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ink/ink1.xml" ContentType="application/inkml+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ink/ink5.xml" ContentType="application/inkml+xml"/>
  <Override PartName="/ppt/tags/tag77.xml" ContentType="application/vnd.openxmlformats-officedocument.presentationml.tags+xml"/>
  <Override PartName="/ppt/tags/tag78.xml" ContentType="application/vnd.openxmlformats-officedocument.presentationml.tags+xml"/>
  <Override PartName="/ppt/ink/ink6.xml" ContentType="application/inkml+xml"/>
  <Override PartName="/ppt/tags/tag79.xml" ContentType="application/vnd.openxmlformats-officedocument.presentationml.tags+xml"/>
  <Override PartName="/ppt/tags/tag80.xml" ContentType="application/vnd.openxmlformats-officedocument.presentationml.tags+xml"/>
  <Override PartName="/ppt/ink/ink7.xml" ContentType="application/inkml+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38:10.880"/>
    </inkml:context>
    <inkml:brush xml:id="br0">
      <inkml:brushProperty name="width" value="0.05292" units="cm"/>
      <inkml:brushProperty name="height" value="0.05292" units="cm"/>
      <inkml:brushProperty name="color" value="#FF0000"/>
    </inkml:brush>
  </inkml:definitions>
  <inkml:trace contextRef="#ctx0" brushRef="#br0">2068 2895 0,'0'0'16,"0"0"-16,0 0 0,0 0 15,20-8-15,-20 8 0,0 0 16,25-2-16,-25 2 0,21-4 15,-9 4-15,2 0 0,-2-1 0,1 1 16,0 1-16,2 0 0,-2 1 16,0-2-16,4 0 0,-3 0 15,-1-2-15,3 0 0,-1 0 16,0 2-16,0 1 0,6-1 16,1 1-16,-2 0 0,-2 3 0,3-3 15,5-1-15,-5 0 0,0 1 16,2 0-16,1-1 15,-1-1-15,-1 1 0,0 1 0,2 1 16,-1-1-16,-1-2 0,7-2 16,4-2-16,-4 5 15,0 4-15,-3-3 0,2-3 0,-3 2 16,-1 1-16,3-1 0,0-1 16,-1 1-16,-1 1 0,0-1 15,4 0-15,-2 0 0,-2 0 0,1 0 16,0 1-16,0 0 15,0 1-15,2-1 0,4-1 16,-2 0-16,-5 1 0,11-1 16,-1 2-16,-3-2 0,-3 1 0,4-1 15,-1-1-15,0 1 0,-5 1 0,5-1 16,0 1-16,-4-1 16,0-1-16,2 0 0,4 1 15,-5 0-15,-2 1 0,5 0 16,0-1-16,-1 0 0,-1-2 0,2 0 15,1 2-15,-1 0 0,-1 3 16,1-3-16,3-1 0,-4-1 16,1 2-16,0 2 0,2-1 15,-2-1-15,-3-1 0,9 2 16,3 3-16,-10-3 0,-5-1 0,10-1 16,1-2-16,-8-1 0,-2 0 15,9 1-15,1 3 16,-6-1-16,-2 1 0,6-3 0,3 1 15,-8 1-15,2 0 0,6-1 16,2 1-16,-6 0 0,-3-2 16,3 2-16,2 1 0,-2-1 15,-2-1-15,4 3 0,3 2 16,-6-4-16,-3-4 0,5 3 16,2 2-16,-4 0 0,-1 0 0,2 2 15,5 3-15,-4-5 16,-1-3-16,0 1 0,4 5 15,-3-2-15,-3 0 0,3-1 0,5-1 16,-4 2-16,-2 0 0,4-2 16,2 0-16,-4 1 0,-3 1 15,5-2-15,2-1 0,-3 0 16,-2 4-16,1-2 0,5-2 16,-3 2-16,-4 0 0,3 2 15,4-1-15,-2-1 0,-2-1 0,4 1 16,2 0-16,-3-2 0,-7 1 15,10-1-15,2 0 16,-9 1-16,0 1 0,5 0 0,6-1 16,-11 1-16,1 1 0,4 0 15,5-1-15,-12 0 0,-2 1 16,11 1-16,3 2 0,-4-2 16,-8 1-16,8 3 15,2 2-15,-5-5 0,-4-4 0,5 3 0,4 1 16,-5-3-16,-2-2 0,6 1 15,4 0-15,-6 1 0,-5 1 16,5 0-16,7-1 16,-6 1-16,-4-1 0,5 0 0,5-1 15,-5 0-15,-3 1 0,4 2 16,2 2-16,-4-4 0,-3 0 0,4 0 16,3 0-16,-3 1 15,-2-1-15,3 0 0,3-1 16,-4 0-16,-5 1 0,5 0 15,4 1-15,-7-1 0,-2 0 0,5-1 16,3 1-16,-5 0 0,-5 1 16,4-1-16,2 0 0,-5-3 15,0 1-15,1 0 0,3 2 16,-4 0-16,-4 0 0,3 0 16,3 0-16,-4 2 0,-1 2 0,4-3 15,1-1-15,-5 0 16,-4-1-16,4 1 0,4 1 15,-6-1-15,-4 0 0,6 1 0,1 1 16,-5-1-16,-3 2 0,4-3 16,3-2-16,-3 0 0,-2 1 0,2 2 15,-1 3-15,-1-4 16,-1-3-16,3 3 0,3 0 16,-5-1-16,-3-1 0,4 0 15,2-1-15,-4 2 0,-2-1 0,2 2 16,4-1-16,-3 0 15,-3-3-15,3 2 0,2 0 16,-8 1-16,-1-2 0,6 0 16,0 0-16,-6 1 0,-2-2 0,0 0 15,0-1-15,-2 3 0,-3 2 0,0-2 16,1-2-16,-2-1 16,-1-1-16,0 2 0,-1-2 15,-1 2-15,-3 0 0,2 0 16,0 1-16,-1 0 0,0 2 0,-1-1 15,-1 0-15,-1 1 0,-1 0 16,0 1-16,-1-1 0,1-1 16,-2 1-16,0-1 0,1-2 15,-2 3-15,0-2 0,-1 0 16,0-1-16,0 0 0,-1 0 0,0 0 16,-1 0-16,0-3 0,0-1 15,0 0-15,0 1 16,0-2-16,1-2 0,-1-3 0,-1 0 15,0-1-15,0 1 0,1-4 16,1-2-16,0-4 0,0 2 16,0-1-16,0-1 15,0 3-15,0 0 0,1-1 0,0-3 16,0 0-16,0 2 0,-1 0 16,-1 3-16,0 0 0,0 2 0,-1-5 15,0 0-15,-1 5 16,1 1-16,-2 0 0,-2-1 15,0 2-15,-2 2 0,-2 0 0,-1 1 16,0 2-16,0 3 0,-2 1 16,-2 1-16,1 0 15,-1 0-15,-4 2 0,-2 0 0,0 0 16,-1 1-16,-1-2 0,-1-3 16,-7 3-16,0 3 0,-3 2 15,-3 0-15,1 0 0,1 0 0,-4 0 16,-2-1-16,0 0 0,2 1 15,-11-1-15,1-1 0,0 4 16,1 1-16,-4-1 0,-2-2 16,-3 1-16,7 1 0,-5-1 15,-4 3-15,4-4 16,3-3-16,-9 2 0,-2 1 0,4 3 16,4 0-16,-3-2 0,-4-2 15,5-1-15,2 1 0,-29-2 16,4-1-16,8 4 0,5 3 15,-1-3-15,-1 0 0,7-4 16,5 0-16,-6-1 0,-5 2 16,7 2-16,1 1 0,-4-6 0,-2-4 15,4 4-15,7 1 0,-6 3 16,-5 2-16,6 0 0,2 0 16,-3 0-16,-8-3 0,9 1 15,4-2-15,-5 3 0,-2 1 16,4 2-16,1 0 0,-5-1 0,-4-2 15,6 0-15,4 0 0,-2 1 16,-3 0-16,5-1 0,1-1 16,-4 4-16,-4 2 0,5-3 15,5-3-15,-5 0 0,-5-1 16,4 2-16,0 1 0,-5 0 16,-3 0-16,6 0 0,4 1 0,-5 0 15,-3 0-15,3 0 16,4-1-16,-7 0 0,-5-1 15,5 0-15,3-1 0,-4 0 0,-6 2 16,10-1-16,3 1 0,-6-1 16,-7 1-16,7 0 15,2 0-15,-4 1 0,-2 0 0,4 2 16,3-1-16,-4 0 0,-3-1 16,7-2-16,6-1 0,-8 2 15,-3 3-15,5-1 0,3-1 0,-4-2 16,-1 0-16,9 1 15,6 2-15,-6 1 0,-4 0 16,1 0-16,2-2 0,0 5 16,-4 3-16,8-7 0,2-3 0,-6 4 15,-6 4-15,10-4 0,8-1 16,-8-1-16,-1 1 0,1-2 16,5-1-16,-3 3 0,0 5 15,5-2-15,1-1 0,-5-2 16,-2-2-16,8 5 0,3 2 0,-3-9 15,-5-7-15,8 9 0,4 6 16,-3-8-16,-3-3 0,6 3 16,3 2-16,-1 2 0,-3 2 15,3-1-15,2-1 0,3 1 16,-1 1-16,15-4 0,-6-2 16,0 0-16,-4 5 0,4-4 15,0-2-15,-2 2 0,-1 1 16,5 1-16,1 2 0,0-3 0,1-2 15,1 2-15,2 3 16,1-2-16,2 1 0,-1-1 0,-2 0 16,-1 0-16,3 0 15,1 2-15,2-1 0,0 2 16,-2 2-16,3 0 0,1-1 0,0 2 16,2 0-16,2 6 15,0 1-15,1 0 0,1-1 0,0-1 16,0 0-16,2-1 0,-2-1 15,1 1-15,1-1 0,0 6 0,0 6 16,1-3-16,1-1 0,-2-2 16,0 1-16,0 0 0,0 1 15,0 3-15,2 2 0,-2-1 16,-2-1-16,0 8 0,-1 2 16,-1 0-16,0-4 0,-1 0 15,1-1-15,-1-3 0,2-3 0,-1 2 16,1 0-16,2-2 0,-1-2 15,2-3-15,0-1 0,0-1 16,2 1-16,2-5 0,2 1 16,0-4-16,0 1 0,1 1 15,-3-1-15,1 3 0,2 1 0,-1-1 16,-2-1-16,-1-3 0</inkml:trace>
  <inkml:trace contextRef="#ctx0" brushRef="#br0" timeOffset="12500.6169">4887 2146 0,'0'0'0,"0"0"15,0 0-15,31-4 0,-31 4 0,26-1 16,-10 1-16,2-1 0,0 0 16,9-1-16,0 0 0,2 1 15,-4 0-15,2 1 0,0 1 16,1-1-16,-1 0 0,8 0 16,-2 1-16,-1 1 15,1-1-15,4 0 0,5-1 16,-4 1-16,-4 0 0,0 2 0,-1 1 15,7-2-15,-3-2 0,2 1 16,-1 1-16,0 1 0,-1-2 0,0 0 16,1 1-16,-1 0 0,-3 0 15,3 4-15,1 2 16,-2-2-16,0-3 0,1 0 0,2-1 16,-3 0-16,-1-2 0,2 2 15,1 1-15,-2 3 0,-1 2 16,6-6-16,-2-3 0,3 1 15,-1 0-15,-1-4 0,-1-3 16,-2 2-16,-1 1 0,-2 0 16,-2 0-16,1 0 0,0 2 0,-1-1 15,-1 0-15,-3 0 16,-3 1-16,-2-1 0,3-1 0,-1 0 16,1 1-16,-1-2 0,-3 0 15,0 0-15,-1 0 0,2 1 16,0-1-16,-2 0 0,-1 0 15,-3-2-15,0-1 0,-4 1 16,-1 1-16,2-2 0,1-3 16,-3 1-16,1 0 0,0-1 15,-4 0-15,0 0 0,1 1 0,-2-1 16,1 0-16,-3 1 0,0-1 16,-3 1-16,-2-1 0,1-1 15,1 0-15,-2-1 0,0 0 16,-1-1-16,0 1 0,-1 0 15,0 0-15,-2 1 0,0 0 0,0-2 16,-4-3-16,1 1 16,-1 0-16,2-1 0,-4 0 15,0 2-15,1 3 0,-3 0 16,0-1-16,0-4 0,0-4 0,-2 3 16,-3-1-16,1 2 0,0 1 15,-2 2-15,-1-2 0,-4-2 16,0 0-16,-1-1 0,-1-1 15,0 1-15,-2 1 16,-8-2-16,-6 0 16,2 2-16,0 1 0,3-1 0,3 1 15,-10-4-15,1 2 0,1 3 16,0 1-16,-2 4 0,-1 3 16,0-3-16,0-1 0,-9 0 0,-1-2 15,3 6-15,1 1 0,-4-3 16,-3-4-16,3 6 0,1 2 15,-11 4-15,-1 2 0,5-6 16,3-2-16,-4 1 0,-2 2 16,4 5-16,3 5 0,-33 3 15,5 2-15,13-4 0,10-2 16,-3 2-16,-3 3 0,7 0 16,8 0-16,-3-1 0,-2 2 15,7 1-15,3 3 0,-4 1 0,-2-1 16,5 7-16,3 3 0,-3 3 15,0 1-15,4-4 0,2-3 16,4 9-16,-2 8 0,9-6 16,7-4-16,-2 6 0,1 6 15,4-6-15,3-4 0,5 7 16,2 4-16,1-7 0,4-4 0,4 3 16,-2 3-16,6-13 0,1 0 15,5 3-15,3 1 0,5 1 16,3 0-16,9-1 0,6-1 15,4-4-15,4-5 0,9 2 16,10 2-16,-4 1 0,0 0 16,37 3-16,-4-6 0,-11-3 15,-10-2-15,-3 0 0,-3 1 16,-6 0-16,-6 1 0,-16-6 16,-10-3-16,-11-1 0</inkml:trace>
  <inkml:trace contextRef="#ctx0" brushRef="#br0" timeOffset="15067.3152">2307 3799 0,'0'0'16,"0"0"-16,0 0 0,0 0 0,0 0 15,29-18-15,-29 18 16,22-6-16,-22 6 0,22-6 0,-12 3 15,-1-1-15,1 1 0,3 1 16,2 4-16,1-1 0,0 0 0,0 0 16,3 0-16,-1-2 15,-1-1-15,5-1 0,4 3 16,1 2-16,-2 1 0,1-2 16,2-1-16,1 1 0,-4 1 0,9-1 15,2 0-15,-4-2 0,-1 0 16,2 1-16,4 1 15,-3-2-15,-2-3 0,6 4 0,3 4 16,-5-6-16,-2-2 0,12 4 16,3 2-16,-6-3 0,-5-3 0,7 4 15,3 3-15,-4-2 16,-3-2-16,9-3 0,0 0 16,-2 4-16,-1 1 0,1-1 15,-1-1-15,0 2 0,1 4 0,5-1 16,1-3-16,-9 0 0,-3 1 15,7-2-15,8 1 0,-10 0 16,-2 0-16,5-2 0,4 0 16,-9 2-16,-2 1 0,11-1 15,7 1-15,-15-3 0,-4-1 0,26 2 16,0 2-16,-28-1 0,-1-2 16,22 2-16,0 1 15,-7-2-15,-6-1 0,4 2 0,5 2 16,-5 0-16,-8 0 0,8-6 15,4-3-15,-7 2 0,-2 3 0,5 0 16,3 1-16,-6-1 16,-1-1-16,3-2 0,6-1 15,-4 3-15,-6 0 0,10 5 16,6 4-16,-11-2 0,-5-4 0,7 0 16,5-1-16,-8-2 0,-6 0 15,5-3-15,6 0 16,-5 5-16,-2 0 0,3 4 0,2 0 15,-7 0-15,-2-3 0,7-2 16,6-1-16,-12 2 0,-5 2 0,6 0 16,6 1-16,-7-3 15,-4-3-15,4 3 0,5 3 16,-7-2-16,-2-1 0,2 1 16,4 1-16,-4-2 0,-2 1 0,3-1 15,2 0-15,-5-1 0,-4 1 16,7-3-16,4 1 0,-6 0 15,-3 0-15,6 2 0,5 1 16,-8 0-16,-5 2 0,6-2 16,5 0-16,-7 1 0,-4 0 15,4-2-15,3 0 0,-3 2 0,-4 2 16,6-4-16,4-3 16,-21 3-16,0 2 0,20-2 15,4-3-15,-25 2 0,2 2 0,20-1 16,0 0-16,-21 0 0,2 0 15,13-2-15,5-2 0,-10 3 16,-3 2-16,6-1 0,4-1 16,-6-1-16,-1-2 0,5 2 15,4 2-15,-5-3 0,-5 1 0,6 1 16,3 3-16,-5-3 0,-4-1 16,7 3-16,6 1 15,-6-1-15,-6-2 0,6 1 16,4 1-16,-8-1 0,-4 0 0,7 1 15,6 1-15,-7-5 0,-5-1 0,7 1 16,5 2-16,-7-3 16,-4-1-16,6 5 0,4 3 15,-6-3-15,-5-4 0,7 1 16,5 0-16,-5 2 0,-5 0 0,5 1 16,4 2-16,-6-1 0,-3 0 15,5-2-15,4 0 16,-4 1-16,-4-1 0,4 1 0,3-1 15,-3 3-15,-2 0 0,3 2 16,2 2-16,-3-6 0,-2-2 0,7 2 16,0 2-16,-9 0 15,-3 3-15,5-4 0,4-4 16,-2 2-16,-2 1 0,2-2 16,3 2-16,-5 3 0,-4 0 0,6-2 15,4-3-15,-7 2 0,-3 1 16,4-3-16,3 1 15,-5 1-15,-1 2 0,-1 0 0,2-2 16,-5 0-16,-2 0 0,-1 2 16,0 3-16,-5-6 0,-3-3 0,3 1 15,0 0-15,-7 4 0,-4 3 16,-2-2-16,-5 2 16,0-3-16,-1-1 0,-5 1 0,-2-1 15,0 0-15,0 0 0,-8-2 16,-3 3-16,-2 0 0,-1 1 15,-4 1-15,-3-2 0,-1 1 16,0-2-16,-3 0 0,-4 0 16,1-2-16,1 1 0,-5 1 15,-3 3-15,0-1 0,3 0 0,-9 2 16,-4-1-16,5-1 0,1 0 16,-4-1-16,-2 2 15,3-3-15,3-1 0,-10 2 0,-4 1 16,5 0-16,4 1 0,-5 0 15,-5 1-15,5-4 0,4-3 0,-13 4 16,-3 1-16,8 1 16,6-2-16,-10-1 0,-4-1 15,7-3-15,6 1 0,-32-1 16,-2 4-16,31-1 0,4-2 0,-28 2 16,0 1-16,13-4 0,9 1 15,-5 0-15,-5 1 16,6 1-16,3-1 0,-8-2 0,-5-1 15,11 2-15,8 1 0,-8 2 16,-7 2-16,4-5 0,1-4 16,-8 2-16,-6 1 0,14 3 15,8 3-15,-7 1 0,-6-1 16,4-3-16,0-3 0,-2 2 16,-4 1-16,8-2 0,9-1 0,-12 3 15,-7 0-15,5 3 0,4 1 16,-7 0-16,-5-2 0,12-2 15,7-3-15,-9 3 0,-7 0 16,7 2-16,2 1 0,-7 1 16,-4-2-16,9-2 0,10-2 0,-11 7 15,-5 2-15,2-4 0,3-2 16,-3 0-16,-3 2 16,10 1-16,8 2 0,-11-3 0,-8-1 15,3 0-15,4 1 0,-6-4 16,-2-2-16,12 5 0,6 2 15,-9 0-15,-7-2 16,5-2-16,5-1 0,-7 2 0,-4 2 16,11-1-16,6 1 0,-7-4 15,-4 1-15,3-2 0,4 1 0,-9-1 16,-3-1-16,12 1 16,8 0-16,-7 6 0,-5 2 15,4-5-15,1-3 0,-9 0 0,-2 1 16,10 5-16,7 4 0,-10-7 15,-4-5-15,8 4 0,7 2 16,-8 1-16,-4 2 0,3-7 16,3-2-16,-2 2 0,-1 3 15,7 2-15,6 2 0,-14-3 16,-11-3-16,12 0 0,9 0 0,-4 2 16,-5 1-16,2 0 0,0 0 15,0 2-15,-2 3 0,5 0 16,8 0-16,-9-3 0,-5-6 15,7 6-15,8 1 0,-11-1 16,-4-2-16,4 0 0,6 2 0,-2-4 16,-1-1-16,2 2 15,2 0-15,-3 0 0,-4 2 16,6-1-16,3-1 0,-1 1 16,-5 1-16,8-3 0,1-2 0,-5-1 15,-5 2-15,10 1 0,5 3 16,-7-1-16,-4-1 0,8 4 15,5 1-15,11 0 0,8-3 16,5-1-16</inkml:trace>
  <inkml:trace contextRef="#ctx0" brushRef="#br0" timeOffset="21200.8262">2068 4564 0,'0'0'0,"0"0"16,0 0-16,0 0 0,28-1 0,-28 1 15,22 3-15,-22-3 0,36 1 16,-12-1-16,3 1 0,3 1 16,2-2-16,13 1 0,4 2 15,3-2-15,2 0 0,18-1 16,1 0-16,13-1 0,-3-1 0,19 0 15,-3 2-15,-2-1 0,-2-1 16,12 0-16,-6 0 0,38-3 16,-18-2-16,-5-1 0,-8 1 15,-13 2-15,-10 4 0,-8 2 16,-5 4-16,-5-1 0,-2-2 16,-9-1-16,-2-2 0,-12 4 15,-4 0-15,-4-4 0,-2-1 16,-7 0-16,-3 1 0,-6 3 15,-3 0-15,-10-6 0,-6-3 0,3 2 16,-2 1-16,1 2 0</inkml:trace>
  <inkml:trace contextRef="#ctx0" brushRef="#br0" timeOffset="35218.5294">9876 4084 0,'0'0'0,"0"0"0,0 0 15,-30 12-15,30-12 0,-26 16 0,6-2 16,-2 1-16,-3-1 0,-8 8 16,0 3-16,0-2 0,1 1 0,-3 7 15,4 2-15,7-3 16,4-2-16,5 3 0,6 0 15,7-5-15,6-3 0,11-5 16,9-2-16,5-6 0,7-2 0,-9-4 16,-6 0-16,-4 0 0</inkml:trace>
  <inkml:trace contextRef="#ctx0" brushRef="#br0" timeOffset="35569.1755">10196 4274 0,'0'0'0,"0"0"0,-17 12 15,7-3-15,0 1 0,-1 6 0,-1 6 16,-1 7-16,2 2 0,4-1 16,5-4-16,4 1 0,5-4 15,8-6-15,8-5 0,4-4 16,3-6-16,3-8 0,2-5 15,0-2-15,0-4 0,4-3 16,-4-2-16,-7-3 0,-6-3 0,-3-4 16,-6 0-16,-6 7 0,-4 4 15,-10 2-15,-7 3 16,-5 5-16,-4 2 0,-6 6 0,-4 4 16,-1 0-16,-1 0 0,1 6 15,1 3-15,4-1 0,5-1 16,3 6-16,6 2 0,10-3 0,4 1 15,1-3-15,0-2 16,0-4-16</inkml:trace>
  <inkml:trace contextRef="#ctx0" brushRef="#br0" timeOffset="35934.8629">10813 4149 0,'0'0'0,"0"0"16,0 0-16,0 0 0,-3 26 0,3-26 15,-11 30-15,3-11 16,-1 2-16,-1 0 0,-1 1 0,0 1 16,1 0-16,-2 2 0,0-2 15,1-4-15,1-4 0,1-3 16,0-4-16,2-3 0,0-2 16,3-5-16,1-4 0,4-1 15,3-4-15,1-3 0,3-5 16,3-1-16,3-1 0,5-2 15,4-1-15,6-5 0,0 2 0,0 3 16,3 2-16,-2 4 0,-1 3 16,2 3-16,-3 5 0,-2 3 15,-4 6-15,-2 6 0,-2 9 16,-5 0-16,-3 2 0,-5 4 16,-5 4-16,-2-4 0,-2 0 15,1 9-15,2-1 0,1 0 16,1-2-16,1-2 0,3-1 15,-2-5-15,-1-6 0,0-1 16</inkml:trace>
  <inkml:trace contextRef="#ctx0" brushRef="#br0" timeOffset="36387.3816">11798 4173 0,'0'0'0,"0"0"15,0 0-15,0 0 0,-26-16 0,26 16 16,-35-1-16,13 2 0,-4 3 16,-10 3-16,-4 4 0,2 2 15,-1 2-15,-4 8 0,3 4 16,5 0-16,3-1 0,0 7 16,6-1-16,9-3 0,8-3 0,8-4 15,6-5-15,5-2 16,3-2-16,9-8 0,7-7 15,1-1-15,4-4 0,4-8 16,6-4-16,-4-3 0,-3 1 0,10-10 16,1-5-16,-7 3 0,-6 1 15,1-6-15,-1-4 0,-5 2 16,-5 1-16,-2-1 0,-4 4 16,-6 8-16,-4 5 0,-4 5 15,-1 4-15,-2 7 0,-2 7 16,0-2-16,-3 2 0,-3 3 0,-2 4 15,-6 7-15,-5 4 16,2 5-16,-1 1 0,1 10 16,2 7-16,2-3 0,3-1 0,2-1 15,3-2-15,1-1 0,3-2 16,2 3-16,4-2 0,2-9 16,4-6-16,-3-5 0,-2-2 15,-2-3-15</inkml:trace>
  <inkml:trace contextRef="#ctx0" brushRef="#br0" timeOffset="36785.5326">12271 4156 0,'0'0'0,"0"0"0,0 0 0,0 0 15,-28 23-15,28-23 0,-27 33 16,13-12-16,-1 2 0,-4 8 15,0 2-15,4-3 0,1-2 16,3 3-16,5-4 0,4-4 0,4-5 16,5-7-16,6-2 15,2-6-15,3-2 0,4-6 0,4-6 16,0-3-16,-1-1 0,4-6 16,1-2-16,0-3 0,-2 0 15,3-3-15,-4-2 0,-4 6 16,-3 3-16,-3 5 0,-4 2 15,-3 5-15,-3 1 0,-4 5 16,-3 1-16,-3 4 0,-3 5 0,-3 4 16,-2 5-16,-2 1 0,-1 1 15,-2 7-15,-1 2 0,2 1 16,4 0-16,5-2 0,3 2 16,6-3-16,4-2 0,8-2 15,3-5-15,1-5 0,3-4 16,-1 1-16,-4-2 0,-4-1 0</inkml:trace>
  <inkml:trace contextRef="#ctx0" brushRef="#br0" timeOffset="37017.8598">13053 4132 0,'0'0'0,"0"0"0,0 0 0,0 0 16,-26 10-16,26-10 0,-36 17 15,15-6-15,-1 2 0,0 5 16,0 4-16,-3 7 0,2-1 0,4 0 16,5-2-16,3 4 15,5-4-15,8-4 0,6-5 16,5-4-16,6-2 0,5-5 0,6-2 16,1-3-16,0-2 0,-6 1 15,-4-1-15,-4 1 0</inkml:trace>
  <inkml:trace contextRef="#ctx0" brushRef="#br0" timeOffset="37267.915">13629 3982 0,'0'0'0,"0"0"15,0 0-15,-11 23 0,11-23 0,-19 31 16,3-8-16,-1 5 0,-2 2 15,-5 12-15,-1 0 0,5-3 16,1-4-16,0 5 0,5-6 16,5-5-16,5-4 0,6-4 15,7-3-15,6-4 0,6-4 0,3-6 16,3-3-16,0-3 0,1-3 16,-5 1-16,-4 1 0,-4 2 15</inkml:trace>
  <inkml:trace contextRef="#ctx0" brushRef="#br0" timeOffset="37451.1124">13275 4274 0,'0'0'0,"0"0"16,0 0-16,0 0 0,0 0 15,32-7-15,-11 3 0,4 1 16,5 1-16,2 0 0,2-1 15,11 1-15,0 0 0,2-1 16,-1-2-16,1 0 0,-8 2 0,-8 0 16</inkml:trace>
  <inkml:trace contextRef="#ctx0" brushRef="#br0" timeOffset="37818.5154">13976 4245 0,'0'0'16,"0"0"-16,0 0 0,-20 11 16,20-11-16,-23 18 0,6-5 0,1 3 15,-1 2-15,2 3 0,2 2 16,-2 5-16,4-1 0,6-4 16,4-2-16,6-4 0,7-1 15,6-5-15,4-4 0,9-3 16,2-4-16,-1-2 0,0-2 15,-2-3-15,-3-4 0,0-3 16,-2-3-16,-2-6 0,-5-1 0,-9 1 16,-6 0-16,-6 0 0,-6 1 15,-4 3-15,-5 0 16,-5 6-16,-5 4 0,-2 1 0,-2 3 16,0 3-16,1 2 0,1 4 15,2 2-15,6 1 0,3 0 16,7 3-16,6 0 0,8 0 15,8 0-15,-4-4 0,0-1 0,-2 0 16</inkml:trace>
  <inkml:trace contextRef="#ctx0" brushRef="#br0" timeOffset="38136.2299">14427 4231 0,'0'0'0,"0"0"16,0 0-16,-6 28 0,3-16 0,-3 6 16,-1 4-16,-1 1 0,-1 2 15,-1 2-15,3-2 0,1-4 16,1-3-16,1-2 0,2-3 16,0-2-16,1-2 0,2-5 15,2-2-15,0-5 0,1-2 16,-1-6-16,0-4 0,2-1 15,-1-3-15,2-1 0,0-5 16,1 4-16,0 1 0,2 0 0,2 1 16,2 4-16,0 3 0,6 3 15,3 2-15,0 1 0,1 1 16,4 1-16,4 3 0,0 2 16,0 2-16,-6 0 0,-4-1 15,-4 0-15</inkml:trace>
  <inkml:trace contextRef="#ctx0" brushRef="#br0" timeOffset="38286.3042">15329 4531 0,'0'0'0,"0"0"15,0 0-15,0 0 0,0 0 0,0 0 16,0 0-16,0 0 0</inkml:trace>
  <inkml:trace contextRef="#ctx0" brushRef="#br0" timeOffset="62652.708">2004 4577 0,'0'0'0,"0"0"16,0 0-16,0 0 0,0 0 0,0 0 15,0 0-15,0 0 16,0 0-16,0 0 0,27-2 16,-27 2-16,22 1 0,-22-1 15,31 2-15,-31-2 0,35 3 0,-13-1 16,3 1-16,3 0 16,-3-1-16,14-1 0,5 1 15,-2 0-15,2 1 0,12 0 0,-2-2 16,2 0-16,-2-1 0,14 0 15,0 1-15,-5 0 0,-1-1 16,10 1-16,2 1 0,-4-1 16,-1 0-16,10-1 0,-2 0 15,-8 0-15,-5-1 0,31 1 0,-7 1 16,-12 2 0,-7 0-16,14 0 0,11 0 15,-21-2-15,-14 0 0,-4-2 0,-1-1 16,-2 3-16,-1 1 0,3 0 15,-2 1-15,1-1 0,-2-1 0,-1-3 16,-3-4-16,-2 6 0,-5 5 16,4-3-16,-2 0 15,-2-2-15,-1 0 0,-2 0 0,-4 0 16,-5-1-16,-6-1 0,-4 1 16,1-2-16,-12 1 0,-3 1 15,0-1-15,-1 0 0,-3 2 16,0-3-16,-5 0 0,-1-1 15,-5 0-15,-2 0 0,-4 1 16,-1 2-16,1-1 0,-5 0 0,-4-1 16,-3-2-16,-3 1 0,-4 0 15,-9 0-15,-2 0 0,-1-2 16,1-1-16,-6 4 0,-4 1 16,-9-1-16,2 1 0,-5-1 15,0 1-15,-2 1 0,2 2 16,-14-2-16,1-4 0,3 3 15,2-1-15,-38 2 0,8 1 16,9 2-16,7 4 0,1-2 16,3 0-16,7 0 0,4 1 0,-2-1 15,-1 0-15,6-2 0,4 0 16,2 2-16,-2 2 0,4 0 16,3 0-16,-1 0 0,0 1 15,9-5-15,3-2 0,5 0 16,3-1-16,5 0 0,4 1 15,2 0-15,1 0 0,9-2 16,6 0-16,4-1 0,5 2 16,4-2-16,3-4 0,0 7 0,1-1 15,4 0-15,1-1 0,4-2 16,3 0-16,2 0 0,4 0 16,1 1-16,5 3 0,6-2 15,1 0-15,3 0 0,3-1 16,3 0-16,3 0 0,1 0 15,5 2-15,0-3 0,7-2 0,7 5 16,2 4-16,-2-2 16,1-2-16,11-1 0,-2 0 15,-2-2-15,0 1 0,32-2 0,-6 1 16,-10-2-16,-5-1 0,-2 6 16,0 6-16,-9 3 0,-3 6 15,0-7-15,-1-7 0,-3 2 16,-1 0-16,-4 2 0,2 0 15,-1-2-15,-4-1 0,-1 0 16,-1 3-16,-4-3 0,-4 0 0,-4 2 16,-1 2-16,-7-3 0,-4 0 15,0-3-15,-2-1 0,-7 4 16,-9 5-16,-7-5 0,-6-2 16,-9 5-16,-4 0 0,3 0 15,4-3-15,0 0 0</inkml:trace>
  <inkml:trace contextRef="#ctx0" brushRef="#br0" timeOffset="63602.6996">1963 5368 0,'0'0'0,"0"0"16,0 0-16,0 0 0,0 0 0,0 0 16,29 1-16,-29-1 0,0 0 15,31 5-15,-31-5 0,25 7 16,-11-3-16,2 1 0,3-2 15,2 0-15,-1-1 0,5 2 16,0 3-16,9 1 0,2-2 0,2-2 16,9-1-16,3-1 15,-1 1-15,6-2 0,6 0 16,8 1-16,-3 1 0,17-4 0,0-4 16,-8 3-16,-9 2 0,19 1 15,7 1-15,-13-4 0,-9-5 16,46 2-16,-4-1 0,-17 5 15,-13 1-15,5-2 0,5-1 16,-12 1-16,-11 0 0,11 1 16,4 1-16,-9-2 0,-7 1 0,10 0 15,8 0-15,-11 0 16,-6 1-16,7 1 0,5 1 16,-8 2-16,-7 0 0,7-4 0,4-1 15,-10 0-15,-7 2 0,9-1 16,4-1-16,-11 3 0,-7 5 0,4-2 15,5-1-15,-9-3 16,-6 0-16,-2 2 0,-1 3 16,-5-8-16,-4-4 0,-14 1 0,-7 3 15,-4 0-15</inkml:trace>
  <inkml:trace contextRef="#ctx0" brushRef="#br0" timeOffset="64883.7728">6436 4690 0,'0'0'0,"14"-2"0,4-2 0,0 0 16,3-1-16,12-1 0,4 1 16,7 0-16,-3-1 0,3 3 15,3-1-15,0 2 0,-6 2 0,-8 4 16,-8 2-16,-8 1 0,-7 0 16,-3-1-16,-1-1 0,-2-2 15</inkml:trace>
  <inkml:trace contextRef="#ctx0" brushRef="#br0" timeOffset="65056.6708">6325 5017 0,'0'0'0,"0"0"16,0 0-16,39-4 0,-19-1 0,8-1 16,7-3-16,14 0 0,1 0 15,15-4-15,2 1 16,-7 1-16,-6 1 0,6-3 0,-6-2 15,-6 3-15,-11 3 0,-9 2 16</inkml:trace>
  <inkml:trace contextRef="#ctx0" brushRef="#br0" timeOffset="65269.6083">6706 4805 0,'0'0'0,"0"0"0,0 0 16,-4 25-16,4-25 0,-7 33 16,3-7-16,0 3 0,1 2 0,0 11 15,1 1-15,-1-2 0,1-2 16,2 7-16,2-4 16,1-7-16,0-5 0,-1-2 0,1-6 15,-1-4-15</inkml:trace>
  <inkml:trace contextRef="#ctx0" brushRef="#br0" timeOffset="65503.5789">7364 4588 0,'0'0'0,"0"0"15,0 0-15,-23 23 0,11-10 16,-6 4-16,-5 5 0,-5 7 16,2 2-16,-8 2 0,1-2 15,5-5-15,4-4 0,3-4 16,5-4-16,3-2 0,1-2 0,4-3 16</inkml:trace>
  <inkml:trace contextRef="#ctx0" brushRef="#br0" timeOffset="65669.3166">7307 4728 0,'0'0'0,"0"0"0,0 0 16,-3 29-16,3-29 0,-7 29 0,4-11 16,0 0-16,-1-1 0,1 6 15,1-2-15,2-4 0,2-6 0,0-1 16,0-1-16,-1-3 15</inkml:trace>
  <inkml:trace contextRef="#ctx0" brushRef="#br0" timeOffset="65852.4018">7766 4625 0,'0'0'0,"0"0"0,0 0 16,-29 19-16,29-19 0,-29 19 0,8-3 15,-1 0-15,-1-1 0,-5 5 16,-1 2-16,2-4 0,3 0 0,-3-1 16,2-2-16,6-4 15,2-3-15,4 1 0</inkml:trace>
  <inkml:trace contextRef="#ctx0" brushRef="#br0" timeOffset="66085.4889">7619 4586 0,'0'0'0,"0"0"16,0 0-16,-8 34 0,3-20 0,-2 7 15,-1 5-15,2 9 16,-1-3-16,4-2 0,3-1 16,2 3-16,4-5 0,2-5 0,6-5 15,1-4-15,3-4 0,5-6 16,5-4-16,-2-1 0,-1-1 15,1-1-15,-1-3 0,-4 1 16,-4 0-16,-4 1 0,-2 1 16,-2 1-16</inkml:trace>
  <inkml:trace contextRef="#ctx0" brushRef="#br0" timeOffset="66285.5471">7305 5073 0,'0'0'0,"0"0"16,0 0-16,0 0 0,0 0 0,-1 28 15,1-28-15,-2 22 0,2-22 16,-2 24-16,0-10 16,1 0-16,0 1 0,0-1 0,1-1 15,0-1-15,1-2 0,0 0 16,0-2-16,1-1 0</inkml:trace>
  <inkml:trace contextRef="#ctx0" brushRef="#br0" timeOffset="66569.5437">7351 5101 0,'0'0'0,"0"0"16,0 0-16,27-6 0,-27 6 0,27-9 15,-8 4-15,0-1 0,1 1 16,5-2-16,2 1 0,-3 1 15,-2-1-15,-3 2 0,1 1 16,-4 2-16,-4 1 0,-1 1 16,0 4-16,-3 1 0,-3 1 0,-2 3 15,-1 2-15,-2 0 16,0-2-16,-3 1 0,1 2 16,0 1-16,-1-1 0,-2 1 0,1-3 15,-1-1-15,1 0 0,0-1 16,0-1-16,-1 1 0,0-1 15,1-1-15,0-3 0,0 0 0,0-1 16,1 0-16</inkml:trace>
  <inkml:trace contextRef="#ctx0" brushRef="#br0" timeOffset="66769.0873">7506 5111 0,'0'0'0,"0"0"0,0 0 16,0 0-16,0 0 0,1 24 15,-1-24-15,-5 25 0,5-25 0,-9 30 16,4-12-16,-1 0 0,0-2 16,-2 1-16,-1 1 15,-1-2-15,0 0 0,-4 2 16,-1-4-16,0-2 0,1-1 0,2-1 16,1-1-16,1-2 0,2-1 0,2-1 15</inkml:trace>
  <inkml:trace contextRef="#ctx0" brushRef="#br0" timeOffset="66968.917">7548 5311 0,'0'0'0,"0"0"0,0 0 16,24 12-16,-16-8 0,3 2 0,3 1 16,0 1-16,0-1 0,6 4 15,0-2-15,-3 0 0,-2-2 0,-3 0 16,1-1-1,-4 0-15,0-2 0,-1 0 0,-4-2 16,-1 1-16,0-3 0,-3 0 16,-4 1-16,2-1 0,0 0 0,0 0 15</inkml:trace>
  <inkml:trace contextRef="#ctx0" brushRef="#br0" timeOffset="67146.9875">8201 4911 0,'0'0'16,"0"0"-16,0 0 0,0 0 0,0 0 16,16 25-16,-16-25 0,0 25 15,0-25-15,0 19 0</inkml:trace>
  <inkml:trace contextRef="#ctx0" brushRef="#br0" timeOffset="67286.2753">8261 5258 0,'0'0'0,"0"0"0,0 0 16,2 18-16,-2-18 0,-3 20 0,3-20 15,-18 34-15,4-15 0,1-2 16,2-4-16,3-1 0</inkml:trace>
  <inkml:trace contextRef="#ctx0" brushRef="#br0" timeOffset="68153.06">8891 4731 0,'0'0'0,"0"0"0,0 0 15,0 0-15,-26 18 0,26-18 0,-31 24 16,12-11-16,-3 0 0,0 2 15,0 1-15,-2-1 0,3-1 16,4-3-16,5-2 0,3-2 16,5 0-16,8-2 0,7-4 15,4-1-15,3-3 0,5 1 16,1-1-16,-1 1 0,0 1 0,0 1 16,-4 2-16,-5 3 0,-3 1 15,-6 4-15,-6 2 0,-7 0 16,-5 1-16,-6 2 0,-4 0 15,-7 6-15,-1 0 0,4 0 16,-1-2-16,6 0 0,3 0 16,3-4-16,6-5 0,4-2 15,6-1-15,7-3 0,6-1 16,4-2-16,1-1 0,-2-1 16,-2-1-16,-3 2 0,-2 2 0,-3 2 15,-4 3-15,-6 0 0,-3 3 16,-5 2-16,-5 1 0,1 0 15,0 2-15,0 1 0,2-1 16,3-1-16,4 0 0,2-3 16,4-2-16,7-4 0,5-2 0,5-2 15,5-2-15,4-1 16,4-3-16,10-3 0,1-4 16,5 2-16,1-1 0,1-5 0,-3-4 15,-9 5-15,-8 4 0,-6 1 16</inkml:trace>
  <inkml:trace contextRef="#ctx0" brushRef="#br0" timeOffset="68340.9703">9322 4718 0,'0'0'0,"0"0"0,0 0 0,0 0 15,0 0-15,20 23 0,-20-23 16,10 22-16,-10-22 0,7 25 16,-6-9-16,-1-3 0,0-2 0,0 0 15</inkml:trace>
  <inkml:trace contextRef="#ctx0" brushRef="#br0" timeOffset="68536.8887">9136 4922 0,'0'0'0,"10"-2"0,5-1 16,3 0-16,3 0 0,12-3 15,7-3-15,1 3 0,-1 1 0,10 0 16,-2 0-16,-2 2 0,-3-2 16,-1 2-16,-7 2 0,-10 1 15,-7 1-15,-4-1 0,-3 1 16,-2 0-16</inkml:trace>
  <inkml:trace contextRef="#ctx0" brushRef="#br0" timeOffset="68769.219">9418 5028 0,'0'0'16,"0"0"-16,0 0 0,20 15 0,-20-15 15,19 21-15,-8-4 0,0-2 16,-1 2-16,0 1 0,-1 0 15,0 3-15,-1-2 0,-1-1 16,-2 0-16,-1-2 0,-3-2 16,-7-1-16,-4 0 0,-3 0 0,-3-1 15,-3 0-15,-5-2 16,0-3-16,-2-2 0,-4-5 0,2-2 16,2-4-16,3-1 0,4 2 15,4-1-15,3 3 0</inkml:trace>
  <inkml:trace contextRef="#ctx0" brushRef="#br0" timeOffset="68937.8372">9392 5037 0,'0'0'0,"0"0"0,0 0 15,0 0-15,0 0 0,0 0 16,0 27-16,0-27 0,-11 30 0,0-11 16,-4 4-16,1-1 0,0 0 15,-5 6-15,1 1 0,2-5 16,2-1-16,0-4 0,3-2 15,2-5-15,4-3 0,-1-1 16,2-2-16,1 0 0</inkml:trace>
  <inkml:trace contextRef="#ctx0" brushRef="#br0" timeOffset="69202.627">9910 4927 0,'0'0'16,"0"0"-16,0 0 0,-6 32 16,3-14-16,0 5 0,-2 5 15,0 8-15,-1 0 0,3-4 16,1-4-16,1 2 0,2-4 0,1-6 16,1-3-16,4-6 0,2-5 0,5-1 15,5-4-15,-4-4 16,1-3-16,3-6 0,-1-2 15,-1-4-15,-1-3 0,-2 4 16,-3 3-16,-3 3 0</inkml:trace>
  <inkml:trace contextRef="#ctx0" brushRef="#br0" timeOffset="69352.7179">10222 4793 0,'0'0'0,"0"0"0,0 0 16,0 0-16,2 22 0,-2-22 15,0 0-15,1 37 0,-1-37 0,1 32 16,3-15-16,-2-4 0,0 0 16,0-4-16,1 0 15,-1-2-15</inkml:trace>
  <inkml:trace contextRef="#ctx0" brushRef="#br0" timeOffset="69653.1771">10405 4755 0,'0'0'0,"0"0"16,0 0-16,29-7 0,-16 5 0,3 2 16,3 0-16,1 1 15,1-1-15,7 2 0,-2 2 0,-1 1 16,-2 2-16,-2 1 16,-3 0-16,-6 3 0,-4-1 0,-7 2 15,-7 1-15,-5 1 0,-4 0 16,-6 2-16,-4 1 0,-8 1 15,0-1-15,2 0 0,2-1 16,6-3-16,4-1 0,2-1 16,3-3-16,7-2 0,1-1 0,8-1 15,6-2-15,5-3 16,6-1-16,4-2 0,5 0 16,-1 1-16,2 0 0,0 0 0,-1-1 15,-5 0-15,-4 2 0,-3 0 16</inkml:trace>
  <inkml:trace contextRef="#ctx0" brushRef="#br0" timeOffset="69852.6552">10199 5265 0,'0'0'0,"0"0"0,0 0 16,0 0-16,0 23 0,-1001-23 15,2004 21-15,-1003-21 0,3 24 0,1-11 16,1 1-16,1-3 16,-1-1-16,2 0 0,1-2 15,-2-1-15,0-2 0,-1 1 0</inkml:trace>
  <inkml:trace contextRef="#ctx0" brushRef="#br0" timeOffset="70036.3854">10574 5285 0,'0'0'0,"0"0"0,0 0 16,23 9-16,-23-9 0,21 11 15,-10-4-15,0 1 0,1 0 0,0 0 16,1-1-16,1 0 0,-1-2 16,0-1-16,1-2 15,0-2-15,-2-4 0,1 1 0,-2 0 16,-1 1-16</inkml:trace>
  <inkml:trace contextRef="#ctx0" brushRef="#br0" timeOffset="70219.1072">11053 4760 0,'0'0'0,"0"0"16,0 0-16,0 0 0,9 22 0,-9-22 15,8 28-15,-8-28 16,7 35-16,-2-14 0,0 3 16,1-3-16,1-1 0,-1 1 15,0-3-15,-2-2 0</inkml:trace>
  <inkml:trace contextRef="#ctx0" brushRef="#br0" timeOffset="70538.2157">11212 4759 0,'0'0'0,"0"0"0,0 0 15,28 1-15,-28-1 0,29 1 0,-9 2 16,0-1-16,1 0 16,5 3-16,1 0 0,-5 2 0,-2 0 15,-4 0-15,-2 2 0,-5-1 16,-1 0-16,-8 2 0,-5 2 15,-6 1-15,-6-1 0,-4 1 16,-4 3-16,-2-3 0,0 1 16,-4 1-16,1 0 0,6-3 15,3-1-15,7-2 0,4 0 16,4-4-16,5-2 0,11-1 0,9 0 16,2-3-16,1-2 0,3 1 15,3 1-15,-2-2 0,-1 2 16,-4-1-16,-4 1 0,-3 0 0</inkml:trace>
  <inkml:trace contextRef="#ctx0" brushRef="#br0" timeOffset="70752.2985">10890 5185 0,'0'0'0,"0"0"0,0 0 0,0 0 16,0 0-16,0 30 0,0-30 16,2 26-16,0-13 0,0 1 15,-1 1-15,1 1 0,0-2 16,0 0-16,0-1 0,1-1 0,-1-2 16,0-2-16</inkml:trace>
  <inkml:trace contextRef="#ctx0" brushRef="#br0" timeOffset="71052.5182">11004 5185 0,'0'0'0,"0"0"0,18-3 0,-6 3 0,2 0 16,1 0-16,4 0 16,4 2-16,-1 0 0,-1 0 0,-2 0 15,-4 1-15,-2 1 0,-4 1 16,-4 3-16,-6 1 0,-5 0 15,-5 1-15,-6 0 0,0 1 16,-2 0-16,-2 0 0,-1 0 16,3 0-16,3-2 0,0 0 15,4-2-15,5 0 0,3-1 0,9-4 16,6-2-16,3-1 0,4-2 16,5-1-16,4-2 15,1 2-15,-1 2 0,8-4 0,-1-2 16,-7-1-16,-3 4 0,-6 1 15</inkml:trace>
  <inkml:trace contextRef="#ctx0" brushRef="#br0" timeOffset="71252.4577">11409 5149 0,'0'0'0,"0"0"0,0 0 0,0 0 16,0 0-16,0 0 0,5 24 15,-5-24-15,0 0 0,-2 31 16,2-31-16,-4 28 0,2-13 0,1-2 16,0 2-16,1-2 15,0 0-15,1-3 0,1-3 16,0 0-16,-1 0 0,1-3 0</inkml:trace>
  <inkml:trace contextRef="#ctx0" brushRef="#br0" timeOffset="71522.436">11489 5166 0,'0'0'0,"0"0"16,0 0-16,26-4 0,-13 5 0,4-1 15,3 0-15,0 1 0,-1 2 16,7-1-16,-2 0 16,-3 2-16,-2 0 0,-4 2 0,-3-1 15,-5 2-15,-5-1 0,-7 2 16,-6 2-16,-3-1 0,-1 0 0,-6 0 15,-4-1-15,1 1 16,4-2-16,-1 0 0,3 0 16,5-1-16,2-2 0,6-1 15,6 0-15,7-1 0,5 0 16,7-1-16,6-2 0,2 1 0,3 1 16,9-1-16,1 0 15,-8-1-15,-7 1 0,-4 0 0</inkml:trace>
  <inkml:trace contextRef="#ctx0" brushRef="#br0" timeOffset="99737.8527">2176 6082 0,'0'0'0,"0"0"0,0 0 0,0 0 0,0 0 15,31 7-15,-31-7 16,29 7-16,-29-7 0,37 6 0,-11-1 16,2-1-16,3 1 0,17 1 15,6 1-15,1 1 0,3-2 16,21 1-16,7 0 16,15 2-16,-6 1 0,28-1 0,19-1 15,-9-4-15,-12-1 0,67 1 16,-1-3-16,-23-4 0,-15-4 15,8 3-15,8 0 0,-12-1 0,-8 1 16,10 1-16,5 2 16,-15-3-16,-11-1 0,-1 3 0,-1 2 15,-21 2-15,-16 3 0,-30-1 16,-19-2-16,-15-1 0</inkml:trace>
  <inkml:trace contextRef="#ctx0" brushRef="#br0" timeOffset="101903.9638">6418 5816 0,'0'0'0,"17"-6"0,3-1 16,-3 1-16,3 2 0,11-5 0,4-2 16,11-2-16,1 0 0,2-1 15,1-2-15,4 1 0,-5 0 0,-7 3 16,-5 1-16,-8 5 16,-6 1-16,-10 3 0,-7 2 15,-2 0-15,-1 0 0,0 0 0</inkml:trace>
  <inkml:trace contextRef="#ctx0" brushRef="#br0" timeOffset="102139.0729">6716 5604 0,'0'0'0,"0"0"0,0 0 0,11 31 16,-6-12-16,1 6 0,-1 3 15,0 14-15,1 5 0,0 2 16,1 1-16,-1 8 0,0-4 16,1 5-16,-1-7 0,0-7 15,-2-8-15,2-2 0,-3-9 16,-3-12-16,0-5 0,0-4 16,-3-5-16,3 0 0,-3 0 0,3 0 15</inkml:trace>
  <inkml:trace contextRef="#ctx0" brushRef="#br0" timeOffset="102325.8497">6790 5852 0,'0'0'0,"0"0"0,0 0 0,0 0 16,0 0-16,-24 24 0,24-24 16,-30 32-16,15-10 0,-2 2 15,-2 3-15,1-2 0,-2 0 0,-3 5 16,0-3-16,5-5 0,2-4 15,-2-3-15,3-8 0,5-1 16,1-2-16,3 0 0</inkml:trace>
  <inkml:trace contextRef="#ctx0" brushRef="#br0" timeOffset="102453.8237">6659 5913 0,'0'0'0,"0"0"16,0 0-16,25-2 0,-25 2 0,29 5 15,-29-5-15,30 13 0,-13-4 16,-1 1-16,1 0 0,1 2 15,1-1-15,3 1 0,-2-3 16,-3-1-16,0-2 0,-5 0 16</inkml:trace>
  <inkml:trace contextRef="#ctx0" brushRef="#br0" timeOffset="102654.4163">7049 5864 0,'0'0'0,"0"0"0,0 0 16,4 31-16,0-15 0,-1 5 0,0 5 16,1 9-16,-4 1 0,3-1 15,-2 0-15,4 2 0,0-5 16,1-3-16,-1-4 0,-2-6 16,1-5-16,-3-5 0,-2-3 15,1-2-15,0 0 0,0-2 0</inkml:trace>
  <inkml:trace contextRef="#ctx0" brushRef="#br0" timeOffset="102936.8747">6995 5823 0,'0'0'0,"0"0"16,0 0-16,28-12 0,-14 6 0,6 1 16,3-2-16,2 0 15,3-1-15,7 0 0,3-1 0,-4 4 16,1 0-16,6 4 0,-5 4 15,-2 0-15,-3 3 0,-2 5 16,-1 4-16,-5 2 0,-1 5 16,-8 4-16,-2 6 0,-1-2 15,-1-1-15,-2 4 0,-3-1 16,1-3-16,-3-4 0,-3 1 16,0-4-16,-2-1 0,-1-1 0,-6-6 15,-2-2-15,-5-4 0,0-1 16,-3-4-16,-2-4 0,4 1 15,2 0-15,4 0 0</inkml:trace>
  <inkml:trace contextRef="#ctx0" brushRef="#br0" timeOffset="103104.0977">7095 6028 0,'0'0'0,"0"0"0,0 0 16,0 0-16,0 0 0,19-21 15,-19 21-15,28-13 0,-8 8 0,5 0 16,0-2-16,4 1 0,0-2 15,8 0-15,-2 1 0,1 3 16,-3 3-16,-5 1 0,-3-2 16,1 0-16,-7 1 0,-3 0 15</inkml:trace>
  <inkml:trace contextRef="#ctx0" brushRef="#br0" timeOffset="103254.2256">7191 6143 0,'0'0'0,"0"0"0,0 0 0,31-2 16,-18-1-16,3 1 0,0-3 15,3 2-15,2 1 0,1-2 16,0 1-16,-3 1 0,-4-2 0,-1 2 16</inkml:trace>
  <inkml:trace contextRef="#ctx0" brushRef="#br0" timeOffset="103404.1401">7181 6304 0,'0'0'16,"0"0"-16,0 0 0,25-5 15,-25 5-15,35-10 0,-8 0 16,3 2-16,1-1 0,3-2 16,2-2-16,2-1 0,-4 3 0,-7 1 15</inkml:trace>
  <inkml:trace contextRef="#ctx0" brushRef="#br0" timeOffset="103590.3003">8031 5448 0,'0'0'0,"0"0"16,0 0-16,0 0 0,25 6 15,-25-6-15,0 0 0,21 16 16,-16-7-16,1 3 0,-2 0 16,-1-1-16,1-2 0,-2 0 15</inkml:trace>
  <inkml:trace contextRef="#ctx0" brushRef="#br0" timeOffset="103754.2782">7867 5640 0,'0'0'0,"0"0"15,0 0-15,24-4 0,-24 4 0,33-9 16,-6 2-16,3 0 16,2 1-16,11-2 0,1-1 15,-1 1-15,0 1 0,5-2 16,-4-1-16,-6 3 0,-6 1 0,-2 1 16,-7 1-16,-6 1 0</inkml:trace>
  <inkml:trace contextRef="#ctx0" brushRef="#br0" timeOffset="103903.7571">8055 5678 0,'0'0'0,"0"0"15,0 0-15,0 0 0,0 0 0,1 31 16,-1-31-16,3 19 0,-3-19 16,3 19-16,-1-10 15,3-1-15,0-1 0,0-3 0,-2 2 16,0-3-16</inkml:trace>
  <inkml:trace contextRef="#ctx0" brushRef="#br0" timeOffset="104138.7557">8486 5613 0,'0'0'0,"0"0"16,0 0-16,0 0 0,0 0 0,-22 19 16,22-19-16,-41 24 0,16-11 15,-4 2-15,-7 3 16,3-2-16,1 2 0,-8 5 0,0-3 15,-1 3-15,7-3 0,6-4 16,7-3-16,8-2 0,7-2 0,11-4 16,9-4-16,6-1 15,2 0-15,9-4 0,6-1 16,-2-2-16,0 2 0,7-2 0,-1 3 16,-9-1-16,-7 1 0,-5 2 15</inkml:trace>
  <inkml:trace contextRef="#ctx0" brushRef="#br0" timeOffset="104337.5549">7905 6071 0,'0'0'0,"0"0"0,0 0 16,0 0-16,0 0 0,37 1 0,-12-3 15,5-1-15,4-1 0,5-2 16,4 1-16,10-4 0,-2 1 0,10-3 15,1 0-15,-10 0 16,-6 2-16,-4-1 0,-9 3 16,-7 2-16</inkml:trace>
  <inkml:trace contextRef="#ctx0" brushRef="#br0" timeOffset="104688.2492">8310 5946 0,'0'0'0,"0"0"0,0 0 16,0 0-16,19 24 0,-19-24 16,14 30-16,-6-10 0,-1-1 0,0 4 15,-1 4-15,1 2 16,-2-4-16,-1 0 0,0-2 16,-2-3-16,-2-2 0,-2-2 0,-4-1 15,-3-2-15,-2-2 0,-4-3 16,-2-3-16,2-1 0,-3-1 0,2-3 15,-1-4-15,3-4 16,1-3-16,5 1 0,6 1 16,4-1-16,5-1 0,7 2 15,8 0-15,6 1 0,4 0 0,16 1 16,7 1-16,-1 3 0,-1 1 16,10 5-16,0 1 0,-1 4 15,-11 2-15,-3 3 0,-3 2 16,-11 0-16,-7 1 0,-10 1 15,-6 0-15,-3-5 0,0-2 0,-5-3 16</inkml:trace>
  <inkml:trace contextRef="#ctx0" brushRef="#br0" timeOffset="104795.9505">9114 6399 0,'0'0'0,"0"0"0,0 0 0,0 0 16,0 0-16,-29 5 0,29-5 15,0 0-15</inkml:trace>
  <inkml:trace contextRef="#ctx0" brushRef="#br0" timeOffset="105470.7666">5487 5465 0,'0'0'0,"0"0"16,-20-11-16,20 11 0,-28-13 0,10 7 16,-5-2-16,-8 0 15,-1 1-15,-6-1 0,-3-1 16,-7-2-16,1 2 0,-3 0 0,-4-1 16,-9 5-16,0 3 0,0 3 15,-1 3-15,-8 6 0,4 1 16,1 5-16,2 3 0,-4 5 15,7 1-15,4 5 0,1 5 16,11 2-16,7 0 0,-2 23 16,10 2-16,12-8 0,8-5 0,14 5 15,14 4-15,6-9 16,8-6-16,11-1 0,8 0 0,7-7 16,2-7-16,17-2 0,12-2 15,4-6-15,-1-5 0,11-5 16,8-3-16,-9-2 0,-5-4 15,15-2-15,9 0 0,-11-4 16,-8-4-16,-1-2 0,-3-4 16,-9-3-16,-7-2 0,-6-9 15,-4-3-15,-19 4 0,-14 3 0,-9-14 16,-8-10-16,-8 5 0,-4 2 16,-16-4-16,-9-4 15,-5-1-15,-2-1 0,-18-2 0,-10-2 16,-4 4-16,0 4 0,-28 5 15,-15 4-15,-2 7 0,-2 5 0,-29 9 16,-15 4-16,44 6 16,31 3-16,22 2 0</inkml:trace>
  <inkml:trace contextRef="#ctx0" brushRef="#br0" timeOffset="107420.8511">2375 6165 0,'0'0'16,"24"-2"-16,6-1 0,5 0 16,5 2-16,26 1 0,29 3 15,13-3-15,-4-3 0,26 0 16,6-1-16,42 0 0,-25 2 0,-8 4 16,-6 2-16,-27 5 0,-19 3 15,-22 5-15,-14 2 0,-17-5 16,-11-6-16,-11-1 0</inkml:trace>
  <inkml:trace contextRef="#ctx0" brushRef="#br0" timeOffset="114572.2042">2559 7117 0,'0'0'0,"9"-2"15,-1-2-15,2 0 0,0 1 0,8-2 16,3 1-16,9-2 15,2 2-15,6 0 0,6 0 16,9-1-16,-2 1 0,7 0 16,7-2-16,8 1 0,-6 4 0,24-2 15,4-1-15,-7 0 16,-6 1-16,35 3 0,11 2 16,29 0-16,-28-2 0,-6 1 0,1 2 15,0-2-15,1-1 0,8 0 16,7-1-16,-7 2 0,-7 2 15,12 0-15,4-2 0,1 2 16,-1-1-16,3 0 0,2 1 16,1-2-16,1-1 15,27 2-15,20 1 0,-40-2 16,-31 0-16,-7-1 0,-6 0 0,-7 0 16,-1 0-16,-5 2 0,-1-2 15,-13 0-15,-9 0 0,-7 0 16,-5 0-16,-15 0 0,-11 1 0,-14 3 15,-11 4-15,-4-3 0,-1-2 16,-5-1-16</inkml:trace>
  <inkml:trace contextRef="#ctx0" brushRef="#br0" timeOffset="115450.1263">9415 6175 0,'0'0'0,"0"0"0,0 0 16,0 0-16,0 0 0,0 0 0,12 31 16,-12-31-16,7 28 0,-4-9 15,-1 2-15,0 0 0,1 2 16,-1-2-16,0 3 0,0 1 15,2-3-15,-1-3 0,0-2 16,-1-2-16,1-4 0,-1-1 0</inkml:trace>
  <inkml:trace contextRef="#ctx0" brushRef="#br0" timeOffset="116038.1561">9598 6146 0,'0'0'0,"0"0"0,25 0 0,-9 1 16,-2 0-16,8 4 0,2 1 16,1 2-16,-1 2 0,-2 0 15,-2 1-15,-3 1 0,-2 0 0,-3 5 16,-4 1-16,-5-4 16,-3-1-16,-9 4 0,-9 0 0,-2-1 15,-3-2-15,-6 1 16,-8-2-16,3-2 0,2-2 0,-6-3 15,-1-4-15,6-3 0,4-2 16,8 0-16,6-2 0,6 0 16,6-1-16,9 0 0,10 0 15,1 1-15,4 1 0,9 1 16,8 0-16,-2 1 0,0 0 0,6 4 16,-2 2-16,-7 1 0,-5 4 15,-7-1-15,-5 0 0,-4 0 16,-4 1-16,-14 2 0,-8 1 15,-7 1-15,-5 0 0,-14 1 16,-10 3-16,-3 0 0,-3 0 16,-18 4-16,-6 0 0,5-2 15,4 1-15,-7 0 0,3-1 0,15-4 16,9-6-16,-1 5 0,21-3 16,12-4-16,11-3 0,12-4 15,7-2-15,14-1 0,11-3 16,14-1-16,16-4 0,6-1 15,4-2-15,29-6 0,12 0 16,35-7-16,-22 6 0,-14 6 16,-11 3-16,-19 3 0,-14 5 0,-23 2 15,-17 0-15,-16 2 0,-9 0 16,-18 2-16,-13 3 0,-15-1 16,-9 2-16,-21-1 0,-12 3 15,24-3-15,19-3 0,11 1 16</inkml:trace>
  <inkml:trace contextRef="#ctx0" brushRef="#br0" timeOffset="116188.0092">9403 6602 0,'0'0'0,"0"0"15,0 0-15,0 0 0,17 22 0,-17-22 16,15 29-16,-7-10 0,-1 2 16,0 2-16,-2 4 0,2-1 15,0-2-15,-1 5 0,1-2 16,-2-5-16,1-5 0,-2-6 15,0-4-15,-2-2 0,0 0 0,0 0 16</inkml:trace>
  <inkml:trace contextRef="#ctx0" brushRef="#br0" timeOffset="116405.1296">9715 6659 0,'0'0'0,"0"0"16,0 0-16,5 22 0,-5-22 0,5 30 15,-2-6-15,0 3 16,1 2-16,-1 8 0,1 0 16,0-4-16,-1-2 0,0 2 15,1-5-15,-1-5 0,-1-4 0,-3-3 16,-2-3-16,-3-4 0,-1-4 16,-5-5-16,-2-3 0,-1-4 15,-1-2-15,3 1 0,2 0 16,1 3-16</inkml:trace>
  <inkml:trace contextRef="#ctx0" brushRef="#br0" timeOffset="116888.1544">9554 6712 0,'0'0'15,"0"0"-15,0 0 0,0 0 0,0 0 16,26 9-16,-26-9 16,17 14-16,-17-14 0,15 21 0,-15-21 15,8 31-15,-8-14 0,-2 1 16,-3 1-16,0-2 0,-1-3 15,-2 3-15,-2-2 0,1-3 16,0-2-16,2-3 0,1-4 16,2-3-16,3-2 0,5-6 15,2-4-15,9-5 0,3-1 0,9-2 16,7-1-16,0 1 0,1 1 16,12-2-16,1 2 15,4 1-15,-7 5 0,-5 6 0,-4 3 16,-6 5-16,-5 4 0,-5 4 15,-5 4-15,-5 2 0,-5 0 0,-6 1 16,-5 0-16,-1-2 16,-2 1-16,-8-2 0,-5 1 15,3-4-15,-1-1 0,-6 1 16,1-3-16,1-1 0,1-1 0,-1-5 16,2-5-16,5-3 15,2-2-15,8 1 0,1 0 0,5 3 16,3 0-16,5 3 0,4 2 15,2 1-15,3 2 0,3 3 16,6 2-16,0 3 0,0 0 16,1 3-16,0 3 0,2 0 0,0-2 15,7 4-15,-1 1 16,-3-9-16,-3-6 0,-6 0 0,-4-1 16,-5 0-16</inkml:trace>
  <inkml:trace contextRef="#ctx0" brushRef="#br0" timeOffset="117089.9729">10675 6280 0,'0'0'0,"0"0"0,0 0 15,0 0-15,0 0 0,-13 28 16,13-28-16,-27 33 0,12-14 0,-5 5 15,-3 1-15,-1 0 16,-1 0-16,-7 2 0,1-2 16,-1 0-16,5-3 0,6-6 0</inkml:trace>
  <inkml:trace contextRef="#ctx0" brushRef="#br0" timeOffset="117274.5295">10359 6742 0,'0'0'16,"3"9"-16,1 3 0,1 4 0,-1 3 16,2 8-16,-1 3 15,2-2-15,1-2 0,0 1 16,1-1-16,0-5 0,0-3 0,-3-5 16,-1-3-16,-2-7 0,-1-4 15,-2 1-15,3-1 0,-3 1 16</inkml:trace>
  <inkml:trace contextRef="#ctx0" brushRef="#br0" timeOffset="117438.0085">10482 6767 0,'0'0'0,"0"0"15,22-11-15,-5 5 0,1-1 0,13-2 16,5-1-16,-1 0 0,1 0 16,9 0-16,1-1 0,-7 3 15,-2 3-15,1-1 0,-5 2 16,-7 4-16,-7 1 0,-5 0 15,-2 1-15,-3-2 0</inkml:trace>
  <inkml:trace contextRef="#ctx0" brushRef="#br0" timeOffset="117840.315">10686 6829 0,'0'0'0,"0"0"0,0 0 16,5 19-16,-5-19 0,5 21 0,-1-6 15,1 0-15,0-1 0,2 0 16,2-1-16,0-1 0,-1-2 0,-1-4 16,-3-3-16,-2 0 0,-2-3 15,-5 0-15,1-3 0,-2-1 16,1-2-16,-1-3 0,2-2 16,0 1-16,2-1 0,1-3 15,3 1-15,4 2 0,3 1 16,7-1-16,7 2 15,1-1-15,0 2 0,0 2 0,1 3 16,-1-1-16,-3 2 0,1 3 16,-5 1-16,-5 4 0,-3 2 0,-8 1 15,-5 3-15,-5-1 0,-5 2 16,-4 1-16,-2 3 0,-4 0 16,1-2-16,2-3 0,1-4 15,5-1-15,4-1 16,9-3-16,11-1 0,2-1 15,4-2-15,8-2 0,7-3 16,10-4-16,3 0 0,3-4 0,1-1 16,-3 1-16,-9 1 0,-7 5 15</inkml:trace>
  <inkml:trace contextRef="#ctx0" brushRef="#br0" timeOffset="118220.786">11538 6577 0,'0'0'0,"0"0"16,0 0-16,0 0 0,-7 32 0,7-32 15,-8 29-15,2-12 0,0 1 16,-3-1-16,-1 0 16,-1-2-16,-1-3 0,-1-1 15,-2-2-15,-1 0 0,0-4 0,2-4 16,1-3-16,0-3 0,0-1 15,2-5-15,1-1 0,4-3 16,1-2-16,7-1 16,2-3-16,7 3 0,4 2 0,5 2 15,5 0-15,5 3 0,2 3 16,1 2-16,3 2 0,-2 4 0,-1 3 16,-3 4-16,-3 3 15,2 5-15,-5 0 0,-6 1 16,-5 1-16,-5-1 0,-5-2 0,-6-2 15,-5 1-15,-2-2 0,-3 0 16,-1-1-16,-2-1 0,1-3 16,-2 0-16,4-1 0,2-2 15,2-1-15</inkml:trace>
  <inkml:trace contextRef="#ctx0" brushRef="#br0" timeOffset="118755.281">12045 6406 0,'0'0'16,"0"0"-16,0 0 0,5 28 15,-5-28-15,-1 38 0,-1-9 16,-2 0-16,0 2 0,-2 8 16,2-2-16,1-6 0,0-3 0,2 1 15,0-5-15,0-5 0,1-3 16,-2-5-16,0-4 0,-1-3 15,0-3-15,0-5 16,-2-3-16,1-5 0,-1-3 0,0-4 16,1-4-16,0-1 0,1-1 15,2 1-15,1 1 0,1-2 16,2 3-16,4 3 0,4 3 16,4 1-16,5 1 0,2 1 15,3 3-15,1 3 0,2 1 0,-1 3 16,2 1-16,-3 4 0,-1 1 15,-3 4-15,0 2 0,-2 2 16,-2 2-16,-2 4 0,-4 1 16,-3 2-16,-4 1 0,-3-1 15,-1-2-15,-2-1 0,-2 0 0,-4 1 16,-1-1-16,-2 1 0,0-1 16,-6-6-16,-2-3 15,-2-1-15,-1-3 0,2-1 0,1-1 16,3-5-16,1-3 0,0-4 15,2-2-15,2 0 0,3-1 16,2-2-16,4-1 0,3 1 16,3 0-16,8 1 0,7 2 15,2 0-15,2 3 0,4-1 16,3 2-16,-6 1 0,-5 1 0,-4 2 16</inkml:trace>
  <inkml:trace contextRef="#ctx0" brushRef="#br0" timeOffset="118971.6393">12501 6525 0,'0'0'0,"0"0"0,0 0 16,0 0-16,0 0 0,0 0 16,36-3-16,-36 3 0,44-7 0,-17 2 15,2-2-15,3 0 0,3 0 16,7-3-16,-1 2 0,-2 0 15,-4 2-15,2 0 0,-8 0 16,-5-1-16,-7 0 0,-2 0 16,-3 3-16,-2-1 0</inkml:trace>
  <inkml:trace contextRef="#ctx0" brushRef="#br0" timeOffset="119304.3077">12781 6321 0,'0'0'0,"0"0"16,0 0-16,0 0 0,8 25 16,-8-25-16,4 32 0,-2-10 15,0 4-15,-1 4 0,1 3 16,-1 10-16,0 2 0,0-3 16,0-1-16,0 5 0,-1-5 0,0-4 15,0-6-15,-1-3 0,0-4 16,-5-5-16,-1-3 0,-7-3 15,-2-2-15,-4-4 0,-2-5 16,1-4-16,0-2 0,-1-4 16,-1-3-16,2-1 0,1 0 15,4 1-15,2 1 0,4 0 16,3 1-16,6-1 0,5 0 16,9-3-16,7 0 0,8-1 15,5 1-15,2-1 0,2 0 0,4-1 16,3 0-16,-2 2 0,-10 1 15,-6 4-15</inkml:trace>
  <inkml:trace contextRef="#ctx0" brushRef="#br0" timeOffset="119488.1863">13289 6244 0,'0'0'16,"0"0"-16,0 0 0,0 0 0,30 8 16,-30-8-16,21 12 15,-10-4-15,0 1 0,-1 0 0,-1-2 16,-2-1-16</inkml:trace>
  <inkml:trace contextRef="#ctx0" brushRef="#br0" timeOffset="120021.0356">13117 6519 0,'0'0'0,"0"0"15,0 0-15,0 0 0,28-1 0,-28 1 16,32-3-16,-32 3 0,41-4 16,-16 1-16,1 0 0,-2 1 15,-2 0-15,5-2 0,-3 2 16,-4 0-16,-3 1 0,-4 2 15,-4 2-15,-4 1 0,-4 0 0,-7 4 16,-6 2-16,-5 1 0,-3-1 16,-4 4-16,-5 1 0,1 1 15,-1 0-15,-5 4 0,2 0 16,2-2-16,2-1 0,4-1 16,7-2-16,7-6 0,3-1 15,9-3-15,7-2 0,4-2 16,5-1-16,7-5 0,7-3 15,1 0-15,3 1 0,1-2 16,4-1-16,3-1 0,-3 1 0,-4 0 16,-3 1-16,-7 0 0,-6 1 15,-6 2-15,-4 1 16,-3 8-16,-4 2 0,-8 1 0,-7 0 16,-3 1-16,-4 4 0,-3 4 15,-3 1-15,-3 1 0,0 0 0,-6 6 16,0 4-16,2-3 15,0-3-15,-1 0 0,0 1 16,5-3-16,4 0 0,3-3 16,3-3-16,4-1 0,4 0 15,4-5-15,5-2 0,5-7 0,4-3 16,9-3-16,10-4 16,2 0-16,1 0 0,-6 2 0,-4 1 15,-5 4-15</inkml:trace>
  <inkml:trace contextRef="#ctx0" brushRef="#br0" timeOffset="120171.038">13713 6670 0,'0'0'0,"0"0"0,0 0 16,0 0-16,-34 14 0,34-14 0,-37 23 15,14-8-15,-3-1 0,-2 4 16,-4 2-16,-7 6 0,3-1 16,-6 4-16,3-2 0,5-5 15,3-4-15,6-4 0,4-3 16,4-3-16,4 0 0,2-3 15</inkml:trace>
  <inkml:trace contextRef="#ctx0" brushRef="#br0" timeOffset="120321.5582">13460 6857 0,'0'0'0,"0"0"16,0 0-16,0 0 0,27 15 0,-27-15 16,21 15-16,-8-7 0,-1-1 15,1 0-15,2-2 0,1-1 16,-1 0-16,2-4 0,0-5 15,-1 2-15,-3 0 16,-1 1-16</inkml:trace>
  <inkml:trace contextRef="#ctx0" brushRef="#br0" timeOffset="120504.0755">13839 6461 0,'0'0'0,"0"0"15,0 0-15,0 0 0,7 27 16,-7-27-16,2 30 0,-3-13 16,-1 2-16,1 1 0,1-2 15,1 0-15,1-2 0,2 0 16,3-3-16,-2-3 0,0-1 0,-2-1 16</inkml:trace>
  <inkml:trace contextRef="#ctx0" brushRef="#br0" timeOffset="120771.3822">14108 6407 0,'0'0'0,"0"0"0,0 0 16,11 20-16,-11-20 0,10 30 16,-7-9-16,1 3 0,-2 3 0,0 1 15,0 1-15,2 6 0,0-1 16,2-3-16,-1 0 15,2 4-15,-1-5 0,0-2 0,-2-2 16,0-3-16,-2-4 0,-2-1 16,-2-1-16,-4-2 0,-2-3 15,-1-2-15,-2-1 0,-2-5 16,-1 0-16,-8-4 0,-7-4 16,-3-3-16,-3-5 0,-1 1 0,7 1 15,5 3-15</inkml:trace>
  <inkml:trace contextRef="#ctx0" brushRef="#br0" timeOffset="125638.1955">2172 7765 0,'0'0'0,"0"0"0,0 0 0,0 0 16,0 0-16,23-10 0,-23 10 15,25-3-15,-7 1 16,4 0-16,7 0 15,-1-1-15,1 1 0,12 1 0,0 3 0,4 1 16,4 0-16,15 1 0,6 0 16,9 3-16,-1 0 0,5-3 15,2-2-15,13 1 0,-3 1 16,16 3-16,2 1 0,40 2 16,-12-1-16,-2-5 0,-6-4 15,-3 0-15,-4 1 0,6-1 16,2 0-16,1-2 0,2-4 0,2 5 15,2 3-15,-5-1 16,-1-1-16,4-4 0,2-1 0,-2 2 16,-1 2-16,1 0 0,3 2 15,-6-6-15,-2-1 0,4 1 16,2 3-16,-9 0 0,-7 1 16,-1 1-16,3 1 0,-5-3 15,-3-2-15,-6 4 0,-4 3 16,-6-2-16,0-1 0,-5-2 15,-1-1-15,-10 2 0,-6 2 0,-1-1 16,1 0-16,-11 1 0,-5 1 16,-9-2-16,-5-2 0,-9 0 15,-7 1-15,-9 3 0,-6 3 16,-7-6-16,-3-2 0,-4 1 16,-1 1-16,-1-1 0</inkml:trace>
  <inkml:trace contextRef="#ctx0" brushRef="#br0" timeOffset="126269.8796">9775 7270 0,'0'0'0,"0"0"16,0 0-16,0 0 0,-29 15 0,29-15 16,-39 22-16,15-8 0,-1 2 15,-5 4-15,-3 4 0,-11 6 16,-2 0-16,-10 8 0,0-1 16,-4 3-16,7-4 0,14-10 15,6-4-15,7-5 0</inkml:trace>
  <inkml:trace contextRef="#ctx0" brushRef="#br0" timeOffset="126454.6425">9633 7388 0,'0'0'0,"16"-2"0,6 1 0,8-1 16,0 1-16,13 1 0,4 0 15,3 2-15,-3 2 0,-2-1 16,0 1-16,-9 0 0,-5 1 0,-6-1 15,-11-1-15,-4-2 0,-2 0 16,-3 0-16</inkml:trace>
  <inkml:trace contextRef="#ctx0" brushRef="#br0" timeOffset="126638.427">9714 7517 0,'0'0'0,"0"0"16,-6 21-16,6-21 0,-7 33 0,1-11 15,-1 2-15,0 11 0,0 2 16,2 1-16,-1 0 0,1 5 16,-1-2-16,0-5 0,1-1 15,1-6-15,0-6 0,3-5 16,3-5-16,1-3 0,-2-3 0,0 0 16</inkml:trace>
  <inkml:trace contextRef="#ctx0" brushRef="#br0" timeOffset="126855.8325">10510 7373 0,'0'0'0,"0"0"16,0 0-16,0 0 0,-8 24 0,8-24 15,-22 32-15,7-9 0,-3 3 16,-3 3-16,-3 2 0,-7 8 15,1-2-15,-4 5 0,3-2 16,1-6-16,2-5 0,-2-2 16,3-6-16,6-4 0,6-5 0,3-1 15</inkml:trace>
  <inkml:trace contextRef="#ctx0" brushRef="#br0" timeOffset="127022.0329">10363 7692 0,'0'0'0,"0"0"0,23 8 15,-5 1-15,2 1 0,11 7 16,3 3-16,-1 1 0,-1 0 0,8 6 16,-1 2-16,0-4 0,-3-1 15,2 2-15,-6-3 0,-6-5 16,-4-5-16,-4-2 0,-5-3 16,-3-3-16,-2 1 0,-3-3 15</inkml:trace>
  <inkml:trace contextRef="#ctx0" brushRef="#br0" timeOffset="127704.3543">10922 7439 0,'0'0'0,"0"0"16,23-5-16,-5 2 0,3 1 16,12-2-16,5 0 0,2 0 15,1 0-15,11 1 0,1-2 16,-5 1-16,-3 0 0,4-1 15,-5-1-15,-10 2 0,-7 0 0,-6 1 16</inkml:trace>
  <inkml:trace contextRef="#ctx0" brushRef="#br0" timeOffset="127890.7659">11224 7458 0,'0'0'0,"0"0"16,-13 9-16,4-2 0,0 4 15,-3 3-15,-3 3 0,-5 7 16,0 1-16,2 2 0,3 2 15,-1 4-15,3-1 0,6-4 16,2-2-16,5-3 0,3-4 0,8-8 16,6-4-16,4-7 0,3-5 15,6-3-15,4-2 0,1-4 16,2-4-16,7-6 0,1-2 16,-10 5-16,-7 5 0,-6 3 15</inkml:trace>
  <inkml:trace contextRef="#ctx0" brushRef="#br0" timeOffset="128105.5714">11845 7259 0,'0'0'0,"0"0"15,0 0-15,-19 11 0,19-11 16,-30 16-16,10-5 0,1 0 16,-1 2-16,2 1 0,2 1 15,-1 1-15,5-1 0,6-4 16,5-1-16,7-2 0,6-3 0,8-2 15,5-1-15,4-4 16,3-1-16,10 1 0,2 0 16,-3-2-16,-4-2 0,-2 1 15,-7 1-15,-6 0 0</inkml:trace>
  <inkml:trace contextRef="#ctx0" brushRef="#br0" timeOffset="128272.8223">11864 7559 0,'0'0'0,"0"0"0,-11 20 16,2-4-16,-2 3 0,-8 8 16,-2 3-16,0 1 0,0 0 0,-5 6 15,-2-2-15,3-8 0,0-6 16,0 0-16,3-4 0,2-8 16,3-9-16,4 1 0,4-1 15,1 1-15</inkml:trace>
  <inkml:trace contextRef="#ctx0" brushRef="#br0" timeOffset="128438.4615">11572 7572 0,'0'0'0,"0"0"15,0 0-15,0 0 0,26 20 0,-26-20 16,24 23-16,-10-7 0,3 2 16,2 0-16,1 2 0,5 6 15,0 0-15,3 0 0,0-1 16,0-2-16,0-3 0,5 0 15,-1-3-15,-7-4 0,-4-3 16,-4-1-16</inkml:trace>
  <inkml:trace contextRef="#ctx0" brushRef="#br0" timeOffset="128621.4157">12405 7442 0,'0'0'15,"11"-2"-15,5 0 0,4-1 16,2 1-16,11-1 0,4 0 16,7-1-16,-2 2 0,-3 1 0,0 0 15,-5 3-15,-2 2 0,-2 0 16,-7-2-16,-5 0 0</inkml:trace>
  <inkml:trace contextRef="#ctx0" brushRef="#br0" timeOffset="128806.0559">12325 7617 0,'0'0'15,"0"0"-15,0 0 0,35 0 16,-35 0-16,43-3 0,-15 1 0,3 0 16,2-1-16,11 0 15,2-2-15,-2 1 0,-1 1 0,6-2 16,-4 0-16,-6 0 0,-6 1 15,-1 1-15,-8-1 0,-4 2 16</inkml:trace>
  <inkml:trace contextRef="#ctx0" brushRef="#br0" timeOffset="129054.8719">12785 7285 0,'0'0'0,"0"0"0,0 0 16,-1 21-16,1-21 0,-5 31 16,-1-7-16,-1 3 0,0 2 0,-3 11 15,0 3-15,2-2 0,0-1 16,2 4-16,1-1 0,3-5 16,1-5-16,-1 2 0,1-4 15,-1-5-15,-2-5 0,-1-4 16,-2-4-16,3-3 0,0-2 15,1-2-15</inkml:trace>
  <inkml:trace contextRef="#ctx0" brushRef="#br0" timeOffset="129438.9026">12503 7909 0,'0'0'0,"0"0"0,0 0 16,0 0-16,-2 25 0,2-25 15,0 0-15,5 25 0,-5-25 16,10 18-16,0-10 0,2-1 0,3 0 16,4 0-16,6 0 0,0-3 15,1-1-15,12-1 0,2-1 16,-3-1-16,-2-1 0,8-3 16,-1-3-16,-5 0 0,-5 0 0,-4-2 15,0-2-15,-5 1 16,-4 1-16,-4 1 0,-2 0 15,-3 2-15,-2 1 0,-2 2 16,-3 0-16,-1 2 0,-2 1 0,0 0 16,-3 5-16,-3-1 15,1 2-15,-2 3 0,-1 3 0,2 2 16,-1 0-16,2 1 0,0-1 16,2 1-16,1 1 15,3 1-15,2 2 0,3-2 0,1 0 16,4-2-16,4 0 0,-3-3 15,-1-1-15,-2-2 0</inkml:trace>
  <inkml:trace contextRef="#ctx0" brushRef="#br0" timeOffset="129531.3713">13689 8216 0,'0'0'0,"0"0"0,0 0 15,0 0-15,-28 12 0,28-12 0,-21 8 16,21-8-16</inkml:trace>
  <inkml:trace contextRef="#ctx0" brushRef="#br0" timeOffset="130255.4765">2475 8560 0,'0'0'0,"0"0"0,0 0 15,0 0-15,0 0 0,0 0 0,32-7 16,-32 7-16,32-3 0,-10 3 15,3 0-15,3 2 0,4 0 16,12 1-16,3 1 0,4-1 16,3 0-16,16 3 0,3 0 0,16 0 15,-1 0-15,19-2 0,0-2 16,-1 1-16,-1-2 0,22 4 16,13 0-16,27-1 0,-20-1 15,5-3-15,4-1 0,-12-2 16,-5-1-16,-2 1 0,-1-1 15,-5 3-15,-2 2 0,-1-2 16,-2-1-16,-9 2 0,-6 0 0,-7 2 16,-2 0-16,-20 1 0,-12 0 15,-13-2-15,-7 1 16,-16-2-16,-11 1 0,-7-1 0</inkml:trace>
  <inkml:trace contextRef="#ctx0" brushRef="#br0" timeOffset="132364.7573">7648 8117 0,'0'0'0,"0"0"0,0 0 15,24 1-15,-24-1 0,0 0 16,31 5-16,-19-2 0,1 1 0,2 0 16,0 3-16,-1-1 0,0 3 15,-3-4-15,-2 2 16,0-3-16</inkml:trace>
  <inkml:trace contextRef="#ctx0" brushRef="#br0" timeOffset="132540.0341">7607 8311 0,'0'0'0,"0"0"16,20-3-16,-8 2 0,1 0 0,4 1 16,1 0-16,7 0 0,-2 1 15,-2 3-15,-2 2 0,-4-1 16,-2-2-16,-2 1 0</inkml:trace>
  <inkml:trace contextRef="#ctx0" brushRef="#br0" timeOffset="132688.2297">7522 8623 0,'0'0'0,"0"0"16,0 0-16,25-5 0,-25 5 15,36-14-15,-13 5 0,7-4 16,3-1-16,3-3 0,2-1 0,3-2 15,-5 3-15,-7 2 0</inkml:trace>
  <inkml:trace contextRef="#ctx0" brushRef="#br0" timeOffset="132939.9916">8328 7874 0,'0'0'0,"0"0"16,0 0-16,-22 15 15,22-15-15,-28 19 0,10-4 16,-1 1-16,1 2 0,-3 4 0,6 2 16,4-2-16,4-1 0,9-3 15,8-4-15,7-4 0,5-4 16,7-4-16,6-2 0,13-4 16,5 0-16,1-3 0,1-2 15,7-2-15,-5-1 0,5-2 0,-9-1 16,-9 2-16,-7 0 0,-11 0 15,-7 1-15,-5 3 0,-3 2 16,-3 2-16</inkml:trace>
  <inkml:trace contextRef="#ctx0" brushRef="#br0" timeOffset="133121.8415">8697 7919 0,'0'0'15,"0"0"-15,0 0 0,-34 11 16,19-3-16,-5 2 0,-2 1 0,-7 7 16,2 2-16,2 1 0,3 3 15,0 4-15,5-3 0,6-1 16,5-2-16,8-3 15,7-3-15,9-3 0,7-3 0,7-3 16,7-3-16,2 0 16,2-1-16,10-2 0,-1-2 15,-1-3-15,-3-2 0,-3 0 0,-12 3 16,-9 1-16</inkml:trace>
  <inkml:trace contextRef="#ctx0" brushRef="#br0" timeOffset="133338.126">8486 8299 0,'0'0'0,"-9"7"16,-2 2-16,-2 2 0,-4 3 15,-3 6-15,1 1 0,2 5 16,4-3-16,8-3 0,8-2 16,5-3-16,6-1 0,12-4 15,7-3-15,3-3 0,3-2 16,6-5-16,5-2 0,9-2 0,-3-1 15,-3 0-15,-3 0 0,3-6 16,-5-3-16,-11 4 0,-10 2 16,-6 4-16</inkml:trace>
  <inkml:trace contextRef="#ctx0" brushRef="#br0" timeOffset="133505.3858">8785 8367 0,'0'0'0,"0"0"0,0 0 0,-23 21 0,12-12 0,-4 5 15,-4 3-15,-4 8 0,0-1 16,-1 3-16,-2 1 0,1-3 16,-1 0-16,-1 2 0,3-4 15,4-3-15,3-2 0,4-5 16,2-1-16,2-2 0</inkml:trace>
  <inkml:trace contextRef="#ctx0" brushRef="#br0" timeOffset="133640.0245">8679 8687 0,'0'0'0,"7"2"0,4 1 16,4 3-16,1 0 0,4 3 15,3 0-15,9 4 0,4-1 16,2 1-16,3-1 0,8-3 16,1-1-16,-10-3 0,-8 0 0,-6-1 15</inkml:trace>
  <inkml:trace contextRef="#ctx0" brushRef="#br0" timeOffset="134154.5106">9706 8133 0,'0'0'0,"0"0"0,0 0 0,0 0 16,0 0-16,-7 26 0,7-26 15,-7 36-15,1-16 0,1 7 16,-2 5-16,2 0 0,-1 1 0,2 7 16,1-1-16,2-4 0,1-5 15,1 4-15,2-2 0,-2-7 16,-1-4-16,-2-3 16,-3-3-16,-2-4 0,-1-2 0,-3-5 15,-4 0-15,-1-1 0,-3-1 0,-3-4 16,-3-3-16,-6-3 15,2-3-15,-2-3 0,-1-4 16,5 1-16,2 1 0,6-1 16,-1-1-16,4 3 0,4-1 0,4 2 15,4 2-15,5-2 16,5-1-16,7 2 0,7 1 16,2 1-16,0 1 0,2 3 0,3 1 15,-3 1-15,-1 2 0,-2 3 16,-2 1-16,-3 2 0,0 1 0,-4 5 15,-3 5-15,-5 0 16,-3 1-16,-5 3 0,-4 1 16,-4 2-16,-3 1 0,-3 0 15,-3 1-15,0-1 0,0-2 0,-6 0 16,1-4-16,1-5 0,4-3 16,4-4-16,5-4 0,4 0 15,2 0-15,0 0 0</inkml:trace>
  <inkml:trace contextRef="#ctx0" brushRef="#br0" timeOffset="134487.876">10223 8289 0,'0'0'0,"0"0"16,0 0-16,0 0 0,0 0 15,0 0-15,0 0 0,-26 15 16,26-15-16,-40 16 0,10-8 15,-1 2-15,0-2 0,-12 6 16,-1 0-16,2 0 0,3-2 0,-4 2 16,5 0-16,7-2 0,7-3 15,5 0-15,6-1 16,5 2-16,5 2 0,10-3 0,9 0 16,7-1-16,6 0 0,12 1 15,10-1-15,2-2 0,2-1 16,19 1-16,5-1 0,10-1 15,-5 0-15,19 2 0,2 0 16,-5-1-16,-6-1 0,46 2 16,-8-1-16,-22-3 0,-14-2 0,-30 0 15,-21 0-15,-14 0 0</inkml:trace>
  <inkml:trace contextRef="#ctx0" brushRef="#br0" timeOffset="139455.3916">12348 8471 0,'0'0'0,"0"0"0,-12 24 16,5-11-16,-2 3 0,-5 5 0,-5 4 15,-4 9-15,1 2 0,-5 9 16,1-2-16,3-4 16,3-4-16,4 2 0,9-4 15,4-6-15,6-5 0,7-8 0,5-6 16,5-5-16,2-3 0,3-4 15,3-5-15,-3 0 0,-1-5 16,-5 4-16,-3 3 0,-4 1 0</inkml:trace>
  <inkml:trace contextRef="#ctx0" brushRef="#br0" timeOffset="139622.0189">11909 8653 0,'0'0'0,"0"0"16,0 0-16,0 0 0,0 0 0,0 0 15,0 0-15,35-10 16,-14 8-16,8-1 0,6 0 16,3-1-16,4 2 0,17-2 15,4 1-15,9 1 0,-3 1 0,-4 1 16,-14-1-16,-12 1 0</inkml:trace>
  <inkml:trace contextRef="#ctx0" brushRef="#br0" timeOffset="139971.9599">12830 8721 0,'0'0'15,"0"0"-15,0 0 0,0 0 16,-14 22-16,14-22 0,-21 27 16,9-13-16,0 2 0,-1 1 15,-1 4-15,3 0 0,1 1 0,5 4 16,5-2-16,5-5 0,4-2 15,9-6-15,6-3 0,4-4 16,2-4-16,11-3 0,5-5 16,-6 1-16,-2 0 0,3-8 15,-3-2-15,-9 1 0,-7-1 0,-10-2 16,-7-3-16,-7 2 0,-3-1 16,-11 4-16,-6 0 0,-3 5 15,-3 3-15,-6 3 0,-5 5 16,1 1-16,3 2 0,4 3 15,3 2-15,6-1 0,5 3 16,9 1-16,7 1 0,8-4 16,5-2-16,-2-1 0,-3-1 15,-1 0-15</inkml:trace>
  <inkml:trace contextRef="#ctx0" brushRef="#br0" timeOffset="140138.8451">13587 8811 0,'0'0'0,"0"0"0,0 0 16,-18 20-16,18-20 0,-20 20 15,7-6-15,1 1 0,1 1 0,1-2 16,1 2-16,-1 1 0,1-3 16,2-3-16,1-1 0,1-2 15</inkml:trace>
  <inkml:trace contextRef="#ctx0" brushRef="#br0" timeOffset="140304.8324">13443 8492 0,'0'0'0,"0"0"15,0 0-15,0 0 0,26 12 0,-26-12 16,32 8-16,-14-3 0,3 0 15,-3-2-15,-3 1 0,0 0 0</inkml:trace>
  <inkml:trace contextRef="#ctx0" brushRef="#br0" timeOffset="140572.295">14311 8362 0,'0'0'0,"0"0"0,0 0 0,-21 28 16,10-14-16,-7 7 0,-5 7 15,-9 9-15,-1 2 0,-6 14 16,1 3-16,1 1 0,6-8 0,5 1 16,9-6-16,6-10 15,5-7-15,12-4 0,8-2 0,3-8 16,3-2-16,6-4 0,4-6 15,-7 0-15,-6 1 0,-2-1 16</inkml:trace>
  <inkml:trace contextRef="#ctx0" brushRef="#br0" timeOffset="140921.8035">14301 8764 0,'0'0'0,"0"0"15,0 0-15,29 6 0,-29-6 0,33 2 16,-8-1-16,3-1 0,2-1 16,11-1-16,5-3 15,-2 0-15,0-1 0,7-3 16,-4 0-16,-8-1 0,-8-1 0,-2-4 16,-8 0-16,-7-1 0,-5 0 15,-10 1-15,-9 1 0,-4 3 16,-6 2-16,-6 3 0,-5 3 15,-1 3-15,0 3 0,-8 6 16,-1 5-16,6 3 0,3 1 0,4 3 16,4 3-16,5 1 15,5 0-15,10 7 0,9-1 16,6-9-16,5-4 0,13-1 16,13-2-16,2-4 0,3-5 0,15-8 15,6-7-15,-17 3 0,-13 0 0,-9 2 16</inkml:trace>
  <inkml:trace contextRef="#ctx0" brushRef="#br0" timeOffset="141121.812">15475 8440 0,'0'0'0,"0"0"15,0 0-15,-26 21 0,26-21 0,-30 28 16,8-7-16,0 3 0,0 3 0,-5 12 15,2 3-15,1 5 16,4-4-16,7 1 0,6-5 16,6-8-16,5-6 0,9-6 15,5-6-15,4-3 0,3-6 0,-6-1 16,-3 1-16,-4-2 0</inkml:trace>
  <inkml:trace contextRef="#ctx0" brushRef="#br0" timeOffset="141288.9774">15095 8672 0,'0'0'15,"0"0"-15,0 0 0,25-2 0,-25 2 16,40-5-16,-8 1 16,3 1-16,4 1 0,16-3 0,4 2 15,2-2-15,-11 2 0,-11 1 16</inkml:trace>
  <inkml:trace contextRef="#ctx0" brushRef="#br0" timeOffset="141821.7285">16194 8545 0,'0'0'0,"0"0"0,0 0 0,0 0 15,-3 33-15,3-33 0,-9 34 16,3-14-16,1 2 0,0 0 16,3 2-16,1 2 0,1-3 0,5-2 15,2-3-15,4-3 16,4-1-16,4-6 0,5-4 0,-1-3 16,0-2-16,8-6 0,2-3 15,-2-5-15,-3-1 0,2-4 16,0-3-16,-4 0 0,-1-1 15,-1-3-15,-3 0 0,-5 7 16,-2 3-16,-6 3 0,-1 2 16,-4 3-16,-2 4 0,-5 6 15,-6 4-15,0 5 0,-1 5 0,1 5 16,1 4-16,3 0 0,1-2 16,7 1-16,2 0 0,5-1 15,3 0-15,6-7 0,4-2 16,3-5-16,4-2 0,5-4 15,1-4-15,-2-2 0,-1-2 0,2-7 16,3-4-16,-5-1 16,-4-1-16,-2-3 0,-3-6 15,-3 0-15,-4-2 0,-3-3 16,-5 1-16,-6 7 0,-2 0 0,-6 2 16,-6 4-16,1 8 0,-3 5 15,-1 5-15,-3 2 0,3 3 16,2 4-16,4 2 0,2 3 15,3-3-15,0-3 0,2-1 0</inkml:trace>
  <inkml:trace contextRef="#ctx0" brushRef="#br0" timeOffset="142205.7912">17599 8555 0,'0'0'0,"0"0"0,-22 2 16,22-2-16,-34 7 0,11 1 16,-4 2-16,-10 5 0,2 2 0,-7 6 15,2 3-15,7-1 0,6 0 16,7-4-16,6-1 16,5-3-16,6-4 0,8-3 0,9-2 15,4-2-15,3-2 0,8-6 16,5-4-16,-1-2 0,-1-3 0,6-2 15,2-2-15,-5-3 16,-4-3-16,-3-1 0,-4-2 16,-5 5-16,-5 4 0,-3 3 15,-3 5-15,-3 1 0,-1 1 0,-4 8 16,-4 6-16,1 1 0,0 3 16,-2 2-16,2 2 0,0 1 15,1 2-15,3-1 0,1 1 16,3-1-16,2-2 0,6-5 15,6-3-15,1-3 0,1-3 16,-4-1-16,-2 0 0,-4 0 0</inkml:trace>
  <inkml:trace contextRef="#ctx0" brushRef="#br0" timeOffset="142439.2295">18210 8325 0,'0'0'0,"0"0"16,0 0-16,-23 30 0,13-14 0,-5 6 16,-5 6-16,-4 10 15,0 0-15,-2 11 0,4 1 16,6-6-16,2-4 0,4 0 0,6-7 16,4-7-16,3-3 0,9-8 15,7-3-15,1-6 0,0-3 16,1-5-16,1-4 0,0-3 15,1-1-15,-4 1 0,-5 1 16,-3 3-16</inkml:trace>
  <inkml:trace contextRef="#ctx0" brushRef="#br0" timeOffset="142588.9505">17967 8591 0,'0'0'0,"0"0"0,21-3 15,-6 0-15,4 0 0,5 0 16,5-1-16,8 1 0,1 0 16,-1 1-16,-6 0 0,-5 0 0</inkml:trace>
  <inkml:trace contextRef="#ctx0" brushRef="#br0" timeOffset="142939.2273">18230 8736 0,'0'0'16,"0"0"-16,0 0 0,0 0 0,34-1 16,-34 1-16,40-4 15,-18-1-15,1 0 0,4 0 0,4-1 16,5-4-16,-3 0 0,-2-2 16,-1-2-16,-5 1 0,-2 1 15,-3-4-15,-8 0 0,-4 1 16,-5 1-16,-6 1 0,-5 2 15,-2 4-15,-2 2 0,-10 3 16,-4 5-16,-3 4 0,-1 1 0,-1 6 16,-1 4-16,5 2 15,4 1-15,0 11 0,4 3 16,7-5-16,5-2 0,9-4 0,6-1 16,5-5-16,6-1 0,11-6 15,8-4-15,3-4 0,1-2 16,4-5-16,4-5 0,3-1 15,-5 1-15,-11 0 0,-11 4 16,-6 1-16</inkml:trace>
  <inkml:trace contextRef="#ctx0" brushRef="#br0" timeOffset="143205.111">18978 8558 0,'0'0'0,"0"0"0,0 0 0,-10 18 16,10-18-16,-13 26 0,3-7 15,-1 3-15,0 0 0,-3 8 16,1-2-16,3-2 0,3-3 0,1-3 16,3-1-16,0-5 15,1-3-15,3-3 0,3-4 16,0-3-16,2-3 0,-2-5 0,-1-5 16,2-4-16,0-2 0,2-3 15,1-2-15,2 1 0,1 1 16,6-3-16,3 4 0,2 4 15,2 4-15,3 5 0,3 4 16,-1 4-16,1 4 0,-6-1 16,-4-2-16,-3 0 0</inkml:trace>
  <inkml:trace contextRef="#ctx0" brushRef="#br0" timeOffset="182357.2792">13378 9514 0,'0'0'0,"0"0"16,0 0-16,0 0 0,-26 1 0,26-1 15,-32 7-15,12 0 0,-3 0 16,-1 3-16,-2 1 0,1 0 15,1 0-15,-4 4 0,4 2 16,5-2-16,4-1 0,5 0 16,4-1-16,7-1 0,6 0 0,5 0 15,5-1-15,2 1 0,4-1 16,2 3-16,-1-1 0,-3-1 16,-3 0-16,-5 1 0,-4 3 15,-5-3-15,-3-1 0,-11 2 16,-7 1-16,-3-1 0,-1-2 0,-4 2 15,-4-1-15,0-1 16,1-2-16,-3-2 0,2-1 16,10-4-16,5-3 0,0 1 0,3-1 15,2 0-15</inkml:trace>
  <inkml:trace contextRef="#ctx0" brushRef="#br0" timeOffset="183090.6287">13651 9557 0,'0'0'0,"0"0"16,0 0-16,-12 21 0,12-21 0,-15 29 15,4-7-15,0 2 0,0-1 16,-2 8-16,2-1 0,2-2 16,4-2-16,5 0 0,5-5 15,4-6-15,1-4 0,5-7 16,6-4-16,-2-3 0,2-2 15,5-6-15,0-6 0,1-2 16,2-2-16,1-4 0,-1-5 16,3-1-16,-4 3 0,-6 4 15,-3 3-15,-5 6 0,-3 4 0,-4 5 16,-4 4-16,-3 2 0,-4 4 16,-3 8-16,-3 6 0,0 2 15,0-1-15,-1 4 0,0 4 16,5-3-16,2-1 0,5 2 15,4-2-15,-1-8 0,3-3 16,3-2-16,2-2 0,2-3 0,3-4 16,3-2-16,2-2 15,-3-5-15,0-1 0,-1-3 0,-1-3 16,1-1-16,-1-1 0,-2-2 16,1-3-16,-4 4 0,-1 1 15,-5 2-15,-2 4 0,-1 2 16,0 5-16,-2 0 0,-2 2 15,1 2-15,-2 1 0,2 4 16,0 1-16,3 2 0,3 0 16,4 1-16,3 2 0,5-1 15,3-2-15,6-1 0,5-3 16,2 1-16,3-1 0,8-4 0,1-4 16,-3-1-16,-2 1 0,2-9 15,-3-2-15,-6-1 0,-4-1 16,-8-3-16,-5-1 0,-6 0 15,-5-1-15,-7 2 0,-5 3 16,-7 3-16,-5 4 0,-8 5 16,-7 2-16,-4 4 0,-2 3 0,-1 6 15,0 6-15,3-2 0,0 2 16,-1 9-16,4 4 0,8-1 16,8-2-16,9-1 0,7 2 15,8-3-15,6-4 0,9-2 16,7-2-16,4-4 0,2-4 15,7-2-15,5-2 0,-1-7 0,-1-4 16,-11 2-16,-8 2 16,-7-1-16</inkml:trace>
  <inkml:trace contextRef="#ctx0" brushRef="#br0" timeOffset="183406.9812">14789 9748 0,'0'0'0,"0"0"0,0 0 15,0 0-15,0 0 0,0 0 0,0 0 16,0 0-16,0 0 0,0 0 15,0 0-15,23 9 0,-23-9 16,32-1-16,-10-1 0,1-1 0,0-2 16,2-1-16,2-1 15,5-3-15,-3-1 0,-1-1 0,-3 2 16,-3-3-16,-3-2 0,-5-1 16,-4-1-16,-5 0 0,-5 2 15,-7 0-15,-6 2 0,-1 3 16,-2 3-16,-11 6 0,-8 6 15,3 4-15,2 4 0,1 5 16,0 3-16,5 0 0,4-1 0,3 6 16,6 0-16,7-2 0,6-1 15,9-2-15,7-1 16,5-6-16,5-2 0,10-6 0,10-3 16,-2-5-16,-2-3 0,-4 0 15,-10 2-15,-7 0 0</inkml:trace>
  <inkml:trace contextRef="#ctx0" brushRef="#br0" timeOffset="183624.0202">15686 9359 0,'0'0'0,"0"0"0,0 0 16,-17 16-16,17-16 0,-24 25 0,6-3 15,-1 3-15,-2 3 0,-8 15 16,0 3-16,-1 8 0,5-5 0,3 5 15,6-6-15,6-10 16,4-8-16,9-6 0,7-3 16,7-8-16,4-5 0,2-5 15,2-4-15,2-7 0,1-3 0,-6 2 16,-4 1-16,-5 3 0</inkml:trace>
  <inkml:trace contextRef="#ctx0" brushRef="#br0" timeOffset="183775.0717">15277 9659 0,'0'0'0,"0"0"0,0 0 15,38-3-15,-14 1 0,9-2 0,8 1 16,17-1-16,2-1 0,24-2 16,7 1-16,-6-1 0,-18 3 0,-15 0 15</inkml:trace>
  <inkml:trace contextRef="#ctx0" brushRef="#br0" timeOffset="184106.8594">16838 9486 0,'0'0'0,"0"0"16,0 0-16,-20-4 0,20 4 0,-31 2 15,7-2-15,-4 0 0,-1 1 16,-14 3-16,-4 0 0,5 4 15,4-1-15,-6 6 0,4 2 16,8-1-16,7 1 0,8 0 16,7 2-16,7-3 0,4 0 0,11-1 15,8 2-15,1-1 0,2 1 16,0-1-16,0 0 0,-2-3 16,-2-3-16,-3 4 0,-8 0 15,-5-3-15,-5 1 0,-6 0 16,-7 0-16,-3-1 0,-5 0 15,-1-1-15,-1-1 0,2-1 16,2-1-16,1-3 0,2-1 16,7-4-16,5-5 0,1 2 15,1 1-15,1 1 0</inkml:trace>
  <inkml:trace contextRef="#ctx0" brushRef="#br0" timeOffset="184423.5537">17101 9590 0,'0'0'0,"0"0"16,0 0-16,-34 22 0,18-8 0,-6 9 15,0 5-15,2 1 0,1 0 16,4 4-16,5-2 0,5-5 16,5-3-16,10-6 0,8-6 15,5-3-15,4-2 0,7-4 16,3-4-16,-1-6 0,1-3 15,4-9-15,-2-3 0,-5-1 16,-4-1-16,-3-5 0,-6-1 16,-10 3-16,-8 2 0,-10 4 15,-7 4-15,-5 4 0,-5 2 0,-8 6 16,-7 3-16,1 4 0,-2 3 16,-2 2-16,5-1 0,7 0 15,6 1-15,7 0 0,6 1 16,2-1-16,3-2 0,1-1 15</inkml:trace>
  <inkml:trace contextRef="#ctx0" brushRef="#br0" timeOffset="184840.6575">17698 9486 0,'0'0'0,"0"0"0,0 0 15,-17 22-15,17-22 0,-18 28 16,1-6-16,-1 1 0,1 2 0,-4 8 16,2 2-16,4-5 0,2-3 15,4 0-15,2-4 16,4-4-16,3-4 0,11-5 0,8-6 16,2-5-16,0-2 0,5-7 15,3-2-15,1-5 0,-1-1 0,9-14 16,3-5-16,-4 1 15,-4 3-15,-2 0 0,-7 4 16,-6 7-16,-5 7 0,-4 4 16,-4 4-16,-3 6 0,-2 3 0,-9 7 15,-6 7-15,-3 3 0,0 1 16,0 8-16,3 6 16,2-2-16,4-2 0,2 1 0,4 0 15,3-3-15,3-4 0,10-4 16,9-5-16,0-2 0,0-6 15,8-6-15,6-5 16,-3-4-16,-2-4 0,-3 2 0,-7 1 16,-6 4-16</inkml:trace>
  <inkml:trace contextRef="#ctx0" brushRef="#br0" timeOffset="185045.8904">18307 9496 0,'0'0'0,"0"0"15,0 0-15,-7 30 0,1-14 0,-3 8 16,-3 7-16,-4 11 0,-1 2 16,-3 13-16,1 1 15,1-5-15,2-1 0,1 5 16,2-5-16,2-3 0,4-10 0,2-7 16,1-6-16,1-6 0,1-6 15,-3-5-15,-2-6 0,2-1 16,2 0-16,0-1 15</inkml:trace>
  <inkml:trace contextRef="#ctx0" brushRef="#br0" timeOffset="185307.0622">18365 9549 0,'0'0'0,"13"2"15,5 1-15,7 2 0,3-2 16,5 5-16,0 2 0,-4 3 15,-1 2-15,1 4 0,-5 1 16,-8 0-16,-6-1 0,-10-1 16,-7 0-16,-5-3 0,-5 0 0,-11 0 15,-8-1-15,-5-5 16,-3-2-16,-3-1 0,-2 1 16,4-2-16,2-2 0,-1-1 0,5-2 15,9-2-15,4-1 0,9-6 16,6-5-16,3 3 0,2 4 0,2 1 15</inkml:trace>
  <inkml:trace contextRef="#ctx0" brushRef="#br0" timeOffset="186173.1014">12571 10624 0,'0'0'0,"0"0"16,22 0-16,-7-1 0,1 1 0,15-1 15,10 1-15,0-3 0,-1 1 16,21-1-16,7 0 0,11 0 16,-4-1-16,25 0 0,7 2 15,-8 0-15,-4 2 0,55-4 16,16-5-16,-23 2 0,-18 1 15,16 0-15,12-1 0,-18 5 16,-10 4-16,21-5 0,16-3 16,-20 0-16,-16 1 0,25 1 15,18 2-15,-17 0 0,-10 0 0,22 3 16,14 2-16,-18-4 0,-12-2 16,16 3-16,11 4 0,-24 1 15,-17-2-15,12 1 0,11 0 16,-23 0-16,-14 0 0,4 3 15,5 0-15,-20 0 0,-13-1 0,-3-4 16,-2 0-16,-14 1 0,-9 1 16,-10-3-16,-6-1 15,-14 0-15,-7 0 0,-6 0 0,-6-1 16,-4-2-16,-4 0 0,-5-1 16,-2 0-16,-4 4 0,0 0 0,1-2 15,-1 2-15,0 0 16,0 0-16,0 0 0,-1 2 15,1-2-15,0 0 0,0 0 16,0 0-16,0 0 0,0 0 0,0 0 16,0 0-16,0 0 0,0 0 15,-2-1-15,2 1 16,0 0-16,0 0 0,0 0 16,0 0-16,0 0 0,0 0 0,0 0 15,-4 0-15,1-2 0,0 0 16,0 1-16,1 0 0,0 0 15</inkml:trace>
  <inkml:trace contextRef="#ctx0" brushRef="#br0" timeOffset="200040.6631">19769 9793 0,'0'0'0,"0"0"0,0 0 15,0 0-15,32 8 0,-32-8 16,37 7-16,-15-4 0,1-2 0,6-1 16,4-2-16,8-3 0,0-1 15,10-5-15,0-3 16,-7 0-16,-6 0 0,4-7 0,-4-3 16,-8 2-16,-7 1 0,-8-1 15,-5 1-15,-6 3 0,-5 1 0,-13 3 16,-11 4-16,-3 3 15,-1 4-15,-9 9 0,-7 7 16,-1 0-16,1 0 0,-10 14 0,0 8 16,8-2-16,4-2 0,3 10 15,8 2-15,10-5 0,9-6 16,14 0-16,10-2 0,8-5 16,5-4-16,17-5 0,13-3 15,-3-9-15,0-5 0,-14 0 16,-11 0-16,-7 0 0</inkml:trace>
  <inkml:trace contextRef="#ctx0" brushRef="#br0" timeOffset="200446.9515">21007 9590 0,'0'0'15,"0"0"-15,0 0 0,0 0 0,-18-15 16,18 15-16,-29-5 0,11 4 15,0 1-15,-7 2 0,-3 3 16,-10 5-16,2 0 0,-3 8 16,-2 4-16,-5 6 0,4-1 0,-1 10 15,7 4-15,8-7 0,8-5 16,12-4-16,7-1 16,6-6-16,6-5 0,10-3 0,8-4 15,3-5-15,2-3 0,6-7 16,4-6-16,-5-2 0,-2 0 0,5-8 15,-2-2-15,-4 0 0,-7 4 16,0-7-16,-5 1 16,-9 11-16,-5 4 0,-5 6 0,-3 3 15,-4 5-15,-2 4 0,-6 7 16,-5 5-16,2 3 0,1 2 0,3 6 16,2 4-16,1-3 15,3-2-15,6 1 0,7 1 16,2-4-16,4-3 0,6-6 15,5-4-15,3-7 16,2-5-16,-7 0 0,-5 1 0,-5-1 16</inkml:trace>
  <inkml:trace contextRef="#ctx0" brushRef="#br0" timeOffset="200691.5502">21681 9377 0,'0'0'15,"0"0"-15,0 0 0,-23 22 0,23-22 16,-32 34-16,9-5 16,-3 2-16,1 5 0,-7 14 0,-4 16 15,6-8-15,5-7 0,6 4 16,8 1-16,5-14 0,5-9 0,10-9 16,7-7-16,3-6 15,0-3-15,7-9 0,6-7 16,-5-2-16,-2-4 0,-2 1 15,-5 4-15,-5 2 0</inkml:trace>
  <inkml:trace contextRef="#ctx0" brushRef="#br0" timeOffset="200824.6721">21286 9740 0,'0'0'0,"0"0"0,0 0 0,36-4 0,-17 1 16,11 1-16,9-1 15,11-1-15,3 1 0,0-1 0,-10 1 16,-7 1-16</inkml:trace>
  <inkml:trace contextRef="#ctx0" brushRef="#br0" timeOffset="201157.9522">23035 9629 0,'0'0'0,"0"0"0,0 0 16,0 0-16,-29-5 0,29 5 16,-46-3-16,15 3 0,-2 1 0,-13 1 15,-4 1-15,5 1 0,3 0 16,-4 5-16,5 4 0,8-1 16,6 1-16,11 2 0,10 2 15,7-5-15,6-1 0,11 1 16,9 1-16,1 1 0,0-1 0,8 5 15,0 1-15,-7-2 16,-6-1-16,-7-2 0,-6-2 16,-5 1-16,-5 0 0,-15 1 0,-9 1 15,-1-3-15,-2-1 0,-7-5 16,-7-3-16,6 1 0,4 2 0,3-8 16,1-7-16,6 3 15,5 1-15,3 1 0</inkml:trace>
  <inkml:trace contextRef="#ctx0" brushRef="#br0" timeOffset="201507.8028">23329 9745 0,'0'0'0,"-6"7"16,-4 3-16,-1 3 0,-2 2 0,-4 8 15,-1 3-15,4-1 0,2-4 16,8 5-16,11-2 16,2-3-16,3-3 0,10-6 0,9-5 15,1-3-15,0-2 0,12-6 16,4-2-16,-5-4 0,-5-2 0,6-11 16,1-4-16,-11 2 15,-7 1-15,-8-1 0,-7-1 16,-7 3-16,-5 4 0,-11 1 15,-8 2-15,1 6 0,-1 3 0,-10 2 16,-5 0-16,8 4 0,1 1 16,-2 4-16,0 5 0,9-2 15,1 2-15,8 0 0,7 0 16,0-2-16,0-2 0,1 0 16</inkml:trace>
  <inkml:trace contextRef="#ctx0" brushRef="#br0" timeOffset="201907.8817">24146 9615 0,'0'0'0,"0"0"0,0 0 16,0 0-16,-18 24 0,18-24 15,-25 30-15,10-11 0,-2 3 16,2 3-16,-1 2 0,-1 5 15,1-2-15,5-3 0,5 0 0,1 1 16,3-4-16,5-4 16,6-5-16,4-5 0,4-3 0,3-7 15,3-7-15,2-1 0,2-2 16,1-7-16,3-6 0,-1-1 16,-1-3-16,5-9 0,-1-2 15,-4 6-15,-4 4 0,-2 0 16,-5 6-16,-7 6 0,-4 5 0,-1 3 15,-4 4-15,-4 3 16,-4 3-16,-2 7 0,-7 5 16,1 4-16,-2 2 0,3 4 0,2 4 15,2-2-15,3-1 0,5 3 16,5-4-16,4-3 0,3-3 0,8-6 16,5-6-16,0-2 15,1-4-15,-5 1 0,-4-1 16,-4 0-16</inkml:trace>
  <inkml:trace contextRef="#ctx0" brushRef="#br0" timeOffset="202140.5797">24857 9614 0,'0'0'0,"-5"10"0,-5 5 15,-2 4-15,-2 5 0,-8 13 16,-3 11-16,-3 9 0,3-2 0,-1 13 15,2-1-15,2 0 0,5-12 16,4-4-16,3-3 16,2-9-16,1-9 0,2-4 0,1-7 15,2-7-15,0-4 0,-1-8 16,-2-6-16,1-5 0,1-4 0,-1 3 16,2 3-16,0 1 0</inkml:trace>
  <inkml:trace contextRef="#ctx0" brushRef="#br0" timeOffset="202373.7229">24833 9479 0,'0'0'0,"14"0"0,6 2 16,8 1-16,1 3 0,13 6 16,6 4-16,-5 5 0,-2 2 15,2 8-15,-5 2 0,-7-3 16,-6-3-16,-4 1 0,-7-2 15,-8-5-15,-5-4 0,-8-3 16,-9-1-16,-5-4 0,-6-1 0,-15-2 16,-11-4-16,-1 0 15,-1-1-15,-17-2 0,-5 0 0,18-1 16,15 2-16,11 0 0</inkml:trace>
  <inkml:trace contextRef="#ctx0" brushRef="#br0" timeOffset="203024.0274">21359 10640 0,'0'0'0,"0"0"16,-23 2-16,23-2 0,-35 1 0,8-2 16,-6 0-16,-13 0 15,-5 0-15,-17-3 0,-6-4 16,-11-3-16,2-1 0,-17-3 15,-1-2-15,4-1 0,3 0 0,-44-13 16,-8-3-16,23 4 0,14 2 16,10-1-16,6-4 0,15 1 15,11 1-15,0-8 0,2-4 16,8 4-16,4 1 0,10-5 16,6-6-16,12 4 0,9 2 0,11-12 15,9-8-15,8 4 16,5 3-16,21-9 0,13-5 15,6 2-15,6 1 0,21-3 0,15-4 16,2 10-16,2 7 0,16 0 16,12 1-16,-7 14 0,-7 10 15,16 9-15,8 7 16,-12 7-16,-8 5 0,7 13 0,5 9 16,-16 8-16,-10 5 0,1 12 15,3 10-15,-17 1 0,-10-2 16,-4 12-16,-3 8 0,-17-4 0,-10-4 15,-13 7-15,-7 5 16,-11-5-16,-7-2 0,-19 5 16,-12 4-16,-10-6 0,-4-4 0,-27 0 15,-17-1-15,-4-6 16,-4-4-16,-26 1 0,-16 1 0,38-18 16,29-13-16,18-9 0</inkml:trace>
  <inkml:trace contextRef="#ctx0" brushRef="#br0" timeOffset="207760.2007">15687 10237 0,'0'0'0,"0"0"16,0 0-16,0 0 0,0 0 0,0 0 16,0 0-16,2 23 0,-2-23 15,1 25-15,-1-25 0,0 37 16,0-16-16,-2 4 0,-2 6 16,-1-1-16,0-1 0,-4 13 15,-2 2-15,-2 6 0,0-8 0,4 0 16,0-5-16,1-2 0,1-3 15,1 4-15,0-2 16,2-4-16,1-4 0,-1-3 16,0-4-16,2-5 0,-1-2 0,1-3 15,0-3-15,0-1 0,-2-2 16,0-6-16,-1-4 0,1 3 16,1-1-16,1 2 0</inkml:trace>
  <inkml:trace contextRef="#ctx0" brushRef="#br0" timeOffset="207991.1642">15421 10779 0,'0'0'0,"0"0"0,0 0 16,0 0-16,0 0 0,0 0 0,0 0 15,0 0-15,9 28 0,-9-28 16,8 27-16,-8-27 0,6 33 0,-1-15 16,0 1-16,3-2 15,1-2-15,0-2 0,1-2 16,-1-4-16,1-2 0,3-1 15,1-3-15,1-2 0,2-3 0,5-7 16,1-3-16,2-3 0,2-2 16,3-5-16,3-5 0,10-4 15,0 1-15,-8 5 0,-6 5 16,-6 5-16</inkml:trace>
  <inkml:trace contextRef="#ctx0" brushRef="#br0" timeOffset="208825.5862">12898 12140 0,'0'0'0,"0"0"16,0 0-16,36-3 0,-16 4 0,10-1 15,7 1-15,15-1 16,2 0-16,22-2 0,7-3 15,15 1-15,-2 1 0,38-1 16,16-2-16,2 1 0,-16 3 0,82-3 16,-3 2-16,-11 0 0,-8-1 15,17 2-15,12 4 0,-17 3 16,-10 6-16,18 3 0,13 6 16,7-1-16,4 2 15,12-1-15,8 0 0,-60-2 0,-42-1 16,-11-5-16,-9-3 0,-6-7 15,-3-4-15,-40 2 0,-28-1 16,-19 1-16</inkml:trace>
  <inkml:trace contextRef="#ctx0" brushRef="#br0" timeOffset="212740.7823">13748 11148 0,'0'0'0,"0"0"16,0 0-16,0 0 0,0 0 0,0 0 16,0 34-16,0-34 0,-1 35 0,-2-10 15,-1 4-15,-2 3 16,-1 1-16,-4 14 0,-3 6 15,1-5-15,0-2 0,-1 10 16,0-3-16,1 0 0,2-10 0,3-6 16,2-7-16,0-7 0,2-6 15,1-4-15,0-3 16,2-3-16,1-4 0,0-6 0,1-6 16,1-3-16,0-2 0,3-5 15,4-2-15,1-1 0,1 0 0,4-1 16,4 0-16,0 3 15,1 2-15,4 1 0,5 1 16,-2 3-16,2 1 0,4 4 0,0 4 16,-3 2-16,-3 2 0,0 5 15,-1 5-15,-5 1 16,-3 3-16,-5 4 0,-4 3 16,-5-5-16,0-1 0,-8 1 0,-3-1 15,-3-3-15,-4 0 0,-4 0 16,-7-1-16,0-1 0,-2-1 0,-8 0 15,1-3-15,1 0 16,0-1-16,-1 0 0,-1-2 0,5-1 16,4-2-16,6-4 0,3-3 15,4 0-15,3 3 0,2 0 16</inkml:trace>
  <inkml:trace contextRef="#ctx0" brushRef="#br0" timeOffset="213091.2298">14231 11736 0,'0'0'0,"11"1"0,6 2 0,1 0 16,-1-1-16,8-1 0,-1 0 0,2-1 16,3-2-16,4-1 0,-2-2 15,-3-2-15,-3 0 0,-3-2 16,-3-2-16,-5-1 0,-5-1 15,-5 0-15,-5-2 16,-4 2-16,-5 0 0,-8 2 0,-4 2 16,-3 3-16,-3 4 0,-3 3 15,-3 4-15,2 5 0,1 5 16,-3 5-16,1 2 0,7 2 16,5 3-16,7 1 0,9 0 15,7 1-15,6 1 0,9-5 16,7-3-16,5-3 0,6-4 0,9-4 15,6-5-15,10-5 0,-2-3 16,-14 0-16,-11 0 0,-8 1 16</inkml:trace>
  <inkml:trace contextRef="#ctx0" brushRef="#br0" timeOffset="213657.962">14985 11550 0,'0'0'0,"0"0"0,0 0 16,-9 24-16,9-24 0,-10 31 0,4-8 16,1 0-16,-1 2 0,3 0 15,1 0-15,2 3 0,2-4 16,1-2-16,2-3 0,1-3 16,3-4-16,2-4 0,4-3 15,-1-4-15,0-2 0,2-6 16,0-4-16,4-7 15,2-4-15,-2-2 0,-1 2 0,2-8 16,-2 1-16,-1 4 0,-4 4 16,1 1-16,-3 3 15,-4 6-15,-2 3 0,0 4 0,-1 4 16,0 2-16,-2 3 0,1 4 16,2 4-16,0-3 0,2 2 15,4 1-15,5 1 0,2 0 16,3-1-16,13 1 0,8-3 15,-1-4-15,-1-2 0,10-5 16,2-3-16,-4-1 0,-4-1 0,4-4 16,-4-2-16,-10 0 0,-5 0 15,-7-5-15,-3-4 16,-8 2-16,-4 1 0,-12-2 0,-8-2 16,-1 7-16,-2 4 0,-11 5 15,-8 4-15,1 4 0,2 3 0,-6 9 16,-5 6-16,6 1 15,6 3-15,0 9 0,4 5 16,9-7-16,5-2 0,11-1 16,8 1-16,7-3 0,3-3 0,15-5 15,11-3-15,2-3 0,2-3 16,14-4-16,7-5 0,-10-4 16,-7-4-16,-10 2 0,-13 1 15,-8 1-15</inkml:trace>
  <inkml:trace contextRef="#ctx0" brushRef="#br0" timeOffset="213958.0048">16394 11528 0,'0'0'0,"0"0"0,0 0 16,0 0-16,0 0 0,-18 27 0,18-27 16,-21 34-16,9-16 0,-1 6 15,-1 3-15,1-3 0,1-1 16,-1 5-16,2-4 0,2-3 15,1-4-15,2-3 0,0-3 16,4-2-16,2-5 0,2-5 16,4-6-16,-1-1 0,2-2 0,0-7 15,3-6-15,1 0 0,0-1 16,4-5-16,-2 1 0,-1 4 16,-1 4-16,-1 3 0,0 5 15,1 4-15,2 2 0,4 8 16,3 3-16,-2 3 0,0 0 0,6 5 15,6 3-15,-1 0 16,-1-1-16,-1-1 0,-6-2 16,-5-4-16</inkml:trace>
  <inkml:trace contextRef="#ctx0" brushRef="#br0" timeOffset="214359.3798">17226 11676 0,'0'0'0,"0"0"15,0 0-15,0 0 0,0 0 0,0 0 16,-13-23-16,13 23 16,-22-10-16,4 6 0,-5 1 0,-3 2 15,-1-1-15,-5 4 16,-4 2-16,-10 5 0,3 4 0,-4 5 16,3 4-16,8-2 0,6-2 15,3 5-15,9 0 0,7-2 16,5-2-16,13 3 0,9 1 15,5-7-15,3-6 0,11-6 16,8-3-16,-4 1 0,-1-1 16,1-7-16,2-6 0,-3-4 15,-4-2-15,2-2 0,-4 2 16,-9 0-16,-5 1 0,-6 5 0,-4 2 16,-4 5-16,0 1 0,-4 4 15,-3 1-15,-1 3 0,-2 3 16,3-2-16,0 1 0,1 2 15,0 3-15,7 7 16,4 4-16,4-1 0,3 1 0,7-3 16,4-1-16,3-5 0,2-4 15,-6-2-15,-4-2 16,-4 0-16</inkml:trace>
  <inkml:trace contextRef="#ctx0" brushRef="#br0" timeOffset="214791.523">18074 11774 0,'0'0'0,"0"0"0,0 0 16,0 0-16,0 0 0,-15-25 0,15 25 16,-26-9-16,6 4 0,-5 3 15,-5-1-15,-3 5 0,-3 1 16,-9 5-16,2 0 0,4 2 16,2 2-16,0 4 0,7 0 15,10-1-15,8-1 0,11 0 16,9 1-16,8-3 0,7 0 15,6-5-15,4-1 0,2-5 16,4-3-16,3-7 0,-3-3 16,-5-2-16,-3-2 0,-4 0 0,-3-1 15,-5 2-15,-5 1 0,-4 6 16,-3 3-16,-3 3 0,-1 3 16,-5 5-16,0 5 0,-1 5 15,-1 7-15,-1 3 0,1 7 16,-1 1-16,1 2 0,-2 11 15,2 4-15,1-7 0,-1-6 0,1-5 16,0-2 0,-2-4-16,1-2 0,-4-2 0,-1-5 15,-6-8-15,-7-3 0,-9-7 16,-5-4-16,-5-7 0,-2-3 0,-1-6 16,0-5-1,8 5-15,9 5 0,6 3 16</inkml:trace>
  <inkml:trace contextRef="#ctx0" brushRef="#br0" timeOffset="215141.0385">18318 11885 0,'0'0'0,"0"0"0,0 0 15,0 0-15,30 1 0,-30-1 16,27 1-16,-27-1 0,31 3 16,-13-4-16,4-1 0,-1-3 15,0 0-15,6-3 0,-1-2 16,-2-1-16,-2-2 0,-4-2 16,-5-2-16,-3 1 0,-2 2 0,-7-1 15,-4 2-15,-8 0 0,-6 1 16,-5 4-16,-5 4 0,-12 3 15,-3 2-15,1 7 0,2 3 16,6 4-16,4 1 0,5 10 16,8 4-16,12-2 15,9 0-15,18 2 0,15 0 0,10 0 16,10-1-16,-6-3 0,-14-6 16,-9-6-16</inkml:trace>
  <inkml:trace contextRef="#ctx0" brushRef="#br0" timeOffset="219358.0818">2078 9480 0,'0'0'16,"0"0"-16,0 0 0,0 0 0,0 0 15,0 0-15,31-2 0,-31 2 16,29 1-16,-29-1 0,41 1 15,-15-1-15,1 1 0,9 0 16,7 0-16,11 0 0,0-1 16,21-1-16,7 0 0,13-1 15,-3-1-15,19-1 0,4-1 16,9 1-16,-10 2 0,60-6 16,-5-1-16,-17 1 0,-11 2 0,7 1 15,1 4-15,-6-1 0,-5 1 16,17-1-16,12 0 0,-15-1 15,-10-1-15,16 3 0,12 2 16,-12-1-16,-6 0 0,14 0 16,8 0-16,-14 4 0,-9 1 15,11-1-15,8-1 0,-22-2 16,-13-1-16,12 3 0,8 2 16,-19 3-16,-15 2 0,0 0 15,0-2-15,-16-4 0,-11-2 0,-5 4 16,-3 3-16,-10-2 0,-6-3 15,-6-6-15,-6-4 0,-7 5 16,-7 3-16,-8-2 0,-5-1 16,-9-1-16,-8 2 0,-4-1 15</inkml:trace>
  <inkml:trace contextRef="#ctx0" brushRef="#br0" timeOffset="222674.9736">9167 8989 0,'0'0'15,"0"0"-15,0 0 0,31-1 0,-31 1 16,32 0-16,-8 0 0,2 0 15,2 0-15,10 2 0,1 1 16,-1-1-16,-2 2 0,7 2 16,-1 2-16,-7 0 0,-6 0 15,-6 4-15,-5 1 0,-5 1 16,-3-1-16,-10 3 0,-7 1 16,-4-1-16,-4-2 0,-4 0 0,-5-1 15,-2-1-15,0 0 0,1-1 16,5-3-16,4 0 0</inkml:trace>
  <inkml:trace contextRef="#ctx0" brushRef="#br0" timeOffset="223025.0736">9415 9060 0,'0'0'15,"0"0"-15,0 0 0,0 0 0,0 0 16,-15 30-16,15-30 0,-25 25 15,11-12-15,-1 2 0,-1 0 16,2-1-16,1 1 0,-2 2 16,1-4-16,3-2 0,1-1 15,7-3-15,4 0 0,4-2 16,5 0-16,4-4 0,9-1 16,6-1-16,3 0 0,4 0 15,1-1-15,6 4 0,-2-1 0,-3 2 16,-1 0-16,-5 2 0,-4 1 15,0 2-15,-6 0 0,-5 4 16,-5 0-16,-9 2 0,-4 3 16,-5 1-16,-4-1 0,-8 0 15,-8 1-15,0-1 0,1 0 0,-13 3 16,-5-2-16,4-3 16,4-2-16,8-3 0,5-3 0,5 0 15</inkml:trace>
  <inkml:trace contextRef="#ctx0" brushRef="#br0" timeOffset="223157.9451">9225 9435 0,'0'0'15,"10"-1"-15,5-1 0,2-1 16,4 0-16,10-1 0,7 0 16,0 1-16,1-1 0,11-3 15,2-4-15,-9 4 0,-9 0 0,-5 2 16</inkml:trace>
  <inkml:trace contextRef="#ctx0" brushRef="#br0" timeOffset="223358.7112">10193 8849 0,'0'0'0,"0"0"16,0 0-16,0 0 0,10 20 0,-10-20 16,2 24-16,-2-10 0,-1-1 0,0-1 15,1-1-15,0-1 0</inkml:trace>
  <inkml:trace contextRef="#ctx0" brushRef="#br0" timeOffset="223674.8164">10075 8989 0,'0'0'0,"0"0"0,29 0 16,-9 0-16,1 0 0,12 1 15,4 0-15,1 0 0,0-1 16,8 1-16,-4 1 0,-6 2 16,-4-2-16,-3 3 0,-9 1 15,-10-1-15,-5 0 0,-14 3 0,-10 2 16,-5 0-16,-4 0 0,-9 2 15,-7 1-15,-10-1 0,1 0 0,-1 0 16,0 2-16,0-1 16,8-3-16,10-1 0,10-2 15,8-2-15,7-1 0,14-2 16,11-2-16,2-2 0,5 0 0,10-3 16,9 0-16,-1-1 0,1 0 15,2 0-15,1-3 0,-4 2 16,-11 1-16,-6 2 0</inkml:trace>
  <inkml:trace contextRef="#ctx0" brushRef="#br0" timeOffset="223858.2457">10058 9050 0,'0'0'15,"0"0"-15,0 0 0,0 0 0,-7 22 16,7-22-16,-11 32 0,2-11 15,-2 3-15,-2 4 0,-2 3 16,-4 10-16,1-4 0,-2 3 16,-1 2-16,-4 3 0,1-7 15,4-6-15,4-7 0,3-3 0</inkml:trace>
  <inkml:trace contextRef="#ctx0" brushRef="#br0" timeOffset="224058.6725">10049 9315 0,'0'0'0,"0"0"0,0 0 0,0 0 15,3 24-15,-3-24 0,1 28 16,-1-28-16,-1 34 0,0-15 16,0 3-16,0-2 0,0 0 0,0 1 15,0-3-15,1-5 0,0-5 16,0-1-16,0 0 0,0-3 15</inkml:trace>
  <inkml:trace contextRef="#ctx0" brushRef="#br0" timeOffset="224291.8257">10170 9301 0,'0'0'16,"9"-1"-16,4 0 0,4-1 0,1 1 15,13-2-15,6 1 0,0 1 16,2 1-16,13 2 0,3 2 15,-7-1-15,-4 1 0,5 2 16,-4 2-16,-6 0 0,-6 3 0,-7 1 16,-5 1-16,-5 2 15,-4 1-15,-9 1 0,-5 3 16,-7 1-16,-5 0 0,-7 1 16,-7 3-16,-2-5 0,-2-2 0,-4-4 15,-4-2-15,9-2 0,7-2 16,5-2-16</inkml:trace>
  <inkml:trace contextRef="#ctx0" brushRef="#br0" timeOffset="224458.2557">10162 9474 0,'0'0'0,"0"0"0,0 0 16,32-6-16,-15 3 0,4 0 15,5-2-15,9-1 0,-1 0 0,2 0 16,0 2-16,6-2 0,-3 0 15,-5 1-15,-4 2 0,-7-5 16,-4-2-16,-4 2 0,-3 1 16,-2 2-16</inkml:trace>
  <inkml:trace contextRef="#ctx0" brushRef="#br0" timeOffset="224641.2184">10214 9340 0,'0'0'0,"0"0"15,0 0-15,0 0 0,2 23 0,-2-23 16,3 26-16,-3-26 16,2 32-16,-1-13 0,0 4 15,0-3-15,1-1 0,2-3 16,0-1-16,4-1 0,1-2 0,-2-3 16,0-2-16,-2 0 0</inkml:trace>
  <inkml:trace contextRef="#ctx0" brushRef="#br0" timeOffset="224830.2295">10415 9325 0,'0'0'0,"0"0"15,0 0-15,0 0 0,0 0 0,-2 24 16,2-24-16,-5 34 0,2-13 16,0 3-16,-1 4 15,2 1-15,0-1 0,0 9 0,0 0 16,0-5-16,2-1 0,3 1 15,2-6-15,1-8 0,0-7 0,0-1 16,-2-3-16,0-1 16</inkml:trace>
  <inkml:trace contextRef="#ctx0" brushRef="#br0" timeOffset="225308.6668">11270 9022 0,'0'0'0,"0"0"0,0 0 16,28 5-16,-16-1 0,1 3 16,2 1-16,2 3 0,0 2 0,-4 0 15,-2 1-15,-2-1 0,-1-1 16,-4-1-16,-2 1 15,-4 0-15,-2-1 0,-4-1 0,-3-1 16,-1-1-16,0 1 0,-5-3 16,-3 1-16,-1-2 0,0-1 15,3-1-15,1-1 0,3 0 16,2-1-16,2 0 0,2 0 16,2 1-16,2-2 0,7 1 0,6 1 15,3 0-15,4 1 0,5 2 16,4 2-16,0 2 0,0-1 15,0 2-15,1 3 0,3 4 16,-2 1-16,-6 3 0,-5 3 16,-4-1-16,-4 0 0,-5 0 15,-2 2-15,-2-4 0,-1-1 0,-6-2 16,-4 0-16,-1-3 0,-2-2 16,-3-1-16,-3 0 15,1-2-15,0-2 0,-3-5 0,-2-3 16,0-2-16,1-2 0,4 0 15,5 2-15,2-1 0</inkml:trace>
  <inkml:trace contextRef="#ctx0" brushRef="#br0" timeOffset="225474.533">11201 9378 0,'0'0'0,"0"0"15,29-3-15,-11 2 0,3-1 0,13 0 16,7 0-16,3 0 0,2 0 15,12 1-15,0 2 0,4-1 16,-8 0-16,-3-1 0,-1-1 16,-3 0-16,-8-3 0,-11 2 15,-6 1-15,-5 1 0</inkml:trace>
  <inkml:trace contextRef="#ctx0" brushRef="#br0" timeOffset="225636.4101">12160 9519 0,'0'0'0,"0"0"16,0 0-16,0 0 0,0 0 0,0 0 16,0 0-16,0 0 0</inkml:trace>
  <inkml:trace contextRef="#ctx0" brushRef="#br0" timeOffset="227208.5981">2546 10463 0,'0'0'0,"13"-1"16,5 1-16,3-1 0,3 0 0,15-1 15,15-1-15,4 1 0,1 0 16,21-1-16,4-1 0,11 0 15,-3-3-15,19 2 0,3 0 16,4-1-16,-11 1 0,44-3 16,-5 0-16,-11 5 0,-12 2 15,13-2-15,4-1 0,-11 2 16,-9 1-16,12 4 0,7 2 16,-19 1-16,-8 2 0,13-2 15,8-5-15,-13 1 0,-9-1 0,-1 4 16,-3 2-16,-15 3 0,-9 1 15,-11-3-15,-2-2 0,-20-4 16,-12-2-16,-13 0 0,-7 0 16,-6 0-16</inkml:trace>
  <inkml:trace contextRef="#ctx0" brushRef="#br0" timeOffset="228675.0037">7563 9728 0,'0'0'0,"0"0"0,0 0 16,0 0-16,0 0 0,0 0 15,5 18-15,-5-18 0,-5 18 0,5-18 16,-22 34-16,5-15 16,2 0-16,-4 5 0,-6 3 15,-4 7-15,3-4 0,-5 4 0,3-1 16,1-5-16,3-5 0,8-2 15,5-2-15,4-2 0,5-2 16,8 1-16,6 0 0,6 0 16,3-1-16,10 0 0,7 2 15,-3-1-15,0-1 0,11 3 16,0-2-16,-7 1 0,-4-2 0,0 2 16,-7 0-16,-8-5 0,-4-2 15,-11-10-15,-7-5 16,1 1-16,1 2 0,-2-1 0</inkml:trace>
  <inkml:trace contextRef="#ctx0" brushRef="#br0" timeOffset="228891.9102">7599 9931 0,'0'0'0,"0"0"16,0 0-16,0 0 0,-13 28 0,13-28 15,-22 34-15,8-13 0,-2 1 16,-3 2-16,-5 1 0,-4 2 16,1-2-16,-6 3 0,1-3 15,0-5-15,1-4 0,-1-6 16,0-4-16,1-5 0,2-3 0,4 0 16,5 1-16,4 0 0</inkml:trace>
  <inkml:trace contextRef="#ctx0" brushRef="#br0" timeOffset="229024.6939">7050 10003 0,'0'0'0,"0"0"16,0 0-16,30-12 0,-14 7 0,8 0 16,5-1-16,6 0 15,0 1-15,16-1 0,3 2 16,7 0-16,-3 1 0,8 0 16,-2 1-16,-10-1 0,-8 0 0,-5 0 15,-10 1-15,-8 0 0</inkml:trace>
  <inkml:trace contextRef="#ctx0" brushRef="#br0" timeOffset="229508.1618">7886 9845 0,'0'0'0,"0"0"16,0 0-16,26 1 0,-26-1 0,31 5 16,-9 0-16,0 0 15,3 1-15,2 2 0,1 3 0,-3-1 16,-2 0-16,-4 1 0,-5 0 15,-5 0-15,-7 1 0,-6 0 16,-8 1-16,-5 0 0,-3-1 0,-9 2 16,-2-2-16,3-2 15,3-1-15,2-2 0,3 2 16,4-2-16,5 0 0,8 0 16,6 3-16,5 0 0,3 0 0,8 4 15,6 3-15,1-4 0,-4-1 16,3 1-16,-2-1 0,-2 1 15,-2 1-15,-4 0 0,-3 0 16,-3-1-16,-3-1 0,-6-1 16,-5 0-16,0-1 0,-5-1 15,-5-2-15,-4 0 0,-3 0 16,-3-1-16,-1-4 0,-4-1 16,0-1-16,1-1 0,1-4 15,-1-4-15,5-1 0,4-2 0,-1-3 16,6 0-16,5 4 0,2 2 15,4 0-15,3 1 0,4-1 16,4 1-16,8 1 0,8 0 16,3 1-16,0 2 0,7-2 15,5 2-15,0 0 0,2 2 16,-5 0-16,-7 0 0,-6 0 0</inkml:trace>
  <inkml:trace contextRef="#ctx0" brushRef="#br0" timeOffset="229697.3639">8730 9733 0,'0'0'0,"0"0"0,0 0 16,0 0-16,0 0 0,22 16 0,-22-16 15,15 18-15,-15-18 0,12 19 16,-8-11-16,1-1 0</inkml:trace>
  <inkml:trace contextRef="#ctx0" brushRef="#br0" timeOffset="230325.0605">8576 9915 0,'0'0'0,"0"0"0,0 0 16,23-1-16,-23 1 0,29 0 16,-13-1-16,3 0 0,1 0 0,3 1 15,1 1-15,5-1 16,-3 1-16,0 0 0,-3 0 16,-3 1-16,-1 0 0,-4 1 15,-2-1-15,-1 0 0,-1 1 0,-3 4 16,-2 4-16,-3 0 0,-2 2 15,-1 1-15,-2 1 0,-2 2 16,2-1-16,-2 0 0,1 0 16,-1 0-16,2-3 0,-1 0 15,-1-1-15,2 0 0,0-3 16,-3 0-16,-3-3 0,-1 0 16,-1-2-16,-3-1 0,-6 0 15,3-2-15,0-1 0,-2-1 0,-1-4 16,0 0-16,0-1 0,3 0 15,0-1-15,4-1 0,2-1 0,5 1 16,2 1-16,6 1 16,3 0-16,6 0 0,5 0 15,3 0-15,3 2 0,3 2 16,4 2-16,5 1 0,-2 0 0,-1 4 16,-2 4-16,-6-2 0,-4-1 15,-5 1-15,-5 4 16,-7 0-16,-5 1 0,-10 1 0,-8 2 15,-2-1-15,-3 0 0,-3 1 16,-5 1-16,1 0 0,1-1 16,-3 4-16,2 0 0,4-4 15,8-4-15,4-1 0,6 0 16,6-1-16,8-2 0,7-1 16,8 0-16,6-2 0,5 0 0,8-2 15,7-2-15,7 0 0,-3 1 16,4-1-16,3-2 0,0-2 15,-6 0-15,-12 2 0,-11 0 16,-6-1-16</inkml:trace>
  <inkml:trace contextRef="#ctx0" brushRef="#br0" timeOffset="230528.5589">9606 9679 0,'0'0'16,"0"0"-16,0 0 0,0 0 15,20 4-15,-20-4 0,0 0 16,22 16-16,-16-8 0,-1 1 16,-2 1-16,-1-1 0,-1-2 0,0 0 15,0-2-15,1-1 0</inkml:trace>
  <inkml:trace contextRef="#ctx0" brushRef="#br0" timeOffset="230708.65">9360 9815 0,'0'0'0,"0"0"16,0 0-16,0 0 0,35-7 0,-35 7 16,45-3-16,-16 1 0,3-1 15,12 1-15,3 0 16,-1 0-16,-2 1 0,9 0 0,-2 1 15,-5-1-15,-7 0 0,-1 1 16,-8-1-16,-7 1 0</inkml:trace>
  <inkml:trace contextRef="#ctx0" brushRef="#br0" timeOffset="230845.0115">9554 9829 0,'0'0'0,"0"0"16,0 0-16,0 0 0,-10 24 0,10-24 15,-7 18-15,7-18 0,-6 21 0,4-11 16,-1 2-16,3 0 16,1-1-16,1 1 0,-1-4 15,0 0-15</inkml:trace>
  <inkml:trace contextRef="#ctx0" brushRef="#br0" timeOffset="231128.9374">9901 9838 0,'0'0'0,"0"0"0,0 0 16,0 0-16,0 0 0,0 0 0,-22 15 16,22-15-16,-36 9 0,10-2 15,-3 1-15,-1 0 0,0 0 0,-11 2 16,-2 2-16,4-1 16,2-2-16,-1 2 0,5-1 15,7-3-15,6-2 0,8-1 0,6-1 16,8 1-16,7-2 0,9-1 15,10-2-15,11-1 0,1-1 0,8 1 16,5 2-16,6-5 16,-4-1-16,-3 4 0,-1 1 15,-4 1-15,-8 0 0,-11-3 16,-7-1-16,-5 1 0,-4 0 0,-3 1 16</inkml:trace>
  <inkml:trace contextRef="#ctx0" brushRef="#br0" timeOffset="231294.7727">9675 10031 0,'0'0'0,"0"0"16,0 0-16,-17 15 0,10-9 0,-1 4 16,-1 4-16,2-1 15,0 3-15,-3 4 0,2 1 16,2-2-16,0 0 0,2-1 16,1-2-16,0-3 0,1-2 0,1-4 15,1-5-15,0-2 0,2-1 16,-2 1-16,2-1 0,-2 1 15</inkml:trace>
  <inkml:trace contextRef="#ctx0" brushRef="#br0" timeOffset="231511.2943">9600 10137 0,'0'0'0,"0"0"16,0 0-16,0 0 0,0 0 0,26-19 15,-26 19-15,25-9 16,-25 9-16,32-5 0,-11 4 16,0-1-16,0 2 0,0 0 15,0 2-15,4 1 0,-2 1 0,-2 2 16,-1 1-16,-4 1 0,-1 0 15,-5 2-15,-5 3 0,-1-2 16,-2-1-16,-2 1 0,-2 1 16,-4 0-16,-1-1 0,-1-1 15,-2 0-15,-4-1 0,-1-2 16,-2-2-16,1-1 0,2-3 0,1 1 16,4 0-16</inkml:trace>
  <inkml:trace contextRef="#ctx0" brushRef="#br0" timeOffset="231648.3536">9645 10201 0,'0'0'0,"0"0"16,0 0-16,0 0 0,0 0 0,0 0 16,27-4-16,-27 4 0,0 0 15,35 0-15,-35 0 0,35 3 16,-17-2-16,-3 1 0,0 1 16,-3 0-16,-2 0 0,-1-1 0,-2 1 15,0-1-15</inkml:trace>
  <inkml:trace contextRef="#ctx0" brushRef="#br0" timeOffset="231808.4481">9581 10303 0,'0'0'0,"0"0"0,0 0 16,25 1-16,-25-1 0,28 2 16,-28-2-16,38 2 0,-18-1 0,2 1 15,1 2-15,-3-1 0,-2 3 16,2-1-16,-3-1 0,-3 0 15</inkml:trace>
  <inkml:trace contextRef="#ctx0" brushRef="#br0" timeOffset="231959.4314">9682 10380 0,'0'0'15,"0"0"-15,0 0 0,0 0 16,-28 6-16,17-3 0,-1 2 16,1 2-16,0 2 0,-2-2 0,-2 1 15,1 0-15,0 1 0,-5 2 16,0 1-16,3-1 0,0-1 15,3-3-15,3-1 0,1-2 16,2 1-16,0-2 0</inkml:trace>
  <inkml:trace contextRef="#ctx0" brushRef="#br0" timeOffset="232291.4962">9563 10490 0,'0'0'15,"0"0"-15,0 0 0,0 0 16,26 14-16,-26-14 0,28 13 0,-12-5 15,2-1-15,2 0 0,2 1 16,1-1-16,1-1 0,9 2 16,1-1-16,0-2 0,-3-1 15,-2-2-15,-3-2 0,0-1 16,-4-1-16,-3 1 0,-4-3 16,-6 0-16,-3-2 0,-5 0 15,-4-1-15,-3-2 0,-4 0 0,-2-1 16,-3 0-16,1 1 0,0 1 15,2 1-15,2 0 0,2 2 16,1 1-16,3 1 0,1 1 16,5 1-16,4 2 0,9 3 15,6 2-15,3 1 0,5 1 16,2 2-16,1 1 0,4 4 16,-2 1-16,-6 2 0,-5 0 0,-12 1 15,-9-1-15,0-3 0,-1-2 16,0-4-16</inkml:trace>
  <inkml:trace contextRef="#ctx0" brushRef="#br0" timeOffset="237141.8074">3579 10571 0,'0'0'0,"0"0"15,0 0-15,0 0 0,0 0 0,-32 0 16,32 0-16,-38-5 0,19 1 15,-6 1-15,-7-1 0,-2-1 16,-1-2-16,-18-2 0,-5 0 16,-8-4-16,6 2 0,-19-3 15,0 0-15,6 0 0,6 0 0,-15-2 16,-15-3-16,15 2 0,9 4 16,-37-9-16,3 0 15,21 2-15,15 1 0,-1-2 0,3-2 16,12 3-16,9 1 0,4-5 15,2-5-15,8 4 0,5 4 16,4-4-16,3 0 0,10-4 0,3-6 16,8-4-16,4-5 15,13 8-15,4 2 0,7-4 16,5-3-16,0 3 0,2 1 0,10-3 16,10-4-16,0 6 0,4 4 15,11-3-15,10-1 0,-2 6 16,-4 4-16,13 1 0,9 2 15,-2 4-15,2-1 0,10 5 16,7 0-16,-5 5 0,-6 1 0,9 3 16,8 4-16,-10 6 15,-5 3-15,9 2 0,8 1 16,-17 0-16,-8 1 0,-4 7 0,1 7 16,-12-1-16,-5 3 0,3 3 15,2 1-15,-17 1 0,-9 0 16,-2-1-16,2 1 0,-7-1 15,-4 0-15,-8 8 0,0 6 16,-7-7-16,-2-7 0,-4 13 16,-4 6-16,-8 0 0,-6-3 15,-2-1-15,-4-1 0,-6-2 16,-4-2-16,-4 1 0,-3 0 16,-2-6-16,-3-3 0,-3 2 0,-7 0 15,0-2-15,-2-2 0,-6-1 16,-4-2-16,-1-2 0,-1-2 15,-12 0-15,-8 2 0,2-6 16,3-4-16,-15-2 0,-11-4 16,4-4-16,3-4 0,-7 2 15,-8 3-15,4-4 0,2-4 0,-16-11 16,-10-7-16,2 0 0,0 3 16,37 6-16,24 2 0,17 4 15</inkml:trace>
  <inkml:trace contextRef="#ctx0" brushRef="#br0" timeOffset="237959.174">2271 9219 0,'0'0'0,"0"0"15,0 0-15,0 0 0,0 0 0,0 0 16,-20-14-16,20 14 0,0 0 0,-21-11 15,21 11-15,-22-11 16,11 7-16,-4 0 0,-2-2 16,0 4-16,-2 1 0,-3 0 15,-1 0-15,-3 1 0,-1 2 0,-9 1 16,1 4-16,3-1 0,1 0 16,-6 5-16,5 1 15,1 2-15,4 1 0,5 3 0,4 2 16,2-4-16,3 1 0,3 0 15,5 2-15,1-2 0,4-2 0,7 0 16,3 1-16,4-4 16,3-2-16,1-3 0,8-2 15,-3-2-15,1-2 0,3-2 16,0-2-16,1-2 0,-3-2 0,4-1 16,-1 1-16,-4-4 0,-2-2 15,2-3-15,-4-1 0,-5 5 16,-3 1-16,-2-1 0,0-1 15,-1 1-15,0 0 0,-5 2 16,-2 0-16,2 2 0,-3 1 0,-1 3 16,-1 0-16,1 4 15,-4-2-15,1 5 0,0 2 16,-3 1-16,3 0 0,-3 2 0,2 3 16,1 1-16,-3 1 0,3 1 15,1 0-15,1-1 0,1 0 16,1 0-16,2 0 0,3-2 15,-1-1-15,5-1 0,2-1 16,-2-1-16,2-2 0,-2 1 16,-3-3-16,-1 1 0</inkml:trace>
  <inkml:trace contextRef="#ctx0" brushRef="#br0" timeOffset="238129.9262">2383 9365 0,'0'0'16,"0"0"-16,0 0 0,0 0 0,0 0 15,0 0-15,0 0 16,0 25-16,0-25 0,0 0 0,-20 18 16,20-18-16</inkml:trace>
  <inkml:trace contextRef="#ctx0" brushRef="#br0" timeOffset="267493.3075">11309 12437 0,'0'0'0,"0"0"16,2-8-16,-1 3 0,0 0 0,-1 1 15,-1 0 1,-3 0-16,-3 2 0,-3 2 15,-2 3-15,-1 5 0,0 2 16,-2 6-16,0 5 0,-5 11 16,0 4-16,0 7 0,1 6 15,-5 13-15,4 0 0,-1 10 16,4-3-16,2 4 0,4-9 0,2-6 16,2-6-16,1-6 0,0-5 15,-6 0-15,-2-4 0,-4-5 16,-1-6-16,-2-6 15,-4-3-15,-9-6 0,-7-4 16,5-8-16,4-4 0,-5-11 16,-4-7-16,7-1 0,4-1 0,7 7 15,7 4-15,3 3 0</inkml:trace>
  <inkml:trace contextRef="#ctx0" brushRef="#br0" timeOffset="267627.6869">10666 12868 0,'0'0'16,"0"0"-16,0 0 0,27-10 0,-13 6 0,6-3 15,5 0-15,9-1 16,3 1-16,4 2 0,3 3 16,8 2-16,-4 1 0,4 3 15,3 3-15,8 1 0,-4-2 16,-12-2-16,-11 1 0,-7-3 16</inkml:trace>
  <inkml:trace contextRef="#ctx0" brushRef="#br0" timeOffset="268027.0275">11506 12995 0,'0'0'0,"9"2"16,5-1-16,2 2 0,0 0 15,11 1-15,4-1 0,1 0 16,1-1-16,10-2 0,1 0 15,-4-2-15,-5 0 0,-3-3 16,-1-3-16,-5 0 0,-3-3 0,-2-5 16,-5-4-16,-7 5 0,-4 1 15,-5-4-15,-4-3 16,-4 2-16,-3 1 0,-7 1 16,-4 3-16,0 3 0,-1 1 0,-9 6 15,-3 6-15,-1 6 0,2 4 16,2 8-16,3 4 15,5 1-15,7 0 0,4 4 0,4 2 16,7 4-16,5 1 0,6 2 16,5-2-16,9-6 0,8-2 0,9-6 15,5-2-15,1-6 16,2-4-16,2-7 0,4-4 0,-13 0 16,-10 0-16,-8 1 15</inkml:trace>
  <inkml:trace contextRef="#ctx0" brushRef="#br0" timeOffset="268393.6527">12544 12859 0,'0'0'0,"0"0"0,0 0 16,0 0-16,0 0 0,-28 23 16,16-5-16,-2 8 15,-3 7-15,3 0 0,1-3 0,-1 7 16,3-2-16,1 1 15,5-5-15,7-8 0,8-2 16,1-8-16,1-5 0,8-7 16,7-7-16,-2-3 0,0-3 0,5-8 15,3-5-15,3-5 0,0 0 16,-3-3-16,-2-3 16,-6 7-16,-3 5 0,-1 1 0,-4 2 15,-5 5-15,-3 4 0,-4 5 16,-3 2-16,-2 5 0,-5 4 0,-3 7 15,-3 7-15,3-1 16,1 2-16,-1 9 0,0 6 16,3-1-16,1 0 0,4 6 15,5 0-15,2-5 0,6-3 0,14-1 16,11-6-16,-8-10 0,2-5 16,-3 0-16,-8-3 0,-6-2 15</inkml:trace>
  <inkml:trace contextRef="#ctx0" brushRef="#br0" timeOffset="268827.518">13674 13032 0,'0'0'15,"0"0"-15,0 0 0,0 0 0,-19-19 16,7 13-16,-6-3 0,-3 3 16,-2 1-16,-7 3 0,-4 3 15,-8 4-15,3 0 0,-10 11 16,1 6-16,6 3 0,6 3 15,3 6-15,9 2 0,8-4 16,5-3-16,14-4 0,10-3 16,5-4-16,3-4 0,11-5 15,8-5-15,0-3 0,0-3 0,11-8 16,1-5-16,-4-4 0,-4-2 16,0-12-16,-1-9 0,-2-4 15,-3-2-15,1-7 16,-3 2-16,-9 10 0,-6 8 0,-1-12 15,-8 8-15,-4 8 0,-4 6 16,-3 17-16,0 2 0,-2 2 16,0 1-16,-3 6 0,-4 4 15,-2 7-15,-2 5 0,-1 9 16,-4 9-16,2 0 0,1-1 0,0 15 16,2 5-16,3-5 0,4-4 15,1 6-15,3-3 0,3-9 16,4-6-16,9-8 0,6-5 15,-5-6-15,-5-4 0,-4-4 16</inkml:trace>
  <inkml:trace contextRef="#ctx0" brushRef="#br0" timeOffset="269442.9232">14505 13221 0,'0'0'0,"0"0"15,0 0-15,0 0 0,20-11 0,-20 11 16,0 0-16,14-23 0,-10 11 16,-3-1-16,-2-4 15,-2 2-15,-1 0 0,-8-2 0,-5 2 16,0 4-16,-2 3 0,-5 2 15,-5 3-15,0 6 0,1 4 16,-4 6-16,-1 5 0,-3 5 16,5 3-16,1 7 0,5 3 15,9-3-15,5-2 0,9-2 16,6-1-16,8-6 0,7-4 16,6-6-16,6-3 0,-1-4 0,-2-4 15,3-6-15,4-7 0,-1-2 16,0-3-16,3-8 0,-2-4 15,-9 0-15,-5-1 0,-3 4 16,-4 4-16,-3 3 0,-3 3 0,-5 5 16,-3 4-16,-2 3 15,-3 3-15,-1 5 0,-3 5 0,1 4 16,-1 1-16,3 7 16,1 4-16,3-3 0,2-1 0,5 7 15,2 2-15,5-3 0,4-3 16,7-8-16,7-8 0,-7-2 15,-5-1-15,-4-1 16</inkml:trace>
  <inkml:trace contextRef="#ctx0" brushRef="#br0" timeOffset="269693.1381">15292 12724 0,'0'0'15,"0"0"-15,0 0 0,0 0 16,-15 17-16,15-17 0,-22 31 0,6-7 16,-1 2-16,-3 9 0,-2 6 15,-4 13-15,3-3 0,-1 8 16,3-6-16,5 3 0,6-9 16,7-5-16,7-5 15,3-8-15,6-5 0,7-5 0,10-5 16,4-6-16,4-3 0,-8-1 15,-7-2-15,-6 1 0</inkml:trace>
  <inkml:trace contextRef="#ctx0" brushRef="#br0" timeOffset="269859.6978">15576 13340 0,'0'0'0,"0"0"16,0 0-16,-6 32 0,3-18 0,-1 1 15,1 0-15,0 0 16,1-2-16,-1 2 0,2-3 16,1-3-16,1-3 0,0-2 15,1 0-15,-1 0 0</inkml:trace>
  <inkml:trace contextRef="#ctx0" brushRef="#br0" timeOffset="270028.1434">15625 12887 0,'0'0'0,"0"0"15,0 0-15,27 24 0,-27-24 0,27 28 16,-6-10-16,4 3 0,5-1 0,2 4 16,-4-5-1,-5-2-15</inkml:trace>
  <inkml:trace contextRef="#ctx0" brushRef="#br0" timeOffset="270309.4923">16306 13155 0,'0'0'0,"0"0"0,-23-2 16,7 1-16,-3 1 0,-10 2 0,-5 3 16,1 1-16,0 1 0,-4 6 15,2 5-15,9 0 0,7 1 16,11 3-16,11 0 0,3 1 15,5-2-15,8 2 0,6 1 16,1-3-16,-2-3 0,0 1 16,-3-1-16,-4-5 0,-5-4 15,-5 0-15,-5-2 0,-4-4 0,-4-2 16,-8-2-16,-8-2 0,0-2 16,-2 1-16,-1-4 0,-1-2 15,0-2-15,2-1 0,6-3 16,6-5-16,2 4 0,3 3 0,0 3 15</inkml:trace>
  <inkml:trace contextRef="#ctx0" brushRef="#br0" timeOffset="270827.1298">16618 13194 0,'0'0'16,"0"0"-16,0 0 0,0 0 15,-14 26-15,14-26 0,-15 28 16,6-12-16,0 0 0,0 1 16,2 2-16,-1-1 0,1 0 15,2-2-15,0-2 0,2-2 0,1-2 16,1 0-16,2-3 0,1-5 16,1-1-16,3-4 0,0-3 15,3-4-15,2-3 0,5-6 16,1 0-16,2 0 15,0 1-15,2 1 0,1 1 0,3 0 16,-3 3-16,-1 4 0,-1 1 16,-3 4-16,-2 3 0,-1 6 15,1 4-15,-4 3 0,-3 1 0,-2-2 16,-2 2-16,0 2 0,-3 2 16,-1 4-16,0-1 15,-1-2-15,0-3 0,-1-3 16,1-4-16,1-3 0,0 0 15,0-5-15,4 1 0,-2-5 0,0-6 16,5-2-16,4-5 16,3 0-16,3-2 0,1-3 15,2-2-15,7 2 0,1 5 0,1 1 16,0 2-16,-2 1 0,0 2 16,-1 5-16,-1 5 0,-2 3 15,-4 4-15,-1 4 0,-3 4 16,-4 3-16,-3 2 0,-7 8 15,-5 5-15,1-5 16,-1-5-16,2-5 0</inkml:trace>
  <inkml:trace contextRef="#ctx0" brushRef="#br0" timeOffset="287337.5671">20024 11318 0,'0'0'0,"0"0"0,0 0 16,0 0-16,0 0 0,0 0 15,0 0-15,12 25 0,-12-25 16,10 24-16,-10-24 0,10 31 0,-6-12 15,1 1-15,-1 1 16,-1 0-16,1-2 0,-1-2 0,-1-2 16,1-2-16</inkml:trace>
  <inkml:trace contextRef="#ctx0" brushRef="#br0" timeOffset="287677.7446">20084 11295 0,'0'0'0,"0"0"16,26-4-16,-7 2 0,3-1 0,14-1 16,8 0-16,4 0 0,2 1 15,18 0-15,1 1 0,6 0 16,-7 3-16,2 0 0,-10 1 16,-14 2-16,-12 0 0,-11 2 15,-9-1-15,-10 2 0,-9 0 0,-19 3 16,-16 1-16,-5 0 0,-5 1 15,-18 6-15,-7 2 16,4-2-16,2-3 0,-7 1 0,3 0 16,18-5-16,13-2 0,5-1 15,20-5-15,15-3 0,8-1 16,18-5-16,14-2 0,3-1 16,7 2-16,16-2 0,7 1 15,-7 2-15,-5 1 0,-3 2 16,-1 2-16,-12 0 0,-13 1 0,-9-1 15</inkml:trace>
  <inkml:trace contextRef="#ctx0" brushRef="#br0" timeOffset="287910.7827">20414 10983 0,'0'0'0,"0"0"15,0 0-15,0 0 0,5 22 0,-5-22 16,0 39-16,-1-12 0,-2 4 16,0 9-16,-2 8 0,-3 19 15,0 1-15,-3 18 0,-1 0 16,2 7-16,3-10 0,3 1 16,1-2-16,0-23 0,2-17 0,0-11 15</inkml:trace>
  <inkml:trace contextRef="#ctx0" brushRef="#br0" timeOffset="288110.2699">21092 11476 0,'0'0'0,"0"0"16,0 0-16,0 0 0,-14 28 0,14-28 15,-21 34-15,6-12 0,-4 0 16,1 1-16,1 3 0,-2 1 16,2-5-16,4-2 15</inkml:trace>
  <inkml:trace contextRef="#ctx0" brushRef="#br0" timeOffset="288444.8049">21080 11790 0,'0'0'0,"0"0"0,20 12 16,-6-3-16,2 1 0,2 0 0,3 1 16,9 2-16,1 0 0,2-5 15,2-1-15,7-3 0,-2-2 16,-6-4-16,-4-2 0,-5-2 16,-3-2-16,-4-4 0,-4-4 15,-5-2-15,-4-1 0,-7-5 16,-2-2-16,-9-2 0,-6 1 0,-2-1 15,-3-1-15,-4-2 0,2 4 16,0 4-16,3 1 0,5 5 16,2 3-16,5 4 15,3 4-15,10 0 0,4 0 0,7 2 16,6 0-16,6 1 0,5 2 16,3 1-16,3 1 0,0 2 15,3 3-15,1 0 0,-2-1 16,-5-2-16,-3-3 0,-7 1 0,-4-1 15,-5 0-15</inkml:trace>
  <inkml:trace contextRef="#ctx0" brushRef="#br0" timeOffset="288661.8769">21990 11154 0,'0'0'0,"0"0"0,0 0 0,0 0 16,6 32-16,-6-32 0,-1 34 15,-2-11-15,-3 2 0,0 4 16,-3 2-16,0 6 0,1-1 0,5-2 16,2-5-16,1-1 0,1-9 15,0-3-15,0-3 16,0-2-16</inkml:trace>
  <inkml:trace contextRef="#ctx0" brushRef="#br0" timeOffset="289029.0824">22133 11226 0,'0'0'0,"0"0"16,22-1-16,-4 1 0,4 0 0,10 0 15,2 1-15,1 0 0,2 2 16,6 4-16,-2 0 0,-3 4 15,-4-1-15,-3 3 0,-3 1 16,-6 2-16,-6 1 0,-4 5 16,-6 2-16,-7-4 0,-5 1 15,-6 0-15,-6 0 16,-5-3-16,-4-1 0,-9 1 0,0-3 16,-3-5-16,-1-5 0,-2-2 15,0-4-15,0-2 0,1-1 0,-1-6 16,5-1-16,8 0 0,6-2 15,6 2-15,5-1 16,6 1-16,2 1 0,7-1 0,4 0 16,8 1-16,4 3 0,8 3 15,5 1-15,2 2 0,2 3 16,2 0-16,1 2 0,-1-1 16,1-2-16,-10 0 0,-5 0 0,-6 0 15</inkml:trace>
  <inkml:trace contextRef="#ctx0" brushRef="#br0" timeOffset="289210.7971">22333 11296 0,'0'0'0,"0"0"16,0 0-16,0 0 0,-16 16 16,16-16-16,-16 23 0,6-7 15,-1 2-15,0 7 0,-2 4 16,1 2-16,0 1 0,-2 9 15,1-2-15,-1 0 0,5-8 0,1-5 16,1-6-16,2-3 0</inkml:trace>
  <inkml:trace contextRef="#ctx0" brushRef="#br0" timeOffset="289360.3607">22191 11718 0,'0'0'0,"0"0"16,0 0-16,0 0 0,-13 23 0,13-23 15,-20 23-15,20-23 0,-22 33 16,12-16-16,0 0 0,2-2 16,1-2-16,0-2 0,2-2 15,0 0-15</inkml:trace>
  <inkml:trace contextRef="#ctx0" brushRef="#br0" timeOffset="289643.993">22241 11910 0,'0'0'0,"0"0"15,0 0-15,22 9 0,-22-9 0,25 11 16,-8-4-16,3-1 0,3 0 16,0-1-16,1-1 0,8-1 15,0 0-15,-1-3 16,-1-3-16,-5-1 0,-3-2 0,-4-1 16,-4-1-16,-3-2 0,-3-2 15,-6-2-15,-4 0 0,-6-1 16,-4-1-16,-1 2 0,-1-2 15,-4-1-15,1 3 0,3 2 16,2 2-16,2 1 0,2 2 0,4 2 16,3 2-16,6 1 0,5 2 15,10-2-15,9-2 0,4-1 16,4-1-16,2 0 0,-8 2 16,-6 0-16</inkml:trace>
  <inkml:trace contextRef="#ctx0" brushRef="#br0" timeOffset="289877.4042">22979 11352 0,'0'0'15,"0"0"-15,0 0 0,0 0 0,28-1 16,-28 1-16,38-6 0,-14 3 15,2 1-15,5-2 0,2 1 16,11-1-16,2 1 0,-3-2 16,-1-2-16,3-2 0,-4 1 0,-7-3 15,-6 0-15,-4 2 0,-6 1 16,-2 1-16</inkml:trace>
  <inkml:trace contextRef="#ctx0" brushRef="#br0" timeOffset="290260.9427">23309 11140 0,'0'0'0,"0"0"0,0 0 16,0 0-16,-2 28 0,2-28 15,-8 36-15,2-11 0,-2 3 0,-3 5 16,-2 2-16,-3 10 0,2-1 16,0 3-16,2-6 15,2-6-15,2-5 0,2-6 0,3-5 16,2-6-16,2-5 0,2-6 15,3-2-15,1-3 0,0-4 16,2-6-16,1-8 16,0-1-16,0 0 0,0-4 0,-1 2 15,-7 6-15,-5 3 0,-9 6 16,-5 4 0,-11 6-16,-8 3 0,3 3 0,2 0 0,-10 11 15,-3 7-15,8-2 16,5-5-16,5 4 0,10-2 15,8-6-15,7-2 0,20-1 16,15-2-16,-2-4 0,3-1 0,21-8 16,12-4-16,-7 1 15,-4 0-15,13-8 0,3-8 0,-10 0 16,-8-2-16,8-3 0,-20 8 16,-13 7-16</inkml:trace>
  <inkml:trace contextRef="#ctx0" brushRef="#br0" timeOffset="290444.4973">23618 11263 0,'0'0'0,"0"0"16,0 0-16,0 0 0,-21 15 0,21-15 15,-18 20-15,9-6 16,-3 3-16,1 2 0,0 3 16,2 0-16,0 0 0,0 4 15,1-1-15,3-6 0,0-5 0,1-5 16,1-7-16,0 0 15,1 0-15,0 0 0</inkml:trace>
  <inkml:trace contextRef="#ctx0" brushRef="#br0" timeOffset="290660.4862">23740 11222 0,'0'0'0,"0"0"0,0 0 0,27 8 15,-17-2-15,2 2 0,2 2 16,3 3-16,-2 2 0,0 0 15,-3 4-15,-2 0 0,-3-1 16,-3 4-16,-5 2 0,-2 0 16,-1 1-16,-4 4 0,-2-1 15,0-3-15,0-1 0,-1-3 16,-2-2-16,-2-2 0,-3-2 16,0-6-16,1-5 0,0-1 0,3-3 15,2 1-15,2-1 0,2 1 16</inkml:trace>
  <inkml:trace contextRef="#ctx0" brushRef="#br0" timeOffset="290811.0748">23626 11424 0,'0'0'0,"0"0"0,0 0 16,0 0-16,0 0 0,27 6 0,-27-6 16,26 8-16,-26-8 0,26 9 15,-13-4-15,-1 0 16,-2 0-16,-1-1 0,-1-1 0,-1 0 15</inkml:trace>
  <inkml:trace contextRef="#ctx0" brushRef="#br0" timeOffset="290961.0383">23508 11564 0,'0'0'0,"0"0"15,0 0-15,33 5 0,-33-5 0,36 9 16,-13-4-16,3 1 0,0-1 15,6 1-15,-1 1 0,-5-1 16,-3-1-16,-5-1 0</inkml:trace>
  <inkml:trace contextRef="#ctx0" brushRef="#br0" timeOffset="291127.1959">23398 11733 0,'0'0'0,"0"0"16,23 2-16,-23-2 0,36 7 0,-14-4 16,3-1-16,11 1 0,2-1 15,-6 0 1,-4 0-16,-5-1 0</inkml:trace>
  <inkml:trace contextRef="#ctx0" brushRef="#br0" timeOffset="291310.41">23368 11834 0,'0'0'16,"-8"8"-16,-3 4 0,-2 0 0,-2 2 15,-7 7-15,-2 1 16,-1 4-16,2-1 0,2-1 16,2 1-16,4-5 0,1-3 0,4-4 15,4-1-15,4-8 16,2-7-16,0 3 0,0-3 0,0 3 15</inkml:trace>
  <inkml:trace contextRef="#ctx0" brushRef="#br0" timeOffset="291610.4291">23350 12072 0,'0'0'16,"0"0"-16,0 0 0,20 14 0,-20-14 15,25 16-15,-9-4 0,1-1 16,3 0-16,7 0 15,0-1-15,1 0 0,-1-2 0,0 0 16,-1-2-16,-3-2 0,-2-3 16,0 0-16,-3-2 0,-8-2 15,-3-1-15,-7-3 0,-5-2 16,-4-2-16,-3 0 0,-3-2 16,-4-2-16,-1 2 0,0-1 15,-3-3-15,2 1 0,5 2 0,2 3 16,3 1-16,4 3 0,6 1 15,5 1-15,8 1 0,7 0 16,5 0-16,5 1 0,10 2 16,6 1-16,2 1 0,3-1 0,-4 1 15,-10 0-15,-7-1 16</inkml:trace>
  <inkml:trace contextRef="#ctx0" brushRef="#br0" timeOffset="291797.0943">24544 11875 0,'0'0'0,"0"0"0,0 0 16,0 0-16,0 0 0,19 20 15,-19-20-15,8 19 0,-8-19 16,4 19-16,-2-11 0,-1-1 0</inkml:trace>
  <inkml:trace contextRef="#ctx0" brushRef="#br0" timeOffset="291939.7092">24494 12155 0,'0'0'0,"0"0"0,0 0 16,19 16-16,-19-16 0,23 13 0,-23-13 15,29 11-15,-18-6 0,-1-1 16</inkml:trace>
  <inkml:trace contextRef="#ctx0" brushRef="#br0" timeOffset="292478.5801">25907 11887 0,'0'0'0,"0"0"0,0 0 0,0 0 16,3-24-16,-3 24 0,0 0 15,-20-24-15,7 16 0,-7 2 0,-4 1 16,-5 2-16,-2 3 16,-16 4-16,-6 7 0,3 2 15,4 3-15,-6 6 0,-4 6 0,11-2 16,8 1-16,10 1 15,11-2-15,16-8 0,10-3 16,9-3-16,6-2 0,7-2 0,6-3 16,2-4-16,3-1 0,3-5 15,-3-3-15,-2-4 16,0-2-16,-5 0 0,-2-1 0,-6 2 16,-6 2-16,-7 3 0,-4 3 15,-3 0-15,-3 2 0,-2 4 16,-2 2-16,-4 4 0,-1 3 15,-4 3-15,-3 4 0,-1 6 16,0 6-16,-1 4 0,0 1 0,-2 8 16,3-2-16,3-3 15,3-5-15,1-1 0,2-2 0,0-3 16,-1-2-16,1-2 0,0-3 16,-1-3-16,2-3 0,-3-2 15,-2 0-15,-3-7 0,-4-4 16,-4-5-16,-3-1 0,0-5 15,0-3-15,-1-1 0,0-1 16,5-5-16,3-4 0,8-3 16,5-4-16,1 2 0,0 7 0,0 5 15</inkml:trace>
  <inkml:trace contextRef="#ctx0" brushRef="#br0" timeOffset="292663.0984">26309 12001 0,'0'0'0,"0"0"0,0 0 16,-3 20-16,3-20 0,-9 25 0,1-10 15,2 2-15,-1 1 0,2-3 16,0 2-16,1-4 0,0 0 16,2-1-16,2-4 0,0-2 15,0-1-15,0-1 0</inkml:trace>
  <inkml:trace contextRef="#ctx0" brushRef="#br0" timeOffset="292827.6943">26318 11665 0,'0'0'0,"0"0"16,0 0-16,0 0 0,0 0 15,23 23-15,-23-23 0,25 22 16,-25-22-16,38 22 15,-14-11-15,-3-3 0,-2 1 0,-3-2 16</inkml:trace>
  <inkml:trace contextRef="#ctx0" brushRef="#br0" timeOffset="293112.8927">27022 11839 0,'0'0'0,"0"0"0,0 0 0,-29-9 15,29 9-15,-42-5 0,14 3 16,-2 1-16,0 1 0,-10 1 15,0 2-15,4 3 0,3 1 16,0 7-16,6 2 0,7 1 16,6 0-16,9 2 0,8 2 15,7 0-15,6 0 0,5 1 16,2-1-16,2-1 0,0 1 0,3 1 16,-3-1-16,-5-4 0,-5-2 15,-4-1-15,-3-3 0,-4 0 16,-3-1-16,-7-2 0,-6-1 15,-3-3-15,0-1 0,-2-3 16,0-2-16,-1-2 0,0-2 0,3-3 16,2-2-16,3-1 15,2-3-15,2 3 0,0 3 0,2 2 16</inkml:trace>
  <inkml:trace contextRef="#ctx0" brushRef="#br0" timeOffset="293360.9381">27379 11778 0,'0'0'0,"0"0"0,0 0 15,0 0-15,-12 27 0,12-27 16,-26 36-16,9-13 0,0 4 16,-5 10-16,0 0 0,4-2 0,4-2 15,3 5-15,6-2 0,6-6 16,5-2-16,7-4 15,7-2-15,4-1 0,5-2 0,5-2 16,1-2-16,-3-5 0,-3-5 16,-4-6-16,-4-6 0,-4 0 15,-4 3-15,-3 0 0</inkml:trace>
  <inkml:trace contextRef="#ctx0" brushRef="#br0" timeOffset="293561.4177">27043 12010 0,'0'0'0,"0"0"16,29-2-16,-8 1 0,3 1 15,13 0-15,5 1 0,1 1 0,1-1 16,9 0-16,-2 1 16,3-1-16,-5 0 0,-9-1 15,-7 0-15,-9-1 0,-5 1 0,-13-3 16,-9-1-16,1 1 0,1 1 15,1 2-15</inkml:trace>
  <inkml:trace contextRef="#ctx0" brushRef="#br0" timeOffset="298444.8491">24843 13175 0,'0'0'0,"0"0"16,0 0-16,-10 28 0,6-15 0,-2 3 15,-1 0-15,0 5 0,0-1 16,3-1-16,0-1 0,1-1 15,1-3-15,0-2 0,1-4 16,1-3-16,2-3 0,2-7 16,3-2-16,2-1 0,0 0 0,4-4 15,2-4-15,0-1 16,1-3-16,4 1 0,3-1 16,0 1-16,1 0 0,5 1 15,-3 3-15,1 1 0,-1 1 16,1 6-16,-1 6 0,-4 2 15,-2 0-15,-4 5 0,-3 2 16,-3 4-16,-3 4 0,-3 2 0,-5 4 16,-2 0-16,0 1 0,-3-2 15,-2-1-15,2-1 16,2-1-16,-2-3 0,1-3 0,-1-2 16,2-2-16,0-4 0,0-2 15,4-2-15,-1-6 0,4-2 16,4-2-16,3-2 0,2-2 0,5-4 15,3-2 1,2-1-16,1 1 0,4-1 0,0 3 16,-2 4-16,-1 4 0,1 2 15,0 3-15,-3 3 0,-1 3 0,-3 3 16,-2 2-16,-3 4 16,-2 2-16,-3 2 0,-2 3 0,-3 0 15,-2 2-15,-3 2 0,-3 1 16,1-1-16,1 0 0,0-5 15,1-2-15,0-4 0</inkml:trace>
  <inkml:trace contextRef="#ctx0" brushRef="#br0" timeOffset="298744.1036">25737 13377 0,'0'0'0,"0"0"0,0 0 16,30 5-16,-30-5 0,33 3 0,-14-3 15,0 0-15,2 0 0,7-1 16,1-3-16,-4 0 0,-2 0 0,-3-3 16,-2-1-16,-3 1 15,-2 0-15,-4-3 0,-2-2 16,-4-1-16,-2 0 0,-8 0 16,-6-1-16,-3 4 0,-5 3 0,-5 3 15,-2 3-15,-9 4 0,1 5 16,0 3-16,-2 4 0,4 5 15,2 2-15,1 8 0,7 1 16,11-1-16,7-2 0,14-1 16,9-1-16,12-4 0,10-2 0,-10-4 15,-5-3-15,-6-4 0</inkml:trace>
  <inkml:trace contextRef="#ctx0" brushRef="#br0" timeOffset="299027.576">26751 13238 0,'0'0'0,"-11"-1"15,-5 0-15,-5 1 0,-4 2 0,-10 3 16,-5 3-16,-5 4 0,4 1 16,7-1-16,6 0 15,2 4-15,8 1 0,13 6 16,12 2-16,9-4 15,11 1-15,1 0 0,-2-4 0,-1 0 16,-1 0-16,-4-3 0,-3-3 16,-8-1-16,-7-2 0,-8 0 15,-5-1-15,-9 1 0,-6 1 16,2-5-16,-3 0 0,-6-1 16,-1-2-16,8 0 0,5-1 0,4 1 15</inkml:trace>
  <inkml:trace contextRef="#ctx0" brushRef="#br0" timeOffset="299344.3145">27401 13318 0,'0'0'0,"0"0"15,0 0-15,0 0 0,-26-13 0,26 13 16,-45-9-16,15 6 0,-2 1 15,-1 2-15,0 3 16,-7 2-16,4 0 0,-1 5 0,5 2 16,10 2-16,8 1 0,11 3 15,9 3-15,2-2 0,4-2 16,9 3-16,6 2 0,-3-2 16,-2 0-16,0 2 0,-3 0 15,-5-4-15,-4-3 0,-9-1 16,-7 0-16,-6-6 0,-6-4 0,-6-1 15,-5-1-15,1-2 16,1 0-16,-6-4 0,1-3 0,7 2 16,6 1-16,3 1 0</inkml:trace>
  <inkml:trace contextRef="#ctx0" brushRef="#br0" timeOffset="299745.8904">28011 13445 0,'0'0'0,"0"0"0,0 0 0,0 0 15,0 0-15,0 0 0,-25-19 16,25 19-16,-35-8 0,9 8 16,-5 1-16,0 2 0,-4 1 0,-10 5 15,-2 3-15,2 2 16,0 1-16,2 6 0,9 0 15,9-2-15,6-2 0,10 1 16,12-3-16,4-4 0,6-1 0,10-3 16,5-2-16,4-2 0,2-2 15,7-3-15,0-4 0,-4-2 16,-2-3-16,-3-2 0,-2-3 16,-5 3-16,-5 0 0,-6 3 15,-4 0-15,-4 3 0,-1 2 0,-3 3 16,-2 2-16,-4 5 15,-2-1-15,3 7 0,2 5 0,1 1 16,0-1-16,5 2 0,4 2 16,4 0-16,4 1 0,5-4 15,4-2-15,-5-3 0,-3-2 0,-4-2 16</inkml:trace>
  <inkml:trace contextRef="#ctx0" brushRef="#br0" timeOffset="300177.6095">28811 13558 0,'0'0'0,"0"0"0,0 0 0,0 0 16,-21-20-16,21 20 0,-38-13 15,11 6-15,-5 3 0,-16 0 16,-5 2-16,3 2 0,0 1 16,-8 6-16,2 4 0,2 3 15,9 1-15,13 1 0,10 1 16,9-1-16,6 1 0,16 0 15,13 2-15,7-3 0,5-3 0,10-6 16,8-5 0,-2-4-16,-2-3 0,1-4 0,-6-5 15,-6 1-15,-4-1 0,-10-2 16,-7-5-16,-4 6 0,-2 3 0,-7 3 16,-4 2-16,-3 6 0,-2 2 15,-2 6-15,0 3 0,1 7 16,0 4-16,3 9 0,1 6 15,-1 2-15,1 2 0,1 2 16,1-1-16,0 2 0,-1 0 0,1 3 16,0-3-16,-1-5 0,-2-2 15,-5-8-15,-2-4 0,-5-5 16,-2-3-16,-3-7 0,-2-5 16,0-6-16,0-4 0,-3-6 15,-3-6-15,6 4 0,5 3 16,5 3-16</inkml:trace>
  <inkml:trace contextRef="#ctx0" brushRef="#br0" timeOffset="300511.5305">28886 13770 0,'0'0'0,"0"0"16,0 0-16,30 5 0,-16-4 0,6 0 15,5 0-15,1-1 16,1 1-16,9-2 0,4-2 16,4 0-16,-4-1 0,-3-5 15,-2-4-15,-4-4 0,-3-3 0,-4-6 16,-7 0-16,-11 1 0,-7-1 16,-10 2-16,-8 0 0,-8 4 15,-7 3-15,-8 6 0,-5 3 16,1 6-16,1 4 0,-11 10 15,-2 6-15,15 4 16,10 1-16,13 9 0,9 5 16,13-1-16,7 0 0,17 3 0,8-2 15,10-3-15,7-1 0,-15-11 16,-9-5-16,-9-5 0</inkml:trace>
  <inkml:trace contextRef="#ctx0" brushRef="#br0" timeOffset="300910.9752">29297 14501 0,'0'0'0,"0"0"15,-30 2-15,10-3 0,-3 0 0,-18-3 16,-8-2-16,-6 0 16,-4-1-16,-26-5 0,-24-2 15,0 1-15,0 0 0,-43-8 16,-39-8-16,-59-8 0,29 3 0,-4 9 16,-3 5-16,17 5 0,14 3 15,-7-1-15,-4-2 0,2 4 16,1 1-16,-3 6 0,0 4 15,13-1-15,9-1 0,1 6 16,5 3-16,21-1 0,17 0 0,7-4 16,6-2-16,21 0 0,13 0 15,15-4-15,8-5 0,16 1 16,11 0-16,5-4 0,5-2 16,8-3-16,6 0 0,7 4 15,4 4-15,3 3 0</inkml:trace>
  <inkml:trace contextRef="#ctx0" brushRef="#br0" timeOffset="336128.8818">2270 11087 0,'0'0'16,"0"0"-16,0 0 0,25-6 0,-25 6 15,26-4-15,-11 2 0,4 0 16,1 1-16,4 1 0,5-1 16,9-1-16,4 1 0,5 1 15,6-1-15,17 1 0,-1-2 0,24 0 16,5-1-16,16 1 0,-4 2 16,19 2-16,1 1 0,47 1 15,-16-2-15,-1 0 0,-1-4 16,-11 1-16,-12-1 0,5-2 15,2-2-15,-10 1 0,-6 2 16,-5 2-16,-2 1 0,-15-3 0,-10-5 16,-12 4-16,-7 1 15,-17 3-15,-10 3 0,-15-2 0,-10 1 16,-9-1-16</inkml:trace>
  <inkml:trace contextRef="#ctx0" brushRef="#br0" timeOffset="337980.6217">6338 10569 0,'0'0'0,"0"0"0,0 0 16,0 0-16,0 0 0,0 0 16,18-13-16,-18 13 0,0 0 15,0 0-15,0 0 0,-15 15 16,15-15-16,-24 17 0,3-4 16,-1 1-16,0 0 0,-10 8 15,-7 1-15,3 1 0,1 0 0,-9 6 16,0-1-16,5-2 0,7 0 15,-5 1-15,5-2 0,2-5 16,4-1-16,6-4 0,4-4 16,2-4-16,3-3 0,2 0 15,2-3-15,2 0 0</inkml:trace>
  <inkml:trace contextRef="#ctx0" brushRef="#br0" timeOffset="338180.093">5778 10614 0,'0'0'0,"12"4"16,5 1-16,4 1 0,3 1 0,17 7 15,8 1-15,14 6 16,3 1-16,17 8 0,5 4 16,4 2-16,-11-4 0,5 8 15,-10 2-15,5 4 0,-23-10 16,-20-12-16,-12-7 0,-7-6 0</inkml:trace>
  <inkml:trace contextRef="#ctx0" brushRef="#br0" timeOffset="338812.6723">2131 11967 0,'0'0'0,"0"0"16,0 0-16,0 0 0,0 0 0,0 0 15,0 0-15,29 0 0,-29 0 16,0 0-16,32-3 16,-32 3-16,30-3 0,-6 3 0,4-1 15,5 1-15,0-1 0,20-1 16,8-1-16,-1 0 0,-1 0 0,27 1 16,21 0-16,-4 2 15,-6 1-15,29-1 0,26-1 16,34 0-16,-32 1 0,14 0 0,6 0 15,-23 5-15,-13 3 0,25-8 16,17-3-16,-16-2 0,-12 2 0,28 1 16,17 0-16,-18-1 15,-17 0-15,27-1 0,20 1 16,-25 1-16,-17 2 0,23 2 16,14 2-16,-32 2 0,-22 0 0,-1 0 15,-4-2-15,-25-2 0,-19-3 16,-32 1-16,-21 0 15,-15 0-15</inkml:trace>
  <inkml:trace contextRef="#ctx0" brushRef="#br0" timeOffset="345863.1824">9158 10972 0,'0'0'0,"0"0"0,0 0 15,0 0-15,3 22 0,-3-22 16,0 28-16,-3-10 0,-1 4 0,-3 5 15,-3 5-15,0 0 0,0 1 16,-5 9-16,-2-1 16,-3 5-16,3-3 0,0-3 0,2-1 15,1-7-15,1-2 0,1-3 16,2-7-16,3-5 0,1-3 16,3-4-16,0-2 0,3-6 15,-2-2-15,4-8 0,0-3 16,1-1-16,1-1 0,9-6 0,3 1 15,1-2-15,0 1 0,3 0 16,3 2-16,3 4 0,1 4 16,4 1-16,1 2 15,0 4-15,-1 1 0,4 7 0,-2 5 16,-4 3-16,-5 2 0,-4 4 16,-5 3-16,-5 1 0,-3 2 0,-7 1 15,-6 1-15,-1-6 0,-3-4 16,-9-2-16,-6-1 15,-2-2-15,1-3 0,-7-4 0,-6-3 16,4-1-16,3-2 0,0-4 16,-1-4-16,4-2 0,3-2 15,5 3-15,4 3 0,5 1 16</inkml:trace>
  <inkml:trace contextRef="#ctx0" brushRef="#br0" timeOffset="346246.1342">9799 11198 0,'0'0'0,"0"0"15,0 0-15,0 0 0,-11 33 0,11-33 16,-16 37-16,6-14 16,-1 1-16,-1 3 0,-2 1 15,-1 5-15,3-3 0,3-2 16,4-3-16,3 0 0,4-4 0,7-5 15,6-3-15,2-8 0,3-3 16,8-4-16,3-4 0,1-4 16,1-1-16,1-6 0,1-7 15,3-3-15,-1 0 0,-4 0 16,-3-1-16,-4 3 0,-5 3 16,-6 6-16,-4 5 0,-3 2 0,-4 1 15,-5 4-15,-3 2 16,-3 5-16,-2 3 0,-3 7 0,-3 5 15,0 4-15,2 4 0,2 4 16,2 4-16,4-1 0,2-2 16,5 2-16,4-5 0,8-4 15,4-5-15,-2-3 0,-4-4 16,-3-3-16</inkml:trace>
  <inkml:trace contextRef="#ctx0" brushRef="#br0" timeOffset="346479.8049">10778 11282 0,'0'0'0,"0"0"0,0 0 15,-22-2-15,22 2 0,-29 4 16,5 1-16,-1 3 0,0 1 16,-10 10-16,-4 6 0,6 0 0,3 3 15,2 7-15,7 3 16,7-7-16,9-3 0,13 4 0,10-3 15,8-6-15,4-5 0,9-5 16,9-4-16,-1-5 0,-1-3 16,-4 0-16,-10 0 0,-9 0 15</inkml:trace>
  <inkml:trace contextRef="#ctx0" brushRef="#br0" timeOffset="346697.4433">11086 11154 0,'0'0'0,"0"0"0,0 0 0,-4 22 16,4-22-16,-9 31 0,2-6 15,0 3-15,-1 4 0,-4 16 16,-2 4-16,-1-4 0,2-4 0,-2 7 16,-1-4-16,3-1 15,4-7-15,5-8 0,1-4 16,6-6-16,2-6 0,0-2 0,-2-4 15,-1-2-15</inkml:trace>
  <inkml:trace contextRef="#ctx0" brushRef="#br0" timeOffset="346929.4369">11531 11430 0,'0'0'15,"0"0"-15,0 0 0,0 0 16,-27-12-16,27 12 0,-40-5 15,14 4-15,-4 0 0,-4 2 0,-2 2 16,-10 3-16,5 0 0,-5 4 16,8 0-16,7 1 0,7 2 0,9 4 15,9 3-15,9 0 16,8 0-16,11 3 0,9 0 16,1 2-16,0 0 0,11 6 15,2-2-15,-10-5 0,-7-6 0,-7-3 16</inkml:trace>
  <inkml:trace contextRef="#ctx0" brushRef="#br0" timeOffset="347496.1712">10510 12261 0,'0'0'15,"-16"1"-15,-7 0 0,-13 0 0,-4 1 16,-19 1-16,-9 2 0,-11-1 16,1-4-16,-23-6 0,-3-3 15,-3-3-15,12 0 0,-45-15 16,10-4-16,17 1 0,15 1 16,1 0-16,0 1 0,11-8 15,8-3-15,1-4 0,-2-3 16,17 4-16,8 2 0,1-5 15,0-3-15,13 3 0,10 2 0,13-9 16,9-8-16,7 8 0,5 4 16,12-7-16,8-5 0,9 3 15,8 3-15,23-5 0,15-4 16,3 7-16,1 5 0,25 1 16,17 0-16,-3 2 0,-1 2 0,23 13 15,18 9-15,-9 9 16,-5 5-16,17 15 0,14 10 15,-11 7-15,-9 5 0,7 16 0,5 14 16,-21 3-16,-14 3 0,0 10 16,-2 4-16,-26-2 0,-16-3 15,-13 8-15,-7 4 0,-14-7 16,-8-6-16,-15 2 0,-9 2 16,-12-11-16,-8-6 0,-9 2 15,-4 1-15,-11-9 0,-5-7 0,-16-3 16,-9-2-16,-4-10 0,-1-4 15,-14-10-15,-9-3 0,2-7 16,2-3-16,-13-8 0,-8-5 16,9-1-16,9-2 0,2 5 15,2 3-15,23 2 0,15 0 0,10 1 16</inkml:trace>
  <inkml:trace contextRef="#ctx0" brushRef="#br0" timeOffset="371131.3554">9406 12006 0,'0'0'0,"0"0"15,24-2-15,-11 2 0,0-1 0,6-1 16,5 0-16,9-1 0,1-1 15,8 1-15,6 1 0,14 0 16,1 2-16,17-2 0,4-2 16,-2 1-16,-2 0 0,17 1 15,1 0-15,5 4 0,-7 0 0,37 5 16,-10 0-16,-22-3 0,-14-2 16,-4 0-16,-4 0 15,-13 2-15,-8 1 0,-9 1 0,-5 0 16,-7-3-16,-5-1 0,-9-3 15,-5-3-15,-8 1 0,-5 1 16,-5 2-16,-2-2 0,-7 2 16,-3 0-16,-2-4 0,-5 0 15,1 0-15,-1 1 0,-8 0 16,-7-1-16,-1 0 0,1 1 0,-9-2 16,-5 0-16,0-1 0,2-2 15,-8 3-15,-4-2 0,0 4 16,2 0-16,-18-1 0,-4-1 15,4 2-15,4 1 0,-37-1 16,5 0-16,12 3 0,7 2 0,-2 1 16,-1 0-16,12-1 15,8 2-15,-3-2 0,-3 0 16,10-1-16,7 0 0,-1-1 16,-1 1-16,10 1 0,9-2 0,8 0 15,8 1-15,7-2 0,5 1 16,6-2-16,6 1 0,6 0 15,4-1-15,4 0 0,7 0 16,3 2-16,6 0 0,8-2 16,5-1-16,4 1 0,3-2 0,17 0 15,7 1-15,5 0 16,1 1-16,12 1 0,7 0 16,29 2-16,-24 1 0,-3-1 15,-4 2-15,-6-1 0,-4 3 0,-7-2 16,-4-2-16,-13-1 0,-9 0 15,0-4 1,2 0-16,-19 1 0,-10 0 0,-15 5 16,-8 2-16,-6-4 0,-6-4 0,-9-4 15,-6-1 1,-13 1-16,-9 4 0,26 2 0,5 1 0,3 1 16</inkml:trace>
  <inkml:trace contextRef="#ctx0" brushRef="#br0" timeOffset="375532.5856">2109 12614 0,'0'0'0,"0"0"16,0 0-16,0 0 0,0 0 0,0 0 16,0 0-1,0 0-15,15-20 0,-15 20 0,0 0 16,20-8-16,-20 8 0,22 0 16,-9 1-16,2-1 0,1 2 15,3-1-15,6 0 0,3 1 16,4 0-16,15 2 0,2-1 15,5 1-15,2 1 0,20 0 16,6-2-16,13 1 0,-1 2 0,21-2 16,1-1-16,8 2 0,-8 2 15,52-4-15,-13-5 0,-10 0 16,-10-1-16,4 2 0,3-1 16,-6 2-16,-2 2 0,8-1 15,1 3-15,-2-5 0,-2-2 0,3 0 16,1 3-16,-7 3 15,-5 4-15,4-3 0,3-3 16,-15-1-16,-12-1 0,0 0 16,-1 1-16,-10 0 0,-4 1 0,-8-1 15,-4-1-15,-10 0 0,-6-1 16,-5 1-16,-4-1 0,-3 0 16,-2-3-16,-7 3 0,-5 1 15,-4-1-15,-5 0 0,-5 1 16,-3 2-16,-7-2 0,-2-2 15,-3 0-15,2-3 0,-1 3 16,2 0-16,-4 2 0,-2 2 16,-3-2-16,-3-1 0,1 1 15,-1-1-15,-2 2 0,1-1 0,-3 1 16,2-2-16,-2 2 0,0 0 16,0 0-16,0 0 0,1 2 15,-1-2-15,0 0 0,0 0 16,0 0-16,0 0 0,0 0 15,0 0-15,2 2 16,-2-2-16,2-1 0,-2 1 0,2-1 16,-2 1-16,0 0 0,3 1 15,-3-1-15,3 1 0,-3-1 16,1 0-16,-1 0 0,2 0 16,-2 0-16,2 2 0,-2-2 15,3-1-15,-3 1 0,2 1 16,-2-1-16,0 0 0,0 0 0,2 0 15,-2 0-15,2 0 0,-2 0 16,0 0-16,0 0 0,0 0 16,0 0-16,0 0 0,0 0 15,0 0-15,0 0 0,0 0 16,0 0-16,0 0 0,0 0 16,0 0-16,0 0 0,0 0 0,0 0 15,0 0-15,0 0 0,0 0 16,0 0-16,0 0 15,0 0-15,0 0 0,0 0 0,0 0 16,0 0-16,0 0 0,0 0 16,0 0-16,0 0 0,0 0 15,0 0-15,0 0 0,0 0 16,0 0-16,0 0 0,0 0 16,0 0-16,0 0 0,0 0 15,0 0-15,0 0 0,0 0 0,0 0 16,0 0-16,0 0 0,0 0 15,0 0-15,0 0 0,0 0 16,0 0-16,0 0 0,0 0 16,0 0-16,0 0 0,0 0 15,0 0-15,5-3 0,-5 3 16,0 0-16,0 0 0,0 0 0,0 0 16,0 0-16,0 0 15,0 0-15,0 0 0,0 0 0,0 0 16,0 0-16,0 0 0,0 0 15,-2 6-15,2-6 0,-5 3 16,5-3-16,-11 2 0,2-2 16,-1 0-16,-3 0 0,-3 0 15,-2-1-15,-2 0 0,-3-1 16,-5 0-16,0-1 0,-1 1 16,-12 0-16,-2-1 0,-1 2 15,-1 1-15,-12 0 0,-1-1 16,1 1-16,1 1 0,-16-1 15,2 0-15,-3 1 0,1 1 0,-9 0 16,1-1-16,2 2 0,1 1 16,-13 1-16,2 0 0,-7-2 15,7-1-15,-25 2 0,11 1 16,7-1-16,7 0 0,-2 3 16,-2 0-16,6 0 0,6 0 0,-1-2 15,1-2-15,2 0 0,2 1 16,-1-3-16,-1-2 0,3 3 15,1 3-15,-1-1 0,-1-1 16,2-1-16,2-2 0,-3 1 16,-1 2-16,3-3 0,0-2 15,-2 1-15,-1-2 0,0 2 16,0 2-16,0 1 0,-2-1 16,4-3-16,4-1 0,-5-2 15,-3 0-15,5 3 0,6 1 0,-11 2 16,-6 1-1,-11-3-15,-4-2 0,26 2 0,18 0 16,-3-1-16,-3-2 0,4 2 16,0 1-16,3 2 0,3 3 15,8-5-15,7-4 0,1 5 16,1 3-16,5-2 0,2-1 16,10-1-16,5-1 0,5-1 15,1 0-15,6 3 0,1 2 16,-1-2-16,2 1 0,5-4 0,5 0 15,3 1-15,4 2 0,7-1 16,9 0-16,-6 0 0,4 1 16,6-1-16,8 0 0,6 0 15,1 0-15,9 0 0,7 0 16,-3 1-16,-1 1 0,17-1 16,5-1-16,-3 2 0,-4 2 0,49-1 15,-5-1-15,-12 0 0,-12 1 16,7 1-16,8-1 15,-12-2-15,-8-1 0,8-2 0,6-1 16,-12 0-16,-5 0 0,13 2 16,7 1-16,-10-2 0,-6 0 15,4-1-15,6-3 0,-9 0 16,-6 1-16,6-1 0,7-1 16,-8 2-16,-5 1 0,5-2 15,5 2-15,-13 1 0,-5 3 0,17 2 16,12 0-1,-4-4-15,-1-5 0,-10 0 0,-6 1 16,-7 4-16,-7 6 0,2 2 16,1 2-16,-4-3 0,-2-2 15,-2 0-15,-1-1 0,-3-1 16,-5-2-16,0-3 0,0-2 16,-9 3-16,-6 4 0,4-2 0,1-2 15,-7 1-15,-7 0 0,-1 1 16,-4 0-16,-1 0 0,-2-1 15,-2 1-15,-2 0 0,-5-4 16,-2-2-16,-2 2 0,-1 1 16,-4 2-16,-3 0 0,-4 3 15,-1 0-15,-3 0 0,-2 0 0,1-1 16,-2 1-16,3-1 0,-3 1 16,0 0-16,1-5 15,-1 5-15,-1 3 0,-1-1 0,1 2 16,-1 0-16,1-1 0,-1 2 15,1-1-15,-4 3 0,1-1 16,-2 1-16,0 0 0,-3 1 16,-1-1-16,-2 1 0,-2 0 15,-2 0-15,1 0 0,-4 0 16,-1-1-16,-5 0 0,-1 1 0,-4-4 16,-3 0-16,-9 2 15,0 1-15,-6 1 0,-3-2 16,-1-1-16,0 0 0,-13-4 0,0 0 15,0 0-15,1-1 0,-12-1 16,-4 1-16,3-1 0,0-2 0,-12 0 16,0-1-16,-5-2 15,5-1-15,-26-1 0,8 3 16,8 1-16,6 0 0,-3-1 16,-3 1-16,7 1 0,6-2 15,-2 1-15,-2 0 0,0-1 0,-1-2 16,-4 2-16,0-1 0,4 2 15,3 1-15,-2 2 0,-3 1 16,3 1-16,2 0 0,-1 0 16,-6 0-16,3 1 0,2 0 0,2 0 15,2-1-15,-2 2 16,-1 0-16,4-1 0,0 0 16,3-1-16,2 0 0,-2 0 0,0-1 15,6 3-15,4 0 0,-2-1 16,-3 0-16,8 0 0,3-1 15,0 1-15,-4-1 0,4 3 16,3 1-16,1 0 0,1-1 16,5-1-16,4-2 0,-4 1 15,-5-2-15,7 3 0,2 2 0,4 2 16,1 0-16,2 0 0,-2 2 16,3-3-16,5-2 0,-1-1 15,4 1-15,0-1 0,3-1 16,7 2-16,7-1 0,-1-2 15,0-2 1,4 0-16,4-1 0,9 2 0,2 0 16,-3 0-16,4 0 0,0 0 15,0 0-15,4 1 0,0-2 16,2 1-16,-1 0 0,5 0 16,3 0-16,3-4 0,-3-1 0,-1 1 15,-2 1-15,-1-1 0</inkml:trace>
  <inkml:trace contextRef="#ctx0" brushRef="#br0" timeOffset="376231.7755">8042 12299 0,'0'0'0,"0"0"0,0 0 16,27-4-16,-27 4 0,31 0 0,-9 0 15,2 0-15,4 0 0,9 1 16,3 0-16,-2 0 0,1 1 16,6-1-16,-2 2 0,-6 1 15,-7 3-15,-2 1 0,-6 4 16,-2-1-16,-3 0 0,-5 7 16,-6 4-16,-4 2 0,-3 2 0,-4 3 15,-4 4-15,-2 0 0,-1-1 16,-7 2-16,-3-5 0,3-4 15,3-4-15,-2-4 0,0-4 16,0-4-16,-1-3 0,-2-10 16,-1-7-16,5 2 0,3 2 0,4 1 15</inkml:trace>
  <inkml:trace contextRef="#ctx0" brushRef="#br0" timeOffset="376447.6029">8469 12062 0,'0'0'0,"0"0"0,0 0 16,-12 35-16,5-20 0,-5 10 15,-8 5-15,-5 13 0,-1 4 0,-6 12 16,1 2-16,1 1 16,2-7-16,5-3 0,8-8 15,4-11-15,4-8 0,9-8 16,7-6-16,-1-9 0,4-7 0,-3 3 15,-3-1-15,0 1 0</inkml:trace>
  <inkml:trace contextRef="#ctx0" brushRef="#br0" timeOffset="376814.0291">8810 12395 0,'0'0'0,"0"0"0,-10 22 16,3-6-16,-1-1 0,-6 12 15,-5 5-15,1-2 0,0-1 0,0 1 16,4-6-16,3-4 0,2-2 16,3-5-16,1-5 0,4-3 15,1-5-15,7-8 0,1-6 16,2-4-16,3-5 0,1-5 16,2-5-16,3 3 0,2 2 0,6 4 15,-1 6-15,-2 4 16,-1 4-16,2 7 0,0 4 0,1 2 15,1 1-15,-5 7 0,-3 3 16,-5 3-16,-3 2 0,-4 2 16,-3 4-16,-6-5 0,-5-1 15,-7 2-15,-5-1 0,3-5 16,-2-4-16,-8 0 16,-4-2-16,4-4 0,-1-2 0,-2-5 15,4-2-15,5-9 0,4-6 16,2 4-16,4 3 0,3 3 15</inkml:trace>
  <inkml:trace contextRef="#ctx0" brushRef="#br0" timeOffset="376932.675">9314 12351 0,'0'0'0,"0"0"16,0 0-16,0 0 0,24 17 15,-24-17-15,0 0 0,12 23 16,-14-10-16,0-3 0,-1-1 15,2 0-15</inkml:trace>
  <inkml:trace contextRef="#ctx0" brushRef="#br0" timeOffset="377082.0477">9086 12546 0,'0'0'0,"0"0"0,0 0 0,38 11 16,-20-7-16,-2 1 0,1 1 15,1 1-15,0 3 16,2 0-16,-3-1 0,-2-1 0</inkml:trace>
  <inkml:trace contextRef="#ctx0" brushRef="#br0" timeOffset="377230.8193">9029 12746 0,'0'0'0,"0"0"16,0 0-16,0 0 0,25 1 0,-25-1 15,39-1-15,-17 1 0,1-2 16,5 1-16,3-2 0,-2-1 16,1-1-16,2 0 0,-4 0 15,-5 1-15</inkml:trace>
  <inkml:trace contextRef="#ctx0" brushRef="#br0" timeOffset="377413.7872">9422 12566 0,'0'0'0,"0"0"16,0 0-16,0 0 0,-3 31 16,3-31-16,-5 35 0,0-13 15,1 0-15,0 2 0,-1 2 16,0 3-16,0-2 0,2-4 16,-1-3-16,0-4 0,2-2 0,0-2 15</inkml:trace>
  <inkml:trace contextRef="#ctx0" brushRef="#br0" timeOffset="377764.0721">9455 12539 0,'0'0'0,"0"0"16,0 0-16,34 1 0,-18 1 0,6 2 16,5 0-16,6 4 15,0 0-15,3 3 16,3 2-16,-3 2 0,-1 0 0,2 2 15,-5-3-15,-7 2 0,-4 1 16,-4 3-16,-7 2 0,-9-4 16,-6-1-16,-6 0 0,-4-1 15,-7 1-15,-6 1 0,-4-3 16,-4-1-16,-7-1 0,1-4 0,1 0 16,1-2-16,1-6 0,3-3 15,6-3-15,4-1 0,7 0 16,2-3-16,6-2 0,3-2 15,6-3-15,3-3 0,10 2 16,7 2-16,6 1 0,5 2 16,7 3-16,7 3 0,-2 3 15,-1 3-15,0 1 0,1 3 16,-4-1-16,-4 1 0,-5 0 16,-6-1-16,-5-1 0</inkml:trace>
  <inkml:trace contextRef="#ctx0" brushRef="#br0" timeOffset="378014.1652">9751 12403 0,'0'0'0,"0"0"15,0 0-15,-2 22 0,2-22 0,-9 33 16,1-9-16,-4 4 0,-2 4 0,-7 11 15,0 2-15,2-3 0,4-2 16,0 2-16,2-3 0,5-6 16,0-5-16,3-3 0,3-7 15,4-13-15,4-7 0,-2 0 16,0 0-16,-1 1 0</inkml:trace>
  <inkml:trace contextRef="#ctx0" brushRef="#br0" timeOffset="378164.1472">10127 12411 0,'0'0'0,"0"0"0,0 0 16,17 17-16,-17-17 0,0 0 0,10 27 16,-13-13-16,-4 0 15,-1-1-15,-1-1 0,1-2 16,2-2-16,0 0 0</inkml:trace>
  <inkml:trace contextRef="#ctx0" brushRef="#br0" timeOffset="378314.3752">9874 12582 0,'0'0'0,"0"0"0,0 0 15,0 0-15,28 3 0,-28-3 16,43 5-16,-15-1 0,2 0 16,2-1-16,2 2 0,9 1 15,-1 0-15,5 0 0,-4-1 0,-8-2 16,-6 0-16,-6-1 0</inkml:trace>
  <inkml:trace contextRef="#ctx0" brushRef="#br0" timeOffset="378450.0154">10073 12698 0,'0'0'0,"0"0"0,0 0 15,-11 18-15,11-18 0,-9 19 16,4-7-16,0 1 0,1 0 0,1-2 15,0-1-15,2-1 0,0-1 16,0-1-16</inkml:trace>
  <inkml:trace contextRef="#ctx0" brushRef="#br0" timeOffset="378697.2295">10275 12765 0,'0'0'0,"0"0"15,0 0-15,0 0 0,0 0 0,-17 21 16,17-21-16,-25 19 0,5-7 15,-4 2-15,-5 2 0,-1 2 16,-2-1-16,-5 4 0,3 0 16,4-1-16,4 0 0,-1 0 15,6-1-15,7-1 0,4-2 16,8 0-16,5-2 0,9-3 16,8-3-16,4-1 0,5-2 15,3-2-15,2-2 0,0-5 0,-1-5 16,6-4-16,-3-2 0,-7 3 15,-6 3-15,-5 2 16</inkml:trace>
  <inkml:trace contextRef="#ctx0" brushRef="#br0" timeOffset="378965.9845">10598 12417 0,'0'0'0,"0"0"15,0 0-15,0 0 0,0 0 0,0 0 16,0 0-16,-10 29 0,10-29 16,-19 27-16,6-11 15,0-2-15,-2 1 0,2 0 0,1 0 16,-2 3-16,2-1 0,3 0 16,4-1-16,5-2 0,5 0 15,6-3-15,4-1 16,4 1-16,3 0 0,1-1 0,1-2 15,0-2-15,-1-3 0,2-1 16,-2-2-16,-4 0 16,-4 0-16,-1 0 0</inkml:trace>
  <inkml:trace contextRef="#ctx0" brushRef="#br0" timeOffset="379481.2191">10369 12848 0,'0'0'0,"0"0"0,0 0 0,0 0 15,-7 23-15,7-23 0,-7 27 16,4-11-16,0 0 0,-1 4 16,1 1-16,1 1 0,1-1 15,1 2-15,1-1 0,1-3 16,1-2-16,1-3 0,-1-2 16,0-3-16,1-3 0,-2-3 15,0-5-15,-1-2 16,-1-6-16,0 0 0,0 1 0,0-6 15,0 1-15,0-1 0,1 3 16,1 1-16,1 2 0,1 2 16,2 0-16,6 2 0,5 1 15,2 3-15,1 1 0,5 3 16,6 2-16,-3 2 0,-2-1 0,5 5 16,-1 3-16,-4-2 0,-3 1 15,-4-2-15,-2 3 16,-5-3-16,-4 0 0,-8-1 0,-7-2 15,-3 0-15,-2 1 0,-10-2 16,-7 0-16,2-2 0,0 0 0,-3 0 16,-3-1-16,6-1 15,3 0-15,0 0 0,6 1 16,6-1-16,2-1 0,4 2 16,4 0-16,3 2 0,4 0 0,9 0 15,6 3-15,-2-2 16,1-1-16,4 2 0,5 0 15,-2 0-15,0-1 0,-2-1 0,-1 1 16,-3-2-16,-3-1 0,2-1 16,0-3-16,-4 2 0,-2-2 0,-4 0 15</inkml:trace>
  <inkml:trace contextRef="#ctx0" brushRef="#br0" timeOffset="379647.3689">11070 13682 0,'0'0'0,"0"0"0,0 0 0,0 0 0,0 0 16,-22 10-16,22-10 15,0 0-15</inkml:trace>
  <inkml:trace contextRef="#ctx0" brushRef="#br0" timeOffset="380597.3302">2122 13446 0,'0'0'0,"0"0"0,0 0 0,0 0 15,0 0-15,0 0 0,0 0 0,0 0 16,0 0-16,0 0 0,0 0 16,0 0-16,0 0 0,0 0 15,0 0 1,0 0-16,34 4 0,-34-4 15,29 7-15,-9-5 0,4 2 16,1-1-16,1 0 0,15 1 0,6 0 16,-2 1-16,2 0 0,19 0 15,6-1-15,-1-2 0,-2-1 0,25 0 16,23 3-16,-12-1 16,-7 0-16,50-1 0,15-1 15,-23-2-15,-16 0 0,13 1 0,10 1 16,-19-1-16,-13 0 0,25 0 15,16 2-15,-18 0 0,-16 0 16,19 1-16,12 2 0,-14-2 16,-12 2-16,15 0 0,13 0 15,-18 0-15,-9 1 0,12 4 16,11 3-16,-21-4 0,-13-2 0,10 2 16,8 3-16,-17-2 0,-13-1 15,5 2-15,2 1 16,-19-3-16,-12 0 0,-1-2 15,-1 1-15,-15-2 0,-10-2 0,1-2 16,-3 0-16,-8 1 0,-8-1 0,-2 0 16,0-1-1,-8-4-15,-5-3 0,-7-1 16,-3 0-16,-2 7 0,-4 4 0,0-1 16,1-2-1,-2-1-15,-1-1 0,-3 1 0,0 0 16,0 0-16,0 0 15,-1 2-15,1-2 0,-2 2 16,-1 0-16,-4 0 0,-3 1 16,4-2-16,0-1 0,2 1 0</inkml:trace>
  <inkml:trace contextRef="#ctx0" brushRef="#br0" timeOffset="381197.3578">8565 13143 0,'0'0'0,"0"0"15,0 0-15,-10 18 0,10-18 16,-16 19-16,4-5 0,0 0 0,-1 1 16,0 1-16,0 2 0,-3 4 15,-1 2-15,0-2 0,2 2 16,-1-2-16,1-4 0,2-2 16,-1-2-16,4-1 0,0-1 15,1-2 1,-1 0-16,0-8 15,-1-6-15,2 0 0,1 1 0,3 1 0</inkml:trace>
  <inkml:trace contextRef="#ctx0" brushRef="#br0" timeOffset="381363.5987">8154 13178 0,'0'0'0,"0"0"0,0 0 16,22-2-16,-22 2 0,27 3 15,-6 0-15,5 2 0,2 2 0,15 5 16,1 1-1,1 2-15,-1 2 0,10 7 0,-1 0 0,6 4 16,-3 0-16,-5 0 16,-5 1-16,-9-8 0,-8-3 15,-8-5-15</inkml:trace>
  <inkml:trace contextRef="#ctx0" brushRef="#br0" timeOffset="384864.3106">2011 14402 0,'0'0'0,"0"0"15,0 0-15,0 0 0,0 0 0,0 0 16,0 0-16,0 0 0,28 4 16,-28-4-16,0 0 0,32 1 15,-32-1-15,32 0 0,-10-1 16,1 1-16,-3 1 0,7 0 16,5-1-16,8 0 0,0 0 0,4-3 15,7 0-15,11 1 0,-3-1 16,20-1-16,2 0 15,-1 1-15,-3 1 0,24-1 0,8 0 16,2-1-16,-13-1 0,57 1 16,-4 3-16,-21-1 0,-15 1 0,16 0 15,8 1-15,-19 0 16,-12 0-16,13-1 0,8-1 16,-16 2-16,-10 2 0,5-4 15,5-3-15,-19 1 0,-13 3 0,8-2 16,7-2-16,-21 3 0,-14 2 15,1-1-15,-2-1 0,-14-1 16,-9-2-16,0 1 0,-2 0 16,-9-1-16,-5-1 0,-10 3 15,-3 0-15,-5 0 0,1 0 0,-4 1 16,0 2-16,0 0 16,-4 1-16,4-1 0,-2 0 15,2 0-15,0 0 0,0 0 0,0 0 16,0 2-16,0-2 0,-1 2 15,-2-1-15,3-1 0,-2 2 16,-1 1-16,0 2 0,-1 0 16,-3 0-16,4-2 0,-2 0 15,2-1-15</inkml:trace>
  <inkml:trace contextRef="#ctx0" brushRef="#br0" timeOffset="388997.6504">2118 15173 0,'0'0'0,"0"0"16,0 0-1,0 0-15,0 0 0,0 0 0,26 1 16,-26-1-16,0 0 0,38-2 15,-38 2-15,31-2 0,-12 2 16,3 0-16,2-1 0,5 1 16,3 0-16,10 1 0,-1-1 0,9 0 15,4-1-15,12 1 0,-1 0 16,20-1-16,5 0 16,-4 0-16,-8 0 0,27 1 15,21 1-15,-14-2 0,-8 0 0,57 0 16,-3 0-16,-23 1 0,-15 1 15,16-2-15,9 0 0,-18 0 16,-13 0-16,15 0 0,11-1 16,-19 1-16,-12 1 0,16 0 15,13 2-15,-24-3 0,-11 0 0,6 0 16,4 1-16,-12 0 0,-12 0 16,3 0-16,0 1 15,-11-5-15,-12-2 0,5 2 0,2 3 16,-14 1-16,-10 1 0,1-5 15,-1-3-15,-5 0 0,-6 2 16,-5-1-16,-1 0 0,-6 1 16,-5 2-16,1-1 0,2 1 15,-5 0-15,-3 0 0,-4 0 16,-4-1-16,-2 2 0,-3 1 0,-2-3 16,0-1-16,0 2 0,-1 0 15,0 4-15,1 0 16,-4-1-16,1-3 0,1 3 0,1 2 15,-3-2-15,2 1 0,-2-1 16,4 0-16,-4 0 0,0 3 16,0-3-16,0 3 0,0-3 15,0 0-15,0 0 0,0 0 16,0 0-16,0 0 0,0 2 16,0-2-16,0 0 0,0 0 0,0 0 15,0 0-15,0 0 0,0 0 16,0 0-16,3 1 0,-3-1 15,1-2-15,-1 2 0,0 0 16,0 0-16,0 0 0,0 0 16,0 0-16,0 0 0,0 0 0,0 0 15,0 0-15,0 0 0,0 0 16,0 0-16,0 0 16,0 0-16,0 0 0,0 0 0,0 0 15,0 0-15,0 0 0,0 0 16,0 0-16,0 0 0,0 0 15,0 0-15,0 0 0,0 0 16,0 0-16,6-3 0,-6 3 16,0 0-16,0 0 0,1-7 15,-2 2-15,-3 1 0,4 4 0,-3-7 16</inkml:trace>
  <inkml:trace contextRef="#ctx0" brushRef="#br0" timeOffset="394148.2399">2106 16014 0,'0'0'0,"0"0"0,0 0 16,0 0-16,0 0 0,0 0 15,0 0-15,0 0 0,0 0 0,0 0 16,0 0-16,0 0 0,0 0 16,0 0-16,32 3 15,-32-3-15,28-1 0,-28 1 0,44 3 16,-16 1-16,1 0 0,9 1 15,10 1-15,16 1 0,4 0 16,21 1-16,8 0 0,18 0 16,-3 0-16,35 0 0,29 1 15,40-1-15,-36-2 0,9 1 16,4 2-16,-20 0 0,-11-1 0,17 1 16,14 0-16,-12-1 0,-8 0 15,20 3-15,16 1 16,-32-1-16,-18-1 0,-2-4 15,1-2-15,-23-3 0,-16 0 0,18-5 16,16-2 0,-24 1-16,-16 0 0,-46 2 15,-30 0-15,1 0 0,1-1 16,-8 0-16,-9 1 0,-7 0 16,-5 1-16,-3-1 0,-2 1 0,0 0 15,-1 1-15,1 1 0,-4 1 16,-1-1-16,2-2 15,-2 2-15,0 0 0,0 0 0,0 0 16,2 3-16,-2-3 0,3 0 16,2 0-16,-5 0 0,0 0 15,2 4-15,2-2 0,2-1 16,1 0-16,-2-1 0,-1 1 16,0 0-16,-1 0 0,0-1 15,1 0-15,-2 0 0,0 0 0,0 0 16,1 2-16,-1-1 0,1 0 15,-3-1-15,1 3 0,-1-3 16,2 0-16,-2 0 0,4 0 16,-4 0-16,1 0 0,-1 0 15,0 0-15,2 1 0,-2-1 0,2-1 16,-2 1-16,2-1 16,-2 1-16,0 0 0,0 0 15,0 0-15,3 0 0,-3 0 0,2 1 16,-2-1-16,0 0 0,2 0 15,-2 0-15,0 0 0,0 0 16,8-1-16,-8 1 0,6-4 16,-6 4-16,12-3 0,-4-1 15,2 1-15,2-3 0,1 1 16,3-1-16,-1-1 0,2-1 0,0 0 16,3 0-16,-1-1 15,0-1-15,0-2 0,-2-2 16,4-5-16,-1-1 0,1 0 15,0 0-15,-3-3 0,-3-2 16,-1-1-16,0-2 0,-1-7 0,-2 1 16,-1-1-16,-5 0 0,-1 1 15,-3 0-15,-4 0 0,-1-1 16,-5-3-16,-2 4 0,-2-1 16,0-2-16,-6 3 0,-3 4 0,-5 0 15,-3 1-15,-3 0 0,-2 0 16,-3 1-16,-2 3 0,-10 0 15,-1 5-15,-7 1 16,-6 2-16,6 1 0,3 1 0,-10-1 16,1 3-16,-2 4 0,-3 4 15,-30-5-15,6-1 0,12 4 16,7 2-16,-3 7 0,-1 6 16,4-6-16,1-3 0,-4 1 15,-3 1-15,3 0 0,1 1 16,-4-1-16,-1 0 0,3 1 0,1 0 15,-2-4-15,0-3 0,2 1 16,2 1-16,-6 2 0,-2 3 16,6-2-16,4 1 0,-1 0 15,-2 2-15,0-4 0,1-3 0,-1 0 16,0 1-16,6 3 16,2 1-16,1-1 0,-3-1 15,-2 1-15,2 0 0,2 0 0,0-2 16,4 1-16,2 1 0,-8 0 15,-5 0-15,5-2 0,1 0 16,2 0-16,-3 4 0,8-1 16,4-1-16,-6 0 0,2 0 15,-1 0-15,2 1 0,-2 1 16,0 0-16,6 1 0,6 1 0,-4-1 16,0 2-16,1 0 0,0 0 15,1 1-15,0 2 16,6 2-16,5 3 0,0-2 15,5-1-15,-1-1 0,1-4 0,-4 7 16,0 3 0,6 2-16,5 3 0,2-1 0,3-1 15,6 0-15,6 0 0,-2 0 0,1 1 16,3-8-16,0 2 0,-3 4 16,0 2-16,3-1 0,3 1 15,1 1-15,2 2 0,2 1 16,-1 1-16,2 0 0,4 1 15,2 2-15,0-1 0,4 3 16,-2 0-16,2-6 0,3-2 0,2 2 16,3 2-1,-1 1-15,2 3 0,-2-5 0,0-5 16,-1-2-16,-1-2 16,-1-3-16,-3-3 0,-2-2 0</inkml:trace>
  <inkml:trace contextRef="#ctx0" brushRef="#br0" timeOffset="409431.3796">2422 16009 0,'0'0'0,"0"0"15,0 0-15,0 0 0,0 0 0,0 0 16,0 0-16,0 0 0,0 0 16,0 0-16,0 0 0,29-5 15,-29 5-15,0 0 0,31-2 16,-18 2-16,2 0 0,1 1 16,0 0-16,4 1 0,1 0 0,2 1 15,3 1-15,1-1 0,4 1 16,13 2-16,3 2 0,-1-1 15,0-1-15,15 1 0,1 0 16,11 1-16,-3 0 0,12-2 16,8 0-16,10-1 15,-9 0-15,10-2 0,-6-1 0,28-2 16,-14 0-16,-5 0 0,-4 2 16,-7 1-16,-3-1 0,-1-2 15,3-2-15,-3 1 0,2 2 0,-3-3 16,1-1-16,-4 1 15,-3 0-15,4 3 0,3 1 16,-4-1-16,-4 0 0,3-3 16,0-3-16,-6 2 0,-3 1 0,-2 4 15,-2 1-15,-4-1 0,-1-2 16,0-1-16,4-1 0,-10 4 16,0 2-16,-7-3 0,-2-1 15,1 0-15,0 0 0,-5 2 16,-2 2-16,-4-5 0,0-2 0,-9 0 15,-3-1-15,2 3 0,-1 3 16,-2-2-16,-1-1 16,-7 0-16,-5-1 0,-3 1 0,2 1 15,-7 0-15,1 0 0,-2 0 16,0 0-16,-2 0 0,2 1 16,-6-1-16,0 0 0,-5-1 15,0 2-15,-3 1 0,-2-1 16,4 0-16,0-1 0,2 1 15</inkml:trace>
  <inkml:trace contextRef="#ctx0" brushRef="#br0" timeOffset="413065.0627">8472 15244 0,'0'0'0,"0"0"0,0 0 16,-2 22-16,2-22 0,-5 23 15,5-23-15,-14 34 0,6-14 0,-7-1 16,-2 1-16,-7 3 16,2 1-16,-3-2 0,-1-1 15,-1-2-15,2-1 0,-4 0 16,3-4-16,3-2 0,4-3 0,3-2 16,3-1-16,2-2 0,2-3 15,5 2-15,2 1 16,4 1-16,2 1 0,8 1 0,7 3 15,0 1-15,1 3 0,5 4 16,4 4-16,5 6 0,-2-1 0,2 5 16,1 3-16,6 3 0,-4-4 15,-4 1-15,-3 0 16,-3-4-16,-3-6 0,2-2 16,-4-5-16,-5-5 0,-2-4 0,-7-14 15,0-9-15,-7-5 0,-3-4 16,0 5-16,1 4 0,0 3 15</inkml:trace>
  <inkml:trace contextRef="#ctx0" brushRef="#br0" timeOffset="413249.0208">8472 15467 0,'0'0'16,"0"0"-16,0 0 0,-14 28 15,14-28-15,-17 37 0,5-10 16,-1 0-16,-1 0 0,-5 8 0,1 0 15,-4 3-15,3-3 0,-6-1 16,-2-4-16,-1-5 16,1-5-16,-4-4 0,2-4 0,6-4 15,5-1-15,4-2 0</inkml:trace>
  <inkml:trace contextRef="#ctx0" brushRef="#br0" timeOffset="413414.8378">7986 15433 0,'0'0'0,"0"0"16,29-1-16,-7-1 0,7 1 15,15-1-15,5 1 0,15-2 16,1 1-16,16 0 0,-3 0 16,-4 0-16,-4 0 0,-7 0 15,-15 0-15,-13 1 0</inkml:trace>
  <inkml:trace contextRef="#ctx0" brushRef="#br0" timeOffset="413614.9837">9128 15283 0,'0'0'0,"0"0"0,0 0 0,0 0 15,14 22-15,-14-22 0,6 22 16,-6-22-16,7 28 0,-4-14 16,2 0-16,-1-2 0,0-1 0,0-2 15,-1-1-15,-1-1 0</inkml:trace>
  <inkml:trace contextRef="#ctx0" brushRef="#br0" timeOffset="413798.3673">9267 15163 0,'0'0'16,"0"0"-16,0 0 0,0 0 15,0 0-15,7 31 0,-7-31 16,3 28-16,-3-28 0,9 29 16,-1-18-16,1 0 0,0-2 0,0-1 15,-1-1-15,-1 0 0</inkml:trace>
  <inkml:trace contextRef="#ctx0" brushRef="#br0" timeOffset="413932.1545">9713 15290 0,'0'0'16,"0"0"-16,0 0 0,-10 17 0,10-17 16,-17 17-16,2-5 0,-2 0 0,0 1 15,-4-1-15,-4 1 16,-1 2-16,4-3 0,4-2 0</inkml:trace>
  <inkml:trace contextRef="#ctx0" brushRef="#br0" timeOffset="414098.5101">8960 15464 0,'0'0'0,"0"0"0,0 0 15,-5 21-15,5-21 0,-7 26 16,2-8-16,1 0 0,-1 1 0,2 1 15,0-1-15,-1-2 0,2-1 16,0 2-16,0-5 16,1-1-16,0-2 0,-1-1 0</inkml:trace>
  <inkml:trace contextRef="#ctx0" brushRef="#br0" timeOffset="414631.4848">9046 15487 0,'0'0'0,"0"0"0,22-3 16,-5 2-16,5 0 0,10 1 15,9 1-15,13 2 0,0 1 16,12 3-16,0 1 16,2 3-16,-12 0 0,-2 5 0,-10 0 15,-10-2-15,-7 0 0,-14-3 16,-9-1-16,-9 0 0,-7 0 0,-11-3 16,-11-1-16,-5-1 0,-6-2 15,9-1-15,9 1 0,-18 0 16,-15 0-16,-3-1 0,6-1 15,13 1-15,10 0 0,7 0 16,9-2-16,7 3 0,6-2 16,14 1-16,10 0 0,5 1 15,4 1-15,3 0 0,6 2 16,-3 0-16,-1 0 0,3 3 0,0-1 16,-9-1-16,-4-1 0,-8 0 15,-7 0-15,-8 1 0,-5 0 16,-9 1-16,-7-2 0,-6 3 15,-3 0-15,-2 0 0,-1-1 16,5 0-16,1-1 0,4 0 16,3 0-16,7 3 0,4 1 15,8 2-15,6 3 0,3-4 16,6 0-16,5 3 0,7 2 16,-2 0-16,-1 1 0,5 3 0,-2 0 15,-4-3-15,-3 0 0,-5 1 16,-3 0-16,-7 0 0,-7 1 15,-3-1-15,-5 0 0,0-5 16,-2 0-16,-7-3 0,-6-1 16,0-4-16,-1-3 0,3-4 15,-2-3-15,-5-7 0,0-7 0,7 4 16,5 3-16,5 2 0</inkml:trace>
  <inkml:trace contextRef="#ctx0" brushRef="#br0" timeOffset="414748.7216">8994 15922 0,'0'0'15,"0"0"-15,0 0 0,0 0 16,31 0-16,-31 0 0,36 3 0,-12-2 16,5 0-16,11-1 15,8 0-15,-5-1 16,-5 1-16,-5-1 0</inkml:trace>
  <inkml:trace contextRef="#ctx0" brushRef="#br0" timeOffset="414973.4352">10098 15551 0,'0'0'15,"0"0"-15,27 3 0,-7-1 0,2 1 16,11 0-16,3 2 15,2-1-15,-1 0 0,8 1 0,-2-2 16,-3 1-16,-3 0 0,-3 0 16,-8-1-16,-5-1 0</inkml:trace>
  <inkml:trace contextRef="#ctx0" brushRef="#br0" timeOffset="415165.2406">10360 15391 0,'0'0'0,"0"0"16,0 0-16,3 23 0,-3-23 16,-1 24-16,1-24 0,-6 34 15,1-13-15,-2 2 0,0 1 16,-4 5-16,-2-1 0,1-1 16,1-1-16,-1-4 0,0-4 0,2-3 15,2-2 1,2-2-16</inkml:trace>
  <inkml:trace contextRef="#ctx0" brushRef="#br0" timeOffset="415331.6526">9874 15720 0,'0'0'0,"0"0"0,0 0 16,0 0-16,35 7 0,-13-4 0,7 2 16,4 0-16,5 0 0,6 1 15,6 0-15,14 2 0,1 0 16,13 2-16,-2 0 0,7 0 15,-7-2-15,-8-1 16,-17-2-16,-12-1 0</inkml:trace>
  <inkml:trace contextRef="#ctx0" brushRef="#br0" timeOffset="415565.6545">10811 15502 0,'0'0'0,"0"0"0,0 0 16,0 0-16,-26 21 0,26-21 16,-27 25-16,6-9 0,-6 2 0,-6 4 15,-5 4-15,-14 12 0,-2 2 16,-14 11-16,-1-1 0,-8 9 16,5-3-16,-8 3 0,4-4 15,2 0-15,11-6 0,-14 4 16,13-14-16,20-11 0,14-10 0,9-5 15</inkml:trace>
  <inkml:trace contextRef="#ctx0" brushRef="#br0" timeOffset="415765.7063">10262 16089 0,'0'0'0,"0"0"15,-6 37-15,3-20 0,-2 1 0,-1 13 16,-2 8-16,1-3 16,2-1-16,-2 7 0,3-2 0,0 0 15,1-8-15,3-8 16,1-8-16,1-4 0,-1-2 16,0-2-16</inkml:trace>
  <inkml:trace contextRef="#ctx0" brushRef="#br0" timeOffset="416036.8479">10285 16037 0,'0'0'0,"0"0"0,0 0 15,0 0-15,30 1 0,-30-1 0,27 7 16,-8-3-16,3 0 0,1 1 16,1 0-16,3 1 0,0 1 15,6 2-15,-2 1 0,-2 3 16,-3 0-16,1 3 0,-1 1 15,3 4-15,-5-2 0,-5 2 16,-4 2-16,-5 4 0,-3 1 0,-6 1 16,-4 0-16,-2 1 0,-1 0 15,-2-3-15,0-2 0,-1-2 16,1-5-16,-2-3 0,-1-4 16,-3-4-16,0-3 0,3-1 15,1-1-15,2 0 0</inkml:trace>
  <inkml:trace contextRef="#ctx0" brushRef="#br0" timeOffset="416215.5755">10313 16171 0,'0'0'0,"0"0"0,0 0 0,0 0 16,24 17-16,-24-17 15,32 18-15,-13-8 0,1 0 0,3 0 16,4 1-16,5 3 0,-1-2 15,-3-1-15,-2-1 0,-4-2 16,-3-1-16,-4-1 0</inkml:trace>
  <inkml:trace contextRef="#ctx0" brushRef="#br0" timeOffset="416353.1359">10310 16415 0,'0'0'0,"0"0"15,0 0-15,28 8 0,-12-4 0,9 0 16,5 0 0,3-1-16,3 1 0,1-2 0,-5 1 15,-4-1-15</inkml:trace>
  <inkml:trace contextRef="#ctx0" brushRef="#br0" timeOffset="416500.4834">11555 16705 0,'0'0'0,"0"0"15,0 0-15,0 0 0,-24-15 0,24 15 16,0 0-16,-21-17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45:13.546"/>
    </inkml:context>
    <inkml:brush xml:id="br0">
      <inkml:brushProperty name="width" value="0.05292" units="cm"/>
      <inkml:brushProperty name="height" value="0.05292" units="cm"/>
      <inkml:brushProperty name="color" value="#FF0000"/>
    </inkml:brush>
  </inkml:definitions>
  <inkml:trace contextRef="#ctx0" brushRef="#br0">1950 2286 0,'0'0'0,"0"0"0,0 0 16,35-11-16,-16 6 0,11 0 0,7 0 15,5 1-15,5-1 0,20 0 16,8 1-16,16-6 0,-1-2 0,25 5 16,3 4-16,17-2 0,-5-4 15,68-3-15,-7-1 16,-11 4-16,-11 4 0,9-1 0,3 0 15,-5 0 1,-4 0-16,64 7 0,42 6 16,-57 0-16,-41 1 0,-12-2 0,-10 0 15,-2 6-15,2 5 0,-10-1 16,-6 0-16,-17-1 0,-9-2 0,-13 5 16,-14 2-16,-26-6 0,-19-4 15,-15-5-15</inkml:trace>
  <inkml:trace contextRef="#ctx0" brushRef="#br0" timeOffset="2083.1141">7151 2032 0,'0'0'15,"22"-8"-15,7-3 0,-2 3 0,4-1 16,11-2-16,15-1 0,1-2 15,1 0-15,6-2 0,-5 1 16,0 1-16,-13 2 0,-10 5 16,-11 4-16,-6 1 0,-6-1 0,-3 2 15</inkml:trace>
  <inkml:trace contextRef="#ctx0" brushRef="#br0" timeOffset="2283.1946">7063 2470 0,'0'0'0,"0"0"16,22-6-16,1 1 0,5-2 0,10-4 16,6-2-16,20-7 0,5 0 15,17-5-15,3 1 0,10-3 16,4-3-16,-2 0 0,-13 3 16,-21 4-16,-12 3 0,-4 1 15,-21 7-15,-21 6 0,-6 2 16,-14 3-16,-8 2 0,-5 3 15,-6 3-15,8-1 0,5-2 16,5-2-16</inkml:trace>
  <inkml:trace contextRef="#ctx0" brushRef="#br0" timeOffset="2499.7472">7472 2229 0,'0'0'0,"0"0"0,0 0 15,-8 24-15,8-24 0,-8 35 16,5-13-16,-1 2 0,1 2 0,1 6 16,2 1-16,2-1 0,1 0 15,2-4-15,0-3 0,4 0 16,0-4-16,2-6 0,2-2 16,3 0-16,1 2 0,-3-4 15,-1-2-15,-5 0 0</inkml:trace>
  <inkml:trace contextRef="#ctx0" brushRef="#br0" timeOffset="2699.7801">7793 2060 0,'0'0'0,"0"0"0,0 0 16,0 0-16,0 0 0,0 31 16,0-31-16,-2 35 0,0-11 0,0 4 15,-1 4-15,1 2 16,0-1-16,1 9 0,1-2 15,0 8-15,1-3 0,1-2 16,0-1-16,2-7 0,-1-5 0,0-6 16,3-9-16,-3-3 0,-2-1 15,1-2-15</inkml:trace>
  <inkml:trace contextRef="#ctx0" brushRef="#br0" timeOffset="3266.3596">8379 1838 0,'0'0'0,"0"0"15,0 0-15,26-7 0,-13 3 16,4 2-16,1 1 0,-1 1 16,0 1-16,1 0 0,-1 1 15,-4 3-15,-2 1 0,-2 3 16,-1 1-16,-4-1 0,-2 1 0,-2 1 15,-1 1-15,-1 1 0,0 1 16,0 1-16,-1 1 0,1 2 16,0 1-16,-1-1 15,1 0-15,-1 2 0,1 1 0,0-1 16,0 0-16,-3-3 0,0-2 16,-3 0-16,-1 2 0,-3-2 15,-3 1-15,-6 0 0,-5-1 16,0-1-16,-2-2 0,-4-1 15,3-5-15,1-3 0,3-1 0,3-3 16,3-2-16,5-3 0,3-3 16,6-2-16,6-1 0,5-1 15,3 0-15,6 0 16,5-3-16,3 4 0,3 2 0,0 1 16,-1 2-16,1 4 0,-2 1 15,-1 6-15,-2 2 0,-3 1 16,-3 4-16,-5 4 0,-6 1 15,-5 4-15,-3 2 0,-6 2 16,-3 3-16,-4-1 0,-2 2 0,-3 2 16,1-2-16,5-4 0,3-5 15,3-3-15,4-3 0,8 0 16,4-1-16,5-5 0,5-4 16,5-4-16,5-3 0,4-3 15,3-3-15,2-1 0,2-2 16,-1 1-16,-9 2 0,-5 3 0</inkml:trace>
  <inkml:trace contextRef="#ctx0" brushRef="#br0" timeOffset="3451.3735">9000 1778 0,'0'0'15,"0"0"-15,0 0 0,20 3 0,-20-3 0,19 10 16,-19-10-16,21 21 16,-12-9-16,-1 5 0,-4 2 15,0-3-15,1-2 0,-2-1 16</inkml:trace>
  <inkml:trace contextRef="#ctx0" brushRef="#br0" timeOffset="3733.0301">8790 2129 0,'0'0'0,"0"0"0,0 0 16,27-10-16,-27 10 0,37-12 0,-11 3 16,3-1-16,2-2 0,8-1 15,1 1-15,3-1 16,-5 5-16,-6-1 0,-5 4 16,-6 2-16,-5 2 0,-8 3 0,-3 4 15,-9 5-15,-4 1 0,-4 1 16,-5 3-16,-7 7 0,-3 4 0,-2 2 15,-5 4-15,5-1 16,1-1-16,-5 6 0,0-1 16,1-3-16,1-1 0,0 0 0,6-5 15,5-6-15,1-4 0,5-3 16,3-3-16,3-6 0,2-4 16,0-1-16,3 0 0,1 0 15</inkml:trace>
  <inkml:trace contextRef="#ctx0" brushRef="#br0" timeOffset="3915.8302">8929 2346 0,'0'0'0,"0"0"16,0 0-16,0 0 0,21 18 0,-21-18 15,17 20-15,-6-8 0,2 1 16,-1 1-16,0-2 16,2-2-16,0 0 0,3-2 0,2-2 15,5 0-15,0-1 0,3-5 16,2-3-16,2-4 0,0-4 15,-1-3-15,-2-2 0,-1-1 16,-5 4-16,-3 3 0</inkml:trace>
  <inkml:trace contextRef="#ctx0" brushRef="#br0" timeOffset="4166.8873">9751 1702 0,'0'0'0,"0"0"15,0 0-15,0 0 0,0 0 0,-14 19 16,14-19-16,-21 26 0,7-9 16,-1 2-16,1 2 0,3-2 15,2-3-15,5-1 0,4-4 16,5 1-16,6-4 0,6-4 16,4-6-16,4-4 0,4-3 15,5-1-15,4 0 0,7-1 16,-4 1-16,-2 0 0,-3 2 15,2 0-15,-6 1 0,-8 2 16,-4 1-16,-5 1 0</inkml:trace>
  <inkml:trace contextRef="#ctx0" brushRef="#br0" timeOffset="4316.6079">9767 1934 0,'0'0'0,"0"0"15,0 0-15,0 0 0,0 0 16,0 0-16,3 21 0,-3-21 15,0 0-15,16 20 0,-16-20 16,26 13-16,-26-13 0,36 4 0,-14-5 16,-3-1-16,-2 1 0,-3 0 15</inkml:trace>
  <inkml:trace contextRef="#ctx0" brushRef="#br0" timeOffset="4550.4621">10315 1702 0,'0'0'0,"0"0"0,0 0 16,-27 21-16,15-11 0,0 1 0,1 2 15,-1 4-15,2 0 0,2-3 16,4 1-16,3-3 0,3-3 16,7-4-16,5 0 0,5-3 15,3-1-15,2-2 0,1-1 16,1 1-16,-2 0 0,2 1 15,-1-1-15,-7 2 0,-2 0 0,-4 0 16,-2 0-16,-1 0 16</inkml:trace>
  <inkml:trace contextRef="#ctx0" brushRef="#br0" timeOffset="4732.5816">9958 1997 0,'0'0'0,"0"0"0,0 0 0,28-6 16,-28 6-16,35-5 0,-12 1 16,1 3-16,-2 0 0,6 1 15,1 0-15,-1 0 0,-3 1 0,-3 2 16,-3 0-16,-5 2 0,-3 2 16,-2-2-16,-1 0 0,-2-1 15</inkml:trace>
  <inkml:trace contextRef="#ctx0" brushRef="#br0" timeOffset="4916.7687">9707 2276 0,'0'0'0,"0"0"0,0 0 16,27-10-16,-27 10 0,48-12 16,-14 4-16,5-2 0,3-1 15,13-4-15,0 3 0,10-2 16,-3 0-16,5 2 0,-5 3 15,-14 2-15,-8 5 0,-9 0 16,-7 1-16,-5-1 0</inkml:trace>
  <inkml:trace contextRef="#ctx0" brushRef="#br0" timeOffset="5115.8966">9720 2439 0,'0'0'16,"0"0"-16,0 0 0,0 0 15,0 0-15,40-15 0,-14 8 16,6-2-16,6-1 0,4 0 16,3-1-16,13-3 0,1 2 0,8-2 15,-5 1-15,2 1 0,-10 2 16,-11 1-16,-8 1 0,-12 5 16,-8 2-16,-4 0 0,-3-1 15,-1 1-15</inkml:trace>
  <inkml:trace contextRef="#ctx0" brushRef="#br0" timeOffset="5332.7063">10162 2284 0,'0'0'0,"0"0"0,0 0 16,0 0-16,0 0 0,-9 31 0,9-31 16,-10 26-16,4-8 0,-1 1 15,0 4-15,-2 1 0,-1 2 16,0 0-16,-1 2 0,-5 5 15,-2-2-15,-1-4 0,-1-2 16,-3 3-16,2-4 0,4-5 16,1-2-16,4-5 0,2-3 0,2-3 15,2-1-15,0-1 0</inkml:trace>
  <inkml:trace contextRef="#ctx0" brushRef="#br0" timeOffset="5501.2705">10119 2482 0,'0'0'0,"0"0"16,0 0-16,22 7 0,-22-7 15,28 10-15,-28-10 0,39 15 16,-18-6-16,1 2 0,0 3 16,7 3-16,2 2 0,-1-1 15,0 0-15,0-2 0,-1 0 0,8 1 16,-1 0-16,-3-1 0,-3 1 16,-2-4-16,-2-1 0,-3 0 15,-2 1-15,-3-4 0,-4 0 16,-3-3-16</inkml:trace>
  <inkml:trace contextRef="#ctx0" brushRef="#br0" timeOffset="5633.6159">11129 2749 0,'0'0'0,"0"0"0,0 0 0,0 0 16,-14 27-16,14-27 0,-29 33 15,15-19-15,2 0 0,1-2 16</inkml:trace>
  <inkml:trace contextRef="#ctx0" brushRef="#br0" timeOffset="6515.8439">2596 3788 0,'0'0'0,"7"-2"0,4 1 0,2-3 16,3 1-16,10-4 0,8 2 16,4-3-16,2 1 0,19-3 15,6 0-15,-2 2 0,-2 2 0,23 0 16,3 0-16,13 0 0,-8 0 16,20 1-16,0 1 15,34 0-15,-21-2 0,9 2 16,2-1-16,-12 3 0,-11-1 0,13 0 15,10 0-15,-10 2 0,-5 0 16,11-1-16,8 2 0,-9-2 16,-6-1-16,14 6 0,9 2 15,-12 1-15,-10-2 0,16 0 16,9 1-16,-10-4 0,-6-2 0,12 2 16,15 2-16,-16 1 0,-8-1 15,9-1-15,7 0 16,-12-4-16,-10 1 0,10 4 15,7 2-15,-15-2 0,-12-2 0,8 1 16,5-1-16,-23 0 0,-14 1 16,-3 0-16,-2-2 0,-18 1 15,-12 1-15,-10 0 0,-6-1 16,-14 1-16,-8 0 0,-12 0 16,-6-1-16,-5 2 0,-2 0 0,-4 2 15,-7 2-15,-2-1 0,-4-1 16,6-1-16,3-2 0,3 1 15</inkml:trace>
  <inkml:trace contextRef="#ctx0" brushRef="#br0" timeOffset="11867.614">10146 3344 0,'0'0'0,"0"0"0,0 0 0,0 0 16,0 0-16,0 0 0,0 0 16,0 0-16,-3 20 0,3-20 15,-14 30-15,7-10 0,-2 1 0,0 4 16,0 3-16,1 0 16,1 1-16,-4 6 0,0-1 15,1-3-15,0-2 0,-2 1 16,0-4-16,3-4 0,1-4 0,4-4 15,1-5-15,3-4 0,3-4 16,1-5-16,3-6 0,-1-2 16,2-3-16,2-3 0,2-4 15,1-2-15,2 0 0,3-8 16,3 1-16,0 2 0,0 3 16,7-3-16,0 1 0,-2 4 0,-2 3 15,-1 5-15,0 3 16,-3 8-16,-3 5 0,-2 4 15,-1 2-15,-4 2 0,-2 3 0,-2 4 16,-2 5-16,-2 0 0,-1 2 16,-2 2-16,-2-1 0,0-1 15,-1 0-15,2 0 0,0 0 16,0-1-16,1-1 0,1-2 16,1 0-16,-1-3 0,0-4 0,0-2 15</inkml:trace>
  <inkml:trace contextRef="#ctx0" brushRef="#br0" timeOffset="12299.3367">11071 3461 0,'0'0'0,"0"0"0,0 0 0,0 0 0,0 0 15,0 0-15,-38-4 16,38 4-16,-34 3 0,12-1 0,-3 3 15,-2 2-15,0 3 0,-11 6 16,0 3-16,1 0 0,2 0 16,-4 6-16,5 5 0,7-4 15,5-2-15,6-1 0,5-1 16,6-1-16,4-4 0,8-5 16,9-2-16,1-6 0,4-1 0,6-4 15,5-5-15,-1-3 0,-2-1 16,8-6-16,-1-2 0,-5 2 15,-5 1-15,-2-3 0,-5-3 16,-3 2-16,-4 0 0,-3 1 16,-4 3-16,0 2 0,-3 3 0,-1 6 15,-1 4-15,0 0 16,-4 2-16,-1 8 0,0 5 16,-1 1-16,1 2 0,-1 1 15,2 1-15,3 0 0,3-1 0,3 1 16,4 0-16,0-1 0,0-1 15,6-3-15,5-3 0,1-4 16,1-4-16,-4 0 0,-4-1 16,-2-1-16</inkml:trace>
  <inkml:trace contextRef="#ctx0" brushRef="#br0" timeOffset="12533.3485">11495 3262 0,'0'0'0,"0"0"16,0 0-16,-7 26 0,7-26 0,-11 33 15,1-7-15,-1 3 0,0 2 16,-3 12-16,1 0 16,-1 5-16,2-3 0,2-3 15,2 0-15,0 0 0,2-6 0,2-6 16,3-6-16,0-5 0,0-3 15,0-4-15</inkml:trace>
  <inkml:trace contextRef="#ctx0" brushRef="#br0" timeOffset="12766.5114">11817 3425 0,'0'0'0,"0"0"0,0 0 15,0 0-15,0 0 0,0 0 16,-34-4-16,14 9 0,-2 2 0,-4 2 15,-5 3-15,-1 0 0,-1 3 16,-8 4-16,1 3 0,1 2 16,7-3-16,9-1 0,6 0 15,9-2-15,8-2 0,10-3 16,8-1-16,5-2 0,5-3 0,1 1 16,3-1-16,6 0 15,-1 0-15,1-2 0,0 0 16,-5-2-16,-3 0 0,-7-1 0,-5 0 15,-4 0-15</inkml:trace>
  <inkml:trace contextRef="#ctx0" brushRef="#br0" timeOffset="13134.4718">11843 3674 0,'0'0'15,"0"0"-15,0 0 0,26-3 0,-26 3 16,30-5-16,-10 2 0,1-1 15,1 1-15,1-1 0,2-2 16,6-1-16,-1-2 0,0-1 16,-1-1-16,-2-1 0,-4 1 15,0-2-15,-5 2 0,-6-1 16,-4-1-16,-6 1 0,-4 1 16,-4 2-16,-2 2 0,-4-2 15,-3 2-15,-3 2 0,-1 2 0,-7 4 16,-3 2-16,3 4 0,2 3 15,-1 5-15,1 3 0,2-3 16,1 1-16,5 3 0,2 3 16,7 2-16,2-1 0,8 3 15,6 1-15,5-3 0,2-3 16,14 0-16,7-3 0,2-5 16,-1-2-16,5-6 0,5-3 15,-11 0-15,-8-1 0,-6 0 0</inkml:trace>
  <inkml:trace contextRef="#ctx0" brushRef="#br0" timeOffset="13550.1331">12787 3598 0,'0'0'0,"0"0"0,0 0 15,0 0-15,0 0 0,-2-23 16,2 23-16,0 0 0,-22-15 0,22 15 16,-30-5-16,30 5 0,-38 1 15,15 2-15,-4 2 16,-5 5-16,4 1 0,-1 3 0,0 2 15,3 1-15,2 0 0,-1 8 16,7 1-16,4-2 0,5 0 16,8-4-16,7-3 0,3-3 15,4-3-15,9-5 0,8-6 16,1-4-16,1-3 0,4-6 16,5-1-16,3-8 0,-3 0 0,-2-7 15,0-5-15,0-6 0,-6 4 16,-7-7-16,-4-2 15,-5 5-15,-5 3 0,-5 1 0,-2 2 16,-3 6-16,-1 4 0,-2 5 16,-1 4-16,-1 7 0,-3 2 15,-2 8-15,-2 7 0,2 1 0,-2 1 16,-4 10-16,-2 6 16,2 2-16,0 1 0,2 8 15,1 7-15,3-3 0,2 0 0,0 5 16,2-1-16,2-6 15,2-2-15,3-4 0,1 1 0,0-10 16,-1-6-16,-1-4 0</inkml:trace>
  <inkml:trace contextRef="#ctx0" brushRef="#br0" timeOffset="14250.2048">11388 4394 0,'0'0'0,"-24"0"16,-12-1-16,-14-2 0,1-2 0,-20-2 15,-17 0-15,-14-5 0,-10-5 0,-38-10 16,17-2-16,18 2 0,14 3 16,10-2-16,6-2 15,9-2-15,5 1 0,0-1 0,1-2 16,6-4-16,5-3 0,7-1 16,5-2-16,8-1 0,4 0 15,9-7-15,9-6 0,9 1 16,9 2-16,11-4 0,10-1 15,12 1-15,7 3 0,12-6 16,9-5-16,5 7 0,5 4 0,16 2 16,11-2-16,1 8 15,3 5-15,11 4 0,6 6 0,2 9 16,0 7-16,11-2 0,7-2 16,0 7-16,0 5 0,0 5 15,1 6-15,-3 10 0,-2 8 16,-3 5-16,0 1 0,-10-1 15,-5-2-15,-5 9 0,-2 5 16,-14 4-16,-9 3 0,-7 1 16,-6 3-16,-12 3 0,-9 2 0,-9-1 15,-9-1-15,-8 8 0,-7 6 16,-9-2-16,-6-1 0,-2-4 16,-3-2-16,-12 2 0,-7-1 15,-4-6-15,-2-4 0,-8 2 16,-4 2-16,-7-4 0,-4-2 15,-11-8-15,-8-6 0,0 1 16,-1 0-16,-9-5 0,-7-4 16,4-5-16,1-3 0,-3-5 0,-4-1 15,1-5-15,2-4 0,-3 0 16,-2-4-16,7 0 0,4 0 16,1-1-16,3-1 0,21 2 15,16 1-15,10 0 0</inkml:trace>
  <inkml:trace contextRef="#ctx0" brushRef="#br0" timeOffset="24583.9867">2096 5167 0,'0'0'0,"0"0"15,0 0-15,0 0 0,25-9 0,-25 9 16,32-8-16,-13 4 0,3 2 15,3 1-15,7 1 16,7 0-16,2 0 0,8 1 0,5 1 16,12-1-16,0-2 0,20 0 15,3-1-15,-1 3 0,-2 1 16,25 0-16,24-1 0,-14-1 16,-5-3-16,61-2 0,-5-2 15,-15 1-15,-15 1 0,13 3 0,9 1 16,-14 2-16,-9 0 0,11-4 15,11-3-15,-11 3 0,-10 0 16,15 5-16,8 1 0,-17 4 16,-12 4-16,5-3 0,3-3 15,-13-2-15,-8-3 0,-4 5 16,-1 2-16,-21 1 0,-15-1 0,-9-1 16,-6-3-16,-14 0 15,-9-2-15,-9-5 0,-6 0 16,-5 3-16,-6 3 0,0-1 15,-3-2-15,-4 0 0,-2 0 0,-7-1 16,-4 1-16,0 1 0,0 1 16,-7 2-16,-8 0 0,0-5 15,-2-4-15,6 2 0,4 2 16,3-1-16</inkml:trace>
  <inkml:trace contextRef="#ctx0" brushRef="#br0" timeOffset="28135.2605">9385 4768 0,'0'0'0,"0"0"0,0 0 15,6 30-15,-6-30 0,4 36 0,-2-10 16,1 5-16,-2 3 0,0 15 16,-1 1-16,-1-2 0,-2 0 15,1 6-15,-1-3 0,-1 1 16,-1-8-16,1-7 0,-1-4 15,2-8-15,0-7 0,-1-5 16,1-4-16,1-7 0,0-7 0,1-3 16,2-3-16,3-5 0,3-4 15,4-3-15,4-3 0,5-1 16,3 0-16,5 2 0,4 0 16,8 1-16,3 4 0,0 5 15,-1 2-15,-2 4 0,-1 2 16,-2 8-16,-4 8 0,-6 4 0,-5 5 15,-9 1-15,-3 3 0,-6-1 16,-4 1-16,-4 0 0,-4 1 16,-6-2-16,-6-1 0,-5-5 15,-4-2-15,-4-1 0,-5-2 16,0-3-16,-1-2 0,1-1 16,0-1-16,1-5 0,6-5 15,10-5-15,8-5 0,4 7 16,2 1-16,2 2 0</inkml:trace>
  <inkml:trace contextRef="#ctx0" brushRef="#br0" timeOffset="28452.8795">10200 5057 0,'0'0'0,"0"0"15,0 0-15,-3 37 0,-2-15 0,-1 3 16,-3 4-16,-3 8 0,0-2 15,0-4-15,3 0 0,-2 1 16,1-4-16,0-6 0,1-5 16,1-6-16,2-5 0,0-6 15,2-4-15,1-5 0,2-5 16,1-5-16,3-5 0,2-10 16,3-4-16,4 1 0,4-3 15,1 7-15,-1 4 0,2-1 16,-2 3-16,0 6 0,1 4 0,2 7 15,2 4-15,0 4 0,1 2 16,-2 5-16,-2 2 0,-3 4 16,0 3-16,0 0 0,2 1 15,-4-4-15,-2-1 0,-2-2 16</inkml:trace>
  <inkml:trace contextRef="#ctx0" brushRef="#br0" timeOffset="28800.5663">10413 5217 0,'0'0'0,"0"0"0,0 0 0,25 12 15,-25-12-15,34 13 0,-10-8 16,4 0-16,2-2 0,11-1 16,2-2-16,-3-1 0,0-2 15,4-4-15,-3-2 0,-7-1 16,-5-3-16,-8 0 0,-6-2 15,-7-1-15,-7-2 0,-8-1 0,-5-1 16,-5 5-16,-5 1 0,-6 5 16,-4 6-16,-3 2 0,-3 2 15,-5 6-15,1 8 0,4 2 16,3 2-16,4 4 0,3 4 16,8 1-16,7 2 0,8 5 15,7 1-15,9-5 0,7-3 0,13-5 16,11-5-16,7-4 0,5-5 15,5-4-15,5-3 0,-16 0 16,-12-1-16,-10-1 0</inkml:trace>
  <inkml:trace contextRef="#ctx0" brushRef="#br0" timeOffset="29150.9293">11478 5079 0,'0'0'0,"0"0"0,0 0 15,-34 5-15,34-5 0,-43 15 0,13-5 16,0 3-16,-1 3 0,-7 8 16,-1 4-16,-2 5 0,7-2 15,6-3-15,7-3 0,8-4 16,7-1-16,9-6 0,9-3 16,7-6-16,5-4 0,6-6 15,4-3-15,5-7 0,-2 0 0,-3-5 16,-3-4-16,-3-1 0,-3 0 15,-5 4-15,-4 2 0,-3 3 16,-5 1-16,-1 5 0,-3 5 16,-3 2-16,-1 3 0,-4 6 15,0 2-15,-1 4 0,1 2 16,1 7-16,0 2 0,3 1 16,4 4-16,2-1 0,3-1 15,2-4-15,1-2 0,8-3 16,7-2-16,-2-6 0,0-3 0,-5-1 15,-3-2-15,-4 0 0</inkml:trace>
  <inkml:trace contextRef="#ctx0" brushRef="#br0" timeOffset="29367.7356">11905 4825 0,'0'0'0,"0"0"15,0 0-15,0 0 0,-3 25 0,3-25 16,-14 35-16,3-9 0,-1 4 16,-2 4-16,-1 2 0,-5 8 15,-1-1-15,-2 6 0,2 0 16,5-6-16,1-4 0,3-1 16,3-8-16,3-6 0,0-5 0,2-5 15</inkml:trace>
  <inkml:trace contextRef="#ctx0" brushRef="#br0" timeOffset="29601.2925">12166 4996 0,'0'0'0,"0"0"0,0 0 16,0 0-16,-31 4 0,11 0 15,-5 2-15,-4 4 0,-3 2 0,-1 3 16,-1 2-16,-8 3 0,1 0 15,0 6-15,8 2 16,11-1-16,9-3 0,13-1 16,10-1-16,7-1 0,5 0 0,7-2 15,4-1-15,10 2 0,2 0 16,-9-5-16,-9-4 0,-6-1 16</inkml:trace>
  <inkml:trace contextRef="#ctx0" brushRef="#br0" timeOffset="30017.2724">12860 5035 0,'0'0'0,"0"0"0,0 0 0,0 0 16,0 0-16,-24 11 0,24-11 15,-33 20-15,14-5 0,-1 3 16,-1 5-16,1 0 0,2 1 0,-2 7 16,4 1-16,5-3 0,5-2 15,8 0-15,10-4 16,5-7-16,4-6 0,8-6 16,8-4-16,-2-4 0,-1-2 0,9-8 15,2-5-15,-6-1 0,-4-1 16,-2-8-16,-7-5 0,-8 1 15,-4 1-15,-8 1 0,-3 2 16,-8 7-16,-5 4 0,-12 5 16,-9 2-16,-2 6 0,-2 4 15,-10 7-15,-7 5 16,9 1-16,5 0 0,10 3 0,5 1 16,6 0-16,6 2 0,11 1 0,9-1 15,8-5-15,8-3 0,-8-3 16,-3-2-16,-4 0 0</inkml:trace>
  <inkml:trace contextRef="#ctx0" brushRef="#br0" timeOffset="30600.2131">13452 4982 0,'0'0'0,"0"0"15,0 0-15,-12 23 0,12-23 16,-19 32-16,5-9 0,-1 2 15,-1 2-15,-2 6 0,2 1 16,2-3-16,1-2 0,0 2 16,2-8-16,1-4 0,3-6 0,0-4 15,3-4-15,4-5 0,0-7 16,2-3-16,2-5 0,3-3 16,2-3-16,2-4 0,3-3 15,6-7-15,2 1 0,0 2 16,0 3-16,2 3 0,-1 4 15,-1 4-15,-1 4 0,-3 6 16,-3 4-16,-4 7 0,-3 5 16,-5 3-16,-3 3 0,-4 9 15,-4 3-15,0 2 0,-2 0 0,1 2 16,1 2-16,5 1 0,4-3 16,7-3-16,4-2 0,4-7 15,5-4-15,8-6 0,7-7 16,4-4-16,3-5 0,2-5 15,4-2-15,-3-3 0,-2-2 16,6-10-16,-4-1 0,-7-2 16,-5 1-16,-9-1 0,-5-2 15,-9 7-15,-7 3 0,-6 5 16,-6 3-16,-5 4 0,-3 5 16,-11 8-16,-6 5 0,0 4 0,0 3 15,1 5-15,0 4 0,4 4 16,5 1-16,6 5 0,5 5 15,5-2-15,6 0 0,11-4 16,9-2-16,6-4 0,6-3 0,11-6 16,8-5-16,4-4 15,3-3-15,2-8 0,3-5 16,6-3-16,-2 2 0,-18 3 0,-14 2 16,-10 2-16</inkml:trace>
  <inkml:trace contextRef="#ctx0" brushRef="#br0" timeOffset="30851.8093">14827 5005 0,'0'0'0,"0"0"0,0 0 16,0 0-16,-23-8 0,23 8 16,-39 1-16,15 3 0,-2 3 0,-2 1 15,-2 3-15,-5 4 0,3 2 16,7 4-16,4 0 16,5 6-16,8-2 0,11 1 0,7 0 15,2-5-15,2-4 0,4 0 16,3-1-16,-3-1 0,-1-2 15,-4-1-15,-3-1 0,-4 1 16,-4-1-16,-7-1 0,-3-2 16,-6-2-16,-2-1 0,-7-1 15,-5 1-15,-1-4 0,1-3 0,-1-6 16,0-6-16,6 2 0,5 3 16,2 2-16</inkml:trace>
  <inkml:trace contextRef="#ctx0" brushRef="#br0" timeOffset="31018.9766">14679 4570 0,'0'0'0,"0"0"16,0 0-16,-27 6 0,27-6 0,-33 13 16,7 0-16,-1 2 15,-2 3-15,-7 11 0,-2 3 0,1 9 16,7 0-16,6-8 0,4-6 15,3-4-15</inkml:trace>
  <inkml:trace contextRef="#ctx0" brushRef="#br0" timeOffset="31566.893">15409 4971 0,'0'0'16,"0"0"-16,0 0 0,-10 26 16,6-13-16,-4 5 0,-3 4 15,-2 7-15,1-1 0,3 0 16,2-2-16,5-2 0,3-6 0,6 0 16,5-5-16,3-5 0,4-2 15,5-7-15,5-5 0,-3-4 16,-1 0-16,-1-4 0,1-4 15,0-1-15,-2 0 0,2-8 16,-1-2-16,-5 5 0,-4 2 0,-2 5 16,-5 5-16,-1 3 15,-1 4-15,-4 3 0,-2 2 16,-5 6-16,0 2 0,-3 8 16,-2 5-16,0 1 0,0 3 0,3 1 15,1 0-15,6-2 0,5-4 16,4-3-16,6-3 0,4-1 15,4-5-15,4-4 0,4-4 16,0-2-16,1-4 0,7-6 16,-1-5-16,-4-1 0,-2-1 15,-1-5-15,-2-4 0,-6 1 16,-4 0-16,-4-3 0,-5 1 16,-8 7-16,-5 5 0,-6 2 15,-5 3-15,1 3 0,0 0 0,1 6 16,-1 0-16,2 3 0,2 2 15,4 1-15,1 3 0,5 1 16,3 2-16,7-2 0,5-3 16,-2 1-16,-3-3 0,-3 2 15</inkml:trace>
  <inkml:trace contextRef="#ctx0" brushRef="#br0" timeOffset="31884.0243">16487 4971 0,'0'0'0,"0"0"15,0 0-15,0 0 0,-32 16 16,32-16-16,-36 26 0,15-8 16,0 0-16,-4 10 0,0 2 15,6-1-15,2-3 0,8 1 16,9-3-16,7-7 0,6-4 0,8-4 16,5-5-16,3-4 0,2-2 15,2-5-15,1-3 0,-3-3 16,-3-1-16,0-5 0,-2-1 15,-6-1-15,-6 0 0,-8-2 16,-6 0-16,-4 2 0,-5 2 0,-5 2 16,-4 0-16,1 5 15,-1 2-15,-5 4 0,-5 5 16,3 2-16,3 3 0,3 0 16,3 2-16,2-1 0,4 1 0,9 3 15,8 1-15,-3-3 0,0-2 16,-2 0-16</inkml:trace>
  <inkml:trace contextRef="#ctx0" brushRef="#br0" timeOffset="32184.2066">16935 4956 0,'0'0'0,"0"0"15,0 0-15,-13 26 0,4-12 0,0 3 16,-1 2-16,0 3 0,0 1 15,-1 4-15,2 0 0,3-5 16,0-4-16,1 1 0,0-3 16,3-9-16,2-3 0,0-4 15,1-8-15,1-1 0,2 0 0,0-3 16,3-3-16,2-3 16,2-1-16,3-4 0,2 1 15,3-1-15,-1 3 0,0 6 0,0 4 16,-1 2-16,-2 3 0,3 1 15,1 2-15,-3 4 0,0 4 16,-1 7-16,2 3 0,-4-3 16,-2-2-16,-2-2 0</inkml:trace>
  <inkml:trace contextRef="#ctx0" brushRef="#br0" timeOffset="32601.3469">17701 5013 0,'0'0'0,"0"0"0,0 0 16,0 0-16,-21-4 0,21 4 15,-32 0-15,12 2 0,-1 2 0,-3 2 16,-2 4-16,-1 1 16,0 3-16,-8 7 0,2 2 0,6 0 15,4-1-15,2 6 0,6-2 16,8-2-16,4-5 0,11-1 15,8-1-15,3-6 0,6-4 16,7-4-16,6-3 0,0-4 16,-1 1-16,10-12 0,1-7 15,-5-2-15,-3 0 0,5-12 16,-1-5-16,-5 1 0,-5 1 0,-1-4 16,-4 0-16,-4 8 0,-2 5 15,-4 6-15,-4 8 16,-6 6-16,-3 5 0,-4 5 0,-2 0 15,0 6-15,-4 1 0,-1 7 16,-4 6-16,0 2 0,0 1 16,0 8-16,-1 4 0,-1 1 15,-2 1-15,4 4 0,0 2 16,0-4-16,0-2 0,1-5 16,3-7-16,0-7 0</inkml:trace>
  <inkml:trace contextRef="#ctx0" brushRef="#br0" timeOffset="32933.6294">15502 5621 0,'0'0'0,"0"0"15,0 0-15,0 0 0,0 0 0,0 0 16,0 0-16,32 1 0,-6-3 0,12-1 16,9-1-16,8 0 0,9-1 15,30 0-15,30-4 16,21 0-16,-5 0 0,25-2 16,19-1-16,46-2 0,-34 3 0,-24 4 15,-16 3-15,-26 1 0,-17 3 16,-26-3-16,-16-1 0,-25-4 15,-17 0-15,-22 2 0,-13 2 16,1 2-16,2 1 0,1 0 16</inkml:trace>
  <inkml:trace contextRef="#ctx0" brushRef="#br0" timeOffset="33133.646">15558 5884 0,'0'0'0,"0"0"0,31 2 0,-31-2 16,32 3-16,-15 0 0,2 2 0,0 1 15,0 2-15,0 1 0,-2-2 16,-3 0-16</inkml:trace>
  <inkml:trace contextRef="#ctx0" brushRef="#br0" timeOffset="33383.6537">15385 6283 0,'0'0'0,"0"0"16,0 0-16,26 1 0,-26-1 15,33 2-15,-14 2 0,0 1 16,0 1-16,-3 1 0,1 2 15,-5 1-15,-5 1 0,-2 5 16,-6 4-16,-1-2 0,-2 0 16,2-1-16,0-1 0,1-2 0,0 0 15,3-2-15,3-1 16,8-4-16,4-4 0,10-5 16,6-5-16,3-3 0,3-1 0,10-4 15,3-3-15,-10 3 0,-8 4 16,-6 1-16</inkml:trace>
  <inkml:trace contextRef="#ctx0" brushRef="#br0" timeOffset="33618.689">15933 5943 0,'0'0'0,"0"0"0,0 0 0,39-6 16,-17 5-16,7-4 0,6-1 15,14-1-15,2 0 16,3 0-16,2 0 0,5-2 16,-9 2-16,4 1 0,-9 3 15,-11 0-15,-7 1 0,-12-2 0,-10-1 16,-9 0-16,-7 1 0,-3 0 16,-4 0-16,2 1 0,3-1 15,3 2-15</inkml:trace>
  <inkml:trace contextRef="#ctx0" brushRef="#br0" timeOffset="33784.0878">16182 5766 0,'0'0'0,"0"0"16,0 0-16,-7 23 0,7-23 16,-9 28-16,3-10 0,-2 3 15,0 0-15,1 1 0,-1 1 16,1 5-16,3-1 0,1-5 15,0-3-15,1-2 0</inkml:trace>
  <inkml:trace contextRef="#ctx0" brushRef="#br0" timeOffset="34034.4192">16527 5845 0,'0'0'0,"0"0"16,0 0-16,0 0 0,0 0 15,0 0-15,0 0 0,0 0 16,-24 8-16,1 3 0,-6 4 15,-4 2-15,-4 3 0,-12 6 16,-3 0-16,-6 7 0,5-1 0,0 3 16,8-3-16,11-4 15,10-4-15,14-5 0,11-2 16,12-7-16,7-4 0,11-3 0,8-3 16,5-2-16,6-3 0,0-1 15,2-1-15,4-1 0,-4 1 16,-4 0-16,-3-1 0,-10-3 15,-7-3-15,-7 3 0,-6 4 0,-3 1 16</inkml:trace>
  <inkml:trace contextRef="#ctx0" brushRef="#br0" timeOffset="34250.808">16327 6177 0,'0'0'0,"0"0"16,-18 17-16,3-4 0,-1 4 0,-12 9 15,-3 2-15,1 3 16,-2 2-16,-7 7 0,1-2 16,2 1-16,6-4 0,9-6 0,7-5 15,6-4-15,6-6 0,8-5 16,4-2-16,4-8 0,4-6 16,1-3-16,5-2 0,-6 1 15,-2 2-15,-4 2 0</inkml:trace>
  <inkml:trace contextRef="#ctx0" brushRef="#br0" timeOffset="34502.5115">16278 6409 0,'0'0'0,"0"0"16,0 0-16,-12 18 0,12-18 0,-14 25 15,8-10-15,0 1 0,1 2 16,3-1-16,2-1 0,4-2 16,4-1-16,8 1 0,6-3 15,5-5-15,4-5 0,1-2 16,0-2-16,4-1 0,-3-3 15,-5-1-15,-5-3 0,-9 0 16,-7-1-16,-8 0 0,-7 0 16,-6 1-16,-7 1 0,-5-1 15,-2-1-15,-4 3 0,-3 0 0,-3 3 16,3 1-16,7 0 0,6-1 16,4 1-16,5 0 0,6 0 15,6-1-15,0 3 0,1-1 16,0 2-16</inkml:trace>
  <inkml:trace contextRef="#ctx0" brushRef="#br0" timeOffset="34718.2268">17159 5651 0,'0'0'0,"0"0"0,0 0 0,0 0 0,21 18 16,-21-18-16,0 0 0,17 23 16,-17-23-16,9 23 0,-6-10 15,0 1-15,-2 0 0,0-2 16,0-1-16,0-1 0</inkml:trace>
  <inkml:trace contextRef="#ctx0" brushRef="#br0" timeOffset="34900.6096">16926 5946 0,'0'0'0,"0"0"15,22-3-15,-4 1 0,3 0 0,10 0 16,2 0-16,1-1 16,1 1-16,6 1 0,-4 0 15,-5 2-15,-4 2 0,-7 0 16,-6-2-16,-5 0 0,-4 0 0,-2 2 15,-1-2-15,1 0 0</inkml:trace>
  <inkml:trace contextRef="#ctx0" brushRef="#br0" timeOffset="35250.9747">16907 6135 0,'0'0'0,"12"-4"0,8 0 16,6 1-16,3-1 0,12 1 0,2-1 15,7 0-15,-4 2 0,5-1 16,-6 0-16,-10 1 0,-7 1 16,-12 0-16,-8 1 0,-8 0 15,-9 3-15,-4 3 0,-6 0 16,-5 2-16,-5 1 0,-8-1 16,-7-2-16,-8 7 0,0 3 0,4-3 15,2-3-15,6 4 0,2 0 16,6-2-16,9-5 0,7 1 15,3-1-15,10-2 0,5-3 16,8-3-16,7-2 0,10-3 16,9-1-16,7 1 0,6 0 15,4 0-15,2 2 0,-2 0 16,-2 0-16,7 0 0,-3 1 16,-9-1-16,-10 0 0,-8 0 0,-7 2 15,-6 0-15</inkml:trace>
  <inkml:trace contextRef="#ctx0" brushRef="#br0" timeOffset="35567.0919">16961 6510 0,'0'0'15,"0"0"-15,0 0 0,0 0 0,4 29 16,-4-29-16,16 22 0,-16-22 15,29 19-15,-8-13 0,4-1 16,2-1-16,0-4 0,8-3 16,-1-1-16,-4 0 0,-2-2 15,0-2-15,-6-1 0,-6 0 16,-5 2-16,-8-4 0,-6-2 16,-5 6-16,-5 0 0,-8 2 0,-6-1 15,-10 3-15,0 2 0,-4 2 16,-2 1-16,3 4 0,4 0 15,0 5-15,7 1 0,7 0 16,5 3-16,16 2 0,12-1 16,-2-2-16,-2-2 0,-2-4 15</inkml:trace>
  <inkml:trace contextRef="#ctx0" brushRef="#br0" timeOffset="35700.67">18185 6713 0,'0'0'16,"0"0"-16,-25 2 0,-1-2 16,-6-1-16,5 1 0,3-1 15,3 1-15</inkml:trace>
  <inkml:trace contextRef="#ctx0" brushRef="#br0" timeOffset="36968.0422">2204 5056 0,'0'0'0,"0"0"16,-17-6-16,9 3 0,1 1 16,0-1-16,-2-2 0,3 0 15,0 1-15,2 1 0,-1 1 16,2-2-16,2 2 0,4 1 0,3 1 15,0 0-15,4-1 0,6 2 16,0 0-16,6 0 0,3 0 16,10 0-16,6 2 0,3 0 15,1 0-15,18-1 0,1-2 16,4 1-16,3 3 0,16 1 16,2 0-16,15-1 0,-5-2 0,17-2 15,1-2-15,39 0 16,-11-2-16,-10-1 0,-3-2 15,-5 3-15,-6 1 0,3-2 16,1 0-16,-2 3 0,0 0 0,1 0 16,3-1-16,-8 3 0,-5 1 15,3 2-15,2 1 0,-3-1 16,-2 0-16,-2 0 0,-2-2 16,-5 2-16,-2 4 0,-1-2 15,0 0-15,-8-1 0,-1 0 0,1-3 16,-3-2-16,-7-1 15,-3 2-15,-4-1 0,-2 0 16,-6-2-16,-5-1 0,-7-2 0,-4 0 16,-5-2-16,-6-2 0,-13 4 15,-7 3-15,-12 0 0,-10 3 16,1-2-16,-1 2 0,0 0 16</inkml:trace>
  <inkml:trace contextRef="#ctx0" brushRef="#br0" timeOffset="42569.7477">5634 4100 0,'0'0'0,"0"0"0,-24-4 15,14 3-15,-3-1 0,-4 5 16,-5 3-16,-8 2 0,0 3 0,-5 6 16,-4 7-16,-5 5 0,4 1 15,-6 17-15,1 8 16,6-2-16,6 0 0,2 23 0,4 7 15,8-7-15,6-6 0,9 39 16,13 9-16,7-22 0,4-15 16,27-8-16,20-1 0,-1-17 15,1-13-15,14-8 0,12-7 16,-3-11-16,-1-6 0,15-12 16,11-7-16,-6-2 0,-3-3 0,13-5 15,8-3-15,-13-4 0,-7 0 16,6-3-16,-1-2 0,-16 0 15,-13-2-15,-12-11 0,-7-5 16,-15-2-16,-12-1 0,-13-14 16,-8-9-16,-9 1 0,-7 0 0,-13-9 15,-8-3-15,-5 7 16,-4 5-16,-5-1 0,-4 0 16,-4 8-16,-3 8 0,-15 2 15,-9 2-15,-3 15 0,-1 9 0,-17 16 16,-13 12-16,4 1 0,2 1 15,-18 12-15,-12 7 0,13 15 16,8 7-16,8 11 0,5 8 16,21-5-16,13-1 0,19-17 15,13-11-15,7-8 0</inkml:trace>
  <inkml:trace contextRef="#ctx0" brushRef="#br0" timeOffset="42867.4637">7574 4224 0,'0'0'0,"0"0"0,0 0 16,0 0-16,0 0 0,24 12 15,-24-12-15,0 0 0,22 21 0,-22-21 16,12 24-16,-7-10 0,-2-1 16,-1-2-16,0 0 0,1-3 15</inkml:trace>
  <inkml:trace contextRef="#ctx0" brushRef="#br0" timeOffset="43152.0519">7294 4558 0,'0'0'0,"0"0"16,0 0-16,22-1 0,-22 1 0,25 0 16,-25 0-16,33 2 0,-16 0 15,-1 3-15,1 3 0,-3 0 16,-1 2-16,-1 4 0,-6 3 15,-3 1-15,-3 1 0,-3 2 16,-2 3-16,-1-1 0,-1-1 0,2-1 16,-2-1-16,4-2 15,2-2-15,5 2 0,5-4 16,2-5-16,5-4 0,7-6 16,8-5-16,8 1 0,1-2 0,2-6 15,2-4-15,6-5 0,-4-1 16,-7-2-16,-6-2 0,-7 7 0,-6 4 15,-5 2-15</inkml:trace>
  <inkml:trace contextRef="#ctx0" brushRef="#br0" timeOffset="43318.9943">7724 4304 0,'0'0'0,"0"0"15,0 0-15,19-9 0,-19 9 0,25-7 16,-5 3-16,2-2 0,2 1 15,5 1-15,3 3 0,6-1 16,0-1-16,-2 0 0,-1 2 16,4 1-16,-5 2 0,-6 0 15,-5-1-15,-4 1 0</inkml:trace>
  <inkml:trace contextRef="#ctx0" brushRef="#br0" timeOffset="43500.5975">7770 4539 0,'0'0'0,"0"0"16,22-3-16,-5 1 0,3-4 0,14-1 15,6-1-15,0-2 0,0 3 16,8-4-16,2 3 16,-8 0-16,-4 2 0,0 0 0,-9 1 15,-6 2-15</inkml:trace>
  <inkml:trace contextRef="#ctx0" brushRef="#br0" timeOffset="43701.2122">8027 4413 0,'0'0'0,"0"0"15,0 0-15,0 0 0,-1 25 16,1-25-16,-6 26 0,3-9 15,1 0-15,-1 3 0,-2 3 16,2-1-16,1 1 0,-3 6 16,0 0-16,0-3 0,1-3 15,-1-3-15,2-3 0,0-2 0</inkml:trace>
  <inkml:trace contextRef="#ctx0" brushRef="#br0" timeOffset="43884.2882">7932 4850 0,'0'0'0,"0"0"0,0 0 16,0 0-16,3 18 0,-3-18 15,4 22-15,-4-22 0,3 24 0,-2-9 16,2-1-16,1 0 0,-1-1 16,0-2-16,1-1 0,-2-3 15,0-2-15,-1-2 0,1 1 16,-2 0-16</inkml:trace>
  <inkml:trace contextRef="#ctx0" brushRef="#br0" timeOffset="44169.3411">7939 4839 0,'0'0'15,"0"0"-15,0 0 0,0 0 16,19-12-16,-19 12 0,31-9 0,-12 6 16,2-2-16,3 2 0,4 0 15,-3 2-15,-2 0 0,8-1 16,0 4-16,-4 0 0,-4 2 0,-4 3 15,-5 1-15,-4 1 16,-5 0-16,-6 2 0,-5 3 16,-5 1-16,-5 2 0,-9 2 15,-4 0-15,-1 1 0,3-3 0,-1 0 16,2 0-16,4-1 16,4-5-16,3 1 0,4-3 15,5-3-15,4-1 0,11-1 16,7-2-16,7-1 0,6-1 0,6 0 15,6 1-15,1 1 0,2 3 16,-3-2-16,-9-1 0,-7 1 0</inkml:trace>
  <inkml:trace contextRef="#ctx0" brushRef="#br0" timeOffset="44266.8324">9115 5023 0,'0'0'0,"0"0"0,0 0 16,0 0-16,0 0 0,0 0 0,-19 16 15,19-16-15</inkml:trace>
  <inkml:trace contextRef="#ctx0" brushRef="#br0" timeOffset="45018.1032">2322 6533 0,'0'0'0,"0"0"0,0 0 15,0 0-15,0 0 0,34-8 0,-34 8 16,37-4-16,-15 3 0,7 1 15,5 0-15,5-1 0,3 0 16,19 1-16,6 0 0,15 0 0,1 0 16,27-3-16,10 0 15,13 0-15,-9 1 0,66-4 16,17-2-16,-29 1 0,-17 0 0,5 1 16,6 0-16,-11 3 0,-9 2 15,11 1-15,5 1 0,-16-1 16,-11 0-16,15 3 0,6 1 15,-15 2-15,-11 1 0,4 0 16,4-2-16,-17-4 0,-12-2 0,4 0 16,-1-1-16,-13 2 15,-9 2-15,-10-1 0,-7 2 16,-16-3-16,-10-3 0,-11-1 16,-7-2-16,-12 2 0,-8-2 0,-4 3 15,-2 2-15,-3 0 0,-3 1 16,-3 0-16,0 0 0,-3 0 15,-3 1-15,-3 1 0,-2 2 16,2 0-16,1 0 0,-3 1 16,0-2-16,5 0 0,2 1 0,-4 1 15,-1 1-15,2-1 0,0-3 16,0 1-16,3 0 16,1 0-16,-1-3 0,1 1 0,-1 1 15,-1-1-15,1 1 0,1-1 16,-1 0-16,2-1 0</inkml:trace>
  <inkml:trace contextRef="#ctx0" brushRef="#br0" timeOffset="62869.1326">3781 6944 0,'0'0'0,"0"0"16,0 0-16,0 0 0,0 0 15,-25-9-15,25 9 0,-30-7 16,8 3-16,-3 0 0,-8-2 16,-3 1-16,-1-1 0,-18-4 15,-5-1-15,-11 0 0,0 0 0,-14-1 16,0 1-16,3 0 16,2 2-16,-15-5 0,-3-1 15,0 0-15,13 4 0,-29-10 0,13-3 16,10 4-16,8 2 0,4 0 15,5 0-15,9-3 0,2 1 0,7-4 16,3-1-16,11 0 0,10 0 16,8-5-16,9-2 15,8 1-15,7 2 0,11-4 0,8-5 16,4-1-16,4-4 0,15 2 16,6 0-16,11-1 0,4 0 15,16-4-15,11 0 0,-2 1 16,1 0-16,20 0 0,11 1 15,4 0-15,3 1 0,14 7 16,11 6-16,-7-4 0,-2-2 0,9 1 16,9 2-16,-7 11 0,-2 10 15,14-4-15,9 0 0,-11 2 16,-3 3-16,2 5 0,2 5 16,-9 2-16,-4 4 0,0-2 15,2 0-15,-12 10 0,-5 7 16,1-3-16,2-2 0,-8-2 15,-8-3-15,2 3 0,2 3 16,-14 3-16,-8 3 0,0-6 16,2-5-16,-21 13 0,-12 7 0,-4 4 15,-4 2-15,-10-6 0,-7-3 16,-3 5-16,1 5 16,-12-2-16,-5 0 0,-3 6 0,-3 2 15,-11-2-15,-7-1 0,-3-2 16,0-4-16,-11-1 0,-5 0 15,0-1-15,0-2 0,-2-2 16,-3 0-16,-7 1 0,-7 0 16,1-1-16,0-2 0,-4 4 15,-2 2-15,-2-4 0,-1-2 0,-8 1 16,-6 1-16,-1-12 0,-1-9 16,-8 9-16,-5 7 0,-2-2 15,-2 0-15,-13-7 0,-6-6 16,-1 5-16,-2 3 0,-9-8 15,-3-3-15,-5-5 0,-1-1 0,-13-3 16,-8 0-16,-3 0 16,0-1-16,-15-3 0,-12-4 15,7 5-15,2 3 0,-11 3 16,-7 3-16,5-2 0,0-1 0,-1 4 16,-6 3-16,57-3 0,35 0 15,26-3-15</inkml:trace>
  <inkml:trace contextRef="#ctx0" brushRef="#br0" timeOffset="76152.3357">2179 6613 0,'0'0'16,"0"0"-16,0 0 0,0 0 0,-11-18 15,11 18-15,0 0 0,0 0 16,-11-21-16,11 21 0,-1-14 16,1 8-16,4-1 0,2 2 15,4-1-15,1 2 0,2 0 0,3 0 16,6 1-16,0 0 15,1 2-15,15-1 0,2 0 16,1 1-16,1 0 0,14 1 16,6 1-16,0 0 0,1 0 0,16 2 15,4-2-15,10-1 0,-3-4 16,17-1-16,6-2 16,-1 2-16,-13 4 0,43-5 0,-1-1 15,-19 1-15,-16 1 0,13-3 16,5 1-16,-14 1 0,-8 2 0,14-1 15,10-1-15,-17 2 0,-12 1 16,13-1-16,11-1 16,-18 2-16,-11 2 0,13 0 15,6-1-15,-11-4 0,-12 1 0,7 3 16,3 6-16,-15-4 0,-10-1 16,3 0-16,5-2 15,-11 0-15,-8-1 0,3 1 0,2 2 16,-13 1-16,-8 1 0,2-2 15,1-3-15,-10 5 0,-11 3 0,0 0 16,-3-1-16,-1 0 0,-5 1 16,0-7-16,-1-2 15,-9 3-15,-7 2 0,-3 5 0,-3 2 16,2-3-16,2-4 0,-6 2 16,-5-2-16,0 3 0,-2 1 15,-4-1-15,-6-1 0,-5 0 16,-3 0-16,-11 0 0,-7 0 15,-1-2-15,3-2 0,-15 2 16,-12 0-16,4 2 0,2-1 0,-25-4 16,-23-2-16,-19 1 0,16 0 15,-10 6-15,-7 4 16,15-2-16,11-1 0,-16-2 0,-10 1 16,14-1-16,9 1 0,-19 3 15,-11 1-15,20 0 0,12-1 16,-14-1-16,-10 1 15,23 4-15,13 2 0,-10-5 0,-6-1 16,15-3-16,11 0 0,-6 4 16,-6 2-16,22-4 0,9-1 0,1 2 15,-4 1-15,13 0 0,6-2 16,1-1-16,2 1 16,16-6-16,9-1 0,4 5 15,3 2-15,7-4 0,4-4 0,4 1 16,4 3-16,2-3 0,0 2 0,10 2 15,6 2-15,4 1 16,1 2-16,12-3 0,9-1 16,-15-1-16,5-1 0,11 0 15,11 0-15,-3-1 0,-1-1 0,43 2 16,5 0-16,-11 1 0,-5-1 16,14-1-16,10-2 0,-7-3 15,-7 1-15,19 1 0,11 4 16,-9-5-16,-11-2 0,23-2 15,15-1-15,-15 2 0,-11 1 16,17 2-16,9-1 0,-14 1 16,-10 1-16,15 0 0,13 0 15,-21 2-15,-11 3 0,9-3 16,7 1-16,-19 0 0,-13 2 0,3 2 16,2 1-16,-18 1 0,-13 3 15,-3 2-15,-6 3 0,-18-2 16,-13-4-16,-10-2 0,-8-1 15,-4-2-15</inkml:trace>
  <inkml:trace contextRef="#ctx0" brushRef="#br0" timeOffset="77269.1333">2347 8050 0,'0'0'0,"0"0"16,28-1-16,-15 1 0,2 0 0,10 0 15,3 0-15,14-1 16,4-1-16,18 0 0,7 1 16,3-2-16,2 0 0,23-1 15,27 0-15,-9 1 0,-4-1 0,62-3 16,18-2-16,-23 5 0,-15 1 16,9-1-16,10-3 15,-8-3-15,-6-1 0,22 6 0,14 3 16,-13-4-16,-8-3 0,24-7 15,18-5-15,-12 5 0,-8 1 16,21 1-16,17 1 0,-15 2 16,-10 1-16,16 4 0,9 3 15,-18-1-15,-15 1 0,10 6 0,9 3 16,-29 1-16,-18 0 0,-3 4 16,-2 3-16,-29-2 0,-20 0 15,-15-7-15,-8-6 0,-30 0 16,-21 1-16,-15-2 0</inkml:trace>
  <inkml:trace contextRef="#ctx0" brushRef="#br0" timeOffset="78469.0909">7918 7928 0,'0'0'0,"0"0"16,0 0-16,0 0 0,0 0 16,0 0-16,0 0 0,0 0 15,0 0-15,0 0 0,0 0 16,-21 5-16,21-5 0,-20 12 0,20-12 16,-24 20-16,24-20 0,-28 30 15,8-11-15,1 3 0,-2 3 16,-7 6-16,2 0 0,1-4 15,3-2-15,-3 3 0,2-2 16,2-2-16,2-5 0,1-1 16,2-1-16,2-3 0,1-4 15,2-3-15,3-5 0,2 0 0,2-1 16,-1 1-16</inkml:trace>
  <inkml:trace contextRef="#ctx0" brushRef="#br0" timeOffset="78640.3697">7712 8020 0,'0'0'0,"15"3"0,7 3 16,9 2-16,2 1 0,13 5 16,5 4-16,10 5 0,-2 1 0,-5 3 15,-3 3-15,1 5 0,-7-2 16,-11-8-16,-8-6 0,-8-5 15</inkml:trace>
  <inkml:trace contextRef="#ctx0" brushRef="#br0" timeOffset="82052.5783">3391 8168 0,'0'0'0,"10"-3"0,3 1 15,6-1-15,3 1 0,7 0 16,5-4-16,6-1 0,-1-1 0,5 2 15,0 2-15,-3-1 0,-1 0 16,-7 2-16,-7 3 0,-5 2 16,-7 4-16,-6 2 0,-4 2 15,-11 4-15,-7 4 0,-5-2 16,-4 5-16,-8 1 0,-4 4 0,-13 7 16,-2 1-16,-1 1 0,-2 1 15,-10 4-15,0-2 0,-2 2 16,7-2-16,7-8 0,7-6 15,9-4-15,5-3 0,9-4 16,6-5-16,4-1 0</inkml:trace>
  <inkml:trace contextRef="#ctx0" brushRef="#br0" timeOffset="82236.1281">3733 8321 0,'0'0'0,"0"0"15,3 18-15,0-6 0,-1 4 16,0 4-16,-2 5 0,-2 10 16,0 1-16,-1 4 0,0 2 15,0 1-15,-3-5 0,4-7 16,1-3-16,1-6 0,-2-4 0,0-3 16</inkml:trace>
  <inkml:trace contextRef="#ctx0" brushRef="#br0" timeOffset="82386.1111">3873 8364 0,'0'0'16,"0"0"-16,0 0 0,0 0 16,19 12-16,-19-12 0,19 14 0,-19-14 15,26 17-15,-14-9 0,-2-1 16,-1-1-16</inkml:trace>
  <inkml:trace contextRef="#ctx0" brushRef="#br0" timeOffset="82569.0677">4309 8079 0,'0'0'0,"0"0"0,0 0 15,28 0-15,-16 3 0,-1 0 16,4 1-16,-6 2 0,1 1 0,-1-1 16,0 0-16,-2-2 0</inkml:trace>
  <inkml:trace contextRef="#ctx0" brushRef="#br0" timeOffset="82819.2336">4211 8320 0,'0'0'0,"0"0"0,0 0 16,0 0-16,30 0 0,-30 0 16,29 2-16,-29-2 0,28 4 0,-17 0 15,0 2-15,-4 1 0,0 1 16,-7 2-16,-2 3 0,-3 2 16,-4 0-16,-3 5 0,-1-1 15,3-1-15,0-1 0,1-2 16,4-3-16,4-1 0,1-1 0,6-3 15,10-3-15,0-4 0,5-3 16,6-5-16,5-5 16,0-1-16,1-3 0,-1 0 0,-7 3 15,-3 3-15</inkml:trace>
  <inkml:trace contextRef="#ctx0" brushRef="#br0" timeOffset="82982.4182">4714 7963 0,'0'0'0,"0"0"16,0 0-16,0 0 0,0 0 0,0 0 15,8 22-15,-8-22 0,0 0 16,20 25-16,-20-25 0,27 13 16,-17-8-16,0 0 0</inkml:trace>
  <inkml:trace contextRef="#ctx0" brushRef="#br0" timeOffset="83202.1244">5004 8083 0,'0'0'0,"0"0"15,-29 6-15,11-2 0,-2 2 0,-11 3 16,-4 2-16,3 0 0,-3-1 16,1 2-16,3 0 0,8-4 15,7-3-15,7 0 0,7-1 16,6 0-16,6-1 0,10-5 15,11-3-15,3 0 0,1 0 0,6 0 16,2-2-16,6 0 16,-5-1-16,-9 2 0,-6 2 0,-10 0 15</inkml:trace>
  <inkml:trace contextRef="#ctx0" brushRef="#br0" timeOffset="83374.8176">4605 8311 0,'0'0'0,"0"0"16,0 0-16,0 0 0,0 0 0,32 1 16,-32-1-16,51-5 0,-22 1 15,8 0-15,0-1 0,14-1 16,0 1-16,8-2 0,0 1 16,-10 0-16,-8 0 0,-1 1 15,-9 1-15,-7 0 0</inkml:trace>
  <inkml:trace contextRef="#ctx0" brushRef="#br0" timeOffset="83569.5455">4496 8460 0,'0'0'0,"0"0"0,0 0 0,0 0 16,34-7-16,-13 3 0,5 0 15,5-1-15,3 2 0,16-3 16,3-1-16,-3 2 0,-3-1 15,10 1-15,0 0 0,-2 0 16,-11 2-16,-9-2 0,-7 1 16,-7 1-16,-5 1 0,-3 0 0</inkml:trace>
  <inkml:trace contextRef="#ctx0" brushRef="#br0" timeOffset="83769.1278">4877 8203 0,'0'0'0,"0"0"0,0 0 16,0 0-16,0 0 0,0 0 16,-2 30-16,2-30 0,-4 33 0,1-9 15,2 4-15,-2 3 0,1 1 16,0 11-16,-1 0 0,2-4 16,1-3-16,2 4 0,2-4 15,1-6-15,2-6 0,-2-3 16,0-4-16,0-4 0</inkml:trace>
  <inkml:trace contextRef="#ctx0" brushRef="#br0" timeOffset="83939.6572">5681 8118 0,'0'0'0,"0"0"15,0 0-15,0 0 0,24 10 0,-24-10 16,0 0-16,17 20 0,-15-11 16,-2-2-16,1 0 15,0-1-15</inkml:trace>
  <inkml:trace contextRef="#ctx0" brushRef="#br0" timeOffset="84235.6855">5370 8324 0,'0'0'0,"0"0"0,0 0 0,33-2 16,-33 2-16,36-1 0,-10 1 16,-3 1-16,2 0 0,8 0 15,0 0-15,-3 1 0,-2 0 0,-6 3 16,-3 1-16,-7 1 0,-7 1 16,-5 4-16,-7 1 0,-4 2 15,-5-1-15,-8 6 0,-4 0 16,2 1-16,0-2 0,3-1 15,1-3-15,5-3 0,3-4 0,8 0 16,6-1-16,6-1 16,5-2-16,14-2 0,11-3 15,2 0-15,3-2 0,10-1 0,9-3 16,6 0-16,-4 1 0,-6 0 16,-14 1-16,-11 2 0</inkml:trace>
  <inkml:trace contextRef="#ctx0" brushRef="#br0" timeOffset="84536.311">6319 7960 0,'0'0'16,"0"0"-16,0 0 0,-1 26 0,1-26 15,-5 35-15,-3-10 0,-1 6 0,-1 6 16,-3 13-16,1 3 0,2-4 16,2-3-16,2 6 0,1-4 15,2 0-15,2-7 0,0-6 16,-2-5-16,2-7 0,0-8 16,-1-4-16,-1-2 0,-4-4 15,-3-4-15,-4-7 0,-3-4 16,-1-5-16,-6-5 0,7 4 15,4 3-15,-1 3 0</inkml:trace>
  <inkml:trace contextRef="#ctx0" brushRef="#br0" timeOffset="85128.5023">5844 8301 0,'0'0'0,"0"0"0,0 0 0,0 0 15,0 0-15,0-23 0,0 23 16,0 0-16,30-20 0,-13 15 16,3-2-16,5 1 0,0 0 15,7 0-15,-1 0 0,-3 3 16,-1 2-16,-3 1 0,-1 2 15,-5-1-15,-5 2 0,-4 1 16,-5 4-16,-4 1 0,-3 2 0,-5 3 16,-3 2-16,-2-1 0,-2 0 15,0 3-15,3 2 0,-3 5 16,3-1-16,2-1 0,3-2 16,4-3-16,3-2 0,6-5 15,4-3-15,6-2 0,0-3 0,6-5 16,4-4-16,1-1 0,2-2 15,0-5-15,-1-4 16,3-2-16,-1-1 0,6-6 16,1-1-16,-3 2 0,-2 0 0,-6 5 15,-3 3-15,-4 6 0,-7 3 16,-2 3-16,-5 3 0,-5 3 16,-1 1-16,-6 8 0,-2 5 15,-1 5-15,-1 4 0,0 7 16,-3 5-16,3-1 0,3 1 0,4 1 15,4-3-15,3-5 0,4-4 16,6-5-16,7-4 0,4-6 16,3-3-16,3-6 0,3-4 15,-1-2-15,-1-1 0,-2-7 16,-3-4-16,-1-5 0,-3-6 16,-4 2-16,-4-1 0,-6 3 15,-4 0-15,-8 1 0,-4 1 16,-9 6-16,-5 4 0,-6 4 15,-1 2-15,-2 6 0,-1 2 0,2 5 16,2 4-16,8 1 0,4 1 16,11 6-16,7 3 0,8 0 15,5-2-15,8 2 0,7 0 16,3-2-16,4 1 0,2-2 16,5 0-16,6 3 0,-4-1 15,-10-4-15,-10-5 0,-5-2 16</inkml:trace>
  <inkml:trace contextRef="#ctx0" brushRef="#br0" timeOffset="85291.2473">7450 8752 0,'0'0'0,"0"0"0,0 0 15,0 0-15,0 0 0,-24-5 16,24 5-16,0 0 0</inkml:trace>
  <inkml:trace contextRef="#ctx0" brushRef="#br0" timeOffset="86435.9114">2282 9398 0,'0'0'16,"0"0"-16,20-3 0,-5 2 0,1 0 15,7 1-15,8 1 0,11-1 16,1-1-16,22 0 0,12-1 16,-1 1-16,0-1 0,34-3 15,34-2-15,3-2 0,-11 2 0,89-3 16,5 4-16,-29-1 15,-21-3-15,25 2 0,16 0 16,-23 2-16,-18 1 0,35 2 16,20 1-16,-26 2 0,-21 0 0,27 2 15,15-1-15,-27 4 0,-17 4 16,11-5-16,8-2 0,-30-1 16,-19 1-16,11 5 0,10 2 15,-26-1-15,-17-1 0,1 2 16,2 1-16,-24-3 0,-19-3 0,-4 1 15,-2 1-15,-21 2 16,-14 2-16,-16-4 0,-12-1 16,-7-2-16</inkml:trace>
  <inkml:trace contextRef="#ctx0" brushRef="#br0" timeOffset="94830.0587">5055 9358 0,'0'0'0,"0"0"0,0 0 15,0 0-15,0 0 0,24 14 16,-24-14-16,14 18 0,-14-18 0,15 22 16,-9-9-16,1-2 0,-2 0 15,0-1-15,0-1 0,-2-1 16</inkml:trace>
  <inkml:trace contextRef="#ctx0" brushRef="#br0" timeOffset="95003.3944">4867 9721 0,'0'0'0,"0"0"16,0 0-16,29 3 0,-29-3 0,37 4 15,-11-1-15,-1 1 0,1-2 16,8 3-16,1 1 0,-3-1 16,-4 0-16,0 1 0,-4-1 15,-5-2-15</inkml:trace>
  <inkml:trace contextRef="#ctx0" brushRef="#br0" timeOffset="95119.4386">4703 10074 0,'0'0'16,"0"0"-16,0 0 0,0 0 0,0 0 15,0 0-15,30-3 16,-6-1-16,4-4 0,8-2 0,8-2 16,4-1-16,2 0 0,5-2 15,3 1-15,-14 1 0</inkml:trace>
  <inkml:trace contextRef="#ctx0" brushRef="#br0" timeOffset="95353.3207">5275 9499 0,'0'0'0,"0"0"0,0 0 15,26 2-15,-26-2 0,41 1 16,-6-1-16,2-1 0,4 1 15,16-1-15,4-2 0,14 3 16,-6 2-16,5-2 0,-5 0 16,-13-3-16,-7-2 0,-8-2 15,-14-1-15,-11 3 0,-7-2 0,-4 4 16,0 0-16,-2 1 0</inkml:trace>
  <inkml:trace contextRef="#ctx0" brushRef="#br0" timeOffset="95502.9941">5512 9382 0,'0'0'0,"0"0"16,0 0-16,0 0 0,0 0 0,4 33 15,-4-33-15,4 31 0,-4-31 16,11 35-16,-3-16 0,3-4 16,1-1-16,4-6 0,4-4 15,2-1-15,-3 1 0,-4-1 16</inkml:trace>
  <inkml:trace contextRef="#ctx0" brushRef="#br0" timeOffset="95719.5798">6184 9336 0,'0'0'16,"0"0"-16,0 0 0,0 0 0,0 0 15,-37 2-15,10 6 0,-4 1 16,-4 3-16,-7 5 0,-7 4 16,-10 8-16,1 1 0,-3 5 15,7-4-15,3 0 0,12-5 16,14-2-16,14-4 0,15-7 15,13-2-15,17-8 0,17-4 16,6-1-16,3-3 0,19-3 16,5-3-16,1-2 0,-10-1 0,16-2 15,-21 5-15,-23 4 0,-15 1 16,-9 3-16</inkml:trace>
  <inkml:trace contextRef="#ctx0" brushRef="#br0" timeOffset="95871.5842">5524 9775 0,'0'0'0,"-14"10"16,0 3-16,2-2 0,-1 1 0,-3 11 16,-8 12-16,4 1 0,4 0 15,0 9-15,4 3 16,3-5-16,2-5 0,6-6 0,6-3 16,-2-6-16,-1-6 0,1-2 15</inkml:trace>
  <inkml:trace contextRef="#ctx0" brushRef="#br0" timeOffset="96137.5892">5474 9918 0,'0'0'0,"0"0"16,0 0-16,33-10 0,-11 4 0,10 1 16,9 1-16,3-2 15,5 1-15,21 0 0,21-1 0,-7 2 16,-4 2-16,13 3 0,7 2 15,-17 2-15,-15 0 0,-4 3 16,-12 2-16,-15 1 0,-11 2 0,-15 5 16,-10 4-16,-10 1 0,-6 1 15,-10 0-15,-9 4 0,-3-2 16,-2-2-16,-15 0 0,-4-3 16,5-3-16,6-1 0,-5-6 15,-2-3-15,11-6 0,10-4 0,4 0 16,10 1-16,6 0 0</inkml:trace>
  <inkml:trace contextRef="#ctx0" brushRef="#br0" timeOffset="96503.3833">5877 9695 0,'0'0'15,"0"0"-15,-11 23 0,5-9 16,-4 3-16,-3 4 0,-1 5 15,0 7-15,-1 3 0,4 2 16,6-3-16,4-6 0,5-5 0,8-7 16,4-6-16,6-5 15,4-6-15,5-7 0,3-10 16,2 2-16,-2-1 0,9-10 0,1-4 16,-4-1-16,-4 2 0,-2-1 15,-6 4-15,-10 8 0,-4 6 0,-12 5 16,-8 7-16,-4 3 15,-3 4-15,-6 8 0,-3 7 16,-1 1-16,-1 1 0,3 8 16,2 8-16,5-3 0,5-1 0,7 3 15,11-3-15,6-10 16,4-5-16,13-7 0,9-6 0,2-7 16,2-5-16,-10 1 0,-9 1 15,-9 0-15</inkml:trace>
  <inkml:trace contextRef="#ctx0" brushRef="#br0" timeOffset="96687.3912">7095 9400 0,'0'0'0,"0"0"15,0 0-15,0 0 0,-6 32 0,6-32 16,-17 35-16,8-14 15,2-1-15,0 2 0,0-2 16,1 4-16,0-5 0,1-3 0</inkml:trace>
  <inkml:trace contextRef="#ctx0" brushRef="#br0" timeOffset="96836.4339">6717 9505 0,'0'0'0,"0"0"16,0 0-16,0 0 0,29 20 0,-29-20 16,43 19-16,-16-9 0,2-2 15,3 1-15,-5-2 0,-5 0 16</inkml:trace>
  <inkml:trace contextRef="#ctx0" brushRef="#br0" timeOffset="96972.5828">7662 9469 0,'0'0'0,"0"0"0,0 0 16,-30 5-16,30-5 0,-47 8 16,6 0-16,-13 4 0,-4 1 0,-18 7 15,-4 4-15,-6-1 0,7-4 16,9-1-16,16-5 0,15-2 16</inkml:trace>
  <inkml:trace contextRef="#ctx0" brushRef="#br0" timeOffset="97152.9038">6637 9796 0,'0'0'0,"0"0"16,0 0-16,12 25 0,-4-13 16,0 4-16,1 1 0,4 3 15,-2 0-15,4-4 0,0-4 16,-3-2-16,-1-1 0,-2-1 15</inkml:trace>
  <inkml:trace contextRef="#ctx0" brushRef="#br0" timeOffset="97386.3986">7058 9689 0,'0'0'15,"14"-2"-15,7 1 0,9 1 16,3 0-16,20 1 0,4 1 15,9 2-15,-3 0 0,5 0 16,-8-1-16,-10 1 0,-8 1 0,-11-1 16,-8 1-16,-6-2 0,-5 0 15,-14 1-15,-11 0 16,-5 1-16,-4 2 0,-14 2 0,-10 2 16,-5-3-16,-2 1 0,-13-1 15,-4 0-15,19-2 0,12-2 16,9-1-16</inkml:trace>
  <inkml:trace contextRef="#ctx0" brushRef="#br0" timeOffset="97903.9356">6972 9792 0,'0'0'0,"0"0"0,0 0 15,3 26-15,-3-26 0,4 26 16,-1-8-16,0-1 0,0 0 15,1-1-15,-1-1 0,0 2 16,1-3-16,1-4 0,1-3 16,0-3-16,1-4 0,-3-3 15,0-3-15,-2-1 0,-1 0 0,0-3 16,2-1-16,-3-3 0,1-1 16,2 3-16,-3 1 0,1 2 15,2 2-15,4 1 0,2 1 16,0 3-16,1 1 0,0 1 15,2 1-15,2-1 0,0 2 16,5 1-16,1 0 0,-3 0 16,0 0-16,-4 1 0,-2 1 15,-2 0-15,-4 1 0,-7 1 0,-7 1 16,-6 2-16,-3 1 0,-7 2 16,-7 2-16,-1 0 0,-1-2 15,-12 3-15,-1 2 0,5-4 16,6-3-16,-4 3 0,8-2 15,7-1-15,6-3 0,9-3 16,9-1-16,5-3 0,5 2 16,13-3-16,11-3 0,2 1 0,1-3 15,15 1-15,5 0 16,-2 3-16,-2 0 0,9 0 0,1 0 16,-9-2-16,-9 0 0,-7 3 15,-4 2-15,-8 1 0,-5 0 16,-8-1-16,-5 1 0,-2 0 0,-2-1 15,-2-1-15</inkml:trace>
  <inkml:trace contextRef="#ctx0" brushRef="#br0" timeOffset="98102.948">6890 10145 0,'0'0'0,"0"0"16,0 0-16,29 5 0,-29-5 0,34 4 15,-10-3-15,4 1 16,1 2-16,13-3 0,2 1 16,-1-2-16,0-2 0,5-2 0,2-3 15,-6-1-15,-4-2 0,-2 0 16,-8 3-16,-7 1 0</inkml:trace>
  <inkml:trace contextRef="#ctx0" brushRef="#br0" timeOffset="98320.0245">7264 10044 0,'0'0'0,"0"0"0,-15 31 16,15-31-16,-15 36 0,10-15 16,0-1-16,4 1 0,3 0 15,4 4-15,2-2 0,6-3 16,1-1-16,5-2 0,3-4 15,7-3-15,6-3 0,8-5 16,-4-3-16,9-8 0,5-6 16,5-3-16,-2-1 0,-15 4 0,-8 4 15,-8 2-15</inkml:trace>
  <inkml:trace contextRef="#ctx0" brushRef="#br0" timeOffset="98520.0324">8406 9608 0,'0'0'0,"0"0"16,-23 6-16,23-6 0,-39 11 0,13-2 15,-9 4-15,-10 5 0,-2 1 16,-11 8-16,-1 2 0,6 0 16,6 0-16,1-1 0,8-4 15,10-7-15,4-5 0,8-2 16,2-3-16,3-2 0</inkml:trace>
  <inkml:trace contextRef="#ctx0" brushRef="#br0" timeOffset="98670.0059">8077 9836 0,'0'0'0,"0"0"0,0 0 15,0 0-15,12 24 0,-12-24 0,6 18 16,-2-8-16,0 1 0,3 0 15,-2-3-15,4-2 0,2-2 0,-2 0 16,-1-1-16,-1-1 0</inkml:trace>
  <inkml:trace contextRef="#ctx0" brushRef="#br0" timeOffset="99020.0189">8254 9811 0,'0'0'0,"0"0"15,0 0-15,0 0 0,0 0 0,0 0 16,0 0-16,0 0 0,17 27 15,-17-27-15,28 19 0,-9-10 16,0 0-16,5-1 0,6 2 16,-4-4-16,3 0 0,6-1 0,-1 0 15,-3-1-15,-4-1 0,-6-2 16,-6 0-16,-7 0 0,-8-1 16,-7 1-16,-7 3 0,-8-1 15,-6 0-15,-9 3 0,-8 3 16,-15 2-16,-1-1 0,-11 4 15,0 0-15,2 3 0,13-2 0,11-3 16,9-2-16,9 0 0,9-3 16,10 1-16,10 0 0,13-2 15,8-1-15,11-5 0,12-4 16,6 0-16,5-1 0,16-2 16,2-1-16,-5 2 0,-5-1 15,4 0-15,-3 0 0,-19 1 16,-12 2-16,-10 2 0</inkml:trace>
  <inkml:trace contextRef="#ctx0" brushRef="#br0" timeOffset="99319.902">8398 9986 0,'0'0'0,"0"0"15,0 0-15,6 24 0,-6-24 0,4 31 16,-1-10-16,-1 2 15,-2 2-15,1 1 0,1 1 16,-1 6-16,1-3 0,0-4 16,-2-3-16,0-4 0,0-2 0,-5-4 15,-3-2-15,-3-2 0,-2-3 16,-2-3-16,-2-3 0,2-2 16,0-2-16,2-4 0,0-3 15,2-2-15,3-2 0,5-2 16,3-1-16,4 0 0,7-1 0,14-6 15,7 0-15,6 0 16,6 3-16,15-9 0,4-1 16,-14 8-16,-10 5 0,-10 4 15</inkml:trace>
  <inkml:trace contextRef="#ctx0" brushRef="#br0" timeOffset="99737.1244">9291 9769 0,'0'0'0,"0"0"0,0 0 16,-31 16-16,12-7 0,-3 1 16,-4 2-16,-8 4 0,1 1 0,4-1 15,5-2-15,1 1 0,5-3 16,11-1-16,8 0 0,7-2 16,4 0-16,9-1 0,7 1 15,1 0-15,-4-1 0,1 1 16,-2-1-16,-4 3 0,-8 0 15,-9 1-15,-7 1 0,-11 1 16,-7 2-16,-3-2 0,-4 2 16,0-2-16,-1 1 0,-1 1 15,6-1-15,7-1 0,7-2 0,10 0 16,7 1-16,5-2 0,7 0 16,4 2-16,7 0 0,-1 0 15,1 1-15,2 4 0,-2 0 16,-5-4-16,-4 0 0,-8 0 15,-5 1-15,-6-3 0,-5 0 0,-2 0 16,-3 1-16,-4 1 16,-5-1-16,-3 0 0,-3 0 15,0-2-15,0-2 0,2-1 16,3-1-16,2-2 0,6-4 0,2 0 16,1-1-16,3 1 0</inkml:trace>
  <inkml:trace contextRef="#ctx0" brushRef="#br0" timeOffset="99840.7108">9589 10553 0,'0'0'16,"-3"0"-16,3 0 0,-2 0 0</inkml:trace>
  <inkml:trace contextRef="#ctx0" brushRef="#br0" timeOffset="100369.9091">4289 10139 0,'0'0'0,"-6"6"15,-6 3-15,2 2 0,-2 4 0,-5 12 16,-1 7-16,-2 0 16,2 2-16,5 17 0,6 8 15,11 4-15,4-6 0,13-1 0,9-1 16,13-1-16,6-9 0,22-2 16,13-6-16,-2-9 0,0-6 15,51-3-15,-6-11 0,-15-9 16,-12-5-16,-6-12 0,-7-10 15,-12-3-15,-9-4 0,-6-11 16,-5-10-16,-19-2 0,-13 0 0,-17-8 16,-13-6-16,-12 10 15,-9 8-15,-28-2 0,-18 0 0,-15 7 16,-9 4-16,-34 6 16,-25 5-16,4 16 0,-1 14 0,49 0 15,32 1-15,24-1 0</inkml:trace>
  <inkml:trace contextRef="#ctx0" brushRef="#br0" timeOffset="102052.997">2441 10989 0,'0'0'0,"25"-2"16,2-2-16,6 2 0,2 0 0,21-2 15,20-2-15,5 0 0,6 0 16,23-2-16,3-1 0,12-1 16,-2-2-16,47-1 0,-15 6 15,-15 3-15,-11 4 0,-9-3 16,-9-2-16,-14 2 0,-8 0 0,-10 6 15,-5 4-15,-16 2 0,-10 2 16,-16-3-16,-10-4 0,-7-1 16</inkml:trace>
  <inkml:trace contextRef="#ctx0" brushRef="#br0" timeOffset="103252.8902">6148 10659 0,'0'0'0,"0"0"15,0 0-15,-18 17 0,18-17 0,-25 17 16,7-2-16,-1 1 0,0 0 15,-6 6-15,3-1 0,4-1 16,5-2-16,8 0 0,11-2 16,5-6-16,4-1 0,11-5 15,9-6-15,11 1 0,2-1 0,7-3 16,6-2-16,5-3 0,-5 1 16,6-4-16,-6-1 0,-14 4 15,-13 1-15,-9 3 0</inkml:trace>
  <inkml:trace contextRef="#ctx0" brushRef="#br0" timeOffset="103471.1393">6403 10629 0,'0'0'0,"0"0"15,0 0-15,-19 34 0,8-18 0,-5 6 16,-4 6-16,-9 12 0,2 2 15,-12 14-15,-5 3 0,-3 5 16,6-6-16,-4 5 0,4-7 16,3-9-16,7-5 0,3-6 15,6-7-15,8-13 0,5-6 0,1-3 16,2-1-16,2-2 0</inkml:trace>
  <inkml:trace contextRef="#ctx0" brushRef="#br0" timeOffset="103670.2808">6075 11147 0,'0'0'0,"6"-3"0,6-1 0,9-2 15,7-2-15,10-1 0,3 0 16,12-1-16,1 4 0,-4 0 16,-3 3-16,4 1 0,-3 4 15,-9 1-15,-6 4 0,-8 3 16,-6 2-16,-8-1 0,-5 0 0,-10 6 16,-6 4-16,-8 0 0,-4-3 15,-6 2-15,-5 1 0,-2-4 16,-3-2-16,1-1 0,-4-2 15,2-6-15,3-3 0,3-1 16,9-1-16,5 0 0</inkml:trace>
  <inkml:trace contextRef="#ctx0" brushRef="#br0" timeOffset="103837.0278">6375 11231 0,'0'0'0,"9"7"0,1 3 16,2 0-16,-1 1 0,9 5 15,2 1-15,0 0 0,-1-1 16,5 2-16,-1-3 0,-2-4 16,0-5-16,-4-10 0,-2-7 15,-3 2-15,-3 1 0,-2 2 0</inkml:trace>
  <inkml:trace contextRef="#ctx0" brushRef="#br0" timeOffset="104004.1189">6594 10496 0,'0'0'0,"0"0"15,0 0-15,21 13 0,-21-13 0,23 19 16,-8-4-16,2 1 0,0 1 16,3 0-16,2-2 15,3 1-15,-4-1 0,-4-4 0</inkml:trace>
  <inkml:trace contextRef="#ctx0" brushRef="#br0" timeOffset="104219.827">7305 10711 0,'0'0'0,"0"0"0,0 0 16,-19 13-16,19-13 0,-25 20 15,8-5-15,2 1 0,2-2 0,3 4 16,-1 1-16,3 4 0,5-3 15,8 0-15,12-3 0,4-2 16,3-4-16,16-1 0,6-4 16,1-4-16,2-2 0,11-4 15,0-5-15,-7 1 0,-7-3 0,-4 1 16,-11 4-16,-8 0 0</inkml:trace>
  <inkml:trace contextRef="#ctx0" brushRef="#br0" timeOffset="104421.0915">7583 10718 0,'0'0'0,"0"0"0,0 0 15,-12 26-15,5-12 0,-3 6 16,-2 6-16,-4 9 0,1 1 0,-3 3 16,-3 2-16,-3 8 15,0-4-15,-4 6 0,3-6 16,2-9-16,2-7 0,-4-5 0,-4-4 15,1-7-15,2-5 0,5 0 16,4-4-16,4 1 0</inkml:trace>
  <inkml:trace contextRef="#ctx0" brushRef="#br0" timeOffset="104570.3475">7453 11181 0,'0'0'15,"12"6"-15,5 4 0,8 2 0,0 2 16,12 6-16,5 4 0,2-2 15,3 1-15,12 5 0,3 1 16,6-1-16,-3-5 0,-15-6 16,-14-5-16,-8-3 0</inkml:trace>
  <inkml:trace contextRef="#ctx0" brushRef="#br0" timeOffset="108193.0725">8276 10968 0,'0'0'0,"0"0"15,0 0-15,0 0 0,0 0 0,27-5 16,-27 5-16,40 1 0,-11-1 0,3 1 16,3 3-16,6-1 15,4 1-15,19-1 0,3 0 16,15 2-16,-3-2 0,10 2 0,-8 0 15,2 0-15,-11 2 0,-12-3 16,-7-3-16,-8-3 0,-13-2 16,-9 2-16,-6 0 0,-5 1 15</inkml:trace>
  <inkml:trace contextRef="#ctx0" brushRef="#br0" timeOffset="108420.0828">9226 10769 0,'0'0'0,"0"0"0,0 0 0,25 7 16,-25-7-16,27 10 0,-10-2 15,0 2-15,2 1 0,5 6 16,0 1-16,-5 1 0,-2 1 0,-7-1 16,-5 1-16,-5-1 15,-7 0-15,-10 2 0,-6 2 16,-10 3-16,-5-1 0,-6-2 15,-4 0-15,-11 4 0,2 1 0,13-7 16,10-4-16,6-3 0</inkml:trace>
  <inkml:trace contextRef="#ctx0" brushRef="#br0" timeOffset="109036.6926">10707 9886 0,'0'0'0,"0"0"15,0 0-15,-1001 0 0,2002 0 16,-1025 27-16,7-10 0,-1 6 16,-3 5-16,-5 8 0,-2 6 15,-9 16-15,2 3 0,-7 17 16,1-1-16,-1 8 0,6-9 0,5 0 16,7-2-16,12-18 0,9-11 15,12-12-15,7-8 0,2-11 16,6-6-16,9-5 0,7-5 15,-14 2-15,-6-1 0,-6 1 16</inkml:trace>
  <inkml:trace contextRef="#ctx0" brushRef="#br0" timeOffset="109353.6109">11021 10376 0,'0'0'0,"0"0"0,0 0 16,-22 14-16,22-14 0,-31 21 15,14-6-15,-1 3 0,0 1 16,-1 7-16,1 2 0,6-3 16,5-1-16,9-5 0,8-5 15,8-3-15,5-5 0,12-3 16,5-5-16,-1-3 0,-3-3 0,0-2 16,1-4-16,0-2 0,-4-4 15,-8 0-15,-7-5 0,-8 2 16,-8 0-16,-9 2 0,-9 1 15,-4 3-15,-3 5 0,-6 3 16,-7 3-16,2 4 0,1 3 0,2 3 16,3 1-16,9 3 15,8 2-15,11 0 0,10 0 16,-3-3-16,-1 0 0,-2-3 0</inkml:trace>
  <inkml:trace contextRef="#ctx0" brushRef="#br0" timeOffset="109620.9256">11768 10249 0,'0'0'15,"-10"2"-15,-5 1 0,-2 2 0,-4 0 16,-8 6-16,-1 3 0,3 3 16,1 1-16,1 4 0,5 1 15,8 0-15,7-1 0,8 0 16,7-1-16,5 0 0,4 1 15,1-3-15,1-1 0,-4-2 16,-1-2-16,-4 2 0,-6 0 16,-6-4-16,-5 1 0,-9-3 15,-8-2-15,-3 1 0,-1-1 0,-5 0 16,-3-3-16,3-2 0,2-2 16,3 1-16,5-1 0,4 0 15</inkml:trace>
  <inkml:trace contextRef="#ctx0" brushRef="#br0" timeOffset="109920.2186">11947 10540 0,'0'0'0,"0"0"16,0 0-16,23 2 0,-23-2 0,29 0 16,-9 0-16,2-2 0,1 1 15,9-3-15,1-2 0,-2-1 16,-3-1-16,-3-4 0,-3-3 15,-1-3-15,-4-3 0,-9-1 16,-3 0-16,-7 3 0,-6 1 0,-8 3 16,-7 2-16,-2 4 15,-3 6-15,-3 5 0,-3 6 16,3 6-16,4 3 0,0 8 16,6 4-16,7 3 0,5 1 0,12 5 15,6 2-15,11-5 0,8-1 16,15 3-16,8-1 0,5-6 15,4-3-15,-9-5 0,-14-5 16,-11-6-16</inkml:trace>
  <inkml:trace contextRef="#ctx0" brushRef="#br0" timeOffset="110287.3216">12752 10788 0,'0'0'0,"0"0"0,21-1 16,-8 1-16,2 1 0,11-1 0,8 0 16,3 0-16,2-1 0,21 0 15,8-1-15,1 1 0,0 0 16,26-1-16,7 0 0,16-3 15,-2 0-15,62-1 0,17 1 16,-27 4-16,-17 3 0,17 0 16,11-1-16,-14 0 0,-7-2 0,17 2 15,12 2-15,-14 1 16,-10 2-16,7-1 0,8 1 16,-23 3-16,-15 2 0,-1-5 15,0-4-15,-27-1 0,-19-2 0,-12-6 16,-11-3-16,-21 3 0,-15 2 15,-11 2-15</inkml:trace>
  <inkml:trace contextRef="#ctx0" brushRef="#br0" timeOffset="111553.1176">13394 9990 0,'0'0'0,"0"0"0,0 0 16,0 0-16,0 0 0,0 0 15,-8 27-15,8-27 0,-14 26 0,2-8 16,-4 6-16,0 1 16,-1 2-16,-9 13 0,-4 4 15,1-3-15,3 0 0,-4 7 16,4-2-16,2 0 0,9-8 0,9-6 16,10-3-16,3-6 0,4-5 15,10-7-15,7-5 0,-2-3 16,0-4-16,2-5 0,4-3 15,-3-2-15,-4 1 0,-5 1 16,-4 2-16,-4 1 0</inkml:trace>
  <inkml:trace contextRef="#ctx0" brushRef="#br0" timeOffset="111704.5042">12976 10296 0,'0'0'0,"0"0"0,0 0 16,0 0-16,0 0 0,40-7 15,-16 4-15,3 0 0,4-1 16,8 1-16,5 1 0,14-1 16,3 2-16,12 0 0,-3 1 15,-2 0-15,-17 0 0,-10 0 16</inkml:trace>
  <inkml:trace contextRef="#ctx0" brushRef="#br0" timeOffset="112937.0713">13719 10382 0,'0'0'0,"8"1"15,3-2-15,1 1 0,2 0 0,9-2 16,5 1-16,3-2 0,3-1 0,7-1 16,0-1-16,-4-1 0,-2-2 15,-4-2-15,-3 0 16,-6 0-16,-5 2 0,-7-3 0,-6 1 15,-8 0-15,-3 0 0,-8 2 16,-5 1-16,-5 4 0,-6 3 16,-4 4-16,-5 5 0,1 4 15,0 5-15,-7 5 0,2 0 16,7 1-16,7-1 0,6 7 16,9 0-16,10-2 0,10-1 0,10-6 15,12-4-15,9-3 16,8-4-16,17-2 0,6-4 0,1-3 15,2-4-15,6-5 0,-4-3 16,-21 3-16,-14 3 0,-11 1 16</inkml:trace>
  <inkml:trace contextRef="#ctx0" brushRef="#br0" timeOffset="113436.8356">14464 10228 0,'0'0'0,"0"0"0,0 0 16,0 0-16,0 0 0,-22 20 15,22-20-15,-19 27 0,8-10 0,-1 2 16,0 0-16,0 1 0,0 2 16,-1 3-16,2-3 0,2-2 15,1-5-15,3-4 0,1-2 16,5-5-16,4-4 0,1-5 16,3-5-16,1-2 0,1-3 0,5-4 15,1-4-15,5-2 16,4 0-16,5-2 0,-1 3 15,-1 6-15,-1 2 0,-4 6 0,-1 7 16,-3 0-16,-2 2 0,-4 5 16,-1 3-16,-4 4 0,-4 4 15,-2 4-15,-4 2 0,-4 0 16,-1-1-16,-1-1 0,-1-2 16,2-3-16,0-2 0,2-2 15,0-2-15,2-2 0,1-2 0,3-4 16,3-3-16,0-3 0,3-2 15,3-4-15,2-4 0,5-2 16,3-4-16,7-3 0,4 0 16,-3 3-16,-1 3 0,-4 3 15,-2 4-15,-3 2 0,-4 3 16,-2 4-16,-1 7 0,-5 2 16,-4 4-16,-5 2 0,-3 4 15,-3 3-15,-1 3 0,-1 1 16,0 1-16,1-1 0,2-2 0,2-1 15,3-2-15,2-5 0,3-5 16,0-1-16,-1-1 0,0-1 16</inkml:trace>
  <inkml:trace contextRef="#ctx0" brushRef="#br0" timeOffset="113637.2524">15327 10264 0,'0'0'0,"0"0"0,-11 24 16,3-5-16,-3 6 0,-8 12 0,-3 5 16,-6 11-16,1 0 0,-4 6 15,3-5-15,5-6 0,4-7 16,1-4-16,2-9 0,5-9 16,3-9-16,4-10 0,1-7 15,1 2-15,-1 1 0,2 1 0</inkml:trace>
  <inkml:trace contextRef="#ctx0" brushRef="#br0" timeOffset="113854.0624">15250 10157 0,'0'0'0,"0"0"16,27-1-16,-27 1 0,41 4 16,-17 0-16,2 3 0,6 2 15,-3 1-15,-2 4 0,-1 3 0,1 5 16,-3 1-16,-11 0 0,-7 0 15,-6 1-15,-4-1 0,-9 0 16,-7-3-16,-3-3 0,-3-2 16,-6-2-16,-5-1 0,-6-2 15,2-5-15,3-3 0,2-2 16,9 1-16,5-1 0,5 0 16</inkml:trace>
  <inkml:trace contextRef="#ctx0" brushRef="#br0" timeOffset="114153.8988">15544 10373 0,'0'0'0,"0"0"0,25 1 16,-6 0-16,4 2 0,11 1 16,5-1-16,-1 1 0,2 1 15,7-3-15,0-4 0,-6-2 16,-1-1-16,2-6 0,-4-2 16,-9-4-16,-6-2 0,-6-2 15,-6 0-15,-8 0 0,-6-1 0,-7 2 16,-5 2-16,-4 5 0,-2 1 15,-6 7-15,-3 4 0,0 4 16,1 4-16,-2 7 0,-2 6 16,5 2-16,1 2 0,6 3 15,5 3-15,4 1 0,4 0 16,7-1-16,5-3 0,7-3 16,6-4-16,7-3 0,7-3 15,5-5-15,5-3 0,9-5 0,0-3 16,-1-10-16,-2-5 0,-10 5 15,-11 1-15,-6 4 0</inkml:trace>
  <inkml:trace contextRef="#ctx0" brushRef="#br0" timeOffset="114436.7506">16386 10171 0,'0'0'16,"0"0"-16,0 0 0,-5 22 15,5-22-15,-7 25 0,1-8 16,-2 4-16,-1 1 0,-2 1 0,-2 2 15,0 3-15,2-2 0,2-3 16,2-2-16,1-3 0,1-3 16,2-5-16,3-3 0,0-7 15,0-3-15,3-7 0,0-4 16,0-5-16,2-5 0,0-2 16,3-4-16,1-6 0,-1 1 0,1 4 15,-1 3-15,0 4 0,-1 6 16,6 6-16,2 5 15,4 6-15,3 6 0,3 7 0,3 7 16,-6-4-16,-3-3 0,-5-2 16</inkml:trace>
  <inkml:trace contextRef="#ctx0" brushRef="#br0" timeOffset="115120.685">13776 11361 0,'0'0'0,"0"0"0,0 0 15,-6 25-15,6-25 0,-10 30 0,0-8 16,-3 1-16,-3 2 0,-3 8 15,3 2-15,2 0 0,3-2 16,3 6-16,6-3 0,7-5 16,6-5-16,6-6 0,5-5 15,4-4-15,4-6 0,5-3 16,1-3-16,-6-3 0,-1-2 16,-6 0-16,-5 2 0,-4 2 15</inkml:trace>
  <inkml:trace contextRef="#ctx0" brushRef="#br0" timeOffset="115287.3113">13350 11558 0,'0'0'16,"0"0"-16,28-5 0,-5 3 0,5-1 16,13 1-16,5 0 15,11-1-15,1 1 0,4-1 0,1 2 16,7 0-16,-6 1 0,-7 0 15,-14 0-15,-11 0 16</inkml:trace>
  <inkml:trace contextRef="#ctx0" brushRef="#br0" timeOffset="115686.9916">14250 11363 0,'0'0'15,"-5"9"-15,-4 7 0,-2 3 0,-2 3 16,-6 13-16,-1 4 0,-4 9 16,0 0-16,-3 3 0,3-6 15,4-7-15,4-4 0,3-9 16,5-6-16,2-7 0,3-5 0,3-7 15,2-4-15,2-3 0,3-3 16,3-6 0,2-5-16,2-4 0,2-2 0,2 1 15,1 3-15,3-1 0,-2 2 0,-2 8 16,-3 6-16,-1 5 0,-2 5 16,-2 3-16,-2 3 0,0 7 15,-2 3-15,-2 6 16,-1 3-16,0 2 0,-2 1 0,1 6 15,0 0-15,3-6 0,0-4 16,7-8-16,5-6 0,-5-2 16,-2-3-16,-3-1 0</inkml:trace>
  <inkml:trace contextRef="#ctx0" brushRef="#br0" timeOffset="116003.4474">14837 11517 0,'0'0'0,"0"0"0,0 0 16,-21 31-16,10-14 0,-3 4 15,-4 5-15,-4 6 0,0 0 0,2-3 16,1-1 0,-1 0-16,3-4 0,4-9 0,2-9 15,3-3-15,2-4 0,4-5 16,2-6-16,3 0 0,3-5 0,5-7 15,2-3-15,3-3 0,0 0 16,2 2-16,1 2 0,-1 5 16,1 4-16,4 3 15,1 5-15,-2 6 0,3 3 16,-2 3-16,-1 2 0,7 6 16,0 5-16,-7-5 0,-1 0 0,-1-3 15,-4 0-15,-4-2 0</inkml:trace>
  <inkml:trace contextRef="#ctx0" brushRef="#br0" timeOffset="116320.7376">15301 11573 0,'0'0'16,"0"0"-16,-19 17 0,7-4 0,-1 2 15,-7 7-15,-2 3 16,3 2-16,4 1 0,4 4 0,6-3 15,8-5-15,3-3 0,11-6 16,7-8-16,5-2 0,3-4 16,4-5-16,4-3 0,3-4 15,-6-3-15,-6 0 0,-6 0 16,-5-2-16,-4-2 0,-9-5 16,-4-4-16,-6 4 0,-3 2 0,-11 3 15,-7 4-15,0 2 0,0 3 16,-4 3-16,-3 3 0,4 3 15,1 3-15,7-1 0,4 3 16,7-1-16,7 2 0,10-5 16,8-2-16,-6 1 0,-3-1 0,0 1 15</inkml:trace>
  <inkml:trace contextRef="#ctx0" brushRef="#br0" timeOffset="116770.0072">15927 11539 0,'0'0'0,"0"0"15,0 0-15,0 0 0,-13 19 0,13-19 16,-14 27-16,5-12 0,0 2 16,-2 1-16,-1 1 0,2 0 15,2 0-15,3 4 0,3-2 16,5-4-16,6-3 16,9-6-16,9-5 0,-2-4 0,-2-2 15,8-6-15,2-3 16,3-8-16,0-7 15,-4 3-15,-5 2 0,1-3 0,-4 0 16,-5 6-16,-5 3 0,-4 6 16,-2 5-16,-4 2 0,-1 3 0,-7 8 15,-1 7-15,-1 2 16,1 1-16,0 7 0,3 4 16,2-1-16,2 1 0,11 2 15,7-4-15,2-5 0,2-5 0,10-5 16,9-5-16,-5-6 0,-2-2 15,3-8-15,3-3 0,-6-1 16,-7 1-16,1-12 0,-5-6 16,-5 2-16,-4 1 0,-10-7 15,-6-4-15,-2 6 0,-1 4 0,-7 7 16,-4 2-16,-2 8 16,1 3-16,-1 5 0,0 4 15,8 1-15,5 2 0,0 0 0,1-2 16,2-2-16</inkml:trace>
  <inkml:trace contextRef="#ctx0" brushRef="#br0" timeOffset="117153.9873">17812 11635 0,'0'0'0,"0"0"0,0 0 16,0 0-16,-1-22 0,1 22 0,-18-16 15,2 8-15,-1-1 0,-9 4 16,-6 4-16,-1 1 0,0 1 0,-12 7 16,-1 6-16,-6 4 15,4 2-15,2 5 0,10 2 16,9-6-16,10-4 0,12 1 16,11-3-16,6-2 0,5-6 0,13-4 15,10-3-15,0-3 0,-1-2 16,2-4-16,1-2 15,1-5-15,-6 1 0,-2-4 0,-2-3 16,-8 2-16,-5 2 0,-5 1 16,-3 2-16,-3 2 0,-2 5 0,-4 3 15,-3 5-15,1 4 0,-2 2 16,-2 7-16,-2 5 16,3-1-16,0 1 0,4 6 15,4 3-15,4 0 0,2 1 0,11 5 16,7-3-16,-7-5 0,-4-6 15,-5-4-15</inkml:trace>
  <inkml:trace contextRef="#ctx0" brushRef="#br0" timeOffset="117470.5364">19256 11275 0,'0'0'0,"0"0"0,0 0 16,0 0-16,-18 20 0,4-5 15,-6 4-15,-2 5 0,-3 2 0,0 5 16,-1 5-16,-3 7 0,5-3 15,1 5-15,5-5 0,6-6 16,3-6-16,7 1 0,6-4 16,4-7-16,3-2 0,3-4 15,3-3-15,-2-3 0,-2-3 16,-2-1-16,-2 0 0,-1 0 0</inkml:trace>
  <inkml:trace contextRef="#ctx0" brushRef="#br0" timeOffset="117619.923">18827 11530 0,'0'0'0,"0"0"16,0 0-16,0 0 0,0 0 0,0 0 15,36-8-15,-14 7 16,6-2-16,6 2 0,7 0 16,-2 2-16,1 0 0,3 2 15,1-2-15,-9 0 0</inkml:trace>
  <inkml:trace contextRef="#ctx0" brushRef="#br0" timeOffset="117970.1884">19367 11874 0,'0'0'0,"0"0"16,0 0-16,0 0 0,0 0 0,0 0 15,34 11-15,-34-11 0,40 4 16,-12-3-16,8-1 15,3 0-15,4 0 0,22 0 0,8-1 16,17-1-16,-3 1 0,25-2 16,5 1-16,11-1 0,-8 1 15,56-3-15,15-1 0,-24 0 16,-17-1-16,5 1 0,6 1 16,-18 1-16,-10 3 0,15 3 15,12 3-15,-15 2 0,-11 2 0,-2-2 16,0-1-16,-18 0 0,-11 1 15,3-5-15,2 0 16,-25-2-16,-15-2 0,-10 0 0,-5-3 16,-9 3-16,-5-1 0,-9-3 15,-6-3-15,-7 1 0,-3 0 16,-6 3-16,-2 2 0,-2 0 16</inkml:trace>
  <inkml:trace contextRef="#ctx0" brushRef="#br0" timeOffset="119124.9688">19623 11602 0,'0'0'0,"0"0"0,0 0 15,0 0-15,16-19 0,-16 19 16,0 0-16,19-21 0,-14 14 16,0-2-16,-1-1 15,0 1-15,-2 0 0,-2 1 0,-1 2 16,-3-1-16,-1 3 0,-2-1 16,-2 2-16,1 1 0,-1 2 0,-3 2 15,-4 2-15,1 1 16,-1 0-16,0 3 0,-1 3 0,-4 5 15,0 0-15,2 1 0,0 1 16,1 0-16,2 0 0,4-2 16,2-1-16,4-1 0,4-2 15,4-3-15,5-4 0,3-3 16,2-2-16,4-3 0,3-2 16,0-4-16,0-1 0,3-2 15,-1 3-15,-2-4 0,0 0 0,-1 0 16,-3 2-1,-3 2-15,-3 1 0,-3 5 0,-3 3 16,0 3-16,-1 3 0,-2 1 16,-1 1-16,-1 3 0,0 2 0,0 4 15,0 2-15,2-1 0,0-1 16,3-1-16,3 1 16,4-5-16,4-4 0,-3 0 0,-3-2 15,0 0-15</inkml:trace>
  <inkml:trace contextRef="#ctx0" brushRef="#br0" timeOffset="119487.3746">20027 11542 0,'0'0'0,"0"0"0,0 0 0,-12 25 15,12-25-15,-14 23 0,5-9 16,0 1-16,0 1 0,1 0 15,0-1-15,-1 1 0,2-4 16,2-2-16,0-4 0,3-3 16,2-3-16,2-1 0,3-4 15,2-2-15,0-3 0,4-2 16,4-4-16,4-4 0,2-1 16,1 2-16,3 1 0,3-1 0,1 2 15,-4 3-15,-3 2 16,-1 5-16,-1 3 15,-2 4-15,-3 3 0,-2 5 0,-1 6 16,-5 1-16,-1 1 0,-4 3 16,-2 4-16,0-2 0,1-1 0,0-2 15,0 1-15,1-5 16,1 0-16,3-7 0,4-4 16,-1 0-16,-2-1 0,-2 1 0</inkml:trace>
  <inkml:trace contextRef="#ctx0" brushRef="#br0" timeOffset="119692.942">20768 11363 0,'0'0'0,"-5"9"0,-3 4 15,-2 3-15,-1 1 0,-6 14 0,1 5 16,-2 8-16,5-2 0,9-5 15,7-3-15,5 0 0,2-7 16,5-7-16,4-3 0,2-6 16,1-2-16,-5-3 0,-3 0 15,-3-3-15</inkml:trace>
  <inkml:trace contextRef="#ctx0" brushRef="#br0" timeOffset="119870.5171">20451 11507 0,'0'0'0,"0"0"0,0 0 16,0 0-16,35-6 0,-35 6 15,43-1-15,-17-1 0,3 1 16,5 1-16,5 0 0,9 0 0,1 0 16,-1 0-16,-8 0 0,-8 0 15</inkml:trace>
  <inkml:trace contextRef="#ctx0" brushRef="#br0" timeOffset="120188.5063">21171 11461 0,'0'0'0,"0"0"15,0 0-15,-7 21 0,7-21 0,-11 24 16,2-8-16,0 2 0,0 0 15,-2 3-15,3-2 0,0-3 16,1-2-16,2-3 0,0-2 16,2-3-16,1-1 0,2-5 15,1-8-15,1 3 0,1-4 16,3-2-16,3-5 0,2-2 16,-1 1-16,0 2 0,1 1 0,-1 3 15,-2 2-15,2 2 16,1 0-16,1 5 0,3 3 0,0 2 15,2 2-15,0 2 0,2 2 16,2 0-16,1 0 16,-3 0-16,-3-3 0,-2 0 15</inkml:trace>
  <inkml:trace contextRef="#ctx0" brushRef="#br0" timeOffset="120597.95">21636 11388 0,'0'0'0,"0"0"0,0 0 15,0 0-15,-12 26 0,12-26 0,-18 28 16,8-9-16,-1 3 0,0 2 16,-1 2-1,2-2-15,3 1 0,3 2 16,3-4-16,4-4 0,4-4 0,4-4 15,4-3-15,3-5 0,2-3 16,1-2-16,0-5 0,6-3 16,2-1-16,-2-5 0,-1-3 0,-3-4 15,-1-2-15,-2 2 16,-3 4-16,1-1 0,-4 5 16,-4 4-16,-2 3 0,-4 3 15,-1 1-15,-3 4 0,-3-2 16,-2 7-16,-2 3 0,1 3 15,-1 2-15,-1 4 0,0 1 16,0 2-16,2-1 0,4 4 16,4-2-16,7-2 15,4-3-15,1-7 0,0 0 0,0-2 16,-2 0-16,-2-2 16</inkml:trace>
  <inkml:trace contextRef="#ctx0" brushRef="#br0" timeOffset="121120.7049">22303 11468 0,'0'0'0,"0"0"0,0 0 0,-6 19 16,6-19-16,-9 23 0,1-7 16,-1 2-16,-1 1 0,1 0 15,0 0-15,0 2 0,2-2 0,1-3 16,3-3-16,2-3 0,1-3 15,5-5-15,4-5 0,-1-3 16,0-2-16,1-4 0,2-2 16,1-3-16,-1-1 0,1-1 15,0-2-15,0 2 0,0 1 0,5-2 16,0 1-16,-1 4 16,-2 4-16,1 3 0,1 2 15,-2 5-15,-1 3 0,-3 3 0,-1 2 16,-1 4-16,-1 4 0,-2 2 15,-2 4-15,0-2 0,-1 1 16,-1 2-16,0 0 0,-1-2 16,0-2-16,0-2 0,-1-3 15,1-3-15,0-2 0,0-4 16,0 0-16,0-4 0,0 0 16,4-4-16,2-10 0,3 2 0,3-1 15,4-5-15,5-5 16,0 1-16,1 0 0,9-3 0,2 3 15,-3 3-15,-3 3 0,-1 6 16,-3 4-16,-3 2 0,-3 2 0,-1 3 16,-4 2-16,-5 6 15,-4 4-15,-5 7 0,-6 3 16,-3 3-16,-2 0 0,-5 2 16,-3 0-16,5-5 0,2-6 0,3-2 15</inkml:trace>
  <inkml:trace contextRef="#ctx0" brushRef="#br0" timeOffset="129671.4918">2187 12555 0,'0'0'0,"0"0"16,0 0-16,0 0 0,0 0 0,0 0 15,0 0-15,0 0 0,0 0 16,23-2-16,-23 2 0,0 0 16,25-2-16,-25 2 0,29-3 15,-8 2-15,1 0 0,7 1 16,4-2-16,4 1 0,-1 0 0,20-3 16,8-1-1,17 1-15,1-1 0,19 0 16,1 2-16,15-1 0,-1 0 0,39 2 15,3 1-15,-22 1 0,-13 2 16,-2 0-16,-1 1 0,-1-2 16,-2-1-16,1 1 0,5 0 15,-2 0-15,1 1 0,8-2 16,6 0-16,-2-2 0,3 0 0,5 0 16,9 3-16,-2-3 0,1-2 15,7 0-15,5-1 0,0 0 16,-1 2-16,11-4 0,7-1 15,-1 2-15,-5 2 0,8 0 16,1-1-16,-4 1 0,-3 0 16,6 2-16,7 1 0,-10 3 15,-6 2-15,3-2 0,2 0 16,-6 3-16,-3 0 0,2 2 16,2 1-16,-5 2 0,-4 2 0,0-4 15,-1-2-15,-6 2 16,-5 1-16,0 4 0,0 0 15,-13-3-15,-8-1 0,-3-4 0,-4-3 16,-9 0-16,-9 2 0,-8-1 16,-4 1-16,-11-8 0,-7-3 15,-7 3-15,-4 3 0,-12 1 16,-8 1-16,-8-1 0,-6-2 16,-8-3-16,-4-2 0,-8-1 0,-6-2 15,-1 6-15,-1 6 0,-8-1 16,-5-2-16,-13-2 0,-11-5 15,11 3-15,8 3 0,5 0 16</inkml:trace>
  <inkml:trace contextRef="#ctx0" brushRef="#br0" timeOffset="141805.0998">12880 12314 0,'0'0'16,"15"0"-16,4-1 0,-3 0 16,-1 1-16,9 0 0,5 0 15,-1 1-15,-2 0 0,4 0 16,-3 0-16,-7 1 0,-7-1 0,-2-1 15,-2 1-15,-2-1 0</inkml:trace>
  <inkml:trace contextRef="#ctx0" brushRef="#br0" timeOffset="141937.9011">12924 12547 0,'0'0'0,"16"-1"15,6-1-15,5-1 0,2-1 0,11 0 16,4 1-16,1 2 0,-6 0 16,-8 1-16,-6-2 0,-7 2 15</inkml:trace>
  <inkml:trace contextRef="#ctx0" brushRef="#br0" timeOffset="142104.7062">12797 12828 0,'0'0'0,"17"-6"0,7-2 0,4-1 15,0 1-15,13-6 0,11-4 0,4-4 16,-4 0-16,-6 2 16,-10 5-16,-10 4 0</inkml:trace>
  <inkml:trace contextRef="#ctx0" brushRef="#br0" timeOffset="142354.3382">13058 12506 0,'0'0'0,"1"12"0,1 7 0,-1 3 15,-1 4-15,-1 13 0,0 8 0,0 10 16,2-2-16,4 5 0,4-6 15,2-7-15,1-6 0,14-2 16,6-8-16,1-11 0,1-12 16,9-11-16,6-9 0,4-7 15,4-7-15,-14 7 16,-12 4-16,-6 5 0</inkml:trace>
  <inkml:trace contextRef="#ctx0" brushRef="#br0" timeOffset="142521.7585">13876 12353 0,'0'0'0,"-3"9"0,0 5 0,-1 1 16,-2 4-16,-1 9 0,2 3 15,2-4-15,2-4 0,-1 2 16,1-5-16,1-4 0</inkml:trace>
  <inkml:trace contextRef="#ctx0" brushRef="#br0" timeOffset="142771.1109">14098 12257 0,'0'0'0,"12"0"0,8-2 16,1 2-16,1 0 0,10 0 0,3 2 15,6-1-15,-2 0 0,-3 3 16,-1 1-16,1 0 0,-6 1 16,-11 1-16,-5 1 0,-10 1 15,-5 2-15,-10 1 0,-9 3 16,-4 1-16,-5 0 0,-6 2 16,-6 2-16,-7 4 0,1-2 0,0-3 15,-1-4-15,7 0 0,9-5 16,8-1-16</inkml:trace>
  <inkml:trace contextRef="#ctx0" brushRef="#br0" timeOffset="143038.6115">13890 12437 0,'0'0'0,"0"0"16,0 0-16,0 0 0,0 0 16,19 11-16,-19-11 15,17 9-15,-17-9 0,20 14 16,-10-7-16,-1 1 0,0-1 0,-4 0 15,-2-2-15,-4 2 0,-4 1 16,-4 1-16,-4-1 0,-5 4 16,-4 1-16,-3 3 0,-4 2 15,-8 4-15,-2 1 0,-8 8 16,-2-2-16,5-2 0,4-1 16,2 0-16,7-5 0,6-5 0,5-4 15,6-8-15,6-4 0,1 0 16,1 0-16,2 0 15</inkml:trace>
  <inkml:trace contextRef="#ctx0" brushRef="#br0" timeOffset="143238.3515">14140 12550 0,'0'0'0,"16"0"16,7-1-16,10 1 0,3 1 0,12 0 16,1 2-16,3 2 15,-6-2-15,-8 1 0,-6 1 16,-7-1-16,-5 0 0,-10 3 15,-7 1-15,-9 2 0,-9 2 0,-11 2 16,-9 3-16,-7-1 0,-6 0 16,-8 1-16,-7 0 15,1-2-15,2 0 0,-2-1 16,2-1-16,13-14 0,9-9 0,10 4 16,8 1-16,6 1 0</inkml:trace>
  <inkml:trace contextRef="#ctx0" brushRef="#br0" timeOffset="143388.6743">13932 12668 0,'0'0'0,"0"0"16,0 0-16,3 21 0,-3-21 0,1 31 16,-1-6-16,-1 5 0,-1 6 15,-1 14-15,-1 4 16,1-5-16,1-5 0,1 5 16,0-7-16,1-1 0,0-7 0,1-11 15,0-7-15,0-4 0,0-3 16,-1-1-16</inkml:trace>
  <inkml:trace contextRef="#ctx0" brushRef="#br0" timeOffset="143638.3235">14018 12751 0,'0'0'0,"0"0"0,0 0 0,24-9 16,-24 9-16,32-8 15,-8 6-15,0 0 0,2 1 16,7 1-16,1 2 0,-3 4 0,-3 3 15,-3 3-15,-3 5 16,-3 4-16,-4 2 0,-1 12 0,-3 4 16,-3 0-16,-3 1 0,-4 8 15,-4-3-15,0-3 0,-1-1 16,-5-6-16,-3-4 0,-3-6 16,0-5-16,-1-6 0,-1-4 15,0-5-15,2-4 0,3-1 16,3 0-16,1 0 0</inkml:trace>
  <inkml:trace contextRef="#ctx0" brushRef="#br0" timeOffset="143906.5969">13934 12869 0,'0'0'0,"0"0"16,0 0-16,0 0 0,0 0 0,36 0 16,-36 0-16,39-1 0,-16 1 15,1 0-15,3 0 16,-3 0-16,-2 0 0,3 1 15,-2 3 1,-8 3-16,-5 3 0,-5 0 0,-1-1 0,-10 4 16,-7 0-16,-1-1 0,-2 0 15,2 1-15,1 1 0,0 0 16,4-2-16,2 1 0,4 0 16,4-1-16,3-1 0,10-2 15,9-2-15,6-5 0,7-2 16,13-6-16,5-5 0,-11 2 0,-8 3 15,-6-1-15</inkml:trace>
  <inkml:trace contextRef="#ctx0" brushRef="#br0" timeOffset="144306.7155">14884 12576 0,'0'0'0,"0"0"16,-12 20-16,3-6 0,-1 3 0,1 13 16,0 7-16,5 0 15,5 1-15,7 0 0,4-5 16,3-7-16,0-5 0,10-4 0,5-5 16,-1-7-16,-2-5 0,1-6 15,1-2-15,-4-2 0,-2-1 0,-3-6 16,-3-6-16,-5-4 15,-4-2-15,-5-4 0,-4-2 16,-3 7-16,0 5 0,-4 3 16,-2 5-16,-1 6 0,-1 4 0,-1 10 15,0 6-15,-3 7 0,-1 4 16,-2 9-16,-2 8 0,3 6 16,2 3-16,1 6 0,4 2 15,1 2-15,4-5 0,2-7 16,4-6-16,5-4 0,4-9 0,3-11 15,2-9-15,-2-8 16,0-7-16,-3 2 16,-2 1-16,-2 2 0</inkml:trace>
  <inkml:trace contextRef="#ctx0" brushRef="#br0" timeOffset="144488.3048">15515 12426 0,'0'0'0,"12"-1"0,3-2 16,2 2-16,1 1 0,9-1 15,11 0-15,-1 1 0,0 1 0,0-3 16,-4-4-16,-8 2 16,-5 1-16,-4 2 0</inkml:trace>
  <inkml:trace contextRef="#ctx0" brushRef="#br0" timeOffset="144954.947">15314 12635 0,'0'0'0,"0"0"15,0 0-15,-3 27 0,3-27 16,3 32-16,-1-12 0,2-1 16,-1-1-16,3 1 0,0-3 15,0-4-15,-1-1 0,0-6 16,-1-3-16,-2-2 0,-1-3 15,-1-3-15,-2-4 16,-1 0-16,-2 2 0,-1-5 0,-2 1 16,3 0-16,0-1 0,3 3 15,2 3-15,5 0 0,4 0 0,9 2 16,6-1-16,6 1 0,5 0 16,6 0-16,4 0 0,13 0 15,-1 0-15,7 2 0,-5 2 16,-7 0-16,-6 1 0,-5 1 15,-10 1-15,-14 2 0,-7 3 16,-18 2-16,-13 2 0,-11 1 0,-10 2 16,-9 3-16,-7 4 15,-4 1-15,-1 0 0,-7 3 0,4-1 16,-1-1-16,11-4 0,15-4 16,12-3-16,13-3 0,12-5 15,16 0-15,13-1 0,3-4 16,4-2-16,10-2 0,7-2 15,2-1-15,1-1 0,0 3 16,0 0-16,-6-5 16,-3-3-16,-7 2 0,-9 3 0,-9 3 15</inkml:trace>
  <inkml:trace contextRef="#ctx0" brushRef="#br0" timeOffset="145372.0323">15713 12390 0,'0'0'16,"0"17"-16,0 4 0,0 4 0,-1 5 16,-1 20-16,-2 23 0,0-2 15,2-2-15,0 13 0,1 8 16,1-14-16,1-12 0,0-1 15,1-3-15,0-19 0,1-9 16,-2 0-16,-1-14 0,0-10 0,0-4 16,0-4-16,-5 0 15,1-7-15,-3-3 0,-4-11 16,-4-8-16,-1 0 0,2 0 0,-2 0 16,-3-1-16,-7 1 0,0 4 15,-8 11-15,-6 6 16,3 7-16,2 4 0,1 5 0,1 3 15,7 1-15,4 0 0,7 1 16,7 2-16,11 1 0,9 0 16,7-6-16,6-1 0,9-5 15,7-2-15,8-3 0,7-2 16,10-3-16,-1-1 0,3-3 16,3-2-16,-12 1 0,-16 4 0,-12 1 15</inkml:trace>
  <inkml:trace contextRef="#ctx0" brushRef="#br0" timeOffset="145721.9645">16489 12443 0,'0'0'0,"0"0"0,0 0 0,-27 3 16,27-3-16,-27 12 15,11-1-15,-1 0 0,1 0 16,4 3-16,3 0 16,8 0-16,6 0 15,5 0-15,3-3 0,5-2 0,3-3 16,0 0-16,0-1 0,5-2 16,1-3-16,-5 1 0,-4 1 0,-5 1 15,-3 0-15,-3 1 0,-1-2 16,-9 4-16,-6 3 15,-2 3-15,-1 0 0,-7 7 0,-4 7 16,-6 3-16,2 1 0,-3 5 16,-2 4-16,-2 1 0,3-5 0,3-6 15,4-5-15,5-6 0,4-8 16,2 0-16,3-2 16,2-3-16</inkml:trace>
  <inkml:trace contextRef="#ctx0" brushRef="#br0" timeOffset="145887.8186">16206 12715 0,'0'0'0,"0"0"0,0 0 16,20 11-16,-20-11 0,21 11 0,-21-11 16,25 16-16,-13-9 0,-1 1 15,0-3-15,-2 1 0,-1-1 16,0-1-16</inkml:trace>
  <inkml:trace contextRef="#ctx0" brushRef="#br0" timeOffset="146020.8552">16185 12919 0,'0'0'16,"0"0"-16,0 0 0,0 0 0,34 10 15,-34-10-15,35 5 0,-15-6 16,4-3-16,-5 1 0,-1 1 15,-2 0-15</inkml:trace>
  <inkml:trace contextRef="#ctx0" brushRef="#br0" timeOffset="146222.0028">16552 12733 0,'0'0'0,"0"0"0,0 0 16,33 2-16,-33-2 0,40-3 15,-11-1-15,1 2 0,0 0 16,13-1-16,3 0 0,-6-2 16,-2 0-16,3-1 0,-6 0 15,-6 1-15,-5 2 0,-5 0 16</inkml:trace>
  <inkml:trace contextRef="#ctx0" brushRef="#br0" timeOffset="146455.2695">16775 12633 0,'0'0'0,"0"0"15,-17 21-15,6-6 0,0 5 0,-4 7 16,-2 0-16,1 2 0,0 2 0,2 4 16,4-3-16,6-5 0,3-3 15,5-5-15,4 0 0,4-3 16,2-3-16,6-4 0,6-2 15,-1-3-15,0-3 0,3-1 16,2-1 0,-2-6-16,0-2 0,-5 1 0,-4 3 0,-4 0 15</inkml:trace>
  <inkml:trace contextRef="#ctx0" brushRef="#br0" timeOffset="146621.1651">17111 12624 0,'0'0'0,"0"0"0,0 0 16,8 22-16,-8-12 0,-3 5 16,-4 3-16,2-2 0,0-2 0,1-1 15</inkml:trace>
  <inkml:trace contextRef="#ctx0" brushRef="#br0" timeOffset="146826.747">16177 13272 0,'0'0'0,"0"0"16,0 0-16,0 0 0,17 16 0,-17-16 16,0 0-16,23 8 0,-16-7 15,-2 1-15</inkml:trace>
  <inkml:trace contextRef="#ctx0" brushRef="#br0" timeOffset="146993.2678">16506 13219 0,'0'0'0,"0"0"0,0 0 0,0 0 16,11 22-16,-11-22 0,0 0 0,12 19 16,-7-15-16,-2 0 0,0-1 15,-1 1-15</inkml:trace>
  <inkml:trace contextRef="#ctx0" brushRef="#br0" timeOffset="147254.9206">16747 13312 0,'0'0'0,"0"0"0,0 0 15,0 0-15,20 10 0,-13-4 0,2 1 16,1-1-16,1 0 0,4-3 15,4-1-15,1-2 0,0-2 16,9-1-16,3 0 0,0 0 16,1 1-16,0 0 0,2 2 15,1 0-15,-3 2 0,-4 2 16,-4-1-16,-5 2 0,-5 3 0,-16 6 16,-12 3-16,2-3 0,2-2 15,3-3-15</inkml:trace>
  <inkml:trace contextRef="#ctx0" brushRef="#br0" timeOffset="150722.4235">1979 13628 0,'0'0'16,"0"0"-16,0 0 0,0 0 0,0 0 15,0 0-15,0 0 16,-16 23-16,16-23 0,-18 28 15,4-7-15,-1 1 0,2 3 0,-2 1 16,2 4-16,0 8 0,1 2 16,0 8-16,5 0 0,1 0 15,2 0-15,9 1 0,6 2 16,3 6-16,5-3 0,2-2 16,2-1-16,2 5 0,-1-4 15,-4-2-15,1-1 0,-8-7 0,0-3 16,-13 7-16,-7 3 15,-5-7-15,-4 0 0,-6 3 16,-3-4-16,1-1 0,1-2 0,1-2 16,3 0-16,9-4 0,3-3 15,7-1-15,1-1 16,8-1-16,3 0 0,4-2 0,1-1 16,2 3-16,2 1 0,1 6 15,0 3-15,-3 7 0,-6 3 16,-6 8-16,-4 5 0,-6 13 15,-4 3-15,-6 4 0,-3 4 16,-4 41-16,3-9 0,7-6 16,5-6-16,3-13 0,4-10 0,4-6 15,6-3-15,0-3 0,1-4 16,-4-20-16,-4-13 0,0-10 16</inkml:trace>
  <inkml:trace contextRef="#ctx0" brushRef="#br0" timeOffset="161372.6369">2267 12693 0,'0'0'0,"0"0"15,0 0-15,0 0 0,0 0 0,0 0 16,-35-2-16,35 2 16,-27 12-16,10 1 0,1 5 15,-3 3-15,0 0 0,-9 15 16,-1 6-16,0-2 0,2-2 0,-5 16 16,0 5-16,1 7 0,6-4 15,5 12-15,5 3 0,11-8 16,4-7-16,14 10 0,13-2 15,-1-12-15,5-8 0,39 14 16,10-11-16,-11-11 0,-7-10 0,8-10 16,6-9-16,-3-13 0,-4-10 15,7-7-15,1-5 0,-12-1 16,-11 0-16,3-16 0,-3-9 16,-7 0-16,-6 2 0,-6-11 15,-7-9-15,-11 0 0,-6 0 16,-13-4-16,-8-1 0,-3-1 15,-5 1-15,-12 3 0,-7 3 16,-6 9-16,-2 7 0,-13 2 16,-4 2-16,-5 6 0,4 6 0,-7 10 15,-3 8-15,7 7 0,3 4 16,7 9-16,5 6 16,13 5-16,7 1 0,9-5 0,9-4 15,3-1-15</inkml:trace>
  <inkml:trace contextRef="#ctx0" brushRef="#br0" timeOffset="162122.3399">7642 12890 0,'0'0'0,"0"0"15,0 0-15,0 0 0,0 0 16,-10-21-16,10 21 0,-18-12 15,3 6-15,-6 1 0,-4 0 16,-4 2-16,-2 0 0,-18 4 16,-5 2-16,-15 4 0,1 1 15,-6 9-15,-2 8 16,-3 4-16,9 0 0,-1 11 0,7 2 16,5 8-16,13-1 0,16 7 15,9 4-15,17-2 0,12-2 16,35 24-16,15-10 0,16-12 15,10-9-15,19 5 0,15 6 16,-2-7-16,-1-2 0,4-10 16,4-6-16,-5-5 0,-4-6 0,-2-7 15,-1-6-15,-9-7 0,-8-5 16,-3-7-16,-2-5 0,-6-10 16,-4-8-16,-12-8 0,-10-8 15,-10 3-15,-6 0 0,-11-7 16,-8-7-16,-15-2 0,-11-4 15,-17-4-15,-11-3 0,-6 6 16,-6 3-16,-14 0 0,-8 0 16,-4 9-16,-4 5 0,-11 1 15,-8 1-15,8 12 0,6 9 16,-1 9-16,0 7 0,8 7 0,6 6 16,21-2-16,14 0 0,10-1 15</inkml:trace>
  <inkml:trace contextRef="#ctx0" brushRef="#br0" timeOffset="162638.8734">7647 13296 0,'0'0'0,"0"0"0,0 0 0,0 0 16,0 0-16,0 0 0,0 0 15,-17-27-15,17 27 0,-16-20 16,16 20-16,-26-24 0,9 11 15,-3-2-15,-1-2 0,-3-1 16,-4-1-16,-13-6 16,-4 0-16,-6-1 15,-5 0-15,-6-1 0,7 4 0,-14-5 0,-3 1 16,-5-1-16,5 5 0,-14-1 16,-2 3-16,10 2 0,6 2 15,-44-3-15,2 5 0,16 1 16,13 3-16,-16 2 0,-6 3 15,11-1-15,6 0 0,-12 1 16,-12 2-16,14 3 0,10 2 0,-19 5 16,-12 1-16,14-2 15,11-2-15,-17 3 0,-16 2 16,15 2-16,9 1 0,-8 6 0,-11 5 16,16-1-16,12-1 0,-10 2 15,-6 0-15,16-2 0,8 1 16,-1 4-16,-3 3 0,14-7 15,11-2-15,4 6 0,0 7 16,15-7-16,14-3 0,5 1 16,-1-1-16,7-7 0,3-4 0,9 2 15,6 1-15,5-3 16,0-4-16,5 0 0,4-3 16,-3 0-16,1-2 0,2-3 0,-3-3 15,1 1-15,-2 2 0,-5 1 16,4-1-16,-4 1 0</inkml:trace>
  <inkml:trace contextRef="#ctx0" brushRef="#br0" timeOffset="167355.2196">5538 14422 0,'0'0'0,"0"0"0,0 0 15,-19-20-15,9 13 0,-7-1 16,-1 0-16,-4 0 0,-3 2 0,-10 0 15,-2 3-15,-5 5 0,-6 3 16,-11 4-16,-3 2 0,-10 10 16,3 7-16,1 6 0,0 6 15,-4 9-15,2 3 0,-2 7 16,10 1-16,-8 24 0,18-8 0,20-3 16,15-1-16,17-11 0,12-8 15,16 6-15,13 2 16,8-8-16,6-5 0,12-5 0,11-4 15,3-4-15,3-5 0,5-4 16,8-3-16,-7-9 0,0-4 16,-1-13-16,-3-6 0,-3-9 15,-3-6-15,-3-4 0,-1-1 16,-7-6-16,-6-4 0,-16-4 16,-8-3-16,-10-2 0,-4-3 0,-10-10 15,-6-5-15,-14-2 0,-8 0 16,-7 1-16,-7 0 15,-8 9-15,-7 6 0,-9 0 0,-5 1 16,-2 7-16,0 4 0,-8 9 16,-6 5-16,3 10 0,3 7 15,8 6-15,10 8 0,15-3 0,11 0 16,6-1-16</inkml:trace>
  <inkml:trace contextRef="#ctx0" brushRef="#br0" timeOffset="167688.8077">6183 15227 0,'0'0'0,"0"0"16,0 0-16,34-8 0,-34 8 0,33-3 15,-5 1-15,2 0 0,2-1 16,19 3-16,8 3 16,11 2-16,-2 1 0,18 4 0,4 2 15,-11-1-15,-7-1 0,8 1 16,7-1-16,-22-2 0,-15-2 0,-1-6 15,-17-6-15,-19 0 16,-6-2-16,-1 2 0,-2 1 16,-1 3-16</inkml:trace>
  <inkml:trace contextRef="#ctx0" brushRef="#br0" timeOffset="168205.1111">10233 15294 0,'0'0'0,"0"0"16,0 0-16,35-9 0,-20 6 0,3 0 16,6 1-16,-1 1 0,1 1 15,12 1-15,5 1 0,-2 1 16,-3 1-16,9 0 0,0 2 15,-5-1-15,-5 1 0,1-1 16,-8 1-16,-4-2 0,-7-1 0,-7-2 16,-4-3-16,-3 1 0,0 0 15,-1 1-15</inkml:trace>
  <inkml:trace contextRef="#ctx0" brushRef="#br0" timeOffset="169172.0806">8587 15323 0,'0'0'0,"0"0"16,0 0-16,0 0 0,-24 11 0,24-11 16,-30 12-16,11-4 0,-2 0 15,-3 2-15,-5 1 0,2-1 16,-2-1-16,-12 2 15,-4 0-15,0-2 0,-1-2 0,-16-1 16,-2-5 0,-2-6-16,2-7 0,-3-3 15,8-3-15,-7-7 0,4-3 16,9-3-16,7 1 0,-4-13 0,4-3 16,8 2-16,3 3 0,5-9 15,1-5-15,7 7 0,6 5 0,3-23 16,8 2-16,4 10 15,3 7-15,12-2 0,8-1 16,1 4-16,3 2 0,11-1 16,9 3-16,3 5 0,1 4 0,19-1 15,15 0-15,-7 6 16,-4 4-16,16 6 0,12 4 16,-5 7-16,-3 5 0,15 4 0,10 4 15,-14 1-15,-10 1 0,16 6 16,9 4-16,-17 3 0,-11 2 0,6 6 15,3 5-15,-15-1 16,-10 0-16,6 5 0,6 3 16,-17-5-16,-12-4 0,-6 11 15,-4 8-15,-9-12 0,-5-6 0,-7 9 16,-5 6-16,-9-4 0,-6-3 16,-11 11-16,-7 6 0,-2-6 15,0-7-15,-11 15 0,-7 8 16,1-11-16,1-6 0,-10 0 15,-9 0-15,4-7 0,3-4 0,-5 1 16,-5 0-16,1-11 16,0-10-16,-7-3 0,-6-2 15,8-7-15,4-4 0,-11-11 16,-9-7-16,2-3 0,3 0 0,-11-18 16,-8-12-16,10 6 0,8 2 15,-10-11-15,-6-10 16,14 7-16,8 5 0,4-1 0,2 0 15,16 17-15,12 8 0,10 8 16</inkml:trace>
  <inkml:trace contextRef="#ctx0" brushRef="#br0" timeOffset="169772.7265">9809 13782 0,'0'0'0,"0"0"15,0 0-15,0 0 0,0 0 0,0 0 16,0 0-16,0 0 0,0 0 16,0 0-16,-23 21 0,23-21 15,-18 31-15,7-11 0,-1 4 16,-1 2-16,2 1 0,0 6 15,3 1-15,3-3 0,5-3 16,7 5-16,5-3 0,4-5 16,4-4-16,5-4 0,3-3 15,3-4-15,1-2 0,7-4 16,-2-5-16,-3-3 0,-2-5 0,-1-5 16,-2-2-16,-5-2 0,-3-1 15,-7-4-15,-4-2 16,-3 2-16,-3 3 0,-5 5 0,-4 2 15,-3 3-15,-2 2 0,-4 7 16,-5 6-16,4 4 0,-1 3 0,-5 6 16,-4 3-16,1 4 15,0 1-15,-2 15 0,-1 6 16,4-1-16,2 0 0,0 6 0,4 0 16,5-11-16,4-6 0,4-4 15,2-4-15,6-10 0,3-7 16,-1-3-16,-2-1 0,0-2 15</inkml:trace>
  <inkml:trace contextRef="#ctx0" brushRef="#br0" timeOffset="169988.6385">10309 13830 0,'0'0'0,"9"-1"0,5 0 15,2 1-15,1 0 0,11 1 16,4 0-16,2 2 0,2 1 0,10 2 16,-1 0-16,-3 0 15,-4 0-15,3-2 0,-6 0 16,-7-4-16,-7-1 0,-5-1 0,-2 1 16,-4 0-16</inkml:trace>
  <inkml:trace contextRef="#ctx0" brushRef="#br0" timeOffset="170606.0667">10610 13666 0,'0'0'0,"0"0"16,0 0-16,0 0 0,0 0 0,-22 18 15,22-18-15,-14 24 0,14-24 16,-18 35-16,6-10 16,-2 1-16,-3 1 0,-4 8 15,1 0-15,3-4 0,1-4 0,-3 0 16,2-5-16,0-4 0,2-7 15,-3-4-15,-1-6 16,2-3-16,-1-2 0,5-2 0,1-1 16,1-2-16,2-2 0,0-2 15,3 1-15,3 4 16,3 1-16,10 1 0,8-1 16,1 4-16,0 2 0,13 2 0,8 2 15,2 2-15,2 2 0,-1 3 16,-1 2-16,5 3 0,-4 0 15,-6-1-15,-6-1 0,-8-1 16,-7-1-16,-11-2 0,-11-2 16,-7-1-16,-6-3 0,-9-1 15,-10 0-15,-4-1 0,-3 0 0,-1-2 16,-1 0-16,1-2 0,0-1 16,1 1-16,6 0 15,10 1-15,8-1 0,7 2 0,5 1 16,10 2-16,8 3 0,12-2 15,10 0-15,8 0 0,5 2 16,6 2-16,8 2 16,-2-4-16,-1 0 0,-3-1 15,-11 1-15,-7 1 0,-9-3 16,-13-2-16,-6 0 0,-13-1 0,-8-1 16,-1 1-16,-1 1 0,-11 5 15,-7 2-15,0 1 0,-1 0 16,-11 7-16,-4 4 0,7 1 15,7 1-15,-2 8 0,-1 6 16,8-5-16,6-3 0,3 3 16,6-2-16,6-4 0,5-1 15,6-7-15,4-1 0,2-3 16,1-4-16,-1-2 0,-2-2 16,-1-1-16</inkml:trace>
  <inkml:trace contextRef="#ctx0" brushRef="#br0" timeOffset="171072.8846">10678 14230 0,'0'0'0,"0"0"0,0 0 16,0 0-16,21 11 0,-21-11 16,17 18-16,-9-4 0,-1 3 0,-1 2 15,-2 1-15,-2 2 0,0 0 16,-4 7-16,-1-1 0,-2-1 15,-2-2-15,-1-1 0,1-1 16,-2-2-16,-1-3 0,-5-2 16,-2-3-16,0-8 0,-1-3 15,-2-5-15,-1-5 0,-5-5 16,2-1-16,1-8 16,0-6-16,4 0 0,4 1 0,1-8 15,5 0-15,-1 4 0,1 4 0,2 6 16,3 5-16,3 4 0,2 3 15,8 1-15,6 1 16,0 3-16,4 2 0,0 0 0,1 2 16,2 4-16,2-1 0,-1 4 15,-1 2-15,-4 0 0,-4 1 16,-6 0-16,-6 1 0,-4 0 16,-4 2-16,-6-5 0,-4 0 15,-3-1-15,0-1 0,-1 0 16,1 0-16,1-2 0,1 2 0,5-2 15,5 0-15,4 3 0,7 2 16,6-1-16,6 1 16,7-1-16,6 0 0,0-1 0,-6-1 15,-4-1-15</inkml:trace>
  <inkml:trace contextRef="#ctx0" brushRef="#br0" timeOffset="171373.3743">11163 13996 0,'0'0'16,"0"0"-16,0 0 0,0 0 16,0 0-16,-11 28 0,11-28 0,-20 28 15,5-8-15,-1 4 0,-3 3 16,0 3-16,-1 1 0,-3 8 15,2-3-15,1 5 0,5-4 16,5-4-16,3-3 0,7-4 16,6-4-16,3-3 0,3-4 15,3-3-15,3-5 0,4-6 16,3-4-16,0-6 0,-2-4 0,-5 2 16,-2 3-16,-4 1 0</inkml:trace>
  <inkml:trace contextRef="#ctx0" brushRef="#br0" timeOffset="171538.864">11331 13962 0,'0'0'0,"0"0"15,0 0-15,0 0 0,23-6 0,-23 6 16,33 2-16,-13 0 0,1 1 16,3 0-16,3 2 0,-1 0 15,1 1-15,6 1 0,0 0 16,-4-3-16,-3-3 0,-4 2 15,-3-3-15,-4 1 0</inkml:trace>
  <inkml:trace contextRef="#ctx0" brushRef="#br0" timeOffset="171705.8536">11520 13801 0,'0'0'0,"0"0"0,0 0 15,0 0-15,0 0 0,0 35 16,0-35-16,-3 28 0,3-28 15,-4 34-15,1-11 0,-3 0 16,0 0-16,-3 0 0,-1 1 16,-1 2-16,1-2 0,1-3 15,1-4-15,3-3 0</inkml:trace>
  <inkml:trace contextRef="#ctx0" brushRef="#br0" timeOffset="171872.0014">11172 14120 0,'0'0'0,"0"0"16,0 0-16,0 0 0,0 0 0,0 0 15,0 0-15,29-5 0,-29 5 0,46 4 16,-13 0-16,4 3 16,2 0-16,17 2 0,2-1 15,-3 1-15,-3 1 0,11 3 16,-4-1-16,3-1 0,-10-2 0,-9-5 16,-7-3-16,-7 1 0,-7-1 15,-4-1-15</inkml:trace>
  <inkml:trace contextRef="#ctx0" brushRef="#br0" timeOffset="172092.7187">11951 14012 0,'0'0'0,"0"0"16,0 0-16,0 0 0,-25 21 0,25-21 15,-27 21-15,8-7 0,-2 1 16,-5 2-16,-4 2 15,-1 1-15,-1-1 0,-8 7 0,-5 5 16,0-1-16,0 0 0,-5-1 16,5-3-16,4-4 0,3-2 0,1-3 15,3-1-15,8-3 16,5-3-16,4-2 0</inkml:trace>
  <inkml:trace contextRef="#ctx0" brushRef="#br0" timeOffset="172288.7282">11461 14409 0,'0'0'0,"0"0"15,0 0-15,0 0 0,6 30 16,-1007-30-16,2001 25 0,-1000-25 16,-4 24-16,2-11 0,0 2 0,0 0 15,-1-1-15,1-2 0,1-1 16,0-3-16,0-3 0,0-1 15,0 1-15,0-2 0</inkml:trace>
  <inkml:trace contextRef="#ctx0" brushRef="#br0" timeOffset="172538.7353">11612 14345 0,'0'0'0,"0"0"0,0 0 16,27 11-16,-15-5 0,2 1 0,2 2 15,4 2-15,0 0 0,-1 1 16,-2 2-16,-2 0 0,-1 0 16,0 0-16,-3 0 0,-3-1 15,-1 0-15,-3 1 0,-2-1 16,-2 2-16,0-1 0,-3 1 16,1 0-16,-3-2 0,-3-2 0,-3-1 15,-2 0-15,-2-3 16,0-2-16,-1-3 0,1-1 0,2 0 15,2 0-15,2-1 0</inkml:trace>
  <inkml:trace contextRef="#ctx0" brushRef="#br0" timeOffset="172705.7446">11498 14480 0,'0'0'16,"0"0"-16,0 0 0,0 0 15,0 0-15,36 4 0,-36-4 0,33 10 16,-16-2-16,1-1 0,2 1 15,0 0-15,0 0 0,-3 0 16,0 2-16,0-2 0,-4-3 16,-2 0-16,-1-1 15,-3-1-15</inkml:trace>
  <inkml:trace contextRef="#ctx0" brushRef="#br0" timeOffset="172822.7459">11500 14613 0,'0'0'0,"0"0"0,0 0 15,0 0-15,27 4 0,-27-4 0,33 6 16,-13-2-16,1 1 0,-3-1 16,-3-1-1,0 0-15</inkml:trace>
  <inkml:trace contextRef="#ctx0" brushRef="#br0" timeOffset="194272.9151">4375 13598 0,'0'0'0,"0"0"0,0 0 16,0 0-16,0 0 0,0 0 0,0 0 15,0 0-15,0 0 0,0 0 16,3 25-16,-3-25 0,-3 41 16,0-13-16,0 6 15,-1 1-15,-2 1 0,-1 11 0,-2 0 16,-2 8-16,-1-5 0,0-6 15,0-3-15,3-8 0,2-8 16,0 0-16,-2-6 0,4-5 0,1-4 16,0-7-16,1-4 0,-2-4 15,3-4-15,2-5 16,2-4-16,6-2 0,3-3 0,3 0 16,3-1-16,2 3 0,3 4 15,3 2-15,4 2 0,-1 3 16,1 3-16,3 4 0,1 3 15,-4 3-15,-4 5 0,-3 6 16,-5 3-16,-4 1 0,-2-1 0,-8 2 16,-6 3-16,-5-4 0,-3 2 15,-8 1-15,-3-2 0,-3-2 16,-6-3-16,-1-2 0,-3-2 16,-3-3-16,0-3 0,0-1 15,1-3-15,5-2 0,4-1 0,6 1 16,5 0-16,5 1 0</inkml:trace>
  <inkml:trace contextRef="#ctx0" brushRef="#br0" timeOffset="194640.4616">4831 13852 0,'0'0'0,"0"0"0,0 0 0,-10 20 16,10-20-16,-20 25 0,5-3 15,1 1-15,-1 3 0,-1 1 16,0 0-16,1 5 0,1-3 0,6 2 16,4-6-16,4-5 0,4-4 15,8-4-15,3-4 0,3-7 16,4-4-16,5-7 0,2-3 16,2-3-16,-1-1 0,2-9 15,1-6-15,-5 1 16,-2 2-16,-1-1 0,-3 5 0,-6 7 15,-3 4-15,-4 4 0,-6 3 16,-6 6-16,-3 6 0,0 4 16,-4 4-16,-3 7 0,1 3 0,0 3 15,1 1-15,-1-2 16,0 0-16,6 4 0,6-1 16,5-6-16,3-4 0,1-6 15,6-5-15,0-5 0,4-4 0,-2 1 16,-4 0-16,-1 0 0</inkml:trace>
  <inkml:trace contextRef="#ctx0" brushRef="#br0" timeOffset="194856.1574">5475 13752 0,'0'0'0,"0"0"15,-26 25-15,10-4 0,-6 6 16,-4 7-16,2-1 0,-4 10 15,0 1-15,7-5 0,6-5 0,2 4 16,10-4-16,4-6 0,3-5 16,10-4-16,5-4 0,0-4 15,1-3-15,6-7 16,3-6-16,-6 1 0,-6 2 0,-3 0 16</inkml:trace>
  <inkml:trace contextRef="#ctx0" brushRef="#br0" timeOffset="195007.0005">5170 13911 0,'0'0'16,"0"0"-16,0 0 0,0 0 15,0 0-15,0 0 0,40 11 0,-16-10 16,5 1-16,9 1 16,3 1-16,-3-2 0,-4 1 15,-5 0-15</inkml:trace>
  <inkml:trace contextRef="#ctx0" brushRef="#br0" timeOffset="195156.4438">5667 14254 0,'0'0'0,"0"0"16,0 0-16,-16 26 0,7-14 16,-1 1-16,0 0 0,-2 0 15,2-1-15,-4 0 0,3-1 16,2-5-16,3-4 0,-1 0 0,0-1 15,3 0-15</inkml:trace>
  <inkml:trace contextRef="#ctx0" brushRef="#br0" timeOffset="195556.4593">5989 13956 0,'0'0'15,"0"0"-15,0 0 0,-6 34 16,0-20-16,-1 3 0,-2 3 0,-6 8 16,1 1-16,0-4 0,3-3 15,0-3-15,3-1 0,2-2 16,-2-4-16,3-4 0,2-2 16,0-3-16,3-3 0,0-7 0,3-3 15,5-6-15,3-4 0,1-4 16,2-2-16,4-1 0,0 1 15,7-1-15,1 4 16,1 4-16,-2 4 0,-4 3 16,-3 3-16,-3 4 0,0 3 0,-4 4 15,1 6-15,-3 6 0,-3 7 16,-3 1-16,-3 3 0,-1 4 16,-1 3-16,-2 0 15,-2 1-15,0-5 0,-1-4 0,-4 5 16,-2 1-16,3-7 15,4-5-15,1-7 16,-1-7-16,2-1 0,1 0 0,2 0 0</inkml:trace>
  <inkml:trace contextRef="#ctx0" brushRef="#br0" timeOffset="195873.0561">6231 14107 0,'0'0'0,"0"0"0,0 0 15,23 8-15,-23-8 0,22 6 16,-7-4-16,2 1 0,1-2 0,2 1 16,1-4-16,0 0 0,1-1 15,4-3-15,1 1 16,-4-2-16,-2-1 0,-4-4 16,-2-1-16,-5-4 0,-4-1 0,-4 3 15,-4 1-15,-4 3 16,-5 3-16,-4 4 0,-4 5 15,-4 7-15,-3 5 16,3 1-16,3 0 0,-2 11 16,3 6-16,5-2 0,4 0 15,4 4-15,5-2 0,10-4 0,8-4 16,3-1-16,5-3 16,3-6-16,5-4 0,-7-3 0,-7-1 15,-4-1-15</inkml:trace>
  <inkml:trace contextRef="#ctx0" brushRef="#br0" timeOffset="196439.7607">6780 13993 0,'0'0'0,"0"0"0,0 0 0,-13 24 15,4-11-15,-1 6 16,0 5-16,-1-1 0,2 0 15,1 6-15,1-1 0,4-1 16,1-2-16,2-5 0,3-3 16,1-4-16,4-4 15,1-3-15,1-2 0,-2-8 16,5-6-16,-1-6 0,0-4 16,3-8-16,1 0 0,-2 1 0,0 2 15,-4 2-15,-3 3 16,-2 3-16,0 3 0,-2 4 0,-1 3 15,0 3-15,2 1 0,-3 6 16,2 3-16,3 1 0,0 1 16,3 1-16,2 0 0,1 1 15,2-1-15,3 1 0,5 0 16,1 0-16,2-1 0,7-2 16,0 0-16,-2-2 0,-1-1 0,-4-3 15,-1-2-15,-5-3 0,-2-1 16,-4-3-16,-1-3 0,-5-3 15,-2-1-15,-2-1 16,-2 1-16,-6 1 0,-2 0 0,-11 6 16,-5 2-1,-6 8-15,-3 5 0,4 0 16,0 2-16,3 5 0,1 3 0,5 4 16,1 2-16,6 2 15,5 0-15,2-3 0,4-1 0,11 2 16,5-1-16,5-1 15,2-2-15,1-2 0,2-3 0,3-4 16,3-5-16,-9-1 0,-3 0 16,-6-1-16</inkml:trace>
  <inkml:trace contextRef="#ctx0" brushRef="#br0" timeOffset="196706.8041">7453 14077 0,'0'0'0,"0"0"0,-7 19 16,-1-4-16,-2 4 0,-2 2 16,-2 1-16,-3 7 0,3 1 0,1-4 15,3 0-15,-2-1 16,3-2-16,1-6 0,3-3 16,0-5-16,3-3 0,2-6 15,-2-3-15,4-4 0,1-5 0,4-4 16,2-4-16,3-3 0,2-2 15,4-4-15,1 4 0,-2 3 16,1 4-16,1 5 0,1 5 16,0 3-16,3 5 0,-6 0 15,-3 0-15,-3 0 0</inkml:trace>
  <inkml:trace contextRef="#ctx0" brushRef="#br0" timeOffset="200358.0749">2615 16944 0,'0'0'0,"0"0"16,0 0-16,0 0 0,0 0 16,0 0-16,0 0 0,0 0 15,20 20-15,-20-20 0,0 0 16,27 12-16,-27-12 0,26 8 16,-11-4-16,2-1 0,4 0 0,4 0 15,8-1 1,0 0-16,2-1 0,13 1 0,0 0 15,15 0-15,2-1 0,1 1 16,3-1-16,11 0 0,-3 0 0,17 1 16,1 0-16,-2 0 0,-3-1 15,30-2-15,10-2 16,59-6-16,-11-1 16,-39 3-16,-29 2 0,27-6 0,18-5 15,-19-2-15,-11-3 0,17 6 16,13 1-16,-16 6 0,-10 2 0,17-4 15,8-3-15,-16-1 16,-11 0-16,21 3 0,15 4 16,-6-2-16,0 1 0,1 3 15,0 2-15,-30 3 0,-24 0 0,30-2 16,21-1-16,-18 0 0,-9 1 16,13 5-16,8 4 0,-17-2 15,-13 0-15,15 6 0,12 4 16,-20-1-16,-11-2 0,2-2 15,1-3-15,-18 1 0,-12 3 0,6 2 16,3 1-16,-16-3 0,-13-1 16,-4-3-16,-3-2 15,-16-1-15,-11-1 0,-3-8 0,-1-5 16,-8-6-16,-7-3 0,-4 7 16,-3 3-16,-3 2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48:43.453"/>
    </inkml:context>
    <inkml:brush xml:id="br0">
      <inkml:brushProperty name="width" value="0.05292" units="cm"/>
      <inkml:brushProperty name="height" value="0.05292" units="cm"/>
      <inkml:brushProperty name="color" value="#FF0000"/>
    </inkml:brush>
  </inkml:definitions>
  <inkml:trace contextRef="#ctx0" brushRef="#br0">2014 3014 0,'0'0'0,"0"0"0,0 0 15,-27 2-15,16 3 0,-7 3 16,-2 5-16,-5 6 0,0 1 0,0 11 16,-1 9-16,-5 11 15,5 1-15,11 23 16,8 19-16,4 11 0,9-8 0,8 8 15,13 2-15,22 23 0,4-20 0,10-20 16,6-15-16,2-16 16,0-13-16,5-12 0,6-9 0,1-12 15,-2-11-15,2-7 0,0-6 16,-5-10-16,-7-8 0,0-10 16,2-8-16,-12-6 0,-5-3 15,-8-16-15,-1-8 0,-13-3 16,-6-1-16,-14-2 0,-9-3 15,-4 2-15,-2 2 0,-14 3 16,-9 1-16,-12 10 0,-6 5 0,-17 2 16,-11 1-16,-2 20 0,-7 17 15,-10 11-15,-9 9 16,-6 10-16,-3 5 0,-7 10 0,-7 9 16,8 7-16,6 8 15,-4 30-15,-5 22 0,35-19 0,25-12 16,15-20-16,15-13 0,7-11 15</inkml:trace>
  <inkml:trace contextRef="#ctx0" brushRef="#br0" timeOffset="2136.0871">2077 5770 0,'0'0'0,"0"0"0,0 0 16,0 0-16,0 0 0,0 0 0,0 0 15,26 2-15,-26-2 0,0 0 16,31-2-16,-31 2 0,32 2 0,-15-2 15,0-2-15,5-1 0,2 2 16,1-1-16,3 2 16,0-1-16,3-1 0,10 0 0,1-2 15,2 2-15,0 0 0,10 1 16,2 0-16,-2-2 0,0-1 16,10 0-16,1 4 0,-1-2 15,-3 1-15,12-2 0,-1-2 16,-2 2-16,-2-2 0,9 2 15,2 2-15,-3 1 0,-1 1 0,13 1 16,-2 1-16,22-4 0,-10-4 16,-1-1-16,-2 0 0,-4 1 15,-5 2-15,5 0 0,1 0 16,0 3-16,-6 2 0,5-1 16,3 1-16,-7 0 0,-3-1 0,0-2 15,1-2-15,-1 7 0,2 2 16,5-3-16,1-2 15,-1 1-15,-5 2 0,2-2 0,1-1 16,0 1-16,-2 1 0,2 2 16,-1 1-16,1-2 0,3-2 15,3-4-15,2-3 0,-5 5 16,-1 3-16,3 4 0,1 1 16,0-2-16,0-2 0,-2 0 15,-2 1-15,1 1 0,-1-1 0,4-2 16,2-3-16,-4 4 0,-5 5 15,2 0-15,2 1 0,-2-4 16,-1-3-16,6 1 0,6-2 16,-7 0-16,-2 2 0,5 2 15,3 2-15,-5-1 0,-5-2 16,4 0-16,2-1 0,-6-2 16,-2 1-16,5-2 0,5-1 15,-4 2-15,-5 1 0,3-2 16,-1 1-16,-4-1 0,-2 2 0,2-2 15,2-1-15,-4-1 0,-3-1 16,2 0-16,0-2 0,-10 4 16,-7 2-16,0-2 0,2-1 15,-6 0-15,0-2 0,-8 1 16,-5 1-16,-6 3 0,-3 2 16,-5-3-16,-3-1 0,-3-1 15,-3-2-15,-1 2 0,1 2 16,-7 3-16,-1 3 0,-2 0 15,-1 0-15,4 1 0,4 0 0,1-1 16,-2-1-16,-10-8 0,2 0 16,8 2-16,4 2 0,2 0 15,1-1-15,-2 0 0,3 1 16,2-1-16,2-1 0,4-1 16,3 0-16,-2-1 0,-1-1 15,4 1-15,2-1 0,0-1 16,-4 0-16,7 1 0,4-1 15,5-1-15,-2 2 0,0 1 16,-1 1-16,1-2 0,1-3 0,-1 3 16,0-1-16,-2 2 0,-2-1 15,4-2-15,1 1 0,1-1 16,-5 0-16,13-6 0,-7 0 16,-9 0-16,-8 2 0,-6-4 15,-3 1-15,-16 5 0,2-3 0,1-2 16,0-3-16,-1-4 0,1-4 15,-2 3-15,-3 1 16,0 0-16,1-4 0,-1-1 0,-1-2 16,-2 1-16,-1-1 0,2 1 15,4 1-15,-2-1 0,1 1 16,2 1-16,1-1 0,-1 0 16,2 0-16,-2 3 0,-3 0 15,-3 3-15,-1-2 0,0 0 16,0 0-16,-5 0 0,-2 1 0,-4-2 15,-4-1-15,-5 0 0,-3 0 16,-8 1-16,-6 0 0,-4-2 16,-2 1-16,-7-1 0,-7-2 15,-5 3-15,-4-2 0,-15-2 16,-3-1-16,-2 1 0,-2 0 16,-14 1-16,-2 2 0,-34-8 15,15 3-15,0 3 0,1 1 16,3 3-16,2 2 0,-6 2 15,-1 2-15,0 2 0,2 4 0,-3-4 16,-2-2-16,8-2 0,5-1 16,-6 3-16,-6 2 0,-1 2 15,-1-1-15,-3 1 0,-1-1 16,1 3-16,0 5 0,-3-3 16,-3 0-16,0 0 0,-1-2 0,-6 5 15,-6 0-15,5 3 0,6 1 16,-3 0-16,-2-3 15,-1 0-15,2-1 0,-2 3 16,0 3-16,2 0 0,5-1 0,-9 0 16,-6 1-16,8 1 0,4-2 15,-3 3-15,1 2 0,2-2 16,0 0-16,-3 1 0,-3-2 16,5 0-16,3 0 0,-1 3 15,0 2-15,3-3 0,7-4 0,-6 3 16,-3 2-16,3 1 0,4 3 15,0-6-15,-2-1 16,9 0-16,5-1 0,1 3 16,1-1-16,7 2 0,6-3 0,0-1 15,1 0-15,8-3 0,4-1 16,1 2-16,4 1 0,4 1 16,1 0-16,5-3 0,6-3 15,2 3-15,1 2 0,0 1 16,0 0-16,6 1 0,5-3 0,-5 2 15,-1 1-15,1 0 0,2 2 16,2 3-16,2 2 0,-3-2 16,0 1-16,7-5 0,4-2 15,6 8-15,4 3 0,-3-3 16,-1-4-16,7 4 0,2-1 16,3 1-16,-3 2 0,4-1 15,-1 0-15,1 5 0,-2 2 16,11-5-16,0 4 0,-2 3 15,0 2-15,-1 6 0,0 1 0,-2 3 16,2 2-16,4-3 0,1 3 16,2 7-16,-3 7 0,4 4 15,1-2-15,6-2 0,2-3 16,2 3-16,3-1 0,1-2 16,0-1-16,-1-7 0,-3-4 0,0-1 15,1-2-15,-3 0 0,-1-1 16,1 1-16,0-1 15,3-4-15,0 0 0,-1-10 0,-1-3 16,-1-3-16</inkml:trace>
  <inkml:trace contextRef="#ctx0" brushRef="#br0" timeOffset="3150.3798">5607 6086 0,'0'0'0,"0"0"0,0 0 16,23-2-16,-23 2 0,30-6 0,-7 2 15,5 1-15,4 1 0,3-3 16,7-1-16,15-2 0,2-2 0,16-2 16,0 0-16,9-4 15,-3 0-15,8 2 0,-4 2 16,-12 6-16,-9 2 0,0 1 16,-9 2-16,-15 0 0,-12 1 0,-9 3 15,-7 5-15,-10 2 0,-8 1 16,-12 6-16,-8 2 15,-11-2-15,-3 0 0,-7 2 0,-6 4 16,-1 3-16,-4 2 0,-4-1 16,-6 0-16,-6 0 0,1-3 15,-28 12-15,13-1 0,21-11 16,9-5-16,8-8 0,5-5 16,14-3-16,10-2 0,9-7 15,5-5-15,6-7 0,5-5 0,9 2 16,6-8-16,6-4 0,7-3 15,9-4-15,6-4 0,1 3 16,1 2-16,1-2 0,-1 1 16,4-1-16,-4 5 0,7-4 15,-9 9-15,-10 8 0,-10 6 0,-5 7 16,-3 6-16,-7 6 16,-1-1-16,1 5 0,2 2 15,-3 7-15,-1 3 0,-2 3 16,1 3-16,-1 4 0,1 2 0,-1 5 15,1 4-15,2-1 0,-2-1 16,1 0-16,1-2 0,1 0 16,2-1-16,-2 0 0,-1-1 15,0-3-15,0 1 0,-1-7 16,-4-2-16,0-4 0,-2-4 0,0-3 16,-2-1-16,-1-4 0,1-2 15,-2-4-15,0 0 16,-3-3-16,-3-3 0,-4-2 0,-6-5 15,-4-2-15,-2-1 0,-5-3 16,-1-2-16,-4-1 0,-2 1 16,-8-4-16,-1-1 0,2 0 15,1 1-15,-1-2 0,1 1 16,1 2-16,3 1 0,-1-4 16,4 3-16,3 2 0,3 3 0,2 1 15,1 0-15,5 3 0,2 5 16,4 3-16,3 1 0,2 5 15,0 1-15,2 4 0,-4 6 16,4-4-16,3-1 0,-2-1 16</inkml:trace>
  <inkml:trace contextRef="#ctx0" brushRef="#br0" timeOffset="8983.1361">2729 5649 0,'0'0'0,"0"0"16,0 0-16,-24-14 0,16 7 0,-5-1 15,1-2-15,-1-2 0,-2-3 16,-5-6-16,-1-3 0,2-1 16,3-1-16,0-2 0,3-3 15,0-6-15,4-1 0,3-1 16,9 0-16,2-2 0,5-2 16,9-7-16,4 2 0,4 0 15,2 2-15,15-6 0,7 0 16,3 6-16,0 3 0,18-4 15,0 4-15,4 6 0,1 6 0,36-3 16,-6 12-16,-9 10 0,-6 8 16,2 11-16,-1 8 0,-5 9 15,-6 5-15,-3 11 0,-2 7 16,-8 2-16,-10 2 0,-5 9 16,-9 4-16,-13 3 0,-9 4 15,-9-3-15,-8-1 0,-9-6 16,-7-4-16,-15 3 0,-12 0 15,-4-9-15,-7-4 0,-12-5 16,-9-4-16,-7-4 0,-3-5 0,-19-8 16,-13-3-16,-5-3 0,-5-1 15,-9 3-15,-2 1 0,2-7 16,1-5-16,12-9 0,6-6 16,20-12-16,17-8 0,15-9 15,11-7-15,17 14 0,8 10 0,8 7 16</inkml:trace>
  <inkml:trace contextRef="#ctx0" brushRef="#br0" timeOffset="10267.4822">13732 6031 0,'0'0'0,"0"0"0,20-3 15,-20 3-15,29-1 0,-6-1 16,7 1-16,10 0 0,2 0 0,8-3 16,5 0-16,11-3 0,-1-1 15,10 0-15,-3 0 0,-2 1 16,-10 2-16,-9 1 0,-7 2 15,-12-2-15,-10 0 0,-6 1 16,-4-1-16,-2 3 0</inkml:trace>
  <inkml:trace contextRef="#ctx0" brushRef="#br0" timeOffset="10433.7145">14234 6080 0,'0'0'0,"0"0"0,0 0 16,-10 20-16,10-20 0,-12 24 15,3-7-15,1 3 0,1 1 0,-1 4 16,0 1-16,-3 8 16,1 1-16,0-1 0,0 0 15,0 4-15,2-3 0,0-8 0,2-5 16,2-3-16</inkml:trace>
  <inkml:trace contextRef="#ctx0" brushRef="#br0" timeOffset="10616.7855">13803 6701 0,'0'0'0,"0"0"0,0 0 0,33-7 0,-33 7 15,41-6-15,-10 3 0,3 0 16,2-1-16,17 0 0,3 0 16,10 1-16,-3 2 15,12-1-15,-1-1 0,-17 1 0,-13 0 0,-8 0 16</inkml:trace>
  <inkml:trace contextRef="#ctx0" brushRef="#br0" timeOffset="11083.6722">14820 6721 0,'0'0'0,"0"0"16,0 0-16,0 0 0,27-9 0,-27 9 15,26-5-15,-9 3 0,0 0 16,4-1-16,5 2 0,1-2 15,3 2-15,13-1 0,4-2 16,1 1-16,0 1 0,20-3 16,4 1-16,11-1 0,-6-1 0,20-2 15,5 2-15,-7 1 0,-5 2 16,21-4-16,5 0 16,34-3-16,-20 2 0,3 1 0,3 1 15,-9-1-15,-7 2 0,10 0 16,8 2-16,-11 0 0,-8 0 15,13 0-15,10-1 0,-12-3 16,-7-4-16,15 6 0,9 2 16,-12 3-16,-11 2 0,8-3 15,4-3-15,-11 1 0,-9 0 0,2-2 16,1 1-16,-17 2 0,-10 2 16,-30-1-16,-19 1 0,-13 0 15</inkml:trace>
  <inkml:trace contextRef="#ctx0" brushRef="#br0" timeOffset="11883.7803">20422 6500 0,'0'0'0,"0"0"0,0 0 16,15-15-16,-10 10 0,-1-2 0,1-3 15,-1-1-15,2 0 0,-2-3 16,0-2-16,0-3 0,-3 1 16,-2-3-16,-2-1 0,-1 3 15,-3 2-15,-1 0 0,-2 0 16,-4 1-16,-2 2 0,-5 3 15,-3 2-15,-3 3 0,0 3 0,-10 4 16,0 5-16,2 5 0,0 2 16,1 6-16,0 4 0,-3 8 15,2 1-15,7 1 0,5 2 16,5-2-16,5-1 0,6-3 16,5-1-16,7-6 0,8-1 15,5-6-15,8-5 0,0-6 16,3-2-16,2-6 0,2-3 15,0-3-15,0-3 0,0-5 16,0-2-16,-2-2 0,-2-2 0,1 0 16,-3 0-16,-6 4 0,-5 3 15,-4 3-15,-3 3 0,-3 6 16,-2 3-16,-4 2 0,0 0 16,-3 5-16,-3 1 0,0 7 15,-1 2-15,2 4 0,0 1 0,2 2 16,0 2-16,4-2 0,3-3 15,-1-3-15,1-3 0,-2-3 16</inkml:trace>
  <inkml:trace contextRef="#ctx0" brushRef="#br0" timeOffset="12384.0011">21699 6298 0,'0'0'0,"0"0"0,0 0 0,0 0 16,-19-19-16,5 11 0,-6-2 15,-6 2-15,-3 2 0,-16 0 16,-3 0-16,-2 4 0,1 2 0,-12 5 16,2 4-16,-6 8 0,5 5 15,9 3-15,7 3 16,7 3-16,9-1 0,17-3 0,13-1 15,12-6-15,9-3 0,13-8 16,9-5-16,4-6 0,2-4 16,0-1-16,3-2 0,-4-3 15,-3-3-15,-1-5 0,-9-1 16,-4 2-16,-3 3 0,-5 4 16,-3 4-16,-6 5 0,-5 3 0,-4 6 15,0 3-15,-2 3 0,-2 3 16,-4 4-16,-4 5 0,-1 4 15,-2 3-15,-3 6 0,-2 5 16,-1-3-16,2-1 0,-1-1 16,1-2-16,-2-4 0,-3-3 15,-5-5-15,-3-4 0,-2-5 16,1-2-16,-5-4 0,-4-1 16,6-3-16,0-3 0,-2-5 0,4-4 15,6-2-15,3-1 0,7-9 16,5-7-16,0 5 0,2 5 15,0 4-15</inkml:trace>
  <inkml:trace contextRef="#ctx0" brushRef="#br0" timeOffset="12722.0305">22169 6349 0,'0'0'0,"0"0"0,0 0 16,0 0-16,-18 17 0,18-17 15,-33 23-15,11-7 0,-3 1 16,0 4-16,0 2 0,-2 4 16,5-1-16,8-3 0,5-2 15,8-6-15,7-3 0,10-6 16,6-6-16,9-5 0,3-2 0,1-3 16,2-4-16,-2-1 0,0-3 15,2-5-15,-6-1 0,-7 0 16,-7 0-16,-7-1 0,-4 0 15,-8 7-15,-6 2 0,-9 4 16,-6 0-16,-2 6 0,-2 4 16,-2 3-16,-3 3 0,3 3 15,2 1-15,8 3 0,3 1 16,6-1-16,4 1 0,11-1 16,9 0-16,6-16 0,3-10 0,-7 3 15,-3 4-15,-3 1 0</inkml:trace>
  <inkml:trace contextRef="#ctx0" brushRef="#br0" timeOffset="13050.709">22589 6279 0,'0'0'0,"0"0"16,0 0-16,-25 21 0,25-21 0,-23 29 16,9-11-16,0 2 0,1 2 15,1 6-15,3 0 0,7-2 16,4-4-16,8-4 0,7-6 15,5-4-15,3-4 0,10-4 16,4-4-16,-4-3 0,-2-2 0,-3-4 16,-4-1-16,0-6 15,-5 0-15,-9-4 0,-7-4 16,-3 3-16,-5 1 0,-8 2 16,-6 0-16,-5 7 0,-4 4 0,-5 2 15,-3 3-15,1 5 0,1 2 16,5 7-16,3 4 0,7 3 15,4 4-15,6 0 0,7 0 16,9 3-16,6 1 0,12-2 16,7-2-16,-8-3 0,-5-4 0,-4-3 15</inkml:trace>
  <inkml:trace contextRef="#ctx0" brushRef="#br0" timeOffset="13434.2258">23457 6275 0,'0'0'0,"0"0"0,0 0 16,-22-8-16,22 8 0,-28-4 0,7 5 16,-4 3-16,-4 2 0,-10 6 15,-2 4-15,2 2 0,3 0 0,-3 9 16,6 3-16,8-3 0,5-2 16,6 1-16,7-6 15,12-7-15,8-4 0,10-4 0,9-5 16,3-5-16,3-3 0,10-8 15,2-3-15,-6-4 0,-3-1 16,3-9-16,-2-3 0,-5 0 16,-1 0-16,-8-5 0,-5-3 15,-4 6-15,-5 4 0,-1 3 16,-5 7-16,-3 10 0,-2 5 0,-2 5 16,-1 4-16,-6 7 0,-2 4 15,-4 6-15,-5 6 0,1 3 16,-1 4-16,2 5 0,0 4 15,4 0-15,4-1 0,4 8 16,7-2-16,7-6 0,5-5 16,10-7-16,6-3 0,-9-5 15,-6-6-15,-3-3 0</inkml:trace>
  <inkml:trace contextRef="#ctx0" brushRef="#br0" timeOffset="13633.605">24601 6220 0,'0'0'15,"0"0"-15,0 0 0,0 0 0,-10 23 16,10-23-16,-19 30 16,5-10-16,1 4 0,0 0 15,0 2-15,-3 3 0,4-3 0,2-4 16,4-4-16,0-2 0,1-3 0,0-2 15</inkml:trace>
  <inkml:trace contextRef="#ctx0" brushRef="#br0" timeOffset="13784.2442">24568 5989 0,'0'0'0,"0"0"0,0 0 15,0 0-15,26 11 0,-26-11 0,27 20 16,-10-7-16,2 1 0,-3-2 16,-2-1-16,-1-1 0</inkml:trace>
  <inkml:trace contextRef="#ctx0" brushRef="#br0" timeOffset="14217.7867">25261 6240 0,'0'0'0,"0"0"16,0 0-16,0 0 0,0 0 0,-31-13 16,31 13-16,-45-1 15,18 2-15,-4 5 0,-3 3 16,-10 6-16,1 3 0,-7 10 16,4 3-16,6-2 0,6-3 0,3 3 15,9-1-15,8-4 0,6-5 16,14-5-16,9-4 0,6-5 15,5-3-15,9-5 0,7-6 16,-2-3-16,0-2 0,3-6 16,1-4-16,4-6 0,-5-1 0,0-8 15,0-4-15,-5 2 16,-2 3-16,-1-6 0,-4 1 16,-8 6-16,-6 6 0,-2 5 0,-3 4 15,-4 6-15,-3 4 0,-2 4 16,0 2-16,-3 6 0,-3-1 15,-3 7-15,-4 5 0,-1 5 16,-2 5-16,-5 5 0,-3 5 16,-1 2-16,-1 2 0,2 5 15,2 3-15,5-4 0,3-4 16,4 4-16,6-3 0,4-4 0,4-6 16,-3-5-16,0-6 15,-1-4-15</inkml:trace>
  <inkml:trace contextRef="#ctx0" brushRef="#br0" timeOffset="14551.2926">25536 6378 0,'0'0'0,"0"0"16,0 0-16,0 0 0,0 0 0,31 1 16,-31-1-16,35 2 0,-35-2 15,45 0-15,-19-2 0,0 1 16,1-1-16,6-3 0,0-1 15,-2-1-15,-2-1 0,-3-3 16,-2-1-16,-5-1 0,-5 1 16,-3-4-16,-6 2 0,-6 2 15,-4-1-15,-6 2 0,-5 1 16,-5 2-16,-5 3 0,-10 3 16,-4 3-16,2 3 0,0 3 0,-5 9 15,1 7-15,7 0 0,3 2 16,7 2-16,6 3 0,9-1 15,8-1-15,14 2 0,10-5 16,5-7-16,5-1 0,18-3 16,10-8-16,-15 0 0,-11-3 0,-8 0 15</inkml:trace>
  <inkml:trace contextRef="#ctx0" brushRef="#br0" timeOffset="14917.56">26500 6306 0,'0'0'0,"0"0"0,0 0 16,-26-3-16,26 3 0,-30 1 15,5 3-15,-1 1 0,-2 2 16,-10 4-16,-4 4 0,4 0 0,5 1 16,-1 2-16,5 1 15,9-2-15,5-2 0,11-2 16,7-5-16,6-2 0,4-2 0,7-4 15,4-1-15,3-3 0,0-2 0,3-5 16,1-5-16,-2 3 16,-2 0-16,4-4 0,-2-1 15,-7 1-15,-5 3 0,-5 3 16,-3 4-16,-2 0 0,-3 4 16,-4 3-16,-2 1 0,-2 4 0,-3 1 15,-1 3-15,-2 2 16,2 4-16,0 4 0,1 3 0,3 3 15,3-2-15,2-1 0,7 4 16,5 3-16,3-2 0,3-2 16,-3-6-16,-3-2 0,-3-4 15</inkml:trace>
  <inkml:trace contextRef="#ctx0" brushRef="#br0" timeOffset="15028.6504">27059 6788 0,'0'0'0,"0"0"0,0 0 16,0 0-16,-29-2 0,29 2 16,-23-2-16,23 2 0</inkml:trace>
  <inkml:trace contextRef="#ctx0" brushRef="#br0" timeOffset="15851.2236">15404 5828 0,'0'0'16,"0"0"-16,0 0 0,-8 31 16,2-17-16,-4 9 0,-3 7 0,-6 12 15,0 4-15,-7 15 16,0 6-16,-1-6 0,2-4 0,-4 6 15,0 5-15,3-15 0,6-11 16,3-5-16,3-8 0,7-12 16,1-5-16,3-9 0,2-7 15,1-4-15,2-2 0,6-6 16,4-7-16,3-3 0,3-1 16,3-4-16,3-2 0,1 2 0,2 2 15,8-1-15,4 2 16,-6 6-16,-3 6 0,1 4 0,-1 3 15,-2 5-15,-4 2 0,-5 5 16,-4 4-16,-5 3 0,-2 2 16,-4 6-16,-1 4 0,-4 0 15,-4-1-15,-4 0 0,-3 0 16,0-2-16,0-1 0,1-2 16,2-2-16,5-5 0,3-3 0,-1-3 15,1 0-15,1 0 0</inkml:trace>
  <inkml:trace contextRef="#ctx0" brushRef="#br0" timeOffset="16017.6226">15809 6272 0,'0'0'16,"0"0"-16,0 0 0,-11 25 15,11-25-15,-10 27 0,4-8 16,0-2-16,1 0 0,0-2 0,2-3 15,0-2-15,-1-1 0,2 0 16</inkml:trace>
  <inkml:trace contextRef="#ctx0" brushRef="#br0" timeOffset="16167.0288">15771 5954 0,'0'0'0,"0"0"15,0 0-15,0 0 0,26 10 0,-26-10 16,23 14-16,-8-6 16,1 1-16,-2-1 0,-1-1 15,-2-1-15</inkml:trace>
  <inkml:trace contextRef="#ctx0" brushRef="#br0" timeOffset="16417.6463">16241 6035 0,'0'0'0,"-5"10"0,-3 4 0,-1 4 15,-1 1-15,-6 14 0,-4 8 16,-2 6-16,1-2 0,5 2 16,5-3-16,5-8 0,4-5 0,7-8 15,6-6-15,5-5 0,1-4 16,5-6-16,5-5 15,-3-2-15,-1-2 0,-1-4 0,2-3 16,-7-6-16,-1-2 0,-4 4 16,-3 5-16,-2 3 0</inkml:trace>
  <inkml:trace contextRef="#ctx0" brushRef="#br0" timeOffset="16552.9243">15989 6231 0,'0'0'0,"0"0"16,0 0-16,30-11 0,-15 6 0,7 0 16,6-1-16,2 0 15,3 1-15,2 0 0,-5 0 16,-5 1-16</inkml:trace>
  <inkml:trace contextRef="#ctx0" brushRef="#br0" timeOffset="16967.5244">17076 6039 0,'0'0'0,"0"0"0,0 0 0,0 0 15,-20 28-15,20-28 0,-22 32 0,10-11 16,0 4-16,0 1 0,0 3 15,-2 6-15,3-3 0,5-3 16,2-4-16,3 0 0,5-6 16,6-7-16,5-5 0,3-5 15,4-3-15,5-5 0,1-3 16,-2-3-16,0-3 0,-1-3 16,1-4-16,0 0 0,-2-2 0,0-8 15,-3 0-15,-4 5 0,-4 6 16,-3 4-16,-3 3 0,-3 3 15,-2 1-15,-2 7 0,-2 3 16,-4 3-16,-1 3 16,-7 8-16,-3 7 0,3-1 0,2 1 15,4 0-15,1 1 0,3 3 16,1 1-16,9-2 0,4-1 16,4-8-16,3-3 0,-4-3 15,-2-1-15,-2-2 0</inkml:trace>
  <inkml:trace contextRef="#ctx0" brushRef="#br0" timeOffset="17200.4722">17741 6085 0,'0'0'0,"0"0"0,0 0 15,-11 22-15,11-22 0,-18 35 16,6-7-16,-2 5 0,-1 3 0,-7 14 15,-1 1-15,-3 11 0,3-3 16,-2 5-16,5-4 0,3-11 16,2-8-16,0-2 0,3-8 15,1-11-15,2-8 0,4-5 16,0-1-16,2-1 0</inkml:trace>
  <inkml:trace contextRef="#ctx0" brushRef="#br0" timeOffset="17434.3942">17745 6070 0,'0'0'15,"11"-3"-15,7-1 0,3 0 16,3 2-16,8 1 0,-1 2 0,5 5 16,-2 3-16,-3 3 0,-3 3 15,-6 0-15,-6 3 0,-7 0 16,-5 2-16,-9-1 0,-5-1 0,-5-1 15,-4-1-15,-5 1 0,-6 0 16,-9 2-16,0-2 16,0-2-16,2-3 0,3-2 15,3-4-15,6 0 0,7-1 0,3-2 16</inkml:trace>
  <inkml:trace contextRef="#ctx0" brushRef="#br0" timeOffset="17767.279">18270 6100 0,'0'0'15,"0"0"-15,0 0 0,-10 20 0,10-20 16,-18 28-16,7-9 0,1 2 16,2 1-16,2 0 0,3-2 15,4 2-15,6-3 0,6-5 16,6-5-16,3-5 0,4-4 15,2-3-15,1-5 0,7-1 0,-2-1 16,-2-2-16,-1-4 16,-6-2-16,-4-2 0,-3-7 0,-7 0 15,-7 4-15,-6 1 0,-8 5 16,-4 2-16,-3 6 0,-4 0 16,-6 5-16,-8 4 0,-3 3 15,0 3-15,1 3 0,0 1 16,7 1-16,3 1 0,9 3 15,7 1-15,3-3 0,1-3 0,1-2 16</inkml:trace>
  <inkml:trace contextRef="#ctx0" brushRef="#br0" timeOffset="18084.4222">18761 6145 0,'0'0'15,"0"0"-15,0 0 0,-17 26 0,7-12 16,-2 1-16,-1 2 16,1 0-16,1-1 0,-2 0 0,5-3 15,0-2-15,1-3 0,3-5 16,2-4-16,2-4 0,3-2 16,4-7-16,3-3 0,4-1 15,4-1-15,4-4 0,3 1 16,8-6-16,2 1 0,-1 4 15,1 1-15,-3 6 0,-3 4 0,4 4 16,-2 5-16,-5 7 0,-6 3 16,-6 8-16,-4 4 0,-6 4 15,-4 4-15,-8 7 0,-6 5 16,-5 2-16,-3 2 0,5-10 16,3-7-16,3-6 0</inkml:trace>
  <inkml:trace contextRef="#ctx0" brushRef="#br0" timeOffset="18517.6539">17326 7313 0,'0'0'0,"0"0"15,0 0-15,-5 29 0,3-17 0,2 2 16,1 2-16,1-1 0,2-2 16,8 0-16,8-4 15,1-3-15,2-5 0,6-6 0,4-4 16,-1-3-16,-1 1 0,6-6 15,0-3-15,-5-1 0,-4 0 16,1-7-16,-5 1 0,-7 3 16,-7 1-16,-11 4 0,-9 3 15,-3 2-15,-3 2 0,-7 5 16,-6 4-16,0 4 0,-2 3 0,-1 5 16,0 4-16,2 0 0,2 2 15,3 2-15,2 4 16,5-6-16,5-1 0,10-1 0,7 0 15,7-4-15,6-5 0,-4-2 16,-3 0-16,-2 0 0</inkml:trace>
  <inkml:trace contextRef="#ctx0" brushRef="#br0" timeOffset="18834.9864">18146 7076 0,'0'0'0,"0"0"0,0 0 0,0 0 15,-7 26-15,7-26 0,-20 33 16,7-13-16,-3 0 0,1 2 16,-1 0-16,-1 4 0,0-3 15,3-5-15,2-2 0,1-4 0,1-4 16,4-5-16,3-6 16,3-1-16,1-3 0,6-4 15,3-4-15,3-2 0,3-3 0,6-3 16,6-1-16,7-5 0,1 3 15,1 5-15,2 5 0,1 0 16,-4 5-16,-4 8 0,-4 7 16,-5 3-16,-5 3 0,-9 8 15,-7 8-15,-6 4 0,-5 2 0,-5 8 16,-4 3-16,0-4 16,1-2-16,1-3 0,5-10 15,2-5-15</inkml:trace>
  <inkml:trace contextRef="#ctx0" brushRef="#br0" timeOffset="24217.4355">2349 8956 0,'0'0'0,"12"0"0,4 0 16,1 0-16,8 0 0,16 1 15,7-1-15,17 2 0,1 1 0,25 0 16,8-1-16,9 2 0,-8-1 16,27 1-16,5 0 0,44 0 0,-20 0 15,15 0-15,8-1 16,-20-1-16,-10 0 0,16 1 16,14 1-16,-11-2 0,-6-4 0,20 1 15,14 0-15,-16 1 0,-9 2 16,17 1-16,13 1 0,-23-4 15,-13-2-15,11 3 0,10 6 16,-21-5-16,-14-2 0,1-1 16,0-2-16,-23 7 0,-17 2 15,-7 0-15,-3-1 0,-19-4 16,-12-4-16,-6-4 0,-3-1 0,-17 3 16,-8 5-16,-2-3 15,-6-1-15,-1-3 0,-4-1 0,0-3 16,1-1-16,-6 3 0,-1 1 15,-4-3-15,1-2 0,0-1 16,1 1-16,1-2 0,2 0 16,3-6-16,3-4 0,-1-7 15,-1-4-15,-1 4 0,-2 3 0,4-7 16,1-7-16,-5 4 16,-3 3-16,-6-9 0,-5-3 0,-1 2 15,-2 2-15,-5-3 0,-3-1 16,-5 0-16,-3 0 0,-9-1 15,-6 0-15,-3 1 0,-2 0 16,-8-2-16,-7 0 0,1 7 16,0 8-16,-14-4 0,-7-3 15,-3 2-15,-2 2 0,-8 2 0,-8 1 16,5 3-16,1 3 0,-15 2 16,-10 3-16,4 4 0,5 0 15,-10 5-15,-8 1 0,6 6 16,5 0-16,-9 8 0,-8 4 15,12 4-15,7 2 0,-10 8 16,-5 5-16,11-2 0,8 1 0,-6 5 16,-3 3-16,14 4 15,11 4-15,-3 5 0,-2 2 16,13-1-16,6-1 0,4 9 16,3 8-16,9-6 0,7-1 0,6 6 15,0 8-15,16-7 0,9-3 16,11 3-16,7 2 0,7-4 15,1-1-15,16 0 0,12 0 16,8-6-16,5-6 0,12 2 16,7 2-16,3-13 0,2-4 15,10-8-15,10-3 0,-12 0 16,-2-1-16,7-3 0,8-1 16,-9-5-16,-7-3 0,-23-3 0,-21-2 15,-11-1-15</inkml:trace>
  <inkml:trace contextRef="#ctx0" brushRef="#br0" timeOffset="25050.626">6811 9301 0,'0'0'16,"0"0"-16,0 0 0,0 0 0,0 0 0,0 0 15,33-2-15,-33 2 16,33-2-16,-8 0 0,5 0 16,3-1-16,3 1 0,14-3 15,10 0-15,-4 1 0,1 0 0,15 1 16,13 0-16,-12 1 0,-10 0 16,5 2-16,-7 0 15,-12 1-15,-9-1 0,-5 4 0,-10 5 16,-10-2-16,-6 1 0,-11 0 15,-6 2-15,-1-3 0,-2 0 0,-11 4 16,-9 1-16,1 0 16,0-1-16,-7 0 0,-7 0 15,1-1-15,1-2 0,-11 3 16,-2-1-16,4 0 0,4-1 0,-8 2 16,1-2-16,7 0 0,7-1 15,3-2-15,4-1 0,9 0 16,5-2-16,6-3 0,4-2 15,5-5-15,1-2 0,6-8 16,3-6-16,3 4 0,4-1 0,7-4 16,8-4-16,-2 0 0,2-1 15,12-7-15,5-4 16,-6 4-16,-2 6 0,7-3 0,1 3 16,-6 6-16,-6 3 0,-5 10 15,2 5-15,-7 4 0,-3 2 16,0 11-16,1 6 0,-9 1 15,-1 2-15,-1 11 0,-2 4 16,-2 0-16,0-2 0,-1 8 16,1 7-16,-1-6 0,-4-4 15,2 5-15,-6-1 0,6-14 0,-3-5 16,0-3-16,0-4 16,-3-7-16,2-2 0,1-3 15,-2-1-15,0-2 0,0-2 0,-8-6 16,-6-7-16,1 2 0,-6-1 0,-6-3 15,-9-4-15,-6-2 16,0-2-16,-11-4 0,-7-3 16,-6 1-16,4 4 0,9 4 15,15 7-15,12 4 0</inkml:trace>
  <inkml:trace contextRef="#ctx0" brushRef="#br0" timeOffset="32701.8385">9558 6963 0,'0'0'0,"0"0"0,0 0 0,-5 25 16,5-25-16,-12 31 0,1-8 15,-2 5-15,1 2 0,-4 13 16,-2 2-16,-3 6 0,1-4 0,3-2 16,0-3-16,1 3 15,2-5-15,7-7 0,3-5 0,4-7 16,5-5-16,-2-4 0,-1-3 16,1-1-16</inkml:trace>
  <inkml:trace contextRef="#ctx0" brushRef="#br0" timeOffset="32953.6427">9900 7120 0,'0'0'15,"0"0"-15,0 0 0,0 0 16,0 0-16,0 0 0,-31 4 16,31-4-16,-40 16 0,14-6 0,-6 2 15,1 1-15,0 1 0,-9 4 16,-2 4-16,5-2 0,6 0 0,1 4 15,5 0-15,7-4 16,3-2-16,9 0 0,6-2 16,7-2-16,8-2 0,7 2 15,6 2-15,3-1 0,1-1 0,8 3 16,0 0-16,-10-4 0,-5-2 16,-5-3-16</inkml:trace>
  <inkml:trace contextRef="#ctx0" brushRef="#br0" timeOffset="33417.7969">10376 7186 0,'0'0'0,"0"0"16,0 0-16,0 0 0,0 0 15,0 0-15,-28 2 0,28-2 16,-23 5-16,23-5 0,-37 15 16,15-5-16,-1 1 0,-2 5 15,-3 3-15,-6 6 0,1 1 0,-4 6 16,4 2-16,7-4 0,4-2 16,4 3-16,7-4 0,7-8 15,3-2-15,12-3 0,8-5 16,2-5-16,4-3 0,7-6 15,3-5-15,-1-3 0,-1-2 0,2-4 16,2-1-16,-6-1 16,-6 1-16,3-6 0,-4-1 15,-5 6-15,-4 3 0,-5 4 16,-3 4-16,-3 4 0,-1 1 0,-3 5 16,-5-2-16,-1 6 0,1 0 15,-1 5-15,0 3 0,-1 2 16,0 0-16,1 5 0,-1 6 15,3-5-15,2 0 0,3 0 16,3 1-16,3-3 0,2-3 16,-3-3-16,0-3 0,-2 0 15</inkml:trace>
  <inkml:trace contextRef="#ctx0" brushRef="#br0" timeOffset="33717.9105">10758 7263 0,'0'0'0,"0"0"16,0 0-16,-13 24 0,13-24 0,-15 28 15,5-8-15,0 0 16,0 0-16,-3 6 0,0-2 16,2-2-16,2-2 0,1-5 0,3-2 15,2-5-15,0-2 16,3-6-16,5-2 0,0-6 0,2-2 15,1-4-15,0-4 0,2 1 16,3-1-16,1 0 0,3 1 16,4 0-16,-2 2 0,1 4 15,0 3-15,-1 3 0,-1 0 0,3 4 16,1 2-16,0 0 16,-1 1-16,-3 0 0,-4-1 15,-3 0-15</inkml:trace>
  <inkml:trace contextRef="#ctx0" brushRef="#br0" timeOffset="34251.4945">11337 7225 0,'0'0'16,"0"0"-16,0 0 0,-14 21 0,14-21 15,-20 24-15,5-6 16,0 0-16,0 1 0,-3 6 0,-1 0 15,2-4-15,3-2 0,2-4 16,2-3-16,2-2 0,3-2 16,2-4-16,3-4 0,3-4 15,1-2-15,4-5 0,2-3 0,2-1 16,2-3-16,5-1 0,3-3 16,0 2-16,1 2 0,5-1 15,-1 4-15,-1 6 0,-3 3 16,-2 1-16,-3 3 0,-3 5 15,-3 3-15,-3 3 0,-4 5 16,-1 1-16,-3 1 0,-5 3 16,-2 3-16,0-3 0,1-3 0,-2-3 15,-1 1-15,3-3 0,0-1 16,3-2-16,1-3 16,1-5-16,3 0 0,4-5 0,2-4 15,1-2-15,1-2 0,5-5 16,6-3-16,2 0 0,-1 1 15,8-5-15,2 2 0,-2 4 16,-2 4-16,4 1 0,-2 6 16,-3 3-16,-4 3 0,-4 9 15,-4 3-15,-5 0 0,-3 1 0,-6 6 16,-4 3-16,-2 1 0,-1-1 16,-3 3-16,-3 0 0,-3-1 15,0 1-15,-1-1 0,0-1 16,5-6-16,3-4 0,0-2 15</inkml:trace>
  <inkml:trace contextRef="#ctx0" brushRef="#br0" timeOffset="34667.6917">12591 7240 0,'0'0'0,"0"0"0,0 0 15,0 0-15,0 0 0,-24-19 16,24 19-16,-35-7 0,11 5 16,-4 1-16,-5 2 0,-3 4 15,-1 0-15,-14 8 0,-2 4 16,-4 6-16,9 1 0,-1 5 16,9-1-16,11-5 0,6-3 0,14-4 15,7 0-15,11-2 0,9-1 16,11-6-16,8-3 0,3-3 15,1-2-15,4-3 0,4-3 16,-5-2-16,-4-4 0,4-6 16,-2-2-16,-8 2 0,-4 1 0,-8 1 15,-4 0-15,-6 5 0,-3 2 16,-5 3-16,-3 1 16,-4 5-16,-4 3 0,-5 6 15,-3 6-15,0 0 0,3 2 0,3 1 16,2 6-16,2 0 0,3 0 15,4 6-15,5 2 0,4-6 16,3-2-16,4-5 0,2-5 16,-5-2-16,-3-2 0,-2-2 15</inkml:trace>
  <inkml:trace contextRef="#ctx0" brushRef="#br0" timeOffset="35184.6137">10417 7205 0,'0'0'16,"0"0"-16,0 0 0,0 0 0,0 0 15,0 0-15,0 0 0,0 0 16,0 0-16,0 0 0,0 0 15,12 24-15,-12-24 0,0 0 16,-7 27-16,7-27 0,-8 18 0,8-18 16,-11 22-16,11-22 15,-9 25-15,6-14 0,-1 0 16,2-2-16</inkml:trace>
  <inkml:trace contextRef="#ctx0" brushRef="#br0" timeOffset="44051.7594">10371 6452 0,'0'0'0,"11"-2"16,6-1-16,4 0 0,3-3 15,13 0-15,15 0 0,1-3 16,2 0-16,12-1 0,0 0 15,-5 0-15,-3 0 0,0 2 0,-7 5 16,-12-1-16,-8 2 0,-10-1 16,-8 0-16,-3 0 0,-2 2 15,-3-1-15</inkml:trace>
  <inkml:trace contextRef="#ctx0" brushRef="#br0" timeOffset="44318.3727">10849 6193 0,'0'0'0,"0"0"16,0 0-16,0 0 0,0 0 16,0 0-16,0 0 0,-15 29 15,15-29-15,-30 34 0,10-12 16,-3 3-16,-2 4 0,-7 6 16,1 0-16,3-2 0,3-1 15,0 3-15,4-3 0,6-6 0,7-5 16,5-3-16,7-3 15,7-5-15,7-5 0,6-3 16,4-2-16,4-3 0,2 0 0,2-1 16,-1 0-16,6 1 0,-3 0 15,-6-11-15,-4-11 0,-7 6 16,-5 5-16,-2 3 0</inkml:trace>
  <inkml:trace contextRef="#ctx0" brushRef="#br0" timeOffset="44501.6501">10381 6844 0,'0'0'0,"0"0"16,0 0-16,0 0 0,0 0 0,0 0 15,38-1-15,-15-2 0,5 1 16,5-4-16,3 0 0,3-1 16,2-1-16,13-3 0,1 0 15,6-1-15,-7-1 0,2 0 16,-7 0-16,-10 2 0,-9 2 0,-7 3 15</inkml:trace>
  <inkml:trace contextRef="#ctx0" brushRef="#br0" timeOffset="44701.3159">10707 6518 0,'0'0'0,"0"0"0,0 0 16,0 0-16,0 0 0,2 28 0,-2-28 15,-1 40-15,0-16 0,0 4 16,-1 2-16,0 2 0,-1 1 16,1 8-16,0-2 0,2-6 15,0-4-15,4-1 0,4-6 16,-2-4-16,-2-2 0,0-5 16</inkml:trace>
  <inkml:trace contextRef="#ctx0" brushRef="#br0" timeOffset="44925.7346">11461 6267 0,'0'0'0,"0"0"0,0 0 16,-32 15-16,18-6 0,-4 1 0,-3 2 15,-4 6-15,2 0 0,4 0 16,4 1-16,4-3 0,4-1 15,9-1-15,7-3 0,5-2 16,6-1-16,5-3 0,5 1 16,9 0-16,2 2 0,-8-2 15,-6-1-15,-5 0 0</inkml:trace>
  <inkml:trace contextRef="#ctx0" brushRef="#br0" timeOffset="45135.9771">11485 6652 0,'0'0'0,"0"0"0,0 0 0,-18 11 16,18-11-16,-20 11 0,20-11 15,-24 19-15,11-10 0,1 1 16,0-1-16,-1 0 0,0 1 0,-3-3 16,0-1-16,-5 0 15,1-2-15,1-3 0,3-2 0,0-3 16,3-4-16,2 2 0,1 0 15,2 1-15</inkml:trace>
  <inkml:trace contextRef="#ctx0" brushRef="#br0" timeOffset="45301.6541">11136 6646 0,'0'0'0,"0"0"15,0 0-15,0 0 0,0 0 16,-6 27-16,6-27 0,-3 27 16,3-27-16,1 39 0,1-16 0,3 0 15,1 3-15,4-2 0,4-2 16,8 3-16,4-4 0,2-4 15,0-3-15,11-3 0,2-4 16,-1-2-16,2-2 0,-2-6 16,-1-3-16,-5-3 0,-2-1 0,-2 0 15,-7 1-15,-5 3 0</inkml:trace>
  <inkml:trace contextRef="#ctx0" brushRef="#br0" timeOffset="45501.5462">11808 6533 0,'0'0'16,"0"0"-16,0 0 0,-8 35 15,4-15-15,0 6 0,-1 3 16,0 10-16,-1 1 0,2-2 16,2 0-16,1 2 0,1-6 0,2-5 15,1-3-15,2-10 0,-1-6 16,-1-2-16,1-2 0,-2 0 15</inkml:trace>
  <inkml:trace contextRef="#ctx0" brushRef="#br0" timeOffset="45801.7826">11833 6445 0,'0'0'0,"12"-3"0,7-3 16,3 2-16,4-2 0,13-3 15,4 1-15,11 1 0,1 0 0,11 1 16,-2 4-16,-7 1 0,-5 1 16,2 5-16,-4 0 0,-8 5 15,-6 2-15,-9 8 0,-6 5 16,-5 7-16,-5 4 0,-6 7 16,-2 3-16,-3 0 0,-3 0 15,0-2-15,-1-2 0,-2-3 0,0-5 16,-3 1-16,-2-5 15,1-6-15,-1-4 0,-2-4 0,-2-1 16,-2-4-16,-4-1 0,-10-4 16,-7-5-16,0-2 0,-2-3 15,10 0-15,8 2 0,6 0 0</inkml:trace>
  <inkml:trace contextRef="#ctx0" brushRef="#br0" timeOffset="45985.2489">11987 6521 0,'0'0'0,"0"0"0,0 0 16,0 0-16,0 0 0,4 31 15,-4-31-15,0 34 0,0-14 0,-1 2 16,0 4-16,0-3 16,0 0-16,1 1 0,0-3 15,0-4-15,0-2 0,0-3 0</inkml:trace>
  <inkml:trace contextRef="#ctx0" brushRef="#br0" timeOffset="46268.7462">12115 6543 0,'0'0'0,"0"0"0,0 0 16,24-2-16,-11 1 0,3 1 15,1 2-15,0 1 0,0-2 0,2 3 16,1 2-16,-3 1 0,-3 1 15,-5 3-15,-5 2 16,-5-2-16,-4 2 0,-7 2 0,-7 3 16,-2-2-16,-1 2 0,-2-1 15,-2-3-15,-2 2 0,1 0 16,6-4-16,4-2 0,3-2 16,4-1-16,8-3 0,7-2 15,3-2-15,7-1 0,3 0 0,5-1 16,6-1-16,3 2 0,-1-2 15,-1 2-15,-6 0 0,-5 1 16,-4-1-16</inkml:trace>
  <inkml:trace contextRef="#ctx0" brushRef="#br0" timeOffset="46451.8397">11832 7053 0,'0'0'0,"0"0"0,0 0 0,24-2 16,-24 2-16,40-6 0,-14 1 16,4 1-16,3-2 0,4 1 15,4 0-15,12 0 0,0 0 0,1 1 16,-10 0-16,-9 1 0</inkml:trace>
  <inkml:trace contextRef="#ctx0" brushRef="#br0" timeOffset="46603.6129">12776 7041 0,'0'0'0,"0"0"0,0 0 0,0 0 16,0 0-16,20 18 0,-20-18 16,16 16-16,-16-16 0,16 19 15,-6-9-15,-1-3 0,-1 2 0,-2-4 16</inkml:trace>
  <inkml:trace contextRef="#ctx0" brushRef="#br0" timeOffset="46885.4122">13404 7007 0,'0'0'0,"0"0"16,0 0-16,0 0 0,4 33 0,-4-33 15,-7 40-15,2-14 16,-1 2-16,0 3 0,-2 3 16,-1 6-16,2-3 0,0 7 15,3-3-15,1-5 0,2-4 0,1-7 16,0-4-16,1-4 0,0-5 15,-1-2-15,0-2 0,0-1 16</inkml:trace>
  <inkml:trace contextRef="#ctx0" brushRef="#br0" timeOffset="47185.5313">13366 7015 0,'0'0'0,"11"-4"0,7-1 15,3-1-15,3 1 0,15-1 0,6-1 16,9 2-16,-2-2 0,12 4 16,0 4-16,-6 1 0,-4 1 15,2 5-15,-6 2 0,-10 3 0,-6 2 16,-6 8-16,-2 5 16,-8 1-16,-3 1 0,-10 11 0,-5 6 15,-3-4-15,-2 0 0,-1-3 16,2 0-16,-1-5 0,2-3 15,-2-1-15,2-3 0,0-9 16,0-1-16,-5-4 0,-2-1 16,-3-4-16,-4-3 0,-5-6 15,-5-3-15,6 1 0,4 1 0,4 0 16</inkml:trace>
  <inkml:trace contextRef="#ctx0" brushRef="#br0" timeOffset="47351.8039">13483 7166 0,'0'0'0,"0"0"16,25-6-16,-7 1 0,2 1 0,11-2 15,4 0-15,1 0 0,1 0 16,7 0-16,-1 2 16,-6 2-16,-4 0 0,-1-1 0,-7 2 15,-5-1-15</inkml:trace>
  <inkml:trace contextRef="#ctx0" brushRef="#br0" timeOffset="47551.8858">13727 7040 0,'0'0'0,"0"0"0,0 0 15,0 0-15,9 28 0,-9-28 0,0 29 16,-4-10-16,0 1 0,-4 5 15,-3 2-15,0-2 0,0 1 16,-2 5-16,1-3 0,1-4 0,1-2 16,-2-3-16,1-4 15,3-5-15,1-2 0,2-1 16</inkml:trace>
  <inkml:trace contextRef="#ctx0" brushRef="#br0" timeOffset="47701.4335">13722 7263 0,'0'0'0,"0"0"0,0 0 15,20-3-15,-20 3 0,0 0 16,35 1-16,-20 2 0,-1 1 16,-1 2-16,1 1 0,-3 1 15,-2 0-15,-3 4 0,-5 1 16,-1-1-16,0-2 0,0-2 0</inkml:trace>
  <inkml:trace contextRef="#ctx0" brushRef="#br0" timeOffset="47852.2396">13496 7475 0,'0'0'0,"0"0"16,23-3-16,-5 1 0,3-1 0,5-2 15,5 0-15,12-2 16,3-1-16,11 1 0,1 1 16,-4-1-16,-3-1 15,-4 1-15,-9 1 0,-9 2 0</inkml:trace>
  <inkml:trace contextRef="#ctx0" brushRef="#br0" timeOffset="48052.2752">14416 6854 0,'0'0'0,"0"0"16,0 0-16,0 0 0,0 0 0,-6 25 15,6-25-15,-10 28 0,10-28 0,-13 35 16,4-14-16,2-2 16,-1 0-16,1-3 0,2-2 15,-1 0-15</inkml:trace>
  <inkml:trace contextRef="#ctx0" brushRef="#br0" timeOffset="48602.3843">14660 6884 0,'0'0'0,"9"1"15,3 1-15,2 1 0,0 2 0,8 3 16,3 2-16,-1-1 0,-3-2 16,4 3-16,-1 1 15,-4-1-15,-4-2 0,-3 3 0,-5 0 16,-3-3-16,-4 0 0,-5-1 15,-4 1-15,-4 0 0,-4-1 16,-5 0-16,-4-1 0,-3 0 16,-1 0-16,-12-2 0,-2-1 15,3-1-15,4-1 0,-2-3 16,6-2-16,7-2 0,5 0 0,6-1 16,4-1-16,8 1 0,4 0 15,9 2-15,7 3 0,2-3 16,5 1-16,3 2 0,5 3 15,-3 0-15,-1 2 0,1 4 16,-3-1-16,-5 4 0,-4-1 16,-10 2-16,-8 0 0,-5 0 15,-4 1-15,-13 0 16,-10 1-16,-1-1 0,-1 2 0,-10 2 16,-3 1-16,-2-1 0,0-1 0,-2 0 15,7-2-15,7-2 0,6-2 16,8-1-16,7 0 0,8 0 15,6-1-15,12-3 0,9-3 16,8-1-16,8-2 0,9-3 16,8 0-16,2 1 0,3 2 15,4-4-15,-2-1 0,-6 0 16,-4 1-16,-2-1 0,-9 0 16,-8-4-16,-6-4 0,-8 7 15,-4 2-15,-4 1 0</inkml:trace>
  <inkml:trace contextRef="#ctx0" brushRef="#br0" timeOffset="48975.4433">14633 7037 0,'0'0'0,"0"0"0,0 0 16,0 0-16,0 0 0,7 31 16,-7-31-16,1 34 0,-2-12 0,-1 3 15,1 3-15,0 1 0,0 1 16,-1 9-16,-1-3 0,-1-3 15,1-4-15,0 6 0,-1-2 16,0-6-16,-2-4 0,-2-4 16,-4-4-16,-6-2 0,-4 1 15,-1-7-15,0-2 0,-1-3 16,2-1-16,-1-4 0,1-4 16,2-1-16,4-2 0,4-1 15,3-1-15,7 2 0,5 0 0,8 1 16,7 3-16,7-2 0,6 0 15,6 4-15,6 3 0,4 2 16,1 2-16,11 3 0,-2 3 16,-5 2-16,-5 2 0,2 3 15,-8-2-15,-9 0 0,-7-2 0,-14 1 16,-11 1-16,-12-5 16,-10-4-16,-7-2 0,-9-1 15,10 0-15,5-1 0,5 1 0</inkml:trace>
  <inkml:trace contextRef="#ctx0" brushRef="#br0" timeOffset="50104.2057">10671 6014 0,'0'0'0,"-18"1"16,-8 1-16,-13 2 0,-2 2 16,-23 6-16,-23 5 0,-12 5 15,4 0-15,-17 12 0,-2 4 16,-31 16-16,19-5 0,12 11 0,7 4 16,13-6-16,8-5 0,1 14 15,1 11-15,9-12 0,6-6 16,3 5-16,6 4 0,8-3 15,9-2-15,4 5 0,5 3 16,6-6-16,6-7 0,8 4 16,9 3-16,2-8 0,6-3 0,12-1 15,13 1-15,2-9 16,2-6-16,17-5 0,12-1 16,3-7-16,1-7 0,14-2 15,12-3-15,0-9 0,1-5 0,18 1 16,12 0-16,-2-2 0,-2-1 15,17 0-15,11-3 0,-9-2 16,-6 0-16,19 0 0,12-1 16,-13 3-16,-8 1 0,16-1 15,10 1-15,-10 2 0,-9 1 16,13 0-16,7 0 0,-11-2 0,-9-2 16,11 0-16,9-1 15,-11 2-15,-9 2 0,10-7 0,7-2 16,-14 2-16,-9 2 0,10 0 15,8 0-15,-20 0 0,-14 0 16,11 0-16,8 1 0,-14-1 16,-8-1-16,2-2 0,2 0 15,-17 2-15,-11 1 0,-3-7 16,-2-5-16,-15-4 0,-10-4 0,-2 1 16,-2 2-16,-14-4 0,-8-3 15,-4-5-15,-3-4 16,-9-2-16,-7 2 0,-8-8 0,-4-3 15,-6 3-15,-4 4 0,-9-10 16,-5-6-16,-6 0 0,-3 3 16,-14-7-16,-9-1 0,-7 2 15,-5 3-15,-14-6 0,-10-4 16,2 3-16,1 6 0,-11-5 16,-9-1-16,5 7 0,4 5 15,-23-2-15,-14 1 0,7 0 16,4 2-16,-16-3 0,-10 0 0,3 5 15,3 7-15,-15 2 0,-12 3 16,5 7-16,2 6 0,-21 1 16,-14 3-16,10 5 0,8 4 0,-27 16 15,-16 9-15,15 3 16,11 1-16,-26 15 0,-19 8 16,18 6-16,10 5 0,-15 23 0,-9 16 15,72-27-15,49-20 0,36-13 16</inkml:trace>
  <inkml:trace contextRef="#ctx0" brushRef="#br0" timeOffset="134471.1071">2248 10551 0,'0'0'0,"0"0"15,0 0-15,0 0 0,0 0 0,0 0 16,0 0-16,0 0 0,0 0 16,0 0-16,0 0 15,0 0-15,8-22 0,-8 22 0,0 0 16,27-10-16,-27 10 0,29-7 16,-10 4-16,0-2 0,2 2 15,5-1-15,2-1 0,10 0 16,-3 1-16,6-1 0,3 0 15,9-1-15,-2 0 0,6 0 16,2 2-16,7-1 0,-8 2 0,18 0 16,1 0-16,-5 2 0,-6 2 15,17-2-15,3-2 16,-10 3-16,-6 2 0,45-1 0,-5 0 16,-15 1-16,-14-1 0,10 0 15,6-1-15,-11 1 0,-8-1 0,12 1 16,7 3-16,-9-2 15,-9-1-15,9 1 0,11 1 16,-15 0-16,-3 0 0,13 1 0,6 2 16,-11-3-16,-7-1 0,12 3 15,8-1-15,-17 0 0,-8-1 16,12 1-16,11 1 16,-14-1-16,-7 1 0,8-1 0,6 0 15,-11 2-15,-6-2 0,13 1 16,8 3-16,-11-6 0,-7-2 0,11 0 15,10 0-15,-14 1 0,-9 2 16,14 0-16,14 1 16,-13-3-16,-13-1 0,16 1 0,8 1 15,-11 2-15,-8 3 0,12-1 16,8-2-16,-12-3 0,-9-1 16,14 3-16,8 0 0,-12 0 15,-9 0-15,13-1 0,11-1 16,-12 3-16,-8 2 0,13 0 15,10-2-15,-15 0 0,-10-1 0,16 0 16,10 1-16,-11-1 0,-10 0 16,12 1-16,8 0 15,-10 0-15,-9 1 0,16-3 0,10-1 16,-13-1-16,-8 0 0,12 0 16,10-1-16,-13 0 0,-9 0 0,13 1 15,10 1-15,-15-1 16,-10 0-16,14-1 0,10-1 15,-14 2-15,-9 1 0,7 0 16,8 0-16,-21-2 0,-12 0 0,5 1 16,3 0-16,-15-1 0,-12-2 15,-7-1-15,-7 0 0,-14-3 16,-9 1-16,-21-1 0,-14-2 16,4 2-16,2 3 0,3 1 15</inkml:trace>
  <inkml:trace contextRef="#ctx0" brushRef="#br0" timeOffset="155306.3316">1935 10505 0,'0'0'0,"0"0"0,0 0 0,0 0 16,0 0-16,0 0 0,25-5 15,-25 5-15,27 1 0,-27-1 0,39 2 16,-16-2-16,3-1 0,6 0 15,5-1-15,11 0 0,-1-3 16,16 0-16,0 1 16,-4 2-16,-1 2 0,-4-1 0,-13 1 15,-6 0-15</inkml:trace>
  <inkml:trace contextRef="#ctx0" brushRef="#br0" timeOffset="167792.7858">2229 13880 0,'0'0'0,"0"0"0,0 0 16,0 0-16,0 0 0,0 0 0,0 0 16,0 0-16,0 0 0,0 0 15,0 0-15,3-23 0,-3 23 16,0 0-16,0 0 0,0 0 16,0 0-16,0 0 0,0 0 15,0 0-15,0 0 0,0 0 16,0 0-16,16-18 0,-16 18 0,0 0 15,34 3-15,-34-3 16,35 4-16,-12-2 0,5 1 0,-2-2 16,4 1-16,12 1 15,6-1-15,0 2 0,2-2 0,14 2 16,4-1-16,-1-1 0,-2 0 16,21 4-16,4 2 0,7 0 15,-8-1-15,20-1 0,-1-2 16,41 2-16,-12-1 0,0 1 15,-1 1-15,-25-2 0,-17-1 0,11 0 16,4 3-16,1-5 0,0-1 16,13 4-16,8 3 0,-10-4 15,-6-1-15,7 2 0,3 1 16,-3 1-16,-2 2 0,7-2 16,5-3-16,-1 1 0,-1 2 0,22-6 15,16-1 1,-19 4-16,-15 2 0,0-1 0,0 0 15,-1-2-15,0-2 0,2 2 16,1 2-16,-2 1 0,-1-1 16,21-1-16,11-1 15,14 0-15,7 0 16,-41-2-16,-27-1 0,13 3 0,6 2 16,-15-1-16,-12 0 0,18 1 15,11-1-15,-16 2 0,-12-1 0,17 0 16,12 0-16,-16-3 15,-11 0-15,19 2 0,12 3 16,-19 1-16,-13 1 0,17 0 0,11 1 16,-18-2-16,-11 1 0,12 2 15,11 2-15,-16-3 0,-10-2 16,14 4-16,11 2 16,-15 0-16,-10 1 0,15 4 0,9 2 15,-18-3-15,-13-2 0,13 0 16,8 0-16,-14-4 0,-10-2 0,11 1 15,7 1-15,-16-2 0,-9-2 16,11 4-16,10 1 16,-20 1-16,-11 0 0,9-2 15,6-3-15,-14-3 0,-11-2 0,4-1 16,5-1-16,-11 2 0,-5-2 16,-1 1-16,0 0 0,-7-3 15,-3-2-15,1-2 0,1 0 16,-9 0-16,-5 2 0,3-8 15,2-6-15,-6-1 0,-5-1 0,2-3 16,0-3-16,-6 0 0,-6 0 16,5-11-16,2-9 15,-4 8-15,-4 5 0,5-14 16,3-7-16,-9 2 0,-4 3 0,-7 1 16,-3-3-16,-3 4 0,1 0 15,-1 2-15,1 0 0,-5-5 16,-3-3-16,-2 3 0,-3 1 15,1 6-15,-1 2 0,-3-2 0,-2-2 16,-2 3-16,-2 4 0,-10-2 16,-5 1-16,0 3 0,0 0 15,-4 0-15,-1 0 0,-5 2 16,-2 3-16,-5 1 0,-6 1 16,5 3-16,4 3 0,-10 0 15,-6 1-15,-1 2 0,1 0 16,0 1-16,-1 0 0,2 6 0,0 3 15,-8-3-15,-5 1 0,1 0 16,0 0-16,-7-5 16,-4-1-16,2 0 0,0 3 15,1 0-15,1 1 0,-2 2 0,1 0 16,-15-4 0,-8-2-16,-26-3 0,-17-1 15,28 4-15,20 4 0,-11-5 16,-7-3-16,11 6 0,8 4 0,-14-1 15,-9 0-15,12-3 0,10 2 16,-17 0-16,-10 0 16,11 0-16,9 2 0,-18 1 0,-11 1 15,15-3-15,11-1 0,-19 1 16,-12 0-16,14 5 0,8 1 16,-21-2-16,-14-2 15,16 2-15,10 2 0,-20 0 16,-14 2-16,-6-3 0,-4 1 0,6 1 15,5 0-15,10 2 0,8 2 16,-3-1-16,-4 1 0,5 1 16,2 2-16,-5-3 0,-5-1 15,2 3-15,2 1 0,-2 1 16,-2 1-16,9-1 0,5-3 0,-7 2 16,-3 2-16,2-2 0,4 0 15,-3 2-15,1 1 16,4-2-16,6-1 0,-2-3 0,-4-2 15,3 1-15,3 0 0,0-1 16,-4 1-16,6-6 0,1-4 16,0-1-16,-1-1 0,3 3 15,1 0-15,3 0 0,1 1 16,5 1-16,4 1 0,1-3 16,-2-3-16,8 2 0,6 1 0,-7 2 15,-4 1-15,11 1 16,10 1-16,3-3 0,3 0 0,3 2 15,1 3-15,-1 2 16,-2 1-16,7 2 0,4 2 0,3 1 16,2 3-16,4 1 0,3 2 15,3-1-15,0-2 0,-3 3 0,3 0 16,-1 11 0,2 8-16,7-1 0,5-2 0,1 3 15,-2 3-15,8 0 0,-1 1 0,10 1 16,0 2-16,2 0 0,-3 1 15,4 2-15,4 2 0,8 2 16,6-1-16,4 4 0,3 2 16,1-1-16,2-1 0,8 4 15,3 4-15,4 0 0,4-3 16,0 0-16,4-3 0,-1 2 16,-3 2-16,4-4 0,5-4 15,-2-5-15,-1-1 0,1-1 0,3 0 16,-3 0-16,-2-1 0,4-5 15,-1-4-15,-2-2 0,-3-1 16,6-4-16,4-2 0,-12-6 16,-5-4-16,-8-3 0</inkml:trace>
  <inkml:trace contextRef="#ctx0" brushRef="#br0" timeOffset="168672.3244">2982 14357 0,'0'0'16,"0"0"-16,28-2 0,-28 2 15,31-1-15,-8 1 0,5-1 16,4-1-16,5-1 0,13 1 0,9 0 16,12-2-16,-3-3 0,20 3 15,3 1-15,6 1 0,-12 1 16,13 2-16,1 1 16,-20 2-16,-10 1 0,24 6 15,-11 1-15,-25 0 0,-17 0 0,-12-5 16,-9-2-16,-9-1 0,-7-2 15,-16 8-15,-9 6 16,7-6-16,-6-1 0,-12 4 0,-10 4 16,-3-1-16,-7 2 0,-14 2 15,-2 1-15,-1 1 0,1 3 0,-43 14 16,3 1 0,18-8-16,11-4 0,10-2 0,7-1 15,6-1-15,5-1 0,16-7 16,7-7-16,8-4 0,4-4 0,7-2 15,5-3-15,6 1 0,7-2 16,8-18-16,10-14 16,-4 11-16,3-2 0,9-12 0,7-8 15,8-3-15,5-3 0,11-6 16,-1 2-16,14-11 0,-11 12 16,-1 7-16,-3 7 0,0 8 15,-1 5-15,-6 6 0,-5 5 16,-7 8-16,-6 7 0,-5 8 15,-4 5-15,-7 6 0,-3 2 0,-3 12 16,0 7-16,-7 1 0,-6 0 16,-5 8-16,-4 6 0,-2-12 15,-3 8-15,-3 25 0,0 1 16,3-8-16,2-7 0,-1-1 16,3-2-16,3 0 0,2-3 15,0-4-15,2-5 0,-4-7 16,2-7-16,1-4 0,1-3 15,0-11-15,0-5 0,0-6 16,0 0-16,0 0 0,0 0 0,-2-7 16,-2-3-16,-4-10 0,-6-6 15,-2-4-15,-5-6 0,-2-2 16,-2 1-16,-10-13 0,-3-3 16,-6 1-16,-1 1 0,-12-3 15,-5 2-15,1 2 0,-2 1 0,-34-16 16,7 7-16,11 10 15,6 6-15,10 6 0,6 3 16,5 3-16,4 2 0,13 1 16,6 0-16,10 9 0,7 5 0,2 4 15</inkml:trace>
  <inkml:trace contextRef="#ctx0" brushRef="#br0" timeOffset="177272.8558">5958 14314 0,'0'0'0,"0"0"16,5-12-16,-3 9 0,-1 0 0,2-1 15,-1-1-15,0 2 0,-2 3 16,3 1-16,-3 2 16,1 0-16,2 2 0,-3 3 0,-3 4 15,2 2-15,-3 3 0,0 4 16,-2 2-16,-2 6 0,0 0 16,-1 2-16,1 1 0,0-1 15,2-1-15,-2-1 0,1-5 16,2-5-16,1-4 0,1-3 15,3-2-15,0-5 0,0-3 16,3-5-16,2-4 0,3-5 0,-2-3 16,4-4-16,2-4 15,-1-4-15,1-2 0,7-7 0,3 1 16,2 3-16,5 4 0,1-3 16,0 1-16,-1 5 0,2 3 15,-2 6-15,0 4 0,-3 2 16,-1 4-16,1 3 0,0 3 15,-3 3-15,-1 4 0,-4-1 0,-5-3 16,-2 1-16</inkml:trace>
  <inkml:trace contextRef="#ctx0" brushRef="#br0" timeOffset="177606.8397">6235 14486 0,'0'0'0,"0"0"15,0 0-15,23 4 16,-23-4-16,31 3 0,-5-5 16,-3 0-16,1 0 0,4-1 0,2-1 15,7-2-15,-1 0 0,1-1 16,-2-3-16,4-2 0,-5-1 0,-5 0 16,-5-1-16,-8-1 15,-5-1-15,-8 0 0,-8-1 0,-6 4 16,-3 3-16,-6 0 0,-4 4 15,-2 3-15,-5 4 0,1 7 16,-2 5-16,2 2 0,2 3 16,1 8-16,4 2 0,7 1 15,7 0-15,12 2 0,9 1 16,4-1-16,8 0 0,8-3 16,9-2-16,7-6 0,3-3 0,-4-3 15,-13-3-15,-8-3 0</inkml:trace>
  <inkml:trace contextRef="#ctx0" brushRef="#br0" timeOffset="178006.3094">7533 14469 0,'0'0'0,"0"0"16,0 0-16,0 0 0,-10-21 0,10 21 16,-19-10-16,5 5 15,-7 1-15,-2 0 0,-6 0 0,-2 2 16,-4 2-16,-11 6 15,-2 3-15,-7 5 0,5 4 0,3 2 16,5 1-16,2 2 0,7-1 16,15-3-16,11-1 0,7-3 15,7-3-15,8-2 0,11-2 16,3-5-16,6-1 0,3-7 16,5-3-16,-3-2 0,0-2 0,0-6 15,3-5 1,-8 0-16,-8 1 0,-2-2 0,-6 5 0,-6 3 15,-3 5-15,-5 5 0,-5 3 16,-4 5-16,-1 4 0,-5 5 16,-2 3-16,0 0 0,2 3 15,3 3-15,1 4 0,3 2 16,3 2-16,9 4 0,3-1 16,5-3-16,2-2 0,7-6 15,7-4-15,2-6 0,0-6 0,-8-1 16,-5 0-16,-4-1 0</inkml:trace>
  <inkml:trace contextRef="#ctx0" brushRef="#br0" timeOffset="178226.9711">8086 14231 0,'0'0'15,"0"0"-15,0 0 0,-20 13 16,20-13-16,-29 30 0,11-8 0,-2 4 15,-1 5-15,-5 11 0,1 3 16,3-3-16,4-1 0,1 7 16,6-1-16,7-3 0,8-8 15,7-5-15,5-5 0,4-4 16,4-5-16,7-6 0,5-5 16,1-6-16,-3-6 0,-7 2 15,-5 0-15,-5 1 0</inkml:trace>
  <inkml:trace contextRef="#ctx0" brushRef="#br0" timeOffset="178390.3655">8421 14559 0,'0'0'0,"0"0"15,0 0-15,-11 26 0,11-26 16,-15 32-16,6-14 0,1 2 16,0 1-16,1 1 0,2 0 15,-1 3-15,3-5 0,3-2 16,2-3-16,0-2 0,0-2 0,0-1 15</inkml:trace>
  <inkml:trace contextRef="#ctx0" brushRef="#br0" timeOffset="178539.8503">8406 14219 0,'0'0'16,"0"0"-16,0 0 0,0 0 15,0 0-15,32 20 0,-32-20 0,31 19 16,-14-8-16,-2 0 0,-2-2 16,-2-1-16</inkml:trace>
  <inkml:trace contextRef="#ctx0" brushRef="#br0" timeOffset="178857.1274">8730 14414 0,'0'0'0,"0"0"16,0 0-16,0 0 0,22 12 0,-22-12 16,29 11-16,-12-5 0,-1 1 15,2 1-15,1 0 0,-2 1 16,-1-1-16,-3 0 0,-2 0 16,-3 1-16,-7-1 0,-6-1 15,-4 2-15,-5 0 0,-5 0 0,-6 3 16,-1-1-16,-1 2 15,-2 2-15,0 0 0,2-2 16,6 1-16,5 0 0,10 0 16,8 0-16,7-3 0,6-2 0,5 0 15,7-1-15,3 0 0,3-2 16,6-2-16,6-3 0,-4 0 16,-7 0-16,-9 1 15</inkml:trace>
  <inkml:trace contextRef="#ctx0" brushRef="#br0" timeOffset="179172.909">9077 14566 0,'0'0'15,"0"0"-15,0 0 0,0 0 16,23 8-16,-23-8 0,32 9 0,-13-5 16,4 1-16,4 0 15,5 1-15,1-2 0,0-1 0,11-1 16,0 0-16,7-1 0,-3-1 15,-8-3-15,-4-2 0,-9-1 16,-6 0-16,-9-2 0,-8-3 16,-9-1-16,-6-2 0,-5-1 15,-5-3-15,-5 3 0,-4 4 0,-8 2 16,-2 5-16,1 2 16,-1 4-16,6 7 0,3 6 0,4 2 15,5 1-15,8 5 0,5 6 16,8-2-16,5 1 0,16 0 15,13 0-15,6-4 0,4-2 0,24 0 16,11-4-16,0-3 16,-2-5-16,-12-2 0,-18-1 15,-13-3-15</inkml:trace>
  <inkml:trace contextRef="#ctx0" brushRef="#br0" timeOffset="179423.5338">10495 14364 0,'0'0'0,"0"0"0,0 0 16,0 0-16,0 0 0,-19 22 15,19-22-15,-24 30 0,12-9 0,0 1 16,0 3-16,0 0 0,1-2 16,0 7-16,2 0 15,3-3-15,3-4 0,2-2 16,1-2-16,2-4 0,3-1 0,4-2 15,4-1-15,1-3 0,3-3 16,-2-5-16,-1-4 0,-1 0 16,-2 1-16,-3 1 15</inkml:trace>
  <inkml:trace contextRef="#ctx0" brushRef="#br0" timeOffset="179573.4038">10103 14552 0,'0'0'0,"0"0"15,0 0-15,0 0 0,33-1 16,-33 1-16,47 1 0,-15 1 16,5-1-16,5 1 0,4 0 15,13 2-15,1-1 0,1 0 0,-13 0 16,-8 0-16</inkml:trace>
  <inkml:trace contextRef="#ctx0" brushRef="#br0" timeOffset="179989.5187">10972 14237 0,'0'0'0,"0"0"16,0 0-16,0 0 0,0 0 16,0 0-16,-11 38 15,0-12-15,-3 6 16,1-1-16,1-2 0,-5 14 0,1 0 15,2-4-15,1-6 0,-1 5 16,1-5-16,2-7 0,2-4 0,1-5 16,3-4-16,0-4 15,3 0-15,4-10 0,4-8 16,-1-1-16,2-2 0,3-9 16,2-4-16,2 0 0,2 2 0,4 1 15,3 2-15,-2 4 0,-2 1 16,4 2-16,0 2 0,-5 7 15,-2 4-15,2 5 0,-1 5 16,-2 0-16,-3 0 0,-1 6 16,-2 5-16,-4 0 0,-2 3 0,-1 1 15,-1 0-15,-1-3 16,0-2-16,3 5 0,2-1 16,1-5-16,0-2 0,3 0 0,5-3 15,-6-5-15,-1-1 0,-1-2 16</inkml:trace>
  <inkml:trace contextRef="#ctx0" brushRef="#br0" timeOffset="180373.3483">11699 14530 0,'0'0'0,"0"0"0,0 0 15,-20-16-15,8 10 0,-5 0 0,-5 2 16,-4 3-16,-1 1 0,-11 5 15,0 4-15,1 3 0,3 2 16,-1 6-16,5 2 0,7-1 16,6 1-16,12-1 15,9-1-15,4-3 0,3-2 0,6-1 16,3-3-16,4-2 0,0-4 0,8 0 16,1-4-16,-2-3 0,-1-3 15,-3-11 1,0-9-16,-6 1 0,-4-2 0,-4 4 15,-3 4-15,-2 4 0,-2 3 0,-4 1 16,-2 1-16,-1 2 0,-3 2 16,1 6-16,-2 4 0,0 6 15,1 2-15,0 5 0,2 3 16,1 0-16,1 0 0,2 1 16,3 1-1,4 0-15,4-2 0,2-6 0,3-5 16,-4-2-16,-3-1 0,-2-1 15</inkml:trace>
  <inkml:trace contextRef="#ctx0" brushRef="#br0" timeOffset="180606.8488">12092 14365 0,'0'0'0,"0"0"0,0 0 0,0 0 16,-9 23-16,9-23 0,-19 31 15,7-10-15,0 1 0,-4 6 16,-2 4-16,-3 4 0,2-2 16,3 5-16,5-3 15,6-4-15,5-4 0,6-3 0,4-3 16,-1-5-16,1-3 0,4-3 16,1-4-16,0-3 0,1-2 0,-4-2 15,-2 1-15,-1-1 0</inkml:trace>
  <inkml:trace contextRef="#ctx0" brushRef="#br0" timeOffset="180741.8564">11780 14625 0,'0'0'0,"0"0"16,0 0-16,0 0 0,39 4 0,-14-2 16,7 0-16,3 1 0,4 1 15,12 1-15,3-1 0,-8-1 16,-8 0-16,-6 0 0</inkml:trace>
  <inkml:trace contextRef="#ctx0" brushRef="#br0" timeOffset="187139.9792">9168 12671 0,'0'0'16,"0"0"-16,0 0 0,-23-15 15,12 9-15,-6 0 0,-4 1 0,-7-2 16,-2 2-16,-6 0 0,-6 2 15,0 2-15,0 2 0,-19 4 16,-6 4-16,1 3 16,1 2-16,-11 10 0,-8 5 0,3 2 15,5 2-15,-11 12 16,2 5-16,10-2 16,9 1-16,-15 22 0,16-5 0,14-9 0,11-7 15,10 0-15,6 0 0,13 2 16,9 2-16,19-6 0,13-2 15,8-4-15,6-3 0,17-1 16,9 0-16,10 0 0,4-4 0,10-8 16,6-7-16,7-2 15,5-1-15,10-9 0,9-4 16,1 2-16,0 0 0,7-2 16,4-1-16,-14-5 0,-10-3 0,1-2 15,2-1-15,-8-3 0,-4-3 16,-3-3-16,-3-1 0,-11-5 15,-7-4-15,-7-3 0,-4-3 16,-17-3-16,-11-4 0,-16-6 16,-13-4-16,-11-1 0,-8-1 0,-20-4 15,-13-3-15,-16 2 16,-11 2-16,-23 2 0,-17 2 0,-11 7 16,-8 6-16,-21 8 15,-14 5-15,9 12 0,4 7 0,-6 11 16,-8 6-16,10 30 0,4 22 15,45-20-15,30-13 0,21-9 16</inkml:trace>
  <inkml:trace contextRef="#ctx0" brushRef="#br0" timeOffset="187523.6791">8923 13708 0,'0'0'0,"0"0"16,0 0-16,0 0 0,0 0 0,0 0 15,0 24-15,0-24 0,-1 30 16,0-8-16,1 6 16,0 3-16,0 2 0,-1 18 0,0 7 15,0 1-15,0 1 0,1 20 16,1 19-16,1-8 0,0-4 0,3 25 16,2 22-16,4 28 15,-1-24-15,1-1 0,1 0 16,-2-19-16,-1-13 0,-1 13 15,-2 8-15,-8-16 0,-5-13 0,1-30 16,2-21-16,1-14 0</inkml:trace>
  <inkml:trace contextRef="#ctx0" brushRef="#br0" timeOffset="191595.2179">7898 15553 0,'0'0'15,"0"0"-15,0 23 0,0-23 0,2 29 16,-3-4-16,-2 7 15,-3 3-15,0 4 0,-5 22 0,-5 22 16,2-3-16,1-2 0,-1 12 16,2 7-16,3-18 0,3-15 0,0-6 15,3-14-15,2-12 0,3-7 16,6-13-16,6-7 16,-6-1-16,-2-1 0,0-2 15</inkml:trace>
  <inkml:trace contextRef="#ctx0" brushRef="#br0" timeOffset="191844.587">8429 16067 0,'0'0'0,"0"0"15,0 0-15,0 0 0,0 0 0,0 0 16,0 0-16,-37-2 16,37 2-16,-46 0 0,13 4 15,-2 1-15,0 1 0,-16 7 0,-3 4 16,-10 6-16,5 0 0,-3 5 15,9-3-15,11-1 0,9-1 16,14 1-16,11 1 0,10-2 16,9-2-16,14-4 0,12-2 15,10-1-15,7-1 0,20-3 16,7-5-16,-8 1 0,-4-1 0,-14-1 16,-14-1-16,-12-1 15</inkml:trace>
  <inkml:trace contextRef="#ctx0" brushRef="#br0" timeOffset="192206.7671">8717 16109 0,'0'0'0,"0"0"0,0 0 16,0 0-16,0 0 0,-25 27 16,14-9-16,0 4 0,0 2 15,0 1-15,1 1 0,0 5 0,-1-1 16,2-4-16,3-1 15,0-6-15,1-4 0,2-6 0,2-4 16,1-5-16,2-2 0,4-7 16,3-7-16,0-2 0,3-1 15,5-9-15,3-3 0,0-2 16,0 0-16,5 5 0,4 4 16,2-1-16,-3 5 0,-2 7 15,-2 6-15,-5 3 0,-2 4 0,-1 7 16,-2 7-16,-5 2 0,-4 6 15,-5 4-15,-3 2 0,-4 7 16,0 0-16,-3-3 0,-2-3 16,-3 0-16,0-2 0,2 1 15,2-2-15,4-5 0,4-4 16,0-4-16,1-3 0,1-2 16</inkml:trace>
  <inkml:trace contextRef="#ctx0" brushRef="#br0" timeOffset="192523.2862">9376 16231 0,'0'0'0,"0"0"0,0 0 15,-17 15-15,17-15 0,-23 31 16,6-9-16,3 4 0,0 1 0,1 8 16,3-3-16,5-4 15,3-3-15,10 1 0,11-5 16,2-7-16,6-6 0,5-4 0,3-4 15,-2-4-15,-2-3 0,6-10 16,1-6-16,-5-2 0,-3-2 16,-12-5-16,-7-3 0,-10 4 15,-8 4-15,-11-1 0,-5 3 16,-6 8-16,-7 4 0,-11 6 16,-5 7-16,4 2 0,5 2 0,5 1 15,4 2-15,6 2 16,6 3-16,14-1 0,11 0 0,0-3 15,-2-2-15,0-1 16</inkml:trace>
  <inkml:trace contextRef="#ctx0" brushRef="#br0" timeOffset="192924.2462">9887 16184 0,'0'0'16,"0"0"-16,0 0 0,-12 25 15,12-25-15,-22 36 0,8-13 16,2 2-16,0 0 0,1 8 16,5 0-16,3-4 0,4-5 0,7 0 15,6-7-15,5-7 0,3-5 16,7-9-16,4-8 16,-2-1-16,-2-2 0,6-12 15,1-5-15,-4 1 0,-3 2 0,-7 6 16,-4 5-16,-5 5 0,-3 3 15,-4 4-15,-2 2 0,-4 4 16,-4 7-16,-3 6 0,-6 6 16,1 3-16,0 1 0,2 4 15,3 3-15,2-1 0,4-1 16,8 2-16,5-3 16,3-4-16,4-3 0,-1-8 15,-1-3-15,7-4 0,6-1 16,-4-5-16,-3-6 0,1-12 0,2-11 15,-1 2-15,-2 1 0,0-13 16,-1-9-16,-2-3 0,-2 0 16,-2 5-16,-4 11 15,-3 9-15</inkml:trace>
  <inkml:trace contextRef="#ctx0" brushRef="#br0" timeOffset="193106.6733">10805 15905 0,'0'0'0,"0"0"0,-6 22 0,-1-4 16,-1 3-16,-7 18 0,-5 11 15,-2 1-15,-2 2 0,-6 14 16,-3 14-16,6-15 0,8-10 0,1-2 16,4-3-16,4-13 15,2-12-15,2-6 0</inkml:trace>
  <inkml:trace contextRef="#ctx0" brushRef="#br0" timeOffset="193424.1061">10691 16325 0,'0'0'0,"0"0"16,0 0-16,20 13 0,-20-13 0,31 14 15,-10-7-15,2-1 0,3-1 16,10 0-16,4-1 15,-2 0-15,1-1 0,7-2 0,-2-2 16,-6-4-16,-5-2 0,-4-5 16,-4-3-16,-6-1 0,-5 1 15,-7 0-15,-7 0 0,-6-1 16,-3 0-16,-6 3 0,-5 4 16,-4 3-16,-4 2 0,-6 7 15,-4 5-15,-5 6 0,3 4 0,5 7 16,3 4-16,3-2 0,4-3 15,7 11-15,9 4 0,10-5 16,8-3-16,17-5 0,14-6 16,-10-4-16,-8-4 0,-5-4 15</inkml:trace>
  <inkml:trace contextRef="#ctx0" brushRef="#br0" timeOffset="193807.2159">11728 16425 0,'0'0'0,"0"0"0,0 0 0,-28-16 16,13 9-16,-5 0 0,-4 2 15,-3 2-15,0 2 0,-11 4 16,0 3-16,2 5 0,3 2 0,-1 9 16,4 3-16,10 1 15,5-1-15,11 5 0,9 0 16,7-4-16,6-3 0,9-5 0,6-4 15,5-7-15,5-5 0,3-7 16,3-6-16,3-6 0,-6-2 16,1-10-16,2-9 0,-6-5 15,-3-5-15,-4-5 0,-7 3 16,-8 8-16,-6 6 0,-3-5 16,-3 0-16,-6 14 0,-2 7 0,-2 6 15,-2 4-15,-1 5 0,-1 3 16,-2 10-16,-4 7 0,-6 8 15,-4 7-15,-2 10 0,-2 8 16,4 2-16,3 0 0,4 1 16,3 2-16,1-8 0,3-13 15,3-9-15</inkml:trace>
  <inkml:trace contextRef="#ctx0" brushRef="#br0" timeOffset="194276.8301">12534 16467 0,'0'0'0,"0"0"0,-16-13 16,16 13-16,-21-11 0,2 6 16,-8 0-16,-11 2 0,-4 2 0,-2 7 15,-3 5-15,-6 6 16,6 3-16,3 3 0,11 0 0,13-1 15,11 0-15,15 1 0,11 0 16,6-4-16,5-2 0,6-4 16,6-4-16,0-3 0,0-3 15,7-10-15,-3-7 0,-5-6 16,-1-1-16,-6-3 0,-3 0 16,-10 3-16,-4 0 0,-8 5 15,-4 3-15,-7 6 0,-3 3 0,-7 8 16,-2 8-16,0 4 0,3 2 15,-1 12-15,-2 9 0,1 4 16,2 3-16,-3 11 0,3 3 16,5-7-16,5-5 0,-1 8 15,-1 1-15,-1-13 0,-2-9 16,-1-7-16,0-5 0,-2-6 0,0-3 16,-2-7-16,-1-4 15,-3-6-15,-3-3 0,-5-13 16,-4-9-16,5-8 0,3-7 0,6-6 15,4-2-15,5 1 0,4 0 16,1 8-16,0 12 0,0 8 16</inkml:trace>
  <inkml:trace contextRef="#ctx0" brushRef="#br0" timeOffset="194595.6582">12658 16605 0,'0'0'0,"0"0"15,0 0-15,30 14 0,-30-14 0,29 13 16,-13-5-16,3-1 0,2 0 16,9-1-16,1-1 0,0-1 15,-1-2-15,1-3 0,-1-1 16,-3-4-16,-3-2 0,1-6 16,-3-3-16,-5-3 0,-5 0 0,-6-4 15,-4-2-15,-10 2 0,-8 1 16,-6 5-16,-5 3 15,-5 5-15,-3 3 0,-7 7 0,0 7 16,3 9-16,4 6 0,8 12 16,9 6-16,11-2 15,9-3-15,13 6 0,8 0 0,10-5 16,8-3-16,4-11 16,4-7-16,-7-2 0,-12-4 0,-8-2 15</inkml:trace>
  <inkml:trace contextRef="#ctx0" brushRef="#br0" timeOffset="194824.1413">13870 16136 0,'0'0'0,"0"0"15,0 0-15,-13 21 0,13-21 0,-20 31 16,7-11-16,-4 4 0,-3 2 15,-1 6-15,0 4 0,-2 7 16,5-1-16,1 6 0,5-3 16,7-5-16,7-4 0,6 2 15,8-6-15,-1-6 0,1-5 0,-4-5 16,-2-3-16,-3-2 0</inkml:trace>
  <inkml:trace contextRef="#ctx0" brushRef="#br0" timeOffset="195011.9721">13399 16248 0,'0'0'0,"0"0"15,0 0-15,0 0 0,34 5 16,-9-2-16,6 2 16,4 1-16,2 2 0,7 3 0,5 1 15,14 3-15,0-1 0,10 3 16,-4-4-16,-4 0 0,-14-3 15,-12-2-15</inkml:trace>
  <inkml:trace contextRef="#ctx0" brushRef="#br0" timeOffset="195407.3339">14414 15897 0,'0'0'0,"0"0"0,0 0 15,0 0-15,0 0 0,0 0 0,-8 34 16,8-34-16,-21 40 0,5-11 16,0 7-16,-3 1 0,-1 5 15,-5 8-15,1-3 0,-3 7 16,4-4-16,0 0 0,4-7 16,5-9-16,3-8 0,2-7 0,2-4 15,2-5-15,0-4 0,3-9 16,0-7-1,5-5-15,4-4 0,2-3 0,2-1 16,4-2-16,5-4 0,-1 6 16,0 4-16,5 4 0,2 3 15,-1 5-15,-2 4 0,-1 6 16,0 5-16,-5 3 0,-1 2 0,-4 6 16,-3 3-16,-4 3 0,0 2 15,-5 3-15,-4 4 16,0-3-16,0-3 0,0 3 15,1 0-15,2-5 0,1-4 0,0-5 16,0-4-16,0-3 0</inkml:trace>
  <inkml:trace contextRef="#ctx0" brushRef="#br0" timeOffset="195792.0159">15093 16439 0,'0'0'15,"0"0"-15,0 0 0,0 0 0,0 0 16,-14-24-16,14 24 0,-26-14 16,7 6-16,-5 4 0,-6 5 15,0 1-15,1 1 0,29-3 0,-42 12 16,-3 6-16,5 0 0,5 0 16,-1 5-16,9 3 0,7-2 15,7-1-15,9 6 0,11 0 16,3-7-16,2-4 0,8-5 0,5-4 15,1-3-15,-1-3 0,4-11 16,2-9-16,-4-2 0,-2-1 16,1-5-16,1-3 0,-5 2 15,-3 2-15,-2 1 0,-5 4 16,-3 4-16,-3 5 0,-1 3 16,-2 3-16,-1 3 0,-2 1 0,-2 11 15,-2 6-15,-2-1 0,1 2 16,-3 7-16,-2 4 15,3-1-15,3-1 0,2 0 0,3-3 16,2-4-16,3-4 0,-2-3 16,-1-3-16,-1-2 0</inkml:trace>
  <inkml:trace contextRef="#ctx0" brushRef="#br0" timeOffset="196057.5297">15409 16249 0,'0'0'0,"0"0"0,-12 22 16,12-22-16,-21 33 0,9-12 16,0 4-16,-1 7 0,1 2 0,6 0 15,3 2-15,3 5 16,3-4-16,3-3 0,4-2 15,1-4-15,2-5 0,2 1 0,3-3 16,1-6-16,2-4 0,-1-11 16,-2-7-16,-6 3 0,-3 0 15,-1 1-15</inkml:trace>
  <inkml:trace contextRef="#ctx0" brushRef="#br0" timeOffset="196224.4751">15196 16267 0,'0'0'0,"0"0"16,0 0-16,27 3 0,-27-3 0,36 7 15,-9 0-15,3 1 0,6 1 16,13 3-16,5 1 0,1 0 0,-10-2 16,-9-3-1</inkml:trace>
  <inkml:trace contextRef="#ctx0" brushRef="#br0" timeOffset="200133.8664">10193 15341 0,'0'0'16,"0"0"-16,0 0 0,0 0 16,19 12-16,-19-12 0,22 15 15,-11-7-15,0 0 0,1 2 16,2 1-16,-2-2 0,0 0 0,-2 0 15,-1-3-15,-2 0 0</inkml:trace>
  <inkml:trace contextRef="#ctx0" brushRef="#br0" timeOffset="200457.6961">10000 15532 0,'0'0'0,"0"0"0,0 0 16,0 0-16,0 0 0,0 0 15,0 0-15,35 13 0,-35-13 0,34 13 16,-12-7-16,1 2 0,1-1 0,2 1 16,1-1-16,4 3 15,-3-2-15,-5 2 0,-3 0 16,-5-1-16,-3 1 0,-5 5 16,-6 3-16,-4 0 0,-5-1 0,-5 5 15,-6 1-15,-1 3 16,-2 2-16,0 5 15,2-3-15,6-4 0,3-5 0,6-4 16,6-3-16,5-2 0,4-3 0,11-5 16,10-5-16,5-3 0,5-5 15,22-9 1,10-8-16,-15 6 0,-13 4 16,-10 4-16</inkml:trace>
  <inkml:trace contextRef="#ctx0" brushRef="#br0" timeOffset="200691.0661">10991 15354 0,'0'0'16,"0"0"-16,0 0 0,-11 25 16,11-25-16,-13 29 0,3-8 15,-1 1-15,-1 2 0,-2 4 16,-2 2-16,-7 7 0,-1-2 0,-6 8 15,0-3-15,3-3 0,2-4 16,-7 2-16,-2-5 0,4-5 16,1-4-16,6-6 0,3-6 15,5-2-15,2-1 0,3-2 16</inkml:trace>
  <inkml:trace contextRef="#ctx0" brushRef="#br0" timeOffset="200857.0749">10866 15797 0,'0'0'0,"0"0"16,20 15-16,-7-4 0,0 2 0,6 3 15,1 1-15,0 0 0,-1-2 16,7 4-16,0 1 0,-3-4 0,-2-1 16,-2-7-16,-2-6 15,-4 0-15,-2-1 0,-2 0 0</inkml:trace>
  <inkml:trace contextRef="#ctx0" brushRef="#br0" timeOffset="201041.5938">11410 15360 0,'0'0'0,"0"0"0,0 0 16,26 6-16,-26-6 0,20 11 0,-9-2 15,0-1-15,1 2 0,0-1 16,1 2-16,-1-1 0,-1 0 0,1 0 16,-2-1-16,-1-2 15</inkml:trace>
  <inkml:trace contextRef="#ctx0" brushRef="#br0" timeOffset="201357.9219">11211 15590 0,'0'0'0,"0"0"0,0 0 16,0 0-16,26 3 0,-26-3 16,31 4-16,-11-1 15,2 0-15,2 1 0,3-1 16,-1 0-16,1 1 0,6 2 16,-2 1-16,-6 0 0,-5 2 0,-7 3 15,-5 3-15,-7 2 0,-7-1 16,-2 3-16,-5 1 0,-5 5 15,-3 3-15,-2-3 0,-2 0 16,6-3-16,3-2 0,2-1 16,4-2-16,5-6 0,4-1 0,8-3 15,7 0-15,5-5 0,3-2 16,7-2-16,5-4 16,2-4-16,3-4 0,9-8 0,2-4 15,-11 6-15,-9 4 0,-5 3 16</inkml:trace>
  <inkml:trace contextRef="#ctx0" brushRef="#br0" timeOffset="201557.7613">11886 15394 0,'0'0'0,"0"0"0,0 0 15,0 0-15,0 22 0,0-22 0,0 21 16,0-21-16,1 29 0,1-12 15,1 3-15,-1-3 0,1-1 16,0-2-16,0-2 0,1-1 0,-1-1 16,-1-2-16,0 0 15,0-2-15</inkml:trace>
  <inkml:trace contextRef="#ctx0" brushRef="#br0" timeOffset="201924.548">11987 15384 0,'0'0'0,"0"0"0,22 4 16,-7-1-16,3 1 0,3 1 15,3 0-15,9 2 0,2 1 0,0 1 16,1-1-16,6 1 0,-3-1 16,-5-1-16,-4 1 0,-6-2 15,-4-1-15,-5 1 0,-4-2 16,-5 1-16,-4 2 0,-10-4 15,-6 0-15,-4 0 0,-4 2 0,-13 0 16,-7 0-16,-2 0 16,-1 0-16,0 0 0,-1 2 0,-5 2 15,2 0-15,8-2 0,6-2 16,8-1-16,8-2 0,7 1 16,5 2-16,11 0 0,7 0 15,8 1-15,5-2 0,2 0 16,2-1-16,9 0 0,-1 1 15,4-2-15,3-1 0,-5 0 16,-1 1-16,-2-1 0,-2-1 0,-6 0 16,-6 0-16,-6 0 15</inkml:trace>
  <inkml:trace contextRef="#ctx0" brushRef="#br0" timeOffset="202174.2379">12064 15880 0,'0'0'0,"-5"7"0,-3 4 15,-1-1-15,0 0 0,-7 4 0,-4 2 16,-1 1-16,0 1 0,-3 1 15,1-1-15,3-2 0,3-5 16,2-3-16,2-2 0,2-2 16,2-1-16,1 0 0</inkml:trace>
  <inkml:trace contextRef="#ctx0" brushRef="#br0" timeOffset="202472.5053">12434 16080 0,'0'0'0,"5"6"0,3 2 0,-2-1 16,0-2-16,2 2 0,-2 2 16,1-3-16,1-3 0,-2 0 15,0 0-15,-2-1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52:12.495"/>
    </inkml:context>
    <inkml:brush xml:id="br0">
      <inkml:brushProperty name="width" value="0.05292" units="cm"/>
      <inkml:brushProperty name="height" value="0.05292" units="cm"/>
      <inkml:brushProperty name="color" value="#FF0000"/>
    </inkml:brush>
  </inkml:definitions>
  <inkml:trace contextRef="#ctx0" brushRef="#br0">2021 2773 0,'0'0'16,"0"0"-16,0 0 0,0 0 0,0 0 15,0 0-15,0 0 16,-2 28-16,2-28 0,0 24 0,0-24 15,-2 32-15,0-15 0,1 1 16,1 3-16,0-2 0,0 1 0,1 5 16,5 1-16,-1-4 15,3-1-15,4-3 0,4-2 16,0-4-16,3-4 0,6-6 16,9-5-16,1-4 0,3-3 15,25-13-15,13-11 0,-5 3 16,-3 0-16,12-7 0,11-3 15,0-1-15,-9 7 0,9-1 0,-18 10 16,-25 8-16,-13 6 0,-13 4 16</inkml:trace>
  <inkml:trace contextRef="#ctx0" brushRef="#br0" timeOffset="2435.921">4886 1119 0,'0'0'0,"0"0"0,0 0 0,-15-20 15,15 20-15,-19-18 0,3 7 16,0 1-16,0 1 0,-12-5 16,-3 0-16,0 1 0,1 2 0,-13 0 15,-4 2-15,1 3 0,0 2 16,-14 1-16,-4 3 15,0 4-15,4 2 0,-18 6 0,-1 2 16,3-1-16,4-2 0,-14 11 16,-2 9-16,12-6 0,8-5 0,-32 11 15,5-2-15,19 3 16,12 1-16,1 4 0,1 1 16,12-10-16,9-8 0,2 4 15,-1 3-15,13 1 0,6 1 0,3 0 16,1 0-16,4-5 0,2-5 15,0 6-15,-1 6 0,3-5 16,2-1-16,6 4 0,5 3 16,-3-16-16,1-1 0,2 3 15,7 4-15,-1-1 0,-2 0 0,6-1 16,2 0-16,0-5 16,0-4-16,6 2 0,4 2 15,-2-2-15,0-2 0,6 0 0,8 1 16,-3-2-16,-1-2 0,10-3 15,7-3-15,0 2 16,-4 0-16,16 1 0,13-1 16,-10-1-16,-8-3 0,6 0 0,-2 0 15,27 3-15,-7 1 0,-2-2 16,-4-2-16,-8 2 0,-8-2 16,3 4-16,0 0 0,1 0 15,1-3-15,4 2 0,0 0 16,0 0-16,-5-2 0,4-2 15,2-2-15,2 3 0,-2 2 0,0-4 16,5 1-16,-2 1 0,0 0 16,0 3-16,4 1 15,-2-5-15,-1-4 0,-1-1 0,1 0 16,1 6-16,0 6 0,0-3 16,2-1-16,-3-2 0,-1-3 15,2 2-15,-2 1 0,0 0 16,2-1-16,5 0 0,4-1 15,-5 0-15,-2 4 0,0-1 0,0 0 16,-2-3-16,-4-2 0,5 1 16,2 1-16,-2 4 0,-1 2 15,5-3-15,0-2 0,-3 2 16,-1 2-16,1-2 0,1-2 16,-1 0-16,1-1 0,1 5 15,1 1-15,-5-3 0,-2-4 16,-1 2-16,1 2 0,-3 0 15,-3 1-15,5-1 0,1-2 16,0 1-16,-1 0 0,0-2 0,-2-1 16,0 6-16,-2 4 0,1-4 15,2-3-15,-2 1 0,-4 0 16,4 2-16,1-2 0,-5 2 16,-3-2-16,8-2 0,6 0 15,-9 2-15,-4 2 0,-2-4 16,2-5-16,-3 5 0,-2 1 0,2 0 15,2 0-15,-4-2 0,-1 0 16,3 4-16,0 6 16,-5-1-16,-5-1 0,4-5 0,2-4 15,-2 1-15,-2 1 0,-1 1 16,0 0-16,-4 0 0,-1 0 16,0 1-16,-1 0 0,0 2 15,1 1-15,0-3 0,-1-3 16,0 0-16,1 2 0,2-1 15,1 0-15,2-1 0,1-1 0,-6 1 16,-4-1-16,0 1 0,0 1 16,2 2-16,2 2 0,-2-3 15,0-3-15,3-2 0,0 1 16,-2 2-16,-2 0 0,0-2 16,1-1-16,-16 0 0,3-1 0,0 1 15,3-1-15,0 0 16,0-1-16,-1-1 0,-2 0 15,0-3-15,0-2 0,1-1 16,1 2-16,-2 0 0,-3-1 0,1-1 16,0 2-16,-4-1 0,2-3 15,-3 0-15,-1 1 0,0-1 16,0 1-16,-3 0 0,-2-1 16,1-1-16,-1-3 0,-1 1 15,-3-1-15,-5 4 0,-2-1 0,-2 0 16,1-1-16,-3 3 15,-1-1-15,-2-2 0,-1 0 0,-4-1 16,-4 3-16,-3 1 0,-5 0 16,-2 1-16,-2 2 0,-3-6 15,-3-4-15,-12 0 0,-3 5 16,-8 0-16,-5 2 0,-2-5 16,-3-3-16,-15 0 0,-2 6 15,-1-6-15,-1-2 0,-15 1 16,-1 4-16,-37-4 0,12 8 15,3-5-15,3-2 0,6 2 16,2 3-16,-1 1 0,-1 1 0,3 4 16,1 4-16,-4-2 0,-5 3 15,1-3-15,1 0 0,-2-1 16,1 2-16,-1-5 0,1 1 16,-4-1-16,-1 1 0,-1 2 15,0 3-15,-2 1 0,0 3 16,1-2-16,1 0 0,-2 0 15,-3 1-15,-2 2 0,-3 1 0,1-2 16,1 0-16,0 1 0,-1 2 16,-2-2-16,0 1 0,2-1 15,4-3-15,-3 6 0,0 3 16,3-3-16,1-3 0,0 1 16,-5-3-16,5 7 0,3 3 15,-2-1-15,-1 0 0,3-1 16,2 2-16,-3 3 0,3 0 15,2 3-15,2 0 0,3 0 0,0-1 16,-5 3-16,0 1 16,3 6-16,3 5 0,0-4 15,-1-3-15,-3 4 0,-4 3 16,7 3-16,4 4 0,-2 2 16,-1 4-16,2 0 0,4 1 0,31-12 15,22-8-15,16-7 0</inkml:trace>
  <inkml:trace contextRef="#ctx0" brushRef="#br0" timeOffset="19517.0879">6134 11842 0,'0'0'0,"0"0"0,0 0 16,0 0-16,0 0 0,0 0 0,0 0 16,-23 9-16,23-9 0,0 0 15,-21 22-15,21-22 0,-15 18 16,7-8-16,-1 3 0,1-1 15,2 1-15,-1 2 0,0 0 16,-1 2-16,0 0 0,-3 8 16,-1 1-16,1 0 0,0-1 15,-3 2-15,-1-1 0,1 1 16,2-1-16,-5 7 16,3 2-16,0-2 0,2 1 0,0 0 15,1 3-15,0-4 0,1-1 16,4 8-16,2 0 15,5 2-15,4 1 0,1-1 0,1-3 16,5-2-16,1-1 0,11 4 16,3-2-16,0-5 0,-1-2 15,7-1-15,3 2 0,1-1 0,-1-2 16,4-2-16,3-1 16,-1-4-16,1-1 0,11-2 0,0-3 15,-2-1-15,-3-2 0,4-3 16,-1-1-16,-2-2 0,-4-1 15,-1-4-15,0-2 0,-1-3 16,1 1-16,-4-4 0,1-4 16,-2 1-16,-1-1 0,6-10 15,4-7 1,-1-2-16,-2 1 0,-11 3 0,-6 2 16,0-1-16,-2-2 0,-1-1 0,-3-1 15,-2-3-15,-1-1 0,-5 2 16,-3 0-16,1-3 0,1-1 15,-4 0-15,-2 3 16,0-3-16,-2-2 0,-4 2 0,-2 1 16,-2-4-16,-1-4 0,0 10 15,-1 0-15,-4-4 0,-1 1 16,1 5-16,2 1 0,-11-8 16,-5-3-16,2 8 0,1 2 15,-10-5-15,-4 1 0,2 7 16,-2 2-16,-12-9 0,-7-1 15,1 5-15,0 5 0,-15-2 0,-12-1 16,-3 4-16,-1 4 0,-64-13 16,-8 2-16,49 9 0,32 7 0,23 4 15</inkml:trace>
  <inkml:trace contextRef="#ctx0" brushRef="#br0" timeOffset="23100.9835">9054 15020 0,'0'0'0,"0"0"0,0 0 16,-23 3-16,23-3 0,-20 6 15,20-6-15,-26 12 0,13-5 16,-3 2-16,1 0 0,-2 1 16,0 2-16,-5 4 0,0 1 15,2 1-15,2 0 0,1 2 16,-1 4-16,-1 1 0,0 3 16,1 1-16,0 2 0,-1 3 15,3-5-15,1 1 0,3 0 0,1 2 16,2 2-16,1 6 0,1-1 15,1 0-15,3-1 16,2-1-16,1-1 0,3 2 16,3 1-16,2-1 0,3-1 15,2 0-15,2-1 0,6 5 0,0-2 16,3-3-16,4-2 0,3 0 16,4-1-16,5-3 0,3-1 15,4-2-15,4-1 0,0-3 16,-1-2-16,14 0 0,0-3 15,-3-4-15,-4-3 0,9-2 16,8-1-16,-11-2 0,-9-1 16,24-2-16,-8-3 0,-5-3 0,-3-2 15,-1-7-15,0-5 16,-9 1-16,-8 0 0,-3-6 0,-4-4 16,0 0-16,-2 1 0,0-10 15,0-6-15,-6 5 0,-5 3 0,-2-6 16,-1-4-16,-2 4 0,-1 3 15,-7-5-15,-4-4 16,-3 1-16,-3-3 0,-6-1 16,-2 0-16,-10 2 0,-5 1 0,-3-2 15,-3-4-15,-7-1 0,-6-2 16,-13 3-16,-9 0 0,-4 4 16,-2 3-16,-15-6 0,-9-1 15,-10 10-15,-9 8 0,-22-1 16,-16-1-16,-3 5 0,-3 3 0,49 7 15,33 8-15,24 2 16</inkml:trace>
  <inkml:trace contextRef="#ctx0" brushRef="#br0" timeOffset="31751.0195">9758 17879 0,'0'0'16,"0"0"-16,0 0 0,0 0 15,22 5-15,-22-5 0,0 0 16,25 11-16,-16-7 0,0 1 0,0 0 16,1 1-16,1 1 0,2-2 15,2 1-15,2 1 0,-1 0 16,1 0-16,-1-1 0,1 0 15,0 1-15,5 0 0,1 0 16,0-1-16,1-1 0,-2 0 0,0 0 16,0-1-16,1 0 0,4-3 15,3-1 1,-4-1-16,-3-3 0,0 0 0,1 0 16,4-1-16,0 3 0,-3-3 15,1-2-15,-4 1 0,-3-1 0,2-4 16,3-2-1,-2-2-15,-1-2 0,-3 3 0,-2 0 16,-1-1-16,1-3 0,-3 1 16,-2-1-16,-1-3 0,-1-2 15,-2 0-15,1 0 0,-3-1 16,0-1-16,-2 2 0,-1 0 16,0 0-16,-2-1 0,-2 1 15,0 0-15,-1 0 0,-2-1 16,-1-1-16,-3 0 0,-5 0 15,-4-1-15,2 2 16,0 2-16,-2-4 0,1 2 0,-1 0 16,-1 1-16,-4 2 0,-2 3 15,1-1-15,-1-1 0,-8-2 16,-5-4 0,1 6-16,4 3 0,6 3 0,3 4 15,-3 1-15,-2 1 0,2 2 16,0 2-16,2 1 0,1 1 0,-2 1 15,0 1-15,-2 2 0,1 1 16,3 2-16,2 1 0,-5 5 16,-4 5-1,5 1-15,3-1 0,2 1 0,2 3 16,3 0-16,3 2 0,2 3 16,2 2-16,3 1 0,0 0 0,3 5 15,2 6-15,1 0 0,1 0 16,1 4-16,0 3 0,2 4 15,-1 3-15,2 6 0,2-3 16,-2-14-16,-2-11 0,-1-7 16</inkml:trace>
  <inkml:trace contextRef="#ctx0" brushRef="#br0" timeOffset="36767.9821">9025 15995 0,'0'0'0,"0"0"15,0 0-15,0 0 0,0 0 0,0 0 16,0 0-16,0 0 0,31-7 0,-31 7 15,32-4 1,-32 4-16,38-5 0,-13 1 0,4 1 16,2-1-16,1 1 0,13-1 15,-1 1-15,1 0 0,1 0 0,9 1 16,-4-1-16,-2 1 0,0 1 16,2 0-16,-3 1 0,-7-1 15,-5 1-15,-3 0 0,-3 0 16,-6 0-16,-3 0 0,-4 0 15,-3-1-15,-5 1 0,-3 0 0,-3 2 16,-3 0-16,-5 1 16,-4 0-16,-1-1 0,-2 0 15,1 0-15,2 0 0,2-1 16</inkml:trace>
  <inkml:trace contextRef="#ctx0" brushRef="#br0" timeOffset="38629.9324">10412 14878 0,'0'0'0,"0"0"0,0 0 0,0 0 15,34-1-15,-34 1 0,36 4 16,-13-1-16,4 0 0,4 0 15,4 0-15,7-1 0,-4 2 0,14-1 16,1 1-16,-4 1 16,-5 0-16,-9 0 0,-6-1 15,-6-1-15</inkml:trace>
  <inkml:trace contextRef="#ctx0" brushRef="#br0" timeOffset="38884.671">10838 14734 0,'0'0'0,"0"0"0,0 0 16,4 23-16,-4-23 0,1 32 0,-2-9 16,-1 5-16,0 4 0,-4 14 15,-3 4-15,0-4 0,1-2 16,-4 10-16,-3 7 0,1-12 15,3-10-15,2-7 0,-1-4 16,1-9-16,1-6 0,3-3 16,0-2-16,2-2 0</inkml:trace>
  <inkml:trace contextRef="#ctx0" brushRef="#br0" timeOffset="39020.6266">10516 15079 0,'0'0'0,"0"0"0,0 0 15,0 0-15,25 9 0,-25-9 0,35 9 16,-13-4-16,2 2 0,5-2 16,4 0-16,9-1 0,0-2 15,-7-1-15,-5 1 0,-5-1 16</inkml:trace>
  <inkml:trace contextRef="#ctx0" brushRef="#br0" timeOffset="39201.392">11355 14784 0,'0'0'0,"0"0"0,0 0 0,0 0 16,0 0-16,3 23 0,-3-23 0,-5 20 16,5-20-16,-15 28 15,-1-12-15,3-3 16,1-1-16,2-1 0</inkml:trace>
  <inkml:trace contextRef="#ctx0" brushRef="#br0" timeOffset="39334.7552">11021 14970 0,'0'0'0,"0"0"16,0 0-16,0 0 0,0 0 15,26 12-15,-26-12 0,37 7 16,-12-2-16,3-1 0,2 2 16,2-1-16,3 2 0,8 0 15,-1-1-15,10 1 16,-2 0-16,-9-2 0,-8 0 0,-5-2 15</inkml:trace>
  <inkml:trace contextRef="#ctx0" brushRef="#br0" timeOffset="39500.9318">11190 15071 0,'0'0'0,"0"0"0,0 0 0,-9 24 16,9-24-16,-7 24 0,4-11 15,1 0-15,0 1 0,1 2 16,1-1-16,0-1 0,0-3 0,0 0 16</inkml:trace>
  <inkml:trace contextRef="#ctx0" brushRef="#br0" timeOffset="39734.2846">11414 15168 0,'0'0'0,"0"0"0,0 0 0,0 0 15,0 0-15,0 0 16,-33 14-16,33-14 0,-38 11 0,16-4 16,-2 2-16,-3 0 0,-1-1 0,-6 3 15,2-2-15,4 0 0,5 1 16,4-1 0,5 0-16,6 1 0,6 2 0,10 0 15,7 1-15,5 0 0,5 1 0,6 2 16,4 0-16,11 1 15,1-3-15,-3 0 0,-9-4 0,-7-2 16</inkml:trace>
  <inkml:trace contextRef="#ctx0" brushRef="#br0" timeOffset="39901.3206">11665 15433 0,'0'0'0,"0"0"16,0 0-16,0 0 0,1 26 0,-1-26 16,2 21-16,-2-21 0,6 25 0,-4-12 15,0-4-15,1 0 16</inkml:trace>
  <inkml:trace contextRef="#ctx0" brushRef="#br0" timeOffset="40105.2519">11910 14998 0,'0'0'0,"0"0"0,0 0 16,29 3-16,-29-3 0,34 3 16,-11 0-16,1 1 0,3-1 0,8 4 15,2 2-15,0 1 0,-1 0 16,7 1-16,-2-2 0,-6-2 15,-4-2-15,-6-1 0,-5-1 16,-3 0-16</inkml:trace>
  <inkml:trace contextRef="#ctx0" brushRef="#br0" timeOffset="40468.196">12292 14861 0,'0'0'0,"0"0"0,0 0 15,0 0-15,5 29 0,-5-29 16,-3 39-16,-2-13 0,-3 4 16,-3 6-16,-4 5 0,-4 10 0,3-3 15,-4 9-15,2-3 16,-1 2-16,2-8 0,0-9 0,1-5 16,5-7-16,4-6 0,-4-8 15,-4-7-15,-1-4 0,1-6 16,1-9-16,2-9 15,1 0-15,0-5 0,1-9 0,4-1 16,1 3-16,3 5 0,0 7 16,0 5-16,2 5 0,0 2 0,2 4 15,2 2-15,6 0 16,6 0-16,6 4 0,6 1 0,2 1 16,1 0-16,3 1 0,4 1 15,7-1-15,0-2 0,-10 0 16,-7 0-16,-6 0 15</inkml:trace>
  <inkml:trace contextRef="#ctx0" brushRef="#br0" timeOffset="41401.5069">12461 15123 0,'0'0'0,"0"0"0,0 0 15,-12 24-15,5-13 0,-1 3 0,-4 3 16,3 0-16,0 0 0,-2 2 16,0-2-16,2-1 0,1-3 0,3-4 15,1-5 1,4-4-16,0 0 0,0 0 0,3 0 16,-2-10-16,0-9 0,1 0 15,1-1-15,3 4 0,1 2 16,2 2-16,1 3 0,1 0 15,1 3-15,6 3 0,5 4 0,3 2 16,0 1-16,14 7 16,5 3-16,-3 2 0,-3 3 0,7 1 15,-3 0-15,-5 1 0,-2-2 16,-9 1-16,-5-1 0,-4-2 16,-5-2-16,-5-1 0,-4-1 15,-6-1-15,-6 0 0,-11-5 16,-8-4-16,0-2 0,-2-2 15,-11-3-15,-2-2 0,-2-3 0,-1-2 16,3-1-16,2-1 0,3 1 16,1-2-16,1 0 0,4-1 15,8 3-15,6 0 0,12-1 16,10-1-16,3 3 0,6 1 16,11 3-16,10 5 15,3 7-15,2 5 0,-3 1 16,-4 0-16,6 3 0,-2 0 15,-7-2-15,-7-1 0,-3-3 16,-3-1-16,-6-2 0,-2-2 0,-4-5 16,-5-3-16,-1-2 0,-2 1 15,-1-5-15,-3-6 16,-1 1-16,-2 0 0,-5-3 0,-2-3 16,-1-1-16,1 1 0,0-6 15,0 0-15,5 8 0,2 2 0,-1 1 16,1 2-16,0 4 15,2 3-15,-2 9 0,-3 6 16,5 2-16,1 4 0,-3 12 16,-1 10-16,1 1 0,2 1 0,1 15 15,0 6-15,5-1 0,4 0 16,8 10-16,5-1 16,2-10-16,0-8 0,3 7 0,1-1 15,0-10-15,0-7 0,11 5 16,-1-12-16,-15-14 0,-3-3 0,2-6 15,2-5-15,4-4 16,2-5-16,2-7 0,2-5 16,-9 2-16,-1 0 0,-4 1 0,-3 1 15,-2 3-15,-3 3 0,-4 2 16,-2 1-16,-2 2 0,0 0 16,-7 1-16,-3 0 0,-3 0 15,-3 2-15,-4 0 0,-2 2 16,-4-1-16,-2 1 0,-12 2 15,-3 1-15,2-1 0,2-1 0,0 0 16,0-1-16,2-2 0,0 0 16,-2-3-16,4-2 15,9-2-15,6 0 0,5 2 0,5 1 16,3 2-16</inkml:trace>
  <inkml:trace contextRef="#ctx0" brushRef="#br0" timeOffset="41562.5118">13225 15241 0,'0'0'16,"4"4"-16,3 2 0,-1 2 0,-2 2 16,-3 3-16,-2 2 0,0-2 15,0-1-15,1-2 0</inkml:trace>
  <inkml:trace contextRef="#ctx0" brushRef="#br0" timeOffset="42068.1607">11169 16210 0,'0'0'0,"0"0"0,0 0 15,35 13-15,-20-7 0,1-1 16,2 2-16,7 3 0,3 2 0,-1 0 16,0-3-16,-5 0 0,-3-1 15,-3-3-15</inkml:trace>
  <inkml:trace contextRef="#ctx0" brushRef="#br0" timeOffset="42218.5844">11072 16400 0,'0'0'0,"0"0"16,23 2-16,-23-2 0,40 7 0,-16-2 15,3 0-15,2 0 0,4 0 16,4 1-16,-6-1 15,-5-1-15</inkml:trace>
  <inkml:trace contextRef="#ctx0" brushRef="#br0" timeOffset="42501.4904">11899 16415 0,'0'0'0,"0"0"0,-7 24 0,2-6 16,-2 2-16,-1 5 0,0 6 16,-6 13-16,0 3 0,-4 7 15,1-2-15,5-3 0,4-4 0,-3 1 16,0-7-16,2-7 0,1-5 16,-1-5-16,0-3 0,-2-5 15,-1-3-15,-4-9 16,-4-8-16,4-5 0,-1-5 0,-1-8 15,1-7-15,-1-15 0,3-6 16,5-11-16,4-9 0,2 9 16,1 14-16,-1 13 0</inkml:trace>
  <inkml:trace contextRef="#ctx0" brushRef="#br0" timeOffset="42634.7843">11841 16066 0,'0'0'0,"0"0"0,0 0 0,34 6 16,-34-6-16,30 6 0,-13-3 15,0 4-15,0 1 0,7 4 16,1 3-16,-3 2 0,-2 1 0,-4-2 16,-2-3-16,-1-2 15</inkml:trace>
  <inkml:trace contextRef="#ctx0" brushRef="#br0" timeOffset="42968.2514">12145 16554 0,'0'0'0,"0"0"0,0 0 15,28 4-15,-14-3 0,2 1 0,3-1 16,8-1-16,2 0 0,1 0 16,0 0-16,0-3 15,1 0-15,-2-4 0,-1-1 16,-1-4-16,-5-2 0,-4-3 0,-4-3 15,-6 0-15,-6-1 0,-7 1 16,-8 1-16,-2 1 0,-3 2 0,-7 4 16,-7 4-16,2 4 15,0 7-15,-9 5 0,-4 6 0,6 4 16,5 3-16,7 5 0,5 6 16,7-1-16,5 0 0,9 3 15,8 2-15,13 1 0,9-4 16,9-6-16,6-3 0,-12-7 15,-8-4-15,-6-3 0</inkml:trace>
  <inkml:trace contextRef="#ctx0" brushRef="#br0" timeOffset="43302.9014">12895 16412 0,'0'0'0,"0"0"0,0 0 15,-16 21-15,16-21 0,-21 28 16,9-9-16,-4 2 0,-2 2 0,-4 8 16,2-2-16,2-2 0,4-4 15,2-2-15,2-3 0,0 0 16,2-3-16,3-5 0,-1-3 16,3-6-16,1-3 0,0-5 15,2-4-15,4-5 0,0-3 16,3-1-16,2-2 0,-1 3 15,2 2-15,2-1 0,1 4 16,0 4-16,1 5 0,6 2 16,5 3-16,0 1 0,-2 1 0,0 2 15,-1 2-15,1-2 0,1 1 16,-4 0 0,-4-2-16,-3 0 15</inkml:trace>
  <inkml:trace contextRef="#ctx0" brushRef="#br0" timeOffset="43551.4355">13292 16212 0,'0'0'0,"0"0"0,0 0 15,0 22-15,0-22 0,-4 29 0,-2-8 16,-2 3-16,-5 3 0,-5 13 15,-3 4-15,2-2 0,1-2 16,1 7-16,2-4 0,4-4 16,3-4-16,0 2 0,3-5 15,3-9-15,2-6 0,4-10 16,2-6-16,-1 0 0,-2-1 0,-1 1 16</inkml:trace>
  <inkml:trace contextRef="#ctx0" brushRef="#br0" timeOffset="43768.3697">13565 16567 0,'0'0'16,"0"0"-16,0 0 0,0 0 15,0 0-15,0 0 0,-39-3 16,39 3-16,-46-1 0,17 0 16,-2 0-16,-1-1 0,0 1 0,-5 0 15,4 0-15,5 1 0,6 1 16,8 5-16,7 4 0,8 3 15,8 0-15,9 3 0,8 3 16,8 10-16,2 3 0,7 3 16,5 2-16,-2-2 0,-9-8 0,-9-6 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53:15.446"/>
    </inkml:context>
    <inkml:brush xml:id="br0">
      <inkml:brushProperty name="width" value="0.05292" units="cm"/>
      <inkml:brushProperty name="height" value="0.05292" units="cm"/>
      <inkml:brushProperty name="color" value="#FF0000"/>
    </inkml:brush>
  </inkml:definitions>
  <inkml:trace contextRef="#ctx0" brushRef="#br0">20564 6521 0,'0'0'0,"0"0"16,0 0-16,0 0 0,-8-18 0,8 18 15,0 0-15,-26-15 0,26 15 16,-26-9-16,9 7 15,-1-1-15,0 0 0,-6 0 16,-2 2-16,-9 1 0,-1 1 0,-4 3 16,-4 2-16,-2 4 0,0-1 15,-15 8-15,-3 2 0,-5 4 16,6-1-16,-11 9 0,2 2 16,5 0-16,6 2 0,-8 5 15,4 2-15,9-4 0,6-2 0,-16 22 16,9 0-16,10-6 0,7-4 15,10-1-15,7-1 16,8-2-16,5-1 0,3-2 0,3 0 16,2-3-16,4-2 0,4 3 15,3 3-15,2-6 0,1-4 16,9 4-16,7 2 0,-7-18 16,3-3-16,6 4 0,3 5 15,-1-5-15,2-3 0,7 6 16,3 5-16,-1-2 0,0-3 0,30 9 15,1-10-15,-8-2 0,-8-5 16,11 5-16,7 2 16,-6-3-16,-5-5 0,8-1 0,5-4 15,-2 2-15,-1 2 0,7-7 16,4-2-16,-7-3 0,-4 0 0,12 4 16,10 3-1,-9-2-15,-5-3 0,10-2 0,5-2 16,-7 1-16,-5 2 0,9-2 15,8 1-15,-9-1 0,-3-1 0,6 1 16,5 1-16,-8-1 16,-7 2-16,10-3 0,6 0 15,-9 0-15,-4 0 0,7 0 16,5-2-16,-6 0 0,-4-2 0,8 3 16,7 2-16,-11-1 0,-8 0 15,7 0-15,6 1 0,-9-4 16,-6-2-16,8-3 0,5-1 15,-9 8-15,-6 6 0,10-9 16,7-5-16,-11 1 0,-7-1 0,5 6 16,4 1-16,-4-2 0,-2-5 15,1-1-15,1-3 0,-7 6 16,-6 1-16,5 1 0,5-2 16,-9 1-16,-6 1 0,5-5 15,3-5-15,-8 1 0,-4-1 0,4 1 16,4 1-16,-7 8 15,-3 5-15,1-9 0,2-6 16,-7 2-16,-6 0 0,1-2 0,1-1 16,-5 1-16,-4-1 0,1-4 15,-1-1-15,-4-1 0,-3-1 16,-5 1-16,-3 0 16,-3 1-16,-3 1 0,0-2 15,-2-1-15,-4 1 0,-4-1 0,-5-3 16,-2-1-16,-2-1 0,-1 2 0,-2-4 15,-2-1-15,-4 7 16,-4 6-16,4 1 0,1-7 16,-4 0-16,0 1 0,-5-4 15,-2-3-15,-2 4 0,-3 2 0,-7-3 16,-6-3-16,5 5 0,-1 2 16,-12-8-16,-7-1 0,6 4 15,0-1-15,-12-3 0,-6-2 16,1 5-16,-1 3 0,-33-13 15,6 2-15,5 5 0,5 3 0,-8-1 16,-6-1-16,6 7 0,6 5 16,-9-3-16,-4-1 15,4 2-15,4 2 0,-8 3 0,-6 1 16,6 1-16,3 1 0,-6-2 16,-3-2-16,5 3 0,5 0 0,-11 5 15,-7 3-15,6-3 16,6-2-16,-5 2 0,-4-1 15,6 5-15,6 5 0,-10-1 16,-6-3-16,11-1 0,6 0 0,-9 3 16,-6 3-16,10-1 0,5 1 15,-4-2-15,-2-2 16,7 6-16,5 3 0,-3-3 16,-3-2-16,4 0 0,4 0 0,-5 3 15,-2 3-15,7-3 0,4 0 16,-3 0-16,-3 0 0,3 1 15,3 0-15,-3 3 0,-2 3 16,10-5-16,6-4 0,-7 3 16,-4 0-16,8 3 0,5 4 0,-5-3 15,-5 2-15,5-2 0,2-1 16,-7 3-16,-5 2 0,6 2 16,2 2-16,-15 5 0,-9 4 15,7-1-15,4-2 0,26-7 16,17-6-16,13-2 0</inkml:trace>
  <inkml:trace contextRef="#ctx0" brushRef="#br0" timeOffset="10033.2078">19795 2414 0,'0'0'15,"0"0"-15,0 0 0,33-1 0,-33 1 16,27 1-16,-9-1 0,2 0 16,1 2-16,7-2 0,2-2 15,0 1-15,1 0 0,3 0 16,2 2-16,8-1 0,-1 0 0,4 0 15,1 0-15,0-1 16,-2 0-16,11 0 0,1 0 0,-4 1 16,-3 0-16,11-1 0,1-1 15,-3 2-15,-4 0 0,3 0 16,3-2-16,-5 1 0,-1 0 16,9 0-16,1 2 0,-6-1 15,-1-1-15,8 1 0,1-2 16,-6 1-16,-3-1 0,19 2 15,-4 2-15,-10-2 0,-7-1 0,4 0 16,1 0-16,-5 2 16,-4 3-16,2 0 0,1 0 15,-4-2-15,-4 0 0,5-1 16,1-1-16,-6-1 0,-6-2 0,3 3 16,2 1-16,-7-1 0,-4-2 15,2 4-15,0 2 0,-5 3 16,-2 1-16,1-5 0,0-3 15,-14 0-15,1 0 0,0 1 16,2 1-16,-2-2 0,-2 0 0,-1 2 16,1 1-16,-4-4 0,0-3 15,0 5-15,1 2 0,-5 0 16,1 2-16,-1-3 0,-1 1 16,-1-1-16,-2 0 0,-2-1 15,1 0-15,-2 0 0,-2-1 0,0 0 16,0 0-16,-2 2 0,-2 0 15,2-1-15,0 0 0,0 0 16</inkml:trace>
  <inkml:trace contextRef="#ctx0" brushRef="#br0" timeOffset="11416.5477">20029 2582 0,'0'0'15,"0"0"-15,0 0 0,0 0 16,-25-3-16,25 3 0,-27 1 16,10 1-16,-1 0 15,-1 3-15,-3 1 0,1 1 0,2 1 16,-4 1-16,2 1 0,2 1 0,1 0 16,3 0-16,2 1 0,3-1 15,2-1-15,4 1 0,3 2 16,3 0-16,2-1 0,3-1 15,2 1-15,3-1 0,3 1 0,3 0 16,2 0-16,-2-2 0,0 0 16,-1-2-16,-1 1 15,-2-1-15,-1 1 0,-4-2 0,-1 0 16,-2-1-16,-3 1 0,-4-2 16,-4 2-16,-2-2 0,-4-1 15,-5 1-15,-2 1 0,-2-2 16,-2 1-16,-1-3 0,-2 1 15,3-3-15,2 0 0,4-2 16,1 2-16,3-1 0</inkml:trace>
  <inkml:trace contextRef="#ctx0" brushRef="#br0" timeOffset="12018.3249">20188 3037 0,'0'0'0,"0"0"16,0 0-16,0 0 0,0 0 0,22-2 16,-22 2-16,0 0 0,27 2 15,-27-2-15,26-3 0,-11 2 16,0 2-16,2-1 0,0-1 16,2 1-16,0-1 0,3 0 15,2 0-15,7-1 0,-1 2 16,4-1-16,2-1 0,-1 2 15,0-1-15,10 0 0,1 0 16,-2 1-16,-3 0 0,3-1 0,2 0 16,6 0-16,-3-1 15,1 0-15,1 0 0,-2 1 16,-2 0-16,10 1 0,1 1 16,-6-1-16,-4-1 0,4 1 0,2-1 15,-5 1-15,-2-1 0,8 2 16,1 0-16,-4-1 0,-5-1 15,3 2-15,1 1 0,-4 0 16,-3-1-16,1-1 0,2-1 16,-8 2-16,-3 0 0,-1-1 0,0-3 15,-4 2-15,-3-1 0,-5 2 16,-2 2-16,-5-3 0,0-2 16,-4-1-16,-2 2 0,-4-1 15,-1 2-15,-7-2 0,-4 2 16,2 0-16,0 0 0,1 0 0</inkml:trace>
  <inkml:trace contextRef="#ctx0" brushRef="#br0" timeOffset="15383.6216">20184 2676 0,'0'0'0,"0"0"0,0 0 16,0 0-16,0 0 0,0 0 16,0 0-16,0 0 0,0 0 0,0 0 15,0 0-15,14 21 16,-14-21-16,0 0 0,-3 19 16,3-19-16,0 0 0,-7 26 0,7-26 15,-6 23-15,3-10 0,1 1 16,0 0-16,-1 2 0,-1 0 0,0 1 15,-2 1-15,0 1 0,-2 1 16,-2 4-16,0 0 0,-1 0 16,0-1-16,-1 0 0,-1-2 15,0-2-15,1-1 0,-1-3 16,1 1-16,1-1 0,0-2 16,2-1-16,2-1 0,0-4 15,0-2-15,2-1 0,1-1 0,0 1 16</inkml:trace>
  <inkml:trace contextRef="#ctx0" brushRef="#br0" timeOffset="15834.0837">20122 2704 0,'0'0'0,"0"0"16,0 0-16,0 0 0,25-4 0,-25 4 15,23-6-15,-11 3 0,1 1 16,2 1-16,2 0 0,0 1 16,3 1-16,0-1 0,0-1 15,0 1-15,-1-1 0,5 1 16,-1 3-16,-1 0 0,-2 1 0,-1 0 15,-3 2-15,-1 1 0,-2-1 16,-3 2-16,-2 2 0,-2 1 16,-3 2-16,-4-1 0,-3 2 15,-3-2-15,-2 1 0,-2-1 16,-2 2-16,0-1 0,0-1 0,-3 0 16,-3-1-16,1-2 0,-2-1 15,0 1-15,1-3 0,1 0 16,0 0-16,-1-1 0,0-3 15,2-2-15,-1-2 0,2-1 16,0 1-16,3-2 0,1-1 16,2-2-16,1-1 0,2-1 15,2-2-15,1 2 0,0 1 16,1 2-16</inkml:trace>
  <inkml:trace contextRef="#ctx0" brushRef="#br0" timeOffset="16469.1115">20594 2821 0,'0'0'0,"0"0"15,0 0-15,0 0 0,0 0 0,0 0 16,0 0-16,31 4 0,-31-4 15,0 0-15,33 2 16,-33-2-16,24 0 0,-10 0 0,3 1 16,0-2-16,-2-1 0,2 0 15,0-2-15,0 2 0,-2-1 16,-1 0-16,1-2 16,-2 0-16,0 0 0,3-1 0,-2-1 15,-4 2-15,-2-1 0,0-2 16,0-1-16,-2 3 0,-2 2 0,-3-2 15,-2 0-15,-1-1 0,-1 0 16,-2 1-16,0-1 16,-2 4-16,-1 2 0,-2-1 0,-2 1 15,-1 1-15,0 1 0,-6 3 16,-1 0-16,2 2 0,0 3 0,1 1 16,2 4-16,1-1 15,0-1-15,2 1 0,1 2 16,3-1-16,4 2 0,3-1 15,2 1-15,2 0 0,2-1 0,3 0 16,3-2 0,1-1-16,1-2 0,8-2 0,3-2 15,-2 0-15,-2-4 0,2 1 16,3 1-16,0-3 0,-1 0 0,-5 1 16,-4-2-16,-2 1 0</inkml:trace>
  <inkml:trace contextRef="#ctx0" brushRef="#br0" timeOffset="16852.3825">21415 2548 0,'0'0'0,"0"0"16,0 0-16,0 0 0,0 0 16,0 0-16,0 0 0,0 0 15,-13 26-15,13-26 16,-13 25-16,13-25 0,-15 24 0,7-10 16,-2 1-16,-1 1 15,0 1-15,0 2 0,0 2 16,1-2-16,1-2 0,0 4 0,1-1 15,3-2-15,2-1 0,3-3 0,1-1 16,2 0-16,2-3 0,3 0 16,3 0-16,1-3 0,0-2 15,3-1-15,0-2 0,1-1 16,-2-1-16,3 0 16,1-1-16,-2 1 0,-3-1 0,-2 1 15</inkml:trace>
  <inkml:trace contextRef="#ctx0" brushRef="#br0" timeOffset="17184.5647">21839 2561 0,'0'0'0,"0"0"16,0 0-16,0 0 0,0 0 0,0 0 15,0 0-15,0 0 0,0 0 16,-15 29-16,15-29 0,-14 26 16,14-26-16,-19 28 0,8-12 15,1 0-15,1-1 0,0 3 16,-1 4-16,1-3 0,0-2 16,-1 5-16,1 1 0,3-4 15,0-1-15,3-1 16,2 1-16,1-4 0,2 0 0,3-3 15,3-3-15,2 0 0,2 0 16,4-2-16,1-2 0,0 1 16,-2-3-16,-2 0 0,-2 1 15,-2-2-15</inkml:trace>
  <inkml:trace contextRef="#ctx0" brushRef="#br0" timeOffset="24567.9439">2573 3886 0,'0'0'15,"0"0"-15,0 0 0,0 0 0,0 0 16,25-4-16,-25 4 0,24-2 16,-24 2-16,28 2 0,-10-2 15,-2 0-15,3 0 0,0 2 16,3 0-16,1-1 0,1 1 0,8 1 15,4-1-15,-1-1 0,-1 1 16,10-3-16,2-1 0,-1 1 16,-4 1-16,5-1 0,3 0 15,-4-2-15,2-2 0,9 2 16,1-1-16,-3 1 0,0-1 0,13 0 16,-1 1-16,-7-1 15,-1 2-15,11 0 0,2 1 16,-6-2-16,-4 1 0,4 1 0,5 0 15,-7 0-15,-5-1 0,33 1 16,-6 0-16,-6-2 0,-10 1 0,7 3 16,0 3-1,-6-4-15,-4-3 0,3 1 0,2 0 16,-5 2-16,-4 1 0,6-1 16,6-1-16,-1 3 0,0 1 15,6-4-15,1-3 0,-3 0 16,-6 1-16,11 0 0,4-1 15,-8 1-15,-5 1 0,7 0 16,7-3-16,-9 4 0,-3 0 0,7-2 16,9-2-16,-12 4 0,-3 2 15,7-4-15,5-2 0,-6 4 16,-6 2-16,6-2 0,5-3 16,-7 3-16,-5-1 0,6-2 15,5-2-15,-5 4 0,-5 3 0,7-2 16,4-1-16,-7 1 15,-5 2-15,7-2 0,4-2 16,-8 2-16,-4 1 0,6-1 0,5-1 16,-8 2-16,-6 2 0,7 0 15,5 2-15,-7-3 0,-6-3 16,8 2-16,3 0 0,-5 0 16,-4 0-16,4-1 0,5 1 15,-8-2-15,-4 0 0,8 4 16,7 5-16,-10-3 0,-7 0 0,4-4 15,4 0-15,-5 0 16,-3 0-16,6-4 0,4 0 0,-7 2 16,-4 1-16,6-1 0,6-1 15,-7 1-15,-3 1 0,5 2 16,6 1-16,-4-5 0,-4-5 16,5 1-16,4 2 0,-10 5 15,-6 2-15,10-2 0,7-1 16,-8 0-16,-3 0 0,5-3 15,2 1-15,-8-1 0,-5-1 0,6 4 16,3 0-16,-3 0 0,0-2 16,1 2-16,3-1 0,-9 2 15,-6 0-15,6 0 0,5 2 16,-2-1-16,-3 2 0,4-2 16,3 0-16,-4-3 0,-2-5 0,5 1 15,4 1-15,-10 2 16,-8 0-16,9 2 0,6 1 0,-2-2 15,1-2-15,4-1 0,1-2 16,-8 2-16,-5 1 0,7 2 16,4-1-16,-5 0 0,-4 2 15,6-3-15,2 1 0,-6-1 16,-5 1-16,7 0 0,4-2 16,-7 3-16,-6 1 0,4 1 15,4 0-15,-6 1 0,-2 0 16,2-2-16,1-2 0,-7 2 0,-4 1 15,6 1-15,5 2 16,-9-3-16,-5-1 0,2 4 16,1 5-16,-9 3 0,-4 4 0,-13-6 15,-8-2-15,-6-3 0</inkml:trace>
  <inkml:trace contextRef="#ctx0" brushRef="#br0" timeOffset="28569.3114">2756 5154 0,'0'0'16,"0"0"-16,0 0 0,0 0 0,0 0 16,0 0-16,0 0 15,0 0-15,25-9 0,-25 9 16,32-5-16,-32 5 0,32-4 0,-12 2 15,2-1-15,4 0 0,1-1 16,14 0-16,1 1 0,2 2 16,2-1-16,12 0 0,-1 1 15,2 2-15,1 3 0,11-2 16,0 1-16,-1 0 0,-2 2 0,10-1 16,-2 1-16,-1-3 15,1 0-15,9-1 0,0 1 0,-2 0 16,-3 1-16,39 4 15,-5 2-15,-7-1 0,-8 3 0,-2-5 16,-4-1-16,-2 0 0,0 1 16,0-2-16,5 2 0,1-4 15,-2-1-15,3-2 0,0-2 16,1 3-16,1 2 0,2-1 16,3-1-16,-5 0 0,-2-2 15,3 1-15,-2-1 0,2-1 16,3 0-16,-3 1 0,-1-2 15,-5 4-15,-2 1 0,3-1 0,3-1 16,-3-1-16,-2-1 0,0-1 16,0 2-16,-3 1 0,-1 0 15,2 1-15,4-1 0,-3 0 16,-1 0-16,-2-3 0,3 0 16,-5-1-16,-2 2 0,0 6 15,0 3-15,-3-5 0,-3-2 0,3 1 16,0 0-16,-7 0 0,-5-1 15,-1-3-15,-4-1 0,-4 2 16,-3 1-16,0 0 0,-1 0 16,-3 1-16,-2 0 0,-3 0 15,-3 0-15,-6 2 0,-5 2 0,-1-1 16,0 0-16,-4 1 16,-2 0-16,-1 2 0,-3 1 15,-5-5-15,-6-3 0,1-3 16,0 1-16,2 3 0,1 2 0,-11-1 15,0 0-15,-2 0 0,0-1 16,-2 1-16,-1-1 16,-2 1-16,-2 1 0,-5-2 0,-3-1 15,3-1-15,0 2 0,3 0 16</inkml:trace>
  <inkml:trace contextRef="#ctx0" brushRef="#br0" timeOffset="31650.7991">11208 5141 0,'0'0'0,"0"0"16,0 0-16,0 0 0,0 0 0,0 0 15,16-20-15,-16 20 0,0 0 16,21-12-16,-21 12 0,22-10 16,-10 6-16,4 3 0,1 0 15,3 0-15,2 0 0,4 0 16,2 0-16,11 1 0,-1 1 0,5 1 15,5 0-15,8 2 0,-2-2 16,6-1-16,2 1 0,10 0 16,-5 2-16,19-2 0,4 1 15,-8-1-15,-2-1 0,17-2 16,3-1-16,-7 4 0,-6 1 0,51-1 16,-3-2-16,-16 1 15,-10 2-15,2 0 0,1-1 16,-9-1-16,-8-1 0,11 5 0,7 3 15,-12-2-15,-7-3 0,10-2 16,6-1-16,-10 3 0,-6 0 16,6 4-16,5 0 0,-8-1 15,-4-2-15,5-1 0,3 2 16,-9-2-16,-6-2 0,5 0 16,5 1-16,-9 1 0,-6 1 0,3-2 15,4 1-15,-10 0 0,-8-1 16,3-1-16,2 1 0,-8-5 15,-5-3-15,3 3 0,2 2 16,-7-1-16,-5 4 0,0-5 16,0-1-16,-7 1 0,-6 0 15,-2 0-15,0-1 0,-7 3 16,-5 0-16,-3-4 0,-1-4 16,-6 2-16,-5 2 0,-1 4 15,0 4-15,-8 1 0,-8 1 0,1-4 16,-1-2-16,-3 0 0,-3 0 15,5 1-15,0 0 0,2 0 16</inkml:trace>
  <inkml:trace contextRef="#ctx0" brushRef="#br0" timeOffset="38034.0674">12278 5085 0,'0'0'0,"0"0"16,0 0-16,-22-7 0,22 7 0,-22-4 15,7 3-15,-3 0 0,-1-1 16,-2 0-16,-2 1 0,-8 0 16,-1 2-16,-3 0 0,-1 1 15,-3-1-15,-1 1 0,-12 1 16,0 0-16,-2 0 0,0 0 0,-13 1 15,0-1-15,3-2 0,1-1 16,-11 0-16,1 0 0,5-4 16,4 0-16,-8-3 15,1 1-15,7-3 0,5-1 0,3-5 16,5-2-16,3 0 0,4-2 16,-18-14-16,7 1 0,11 5 15,7 4-15,3-5 0,2-3 16,16 15-16,2-1 0,1-4 15,0-5-15,2 1 0,3-1 0,1 0 16,3 0-16,2 1 0,5 2 16,1 2-16,3 1 0,4 0 15,4-1-15,6 1 0,4-1 16,2 2-16,0 1 0,8-3 16,4-1-16,3 4 0,1 3 15,5 3-15,3 3 0,1-4 16,1 0-16,13-2 0,4 2 15,-2 2-15,1 2 0,7 1 0,5 1 16,35-3-16,-11 2 0,-1-6 16,1-3-16,-5 2 0,-3-2 15,6 2-15,3 3 0,-4 0 16,0 1-16,3-1 0,1-1 16,-4 5-16,-5 3 0,9-4 15,6-4-15,-5 1 0,-4 0 16,2 6-16,4 5 0,-5-4 15,-2-2-15,5 0 0,4 1 0,-7 1 16,-5 3-16,3-3 0,3-2 16,-7 1-16,-4 1 0,5 3 15,4 0-15,-7 0 0,-5 1 16,-1 2-16,1 0 0,-5 1 16,-5-1-16,5-4 0,3-4 15,-6 6-15,-2 2 0,3-2 16,2-2-16,-6 1 0,-2 3 0,3 1 15,1 0-15,-6 2 0,-4 0 16,0 0-16,-1 0 0,-5-5 16,-2-3-16,-1 3 0,-1 3 15,-7 3-15,-4 2 0,-2 0 16,-2-1-16,-4-2 0,-4 0 16,-3 2-16,-1 2 0,-5-1 15,-3 0-15,-1 0 0,0 4 16,0-1-16,-1-2 0,-2 5 15,-2 1-15,-2 2 0,-2 1 0,0 1 16,1 0-16,-8-5 0,1 0 16,0 4-16,0 1 0,0 1 15,0 0-15,-1-3 0,0 2 16,-3 0-16,0 1 0,0 4 16,-1 1-16,1-1 0,0 0 15,-3-1-15,-1 5 0,-1-2 16,1 0-16,0 1 0,1 1 15,0 0-15,-3-2 0,0 3 16,-1 0-16,-3 0 0,-3 0 0,1-2 16,-2-2-16,0-3 0,2-2 15,-4 2-15,-2 3 0,-1-3 16,-1 0-16,-3-3 0,0 1 16,-2-3-16,0-3 0,-5-5 15,-2-3-15,-4 0 0,-2 4 0,-4 0 16,-4 0-16,2-2 0,2-2 15,7-1-15,6-1 16,4-1-16</inkml:trace>
  <inkml:trace contextRef="#ctx0" brushRef="#br0" timeOffset="45168.5833">19101 5053 0,'0'0'0,"0"0"0,0 0 0,0 0 16,0 0-16,23-7 0,-23 7 16,24-1-16,-12 0 0,3-1 15,4-1-15,0 2 0,0 0 0,5 1 16,2 0-16,8-2 15,0-1-15,5-1 0,3 2 16,-1-1-16,-2 0 0,13-2 0,1-2 16,-1 2-16,0 1 0,9 0 15,1-2-15,-4 2 0,-4 1 16,9 0-16,0 1 0,-4-1 16,-4-2-16,2 3 0,3-1 15,3 1-15,-5 1 0,3 0 16,0 0-16,-6 2 0,-4 2 15,5-4-15,4-2 0,-5 1 0,-2 2 16,30-1-16,-3 0 0,-15 3 16,-10 1-16,3-2 15,0-3-15,-3 2 0,-2 1 0,2-1 16,1-1-16,-6 0 0,-5 1 16,1 2-16,-1 2 0,-3-2 15,-2-3-15,0 3 0,-1 2 16,-3-8-16,-1-6 0,-2 8 15,-1 6-15,-16 0 0,-1 0 0,1-2 16,1 0-16,-1 3 0,-2 1 16,2-1-16,0-3 15,-3-2-15,1-2 0,-6 3 0,-2 2 16,-3-1-16,-1 1 0,-2-3 16,0 0-16,0 0 0,-2-1 0,-3-1 15,-3 0-15,-3 1 0,-1 0 16,0 0-16,-3-1 15,0 1-15,-2 1 0,-4-1 0,-4 1 16,-1-3-16,0 0 0,-11 1 16,-4 0-16,2-1 0,2 0 15,-5-1-15,-2 2 0,-6 0 16,4 0-16,-3 1 0,-1 0 16,1-3-16,3-2 0,-9 1 15,-1 4-15,4 2 0,3 3 16,-1-3-16,-2-2 0,2-1 15,2 0-15,-9 1 0,1-1 16,5-1-16,4 2 0,-6-1 16,-4 1-16,4 1 0,4 1 0,-4 1 15,-2-1-15,4-1 0,2 1 16,-11 0-16,0 1 0,11-2 16,2 1-16,-28 2 0,3 3 15,8-2-15,7 0 0,0-1 16,-1 0-16,4 2 0,1 0 0,3 1 15,-1 3-15,5-5 0,0-4 16,-3-1-16,-4 0 16,8 4-16,6 4 0,-2-3 0,1-2 15,0-4-15,2-3 0,4 5 16,3 4-16,10-4 0,-3-4 16,2 3-16,-1 0 0,2 2 15,2 3-15,-1-2 0,-1 1 16,6-1-16,1-1 0,0-1 15,2 1-15,4-1 0,1-1 0,3 1 16,0 1-16,2-1 0,2 0 16,0 0-16,3-4 0,4 5 15,3 2-15,3-1 0,3-1 16,-4-1-16,0 0 0,4 0 16,4 0-16,1 0 0,1 1 15,7 0-15,2-1 0,0-1 16,1 1-16,3-1 0,1-2 15,1 2-15,-1 1 0,11-2 0,3-1 16,-2 2-16,-1 3 0,1-2 16,3-2-16,-2 0 0,-3-1 15,12-4-15,3 0 0,-4 1 16,-1 5-16,1 0 0,0 0 16,5-1-16,-4-3 0,3 4 15,2 4-15,-5-1 0,-4-4 0,29 5 16,-4-2-16,-6-2 15,-6-3-15,3 3 0,0 1 0,-5 1 16,-4 2-16,6-1 0,4-1 16,-10 1-16,-7-1 0,8-1 15,5-2-15,-3-4 0,-1-1 16,1 3-16,0 3 0,-7-2 16,-4-1-16,2 4 0,3 1 15,-8 4-15,-2 2 0,-2 1 16,-1 0-16,-7-7 0,-5-6 0,-2 1 15,-1-2-15,-9 1 0,-7 2 16,-4 2-16</inkml:trace>
  <inkml:trace contextRef="#ctx0" brushRef="#br0" timeOffset="108969.2808">18946 5136 0,'0'0'15,"0"0"-15,0 0 0,0 0 0,-17-14 16,17 14-16,-10-11 0,4 3 16,-2 1-16,0-1 0,1-3 15,-2 1-15,-1-1 0,0 0 16,0-2-16,0-1 0,1 0 0,-2-6 15,1-1-15,0 3 0,0 1 16,-1-3-16,0-2 0,1 0 16,3 0-16,0 0 0,2-2 15,0 1-15,3-2 0,0 1 16,0-2-16,0-1 16,5 2-16,1 1 0,3-3 0,0 2 0,2-2 15,1 3-15,2 1 16,2 2-16,1 2 0,4-3 15,3 1-15,1 0 0,2 1 0,5 1 16,3 0-16,1 1 16,2 2-16,9-3 0,3 2 15,1 1-15,-1 0 0,4 1 0,2 0 16,9-2-16,-1 0 0,2 4 16,2 1-16,5 0 0,-2-2 15,0 4-15,1 2 0,-4 1 0,-2-1 16,28 4-16,-6 5 15,-5-2-15,-5-2 0,-1-4 0,-1-4 16,-6 7-16,-3 2 0,-2 1 16,0 1-16,-1 4 0,-1 2 15,3 0-15,4 1 0,-5-5 16,-1-2-16,4 3 0,4 2 16,-7 3-16,-5 2 0,2 1 15,0 1-15,0 0 0,-1 1 0,0 0 16,-2 1-16,-4 1 0,-1 1 15,-1-1-15,-1 0 0,-1-5 16,-3-2-16,-1 2 0,-1 2 16,-5 0-16,-5 0 0,0 1 15,0 1-15,-4 4 0,-2 4 0,-3-5 16,-1-3-16,0-1 16,-2 2-16,-8-4 0,1 4 15,-2 1-15,-1 4 0,0-1 0,0 0 16,0 0-16,-1-1 0,-1 1 15,-1 1-15,-2 0 0,0 1 16,-4 1-16,-1 1 0,-4 3 16,-1 2-16,-4-5 0,-2 2 15,-7-3-15,-3 0 0,-7 2 16,-6 1-16,7-4 0,5-5 16,4-4-16</inkml:trace>
  <inkml:trace contextRef="#ctx0" brushRef="#br0" timeOffset="116419.4648">27805 6376 0,'0'0'0,"0"0"0,0 0 16,0 0-16,21 4 0,-21-4 0,0 0 16,27 6-16,-16-4 0,2 2 15,1-1-15,0 0 0,1 1 16,1-1-16,2 0 0,1 0 15,1 1-15,7-1 0,1 2 16,0 0-16,2 0 0,2-2 16,2 2-16,0-2 0,2 0 0,11 2 15,3 0-15,-2-1 0,-1-2 16,2 0-16,3-1 16,10 3-16,-1-1 0,1 0 0,1-1 15,8 2-15,-5-2 0,1 0 16,0 1-16,8 3 0,-4 2 15,-3-4-15,0-2 0,-2-1 0,-3 1 16,29 3-16,-7 0 16,-11 1-16,-8-3 0,-5 4 15,-4 1-15,-2-4 0,-2-1 0,-5-4 16,-2-2-16,-8 3 0,-4 3 16,-5 1-16,-5 0 0,-5 3 15,-4-2-15,-10-3 0,-2 0 16,-3-2-16,-4-4 0,-6 3 15,-4 0-15,-3-1 0,-1-2 0,6 1 16,2 2-16,3-1 0</inkml:trace>
  <inkml:trace contextRef="#ctx0" brushRef="#br0" timeOffset="116886.1962">27737 6466 0,'0'0'16,"0"0"-16,0 0 0,32-1 0,-17 2 16,7-1-16,5-1 0,9 0 15,2 1-15,6 0 0,4 0 16,11 2-16,-2-1 0,16 3 16,3 1-16,-3 0 0,-4-1 0,18 1 15,4-2-15,-9 0 16,-5 0-16,13 0 0,8 2 15,12 2-15,-15-1 0,-6-2 16,-4-3-16,-13 2 0,-9-2 0,-4 4 16,-1 2-16,-6-6 0,-4-2 15,-7 1-15,-5 0 0,-9 5 16,-6 2-16,-3-8 0,-1-5 16,-9 0-16,-2 1 0,-8 0 15,-7 0-15,4 3 0,2 0 0,1 1 16</inkml:trace>
  <inkml:trace contextRef="#ctx0" brushRef="#br0" timeOffset="117203.3845">27539 6510 0,'0'0'0,"0"0"0,0 0 0,35 1 16,-35-1-16,47-1 0,-5-2 16,3 2-16,5-1 0,30 0 15,35-1-15,17-2 0,-5 1 0,37 3 16,31 1-16,46 1 0,-37 0 15,-4 12-15,-2 7 16,-36-2-16,-26 0 0,-5-2 0,-6-1 16,-29 0-16,-20 0 0,-24-5 15,-16-3-15,-11-2 0</inkml:trace>
  <inkml:trace contextRef="#ctx0" brushRef="#br0" timeOffset="118283.1702">30506 5238 0,'0'0'0,"0"0"0,0 0 15,0 0-15,-28 19 0,10-9 16,-7 4-16,-5 0 0,-3 3 0,-15 7 16,-2 2-16,-3 1 0,-1 0 15,-11 4-15,2-1 0,0 0 16,10-4-16,6-3 0,11-4 15,14-9-15,9-6 0,4-2 16,3 0-16,0-1 0</inkml:trace>
  <inkml:trace contextRef="#ctx0" brushRef="#br0" timeOffset="118469.6456">30013 5524 0,'0'0'0,"0"0"0,0 0 0,-5 27 15,5-27-15,-6 35 0,1-12 16,-1 3-16,1 3 0,-2 7 15,2 0-15,0-4 0,3-5 0,3 1 16,4-5-16,0-6 0,3-5 16,3-2-16,3-4 15,-3-4-15,1 0 0,-3-6 0,-2-3 16,-2 0-16,1 1 0,-2 2 16</inkml:trace>
  <inkml:trace contextRef="#ctx0" brushRef="#br0" timeOffset="118637.1225">30053 5725 0,'0'0'15,"0"0"-15,0 0 0,27-10 16,-27 10-16,40-10 0,-10 3 16,4 0-16,4-2 0,11-3 15,3 1-15,9-1 0,-5 1 0,-4 3 16,-4 0-16,1 0 0,-11-2 16,-10 2-16,-10 0 0,-13 0 15,-9-3-15,-5 4 0,-4 0 16,2 3-16,2-1 0,1 2 15</inkml:trace>
  <inkml:trace contextRef="#ctx0" brushRef="#br0" timeOffset="118803.4362">30289 5507 0,'0'0'16,"0"0"-16,0 0 15,0 0-15,0 0 0,0 0 0,28 13 16,-28-13-16,28 16 0,-10-2 16,1 3-16,0 2 0,1 4 15,1 0-15,0 1 0,5 4 16,-2-2-16,-4-1 0,-3-1 15,1 2-15,-5 0 0,-6-7 0,-5-3 16,-1-3-16,0-3 0,0-2 16</inkml:trace>
  <inkml:trace contextRef="#ctx0" brushRef="#br0" timeOffset="119220.4411">30269 6007 0,'0'0'16,"0"0"-1,0 0-15,2 35 0,1-13 16,-2 0-16,0-1 0,-1 6 0,0-2 16,0-3-16,0-3 0,0 2 15,0-7-15,0-4 0,0-3 16,-1-4-16,-2-3 16,2-3-16,0-3 0,1-8 0,1-8 15,2 0-15,-1 0 0,6-1 16,3-1-16,5-3 0,2 5 0,4 4 15,3 1-15,0 4 16,0 3-16,1 4 0,3 6 16,-4 3-16,-3 2 0,4 9 0,-1 8 15,-5-4-15,-1-1 0,-2 7 16,-2 2-16,-6-6 0,-1-3 0,-5-4 16,-3-3-16,-3-2 15,-1-1-15,-5-3 0,-4 0 16,-2-2-16,1-2 0,-5-5 15,-3-4-15,4-2 0,2-3 0,6-8 16,5-3-16,2-2 16,5 1-16,9-4 0,7-3 15,4 3-15,3 3 0,11-7 0,5-1 16,-9 7-16,-8 7 0,-4 5 16</inkml:trace>
  <inkml:trace contextRef="#ctx0" brushRef="#br0" timeOffset="119554.1971">31124 5516 0,'0'0'0,"0"0"0,0 0 0,30 1 16,-15-1-16,6-1 0,5 1 16,8 1-16,2-1 0,0 3 15,0-1-15,4 0 0,-5 0 16,-7 1-16,-5 2 0,-6 0 15,-6 0-15,-12 3 0,-10 2 0,-7 0 16,-5 2-16,-13 2 0,-8 0 16,0 1-16,-1-1 0,-8 3 15,2 1-15,8-2 0,7-3 16,4-1-16,8-2 16,11-4-16,6-2 0,15-3 0,9-1 15,10-3-15,5-3 0,9 1 16,7-4-16,-3 0 0,-2 0 0,9 0 15,0 0-15,-10 1 16,-7 0-16,-8 1 0,-8 1 0,-4 3 16</inkml:trace>
  <inkml:trace contextRef="#ctx0" brushRef="#br0" timeOffset="119886.4435">31334 5473 0,'0'0'16,"0"0"-16,0 0 0,9 21 0,-9-21 16,7 29-16,-4-4 0,0 2 15,-1 5-15,2 13 0,0 5 16,1-6-16,-1-2 0,0 3 16,1-6-16,-2-4 0,-1-5 0,-3 1 15,-2-5-15,-5-4 16,-3-3-16,-4-9 0,-5-3 15,0-2-15,1 1 0,-1-9 0,-1-6 16,3-1-16,1-2 0,4 0 16,3 0-16,5 0 0,2 1 15,10 0-15,6 0 16,7 1-16,5 2 0,4-2 0,3 3 16,0-2-16,0 1 0,5-1 15,0 0-15,-9 3 0,-5 0 0,-6 2 16</inkml:trace>
  <inkml:trace contextRef="#ctx0" brushRef="#br0" timeOffset="120067.1555">30747 5773 0,'0'0'0,"0"0"0,0 0 16,0 0-16,0 0 0,27 18 0,-27-18 16,13 20-16,-6-7 0,-2-2 15,1-1-15,-2-3 0</inkml:trace>
  <inkml:trace contextRef="#ctx0" brushRef="#br0" timeOffset="120391.1436">30846 6022 0,'0'0'0,"0"0"0,0 0 0,0 0 15,0 0-15,0 0 0,17 29 16,-17-29-16,14 24 0,-9-9 16,1 2-16,-1-3 0,1 1 15,-1-1-15,2 0 0,-2-3 16,0-1-16,-2 0 0,-1-1 16,-1 0-16,-1-1 0,-2-1 15,-1-1-15,-2-1 0,0-1 0,-2-2 16,1-1-16,0-1 0,2 0 15,2-2-15,3-1 0,4 0 16,4 0-16,6 1 0,6 0 16,5 0-16,2 2 0,16-1 15,6 1-15,5 0 0,5 0 16,14 3-16,-2 0 0,9 1 16,-7 1-16,3 1 0,-8 1 15,-12 0-15,-10 1 0,-7-5 0,-11-2 16,-10 1-16,-4-2 0,-4 1 15</inkml:trace>
  <inkml:trace contextRef="#ctx0" brushRef="#br0" timeOffset="121103.1582">26829 5068 0,'0'0'0,"0"0"16,0 0-16,-20-2 0,20 2 0,-26 7 16,10 1-16,-5 1 0,-5 3 0,-2 4 15,-4 5-15,-9 7 0,0 3 16,-8 10-16,0 4 0,5 0 15,3 1-15,3 7 0,7-4 16,5 0-16,11-8 0,9-9 16,10-6-16,8-6 0,7-7 15,11-8-15,10-5 0,3-7 16,3-4-16,4-4 0,2-2 16,-14 4-16,-9 4 0,-7 2 0</inkml:trace>
  <inkml:trace contextRef="#ctx0" brushRef="#br0" timeOffset="121403.1898">26960 5313 0,'0'0'0,"0"0"15,0 0-15,-22 25 0,12-12 16,-3 4-16,0 3 0,-3 9 16,0 1-16,5-2 0,5-1 15,6-4-15,4-3 0,7-3 16,5-6-16,6-4 0,5-3 0,2-6 15,1-3-15,-1-5 0,1-3 16,-2-1-16,-3-2 0,-1-4 16,-5-2-16,-6-2 0,-4 0 15,-7 0-15,-4 4 0,-10 3 16,-7 1-16,-4 7 0,-3 3 0,-5 6 16,-3 3-16,0 3 0,2 2 15,3 2-15,1 2 0,5 0 16,4 2-16,12-4 0,7-2 15,0-2-15,0-1 0,0-2 16</inkml:trace>
  <inkml:trace contextRef="#ctx0" brushRef="#br0" timeOffset="121953.8764">27489 5278 0,'0'0'0,"0"0"0,0 0 0,-18 28 15,18-28-15,-19 33 0,7-14 16,-1 3-16,0 0 0,-3 6 16,2-1-16,1-3 0,1-5 15,1-2-15,2-5 0,3 0 16,2-2-16,2-6 0,2-4 16,2-5-16,3-5 0,4-2 15,3-2-15,5-4 0,3-2 0,4-2 16,5-2-16,6-4 0,0 4 15,-2 0-15,-1 4 0,1 3 16,-3 6-16,-2 5 0,-3 5 16,-7 5-16,-6 5 0,-4 2 15,-4 4-15,-3 2 0,-3 3 16,-4 1-16,-1 1 0,-1-1 16,0 1-16,-1-1 0,-1-1 15,2-4-15,0-1 0,1-3 16,2-3-16,0-2 0,1-5 0,3-4 15,1-5-15,4-3 0,3-3 16,6-4-16,5-2 0,6-7 16,4-1-16,2-1 0,3 2 15,2 0-15,0 2 0,2 0 16,-2 6-16,-6 5 0,-2 3 0,-2 7 16,-2 3-16,-4 5 0,-2 4 15,-7 3-15,-5 4 16,-4 3-16,-4 3 0,-4-1 0,-2 1 15,-2 0-15,0-3 0,0 3 16,1-2-16,2-1 0,0-3 16,0-7-16,0-3 0,2-1 15,0 0-15,2-1 0</inkml:trace>
  <inkml:trace contextRef="#ctx0" brushRef="#br0" timeOffset="122486.5687">28344 5238 0,'0'0'16,"0"0"-16,0 0 0,0 0 16,0 0-16,0 26 0,0-26 15,-7 30-15,0-11 0,-3 1 16,-2 3-16,0-1 0,0-2 0,0 0 16,-1-2-16,1 1 0,2-1 15,2-5-15,1-3 16,1-3-16,2-3 0,4-4 0,3-4 15,3-3-15,2-1 0,5-9 16,2-5-16,3 0 0,2-2 16,2 2-16,2 1 0,5-3 15,-1 4-15,-2 3 0,-3 3 16,-1 5-16,-2 3 0,-3 2 16,-1 5-16,-3 5 0,-1 5 0,-4 5 15,-3 4-15,-5 1 0,-3 2 16,-1 2-16,-3-1 0,0-1 15,0-4-15,0-1 0,-1-2 16,1-2-16,0-4 0,0-2 16,2-3-16,0-3 0,1-3 15,3-3-15,2-3 0,2-4 0,3-3 16,4-4-16,4-2 16,4-2-16,3-1 0,6-4 15,2 2-15,0 4 0,0 3 0,-1 3 16,-2 1-16,-1 4 0,-3 3 15,0 3-15,-5 3 0,-4 5 16,-4 1-16,-3 5 0,-4 4 16,-3 3-16,-3 2 0,-2 2 15,-2 1-15,0 1 0,-1 0 0,1 0 16,0-1-16,3-3 16,0-3-16,2-4 0,0-1 0,1-3 15</inkml:trace>
  <inkml:trace contextRef="#ctx0" brushRef="#br0" timeOffset="122886.2777">29348 5226 0,'0'0'0,"0"0"0,0 0 16,0 0-16,0 0 0,0 0 15,0 0-15,-21-17 0,21 17 0,-27-1 16,8 3-16,-2 4 0,-1 2 15,-3 3-15,-3 1 0,-5 8 16,3 4-16,1 2 0,2 3 16,3 4-16,6-4 0,6-5 15,6-2-15,5-2 0,4-3 0,9-6 16,7-3-16,4-4 0,5-3 16,1-5-16,3-1 15,-1-5-15,-1-3 0,3-5 16,-1-4-16,-3 0 0,-4-2 0,-4 1 15,-2 1-15,-6 2 0,-3 2 16,-4 4-16,-2 3 0,-4 4 16,-4 1-16,-2 6 0,-3 5 15,0 3-15,1 4 0,0 3 16,-1 3-16,1 2 0,3 1 0,2 0 16,3 0-16,3-1 0,1-2 15,3 0-15,3-2 16,-3-1-16,0-4 0,-2-2 0</inkml:trace>
  <inkml:trace contextRef="#ctx0" brushRef="#br0" timeOffset="123713.789">24740 5053 0,'0'0'0,"0"0"0,22-5 16,-6 1-16,1 1 0,13-4 0,5-1 16,0 0-16,-1 1 0,9-1 15,1 0-15,-4 1 0,-3 4 16,-1-1-16,-8 2 0,-6 0 0</inkml:trace>
  <inkml:trace contextRef="#ctx0" brushRef="#br0" timeOffset="124023.2939">24927 5131 0,'0'0'0,"0"0"0,0 0 0,-3 21 16,3-21-16,0 0 0,-4 27 16,4-27-16,-4 21 0,3-11 15,-1 1-15,1-3 0,1 0 0,3-3 16,0-3-16,1-1 15,2-2-15,1-1 0,2-4 16,2-1-16,1 1 0,3-3 0,0-2 16,0 1-16,-1 3 0,2-2 15,0 1-15,-2 2 0,-2 2 0,-1 3 16,-2 2-16,-2 1 16,-4 1-16,-3 2 0,-2 1 15,-1 3-15,-3-1 0,-6 4 16,-4 2-16,1-1 0,0-1 0,1-1 15,3-2-15,1-2 0</inkml:trace>
  <inkml:trace contextRef="#ctx0" brushRef="#br0" timeOffset="124170.355">24759 5402 0,'0'0'0,"0"0"0,0 0 16,0 0-16,0 0 0,21 25 15,-21-25-15,32 12 0,-13-8 0,-3-1 16,-1-1-16,-3 0 0</inkml:trace>
  <inkml:trace contextRef="#ctx0" brushRef="#br0" timeOffset="124371.3861">25307 5368 0,'0'0'0,"0"0"15,0 0-15,-29 10 0,14-6 0,-9 4 16,-7 3-16,-1-1 0,-2 3 0,-10 2 15,-2 3-15,-3 3 16,6-1-16,2-1 0,9-2 0,9-3 16,7-5-16,14-3 0,11-5 15,4-1-15,5-1 0,7-2 16,7-5-16,0 2 0,0 2 16,8-5-16,1-2 0,-6 0 15,-4 3-15,-8 0 0,-4 2 16,-5 2-16</inkml:trace>
  <inkml:trace contextRef="#ctx0" brushRef="#br0" timeOffset="124670.4212">24470 5343 0,'0'0'0,"0"0"0,0 0 15,0 0-15,0 0 0,12 23 0,-12-23 16,5 25-16,-5-25 0,9 34 16,-3-11-16,2 0 0,0-1 15,3 2-15,1 2 0,4 3 16,2-3-16,5-3 0,4-1 16,0-4-16,2-2 0,14-2 15,5-5-15,0-2 0,-1-4 0,10-3 16,2-3-16,-7-4 15,-4-2-15,6-9 0,-3-4 16,-12 6-16,-11 4 0,-7 3 0</inkml:trace>
  <inkml:trace contextRef="#ctx0" brushRef="#br0" timeOffset="124853.7474">25503 4910 0,'0'0'0,"0"0"16,0 0-16,0 0 0,0 0 0,0 0 16,-3 33-16,3-33 0,-6 33 15,2-11-15,-2 3 0,1-2 16,1-1-16,-1-2 0,2-3 16,0-1-16</inkml:trace>
  <inkml:trace contextRef="#ctx0" brushRef="#br0" timeOffset="125171.0459">25585 4923 0,'0'0'0,"0"0"0,0 0 0,0 0 16,24-3-16,-24 3 0,25 3 15,-10-1-15,-1 1 0,0 0 16,2 1-16,-3 2 0,-1 0 0,-2 2 15,-2 0-15,-4 2 0,-3 1 16,-4 1-16,-5 1 16,-5 6-16,-5 0 0,-5 1 0,-4 1 15,-1-3-15,1-1 0,-4 1 16,2-2-16,6-3 0,5-1 16,5-2-16,4-3 0,6-3 15,5-3-15,10-1 0,10-3 16,-1 0-16,1-2 0,10 0 15,2-1-15,-2 2 0,-2-1 0,-6 1 16,-5 2-16,-3-1 0</inkml:trace>
  <inkml:trace contextRef="#ctx0" brushRef="#br0" timeOffset="125354.6147">25357 5385 0,'0'0'0,"0"0"16,23-4-16,-6 1 0,4-1 0,7-2 16,5-1-16,11-3 0,0 0 15,12-2-15,2 1 0,-8 3 16,-3-1-16,2 1 0,-5 0 16,-9 2-16,-9 2 0,-5 0 15</inkml:trace>
  <inkml:trace contextRef="#ctx0" brushRef="#br0" timeOffset="125619.7834">25673 5318 0,'0'0'0,"0"0"0,0 0 16,0 0-16,-24 7 0,24-7 15,-17 14-15,9-4 0,1 1 16,1 2-16,2 4 0,1-4 16,0 0-16,6 1 0,3 2 15,4-2-15,3 0 0,4-2 16,3-1-16,0-3 0,-2-3 0,1 0 15,1 0-15,-4-1 0,0-1 16,-4 2-16,-3 1 0,-6 1 16,-4 0-16,-6 1 0,-5 2 15,-4-2-15,-6 0 0,-7 4 16,-5 2-16,-10 4 0,0-1 16,-6 2-16,-4 0 0,3 0 0,12-5 15,8-3-15</inkml:trace>
  <inkml:trace contextRef="#ctx0" brushRef="#br0" timeOffset="127670.1095">28491 6756 0,'0'0'0,"0"0"0,0 0 16,0 0-16,0 0 0,0 0 0,0 0 16,-3 34-16,3-34 0,-8 35 15,-1-7-15,-1 1 16,-2 0-16,-1 9 0,-2 6 16,-1 9-16,2-3 0,-2 4 0,3-4 15,0 0-15,2-8 0,3-8 16,1-6-16,1-8 0,-1-6 15,3-7-15,4-7 0,-3 0 0,3 0 16,-2 0-16</inkml:trace>
  <inkml:trace contextRef="#ctx0" brushRef="#br0" timeOffset="127919.8247">28645 6771 0,'0'0'0,"11"-1"15,5-1-15,1 1 0,3-1 0,10 4 16,2 2-16,5 4 0,-1-1 16,-5 5-16,-4 3 0,-5 0 15,-3 1-15,-9 3 16,-6 1-16,-5-2 0,-3-1 0,-11 0 16,-7-1-16,-2 2 0,-2 1 0,-12 3 15,-4 2-15,1-4 16,3 0-16,2-5 0,1-4 15,7-4-15,5-3 0,2 1 0,5-3 16,5 1-16</inkml:trace>
  <inkml:trace contextRef="#ctx0" brushRef="#br0" timeOffset="128241.3688">28970 6986 0,'0'0'16,"0"0"-16,0 0 0,28 0 0,-14-1 15,4-2-15,2 1 0,2-3 16,2-1-16,6-2 0,0-2 16,-3-1-16,0 0 0,-3-2 15,-1 0-15,2-5 0,-1 2 16,-10 0-16,-5 0 0,-6 0 16,-3 1-16,-4 2 0,-4 5 15,-2 2-15,-4 0 0,-8 4 16,-4 3-16,2 7 0,2 3 0,-2 4 15,-3 3-15,3 3 0,1 3 16,3 2-16,3 1 16,6 1-16,4-1 0,7 4 0,7-2 15,7-6-15,3-6 0,11-4 16,7 0-16,4-8 0,2-4 16,-9 0-16,-7-1 0,-5 1 15</inkml:trace>
  <inkml:trace contextRef="#ctx0" brushRef="#br0" timeOffset="128553.6509">29688 6781 0,'0'0'0,"0"0"0,0 0 0,-6 21 16,6-21-16,-9 27 0,2-9 15,-1 2-15,1 2 0,-2 0 16,0 2-16,-1 4 0,0-3 0,1-3 15,2-3-15,0-2 16,2-4-16,0-5 0,2-3 0,1-2 16,2-3-16,-1-8 0,3-1 15,1-1-15,3-2 0,1-3 16,3-4-16,2-2 0,3 0 16,2 3-16,3 5 0,0 2 15,1 3-15,3 0 16,3 1-16,4 1 0,-3 2 0,-1 3 15,-2 0-15,0 4 0,1 3 16,-2-1-16,-2 2 0,-4-2 16,-4-1-16,-2 0 0</inkml:trace>
  <inkml:trace contextRef="#ctx0" brushRef="#br0" timeOffset="128739.5783">30141 6875 0,'0'0'0,"0"0"16,0 0-16,0 0 0,-1 29 0,1-29 16,-8 29-16,4-11 15,-1 1-15,-1 1 0,-1 0 16,2-1-16,-1-3 0,2-2 0,1-2 16,-2-1-16,2-3 0,1-2 15,0-2-15,-1 1 0</inkml:trace>
  <inkml:trace contextRef="#ctx0" brushRef="#br0" timeOffset="128903.1522">30101 6729 0,'0'0'16,"0"0"-16,0 0 0,24 3 0,-24-3 15,26 11-15,-10-3 0,0 1 16,1 0-16,0-1 0,1-1 15,-3-2-15,-1 1 0,-2-2 16</inkml:trace>
  <inkml:trace contextRef="#ctx0" brushRef="#br0" timeOffset="129256.3073">30430 6865 0,'0'0'0,"0"0"0,0 0 0,0 0 15,-21 18-15,21-18 0,-21 27 16,10-11-16,0 3 0,2 0 16,3 1-16,2-3 0,4-1 0,6 3 15,4-3-15,3-3 0,3-3 16,4-6-16,5-1 16,0-3-16,0-3 0,0-2 0,-1-3 15,2-4-15,0-2 0,-7-1 16,-5 1-16,-5-2 0,-4-1 15,-4-1-15,-3-2 0,-5 5 16,-2 3-16,-7-1 0,-3 2 16,-3 3-16,-1 2 0,0 2 15,1 3-15,0 1 0,1 1 0,4 3 16,4 0-16,3 2 0,3 1 16,4 1-16,6 2 0,-1-3 15,0-1-15,-1-1 0</inkml:trace>
  <inkml:trace contextRef="#ctx0" brushRef="#br0" timeOffset="129686.9343">31059 6824 0,'0'0'0,"0"0"15,0 0-15,0 0 0,-25-8 0,25 8 16,-27 1-16,10 1 0,0 0 15,-3 3-15,-1 1 0,0 4 16,-1 2-16,-5 6 0,2 4 16,2 0-16,1 1 0,4 0 15,5-1-15,3 2 0,6-3 16,5-3-16,4-4 0,7-5 0,6-3 16,4-6-16,3-5 15,2-1-15,-1-4 0,2-3 0,-1-4 16,0-2-16,-3-3 0,0-7 15,-3-2-15,-1 0 0,-1-1 16,-4 0-16,-1-1 0,-3-1 16,-2 1-16,0 6 0,-1 3 15,-1 3-15,-1 2 0,-2 6 16,-3 2-16,0 5 0,-1 6 0,2 2 16,-1 5-16,-3 6 0,-3 6 15,-2 5-15,-4 5 0,0 4 16,-1 4-16,1 0 0,1 1 15,2 5-15,2 0 0,1-3 16,-1-2-16,4-3 0,3-6 0,-1-7 16,0-4-16,0-5 15</inkml:trace>
  <inkml:trace contextRef="#ctx0" brushRef="#br0" timeOffset="130687.0506">31538 6461 0,'0'0'0,"0"0"0,0 0 16,0 0-16,0 0 0,-16 22 15,16-22-15,-20 26 0,8-12 0,-3 4 16,-1 3-16,0-1 0,1 0 16,-4 4-16,1 0 15,4-3-15,2-3 0,5-4 0,4-3 16,2-3-16,2-3 0,5-4 16,2-5-16,2 0 0,2-3 15,5 0-15,4-2 0,1 0 16,0-1-16,8-2 0,2 0 15,-2 2-15,-2 2 0,-2 3 0,-3 3 16,-3 1-16,-3 0 0,-2 5 16,-3 4-16,-3 3 0,-2 3 15,-2 3-15,-3 2 0,-2 2 16,-1 1-16,-3 5 0,0 3 16,0 0-16,-1-1 0,2 1 15,0 3-15,-2-8 0,1-4 16,-1 1-16,2-3 0,-1-4 15,-1-1-15,-1-3 0,-2 0 16,-2-2-16,-1-1 0,0 5 0,0 4 16,2-3-16,2-3 0,2-3 15</inkml:trace>
  <inkml:trace contextRef="#ctx0" brushRef="#br0" timeOffset="131006.8565">31400 6807 0,'0'0'15,"0"0"-15,0 0 0,0 0 16,0 0-16,0 0 0,0 0 16,-1 28-16,1-28 0,-2 19 15,2-19-15,-2 18 0,2-18 0,0 0 16,-4 18-16,4-18 0,0 0 16,0 0-16,0 0 0,0 0 15,0 0-15,27 0 0,-27 0 16,23-11-16,-23 11 0,27-9 15,-14 5-15,-1 1 0,-1-1 0,-2 2 16,0 3-16,-2 1 16,0 1-16,-3 2 0,-1 3 0,-2 0 15,-2 1-15,-3 2 0,0 0 16,-2 0-16,0-1 0,-1-1 16,0-1-16,1-2 0,0-2 15,3 0-15,3-4 0,-2 1 16,2-1-16,-2 1 0</inkml:trace>
  <inkml:trace contextRef="#ctx0" brushRef="#br0" timeOffset="131203.6252">31904 6398 0,'0'0'0,"0"0"15,0 0-15,0 0 0,0 0 0,-1 24 16,1-24-16,-3 25 0,3-25 16,-9 32-16,2-14 15,2-2-15,-1-1 0,2-3 16,-1-2-16,2-1 0</inkml:trace>
  <inkml:trace contextRef="#ctx0" brushRef="#br0" timeOffset="131536.9571">31858 6484 0,'0'0'15,"0"0"-15,0 0 0,0 0 16,0 0-16,20-13 0,-20 13 16,0 0-16,28-5 0,-28 5 0,27 0 15,-13 0-15,0 1 0,0 3 16,-1 1-16,-1-1 0,0-1 16,-1 3-16,-1 0 0,-2 2 15,-2 1-15,-2-1 0,-4 1 16,-2 1-16,-3-1 0,-3 2 15,-3 0-15,-2 0 0,-2 0 16,-7 1-16,-1 0 0,0-1 0,1 0 16,3-1-16,1 1 0,3-3 15,1 0-15,4-2 0,4-2 16,5 0-16,3 1 0,7 0 16,4-2-16,2-2 0,3-2 15,4 0-15,3 0 0,0 1 16,-2 0-16,4 0 0,-1-1 15,-5-1-15,-4 2 0,-2 0 0,-3 0 16,-2 0-16</inkml:trace>
  <inkml:trace contextRef="#ctx0" brushRef="#br0" timeOffset="131720.4656">31735 6810 0,'0'0'16,"0"0"-16,0 0 0,0 0 0,0 0 15,29-2-15,-29 2 16,34-1-16,-34 1 0,39-3 0,-15 2 16,0 0-16,0-1 0,-1 1 15,0-1-15,4 0 0,-1-1 16,-5 2-16,-4-1 0,-1 1 0</inkml:trace>
  <inkml:trace contextRef="#ctx0" brushRef="#br0" timeOffset="132004.7793">31959 6840 0,'0'0'0,"0"0"16,0 0-16,0 0 0,-17 14 0,17-14 16,0 0-16,-20 21 0,13-13 15,1 1-15,0 0 0,2 0 16,0 1-16,4-2 0,3 2 16,2-3-16,3 0 0,3 0 15,4-2-15,1 1 0,-2-1 0,5 0 16,-1-1-16,0 0 0,-1-1 15,-3 2-15,-1 3 16,-3-1-16,-3 0 0,-7 1 16,-5 2-16,-1 0 0,-2 1 0,-6 0 15,-6 2-15,0-2 0,0-1 0,-2 1 16,-3-1-16,0 1 16,1 0-16,-7 4 0,2-2 15,0-2-15,1-3 0,5-1 16,4-2-16,5 0 0</inkml:trace>
  <inkml:trace contextRef="#ctx0" brushRef="#br0" timeOffset="134972.2569">6633 7831 0,'0'0'0,"0"0"15,0 0-15,0 0 0,0 0 16,0 0-16,0 0 0,0 0 16,0 0-16,0 0 0,26-14 15,-26 14-15,0 0 0,32 0 16,-32 0-16,33 0 0,-16 0 16,7 0-16,4 0 0,2 0 15,0 1-15,17-1 0,7 0 16,-1 2-16,-1-2 0,19-3 15,5-1-15,9-1 0,-3 2 0,19 0 16,3-2-16,7 1 0,-11-1 16,51 4-16,-7 3 0,-18-1 15,-14-2-15,5-1 0,3-1 16,-12-1-16,-5-1 0,6 0 16,8 1-16,-8 2 0,-5-1 15,4 2-15,5 2 0,-11 1 0,-7-2 16,6-3-16,6-2 15,-14 2-15,-10-1 0,6 3 0,2 1 16,-8-1-16,-5-3 0,3 0 16,2-2-16,-8 1 0,-5-1 15,1 0-15,2 1 0,-8 1 16,-6 0-16,7 2 0,4 2 16,-5-1-16,-4 1 0,2 1 15,0 2-15,-7-4 0,-4-4 0,6 1 16,4 1-16,-5-1 0,-3 1 15,5 2-15,2 2 16,-4-1-16,-4-1 0,-2 2 0,0 0 16,-9-2-16,-7 0 0,-3 0 15,-2 0-15,-9 2 0,-7 1 0,-4 0 16,-3-1-16,-3-1 16</inkml:trace>
  <inkml:trace contextRef="#ctx0" brushRef="#br0" timeOffset="136303.7748">9456 7845 0,'0'0'0,"0"0"15,0 0-15,0 0 0,0 0 0,22-13 16,-22 13-16,22-10 0,-22 10 0,33-11 16,-11 6-16,3 1 15,3-2-15,12-1 0,3 0 16,2 2-16,2 2 0,16-3 15,2-2-15,0 2 0,1 0 0,15-2 16,-1 0-16,12 1 0,-4 1 16,17-2-16,1 0 0,-4 1 15,-3 1-15,46-2 0,-12 4 16,-12-1-16,-7 2 0,-2-2 16,0-2-16,-4 1 0,-4-1 0,5 2 15,1 1-15,-9 8 0,-6 6 16,9-6-16,7-1 0,-7-6 15,-6-4-15,1 5 16,0 4-16,-4 0 0,-2-2 0,-1 1 16,1 1-16,-8 0 0,-6 1 15,4-3-15,3-1 0,-6 2 16,-1 0-16,-5 3 16,-1-1-16,-7 2 0,-3 0 0,-4 0 15,-2-2-15,-7 0 0,-5-1 0,-6 3 16,-2 2-16,-8-4 0,-6-3 15,-7 0-15,-4-1 0,-4 2 16,-4 2-16,-1-1 0,-3 0 16,-5 2-16,-2 1 0,-2-4 15,-3 0-15,-6-1 0,-4 1 16,-3 1-16,-6-2 0,-3 0 16,-2 0-16,-7-2 0,-6 1 15,-3 1-15,-1 1 0,-6 1 16,-4-2-16,-8 1 0,3 1 0,-10-4 15,-5-2-15,0 5 0,0 4 16,-44-1-16,6 0 0,5-7 16,5-1-16,-4 3 0,-1 4 15,3 2-15,3-1 0,-7 3 16,-3-1-16,5-5 0,5-2 0,-7 2 16,-4 2-16,5 0 15,3 1-15,-1-3 0,2 0 16,-1 1-16,2-1 0,-3 3 15,1 2-15,6-2 0,4 1 0,-5-2 16,-4 2-16,4 0 0,2-1 16,-3-5-16,-3-3 0,5-1 15,3 1-15,-32 4 16,-21 3-16,30 0 0,20-1 0,5-2 16,5-1-16,-8 1 0,-5 1 15,1 1-15,1 1 0,3-3 16,3-1-16,-2 3 0,-1 3 15,6-1-15,3-2 0,-1 0 16,0 1-16,8-2 0,5 0 0,-1 0 16,0 2-16,6-1 15,5 2-15,0-4 0,1 0 0,12 1 16,6 2-16,1-2 0,2-3 16,8 2-16,4 1 0,1-2 15,2-1-15,7 0 0,6-1 16,8 2-16,9 2 0,0-4 15,4-1-15,3 4 0,0 0 16,8 1-16,0-2 0,18-3 16,7-2-16,-3 2 0,6 0 0,11-3 15,8-2-15,8 0 0,6 1 16,11-2-16,8 2 16,50-8-16,-6 0 0,5-1 0,3 0 15,1 3-15,0 2 0,7 3 16,6 3-16,-5 0 0,-2 1 15,5 5-15,4 4 0,-1-4 16,-1-2-16,-47 2 0,-34-1 0,-22 1 16</inkml:trace>
  <inkml:trace contextRef="#ctx0" brushRef="#br0" timeOffset="140704.2206">27390 7907 0,'0'0'0,"0"0"0,0 0 16,0 0-16,0 0 0,27 0 0,-27 0 16,20 8-16,-20-8 0,30 15 15,-10-6-15,2 2 0,1 0 16,3 3-16,4 0 0,11 4 15,3 0-15,15 0 0,6-1 0,3-3 16,2 0-16,16-6 16,1-4-16,13-5 0,-6-6 0,9-4 15,-6-6-15,-8-2 0,-5-4 16,26-13-16,-15-2 0,-14 4 16,-10 3-16,-10-2 0,-8 0 15,-11 9-15,-7 6 0,-7 4 16,-4 2-16,-10 5 0,-5 4 0,-4 4 15,-2 5-15,0 0 0,1 1 16,1 2-16,1 5 0,3 1 16,1 3-16,6 2 15,3 2-15,7-2 0,4-2 0,6 0 16,6-1-16,3-2 0,5-4 16,5-3-16,4 0 0,2-2 15,1-2-15,14-4 0,2-4 16,-1-3-16,-1-1 0,34-6 15,-8-2-15,-14 3 0,-7 1 0,-10 4 16,-5 3-16,-9 3 0,-9 3 16,-8 0-16,-5 1 0,-5 3 15,-4 1-15,0 6 0,-1 3 16,-1 6-16,2 3 0,2 3 16,4 3-16,-6-12 0,6 1 15,12 2-15,9 2 0,7 0 16,5 0-16,40 3 0,-2-6 15,-13-9-15,-8-4 0,-9-5 16,-3-2-16,-12-5 0,-7-5 0,-15-15 16,-9-11-16,-21-17 0,-13-13 15,1 21-15,3 15 0,1 8 16</inkml:trace>
  <inkml:trace contextRef="#ctx0" brushRef="#br0" timeOffset="142271.1151">2387 9339 0,'0'0'0,"0"0"16,0 0-16,0 0 0,0 0 0,0 0 16,23-2-16,-23 2 0,24 9 15,-24-9-15,35 20 16,-15-7-16,1 1 0,2 2 15,5 1-15,9 3 0,0-1 0,12 4 16,4-4-16,-2-1 0,0-2 16,15-4-16,7-7 0,-7-5 15,-2-6-15,22-9 0,7-7 16,-4 0-16,-6 0 0,49-16 16,10-6-16,-25 6 0,-19 2 0,3-1 15,3-3-15,-17 10 0,-9 8 16,4 6-16,3 3 15,-9 6-15,-6 4 0,9 5 0,2 6 16,-12 4-16,-10 4 0,11 5 16,6 3-16,-8-3 0,-5-3 0,6 2 15,7 0-15,-6 0 16,-1 0-16,11-2 0,11-2 16,-11-5-16,-7-4 0,17-7 15,11-3-15,-13-5 0,-7-4 0,8-7 16,7-4-16,-13 6 0,-9 4 15,16 1-15,12 2 0,-14-1 16,-12 0-16,9 3 0,4 4 16,-11 5-16,-7 5 0,9 7 15,9 7-15,-12-4 0,-8-3 0,9 4 16,7 3-16,-12-1 16,-9-4-16,17 5 0,12 3 15,-10-10-15,-7-6 0,15-6 0,11-5 16,-11 1-16,-7 1 0,12-8 15,9-5-15,-14 0 0,-9 0 16,16-3-16,10-1 16,-15 4-16,-11 3 0,10 5 0,7 2 15,-11 2-15,-7 1 0,8 4 16,7 2-16,-13 6 0,-9 2 0,8 7 16,6 4-16,-11-1 0,-6-1 15,12-3-15,9-2 16,-6-6-16,-5-3 0,15-5 0,10-3 15,-13-4-15,-7 0 0,9-12 16,8-7-16,-17 1 0,-10 0 0,7-1 16,8 0-16,-13 6 15,-8 6-15,7 3 0,4 0 16,-11 4-16,-10 5 0,4 6 16,2 4-16,-9 2 0,-8 2 0,2 5 15,0 3-15,-9 0 0,-5 0 16,-12-7-16,-7-5 15,-6-3-15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55:49.521"/>
    </inkml:context>
    <inkml:brush xml:id="br0">
      <inkml:brushProperty name="width" value="0.05292" units="cm"/>
      <inkml:brushProperty name="height" value="0.05292" units="cm"/>
      <inkml:brushProperty name="color" value="#FF0000"/>
    </inkml:brush>
  </inkml:definitions>
  <inkml:trace contextRef="#ctx0" brushRef="#br0">3856 3432 0,'0'0'0,"0"0"0,0 0 0,0 0 0,0 0 15,26-5-15,-26 5 16,23 3-16,-9 0 0,5-2 0,3-1 15,3-1-15,2 0 0,8 0 16,8 1-16,11 1 0,2 0 16,20-2-16,5-3 0,13 0 15,-3 0-15,19 0 0,2 2 16,5 0-16,-11-1 0,44-1 16,-8-1-16,-23 1 0,-15 0 0,-2 3 15,-1 2-15,-13 0 0,-8 1 16,-2-1-16,-4-1 15,-12 0-15,-8 1 0,-4-1 16,-2-2-16,-10 1 0,-7 1 0,-11 2 16,-7 0-16,-7-4 0,-6-3 0,0 0 15,0 3-15,0 2 0</inkml:trace>
  <inkml:trace contextRef="#ctx0" brushRef="#br0" timeOffset="430.1179">3711 3500 0,'0'0'16,"0"0"-16,20-5 0,-8 3 0,0 1 15,7-1-15,4 0 0,2-1 16,3 1-16,9 0 0,5 1 16,2-2-16,4 0 0,11-1 15,5-3-15,9 4 0,-4 0 0,16 3 16,1 3-16,-8-1 0,-8-1 15,18-2-15,5-1 0,-8-2 16,-8 2-16,39-2 0,-8 2 16,-18 2-16,-11 1 0,2-2 15,3 1-15,-12 2 0,-9 4 16,-4-7-16,-5-4 0,-11 0 16,-6-1-16,-8 4 0,-4 1 15,-5 3-15,-6 2 0,-4-2 0,-2-1 16,-4 0-16</inkml:trace>
  <inkml:trace contextRef="#ctx0" brushRef="#br0" timeOffset="846.2771">3566 3498 0,'0'0'0,"0"0"16,0 0-16,0 0 0,22 4 0,-22-4 15,32-1-15,-11 1 16,1-1-16,8 1 0,7 0 15,8-1-15,1 1 0,18-3 0,5-1 16,-2 2-16,-1 0 0,22-1 16,3 2-16,9 0 0,-10-1 15,24-2-15,5 0 0,-7 1 16,-19 0-16,36 0 0,-4 2 16,-20-2-16,-16-2 0,15 4 15,10 2-15,-23 1 0,-15 0 16,-9-2-16,-5-2 0,-4 7 0,-3 4 15,-7-4-15,-3 0 16,-14-2-16,-10 0 0,-6-1 16</inkml:trace>
  <inkml:trace contextRef="#ctx0" brushRef="#br0" timeOffset="4146.9019">3733 2584 0,'0'0'0,"-10"10"15,-2-1-15,1 1 0,0 3 0,-8 7 16,-2 4-16,3 3 0,0 2 0,-10 11 16,-1 4-16,5-1 15,3 0-15,0 10 0,5 2 16,-2 3-16,5-4 0,4 3 16,5 2-16,0-8 0,4-7 0,10 9 15,6 1-15,2-8 16,2-8-16,8-3 0,5-3 15,0-5-15,0-4 16,23-5-16,15-6 0,-6-5 16,-6-4-16,34-6 0,-5-4 0,0-5 15,2-4-15,0-6 0,1-5 16,-7-1-16,-2-2 0,-3 1 0,0-1 16,-9 0-16,-5-2 0,-5-3 15,-3-4-15,-9-1 0,-10 2 16,-4-4-16,-2-3 0,-9-2 15,-2-3-15,-13 0 0,-5 2 16,-5 5-16,-2 5 0,-4-9 16,-5-6-16,-1 3 0,-2 2 15,-4 1-15,-2 3 0,1 2 0,1 5 16,1 2-16,-6 1 0,-1 2 16,-7 2-16,-4 6 0,-2 4 15,-3 3-15,-4 4 0,-6 4 16,-6 3-16,0 6 0,0 3 15,-9 5-15,-2 6 0,-7 6 16,-9 5-16,-7 1 0,-5 3 16,-8 8-16,-6 7 0,-2 15 15,-3 9-15,-2 2 0,-2 2 0,37-23 16,25-16-16,18-9 16</inkml:trace>
  <inkml:trace contextRef="#ctx0" brushRef="#br0" timeOffset="7896.9441">11270 2780 0,'0'0'0,"0"0"0,0 0 16,0 0-16,0 0 0,6 22 15,-6-22-15,4 28 0,-4-28 0,5 41 16,-2-12-16,-1 2 0,-1 0 15,0 13-15,1 5 0,-1-6 16,-1-2-16,2 7 0,1-1 16,0-9-16,1-7 0,0-5 15,1-9-15,-2-10 0,1-7 16,1-8-16,0-8 0,3-5 16,1-2-16,4-9 0,4-7 15,2-4-15,1 3 16,2-7-16,3-4 0,-6 6 0,-3 7 15,4 6-15,0 11 0,-5 2 16,-4 3-16,-6 1 0,-2 3 16,-2 5-16,-1 4 0,-2 6 0,-4 2 15,1 3-15,-1 1 0,3-2 16,-1-2-16,2-1 0</inkml:trace>
  <inkml:trace contextRef="#ctx0" brushRef="#br0" timeOffset="8346.8238">12306 2916 0,'0'0'0,"0"0"16,0 0-16,0 0 0,-20-9 0,20 9 15,-28-4-15,28 4 0,-34 2 16,13 0-16,-3 3 15,0 3-15,0 3 0,-9 3 0,-1 1 16,2 1-16,1 2 0,-3 5 16,4 3-16,5-1 0,3-3 0,4 6 15,4 4-15,5-4 16,4-2-16,5-5 0,5-1 16,4-4-16,3-4 0,7-7 15,4-8-15,2-1 0,3-5 0,7-7 16,2-5-16,-4 0 15,-4-1-15,1-3 0,-1-3 16,-4 4-16,-2 1 0,-2 0 0,-5 1 16,-7 5-16,-5 3 0,-1 6 15,0 4-15,-6 4 0,-2 4 16,-3 3-16,-2 5 0,0 3 16,0 3-16,2 4 0,-1 5 15,2 1-15,2-1 0,2 4 0,6-1 16,2-3-16,5-5 0,7-7 15,5-5-15,2-7 0,1-4 16,-5 1-16,-5-1 0,-2 1 0</inkml:trace>
  <inkml:trace contextRef="#ctx0" brushRef="#br0" timeOffset="8563.5491">12658 2745 0,'0'0'0,"0"0"16,-5 18-16,2-4 0,-2 4 0,-1 7 15,-3 5-15,-3 11 0,-2 0 16,0 11-16,1-1 0,2-5 16,2-3-16,5 1 0,5-5 15,1-9-15,2-8 0,1-6 16,-2-2-16,-1-3 0</inkml:trace>
  <inkml:trace contextRef="#ctx0" brushRef="#br0" timeOffset="8746.2045">12983 3023 0,'0'0'16,"0"0"-16,0 0 0,0 0 0,-7 23 15,7-23-15,-9 32 0,2-12 16,1 2-16,-2 2 0,0 1 15,1-2-15,0-2 0,2 1 16,0-4-16,3-5 0,1-4 16,1-9-16,3-4 0,-2-1 15,0 1-15,0 1 0</inkml:trace>
  <inkml:trace contextRef="#ctx0" brushRef="#br0" timeOffset="8896.3642">12931 2743 0,'0'0'0,"0"0"0,0 0 16,0 0-16,25 17 0,-25-17 0,27 25 15,-13-7-15,0 2 0,3 2 16,1 2-16,2 3 0,-3-5 0,-3-4 16</inkml:trace>
  <inkml:trace contextRef="#ctx0" brushRef="#br0" timeOffset="9363.2078">13538 2989 0,'0'0'0,"0"0"15,0 0-15,0 0 0,-17-14 0,17 14 16,-23-2-16,23 2 16,-30 3-16,11-1 0,-2 2 15,1 0-15,1 3 0,-6 5 0,0 2 16,0 1-16,1 2 0,3 5 15,2 4-15,4-1 0,3-1 16,1 5-16,4-2 0,5-5 16,4-3-16,7-5 0,5-5 15,2-4-15,0-3 0,6-7 16,6-5-16,-2-4 0,1 0 0,0-6 16,1-4-16,4-4 15,0-1-15,-4-4 0,-3-4 16,-3-1-16,-2 0 0,2-8 15,-2 2-15,-4 6 0,-1 5 0,0 4 16,0 3-16,0 5 0,-3 4 16,-2 5-16,-3 5 0,-2 2 15,-2 2-15,-1 2 0,-2 1 16,2 3-16,-4 1 0,-5 10 16,-7 5-16,0 3 0,-1 2 0,0 10 15,0 6-15,2-3 0,1-3 16,-1 5-16,2-1 0,5-5 15,3-3-15,3-1 0,4 2 16,4-7-16,2-2 0,-3-6 16,-1-2-16,-2-3 0</inkml:trace>
  <inkml:trace contextRef="#ctx0" brushRef="#br0" timeOffset="9813.5117">14356 3001 0,'0'0'0,"0"0"16,0 0-16,0 0 0,0 0 0,-9-23 15,9 23-15,-19-8 0,19 8 16,-32-6-16,8 7 0,0 3 16,-1-1-16,-6 3 0,-3 2 15,-9 5-15,2 0 0,-6 8 16,1 3-16,8 1 0,5 1 0,2 3 15,8-2-15,7-4 0,7-5 16,13-1-16,9-2 0,4-6 16,3-3-16,11-5 0,7-4 15,-2-3-15,-1-3 0,2-2 16,1-2-16,-3-1 0,-5 0 0,2-5 16,-2-1-16,-8 1 15,-2 2-15,-1-4 0,-4 1 16,-6 6-16,-2 5 0,-3 3 0,-2 0 15,1 5-15,-1 1 0,-3 4 16,-3 3-16,1 3 0,-1 1 16,0 5-16,2 3 0,1 0 15,1 0-15,2 0 0,4 1 16,1-3-16,3-3 0,4-3 16,2-3-16,3-3 0,2-4 0,4-7 15,5-4-15,-4-3 0,-1-2 16,-5 3-16,-4 2 15,-3 2-15</inkml:trace>
  <inkml:trace contextRef="#ctx0" brushRef="#br0" timeOffset="10046.5979">14872 2691 0,'0'0'16,"0"0"-16,0 0 0,0 0 15,0 0-15,-17 29 0,4-11 16,0 3-16,0 2 0,-1 5 0,-3 4 15,-4 10-15,0 0 0,0 5 16,4-1-16,4-9 0,6-4 16,3-2-16,7-5 0,3-10 15,5-4-15,6-6 0,5-5 16,1-2-16,1-2 0,2-4 16,-1-1-16,-2-4 0,-1 0 0,-1 1 15,-5 2-15,-4 1 0</inkml:trace>
  <inkml:trace contextRef="#ctx0" brushRef="#br0" timeOffset="10213.4569">14560 2974 0,'0'0'0,"0"0"0,0 0 16,0 0-16,32-9 0,-32 9 15,40-11-15,-15 5 0,3 1 0,3 0 16,2-1-16,7 2 0,-1 1 15,1 1-15,-8-1 0,-6 1 16</inkml:trace>
  <inkml:trace contextRef="#ctx0" brushRef="#br0" timeOffset="10547.757">15033 3108 0,'0'0'0,"0"0"16,0 0-16,25-1 0,-25 1 0,34-4 15,-11 1-15,1-1 0,2-3 16,10-2-16,0 0 0,-2-1 16,-1-1-16,4-5 0,-5-1 15,-6 0-15,-5-1 0,-8-1 16,-7-1-16,-5 2 0,-3 0 0,-8 5 16,-7 1-16,-3 4 15,-3 4-15,-5 2 0,-5 3 16,-1 4-16,1 3 0,-4 8 0,3 6 15,5 1-15,5 3 0,6 3 16,5 3-16,4-1 0,5 0 16,6-2-16,6 0 0,7-2 15,7-1-15,12-4 0,5-5 16,2-5-16,1-3 0,-1 0 16,1-1-16,-9-3 0,-5-1 15,-7-2-15,-6-1 0,-3 1 0</inkml:trace>
  <inkml:trace contextRef="#ctx0" brushRef="#br0" timeOffset="10797.1978">14168 3520 0,'0'0'0,"13"-2"0,6 1 0,4-3 16,4 0-16,19-3 0,6 3 16,17-3-16,0 0 0,22 0 15,4 1-15,4 1 0,-10 4 16,7-3-16,-8-2 0,11 4 16,-24 3-16,-22 5 0,-14 4 15,-13-3-15,-7-2 0,-7-3 0</inkml:trace>
  <inkml:trace contextRef="#ctx0" brushRef="#br0" timeOffset="11013.6797">14276 3695 0,'0'0'0,"0"0"15,39-8-15,-15 4 0,3 1 0,21-4 16,10-1-16,16 0 0,1 0 15,23 1-15,4 1 0,9-2 16,-11 1-16,11 2 0,8 3 16,3 0-16,-26 2 0,-23-2 15,-13 2-15,-19 0 0,-14 0 0,-7 0 16</inkml:trace>
  <inkml:trace contextRef="#ctx0" brushRef="#br0" timeOffset="16146.9776">5585 3593 0,'0'0'0,"0"0"16,0 0-16,0 0 0</inkml:trace>
  <inkml:trace contextRef="#ctx0" brushRef="#br0" timeOffset="16696.3651">5516 2463 0,'0'0'15,"0"0"-15,0 0 0,0 0 0,0 0 16,0 0-16,0 0 15,0 0-15,0 0 0,2 23 0,-2-23 16,0 27-16,0-27 0,0 32 16,-1-11-16,0-2 0,-1 1 0,2-1 15,0 2-15,0 2 16,0-3-16,0-1 16,0-2-16,0-4 0,0-3 0,2-2 15,0-3-15,1-4 0,1-2 0,3-4 16,2-2-16,1-3 0,0 0 15,4-6-15,2-2 0,0-2 16,-1-1-16,-1-1 0,1-2 16,-3 4-16,2 0 0,-2-2 15,-1 1-15,-3 3 0,-2 3 16,-3 1-16,-5 3 0,1 3 16,1 2-16,-3 0 0,-2 1 15,2 1-15,0-1 0,2 3 16,-2 0-16,3 2 0,-1-4 0,1 4 15</inkml:trace>
  <inkml:trace contextRef="#ctx0" brushRef="#br0" timeOffset="16947.8698">6002 2237 0,'0'0'0,"0"0"15,0 0-15,0 0 0,0 0 16,1 29-16,-1-29 0,-9 29 0,1-10 15,-2 4-15,-2 2 16,-1 2-16,-1 2 0,-3 8 0,2 1 16,1-4-16,0 0 0,1 1 15,3-4-15,3-6 0,4-3 0,3-5 16,0-3-16,1-2 16,5-2-16,3-5 0,-1-3 15,6-3-15,-2-2 0,2-2 16,0 1-16,0-4 0,-3-3 0,0 1 15,-4 3-15,0 0 0</inkml:trace>
  <inkml:trace contextRef="#ctx0" brushRef="#br0" timeOffset="17152.629">5696 2603 0,'0'0'0,"0"0"0,0 0 16,0 0-16,26-10 0,-26 10 0,33-10 15,-11 6-15,2 1 0,1-1 16,2-1-16,-1 0 0,2-1 16,4 1-16,1 3 15,-3-2-15,-5 1 0,-3 0 0,-3 2 16,-4 0-16,-1 1 0,-5 0 16,0 0-16,-1 0 0</inkml:trace>
  <inkml:trace contextRef="#ctx0" brushRef="#br0" timeOffset="17292.4676">6293 2687 0,'0'0'0,"0"0"16,0 0-16,0 0 0,0 0 16,0 0-16,-7 25 0,7-25 15,0 0-15,-15 20 0</inkml:trace>
  <inkml:trace contextRef="#ctx0" brushRef="#br0" timeOffset="17699.3605">6177 3485 0,'0'0'16,"0"0"-16,0 0 0,0 0 16,0 0-16,0 0 0,18-17 15,-18 17-15,0 0 0,0 0 16,0 0-16,0 0 0,0 0 0,0 0 15,0 0-15,0 0 0</inkml:trace>
  <inkml:trace contextRef="#ctx0" brushRef="#br0" timeOffset="18163.2024">6202 3420 0,'0'0'0,"0"0"16,0 0-16,0 0 0,0 0 16,0 0-16,0 0 0,0 0 15,0 0-15,0 0 0,0 0 0,0 0 16,0 0-16,-11 16 0,11-16 15,-17 16-15,17-16 0,-19 19 16,19-19-16,-19 19 0,13-9 16,1-1-16,3-1 0,2-2 15,2 0-15,3-1 0,0-1 16,4-3-16,0 0 0,2-2 16,1 0-16,0-3 0,0 0 0,-1-1 15,-1 0-15,-1 1 0,0-2 16,-3 1-16,-1 0 0,-1 0 15,0 1-15,-4 2 0,-3 0 16,-1 2-16,-2 0 0,0 1 16,-3 1-16,2 0 0,1 2 15,0 1-15,3 0 0,1 1 16,2 0-16,3-1 0,3 0 16,2-1-16,4-1 0,2 1 15,1-2-15,-2-1 0,3-2 0,-1 0 16,1-2-16,-2-1 0,-1 1 15,-2-3-15,-2 0 0,-2-1 16,-3-1-16,-2 1 0,-2-1 16,-3 2-16,0 1 0,-4 0 15,-1-1-15,1 2 0,-4-1 0,-4 3 16,-3 1-16,-1 2 16,1 4-16,4-2 0,2 0 15,2-1-15</inkml:trace>
  <inkml:trace contextRef="#ctx0" brushRef="#br0" timeOffset="24046.8713">1833 4672 0,'0'0'0,"0"0"15,0 0-15,0 0 0,0 0 0,27-19 16,-27 19-16,34-12 0,-12 5 0,4-1 16,5 0-16,4 1 0,2-1 15,12-4-15,3-1 16,10-4-16,-3 2 0,10-4 0,-3 2 16,-7 2-16,-6 0 0,3 4 15,-6 3-15,-11 2 0,-8 0 16,-8 5-16,-6 4 15,-6 3-15,-7 0 0,-12 4 0,-7 5 16,-7 2-16,-6-2 0,-10 7 16,-10 6-16,-2-2 0,-1 0 0,-10 5 15,-2 2-15,7 1 16,7 0-16,-7-2 0,2-7 16,14-5-16,9-3 0,9-6 0,5-3 15,5-4-15,3-3 0,5-5 16,4-2-16,1-1 0,4-3 15,8-4-15,3-8 0,3 2 16,-3 1-16,5-8 0,2-3 16,2 0-16,0 1 0,2-7 15,0 0-15,-5 3 0,0 4 0,0 2 16,0 3-16,-3 5 0,-6 5 16,1 3-16,0 3 15,-4 4-15,2 4 0,-1 7 0,1 4 16,-3 4-16,1 3 0,0 8 15,3 8-15,-1-2 0,0-2 16,0 6-16,-2 2 16,-1 2-16,1 1 0,0 2 0,-1-5 15,-3-5-15,1-4 0,-4-4 16,-3-3-16,2-4 0,0-3 0,0-6 16,-2-4-16,-2-3 15,0-1-15,-6-6 0,-6-5 16,0-4-16,1-2 0,-6-4 0,0-6 15,1-1-15,1 0 0,-8-4 16,-4 0-16,4 0 0,4 2 0,-2 0 16,-3 3-16,1 2 15,0 5-15,-1 3 0,-2 4 16,2 1-16,1 1 0,-5 9 16,0 6-16,8-1 0,3-1 0,6 0 15</inkml:trace>
  <inkml:trace contextRef="#ctx0" brushRef="#br0" timeOffset="40651.5543">2829 4582 0,'0'0'0,"0"0"16,0 0-16,0 0 0,0 0 15,0 0-15,0 0 0,0 0 16,0 0-16,32-8 0,-32 8 16,25 0-16,-25 0 0,32-1 15,-13 0-15,1 0 0,1 1 16,1-1-16,4-1 0,2-1 0,-2-2 16,11 0-16,1 0 15,0 0-15,-1-2 0,5 0 0,-1 0 16,-4 1-16,-4-1 0,-2 2 15,-5-2-15,-4 4 0,-4 2 16,-2 2-16,-5 1 0,-6 3 16,-2 2-16,-7 2 0,-3 0 15,-3-1-15,-2-1 0,-3 5 16,0 1-16,-7 4 0,-4 2 16,1 0-16,-3 2 0,2 1 0,1-2 15,-3 4-15,-4 2 0,0 1 16,1-2-16,4 0 0,1-2 15,3-3-15,-1-4 0,4-2 16,4-1-16,3-3 0,3-1 0,2-4 16,2-3-16,2-3 15,0-3-15,2-2 0,2-3 16,2-3-16,3 0 0,1-6 0,3-3 16,0-3-16,-2 0 0,2-3 15,2-2-15,0 0 0,2-1 16,-1 2-16,4 0 0,-2 1 15,0 1-15,3-3 0,-1-2 16,-2 7-16,0 5 0,-6 2 16,2 1-16,-2 3 0,-2 2 0,-1 4 15,-2 4-15,1 2 16,0 2-16,2 4 0,-1 4 16,2 0-16,-3 3 0,3 4 15,1 3-15,1 0 0,-1 0 0,3 8 16,2 2-16,-3-1 0,0-2 15,1 1-15,0 2 0,0-2 16,-1-2-16,-2-1 0,0 1 16,-1-4-16,2-1 0,-3-1 15,-3-2-15,-2-2 0,2-3 0,0 0 16,-2-2-16,-2-4 16,-2-2-16,-1-4 0,-5-2 0,-1-1 15,-2-2-15,-4-3 0,-3-2 16,-2 0-16,2-2 0,-7-5 15,-3-1-15,4-1 0,-1 1 16,1-1-16,3-1 0,0 4 16,0 1-16,3-1 0,-2-1 15,5 4-15,2 2 0,1 1 16,2 2-16,0 3 0,2 1 16,1 2-16,1 1 0,1-1 0</inkml:trace>
  <inkml:trace contextRef="#ctx0" brushRef="#br0" timeOffset="55715.0991">25444 4392 0,'0'0'0,"0"0"0,0 0 16,0 0-16,0 0 0,0 0 15,0 0-15,0 0 0,0 0 0,24-7 16,-24 7-16,0 0 16,0 0-16,30 0 0,-30 0 15,22 0-15,-22 0 0,27-3 16,-7 4-16,-1 0 0,1 0 0,3-1 15,3-1-15,1 1 0,-2 1 16,10 1-16,3-1 0,-2 1 16,-1 0-16,2-1 15,3-1-15,4 1 0,-5 0 0,-1 0 16,-3 1-16,-2-1 0,-1 1 16,4-1-16,-3 1 0,-9-1 15,-2 0-15,-2 0 0,-1 2 16,-4-1-16,-2 0 0,-2-2 0,-1 0 15,-2 0-15,-2 0 0,0 0 16</inkml:trace>
  <inkml:trace contextRef="#ctx0" brushRef="#br0" timeOffset="58947.571">11531 4831 0,'0'0'0,"0"0"15,0 0-15,0 0 0,0 0 0,0 0 16,-4 21-16,4-21 0,0 0 16,-10 29-16,10-29 15,-14 30-15,5-12 0,-2 1 0,-2 3 16,-1-1-16,-1-1 0,-1 4 15,0-2-15,3-4 0,3-2 0,1-5 16,2-3-16,1-4 16,2-2-16,2-5 0,2-4 15,3-1-15,2-4 0,5-3 16,3-3-16,2-2 0,0 1 0,3-4 16,2-2-16,5-1 0,2 5 15,-1 1-15,2 2 0,-5 3 16,-2 3-16,4 2 0,-1 4 15,-5 4-15,-2 2 0,-2 5 16,0 3-16,-2 2 0,-4-1 0,-1 7 16,-2 3-16,-2-1 0,-1 0 15,-3 2-15,-1 3 16,-1-2-16,-1-1 0,-3 0 16,0-1-16,-1-2 0,0-3 15,4-3-15,3-1 0,2-3 16,2-3-16,-2-1 0,0-1 0,0 0 15</inkml:trace>
  <inkml:trace contextRef="#ctx0" brushRef="#br0" timeOffset="59264.388">12070 4956 0,'0'0'16,"0"0"-16,0 0 0,-11 28 15,7-13-15,0 3 0,1 2 0,0 0 16,3 0-16,4 3 0,3-4 16,6-4-16,2-3 0,6-5 15,4-2-15,2-5 0,0-4 16,5-4-16,-2-3 0,-3-2 16,-4-3-16,-1-1 0,-1-1 15,-6-1-15,-4-1 0,-6 2 16,-7-1-16,-3 2 0,-5 3 0,-3 3 15,-4 4-15,-3 3 0,-3 2 16,0 3-16,1 1 0,3 3 16,3 2-16,4 1 0,2 2 15,4 1-15,5 0 0,0-3 16,0-1-16,0-1 0</inkml:trace>
  <inkml:trace contextRef="#ctx0" brushRef="#br0" timeOffset="59530.8804">12958 4668 0,'0'0'0,"0"0"16,0 0-16,-17 30 0,7-15 0,-5 6 15,-2 5-15,-6 10 0,-1 2 16,-2 6-16,1-1 0,5-5 15,3-4-15,7 2 0,8-4 16,7-8-16,3-5 0,8-6 16,5-6-16,0-3 0,2-3 15,3-3-15,4-5 0,-3-1 16,-4-2-16,-1 2 0,-5 0 0,-3 4 16</inkml:trace>
  <inkml:trace contextRef="#ctx0" brushRef="#br0" timeOffset="59681.7023">12612 4943 0,'0'0'0,"0"0"0,0 0 16,30-6-16,-30 6 0,42-6 16,-15 3-16,4 0 0,3 1 0,14-2 15,2-2-15,-7 2 0,-6 1 16,-6 0-16</inkml:trace>
  <inkml:trace contextRef="#ctx0" brushRef="#br0" timeOffset="60048.2608">13931 4750 0,'0'0'0,"0"0"15,0 0-15,0 0 0,0 0 0,-23-3 16,23 3-16,-38 2 0,16 1 16,-4 2-16,-4 1 0,-1 2 0,0 2 15,-6 3-15,1 1 16,6-1-16,4-1 0,2 3 0,7 0 16,7 0-16,7-3 0,10 1 15,7 2-15,0-5 0,4-2 16,6 3-16,3 0 0,-4-1 15,-3-1-15,-4 2 0,-2-1 16,-4-1-16,-3 0 0,-7 0 16,-4 0-16,-5 1 0,-4-1 15,-6-1-15,-5 3 0,-3-2 0,0-1 16,-1 2-16,0 0 16,6-3-16,4-1 0,3 0 0,3-3 15,2 1-15</inkml:trace>
  <inkml:trace contextRef="#ctx0" brushRef="#br0" timeOffset="60381.1223">14089 4907 0,'0'0'15,"0"0"-15,0 0 0,-16 23 0,7-11 0,-1 5 16,0 4-16,-1 5 15,2-1-15,7-3 0,5-2 16,5-4-16,3-2 0,11-4 16,9-5-16,6-2 0,-1-5 0,4-4 15,3-5-15,-5 0 16,-3-2-16,3-5 0,-5-4 16,-9 2-16,-6 0 0,-11 0 0,-9 1 15,-2 3-15,-4 2 16,-17 3-16,-14 2 0,0 3 15,-1 3-15,-1 5 0,-1 3 0,-4 2 16,2 2-16,7 0 0,8 1 16,9 1-16,8 0 0,12-1 15,10-3-15,-5-1 0,0-2 0,-1-2 16</inkml:trace>
  <inkml:trace contextRef="#ctx0" brushRef="#br0" timeOffset="60949.0118">14923 4883 0,'0'0'15,"0"0"-15,0 0 0,-5 18 16,5-18-16,-8 23 0,0-6 0,-2 0 16,-1 1-16,-1-1 15,0 0-15,-3 5 0,2-4 0,2-1 16,2-1-16,2-5 0,-1-3 15,2-4-15,2-1 0,4-3 16,4-6-16,3-1 0,3-1 16,5-8-16,2-1 0,5-1 15,3-3-15,4 2 0,2-1 0,7-1 16,2 1-16,-4 5 16,-1 3-16,1 2 0,-5 3 15,-4 5-15,-3 4 0,-3 5 16,-3 4-16,-7 1 0,-4 2 0,-4 3 15,-2 3-15,-1-1 0,-1 0 16,-2 1-16,-3-1 0,2-2 16,0-3-16,-1-2 0,2-2 15,1-2-15,-1-2 0,2-1 16,1-3-16,0-2 0,5-7 0,1-3 16,3-3-16,4-2 0,4 0 15,3-5-15,3-4 16,9-3-16,2 2 0,0 2 0,-1 1 15,0 5-15,-1 4 0,4 0 16,-3 3-16,-7 3 0,-5 5 16,-5 4-16,-4 5 0,-5 1 15,-1 3-15,-5 3 0,-3 4 16,-4 0-16,-1 1 0,-4 0 16,-1 2-16,-2-1 0,1 0 0,2-2 15,1-2-15,2-4 0,4-2 16,3-4-16,4-3 0,-1-1 15,1 0-15,-3-2 0</inkml:trace>
  <inkml:trace contextRef="#ctx0" brushRef="#br0" timeOffset="61331.1531">16075 4798 0,'0'0'0,"0"0"16,0 0-16,0 0 0,-14 19 15,14-19-15,-13 27 0,4-9 16,-2 3-16,0 1 0,-2 0 16,3-2-16,3 1 0,1 1 15,4-2-15,4-4 0,4-3 0,3-3 16,2-5-16,4-3 16,4-2-16,2-4 0,2-5 15,0-2-15,0 0 0,6-8 16,1-5-16,-3 1 0,0-3 0,-5 3 15,-2 0-15,-4 3 0,-2 3 16,-3 4-16,-2 3 0,-2 1 16,-2 1-16,-1 5 0,-2 3 15,-2 4-15,-1 4 0,-3 1 16,-1 3-16,-2 2 0,0 3 0,-1 2 16,0 3-16,2 4 0,1-2 15,5-1-15,3 0 16,4-3-16,2-5 0,-1-1 0,-2-4 15,0-1-15</inkml:trace>
  <inkml:trace contextRef="#ctx0" brushRef="#br0" timeOffset="61581.6629">16928 4806 0,'0'0'0,"0"0"16,0 0-16,0 0 0,-30-1 0,30 1 15,-30 6-15,10 0 0,-1 3 16,-1 1-16,0 3 0,-4 5 16,3 1-16,2 1 0,4-2 15,3 1-15,6 1 0,3-1 16,5 2-16,3-3 0,4-2 0,6-4 16,6-2-16,8-5 0,1-3 15,3-5-15,1-4 0,0-2 16,0-1-16,1-4 0,0-3 15,-2 1-15,-7 4 0,-5 2 16</inkml:trace>
  <inkml:trace contextRef="#ctx0" brushRef="#br0" timeOffset="61949.4663">17309 4610 0,'0'0'15,"0"0"-15,0 0 0,0 0 0,-11 32 16,11-32-16,-17 36 0,6-14 15,-2 2-15,0 4 0,-1 1 16,-1 7-16,1-1 0,0-4 16,2-4-16,0 3 0,2-3 15,2-5-15,2-2 0,1-4 16,2-5-16,2-5 0,1-3 16,0-3-16,4-3 0,1-5 15,1-5-15,3-1 0,1-2 0,2-1 16,3-4-16,-1 4 0,1 1 15,4-1-15,0 4 0,-3 1 16,0 1-16,-1 5 0,1 1 16,-3 6-16,-1 3 0,-3 2 15,0 2-15,-4 3 0,-1 2 16,-2 2-16,-2 2 0,0-1 16,1 0-16,-1 0 0,1 1 0,0-2 15,1 1-15,2-2 0,1-2 16,2-4-16,0 1 0,0-4 15,-1 1-15,-1-2 0</inkml:trace>
  <inkml:trace contextRef="#ctx0" brushRef="#br0" timeOffset="62116.5555">18096 4837 0,'0'0'0,"0"0"0,0 0 0,0 0 16,0 0-16,0 0 0,15 19 16,-15-19-16,0 0 0,4 23 15,-4-23-15,0 0 0</inkml:trace>
  <inkml:trace contextRef="#ctx0" brushRef="#br0" timeOffset="62298.2262">18392 4872 0,'0'0'0,"0"0"0,0 0 15,0 0-15,0 0 0,18 9 16,-18-9-16,0 0 0,0 0 0,23 22 16,-15-5-16,-2-3 0,0-2 0,-2-1 15</inkml:trace>
  <inkml:trace contextRef="#ctx0" brushRef="#br0" timeOffset="62415.516">18787 4864 0,'0'0'0,"0"0"0,0 0 16,0 0-16,0 0 0,20 19 0,-20-19 16,17 16-16,-17-16 0,17 15 15,-10-9-15,-2-1 0</inkml:trace>
  <inkml:trace contextRef="#ctx0" brushRef="#br0" timeOffset="62915.0885">19646 4826 0,'0'0'0,"0"0"0,0 0 15,0 0-15,0 0 0,4-23 16,-4 23-16,0 0 0,-13-22 0,13 22 16,-23-14-16,23 14 15,-32-10-15,11 6 0,-3 1 16,-1 2-16,0 1 0,-8 6 16,0 3-16,2 2 0,1 1 0,-4 7 15,2 2-15,6 0 0,4-2 16,5 0-16,5 1 0,5-3 15,6 0-15,7-2 0,5-1 16,2-4-16,2-2 0,6-4 16,6-2-16,-1-3 0,0-2 15,2-4-15,2-1 0,-1-4 16,-1-1-16,2-4 0,-3-2 16,-4 4-16,-2-1 0,-5-1 0,-1 0 15,-5 2-15,-3 3 0,-1 2 16,-2 3-16,-3 3 0,-2 2 15,-2 6-15,-2 2 0,1 2 16,0 2-16,0 1 0,1 4 16,1 0-16,0 2 0,2 4 15,2-1-15,1-2 0,3-1 0,5-1 16,5-1-16,3-2 16,2-3-16,-5-3 0,-2 0 0,-3-1 15</inkml:trace>
  <inkml:trace contextRef="#ctx0" brushRef="#br0" timeOffset="63247.7596">20243 4728 0,'0'0'0,"0"0"16,0 0-16,0 0 0,0 0 0,0 0 16,-26-14-16,26 14 0,-31-3 15,13 3-15,-1 2 0,-1 1 16,-1 0-16,0 2 0,1 1 15,-2 2-15,3 1 0,5 2 16,2 2-16,5 1 0,5-1 0,7 2 16,8 0-16,0 0 15,1 1-15,4-1 0,3 2 16,0-2-16,0-1 0,2 3 0,-2-1 16,-5-1-16,-1-3 0,-6 1 15,-1-1-15,-2-1 0,-3-2 16,-5-1-16,-5 0 15,-1-4-15,-1 0 0,-5-3 0,-2-1 16,1 0-16,2-1 0,0 0 16,1-1-16,1-1 0,2-2 15,1 0-15,3 1 0,-1 1 0</inkml:trace>
  <inkml:trace contextRef="#ctx0" brushRef="#br0" timeOffset="63489.4569">20604 4802 0,'0'0'0,"0"0"16,0 0-16,0 0 0,0 0 0,0 0 15,0 0-15,0 0 0,6 24 16,-6-24-16,0 0 0,0 0 15,0 0-15,7 26 0,-7-26 16,0 0-16,0 0 0,19 20 16,-19-20-16,0 0 0,22 5 0,-17-4 15</inkml:trace>
  <inkml:trace contextRef="#ctx0" brushRef="#br0" timeOffset="63681.2211">20938 4845 0,'0'0'0,"0"0"0,0 0 16,0 0-16,0 0 0,13 19 15,-13-19-15,0 0 0,12 20 0,-12-20 16,0 0-16,12 22 0,-7-15 16,-1-1-16,1 0 0,-1-1 15,-1 0-15,1-1 0</inkml:trace>
  <inkml:trace contextRef="#ctx0" brushRef="#br0" timeOffset="63818.6338">21281 4838 0,'0'0'16,"0"0"-16,0 0 0,0 0 0,17 12 15,-17-12-15,0 0 0,19 21 16,-12-14-16,-2-1 0,1 0 15,-2-1-15</inkml:trace>
  <inkml:trace contextRef="#ctx0" brushRef="#br0" timeOffset="74748.0572">18289 4526 0,'0'0'0,"0"0"15,0 0-15,-27-2 0,27 2 0,-28 2 16,8 2-16,-2 2 0,-1 0 16,-7 7-16,0 3 0,0 4 0,0 0 15,-6 11-15,1 7 16,4-2-16,4-3 0,3 13 16,5 2-16,5-3 0,4-3 0,8-1 15,8-1-15,6-5 0,4-4 16,16-1-16,10-5 0,2-6 15,2-4-15,10-12 0,6-6 16,2-3-16,0-1 0,10-10 16,-1-6-16,-9-2 0,-7-2 0,21-23 15,-9-4-15,-15 6 16,-10 6-16,-10-4 0,-6-4 16,-10 5-16,-4 3 0,-19-1 15,-10 1-15,-9 8 0,-5 4 0,-11 6 16,-6 5-16,-1 8 0,-1 5 15,-8 5-15,-6 2 0,5 9 16,3 6-16,2 9 0,2 5 16,16-9-16,10-6 0,7-5 15</inkml:trace>
  <inkml:trace contextRef="#ctx0" brushRef="#br0" timeOffset="75065.3885">18457 5241 0,'0'0'0,"0"0"0,0 0 16,0 0-16,0 0 0,0 0 0,-18 25 15,18-25-15,-24 18 0,24-18 16,-29 27-16,12-11 0,1 0 15,-4 3-15,-2 1 0,-4 7 16,2 0-16,2 0 0,2 1 16,2-4-16,0-3 0,0 2 15,4-5-15,3-5 0,2-2 0,6-5 16,3-4-16,2-3 0,1-3 16,4-5-16,3-4 15,-1-3-15,-1-1 0,0 2 0,-2 2 16,-1 2-16</inkml:trace>
  <inkml:trace contextRef="#ctx0" brushRef="#br0" timeOffset="75365.2609">18472 5238 0,'0'0'0,"0"0"0,0 0 15,0 0-15,0 0 0,12 29 16,-12-29-16,5 29 0,-2-8 0,-1 2 16,0 3-16,0-1 0,1 1 15,3 6-15,1 1 0,-1-4 16,1-2-16,-1-2 0,1 0 15,-1-6-15,-1-1 0,-2-3 16,0-3-16,-3-3 0,-2-1 0,-3-3 16,-3-3-16,-2-3 0,-1-1 15,-2-6-15,-1-3 16,2 2-16,1 1 0,-7-2 0,-4-5 16,2 3-16,2 2 0,1-1 15,2 2-15,4-1 0,4 2 16,2 0-16,4-1 0,7 5 15,4 0-15,6 0 0,7-1 16,5 2-16,3 2 0,10-1 16,2 0-16,-8 1 0,-7-1 0,-4 1 15</inkml:trace>
  <inkml:trace contextRef="#ctx0" brushRef="#br0" timeOffset="75931.6179">20925 4475 0,'0'0'0,"0"0"0,0 0 16,0 0-16,0 0 0,0 0 0,-30 0 15,30 0-15,-28 10 0,28-10 16,-40 21-16,18-8 0,-1 3 15,-1 4-15,-2 6 0,-7 9 16,2 1-16,-3 13 0,4 0 16,8-4-16,5-5 0,11 6 15,10 0-15,8-7 0,8-5 0,19 4 16,12-2-16,1-8 0,0-5 16,23-2-16,10-5 15,-8-3-15,-6-3 0,9-7 16,8-5-16,19-4 0,-22-3 0,-10-9 15,-8-6-15,-15-3 0,-10-1 0,-4-11 16,-3-7-16,-11 5 16,-6 4-16,-15-3 0,-10-3 15,-10 7-15,-9 2 0,-14-3 16,-11-2-16,-1 10 0,-2 7 0,-16 2 16,-12 3-16,5 5 0,3 3 15,22 2-15,17 4 0,11-1 16</inkml:trace>
  <inkml:trace contextRef="#ctx0" brushRef="#br0" timeOffset="76231.254">20839 5281 0,'0'0'0,"0"0"15,0 0-15,0 0 0,-8 22 0,8-22 16,-6 24-16,2-8 16,-3 1-16,0 3 0,-2 4 15,1 2-15,0-1 0,1 8 16,0 0-16,2-4 0,0-2 16,1 3-16,-1-3 0,2-4 0,1-3 15,1-4-15,0-4 16,1-3-16,0-3 0,0-4 15,0-2-15,-1-5 0,-1-1 0,1-6 16,0-5-16,0 4 0,0 1 0,0 2 16</inkml:trace>
  <inkml:trace contextRef="#ctx0" brushRef="#br0" timeOffset="76582.0274">20822 5332 0,'0'0'0,"0"0"0,0 0 15,22-8-15,-22 8 0,24-2 0,-5 3 16,1 0-16,1 2 0,7 1 15,-1 3-15,-2 0 0,0 1 16,-4 2-16,-3 0 0,-3 1 16,-4 0-16,-8 0 0,-7 1 15,-4-2-15,-3 0 0,-8 0 16,-7 0-16,-2-1 0,0-1 0,-10 3 16,-2-1-16,6-2 0,4-3 15,4 1-15,6 0 0,5-3 16,4 0-16,10 1 0,6 0 15,8 2-15,7-1 0,8 2 16,5 2-16,0-1 0,0-1 16,4 1-16,0 0 0,-7 2 15,-6 0-15,-7 1 0,-3 1 16,-9 0-16,-6-1 0,-9-1 16,-6 0-16,-6 2 0,-5 0 0,-7-2 15,-7-3-15,-8 2 0,-2 0 16,-2 1-16,-2 2 0,6-2 15,13-3-15,8-1 0</inkml:trace>
  <inkml:trace contextRef="#ctx0" brushRef="#br0" timeOffset="76848.0793">19356 6085 0,'0'0'16,"0"0"-16,0 0 0,35-1 0,-17-1 16,5 1-16,5-1 15,8-3-15,2 1 0,1 2 0,0 1 16,4-2-16,-4 1 0,-4-1 15,-6 1-15,-7 1 0,-5 1 0,-4 0 16,-2 0-16,-2 0 0</inkml:trace>
  <inkml:trace contextRef="#ctx0" brushRef="#br0" timeOffset="77219.6291">19475 5899 0,'0'0'0,"0"0"16,0 0-16,0 0 0,-9 26 0,9-26 16,-15 31-16,5-9 15,0 2-15,-1 2 0,-1 2 16,-2 6-16,2-4 0,5-1 16,1-1-16,2 1 0,2-3 0,6-6 15,7-5-15,1-3 0,2-6 16,7 0-16,6-3 0,0 0 15,2 0-15,3-2 0,3-1 16,-2 0-16,-2 0 0,3 3 16,-2 3-16,-4 2 0,-4-2 0,-4 5 15,-5 2-15,-5-2 16,-2 1-16,-6 4 0,-5 2 16,-3 1-16,-1 0 0,-3 1 0,-1 0 15,-2-2-15,-2-1 0,-5-2 16,-3 0-16,0-3 0,0-2 15,-5-5-15,-2-3 0,4-1 16,5 0-16,5 0 0</inkml:trace>
  <inkml:trace contextRef="#ctx0" brushRef="#br0" timeOffset="77348.9621">19275 6474 0,'0'0'15,"0"0"-15,0 0 0,38-1 0,-38 1 16,41 1-16,-14 0 0,10-1 15,-1 1-15,3-1 0,1-1 16,2 1-16,-8-1 0,-6 1 16</inkml:trace>
  <inkml:trace contextRef="#ctx0" brushRef="#br0" timeOffset="77565.9263">20161 6169 0,'0'0'0,"10"-2"0,5 1 16,4-1-16,2-1 0,14 0 15,6 0-15,8 0 0,0-2 0,3 0 16,2 0-16,3 0 16,-6 1-16,-5-2 0,-3 1 15,-9 2-15,-7 2 0,-6-5 0,-8-3 16,-5 3-16,-2 2 0,0 0 15</inkml:trace>
  <inkml:trace contextRef="#ctx0" brushRef="#br0" timeOffset="77765.1703">20508 6066 0,'0'0'0,"0"0"0,0 0 16,0 0-16,-1 27 0,1-27 0,-7 32 15,3-11-15,-2 1 0,0 3 16,-2 2-16,-1 6 0,1 0 16,1-2-16,-1-3 0,0-1 15,2-3-15,1-4 0,1-4 16,1-4-16</inkml:trace>
  <inkml:trace contextRef="#ctx0" brushRef="#br0" timeOffset="78015.1909">20745 5902 0,'0'0'15,"0"0"-15,0 0 0,0 0 0,8 24 16,-8-24-16,1 37 16,-2-15-16,-1 3 0,-2 4 0,1 4 15,0 1-15,-1-1 0,1 5 16,0-3-16,-1 3 0,2-7 15,-1-2-15,-2-3 0,0-5 16,-2-4-16,-3-3 0,-3 0 16,-1-5-16,-2-2 0,0-4 15,-2-4-15,6-1 0,2 1 0,1 0 16</inkml:trace>
  <inkml:trace contextRef="#ctx0" brushRef="#br0" timeOffset="78515.2864">20467 6292 0,'0'0'0,"0"0"0,0 0 16,0 0-16,27-6 0,-27 6 15,28-4-15,-10 3 0,2 1 16,0 0-16,-1 1 0,-1 2 16,-1 0-16,-3 1 0,-1 2 15,-2 0-15,-2-1 0,-5 2 16,-2 0-16,-5 1 0,-2 0 0,-7 1 16,-5-1-16,1 0 0,0 3 15,0-4-15,-2-1 16,3-2-16,0 0 0,4 0 0,2-1 15,2 0-15,1-1 0,6-2 16,6-1-16,0 1 0,3 1 16,4 0-16,5 1 0,0 1 15,-1-1-15,1 2 0,0-1 16,-3 1-16,-3 1 0,-1-1 16,-2 2-16,-2-1 0,-3 2 0,-6 0 15,-6 2-15,-3 0 0,-3 1 16,-6 0-16,-4 2 0,-3 0 15,0 0-15,-6 3 0,-1-2 16,7-1-16,3-2 0,5-3 16,5-1-16,3-1 0,4-2 15,7-3-15,5-3 16,4 0-16,4 0 0,5-2 0,4 0 16,5 0-16,-2 2 0,3-1 0,1 0 15,-3 2-15,-4 2 0,-5-1 16,-2 1-16,-5 0 0,-3 1 15,-7 2-15,-6 2 0,-4 0 16,-3 2-16,-5 1 0,-4 1 16,-9 1-16,-1 1 0,-3 0 15,-3 0-15,3-1 0,2 1 0,1-3 16,7 0-16,6-2 0</inkml:trace>
  <inkml:trace contextRef="#ctx0" brushRef="#br0" timeOffset="78665.5457">20630 6679 0,'0'0'0,"0"0"16,0 0-16,30 7 0,-19-4 15,3 2-15,3 1 0,1-2 16,-1 2-16,5-2 0,0-3 16,-3 1-16,-3-1 0,-3 1 0</inkml:trace>
  <inkml:trace contextRef="#ctx0" brushRef="#br0" timeOffset="78932.0386">21107 6132 0,'0'0'0,"0"0"16,-7 21-16,3-6 0,-2 4 0,-3 14 15,-1 4-15,-1 1 0,-1 2 16,0 6-16,1-3 0,3-4 16,3-3-16,-1 0 0,3-3 15,2-8-15,1-4 0,4-7 16,4-4-16,0-4 0,-1-3 0,4-6 16,3-5-16,1-7 15,4-4-15,-5 3 0,-2 2 0,-2 4 16</inkml:trace>
  <inkml:trace contextRef="#ctx0" brushRef="#br0" timeOffset="79063.3653">21484 5979 0,'0'0'0,"0"0"16,0 0-16,0 0 0,0 0 0,0 0 15,0 0-15,12 28 0,-12-28 16,7 20-16,-7-20 0,0 0 15</inkml:trace>
  <inkml:trace contextRef="#ctx0" brushRef="#br0" timeOffset="79233.4782">21758 6067 0,'0'0'0,"0"0"0,-19 8 16,6-2-16,-2 0 0,-4 3 0,-3 1 15,-8 4-15,0 2 0,1 0 16,0-2-16,-2-1 0,4-1 0,5-3 16,4-2-16,4-1 0</inkml:trace>
  <inkml:trace contextRef="#ctx0" brushRef="#br0" timeOffset="79632.3299">21369 6213 0,'0'0'0,"0"0"0,0 0 0,0 0 15,0 0-15,0 0 0,0 0 16,0 0-16,13 25 0,-13-25 15,7 22-15,-7-22 0,5 26 16,-2-11-16,-1-2 0,1 1 16,0-1-16,1-1 0,-1-1 0,-1-1 15,0-5-15,-1 2 0,1-2 16,-2-4-16,0-1 16,-4 1-16,2-2 0,0-3 0,0-2 15,1 1-15,1-2 0,2 1 16,2-2-16,4 0 0,2 1 15,2 0-15,3-2 0,3 3 16,2 1-16,6 1 0,2 2 16,-3 1-16,-2 0 0,-2 1 15,-2 1-15,-3 1 0,-4 3 0,-6 0 16,-2 0-16,-7 2 0,-3 2 16,-7 0-16,-6 1 0,-2 1 15,-1 0-15,-6 1 0,-3 1 16,-4 2-16,2 0 0,0-1 15,1-1-15,4-2 0,4-2 16,5-2-16,6-2 0,5-1 16,5-2-16,9-3 0,6-4 15,-2 1-15,-3 1 0,0 0 0</inkml:trace>
  <inkml:trace contextRef="#ctx0" brushRef="#br0" timeOffset="79831.694">21550 6427 0,'0'0'16,"0"0"-16,0 0 0,0 0 0,-8 25 15,8-25-15,-11 30 0,3-12 16,0 2-16,0 1 0,0 0 16,0 5-16,3 0 0,3-3 15,1-3-15,3-3 0,2-3 0,4-5 16,2-2-16,4-2 0,4-5 16,2-4-16,3-2 0,-1-4 15,1-1-15,7-7 0,2-4 16,-3-2-16,1-3 0,-6 5 15,-5 5-15,-3 3 0</inkml:trace>
  <inkml:trace contextRef="#ctx0" brushRef="#br0" timeOffset="80398.0177">22195 5963 0,'0'0'0,"0"0"0,0 0 15,0 29-15,0-29 0,-2 29 0,-1-10 16,1 0-16,0 2 0,0 3 16,0-1-16,-1-3 0,1-2 0,1-2 15,0-2-15,0-3 0,0-4 16,0-2-16,-1-2 16,2-3-16,-3-4 0,1-2 0,0-1 15,0-2-15,-1-1 0,1-5 16,0-2-16,1 1 0,1 0 15,2 2-15,1-2 0,1 3 16,-1 1-16,4 0 0,3 3 16,3 0-16,2 3 0,4 1 15,2 3-15,0 0 0,0 2 0,0 2 16,1 3-16,-1 0 0,-3 1 16,0 2-16,-1 2 0,-4-1 15,-2-1-15,-1 2 0,-2-1 16,-4 2-16,-2 1 0,-4-1 15,-4-1-15,-1 1 0,-4 0 16,-3 0-16,0 1 0,-2-1 16,-2-1-16,-2-3 0,-2 1 15,1-3-15,1-2 0,-1-1 16,3-1-16,2-1 0,4 2 0,2-2 16</inkml:trace>
  <inkml:trace contextRef="#ctx0" brushRef="#br0" timeOffset="80514.9383">22205 6153 0,'0'0'0,"0"0"16,0 0-16,0 0 0,26 0 15,-26 0-15,25 0 0,-25 0 16,27 1-16,-14 1 0,1-1 0,1 1 16,-1 2-16,-2 0 15,-2 3-15,-3-3 0,-5 1 16,0-1-16,0 0 0,1-1 0</inkml:trace>
  <inkml:trace contextRef="#ctx0" brushRef="#br0" timeOffset="81098.6402">22175 6300 0,'0'0'0,"0"0"0,0 0 15,29-3-15,-15 3 0,1 0 0,2 0 16,-1 2-16,1-1 0,3 2 16,-3 3-16,-2 2 0,-4 0 15,-6 2-15,-4-2 0,-3 2 16,-1 1-16,0-3 0,0-1 15,-10 7-15,-8 4 0,-1-1 16,-1-2-16,3-4 0,5-3 0,-2 1 16,4-2-16,4-2 15,3-3-15,6-2 0,1 4 16,4-2-16,3 0 0,3 1 16,2 1-16,1 0 0,1 0 0,-2 1 15,0 2-15,-2 0 0,-1 0 16,-2 4-16,-2 0 0,0 2 15,-2 0-15,1-2 0,-1 0 16,1-1-16,-1-3 0,3-1 16,0-2-16,4-3 0,4-2 0,1-3 15,2-4-15,-2 0 0,0-1 16,-2-1-16,1-3 0,-4 2 16,-3 0-16,-2-1 15,-4-1-15,-4 2 0,-4 0 0,-6 2 16,-5 3-16,-3 2 0,-2 2 15,-6 2-15,-3 3 0,-6 4 16,2 1-16,0 4 0,1 4 16,6 1-16,3 0 0,2 4 15,4 2-15,11-2 0,5-1 0,12-2 16,9-2-16,3-4 0,4-2 16,16-2-16,6-3 0,3 0 15,2 1-15,4-5 0,5-3 16,6-2-16,-3 0 0,-2-3 15,-3 0-15,-8-1 0,-15 4 16,-9 0-16</inkml:trace>
  <inkml:trace contextRef="#ctx0" brushRef="#br0" timeOffset="81348.7045">23288 6059 0,'0'0'0,"0"0"0,0 0 16,-19 25-16,19-25 0,-25 31 15,11-7-15,-1 3 0,-2 2 0,-6 11 16,-1 3-16,-3 3 0,4-5 16,1 0-16,4-8 15,4-6-15,2-7 0,3-4 0,2-4 16,2-6-16,0-2 0,2-6 15,1-5-15,1-2 0,2-4 16,0 3-16,0 1 0,-1 2 0</inkml:trace>
  <inkml:trace contextRef="#ctx0" brushRef="#br0" timeOffset="81665.1202">23438 6139 0,'0'0'0,"0"0"16,0 0-16,10 29 0,-10-29 15,4 38-15,-3-8 0,0 3 16,-1 1-16,-1 9 0,-2-1 16,1 4-16,1-4 0,0-5 15,1-4-15,-1-1 0,0-6 0,-2-4 16,-2-5-16,-3-6 0,-3-3 16,-4-3-16,-5-1 15,-1-4-15,-1-4 0,-4-4 0,-5-6 16,4-3-16,5-2 0,1-4 15,1-2-15,0-2 0,2 3 16,5 3-16,3 5 0,2 2 16,1 1-16,6 2 0,3 2 15,5-1-15,3 1 0,11 1 16,9 2-16,1-1 0,1-2 0,3 1 16,3-2-16,-1 0 0,-9 3 15,-5 1-15</inkml:trace>
  <inkml:trace contextRef="#ctx0" brushRef="#br0" timeOffset="81831.4368">23816 6547 0,'0'0'16,"0"0"-16,0 0 0,0 22 0,0-22 16,-1 21-16,1-21 0,-5 28 15,0-14-15,0-1 0,-2-2 16,0 0-16,-2-2 0,1-1 15,1 0-15,2-3 0</inkml:trace>
  <inkml:trace contextRef="#ctx0" brushRef="#br0" timeOffset="82033.5531">24242 6156 0,'0'0'0,"10"-2"0,5 1 0,2 0 16,2-1-16,9 2 0,5-1 16,0 1-16,1-1 0,6 2 15,0 2-15,-4-2 0,-3-1 0,4 1 16,-4 2-16,-8-2 0,-6-3 16,-5 1-16,-3 0 0,-2 0 15</inkml:trace>
  <inkml:trace contextRef="#ctx0" brushRef="#br0" timeOffset="82265.612">24469 6191 0,'0'0'15,"0"0"-15,0 0 0,0 0 16,-11 21-16,11-21 0,-20 26 0,7-11 16,-1 3-16,-3 3 15,-2 5-15,-6 5 0,-1-1 0,-1 1 16,0 0-16,-1 2 0,5-4 15,3-3-15,3-5 0,4-3 16,3-6-16,3-4 0,0-3 16,3-5-16,2-4 0,4-4 15,1-4-15,0 1 0,-1 2 0,1 2 16</inkml:trace>
  <inkml:trace contextRef="#ctx0" brushRef="#br0" timeOffset="82432.3872">24394 6319 0,'0'0'0,"0"0"0,0 0 0,0 0 15,0 0-15,0 0 0,8 31 16,-8-31-16,-7 29 0,2-11 16,-1 2-16,1 2 0,0 1 0,0 1 15,-1 1-15,1 4 0,0-4 16,2-3-16,1-5 16,1-2-16,1-3 0,1-4 15,2-3-15,-1-2 0,1 2 0,-1-3 16</inkml:trace>
  <inkml:trace contextRef="#ctx0" brushRef="#br0" timeOffset="82582.3857">24508 6375 0,'0'0'0,"0"0"0,0 0 16,0 0-16,26 16 0,-26-16 0,18 17 16,-9-5-16,-2 0 0,2 0 15,0 1-15,1 1 0,0-1 16,1-1-16,1-1 0,0-3 15,1-3-15,-1 0 0,-2-1 16,-1-1-16</inkml:trace>
  <inkml:trace contextRef="#ctx0" brushRef="#br0" timeOffset="82881.3609">25110 6137 0,'0'0'0,"0"0"0,0 0 0,-4 22 16,4-22-16,-11 28 0,0-8 16,-2 4-16,-1-1 0,1 4 15,0 2-15,-1 6 0,2-3 0,0 5 16,2-3-16,3-3 0,3-3 16,3-3-16,4-1 0,5-3 15,3-1-15,3-2 0,4-3 16,-2-1-16,0-1 0,1 0 15,3-4-15,-1 1 0,0-2 16,-3 0-16,0-1 0,-2-2 16,-1 0-16,-3-3 0,-2 1 15,-4-2-15,1 0 0,-2 1 0</inkml:trace>
  <inkml:trace contextRef="#ctx0" brushRef="#br0" timeOffset="83098.7268">25241 6369 0,'0'0'0,"0"0"0,0 0 16,0 0-16,0 0 0,0 0 15,-12 31-15,12-31 0,-17 33 0,6-12 16,-2 2-16,1 1 0,0 0 16,-4 5-16,1-1 0,-2-3 15,1-4-15,-2-4 0,0-3 16,2-3-16,-1-3 0,2-3 15,1-4-15,1-1 0,4 1 16,0-1-16</inkml:trace>
  <inkml:trace contextRef="#ctx0" brushRef="#br0" timeOffset="83231.9874">24910 6396 0,'0'0'0,"0"0"0,0 0 16,0 0-16,20-5 0,-20 5 0,31-6 15,-10 2-15,2 1 0,4 1 16,4-2-16,9 1 0,0-2 15,2 2-15,2 2 0,9 0 16,-3 0-16,-9 1 0,-8-1 16,-6 1-16</inkml:trace>
  <inkml:trace contextRef="#ctx0" brushRef="#br0" timeOffset="83655.4246">25568 6416 0,'0'0'0,"0"0"16,0 0-16,-6 27 0,6-27 0,-8 28 15,2-9-15,1 1 0,-1-1 16,1 3-16,0-2 16,2-2-16,0-4 0,1-2 0,1-5 15,-1-3-15,0-3 0,1-4 16,0-4-16,0 0 0,0-1 15,-1-6-15,-1 0 0,2-2 16,1-2-16,3-1 0,0-1 16,2 2-16,2 1 0,3 5 15,3 2-15,1 0 0,3 2 0,5 0 16,3 4-16,1 1 0,-1 2 16,6 2-16,1 2 15,-3 1-15,-3 3 0,-3 0 0,-3 0 16,-4 1-16,-4 1 0,-2 0 15,-4 1-15,-1 0 0,-3 0 0,-6 1 16,-3 1-16,-3-3 16,-2-1-16,-5 0 0,-3 0 15,-1 0-15,-1 0 0,-4-3 16,1-1-16,4-3 0,3-1 0,4 0 16,3 0-16,1 0 0</inkml:trace>
  <inkml:trace contextRef="#ctx0" brushRef="#br0" timeOffset="83898.2417">26418 5979 0,'0'0'0,"0"0"16,0 0-16,0 0 0,8 26 0,-8-26 15,-4 33-15,-1-12 0,1 2 16,-4 6-16,-3 7 0,-3 8 15,-2-3-15,-1 7 0,0-3 16,4-6-16,2-8 0,1 1 16,1-5-16,2-8 0,2-2 0,-1-4 15,1-4-15,-1-4 16,1-4-16,0-1 0,2 2 16,0-2-16</inkml:trace>
  <inkml:trace contextRef="#ctx0" brushRef="#br0" timeOffset="84349.0119">26449 6074 0,'0'0'16,"0"0"-16,22-1 0,-7 2 0,0 2 15,3 0-15,1 1 16,6-1-16,-3 1 0,-2 2 0,-3 5 16,-2 0-16,-3 1 0,-7 3 15,-4 0-15,-5 1 0,-5 0 16,-5 1-16,-5-2 0,-3 3 15,-3-1-15,-11 1 0,-2-2 16,1-1-16,1-3 0,-2 1 16,4-5-16,8-1 0,6 0 0,5-4 15,4 1-15,4-3 16,4-1-16,11-3 0,11-1 16,3 0-16,2 3 0,8-1 0,7 2 15,-1 2-15,-2 0 0,7 4 16,-1 1-16,-7 3 0,-4 0 15,-6 3-15,-4 2 0,-4-3 16,-4 0-16,-4 1 0,-5 1 16,-3-2-16,-2-1 0,-5-1 15,-5 2-15,-5-2 0,-3 0 0,-5 0 16,-3-1-16,-2 1 0,-1 1 16,-5-2-16,0-2 15,4-2-15,3-1 0,4-3 0,2-2 16,3-3-16,4 0 0,4-5 15,5-3-15,7 1 0,5-2 0,-2 3 16,0 2-16,-1 1 0</inkml:trace>
  <inkml:trace contextRef="#ctx0" brushRef="#br0" timeOffset="84470.289">27184 6497 0,'0'0'0,"0"0"0,0 0 0,0 0 16,-36 13-16,36-13 0,-26 4 16,26-4-16</inkml:trace>
  <inkml:trace contextRef="#ctx0" brushRef="#br0" timeOffset="90215.5361">2278 6795 0,'0'0'0,"0"0"0,0 0 16,0 0-16,0 0 0,24 2 0,-24-2 15,0 0-15,27-1 0,-13 0 16,-1-1-16,2 2 0,1-1 15,3 1-15,-1 0 0,3 0 16,1 0-16,8-1 0,2 1 16,0 1-16,-3 0 0,3-1 0,3 0 15,-1 2-15,0-1 0,7 1 16,3-1-16,-3 1 0,-3 1 16,4 1-16,5-2 0,0 1 15,-2-2-15,5 0 0,4 2 16,-6-2-16,-1 0 0,9 3 15,-2 0-15,0 0 0,-3-1 16,2-2-16,4-1 0,-6 2 16,-1 0-16,8 0 0,1-1 15,-3 1-15,-5 0 0,4 0 16,4-1-16,-5 2 0,-2 0 0,4-5 16,3-2-16,-5 2 0,-4 2 15,29-3-15,-3 0 0,-6 5 16,-8 3-16,0-2 0,3-5 15,-7 1-15,-6 0 0,3 5 16,0 2-16,-4-3 0,-5 0 16,8-6-16,5-1 0,-6 6 15,-1 5-15,1-2 0,-2-1 16,-4-2-16,-3-2 0,7-1 0,1-1 16,-3 1-16,-3 1 0,3-1 15,0 1-15,-2-1 0,-3 0 16,3 0-16,0 1 0,-3-1 15,-2 1-15,5 0 0,4 0 16,-3 1-16,-2 1 0,2-3 16,6-1-16,-4 0 0,-3-1 0,4 4 15,2 2-15,-2 0 16,-4-1-16,7 1 0,3-2 16,-6 0-16,-5 0 0,6-1 0,5 0 15,-6 0-15,-3 1 0,2 2 16,2 0-16,-1-6 0,-4-4 15,7 5-15,9 6 0,-10-6 16,-3-4-16,3 3 0,2 2 16,-3 4-16,-4 3 0,5-5 15,4-3-15,-4 1 0,-1 1 0,5-1 16,5 0-16,-3 1 0,-3 2 16,1 2-16,2 1 0,-5-1 15,-3 3-15,8-5 0,5-2 16,-7 1-16,-4 0 0,5-1 15,5 0-15,-4 0 0,-3-1 16,6 0-16,2 0 0,-6 2 16,-2 1-16,6-2 0,3-1 15,-3 1-15,-3 1 0,4-3 16,2-2-16,-6 3 0,-4 2 16,5-2-16,4-1 0,-3 1 0,-4 0 15,7 0-15,5-1 0,-6-1 16,-5-1-16,5 0 0,2 1 15,-5-1-15,-1-3 0,6 4 16,5 1-16,-6-2 0,-5-1 16,8-3-16,6-6 0,-6 6 15,-2 3-15,2 5 0,4 3 16,-7-4-16,-5-3 0,5-2 0,5 1 16,-5 2-16,-3 2 0,9 0 15,5-1-15,-8 0 0,-6 0 16,7-2-16,6-1 0,-7 4 15,-3 0-15,7 2 0,5-1 16,-5 0-16,-2 0 0,4-3 16,2-1-16,-5 1 0,-3 1 15,5 2-15,3 1 0,-7-1 0,-5-1 16,6-1-16,2-1 16,-5 2-16,-4 1 0,8 1 0,3 3 15,-3-1-15,-3 1 0,5-3 16,3-2-16,-6 3 0,-3 3 15,6-2-15,3-2 16,-6-1-16,-1-1 0,4 2 0,3 0 16,-6 0-16,-5 2 0,5-1 15,6 1-15,-5 1 0,-4 2 0,9-7 16,6-6-16,-10 9 0,-9 7 16,8-2-16,7-2 15,-6 1-15,-6 0 0,7-3 16,2-1-16,-5-4 0,-6 0 0,7 2 15,7 1-15,-4 0 0,-3-2 16,1 1-16,3 0 0,-10 4 16,-8 2-16,6-1 0,4 0 15,-5-6-15,-3-5 0,8 6 16,5 4-16,-9 1 0,-6-1 0,2 2 16,3-1-16,-4-2 0,-2-1 15,3 3-15,0 2 16,-6-3-16,-5-1 0,1 1 0,-2 0 15,-13 0-15,-7 1 0,-9-1 16,-5-3-16,-3 1 0</inkml:trace>
  <inkml:trace contextRef="#ctx0" brushRef="#br0" timeOffset="96798.7659">2200 9036 0,'0'0'0,"0"0"0,0 0 0,0 0 16,26-2-16,-26 2 0,23-4 16,-8 2-16,3 1 0,3 0 15,3 1-15,8-1 0,0 1 0,5-1 16,2 0-16,2 1 0,2 0 16,12 1-16,4 0 0,-1-1 15,0-2-15,16 4 0,1 2 16,8-1-16,-7-2 0,9-1 15,6-1-15,4 0 0,-9 2 16,44-1-16,-6-1 0,-15-1 0,-11-1 16,6 0-16,4-2 15,-11 5-15,-8 3 0,9-5 16,7-2-16,-8 1 0,-6-1 0,11 4 16,5 2-16,-6-1 0,-6 1 15,10-3-15,3-4 0,-8 1 16,-5-2-16,7 4 0,8 1 15,-11 1-15,-4 0 0,4 0 16,3-1-16,-8-2 0,-6 1 0,8-3 16,6-3-16,-10 2 0,-5 3 15,10 2-15,8 2 16,-12-2-16,-7-2 0,4 1 0,3 1 16,-6-3-16,-8-2 0,9 1 15,4 0-15,-13 2 0,-4 2 0,2-1 16,3-1-16,-4 3 15,-3 2-15,3-1 0,1-1 16,-10 2-16,-6 1 0,0-4 0,3-4 16,-7 8-16,-6 4 0,-2-2 15,-2 2-15,-8-5 0,-7-1 16,-13 1-16,-11 0 0,-5-1 16,-7 0-16,-25-9 0,-19-7 15,13 6-15,12 3 0,8 0 16</inkml:trace>
  <inkml:trace contextRef="#ctx0" brushRef="#br0" timeOffset="97549.2829">4343 8201 0,'0'0'0,"0"0"15,0 0-15,0 0 0,-21 3 0,21-3 16,-22 11-16,22-11 15,-23 10-15,9-4 0,-1 1 16,-4 2-16,0 1 0,-5 6 0,1 4 16,1-1-16,0 0 0,-4 5 15,1 3-15,0 1 0,3 1 16,-4 9-16,2 1 0,4-1 16,1 0-16,1 8 0,1 1 15,5-5-15,3-2 0,8 0 16,2 2-16,5-8 0,-1-3 0,12 2 15,8 1-15,0-8 16,4-2-16,9-6 0,6-4 0,-2-6 16,-1-4-16,9-8 0,6-6 15,-1 1-15,2-1 0,9-8 16,0-5-16,-6 0 0,-10 0 16,4-7-16,-2-5 15,10-14-15,-15 3 0,-14-1 0,-10-1 16,-6 4-16,-7 3 0,-5-2 15,-5-2-15,-3 8 0,-2 6 0,-11-6 16,-6-3-16,-8 7 0,-4 1 16,-10 8-16,-7 2 0,17 14 15,-4-1-15,-42-3 0,-4 4 16,7 8-16,4 5 0,-11 12 16,-13 6-16,5 6 0,3 6 0,28-11 15,18-8-15,13-4 0</inkml:trace>
  <inkml:trace contextRef="#ctx0" brushRef="#br0" timeOffset="101265.829">1958 9249 0,'0'0'0,"0"0"0,0 0 15,32-3-15,-18 1 0,5-1 16,3 0-16,10 0 0,3 0 15,3-1-15,6-1 0,7 0 16,-1 1-16,1 0 0,1 0 16,6-1-16,-4 1 0,-3 1 0,-4-2 15,-6 3-15,-9 2 0,-1 1 16,-6 1-16,-8 0 0,-4-1 16,-6 3-16,-5 4 0,-5 1 15,-3 2-15,-7 2 0,-7 2 16,-2 2-16,-3 2 0,-15 9 15,-5 4-15,1-2 0,0-1 16,-9 3-16,-2-1 0,-1-1 0,5-1 16,-7 1-16,8-1 0,9-4 15,4-5-15,8-4 0,1-4 16,11-3-16,5-5 0,4-4 16,0-4-16,5-6 0,3-1 0,7-5 15,8-4-15,1-4 16,3-2-16,6-7 0,6-5 15,1 1-15,-2-1 0,7-8 16,1 1-16,-4 3 0,-1 2 0,3-4 16,-3 4-16,-2 4 0,-3 2 15,-3 6-15,-3 6 16,-3 5-16,-6 6 0,-1 0 0,-1 2 16,-2 6-16,-3 5 0,0 7 15,-1 7-15,0 3 0,1 3 16,-2 9-16,2 5 0,-3 2 15,-2-2-15,2 7 0,2 4 16,-1 3-16,0-2 0,1-2 16,0 0-16,2-7 0,3-8 0,-3-3 15,-1-1-15,0-5 0,-5-4 16,1-4-16,-2 0 0,1-3 16,2-2-16,-7-5 0,-2 0 15,-7-8-15,-2-2 0,-5-5 16,-10-4-16,1-2 0,-2-1 15,-14-10-15,-5-4 0,3 1 16,1 1-16,-4-3 0,-1 2 16,4 4-16,2 3 0,1 0 0,4 5 15,8 1-15,10 4 0,4 3 16,7 3-16,2 2 0</inkml:trace>
  <inkml:trace contextRef="#ctx0" brushRef="#br0" timeOffset="102466.223">2424 10208 0,'0'0'0,"0"0"0,0 0 16,0 0-16,0 0 0,0 0 15,0 0-15,13-18 0,-13 18 16,0 0-16,23-7 0,-23 7 15,23-5-15,-8 2 0,4 1 16,1 0-16,1-1 0,5 2 16,7-1-16,7-1 0,0 2 0,7-2 15,4 1-15,9 0 0,3 1 16,13-2-16,4 0 0,-5 2 16,-3 0-16,17 2 0,3 2 15,5-1-15,-9 1 0,40 0 16,-9 1-16,-14-1 0,-8 0 15,1 2-15,1-2 0,-5 0 16,-6 0-16,10-1 0,7 0 16,-8-1-16,-4 2 0,4 0 0,5 1 15,-7-5-15,-6-2 0,8 1 16,7 2-16,-11 0 0,-5 2 0,12-2 16,7-1-16,-12 0 15,-8 1-15,9-1 0,5-3 16,-8 2-16,-5 1 0,8-2 15,10 0-15,-11 0 0,-10-1 0,9 2 16,7-1-16,-10-1 16,-5-2-16,9 1 0,4 1 15,-5 2-15,-4 2 0,11-3 0,6 0 16,-8-1-16,-5-1 0,6 6 16,6 3-16,-9-2 0,-6-1 15,9-1-15,4-2 0,-10 3 16,-7 0-16,9 3 0,7 1 15,-10-4-15,-3-1 0,5 1 16,7-1-16,-11 2 0,-6 0 0,7-2 16,3 1-16,-8-2 15,-6-1-15,11 0 0,6 0 0,-9 0 16,-5-2-16,4 1 0,4 1 16,-6 1-16,-5 2 0,6-2 15,5 1-15,-7-1 0,-5 0 16,9-1-16,7 1 0,-8 2 15,-7 2-15,7-3 0,4-4 16,-6 3-16,-5 0 0,8 4 16,4 2-16,-7-2 0,-4 0 0,9 1 15,9 1-15,-13-3 0,-8 1 16,7 0-16,6 2 0,-5 0 16,-4-1-16,7 1 0,3 1 15,-8 1-15,-6 0 0,3 1 16,4 1-16,-5-4 0,-5-2 0,9 1 15,5 3-15,-11-2 16,-7 1-16,6-1 0,6-2 16,-8 0-16,-5 1 0,7-5 15,6-4-15,-7 4 0,-4 3 0,1 1 16,1-1-16,-7-3 0,-3-4 16,2 4-16,3 1 0,-3-1 15,0-2-15,2 0 0,1 0 16,-8 1-16,-7 0 0,5 4 15,2 5-15,-3-6 0,-3-2 0,0 1 16,2 0-16,-5 1 0,-5 1 16,4-2-16,2 0 15,-8 4-15,-4 3 0,0-6 0,1-4 16,-8 4-16,-5 1 0,-2-1 16,-3-1-16,-5-3 0,-6-5 15,-5 3-15,-5 0 0,-4 0 16,-2 2-16,-8-5 0,-6-5 15,4 3-15,3 3 0,3 2 0</inkml:trace>
  <inkml:trace contextRef="#ctx0" brushRef="#br0" timeOffset="107734.6938">10800 10031 0,'0'0'0,"0"0"16,0 0-16,3-21 0,-3 21 0,4-20 15,-1 6-15,-2 1 16,0-3-16,0 0 0,0-3 16,1 0-16,0 0 0,1-8 0,-1-2 15,0 1-15,1 1 0,1-2 16,0-1-16,0 1 0,1 0 16,3-6-16,0 2 0,2-1 15,1 2-15,1-2 0,3-1 16,0 3-16,2 2 0,3-7 15,1 0-15,1 5 0,1 3 0,3-2 16,3 0-16,0 3 0,-1 1 16,5 5-16,4 0 0,-1 4 15,2 0-15,9-4 0,1 2 16,-2 6-16,-3 3 0,4 4 16,5 3-16,-1 5 0,-2 2 15,9 6-15,0 6 0,-5-1 16,-5 1-16,4 8 0,2 5 15,-9 0-15,-5 1 0,5 9 16,-1 4-16,-7-2 0,-6-3 16,4 21-16,-6 2 0,-5-11 0,-3-7 15,-4 3-15,-1 4 16,-3-5-16,-2 1 0,-5 3 0,-4 3 16,-2-6-16,-2-3 0,-9 0 15,-7 2-15,0-2 0,2-1 16,-6-2-16,-5-1 0,-2-5 15,-5-3-15,-6-2 0,-8 0 16,2-3-16,0-3 0,-8-4 16,-6-2-16,8-4 0,7-3 0,-10-2 15,-7-3-15,6-6 0,3-3 16,-6-6-16,-4-2 0,4-1 16,3-1-16,-1-3 0,-1-3 15,8 1-15,6 1 0,-7-7 16,-3-6-16,6 1 0,7 2 0,-1-8 15,-1-4-15,11 2 0,7 2 16,7-9-16,3-7 16,5 17-16,4 12 0,1 6 0</inkml:trace>
  <inkml:trace contextRef="#ctx0" brushRef="#br0" timeOffset="108065.4271">11027 8160 0,'0'0'16,"0"0"-16,0 0 0,0 0 0,0 0 0,16 23 15,-16-23-15,10 26 16,-10-26-16,11 33 0,-6-10 16,-1 0-16,-1 2 0,0 7 15,-3 1-15,0-2 0,0-2 0,0 0 16,0-6-16,0-3 15</inkml:trace>
  <inkml:trace contextRef="#ctx0" brushRef="#br0" timeOffset="108382.7409">11167 8345 0,'0'0'0,"7"-2"0,6-1 0,1 1 16,2-1-16,12 0 0,5-1 15,-3 2-15,-1 2 0,5 2 16,-2 2-16,-3 2 0,0 0 0,-5 3 16,-2 2-16,-6-1 0,-5 0 15,-9 2-15,-6-1 0,-5 1 16,-3-1-16,-10 1 0,-9 0 16,-1 0-16,-1-1 0,-4-2 15,0 1-15,-2-1 0,6-1 16,5 1-16,2-2 0,7-1 15,5-1-15,8-2 0,6-3 16,4-1-16,7-2 0,11 1 16,10 0-16,3 2 0,3 0 0,-7 0 15,-6 0-15,-5 0 0</inkml:trace>
  <inkml:trace contextRef="#ctx0" brushRef="#br0" timeOffset="108701.6773">11755 8399 0,'0'0'16,"0"0"-16,0 0 0,0 0 0,0 0 15,0 0-15,30-12 0,-30 12 16,31-4-16,-11 2 0,2 1 16,1 0-16,0 1 0,3 0 15,1 0-15,4 0 0,-3 1 16,-5 1-16,-3 2 0,-3 2 15,-2-1-15,-3 5 0,-3 1 16,-3 1-16,-1 3 0,-5 1 16,-5 4-16,-4-1 0,-3 2 0,-4 1 15,-4 0-15,-8 4 0,0-4 16,-4 0-16,-2 1 0,-1-4 16,1-3-16,-7 2 0,3-3 15,4-4-15,3-2 0,2-5 16,2-3-16,2-5 0,4-3 0,6 2 15,3 2-15,2-1 0</inkml:trace>
  <inkml:trace contextRef="#ctx0" brushRef="#br0" timeOffset="108882.6527">11661 8520 0,'0'0'0,"0"0"0,0 0 0,0 0 16,17-12-16,-17 12 0,19-2 16,-7 5-16,3 4 0,-2 0 15,0 1-15,1 3 0,2 3 16,0 2-16,1 1 0,4 7 15,0 3-15,-1-2 0,-2-1 0,3 2 16,-1-2-16,-2-3 16,-2-5-16,2-3 0,0-6 0,-4-1 15,-2-2-15,-2 1 0</inkml:trace>
  <inkml:trace contextRef="#ctx0" brushRef="#br0" timeOffset="109182.0943">12696 8158 0,'0'0'0,"0"0"16,0 0-16,0 0 0,0 0 0,0 0 16,0 0-16,-21 22 15,21-22-15,-20 22 0,20-22 16,-27 24-16,14-13 0,5 1 15,1-1-15,3-1 0,1 1 0,6-3 16,3 0-16,3 0 0,2-1 16,6-2-16,4 0 0,5 0 15,0-1-15,2 0 0,1-1 16,-2-1-16,-1 1 0,0 3 16,-4 0-16,-4 0 0,-5 0 0,-2-3 15,-2 1-15,-1-2 0</inkml:trace>
  <inkml:trace contextRef="#ctx0" brushRef="#br0" timeOffset="109349.5046">12458 8524 0,'0'0'0,"0"0"0,0 0 16,0 0-16,0 0 0,0 0 15,26 9-15,-26-9 0,36 2 16,-13 0-16,4 1 0,1-1 15,-1 1-15,3-1 0,1 1 16,3-1-16,-5 0 0,-5 0 0</inkml:trace>
  <inkml:trace contextRef="#ctx0" brushRef="#br0" timeOffset="109899.463">12477 8698 0,'0'0'0,"0"0"0,0 0 15,0 0-15,0 0 0,0 0 16,0 0-16,28 1 0,-28-1 0,37 2 16,-14 2-16,2-2 0,3-1 15,0 1-15,1-2 0,5 1 16,-2 3-16,-3-2 0,-3 2 16,-4-1-16,-4 1 0,-4 2 15,-2 2-15,-4-1 0,-4 0 16,-6 2-16,-5 2 0,-3-1 15,-1 1-15,-6 1 0,-3 0 16,-1-1-16,0 0 0,-3 2 0,1 0 16,2-1-16,2-1 0,3 0 15,1-1-15,4-3 0,1-1 16,5 0-16,2 2 16,4-4-16,3 0 0,7-2 0,7 1 15,2-1-15,2 0 0,5 0 16,5 1-16,7 0 0,-2 0 15,2-2-15,2-2 0,-3 1 0,-1 1 16,2-1-16,-2-1 16,-4 1-16,-2 0 0,-3-1 0,-2 0 15,-5 0-15,-4-1 0,-2 0 16,-3 1-16,-5-2 0,0 1 16,-1 1-16,-2-2 0,0 2 15,0 0-15,-2-1 0,0 0 16,-2 2-16,2-2 0,-2 2 15,3-3-15,-3 3 0,2-4 0,-1 0 16,-1 0-16,0-2 0,0 0 16,0-3-16,-1-2 0,-1-3 15,-1 1-15,-1-3 0,-2 0 16,1 2-16,0 2 0,1 1 16</inkml:trace>
  <inkml:trace contextRef="#ctx0" brushRef="#br0" timeOffset="138599.732">5400 10136 0,'0'0'0,"12"-1"0,9-1 16,1 1-16,4 0 0,18-1 15,19 1-15,3-1 0,1 0 0,19-1 16,5 0-16,11 3 0,-8 3 15,15-2-15,0 0 0,22 1 16,-25-2-16,-14 0 0,-8 0 16,-17 4-16,-12 2 0,-8-3 15,-8-1-15,-12-3 0,-11-1 16,-9 1-16,-7 1 0,-4-4 16,-3 0-16,-14-2 0,-8-4 15,6 4-15,-4-1 0,-12 0 16,-8 1-16,6 0 0,0 0 0,-19-4 15,-7 0-15,0 3 0,0 2 16,-9-1-16,-7-1 0,-31 3 16,15 4-16,0 1 0,2 1 15,12 3-15,9 2 0,4 4 16,5 0-16,17 2 0,15-3 0,8-1 16,8 0-16,8-4 15,8-1-15,16-1 0,14-2 16,9 4-16,0 0 0,0-4 0,15-1 15,4-1-15,7 1 0,15-1 16,14 1-16,38 1 0,-13 2 16,2 1-16,1 0 0,-14 3 15,-13-1-15,-6 5 0,-5 0 16,-17-5-16,-8-5 0,-19 1 16,-11-1-16,-16-1 0,-10 0 15,-27-5-15,-17-1 0,-5-4 0,-5-1 16,-23 2-16,-15 2 15,5-1-15,0 1 0,-12 3 0,-11 1 16,8-1-16,4 0 0,-11 6 16,-6 6-16,19-3 0,13 0 15,9-1-15,4 1 0,20-1 16,13 2-16,20-5 0,11-1 16,12-3-16,7-1 0,23 0 15,17-2-15,10-4 0,7-3 0,22 1 16,14-1-16,-8 3 15,-2 2-15,11-3 0,9-2 0,-37 5 16,-25 2-16,-17 2 0</inkml:trace>
  <inkml:trace contextRef="#ctx0" brushRef="#br0" timeOffset="138950.2372">5357 8864 0,'0'0'0,"0"0"0,0 0 16,0 0-16,0 0 0,6 24 0,-6-24 16,4 28-16,-4-28 0,0 39 15,0-13-15,-2-1 0,0 2 16,2 7-16,-2-1 0,1-4 16,1-1-1,0-6-15,0-3 0,0-4 0,0-4 0,0-4 16,-2-5-16,2-2 0,-2 3 0,2-3 15</inkml:trace>
  <inkml:trace contextRef="#ctx0" brushRef="#br0" timeOffset="139166.3616">5439 8960 0,'0'0'0,"0"0"16,0 0-16,26-6 0,-16 3 0,5 1 16,4 1-16,0 0 15,-1-1-15,6 3 0,-2 2 16,-3 2-16,-1 0 0,-2 2 15,-4-1-15,-1 0 0,-2 0 0,-7 3 16,-4 2-16,-4 0 0,-2 0 16,-7 2-16,-7 1 0,-2 1 15,0-2-15,-9 3 0,0-2 16,2-3-16,5-4 0,5-4 16,6-4-16,1 1 0,4-1 0,0 0 15</inkml:trace>
  <inkml:trace contextRef="#ctx0" brushRef="#br0" timeOffset="139366.3212">6425 8628 0,'0'0'0,"0"0"0,0 0 0,-19 12 15,19-12-15,-32 16 0,8-4 16,-2 2-16,-1 2 0,-12 7 0,-6 2 15,5-1-15,-1-4 0,-7 7 16,1-2-16,8-4 0,4-3 16,2 0-16,8-4 0,5-5 15</inkml:trace>
  <inkml:trace contextRef="#ctx0" brushRef="#br0" timeOffset="139523.1093">6122 8892 0,'0'0'0,"0"0"0,0 0 16,0 0-16,9 25 0,-9-25 0,4 21 15,-2-8-15,2 1 0,-1-4 16,0-2-16,2-1 0,-2-1 0,0-1 16</inkml:trace>
  <inkml:trace contextRef="#ctx0" brushRef="#br0" timeOffset="139800.0438">6616 8904 0,'0'0'0,"0"0"15,0 0-15,-29 9 0,29-9 16,-38 8-16,9-1 0,-4 1 16,1 1-16,-17 6 0,-7 3 15,-8 3-15,2-1 0,-6 4 16,5 2-16,9-7 0,11-3 0,6-1 15,10-3-15,12-4 0,8-3 16,17-1-16,14-1 0,9-1 16,8-5-16,12 1 0,7-3 15,0 0-15,1-1 0,8 0 16,-1 2-16,0 0 0,-10 0 16,-6 1-16,-10 0 0,-10-1 0,-8 1 15,-8 2-15,-3-1 16,-5 1-16</inkml:trace>
  <inkml:trace contextRef="#ctx0" brushRef="#br0" timeOffset="140083.8716">6378 8914 0,'0'0'0,"0"0"16,0 0-16,0 0 0,0 0 0,0 0 15,0 30-15,0-30 0,0 35 16,-4-11-16,1 5 15,0 2-15,-1 0 0,2 8 0,2 0 16,0-4-16,-2-3 0,2 4 16,0-5-16,-1-5 0,1-4 0,-7-2 15,0-5-15,-4-4 16,-3-2-16,-2-5 0,-4-3 16,1-4-16,0-2 0,-3-8 15,1-4-15,4-4 0,1-1 0,8-9 16,3-7-16,1 8 0,2 4 15,-2 6-15</inkml:trace>
  <inkml:trace contextRef="#ctx0" brushRef="#br0" timeOffset="140501.1007">6982 8865 0,'0'0'0,"0"0"0,0 0 15,0 0-15,-10 26 0,10-26 0,-22 26 16,8-12-16,3 1 0,-2 0 16,5 0-16,3-2 0,1-2 15,6 3-15,7-2 0,1-3 16,4-3-16,6-1 0,5-1 16,1-3-16,0 0 0,3-3 15,4-4-15,3 0 0,1-3 0,-5-1 16,-2-1-16,-3-1 15,-3 0-15,3-5 0,-3 0 16,-8 4-16,-2 2 0,-5 1 0,-1 3 16,-3 1-16,-4 0 0,-2-1 15,-4 2-15,1 3 0,-2 4 16,0 3-16,-2 4 0,0 1 16,2 1-16,0 4 0,-2 3 15,3 1-15,0 3 0,2 5 16,0-2-16,2-2 0,1-3 0,3-3 15,0-2-15,2-4 0,-2-1 16,1-4-16,1-4 0,-2-1 16,-1 1-16,1-2 0,-1 0 15,-2 0-15</inkml:trace>
  <inkml:trace contextRef="#ctx0" brushRef="#br0" timeOffset="140716.7205">7165 8830 0,'0'0'16,"0"0"-16,0 0 0,0 0 0,-6 27 16,6-27-16,-6 31 0,2-12 15,0 1-15,1 4 0,0 3 16,0 0-16,1-1 0,0 7 16,1-1-16,1-4 0,0-2 0,0 2 15,1-4-15,-1-7 0,-1-1 16,-2-2-16,-1-5 15,1 1-15,-1-3 0,2 0 0</inkml:trace>
  <inkml:trace contextRef="#ctx0" brushRef="#br0" timeOffset="140999.6317">6938 9313 0,'0'0'0,"0"0"0,0 0 16,0 0-16,0 0 0,-5 28 15,5-28-15,-1 22 0,1-22 0,2 24 16,2-12-16,0-1 0,1-1 15,2-2-15,4-2 16,3-1-16,1-1 0,3-3 16,0-1-16,2-1 0,1-3 0,7-3 15,-1-1-15,0-3 0,-3-3 16,-2 0-16,-2-1 0,1 0 16,-1 2-16,-6 3 0,-2 2 15,-2 1-15,-2 1 0,-4 3 16,-1 4-16,0 1 0,-2 2 0,0 6 15,-1 5-15,0 1 0,1 2 16,2 2-16,3 3 16,0 2-16,1 1 0,2 0 0,-5-5 15,1-3-15</inkml:trace>
  <inkml:trace contextRef="#ctx0" brushRef="#br0" timeOffset="141861.224">9357 10705 0,'0'0'0,"0"0"15,0 0-15,0 0 0,0 0 0,4 25 16,-4-25-16,-2 23 16,2-23-16,-7 29 0,2-11 15,-1 1-15,2-1 0,-3 2 16,0 1-16,1-1 0,-1 0 0,0 1 15,-1-2-15,1-2 0,1-4 16,2-4-16,3-5 0,0-1 16,1 0-16,0 0 0</inkml:trace>
  <inkml:trace contextRef="#ctx0" brushRef="#br0" timeOffset="142034.0406">9319 10492 0,'0'0'0,"0"0"16,0 0-16,27-4 0,-27 4 16,29 1-16,-29-1 0,39 7 15,-19-3-15,3 2 0,3 1 16,7 1-16,-1-1 0,-5-2 16,-5 0-16,-3-1 0</inkml:trace>
  <inkml:trace contextRef="#ctx0" brushRef="#br0" timeOffset="142368.6682">9726 10887 0,'0'0'0,"0"0"0,-8 18 15,2-4-15,-2-1 0,-5 7 16,-3 2-16,3-3 0,1-2 16,1-3-16,2-1 0,2-3 15,2-2-15,3-5 0,2-3 16,4-3-16,0-2 0,6-5 15,4-3-15,0-3 0,0-2 0,6-1 16,4-4-16,5-3 0,-1 0 16,0 3-16,1 3 0,-3 3 15,0 3-15,2 3 0,0 4 16,-5 4-16,-3 3 0,-7 4 16,-2 4-16,-2 4 0,-1 3 0,-3 7 15,-1 4-15,-2 0 0,0-3 16,-2 2-16,0 2 15,-1-3-15,0-3 0,0 2 0,0-3 16,-1-6-16,1-3 0,0-4 16,-1-5-16,2-2 0,-2 3 0,2-3 15</inkml:trace>
  <inkml:trace contextRef="#ctx0" brushRef="#br0" timeOffset="142770.1463">10444 10529 0,'0'0'0,"0"0"15,-7 22-15,1-5 0,-1 4 16,-7 14-16,-1 8 0,-3 2 16,0 3-16,-3 8 0,-1 3 15,4-8-15,3-8 0,0-1 16,4-6-16,2-8 0,3-7 15,1-5-15,2-5 0,1-4 0,1-4 16,3-7-16,2-8 16,3-2-16,2-2 0,4-7 15,5-6-15,-2 1 0,1 0 0,6 0 16,2 3-16,1 3 0,-1 4 16,0 5-16,2 3 0,-2 2 15,1 4-15,0 3 0,3 4 16,-4 1-16,-3 3 0,-3 7 0,-4 4 15,-3 3-15,-3-1 0,-3 4 16,-2 2-16,-2-1 0,-2 0 16,-3 2-16,-1 3 0,-2-5 15,1-1-15,0-2 0,2-1 16,1-5-16,-1-3 0,1-3 16</inkml:trace>
  <inkml:trace contextRef="#ctx0" brushRef="#br0" timeOffset="143167.1267">11339 10928 0,'0'0'0,"0"0"16,0 0-16,0 0 0,0 0 0,0 0 16,-20-20-16,20 20 15,-29-6-15,29 6 0,-46 6 16,19 0-16,0 3 0,-8 7 0,-2 4 15,3-1-15,1 0 0,-2 4 16,5 0-16,7-3 0,5-1 16,9-3-16,8-1 0,7-4 15,5-2-15,6-1 0,5-3 16,3-2-16,0-1 0,2-3 16,0-5-16,0-1 0,-1-2 15,3-7-15,-2-3 0,-5-1 0,-4-1 16,-3 4-16,-1 3 15,-3 3-15,-4 1 0,0 3 0,-3 3 16,-4 4-16,0 3 0,-1 6 16,0 4-16,1 0 0,0 2 15,1 5-15,0 3 0,3-1 16,1-1-16,4-2 0,3 2 16,2-4-16,2-4 0,-3-2 15,-2-3-15,-2 0 0</inkml:trace>
  <inkml:trace contextRef="#ctx0" brushRef="#br0" timeOffset="143417.1951">11856 10622 0,'0'0'0,"0"0"16,0 0-16,-7 22 0,7-22 0,-11 31 15,-1-6-15,-2 3 0,-2 4 16,-5 14-16,-1 4 16,-2 5-16,3-6 0,5-4 0,2-2 15,3 1-15,4-6 0,3-7 16,4-5-16,1-6 0,2-6 16,-1-3-16,0-1 0,-1-5 15</inkml:trace>
  <inkml:trace contextRef="#ctx0" brushRef="#br0" timeOffset="143733.4835">11871 11089 0,'0'0'0,"0"0"0,0 0 16,31-2-16,-31 2 0,30-2 16,-10 1-16,1-2 0,0-1 0,6 0 15,1-1-15,-3-1 0,-1 0 16,0-2-16,-2-1 15,-4-1-15,-2-1 0,-7-3 0,-6-3 16,-5 1-16,-4 0 0,-5 4 16,-5 2-16,-4 3 0,-3 2 15,-8 6-15,-1 7 0,1 3 16,1 3-16,3 6 0,1 1 16,2 6-16,6-1 0,11 1 15,7 1-15,6-2 0,7-2 0,8-1 16,7 0-16,3-3 0,4-2 15,7-5-15,4-2 0,4-3 16,-4-5-16,-12-1 0,-7 0 16,-7-1-16</inkml:trace>
  <inkml:trace contextRef="#ctx0" brushRef="#br0" timeOffset="143933.7028">12748 10813 0,'0'0'0,"0"0"0,0 0 15,-9 24-15,9-24 0,-9 25 16,2-8-16,0 0 0,-1 2 0,0-1 16,2-1-16,-1 3 15,2-2-15,0-3 0,2-3 16,0-2-16</inkml:trace>
  <inkml:trace contextRef="#ctx0" brushRef="#br0" timeOffset="144166.9588">12652 10783 0,'0'0'0,"0"0"0,0 0 16,36 2-16,-36-2 0,39 3 16,-12 2-16,0 1 0,-1 0 0,10 2 15,-1 0-15,-3 0 0,-2 1 16,-1 4-16,-4 3 15,-8-1-15,-4 0 0,-10 0 0,-9 3 16,-4-2-16,-2-2 0,-6 0 16,-4-1-16,-3-1 0,-3 0 15,1-2-15,-1-1 16,3-2-16,2-1 0,3-6 0,7-6 16,4 2-16,1 1 0,3 1 15</inkml:trace>
  <inkml:trace contextRef="#ctx0" brushRef="#br0" timeOffset="144436.1168">13465 10711 0,'0'0'0,"0"0"16,0 0-16,-10 29 0,4-14 0,-6 7 15,-6 5-15,-4 8 0,0 1 16,-7 7-16,0-1 16,1-5-16,2-4 0,-2 0 0,4-6 15,4-5-15,4-5 0,3-5 16,2-5-16,1-4 0,1-4 16,3-5-16,-1-5 0,3-5 15,2-5-15,1 4 0,-1 3 16,1 3-16</inkml:trace>
  <inkml:trace contextRef="#ctx0" brushRef="#br0" timeOffset="144816.3702">13392 10710 0,'0'0'0,"8"-1"0,6 0 0,1 2 15,4 0-15,7 2 0,3 1 16,0 1-16,-1 1 0,5 2 16,-2 0-16,-4 2 0,-5 3 15,-5 0-15,-3 1 0,-6-1 0,-2-2 16,-11 3-16,-6-1 15,-3 0-15,-4 0 0,-6-1 0,-6 2 16,0-1-16,-2-2 0,-3 0 16,-1 0-16,-1-3 0,5-1 15,5-5-15,5-1 0,6-1 16,3 1-16,11-2 0,8-3 16,6 1-16,6 0 0,7 2 15,7 1-15,0 1 0,0-1 0,10 7 16,3 2-16,-5-1 0,-5-1 15,-5 1-15,-4 1 16,-5 2-16,-3 1 0,-6 2 0,-5 1 16,-4 3-16,-3 2 0,-6 0 15,-3 1-15,-4-3 0,-2-1 16,-6 1-16,-5 0 0,1-3 16,0-3-16,-5-3 0,-3-3 15,4 8-15,4 5 0,5-4 0,5-3 16,2-3-16</inkml:trace>
  <inkml:trace contextRef="#ctx0" brushRef="#br0" timeOffset="144966.3773">13395 11080 0,'0'0'0,"0"0"0,0 0 16,26 13-16,-14-8 0,5 2 15,3 2-15,0-1 0,0 2 0,9 2 16,4 2-16,-2-3 0,0 0 15,0 0-15,-6-2 0,-5-2 16</inkml:trace>
  <inkml:trace contextRef="#ctx0" brushRef="#br0" timeOffset="145266.8429">14465 10509 0,'0'0'0,"0"0"0,0 0 15,0 0-15,0 0 0,-24 19 16,24-19-16,-24 21 0,12-9 0,0-1 16,1 2-16,2-1 0,2 1 15,6-2-15,4 0 16,3-1-16,0-1 0,8 0 0,4-1 15,8 2-15,-1-3 0,5-1 16,3 0-16,-2-1 0,-1-2 16,2 3-16,-4 1 0,-5-3 15,-4 0-15,-3-1 0,-4-1 16,-2 0-16</inkml:trace>
  <inkml:trace contextRef="#ctx0" brushRef="#br0" timeOffset="145417.717">14288 10898 0,'0'0'0,"0"0"16,0 0-16,33 1 0,-33-1 0,37 1 15,-9 0-15,0-1 16,0 1-16,12 1 0,1 1 16,-5 0-16,-3 1 0,1 0 15,-6-2-15,-6 0 0</inkml:trace>
  <inkml:trace contextRef="#ctx0" brushRef="#br0" timeOffset="145784.6991">14260 11115 0,'0'0'0,"0"0"0,0 0 0,25-4 16,-25 4-16,30-6 0,-4 2 15,1 0-15,3 0 0,12-1 16,2 1-16,-3 0 0,-4 2 0,3 2 15,-5 1-15,-6 0 16,-5 2-16,-8 1 0,-9 3 16,-4 3-16,-7 1 0,-10 4 0,-9 1 15,0 2-15,1 0 0,-4 2 16,-1 1-16,2-1 0,3-3 16,1 1-16,6-2 0,7-2 15,6 1-15,13-3 0,9 0 16,2-5-16,3-1 0,11-3 15,6-3-15,9-2 0,1-1 0,1-3 16,2-3-16,-1 1 0,-9 1 16,-5-3-16,-5-1 0,-5-1 15,-4-3-15,-15-5 0,-11-3 16,-6 0-16,-3 1 0,3 5 16,0 5-16,2 3 0</inkml:trace>
  <inkml:trace contextRef="#ctx0" brushRef="#br0" timeOffset="146157.0947">13612 11210 0,'0'0'0,"0"0"16,0 0-16,0 0 0,0 0 0,0 0 15,0 0-15,0 0 0,0 0 16,23 15-16,-23-15 0,28 9 16,-28-9-16,31 11 0,-13-2 15,2-2-15,2 0 0,0 1 16,1 2-16,0 0 0,-1 0 0,2 1 16,-4-2-16,-4 0 0</inkml:trace>
  <inkml:trace contextRef="#ctx0" brushRef="#br0" timeOffset="151300.0942">2128 11170 0,'0'0'0,"0"0"0,0 0 0,22-7 16,-22 7-16,26-3 0,-8 2 0,7 0 15,4 1-15,13 0 16,7 2-16,5-1 0,6 1 0,19 1 16,7 1-16,25-2 0,0-2 15,28 0-15,5-1 0,20 0 16,17 0-16,51-3 0,-13 0 15,-10 1-15,-10-2 0,3-1 16,4-1-16,-16-2 0,-10 1 0,6 4 16,1 2-16,-14-2 0,-9-2 15,-8 2-15,-4 1 0,-22 1 16,-15 1-16,-19-2 0,-11-1 16,-24 2-16,-13 0 0,-15 1 15,-10 0-15,-8 1 0</inkml:trace>
  <inkml:trace contextRef="#ctx0" brushRef="#br0" timeOffset="152250.6308">2654 12289 0,'0'0'16,"14"-3"-16,5 0 0,-3 0 16,4 2-16,11-4 0,4 1 15,5-1-15,2 0 0,17-2 16,4-2-16,7 1 0,-10 1 0,10 0 15,-1-2-15,-5 1 16,-4-1-16,-4 3 0,-4 4 16,-6 1-16,-11 2 0,-5 0 0,-4 0 15,-8 3-15,-6-1 0,-12 5 16,-8 2-16,-6 1 0,-5 2 0,-7 2 16,-9 5-16,-2-1 15,0 1-15,-18 8 0,-8 4 16,0 0-16,-1 0 0,-12 8 15,0 1-15,6-1 0,8-1 0,-23 14 16,10-7-16,17-10 0,11-7 16,12-5-16,7-4 0,14-9 15,5-6-15,6-9 0,-1-4 16,4-1-16,2-2 0,3-7 16,4-6-16,4-4 0,3-4 15,6-3-15,1-2 0,-2 0 0,-1 0 16,4-12-16,4-4 15,-1 5-15,0 5 0,2-2 16,-4 1-16,1 3 0,-1 2 0,1 3 16,-2 4-16,-1 6 0,-1 5 15,0 6-15,-2 5 0,1 4 16,1 6-16,1 7 0,5 5 16,-10 0-16,1 1 0,-2 11 15,1 8-15,-1 4 0,1 5 16,0 2-16,2 2 0,-3 0 0,-3-2 15,3 11-15,-4 1 0,-1-4 16,-3-4-16,-2 1 16,2 0-16,-2-8 0,-2-7 0,-1-6 15,-3-3-15,1-4 0,-1-3 16,-1-8-16,-1-2 0,1-7 16,-3-1-16,-4-8 0,-5-6 15,-5-4-15,-4-5 0,-4-5 16,-4-1-16,1-1 0,-1 3 15,-12-8-15,-3-3 0,-3 0 0,-7-1 16,-12-3-16,-4 2 0,-1 0 16,0 1-16,-11-5 0,27 15 15,18 9-15</inkml:trace>
  <inkml:trace contextRef="#ctx0" brushRef="#br0" timeOffset="160217.1649">13609 11383 0,'0'0'0,"0"0"0,0 0 16,0 0-16,0 0 0,-31 7 0,31-7 15,-29 12-15,29-12 0,-35 20 16,12-5-16,-1 2 0,-2 2 16,-10 9-16,-3 4 0,3-2 15,2 0-15,-5 12 0,4 0 16,1 7-16,7-2 0,11 1 15,8 2-15,9-3 0,7-3 0,19 10 16,13 1-16,8-9 0,8-7 16,22 1-16,10-5 0,7-4 15,5-3-15,59 6 0,-4-4 16,-15-12-16,-11-7 0,-1-6 16,-1-5-16,-11-8 0,-8-4 15,-6-8-15,-3-6 0,-10 0 16,-5 1-16,-11-10 0,-5-7 15,-13-2-15,-8 2 0,-17-12 16,-12-5-16,-15 4 0,-9 4 0,-13-5 16,-12-2-16,-14 2 0,-11 4 15,-11-3-15,-9 1 0,-3 9 16,-4 6-16,-16 7 0,-11 4 16,0 4-16,1 4 0,-6 9 15,-6 6-15,6 8 0,2 4 0,-2 9 16,0 6-16,35-7 0,25-4 15,18-4-15</inkml:trace>
  <inkml:trace contextRef="#ctx0" brushRef="#br0" timeOffset="160477.8329">13544 12414 0,'0'0'16,"0"0"-16,0 0 0,13 22 0,-13-22 15,9 25-15,-5-8 0,1-1 16,-1 1-16,-1-2 0,1-2 16,-1-2-16</inkml:trace>
  <inkml:trace contextRef="#ctx0" brushRef="#br0" timeOffset="160700.1822">13312 12583 0,'0'0'16,"0"0"-16,30 2 0,-10 0 0,2 0 0,18 1 15,8 0 1,4 1-16,2 0 0,13 1 0,11 2 16,-8-1-16,-8 0 0,-1 1 15,-8 0-15,-12 0 0,-10-1 0,-8-2 16,-5-1-16,-5 0 0</inkml:trace>
  <inkml:trace contextRef="#ctx0" brushRef="#br0" timeOffset="160935.0675">13610 12733 0,'0'0'15,"0"0"-15,17 15 0,-17-15 16,32 27-16,-11-10 0,3 3 15,5 6-15,1-1 0,-2 0 16,-3-1-16,3 4 0,-4-3 0,-5 0 16,-6-1-16,-4-2 0,-5-4 15,-7-1-15,-6-4 16,-5-1-16,-4-2 0,-3-4 0,-2-3 16,-4-3-16,-1-3 0,-1-7 15,1-5-15,5 3 16,5 2-16,2 2 0</inkml:trace>
  <inkml:trace contextRef="#ctx0" brushRef="#br0" timeOffset="161117.1549">13729 12707 0,'0'0'0,"0"0"16,0 0-16,0 0 0,0 0 0,0 0 16,-14 27-16,14-27 0,-26 30 15,9-11-15,-4 3 16,-3 1-16,0 0 0,-4 6 15,2-1-15,4-6 0,3-4 0,3-3 16,3-2-16,5-5 0,5-2 16,-1-2-16,2 0 0,0 0 15</inkml:trace>
  <inkml:trace contextRef="#ctx0" brushRef="#br0" timeOffset="161455.4272">14461 12590 0,'0'0'0,"0"0"0,0 0 0,0 0 16,-29 10-16,29-10 0,-32 15 15,15-7-15,0 3 0,4 1 16,2 0-16,4 2 0,4-1 16,6-1-16,6 0 0,7 3 0,2 1 15,5-4-15,5-2 16,0 0-16,-2 1 0,5 0 15,-2 0-15,-5-1 0,-4-3 0,-5 1 16,-4-1-16,-9 0 0,-5 2 16,-6 3-16,-4 2 0,-4 1 15,-5 1-15,-7 5 0,-3 1 16,-3-1-16,0 1 0,-5 4 16,4-1-16,-4-1 15,0-2-15,4-6 0,5-6 0,6-8 16,4-8-16,5 2 15,2 1-15,4 1 0</inkml:trace>
  <inkml:trace contextRef="#ctx0" brushRef="#br0" timeOffset="161616.9274">14163 12900 0,'0'0'0,"0"0"0,0 0 0,30 19 16,-18-9-16,5 3 0,3 2 15,6 6-15,0 0 0,6 2 16,4 2-16,0-3 0,2-1 15,8 1-15,-1-1 0,2-4 16,-4-5-16,-3-7 0,-2-6 16,-9 1-16,-5-1 0,-7 1 15</inkml:trace>
  <inkml:trace contextRef="#ctx0" brushRef="#br0" timeOffset="161794.9521">15047 12589 0,'0'0'0,"0"0"16,23 5-16,-8-1 0,3-1 15,3 2-15,3 1 0,9 1 16,1 1-16,-1 0 0,0 1 16,2 1-16,-4-2 0,-6-1 15,-6-1-15,-2-1 0</inkml:trace>
  <inkml:trace contextRef="#ctx0" brushRef="#br0" timeOffset="161951.4049">14901 12752 0,'0'0'0,"0"0"0,0 0 16,25 3-16,-25-3 0,41 6 16,-13-2-16,2 1 0,5 0 0,10 2 15,2 0-15,-3 1 0,-2-2 16,1 1-16,-8-1 15,-6-1-15</inkml:trace>
  <inkml:trace contextRef="#ctx0" brushRef="#br0" timeOffset="162117.2402">14819 12914 0,'0'0'0,"0"0"0,0 0 15,26 11-15,-26-11 0,38 11 16,-5-4-16,4 0 0,2-2 15,16 4-15,4 0 0,9 1 0,-4-1 16,3-3-16,-6-2 16,-14-3-16,-10-3 0,-4 1 0,-8-1 15,-6 2-15</inkml:trace>
  <inkml:trace contextRef="#ctx0" brushRef="#br0" timeOffset="162400.6005">15217 12730 0,'0'0'0,"0"0"0,0 0 0,10 27 16,-10-27-16,6 33 0,-5-11 0,-1 6 15,-1 3-15,-2 11 16,1 3-16,0-4 0,0-3 0,-1 8 16,-1-1-1,0-5-15,-2-3 0,1-7 16,-2-5-16,-3-6 0,-1-4 15,-3-4-15,-3-2 0,-4-8 16,-4-4-16,-4-4 0,-1-2 0,-5-9 16,0-7-16,-5-3 0,3 1 15,6-3-15,5-4 0,5 7 16,4 6-16,4 4 0</inkml:trace>
  <inkml:trace contextRef="#ctx0" brushRef="#br0" timeOffset="162541.3636">16044 13509 0,'0'0'0,"0"0"0,0 0 0,0 0 16,0 0-16,0 0 0,0 0 15,0 0-15</inkml:trace>
  <inkml:trace contextRef="#ctx0" brushRef="#br0" timeOffset="163233.7061">19930 12319 0,'0'0'0,"0"0"0,0 0 15,0 0-15,0 0 0,32-8 0,-32 8 16,27-4-16,-14 2 0,2 0 15,3 0-15,2-1 0,2 2 0,3-1 16,5 0-16,11 1 0,2 0 16,8 0-16,5-2 0,19 1 15,3 0-15,26 0 0,6 1 16,17 1-16,-3 0 0,24 3 16,3 0-16,52 2 0,-22-1 0,-8 3 15,-5 1-15,-18 1 16,-12 0-16,-13-2 0,-9-1 15,-17-3-15,-11-1 0,-14 0 16,-11 0-16,-18-8 0,-11-5 0,-11 4 16,-7 2-16,-5 2 0</inkml:trace>
  <inkml:trace contextRef="#ctx0" brushRef="#br0" timeOffset="165186.027">19517 12604 0,'0'0'0,"0"0"0,25 2 15,-25-2-15,29 3 0,-7 0 0,5 0 16,13 0-16,2 0 0,7-2 16,5 1-16,10 1 0,-4-1 15,9 1-15,-4 1 0,-7-3 16,-6-1-16,0 2 0,-8-1 16,-11 0-16,-10 1 0,-12-6 15,-9-1-15,-4-2 0,-2-1 0,0 1 16,2 2-16,0 1 0</inkml:trace>
  <inkml:trace contextRef="#ctx0" brushRef="#br0" timeOffset="165517.498">20039 12507 0,'0'0'0,"0"0"0,0 0 0,0 0 16,0 0-16,0 0 0,20 25 15,-20-25-15,7 26 0,-5-8 0,0 6 16,-1 2-16,0 3 0,-1 3 15,-1 6-15,0 7 0,-1-4 16,-2 6-16,-2-4 0,1-5 16,-1-3-16,-4-5 0,-2-4 15,-3-4-15,-3-5 0,-2-5 16,-1-5-16,-2-4 0,-1-4 16,0-4-16,0-3 0,5-3 0,1-1 15,4-1-15,1-2 16,4 3-16,2 1 0,5 1 15,3 3-15,8-3 0,6 0 0,13-1 16,8 0-16,4 1 0,2 0 16,16-3-16,7 0 0,1-2 15,3 0-15,-9 1 0,-15 3 16,-10 4-16</inkml:trace>
  <inkml:trace contextRef="#ctx0" brushRef="#br0" timeOffset="165700.2316">20881 12562 0,'0'0'0,"0"0"0,-24 10 15,8-2-15,-3 1 0,-14 8 16,-8 4-16,-1 1 0,-1 1 0,-11 6 16,-1 0-16,-6 1 15,4-5-15,10-5 0,6-2 16,1-3-16,8-6 0,8-1 15,7-2-15,3-2 0</inkml:trace>
  <inkml:trace contextRef="#ctx0" brushRef="#br0" timeOffset="165900.2409">20560 12844 0,'0'0'15,"0"0"-15,0 0 0,0 25 0,0-25 16,-2 27-16,-3-11 15,1 1-15,-1 0 0,0 5 0,-2-1 16,3-3-16,0-3 0,1-3 16,0-3-16,1-3 0,1-2 15,2-7-15,1-4 0,-1 3 16,0-1-16,0 2 0</inkml:trace>
  <inkml:trace contextRef="#ctx0" brushRef="#br0" timeOffset="166084.5">20719 12790 0,'0'0'0,"0"0"16,0 0-16,0 0 0,1 29 16,-1-29-16,-3 30 0,2-12 15,0 1-15,0 2 0,0 1 16,0 0-16,0-2 0,0 3 16,0-1-16,0-2 0,1-5 0,0-4 15,1-4-15,1-4 16,0-5-16,0-4 0,0-3 15,1 2-15,-2 0 0,0 2 0</inkml:trace>
  <inkml:trace contextRef="#ctx0" brushRef="#br0" timeOffset="166284.411">20883 12778 0,'0'0'0,"0"0"0,0 0 16,5 22-16,-5-22 0,5 28 15,-3-8-15,1 1 0,1 1 0,1 10 16,2 4-16,-1-2 15,1-1-15,2 0 0,1 1 16,2 1-16,-1-5 0,-1-4 0,-1-5 16,-2-2-16,-1-3 0,-2-4 15,-1-4-15,-1-6 0,-2-2 16,-3-11-16,1-4 0,0 1 16,1 3-16,0 2 0</inkml:trace>
  <inkml:trace contextRef="#ctx0" brushRef="#br0" timeOffset="166500.4386">21527 12439 0,'0'0'16,"0"0"-16,0 0 0,0 0 15,4 27-15,-4-27 16,-5 30-16,-2-12 0,-1 1 0,-1 2 15,-1 0-15,1 0 0,0-1 16,-2 3-16,2-4 0,2-3 16,2-3-16,0 0 0,1-4 15,1-1-15</inkml:trace>
  <inkml:trace contextRef="#ctx0" brushRef="#br0" timeOffset="166717.6885">21742 12523 0,'0'0'16,"0"0"-16,0 0 0,0 0 0,0 0 15,-4 27-15,4-27 0,-6 22 16,2-8-16,1-2 0,0 1 16,-1-1-16,2-2 0,2 0 15,1-2-15,3-2 0,1-3 16,3-1-16,1-2 0,2 6 15,2 2-15,-1 0 0,-2-1 16,-1-1-16</inkml:trace>
  <inkml:trace contextRef="#ctx0" brushRef="#br0" timeOffset="167434.5328">22183 12598 0,'0'0'0,"0"0"0,0 0 16,0 0-16,0 0 0,8 25 0,-8-25 15,-3 21-15,0-9 0,-6 1 16,-5 2-16,-3-3 15,-2 0-15,-2-2 0,-2 0 0,-9-2 16,-2-1-16,-2-2 0,-3-2 16,-6-2-16,3-3 0,2-1 15,3-1-15,4-3 16,4-1-16,7-2 0,7 3 0,9-3 16,9-1-16,3 5 15,3 1-15,12 2 0,11 2 16,0 2-16,1 2 0,10 3 15,2 1-15,-4 1 0,-4-3 0,0 6 16,-3 3-16,-7-1 0,-3 0 16,-9 1-16,-10-2 0,-8-1 15,-6 1-15,-11-2 0,-7-2 16,-5-1-16,-2-1 0,-10-2 16,-8 0-16,3-1 0,4-3 0,-11 1 15,-3 2-15,10 0 0,5-1 16,0 0-16,4-1 15,12-1-15,10 0 0,12 0 16,9-1-16,9 1 0,4 0 0,12 1 16,10 0-16,1 0 0,0 0 15,20 3-15,8 0 0,-7 2 16,-5 1-16,7 4 0,-3-1 16,-10 0-16,-10-1 0,-10 0 15,-7 0-15,-9 1 0,-5-3 0,-14 2 16,-9 0-16,-5-3 0,-5-1 15,-15 1-15,-11 1 16,4-2-16,2 1 0,-8-1 0,-6 2 16,4-2-16,2-2 0,-6-1 15,3-1-15,9-1 0,9-1 0,-4 0 16,14-2-16,16 3 16,4 1-16,14-2 0,8-2 15,4 1-15,3 0 0,15-1 16,12 0-16,-1 2 0,-1 1 0,13 1 15,7 1-15,-7 0 0,-3 1 16,4 4-16,-2 3 16,-11-1-16,-6-1 0,2 6 0,-15-2 15,-15-4-15,-5 0 0,-7 1 16,-5 1-16,-6-2 0,-5 0 0,-8-2 16,-7 0-16,1-3 0,0-2 15,9-1-15,3 1 16,5-1-16</inkml:trace>
  <inkml:trace contextRef="#ctx0" brushRef="#br0" timeOffset="167683.9175">21799 13078 0,'0'0'0,"0"0"16,0 0-16,5 20 0,-5-20 0,2 23 15,-5-6-15,0 3 16,-1 2-16,0 1 15,2 2-15,1-3 0,0-1 0,-1 3 16,-3-2-16,1-2 0,1 0 16,-2-4-16,1-2 0,-1-3 15,2-1-15,-2-3 0,-2-3 16,0-2-16,0-2 0,-3-4 16,-2-1-16,-2-5 0,0-2 0,-1-3 15,-2-2-15,3 2 16,2 2-16,2 2 0</inkml:trace>
  <inkml:trace contextRef="#ctx0" brushRef="#br0" timeOffset="167800.7151">21456 13199 0,'0'0'0,"0"0"0,0 0 15,0 0-15,0 0 0,9 22 16,-9-22-16,4 20 0,-4-20 0,5 23 16,-3-9-16,0-3 0,0-1 15,1-1-15</inkml:trace>
  <inkml:trace contextRef="#ctx0" brushRef="#br0" timeOffset="167937.401">22175 13403 0,'0'0'0,"0"0"16,0 0-16,10 18 0,-10-18 0,-5 15 15,-6-7-15,1-1 0,3-1 16,-1-1-16</inkml:trace>
  <inkml:trace contextRef="#ctx0" brushRef="#br0" timeOffset="191317.7856">15185 11736 0,'0'0'0,"0"0"0,0 0 16,0 0-16,0 0 0,29-13 0,-29 13 15,26-11-15,-10 6 0,1-2 16,3 0-16,0 0 0,2-2 0,8-3 16,1-2-16,-1-1 15,-2 0-15,2-1 0,1 1 16,3-4-16,-3 3 0,-5 0 16,-2-1-16,-5 3 0,-2 2 15,-4 1-15,-2 2 0,-2 1 0,-3 1 16,-1 1-16,-1 2 0,0 1 15</inkml:trace>
  <inkml:trace contextRef="#ctx0" brushRef="#br0" timeOffset="191768.5889">16111 11246 0,'0'0'0,"0"0"15,0 0-15,0 0 0,0 0 0,0 0 16,0 0-16,0 0 16,0 0-16,0 0 0,-21-4 15,21 4-15,0 0 0,-17 17 0,17-17 16,-11 23-16,11-23 0,-10 26 15,5-10-15,2 0 16,2-2-16,2 0 0,3-1 0,4-1 16,2-2-16,7-1 0,3-3 15,-2-1-15,1-1 0,2-4 16,1-4-16,-2 0 0,-1-3 0,-4-1 16,-3-3-16,-2-1 0,-1-1 15,-7-3-15,-5-3 0,-5 2 16,-2 0-16,-9-2 0,-4 1 15,-2 2-15,-3 1 0,1 3 16,-1 4-16,2 4 0,0 2 0,1 3 16,5 2-16,8-1 15,4 2-15,2-1 0,1-1 16,1 0-16</inkml:trace>
  <inkml:trace contextRef="#ctx0" brushRef="#br0" timeOffset="192052.3637">16636 10954 0,'0'0'0,"0"0"0,0 0 16,0 0-16,-25 1 0,25-1 15,-23 15-15,23-15 0,-25 23 0,12-5 16,-1 6-16,1 2 0,0 1 15,-2 11-15,1 4 0,-2 2 16,3-2-16,3-5 0,3-2 16,2-4-16,1-6 0,-1 3 15,1-1-15,-2-10 0,0-3 16,-3-4-16,-2-2 0,-2-4 0,-2 0 16,-4-6-16,-4-4 15,5 2-15,3 1 0,3 0 0</inkml:trace>
  <inkml:trace contextRef="#ctx0" brushRef="#br0" timeOffset="192168.5887">16232 11193 0,'0'0'0,"0"0"16,25-7-16,-5 3 0,3 1 0,12-2 15,5 1-15,1 2 16,2 2-16,11-3 0,1 0 16,-11 1-16,-8 0 0,-6 1 0</inkml:trace>
  <inkml:trace contextRef="#ctx0" brushRef="#br0" timeOffset="192842.8245">22441 12293 0,'0'0'0,"0"0"16,0 0-16,0 0 0</inkml:trace>
  <inkml:trace contextRef="#ctx0" brushRef="#br0" timeOffset="193318.6259">23422 11469 0,'0'0'15,"0"0"-15,0 0 0,0 0 0,0 0 16,-29 7-16,29-7 0,-31 17 15,14-6-15,-4 3 0,-4 4 16,2 1-16,1 2 0,-6 8 16,0 3-16,4-1 0,3-1 0,0 7 15,3 0-15,6-5 16,4-2-16,7-2 0,5-1 16,2-2-16,3-4 0,2 0 15,2-2-15,3-4 0,2-2 0,-2-2 16,-4-2-16,-2-3 0</inkml:trace>
  <inkml:trace contextRef="#ctx0" brushRef="#br0" timeOffset="193573.269">23824 11583 0,'0'0'0,"0"0"16,0 0-16,0 0 0,0 0 0,0 0 15,0 0-15,-23 32 0,23-32 16,-29 36-16,10-11 0,0 2 16,0-2-16,-3 8 0,1 0 15,4-3-15,3-1 0,3 4 16,6-4-16,4-1 0,3-3 0,4-4 16,4-3-16,2-3 0,3-4 15,0-1-15,3-3 16,-3-3-16,-2-3 0,-2 0 15,-2 0-15,-1 0 0</inkml:trace>
  <inkml:trace contextRef="#ctx0" brushRef="#br0" timeOffset="193734.7436">23535 11811 0,'0'0'0,"0"0"0,0 0 15,0 0-15,30-4 0,-30 4 0,38 0 16,-14 0-16,2 0 0,5 1 15,3 2-15,8 0 0,-3-2 16,6 1-16,-2-1 0,-8 0 16,-6-1-16,-6 1 0</inkml:trace>
  <inkml:trace contextRef="#ctx0" brushRef="#br0" timeOffset="194034.7693">24047 11900 0,'0'0'0,"0"0"0,0 0 15,0 0-15,0 0 0,-20 25 16,20-25-16,-11 23 0,11-23 16,-7 28-16,7-13 0,4-1 15,1-1-15,6-1 0,4 0 16,3-2-16,4-1 0,8-1 16,0-4-16,-3-1 0,-2-1 0,3-4 15,-1-2-15,-5-4 16,-4-2-16,-10-7 0,-7-4 15,-2 2-15,-1 1 0,-8-1 0,-5-1 16,-5 2-16,-3 0 0,-4 3 16,0 1-16,0 1 0,1 2 0,-4 2 15,3 4-15,6 2 16,4 2-16,5 0 0,2-1 16,2 2-16</inkml:trace>
  <inkml:trace contextRef="#ctx0" brushRef="#br0" timeOffset="194284.7343">24963 11701 0,'0'0'0,"10"4"16,3 2-16,0 4 0,1 2 0,1 8 15,-1 5-15,1 5 0,-4-1 16,-6 5-16,-4 4 0,-6-4 16,-6-3-16,-16 3 0,-9-3 15,-5-4-15,-4 0 0,-16-3 16,-11 0-16,8-3 0,15-5 0,13-4 16</inkml:trace>
  <inkml:trace contextRef="#ctx0" brushRef="#br0" timeOffset="199302.1732">2678 13463 0,'0'0'0,"12"0"0,8-1 15,4 0-15,1-1 0,15 1 0,4-2 16,16 0-16,5 0 0,15 1 16,7 1-16,11-1 0,1 1 0,27-2 15,10-2 1,9-1-16,10-1 0,27-1 16,-44 1-16,10-2 0,13 1 15,-25 1-15,-15 1 0,5 2 0,4 3 16,-10-5-16,-4-1 0,7 2 15,10 2-15,6-3 16,6-1-16,-2 1 0,3 0 16,-29 1-16,-20 2 0,13 1 0,6 1 15,3 0-15,1-1 0,11 2 16,7-1-16,-11 1 0,-8 1 16,1 1-16,0-2 0,-2 0 15,-1-2-15,4 1 0,4 1 16,-9 1-16,-9 1 0,9-6 15,6-1-15,-9 4 0,-5 2 0,16-1 16,9 0 0,-3-1-16,-2 1 0,-8-3 0,-4-1 15,-6 1-15,-4 1 0,2 1 16,4 1-16,-9-2 0,-4 0 16,1 1-16,-2 2 0,-7 0 15,-4-1-15,-1 1 0,0 0 0,-5 0 16,-4 1-16,0 0 0,-1 0 15,-10-2-15,-7-2 0,-5 4 16,-2 1-16,-7-2 0,-3-2 16,-7 2-16,-3 1 0,-7-1 15,-3 1-15,-3-1 0,-2-2 16,-7 0-16,-5 1 0,-5 0 16,0 0-16,-4-1 0,-2 0 0,2-2 15,2 2-15,-1 0 0</inkml:trace>
  <inkml:trace contextRef="#ctx0" brushRef="#br0" timeOffset="200168.2531">10523 13278 0,'0'0'0,"0"0"16,0 0-16,0 0 0,0 0 0,0 0 15,0 0-15,0 0 0,0 0 16,0 0-16,0 0 0,0 0 15,0 0-15,0 0 0,0 0 16,-25 10-16,25-10 0,0 0 16,0 0-16,-28 9 0,28-9 0,0 0 15,-26 7-15,18-4 16,0-1-16,-1 3 0,0-1 16,-2 1-16,0 1 0,-1-2 0,0 1 15,-2 1-15,-2 0 0,1 2 16,-2 0-16,1 1 15,-2 0-15,-2 0 0,-1 1 16,2 0-16,1-1 0,-3 3 16,2-1-16,3-1 0,1-1 0,3-1 15,2-1-15,2 1 0,1-1 16,3 1-16,1 0 16,3-3-16,3-1 0,2 0 0,3 0 15,2-1-15,1 0 0,1 0 16,1 0-16,1-1 0,2 0 0,5 0 15,2 0-15,-1-1 16,0 1-16,-1-1 0,0 2 16,1-1-16,0 0 0,0 0 15,0 0-15,-1 0 0,-1 0 0,-2 0 16,-3-1-16,-1 1 0,0 0 16,-2-2-16,0 0 0,-1 0 15,-1 0-15,0 0 0,1-1 16,-1-2-16,-2 0 0,0-2 15,-1-1-15,-3 2 0,0-1 0,-2-2 16,0-1-16,-2-1 0,-2-1 16,-3-4-16,-1-3 15,-2 0-15,0 0 0,-5-3 0,-2 1 16,-4 0-16,-3 1 0,3 2 16,4 2-16,1 3 0</inkml:trace>
  <inkml:trace contextRef="#ctx0" brushRef="#br0" timeOffset="206101.9837">2148 15736 0,'0'0'0,"0"0"15,0 0-15,24-4 0,-24 4 0,23-1 16,-11 1-16,5-1 0,4 1 0,-2-1 15,6-1-15,4 1 0,2 0 16,5 1-16,1-1 16,4 1-16,3 0 0,10 1 0,3 0 15,3 2-15,0-1 0,19 3 16,2 0-16,11 1 0,-2 3 16,13-1-16,-2-1 0,-2-1 15,-2-1-15,61 6 16,3 4-16,-23-3 0,-14-3 0,-3 1 15,-7 0-15,5 2 0,1 2 16,19-5-16,14-2 16,-21-2-16,-12-2 0,7-2 0,5-2 15,-3 0-15,1 0 0,23 0 16,17-1-16,8-1 16,5 0-16,-43 1 0,-30-1 0,29-5 15,21-4-15,-14 3 16,-5 0-16,2-1 0,-3-3 0,-25 4 15,-19 2-15,25-1 0,14-2 16,-13-1-16,-12-1 0,3-5 16,4-3-16,-20 2 0,-11 2 0,1-3 15,2-2-15,-9 7 16,-9 3-16,3-6 0,5-4 16,-17 3-16,-8 3 0,-2-2 15,-1 1-15,-5 2 0,-2 1 0,-1 3 16,-1 2-16,-4 2 0,-5 2 15,2-5-15,2-2 0,-9-1 16,-5 3-16,7-9 0,4-4 16,-6 2-16,-4 2 0,-8-3 15,-7-2-15,-1-2 0,-3 0 0,-3-6 16,-2-3-16,-4 2 0,-1 2 16,-7-5-16,-4-3 15,-2 2-15,-1 2 0,-12-2 16,-6-3-16,2 9 0,5 6 0,-12-7 15,-8-5-15,3 6 0,0 1 16,-12 2-16,-11 2 0,7 5 16,7 3-16,-15-1 0,-11-3 15,5 7-15,2 1 0,-12 1 16,-9-1-16,9 1 0,6 0 0,-20 3 16,-14 1-16,12 3 15,9 0-15,-17-1 0,-12 0 16,14 3-16,11 3 0,-22-4 0,-11-1 15,13 1-15,8 2 0,-21 1 16,-18 1-16,21 3 0,14 2 16,-15-1-16,-10 0 0,15-5 15,11-4-15,-17 6 0,-12 4 16,18-1-16,13 1 0,-18-3 16,-9-3-16,17 0 0,10 1 0,-13-4 15,-12-2-15,19 2 0,10 2 16,-13-2-16,-11-1 15,19 0-15,8-1 0,-11 2 0,-7 1 16,14-2-16,10 0 0,-12 0 16,-7-2-16,15 8 0,12 5 0,-16-5 15,-11-1-15,20 4 16,11 4-16,-5 3 0,-4 3 16,11 0-16,11 0 0,-4 5 15,-4 2-15,20-3 0,14-3 0,-7 11 16,-5 8-16,11-3 0,3-2 15,4 4-15,0 1 0,8 2 16,3 1-16,5 7 0,-1 5 16,8-4-16,4-4 0,2 9 15,6 7-15,2-4 0,4-3 0,0 5 16,4 3-16,-1-8 0,0-6 16,9 2-16,8 3 15,2-6-15,0-4 0,12-2 0,8-1 16,6-7-16,2-6 0,22-4 15,14-3-15,-3-8 0,-2-3 0,-27-3 16,-15 0-16,-12 0 16</inkml:trace>
  <inkml:trace contextRef="#ctx0" brushRef="#br0" timeOffset="207251.4597">10118 14773 0,'0'0'0,"0"0"0,27-3 0,-14 3 15,2 2-15,6 0 0,5 0 0,10 1 16,4 1-16,3 0 16,3 0-16,13 4 0,0 1 0,12 2 15,-2 0-15,-3-2 0,-3 1 16,15 2 0,2 0-16,-9-5 0,-6-4 15,-13 3-15,-9 0 0,-2 1 0,-6 0 16,-9-1-16,-8-3 0,-5 4 15,-6 2-15,-5 0 0,-3-1 0,-10 6 16,-6 3-16,-2-4 16,-2 0-16,-9 5 0,-6 4 15,1 0-15,0 1 0,-16 10 16,-9 4-16,2-1 0,0-1 0,-18 8 16,-5 2-16,8-5 0,7-3 15,-36 17-15,8-3 16,20-10-16,15-4 0,3-9 0,2-5 15,11-3-15,9-3 0,12-9 16,9-7-16,6-1 0,7 0 16,1-3-16,3-1 15,2-9-15,2-5 0,5-6 0,6-10 16,4-1-16,3 0 0,1-6 16,-2-3-16,4-4 0,2-3 15,-5-2-15,-2-3 0,-1 3 16,-2 0-16,5-28 0,-5 3 15,-4 10-15,-1 6 0,0 11 16,1 5-16,-2 2 0,0 1 0,-3 4 16,-1 4-16,0 7 0,0 4 15,-3 8-15,-3 6 16,-3 7-16,0 2 0,-2 1 0,3 5 16,1 4-16,4 4 0,4 7 15,3 6-15,0 2 0,0 5 16,2 12-16,0 10 15,1 13-15,-3 2 0,5 11 0,1 3 16,1 3-16,1 1 0,9 41 16,-3-10-16,-5-14 0,-3-11 0,-2-4 15,-1-5-15,-3-11 16,-2-8-16,0-10 0,0-6 16,-6-15-16,-2-9 0,-9-11 15,-4-5-15,-6-10 0,-1-7 0,-8-11 16,-5-7-16,-7-18 0,-6-11 15,-13-16-15,-10-10 0,-10-8 16,-6-5-16,-19-16 0,-13-12 16,36 37-16,24 27 0,16 17 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4T01:59:29.374"/>
    </inkml:context>
    <inkml:brush xml:id="br0">
      <inkml:brushProperty name="width" value="0.05292" units="cm"/>
      <inkml:brushProperty name="height" value="0.05292" units="cm"/>
      <inkml:brushProperty name="color" value="#FF0000"/>
    </inkml:brush>
  </inkml:definitions>
  <inkml:trace contextRef="#ctx0" brushRef="#br0">2715 2780 0,'0'0'0,"0"0"15,0 0-15,0 0 0,19-6 0,-19 6 16,0 0-16,33-1 0,-19 1 15,3 1-15,2-1 0,3 0 16,0 0-16,3-1 0,4 1 16,8 0-16,2-1 0,3-1 15,4-1-15,8 0 0,2-2 16,-1 0-16,4 1 0,8-1 16,-1-1-16,0 1 0,1-1 15,6 2-15,-1-1 0,-2 3 16,-1 2-16,5-1 0,-6-1 0,5 0 15,0 0-15,-6 1 0,-2 0 16,27-4-16,-9-3 0,-8 4 16,-5 4-16,-1 0 0,-3 3 15,-3 0-15,-4 0 0,4-3 16,2-2-16,-2 1 0,-2 1 16,1-1-16,-1 0 0,-3 0 15,-2-1-15,3 5 0,1 0 16,-4-4-16,-3-1 0,4-4 15,1-1-15,0 5 0,0 2 0,0 5 16,-3 1-16,5 1 0,2 0 16,-5-3-16,-2 0 0,-2-3 15,-1-2-15,2 2 0,2 4 16,2-7-16,1-1 0,-2 5 16,-1 5-16,-3-5 0,-1-2 0,6-1 15,1 1-15,-1 3 16,0 3-16,-3-5 0,-1-2 15,1-1-15,2-1 0,3 5 16,-3 2-16,-3-5 0,-1-2 0,0 3 16,3 2-16,-1 3 0,2 1 15,-3-5-15,-1-4 0,0-1 16,-1 2-16,1 3 0,0 2 16,-3 0-16,0-1 0,1-2 15,4 0-15,-3 1 0,-3 2 0,0-1 16,2 2-16,1-3 0,1 1 15,-4-2-15,0-1 0,2 0 16,1 0-16,4 1 0,2 1 16,-4-1-16,-4 0 0,3-1 15,3 0-15,1 0 0,2 2 16,-1-1-16,1-1 0,-3 1 16,-2 0-16,3 0 0,3 1 15,-2 0-15,-2 0 0,4 1 16,0 2-16,0-2 0,0-2 0,3 1 15,5 1-15,-3 4 0,-1 2 16,1-4-16,2-3 0,-4 1 16,-4-1-16,4 5 0,2 4 15,1-7-15,2-5 0,1 0 16,2 1-16,-4 9 0,-2 7 0,6-9 16,2-8-16,0 1 15,-1 0-15,3 2 0,1 0 16,-1-2-16,-1-2 0,2 0 0,1 0 15,0 2-15,-1 0 0,5 1 16,2-1-16,0 1 0,0 1 16,-3-1-16,0-3 0,-5 1 15,-3 0-15,2-2 0,2-1 16,-2-1-16,-2 0 0,-2 4 16,0 0-16,0-1 0,3-4 15,5 4-15,6 1 0,-1-3 16,1-1-16,3-4 0,3 0 15,3 1-15,3-4 0,6 5 16,5 3-16,-3 1 0,-2 1 0,0-7 16,-1-4-16,-3 4 0,-1 5 15,0 5-15,0 2 0,-6-2 16,-5-1-16,-1-1 0,0-2 16,-4 3-16,0 1 0,2 3 15,5-1-15,-2 0 0,-2 2 0,6-3 16,2-1-16,-1 2 0,-3 0 15,5-2-15,2 0 0,0-1 16,-2-2-16,3 2 0,2 1 16,-3 1-16,-4 1 0,3-5 15,2-4-15,1-3 0,0-2 16,1 7-16,1 6 0,-6 1 16,-5 2-16,4-3 0,2-3 15,-1-5-15,-3-4 0,2 1 16,0 1-16,-2 3 0,-3 4 0,3 1 15,2 1-15,-3-2 0,-1-1 16,0 0-16,1 0 0,-4 1 16,-2-1-16,4 2 0,4 1 15,-6-1-15,-4 1 0,0 0 16,-1 0-16,2 1 0,-1 1 0,4-3 16,2-1-16,-3 0 0,-1 0 15,2 2-15,1 3 16,-2-2-16,-2 0 0,5 0 0,4 3 15,-2-2-15,-1-1 0,2-1 16,1-2-16,-2 2 0,0 2 16,5 0-16,4-1 0,-1-1 15,0-1-15,-1-1 0,-1 1 16,-2 1-16,-2 2 0,4-1 16,1-3-16,-3 3 0,-3 1 0,3-1 15,1 0-15,0-1 0,-1-1 16,1-3-16,-1-3 0,-1 1 15,-2 1-15,2 3 16,-1 2-16,-3-1 0,-2-1 0,0 1 16,0 0-16,-1-2 0,1 1 15,1-3-15,1-2 0,-7 3 16,-6 0-16,1 0 0,2-1 16,-4 1-16,-3 2 0,-5-1 15,-2-3-15,-2 4 0,-3 0 0,-6 6 16,-7 6-16,-7-6 0,-5-5 15,-4 1-15,-3-2 0,-7 4 16,-5 1-16,-6-2 0,-2 0 16,-3 1-16</inkml:trace>
  <inkml:trace contextRef="#ctx0" brushRef="#br0" timeOffset="5716.0575">2397 15228 0,'0'0'0,"0"0"16,0 0-16,0 0 0,0 0 0,0 0 16,25 5-16,-25-5 0,0 0 15,31 5 1,-15-3-16,3 2 16,-2 2-16,0-3 0,1 0 0,3 0 15,1 0-15,7 0 0,-4 0 0,4-1 16,2 0-16,1-1 0,-2 0 15,9-1-15,3-1 16,-1 0-16,-2-1 0,9-1 16,2 0-16,-2 0 0,0 0 0,15-3 15,0 0 1,3 0-16,1-1 0,-6 1 16,-5 2-16,13-4 0,0 1 15,2 1-15,-5 2 0,3-2 0,4 0 16,-3 1-16,-7 3 0,41-4 15,-2 0-15,-16 0 0,-12 2 0,11-3 16,5-2-16,-9 1 16,-6 0-16,8 1 0,3 1 15,-8-1-15,-5-1 0,9 1 16,10 0-16,-10 1 0,-8 2 0,13-3 16,9-1-16,-12-2 0,-7 0 15,11 4-15,7 3 16,-11 1-16,-7 0 0,14-5 0,12-2 15,-13 3-15,-11 1 0,16-2 16,10-1-16,-14 1 0,-9 2 0,15-3 16,11 0-16,-16-1 15,-9 1-15,14-1 0,10-1 16,-12 3-16,-9 3 0,15 2 0,12 2 16,-15-1-16,-10 1 0,17-5 15,7-2-15,-9 2 0,-12 3 16,16 2-16,11 1 0,-15 1 15,-10 0-15,12-1 0,11 0 16,-13 1-16,-7 2 0,14 0 16,10 1-16,-13-2 0,-9-3 0,13-1 15,11 0-15,-17 4 0,-9 4 16,12-3-16,8 1 16,-13-4-16,-11 0 0,17 2 0,11 1 15,-14 0-15,-7-2 0,9-1 16,7 0-16,-11-1 0,-8-1 0,9 3 15,5 1-15,-11 0 16,-6 2-16,15-2 0,11 0 16,-14-1-16,-9-2 0,12 1 15,7 1-15,-12-1 0,-12 2 0,16 0 16,9 1-16,-15 0 0,-9-1 16,16 2-16,11 3 15,-16-4-15,-12-2 0,12-1 0,7 0 16,-10 3-16,-6 0 0,13-1 15,9-1-15,-14-1 0,-9 0 0,16 2 16,12 2-16,-16-3 0,-12-1 16,17 0-16,12 0 15,-14 2-15,-11 1 0,13 0 0,10 1 16,-19 1-16,-12 1 0,21-5 16,15-2-16,-15-1 0,-7-1 15,9 2-15,7 2 16,-13 1-16,-10-1 0,12 2 0,10-1 15,-14-1-15,-9 0 0,15-3 16,10-1-16,-16 7 0,-12 3 0,16-2 16,10-2-16,-15-1 15,-11 0-15,13 2 0,8 2 16,-14 0-16,-9-1 0,16-5 0,10-4 16,-12 3-16,-7 2 0,13 3 15,9 2-15,-17-1 0,-9-1 16,9-3-16,8-3 0,-12 0 15,-8 1-15,15 3 0,9 2 16,-15 0-16,-13-1 0,15-1 16,9-1-16,-13 0 0,-10-1 0,10 2 15,7 1-15,-14 0 0,-8 0 16,12 1-16,8 0 16,-13-5-16,-7-2 0,13 3 0,9 2 15,-12 0-15,-8 2 0,9-2 16,6-2-16,-11 2 0,-8-1 0,13 3 15,8 1-15,-16-4 16,-12 0-16,9 0 0,5 1 16,-7-2-16,-4-2 0,9 3 15,7 3-15,-13-5 0,-7-4 0,9 4 16,8 3-16,-11-3 0,-7-2 16,11 1-16,6-1 15,-12 2-15,-8 0 0,10 0 0,7 0 16,-11 0-16,-8 0 0,8-1 15,4 0-15,-5 1 0,-5 1 0,8 0 16,6-1-16,-12-1 16,-7-2-16,10 3 0,6 2 15,-10-1-15,-8 0 0,13-2 16,9 0-16,-14 1 0,-8 2 0,6 4 16,5 4-16,-6-6 0,-3-4 15,7 0-15,5 1 0,-11 1 16,-7 2-16,12-1 0,9 1 15,-10 0-15,-10-1 0,7-1 16,4 1-16,-5-1 0,-3 0 0,6-1 16,4-1-16,-11 3 0,-7 2 15,8-2-15,5-2 16,-6-5-16,-5-4 0,7-1 0,5-1 16,-12 3-16,-8 3 0,7-4 15,6-4-15,-7 1 0,-6 0 16,3-1-16,2-1 0,-5 3 15,-1 3-15,3 2 0,2 3 16,-7-4-16,-4-1 0,7 0 16,3-1-16,-5 0 0,-6-2 0,5 0 15,4 1-15,-7 2 0,-4 4 16,4-2-16,3 0 16,-3 1-16,-3 1 0,2-1 15,1 1-15,-7 0 0,-4 0 0,-2 4 16,2 1-16,-3-3 0,-1-5 15,-1 1-15,0-2 0,-14 6 16,-1 0-16,1-4 0,0-1 16,-4 1-16,1 2 0,0-3 15,-2 0-15,1-2 0,0 1 0,0-3 16,3-2-16,-1 0 0,-1 1 16,2-3-16,1-1 15,-2 3-15,-2 2 0,2-5 0,2-2 16,0-2-16,0 0 0,5-3 15,4-3-15,-2-3 0,1-2 0,6-12 16,3-4-16,-1 0 16,1 0-16,8-15 0,3-5 15,-5 6-15,-3 5 0,10-17 16,3-5-16,-7 7 0,-2 6 0,20-41 16,0 1-16,-11 15 15,-7 11-15,1-11 0,1-8 16,-6 11-16,-4 8 0,1-11 0,0-8 15,-5 15-15,-3 9 0,0-10 16,1-8-16,-6 7 0,-6 7 0,-4-7 16,-5-5-16,-1 7 15,0 5-15,-6-9 0,-4-8 16,-4 14-16,-5 8 0,-9-10 16,-5-7-16,4 7 0,2 7 0,-10-11 15,-9-9-15,4 16 0,4 10 16,-12-3-16,-7-3 0,5 7 15,5 4-15,-9-6 0,-7-5 16,2 13-16,2 7 0,-8 0 16,-5-1-16,8 8 0,5 5 0,-9-2 15,-6 0-15,2 7 16,4 6-16,-9 0 0,-7 0 16,7 3-16,5 1 0,-12 2 0,-8 1 15,2 4-15,3 2 0,-14 1 16,-10 1-16,8-2 0,8 0 15,-13 10-15,-9 8 0,10 0 16,7 0-16,-11 1 0,-7 2 16,9 0-16,6-1 0,-12 3 15,-10-1-15,9 1 0,7-1 0,-16 0 16,-11 0-16,11 1 0,7 0 16,-12 0-16,-9-1 15,7 0-15,5 0 0,-13 2 0,-7 0 16,10-3-16,8-2 0,-12 2 15,-8 0-15,14 0 0,9 0 16,-16-1-16,-11 1 0,8-3 16,5-1-16,-11-3 0,-7-1 15,13-2-15,8-1 0,-15 0 16,-12 1-16,13 2 0,9 3 0,-11-5 16,-9-4-16,10 1 0,8 1 15,-10-2-15,-5-1 0,7-1 16,5 1-16,-12-2 0,-8 0 15,12 2-15,8 2 0,-14-2 16,-10-2-16,15 2 0,9 0 16,-12-4-16,-10-2 0,15 4 15,10 2-15,-18-2 0,-12 0 16,15 1-16,10 1 0,-14-1 0,-11-1 16,15 1-16,12 1 0,-22 1 15,-13 3-15,19-3 0,13-1 16,-15 0-16,-11-2 0,9 5 15,9 3-15,-16-3 0,-9-3 16,21 4-16,14 2 0,-18-3 16,-13-1-16,12 1 0,7 1 0,-10 3 15,-7 2-15,13-5 0,9-2 16,-14 5-16,-7 3 16,13 0-16,10 0 0,-12-1 0,-7 1 15,13-1-15,8 1 0,-11 0 16,-8 1-16,14-2 0,9-3 15,-10 5-15,-6 2 0,15 3 16,11 1-16,-10-2 0,-9 1 16,11-1-16,6 0 0,-11 3 15,-6 1-15,12-3 0,7-4 0,-11 4 16,-7 4-16,14 0 16,9 0-16,-11 0 0,-7-1 15,10-2-15,8 1 0,-11 3 0,-6 3 16,14-3-16,12-4 0,-10 1 15,-7 1-15,12 1 0,9 0 0,-12-1 16,-9 1-16,13-1 16,9 0-16,-8-1 0,-5 0 15,12 0-15,8 1 0,-10 1 16,-6 0-16,11-3 0,11-4 0,-8-3 16,-4-4-16,14 6 0,9 1 15,-5-4-15,-4-3 0,8-2 16,3 0-16,-1 0 0,-3 1 15,11-2-15,7 2 0,-6-3 16,-2-1-16,5 3 0,5 1 0,-7-1 16,-6 1-16,5-3 0,8 1 15,-4 4-15,-6 4 16,9 0-16,3 0 0,-3 0 0,-2 1 16,7 2-16,5 2 0,-3 3 15,-4 3-15,3-1 0,5 1 16,-5 4-16,-6 4 0,13-4 15,9-2-15,-8 2 0,-2-1 16,4 6-16,-1 1 0,1 5 16,3 4-16,-1-1 0,3 1 0,-8 1 15,-6 2-15,11 0 0,5-1 16,5 4-16,-2 2 0,3 0 16,-1 0-16,1 3 0,-1 2 15,6-6-15,3-3 0,0 2 16,2 2-16,5-4 0,1-3 0,1 8 15,1 5-15,7-5 16,8 0-16,1 0 0,0 1 16,-2-7-16,1-5 0,0 8 15,-1 5-15,6 2 0,1 1 0,3 3 16,3 1-16,4-2 0,1-1 16,1 9-16,-4 5 0,3-5 15,-2-6-15,5 15 0,-1 8 16,2-6-16,-3-7 0,-2 14 15,-4 8-15,6-5 0,4-6 0,1 13 16,1 7-16,-1-9 16,-2-7-16,-3 9 0,-2 7 15,1-7-15,3-5 0,-3 7 16,2 3-16,-2-6 0,0-2 0,3 11 16,3 8-16,-6-13 0,-3-9 15,3 6-15,4 6 0,-2-8 16,2-7-16,-4 7 0,-2 4 15,-1-11-15,0-6 0,3 6 16,0 4-16,0-5 0,4-3 0,-4 3 16,-3 2-16,2-13 0,-2-9 15,4 5-15,-3 4 16,-2-3-16,-2-2 0,2-2 0,-1-2 16,1-8-16,-1-4 0,4 4 15,2 2-15,2-5 0,-3-2 16,-3 9-16,-2 7 0,-2-10 15,-2-6-15,5 6 0,2 4 16,1-4-16,-2-6 0,0 1 16,0 1-16,-3-12 0,1-4 0,2 1 15,2 2-15,-2 3 16,-3 3-16,3-7 0,0-3 16,1-11-16,2 0 0,0 2 0,1 1 15,2 1-15,5 2 0,-4-6 16,-4-3-16,1-1 0</inkml:trace>
  <inkml:trace contextRef="#ctx0" brushRef="#br0" timeOffset="18102.4585">28858 10910 0,'0'0'0,"0"0"0,0 0 15,0 0-15,0 0 0,0 0 16,0 0-16,0 0 0,0 0 0,0 0 16,0 0-16,0 0 15,0 0-15,0 0 0,0 0 16,0 0-16,0 0 0,0 0 0,0 0 15,0 0-15,-26-8 0,26 8 16,0 0-16,-20-4 0,20 4 16,0 0-16,-23-7 0,23 7 15,0 0-15,-27-7 0,17 6 16,-1 0-16,1 1 0,0 0 16,-1 0-16,0 0 0,0 0 15,-1 0-15,-1 0 0,2 0 16,1-1-16,-2 1 0,-3 1 0,1 0 15,0 0-15,1 0 0,-1 1 16,0 0-16,0 0 0,0-1 16,1-1-16,-1 1 0,-2 1 15,1 0-15,0 0 0,-2-1 16,2 0-16,-1 0 0,1 0 16,-1 0-16,1 0 0,-7 1 15,-1 1-15,1-1 0,2 0 0,-1-1 16,-1-1-16,1 3 0,0-2 15,-1 1-15,0-1 0,1-1 16,0 0-16,-1-1 0,-1 0 16,0 0-16,-1 1 0,1 0 15,0 0-15,0-1 0,0 1 16,0-1-16,0 1 0,-2 0 16,1 0-16,-5 0 0,2-2 15,-1 2-15,2-1 0,-1 0 16,1 1-16,0-1 0,3 1 0,-1 0 15,-1 1-15,-1 0 0,0 0 16,1 1-16,0-2 0,1-2 16,0 2-16,-2 0 0,0 0 15,1 0-15,-1 2 0,1-2 16,0 0-16,-1-2 0,1 2 0,-1-1 16,0-1-16,0 1 15,-1 1-15,1 0 0,0 2 16,0-3-16,-1-1 0,1 0 0,-1 1 15,1-1-15,0 1 0,-1 0 16,1 1-16,-1-1 0,2 1 16,-1-1-16,1 0 0,-1-2 15,-1-1-15,2 2 0,1 1 16,-2 1-16,0 1 0,0-2 16,1-2-16,1 2 0,1 1 15,-1 0-15,1 0 0,0 1 0,1-1 16,0 0-16,-1 0 15,2 2-15,1-1 0,-1 1 16,0-1-16,1 1 0,1 0 0,0-1 16,0-1-16,1 1 0,2 0 15,2 1-15,1 1 0,2 0 16,1 0-16,3 0 0,-2 1 16,0-2-16,0 1 0,0 0 15,2 1-15,-1-1 0,-1 1 0,0 0 16,-1 1-16,2-3 15,1 1-15,2-1 0</inkml:trace>
  <inkml:trace contextRef="#ctx0" brushRef="#br0" timeOffset="100410.8988">6972 9207 0,'0'0'0,"0"0"15,0 0-15,0 0 0,0 0 0,0 0 16,0 0-16,0 0 0,-11 21 16,11-21-16,0 0 0,-8 32 15,8-32-15,-3 28 0,3-12 16,1 1-16,1-1 0,1 0 15,1-1-15,2-1 0,3-3 16,4-1-16,5-5 0,0 1 16,-1-4-16,10-2 0,0-5 15,0 0-15,-2-1 0,-2-4 16,-1-3-16,-2-1 0,-5 0 16,0-5-16,-4 0 0,-3 1 15,-4 0-15,-6 3 0,-5 1 16,-4 2-16,-3 2 0,-5 2 0,-3 3 15,-1 1-15,-1 2 0,-4 2 16,-2 1-16,4 4 0,2 1 16,2 3-16,3 3 0,1 1 15,4-1-15,3-1 0,2-3 16,1 0-16</inkml:trace>
  <inkml:trace contextRef="#ctx0" brushRef="#br0" timeOffset="100590.7371">7498 9343 0,'0'0'0,"0"0"0,0 0 16,0 0-16,12 17 0,-12-17 15,0 0-15,10 22 0,-8-12 0,-1-1 16,0-2-16,0 0 0</inkml:trace>
  <inkml:trace contextRef="#ctx0" brushRef="#br0" timeOffset="100969.5092">7780 9231 0,'0'0'0,"0"0"16,0 0-16,0 0 0,0 0 0,-9 27 16,9-27-16,-6 25 0,6-25 15,-3 30-15,4-13 0,3-1 16,0-2-16,5 0 0,3-2 16,2-2-16,3-1 0,5 0 0,2-3 15,-2-1-15,2-2 0,0-2 16,-3-4-16,-1 0 0,-3-2 15,-2-4-15,-7-4 16,-1-1-16,-4-1 0,-5 1 0,-5-1 16,-1 1-16,-3 1 0,-5-4 15,-1 2-15,-3 1 0,-1 3 16,-4 3-16,-1 1 0,3 2 16,3 3-16,-1 2 0,0 2 15,4 0-15,0 2 0,7 1 0,6 1 16,-1-2-16,2-1 0,1 1 15</inkml:trace>
  <inkml:trace contextRef="#ctx0" brushRef="#br0" timeOffset="101251.7596">8331 9145 0,'0'0'0,"0"0"0,0 0 0,0 0 16,-7 25-16,7-25 0,-9 30 16,3-12-16,1 2 0,-1 2 15,1 1-15,-1 1 0,1-1 0,-1 3 16,2-1-16,0-3 16,2-4-16,0-1 0,0 0 15,1-3-15,1-3 0,-1-1 0,-1-1 16,1-4-16,0-1 0,1-4 15,-2-5-15,1 1 0,0 0 16,0 1-16</inkml:trace>
  <inkml:trace contextRef="#ctx0" brushRef="#br0" timeOffset="101620.0612">8629 9119 0,'0'0'0,"0"0"0,0 0 0,0 0 15,0 0-15,0 0 0,-14 24 16,14-24-16,0 0 0,-13 29 0,13-29 16,-8 20-16,8-20 0,-3 16 15,6-6-15,1-2 0,3-1 16,3-2-16,3-2 0,0 0 15,1-1-15,1-2 0,-1-2 16,-1-1-16,0 0 0,0-3 16,-2 0-16,-3-1 0,0 0 0,-2-4 15,-4 2-15,-3-2 16,-1 0-16,-4 1 0,-2 0 16,-2 1-16,-2 1 0,-3 1 0,-4 2 15,1 1-15,2 0 0,1 4 16,0 1-16,2 0 0,1 0 15,2-1-15,2-1 0,2 1 16,0-1-16,2 1 0</inkml:trace>
  <inkml:trace contextRef="#ctx0" brushRef="#br0" timeOffset="101918.3764">9124 9054 0,'0'0'0,"0"0"16,0 0-16,0 0 0,0 0 0,-24 22 15,24-22-15,-26 22 16,9-11-16,-5 4 0,-3 1 16,-1 4-16,-3 1 0,-9 5 15,-1 1-15,0-1 0,2-1 0,-5 5 16,5-1-16,-2-2 0,5-2 15,-4 3-15,6-3 0,7-5 16,4-1-16,5-4 0,2 0 16,4-3-16,3-2 0,8-6 15,5-2-15,0-1 0,-2-1 0,0 1 16</inkml:trace>
  <inkml:trace contextRef="#ctx0" brushRef="#br0" timeOffset="102218.3901">8955 9351 0,'0'0'15,"0"0"-15,0 0 0,0 0 16,0 0-16,0 0 0,-17 24 16,17-24-16,0 0 0,-16 21 0,16-21 15,-8 18-15,6-8 0,2-1 16,2-2-16,3 0 0,3-3 15,3 1-15,3-1 0,0-2 16,2 0-16,-2-1 0,1-2 16,0-1-16,-2 1 0,4-4 15,-3-2-15,-2 0 0,-3-2 16,-4 0-16,-4 1 0,-2 0 0,-2 1 16,-8 0-16,-6 1 15,-1 2-15,-3 2 0,3-1 0,4 2 16,2-1-16</inkml:trace>
  <inkml:trace contextRef="#ctx0" brushRef="#br0" timeOffset="204238.4874">12265 3530 0,'0'0'0,"0"0"0,0 0 16,0 0-16,0 0 0,0 0 15,0 0-15,0 0 0,23 4 16,-23-4-16,0 0 0,0 0 16,29 5-16,-29-5 0,26 2 0,-10-1 15,0 0-15,3-1 16,2 2-16,1-1 0,1 1 0,2-2 15,3 0-15,7-1 0,0 0 16,3 1-16,1-1 0,-1 1 16,1 0-16,9 0 0,1-2 15,-1 2-15,0-1 0,8 1 16,0 1-16,-4 2 0,-2-2 0,0 0 16,2 0-16,0 0 0,-1 1 15,9 2-15,1 1 16,-5-2-16,-2-1 0,0-1 0,1 1 15,7 0-15,-3 1 0,2-4 16,0-3-16,-5 3 0,-3 0 16,3 2-16,1 0 0,2 1 15,-1 1-15,29 1 0,-6-1 16,-11-3-16,-6-4 0,1 5 16,2 3-16,-5 0 0,0-2 0,-1-1 15,-1-1-15,-4 2 0,-6 2 16,4 3-16,3 0 0,-7-8 15,-3-5-15,0 2 0,1 4 16,1 4-16,-2 2 0,0-1 16,-2-1-16,-2-3 0,0-2 15,-1 1-15,0 2 0,0 0 16,-1 0-16,1-1 0,1 0 16,-2 0-16,-2 1 0,0 0 15,1 0-15,-17-2 0,4 0 0,2 3 16,5-1-16,-1-2 0,-1-1 15,3 0-15,1-2 0,-2 2 16,1 1-16,0-1 0,1-2 16,-2 3-16,-2 0 0,1 0 15,1 0-15,-6-1 0,0-1 0,2 3 16,0 0-16,2-1 16,-1-2-16,-1 2 0,0 0 15,-2 0-15,0 0 0,1-1 0,0-2 16,1 3-16,0 0 0,-2 0 15,-2-2-15,-3 3 0,1 1 16,-2-3-16,-1-1 0,-1 2 16,0 3-16,1-1 0,1-1 15,-2 0-15,-2 0 0,-1 1 16,1 1-16,-3 0 0,1-2 0,0 2 16,3 0-16,-1-1 0,-2-1 15,1 1-15,-1 1 16,0-2-16,-2-1 0,1 0 0,1 0 15,0 2-15,2-2 0,1 1 16,0 0-16,-5 1 0,0-1 16,-1 1-16,0-2 0,-2 0 15,0 4-15,0-3 0,0-1 16,0-1-16,-1 1 0,1-1 16,0 1-16,0 0 0,0 0 0,0 0 15,0 1-15,0-1 0,-1 1 16,0-1-16,0 0 0,-3 1 15,1 2-15,1-1 0,1-1 16,1 0-16,1 0 0,1 1 16,1 0-16,1-1 0,-2 2 15,4 0-15,-1 1 0,0 0 16,-1-3-16,1 0 0,2 0 16,-1-1-16,-1 1 0,1 1 15,-1-1-15,-1 0 0,-1-1 0,-1 0 16,-1 0-16,0 0 0,1 0 15,0 0-15,0-1 0,-2-2 16,0 2-16,1 0 0,0 1 16,0-1-16,1 0 0,1 0 15,-1-1-15,-2 1 0,0 0 16,1-1-16,2 0 0,-1 1 0,1-1 16,0 0-16,1 2 15,1-1-15,0 0 0,-2 1 0,0 1 16,1-2-16,-2 0 0,1 0 15,3 0-15,-5 0 0,0 1 16,-1-1-16,0 1 0,0-1 16,0-1-16,0 0 0,0 1 15,0 0-15,0 0 0,0 0 16,1 1-16,-1 0 0,0-2 0,2 2 16,0 2-16,0-2 0,0 1 15,1-1-15,-2-1 0,0 1 16,-1 0-1,3 0-15,3 0 0,-1-2 0,0 2 16,3 2-16,0-1 0,-1-1 0,-2-3 16,0 0-16,-2 1 15,0 1-15,1 2 0,-1 0 0,0 0 16,1 1-16,-1-1 0,0-1 16,1 2-16,-1-1 0,-1-1 15,0 0-15,-2 0 0,-3 1 16,1 1-16,1-1 0,1 0 15,1 1-15,1-1 0,1 0 16,-1 0-16,0 0 0,0 1 16,1-2-16,-1 0 0,0 1 0,0 2 15,2-3-15,-1 0 0,1 0 16,1 1-16,4-1 0,0 1 16,-2 1-16,0 1 0,0-2 15,-1-1-15,2-1 0,0-1 16,1 1-16,0 1 0,0-1 15,-1 1-15,0-1 0,1 0 16,1-2-16,0 1 0,-1 0 16,1 0-16,-1 1 0,-1 2 0,1-2 15,1-2-15,1 1 0,0-1 16,0 0-16,0-1 0,0 2 16,-1 1-16,1-2 0,0 1 15,0 0-15,0 1 0,0-1 16,-1 1-16,-1-2 0,0 1 15,0 1-15,0 0 0,-1 1 16,2-1-16,-1-1 0,0 1 16,-1 1-16,0 0 0,0 0 15,2 1-15,-1-1 0,-1 0 0,0 0 16,-2 0-16,0 0 0,-2-1 16,1 0-16,-1 1 0,1 1 15,-1 0-15,2-1 0,-1 0 16,1 0-16,-1 0 0,0 0 15,-1 0-15,-1 2 0,1-1 0,-2 0 16,0 0-16,1-1 16,2 0-16,0-1 0,1 0 15,0 0-15,-2 1 0,-1 1 0,0-1 16,-1 1-16,0 1 0,0-1 16,2 1-16,-1 0 0,1-1 15,0 0-15,-1 0 0,0 1 16,1 0-16,-2 0 0,0-2 15,-1 1-15,-1 1 0,0-1 16,1 0-16,1 1 0,0-2 0,-3 0 16,1 0-16,0 1 0,0 1 15,0-2-15,1 0 0,-1 0 16,0 0-16,0 0 0,0 0 16,0 0-16,0 0 0,1 0 15,1 1-15,1-1 0,-1-1 16,0 1-16,-1 1 0,0 0 15,0-1-15,-1 0 0,1 0 16,-1 0-16,0 0 0,0 0 16,1 0-16,-1 0 0,1 1 0,0 0 15,1 0-15,-1 0 0,0-1 16,0 0-16,-1 0 0,0 0 16,-2 0-16,1 0 0,1 2 15,0-1-15,0-1 0,2 0 16,0 1-16,0-1 0,0 0 15,1 0-15,-1 1 0,0-1 16,0 1-16,0-1 0,1 1 16,-1 0-16,1 0 0,1-1 15,-1 1-15,0-1 0,-1 0 0,1 0 16,-1-1-16,-1 1 0,0 0 16,0 0-16,0 1 0,2-1 15,-1-1-15,1 1 0,1 1 16,0-1-16,0 0 0,0 0 15,-1 0-15,-1 0 0,1 3 0,0-2 16,0-1-16,1 0 16,-1 0-16,1 0 0,2 0 15,3 0-15,-2-2 0,-1 2 0,-2 0 16,0 0-16,-1 1 0,0 0 16,1 0-16,0-1 0,1 0 15,-1 0-15,0 1 0,1-1 16,-1 0-16,0-1 0,-2 0 15,-1 1-15,0 0 0,1 1 16,2-1-16,-4 1 0,0-1 16,1 1-16,0-1 0,0 0 15,1 0-15,2-1 0,-2 0 0,-3 0 16,1 1-16,1 1 0,0-1 16,1 0-16,1 0 0,0-1 15,0 1-15,1 0 0,-2 0 16,3-1-16,-1 1 0,-4 0 15,-1 0-15,1 1 0,1-1 16,0 0-16,0 1 0,1-1 16,2-1-16,-2 0 0,-1 1 0,0 0 15,0 0-15,-1 0 0,0 0 16,0 0-16,0 1 0,-1-1 16,1 1-16,0-1 0,0-1 15,1 1-15,1 0 0,-1 0 16,0 0-16,-1 0 0,0 0 15,-1 0-15,0 0 0,-1 0 16,-1 0-16,1 0 0,0-1 16,0 1-16,-1 1 0,0-1 15,1-1-15,1 1 0,0-1 0,-1-1 16,0 1-16,-2 0 0,1 1 16,-1 0-16,0-2 0,0 2 15,0 0-15,-2 0 16,1 0-16,-2 0 0,0 0 0,1 0 15,-1 2-15,1-2 0,-1 0 16,1 0-16,-2-1 0,0 0 16,-1 1-16,1 0 0,-1-1 15,0 1-15,0 1 0,0-1 16,-2 0-16,3 0 0,-3 0 0,2 0 16,-2 0-16,0 0 0,0 0 15,0 0-15,0 0 0,0 0 16,0 0-16,0 0 0,0 0 15,0 0-15,0 0 0,0 0 16,0 0-16,0 0 0,0 0 0,0 0 16,0 0-16,5 3 0,-5-3 15,0 0-15,0 0 0,0 0 16,0 0-16,0 0 0,0 0 16,0 0-16,0 0 0,0 0 15,0 0-15,0 0 0,7-3 16,-7 3-16,0 0 0,0 0 15,0 0-15,0 0 0,7 0 16,-7 0-16,0 0 0,6 2 16,-6-2-16,0 0 0,9 0 0,-9 0 15,7 1-15,-7-1 0,7 0 16,-7 0-16,9 1 0,-9-1 16,9 0-16,-9 0 15,10 0-15,-10 0 0,12-1 0,-5 1 16,-1 0-16,1 0 0,-1 1 15,1 1-15,0-4 0,-1 2 16,1-1-16,-2 1 0,1 0 16,1 1-16,-1-1 0,1 2 15,0-2-15,1 1 0,0-1 0,0 0 16,-2 0-16,2-1 0,1 1 16,0 0-16,-1 1 0,0 0 15,0-1-15,0 1 0,-1 0 16,1 0-16,0-1 0,-1 2 15,0-2-15,1 1 0,0 2 0,-1-2 16,2 0-16,-1 0 16,-1 0-16,2 0 0,1 1 15,0-1-15,0 0 0,-1 1 16,0 0-16,0 0 0,-1-1 16,1 2-16,0-1 0,0-1 0,-1 1 15,0 0-15,1 1 0,1-1 16,0 0-16,0-1 0,0 2 15,1-2-15,1 0 0,0 1 16,0-1-16,-1 1 0,0 1 0,0-2 16,0 1-16,0-2 0,2 0 15,-1-2-15,1 0 16,1 0-16,1 0 0,0 1 16,0 0-16,0 0 0,-2 1 0,1 0 15,1 0-15,0-1 0,0 0 16,2 0-16,0-1 0,-1 1 15,0 1-15,2 0 0,0-1 16,-2 1-16,0 0 0,-1 0 16,1-2-16,-1-1 0,1 1 0,-1 0 15,0 1-15,1 1 0,-2-1 16,-1 1-16,1-1 0,-2 0 16,0 0-16,-2-1 0,0 1 15,1 0-15,1 0 0,0-1 16,0 1-16,0 0 0,0 0 0,1-2 15,-1 2-15,-1-1 16,0 1-16,0-2 0,1 2 16,0 0-16,0 1 0,-1-2 15,0 2-15,0-1 0,1 1 0,1-1 16,-1 0-16,0 1 0,-1-1 16,0 1-16,-1-1 0,0 2 15,-2 0-15,2 0 16,0 0-16,0-1 0,0 1 0,0 1 15,0-2-15,0 1 0,0 0 0,0 1 16,1-1-16,-1 1 16,-1-1-16,-1 0 0,1 1 15,-1-1-15,-1-1 0,-1 0 16,1-1-16,-2 1 0,1-2 0,-2 1 16,1 0-16,-1-1 0,0-1 15,0 1-15,-1-1 0,0 3 16,0 3-16,0-3 0,0 0 15,-1-2-15,1 2 0,-1 0 16,1 0-16,0 2 0,1-2 0,0 1 16,1 0-16,-1 1 15,0-2-15,1 1 0,-1-1 0,-1 1 16,0 0-16,0 0 0,1-1 16,1 1-16,-1 1 0,2-1 15,-1-1-15,0 0 0,-1 0 16,0 0-16,2 1 0,-1-1 15,1 0-15,0 0 0,-1 0 16,1-1-16,-1 1 0,1-1 16,-1 1-16,1-2 0,0 2 0,2-1 15,2 0-15,-1 0 0,-1 0 16,2 0-16,0-2 0,0 2 16,1 1-16,-1 0 0,0-2 15,0 1-15,0 1 0,0-1 16,0 1-16,1-1 0,0 0 15,1 1-15,1 0 0,0-1 16,0-2-16,0 2 0,0 1 16,-1-2-16,0 1 0,0 1 15,2-1-15,-1 1 0,1-1 0,2 0 16,-1-1-16,0 1 0,1 0 16,-1 1-16,1 0 0,-1-1 15,1 0-15,0 0 0,2-2 16,4 2-16,0-1 0,-1 1 15,0 0-15,0 0 0,0 1 0,1-2 16,1 0-16,0 0 0,0 0 16,0 2-16,1 0 15,-1 0-15,-1 1 0,2 0 0,0-1 16,-1 1-16,-1 2 16,0-3-16,2 0 0,-1 0 0,0-2 15,5 4-15,-2-1 16,-3-1-16,-2 0 0,0 0 0,-1 0 15,-4 0-15,2 0 0,0 1 16,-1-1-16,1 1 0,0-1 0,-1 1 16,1 0-16,1-1 15,0 0-15,1 0 0,0 0 16,0 0-16,0 0 0,1 0 16,1 0-16,1-1 0,1 1 0,5-1 15,-2 1-15,-1-1 0,-3 1 16,2 0-16,2-1 0,-1 1 15,1 1-15,-1-2 16,1 0-16,-1-1 0,1 1 0,-1 0 16,-1-1-16,-1 1 0,-2-1 15,0 2-15,1 0 0,1 0 0,1 0 16,0-1-16,0 1 16,-2-1-16,-1 1 0,1-2 0,2 0 15,-2 1-15,-1 0 0,0 0 16,0 1-16,0 0 0,0 1 15,0-1-15,1 0 0,-1 1 16,0 0-16,-1 1 0,0 1 16,0-2-16,0-1 0,0 1 15,1-1-15,-1 1 0,-1-1 0,-1 0 16,-1 0-16,1 1 0,0-1 16,1 1-16,2 0 15,-1 0-15,0-1 0,-2 0 16,1 1-16,-1-2 0,0 0 0,2 1 15,2 0-15,-1 0 0,-1 1 16,-1-1-16,0-1 0,-1 1 16,1 1-16,2-1 0,1 0 15,0 0-15,-1 3 0,-3-3 16,-1 0-16,1-2 0,1 1 0,1 0 16,0-1-16,-1 2 15,1 2-15,0-1 0,1 0 16,-5-1-16,-1 0 0,7-1 0,-1 0 15,-1 2-15,-2 0 0,1 1 16,-1-2-16,1-2 0,0 1 16,-4 1-16,3 0 0,-1 0 15,-1 0-15,3 1 0,0-1 16,-5 2-16,1-1 0,0 0 16,2 0-16,-2 0 0,1 0 15,1 2-15,-1 1 0,0-3 0,-2-1 16,1 1-16,0 1 0,1 0 15,-2-1-15,3 0 16,1 0-16,-2 0 0,0 0 0,-1 0 16,0 0-16,-1 2 0,1-1 15,1-1-15,2-1 0,0 1 16,-1 0-16,1 1 0,-1-1 16,-1 0-16,2 1 0,0-1 15,1 0-15,0-1 0,0 1 0,-1-1 16,0 1-16,0 0 15,-2 2-15,2-2 0,1-1 16,0 0-16,0 0 0,0 1 0,-1-1 16,0 1-16,0-1 0,0 1 15,1 0-15,-1-1 0,2 0 16,0 0-16,0 0 0,-1 0 16,0 0-16,1 0 0,2 1 15,-1-1-15,0 0 0,3 1 16,-1-1-16,-6 0 0,2 0 0,3 0 15,2 1-15,-1-1 0,0 0 16,-2 0-16,0 2 0,0-1 16,1-1-16,2 0 0,0-1 15,-2 1-15,-1 0 0,-1 0 16,-1 0-16,2 0 0,2 0 0,-1 0 16,1 0-16,-2 0 0,0 0 15,0 1-15,0-1 16,0 0-16,1 0 0,0-1 0,0 1 15,-1-2-15,-2 2 0,1 0 16,1 2-16,1-2 0,1 0 16,-1 1-16,-1 0 15,-1-1-15,0-1 0,1 1 16,2 0 0,3 0-16,3 0 15,-4 0-15,-1 0 0,4 0 0,-3 0 16,1 0-16,-2 1 0,-2-1 15,-2-1-15,1 1 0,1 0 16,-1 0-16,-1 0 0,1-1 0,0 1 16,-2 0-16,-2 0 0,3-2 15,2 0-15,-1 1 0,-1 1 16,0 0-16,0 0 0,-3 0 0,0-2 16,1 2-16,2-1 15,-1 0-15,-2 1 0,2 0 16,1 0-16,-2 0 0,-3-1 0,3 1 15,1 1 1,-3-1-16,-1 0 0,1-1 0,-1 0 16,1 1-16,-2 1 0,0 0 15,-1-1-15,-1 0 0,0 0 0,-1 0 16,1 0-16,-1 0 0,0 0 16,-1 0-16,0 0 15,-1 0-15,0 0 0,0 0 0,1 0 16,-3 2-16,0 0 0,-2-2 15,0 0-15,0 0 0,-1 1 16,0-1-16,-1 1 0,1-1 16,-2-1-16,0 1 0,0 0 0,1 0 15,-1 0-15,-1 0 16,1 1-16,-1-1 0,-2 0 16,2 0-16,-2 0 0,2 0 0,-2 0 15,0 0-15,0 0 0,0 0 16,0 0-16,-4-2 0,-1 2 15,1-1-15,1 0 0,-1 1 16</inkml:trace>
  <inkml:trace contextRef="#ctx0" brushRef="#br0" timeOffset="219990.2139">2548 4523 0,'0'0'0,"0"0"16,0 0-16,0 0 0,0 0 15,0 0-15,0 0 16,28 2-16,-28-2 0,0 0 0,0 0 15,24 1-15,-24-1 0,0 0 16,25-2-16,-15 2 0,1 1 0,-1-2 16,0 0-16,2-2 0,-2 2 15,2-1-15,-2-1 0,2 0 16,0 2-16,1 0 0,0 2 16,3-2-16,-3 1 0,1-1 15,1 1-15,-1-1 0,-1 0 16,1 0-16,0-1 0,-1 2 0,-1 0 15,3 0-15,-1 0 16,0 2-16,2-1 0,-2-1 0,0-1 16,1 1-16,-2 1 0,0 0 15,2 0-15,-1-1 0,0 1 16,6 0-16,1 0 0,-1-1 16,-1 0-16,-3 0 0,2 2 15,-2-2-15,0 0 0,2 0 16,1 1-16,-1-1 0,1 0 15,-1-1-15,0 1 0,0-2 16,-1 1-16,0 1 0,2 0 16,-1 0-16,1 1 0,0-1 15,-1-1-15,-1 1 0,-2 1 0,1 1 16,0-4-16,1 2 0,1 2 0,-2-1 16,3 2-16,0-2 15,-3-2-15,2 3 0,-2 0 16,0 1-16,-1-3 0,0 1 15,2 1-15,0 0 0,1 0 16,1 1-16,0-2 0,0 0 16,-4 0-16,3 0 0,0 2 15,1-2-15,0-1 0,0 0 16,1-4-16,-3 4 0,0 1 0,0-2 16,1 0-16,3 1 0,-1 4 15,1-4-15,1-2 0,-3 2 16,-3-1-16,3 0 0,0 0 15,0 1-15,2 0 0,0 1 16,1-1-16,-1 1 0,-1-1 0,-1-1 16,0 0-16,2 2 0,0 0 15,5-1-15,-1-1 0,-5 2 16,0 2-16,4-1 0,-1 0 16,1-1-16,-1 0 0,0 0 15,0 0-15,-2-2 0,0-1 16,-2 1-16,3 0 0,-2 1 15,2 0-15,0-2 0,0 1 16,-2-1-16,1 4 0,-2-2 0,3 1 16,0-1-16,-1 0 0,1 0 15,-1 1-15,-1-1 0,0-1 16,-1 1-16,3-3 0,-2 2 16,1 1-16,-3-1 0,2 1 15,-1 1-15,-2 2 0,1-2 16,3-2-16,-4-1 0,-1 1 15,5 1-15,1 4 0,-7-2 0,-1 0 16,5-2-16,-1-4 16,-1 4-16,-2-1 0,2 1 0,3 1 15,-3-2-15,0-2 0,-2 1 16,1 0-16,-1 0 0,1 1 16,0 1-16,0 1 0,-1-1 15,-1-1-15,1 2 0,-2 1 16,-1 1-16,-2 1 0,-4-3 15,-2 0-15,1 1 0,-1-1 0,-1-1 16</inkml:trace>
  <inkml:trace contextRef="#ctx0" brushRef="#br0" timeOffset="222521.5519">2339 4532 0,'0'0'16,"0"0"-16,0 0 0,0 0 15,0 0-15,0 0 0,0 0 16,0 0-16,0 0 0,-21-5 15,21 5-15,0 0 0,0 0 0,0 0 16,0 0-16,0 0 0,0 0 16,0 0-16,0 0 15,0 0-15,0 0 0,0 0 0,29 1 16,-29-1-16,0 0 0,28-2 16,-28 2-16,0 0 0,34 0 15,-34 0-15,26 0 0,-26 0 16,31-2-16,-14 1 0,0-1 15,2 2-15,-2 2 0,2-4 16,3 1-16,6-1 0,-3-2 0,1 1 16,-1 1-16,0 0 0,1 0 15,1-1-15,0 1 0,-2 1 16,-1 0-16,2 0 0,2 1 16,-2 0-16,-3 0 0,7 0 15,0 1-15,-3-2 0,0 0 0,0 1 16,2 0-16,-2 0 15,-1 1-15,0 0 0,2 0 0,-2-1 16,2-1-16,-3 2 16,3 1-16,-2-2 0,2-1 0,0 2 15,2 4-15,-2-4 0,-3-2 16,3 0-16,0-1 0,1 2 16,0 3-16,-1-3 0,1-3 15,-2 2-15,2 1 0,4 0 16,4 0-16,-8 0 0,0-2 15,2 1-15,1 2 0,-1 0 0,0 1 16,-3-2-16,2 0 16,0 3-16,-2 0 0,1-2 0,0-2 15,-2 1-15,1-1 0,2 1 16,-1 1-16,0 0 0,-2 0 16,0 1-16,3-2 0,-1 3 15,-1 0-15,1-2 0,2 0 16,-1 2-16,-2 0 0,3-2 15,3-1-15,-5 0 0,0-1 0,5 2 16,1 2-16,-1-3 0,-4-3 16,5 5-16,5 2 15,-6-3-15,-2-2 0,3 2 0,3 2 16,-5 0-16,0-1 0,-1-2 16,1-1-16,-2 1 0,-2 0 15,-1 0-15,1 0 0,-4 1 16,-2 3-16,1-2 0,0 2 15,-3-4-15,-3-1 0,0 1 0,1 1 16,-6 1-16,0 0 0,-4 1 16,0 0-16,-2-3 0,-1-2 15,-2 0-15,-1 0 0,-1 2 16,-2 0-16,3 3 0,-3-3 16,0 0-16,0 0 0,-5 1 15,0-3-15,0 0 0,-2 1 16,-2 1-16,0 0 0,-2-1 0,-1 0 15,-2 0-15,0 0 16,-4-1-16,1 0 0,-9 0 16,-1 0-16,1 1 0,-1 0 0,-3 0 15,-2 1-15,1 0 0,0 0 16,-7-2-16,-4 1 0,4 0 16,1 1-16,-5-1 0,-1 1 15,4-1-15,2 0 0,-11-2 16,1 0-16,3 1 0,3-1 15,-3 1-15,-1 1 0,1-1 0,1 0 16,-8 1-16,-1 1 16,5-1-16,6 0 0,-5-1 0,-2 2 15,6-1-15,4 1 0,-3-1 16,-3 0-16,2-1 0,5 1 16,-3-2-16,-2 2 0,3-1 15,5 0-15,-4-2 0,-5-1 16,4 2-16,4 2 0,-5-2 15,-2-1-15,1 2 0,4 4 0,-2-4 16,1-2-16,0 2 0,3-1 16,-3 1-16,-2 1 0,1 1 15,5 0-15,-1 0 0,-3 0 16,3 1-16,1 2 0,0-2 16,-1 1-16,3-1 0,3 0 0,-4 0 15,3-1-15,1 1 16,4 0-16,-4-1 0,-1 0 15,5 0-15,3 2 0,0 0 16,1 0-16,5-1 0,2-1 0,0 2 16,-2-1-16,1-1 0,0 1 15,1 2-15,2 0 0,3 0 16,2 0-16,-2-1 0,2 0 16,4 1-16,0-2 0,-1-1 15,1 0-15,3 0 0,0 2 16,0-2-16,1 2 0,2-1 0,3 1 15,-2-1-15,4 3 16,0-2-16,1 2 0,-1-2 0,2 2 16,0-2-16,0 2 0,2-4 15,0-1-15,1 1 0,1 1 16,7 0-16,1-1 0,-3 1 16,-1 2-16,3-3 0,4-3 15,-3 2-15,1 0 0,1 0 16,-1-2-16,1 2 0,0 1 0,1 0 15,2 1-15,1 1 0,-3 1 16,7-2-16,3-2 0,-4 0 16,-1 0-16,1 2 0,1 0 15,0 0-15,-1-1 0,1 1 16,0 2-16,-1-4 0,-3-2 16,7 1-16,2 2 0,2-1 15,-2 1-15,1 1 0,0 1 16,-3 1-16,0-2 0,2-1 15,0 0-15,-1 2 0,-1 1 0,3-2 16,-2-2-16,0 1 0,-4 2 16,3-3-16,0-3 15,2 3-15,-1 3 0,6-1 0,1-1 16,-9 1-16,1 0 0,6 0 16,-3-2-16,0 1 0,-3 2 15,3 1-15,2 0 0,-1-2 16,2-2-16,-4 0 0,2 0 15,-2 1-15,-4 0 0,4 2 16,1 2-16,0-3 0,-5-2 0,3 1 16,3-1-16,-5 3 0,-5 2 15,4-2-15,3 1 0,-3-3 16,0 1-16,-1-1 0,-1 1 16,1-1-16,-3-1 0,-1 4 15,1 0-15,-4 0 0,0-1 0,-2-1 16,4 1-16,-7-2 0,0 0 15,-1 0-15,-1 0 16,-3 0-16,-2 0 0,-1 1 0,2-1 16,-6 2-16,0-1 0,-1-1 15,-2 0-15,1 0 0,-3 0 16,-2 0-16,1 0 0,-2 0 16,4 2-16,-4-2 0,0 0 15,0 0-15,-4 0 0,1-2 16,0 2-16,-4-1 0,2-1 0,-2 2 15,0 0-15,-1 0 0,-2 0 16,-4-1-16,0-1 16,2 1-16,1-1 0,2 0 0</inkml:trace>
  <inkml:trace contextRef="#ctx0" brushRef="#br0" timeOffset="228324.3925">2544 4488 0,'0'0'0,"0"0"15,0 0-15,0 0 0,0 0 0,0 0 16,0 0-16,0 0 0,0 0 16,0 0-16,0 0 0,0 0 15,0 0-15,0 0 0,0 0 16,0 0-16,0 0 0,27 3 16,-27-3-16,0 0 0,0 0 0,24 6 15,-24-6-15,0 0 0,25 4 16,-25-4-16,23 2 0,-12 0 15,3 0-15,-1-2 0,-1 0 16,1 0-16,3 1 0,-1-1 16,1 0-16,0-1 0,3 0 15,-2 0-15,-1-1 0,2 4 16,-2-1-16,3-1 0,1-1 16,4 1-16,-1 0 0,2 0 15,-3 0-15,0 0 0,1 0 0,1 1 16,1 0-16,0-1 0,-2-1 15,1 0-15,0-1 16,3 1-16,-2 1 0,1-1 0,0 0 16,-1 0-16,1 0 0,8 0 15,0 2-15,-2 0 0,-3 0 16,2 1-16,-3-2 0,1 1 16,0 1-16,-3-1 0,4-1 15,-4 0-15,2-1 0,0 2 16,1 2-16,0-1 0,-1 1 0,0-1 15,1-3-15,-3 1 0,4 1 16,-1-2-16,-3 0 0,3 1 16,-1 0-16,2 0 0,2 0 15,-3 0-15,-4 0 0,7 1 16,2 2-16,-3-1 0,1 2 16,-3-4-16,-1-3 0,2 3 15,0 3-15,0-2 0,1-2 16,-5 1-16,-1 0 0,3 1 0,3 0 15,-3-1-15,0 0 0,-1 0 16,-2-1-16,2 3 0,2 1 16,0-2-16,-1-3 0,-2 1 15,-2 0-15,0 1 16,4 1-16,-3 1 0,-1 3 0,3-4 16,-2-1-16,1 0 0,-2 0 15,1 0-15,2 1 0,-5 1 0,-1 1 16,1-3-16,3 0 15,-2-1-15,2-1 0,-2 4 0,1-1 16,-2-2-16,-2-2 0,2 4 16,2 2-16,1-3 15,1 1-15,-1-2 16,2 0-16,-3 1 0,-1 1 0,1 0 16,-1 0-16,-1-1 0,1 0 0,-3-1 15,3-1-15,-1 2 0,1 1 16,1-1-16,1-1 15,-3 1-15,0 0 0,2 0 16,-1 1-16,1-1 0,0 1 0,-1 0 16,-1 1-16,1-4 0,-1-1 15,1 0-15,1 2 0,-1 1 16,0-1-16,-1 1 0,-1 0 16,0-2-16,1-1 0,0 2 15,0 0-15,0 2 0,0 3 0,1-3 16,-1 0-16,-1-2 0,-1 0 15,3-2-15,-1 2 0,0 1 16,0 1-16,-4-1 0,2-1 16,1 1-16,1 1 0,0-2 15,1-1-15,-1 2 0,-1 0 16,0 0-16,1 0 0,0 0 16,3 2-16,-3-2 0,1 1 15,-2 0-15,-1 2 0,0-2 16,1-2-16,1 1 0,1-1 0,-1 2 15,0 1-15,0-1 0,-1-2 16,1 1-16,-2-1 0,2 2 16,0 0-16,0 2 0,0-2 15,0 1-15,-1 1 0,2-2 16,2 0-16,-1 0 0,-2 2 16,-1-2-16,-1-2 0,1-2 0,0 0 15,-1 3-15,2 1 16,-1 0-16,0 2 0,0-2 0,0-2 15,0 1-15,1 1 0,0-1 16,2 1-16,-2-1 0,-2-1 16,1 1-16,0 1 0,0 1 15,-1 0-15,1 0 0,1 1 16,0-1-16,0-1 0,0-1 16,3 0-16,-1-1 0,0 0 0,1 1 15,-2-1-15,2 2 0,-3 0 16,3 0-16,-2-1 0,3 1 15,0 0-15,0 1 0,0-2 16,-1-2-16,1 1 0,0 0 16,2 1-16,-3-1 0,0 0 15,1 1-15,-1 1 0,1 0 16,2 1-16,-3-2 0,0-1 16,0 1-16,1 0 0,0-1 15,0 1-15,-3-1 0,2 1 0,-4-1 16,1 0-16,1-1 0,1 1 15,0 1-15,1-1 16,-3 2-16,-1 0 0,-1 1 0,1-2 16,1 1-16,1 0 0,-1 0 15,-1 0-15,-1 2 0,-2-1 16,1-1-16,0-2 0,0 1 16,1 1-16,-1-1 0,0 0 15,0-1-15,-1 0 0,0 0 16,-2 1-16,-2 0 0,0 0 0,0 1 15,3-1-15,-2 0 0,1 0 16,-2-1-16,2-1 0,-2 2 16,-1 2-16,0-2 0,3-2 15,-3 2-15,2-1 0,0 1 16,-1 0-16,-1-1 0,-1 1 16,2-1-16,-1 0 0,-1 0 0,0-2 15,0 2-15,0 1 16,-1 0-16,0 0 0,0 0 15,2 0-15,-1 0 0,0-1 0,-2 0 16,0 1-16,0 0 0,0-1 16,-1 1-16,1 1 0,1 0 15,0 0-15,2 0 0,0-1 16,0 0-16,0-1 0,2 2 16,0 2-16,-1-3 0,0-2 0,3 2 15,1 0-15,-1 0 0,1 0 16,0 0-16,1 0 15,-1 0-15,0 2 0,-2-1 0,1-2 16,-1 1-16,2-2 0,0 2 16,-1 0-16,2 0 0,1 0 15,-1 0-15,-1-1 0,0 1 16,0 0-16,1 0 0,0 1 16,1-1-16,0 2 0,0-4 15,0 1-15,-2 0 0,0-1 0,1 2 16,1 1-16,1 0 0,-2-1 15,1 0-15,0 0 0,0 0 16,-1-1-16,1 1 0,1 1 16,-1 0-16,1 0 0,-1-1 15,0 2-15,-1-2 0,0 1 16,0 1-16,2-1 0,0 0 16,1 1-16,-1-2 0,0 0 15,-1 0-15,0 1 0,0 0 16,1 1-16,0-1 0,1-1 0,-1 0 15,0 0-15,-1 0 0,-1 1 16,2-1-16,1 1 0,0 0 16,2 1-16,2-1 0,-1 1 15,0-1-15,-2-1 0,1 0 16,1-1-16,0-1 0,-2 1 16,0-1-16,0 1 0,0 1 15,0-1-15,-1 0 0,0-1 16,1-1-16,-3 1 0,1 0 0,1 1 15,-1 0-15,0 0 0,0-1 16,0 0-16,0 0 0,0 0 16,0 1-16,0 0 0,-1 1 15,0-1-15,2 1 0,1-2 16,-2 1-16,-1-2 0,2 0 16,0 2-16,0 0 0,0-1 0,0 1 15,0 0-15,0-1 0,-2-2 16,2 4-16,2 3 15,-1-2-15,-1-1 0,0-1 0,-1-2 16,0 3-16,0 0 0,1 1 16,0 1-16,0-2 0,1-2 15,-1 1-15,0-2 0,-1 1 16,1 1-16,0 1 0,1 0 16,0 1-16,0 1 0,-1-2 15,0-1-15,0 0 0,1 0 0,1 0 16,-1 0-16,-1 2 0,-1 1 15,1-2-15,1 0 0,-1 0 16,-1 1-16,2 2 0,1 2 16,-1-4-16,0-2 0,0 0 15,0 1-15,0 0 0,0 0 16,0 0-16,0 0 0,-1 1 16,-1 2-16,1 0 0,1-1 15,-1-1-15,0 0 0,-1-3 16,0 0-16,-3-1 0,1 2 0,0 1 15,1 2-15,-1 0 0,0-1 16,0-1-16,0 1 0,-2 0 16,0 0-16,-3-1 0,1 0 15,0 0-15,1 0 0,0-1 16,0 0-16,1 0 0,0 0 0,-1 1 16,1 1-16,-2-2 15,-1-3-15,2 3 0,-1 1 16,1 0-16,0-1 0,0 0 0,-1 1 15,-1 0-15,1-2 0,-2 2 16,0 3-16,0-2 0,1 0 16,-1 0-16,1 0 0,-1-1 15,1 0-15,-2 0 0,0 0 16,-1 0-16,0 3 0,0-3 16,0 1-16,0-2 0,0-2 0,-2 3 15,1 0-15,0 2 0,0-1 16,1 0-16,1 1 15,0 0-15,-1-1 0,1 1 0,0 0 16,-1 0-16,0 3 0,0-4 16,0-1-16,0 0 0,1 3 15,2-2-15,-1-1 0,0 1 16,0 0-16,1 0 0,-2 2 16,0-3-16,-1 0 0,0-2 15,0 2-15,0 0 0,-1 0 0,0-1 16,0-1-16,1 1 0,0 0 15,-1-1-15,-1 2 0,-1-1 16,1 0-16,0-1 0,0 1 16,0 1-16,1 1 0,-1-1 15,1 0-15,0 0 0,0 0 16,0 1-16,0 0 0,1 1 16,1 0-16,0 0 0,2-1 15,-1 1-15,0 1 0,0 0 16,1-1-16,-1 0 0,0 1 0,0-1 15,2 0-15,-1-1 0,1 1 16,1 1-16,-2-2 0,0 1 16,1 0-16,-1 1 0,0-2 15,1 2-15,-1-2 0,6 1 16,0-1-16,-2 2 0,1-2 16,-1 1-16,-2-1 0,0-1 15,-2 1-15,1 0 0,-1 0 16,0 0-16,0 1 0,1-1 0,0-1 15,1-1-15,-1 1 0,-1 0 16,1 0-16,-2-2 0,-1 1 16,0 0-16,0-1 0,-2 1 15,1 1-15,0-1 0,2 0 16,-1 1-16,0 0 0,0 0 16,0 0-16,0 0 0,-1-1 0,1 0 15,2-1-15,-1 1 0,0 0 16,0 0-16,0 0 15,1 1-15,-1 0 0,0 1 0,0-1 16,1 0-16,-2 0 0,0 0 16,0 0-16,0 1 0,0-1 15,1 0-15,1 0 0,-1 0 16,0 0-16,0 0 0,2 2 16,-2-2-16,0 0 0,1 2 15,1-1-15,0-1 0,2-1 0,3 1 16,-2 1-16,0 0 15,-1 1-15,-1-2 0,1 1 0,-1-1 16,0-1-16,0-1 0,2 0 16,-1 0-16,1 4 0,0-1 15,0 1-15,0-1 0,-1-1 0,-1 0 16,2 0-16,-1 0 16,2 0-16,-1 0 0,-1 1 15,1-1-15,0 0 0,-1 0 16,1 0-16,0 0 0,-1 0 0,2-1 15,1-1-15,0 2 0,0-1 16,-2 0-16,0 1 0,1-2 16,-1 1-16,2-1 0,2 0 15,-1-1-15,0-1 0,0 2 16,1 1-16,-1-2 0,1 0 16,0 1-16,1 0 0,1 0 15,-2-1-15,1 1 0,1-1 16,5 1-16,-3 0 0,0 1 0,-1 1 15,-2 0-15,-1 0 0,0 0 16,1 0-16,-1-1 0,0-1 16,-1 1-16,-2 1 0,0 1 15,-2 2-15,0-3 0,0-3 16,-2 0-16,0 1 0,2 0 16,-1 1-16,0 0 0,-1 1 15,1 0-15,0 0 0,0 0 16,-1 0-16,2-1 0,0 0 15,1 1-15,0 1 0,-2 0 0,1-1 16,-1 1-16,1-1 0,0 1 16,1-1-16,0-1 0,-1 0 15,0 1-15,-1 1 0,1-1 16,1-1-16,0 1 0,3-1 16,-1 1-16,-1-1 0,0 0 15,-1-1-15,1 0 0,-1 1 0,-1-1 16,1 0-16,0 1 0,0-2 15,1 3-15,0 0 0,-2 2 16,1-1-16,-1-1 0,-1-1 16,1-1-16,-1 2 0,2 0 15,1 0-15,-1 0 0,1 0 16,0 0-16,0 0 0,-2 0 16,1 0-16,1 2 0,0-2 15,0 0-15,0 0 0,0 0 16,1 0-16,-3 0 0,0 1 0,-1 0 15,1 0-15,-1 0 0,1 0 16,1-1-16,0-1 0,0 1 16,-2 1-16,1-2 0,-2-2 15,1 2-15,-1-1 0,1 4 16,0-1-16,1 0 0,-1-2 16,0 1-16,0 0 0,0 1 15,-1-1-15,1-1 0,-2-2 16,1 3-16,2 2 0,-1-2 15,0 0-15,-1 1 0,1-1 0,-1 0 16,0 0-16,-2 0 0,0 0 16,1 0-16,2-1 0,-2 1 15,0 0-15,1 0 0,-1 0 16,0 1-16,1-1 0,-1 0 16,-1-1-16,1-2 0,-2 2 0,1 1 15,0 1-15,0 0 0,1 2 16,0-3-16,0 0 0,1 1 15,-2 1-15,0-1 0,0-1 16,-1-1-16,1-1 0,-4 2 16,1 2-16,1-1 0,2 1 15,-1-1-15,0 0 0,0 1 16,0-1-16,0 1 0,0-1 16,-1 1-16,0 0 0,0-1 15,0 1-15,0-2 0,0 1 0,0-1 16,2 1-16,-1-1 0,0 1 15,0-1-15,0 1 0,0 0 16,0-1-16,0 0 0,-1 0 16,1 2-16,0-2 0,0 1 15,1 1-15,-1-1 0,0-2 16,0 0-16,0 1 0,1 0 0,-1 1 16,0-1-16,-1-1 15,0 1-15,-1 2 0,0-1 16,-1 0-16,1 0 0,-1 0 0,1-1 15,0 2-15,0-2 0,-1 1 16,1-1-16,1 0 0,-1-1 16,0-1-16,0 4 0,-1-1 15,-1 1-15,0-1 0,0 0 16,0-1-16,-1-1 0,0 1 16,-2 0-16,1 0 0,-1 0 0,1 0 15,1-1-15,-1 1 16,0 0-16,-1 1 0,2-1 0,-1 1 15,1-2-15,-1 0 0,-1 1 16,1 0-16,-1 1 0,1-1 16,-1 0-16,1 0 0,-1 0 15,1 0-15,-2-1 0,0 1 16,1-1-16,-1 1 0,1 1 16,-1-1-16,0 0 0,1 0 15,-1-1-15,1 0 0,-2 1 16,-1 0-16,2 0 0,-1 0 15,0 0-15,0-1 0,0 1 0,-1-2 16,0 1-16,0 1 0,0-1 16,1 1-16,-3 0 0,0 0 15,3-5-15,-3 5 0,0 0 16,0 0-16,0 0 0,0 0 16,0 0-16,0 7 0,0-7 15</inkml:trace>
  <inkml:trace contextRef="#ctx0" brushRef="#br0" timeOffset="231455.2955">13930 4486 0,'0'0'0,"0"0"16,0 0-16,0 0 0,0 0 0,26-4 16,-26 4-16,0 0 0,32 0 0,-19 0 15,2 0-15,0 0 0,2-1 16,1 1-16,2 0 0,0 0 15,1 1-15,5-1 0,2 2 16,1-1-16,0 2 0,1-2 16,-1-1-16,1 2 0,0 0 0,2 1 15,1-2-15,7 1 0,0 1 16,0 0-16,0-2 0,-1-1 16,-3 0-16,3 2 0,1 3 15,3-4-15,-3-2 0,2 2 16,2 5-16,-3-3 0,-2-5 0,2 4 15,0 2-15,-1-3 16,-2-2-16,2 1 0,2 3 16,0-1-16,0 0 0,8 0 15,-1 0-15,-1-1 0,-2 1 0,0-4 16,1-1-16,-3 2 0,-1 0 16,1 3-16,1 0 15,-1 1-15,0-1 0,-1-2 0,-2-1 16,-1 0-16,-2-3 0,1 2 15,-1 1-15,-2-1 0,-3 1 16,-3 1-16,-2 0 0,-5 0 16,-3-1-16,-3 2 0,-2 2 15,-5-2-15,-2 1 0,-4-2 16,0 1-16,-4-1 0,-6-6 0,-3 5 16,-4 2-16,-4-2 0,-1 1 15,-5-1-15,-5 1 0,-3 2 16,-3 2-16,-5-2 0,-4-2 15,-2-1-15,-1 0 0,-11 1 16,-2 2-16,0-2 0,-2 0 0,-12 1 16,1 1-16,6 0 0,3 3 15,-10-1-15,-1-3 0,5 1 16,5 2-16,-1-3 0,-1-2 16,-22 1-16,12-1 0,9 1 15,6 1-15,2-3 0,0 1 16,4-3-16,2-1 0,7 1 15,5 3-15,5 0 0,1-1 16,1-2-16,1-1 0,3-5 16,2-1-16,12 7 0,0-1 0,-3 2 15,0-1-15,2 2 0,0 1 16,4-1-16,1-1 0,1 0 16,2-1-16,1 3 15,1 1-15,1 0 0,3 1 0,-1-1 16,2 1-16,2-1 0,-2 1 15,3 4-15,2 1 0,1-2 16,0-1-16,2-3 0,1-1 16,3 1-16,2 0 0,4 0 15,1 0-15,1 0 0,0-1 0,3 3 16,2 2-16,2-1 0,2-2 16,0 0-16,2 0 0,7-1 15,2 0-15,-2-2 0,-1-1 16,3 5-16,2 1 0,-2-1 15,0-2-15,0 3 0,2-1 0,6-3 16,-2-2-16,-1 1 0,-2 0 16,1 0-16,0 0 15,1 4-15,0 0 0,-2-1 0,-2-2 16,8 0-16,-1 0 0,-2 1 16,-1 0-16,0 1 0,-1 1 15,-1-1-15,0 0 0,-1 0 16,1 1-16,-1-1 0,0 0 15,-1 0-15,0 1 0,-2 1 16,1 2-16,-1-1 0,1-2 0,-2 1 16,-1-1-16,1-3 15,0-1-15,-1 2 0,2 1 16,-2-1-16,-1-1 0,1 1 16,1 0-16,-3 2 0,-1 0 0,1-2 15,1-1-15,-1-2 0,0-1 16,0 3-16,-1 2 0,0 1 15,1 2-15,-1-5 0,0-4 16,-1 3-16,0 4 0,1-2 16,1 0-16,-5 0 0,0 0 0,1 1 15,0 2-15,-1-1 0,2 1 16,-2-3-16,-3-1 0,1 0 16,2 0-16,-1 0 0,1 0 15,-2-1-15,1 2 0,-1 2 16,1-1-16,-2-1 0,1-1 15,-2 1-15,-1 0 16,0 1-16,1 0 0,3 0 0,0 3 16,-1-3-16,-3 3 0,1-4 15,0-2-15,-2 1 0,1 1 0,-1-1 16,0 0-16,0 1 16,0 1-16,1 0 0,1 1 15,-1-1-15,0 0 0,-1-1 0,-1-1 16,0 1-16,1 1 0,0 1 15,2-1-15,-3 1 0,-2-1 16,1 0-16,0 0 0,1 0 16,1 0-16,-1-1 0,0-1 15,0 0-15,0 0 0,-1 1 16,-2 0-16,1 1 0,0 1 16,1-1-16,1 0 0,-1-1 0,-3 0 15,1 0-15,0 0 0,-2 0 16,-1 0-16,0 0 0,0-1 15,1 0-15,0 1 0,0 0 16,0 0-16,-1-1 0,-1 1 0,0-1 16,1 1-16,-1 0 0,0 0 15,1 1-15,-2 0 0,0-1 16,1 0-16,1 0 0,-1 0 16,-1 0-16,-1-2 0,0 2 15,1 0-15,-1 0 0,0 1 16,1-1-16,0 0 0,-1 0 15,1 1-15,-1-1 0,0-1 16,0 1-16,0 1 0,0-1 16,0 0-16,-3 0 0,0 0 0,1 0 15,1 0-15,0 0 0,1 0 16,0 1-16,1-1 16,0 1-16,-1 0 0,0-1 15,1 0-15,0 0 0,0 0 0,1 1 16,-1 1-16,0-1 0,1-1 15,1 0-15,-1-1 0,0 1 16,1 1-16,2-1 0,0-1 16,0 1-16,-2 1 0,2 0 15,-1 1-15,1-1 0,-2-1 0,0 0 16,0 0-16,-2 0 0,0 0 16,-1 0-16,0 0 0,-3 2 15,0-2-15,1 1 0,1 0 16,-1 1-16,0-1 0,1-1 15,0 0-15,-1 0 0,-1-1 0,0-1 16,-2 1-16,0 1 0,-1 0 16,0 0-16,0 0 15,-1 0-15,-1 0 0,0 0 0,-1 0 16,-1 0-16,-2 0 0,2 0 16,-2 0-16,0 0 0,-3 1 15,-1 0-15,-3 0 0,-1 0 16,-2 0-16,-1-1 0,-1-1 15,-1 1-15,-1-1 0,-3 1 16,-2-1-16,0-1 0,-1 1 0,-2 1 16,-1 0-16,-8-2 15,-1 0-15,0 1 0,0 0 16,0 1-16,-1 0 0,-7 0 16,1 0-16,1-1 0,0-1 0,1 0 15,-1-1-15,2 2 0,0 1 16,-3 0-16,-1 1 0,-5-2 15,2-1-15,-1-2 0,-1 0 16,2 0-16,1 0 0,-2 4 16,0 1-16,0-1 0,1-2 0,-5 2 15,3 1-15,3 0 0,3-2 16,0 1-16,0 0 0,4-1 16,2-1-16,0 2 0,0 1 15,3-1-15,4-1 0,1-2 16,3 0-16,4 2 0,0 0 15,1 0-15,1 0 0,2-2 16,0 0-16,3 0 0,1 1 16,4 2-16,0 1 0,2 1 0,1 0 15,0-2-15,3 0 0,-2-2 16,2 2-16,0 0 0,0 0 16,2-1-16,3 2 0,1 1 15,3-2-15,2 1 0,1-1 16,2 0-16,1 1 0,7 0 15,1 1-15,1 0 0,2 0 0,1-1 16,3 1-16,1-1 16,1 0-16,10-1 0,2 0 0,-2 3 15,0 0-15,2 0 0,2-2 16,8-1-16,-3 1 0,1 2 16,0-1-16,-2 0 0,-1-2 15,6 3-15,-2-1 0,-3-2 16,-1-1-16,-2 0 0,-1 2 15,-1-2-15,-1 0 0,-3 1 16,-3 0-16,0-2 0,-2 1 0,-2 4 16,-2 0-16,-4-3 15,-3-1-15,-3 1 0,-2 1 0,-1 0 16,-2 0-16,-3-1 0,-2 0 16,-1 0-16,-1-1 0,-2 0 15,-2 0-15,-1 1 0,-2-1 16,0 1-16,0-1 0,0 1 15,-3 0-15,2 0 0,-2 0 16,2-2-16,-2 2 0,0 0 16,0 0-16,0 0 0,1 3 0,-1-3 15,0 0-15,0 0 0,0 2 16,0-2-16,-3 2 0,0 0 16,-2 0-16,1 1 0,0-2 15,1 0-15</inkml:trace>
  <inkml:trace contextRef="#ctx0" brushRef="#br0" timeOffset="233210.7011">11919 4472 0,'0'0'0,"0"0"0,0 0 0,0 0 0,0 0 15,0 0-15,0 0 16,0 0-16,0 0 0,0 0 0,0 0 16,0 0-16,-17 18 0,17-18 15,0 0-15,0 0 0,0 0 16,-19 9-16,19-9 0,0 0 16,0 0-16,-21 15 0,21-15 15,0 0-15,0 0 0,-23 16 16,17-12-16,-2-1 0,0 1 0,1 0 15,-2 0-15,1 1 16,0 0-16,1 0 0,0-1 16,0 0-16,1 0 0,0 1 0,2-1 15,-1 0-15,2 1 0,1-1 16,1 1-16,0-2 0,1 0 0,1-1 16,1 0-16,0 0 15,1-1-15,2 1 0,1 1 16,1-1-16,0 0 0,-1 0 15,2-1-15,0-1 0,1 2 0,1-1 16,-1 0-16,2 0 16,0 0-16,2-1 0,0 0 15,0 0-15,0 1 0,-1 0 0,1 1 16,-2-2-16,-1 1 0,1-1 16,0 0-16,-2 1 0,1 0 15,0-1-15,-1-1 0,0 0 16,0 1-16,-2 0 0,0-1 15,-1-1-15,-2 2 0,-1-1 16,0 1-16,0-1 0,0 0 0,-1-1 16,-2 2-16,1-4 15,-1 4-15,-3-4 0,0 2 16,0-1-16,-1 1 0,0 0 0,-1 1 16,1-2-16,0-1 0,-1 0 15,1-2-15,-1 3 0,1 1 16,0-1-16,-1-1 0,1 1 15,-1-2-15,1 0 0,0 1 16,0 1-16,1-1 0,0 1 16,-1 0-16,1-1 0,0 0 0,0 0 15,1 1-15,0 0 0,0-1 16,1 1-16,0-1 0,0 0 16,-1 0-16,2 1 0,0 3 15,0 0-15,0 0 0,3-1 16,-3 1-16,2 0 0</inkml:trace>
  <inkml:trace contextRef="#ctx0" brushRef="#br0" timeOffset="245224.2267">21699 4385 0,'0'0'0,"0"0"16,0 0-16,0 0 0,0 0 0,0 0 15,0 0-15,0 0 16,0 0-16,0 0 0,23-10 16,-23 10-16,0 0 0,0 0 15,0 0-15,26-1 0,-26 1 16,0 0-16,30 2 0,-30-2 16,22-1-16,-10 3 0,3 2 15,-1-2-15,1-1 0,2 1 0,0 0 16,1-1-16,0 2 15,2-2-15,2 0 0,0 0 16,1 2-16,4-2 0,1 0 16,0 0-16,0 1 0,2-2 15,1 0-15,-1 0 0,-2 0 0,9 1 16,-1 0-16,0 0 0,0-1 0,-1 0 16,0-1-16,-1 1 0,1 1 15,-1-1-15,-1 0 16,0 0-16,1 1 0,7 1 15,0-2-15,-3 0 0,0 0 0,-1 2 16,2 3-16,-3-4 0,1 0 16,-1-2-16,0-3 0,0 2 15,-2 2-15,0 0 0,1 1 16,1 0-16,-1 0 0,-1 1 16,0-2-16,-1 0 0,-1 0 15,1 1-15,3-1 0,-2 0 16,-1 0-16,-1 0 0,0 3 15,0-3-15,0 0 0,-1 0 16,-1 0-16,0 1 0,-2 2 0,2-2 16,-1 1-16,1-1 0,0-1 15,1 1-15,1 1 0,-3 0 16,0-1-16,0 0 0,-1 0 16,1 1-16,-1-2 0,3 1 15,0 1-15,0-1 0,-1-1 16,1 1-16,0-1 0,-1 1 0,-2 0 15,1 0-15,0 2 16,-1-2-16,2 0 0,-1-1 16,-2-1-16,0 1 0,0 1 0,1 0 15,1 0-15,-3-2 0,-2 0 16,2 1-16,0 0 0,0-1 16,1 0-16,1 0 0,-1-2 15,0 3-15,-1 0 0,2 0 16,-1 0-16,1-1 0,-1 0 0,-1 1 15,-2 0-15,1 0 0,2 1 16,-1-2-16,2 0 0,-6 1 16,0 0-16,1 1 0,1-1 15,2 0-15,-1 0 0,0 0 16,1-1-16,-2 1 0,-1-1 16,2 2-16,2 0 0,-2-1 0,-1-2 15,2 0-15,-1-1 16,1 3-16,-1 0 0,0 2 15,-1 0-15,1-2 0,-1-1 0,1 0 16,2-1-16,-2 2 0,1-1 16,-2 0-16,0 1 0,1 1 15,1-1-15,-1 0 0,0 0 16,0 0-16,-2 0 0,1 0 16,0 0-16,2 1 0,-1 1 15,-1-1-15,-2-2 0,3 1 16,0 0-16,0 1 0,0 0 15,-1 0-15,-1 0 0,1 0 0,1-1 16,-1 0-16,-1 0 0,1-2 16,2 0-16,-2 2 0,-1 1 15,-1 0-15,-1 0 0,1-1 16,1 1-16,0 1 0,0 3 16,1-4-16,-1-1 0,1 0 15,1-2-15,1 2 0,-2 0 0,-1 1 16,0-1-16,0 1 0,1-1 15,0 1-15,1 2 0,-1-1 16,0 0-16,1-2 0,0-2 16,1 2-16,-1-1 0,0 0 15,0 1-15,0 1 0,0 0 16,2 0-16,-1 0 0,0 0 16,-1-1-16,3 2 0,1-1 15,0 0-15,0 1 0,-2-1 16,1-1-16,0 0 0,1 1 0,1-1 15,1 1-15,-1 0 16,-2 0-16,7 0 0,2-1 0,-3 1 16,-1-1-16,2 0 0,2-2 15,-2 1-15,-1 2 0,0-1 16,2 0-16,-3-1 0,0 0 16,-1 2-16,0 0 0,0 0 15,0-1-15,1-1 0,0 1 16,0-1-16,0 1 0,0 0 0,0 1 15,-1-1-15,-1 0 0,2 0 16,0 0-16,0-1 0,0 1 16,-1 1-16,0 1 0,1-1 15,0-1-15,-2-1 0,-1-1 16,-1 1-16,-1 0 0,2 1 16,2 0-16,-2 1 0,-2-1 15,2 1-15,2-1 0,-1 0 0,0 0 16,0 1-16,0 1 15,0-1-15,-2 1 0,2-2 16,0 0-16,0 0 0,1 0 0,0 0 16,1 0-16,-1-2 0,-2 1 15,1 0-15,1-1 0,-2 2 16,0 1-16,1-3 0,1-1 16,-1 2-16,-1 2 0,-1 1 15,1 2-15,-1-2 0,-2-2 0,2 2 16,1 0-16,-3-1 0,0 0 15,0 2-15,1-2 16,-2 2-16,1 1 0,-1 0 0,0-1 16,-1-1-16,-1-2 0,1-1 15,-2 0-15,0 2 0,0 1 16,-4-1-16,0 1 0,-2-1 16,1 0-16,-2 1 0,0 3 15,-2-1-15,-1-1 0,2 0 16,0-3-16,-3 0 0,-2 0 0,-2 0 15</inkml:trace>
  <inkml:trace contextRef="#ctx0" brushRef="#br0" timeOffset="249154.8981">5788 5439 0,'0'0'0,"0"0"0,0 0 0,0 0 16,0 0-16,0 0 0,0 0 15,22-3-15,-22 3 0,0 0 16,0 0-16,0 0 0,24-5 0,-24 5 15,13-3-15,-4 1 0,-2 1 16,1 0-16,0 0 16,1 1-16,0-2 0,1 2 0,-1 0 15,1-1-15,0 1 0,-2-1 16,2 0-16,-1 0 0,1 1 16,0 0-16,1 0 0,0 0 15,-2 0-15,4 1 0,0-1 16,1 1-16,-1-1 0,0 0 15,0 0-15,0 0 0,1-1 0,0 0 16,3 0-16,-2 1 0,-2 1 16,3-1-16,-1 0 0,-1 0 15,1 1-15,2 0 0,2 0 16,-5 0-16,2 1 0,4 0 16,1-1-16,-1 1 0,-2-1 15,1 1-15,0-1 0,0 2 16,-2-2-16,4 2 0,-2 0 15,1-2-15,1 1 0,0-1 0,0-1 16,-2 0-16,2 0 0,1 1 16,2-1-16,0 2 0,-2 2 15,0-3-15,-2 0 0,2 1 16,1 1-16,7 0 0,-2-2 16,-2-1-16,-2 0 0,2 1 15,2 1-15,-2-1 0,0 1 16,-1-1-16,1 1 0,-2-2 0,-2 0 15,3-2-15,2 2 16,-2 2-16,-1 1 0,2-1 0,0 1 16,-1 0-16,1-1 0,-1-2 15,2-2-15,-2 1 0,-1 1 16,4 1-16,0-1 0,0 2 16,-3-1-16,1-1 0,0-3 15,0 3-15,-1 0 0,1 2 16,3 1-16,-3-3 0,1-1 0,2 0 15,0 1-15,-1 0 16,-3-1-16,8 1 0,2 1 16,-8 0-16,-2 0 0,3-2 0,1-1 15,-4 2-15,0 0 0,7-2 16,-1 0-16,-1 1 0,-2 1 16,0 0-16,1 0 0,-2 0 15,1 0-15,0-2 0,-1 0 16,0-1-16,-2-2 0,4 3 15,1 1-15,-2 1 0,-4 1 0,3 0 16,1-1-16,-1-1 0,-1 0 16,1 1-16,0 1 0,-1-3 15,-3-2-15,3 4 0,4 3 16,-2-2-16,-3-2 0,-1 1 16,2-1-16,-4 2 0,1 2 15,4-1-15,0-2 0,-5 1 16,0 2-16,4-2 0,1-1 15,-6 0-15,-1-1 0,1 1 0,1 1 16,-3-1-16,1-3 0,2 3 16,3-1-16,-2 1 0,-1-1 15,0 0-15,0 1 0,0 1 16,0 0-16,0 0 0,1-1 16,-1 0-16,-1 0 0,1 2 15,1-1-15,-1 0 0,2 0 0,-2-1 16,3-1-16,-3 2 0,-2 0 15,2 0-15,2 0 16,-2-1-16,-1 0 0,1-1 0,0 1 16,-1 0-16,0 0 0,1 1 15,3 1-15,-3-2 0,-3 0 16,2 0-16,0-2 0,-1 2 16,-1 0-16,2 0 0,1 0 15,0 0-15,0 2 0,0-2 16,0 1-16,-1-1 0,-1 0 0,1-1 15,2 1-15,0 0 0,-1 0 16,0 0-16,-1-2 0,0 1 16,-1 1-16,2 1 0,1 1 15,-1 0-15,0 2 0,0-3 16,-1-1-16,1 1 0,0 2 16,0-2-16,2-1 0,-2 0 15,-3-1-15,2 1 0,1 0 16,0 1-16,-1-1 0,1 1 15,2 1-15,-2-2 0,-1-1 0,2 1 16,3 0-16,-1 0 0,-2-1 16,0 0-16,1 0 0,-1 0 15,-1 1-15,3 0 0,0 0 16,-1-2-16,-1 0 0,3 2 16,-1 0-16,-1 1 0,-1 0 0,3 2 15,-1-2-15,-2-1 16,-1-1-16,3 1 0,0 1 15,-1-1-15,-1-1 0,0 0 16,2-1-16,-3 1 0,0 0 0,2 1 16,1 0-16,1 1 0,-2 0 15,1-1-15,1-1 0,-1 1 16,-1-1-16,3 2 0,2 2 16,-4-3-16,-1 0 0,3 0 15,0 0-15,0 1 0,-1 0 16,1-2-16,-1 0 15,-1 1-15,0 0 0,1 0 0,3 0 16,-3-2-16,0 2 0,0 0 16,3 0-16,-2 2 0,0-1 15,5-2-15,-1-1 0,-6 0 16,0-1-16,6 0 0,1 0 16,-7 3-16,0 0 0,4-1 0,1 0 15,-4 0-15,0 0 0,4 0 16,-2-2-16,0 2 0,-2 2 15,3-2-15,2-1 0,-2 1 16,-3 0-16,1 1 0,0-1 0,1 0 16,-1-1-16,2 0 15,0 0-15,-3 1 0,-1 1 0,3-1 16,2 0-16,-3 0 0,-1-2 16,0 2-16,2 1 0,-1-1 15,2-1-15,-2-1 0,0 2 16,-2 0-16,1 1 0,0 0 15,2 0-15,-3 0 0,-2 0 0,3 1 16,2 0-16,0 1 0,-2-1 16,1-2-16,-1-2 15,-4 0-15,0 0 0,7 1 0,1 0 16,-7 1-16,-2 0 0,7 0 16,3 0-16,-5 0 0,-1-1 0,5 2 15,0-1-15,-6 0 16,-1-1-16,7 2 0,1 0 15,-4 0-15,-2 2 0,3-1 0,3-1 16,-2 0-16,-2 0 0,2-1 16,-1-1-16,-1 4 0,-2 0 15,4-2-15,2-2 0,-1 0 16,-2 2-16,2-1 0,2-1 16,-2 2-16,-2 0 0,3-1 15,2 1-15,-1 0 0,-1 1 0,1-1 16,0-2-16,-1 0 15,0 1-15,1 0 0,0 0 16,1 0-16,0 2 0,1-1 0,1 0 16,-1 1-16,-4 0 0,6 0 15,2-1-15,-4 2 0,-3 0 16,5-2-16,0-2 0,-1 0 16,-1 1-16,9 1 0,2 1 15,-11-1-15,-1 0 0,9-1 16,1 1-16,-3-1 0,-1 0 0,1 0 15,1 1-15,-3 1 0,0 1 16,1-2-16,1-2 0,-1 2 16,-2 1-16,3 0 0,0-1 15,-1 1-15,-1-1 0,1 0 16,2 2-16,-3 0 0,-2 0 16,2-1-16,3-1 0,-3 3 15,-3-1-15,3-1 0,0-1 16,-1 0-16,-2 2 0,1-3 15,2-1-15,-2 0 0,-1-2 0,3 5 16,-1 3-16,0-2 0,-2 0 16,2-1-16,2-1 0,-3 0 15,-1 0-15,-1 1 0,0 2 16,-2-5-16,-2 0 0,2 2 16,3 1-16,-3 0 0,-1 2 0,1-4 15,1-1-15,-1-1 16,0-1-16,1 4 0,1 0 15,-2 1-15,-2 0 0,1-2 0,1-1 16,-4-3-16,-1 0 0,0 1 16,3 2-16,-7 1 0,-1 1 15,1-4-15,1-1 0,-1 3 16,0 1-16,0-1 0,0 1 16,-1-1-16,-1-2 0,-1 3 15,-1 1-15,-2 0 0,-1 1 0,-1-3 16,1-1-16,-4 2 15,0 1-15,-1 0 0,-2 1 16,-2 0-16,0 1 0,-5 0 0,-3 3 16,0-1-16,0-3 0,0 2 15</inkml:trace>
  <inkml:trace contextRef="#ctx0" brushRef="#br0" timeOffset="250556.2512">19121 5385 0,'0'0'0,"0"0"0,0 0 16,0 0-16,0 0 0,27-3 0,-27 3 15,0 0-15,33 0 0,-33 0 16,27 2-16,-13-2 0,2 0 16,2 0-16,1 0 0,2 0 15,1-2-15,9 1 0,2 0 16,-1 0-16,0 0 0,4 1 15,2 0-15,1-1 0,-2 1 0,14-2 16,2 2-16,-2 2 0,-3-1 16,12 0-16,0 0 0,-2-1 15,-4-1-15,12 2 0,0-1 16,-4 1-16,-4 0 0,3 2 16,2 0-16,2-1 0,-6-1 0,3 0 15,1 0-15,-5 1 16,-3 0-16,24-2 0,-9-1 15,-13 0-15,-7 2 0,-4-5 0,0-2 16,-9 1-16,-4 1 0,-4-1 16,-4 0-16,-12 2 0,1 2 15,-2-1-15,-1 1 0,-1-1 16,-2 1-16,-1 1 0,-3 0 16,0 0-16</inkml:trace>
  <inkml:trace contextRef="#ctx0" brushRef="#br0" timeOffset="251138.3551">23285 5398 0,'0'0'16,"0"0"-16,0 0 0,29-3 0,-15 0 16,5 2-16,3-1 0,9-1 15,2 0-15,3 0 0,4 0 16,8-1-16,0 1 0,4 0 16,3-1-16,5 0 0,-2 1 15,2 1-15,4 1 0,8 0 16,-4 1-16,4-1 0,3-1 15,4-1-15,-6 1 0,4 0 16,4 0-16,26-4 0,-14-1 0,-1 5 16,-2 6-16,-9-2 0,-7-2 15,4 0-15,3-1 0,-7 3 16,-5 1-16,5-5 0,3-3 16,-9 1-16,-6 1 0,4 0 15,5 2-15,-10-2 0,-3-1 0,-2 4 16,-2 4-16,-6-2 0,-2 0 15,-5 0-15,-1-1 16,-5-1-16,-3 0 0,-10 0 0,-7 0 16,-5 0-16</inkml:trace>
  <inkml:trace contextRef="#ctx0" brushRef="#br0" timeOffset="251755.8375">27734 5399 0,'0'0'0,"0"0"16,0 0-16,33-1 0,-20-1 16,4-1-16,4 1 0,3-1 15,0-2-15,12 1 0,6-1 16,0 1-16,1-2 0,14 1 15,4-1-15,-2 3 0,1-2 0,15 0 16,4-1-16,7-1 0,-5 2 16,15 0-16,0 1 0,-6 1 15,-3-1-15,40-1 0,-10 0 16,-17 0-16,-11 0 0,1 2 16,-1 1-16,-7 2 0,-6 0 0,1 2 15,1 3-15,-14-2 16,-10-1-16,-7 3 0,-4 1 15,-3-4-15,-3-3 0,-10 0 0,-6-3 16,-7 3-16,-4 0 0,-3-1 16</inkml:trace>
  <inkml:trace contextRef="#ctx0" brushRef="#br0" timeOffset="255055.6106">2710 6290 0,'0'0'15,"0"0"-15,0 0 0,0 0 0,0 0 16,0 0-16,0 0 0,0 0 16,0 0-16,0 0 0,0 0 15,0 0-15,0 0 0,25 0 16,-25 0-16,0 0 0,0 0 16,24 6-16,-24-6 0,0 0 15,29 5-15,-17-4 0,1 1 16,1-2-16,-1 0 0,1 0 15,1-1-15,-1 0 0,1 1 0,2 1 16,2-1-16,-3 0 0,2-2 16,-2 1-16,3 0 15,1 2-15,1 0 0,5 0 0,2-1 16,-3 0-16,1 0 0,-1 1 16,0-1-16,2 0 0,-1 0 15,0 0-15,2-1 0,-1 1 16,0-1-16,9 1 0,-1 1 15,-2-1-15,-1-1 0,0 0 0,3 1 16,-3 0-16,-1-2 0,1 1 16,2 1-16,-2 0 0,2 0 15,7-2-15,-2-1 0,-2 1 16,-2 0-16,3-1 0,-2-1 16,-3 1-16,-1 0 0,2 2 15,2 0-15,-2 0 0,-4 1 16,4 0-16,3-1 0,-5 2 0,-3 1 15,5-1-15,0 1 16,-2-1-16,-2-1 0,2 0 0,1 0 16,-1 1-16,-1 3 0,2-4 15,2-2-15,-2 0 0,-4 2 16,3 0-16,5 0 0,-5-1 16,-2 0-16,3 1 0,-1 1 15,-1 0-15,-2-1 0,3 1 16,0-1-16,0 1 0,-1 1 15,-2-2-15,4-1 0,-4 2 16,0 1-16,1-1 0,0 1 16,1 0-16,-3-1 0,3 1 0,2 0 15,-3-1-15,-4 0 0,3-1 16,3 0-16,0 0 0,-4 0 16,3 1-16,-2 1 0,-1-1 15,-2 0-15,4 1 0,0 0 16,1-1-16,-4 0 0,3 0 0,2 1 15,-4-2-15,-1 0 0,1 0 16,1 2-16,1-2 0,-2 0 16,0 1-16,1 1 0,-1-1 15,1-1-15,1 1 0,1 0 16,-4-1-16,-1-1 0,2 1 16,2 1-16,0-1 0,-2-1 0,4 0 15,-2 1-15,-2 1 16,-3 1-16,4-1 0,2 0 15,-2-1-15,0-1 0,1 2 0,2 2 16,-5-1-16,1-1 0,2 0 16,2-1-16,-3 1 0,3 0 15,-2-1-15,-1 0 0,-2-1 16,0 0-16,3 0 0,3-3 16,-5 3-16,-1 1 0,3 1 15,3 2-15,-4-1 0,0-1 0,1 0 16,1 0-16,-4 2 0,2-1 15,0 0-15,0-2 16,0 1-16,-1-1 0,1 2 0,4 3 16,-5-3-16,-2-2 0,2 0 15,1-1-15,0 2 0,1 3 16,2-3-16,1-1 0,-1 0 16,-1 0-16,0-1 0,1-1 15,-2 0-15,-2 1 0,4 1 16,4 1-16,-4 0 0,-5-1 0,5-1 15,3-1-15,-2 0 16,-2-1-16,1 3 0,1 0 0,-1 1 16,-1-1-16,1-1 0,0 0 15,-1 0-15,-2 0 0,3 0 16,2-1-16,-2 1 0,-1 0 0,2-1 16,2 1-16,-3 0 15,-3-1-15,4-2 0,2 0 16,-2 2-16,-1 0 0,1 0 0,1 2 15,-1-1-15,-1-1 0,7 1 16,-1-1-16,-7 0 0,-2-2 16,6 2-16,2 0 0,-8 1 15,1 1-15,8-1 0,0-2 16,-8 2-16,-1 1 0,6 1 16,-1-1-16,-5 0 0,0 0 0,7 0 15,2 0-15,-7-1 16,-1 0-16,5 0 0,1 1 15,-8-1-15,2 1 0,5 0 0,1-1 16,-8-1-16,1-1 0,7 2 16,2 1-16,-8-1 0,-2-1 15,9 1-15,0 2 0,-8-1 16,-2 0-16,8-1 0,0-2 16,-7 0-16,2-1 0,1 4 15,2 2-15,-1 0 0,-1-1 0,7 0 16,0-1-16,-7 1 15,-1 2-15,8-3 0,3 0 16,-9 0-16,-1 0 0,8 1 0,1-1 16,-2 0-16,-3 1 0,3 0 15,0 0-15,-3-1 0,-1 0 16,3 1-16,4 1 0,-5-2 16,-2 0-16,4 0 0,2 3 15,-3-3-15,-2 0 0,3 1 16,3 1-16,-3-1 0,0-1 0,2 0 15,3 1-15,-3 0 0,-2 1 16,1-1-16,3 2 0,-2-2 16,-3 1-16,4 1 0,3-1 15,-4 1-15,-3 2 0,4-3 16,2 0-16,-3 0 0,-4 1 0,5 0 16,2 0-16,-2 0 15,-3-1-15,9-1 0,0 1 16,-8 0-16,-2 2 0,7-3 15,2 0-15,-9 0 0,-1 0 16,10-1-16,0 0 0,-5 1 16,-4 1-16,1 0 0,-1 2 0,-4-3 15,1-1-15,5 0 0,-2 0 16,-6 1-16,-1-1 0,0 1 16,1 2-16,-3-1 0,0 2 0,1-2 15,0 1-15,-2-3 16,-3-3-16,0 3 0,-1 2 0,1-1 15,-2 0-15,-5 0 0,2 1 16,-2 0-16,-2-1 0,-2 1 16,1-2-16,-2 0 0,-1 0 15,-3 1-15,1 0 0,-1 0 16,-1 0-16,-2 0 0</inkml:trace>
  <inkml:trace contextRef="#ctx0" brushRef="#br0" timeOffset="273572.8761">7808 15334 0,'0'0'0,"0"0"0,0 0 0,0 0 16,0 0-16,0 0 0,0 0 15,0 0-15,-16 22 0,16-22 0,0 0 16,-16 17-16,16-17 0,0 0 16,-22 22-16,13-12 0,0 0 15,0 0-15,-4 1 0,2 1 16,0 2-16,0 1 0,0 1 15,-1 1-15,-2 0 0,-2 6 16,2 0-16,-4 1 0,1-2 0,1 2 16,-3-3-16,3 1 15,0 0-15,1-1 0,-1-1 16,-2 4-16,-1 0 0,0-2 16,0-1-16,2-1 0,1-2 0,0 0 15,1-2-15,2 1 0,1 0 16,2-2-16,-2-1 0,1-1 15,2-1-15,0 0 0,3-1 16,-1-2-16,0 0 0,2 0 16,-1-1-16,2-1 0,-2-3 0,2 2 15,0-1-15,0 1 0,1-2 16,-1-1-16,-1-2 0,2-1 16,0-3-16,-1 2 0,1-1 15,2 1-15</inkml:trace>
  <inkml:trace contextRef="#ctx0" brushRef="#br0" timeOffset="274089.7205">7076 15339 0,'0'0'0,"0"0"0,0 0 16,0 0-16,0 0 0,16-17 0,-16 17 16,0 0-16,0 0 0,0 0 15,25-7-15,-25 7 0,0 0 0,22 7 16,-13-2-16,1 2 16,0 0-16,2 2 0,2 2 15,-2 1-15,0 0 0,1 2 16,-2 1-16,3 1 0,0 0 0,4 6 15,2 0-15,-1 0 0,-1 2 16,0 1-16,2 3 16,-1-2-16,0-2 0,3 5 0,-1 0 15,0-1-15,-2-1 0,1 0 16,0 0-16,-1-2 0,-4 0 16,4 4-16,3 2 15,1 1-15,1-1 16,-4-4-16,-3-3 0,2 9 15,-1 2-15,-1-5 0,-3-3 0,-1-5 16,1-1-16,-3-3 16,-1-2-16,-2-1 0,0-1 0,-1 0 15,-1-3-15,-2-2 0,-3 1 16,0 0-16,0-1 0,0 0 16,0-2-16,0 0 0,0-2 15,0-1-15</inkml:trace>
  <inkml:trace contextRef="#ctx0" brushRef="#br0" timeOffset="278689.8041">10364 15220 0,'0'0'0,"0"0"0,0 0 16,0 0-16,0 0 0,0 0 15,0 0-15,0 0 0,0 0 0,0 0 16,-3-19-16,3 19 0,0 0 15,0 0-15,-23-10 0,23 10 16,-22-1-16,22 1 0,-29 5 16,12-1-16,0-1 0,-5 3 15,-4 2-15,2 1 0,0 2 0,-11 5 16,-4 3-16,5 0 16,3-1-16,-6 9 0,1 3 15,4-4-15,3-2 0,1 14 16,8 6-16,9-4 0,8-3 0,8 1 15,9 2 1,3-4-16,5-3 0,11 6 0,6-1 16,3-5-16,3-3 0,0-6 15,1-3-15,3-3 0,2-4 0,4-2 16,-2-4-16,-5-5 0,-1-2 16,-4-5-16,-3-2 15,-1-2-15,-3-4 0,-5-5 0,-2-3 16,-5-5-16,-3-2 0,-3-2 15,-3-2-15,-4 2 0,0-2 16,-5-4-16,-5 1 0,-2 3 16,-3-3-16,-2 4 0,-5 1 15,0-4-15,-1-1 0,-5 4 16,-3-1-16,-3 5 0,-3 0 0,0 1 16,1 1-16,-4 3 0,-1 3 15,0 1-15,-2 1 0,3 3 16,4 4-16,-5 1 15,-2 3-15,4-1 0,5 3 0,3 2 16,4 1-16,3 1 0,3-1 0,2 1 16,0 1-16,3 1 15,0 1-15,2-3 0,1 0 16,0 1-16,0 0 0,2-2 16,-2 0-16,2 0 0,0 0 15,0 0-15,0 0 0,0 0 0,0 0 16,0 0-16,0 0 15,0 0-15,0 0 0,0 0 16,0 0-16,0 0 0,0 0 16,0 0-16,0 0 0,0 0 15,0 0-15,-1-3 0,1 3 0,-2-3 16,-3 2-16,2 0 0,0 0 16,0 0-16,-1 1 0,2-1 15</inkml:trace>
  <inkml:trace contextRef="#ctx0" brushRef="#br0" timeOffset="279606.2068">13962 15075 0,'0'0'0,"0"0"15,0 0-15,0 0 0,0 0 0,0 0 16,0 0-16,0 0 0,4 22 15,-4-22-15,0 0 0,-14 24 16,14-24-16,-17 17 0,5-10 16,-1 0-16,-2 0 0,1 1 15,0-1-15,2 0 0,1 0 0,1-1 16,2-2-16,1 1 0,2 0 16,1 2-16,3 0 15,6 0-15,3 0 0,3 1 0,3-1 16,2 0-16,3 1 0,10 1 15,4-1-15,0 1 0,1-1 16,0 0-16,0 0 16,2 0-16,-6-1 0,-7-1 15,-6 0-15,-5-1 0,-3-1 0,-11-3 16,-9-2-16,-4 2 16,-6 1-16,-20-3 0,-11-3 15,-9-1-15,-6 1 16,7 2-16,6 2 0,-6 0 0,-2 1 15,15-1-15,10 0 0,15 2 16,11 2-16,9 1 0,7 1 0,11 3 16,12 2-16,3 2 15,3 1-15,12-2 0,11 2 16,5 0-16,-5-3 0,12 4 16,0 0-16,-11-2 0,-10-2 0,4 1 15,-5-2-15,-14-5 0,-6-3 16,-6 0-16,-7-1 0,-4-1 15</inkml:trace>
  <inkml:trace contextRef="#ctx0" brushRef="#br0" timeOffset="279789.8414">13712 15426 0,'0'0'0,"0"0"0,0 0 16,-16 18-16,16-18 0,-13 21 0,4-3 15,0 3-15,1 3 0,1 3 16,-1 2-16,-1 6 0,0-3 16,1 1-16,2-2 0,-1 3 15,2-4-15,0-6 16,1-4-16,1-4 0</inkml:trace>
  <inkml:trace contextRef="#ctx0" brushRef="#br0" timeOffset="280206.5442">13936 15621 0,'0'0'0,"0"0"0,22 7 15,-7-2-15,1 2 0,1 0 16,-2 0-16,4 3 0,-2 1 0,0 1 16,-2 2-16,-2-2 15,-2 0-15,-6-2 0,-5 0 16,-2 0-16,-4 0 0,-1-3 0,-4-3 15,-5-1-15,-3-2 0,0-3 16,-1-3-16,0-4 0,1-3 16,0-2-16,1-3 0,-3-4 15,3-1-15,4-2 0,3-1 16,4 3-16,4 2 0,-2 7 16,1 5-16,1 2 0,0 3 0,1 3 15,0 3-15,1 3 0,2 5 16,-1 2-16,-1 4 0,1 2 15,0 3-15,0 2 0,0 2 16,3 7-16,4-1 0,3 2 16,3-1-16,1-4 15,1-4-15,3-3 0,5-3 16,-1-5-16,0-2 0,3-6 0,0-6 16,-8 0-16,-4 0 0,-2 0 15</inkml:trace>
  <inkml:trace contextRef="#ctx0" brushRef="#br0" timeOffset="280675.4383">14494 15279 0,'0'0'0,"0"0"0,0 0 15,0 0-15,15 17 0,-15-17 16,13 17-16,-13-17 0,14 23 0,-7-9 15,-1 0-15,0 1 0,-1-1 16,0 0-16,-1-1 0,-2 0 16,-1 0-16,-1-1 0,-2 0 15,-2-1-15,-2-1 0,-4-1 16,-2 0-16,-1-3 0,0-3 16,-4-1-16,2-3 0,-1-2 15,1-3-15,2-2 0,0-4 16,4-2-16,0-4 0,2 0 15,3 0-15,0 3 0,2 2 0,0 3 16,1 3-16,0 0 0,1 4 16,1 6-16,0 7 15,-1 3-15,0 5 0,-2 5 16,-2 6-16,-1 6 0,-3 4 0,-4 14 16,-2 5-16,1-4 0,0-2 15,2 6-15,3-3 16,-1 1-16,2-8 0,2-8 0,-1-6 15,2-7-15,0-6 0,2-7 16,1-4-16,0-8 0,1-2 16,-1-15-16,3-8 0,4-8 15,1-8-15,8-9 0,3-9 16,-3 14-16,-4 9 0,-2 7 16</inkml:trace>
  <inkml:trace contextRef="#ctx0" brushRef="#br0" timeOffset="280956.5375">15050 15232 0,'0'0'0,"0"0"0,0 0 15,0 0-15,0 0 0,0 0 16,0 0-16,0 0 0,-25 20 0,25-20 16,-33 10-16,12-4 0,-1 0 15,0 1-15,1 0 16,3-1-16,0-2 0,-1 5 0,5-1 15,4 1-15,6 1 0,6 1 16,7 1-16,2 0 0,3 1 16,5 0-16,4 1 0,0-1 15,0-1-15,4 0 0,-2-1 16,-3 0-16,-3-2 0,-5 0 16,-4-3-16,-1-1 0,-3 0 0,0-2 15</inkml:trace>
  <inkml:trace contextRef="#ctx0" brushRef="#br0" timeOffset="281123.2846">14641 15487 0,'0'0'0,"0"0"0,0 0 15,0 0-15,0 0 0,0 0 16,0 0-16,19 16 0,-19-16 0,23 15 16,-23-15-16,32 18 0,-14-9 15,1 0-15,1 0 0,-3 0 16,1-1-16,2 2 0,-1-2 15,-4-1-15,-3-1 0,-2-2 16,-1 0-16,-1 0 0</inkml:trace>
  <inkml:trace contextRef="#ctx0" brushRef="#br0" timeOffset="281306.5507">14591 15628 0,'0'0'0,"0"0"0,0 0 0,0 0 15,30 17-15,-30-17 0,25 16 16,-25-16-16,27 15 0,-13-6 16,1-1-16,1 1 0,-1 0 15,-2-2-15,-1 0 0,-3-2 16,-1 0-16,0-1 0</inkml:trace>
  <inkml:trace contextRef="#ctx0" brushRef="#br0" timeOffset="281456.3482">14558 15804 0,'0'0'16,"0"0"-16,0 0 0,0 0 15,22 22-15,-22-22 0,28 14 16,-12-9-16,3-1 0,3-1 16,3 0-16,-3 0 0,-3-1 0,-2 0 15</inkml:trace>
  <inkml:trace contextRef="#ctx0" brushRef="#br0" timeOffset="281805.9969">15027 15940 0,'0'0'0,"0"0"16,0 0-16,0 0 0,-29 4 15,29-4-15,-31 2 0,31-2 16,-43 3-16,17-1 16,-4-2-16,0 1 0,0 1 0,-6 1 15,2 2-15,-1 0 0,7 0 0,5-1 16,3 0-16,5 0 0,6 0 15,5 2-15,5 3 0,6 2 16,4 1-16,6 0 0,3-1 16,6-1-16,4 1 0,8 2 15,1 1-15,0 0 0,2 0 16,3 2-16,-3 0 0,-2-3 16,-3-2-16,-3-1 0,-2 0 15,-7-2-15,-4 1 0,-4-4 16,-4 1-16,-3-3 0,-2-1 0,-2 0 15,-2-1-15,-1 0 0,-2-1 16,0 0-16,-2 2 0,-1-2 16,-1 0-16,-1 1 15,-2 0-15,-2 0 0,-1-1 0,-1-2 16,0-2-16,2 1 0,1 1 0,1 1 16</inkml:trace>
  <inkml:trace contextRef="#ctx0" brushRef="#br0" timeOffset="296373.6391">18656 16097 0,'0'0'0,"0"0"15,23-9-15,-8 4 0,2 1 16,15-3-16,9 1 0,2-1 16,1-1-16,19-2 0,5 0 15,10 0-15,-3 0 0,18 2 16,3 2-16,-9 0 0,-7 2 0,42 1 16,9 3-16,-21 0 15,-13 1-15,-2 2 0,-3 3 16,-15 0-16,-11 2 0,-6 0 0,-2 3 15,-19-4-15,-11-2 0,-9-1 16</inkml:trace>
  <inkml:trace contextRef="#ctx0" brushRef="#br0" timeOffset="298174.8883">21419 15643 0,'0'0'16,"0"0"-16,0 0 0,0 0 0,0 0 15,-9-28-15,9 28 0,-10-20 16,10 20-16,-17-20 0,5 10 15,-3 0-15,-3 3 0,-1 2 16,-2 3-16,0 2 0,-1 3 0,-7 5 16,-1 6-16,2 2 15,3 1-15,2 4 0,1 3 16,0 2-16,4-2 0,8 0 16,7 0-16,3-4 0,2-3 0,9-2 15,7-4-15,4-3 0,3-3 16,5-6-16,4-3 0,-1-1 15,0-2-15,9-7 0,1-7 16,-4-1-16,-3-2 0,-2-7 16,-2-4-16,2-6 0,-1 2 0,-4-3 15,-1-3-15,-7 6 0,-6 6 16,-2 2-16,-2 7 16,-4 8-16,-3 5 0,-1 4 15,-1 3-15,-2 4 0,-5 1 0,-3 10 16,-5 7-16,-3 6 0,-4 1 15,1 10-15,2 6 0,0-2 16,3-2-16,-1 0 0,1 1 16,1 0-16,2-4 0,1-2 15,0-2-15,5-6 0,2-5 0,2-5 16,0-3-16,0-3 16</inkml:trace>
  <inkml:trace contextRef="#ctx0" brushRef="#br0" timeOffset="298506.947">21823 15586 0,'0'0'15,"0"0"-15,0 0 0,0 0 0,0 0 16,-19 18-16,19-18 16,-24 24-16,24-24 0,-22 33 0,12-13 15,3-1-15,0 0 0,5 4 16,5 0-16,6-3 0,4-3 15,6-3-15,3-1 16,2-3-16,3-4 0,5-4 0,-2-4 16,-2-4-16,-3-2 0,-2-10 15,0-6-15,-8-1 0,-5 0 0,-6-3 16,-6 1-16,-3 6 0,-3 2 16,-11-1-16,-5 2 15,0 4-15,0 3 0,4 6 0,1 4 16,1-1-16,3 0 0,3 4 15,2 4-15,6 2 0,5 0 0,1 0 16,-1-2 0,0-2-16</inkml:trace>
  <inkml:trace contextRef="#ctx0" brushRef="#br0" timeOffset="298923.3954">22259 15540 0,'0'0'15,"0"0"-15,0 0 0,-9 27 0,9-27 16,-10 26-16,3-10 0,1 3 16,-1 2-16,3-1 0,0-2 15,3 4-15,2-3 0,4-2 16,4-1-16,2-4 0,2-3 0,1-5 16,2-2-16,-1-3 0,0-2 15,1-5-15,0-5 0,1-5 16,1-2-16,-2-1 0,0 1 15,-1-3-15,-3 3 0,-3 4 16,-2 2-16,-3 3 0,-2 2 16,-3 6-16,-3 3 0,-2 6 15,-2 3-15,0 3 0,-1 1 16,3 4-16,3 3 0,4 0 0,4-1 16,2 3-16,2-4 0,4-1 15,3-1-15,4-3 16,3-1-16,-2-4 0,-1-3 0,-1-6 15,2-4 1,-3-1-16,-3-2 0,1-10 0,-2-8 16,-1 1-16,0 3 0,-6-2 15,-2 1-15,-3 0 0,-2 1 0,0 1 16,0 5-16,0 3 0</inkml:trace>
  <inkml:trace contextRef="#ctx0" brushRef="#br0" timeOffset="299322.9769">22862 15535 0,'0'0'0,"0"0"16,-4 22-16,4-22 0,-6 31 0,0-11 16,-1 5-16,-4 5 0,0 0 15,-2-1-15,0 0 0,1 0 16,3-4-16,4-3 15,1-2-15,2-5 0,1-3 0,3-8 16,2-7-16,-1-2 0,0-2 0,4-8 16,2-7-16,-1-4 15,1-2-15,5-7 0,1-1 16,-1 5-16,0 5 0,2-1 16,-1 4-16,0 5 0,-2 3 0,2 6 15,3 5-15,-5 4 0,1 1 16,1 8-16,2 5 15,-5 2-15,-2 3 0,-6 5 16,-3 6-16,-2-4 0,-1-3 16,-3 4-16,-1 0 0,-2-1 0,0-1 15,0-4-15,-2-2 16,-1-2-16,0-4 0,1-6 16,1-4-16,3-2 15,2 0-15,-1 0 0</inkml:trace>
  <inkml:trace contextRef="#ctx0" brushRef="#br0" timeOffset="299623.4124">23545 15575 0,'0'0'16,"0"0"-16,0 0 0,0 0 0,0 0 16,0 0-1,-23-10-15,23 10 0,-35-5 0,14 7 16,-1 2-1,3 3-15,1 2 0,4 0 0,3 1 16,2 8-16,6 4 0,4-1 16,5-1-16,3 1 0,5 1 15,-2-3-15,-1-1 0,0 4 16,-1-2-16,-4-2 0,-1-3 0,-6-4 16,-4-3-16,-2-1 0,-4 0 15,-3-6-15,-2-3 16,-1-1-16,2-2 0,-7-5 0,-1-1 15,3 0-15,3 0 0,3 2 16,3 1-16,2 2 0</inkml:trace>
  <inkml:trace contextRef="#ctx0" brushRef="#br0" timeOffset="299814.2115">23786 15648 0,'0'0'0,"0"0"15,0 0-15,0 0 0,-4 31 0,4-31 16,-17 34-16,6-13 16,-2 4-16,-2 4 0,2-1 15,2-3-15,2-4 0,2-3 16,3-2-16,1-6 0,2-4 0,-1-1 16,1-1-16,0 0 0</inkml:trace>
  <inkml:trace contextRef="#ctx0" brushRef="#br0" timeOffset="299974.7207">23813 15326 0,'0'0'0,"0"0"0,0 0 16,0 0-16,0 0 0,23 14 16,-23-14-16,18 23 0,-10-7 0,-2 0 15,0 2-15,-2-2 0,1-2 16,-2-2-16</inkml:trace>
  <inkml:trace contextRef="#ctx0" brushRef="#br0" timeOffset="300406.9473">24146 15665 0,'0'0'0,"0"0"15,0 0-15,0 0 0,-8-18 16,8 18-16,-15-15 0,2 8 15,-3 1-15,0 2 0,-2 2 16,-2 2-16,-1 4 0,-8 7 16,-2 4-16,3 2 0,3 3 0,5 0 15,3 1-15,3 3 0,5-1 16,7-1-16,4 1 16,7-5-16,5-4 0,4-4 0,2-3 15,1-4-15,2-3 0,2-7 16,4-6-16,-4-4 0,0-3 15,1-7-15,3-5 0,4-11 16,-2-1-16,-5 2 0,-3 4 16,-4 7-16,-4 5 0,1 1 15,-4 5-15,-3 4 0,-3 4 0,-1 6 16,-2 3-16,-3 3 0,1 3 16,-3 2-16,-1 2 0,-3 5 15,0 5-15,-5 7 0,-4 5 16,-2 5-16,-3 3 0,2-2 15,2-2-15,0 2 0,5-2 16,3-2-16,3-1 0,2-6 0,0-5 16,1-3-16,1-5 15,0-2-15</inkml:trace>
  <inkml:trace contextRef="#ctx0" brushRef="#br0" timeOffset="300757.5581">24274 15743 0,'0'0'0,"0"0"0,0 0 16,0 0-16,0 0 0,28 16 15,-28-16-15,27 8 0,-11-4 0,-1 0 16,2 0-16,0 0 0,2-1 16,2-1-16,1 0 15,-2-1-15,-2-1 0,2-3 0,-2-2 16,-4-3-16,-2-1 0,-3-2 15,-3-1-15,-5 0 0,-2 1 0,-7-1 16,-4 1-16,-2 1 16,-3 2-16,-4 2 0,-3 3 15,-2 3-15,0 3 0,-5 5 16,4 6-16,1 1 0,2 1 0,5 1 16,4 2-16,5 1 0,4 0 15,9 3-15,3-1 0,7-1 16,6-3-16,5-4 0,5-2 15,-6-1-15,-4-4 0,-4 0 16</inkml:trace>
  <inkml:trace contextRef="#ctx0" brushRef="#br0" timeOffset="301024.2263">24885 15736 0,'0'0'0,"0"0"0,0 0 16,-21-9-16,10 5 0,-1 1 0,-3 2 15,-1 1-15,-2 1 0,2 2 16,0 3-16,0 3 0,2 3 0,8 3 16,4 3-16,5 3 15,4 2-15,1 0 0,2-1 16,2 1-16,2 0 0,0 4 0,-1 0 16,-3-4-16,-3-4 0,-8-4 15,-8-5-15,-2-4 16,-4-4-16,-3-4 0,-4-2 15,-3-3-15,-1-1 0,-6-3 16,-3-3-16,6 3 0,6 1 0,4 3 16</inkml:trace>
  <inkml:trace contextRef="#ctx0" brushRef="#br0" timeOffset="301182.0434">25116 16222 0,'0'0'0,"0"0"0,0 0 16,0 0-16,-20-17 0,20 17 16,0 0-16,-23-15 0</inkml:trace>
  <inkml:trace contextRef="#ctx0" brushRef="#br0" timeOffset="313690.406">4530 16147 0,'0'0'0,"0"0"0,0 0 0,0 0 16,0 0-16,0 0 0,0 0 16,0 0-16,0 0 0,0-25 15,0 25-15,0 0 0,0 0 0,0 0 16,0 0-16,0 0 15,0 0-15,-15-20 0,15 20 0,-27 4 16,27-4-16,-37 15 0,11-2 16,1 0-16,-4 2 0,-10 4 15,-6 1-15,2 4 0,0 3 16,-8 6-16,0-1 0,7 2 16,4 1-16,-4 5 0,3-4 15,8 0-15,8-4 0,6 7 16,8 0-16,11-3 0,8 0 0,6 0 15,9 2-15,9-6 0,8-3 16,12-5-16,8-2 0,4-3 16,5-1-16,11-1 15,4-2-15,-1-5 0,-4-5 0,36-7 16,-12-7-16,-17-9 0,-12-4 16,-13 3-16,-9 3 0,-13-5 15,-10-5-15,-7-7 0,-7-7 16,-11-8-16,-10-6 0,-13-9 15,-9-5-15,-6 4 0,-3 3 0,-17 1 16,-11 1-16,-8 0 0,-6 1 16,-14 2-16,-7 1 0,0 11 15,4 9-15,-7 4 0,1 3 16,29 8-16,23 6 0,16 6 16</inkml:trace>
  <inkml:trace contextRef="#ctx0" brushRef="#br0" timeOffset="331541.7465">10613 8248 0,'0'0'0,"0"0"0,0 0 0,20-6 16,-20 6-16,0 0 0,30-7 16,-15 5-16,5 1 0,4 0 15,5-1-15,11 0 0,2 0 0,5-3 16,6 0-16,14 0 0,2-2 16,17 0-16,1-3 0,-1 3 15,-1 0-15,18 2 0,2-1 16,10 2-16,-5-1 0,37-1 15,-21 1-15,-9 4 0,-8 4 16,-4 3-16,-2 2 0,-23-2 16,-15 1-16,-4 4 0,-4 1 15,-17-3-15,-13-3 0,-8-1 0</inkml:trace>
  <inkml:trace contextRef="#ctx0" brushRef="#br0" timeOffset="332757.6341">11513 7081 0,'0'0'16,"0"0"-16,-14 18 0,14-18 0,-18 16 16,4-4-16,-5 4 15,-5 4-15,-1 1 0,-2 2 0,-3 1 16,-3 3-16,5-2 0,5-1 15,3 0-15,4-6 0,3-3 0,2-2 16</inkml:trace>
  <inkml:trace contextRef="#ctx0" brushRef="#br0" timeOffset="332890.9944">11559 7168 0,'0'0'16,"10"-3"-16,7 0 0,1 1 0,3 1 15,10-1-15,2 0 0,7 2 16,-1 2-16,-1 1 0,0-1 15,0 2-15,-6 2 0,-4-3 16,-4-3-16,-5 0 0,-5 0 0,-2 0 16</inkml:trace>
  <inkml:trace contextRef="#ctx0" brushRef="#br0" timeOffset="333224.5215">11567 7288 0,'0'0'0,"0"0"0,-13 7 0,5-2 15,0 1-15,-1 4 0,0 3 16,0 1-16,0-1 0,0 5 16,4-2-16,1-2 0,3-3 0,4 1 15,5-3-15,3 1 0,4-2 16,3-3-16,5-3 16,-2-2-16,-1-2 0,0 0 0,0-2 15,-1-2-15,-1 0 0,2-4 16,-2-1-16,-4 1 0,-3 0 0,-2 2 15,-1 1-15,-4 4 16,0 0-16,-1 5 0,0 0 16,-1 3-16,2 2 0,-1 1 15,0 3-15,1 0 0,0 3 0,1 0 16,2 4-16,1-1 0,2 1 16,3-4-16,2-1 0,2-1 15,1-2-15,-4-2 0,-2-1 16,-1-1-16</inkml:trace>
  <inkml:trace contextRef="#ctx0" brushRef="#br0" timeOffset="333424.7308">12177 7230 0,'0'0'0,"0"0"0,23-3 0,-7 0 16,3 1-16,4 1 0,6 0 15,6 1-15,0 0 0,11-1 16,0 1-16,-4-1 0,-4 0 16,0-1-16,-3 0 0,-5 2 0,-5 0 15,-7 1-15,-10 2 0,-3-2 16,0 0-16,-2-1 0</inkml:trace>
  <inkml:trace contextRef="#ctx0" brushRef="#br0" timeOffset="333723.9545">12141 7326 0,'0'0'0,"0"0"16,0 0-16,0 0 0,28 0 0,-28 0 15,35-5-15,-35 5 0,40-3 16,-18 3-16,2 1 16,-2 1-16,-2 1 0,-1-1 0,-6 1 15,-6 2-15,-6 1 0,-6 1 16,-5 3-16,-6 3 0,-5 0 15,-2-1-15,-3 1 0,2 0 16,1-1-16,-2 3 0,4-2 16,4-3-16,4-2 0,5-4 15,5-1-15,6-1 0,7-2 0,6-3 16,6-2-16,1-1 0,1 1 16,10-4-16,3 0 0,-4-4 15,-4-2-15,-4 3 0,-7 2 16,-2 2-16</inkml:trace>
  <inkml:trace contextRef="#ctx0" brushRef="#br0" timeOffset="333991.0054">12467 7053 0,'-1001'0'0,"2002"0"0,-1001 0 0,3 24 16,-3-24-16,2 30 0,-2-5 15,1 0-15,0 3 0,3 10 16,0 2-16,2-3 0,0 0 16,4 7-16,2-1 0,0-7 15,2-6-15,2-1 0,1-6 16,-4-8-16,0-2 0,3-6 16,1-3-16,0-7 0,-1-3 0,1-8 15,-2-5-15,-3-3 0,-1-3 16,-3-8-16,-4-7 0,1 3 15,-2 7-15,-1 6 0</inkml:trace>
  <inkml:trace contextRef="#ctx0" brushRef="#br0" timeOffset="334107.0404">12671 7052 0,'0'0'16,"0"0"-16,0 0 0,0 0 15,28 14-15,-28-14 0,22 21 0,-10-8 16,1 3-16,-2-1 0,-2-3 15,0-2-15</inkml:trace>
  <inkml:trace contextRef="#ctx0" brushRef="#br0" timeOffset="334690.5998">13723 8071 0,'0'0'0,"0"0"0,0 0 16,0 0-16,0 0 0,0 0 16,0 0-16,0 0 0,0 0 0,0 0 15,0 0-15,36-14 0,-36 14 16,42-1-16,-13 0 0,4 0 15,4 0-15,20-2 0,9 1 16,4 1-16,2 0 0,30 1 16,26 1-16,14-1 0,-7 1 15,65 1-15,18 2 0,-28 2 0,-20 1 16,7 1-16,6 0 16,-14-6-16,-10-2 0,14 4 15,11 4-15,-14-3 0,-10-1 0,8-4 16,8-3-16,-21 0 0,-13-3 15,6 1-15,4 0 0,-20-3 16,-11 0-16,0 0 0,0-1 16,-13-2-16,-10-1 0,-2 0 15,-2-2-15,-9 4 0,-8 4 0,-2 2 16,-1 3-16,-23 0 0,-17 0 16,-10 1-16</inkml:trace>
  <inkml:trace contextRef="#ctx0" brushRef="#br0" timeOffset="339008.0544">2482 9053 0,'0'0'0,"0"0"0,0 0 16,0 0-16,0 0 0,28 0 15,-28 0-15,26 0 0,-26 0 16,34-2-16,-11 1 0,1-2 15,2 0-15,6 1 0,3 1 16,14 0-16,0 0 0,17 2 16,4 0-16,-1 2 0,-2 3 0,21 2 15,6 3-15,8 2 0,-8 1 16,17-1-16,-1 0 0,30 2 16,-18-5-16,5-3 0,3-3 15,-13-2-15,-9-2 0,11-3 16,6-1-16,-10-1 0,-8 1 15,10 2-15,4 0 0,-14 2 16,-11 1-16,-30 0 0,-19-1 0,-17 0 16</inkml:trace>
  <inkml:trace contextRef="#ctx0" brushRef="#br0" timeOffset="340657.3987">6283 9040 0,'0'0'0,"0"0"0,18-8 0,-7 5 15,0 0-15,6 2 0,5-1 16,4 0-16,2-1 0,15 0 16,6 1-16,14-1 0,-3-1 0,20 1 15,3 0-15,0 0 0,-1 0 16,22-2-16,8 0 16,7-1-16,-9 1 0,59-2 0,-7-1 15,-19 1-15,-13 0 0,9 2 16,6 0-16,-10 0 0,-6 1 15,7-1-15,5 1 0,-13 1 16,-9 0-16,6-3 0,7-2 16,-18 2-16,-10 3 0,1 1 0,-1 0 15,-10 1-15,-8 0 0,-2-1 16,-2-2-16,-12 0 0,-7 0 16,-6-3-16,-2 1 0,-6-1 15,-4 2-15,-5-6 0,-5-3 16,-4-1-16,-4 2 0,1-5 15,0-3-15,-7 3 0,-5-1 0,-2-6 16,-1-3-16,-4 1 16,0 2-16,-4-5 0,-3-3 0,-5 0 15,-5 2-15,-4-8 0,-3-3 16,-11 6-16,-7 3 0,-12 1 16,-8-1-16,0 5 0,0 4 0,-15-8 15,-12-4-15,-1 10 16,-3 6-16,-15 1 0,-11 0 15,7 6-15,3 4 0,-23 5 16,-12 3-16,9 6 0,7 3 0,-8 4 16,-5 3-16,10 6 0,10 3 15,2 14-15,3 10 16,16-7-16,15-4 0,16 2 0,13 2 16,14 1-16,9-2 0,13 7 15,9 3-15,12-8 0,6-5 16,16-1-16,11 0 0,8-5 15,6-4-15,17-1 0,11-2 16,1-3-16,0-1 0,15-1 16,11 0-16,-11-2 0,-6 0 0,-30-6 15,-21-4-15,-13-2 0</inkml:trace>
  <inkml:trace contextRef="#ctx0" brushRef="#br0" timeOffset="340877.4663">10255 8863 0,'0'0'0,"0"0"0,0 0 15,22 9-15,-22-9 0,18 13 0,-18-13 16,22 18-16,-11-6 0,0-2 15,1 0-15,-1-1 0,-1 1 0,-1-3 16,-2 0-16,0-1 0</inkml:trace>
  <inkml:trace contextRef="#ctx0" brushRef="#br0" timeOffset="341074.5893">10037 9035 0,'0'0'0,"0"0"0,26-3 0,-6 2 0,3 1 16,17-2-16,7 1 16,2-1-16,0 0 0,16 2 0,3 2 15,1 0-15,-8-3 0,-1 3 16,-8 2-16,-14-1 0,-11 1 16,-7-2-16,-4-1 0,-5 0 0</inkml:trace>
  <inkml:trace contextRef="#ctx0" brushRef="#br0" timeOffset="341261.5683">10361 9128 0,'0'0'0,"0"0"0,0 0 15,0 0-15,29 16 0,-29-16 0,33 22 16,-15-9-16,2 3 0,0 2 16,0 2-16,1 5 0,-4-1 15,-3-3-15,-5-1 0,-5-1 16,-2-1-16,-6-3 0,-5-3 15,-4-2-15,-5-2 0,-8-5 16,-4-4-16,6 1 0,4-1 0,4 1 16</inkml:trace>
  <inkml:trace contextRef="#ctx0" brushRef="#br0" timeOffset="341424.7108">10369 9154 0,'0'0'0,"0"0"0,0 0 16,0 0-16,0 0 0,-16 25 15,16-25-15,-23 29 0,8-11 0,-1 2 16,1 3-16,0 1 0,1 0 16,-2 2-16,0 0 0,4-7 15,2-4-15,2-3 0,2-2 16,0-1-16</inkml:trace>
  <inkml:trace contextRef="#ctx0" brushRef="#br0" timeOffset="341657.6363">11170 8908 0,'0'0'0,"9"1"0,1 0 16,1 2-16,0-1 0,4 4 0,1 2 16,-3 1-16,-1 0 0,-4 1 15,-4-1-15,-5-1 0,-5 0 0,-8 0 16,-3 1-16,-8 0 15,-2 0-15,-8 0 0,-6 0 16,-9 5-16,2-2 0,-10 2 16,4-3-16,9-3 0,7-2 0,7 0 15,7-2-15,6-1 0</inkml:trace>
  <inkml:trace contextRef="#ctx0" brushRef="#br0" timeOffset="341808.1593">10815 9111 0,'0'0'0,"0"0"16,0 0-16,0 0 0,0 0 0,16 27 15,-16-27-15,5 31 0,-3-12 16,-1 4-16,0 4 16,1-2-16,-1 1 0,1 3 0,1-4 15,-1-4-15,1-4 0,-2-6 16,0-6-16,0 1 0,0-3 16,0 1-16</inkml:trace>
  <inkml:trace contextRef="#ctx0" brushRef="#br0" timeOffset="342058.1254">10857 9092 0,'0'0'16,"0"0"-16,0 0 0,0 0 16,39-7-16,-16 6 0,5 0 0,4 1 15,5 1-15,13 3 0,6 2 16,-1 1-16,0 1 0,11 3 16,-3 1-16,3 2 0,-9-2 15,-2 5-15,-9-2 0,-12 2 16,-8 0-16,-8 0 0,-7 0 15,-8-2-15,-5 2 0,-6 3 16,-5 2-16,-8 3 0,-4 0 0,-8-2 16,-5 0-16,-1-5 0,-2-3 15,-9-1-15,-2-1 16,3-8-16,1-2 0,13 0 0,9-2 16,6 0-16</inkml:trace>
  <inkml:trace contextRef="#ctx0" brushRef="#br0" timeOffset="342240.879">11008 9223 0,'0'0'0,"0"0"0,0 0 15,0 0-15,0 0 0,0 0 16,0 0-16,1 27 0,-1-27 0,-4 24 16,4-24-16,-9 35 0,3-16 15,1 1-15,-1-2 0,1-3 16,-1-3-16,2-1 0,0-1 15,0-3-15</inkml:trace>
  <inkml:trace contextRef="#ctx0" brushRef="#br0" timeOffset="342375.6682">11032 9264 0,'0'0'0,"0"0"16,0 0-16,0 0 0,25-7 16,-25 7-16,28-3 0,-11 3 15,0 1-15,1 1 0,0-1 16,-1 3-16,0 1 0,-2 0 15,0 1-15,0-1 0,-2 1 0,-2-2 16</inkml:trace>
  <inkml:trace contextRef="#ctx0" brushRef="#br0" timeOffset="342496.0901">11050 9367 0,'0'0'15,"0"0"-15,0 0 0,27-3 16,-27 3-16,34-4 0,-12 4 15,0 0-15,0 0 0,2 0 0,-3 0 16,-3 0-16</inkml:trace>
  <inkml:trace contextRef="#ctx0" brushRef="#br0" timeOffset="342674.6367">11351 9215 0,'0'0'0,"0"0"0,0 0 16,0 0-16,1 24 0,-1-24 16,-3 25-16,3-25 0,-11 35 0,1-15 15,-2 0-15,2-1 0,1-2 16,1-4-16</inkml:trace>
  <inkml:trace contextRef="#ctx0" brushRef="#br0" timeOffset="342808.6788">11025 9417 0,'0'0'0,"0"0"0,0 0 16,24-5-16,-24 5 0,33 0 0,-11 0 15,3 2-15,3-1 0,2 1 16,0-1-16,5 1 0,-7-1 16,-3 0-16</inkml:trace>
  <inkml:trace contextRef="#ctx0" brushRef="#br0" timeOffset="342928.5396">12394 9399 0,'0'0'0,"5"-2"0,3 2 15,-1 0-15,-2 0 0,-2 2 0,-3-2 16,3 2-16,-3-2 0,2 2 16</inkml:trace>
  <inkml:trace contextRef="#ctx0" brushRef="#br0" timeOffset="343414.3863">16561 8921 0,'0'0'0,"0"0"0,0 0 16,0 0-16</inkml:trace>
  <inkml:trace contextRef="#ctx0" brushRef="#br0" timeOffset="343574.4005">16190 8915 0,'0'0'0,"17"0"16,11 0-16,3 0 0,-6 0 0,-3 0 15</inkml:trace>
  <inkml:trace contextRef="#ctx0" brushRef="#br0" timeOffset="344941.0994">22190 8942 0,'0'0'0,"0"0"15,26-2-15,-8 1 0,4-1 0,17 0 16,7 0-16,4 2 0,2 0 0,19 0 16,7-1-16,8 1 15,-6-1-15,12 2 0,-2 2 0,-2-1 16,-12-2-16,-21 1 0,-15-1 16,-11 0-16</inkml:trace>
  <inkml:trace contextRef="#ctx0" brushRef="#br0" timeOffset="346595.9877">23985 8890 0,'0'0'0,"0"0"0,0 0 16,23-4-16,-23 4 0,27-5 0,-9 1 16,5 0-16,2 1 0,15 0 15,5-1-15,2 2 0,3 0 16,18-1-16,6 0 16,13 0-16,-1 1 0,22 0 0,3 0 15,-2 1-15,-5 0 0,59 0 16,16-1-16,-21 0 0,-16 3 15,9 1-15,5-1 0,-8 0 16,-6-2-16,12 0 0,7 0 16,-15 1-16,-8 1 0,15 1 0,12 2 15,-18-1-15,-10 0 0,9-1 16,6 1-16,-18-3 0,-10-1 16,-6 3-16,-4 1 0,-17 4 15,-13 1-15,-3-4 0,-5-3 16,-12-4-16,-7-1 0,-5-1 15,-4-2-15,-8 2 0,-7-1 0,-5-1 16,-4 2-16,-5 3 16,-5 5-16,-5-4 0,-3-2 15,-1 2-15,-2-1 0,-1 2 0,0-1 16,-2 1-16,4-1 0,-4 1 16,-1 5-16,1 0 0,0 1 15,-4-6-15,-1-1 0,2-1 16,0 2-16,1-1 0</inkml:trace>
  <inkml:trace contextRef="#ctx0" brushRef="#br0" timeOffset="347325.0673">25220 7943 0,'0'0'0,"-20"5"0,-11 3 0,-10 4 16,-1 1-16,-16 10 0,-16 6 0,-10 10 15,3 1-15,-5 10 0,5 2 16,13 2-16,10 2 0,-13 28 15,16-4-15,21-18 0,14-12 16,19-8-16,14-3 0,15-2 16,9 1-16,19-6 0,13-6 15,10-10-15,8-7 0,17-6 16,10-3-16,10-4 0,6-3 16,29-5-16,18-3 0,-29 0 15,-20-1-15,-6 0 0,-3 1 0,-4-1 16,-4 3-16,-9-7 0,-6-1 15,-12-6-15,-6-4 0,-20 0 16,-10 1-16,-15-3 0,-10-4 16,-8-2-16,-5-4 0,-11-2 15,-8-3-15,-8-3 0,-7-4 16,-10 4-16,-7 2 0,-14 1 16,-9-1-16,-6 8 0,-5 7 0,-16 5 15,-11 6-15,-5 7 0,-1 6 16,-14 7-16,-9 4 0,1 5 15,0 4-15,-6 12 0,-4 5 16,5 6-16,5 0 0,9 5 16,5 3-16,16 0 0,10-1 15,15-1-15,10 0 0,19 0 16,12 2-16,12-10 0,9-6 16,6-4-16,6-1 0,0-7 0,1-3 15,0-4-15</inkml:trace>
  <inkml:trace contextRef="#ctx0" brushRef="#br0" timeOffset="354109.6762">25252 16881 0,'0'0'0,"0"0"0,0 0 16,0 0-16,-27-5 0,27 5 0,-29-1 16,10 1-16,-2 1 0,-4 2 15,-4 2-15,-2 2 0,-1 0 16,-9 7-16,1 4 0,1 1 0,3 2 15,-6 11-15,3 4 16,8 2-16,6 0 0,8 9 16,12 0-16,7 1 0,6 0 0,14 12 15,10 2-15,10-4 0,7-1 16,15 6-16,3-1 16,-2-12-16,-1-7 0,38 15 0,-3-5 15,-9-17-15,-5-11 0,-3-13 16,-2-8-16,-11-3 0,-10-1 0,-6-11 15,-5-7-15,-10-3 16,-6-3-16,-4-11 0,-4-7 16,-9-5-16,-6-2 0,-13-7 15,-10-4-15,-10 2 0,-4 1 0,-10-2 16,-6-4-16,-3 6 0,-3 4 16,-14 3-16,-9 5 0,5 3 15,4 3-15,-16 7 0,-12 4 16,29 10-16,20 5 0,14 4 15</inkml:trace>
  <inkml:trace contextRef="#ctx0" brushRef="#br0" timeOffset="371925.546">14146 9954 0,'0'0'0,"0"0"16,0 0-16,0 0 0,-8-20 0,8 20 16,0 0-16,-17-20 0,11 12 15,-4 1-15,-2 0 0,-3 0 16,0 3-16,-3 0 0,-2 2 16,-6-1-16,0 0 0,-3 3 15,-1 3-15,3 2 0,1 1 16,-5 3-16,0 0 0,5 2 15,4 2-15,7 3 0,5 3 16,5-1-16,5-1 0,8 5 16,5 1-16,6-1 0,5 1 0,8 2 15,7 2-15,4 4 16,-4-2-16,7 9 0,-2 2 16,-8-4-16,-5-4 0,-5-3 15,-4-2-15,-7-4 0,-6-3 0,-13-1 16,-7 0-16,-1-5 0,-1-3 15,-11-2-15,-8-2 0,4-3 16,-1-2-16,-9-4 0,-5-4 16,10 2-16,1-1 0,-2-5 15,2-2-15,7-1 0,6 0 0,4 4 16,4 1-16,3 3 0</inkml:trace>
  <inkml:trace contextRef="#ctx0" brushRef="#br0" timeOffset="372458.5485">15071 10075 0,'0'0'0,"0"0"0,0 0 15,-20-18-15,10 11 0,-7-1 16,-5-2-16,-2 1 0,-1 0 0,-11-1 16,0 2-16,2 1 0,2 2 15,-6 2-15,4 2 16,6 2-16,3 3 0,7 5 16,4 4-16,5-1 0,5 1 0,10 6 15,6 6-15,2-2 0,1 1 16,10 4-16,6 4 0,3 4 15,-2-4-15,4 3 0,5 1 16,0 0-16,-6-5 0,-6-3 16,-5-1-16,-5-3 0,-6-5 0,-7-2 15,-3-3-15,-6-3 16,-2-1-16,-13-7 0,-9-3 0,-1-2 16,1-1-16,-11-6 0,-7-3 15,4-1-15,4-1 0,-9-6 16,1-3-16,11 1 0,9 2 0,9-4 15,9-4-15,7 3 16,6 2-16,17 1 0,12 0 16,3 2-16,4 2 0,11 3 15,8 0-15,-5 4 0,-3 3 0,11 1 16,2 3-16,-12 2 0,-9 0 16,7 1-16,-16 0 0,-12 1 15</inkml:trace>
  <inkml:trace contextRef="#ctx0" brushRef="#br0" timeOffset="372824.8728">15424 10213 0,'0'0'0,"0"0"0,0 0 15,0 0-15,-19 13 0,19-13 16,0 0-16,-26 20 0,17-10 0,2 2 16,1 3-16,3 1 0,2 1 15,5-2-15,5 0 0,4-1 16,5-3-16,12 1 0,6-1 16,-1-3-16,1-3 0,7-1 15,0-3-15,-7-1 0,-4-2 0,-1-8 16,-8-4-16,-9 0 15,-4-2-15,-9-7 0,-8-2 16,-2 6-16,-1 1 0,-13-4 0,-9 1 16,-1 1-16,-1 3 0,-4 2 15,-3 1-15,6 3 0,4 5 16,0 1-16,6 5 0,8 2 16,4 2-16,3-1 0,2-1 15,3 0-15</inkml:trace>
  <inkml:trace contextRef="#ctx0" brushRef="#br0" timeOffset="373174.8072">16056 10219 0,'0'0'0,"0"0"0,0 0 0,0 0 15,-21 11-15,21-11 0,-18 16 16,18-16-16,-24 24 0,13-8 16,1 1-16,4 0 0,3-1 0,6 4 15,8-1-15,3-2 0,3-1 16,7-3-16,6-1 16,-1-3-16,1-3 0,9-2 0,-1-4 15,-3-2-15,-6-1 0,4-8 16,1-7-16,-9 3 0,-5 0 0,-13-4 15,-7-3-15,-5 2 0,-5 1 16,-13 1-16,-11 0 16,-2 4-16,1 2 0,-8 3 0,-6 4 15,10 2-15,9-1 0,7 1 16</inkml:trace>
  <inkml:trace contextRef="#ctx0" brushRef="#br0" timeOffset="373592.6272">14002 10872 0,'0'0'0,"0"0"0,0 0 15,40-2-15,-21 2 0,5 0 0,6-1 16,14 0-16,4 0 0,21 1 15,6 0-15,3 0 0,4 1 16,20 0-16,4 1 16,13 2-16,-5 0 0,44 3 0,7 1 15,-23 0-15,-15 1 0,-13 4 16,-7 0-16,-14 0 0,-11-1 16,-12-2-16,-9 0 0,-18-5 15,-11-4-15,-10 0 0,-8-1 0,-4 1 16</inkml:trace>
  <inkml:trace contextRef="#ctx0" brushRef="#br0" timeOffset="380325.3476">16658 10228 0,'0'0'0,"0"0"16,0 0-16,0 0 0,0 0 0,0 0 16,0 0-16,0 0 0,0 0 15,0 0-15,0 0 0,0 0 16,0 0-16,-26 2 0,26-2 16,-18 11-16,18-11 0,-18 15 15,18-15-15,-16 22 0,9-11 0,1 1 16,-1 2-16,2-1 0,0 1 15,3-1-15,1 0 16,2 1-16,1-3 0,5 1 16,3 0-16,2-1 0,1 0 0,8 2 15,3-2-15,0 1 0,1-1 0,1-3 16,3-1-16,-2-3 16,0-2-16,6-1 0,-1-3 15,-5 0-15,-3 0 0,-6-3 16,-2-5-16,-4-1 0,-2-2 0,-4 0 15,-1 0-15,-6-1 0,-5-2 16,-5-2-16,-4-2 16,-3 0-16,1-1 0,-7 2 0,-3 2 15,-2 0-15,0 3 0,-1 2 16,-2 2-16,-5 2 0,3 2 0,8 2 16,5 2-16,4 0 0</inkml:trace>
  <inkml:trace contextRef="#ctx0" brushRef="#br0" timeOffset="381625.3937">14729 11465 0,'0'0'0,"0"0"16,0 0-16,0 0 0,0 0 0,0 0 16,-1 33-16,1-33 0,-4 29 15,2-8-15,-1 6 0,0-1 16,-2-1-16,0 10 0,-2 4 16,0-3-16,1-1 0,-1 4 15,3-2-15,1-4 0,-1-5 0,4-1 16,4-3-16,0-3 15,1-4-15,0-2 0,-2-3 16,0-3-16</inkml:trace>
  <inkml:trace contextRef="#ctx0" brushRef="#br0" timeOffset="381991.6359">15095 11669 0,'0'0'0,"0"0"16,0 0-16,0 0 0,0 0 0,-16 19 16,16-19-16,-16 24 0,16-24 15,-19 34-15,8-12 0,1-1 16,1 0-16,4 0 0,3 0 16,3 2-16,3-1 0,8-4 15,6-4-15,2-3 0,3-3 0,3-3 16,4-3-16,7-2 0,-2-2 15,-2-5-15,-1-3 16,-3 0-16,-3-2 0,-3-7 16,-2-3-16,-5 2 0,-5 2 0,-6-5 15,-5-2-15,-3 5 0,-2 0 0,-7-2 16,-4 4-16,-1 4 16,-2 3-16,-7 0 0,-4 4 15,3 1-15,0-1 0,0 4 16,-2 4-16,5 2 0,4 3 0,4-3 15,4 0-15,2 0 0</inkml:trace>
  <inkml:trace contextRef="#ctx0" brushRef="#br0" timeOffset="383091.8555">15700 11551 0,'0'0'0,"0"0"15,0 0-15,29 2 0,-15-1 0,4 0 16,3 2-16,11 2 0,4-1 0,3 0 16,3 0-1,-1 2-15,2 2 0,9-1 0,-1 1 16,2-1-16,-7-1 0,-7-3 16,-6 0-1,-8 0-15,-5 0 0,-5-1 0</inkml:trace>
  <inkml:trace contextRef="#ctx0" brushRef="#br0" timeOffset="383360.496">16023 11651 0,'0'0'0,"0"0"16,0 0-16,0 0 0,7 27 0,-7-27 15,3 26-15,-3-26 16,3 32-16,0-12 0,-1 1 16,-1 0-16,0 1 0,0 1 15,0 3-15,0 3 0,0-1 0,0-1 16,1-2-16,0 0 0,0-2 16,-1 2-16,0-1 15,0-2-15,0-1 0,1 1 0,-2-2 16,1-3-16,0-1 0,-1-6 15,0-1-15,0-2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2025/12/4</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emf"/><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3.emf"/><Relationship Id="rId4" Type="http://schemas.openxmlformats.org/officeDocument/2006/relationships/customXml" Target="../ink/ink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image" Target="../media/image5.emf"/><Relationship Id="rId5" Type="http://schemas.openxmlformats.org/officeDocument/2006/relationships/customXml" Target="../ink/ink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6.emf"/><Relationship Id="rId4" Type="http://schemas.openxmlformats.org/officeDocument/2006/relationships/customXml" Target="../ink/ink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7.emf"/><Relationship Id="rId4" Type="http://schemas.openxmlformats.org/officeDocument/2006/relationships/customXml" Target="../ink/ink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0.emf"/><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customXml" Target="../ink/ink7.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《读后续写工具箱》（十三）</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endParaRPr lang="zh-CN" altLang="en-US"/>
          </a:p>
        </p:txBody>
      </p:sp>
      <p:pic>
        <p:nvPicPr>
          <p:cNvPr id="4" name="图片 3" descr="Screenshot_20251204_051654_com.baidu.netdisk_edit"/>
          <p:cNvPicPr>
            <a:picLocks noChangeAspect="1"/>
          </p:cNvPicPr>
          <p:nvPr/>
        </p:nvPicPr>
        <p:blipFill>
          <a:blip r:embed="rId4"/>
          <a:stretch>
            <a:fillRect/>
          </a:stretch>
        </p:blipFill>
        <p:spPr>
          <a:xfrm>
            <a:off x="499110" y="212725"/>
            <a:ext cx="11268075" cy="626681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buNone/>
            </a:pPr>
            <a:r>
              <a:rPr lang="en-US" altLang="zh-CN" sz="2400">
                <a:solidFill>
                  <a:srgbClr val="FF0000"/>
                </a:solidFill>
                <a:latin typeface="Times New Roman" panose="02020603050405020304" charset="0"/>
                <a:cs typeface="Times New Roman" panose="02020603050405020304" charset="0"/>
              </a:rPr>
              <a:t>14.19</a:t>
            </a:r>
            <a:r>
              <a:rPr lang="zh-CN" altLang="en-US" sz="2400">
                <a:solidFill>
                  <a:srgbClr val="FF0000"/>
                </a:solidFill>
                <a:latin typeface="Times New Roman" panose="02020603050405020304" charset="0"/>
                <a:cs typeface="Times New Roman" panose="02020603050405020304" charset="0"/>
              </a:rPr>
              <a:t>成熟、成长、学会一课</a:t>
            </a:r>
          </a:p>
          <a:p>
            <a:pPr marL="0" indent="0">
              <a:buNone/>
            </a:pPr>
            <a:r>
              <a:rPr lang="en-US" altLang="zh-CN" sz="2400">
                <a:solidFill>
                  <a:schemeClr val="tx1"/>
                </a:solidFill>
                <a:latin typeface="Times New Roman" panose="02020603050405020304" charset="0"/>
                <a:cs typeface="Times New Roman" panose="02020603050405020304" charset="0"/>
              </a:rPr>
              <a:t>reflect on one’s actions</a:t>
            </a:r>
            <a:r>
              <a:rPr lang="zh-CN" altLang="en-US" sz="2400">
                <a:solidFill>
                  <a:schemeClr val="tx1"/>
                </a:solidFill>
                <a:latin typeface="Times New Roman" panose="02020603050405020304" charset="0"/>
                <a:cs typeface="Times New Roman" panose="02020603050405020304" charset="0"/>
              </a:rPr>
              <a:t>反思行为</a:t>
            </a:r>
          </a:p>
          <a:p>
            <a:pPr marL="0" indent="0">
              <a:buNone/>
            </a:pPr>
            <a:r>
              <a:rPr lang="en-US" altLang="zh-CN" sz="2400">
                <a:solidFill>
                  <a:schemeClr val="tx1"/>
                </a:solidFill>
                <a:latin typeface="Times New Roman" panose="02020603050405020304" charset="0"/>
                <a:cs typeface="Times New Roman" panose="02020603050405020304" charset="0"/>
              </a:rPr>
              <a:t>He began to reflect on his actions and what they had cost. </a:t>
            </a:r>
          </a:p>
          <a:p>
            <a:pPr marL="0" indent="0">
              <a:buNone/>
            </a:pPr>
            <a:r>
              <a:rPr lang="zh-CN" altLang="en-US" sz="2400">
                <a:solidFill>
                  <a:schemeClr val="tx1"/>
                </a:solidFill>
                <a:latin typeface="Times New Roman" panose="02020603050405020304" charset="0"/>
                <a:cs typeface="Times New Roman" panose="02020603050405020304" charset="0"/>
              </a:rPr>
              <a:t>沉思？</a:t>
            </a:r>
          </a:p>
          <a:p>
            <a:pPr marL="0" indent="0">
              <a:buNone/>
            </a:pPr>
            <a:r>
              <a:rPr lang="en-US" altLang="zh-CN" sz="2400">
                <a:solidFill>
                  <a:schemeClr val="tx1"/>
                </a:solidFill>
                <a:latin typeface="Times New Roman" panose="02020603050405020304" charset="0"/>
                <a:cs typeface="Times New Roman" panose="02020603050405020304" charset="0"/>
              </a:rPr>
              <a:t>become more aware of</a:t>
            </a:r>
            <a:r>
              <a:rPr lang="zh-CN" altLang="en-US" sz="2400">
                <a:solidFill>
                  <a:schemeClr val="tx1"/>
                </a:solidFill>
                <a:latin typeface="Times New Roman" panose="02020603050405020304" charset="0"/>
                <a:cs typeface="Times New Roman" panose="02020603050405020304" charset="0"/>
              </a:rPr>
              <a:t>更加意识到</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下一节从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191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开始</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Every instinct screamed at him to flee the approaching seniors, but the bird’s desperate fluttering mirrored the panic in his own chest. He saw himself in its trapped, helpless state. Taking a deep breath, he blocked out everything else. His slender fingers, usually skilled only at sketching delicate wings, now worked with frantic urgency to pick at the knots confining the creature. The messy tangle of string and debris finally gave way, and the sparrow, with a grateful chirp, shot into the dim hallway just as footsteps halted right behind him.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He wasn’t smirking like others. Instead, he watched the sparrow disappear out of a high window before looking back at Leo, who was still crouched on the floor, braced for ridicule. “It takes courage to stop for something when you are running for yourself,” Mark said, his usually harsh voice turning soft. After this, he reached a hand to Leo and tugged him up to his feet. “Are we good?” The question was gentle, accompanied by a smile that disarmed Leo's lingering tension. It was at that moment that Leo understood his moment of vulnerability had unexpectedly bridged the gap between two different souls.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zh-CN" altLang="en-US" sz="240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6880"/>
            <a:ext cx="10968990" cy="5812790"/>
          </a:xfrm>
          <a:ln>
            <a:solidFill>
              <a:schemeClr val="accent1"/>
            </a:solidFill>
          </a:ln>
        </p:spPr>
        <p:txBody>
          <a:bodyPr>
            <a:normAutofit/>
          </a:bodyPr>
          <a:lstStyle/>
          <a:p>
            <a:pPr marL="0" indent="0" algn="just">
              <a:lnSpc>
                <a:spcPts val="2300"/>
              </a:lnSpc>
              <a:spcAft>
                <a:spcPts val="0"/>
              </a:spcAft>
              <a:buNone/>
            </a:pPr>
            <a:r>
              <a:rPr lang="en-US" altLang="zh-CN" sz="2400">
                <a:solidFill>
                  <a:srgbClr val="FF0000"/>
                </a:solidFill>
              </a:rPr>
              <a:t>14.15</a:t>
            </a:r>
            <a:r>
              <a:rPr lang="zh-CN" altLang="en-US" sz="2400">
                <a:solidFill>
                  <a:srgbClr val="FF0000"/>
                </a:solidFill>
              </a:rPr>
              <a:t>被误解、被错怪</a:t>
            </a:r>
          </a:p>
          <a:p>
            <a:pPr marL="0" indent="0" algn="just">
              <a:lnSpc>
                <a:spcPts val="2300"/>
              </a:lnSpc>
              <a:spcAft>
                <a:spcPts val="0"/>
              </a:spcAft>
              <a:buNone/>
            </a:pPr>
            <a:r>
              <a:rPr lang="zh-CN" altLang="en-US" sz="2400">
                <a:solidFill>
                  <a:schemeClr val="tx1"/>
                </a:solidFill>
                <a:effectLst>
                  <a:outerShdw blurRad="38100" dist="38100" dir="2700000" algn="tl">
                    <a:srgbClr val="000000">
                      <a:alpha val="43137"/>
                    </a:srgbClr>
                  </a:outerShdw>
                </a:effectLst>
              </a:rPr>
              <a:t>下边的表达不需要掌握</a:t>
            </a:r>
          </a:p>
          <a:p>
            <a:pPr marL="0" indent="0" algn="just">
              <a:lnSpc>
                <a:spcPts val="2300"/>
              </a:lnSpc>
              <a:spcAft>
                <a:spcPts val="0"/>
              </a:spcAft>
              <a:buNone/>
            </a:pPr>
            <a:r>
              <a:rPr lang="en-US" altLang="zh-CN" sz="2400">
                <a:solidFill>
                  <a:schemeClr val="tx1"/>
                </a:solidFill>
              </a:rPr>
              <a:t>(</a:t>
            </a:r>
            <a:r>
              <a:rPr lang="zh-CN" altLang="en-US" sz="2400">
                <a:solidFill>
                  <a:schemeClr val="tx1"/>
                </a:solidFill>
              </a:rPr>
              <a:t>拓展）容易被误解的短语：</a:t>
            </a:r>
          </a:p>
          <a:p>
            <a:pPr marL="0" indent="0" algn="just">
              <a:lnSpc>
                <a:spcPts val="2300"/>
              </a:lnSpc>
              <a:spcAft>
                <a:spcPts val="0"/>
              </a:spcAft>
              <a:buNone/>
            </a:pPr>
            <a:r>
              <a:rPr lang="en-US" altLang="zh-CN" sz="2400">
                <a:solidFill>
                  <a:schemeClr val="tx1"/>
                </a:solidFill>
              </a:rPr>
              <a:t>busboy</a:t>
            </a:r>
          </a:p>
          <a:p>
            <a:pPr marL="0" indent="0" algn="just">
              <a:lnSpc>
                <a:spcPts val="2300"/>
              </a:lnSpc>
              <a:spcAft>
                <a:spcPts val="0"/>
              </a:spcAft>
              <a:buNone/>
            </a:pPr>
            <a:r>
              <a:rPr lang="en-US" altLang="zh-CN" sz="2400">
                <a:solidFill>
                  <a:schemeClr val="tx1"/>
                </a:solidFill>
              </a:rPr>
              <a:t>dry goods </a:t>
            </a:r>
          </a:p>
          <a:p>
            <a:pPr marL="0" indent="0" algn="just">
              <a:lnSpc>
                <a:spcPts val="2300"/>
              </a:lnSpc>
              <a:spcAft>
                <a:spcPts val="0"/>
              </a:spcAft>
              <a:buNone/>
            </a:pPr>
            <a:r>
              <a:rPr lang="en-US" altLang="zh-CN" sz="2400">
                <a:solidFill>
                  <a:schemeClr val="tx1"/>
                </a:solidFill>
              </a:rPr>
              <a:t>blind date</a:t>
            </a:r>
          </a:p>
          <a:p>
            <a:pPr marL="0" indent="0" algn="just">
              <a:lnSpc>
                <a:spcPts val="2300"/>
              </a:lnSpc>
              <a:spcAft>
                <a:spcPts val="0"/>
              </a:spcAft>
              <a:buNone/>
            </a:pPr>
            <a:r>
              <a:rPr lang="en-US" altLang="zh-CN" sz="2400">
                <a:solidFill>
                  <a:schemeClr val="tx1"/>
                </a:solidFill>
              </a:rPr>
              <a:t>eleventh hour </a:t>
            </a:r>
          </a:p>
          <a:p>
            <a:pPr marL="0" indent="0" algn="just">
              <a:lnSpc>
                <a:spcPts val="2300"/>
              </a:lnSpc>
              <a:spcAft>
                <a:spcPts val="0"/>
              </a:spcAft>
              <a:buNone/>
            </a:pPr>
            <a:r>
              <a:rPr lang="en-US" altLang="zh-CN" sz="2400">
                <a:solidFill>
                  <a:schemeClr val="tx1"/>
                </a:solidFill>
              </a:rPr>
              <a:t>personal remark </a:t>
            </a:r>
          </a:p>
          <a:p>
            <a:pPr marL="0" indent="0" algn="just">
              <a:lnSpc>
                <a:spcPts val="2300"/>
              </a:lnSpc>
              <a:spcAft>
                <a:spcPts val="0"/>
              </a:spcAft>
              <a:buNone/>
            </a:pPr>
            <a:r>
              <a:rPr lang="en-US" altLang="zh-CN" sz="2400">
                <a:solidFill>
                  <a:schemeClr val="tx1"/>
                </a:solidFill>
              </a:rPr>
              <a:t>sweet water </a:t>
            </a:r>
          </a:p>
          <a:p>
            <a:pPr marL="0" indent="0" algn="just">
              <a:lnSpc>
                <a:spcPts val="2300"/>
              </a:lnSpc>
              <a:spcAft>
                <a:spcPts val="0"/>
              </a:spcAft>
              <a:buNone/>
            </a:pPr>
            <a:r>
              <a:rPr lang="en-US" altLang="zh-CN" sz="2400">
                <a:solidFill>
                  <a:schemeClr val="tx1"/>
                </a:solidFill>
              </a:rPr>
              <a:t>confidence man</a:t>
            </a:r>
          </a:p>
          <a:p>
            <a:pPr marL="0" indent="0" algn="just">
              <a:lnSpc>
                <a:spcPts val="2300"/>
              </a:lnSpc>
              <a:spcAft>
                <a:spcPts val="0"/>
              </a:spcAft>
              <a:buNone/>
            </a:pPr>
            <a:r>
              <a:rPr lang="en-US" altLang="zh-CN" sz="2400">
                <a:solidFill>
                  <a:schemeClr val="tx1"/>
                </a:solidFill>
              </a:rPr>
              <a:t>capital idea </a:t>
            </a:r>
          </a:p>
          <a:p>
            <a:pPr marL="0" indent="0" algn="just">
              <a:lnSpc>
                <a:spcPts val="2300"/>
              </a:lnSpc>
              <a:spcAft>
                <a:spcPts val="0"/>
              </a:spcAft>
              <a:buNone/>
            </a:pPr>
            <a:r>
              <a:rPr lang="en-US" altLang="zh-CN" sz="2400">
                <a:solidFill>
                  <a:schemeClr val="tx1"/>
                </a:solidFill>
              </a:rPr>
              <a:t>red tape</a:t>
            </a:r>
          </a:p>
          <a:p>
            <a:pPr marL="0" indent="0" algn="just">
              <a:lnSpc>
                <a:spcPts val="2300"/>
              </a:lnSpc>
              <a:spcAft>
                <a:spcPts val="0"/>
              </a:spcAft>
              <a:buNone/>
            </a:pPr>
            <a:r>
              <a:rPr lang="en-US" altLang="zh-CN" sz="2400">
                <a:solidFill>
                  <a:schemeClr val="tx1"/>
                </a:solidFill>
              </a:rPr>
              <a:t>dead president </a:t>
            </a:r>
          </a:p>
          <a:p>
            <a:pPr marL="0" indent="0" algn="just">
              <a:lnSpc>
                <a:spcPts val="2300"/>
              </a:lnSpc>
              <a:spcAft>
                <a:spcPts val="0"/>
              </a:spcAft>
              <a:buNone/>
            </a:pPr>
            <a:r>
              <a:rPr lang="en-US" altLang="zh-CN" sz="2400">
                <a:solidFill>
                  <a:schemeClr val="tx1"/>
                </a:solidFill>
              </a:rPr>
              <a:t>service station </a:t>
            </a:r>
          </a:p>
          <a:p>
            <a:pPr marL="0" indent="0" algn="just">
              <a:lnSpc>
                <a:spcPts val="2300"/>
              </a:lnSpc>
              <a:spcAft>
                <a:spcPts val="0"/>
              </a:spcAft>
              <a:buNone/>
            </a:pPr>
            <a:r>
              <a:rPr lang="en-US" altLang="zh-CN" sz="2400">
                <a:solidFill>
                  <a:schemeClr val="tx1"/>
                </a:solidFill>
              </a:rPr>
              <a:t>sporting house </a:t>
            </a:r>
          </a:p>
          <a:p>
            <a:pPr marL="0" indent="0" algn="just">
              <a:lnSpc>
                <a:spcPts val="2300"/>
              </a:lnSpc>
              <a:spcAft>
                <a:spcPts val="0"/>
              </a:spcAft>
              <a:buNone/>
            </a:pPr>
            <a:r>
              <a:rPr lang="en-US" altLang="zh-CN" sz="2400">
                <a:solidFill>
                  <a:schemeClr val="tx1"/>
                </a:solidFill>
              </a:rPr>
              <a:t>rest room </a:t>
            </a:r>
          </a:p>
          <a:p>
            <a:pPr marL="0" indent="0" algn="just">
              <a:lnSpc>
                <a:spcPts val="2300"/>
              </a:lnSpc>
              <a:spcAft>
                <a:spcPts val="0"/>
              </a:spcAft>
              <a:buNone/>
            </a:pPr>
            <a:r>
              <a:rPr lang="en-US" altLang="zh-CN" sz="2400">
                <a:solidFill>
                  <a:schemeClr val="tx1"/>
                </a:solidFill>
              </a:rPr>
              <a:t>horse sense </a:t>
            </a:r>
          </a:p>
          <a:p>
            <a:pPr marL="0" indent="0" algn="just">
              <a:lnSpc>
                <a:spcPts val="2300"/>
              </a:lnSpc>
              <a:spcAft>
                <a:spcPts val="0"/>
              </a:spcAft>
              <a:buNone/>
            </a:pPr>
            <a:r>
              <a:rPr lang="en-US" altLang="zh-CN" sz="2400">
                <a:solidFill>
                  <a:schemeClr val="tx1"/>
                </a:solidFill>
              </a:rPr>
              <a:t>blue stocking </a:t>
            </a:r>
          </a:p>
          <a:p>
            <a:pPr marL="0" indent="0">
              <a:buNone/>
            </a:pPr>
            <a:endParaRPr lang="en-US" altLang="zh-CN"/>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6520" y="390960"/>
              <a:ext cx="9975600" cy="5623200"/>
            </p14:xfrm>
          </p:contentPart>
        </mc:Choice>
        <mc:Fallback>
          <p:pic>
            <p:nvPicPr>
              <p:cNvPr id="2" name="墨迹 1"/>
              <p:cNvPicPr/>
              <p:nvPr/>
            </p:nvPicPr>
            <p:blipFill>
              <a:blip r:embed="rId5"/>
              <a:stretch>
                <a:fillRect/>
              </a:stretch>
            </p:blipFill>
            <p:spPr>
              <a:xfrm>
                <a:off x="587160" y="381600"/>
                <a:ext cx="9994320" cy="5641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6710"/>
            <a:ext cx="10968990" cy="5902960"/>
          </a:xfrm>
          <a:ln>
            <a:solidFill>
              <a:schemeClr val="accent1"/>
            </a:solidFill>
          </a:ln>
        </p:spPr>
        <p:txBody>
          <a:bodyPr/>
          <a:lstStyle/>
          <a:p>
            <a:pPr marL="0" indent="0">
              <a:buNone/>
            </a:pPr>
            <a:r>
              <a:rPr lang="en-US" altLang="zh-CN" sz="2000">
                <a:solidFill>
                  <a:schemeClr val="tx1"/>
                </a:solidFill>
                <a:latin typeface="Times New Roman" panose="02020603050405020304" charset="0"/>
                <a:cs typeface="Times New Roman" panose="02020603050405020304" charset="0"/>
              </a:rPr>
              <a:t>pull one’s leg </a:t>
            </a:r>
          </a:p>
          <a:p>
            <a:pPr marL="0" indent="0">
              <a:buNone/>
            </a:pPr>
            <a:r>
              <a:rPr lang="en-US" altLang="zh-CN" sz="2000">
                <a:solidFill>
                  <a:schemeClr val="tx1"/>
                </a:solidFill>
                <a:latin typeface="Times New Roman" panose="02020603050405020304" charset="0"/>
                <a:cs typeface="Times New Roman" panose="02020603050405020304" charset="0"/>
              </a:rPr>
              <a:t>in one’s birthday suit </a:t>
            </a:r>
          </a:p>
          <a:p>
            <a:pPr marL="0" indent="0">
              <a:buNone/>
            </a:pPr>
            <a:r>
              <a:rPr lang="en-US" altLang="zh-CN" sz="2000">
                <a:solidFill>
                  <a:schemeClr val="tx1"/>
                </a:solidFill>
                <a:latin typeface="Times New Roman" panose="02020603050405020304" charset="0"/>
                <a:cs typeface="Times New Roman" panose="02020603050405020304" charset="0"/>
              </a:rPr>
              <a:t>eat one’s words </a:t>
            </a:r>
          </a:p>
          <a:p>
            <a:pPr marL="0" indent="0">
              <a:buNone/>
            </a:pPr>
            <a:r>
              <a:rPr lang="en-US" altLang="zh-CN" sz="2000">
                <a:solidFill>
                  <a:schemeClr val="tx1"/>
                </a:solidFill>
                <a:latin typeface="Times New Roman" panose="02020603050405020304" charset="0"/>
                <a:cs typeface="Times New Roman" panose="02020603050405020304" charset="0"/>
              </a:rPr>
              <a:t>an apple of love </a:t>
            </a:r>
          </a:p>
          <a:p>
            <a:pPr marL="0" indent="0">
              <a:buNone/>
            </a:pPr>
            <a:r>
              <a:rPr lang="en-US" altLang="zh-CN" sz="2000">
                <a:solidFill>
                  <a:schemeClr val="tx1"/>
                </a:solidFill>
                <a:latin typeface="Times New Roman" panose="02020603050405020304" charset="0"/>
                <a:cs typeface="Times New Roman" panose="02020603050405020304" charset="0"/>
              </a:rPr>
              <a:t>handwriting on the wall </a:t>
            </a:r>
          </a:p>
          <a:p>
            <a:pPr marL="0" indent="0">
              <a:buNone/>
            </a:pPr>
            <a:r>
              <a:rPr lang="en-US" altLang="zh-CN" sz="2000">
                <a:solidFill>
                  <a:schemeClr val="tx1"/>
                </a:solidFill>
                <a:latin typeface="Times New Roman" panose="02020603050405020304" charset="0"/>
                <a:cs typeface="Times New Roman" panose="02020603050405020304" charset="0"/>
              </a:rPr>
              <a:t>bring down the house </a:t>
            </a:r>
          </a:p>
          <a:p>
            <a:pPr marL="0" indent="0">
              <a:buNone/>
            </a:pPr>
            <a:r>
              <a:rPr lang="en-US" altLang="zh-CN" sz="2000">
                <a:solidFill>
                  <a:schemeClr val="tx1"/>
                </a:solidFill>
                <a:latin typeface="Times New Roman" panose="02020603050405020304" charset="0"/>
                <a:cs typeface="Times New Roman" panose="02020603050405020304" charset="0"/>
              </a:rPr>
              <a:t>have a fit </a:t>
            </a:r>
          </a:p>
          <a:p>
            <a:pPr marL="0" indent="0">
              <a:buNone/>
            </a:pPr>
            <a:r>
              <a:rPr lang="en-US" altLang="zh-CN" sz="2000">
                <a:solidFill>
                  <a:schemeClr val="tx1"/>
                </a:solidFill>
                <a:latin typeface="Times New Roman" panose="02020603050405020304" charset="0"/>
                <a:cs typeface="Times New Roman" panose="02020603050405020304" charset="0"/>
              </a:rPr>
              <a:t>make one’s hair stand on end </a:t>
            </a:r>
          </a:p>
          <a:p>
            <a:pPr marL="0" indent="0">
              <a:buNone/>
            </a:pPr>
            <a:r>
              <a:rPr lang="en-US" altLang="zh-CN" sz="2000">
                <a:solidFill>
                  <a:schemeClr val="tx1"/>
                </a:solidFill>
                <a:latin typeface="Times New Roman" panose="02020603050405020304" charset="0"/>
                <a:cs typeface="Times New Roman" panose="02020603050405020304" charset="0"/>
              </a:rPr>
              <a:t>All his friends didn’t turn up. </a:t>
            </a:r>
          </a:p>
          <a:p>
            <a:pPr marL="0" indent="0">
              <a:buNone/>
            </a:pPr>
            <a:r>
              <a:rPr lang="en-US" altLang="zh-CN" sz="2000">
                <a:solidFill>
                  <a:schemeClr val="tx1"/>
                </a:solidFill>
                <a:latin typeface="Times New Roman" panose="02020603050405020304" charset="0"/>
                <a:cs typeface="Times New Roman" panose="02020603050405020304" charset="0"/>
              </a:rPr>
              <a:t>He was only too pleased to let them go. </a:t>
            </a:r>
          </a:p>
          <a:p>
            <a:pPr marL="0" indent="0">
              <a:buNone/>
            </a:pPr>
            <a:r>
              <a:rPr lang="en-US" altLang="zh-CN" sz="2000">
                <a:solidFill>
                  <a:schemeClr val="tx1"/>
                </a:solidFill>
                <a:latin typeface="Times New Roman" panose="02020603050405020304" charset="0"/>
                <a:cs typeface="Times New Roman" panose="02020603050405020304" charset="0"/>
              </a:rPr>
              <a:t>It can’t be less interesting.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15240" y="612720"/>
              <a:ext cx="7803720" cy="5515200"/>
            </p14:xfrm>
          </p:contentPart>
        </mc:Choice>
        <mc:Fallback>
          <p:pic>
            <p:nvPicPr>
              <p:cNvPr id="2" name="墨迹 1"/>
              <p:cNvPicPr/>
              <p:nvPr/>
            </p:nvPicPr>
            <p:blipFill>
              <a:blip r:embed="rId5"/>
              <a:stretch>
                <a:fillRect/>
              </a:stretch>
            </p:blipFill>
            <p:spPr>
              <a:xfrm>
                <a:off x="605880" y="603360"/>
                <a:ext cx="7822440" cy="5533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lstStyle/>
          <a:p>
            <a:pPr marL="0" indent="0">
              <a:buNone/>
            </a:pPr>
            <a:r>
              <a:rPr lang="en-US" altLang="zh-CN" sz="2400">
                <a:solidFill>
                  <a:srgbClr val="FF0000"/>
                </a:solidFill>
                <a:latin typeface="Times New Roman" panose="02020603050405020304" charset="0"/>
                <a:cs typeface="Times New Roman" panose="02020603050405020304" charset="0"/>
              </a:rPr>
              <a:t>14.16</a:t>
            </a:r>
            <a:r>
              <a:rPr lang="zh-CN" altLang="en-US" sz="2400">
                <a:solidFill>
                  <a:srgbClr val="FF0000"/>
                </a:solidFill>
                <a:latin typeface="Times New Roman" panose="02020603050405020304" charset="0"/>
                <a:cs typeface="Times New Roman" panose="02020603050405020304" charset="0"/>
              </a:rPr>
              <a:t>幡然醒悟</a:t>
            </a:r>
          </a:p>
          <a:p>
            <a:pPr marL="0" indent="0">
              <a:buNone/>
            </a:pPr>
            <a:r>
              <a:rPr lang="en-US" altLang="zh-CN" sz="2400">
                <a:solidFill>
                  <a:schemeClr val="tx1"/>
                </a:solidFill>
                <a:latin typeface="Times New Roman" panose="02020603050405020304" charset="0"/>
                <a:cs typeface="Times New Roman" panose="02020603050405020304" charset="0"/>
              </a:rPr>
              <a:t>hit </a:t>
            </a:r>
            <a:r>
              <a:rPr lang="zh-CN" altLang="en-US" sz="2400">
                <a:solidFill>
                  <a:schemeClr val="tx1"/>
                </a:solidFill>
                <a:latin typeface="Times New Roman" panose="02020603050405020304" charset="0"/>
                <a:cs typeface="Times New Roman" panose="02020603050405020304" charset="0"/>
              </a:rPr>
              <a:t>突然想到</a:t>
            </a:r>
          </a:p>
          <a:p>
            <a:pPr marL="0" indent="0">
              <a:buNone/>
            </a:pPr>
            <a:r>
              <a:rPr lang="en-US" altLang="zh-CN" sz="2400">
                <a:solidFill>
                  <a:schemeClr val="tx1"/>
                </a:solidFill>
                <a:latin typeface="Times New Roman" panose="02020603050405020304" charset="0"/>
                <a:cs typeface="Times New Roman" panose="02020603050405020304" charset="0"/>
              </a:rPr>
              <a:t>It hit / struck / occurred to me that I had been holding onto the wrong belief for so many years. </a:t>
            </a:r>
          </a:p>
          <a:p>
            <a:pPr marL="0" indent="0">
              <a:buNone/>
            </a:pPr>
            <a:r>
              <a:rPr lang="en-US" altLang="zh-CN" sz="2400">
                <a:solidFill>
                  <a:schemeClr val="tx1"/>
                </a:solidFill>
                <a:latin typeface="Times New Roman" panose="02020603050405020304" charset="0"/>
                <a:cs typeface="Times New Roman" panose="02020603050405020304" charset="0"/>
              </a:rPr>
              <a:t>have an epiphany</a:t>
            </a:r>
            <a:r>
              <a:rPr lang="zh-CN" altLang="en-US" sz="2400">
                <a:solidFill>
                  <a:schemeClr val="tx1"/>
                </a:solidFill>
                <a:latin typeface="Times New Roman" panose="02020603050405020304" charset="0"/>
                <a:cs typeface="Times New Roman" panose="02020603050405020304" charset="0"/>
              </a:rPr>
              <a:t>突然领悟（了解就可以，太难了）</a:t>
            </a:r>
          </a:p>
          <a:p>
            <a:pPr marL="0" indent="0">
              <a:buNone/>
            </a:pPr>
            <a:r>
              <a:rPr lang="en-US" altLang="zh-CN" sz="2400">
                <a:solidFill>
                  <a:schemeClr val="tx1"/>
                </a:solidFill>
                <a:latin typeface="Times New Roman" panose="02020603050405020304" charset="0"/>
                <a:cs typeface="Times New Roman" panose="02020603050405020304" charset="0"/>
              </a:rPr>
              <a:t>connect the dots</a:t>
            </a:r>
            <a:r>
              <a:rPr lang="zh-CN" altLang="en-US" sz="2400">
                <a:solidFill>
                  <a:schemeClr val="tx1"/>
                </a:solidFill>
                <a:latin typeface="Times New Roman" panose="02020603050405020304" charset="0"/>
                <a:cs typeface="Times New Roman" panose="02020603050405020304" charset="0"/>
              </a:rPr>
              <a:t>串联起点滴</a:t>
            </a:r>
          </a:p>
          <a:p>
            <a:pPr marL="0" indent="0">
              <a:buNone/>
            </a:pPr>
            <a:r>
              <a:rPr lang="en-US" altLang="zh-CN" sz="2400">
                <a:solidFill>
                  <a:schemeClr val="tx1"/>
                </a:solidFill>
                <a:latin typeface="Times New Roman" panose="02020603050405020304" charset="0"/>
                <a:cs typeface="Times New Roman" panose="02020603050405020304" charset="0"/>
              </a:rPr>
              <a:t>At last, she connected the dots and understood how everything fit together. </a:t>
            </a:r>
          </a:p>
          <a:p>
            <a:pPr marL="0" indent="0">
              <a:buNone/>
            </a:pPr>
            <a:r>
              <a:rPr lang="en-US" altLang="zh-CN" sz="2400">
                <a:solidFill>
                  <a:schemeClr val="tx1"/>
                </a:solidFill>
                <a:latin typeface="Times New Roman" panose="02020603050405020304" charset="0"/>
                <a:cs typeface="Times New Roman" panose="02020603050405020304" charset="0"/>
              </a:rPr>
              <a:t>wake up to the reality</a:t>
            </a:r>
            <a:r>
              <a:rPr lang="zh-CN" altLang="en-US" sz="2400">
                <a:solidFill>
                  <a:schemeClr val="tx1"/>
                </a:solidFill>
                <a:latin typeface="Times New Roman" panose="02020603050405020304" charset="0"/>
                <a:cs typeface="Times New Roman" panose="02020603050405020304" charset="0"/>
              </a:rPr>
              <a:t>意识到现实</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25960" y="1072080"/>
              <a:ext cx="9215640" cy="5121720"/>
            </p14:xfrm>
          </p:contentPart>
        </mc:Choice>
        <mc:Fallback>
          <p:pic>
            <p:nvPicPr>
              <p:cNvPr id="2" name="墨迹 1"/>
              <p:cNvPicPr/>
              <p:nvPr/>
            </p:nvPicPr>
            <p:blipFill>
              <a:blip r:embed="rId5"/>
              <a:stretch>
                <a:fillRect/>
              </a:stretch>
            </p:blipFill>
            <p:spPr>
              <a:xfrm>
                <a:off x="516600" y="1062720"/>
                <a:ext cx="9234360" cy="5140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p:txBody>
          <a:bodyPr/>
          <a:lstStyle/>
          <a:p>
            <a:pPr marL="0" indent="0">
              <a:buNone/>
            </a:pPr>
            <a:endParaRPr lang="zh-CN" altLang="en-US"/>
          </a:p>
        </p:txBody>
      </p:sp>
      <p:pic>
        <p:nvPicPr>
          <p:cNvPr id="4" name="图片 3" descr="Screenshot_20251204_044536_com.baidu.netdisk_edit"/>
          <p:cNvPicPr>
            <a:picLocks noChangeAspect="1"/>
          </p:cNvPicPr>
          <p:nvPr/>
        </p:nvPicPr>
        <p:blipFill>
          <a:blip r:embed="rId4"/>
          <a:stretch>
            <a:fillRect/>
          </a:stretch>
        </p:blipFill>
        <p:spPr>
          <a:xfrm>
            <a:off x="193040" y="243840"/>
            <a:ext cx="11999595" cy="625411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725040" y="299160"/>
              <a:ext cx="4158720" cy="6187320"/>
            </p14:xfrm>
          </p:contentPart>
        </mc:Choice>
        <mc:Fallback>
          <p:pic>
            <p:nvPicPr>
              <p:cNvPr id="2" name="墨迹 1"/>
              <p:cNvPicPr/>
              <p:nvPr/>
            </p:nvPicPr>
            <p:blipFill>
              <a:blip r:embed="rId6"/>
              <a:stretch>
                <a:fillRect/>
              </a:stretch>
            </p:blipFill>
            <p:spPr>
              <a:xfrm>
                <a:off x="715680" y="289800"/>
                <a:ext cx="4177440" cy="6206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Several years ago, I went through a bad stretch. I was beaten down by loneliness and marriage problems, and our house was constantly going through construction. To top it all off, my epilepsy became so severe that I spent a life-threatening week in the hospital, part of the time in a coma.</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After a miraculous escape from death, </a:t>
            </a:r>
            <a:r>
              <a:rPr lang="en-US" altLang="zh-CN" sz="2400" b="1" u="sng">
                <a:solidFill>
                  <a:schemeClr val="tx1"/>
                </a:solidFill>
                <a:latin typeface="Times New Roman" panose="02020603050405020304" charset="0"/>
                <a:cs typeface="Times New Roman" panose="02020603050405020304" charset="0"/>
              </a:rPr>
              <a:t>it dawned on me</a:t>
            </a:r>
            <a:r>
              <a:rPr lang="en-US" altLang="zh-CN" sz="2400">
                <a:solidFill>
                  <a:schemeClr val="tx1"/>
                </a:solidFill>
                <a:latin typeface="Times New Roman" panose="02020603050405020304" charset="0"/>
                <a:cs typeface="Times New Roman" panose="02020603050405020304" charset="0"/>
              </a:rPr>
              <a:t>: My number should have been called, but I was still here. There must be a reason. I needed to set my life on a better trajectory. But what could I do? Plenty of things had to change, but most of the pieces were out of my control.</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59320" y="861840"/>
              <a:ext cx="10698480" cy="2579400"/>
            </p14:xfrm>
          </p:contentPart>
        </mc:Choice>
        <mc:Fallback>
          <p:pic>
            <p:nvPicPr>
              <p:cNvPr id="2" name="墨迹 1"/>
              <p:cNvPicPr/>
              <p:nvPr/>
            </p:nvPicPr>
            <p:blipFill>
              <a:blip r:embed="rId5"/>
              <a:stretch>
                <a:fillRect/>
              </a:stretch>
            </p:blipFill>
            <p:spPr>
              <a:xfrm>
                <a:off x="849960" y="852480"/>
                <a:ext cx="10717200" cy="2598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14.17</a:t>
            </a:r>
            <a:r>
              <a:rPr lang="zh-CN" altLang="en-US" sz="2000" b="1">
                <a:solidFill>
                  <a:srgbClr val="FF0000"/>
                </a:solidFill>
                <a:latin typeface="Times New Roman" panose="02020603050405020304" charset="0"/>
                <a:cs typeface="Times New Roman" panose="02020603050405020304" charset="0"/>
              </a:rPr>
              <a:t>被理解、被认可</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feel validated</a:t>
            </a:r>
            <a:r>
              <a:rPr lang="zh-CN" altLang="en-US" sz="2000">
                <a:solidFill>
                  <a:schemeClr val="tx1"/>
                </a:solidFill>
                <a:latin typeface="Times New Roman" panose="02020603050405020304" charset="0"/>
                <a:cs typeface="Times New Roman" panose="02020603050405020304" charset="0"/>
              </a:rPr>
              <a:t>感到被肯定</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 realized that truth happiness lies not in seeking external validation but in finding inner tranquility.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resonate with someone</a:t>
            </a:r>
            <a:r>
              <a:rPr lang="zh-CN" altLang="en-US" sz="2000">
                <a:solidFill>
                  <a:schemeClr val="tx1"/>
                </a:solidFill>
                <a:latin typeface="Times New Roman" panose="02020603050405020304" charset="0"/>
                <a:cs typeface="Times New Roman" panose="02020603050405020304" charset="0"/>
              </a:rPr>
              <a:t>引起共鸣（其他的表达？）</a:t>
            </a:r>
          </a:p>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14.18 </a:t>
            </a:r>
            <a:r>
              <a:rPr lang="zh-CN" altLang="en-US" sz="2000" b="1">
                <a:solidFill>
                  <a:srgbClr val="FF0000"/>
                </a:solidFill>
                <a:latin typeface="Times New Roman" panose="02020603050405020304" charset="0"/>
                <a:cs typeface="Times New Roman" panose="02020603050405020304" charset="0"/>
              </a:rPr>
              <a:t>释然、放下、看开了</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relieved</a:t>
            </a:r>
            <a:r>
              <a:rPr lang="zh-CN" altLang="en-US" sz="2000">
                <a:solidFill>
                  <a:schemeClr val="tx1"/>
                </a:solidFill>
                <a:latin typeface="Times New Roman" panose="02020603050405020304" charset="0"/>
                <a:cs typeface="Times New Roman" panose="02020603050405020304" charset="0"/>
              </a:rPr>
              <a:t>松了一口气的</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breathe / exhale / let out a sigh of relief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let go of</a:t>
            </a:r>
            <a:r>
              <a:rPr lang="zh-CN" altLang="en-US" sz="2000">
                <a:solidFill>
                  <a:schemeClr val="tx1"/>
                </a:solidFill>
                <a:latin typeface="Times New Roman" panose="02020603050405020304" charset="0"/>
                <a:cs typeface="Times New Roman" panose="02020603050405020304" charset="0"/>
              </a:rPr>
              <a:t>放下、释怀</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The art of life is to know when to let go and when to hold fast.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come to terms with</a:t>
            </a:r>
            <a:r>
              <a:rPr lang="zh-CN" altLang="en-US" sz="2000">
                <a:solidFill>
                  <a:schemeClr val="tx1"/>
                </a:solidFill>
                <a:latin typeface="Times New Roman" panose="02020603050405020304" charset="0"/>
                <a:cs typeface="Times New Roman" panose="02020603050405020304" charset="0"/>
              </a:rPr>
              <a:t>逐渐接受</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It took him a while to come to terms with the end of the friendship. </a:t>
            </a:r>
          </a:p>
          <a:p>
            <a:pPr marL="0" indent="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make peace with</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和解</a:t>
            </a: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4040" y="805320"/>
              <a:ext cx="9142560" cy="5009400"/>
            </p14:xfrm>
          </p:contentPart>
        </mc:Choice>
        <mc:Fallback>
          <p:pic>
            <p:nvPicPr>
              <p:cNvPr id="2" name="墨迹 1"/>
              <p:cNvPicPr/>
              <p:nvPr/>
            </p:nvPicPr>
            <p:blipFill>
              <a:blip r:embed="rId5"/>
              <a:stretch>
                <a:fillRect/>
              </a:stretch>
            </p:blipFill>
            <p:spPr>
              <a:xfrm>
                <a:off x="634680" y="795960"/>
                <a:ext cx="9161280" cy="5028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6250"/>
            <a:ext cx="10968990" cy="5773420"/>
          </a:xfrm>
        </p:spPr>
        <p:txBody>
          <a:bodyPr/>
          <a:lstStyle/>
          <a:p>
            <a:pPr marL="0" indent="0">
              <a:buNone/>
            </a:pPr>
            <a:endParaRPr lang="zh-CN" altLang="en-US"/>
          </a:p>
        </p:txBody>
      </p:sp>
      <p:pic>
        <p:nvPicPr>
          <p:cNvPr id="4" name="图片 3" descr="220a5ab8-bf78-4ab7-82d9-ddb50460dc95_edit_2200651"/>
          <p:cNvPicPr>
            <a:picLocks noChangeAspect="1"/>
          </p:cNvPicPr>
          <p:nvPr/>
        </p:nvPicPr>
        <p:blipFill>
          <a:blip r:embed="rId4"/>
          <a:stretch>
            <a:fillRect/>
          </a:stretch>
        </p:blipFill>
        <p:spPr>
          <a:xfrm>
            <a:off x="454660" y="476885"/>
            <a:ext cx="11299825" cy="3093085"/>
          </a:xfrm>
          <a:prstGeom prst="rect">
            <a:avLst/>
          </a:prstGeom>
        </p:spPr>
      </p:pic>
      <p:pic>
        <p:nvPicPr>
          <p:cNvPr id="5" name="图片 4" descr="02478d31-771f-4925-90c4-f8dcf68de2d4_edit_2202071"/>
          <p:cNvPicPr>
            <a:picLocks noChangeAspect="1"/>
          </p:cNvPicPr>
          <p:nvPr/>
        </p:nvPicPr>
        <p:blipFill>
          <a:blip r:embed="rId5"/>
          <a:stretch>
            <a:fillRect/>
          </a:stretch>
        </p:blipFill>
        <p:spPr>
          <a:xfrm>
            <a:off x="564515" y="3569970"/>
            <a:ext cx="11012805" cy="2911475"/>
          </a:xfrm>
          <a:prstGeom prst="rect">
            <a:avLst/>
          </a:prstGeom>
        </p:spPr>
      </p:pic>
      <mc:AlternateContent xmlns:mc="http://schemas.openxmlformats.org/markup-compatibility/2006">
        <mc:Choice xmlns:p14="http://schemas.microsoft.com/office/powerpoint/2010/main" Requires="p14">
          <p:contentPart p14:bwMode="auto" r:id="rId6">
            <p14:nvContentPartPr>
              <p14:cNvPr id="2" name="墨迹 1"/>
              <p14:cNvContentPartPr/>
              <p14:nvPr/>
            </p14:nvContentPartPr>
            <p14:xfrm>
              <a:off x="778680" y="900720"/>
              <a:ext cx="10528920" cy="5560920"/>
            </p14:xfrm>
          </p:contentPart>
        </mc:Choice>
        <mc:Fallback>
          <p:pic>
            <p:nvPicPr>
              <p:cNvPr id="2" name="墨迹 1"/>
              <p:cNvPicPr/>
              <p:nvPr/>
            </p:nvPicPr>
            <p:blipFill>
              <a:blip r:embed="rId7"/>
              <a:stretch>
                <a:fillRect/>
              </a:stretch>
            </p:blipFill>
            <p:spPr>
              <a:xfrm>
                <a:off x="769320" y="891360"/>
                <a:ext cx="10547640" cy="55796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681</Words>
  <Application>Microsoft Office PowerPoint</Application>
  <PresentationFormat>宽屏</PresentationFormat>
  <Paragraphs>59</Paragraphs>
  <Slides>11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微软雅黑</vt:lpstr>
      <vt:lpstr>Arial</vt:lpstr>
      <vt:lpstr>Times New Roman</vt:lpstr>
      <vt:lpstr>Wingdings</vt:lpstr>
      <vt:lpstr>WPS</vt:lpstr>
      <vt:lpstr>《读后续写工具箱》（十三）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177</cp:revision>
  <dcterms:created xsi:type="dcterms:W3CDTF">2019-06-19T02:08:00Z</dcterms:created>
  <dcterms:modified xsi:type="dcterms:W3CDTF">2025-12-04T02:08:20Z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88993FEA451C4548A8DADCF4DBA55F25_11</vt:lpwstr>
  </property>
</Properties>
</file>