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ink/ink1.xml" ContentType="application/inkml+xml"/>
  <Override PartName="/ppt/tags/tag81.xml" ContentType="application/vnd.openxmlformats-officedocument.presentationml.tags+xml"/>
  <Override PartName="/ppt/tags/tag82.xml" ContentType="application/vnd.openxmlformats-officedocument.presentationml.tags+xml"/>
  <Override PartName="/ppt/ink/ink2.xml" ContentType="application/inkml+xml"/>
  <Override PartName="/ppt/tags/tag83.xml" ContentType="application/vnd.openxmlformats-officedocument.presentationml.tags+xml"/>
  <Override PartName="/ppt/tags/tag84.xml" ContentType="application/vnd.openxmlformats-officedocument.presentationml.tags+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0" d="100"/>
          <a:sy n="30" d="100"/>
        </p:scale>
        <p:origin x="420" y="24"/>
      </p:cViewPr>
      <p:guideLst>
        <p:guide orient="horz" pos="213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3T07:54:17.470"/>
    </inkml:context>
    <inkml:brush xml:id="br0">
      <inkml:brushProperty name="width" value="0.05292" units="cm"/>
      <inkml:brushProperty name="height" value="0.05292" units="cm"/>
      <inkml:brushProperty name="color" value="#FF0000"/>
    </inkml:brush>
  </inkml:definitions>
  <inkml:trace contextRef="#ctx0" brushRef="#br0">14667 2191 0,'0'0'0,"0"0"0,0 0 0,0 0 16,0 0-16,0 0 0,0 0 15,23 8-15,-23-8 0,0 0 0,23 3 16,-23-3-16,0 0 0,30-1 16,-30 1-16,30 0 0,-14 4 15,2-4-15,1-2 0,1 2 16,1 2-16,2-1 0,2 0 15,7-3-15,0-4 0,2 4 16,3 2-16,-2-2 0,0-1 0,10 3 16,2 4-16,-3-3 0,-1-2 15,2-3-15,1 1 0,5-1 16,-5 0-16,5 3 0,3 1 16,-3 1-16,-3 0 0,12 3 15,-1 1-15,-4-2 0,-3-2 0,3-1 16,4 0-16,-6-1 15,-3-2-15,13 7 0,3 2 16,-6-1-16,-4-3 0,4 0 0,2 1 16,-5-2-16,-2-1 0,30 4 15,-2 1-15,-7-2 0,-5-2 16,2 2-16,0 2 0,-8-2 16,-5-2-16,6 2 0,2-2 15,-5 2-15,-5-1 0,6-1 0,6-1 16,-8 2-16,-3 0 15,6 1-15,4 4 0,-6-3 16,-6 0-16,9 0 0,5-2 16,-4-1-16,-3-2 0,6 0 0,3 1 15,-7 1-15,-6 0 0,5 2 16,3-2-16,-5-1 0,-4-1 16,7 2-16,4 1 15,-6 1-15,-4-1 0,6-2 0,4-1 16,-6 0-16,-4 0 0,7 2 15,2 0-15,-4 2 0,-2-1 0,3-4 16,2-2-16,-7 1 0,-5 3 16,5-1-16,3 0 0,-7 3 15,-3 1-15,1-1 0,2 0 16,-8-1-16,-4-2 0,8-2 16,6-2-16,-6 6 0,-4 3 0,2 2 15,1 3-15,-2-8 16,0-2-16,4-3 0,2 1 15,-5 3-15,-4 2 0,5-2 16,2 0-16,-3-2 0,-2 2 0,2 2 16,4-1-16,-5-1 0,-4-1 15,2 2-15,1 2 16,-2-2-16,-3-2 0,1 1 0,1-2 16,-4 2-16,-2 2 0,2-4 15,2 0-15,-3 0 0,-3 2 16,2-1-16,2 0 0,-4 1 15,0 0-15,2 1 0,0-1 16,-15 1-16,1 2 0,10 0 0,3 0 16,-6-1-16,0-2 0,4 2 15,1-1-15,-1 0 0,-3 0 16,2 0-16,2 1 0,-3-1 16,-2 3-16,0-2 0,1 2 15,-5-3-15,-4 0 0,1-2 16,-1-3-16,-5 3 0,-3 1 0,1 5 15,0 2-15,-3-4 0,-2-5 16,-3 4-16,-1 1 0,-2 0 16,-2-1-16,0 1 15,-2-1-15,-1-1 0</inkml:trace>
  <inkml:trace contextRef="#ctx0" brushRef="#br0" timeOffset="14183.8411">2889 3215 0,'0'0'0,"0"0"15,0 0-15,0 0 0,24-1 0,-24 1 0,22-4 16,-10 3-16,1-2 0,1 2 15,3-1-15,-1 1 16,2 1-16,-1 0 0,4 0 16,4 1-16,0 0 0,2-1 15,4-1-15,-3 0 0,-1-1 0,3 1 16,-2 1-16,7 0 0,1-1 16,-1-2-16,1 0 0,-1 0 15,-3 2-15,3 0 0,2-1 16,-1 2-16,-4 0 0,2-2 0,1 1 15,6-1-15,-4 0 16,2 2-16,-1 2 0,-1-1 16,-2 0-16,6-1 15,4 1-15,-4 1 0,-4-1 0,-2-1 16,0-3-16,-1 3 0,-1 2 0,7 0 16,-2 0-16,-8 0 15,1-4-15,3 1 0,0 0 0,2 1 16,-4 1-16,2 2 0,1-1 15,-1-1-15,0-1 0,5 0 16,-2 0-16,-5 2 0,0 2 0,6-2 16,-1-4-16,-5 4 15,1-1-15,5-1 0,-2-1 16,-4 1-16,0 1 0,5 0 16,-1 0-16,-5-2 0,1-1 15,4 2-15,2 2 0,-6 0 16,1 1-16,4-2 0,2-2 15,-4 1-15,0 1 0,2 1 0,1-1 16,-3-1-16,0 1 0,0-2 16,4-2-16,-3 3 0,0 3 15,4-3-15,-1 0 0,-1-3 16,0 2-16,0-1 0,2 0 16,-2 0-16,-2-2 0,1 3 0,1 1 15,-1-1-15,2-1 0,0 1 16,0 1-16,-1 1 0,-2 3 15,-1-4-15,0-1 0,-2-2 16,0 2-16,1 2 0,-1 2 16,0-2-16,0-1 0,1-1 15,0-1-15,-3 2 0,-2 3 16,3-2-16,1-1 16,0 0-16,-3 0 0,3-1 0,2 0 15,-7 1-15,-1 1 0,1 0 0,1 1 16,-2-2-16,1-2 0,0 2 15,1 0-15,-3 0 0,0-1 16,-1 0-16,3 0 16,-5 0-16,-1-1 0,-2 2 0,-3 1 15,-1-2-15,-3-4 0,-3 4 16,0 2-16,-2 2 0,-2 0 16,0 1-16,-2 1 0,0 0 15,-2-3-15,1 1 0</inkml:trace>
  <inkml:trace contextRef="#ctx0" brushRef="#br0" timeOffset="17283.386">8911 3227 0,'0'0'0,"0"0"0,0 0 0,0 0 16,0 0-16,-15-14 0,15 14 0,0 0 16,0 0-16,-18-15 15,18 15-15,0 0 0,0 0 0,0 0 16,-13-12-16,13 12 0,0 0 16,0 0-16,2-1 0,1 0 15,2 0-15,0 3 0,2 0 16,1 2-16,-1-1 0,3 1 15,0 0-15,2 0 0,0 1 0,3 0 16,0 0-16,2-2 0,0 1 16,3-1-16,2 0 0,3 0 15,-3-1-15,11 1 0,1-1 16,1-1-16,0 0 0,2 1 16,1-2-16,9-2 0,-2 2 0,2-1 15,3-1-15,-2 1 0,-1 1 16,9-3-16,-1 1 0,-1-1 15,-2 3-15,6-1 0,-1 1 16,-5-2-16,-1-1 0,0 2 16,0-1-16,-2 1 0,0 0 15,-2 1-15,1 0 0,0-1 16,1 0-16,11 0 0,4 0 16,-4 1-16,-4 1 0,0-1 15,0 0-15,2 0 0,-1 1 16,9-1-16,-2 0 0,13 0 15,-8 0-15,-4 1 0,-1 1 16,-4 0-16,-1 0 0,0 0 16,2 0-16,-6 0 0,-3 2 0,3 0 15,2-1-15,-2 0 0,-1-3 16,1-2-16,1 2 0,0 2 16,0 1-16,2 5 0,3 0 15,-4-3-15,-1-5 0,4 2 16,4 2-16,-2-4 0,-1-1 0,-1-2 15,3 2-15,-3-1 0,-3-3 16,5 7-16,2 4 0,-3 0 16,-2-2-16,1-4 0,3-3 15,-4-3-15,-3 1 0,3 6 16,4 6-16,-2-10 0,-2-5 0,5 7 16,2 2-16,-3-4 0,-2 0 15,4-2-15,3 1 0,-2 1 16,0-1-16,2 0 0,1 0 15,-8 2-15,-5 4 0,5-4 16,4 0-16,-1 1 0,-2 0 16,1-2-16,4 2 0,-6 1 15,-1 3-15,1-2 16,0-2-16,-2 2 0,-2 2 0,5 1 16,3 0-16,-5-4 0,-1-1 15,5-2-15,2 0 0,-2 2 16,-2 2-16,1-2 0,0 0 15,1 3-15,0 1 0,0-2 16,0 1-16,-3-2 0,-2 0 0,3-2 16,1 1-16,0 4 0,0 1 15,-1 2-15,2-1 0,-5-5 16,-5-4-16,5 0 0,4 0 16,-5 1-16,-3-3 0,3 3 15,5 1-15,-1-1 0,-2 2 0,0-1 16,1 1-16,-2-2 0,-1-1 15,2 3 1,1 2-16,-3-1 0,-2 1 0,5-3 0,2-2 16,-4 3-16,0 1 0,0-1 15,3-1-15,-4 1 0,-1 0 0,2-2 16,3-3-16,-4 5 16,0 3-16,0 0 0,2 2 15,-4-5-15,-1-2 0,3 4 16,2 2-16,-4-3 0,-1-1 0,2 1 15,1 0-15,-3 0 0,-1 1 16,3-1-16,3-3 16,-6 3-16,-3 2 0,1 0 15,0 0-15,-2-2 0,-3-3 0,1-1 16,0 0-16,0 5 16,-2 2-16,4-3 0,3-2 15,-11 2-15,-8 1 0,-3-2 0,-4-2 16,1 2-16,-1 1 0,2-2 15,0-3-15,-13 3 0,2 0 16,-1 2-16,1 0 0,-3-1 16,0 0-16,-5-1 0,-1 1 15,-3 2-15,0 2 0,-6 1 16,-4 2-16,2-3 0,0 0 0,1-1 16</inkml:trace>
  <inkml:trace contextRef="#ctx0" brushRef="#br0" timeOffset="21583.763">20850 3134 0,'0'0'0,"0"0"15,0 0-15,0 0 0,0 0 0,0 0 0,0 0 16,0 0-16,22-11 0,-22 11 15,0 0-15,0 0 16,0 0-16,24-11 0,-24 11 16,0 0-16,22-4 0,-12 4 0,1 0 15,1-1-15,0-1 0,2 2 16,0 2-16,0-2 0,2 0 0,2 0 16,3 0-16,-1 0 15,-1 0-15,8-2 0,3-2 16,-2 4-16,-2 4 0,2-1 0,0-1 15,0 1-15,0 0 0,8 0 16,1-1-16,-2-2 0,-3-1 0,3 2 16,3 2-16,-1-2 15,-3-1-15,7 2 0,6 1 16,-5-3-16,-6-1 0,10 0 16,0 0-16,-2-1 0,-2 2 15,3 0-15,4-1 0,-4 2 16,-2 0-16,5-1 0,1-1 0,-3-1 15,-1 0-15,2 1 0,1 0 16,0-1-16,0-2 0,7 3 16,0-2-16,-4 2 15,-1 0-15,2 1 0,0 1 16,-1-1-16,-2 1 0,1-1 0,1 1 16,-2-2-16,-4 0 0,2 1 15,2 1-15,-1-2 0,0-1 16,-3 2-16,0 1 0,0 0 15,0 1-15,1 0 0,-1 0 16,0 1-16,0 0 0,0-2 0,0 1 16,-1-1-16,0 1 0,0 1 15,1 0-15,-1-3 0,-1-1 16,0-1-16,-1-1 0,0 2 16,0 1-16,0 3 0,1 0 15,-1-2-15,-1-1 0,0 0 16,0 2-16,-1-1 0,-1-1 0,1 0 15,1 0-15,-2-1 0,-1-2 16,1 3-16,-1 0 0,1 0 16,-1 0-16,1 0 0,0-2 15,-1 3-15,1 0 16,-3-2-16,1-2 0,-5 4 0,-1 2 0,3 1 16,-1-1-1,-1-2-15,0-3 0,2 0 0,1-1 0,-3 1 16,-1 0-16,2-1 0,2 1 15,-2 4 1,-2 2-16,7-1 0,4-1 16,-6-4-16,-4-1 0,-1 3 0,-1 0 15,0 2-15,1 1 0,-2-2 16,-1 1-16,-2-3 0,-1-1 0,0 2 16,1 2-16,-2-1 0,-1-1 15,-1 1-15,1-1 0,2 1 16,1 2-16,1 0 0,-1-3 15,0 1-15,-2-1 0,1 1 16,2 1-16,-1-1 0,0-1 0,0 2 16,0-1-16,-1 0 0,-1 0 15,1 1-15,3 0 16,-3-1-16,-1 2 0,-1-2 0,0 0 16,0-1-16,1 1 0,-1 0 15,0 1-15,2-2 0,0 0 16,0 0-16,1 1 0,-1-1 15,-1 0-15,1 0 0,0 1 16,0 1-16,1-1 0,-2 0 16,0-2-16,0 2 0,0 0 0,0 0 15,0 2-15,0-1 0,1 2 16,-2-3-16,0 1 0,0-2 16,0-1-16,1 1 0,1 1 15,-2 1-15,1-2 0,0 0 16,1 0-16,-1 0 0,0 1 15,1 0-15,1-2 0,-3 2 16,-1-1-16,0 1 0,1-1 16,-1 0-16,-1 1 0,0 1 15,0 0-15,-2-1 0,-3-1 0,0 2 16,-1-1-16,-2 0 0,0 0 16,0 0-16,0 2 0,-3-2 15,-1 2-15,0-1 0,-1-1 16,0 0-16,-1 2 0,-2-1 15,0-1-15,-1 1 0</inkml:trace>
  <inkml:trace contextRef="#ctx0" brushRef="#br0" timeOffset="23333.4607">21118 3176 0,'0'0'0,"0"0"15,0 0-15,0 0 0,0 0 16,0 0-16,0 0 0,0 0 15,0 0-15,0 0 16,28-10-16,-28 10 0,0 0 0,29-8 16,-29 8-16,20-6 0,-9 2 15,2 2-15,1 1 0,1 0 16,-1 1-16,1 1 0,1 1 16,-1-1-16,0-2 0,1 1 0,3 1 15,0-1-15,1-1 0,0 1 16,3 1-16,5 0 0,1 3 15,0-4-15,-1-1 0,1-1 16,0 0-16,0 1 0,3 0 16,0 1-16,0 1 0,8-1 15,1-1-15,-3 0 0,1 1 0,-3 1 16,1 0-16,-1 0 0,0 0 16,6-2-16,-3-1 0,1 0 15,0-1-15,-1 1 0,-2 1 16,1 0-16,-1 1 0,2-2 15,0-1-15,-1 2 0,2 2 16,0-1-16,-1 0 0,1 0 16,0-1-16,4 0 0,-2 0 0,-2 2 15,1 1-15,-1-2 16,0 0-16,1 3 0,2 0 16,-2 0-16,-1-2 0,0-1 15,0 2-15,0-5 0,-1 0 16,0 2-16,2 1 0,0 0 0,1 1 15,-1-1-15,-2 1 0,1-1 16,0 1-16,-1-3 0,1-1 16,1-1-16,1 2 0,-1-1 15,-1 2-15,1-1 0,-1-1 16,1 1-16,-1 0 0,1 2 0,0 2 16,1-1-16,2-1 0,-1-1 15,-1-1-15,0 0 0,0 1 16,-3 1-16,1 4 0,1-5 15,1-2-15,-2 2 0,0-1 16,-1 2-16,-1 0 0,1-2 16,1-1-16,-2 0 0,1 2 0,-1 1 15,0 1-15,0-1 16,1 1-16,0 1 0,-1-1 0,1 1 16,-2-1-16,1 0 0,-1 1 15,0-1-15,-2 2 0,2-2 16,3 0-16,-5 0 0,-3 3 15,4-2-15,1-1 0,-2 0 16,1-1-16,0 0 0,3 1 16,-3 0-16,-2 0 0,0 0 15,1-2-15,-2 1 0,0 1 0,0-1 16,-1 0-16,-1 0 0,-2 1 16,2-2-16,1 0 0,-2 1 15,-1 1-15,-1 0 0,0-1 16,-5 0-16,0-1 0,-1 1 15,0 0-15,-2 0 0,-2 0 0,-1 0 16,1 1-16,-1 1 16,-2-4-16,-3 2 0,-2-1 15,0 1-15,0 1 0,-1-2 16,-2 1-16,-1-1 0,-2 1 0,-1 1 16,-3-1-16,3 3 0,-3-3 15,2 1-15,-2 1 0,-3 0 16,-3 0-16,2-1 0,1 1 15,-1-1-15</inkml:trace>
  <inkml:trace contextRef="#ctx0" brushRef="#br0" timeOffset="26384.4554">2747 4230 0,'0'0'0,"0"0"0,0 0 16,0 0-16,0 0 0,0 0 15,13-18-15,-13 18 0,0 0 0,0 0 16,23-5-16,-23 5 0,0 0 16,24-8-16,-24 8 15,0 0-15,30 2 0,-19-2 16,0 1-16,1-1 0,-3 1 0,4-1 15,2-1-15,1 2 0,-3 1 16,3-2-16,3-2 0,-1 1 16,-1 0-16,8 0 0,1-1 15,0 0-15,-2 2 0,0 0 16,1 0-16,-1 0 0,-2 0 0,1 2 16,3-1-16,-3 2 15,2 0-15,4 1 0,3 0 16,-1 1-16,-2-2 0,2 0 15,2 1-15,-2-2 0,-3-1 0,7 1 16,0-1-16,-1-1 0,-2 0 0,11 0 16,2 0-16,-4-1 15,-7-1-15,8 2 0,2 1 16,-5-2-16,-4-1 0,12 1 16,4 2-16,-11-1 0,-3 0 0,11-2 15,-1-1-15,-3 2 0,-4 2 16,4-5-16,2-3 15,-2 5-15,0 4 0,7 1 0,0-2 16,-10 1-16,-1-1 0,9-3 16,1-4-16,-5 4 0,-3 2 0,5 2 15,4 0-15,-6 0 16,-3 0-16,3-2 0,5-1 16,-6 3-16,-3 1 0,3-2 15,3-1-15,-4 0 0,-2 1 0,2-2 16,1-2-16,-5 0 0,-2 0 15,5 5-15,8 1 16,-9-1-16,-2 0 0,3-5 0,1-3 16,-3 5-16,-4 2 0,4-2 15,-1-2-15,-2 0 0,-3 1 0,3 0 16,5 2-16,-9 2 16,-3-2-16,2-2 0,3-1 15,-4 2-15,-5 1 0,3 0 16,2 1-16,-10-1 0,-3 0 0,1-4 15,0-1-15,-3 2 0,-2 0 16,-5 1-16,-1 0 16,-3 0-16,-1 1 0,-1 0 0,-1 1 15,0-2-15</inkml:trace>
  <inkml:trace contextRef="#ctx0" brushRef="#br0" timeOffset="27602.0582">7866 3250 0,'0'0'16,"0"0"-16,0 0 15,0 0-15,0 0 0,-17-18 0,17 18 16,0 0-16,-24-11 0,14 7 16,-2 2-16,-1-1 0,-2 0 0,-1 1 15,0 2-15,-2-1 0,1 1 16,-5 0-16,-1 1 0,-7 3 16,2 1-16,-1 2 0,-1 2 15,1-2-15,-2 2 0,0-1 16,1 2-16,-5 5 0,2 0 0,0 1 15,1 1-15,3 0 0,2 1 16,3 0-16,3 2 16,0-2-16,2 1 0,0 5 0,1 2 15,4-1-15,1-1 0,0-2 16,2 0-16,3 0 0,1 1 0,0 4 16,2 1-16,5-6 15,2 2-15,5 1 0,-1 4 16,6-3-16,1-2 0,3 4 15,3-1-15,-2-4 0,4-1 0,4-2 16,2-1-16,0-1 0,-2-2 16,5 0-16,2 3 15,1-2-15,-1-1 0,1-2 0,2-1 16,0 1-16,1 0 0,0 0 16,2-1-16,2 0 0,3 2 15,8-3-15,0-4 0,-3-1 16,-1-4-16,0 3 0,0 0 15,1-2-15,-1-2 0,2-2 16,-1-1-16,0 1 0,-1-1 0,5-7 16,-1-2-16,-2 1 0,2 0 15,-3 3-15,2-2 0,-5 0 16,2-2-16,-1-1 0,0 0 16,-2-1-16,-1 0 0,-2 1 15,-1 0-15,-4-1 0,-2-1 0,0-3 16,0-2-16,-6 0 0,-1 2 15,-2-3-15,0-2 16,-4 6-16,-4 3 0,-3-4 16,-2-2-16,2-1 0,-1-3 0,-3 1 15,-1 1-15,-3-1 0,-3-1 16,0 3-16,-2-2 0,-1 1 16,-1 0-16,-3 0 0,-1 1 15,-2-1-15,-1-2 0,-4 0 16,-3 1-16,-3 2 0,0 0 0,-3 1 15,-1 3-15,-2-3 16,1-1-16,-3 0 0,-2 0 0,2 1 16,0 3-16,0 0 0,-2 1 15,0 0-15,-1 2 0,2-1 16,-1 2-16,-1-1 0,0-1 16,-2-1-16,0 0 0,3 1 15,1 1-15,-1 2 0,-1 2 16,1 1-16,0 2 0,2-3 0,0 0 15,1 2-15,0 1 0,0 2 16,1-1-16,1 1 0,0 1 16,0 1-16,1 1 0,0 1 15,-4 0-15,4 0 0,0-1 16,-2 3-16,2 1 0,-1-1 16,-3 2-16,-1 1 0,1 1 15,1 3-15,1 2 0,0 2 0,-1 1 16,-4 5-16,-1 1 15,7-6-15,4-3 0,5-2 0</inkml:trace>
  <inkml:trace contextRef="#ctx0" brushRef="#br0" timeOffset="31233.7791">22408 2357 0,'0'0'0,"0"0"0,0 0 15,0 0-15,0 0 0,0 0 0,-19-17 16,19 17-16,0 0 0,-22-10 16,11 7-16,-1 0 0,-1 0 0,-1-1 15,-1 1-15,-1 0 16,2 1-16,-4 0 0,-2 0 0,1 1 15,-1 0-15,-7 1 0,0 0 16,-1 1-16,1-1 0,-3 3 16,-1 2-16,2-1 0,2 2 15,-9 3-15,-1 2 0,3-2 16,1-1-16,-1 2 0,-2 3 16,3 0-16,1-2 0,0 3 15,1 2-15,-4 1 0,2 0 0,0 2 16,0 1-16,3-2 0,4-1 15,0 3-15,1 4 0,1-6 16,-1-5-16,3 4 0,3 2 16,1-3-16,2 0 0,4 0 15,1 1-15,5 2 0,1 3 16,3-3-16,1-3 0,1-3 0,1-1 16,1 0-16,2 1 15,1 0-15,2-1 0,2 2 16,0 0-16,5 2 0,1-1 0,2-1 15,1-1-15,1 1 0,0-2 16,3 1-16,2 1 0,-1-1 16,-1 1-16,5-2 0,3-1 15,-1 0-15,1 2 0,8 2 16,1 0-16,-1-1 0,-2-3 0,3 0 16,2-2-16,-2-1 0,0 0 15,4-2-15,2-2 0,-2 0 16,-1 1-16,12 0 0,2 0 15,-4-2-15,-4 0 0,4 0 16,2 0-16,-3 1 0,-2-1 16,8-1-16,1-2 0,-5-1 15,-2 1-15,2 1 0,2 1 16,-3 2-16,-4-1 0,6 0 16,4-2-16,-8 2 0,-3-2 15,23 3-15,-3 1 0,-21 3 16,0 0-16,18-2 0,-2-6 15,-5 1-15,-3 2 0,1-1 0,0 0 16,-4 2-16,-3 3 0,7-1 16,3-3-16,-6-4 0,-5-4 0,4 6 15,2 4-15,-2-4 16,-4-2-16,5-2 0,2-1 16,-6 4-16,-4 2 0,4 0 0,2 0 15,-2-3-15,-4-2 0,1 3 16,1 2-16,-1 0 0,-2 0 15,4-1-15,1-1 0,-2-2 16,-4-3-16,4 1 0,4 0 16,-9-3-16,-3 1 0,4 1 15,4-1-15,-17 2 0,2-3 16,18 0-16,1 0 0,-22 5 16,3-2-16,8-2 0,3 0 15,-8 1-15,0 1 0,5-2 0,2-2 16,-3 3-16,-1 1 0,1 0 15,4-1-15,-4-2 0,-3 0 16,2 1-16,2 1 0,-7 0 16,-5 3-16,3-6 0,1-3 15,-5 1-15,-1 0 0,-3 0 16,1 1-16,-2 0 0,-2 0 0,2 0 16,1-2-16,-5 1 0,-2 1 15,-3 0-15,0-1 16,0 0-16,1-3 0,-1-2 0,-1-2 15,-2 2-15,-1 1 0,0 0 16,0-2-16,-2 3 0,-3-1 16,1-1-16,-1 1 0,-1-2 15,-1 0-15,-2-1 0,-2 0 16,-2 2-16,0 1 0,-3 0 0,-2-2 16,1 0-16,1-2 0,-5 1 15,-2 0-15,-2 0 0,0-1 16,-2 2-16,-2 0 0,1 1 15,2-2-15,-7 2 0,-3-1 16,-2 0-16,0 0 0,-3 1 16,-3-1-16,-6-1 0,1 3 15,-2 3-15,-1 2 0,1-4 16,1-3-16,-8-2 0,2 2 16,0 2-16,2 0 0,-5 1 0,-3-2 15,4 2-15,0 2 0,-8-1 16,-2 2-16,6 2 0,4 1 15,-6-3-15,-4-4 0,2 1 16,2 1-16,-29-3 0,6 4 16,12 3-16,8 2 0,-4 0 15,-2 1-15,7 0 0,4 3 0,-2-2 16,-2-2-16,3 3 16,1 2-16,-3-3 0,-4-2 15,7 5-15,6 2 0,-6-5 0,-4-3 16,6 0-16,5 1 0,-4 4 15,-2 3-15,4 0 0,1 0 16,-6-3-16,-3-3 0,6 3 16,5 1-16,-4 1 0,-1 0 15,3 4-15,4 5 0,-6-3 16,-1-3-16,1-1 0,4-4 0,-5 9 16,-3 5-16,3-4 15,4-3-15,-2 1 0,1 2 16,2 2-16,-1 4 0,-1 2 0,-3 4 15,5-1-15,2-2 0,13-5 16,10-3-16,6-3 0</inkml:trace>
  <inkml:trace contextRef="#ctx0" brushRef="#br0" timeOffset="35700.3534">18011 4077 0,'0'0'0,"0"0"0,0 0 0,0 0 15,0 0-15,0 0 0,0 0 16,23-4-16,-23 4 0,0 0 0,0 0 16,26 0-16,-26 0 0,15 0 15,-6 0-15,-1 1 0,1-1 16,0 1-16,1-1 15,1 1-15,0 0 0,2-1 0,2-1 16,0 0-16,1 1 0,-1 1 16,1 0-16,2 0 0,0 1 15,2 0-15,1 0 0,-1-1 16,0 0-16,7 0 0,0 0 16,0 0-16,-1 1 0,2 0 15,1-1-15,-2 0 0,1-1 0,7 0 16,1-1-16,-2 2 0,0 2 15,0-1-15,1 0 0,-1 0 16,-1 0-16,3 1 0,0 1 16,-1-3-16,-1 0 0,8 1 15,1-1-15,-3 2 0,-3-3 0,3 0 16,1-1-16,0 1 16,-2 1-16,2 1 0,1 1 15,-2-1-15,-2-2 0,9 2 0,-2-1 16,-2-1-16,-1 1 0,2 0 15,2 0-15,-3 2 0,-2-1 16,3 2-16,2 1 0,-3-3 16,-3 1-16,5-1 0,4 0 15,-5 2-15,-3 0 0,10-2 16,5-2-16,-8 0 0,-5 1 0,3 1 16,3-1-16,-5 0 0,-3-2 15,4 1-15,2 0 16,-4-1-16,-4 1 0,6 0 0,5 0 15,-3-2-15,-1 2 0,3 0 16,2 0-16,-3 2 0,1-2 0,3 1 16,2 1-16,-6-2 15,-3-2-15,26 1 0,-2-1 16,-31 4-16,-2 0 0,25 0 16,-4-1-16,-21-1 0,1 0 0,17 6 15,-2 2-15,-21-7 16,2-2-16,22 3 0,-3 3 0,-25-1 15,2-2-15,8 3 0,7 1 16,-2-2-16,-1-4 0,1-3 16,1 1-16,0 3 0,-1 3 0,2-3 15,1-2-15,-1 2 16,0 0-16,0-1 0,2-3 16,-3 4-16,-1 3 0,1-4 15,0-2-15,-4 1 0,-1 1 0,0-2 16,1-2-16,-3 2 0,0 2 15,-1 1-15,1 0 0,-3 0 16,-3 2-16,5-2 0,4 0 16,-2-1-16,0-1 0,0 0 15,2-2-15,-7 0 0,-1-1 16,4 4-16,4 1 0,-4-1 16,-3-1-16,3 0 0,4 1 15,-3 1-15,-2 2 0,1-3 0,3 0 16,-4 2-16,-1 4 0,1-5 15,2-2-15,-1 1 0,-1 1 16,1-3-16,1-1 0,-2 3 16,-1 3-16,1-3 0,1-2 15,-3 1-15,-2 0 0,3 2 16,2 0-16,-1-2 0,-4-2 16,6 4-16,1 4 0,-3-2 0,-3 0 15,2-4-15,1-2 0,-2 1 16,-1 0-16,2 2 0,3 0 15,-4-2-15,-1-1 0,2-1 16,2 2-16,-2 2 0,-1 0 16,2-1-16,1-1 0,0-2 15,-3 1-15,2 2 0,2 1 16,-1 0-16,0-1 0,1-1 16,3 1-16,-5 0 0,-3 1 0,3-3 15,3 0-15,-4 0 16,-1 2-16,2 1 0,3 0 15,-3-2-15,0 0 0,0 1 0,2 0 16,-3 0-16,-1-1 0,2 0 16,1 0-16,0 1 0,0 0 15,0 1-15,1 0 0,1-1 16,-2-1-16,2 0 0,2 2 16,0-3-16,-2-2 0,2 1 0,0 3 15,0 0-15,-2 0 0,3 1 16,1 0-16,-3 0 15,-1 2-15,1-1 0,3-1 0,-3 0 16,-2-1-16,4 0 0,2-1 16,-4 0-16,-1 2 0,1 2 15,2-1-15,-3 0 0,0-2 16,4-2-16,4 0 0,-3 1 16,-4 2-16,4-2 0,3-2 0,-1 1 15,1 1-15,6 0 0,1 1 16,-3-2-16,-3 1 0,4 1 15,1 1-15,-4-1 0,-4 1 16,4-1-16,4-3 0,-5 3 16,-3 1-16,3 0 0,3-1 15,-5 0-15,-3-1 0,4 1 16,2 2-16,-4-1 0,-4-3 16,6 3-16,4 3 0,-6-2 0,-2 1 15,3 2-15,3 0 16,-4-3-16,-4-3 0,5 2 0,4 1 15,-5-3-15,-2-3 0,1 5 16,2 2-16,-2-2 0,-2-2 16,0 2-16,2 3 0,-5-4 15,-4-1-15,3 0 0,2 0 16,-4 1-16,-3-2 0,3 1 16,2 0-16,-2 2 0,-2 3 0,4-6 15,2-3-15,-8 4 0,-2 4 16,2-2-16,5 0 0,-3 0 15,-2-1-15,2 4 0,1 0 16,-1-2-16,-1-2 0,2 2 16,2 1-16,-5-1 0,0-1 15,3 1-15,4 2 0,-5 0 16,-3 4-16,6-6 0,1-5 16,-2 3-16,-2 1 0,2 1 0,3 2 15,-3-2-15,-1-2 0,0 1 16,1 0-16,0 0 0,0-2 15,-2 2-15,-1 0 0,-1 0 16,0-1-16,0-3 0,0-1 16,-1 3-16,-1 1 0,1-3 15,5-2-15,-10 3 0,-2 1 16,1 2-16,1 0 0,-1 0 16,-1 0-16,3-2 0,1-2 15,-3 3-15,-3 2 0,-1-1 0,0 1 16,-1 0-16,1 2 0,1-6 15,0-5-15,-5 5 0,1 3 16,-2 2-16,0-1 0,0 2 16,-2-1-16,-1-1 0,0-2 15,0-1-15,0-2 0,-3 1 16,-1-1-16,0 0 0,-2 1 0,1-1 16,-2 1-16,0 2 15,-4 1-15,0 0 0,-4-4 16,0 4-16,-3-1 0,2 0 0,-1 1 15,2-1-15</inkml:trace>
  <inkml:trace contextRef="#ctx0" brushRef="#br0" timeOffset="39902.9685">2526 4991 0,'0'0'0,"0"0"0,0 0 0,0 0 16,0 0-16,0 0 0,0 0 16,0 0-16,0 0 0,0 0 15,15-14-15,-15 14 0,0 0 16,0 0-16,0 0 0,20-6 16,-20 6-16,0 0 0,0 0 0,23 0 15,-23 0-15,0 0 0,28 2 16,-28-2-16,22 2 0,-10 0 15,1-1-15,0 0 0,2-1 16,-1 1-16,4 1 0,0 0 16,-1-1-16,2-1 0,0 1 15,0-1-15,0 1 0,6 0 16,3 2-16,-3 1 0,4 1 0,-3-2 16,1-2-16,-1-1 0,2 0 15,0 0-15,4 1 16,-1-2-16,-4 0 0,8-2 0,1 1 15,-2 2-15,2 2 16,4 0-16,6 0 0,-8-2 16,-1 0-16,5-1 0,-4 1 0,2 0 15,0 0-15,-1 1 0,-3-1 16,4 0-16,1 0 0,-2 0 16,-1 2-16,2-3 0,-1-1 15,-1-1-15,2 1 0,4 0 16,4-1-16,-6 3 0,1 2 15,-2-1-15,1 0 0,-1 0 16,1 1-16,1 0 0,-1-1 0,1-1 16,-2-1-16,2 1 0,0 1 15,1-2-15,-2-2 16,-1 0-16,0-1 0,3 1 0,3 2 16,-2 1-16,1 0 0,-1 0 15,3 0-15,1 0 0,-1-1 0,0 2 16,5 3-16,-3-5 15,-2-2-15,0 2 0,-2 3 16,-1 0-16,-3-1 0,4-2 16,0-2-16,-2 2 0,-1 1 0,1 0 15,1-1-15,-1 1 0,-2 2 16,1 0-16,-3-1 0,2 1 16,1 3-16,-3-4 0,1-2 15,0 2-15,1 2 0,-2-3 16,-2-3-16,1 3 0,-1 1 0,0-1 15,-1-2-15,0 2 16,-1 0-16,1 1 0,2 0 16,-5-1-16,0-1 0,2 1 15,1 1-15,-3-1 0,2 0 0,-1-2 16,0 0-16,-2-2 0,0 1 16,0 2-16,0 0 0,-1 0 15,-1-1-15,1 0 0,2 2 16,-2 0-16,3 0 0,-5-2 15,1-1-15,-1 2 0,-1 1 0,1 3 16,0 2-16,-1-5 0,-1-5 16,-3 4-16,0 0 0,-1 0 15,0 0-15,1 0 0,-1 0 16,1-1-16,0 1 0,0 1 16,2-1-16,-2 0 0,-1 0 15,1 1-15,0 1 0,-1-1 16,2-1-16,-2 1 0,-1-1 15,1-1-15,3 1 0,-5-1 16,1 0-16,-3 1 0,0 0 0,1 0 16,1-2-16,-1 0 0,-2 1 15,2 1-15,-2 0 0,0-2 16,0 2-16,-3-1 0,0-1 16,-1 1-16,2 1 0,-2-1 15,0 1-15,-1 1 0,-2-1 16,-1 1-16,1 0 0,-1-1 15,0-1-15,0 0 0,0 1 16,-1 0-16,-1 1 0,0-2 0,1 1 16,-2 1-16,1 0 0,0-1 15,0 1-15,-1 0 0,-1 0 16,0 0-16,-1 0 0,1 0 16,0 0-16,-1 0 0,2 0 15,-1 0-15,-1 0 0,1-1 16,-1 1-16,1 0 0,0-1 15,-1 1-15,2 1 0,-2-1 16,-1 0-16,2-1 0,0 1 16,-2-1-16,0-1 0,1 2 0,0 0 15,-1 0-15,0 0 0,0 0 16,-1 0-16,1 0 0,-2 0 16,0 0-16,1 2 0,-1-1 15,-1-1-15,0 0 0,-2 0 16,2 0-16,-2 0 0,3 1 15,-3-1-15,2-1 0,-2 1 0,2 1 16,-2-1-16,0 0 0,0 0 16,0 0-16,0 0 0,0 0 15,0 0-15,0 0 16,-5 3-16,5-3 0,0 0 0,-7 2 16</inkml:trace>
  <inkml:trace contextRef="#ctx0" brushRef="#br0" timeOffset="43151.2263">9642 5029 0,'0'0'16,"0"0"-16,0 0 0,0 0 0,0 0 15,0 0-15,0 0 16,23-4-16,-23 4 0,0 0 0,0 0 15,22-7-15,-22 7 0,0 0 16,21-4-16,-21 4 0,16-3 16,-6 2-16,2 0 0,1 1 15,0-2-15,0 1 0,1 1 16,0-1-16,0 1 0,2 0 16,0-1-16,2 1 0,1-1 0,-1 0 15,1 1-15,5-2 16,1 0-16,2 1 0,4 1 15,-3-1-15,-4 0 0,0-1 0,0 1 16,2 2-16,0 1 0,2-1 16,-1-1-16,5-1 0,0-1 15,1 4-15,2-1 0,-4-1 16,-1-1-16,0 1 0,0 1 16,2-1-16,0 1 0,-1-2 15,-2 0-15,2 3 0,0 1 0,-1 0 16,0-2-16,-2-2 0,1 0 15,2 3-15,1 1 0,3 1 16,-1 0-16,0-3 0,1-1 16,-1-1-16,0 1 0,-1 0 15,0 1-15,0-1 0,0 0 16,-1 0-16,-1-1 0,0 1 16,-1 1-16,2-2 0,2-1 15,-1 0-15,-1 4 0,2-4 16,0 0-16,-1 2 0,-2 1 0,-1 2 15,-1-1-15,3-1 0,2-1 16,-1-1-16,-1-1 0,1 2 16,0 2-16,0 0 0,0-1 15,-1 0-15,0-2 0,0 2 16,0 0-16,-2 0 0,-2 1 16,3-1-16,1 0 0,-1-1 15,-1 0-15,-1 0 0,-1 2 16,2-2-16,1 0 0,-1-1 15,-2 0-15,3 2 0,1 0 0,0 1 16,-1 1-16,-2-4 0,-2-3 16,1 3-16,0 2 0,1 0 15,0 2-15,-2-3 0,0 0 16,-2 0-16,1 0 0,1 1 16,2-1-16,-4 2 0,-2 0 15,0-1-15,2-1 0,-1 0 16,0-1-16,0 0 0,1 0 15,-5 0-15,-1 0 0,3 2 0,2 1 16,-1 1-16,0 0 0,-1-1 16,0-1-16,1-1 0,1 0 15,2 0-15,-1-1 0,-2-1 16,-2-1-16,0 0 0,0 1 16,1 1-16,0 0 0,-1-1 15,-1 1-15,0-1 0,0 1 0,-2-1 16,0 0-16,-1 1 0,-2-1 15,0 2-15,1 0 0,-2-1 16,-1 1-16,-2 0 0,2 0 16,-5 1-16,0 0 0,-1 0 15,-1-2-15,0 0 0,-2 1 16,1 0-16</inkml:trace>
  <inkml:trace contextRef="#ctx0" brushRef="#br0" timeOffset="45150.6634">14700 5103 0,'0'0'0,"0"0"16,0 0-16,0 0 0,0 0 0,0 0 15,22-11-15,-22 11 0,0 0 16,23-4-16,-23 4 0,22-2 15,-12 1-15,2 0 0,2 1 16,-1-1-16,-1 0 0,2 0 16,2-1-16,-1 1 0,2 0 0,0-1 15,2 2-15,-1-1 16,-1 1-16,8-1 0,0 0 16,-1 0-16,1-2 0,0 2 15,0-1-15,0 2 0,-2 0 0,2 0 16,2 0-16,-2 0 0,0-2 15,6 0-15,1 2 0,-2 0 16,-3-1-16,2 1 0,1 0 16,-3 0-16,0 0 0,4 0 15,3 0-15,-4-1 0,-4-1 0,3 2 16,3 2-16,-2-2 0,-2 0 16,7-2-16,1 2 15,-5-1-15,-3 0 0,3-1 0,3 1 16,-1-1-16,-2 2 0,2 0 15,0 0-15,-2 0 0,-2 2 0,2-1 16,1-1-16,-2 1 16,-2 0-16,3-1 0,1 1 15,-1-1-15,-2 0 0,1 0 16,2-1-16,-3 1 0,-1 1 0,1-1 16,3 1-16,-2 1 0,-1-2 15,1 0-15,2 0 0,-4 0 16,0 0-16,3 0 0,3 1 15,-2-1-15,-2 0 0,2 0 16,1 0-16,-1 1 0,-2 0 16,4 1-16,1 1 0,-4-3 15,-3-1-15,3 1 0,2 0 16,-1-1-16,-1 0 0,0 0 16,1 1-16,-1 0 0,-1 0 0,2 0 15,1 1-15,-1-2 0,-2-1 16,2 1-16,3-2 0,-3 2 15,-4 1-15,4 0 0,1 0 16,-2-1-16,-2 0 0,2 1 16,2 0-16,-2 0 0,-3 0 15,2 0-15,1 0 0,-1 1 16,-2 0-16,3-1 0,3-1 16,-3 1-16,-1 0 0,2 1 0,2-1 15,-2 1-15,-2 1 0,1-2 16,1-2-16,1 2 0,0-1 15,0-1-15,0 1 0,-1 1 16,-1 2-16,0-1 0,1-1 16,0 0-16,0 1 0,1 1 15,1-2-15,-2 1 0,-2 0 16,2 2-16,1-1 0,-1-1 16,-3 0-16,3 1 0,2 0 15,-1-1-15,1-1 0,0 1 0,1-1 16,-2 0-16,-2 0 0,3 0 15,3 0-15,-3 0 0,-2 0 0,6 2 16,1 0-16,-6-1 16,1-2-16,7 0 0,-1-1 15,-4 1-15,-2 2 0,4 0 16,2 1-16,-4-2 0,-3-2 0,3 2 16,3 2-16,-3-1 0,-1-1 15,1-1-15,2-1 16,-1 0-16,-3 1 0,2 0 0,3 0 15,-3 0-15,0 1 0,0 1 16,2 1-16,-4-2 0,-1 0 16,2 0-16,3 0 0,-4 0 15,-2 1-15,1 0 0,1-1 16,0 1-16,0 0 0,2 0 16,0 2-16,-3-2 0,-2-1 0,3 2 15,2 2-15,-4-3 0,-3-1 16,3-1-16,1 1 0,0 0 15,0 0-15,-1 0 0,-1-3 16,-1 2-16,0 1 0,1 0 16,-1-1-16,-4 0 0,-1 1 0,7-1 15,1 1-15,-7-2 16,-1 2-16,2-1 0,3-1 16,-2 2-16,-2 1 0,2-1 15,-1-1-15,1 0 0,-1 1 0,2-1 16,1 0-16,-3 1 0,-2 0 15,0 0-15,0 0 0,1 0 16,0-1-16,0 0 0,-2 0 16,0 1-16,-1 1 0,2 0 15,-1-1-15,0 1 0,-1 0 16,1 0-16,1-1 0,-5-1 0,-2 0 16,4 2-16,1 1 15,0-1-15,-4-1 0,1-1 0,0 0 16,0 0-16,-1 0 0,-2 0 15,0 0-15,-3 0 0,-2-1 16,0 2-16,-1 0 0,-2 2 16,-1-1-16,-3 0 0,0 1 15,-1-1-15,1 1 0,-2-1 16,0 0-16,0 1 0</inkml:trace>
  <inkml:trace contextRef="#ctx0" brushRef="#br0" timeOffset="46767.8206">22912 5011 0,'0'0'15,"0"0"-15,0 0 0,0 0 0,0 0 16,0 0-16,0 0 0,0 0 15,0 0-15,0 0 0,0 0 16,30 0-16,-30 0 0,0 0 16,29-2-16,-29 2 0,23 1 15,-9-2-15,3-1 0,1 2 16,-1 2-16,4-2 0,1 0 16,1-1-16,0 0 0,8-2 15,1-2-15,-1 3 0,0 2 0,2-2 16,1-2-16,0 2 0,1 2 15,8-3-15,1-2 0,-2 1 16,-2 1-16,5 0 0,2 2 16,5-1-16,-4 1 0,3-2 15,1 1-15,-5 1 0,-2 1 0,8 0 16,0-1-16,-3 0 16,-4 0-16,3 1 0,0 0 15,-4-1-15,-2-1 0,4 0 0,1 4 16,-1-2-16,-2-3 0,8 3 15,-1 0-15,-4 0 0,-3 1 16,2-2-16,0-1 0,-1 0 16,1 1-16,-1-1 0,0 0 15,-4 1-15,-2 1 0,5 1 16,5-1-16,-6 0 0,-5-1 0,5 2 16,3 1-16,-6-1 0,-4-1 15,6 0-15,3 0 0,-5 1 16,-3 1-16,3-1 0,4-1 15,-6 0-15,-1 1 0,1 0 16,2 0-16,-3-1 0,-3-2 16,1 1-16,1 1 0,-2 0 15,0-1-15,1 0 0,0 0 16,-5 2-16,-1 2 0,0-1 16,1-2-16,-1 0 0,-1 0 15,2 0-15,2 2 0,-4-1 16,-2 0-16,0 1 0,2 1 15,-1-4-15,-2-1 0,0 0 0,-1 2 16,-4 0-16,1 0 0,1 0 16,0 0-16,-2 2 0,-3 0 15,2-2-15,1-2 0,-2 1 0,0 0 16,-1 1-16,-1 2 16,-3-2-16,-2-1 0,0 1 0,1 1 15,-2-1-15,-1 0 0,0 1 16,1-1-16,-3 3 0,-3 1 15,1-3-15,-1-1 0,1-1 16,-2 1-16,0 0 0,-2 2 16,0-1-16,0 0 0,-2-1 15,2-1-15,-2 1 0,3 1 0,-3-1 16,2 3-16,-2-3 16,0 0-16,0 0 0,2 2 0,-2-2 15,0 0-15,0 0 0,0 0 16,0 0-16,0-2 0,0 2 15,0 0-15,0 0 0,0 0 16,0 0-16,0 0 0,0 0 16,0 0-16,-2 1 0,0 0 15,-1 0-15,0-1 0,1 0 16,0 0-16,-1 0 0</inkml:trace>
  <inkml:trace contextRef="#ctx0" brushRef="#br0" timeOffset="47501.2254">28076 5004 0,'0'0'16,"0"0"-16,0 0 0,0 0 0,0 0 15,26 10-15,-26-10 16,21 3-16,-21-3 0,27-1 15,-7 1-15,0 0 0,0 0 0,2 0 16,3 0-16,9 0 16,1 0-16,3-1 0,4-1 15,-2-2-15,-2-1 0,10 3 0,0 2 16,1-3-16,-1 1 0,10 2 16,-2 1-16,-1-1 0,-1-1 0,9 0 15,-2 0-15,-1 1 0,-2 1 16,1-2-16,0-1 0,-1 0 15,-2-2-15,10 3 0,1 1 16,-2-2-16,-1-1 0,-1 0 16,-1 2-16,5-2 0,-3-1 15,18 0-15,-7 0 0,-7 3 16,-5 1-16,0 0 0,0-1 16,-3-1-16,-1 1 0,0-1 15,1 0-15,-5-1 0,-2 0 0,0 2 16,1 1-16,-4-1 0,-2-3 15,1 0-15,1-1 0,-7 0 16,-6 0-16,2 2 0,1 1 16,-4 1-16,-2 1 0,2-2 15,0 1-15,-1-3 0,-1-2 0,-15 5 16,2 0-16,-1 2 16,-1 0-16,2-2 0,1-3 15,-7 1-15,-2 1 0,-2 2 16,-1 1-16,-2 1 0,-1 1 0,-2-2 15,0 1-15,-2 2 0,-1 2 16,-2-2-16,-2 0 0,1-1 16,0 1-16,0-2 0</inkml:trace>
  <inkml:trace contextRef="#ctx0" brushRef="#br0" timeOffset="50617.5647">2311 5858 0,'0'0'0,"0"0"0,0 0 16,0 0-16,0 0 0,0 0 16,0 0-16,0 0 0,22-5 0,-22 5 15,0 0-15,0 0 0,25 1 16,-25-1-16,0 0 0,25-2 15,-15 1-15,-1 1 0,2-2 16,0 2-16,2-1 0,0 0 16,0 1-16,0-1 0,0 1 15,2 0-15,0 1 0,2 1 16,-2-2-16,0 1 0,2-1 16,-2 1-16,1 1 0,0-1 0,3 1 15,1-1-15,1 1 0,4 0 16,1 0-16,0 1 0,-1-1 15,3-1-15,1-2 0,-2 2 16,-1 2-16,2-1 0,4 0 16,6-1-16,-3-2 0,2 0 15,-1 1-15,-1-1 0,-1 1 0,2 0 16,1-2-16,0 1 16,-2 1-16,7 1 0,-1 1 0,-1-1 15,-5 1-15,6-1 0,0 0 16,-1-1-16,-1-1 0,2 1 15,1 2-15,-1-2 0,-4-2 16,9 3-16,1 1 0,-4-1 16,-3 1-16,3 0 0,-1 2 15,-3-2-15,0-2 0,-1 3 16,5 0-16,-4-2 0,-2 0 0,2 1 16,3 2-16,-2-1 0,-5-2 15,6 2-15,-1 0 16,2-1-16,-1 0 0,0 2 0,0 0 15,-3-1-15,0-1 0,-1 1 16,2-1-16,-4 1 0,-1-2 0,4 0 16,-1 1-16,-1 0 15,-4-1-15,2 1 0,4 1 16,-4-1-16,-2 0 0,4 2 0,1 2 16,1-1-16,-3 0 0,2-4 15,0-1-15,-1 0 0,-4 1 16,6 1-16,-1-1 0,-2 1 15,-6 0-15,4-1 0,4 0 16,-5-1-16,0-1 0,3 0 16,1 1-16,-1-2 0,0 0 0,0-2 15,0 2-15,-3 2 16,-2 2-16,2 1 0,3-1 16,-3-1-16,2-2 0,-2 1 15,2-1-15,-2 0 0,-3-3 0,2 2 16,1 2-16,-2-1 0,-1-2 15,3 3-15,2-1 0,-7 1 16,1 0-16,7 1 0,-1-1 16,-5-3-16,-4 1 0,9 1 15,2 2-15,-8-2 0,1-1 16,1-1-16,3 2 0,-5-1 0,1 2 16,2-2-16,1 0 15,0 3-15,0 1 0,0-4 0,0-5 16,-1 4-16,0 2 0,1 1 15,1-1-15,-3 0 0,-1-1 0,2 1 16,3 1-16,-4-1 16,-1-1-16,1 2 0,4 2 15,-5-3-15,-1-3 0,1 2 16,-1 0-16,1 2 0,0 2 16,1 1-16,2 1 0,-3-2 0,0 0 15,0-4-15,2 0 16,-2 2-16,-3 4 0,4-2 0,2 0 15,-2-4-15,-1 0 0,-1-1 16,4 1-16,-4 1 0,-2 1 16,3-1-16,2 0 0,-3-1 15,-1-1-15,2 4 0,3 2 16,-3-1-16,-3-1 0,1-3 16,1-1-16,0 2 0,2 2 0,-2 0 15,0-1-15,-1-1 0,-2-1 16,3 1-16,1 1 0,-2 2 15,1 2-15,-1-2 0,2-1 16,0-1-16,-2 0 0,2 1 16,-1 3-16,0-6 0,0-2 0,2 1 15,3 0-15,-4 3 16,-4 2-16,4-2 0,2-2 16,-1 0-16,-2 0 0,3-1 0,-1 2 15,0 1-15,0 1 0,-1-1 16,1 2-16,-1-4 0,-1 0 15,3-1-15,2 0 0,-4 0 16,-2 3-16,2 0 0,4 0 16,-1-1-16,-1 1 0,1-1 15,1 1-15,-1-1 0,-2 0 0,1 0 16,0 2-16,0 0 0,-2 0 16,4 0-16,3-1 15,-5 1-15,-3 1 0,4 0 0,2 1 16,-3-1-16,-2-2 0,2 1 15,1 2-15,-1-1 0,0 0 16,2-2-16,1-2 0,-2 1 16,-1-2-16,1 5 0,1 2 15,-1-3-15,0-2 0,2-1 16,2 0-16,-3 0 0,-2 1 16,2 1-16,1 0 0,-2 0 0,-1-1 15,1 2-15,1 2 0,0-3 16,0-2-16,0 1 0,1 0 15,-4 3-15,0 2 0,1-3 16,0-2-16,-1-1 0,-2-1 16,2 3-16,1 3 0,-3-3 15,-2-2-15,2 1 0,0 0 16,-1 1-16,-2 1 0,2-2 16,0-3-16,-3 2 0,-2 1 0,2 1 15,0 2-15,-1-3 0,-1 0 16,-1-2-16,-1 1 0,-6 1 15,-1 2-15,1 0 0,-1 0 16,-1-1-16,0-1 0,0 1 16,0-1-16,-2 2 0,-1 3 15,-2-3-15,0-1 0,-1 0 16,-2 0-16,0 1 0,-1-1 16,-1 0-16,0 0 0,1 0 15,-3 0-15,2-2 0,-2 2 0,2 1 16,-2-1-16,2-1 0,-2 1 15,0 0-15,0 0 0,0 4 16,-3-1-16,1-1 0,-1 1 16,1-2-16</inkml:trace>
  <inkml:trace contextRef="#ctx0" brushRef="#br0" timeOffset="59084.6883">12944 5978 0,'0'0'0,"0"0"16,0 0-16,0 0 0,0 0 0,0 0 15,0 0-15,0 0 0,0 0 16,0 0-16,0 0 0,0 0 16,0 0-16,0 0 0,26-3 15,-26 3-15,0 0 0,22 3 16,-22-3-16,21 3 0,-21-3 0,27 3 16,-13-2-16,3 1 0,1 0 15,2 0-15,1 0 0,-1-2 16,0 0-16,2 0 0,2 0 15,8 0-15,0 0 0,0 0 16,1 1-16,-1-1 0,0 1 16,1-1-16,3 1 0,4 0 15,-1 1-15,0-2 0,-1 1 16,0-1-16,-2 2 0,1-2 16,2 1-16,5 0 0,-1 1 0,0-1 15,0-1-15,-3 2 0,-2-2 16,2 1-16,2-1 0,-2 0 15,-2 0-15,2 1 0,2 1 16,-2-1-16,-1 1 0,9-1 16,-1-1-16,-2 0 15,-1 1-15,7-1 0,5 2 16,-7-1-16,-5 1 0,-2-1 0,-1 2 16,0-2-16,2 0 0,5 1 15,-2 0-15,-5 1 0,1 2 16,4-4-16,-1-4 15,-5 2-15,0 1 0,4-3 0,-2 0 16,1 2-16,0 1 0,0 1 16,0 0-16,-3-3 0,0 0 0,1 1 15,1 0-15,-1 1 0,-1 2 16,0-2-16,0-1 16,-5 0-16,0 1 0,5-2 0,0 0 15,-5 1-15,1 1 0,0-1 16,-1 0-16,1-1 0,2 1 15,-1 0-15,0 1 0,0-1 16,1-1-16,-3 2 0,0 1 16,-2-1-16,0-2 0,2 1 0,0 0 15,-2 0-15,-2 2 0,3-2 16,1-1-16,-1 2 0,-1 0 16,2 0-16,-1 2 0,0-1 15,-1-1-15,1 2 0,0 0 16,2-3-16,0-3 0,-2 1 15,-2 3-15,0-1 0,0 0 0,0 0 16,1 1-16,-3-1 16,-1 0-16,-1 0 0,2 0 15,-5 1-15,3-2 0,-2 2 16,2 0-16,-3 0 0,1-1 0,0 0 16,2 1-16,-3-1 0,-1 0 15,1 0-15,0 0 0,0-1 16,1 1-16,-2 0 0,0 0 15,0 1-15,1 0 0,0 0 16,0 0-16,1 0 0,-2 1 0,0-1 16,1 0-16,-5-1 0,3 1 15,-1-1-15,1 1 0,-1 0 16,0 0-16,0 1 0,0 1 16,1-1-16,1-1 0,0 2 15,-1-2-15,0 1 0,0 0 16,1-1-16,2-2 0,-2 0 15,-1 2-15,0 2 0,0 0 16,-1-2-16,0 0 0,3 0 16,0 0-16,-2 0 0,-1-1 0,1 1 15,0-1-15,1 1 16,0 1-16,0-1 0,0 0 0,-2 0 16,1 1-16,1-2 0,1 1 15,-1 0-15,1 1 0,-2-1 16,0-2-16,1 0 0,2 1 15,-1 1-15,0 1 0,0-2 16,-1-1-16,1 1 0,2-1 16,-2 1-16,0 0 0,1-2 15,-1 2-15,0-1 0,1 0 0,-1 1 16,2 0-16,-1 1 0,0 0 16,1-1-16,0 2 0,0-2 15,-2 1-15,1-2 0,-1 2 16,-1 0-16,-1 2 0,3-2 15,0-2-15,1 2 0,-1-1 0,-1 1 16,0 0-16,0-1 16,0 0-16,3 1 0,1 1 15,-3 0-15,0 0 0,0-1 16,0 0-16,2 2 0,0-1 0,-3 0 16,0 2-16,0 0 0,-1-2 15,2-1-15,3 0 0,-2 0 16,0 0-16,-1 0 0,2 0 15,-1-1-15,2 0 0,-1 1 16,-2 1-16,2 0 0,-1-1 0,2 2 16,0 0-16,-2-1 15,0-1-15,1 0 0,2 0 16,-1 1-16,-1-1 0,5 1 0,1 1 16,-2-1-16,0 1 0,-3-2 15,1 0-15,-1 0 0,-2 1 16,2 0-16,1-1 0,-2-1 15,-1 0-15,1 1 0,2 1 16,-1-1-16,-2-1 0,0-1 16,-2 1-16,1 2 0,0 1 15,1-1-15,-1-1 0,-4 0 0,1-1 16,1 1-16,1 0 0,-1 0 16,0 1-16,2-1 0,-1 0 15,-1-1-15,0 1 0,2 0 16,-1 1-16,1 0 0,-1 1 0,-1-2 15,-1 0-15,0 0 16,2 1-16,0-1 0,2 0 16,-2 0-16,-1 1 0,1-2 15,1 0-15,-1 1 0,1 0 0,-1 0 16,0 1-16,1 0 0,0-1 16,-1 0-16,0 0 0,-1 0 15,0 0-15,0 0 0,1 2 16,-1-2-16,-1 0 0,1 0 15,2 0-15,-2 0 0,-2 1 0,0-1 16,0-1-16,1 1 16,2 0-16,-1 1 0,0 1 15,0-2-15,-1 0 0,2 0 16,0-2-16,0 2 0,1-1 0,-2 1 16,0 1-16,1 0 0,-1-1 15,1 0-15,2 0 0,-2-1 16,0 0-16,1 1 0,0-2 15,2 1-15,-1 1 0,-1-2 16,-2 0-16,1 2 0,2 0 0,-1 1 16,2-1-16,-3 0 0,-1 0 15,2 0-15,0 1 16,1-1-16,-2 0 0,0 1 0,1-1 16,-1 0-16,0 0 0,1-1 15,-1 1-15,0-1 0,1 1 16,0-1-16,1 1 0,-1 0 15,1 0-15,-2 0 0,0 0 16,1 1-16,-1-1 0,0 1 16,2 0-16,-1 0 0,1-1 0,-1 1 15,1 1-15,-1-1 0,1 1 16,-1-1-16,2-1 0,-2 0 16,-1 0-16,2-1 0,0 1 15,1 1-15,-1-1 0,-1 2 16,0-1-16,2 0 0,0 1 15,-2-1-15,2 0 0,-2 0 16,-1 0-16,2-1 0,-1-1 16,1 1-16,-1 1 0,0 1 15,-3 0-15,1-2 0,1 0 0,1 1 16,-1 1-16,-2-1 0,-1 0 16,1-1-16,1 1 0,-1-1 15,0 1-15,0-1 0,0 0 16,-1 3-16,-1-1 0,1 0 15,0-3-15,1 1 0,1 0 0,-1 1 16,0 0-16,0 0 0,0-1 16,1 1-16,2 0 15,-1 0-15,-1-1 0,1 0 16,-1 2-16,-2-2 0,-1-2 0,2 4 16,1 1-16,-1-2 0,0 1 15,0-1-15,0 0 0,0 2 16,1-2-16,-1 3 0,-1 1 15,0-3-15,1-5 0,1 2 16,1 3-16,-1 0 0,0 1 0,-1-1 16,0-4-16,2 2 0,1 2 15,-2-1-15,-1 1 16,-1 1-16,0 0 0,1-3 0,3-1 16,-2 1-16,-1 1 0,0 2 15,0-1-15,-1 0 0,0 0 16,3-4-16,1-1 0,-2 2 15,-2 2-15,-1-1 0,0 1 16,1-1-16,0-1 0,2 0 16,-1 1-16,0 1 0,0 2 0,-1-4 15,-1-1-15,1 1 0,0 2 16,0 0-16,-1 1 0,0 0 16,0-2-16,-1 0 0,-1 0 15,-1-2-15,1 1 0,0 1 16,0 1-16,-2 1 0,0 0 15,-1-1-15,1 0 0,-4-1 16,1 0-16,2-1 0,1 0 16,1 0-16,0 0 0,-2 1 15,1 1-15,-2-1 0,1-1 0,-1-2 16,1 0-16,0 0 0,3 2 16,-2 1-16,0 0 0,0 0 15,-2 1-15,1-2 0,2-1 16,-1 2-16,-2 0 0,-1-1 15,1-1-15,-1-3 0,0-1 0,1 2 16,-1 2-16,-1 1 16,-1-1-16,2 0 0,-1 2 15,0-1-15,-1 0 0,0-1 16,2 0-16,-1 1 0,1-1 0,0-2 16,1 0-16,-1 1 0,2 0 15,-1-1-15,2-1 0,-1 1 16,1 0-16,1 0 0,2-2 15,0 2-15,0 2 0,0-3 16,0 1-16,1 0 0,1 3 0,-1-2 16,-1 0-16,1 0 0,0 1 15,1-1-15,0 0 0,1 0 16,0 1-16,-1 0 0,-2-1 16,-1 2-16,1 0 0,1-1 15,1 1-15,0-1 0,1 0 16,1 0-16,-1 2 0,3-1 15,-2 0-15,3-1 0,1-3 16,-3 3-16,-1 2 0,0 1 16,2 1-16,1-5 0,3-3 0,-2 4 15,-2 4-15,-1 0 16,-1 0-16,2-4 0,4-4 0,-2 5 16,0 3-16,-2 0 0,1-1 15,2-3-15,0-3 0,1 4 16,-1 4-16,-2 0 0,0 1 15,2-3-15,1-1 0,0 0 16,-1 1-16,1-2 0,0-3 16,1 3-16,1 1 0,6 2 15,-2 2-15,1-1 0,-1-1 0,-1-1 16,-1 2-16,4-4 0,0-2 16,-1 4-16,-2 4 0,-1-3 15,0 1-15,2-3 0,-1 0 16,-1 0-16,-1-1 0,1 1 15,1 0-15,-2 2 0,0 4 16,2-2-16,0-2 0,-1 0 16,1 1-16,0 1 0,2-2 0,1 3 15,-1-1-15,1-1 0,0-2 16,5 2-16,-1-2 0,1 0 16,1 2-16,1 2 0,-1 0 15,0-2-15,0 0 0,-1 1 16,-1 1-16,1-2 0,0-1 15,-1 2-15,0-1 0,-1-2 16,1 1-16,-2 0 0,-3 3 0,2-3 16,0 1-16,-3-3 0,-1-1 15,-1 2-15,0 2 0,-4-5 16,-1-3-16,1 9 0,1 3 16,-2-2-16,1-3 0,-1-5 15,0-5-15,-5 8 0,-2 5 16,-2-2-16,2-4 0,1-1 15,0 1-15,0-1 0,0-1 16,-3 4-16,-3 3 0,2-3 16,1-2-16,1-1 0,0-2 0,-3-1 15,1-2-15,-2 3 0,-1 4 16,0-1-16,2 1 0,-3-1 16,1 0-16,-1-2 0,1 2 15,-2-1-15,-1-1 0,1 1 16,-1 2-16,-2 1 0,0 0 15,0 0-15,0 0 0,-1-1 16,-1 0-16,-1 0 0,1 0 16,-1 2-16,-1 2 0,-1-2 15,1-1-15,0 0 0,1-2 0,-2 2 16,-2 0-16,1 1 0,-2-2 16,0 2-16,0 0 0,1 1 15,-1 1-15,-2-2 0,-2 1 16,0 0-16,1 0 0,0-1 15</inkml:trace>
  <inkml:trace contextRef="#ctx0" brushRef="#br0" timeOffset="62868.915">12855 5880 0,'0'0'0,"0"0"16,0 0-16,0 0 0,0 0 0,24 6 16,-24-6-16,0 0 0,25 4 0,-25-4 15,22 3-15,-8-1 0,-1 0 16,3 0-16,3 1 0,0-1 15,1 1-15,2-1 0,2 0 16,1 1-16,2 0 0,7 0 16,1 1-16,0-2 0,2 0 0,0 1 15,1 1-15,8-1 16,-1 0-16,1-1 0,-1 1 16,0 1-16,0 1 0,9-2 0,0-2 15,-2 1-15,-1 1 0,-1-2 16,2 1-16,6 1 0,-3-2 15,-3 0-15,-2-1 0,0 2 16,-1 1-16,2-3 0,0 0 16,0-1-16,-2 0 0,5 2 15,-2 1-15,-2-2 0,-3 0 16,2 3-16,1 0 0,-3-3 16,-4-2-16,0 2 0,2 3 15,-4-1-15,-3 0 0,4 1 0,2-2 16,-3-1-16,-2 1 0,1 0 15,3 1-15,-3 0 0,-3 0 16,4-1-16,2-2 0,-3 1 16,-3 1-16,2-1 0,2 1 15,-3 1-15,-1-1 0,1-1 16,2-1-16,-6 2 0,0 0 16,3 2-16,1-2 0,-1 0 0,-2-1 15,1 0-15,1 0 16,0 1-16,1 0 0,-2-1 0,1-1 15,-2 1-15,0 1 0,-1 1 16,0-1-16,1 0 0,-1-2 16,-2 1-16,0 1 0,-4-2 15,-1-2-15,-1 0 0,1-1 16,-5 2-16,-3 0 0,-3 2 16,2 1-16,-3-2 0,0-2 0,-3-1 15,-1 1-15,-1-1 0,-2 0 16,0 1-16,0-2 0,-2 2 15,1 1-15,-1 1 0,-1-2 16,0-1-16,-1-2 0,-1 1 16,-1-2-16,1 3 0,-2-2 15,0-1-15,0 0 0,0-1 0,-1-2 16,1-1-16,1-3 16,1 1-16,-1-2 0,0 0 15,0 0-15,0-1 0,1 0 0,0-3 16,0-2-16,1 1 0,-1-1 15,0 1-15,0 1 0,1-1 16,0-2-16,-1-1 0,1 1 16,-1 1-16,0 2 0,0-2 15,-2 0-15,-1-2 0,-1-1 0,-2-4 16,1 4-16,-2 3 0,-1 1 16,1 1-16,0 0 15,-2 2-15,1 0 0,-2 5 0,-2 1 16,0 0-16,2-1 0,-1 2 15,0 1-15,-1 2 0,0 1 16,0 2-16,-2-2 16,-2 2-16,0 0 0,-2 0 0,-3 0 15,0 0-15,2 2 0,-3 1 16,-2 1-16,-2-3 0,-1-1 0,0 2 16,-1 1-16,0 0 0,0-2 15,-10 0-15,0 1 0,1 0 16,2-1-16,-2 1 0,-1 0 15,0 1-15,3 1 0,-2-3 16,-1-2-16,0 3 0,-1 2 16,-8-3-16,0-2 0,2 0 15,1 3-15,-3 0 0,-2 1 16,1-2-16,1-1 0,-4 3 16,-1 2-16,-6-2 0,3 0 0,-1 1 15,0 3-15,0-1 0,0-2 16,-2 0-16,-1 0 0,-3 0 15,6 1-15,-1 3 0,-1 0 16,2 1-16,2-1 0,-2-2 16,0 0-16,2-1 0,3 0 15,-4 1-15,-2 2 0,3 0 16,1-1-16,-6 1 0,2-1 16,9-2-16,1 0 0,-22 1 15,5 1-15,20-2 0,0 0 0,-18 1 16,0 1-16,21-3 0,-2-1 15,-2 1-15,-3 0 0,5 1 16,1-1-16,-6 0 0,2-1 16,6 1-16,2 0 0,0 1 15,-2-1-15,4-1 0,3-3 16,0 4-16,-1 4 0,1-6 0,1 0 16,3 1-16,2 1 15,3 1-15,-1 0 0,1 0 0,2 1 16,1-2-16,2 2 0,2-2 15,2-1-15,1 4 0,2 1 16,2 0-16,-1-3 0,2-1 16,2 2-16,0 2 0,-1 1 15,2 0-15,0 1 0,0-1 16,1 0-16,0 3 0,1 1 0,0 1 16,0 0-16,0 0 0,0 1 15,-1 1-15,2 4 16,0 0-16,-1-1 0,1 4 0,0 1 15,-1-1-15,0-1 0,1 3 16,0 1-16,-1 0 0,0-1 16,0 3-16,0-1 0,0 0 0,1 0 15,0 3-15,1-1 16,0-2-16,1 1 0,0-3 16,2-2-16,-1-3 0,0-1 0,0-1 15,1-1-15,-2-4 0,0 0 16,0-1-16,1-2 0,-1 0 15,0 0-15,0-1 0,0 0 16,2 0-16,-1 1 0,-1-1 16,0-2-16,1 0 0</inkml:trace>
  <inkml:trace contextRef="#ctx0" brushRef="#br0" timeOffset="70756.4045">24259 4698 0,'0'0'0,"0"0"0,0 0 15,0 0-15,0 0 0,0 0 16,0 0-16,0 0 0,0 0 0,0 0 16,0 0-16,6 23 15,-6-23-15,0 0 0,3 27 16,-3-27-16,3 21 0,-3-21 0,4 23 16,-4-23-16,4 22 0,-1-11 15,-1 0-15,0-1 0,0-1 16,1-1-16,-1 1 15,-1-3-15,0 0 0,0 0 0,0-2 16,-1 1-16,0-3 0,0 2 16,0-3-16,0 2 0</inkml:trace>
  <inkml:trace contextRef="#ctx0" brushRef="#br0" timeOffset="70951.8901">24035 4826 0,'0'0'16,"0"0"-16,0 0 0,0 0 15,0 0-15,4 23 0,-4-23 16,0 0-16,-1 28 0,1-28 16,2 25-16,2-11 0,-1 0 0,0-3 15,0-2-15,1 0 0,-1-2 16,-1 0-16</inkml:trace>
  <inkml:trace contextRef="#ctx0" brushRef="#br0" timeOffset="71111.3424">24466 4788 0,'0'0'0,"0"0"0,0 0 0,0 0 15,0 0-15,0 0 0,21 7 16,-21-7-16,0 0 0,0 0 0,14 22 15,-14-22-15,0 0 0,9 24 16,-9-24-16,0 0 0,11 20 16,-9-15-16</inkml:trace>
  <inkml:trace contextRef="#ctx0" brushRef="#br0" timeOffset="71384.5982">24074 5061 0,'0'0'0,"0"0"0,0 0 15,0 0-15,0 0 0,0 0 16,0 0-16,34 10 0,-34-10 0,35 0 16,-11 0-16,1-1 0,2-2 15,0-1-15,3 1 0,5-3 16,0 0-16,-1 1 0,0 0 15,2 1-15,-4 2 16,-5-2-16,-5-1 0,-8 1 16,-3 3-16,-2 0 0,-3 1 0,-2 0 15,-1 0-15,1 0 0</inkml:trace>
  <inkml:trace contextRef="#ctx0" brushRef="#br0" timeOffset="71621.3247">24294 4985 0,'0'0'0,"0"0"0,0 0 15,0 0-15,0 0 0,-2 32 16,2-32-16,-3 29 0,2-12 16,-1 1-16,0 1 0,0-1 15,-2 2-15,0-2 0,-2 0 16,-1 4-16,-2-2 0,-1-1 15,-1-1-15,0-4 0,0-2 0,0-2 16,-1-3-16,1-1 0,0-3 16,2 1-16,1-2 0,2 0 15</inkml:trace>
  <inkml:trace contextRef="#ctx0" brushRef="#br0" timeOffset="71821.7315">24352 5184 0,'0'0'0,"0"0"0,0 0 16,22 8-16,-12-4 0,1 1 16,0 3-16,0-1 0,1 1 15,1-1-15,-1 1 16,0 0-16,0-1 0,-1-2 0,0 0 16,-2-1-16,-1 0 0,-2-1 15,-1-1-15,-5-2 0,0 0 16,0 0-16,-3 1 0,3-1 15</inkml:trace>
  <inkml:trace contextRef="#ctx0" brushRef="#br0" timeOffset="72053.6558">24664 4922 0,'0'0'0,"0"0"16,0 0-16,0 0 0,0 0 0,16 18 15,-16-18-15,11 19 0,-11-19 16,11 20-16,-11-20 0,11 25 16,-6-12-16,1 1 0,-1-2 15,1 0-15,-1-1 0,1-1 16,-2 0-16,1-1 0,-1-1 16,-2-1-16,0-3 0,0 0 15,-1 0-15,0-1 0</inkml:trace>
  <inkml:trace contextRef="#ctx0" brushRef="#br0" timeOffset="72351.6131">24702 4967 0,'0'0'0,"0"0"0,0 0 16,0 0-16,0 0 0,0 0 16,22-14-16,-22 14 0,0 0 0,25-8 15,-25 8-15,22-6 16,-11 3-16,1 1 0,0 0 15,-1 1-15,1 0 0,-3 0 16,0 0-16,0 1 0,0 1 0,-1 0 16,-2 1-16,0 1 0,-2 1 15,1 0-15,-2 0 0,-1 1 16,0 0-16,-1 1 0,0 1 16,-1 1-16,0 1 0,-1 0 15,0 0-15,0 1 0,0 0 0,0-1 16,-1 1-16,-2 0 0,0-1 15,1 0-15,-1-2 0,2 0 16</inkml:trace>
  <inkml:trace contextRef="#ctx0" brushRef="#br0" timeOffset="72535.9722">24690 5129 0,'0'0'0,"0"0"16,0 0-16,0 0 0,0 0 15,0 0-15,0 0 0,0 0 0,25-8 16,-25 8-16,0 0 15,34-9-15,-34 9 0,33-6 0,-14 1 16,-1 2-16,-2-1 0,0 1 16,-1 0-16,-1 1 0,0 0 15,-3-8-15,-1-5 0,-2 1 16,0 2-16,-1 2 0</inkml:trace>
  <inkml:trace contextRef="#ctx0" brushRef="#br0" timeOffset="72918.3485">25025 4846 0,'0'0'0,"0"0"0,0 0 16,0 0-16,0 0 0,0 0 15,13 24-15,-13-24 0,0 0 16,0 30-16,0-30 0,-4 28 0,2-14 16,0 1-1,0-1-15,0 1 0,0-1 0,-1-1 16,2-2-16,0-1 0,0-1 16,1 0-16,1-4 0,3 1 15,0-2-15,3-3 0,1-1 0,1 0 16,0-1-16,2-1 15,2-2-15,1 0 0,0 0 0,0-1 16,-1 1-16,0-1 0,-1 0 16,0-2-16,-1 0 0,-3 2 15,-3 0-15,-3 1 0,-2 2 16,-2-3-16,-2 1 0,0 0 0,1 0 16,0 1-16</inkml:trace>
  <inkml:trace contextRef="#ctx0" brushRef="#br0" timeOffset="73284.8457">25204 4872 0,'0'0'0,"0"0"0,0 0 0,0 0 16,0 0-16,0 0 0,0 0 15,0 0-15,0 0 0,0 0 16,0 0-16,0 0 0,0 0 0,0 0 16,0 0-16,0 0 0,20 11 15,-20-11-15,0 0 0,5 23 16,-5-23-16,4 18 0,-4-18 15,5 25-15,-3-11 0,0 1 16,-1-1-16,0 0 0,0 0 16,0 1-16,0 2 0,1-3 15,-1 1-15,-1 0 0,0 2 16,0 0-16,0-2 0,0 6 16,0-2-16,0-2 0,0-1 0,-1 0 15,-1-2-15,1-2 16,0-2-16,0 1 0,0-3 15,0-3-15,0-1 0,1-2 0,0-2 16,0 4-16,0-4 0,0 3 16,0-3-16,0 0 0,-3 2 15,0-5-15,2 0 0,-1-1 16,0 0-16,0 2 0,1 0 0,-1-1 16</inkml:trace>
  <inkml:trace contextRef="#ctx0" brushRef="#br0" timeOffset="97340.9404">2472 6801 0,'0'0'0,"0"0"0,0 0 16,0 0-16,0 0 0,0 0 16,25-1-16,-25 1 0,0 0 0,25 1 15,-25-1-15,0 0 16,29 2-16,-29-2 0,25 4 16,-14-3-16,2 1 0,1-1 15,2 1-15,0-1 0,-1 0 0,3-1 16,1-1-16,-1 1 0,1 1 15,2 0-15,1 0 0,7-1 16,-4 0-16,2-1 0,1 0 16,0 1-16,-1 0 0,2-1 15,1 1-15,-3-1 0,2-1 0,5 0 16,2 0-16,-2 1 16,-2-1-16,2 1 0,2 2 15,-3-1-15,-1 0 0,0 2 16,2-2-16,-2 0 0,-2 0 0,10-2 15,-3 1-15,0 1 0,-3 0 0,1 1 16,2 1-16,-2-1 16,-3 0-16,0-1 0,3 0 15,-1-1-15,0 0 0,2 1 16,1-2-16,-4 2 0,0 0 0,3-1 16,1 1-16,-3-1 0,-2-1 15,0 1-15,0 2 0,0 0 16,-1 0-16,3-1 0,1 0 15,-4 0-15,-1 0 0,2 0 16,1 0-16,-1 2 0,-3 2 0,2-3 16,2-1-16,-1 1 15,0 0-15,1-1 0,-1 0 16,-1 2-16,-2-2 0,6 1 0,-1 1 16,-1-1-16,-2-3 0,1 2 15,2 1-15,-4 0 0,-2 0 16,2-1-16,2 0 0,-2 0 15,-1 1-15,3 0 0,2-1 16,-5 0-16,0 1 0,2-1 16,1 0-16,0 0 0,-2 0 0,0-1 15,2-1-15,-1 2 0,-2 0 16,2-3-16,-3 1 16,2 2-16,0 0 0,2 1 0,2 1 15,-3 0-15,-3 0 0,4-1 16,2-2-16,-2 1 0,-1 0 15,2 0-15,1 0 0,-1-1 16,0-1-16,2-1 0,2 2 16,-3 1-16,-1 0 0,1 0 15,1-2-15,-1 0 0,0 0 0,5-1 16,2 2-16,-9 0 0,1 1 16,7 0-16,1-1 15,-3 1-15,-3 1 0,5-1 0,0-1 16,-4 0-16,-2 0 0,2 1 15,1 1-15,-2-2 0,-4-1 16,5 2-16,0 0 0,-2-1 0,-1-2 16,2 2-16,3 1 15,-2 0-15,0-1 0,1 0 16,2 0-16,-5 1 0,-2 0 0,2 1 16,1-1-16,2 0 0,-3 0 15,2 0-15,3 0 0,-3-1 16,-2 0-16,3 0 0,0 1 15,0 0-15,-2 1 0,1-1 16,2 0-16,-3 0 0,-1 2 0,5-1 16,2 0-16,-5-1 15,-1 0-15,1 1 0,2-1 16,-2 0-16,-1 2 0,1-2 16,4 1-16,-5-1 0,-2 0 0,3-1 15,3-2-15,-1 3 0,-4 1 16,3-1-16,3 0 0,-5 0 15,-3 0-15,2 2 0,3 0 16,-3-1-16,-1-1 0,2-1 16,3 0-16,-4 1 0,-3-1 0,3 2 15,3 0-15,1-1 16,-1 0-16,1 1 0,-1 0 16,-2-1-16,-2-2 0,2 2 15,2 2-15,-4-2 0,-4 0 0,3-1 16,1 0-16,-2 1 0,-2 0 15,2 0-15,3-1 0,-2 0 16,-1 2-16,1-1 0,0 1 16,-2 0-16,0 0 0,2 0 15,2-1-15,-4 2 0,-3-1 0,2 0 16,4 2-16,-6-3 0,-1-1 16,1-1-16,0 1 15,1 0-15,-1 1 0,2 2 0,1 1 16,-3-1-16,-1-1 0,2 2 15,4-1-15,-2 1 0,-2-3 16,0 1-16,3-1 0,-2 0 16,0 0-16,0 0 0,2-1 15,-3 1-15,-3 1 0,5-1 16,3 0-16,-3-1 0,-3 0 16,1 1-16,1 1 0,-2 0 15,1-1-15,0 1 0,1 3 16,-1-3-16,-3 0 0,2-1 15,1-2-15,-2 2 0,0 1 0,1 0 16,2 0-16,-1-1 0,-3-1 0,0 1 16,2 1-16,-2 0 15,1 0-15,0-2 0,2 0 16,-4 0-16,-1 1 0,1 1 16,0-1-16,1 0 0,-1-1 0,1 0 15,1 0-15,-4 1 0,-1 0 16,5 1-16,1 0 0,-6-1 15,-2-1-15,0 0 0,0 1 16,0 0-16,-1 0 0,1 0 16,1 0-16,-1 1 0,-3 0 0,1-1 15,0-1-15,-1 1 0,-2 0 16,-1 0-16,0-1 16,-1 1-16,-1 0 0,-1 0 0,0 1 15,-2 0-15,0 0 0,0 0 16,-1 0-16,0-1 0,-1 1 15,-1 0-15,0-1 0,-2 1 16,-1-1-16,0 2 0,0-2 16,-2 0-16,3 1 0,-3-1 15,2-1-15,-2 1 0,0 0 0,0 0 16,2 0-16,-2 0 16,0 0-16,0 0 0,0 0 15,0 2-15,0-2 0,0 0 16,2 1-16,-2-1 0,0 0 0,0 0 15,0 0-15,0 0 0,0 0 16,0 0-16,0 0 0,0 0 16,0 0-16,0 0 0,0 0 15,0 0-15,0 0 0,0 0 16,0 0-16,0 0 0,0 0 0,0 0 16,0 0-16,0 0 0,0 0 15,0 0-15,0 0 0,0 0 16,0 0-16,0 0 0,0 0 15,-4 2-15,4-2 0,0 0 16</inkml:trace>
  <inkml:trace contextRef="#ctx0" brushRef="#br0" timeOffset="99606.5447">16881 6850 0,'0'0'0,"0"0"15,0 0-15,0 0 0,0 0 0,0 0 16,0 0-16,31-6 0,-31 6 16,24-4-16,-24 4 0,30 0 15,-13-2-15,3 1 0,2-1 16,1-1-16,2 0 0,1 0 15,3-1-15,7 1 0,-1 1 16,4-1-16,2 2 0,6-2 16,-2 1-16,3 0 0,0 0 15,-1 1-15,-2 0 0,11-1 16,3 1-16,-5 0 0,-3 1 16,11 1-16,0 0 0,-5 0 15,-3-1-15,2 0 0,4 0 16,-4 1-16,-2 1 0,11-2 15,2 2-15,-5-2 0,-3-2 0,11 5 16,2 3-16,-10-4 0,-7 0 16,23-2-16,-1-3 0,-6 3 15,-4 1-15,0 0 0,2 0 16,-9-3-16,-5 0 0,6 2 16,4 2-16,-3-1 0,-3 1 0,5 0 15,2 3-15,-9-2 0,-8-2 16,9 0-16,6 0 15,-5-2-15,-2-2 0,2 2 16,1 2-16,-4 0 0,-5 2 0,7 0 16,2 1-16,-2-3 0,-3-2 15,4-1-15,4 0 0,-8 0 0,-4 5 16,5-4-16,5-1 16,-7 1-16,-5 2 0,4 4 0,5 5 15,-6-8-15,-3-4 0,6 0 16,5 1-16,-8 0 0,-5-1 15,5 4-15,3 3 0,-4-3 16,-4 0-16,5-4 16,2 0-16,-4 4 0,-3 2 0,5 0 15,2-1-15,-6-1 0,-3-5 16,5 3-16,4 1 0,-6 2 16,-7-1-16,6 0 0,1 1 15,-3-3-15,0-1 0,4 2 16,6 0-16,-7 2 0,-5 0 0,4-2 15,4 2-15,-4 0 0,0 2 16,-1-3-16,-1-6 0,-4 4 16,-4 1-16,7 0 0,6 1 15,-4-1-15,-2-2 0,0-1 16,2 0-16,-4 2 0,-2 1 0,2 2 16,2-2-16,-18-1 0,1-3 15,26 3-15,1 3 0,-22-2 16,1 1-16,4 0 0,1 0 15,1-3-15,-1-2 0,3 1 16,1 2-16,-2 0 0,-2 0 16,3 0-16,1-2 0,-3 2 15,-2 2-15,3-1 0,1 1 16,-3 0-16,1-2 0,0 1 16,2 2-16,-3-5 0,-4-1 15,2 2-15,2 3 0,-4-1 0,-2-1 16,1-1-16,1 1 0,-5 0 15,-2 0-15,1 1 16,-2 2-16,-1-1 0,-2 3 0,0-4 16,1 1-16,-1-2 0,-1 1 15,-2-1-15,-2 1 0,-4 1 16,-1 1-16,1-1 0,-1 0 16,-2 1-16,-1 1 0,-2-3 15,-2-1-15,1 2 0,-2 2 0,1-1 16,-2 0-16,0-1 0,-1 1 15,-1 0-15,0 0 0,1 1 16,-1-2-16,-1 0 0</inkml:trace>
  <inkml:trace contextRef="#ctx0" brushRef="#br0" timeOffset="100997.6061">26134 6802 0,'0'0'0,"0"0"15,0 0-15,0 0 0,24 0 0,-24 0 16,0 0-16,33 0 15,-19-2-15,4 1 0,3 1 16,1 1-16,0-1 0,11 0 16,4 0-16,-1-1 0,0 1 0,4-1 15,3 1-15,9 0 0,0-1 16,3 0-16,4-2 0,6 1 16,-4 2-16,3-2 0,3-2 15,6 1-15,-6 2 0,13-1 0,-1 2 16,-8-1-16,-6 1 0,5 0 15,5 0-15,25 0 0,-11 0 16,-1 0-16,-1 0 0,-7 1 16,-5 0-16,1 0 0,1-2 15,-8-2-15,-4-3 0,5 6 16,2 6-16,-4-1 0,-6 2 0,6-4 16,3-3-16,-7-1 15,-5-4-15,5 3 0,4 2 0,-7-2 16,-6 0-16,6 0 0,6-3 15,-8 2-15,-3 0 0,8-2 16,6-1-16,-10 3 0,-5 1 0,5 1 16,3-2-16,-6-1 15,-3-1-15,7-2 0,5 1 16,-8 3-16,-4 0 0,5 2 16,3 1-16,-5-3 0,-3-2 15,5 1-15,4 1 0,-8 2 16,-5 1-16,7 2 0,5 4 15,-3-10-15,-2-3 0,2 2 0,3 3 16,-9 3-16,-7 3 0,7-5 16,4-5-16,-6 4 0,-2 3 15,0 3-15,2-1 0,-3-5 16,-2-4-16,0 4 0,-1 5 16,-2-7-16,0-5 0,-1 9 0,-1 7 15,-5-4-15,0-1 0,-5-3 16,-3-2-16,-1 2 0,-1 1 15,-7 3-15,-6 4 0,-7-5 16,0-1-16,-6-1 0,0 0 16,-2 1-16,2-1 0,-2 0 15</inkml:trace>
  <inkml:trace contextRef="#ctx0" brushRef="#br0" timeOffset="102752.4571">2131 7765 0,'0'0'0,"0"0"0,0 0 16,0 0-16,0 0 0,0 0 16,0 0-16,0 0 0,0 0 0,29 6 15,-29-6-15,22 7 16,-22-7-16,22 9 0,-9-6 16,0 0-16,2 1 0,0-1 15,5-1-15,0 0 0,1 0 0,1-1 16,1 1-16,1 0 0,1 0 15,6 0-15,2 0 0,-1 2 16,-1-2-16,1 0 0,2 0 16,5-1-16,1 0 0,-1 1 15,4-1-15,-2 0 0,-3 0 0,9 0 16,2-1-16,-3 0 16,-1 0-16,0-2 0,-1 0 15,-1-1-15,-1 1 0,11 0 0,2 0 16,-5-2-16,-5 0 0,1 1 15,3 0-15,-3 1 0,-4 0 16,4 1-16,3 1 0,-5-1 16,-3-2-16,8 3 0,-1 0 15,-7-3-15,-2 0 0,8 0 16,0 2-16,-5-1 0,-2-3 0,-2 2 16,0 0-16,-3 2 0,-1 1 15,4-1-15,1 1 0,-8 0 16,0-2-16,4 1 0,3-2 15,-8 2-15,0 1 0,5-2 16,0 1-16,-3-2 0,0 2 16,1 0-16,2 1 0,-5-2 15,-3-1-15,5 1 0,3 0 16,-6 0-16,-2 0 0,0 1 16,3-1-16,-3 0 0,-2 0 0,4-1 15,0 0-15,-4 1 0,-2-1 16,2 2-16,4-1 0,-6 1 15,-1 1-15,2 0 0,-2 0 16,0 1-16,-1 1 0,1 1 16,2 0-16,-4 0 0,1-3 0,-2 2 15,1 2-15,-3-1 16,0 0-16,-1-1 0,0 1 16,0-2-16,-1 1 0,0 0 0,2 0 15,-4-2-15,2 1 0,-2-1 16,-3 2-16,0-2 0,-2-2 15,0 2-15,1-1 0,-2 0 16,-2 1-16,0 0 0,-3 1 16,-2 3-16,-1 0 0,0-1 15,1 1-15,0-2 0</inkml:trace>
  <inkml:trace contextRef="#ctx0" brushRef="#br0" timeOffset="104324.7342">6998 7727 0,'0'0'0,"0"0"0,0 0 15,25-3-15,-25 3 0,22-3 0,-22 3 16,27-3-16,-10 0 0,0 2 15,3 1-15,0-1 0,1-1 0,8 0 16,0 2-16,0 0 0,-1 1 16,1-1-16,3-1 0,-1 0 15,0 1-15,8 0 0,-1 0 16,0 1-16,-2 0 0,2 0 16,0 1-16,0-1 0,-2 0 15,2 1-15,-1-1 0,7 1 0,-3 0 16,-1 1-16,-2-1 15,2 1-15,0-1 0,0 2 0,2-1 16,-3 0-16,0-2 0,0 2 16,0-2-16,-2 0 0,0-2 15,6 2-15,0 3 0,-1-4 16,-4-2-16,2 1 0,-2 1 16,1 1-16,0 1 0,0 0 15,-1 0-15,0-4 0,1-2 0,0 2 16,0 3-16,0-2 15,-1-2-15,2 0 0,0 2 16,-4 0-16,-1 0 0,2 0 16,1 0-16,-3 0 0,-2 1 0,1-3 15,1 1-15,-1-1 0,0 2 16,1 1-16,-1 0 0,0 1 16,0-1-16,0 2 0,2-1 15,-2 0-15,-1 0 0,1 1 16,1-2-16,-2 0 0,-1 0 0,4-3 15,2-1-15,-3 4 0,-3 1 16,-1 0-16,0-1 0,0-2 16,1 1-16,0-1 0,1 1 15,-5-1-15,0 1 0,2 0 16,2 1-16,-1 0 0,1 0 16,-1 0-16,0-1 0,-1 0 15,1-2-15,1 2 0,3 1 16,-2-2-16,0 0 0,-1 1 0,0 1 15,-2 0-15,-1-1 16,3-1-16,1 0 0,0 1 16,1 0-16,1 2 0,-1 3 0,-1-3 15,0-2-15,0 0 16,0-3-16,-2 2 0,-1 0 0,2 1 16,1 0-16,-2 1 0,-3-1 15,3 1-15,2 0 0,-1 0 16,-1-2-16,0 1 0,1 0 15,-1 1-15,0-1 0,-3 1 16,1 1-16,0 0 0,-1-1 0,2 0 16,1 0-16,-1 1 0,-1 2 15,1-2-15,1 2 0,-1-2 16,0-2-16,1 2 0,0 1 16,-1-1-16,-1 2 0,0-3 15,0 0-15,0 1 0,0 0 0,-1 0 16,2-1-16,-1 0 0,-1 0 15,1 0-15,0 1 0,-1-1 16,2-1-16,0 1 0,-1 0 16,-2 0-16,0-1 0,1 2 15,2 0-15,1 1 0,0-1 16,0 0-16,0-1 0,-3 2 16,0-1-16,0-1 0,3 0 15,-2-1-15,0-1 0,-1 0 0,0 1 16,-1 0-16,2 2 0,0 0 15,-1 0-15,0-1 16,-2-1-16,0 1 0,0 1 0,-1-1 16,-2 0-16,0 0 15,1 0-15,0 3 0,1-1 0,-7-1 16,1-1-16,0 1 0,-2 0 16,1-1-16,-1 2 0,-1-4 15,1 1-15,0 2 0,1 1 16,-3-1-16,0-1 0,-2 0 15,-1 0-15,0 1 0,-1 0 0,-1 0 16,0-1-16,1 0 0,0-2 16,0 1-16,0 1 0,0 1 15,0 0-15,-1 1 0,-1 0 16,-1-2-16,-2-1 0,0 0 16,-1 0-16,-1 1 0,-1 1 0,-1 0 15,0 0-15,1-1 16,-3 0-16,0 0 0,0 0 0,1 2 15</inkml:trace>
  <inkml:trace contextRef="#ctx0" brushRef="#br0" timeOffset="106885.7995">15158 7864 0,'0'0'0,"0"0"0,0 0 16,0 0-16,20-2 0,-20 2 0,19-1 15,-6 1-15,0 0 0,3 0 16,3 1-16,1-1 0,0 1 16,8 0-16,2 0 0,1 1 15,0-1-15,2-1 0,1 1 0,0 1 16,0-1-16,11 0 15,0 0-15,-1-1 0,-1-1 0,1 1 16,1-1-16,7 1 0,-3 0 16,0 0-16,2 0 0,-3-1 15,1 1-15,6 0 0,-2-2 16,-1 1-16,0 0 0,-2 1 16,1 0-16,1 0 0,0-2 0,-1 2 15,1 0-15,4-1 0,-3-1 16,2 1-16,1 1 0,-1-1 15,0 1-15,-2-3 0,0 1 16,1 0-16,0-1 0,0 0 16,0 1-16,-1 0 0,-3-1 0,24-1 15,-5 2-15,-5 0 16,-2 1-16,-2 1 0,-3 0 0,-2-2 16,-1 0-16,2 0 0,0 3 15,-2-2-15,-1 0 0,0-1 16,1 0-16,-3 0 0,0 2 15,2-2-15,2-3 0,-3 2 16,-1 1-16,1 1 0,2 2 16,0-2-16,1 0 0,0 0 15,0 1-15,-1 0 0,0 0 16,1-3-16,1-1 0,-2 3 16,-1 2-16,2-3 0,2-3 15,-2 3-15,1 2 0,1 0 16,2 2-16,-4-3 0,-2 0 0,2-1 15,1 0-15,1 1 0,1 1 16,-1 4-16,-1 3 0,2-4 16,-1-2-16,1-5 0,2-2 15,-3 5-15,0 2 0,-1-1 16,0-3-16,0 1 0,0 0 0,4 2 16,3 2-16,-5 2 0,-2 2 15,3-5-15,0-4 0,1 2 16,1-1-16,0 3 0,1 1 15,0 1-15,0 0 0,-2-1 16,1 0-16,-3-2 0,1-1 16,4 2-16,3 3 0,-4-2 15,-1 0-15,0-2 0,1-1 16,-2 1-16,1 1 0,4-3 0,3-2 16,-4 0-16,-3 1 0,-1 0 15,0-1-15,-2 4 0,0 4 16,3-4-16,4-2 0,-3 5 15,-3 0-15,-1-4 0,0-2 16,1-1-16,-1 2 0,3 3 16,2 1-16,-4 1 0,-1-1 15,-2-1-15,-1-2 0,2 0 16,2-3-16,-1 4 0,2 3 16,-2-5-16,0-1 0,2 2 15,3 1-15,-1 2 0,1 4 0,-2-7 16,1-4-16,-4 0 0,0 1 15,1 4-15,2 2 0,1 0 16,2 2-16,-1-3 0,-1 0 16,0 0-16,0-1 0,-2-2 15,0-1-15,2-1 0,1 1 0,1 6 16,2 3-16,-5-3 0,-1-3 16,-2-2-16,1-3 0,0 2 15,2 1-15,3 3 0,1 2 16,-4 1-16,-4-1 0,0-4 15,1-1-15,0 3 0,2 2 16,-2-1-16,-1-2 0,0-5 16,-2-2-16,0 5 0,0 5 15,-1 1-15,0 1 0,4-2 16,3-3-16,-6 0 0,-3 0 0,2 2 16,3 2-16,0 0 0,-2-2 15,-1-3-15,-1-4 0,1 5 16,1 4-16,-1-2 15,0-2-15,0 1 0,-1 1 0,2 3 16,1 2-16,-2-4 0,-2-1 16,-1 1-16,-2 1 0,1-5 15,-1-3-15,0 3 0,-1 3 16,2 1-16,0 1 0,-2-1 16,0 0-16,-1 2 0,-1 1 0,4-5 15,2-4-15,-3-1 0,1 0 16,0 3-16,-1 3 0,-1 1 15,-2 1-15,2-2 0,3-1 16,-1 1-16,-2 0 0,3 1 16,1-1-16,-2 0 0,0 1 0,0-2 15,-2-1-15,-3-1 0,-3-1 16,5 5-16,0 3 0,-1-1 16,-2 1-16,-2-2 0,0-3 15,-3 1-15,-2 2 0,-9-5 16,5-1-16,-2 1 0,1 1 15,2 0-15,1 0 0,0 3 16,1 1-16,1-4 0,3-4 16,-3 1-16,-1 2 0,-1-4 15,-1-2-15,-1 6 0,0 4 0,-3-3 16,-1-3-16,-5-1 16,1-3-16,0 3 0,-1 2 15,-2-1-15,-2 2 0,-2-2 16,0-1-16,-5 3 0,1-2 0,-2 0 15,0-1-15,-1 0 0,-1 2 16,-3 1-16,0 0 0,-1 2 16,-1 1-16,-2 0 0,-1 1 15,-2-3-15,1 3 0,-1-3 16</inkml:trace>
  <inkml:trace contextRef="#ctx0" brushRef="#br0" timeOffset="109453.4349">2564 8670 0,'0'0'0,"0"0"0,0 0 16,0 0-16,0 0 0,0 0 15,0 0-15,0 0 0,0 0 0,0 0 16,0 0-16,23 8 0,-23-8 16,0 0-16,0 0 0,30 8 15,-30-8-15,22 4 0,-22-4 16,26 6-16,-13-3 0,3-2 15,2-2-15,0 1 0,0 0 16,3 0-16,1-1 0,0 0 16,0 0-16,10 0 0,-1 0 15,-1 0-15,1-1 0,-1 1 0,3 0 16,0 1-16,0-1 0,9 0 16,-1 0-16,-4 1 0,2 0 15,-1 0-15,2-1 0,-1 1 16,-1 0-16,8-2 0,2 1 15,-6 2-15,-1 1 0,3-2 16,0 0-16,-3 1 0,-1 0 16,8-1-16,-2 1 0,-3 0 15,-2 0-15,3 2 0,0-1 16,-3 0-16,-3-1 0,3-1 16,3 0-16,-2 2 0,1 4 0,2-3 15,-1-1-15,1-2 0,-5 2 16,4-5-16,3 0 0,-4 3 15,-2 2-15,7-3 0,2-1 16,-5 1-16,-4 1 0,5 1 16,1 1-16,-6 1 0,-2-1 0,6 0 15,5 1-15,-5-1 16,-1-1-16,3 0 0,3 1 0,-6-4 16,-3-2-16,4 3 0,2 4 15,-1-2-15,-2-1 0,2 0 16,2-2-16,-2 1 0,-3 0 15,3-1-15,5-2 0,-7 4 0,0 3 16,1 1 0,5 2-16,-6-5 0,-1-4 0,0 3 15,1 1-15,0 0 0,-3-1 16,7 0-16,5 1 0,-5-3 16,-4-2-16,3 2 0,5 2 15,-5-2-15,-3 0 0,26 0 16,-2 5-16,-30-3 0,0-1 0,25-3 15,-3-1-15,-25 5 0,-1 0 16,27-1-16,-4-3 0,-19 3 16,1 1-16,20 0 0,-3 0 15,-20 1-15,2 1 0,21-2 16,-1-1-16,-21-1 0,2-1 0,20 0 16,0 1-16,-7 0 0,-5 0 15,1 1-15,5 1 0,-4 0 16,-3 1-16,5 0 0,3 1 15,-3-2-15,-4-1 0,3 1 16,1 1-16,-4 1 0,-6 1 0,6-1 16,4-1-16,-4-2 15,0-1-15,1-1 0,4 0 16,-5 1-16,-3 1 0,5-1 0,3 1 16,-5 0-16,-2 1 0,7-1 15,3-1-15,-6 1 0,-5 0 16,5-1-16,4-2 0,-5-1 15,-4 1-15,3 2 0,4 1 16,-4 0-16,-4 0 0,7-1 16,2 4-16,-5-2 0,-4 1 0,0 0 15,1-1-15,-2 3 16,-1 1-16,2-2 0,3-2 16,-6 1-16,-5 1 0,5-2 15,3-2-15,-17 1 0,5 0 0,3 0 16,3 0-16,-2 0 0,0-1 0,4 1 15,3 1-15,-3-1 16,-2-1-16,5 1 0,3-1 16,-5 2-16,-4 0 0,5 2 15,3-1-15,-2-2 0,-3-1 0,2 2 16,0-1-16,-2 1 0,-2-2 16,2 4-16,0 2 0,-1-4 15,-2-3-15,2 2 0,-1 1 16,-3 3-16,-2 0 0,5-2 15,2 0-15,-7-1 0,-2-1 0,3 0 16,4 2-16,-4-2 0,-2 1 16,-1 0-16,1 0 15,-2-1-15,-3-1 0,0-1 0,-1 1 16,-4 1-16,-3 1 0,-2-2 16,0 0-16,-5 1 0,-3-1 15,0 1-15,-2 1 0,-3 1 16,-3-1-16,2 3 15,-2-3-15,2 2 0</inkml:trace>
  <inkml:trace contextRef="#ctx0" brushRef="#br0" timeOffset="117920.4506">9394 8396 0,'0'0'15,"0"0"-15,0 0 0,0 0 16,0 0-16,0 0 0,0 0 16,0 0-16,0 0 0,0 0 15,0 0-15,0 0 0,0 0 0,0 0 16,0 0-16,3 23 0,-3-23 16,0 0-16,0 0 0,4 27 15,-4-27-15,0 0 0,1 28 16,-1-28-16,0 20 0,0-8 15,0 2-15,0 0 0,1-1 0,-1 3 16,0 1 0,1 0-16,0 0 0,0 2 0,0 0 15,0 5-15,0-2 0,-1 0 16,0 2-16,0-3 0,0-1 0,2-1 16,-1 0-16,0-1 0,-1-1 15,1-1-15,0 0 0,0-1 16,-1-2-16,1-1 0,0-2 15,0-1-15,0-1 0,1-1 16,-2-2-16,0 0 0,0-1 0,1 0 16,0-2-16,-1-2 0,0 3 15,0-3-15,0 0 16,-2 0-16,-1-2 0,1 0 0,2 2 16,-2-4-16</inkml:trace>
  <inkml:trace contextRef="#ctx0" brushRef="#br0" timeOffset="118736.7415">9276 8818 0,'0'0'0,"0"0"16,0 0-16,0 0 0,0 0 15,0 0-15,0 0 0,0 0 16,0 0-16,0 0 0,0 0 16,0 0-16,0 0 0,0 0 15,0 0-15,0 0 0,25 4 0,-25-4 16,0 0-16,0 0 0,0 0 16,0 0-16,21 13 15,-21-13-15,0 0 0,0 0 0,16 21 16,-16-21-16,0 0 0,13 18 15,-7-10-15,-2 0 16,0 1-16,1-1 0,-1 0 0,-1 1 16,1-1-16,-1 0 0,0 0 15,1 0-15,0 0 0,-1-1 16,1 0-16,-1 0 0,1 1 0,1-2 16,-1 2-16,1-1 0,-2-2 15,1 1-15,-2 0 16,0-1-16,0 0 0,0-1 0,1 0 15,0-1-15,-2-1 0,0 0 16,1 0-16,-1 1 0,0-1 16,-1-2-16,1 4 0,-1-4 15,0 0-15,0 2 0,0-2 16,0 0-16,0 0 0,0-4 0,0 4 16,1-2-16,1-1 0,-2 1 15,0 0-15,1-2 0,0-1 16,0 1-16,0 1 0,0-1 15,0 0-15,0 1 0,0 0 16,0 0-16,2-1 0,-1 0 16,0 0-16,1-1 0,2 0 15,-2-1-15,2-2 0,-1 2 16,0-2-16,1 1 0,-1-1 16,1 0-16,-1 1 0,1-1 15,1-2-15,0 0 0,-1 1 0,1 0 16,0 1-16,0-2 0,0 1 0,1-1 15,1 1-15,-2 0 16,0-1-16,-1 0 0,2 2 16,-2 0-16,1-1 0,-2 2 15,1 0-15,-2 1 0,0 2 0,0 1 16,-1-2-16,0 1 0,-1 1 16,0 1-16,0 0 15,-1 2-15,2-4 0,-2 4 0,0 0 16,0 0-16,0 0 0,0 0 15,0 0-15,2 3 0,-2-3 16,-3 3-16,3-3 0,-2 2 16</inkml:trace>
  <inkml:trace contextRef="#ctx0" brushRef="#br0" timeOffset="124370.3877">25376 6348 0,'0'0'0,"0"0"0,0 0 16,0 0-16,0 0 0,0 0 16,0 0-16,0 0 0,0 0 0,-17 15 15,17-15-15,0 0 0,-28 21 16,28-21-16,-24 20 0,10-10 15,-2 0-15,0 1 0,-2 2 16,0 2-16,2 0 0,-6 7 16,-1-2-16,1 2 0,0 0 15,0-1-15,-1-1 0,4 0 16,0-1-16,-1 4 0,2-2 16,4-2-16,2-2 0,3-2 0,3-2 15,2-3-15,2-1 0,5 0 16,5-1-16,3-1 0,3-2 15,5-1-15,3 0 0,0-2 16,1 1-16,9-3 0,3-3 16,-1 1-16,1-2 0,0 1 15,1-1-15,-2 0 0,-2-1 0,4 1 16,-1 1-16,-4 1 0,-3 1 16,-4-4-16,-3 0 15,-7 1-15,-2 0 0,-2 1 0,-2 0 16,-2 0-16,-3-3 0,-2 0 15,-2-3-15,-2 3 0,-2 0 16,-1-1-16,-3-1 0,1 1 16,3 1-16,-1 1 0</inkml:trace>
  <inkml:trace contextRef="#ctx0" brushRef="#br0" timeOffset="124603.1398">25411 6376 0,'0'0'0,"0"0"0,0 0 0,0 0 16,0 0-16,0 0 0,0 0 16,8 29-16,-8-29 0,7 26 15,-1-11-15,-1 2 0,-1 1 0,3 3 16,1 2-16,0 0 16,-1-1-16,3 4 0,0-4 15,1-1-15,0-4 0,-1 1 0,0 1 16,-2-3-16,-2-3 0,1-1 15,-2-2-15,0-1 0,-1-2 16,0 0-16</inkml:trace>
  <inkml:trace contextRef="#ctx0" brushRef="#br0" timeOffset="124986.3863">24976 6460 0,'0'0'0,"0"0"0,0 0 15,0 0-15,0 0 0,8 29 0,-8-29 16,11 26-16,-5-10 0,1 2 16,3 3-16,-1-1 0,0 1 15,1 7-15,0-1 0,-2-1 16,1-4-16,0 0 0,1 0 16,-1-3-16,0-3 0,-2-2 0,0-2 15,-2-2-15,0-1 0,-2-2 16,1 0-16,-3-3 0,-1-1 15,0-3-15,-4-1 0,1-1 16,0 0-16,-1 1 0,1 0 16,1-1-16</inkml:trace>
  <inkml:trace contextRef="#ctx0" brushRef="#br0" timeOffset="125537.1378">24981 6494 0,'0'0'15,"0"0"-15,0 0 0,0 0 16,0 0-16,0 0 0,27 8 16,-27-8-16,0 0 0,39-1 0,-39 1 15,39-4-15,-15 3 0,1-1 16,4 0-16,-2 0 0,1 0 0,7-3 15,0 0-15,-2 1 16,-2 1-16,7-3 0,-3 1 16,-5 0-16,-5 1 0,-3 2 15,-3 0-15,-2 1 0,-3 0 0,-3 0 16,-3 0-16,-3 1 0,1 0 16,-3 0-16,-1-2 15,0 0-15,-2 2 0,1 3 0,-1 0 16,-1-1-16,0 1 0,0 1 15,0-2-15,0 1 0,0 0 0,-1-1 16,-1 1-16,1 0 16,0-1-16,-1 1 0,-2 0 15,1 1-15,-2-2 0,0 2 16,-1 0-16,-1 0 0,1 1 0,-3 0 16,-1 1-16,0 2 0,0 1 15,-3 3-15,-1 3 16,0-1-16,-2 1 0,-6 6 15,-2 1-15,0-1 0,1 1 0,-2 1 16,-2 0-16,-3 4 0,4-2 16,2-3-16,2 0 0,2-3 15,2-2-15,3 0 0,2-1 16,1-2-16,4-1 0,1-5 16</inkml:trace>
  <inkml:trace contextRef="#ctx0" brushRef="#br0" timeOffset="230156.5119">13597 8099 0,'0'0'0,"0"0"15,0 0-15,0 0 16,0 0-16,0 0 0,0 0 0,29-11 16,-29 11-16,28 0 0,-28 0 15,39 2-15,-19 0 0,5-1 16,2 0-16,0 1 0,-2 2 0,7 1 15,0 3-15,-4 0 16,-4 1-16,-2 6 0,-7 3 16,-8-6-16,-5 0 0,-8 7 0,-9 2 15,-6 0-15,-4 1 0,-6 2 16,-5 3-16,0-2 0,2 0 16,-4 4-16,0 1 0,7-4 15,6-3-15,1-1 0,4-3 16,7-6-16,5-2 0,8-4 15,6-2-15,4 0 0,3-3 0,9-2 16,6-5-16,-5 2 16,1-1-16,11-2 0,7-2 15,-6 0-15,-3 1 0,-7 2 0,-7 1 16,-3 1-16</inkml:trace>
  <inkml:trace contextRef="#ctx0" brushRef="#br0" timeOffset="230506.7485">14498 8074 0,'0'0'0,"0"0"0,0 0 16,0 0-16,0 0 0,0 0 15,0 0-15,-27 12 0,27-12 0,-29 18 16,8-6-16,-1 2 15,0 0-15,-3 3 0,-4 2 16,-5 4-16,3 0 0,4-2 0,2 0 16,1 0-16,5-3 0,6-1 15,4-2-15,7-3 0,5-3 16,9-2-16,8-3 0,3 1 16,5 1-16,14-4 0,8-4 15,-3 1-15,-2-1 0,11-2 16,1 0-16,-8 0 0,-5-1 0,1 3 15,-6 2-15,-8-1 0,-7-1 16,-8-1-16,-9 1 16,-4-1-16,-6-2 0,2 2 0,0 1 15,1 2-15</inkml:trace>
  <inkml:trace contextRef="#ctx0" brushRef="#br0" timeOffset="230739.816">14632 8106 0,'0'0'0,"0"0"16,0 0-16,0 0 0,0 0 0,0 0 15,-10 26-15,10-26 0,-10 26 16,3-6-16,1 3 0,-2 1 16,0 0-16,-2 1 0,-1 2 15,-2 8-15,2-2 0,0-3 16,1-1-16,1-3 0,2-2 15,0 3-15,3-3 0,-1-3 16,2-2-16,1-4 0,-1-3 0,2-1 16</inkml:trace>
  <inkml:trace contextRef="#ctx0" brushRef="#br0" timeOffset="231406.8049">14077 8858 0,'0'0'0,"0"0"15,0 0-15,-32 0 0,32 0 16,-33 0-16,11 1 0,-1-3 16,-2-1-16,-11-3 0,-1-1 15,-1-2-15,2 1 0,-11-6 16,-2-2-16,3 0 0,3-1 0,-7-5 15,2-2-15,4 1 0,2 0 16,3-1-16,3-2 16,-2-4-16,5 2 0,3-7 0,4-4 15,4 5-15,3 1 0,7-1 16,3-1-16,5-1 0,3 0 16,10-1-16,7-4 0,4 1 15,2 2-15,8-1 0,6-1 16,1 2-16,0 2 0,16-5 15,8-2-15,-3 8 0,-2 5 0,32-11 16,-3 8-16,-5 7 0,-5 5 16,3 7-16,2 3 0,-8 4 15,-6 3-15,5 3 0,3 3 16,-6 8-16,-4 6 0,4 7 16,3 5-16,-11-5 0,-6-5 0,3 13 15,1 6-15,-7 0 16,-5-1-16,-3 2 0,-1 3 15,-6-6-15,-4-1 0,-3 6 16,-1 5-16,-7-2 0,-5-1 0,-6 2 16,-6 3-16,-4-9 0,-2-3 15,-9 2-15,-6 3 0,-8-6 16,-4-5-16,-5 4 0,-2 2 16,-4-6-16,0-4 0,-13-1 15,-8-1-15,6-5 0,3-5 0,-4 5 16,-3 4-16,9-6 15,5-5-15,-2 1 0,-1-1 16,7-1-16,6 1 0,0-3 0,2 1 16,6-5-16,4-2 0,4-1 15,2-1-15,10 0 0,-1-2 16,2 1-16,2 1 0,1-1 16</inkml:trace>
  <inkml:trace contextRef="#ctx0" brushRef="#br0" timeOffset="239840.3571">17033 8258 0,'0'0'0,"9"0"0,0 0 16,2 0-16,1 0 0,7 1 15,0 2-15,1 0 0,0 0 0,1 1 16,0 1-16,-1 1 0,-3 0 16,1 4-16,-4 1 0,-5-1 15,-3-1-15,-6 3 0,-6 1 16,-4 1-16,-4-1 0,-3 1 15,-2 0-15,-8 5 0,0 2 16,-2-3-16,-1-2 0,3-1 16,2 0-16,5-3 0,5-1 15,4-2-15,4-3 0,7-1 16,6-4-16,6 2 0,5-1 0,5-2 16,3-4-16,5 2 0,2 0 15,1-1-15,0-1 0,-1-1 16,-2-1-16,-2 1 0,-6 0 15,-4 2-15</inkml:trace>
  <inkml:trace contextRef="#ctx0" brushRef="#br0" timeOffset="240123.6209">17783 8141 0,'0'0'16,"0"0"-16,0 0 0,0 0 0,0 0 16,0 0-16,8 28 15,-8-28-15,-1 28 0,1-28 0,-3 41 16,1-18-16,0 1 0,-1 5 16,0 3-16,-1 5 0,0-1 15,1-2-15,1-2 0,1 4 16,0-5-16,2-2 0,1-2 15,0-4-15,0-4 0,0-2 16,-1-2-16,-1-3 0,-1-1 0,1-3 16,0-3-16,0 1 0</inkml:trace>
  <inkml:trace contextRef="#ctx0" brushRef="#br0" timeOffset="240707.6569">17196 8888 0,'0'0'0,"0"0"16,0 0-16,-32 8 0,18-7 0,-13-1 16,-5-1-16,-2-2 0,-1 0 15,-9-2-15,-1-4 0,2 1 16,2-2-16,-8-8 0,1-4 15,3 1-15,3-1 0,3-4 16,4-3-16,4-3 0,2 1 16,3-11-16,4-1 0,8 3 0,5 2 15,8-3-15,6-4 16,5 4-16,3 1 0,9-2 0,8-1 16,3 2-16,2 4 0,17-9 15,9-1-15,0 7 0,-1 6 16,45-12-16,2 6 0,-11 10 15,-7 7-15,3 8 0,0 4 16,-5 3-16,-3 4 0,4 9 16,4 8-16,-12 6 0,-6 3 0,0 12 15,-1 5-15,-10-1 0,-8-1 16,-9 14-16,-5 12 0,-10-6 16,-6-4-16,-1 4 0,-1 3 15,-5-8-15,-3-5 0,-8 3 16,-5 1-16,-6-5 0,-4-3 15,-11 3-15,-8 0 0,-1-7 16,0-9-16,-13-4 0,-9-3 16,2-2-16,-1 0 0,-13-5 0,-7-5 15,1-7-15,-1-4 0,-9-1 16,-7-3-16,4-2 0,2-2 16,0-4-16,-2-3 0,11-3 15,7 0-15,4-1 0,1-1 16,19 7-16,12 4 0,8 2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3T07:59:22.312"/>
    </inkml:context>
    <inkml:brush xml:id="br0">
      <inkml:brushProperty name="width" value="0.05292" units="cm"/>
      <inkml:brushProperty name="height" value="0.05292" units="cm"/>
      <inkml:brushProperty name="color" value="#FF0000"/>
    </inkml:brush>
  </inkml:definitions>
  <inkml:trace contextRef="#ctx0" brushRef="#br0">3726 2437 0,'0'0'0,"8"-1"0,3 0 15,3 1-15,1 0 0,10-1 0,4-1 16,4 1-16,3 0 0,5 0 16,6 0-16,14-1 0,0 0 15,5-1-15,3 1 0,14-3 16,0 0-16,5 1 0,5-1 15,9-1-15,-4-1 0,44-1 16,-9 2-16,-11-1 0,-6-2 0,1 7 16,2 3-16,-9-4 0,-5 0 15,-2-2-15,0 2 0,-6 2 16,-6 2-16,-1 1 0,-1 2 16,-8 0-16,-4 1 0,-7 5 15,-3 1-15,-9 1 0,-8 0 16,-15-4-16,-11-2 0,-8-2 0</inkml:trace>
  <inkml:trace contextRef="#ctx0" brushRef="#br0" timeOffset="7433.5385">4378 2406 0,'0'0'0,"0"0"16,0 0-16,25-1 0,-25 1 0,26 1 15,-7 0-15,6-2 0,0 0 16,12-1-16,8 2 0,-2-2 16,1-1-16,17 1 15,3 0-15,-1-1 0,0 1 0,16-2 16,6 0-16,7 2 16,-10 1-16,13 0 0,-3 0 0,-10-2 15,-5 1-15,31-1 0,-9 2 16,-20 0-16,-12-1 0,0 6 15,-2 2-15,-11-6 0,-7-4 0,-6 6 16,0 4-16,-10-4 0,-7-2 16,-8-2-16,-5-2 0,-3 1 15,-2 1-15,-3 1 0</inkml:trace>
  <inkml:trace contextRef="#ctx0" brushRef="#br0" timeOffset="7783.0685">4542 2361 0,'0'0'0,"0"0"15,0 0-15,25-8 0,-15 8 0,7-2 16,5 0-16,3-1 0,3 1 16,16 1-16,6 1 0,4-2 15,0 1-15,22-1 0,9-2 16,10 2-16,0 0 0,21-1 16,-1-1-16,7 2 0,-8 2 0,44 2 15,-14 2-15,-29-4 16,-19 0-16,-11 3 0,-8 0 15,-16 3-15,-14 3 0,-15-6 16,-8-2-16,-9-1 0,-4 1 0,-3-1 16</inkml:trace>
  <inkml:trace contextRef="#ctx0" brushRef="#br0" timeOffset="8467.0178">3973 2429 0,'0'0'0,"0"0"0,0 0 16,0 0-16,-24-4 0,24 4 0,-22 1 15,22-1-15,-27 3 0,12-2 16,-6 0-16,3-2 0,0-1 0,-4 0 16,-3 2-16,-4-2 15,0 1-15,-2-3 0,-1-1 16,1-1-16,4-2 0,-6-4 15,-2-3-15,7 3 0,2 0 0,-2-3 16,-3-2-16,4 3 0,2 0 16,3-5-16,3-5 15,2 2-15,2 1 0,1-8 0,2-4 16,4 5-16,3 2 0,4-10 16,1-1-16,3 3 0,0 2 0,7-2 15,5 0-15,-1 0 16,1 1-16,5-5 0,4-1 15,-4 5-15,-1 3 0,5 3 16,5 4-16,-1 0 0,-1 2 0,4 3 16,3 3-16,-1 5 0,0 4 15,8 3-15,7 1 0,2 0 16,-3 2-16,17 8 0,5 3 16,-9 9-16,-2 3 0,-2 2 15,2 0-15,-10 3 0,-8 1 0,13 16 16,-12 0-16,-12-8 0,-7-5 15,-10 7-15,-8 8 16,-8-9-16,-5-7 0,-13 8 0,-10 5 16,13-20-16,-5-1 0,-9 9 15,-10 5-15,6-4 0,4-5 0,-20 20 16,7-2-16,7-13 16,6-8-16,8-8 0,9-5 15,5-3-15</inkml:trace>
  <inkml:trace contextRef="#ctx0" brushRef="#br0" timeOffset="28117.7734">3311 2361 0,'0'0'0,"0"0"0,0 0 16,0 0-16,21-6 0,-21 6 0,0 0 15,29 0-15,-14-5 0,-1-1 16,5 1-16,-1-1 0,3 1 0,1 1 16,4 0-16,7-1 15,3 1-15,4-1 0,1 1 0,9-2 16,0 2-16,1 1 0,2 3 16,-3-2-16,1-1 0,5 0 15,-2 0-15,-5 1 0,-5 1 16,-4 1-16,-2 0 0,-4 2 15,-5 2-15,-9-3 0,-3-1 16,-5 1-16,-2 0 0,-6 2 16,-4 1-16,-6-2 0,-7 1 0,-4 0 15,-5 0-15,-5 0 0,-6-1 16,-6 2-16,-2 0 16,-7 2-16,1 1 0,-13 2 0,0-2 15,4-2-15,6-1 0,-5 2 16,1-1-16,9-2 0,9-2 15,4 0-15,3 1 0,6-3 16,2 0-16,8 1 0,1 1 16,9-2-16,5-2 0,5 0 15,5 0-15,1-1 0,2-1 0,8-1 16,6 0-16,2-1 0,3-1 16,10 1-16,0 2 0,2-1 15,0 3-15,0-1 0,0 0 16,-4 2-16,-2 1 0,-1-2 15,-5 2-15,-9 0 0,-3-1 0,-9 1 16,0 0-16,-7 0 16,-1 2-16,-9-2 0,-3-1 15,-9 2-15,-5 1 0,-4 0 16,-4-1-16,-6 1 0,-4 1 0,-15 2 16,-5 1-16,-4 0 0,-3 2 15,-9 3-15,2 1 0,8 1 16,5-1-16,3-2 0,10-2 15,9 0-15,6 1 0,10-2 16,10-3-16,7-4 0,5-1 0,8-1 16,8 0-16,4-1 0,5-2 15,11-2-15,9 0 16,1 2-16,2 1 0,14-1 0,3 0 16,-4 2-16,-4 2 0,11-1 15,-1 3-15,-7-1 0,-6 0 16,-5 0-16,-3-2 0,-12 1 15,-5 2-15,-7 1 0,-6 3 16,-6-3-16,-3-1 0,-7 2 16,-3 2-16,-8 1 0,-7 2 0,-5 0 15,-6 2-15,-5-4 16,-5-5-16,-5 3 0,-3 2 0,-6 1 16,0 3-16,-11 0 0,0-1 15,4-2-15,4-2 0,1 5 16,6 0-16,13-5 0,8-2 15,9-2-15,7-3 0,9 2 16,3 1-16,12-5 0,6-2 16,5-1-16,9 0 0,5 2 15,8 1-15,5-5 0,1-3 0,9 0 16,0 1-16,-3 3 0,-1 2 16,3 1-16,-4 0 0,-10 4 15,-8 4-15,-11-1 0,-7-1 16,-5 1-16</inkml:trace>
  <inkml:trace contextRef="#ctx0" brushRef="#br0" timeOffset="90202.0686">2420 3388 0,'0'0'15,"0"0"-15,0 0 0,0 0 0,0 0 16,0 0-16,24 1 0,-24-1 16,0 0-16,25 5 0,-11-3 15,0 0-15,3 0 0,-2 1 0,4 0 16,-1 1-16,2-1 0,6 0 15,-1 1-15,10 0 0,2 0 16,-1 0-16,2-2 0,-1 1 16,2-2-16,10 2 0,-1-2 0,2 1 15,-1 2-15,10-2 0,1 1 16,-7-2-16,-1-2 0,4 2 16,3 2-16,10 1 0,-4-1 15,-1-1-15,-1-3 0,-1-1 16,1-2-16,11 1 15,1 2-15,-1 2 0,0 2 0,32-2 16,-9-4-16,-9 2 0,-5 2 0,-2-5 16,3-3-16,-4 5 0,-4 4 15,2-2-15,-1 0 0,2 2 16,2-1-16,4 0 0,2-1 16,-5-1-16,-4 0 0,1-1 15,1-1-15,4 3 0,1 2 16,3 1-16,4-2 0,-5-6 15,-1-6-15,0 2 0,2 1 16,1 6-16,2 4 0,-3 2 16,1 1-16,-3-4 0,-1-1 15,3 2-15,3 4 0,-5 1 16,-1 0-16,3-5 0,2-2 16,-2-1-16,-2 0 0,4 2 0,1 4 15,2-4-15,-4-3 0,4 6 16,0 5-16,0-1 0,0-2 15,3-4-15,2-3 0,-2 1 16,0 0-16,3 0 0,3 0 16,-5 3-16,-2 2 0,4-1 15,4-2-15,-4 3 0,-2 1 0,6-1 16,4 1-16,-6-3 0,-4 0 16,3 1-16,3-1 0,-2 1 15,1 1-15,-1 2 0,2 2 16,-1 0-16,1 2 0,5-4 15,3-3-15,-4 2 0,-2 1 0,1-2 16,-1-1 0,0-5-16,-1-4 0,3 5 0,1 1 15,-2 3-15,-2 2 0,3-4 16,2 0-16,-3 0 0,-2 2 0,3-3 16,2 0-16,-3 1 15,-1 1-15,1-1 0,4 0 16,-3-1-16,-2 0 0,2 0 0,1 0 15,0-3-15,-1-2 0,5 4 16,2 4-16,-4-6 0,-6-4 16,3 3-16,2 1 0,-2 0 15,-1 2-15,2 2 0,2 0 16,-2-3-16,-2-5 0,3 5 0,4 3 16,-5 0-16,-3 0 0,5-5 15,3 0-15,0-1 0,-3-1 16,0 1-16,3 2 0,-3 2 15,-2 0-15,3-2 0,3-2 16,-6 3-16,-5 3 0,2-1 0,3-1 16,-2-5-16,-2-2 0,1 2 15,-1 2-15,-4 4 0,-4 5 16,3 1-16,3 3 0,-4-9 16,-3-4-16,1 1 0,1 1 15,-2-4-15,-2-1 0,4 5 16,3 3-16,-3-2 15,-1 0-15,3-2 0,3-3 0,-5 1 16,-3 2-16,6-3 0,2-3 16,-4 3-16,-3 2 0,4 2 15,4 2-15,-5-3 0,-2-3 16,1 2-16,3 1 0,-1-1 16,1-3-16,-1 5 0,1 3 15,-2 2-15,-1-1 0,0-1 0,1-1 16,-4 3-16,-2 1 0,0-7 15,3-5-15,-6 10 0,-5 4 16,1 2-16,1 2 0,-5-4 16,-5-1-16,-5 0 0,-2 0 15,-9 4-15,-2 3 0,-7-3 16,-2-2-16,-16-2 0,-10-2 0,-7 0 16</inkml:trace>
  <inkml:trace contextRef="#ctx0" brushRef="#br0" timeOffset="102553.3485">12827 3396 0,'0'0'15,"0"0"-15,0 0 0,0 0 0,0 0 16,0 0-16,0 0 16,0 0-16,0 0 0,0 0 0,0 0 15,23 3-15,-23-3 0,0 0 16,0 0-16,26 6 0,-26-6 0,0 0 15,29 9-15,-17-9 0,2-1 16,2 1-16,3-1 0,0-1 16,-1-1-16,2 0 0,0-1 15,0 1-15,0 0 16,5-3-16,1 0 0,-3 2 0,-2 1 0,-1 1 16,-2 0-16,-1 0 15,-2 1-15,1-1 0,-2 2 16,0 2-16,0 0 0,-1 1 0,-1-1 15,0 1-15,0 0 0,0 1 16,2-1-16,-1 1 16,0-1-16,4-1 0,2 0 0,2-1 15,1 2-15,2-4 0,-1-2 16,0 1-16,1-2 0,1 0 16,2 1-16,-3 1 0,-1-2 0,5 0 15,-2-1-15,0 2 16,-2 0-16,0 1 0,-1 1 15,-3-2-15,-2 2 0,-2 1 16,1 1-16,-4-1 0,0 1 0,4-1 16,2 2-16,-1-1 0,0 0 15,2 1-15,2-2 0,1 1 16,0 0-16,8-1 0,1-1 16,-1-2-16,-1 1 0,2-2 15,1 1-15,-4 0 0,-1 1 0,0 0 16,-1-1-16,0-1 0,-2 0 15,-2 3-15,-1 0 0,-3 1 16,-3-1-16,1 2 0,1 0 16,-3 2-16,1-1 0,1 2 15,3-1-15,-1-1 0,-3 1 16,4 0-16,2-1 0,1 0 0,3 1 16,1-2-16,3 2 15,-1-2-15,-1-2 0,3 1 0,1 1 16,-3-1-16,-2-3 0,1 1 15,0-1-15,-3 0 16,-2 1-16,0-2 0,0 1 16,-2 1-16,-2 0 0,0 2 15,0 1-15,-1-1 0,0 0 0,1 2 16,0 0-16,0 1 0,-1 0 0,2-1 16,2 1-16,1 0 0,0-2 15,4 0-15,1 2 16,1-2-16,0-1 0,1 0 15,3-1-15,-2-1 0,-2 2 0,2-1 16,1 0-16,-2 0 0,-3-2 16,5 2-16,-2 0 0,-3-1 15,-1 1-15,-1-2 0,2 2 16,-9 0-16,0 0 0,1 1 16,-1 1-16,2 0 0,0 1 0,3 0 15,3 0-15,-1 0 0,-1 1 16,5-1-16,2 0 0,-1 0 15,-1-1-15,3 1 0,3 0 16,-4 0-16,0-1 0,7-3 16,-1-2-16,-4 3 0,-2 2 15,-2-3-15,-2-3 0,-2 1 16,-4 2-16,1 0 0,0 0 16,-2 1-16,-1 1 0,-2 1 15,1 2-15,-2-3 0,1 0 0,1 1 16,3 1-16,0 1 15,0 0-15,4 1 0,1-2 16,2 2-16,-1-1 0,2 0 16,-1-2-16,2 2 0,0 1 0,4-1 15,-2-3-15,-8-1 0,0-3 16,3 1-16,0-1 0,-8 2 16,0 0-16,1 1 0,0-1 15,2 2-15,0-2 0,-1 2 16,0-1-16,-2 1 0,-1 1 0,4 1 15,4 0-15,-1-1 0,-1 0 16,3-1-16,0 1 0,3-1 16,1 2-16,1-2 0,1-2 15,-6 2-15,-5-1 0,-5 1 16</inkml:trace>
  <inkml:trace contextRef="#ctx0" brushRef="#br0" timeOffset="103468.1703">18130 3337 0,'0'0'16,"0"0"-16,0 0 0,0 0 0,0 0 0,21 2 15,-21-2-15,20 5 16,-20-5-16,22 1 0,-8 0 16,0 0-16,1 1 0,2 0 15,3 2-15,0-2 0,1 0 0,7-1 16,-1-1-16,0-1 16,-1 1-16,2-1 0,1 0 15,-2 0-15,-3 2 0,0-1 16,1 0-16,0 0 0,0 0 0,5 0 15,-1 0-15,-4 0 16,-1-1-16,2 2 0,1 0 0,-1 1 16,-1 0-16,-1 0 0,-1-2 15,2 2-15,-1 0 0,2-1 16,3-1-16,-2 1 0,-3 2 16,3-2-16,3 1 0,-1-1 15,-1 0-15,1-1 0,0 0 0,-2 0 16,0 0-16,0 0 15,1-2-15,-3 1 0,0 1 0,0-1 16,1 0-16,0 1 0,-1 1 16,-1 0-16,1 1 0,-2-1 15,-1-1-15,1 0 0,2 0 16,0 0-16,-2 2 0,2-1 16,1 2-16,2-1 0,0 0 0,0 2 15,2-1-15,0-1 0,-2-1 16,9 1-16,1 0 0,-3 0 15,-3 1-15,2-3 0,1-4 16,-4 0-16,-4 1 16,2 0-16,0 2 0,-2-2 0,0 2 0,-2 0 15,1 2-15,-3-1 16,-2-1-16,1 1 0,1 1 16,-3 0-16,1 1 0,4-1 15,0 1-15,-4 0 0,1 0 16,4 0-16,1 0 0,-1 0 15,-2-1-15,2 1 0,3-1 0,0 0 16,-1-1-16,5 3 0,-1 0 16,-1-3-16,0-2 0,1-1 15,0 2-15,-3-2 0,-4 1 0,4 0 16,2-1-16,-3 1 16,-1 1-16,-3-1 0,-1 0 15,0-1-15,0 1 0,3 2 16,1 0-16,-5 0 0,-1 0 0,3-1 15,1 1-15,2 0 16,3 2-16,3-2 0,3 0 16,-3 1-16,-3 1 0,6-2 15,-3-3-15,-1 2 0,-1-1 0,1-1 16,1 1-16,-2 1 0,-3 0 16,2 1-16,2 0 0,-1 1 15,0 0 1,2 0-16,2 2 0,0 0 0,1 1 0,2-2 0,2 1 15,1 0-15,-1 1 0,3-2 16,3-1-16,6 1 16,-2 2-16,1-3 0,0-1 15,-4 1-15,-1 1 0,0-1 16,0 1-16,-6 0 0,-5 4 0,-9-2 16,-6-1-16,-6-1 0</inkml:trace>
  <inkml:trace contextRef="#ctx0" brushRef="#br0" timeOffset="104183.0962">17826 3368 0,'0'0'0,"0"0"0,0 0 15,0 0-15,0 0 0,0 0 16,0 0-16,0 0 0,0 0 0,27 3 15,-27-3-15,0 0 0,30-1 16,-30 1-16,22-2 0,-22 2 16,22 3-16,-9-1 0,3-2 15,-3 1-15,-1-1 0,-2 0 0</inkml:trace>
  <inkml:trace contextRef="#ctx0" brushRef="#br0" timeOffset="114585.0691">14808 3384 0,'0'0'0,"0"0"0,0 0 16,0 0-16,0 0 0,0 0 0,0 0 15,0 0-15,0 0 0,0 0 16,-16 20-16,16-20 0,0 0 0,0 0 16,-19 19-16,19-19 15,0 0-15,-22 13 0,22-13 16,-23 10-16,12-4 0,0-2 16,0 2-16,1 0 0,0-1 0,2 0 15,3 1-15,0-1 0,2 0 16,1 0-16,2-3 0,1 2 15,1 0-15,3-1 0,3 1 16,0-2-16,0 0 0,0-1 16,1 0-16,0-1 0,1 1 15,2-1-15,1 1 0,1 0 0,-2 1 16,0-1-16,0-1 16,0-1-16,-1-1 0,-1 1 15,-1 1-15,-1-1 0,-1-1 0,0-1 16,-2 1-16,0-2 0,-1 1 15,0-2-15,-2 1 0,0 0 16,-1 2-16,-1-2 0,-2-1 16,0 0-16,-1-1 0,-1 0 15,-3-2-15,2 1 0,1 2 16,-2-1-16,1 0 0,-1 2 0,2-1 16,-1 1-16,2 1 0,0-1 15</inkml:trace>
  <inkml:trace contextRef="#ctx0" brushRef="#br0" timeOffset="139700.8292">2355 5608 0,'0'0'0,"0"0"15,17-1-15,-2 0 0,-2 1 0,7 0 16,4 0-16,8 0 16,2 0-16,4 1 0,6-1 0,10 3 15,0 0-15,3 0 0,6-3 16,10 2-16,-6 0 0,17 1 15,2 1-15,-8-4 0,-2-4 16,17 3-16,4 4 0,-8 0 16,-4-1-16,47 0 0,-4-2 15,-14-1-15,-11 0 0,5-1 16,5-1-16,-8 5 0,-5 2 0,11 0 16,4-3-16,-8-1 15,-6-1-15,13 0 0,8-1 16,-7-1-16,-5-2 0,10 3 0,7 1 15,-11 1-15,-9 1 0,9-4 16,5-2-16,-9-3 0,-5-2 16,11 3-16,7 3 0,-7-2 15,-6 1-15,6-2 0,3 1 16,-8 1-16,-6 0 0,3 0 16,5 2-16,-14-2 0,-7 1 0,1 2 15,3 1-15,-12 2 0,-5 1 16,0-4-16,0-4 0,-14 3 15,-11 1-15,-2 2 0,-1 0 16,-8 1-16,-5-1 0,-7 0 16,-6 0-16,-8 1 0,-7-1 15,-3-6-15,-3-4 0,-1 3 0,-2 3 16,-1 1-16</inkml:trace>
  <inkml:trace contextRef="#ctx0" brushRef="#br0" timeOffset="141101.2977">2500 5681 0,'0'0'0,"0"0"0,0 0 0,-25-4 15,25 4-15,-21-3 0,6 2 16,-2-2-16,1 0 0,-5 0 16,1 2-16,-6-3 0,1 1 0,-3-3 15,2 1-15,2-2 0,2 0 16,0-1-16,0-1 16,2 1-16,-1 0 0,-2-6 0,-2 0 15,9 0-15,3 0 0,-6-3 16,3 3-16,1-2 0,2-2 15,0 1-15,-2-1 0,2 1 16,1 1-16,0-2 0,-2 0 16,2-3-16,1 0 0,3 0 0,-2-1 15,4 2-15,5 1 0,1-2 16,3-3-16,4 0 0,0-2 16,2 1-16,4-2 15,0 2-15,1 2 0,6-3 0,2-2 16,3 3-16,1 1 0,9-4 15,5-1-15,-4 2 0,4 1 16,4-2-16,3 1 0,11-2 0,-4 2 16,5-2-16,7-1 15,-2 4-15,-1 3 0,15-5 0,5-2 16,-7 4-16,-2 4 0,38-8 16,-5 4-16,-12 1 0,-9 3 15,6 0-15,-1-1 0,-5 7 16,-4 2-16,10-1 0,9-1 15,-12 1-15,-4 3 0,6-1 16,5 1-16,-5 4 0,-6 2 0,11-3 16,10-3-16,-5 4 15,-6 1-15,6 0 0,7-2 16,-8 2-16,-8 2 0,9 0 16,5-1-16,-7 2 0,-4-1 0,10 1 15,5-1-15,-8 1 0,-8 3 16,8-1-16,6-2 15,-10 1-15,-4 0 0,9-2 0,11 0 16,-12 0-16,-6 3 0,7-2 16,4 0-16,-10 5 0,-6 4 15,9-2-15,4-1 0,-11 2 0,-9 2 16,5 0-16,5 0 16,-11 3-16,-5-1 0,1 0 0,1 1 15,-10 0-15,-7 0 0,3 5 16,1 4-16,-6-5 0,-6-1 15,2-1-15,3-1 0,-6 2 16,-3 4-16,0 2 0,2 2 16,-10 2-16,-6 3 0,5 2 15,5 0-15,-5-4 0,-5-3 16,0 9-16,-2 7 0,-2-2 0,-1-1 16,-1 1-16,0 0 0,-6 3 15,-4 3-15,-3 4 0,-4 4 16,-1-7-16,-1-5 0,-8 3 15,-6 2-15,-4-2 0,-2 0 16,-9-4-16,-8 0 0,-2-7 0,-3-5 16,-11 2-16,-6 3 15,-1-7-15,2-4 0,-17-2 16,-11-2-16,1-3 0,-1-1 0,-9 2 16,-5 2-16,8 17 0,7 15 0,22-15 15,16-9-15,10-7 16</inkml:trace>
  <inkml:trace contextRef="#ctx0" brushRef="#br0" timeOffset="146051.5564">6644 6108 0,'0'0'0,"0"0"16,0 0-16,0 0 0,0 0 15,0 0-15,0 0 0,0 0 16,0 0-16,0 0 0,0 0 15,-17 16-15,17-16 0,0 0 16,0 0-16,-24 19 0,24-19 0,-17 16 16,17-16-16,-19 18 0,9-8 15,-1 0-15,-1 4 16,1-1-16,-2 1 0,-1 0 16,-3 2-16,1 0 0,-2-2 0,-4 5 15,0-1-15,2-3 0,-1 1 0,1-1 16,-3 1-16,3-2 15,3-2-15,-1-1 0,1 0 16,2-2-16,2-1 0,-2-2 16,1 0-16,2-2 0,2 0 0,1-1 15</inkml:trace>
  <inkml:trace contextRef="#ctx0" brushRef="#br0" timeOffset="146334.0353">6198 6244 0,'0'0'16,"0"0"-16,0 0 0,0 0 0,0 0 16,0 0-16,25-3 15,-25 3-15,0 0 0,26 6 0,-26-6 16,23 12-16,-11-5 0,5 0 15,2 3-15,1-1 0,0 1 0,9 5 16,2 0-16,-1 1 16,0-3-16,2 2 0,2 0 15,5 3-15,-3-1 0,1 1 0,-1 1 16,-6-1-16,-5 0 0,-1-3 16,-5-1-16,-3-4 0</inkml:trace>
  <inkml:trace contextRef="#ctx0" brushRef="#br0" timeOffset="147768.1292">2235 7643 0,'0'0'16,"0"0"-16,0 0 0,0 0 0,0 0 16,26 2-16,-26-2 15,24-3-15,-24 3 0,29 4 0,-9 0 16,1-1-16,1 0 0,4 1 16,5-2-16,10 3 0,-1-2 15,6 1-15,5 0 0,9 1 16,0 1-16,19 0 0,5-2 15,-5 1-15,-3-1 0,24 1 16,19 0-16,-16-2 0,-10 0 0,58 0 16,-2 0-16,-22 0 15,-13 1-15,34 4 16,23 1-16,-30-4 0,-20-3 0,-5 0 16,-5-2-16,8 4 0,6 5 0,3-4 15,2-3-15,-3 3 0,-3 0 16,1 2-16,-4 1 15,-5-3-15,-5-3 0,-3 0 0,-3 1 16,-7-1-16,-4 1 0,-4-1 16,-1-3-16,-10-1 0,-7-1 0,-5 0 15,-3 2-15,-11-6 16,-6-4-16,-7-2 0,-7-3 16,-8 2-16,-4 1 0,-7-5 15,-5-5-15,-2-1 0,-3-2 0,-1-4 16,-3-4-16,-4-1 0,-2-2 15,-2-2-15,0-4 0,-3 1 16,0 2-16,-5-9 0,-2-5 16,1 4-16,-1 0 0,-2 3 15,0-2-15,2 3 0,4 2 0,-4 4 16,-1 1-16,0 2 0,1 1 16,-11 3-16,-4 2 15,0 6-15,-2 4 0,-6 1 0,-3-2 16,-3 3-16,-6 3 0,-7 3 15,-6 4-15,0 2 0,0 1 16,-6 4-16,-4 0 0,1 4 16,-3 1-16,-5 0 15,-3 0-15,-4-3 0,-2-1 0,-6 4 16,-4 2-16,0-2 0,2-3 0,-6 2 16,0-1-16,-3 4 0,-3-1 15,-5-2-15,-3-4 16,1 2-16,1 0 0,-4 2 0,-1 0 15,2 0-15,-2-2 0,0 0 16,-1 1-16,4 2 0,2 3 16,2 2-16,2 0 0,5 2 15,3 0-15,2-1 0,-1 2 16,7 4-16,3 3 0,11-1 16,4 0-16,11-2 0,3-1 0,3 3 15,2 4-15,8-4 0,6 0 16,11 1-16,8 1 15,4 0-15,4 1 0,4 2 0,3 3 16,5-3-16,4 0 0,5 6 16,5 4-16,-1 4 0,5 2 15,0 7-15,5 7 0,-1-8 16,3-2-16,4 0 0,6 2 16,-1 3-16,3 2 0,-2-8 15,-1-6-15,2-6 0,1-3 0,6 0 16,5 0-16,-1-6 0,1-2 15,-11-7-15,-10-2 0,-6-4 16</inkml:trace>
  <inkml:trace contextRef="#ctx0" brushRef="#br0" timeOffset="148687.5665">7498 7145 0,'0'0'0,"0"0"16,0 0-16,21-5 0,-21 5 16,0 0-16,29-5 15,-16 3-15,0 2 0,6-1 0,5 1 16,1 0-16,2 0 0,13 0 15,7 2-15,0-2 0,3 0 0,18 0 16,6-1-16,8 2 16,-9 1-16,16 1 0,-1-2 15,-15 1-15,-12-2 0,3 0 16,-5 0-16,-15 0 0,-11 1 0,-10 3 16,-10 5-16,-9-2 0,-6 2 15,-12 0-15,-10 3 0,-3 2 16,0 3-16,-12 5 0,-8 3 15,1-2-15,0-2 0,-14 9 16,-6 4-16,9-5 0,7-3 0,-29 15 16,6-1-16,15-7 0,12-5 15,2-10-15,3-5 16,11-6-16,5-3 0,11-5 0,6-5 16,2-5-16,4-2 0,3-4 15,4-6-15,1 0 0,3-1 0,9-5 16,8-6-16,-1 2 15,1 2-15,3-5 0,1-3 16,-2 2-16,-3 2 0,2-6 16,-1 0-16,-7 5 0,-5 6 0,0 6 15,-1 5-15,-4 2 0,-3 2 16,0 8-16,-2 4 16,-1 2-16,1 1 0,3 8 15,4 8-15,2 3 0,0 0 0,1 10 16,0 7-16,1 3 0,-2 3 0,6 11 15,2 5-15,-3-5 16,0-5-16,0-1 0,-2 2 16,1-3-16,-2-9 0,-3-2 15,-3-4-15,-2-8 0,-3-6 0,-2-6 16,0-4-16,-1-1 0,0-1 16,-3-8-16,-3-6 0,-6-3 15,-2-4-15,-8-8 0,-4-9 16,-2 0-16,2-3 0,-5-2 15,-2-1-15,-1-3 0,4 3 16,-2-1-16,-1 0 0,2 4 0,1 3 16,-3 2-16,3 5 15,7 10-15,1 4 0,4 1 16,5 4-16,3 1 0</inkml:trace>
  <inkml:trace contextRef="#ctx0" brushRef="#br0" timeOffset="150051.2687">3117 7754 0,'0'0'0,"0"0"15,0 0-15,0 0 0,0 0 0,10 25 16,-10-25-16,3 32 0,-2-11 16,-1 4-16,-1 6 0,-1 4 15,-2 5-15,0 14 16,1 2-16,-4 13 0,1-3 0,1 9 16,1-5-16,-2-10 0,3-8 15,-1 0-15,4-7 0,0-10 16,0-8-16,2-6 0,-1-6 15,-1-5-15,0-1 0,0-3 16,0-6-16,0 0 0,0-5 0,-3-6 16,0-6-16,1 3 0,1 4 15,-3 0-15</inkml:trace>
  <inkml:trace contextRef="#ctx0" brushRef="#br0" timeOffset="151067.3794">3085 7786 0,'0'0'0,"10"-3"16,1-1-16,4 1 0,3-2 0,14 1 16,8 0-16,2-1 0,5 1 15,18 0-15,10 1 0,14-1 16,-2 1-16,23 0 0,3-2 15,8 1-15,-9 1 0,65 0 16,-3 3-16,-22-2 0,-14 0 0,14-2 16,11 1-16,-14 0 15,-10-2-15,14 1 0,10 0 0,-10 4 16,-9 1-16,11-2 0,9-3 16,-13-1-16,-9-1 0,11 5 15,5 2-15,-19 0 0,-13-1 16,10-1-16,3-1 0,-11 2 15,-9 1-15,5 0 0,3 0 16,-14 0-16,-10 0 0,0 3 16,1 1-16,-14 1 0,-10 0 15,-4-1-15,-2 0 0,-15-2 16,-10-2-16,-5 2 0,-3 1 16,-10 1-16,-9-2 0,-7 2 0,-8 2 15,-3-2-15,-2 1 0,-6 4 16,-3 3-16,-2 1 0,0-1 15,-1 5-15,0 2 0,1 3 16,1 2-16,-3 0 0,-2-1 16,5 3-16,1 2 0,5 2 15,3 4-15,1-10 0,0 6 0,3 6 16,0 3-16,1-2 0,-1 0 16,2 5-16,1 5 0,-2-3 15,1-2-15,-3 0 0,0 1 16,-1-4-16,-2-3 0,-1 2 15,-1 3-15,-1-7 0,-1-6 0,0 1 16,1 3-16,-1-5 16,-2-4-16,-3-1 0,0-3 15,-2-5-15,-1 1 0,-3-5 0,0-2 16,-1-1-16,-2-1 0,-7-3 16,-5 1-16,3-4 0,0 0 15,-9-2-15,-7-2 0,-2-2 16,-1 1-16,-17-4 0,-5 1 15,2-1-15,3 0 0,-22-3 16,-5-1-16,6-1 0,2 1 0,-46-5 16,6 0-16,11 5 0,8 0 15,-10 2-15,-8 0 16,8 2-16,7 2 0,-11 0 0,-9 2 16,7-1-16,2 1 0,-12 0 15,-7 0-15,6 3 0,6 1 16,-8 1-16,-8-1 0,13 1 15,9 2-15,-11-1 0,-7 2 16,11-1-16,7 1 0,-8-2 16,-8-2-16,14 1 0,11 2 0,-6 3 15,-2 0-15,9 1 0,8-1 16,-2-3-16,3-1 0,13 0 16,12-1-16,0-1 0,1-3 15,12-1-15,9 0 0,7-3 16,6 0-16,9 2 0,7 1 0,6 0 15,2-1-15,6 0 16,5 1-16,1 0 0,2 0 16,2 0-16,-2 1 0,5 3 15,0 2-15,4 6 0,-1 3 0,-5-5 16,0-3-16,-1 0 0</inkml:trace>
  <inkml:trace contextRef="#ctx0" brushRef="#br0" timeOffset="152834.3585">9715 8770 0,'0'0'0,"11"-3"15,1 1-15,3 1 0,3-1 0,11 1 16,5 0-16,12-1 0,4 2 16,5 0-16,4 0 0,14 0 15,0 0-15,20 0 0,3 2 16,1-2-16,2 0 0,18 1 16,2 1-16,47 1 0,-14 1 15,-1-2-15,0-2 0,-7-1 0,-5-2 16,0 2-16,-1 1 15,-6 1-15,-7 1 0,3-4 0,0-1 16,-11 2-16,-9 2 0,-11 1 16,-8 3-16,-9-5 0,-8-4 15,-14 3-15,-10 1 0,-14 0 16,-8 0-16,-10 0 0,-4 0 16,-4 0-16</inkml:trace>
  <inkml:trace contextRef="#ctx0" brushRef="#br0" timeOffset="153167.8859">12581 7353 0,'0'0'15,"0"0"-15,0 0 0,-28 18 0,28-18 16,-22 21-16,6-1 0,-2 1 16,0 3-16,-7 8 15,1 3-15,1-2 0,2 0 0,-5 7 16,0-1-16,2-5 0,2-2 0,0-1 15,3-3-15,4-6 16,2-4-16,5-5 0,5-4 16,0-3-16,2-2 0,0 0 15</inkml:trace>
  <inkml:trace contextRef="#ctx0" brushRef="#br0" timeOffset="153401.6427">12701 7352 0,'0'0'0,"0"0"16,0 0-16,11 18 0,-11-18 0,9 23 15,-5-3-15,0 3 0,0 4 16,0 2-16,0 3 16,1 5-16,-1-2 0,1 8 15,1-1-15,-2-4 0,1-5 0,-2-5 16,0-3-16,0-4 0,-2-3 0,-2-2 15,-3-3-15,-1-3 16,-4-2-16,2-3 0,2 0 16,0 0-16</inkml:trace>
  <inkml:trace contextRef="#ctx0" brushRef="#br0" timeOffset="153584.5094">12448 7639 0,'0'0'0,"0"0"0,0 0 0,0 0 15,19-13-15,-19 13 0,35-8 16,-11 4-16,3 0 0,3 0 16,6 3-16,11-2 0,2 1 0,12 2 15,3 0-15,-4-1 16,-4-1-16,8 2 0,-2 3 16,-15-1-16,-9 0 0,-10-1 0</inkml:trace>
  <inkml:trace contextRef="#ctx0" brushRef="#br0" timeOffset="154134.4808">14524 7710 0,'0'0'15,"0"0"-15,0 0 0,-27 7 16,27-7-16,-29 8 0,7 0 0,-2 1 16,0 1-16,-12 8 0,-4 2 15,1 3-15,3-1 0,-10 8 16,-2 1-16,6 1 0,5-2 15,-2 12-15,5 5 0,8-1 16,5-1-16,5 6 0,8 2 16,4-7-16,6-5 0,11 1 15,6 1-15,8-8 0,5-5 0,16-1 16,9-3-16,-1-6 16,0-2-16,8-4 0,5-3 15,-2-6-15,-3-5 0,31-7 0,-5-4 16,-16 0-16,-10 1 0,-8-15 15,-3-9-15,-11-3 0,-7-1 16,-5-10-16,-4-7 0,-7 7 16,-5 3-16,-5-8 0,-2-7 15,-7 7-15,-4 5 0,-7 5 16,-4 2-16,-4 5 0,-1 1 16,-15 8-16,-9 4 0,1 6 0,2 6 15,-6 6-15,-5 5 0,8 8 16,3 7-16,1 6 0,1 6 15,12-8-15,8-6 0,6-5 16</inkml:trace>
  <inkml:trace contextRef="#ctx0" brushRef="#br0" timeOffset="154550.7594">15479 8650 0,'0'0'15,"0"0"-15,23 1 0,-10 1 16,2 1-16,6-1 0,5 0 0,11 1 16,4-3-16,6-2 0,6 0 15,14 1-15,2 1 0,18-1 16,3-2-16,13 0 0,-4-1 15,18 2-15,1 0 0,6-1 16,-8-1-16,37 3 0,-6 4 16,-12-2-16,-10-1 0,3 0 15,0 1-15,-4-1 0,-3 0 0,3 2 16,3 2-16,-9 0 16,-5 2-16,-3-4 0,0-2 0,-10 2 15,-6 1-15,-3 0 0,-4 1 16,-15-3-16,-9 0 0,-14-2 15,-8 0-15,-14-2 0,-8 0 16,-11 2-16,-8 1 0,-8-3 16,-9-4-16,6 2 0,4 0 15,1 3-15</inkml:trace>
  <inkml:trace contextRef="#ctx0" brushRef="#br0" timeOffset="154951.0068">16224 7342 0,'0'0'0,"0"0"0,0 0 16,0 0-16,-1 28 0,1-28 0,1 29 16,-1-10-16,-1 5 0,0 5 15,-1 3-15,1 12 0,0 1 16,0-1-16,0 0 0,-1 4 15,0-5-15,1-7 0,1-6 0,-2 1 16,1-4-16,0-8 0,-1-5 16,1-7-16,-1-2 0,-2-5 15,0-5-15,0-1 0,-2-5 16,2 2-16,0 2 0,1 0 16</inkml:trace>
  <inkml:trace contextRef="#ctx0" brushRef="#br0" timeOffset="155401.5058">16311 7363 0,'0'0'0,"9"-3"0,5-1 16,3 2-16,0 0 0,10-2 0,1 2 15,2 1-15,1 2 0,5 5 16,-1 1-16,-6 4 0,-3 2 0,-7 0 16,-2 1-16,-5 1 15,-4 4-15,-5 2 0,-4 2 16,-7-1-16,-5-3 0,-8 1 15,-6-1-15,-6-2 0,-5-1 0,-9 3 16,-2-3-16,3 0 0,1-1 16,5-3-16,6-3 0,1 0 15,6 0-15,9-5 0,4-1 16,8-2-16,2 0 0,13-2 16,10 0-16,3-2 0,6 0 0,5 2 15,4-1-15,8 4 16,-1 1-16,2 3 0,0 5 15,-4-2-15,-5-4 0,3 3 0,-5 0 16,-6 1-16,-5 2 0,-7 0 16,-7 2-16,-6-3 0,-4 1 15,-7 0-15,-4 1 0,-7-3 16,-8-2-16,-5 0 0,-3 3 16,-2-4-16,-4 1 0,3-2 15,0 1-15,1-4 0,1-2 0,3 0 16,3 0-16,8 0 0,5-1 15,4-1-15,5-1 0,0 2 16,3 0-16,0-1 0</inkml:trace>
  <inkml:trace contextRef="#ctx0" brushRef="#br0" timeOffset="164270.9275">9930 6504 0,'0'0'0,"0"0"0,0 0 15,0 0-15,-11 21 0,11-21 0,-24 33 16,8-12-16,-2 3 0,-1 7 15,-2 5-15,-7 11 0,2 1 16,-3 11-16,4-1 0,5-7 16,5-6-16,9 3 0,7-5 15,6-9-15,4-8 0,8-8 16,7-6-16,2-6 0,3-3 0,2-6 16,3-5-16,-3-3 0,-3-1 15,-2-7-15,-5-6 16,-5 7-16,-5 5 0,-3 3 0</inkml:trace>
  <inkml:trace contextRef="#ctx0" brushRef="#br0" timeOffset="164417.6091">9519 6847 0,'0'0'15,"0"0"-15,0 0 0,35-13 0,-15 8 16,5 1-16,5-1 0,8 0 15,2 0-15,4 1 0,5 1 16,6 0-16,-3 0 0,-4 1 16,-9-1-16,-9 1 0</inkml:trace>
  <inkml:trace contextRef="#ctx0" brushRef="#br0" timeOffset="164768.0885">9997 7000 0,'0'0'0,"0"0"15,0 0-15,0 0 0,0 0 16,25-5-16,-25 5 0,36-3 16,-16 0-16,2-1 0,2-1 0,2-2 15,2 1-15,7-6 0,0 0 16,0 0-16,-2-1 0,-2 1 16,-3 0-16,1-3 0,-5 2 15,-5 0-15,-5 0 0,-6 2 16,-5 0-16,-7 3 0,-5 0 15,-3 3-15,-2 0 0,-5 4 16,-3 2-16,-8 3 0,-1 1 0,-2 5 16,-1 4-16,2 0 0,2 1 15,3 5-15,0 2 0,2 6 16,5 2-16,6-2 0,4-2 16,6 0-16,7-1 0,8 0 15,7-1-15,7-4 0,2-2 16,10-5-16,4-4 0,4-6 0,1-6 15,-10 2-15,-7-1 0,-7 1 16</inkml:trace>
  <inkml:trace contextRef="#ctx0" brushRef="#br0" timeOffset="165151.079">10953 6795 0,'0'0'0,"0"0"16,0 0-16,-21-4 0,21 4 0,-30 5 15,8-1-15,-1 5 0,-1 1 16,-4 2-16,-2 2 0,-7 7 16,2 1-16,-3 7 0,6 0 15,6 0-15,5-2 0,6-4 16,7-2-16,3-6 0,5-1 16,8-4-16,7-2 0,6-5 15,5-5-15,3-5 0,5-4 16,-1 0-16,1-1 0,3-5 15,-1-2-15,-6-1 0,-2 1 0,-5-2 16,-4 0-16,-5 2 0,-3 1 16,-5 3-16,-4 2 0,-3 5 15,-2 1-15,-3 5 0,-3 1 16,0 3-16,-1 4 0,1 7 16,-1 3-16,2 5 0,1 2 15,5-2-15,3-1 0,6 1 16,5-2-16,3 0 0,4-3 15,2-2-15,3-6 0,-4 0 0,-4-1 16,-3-2-16</inkml:trace>
  <inkml:trace contextRef="#ctx0" brushRef="#br0" timeOffset="165451.2842">11355 6791 0,'0'0'16,"0"0"-16,0 0 0,0 0 15,0 0-15,-12 27 0,12-27 0,-16 32 16,6-12-16,0 3 16,0 2-16,1-1 0,1 1 0,1 3 15,0-2-15,3-4 0,1-2 16,3-6-16,1-2 0,3-4 16,1-2-16,2-6 0,0-5 15,0-4-15,2-3 0,0-5 16,1-2-16,1-2 0,2-3 0,1 3 15,2 0-15,3 0 0,-1 3 16,-1 3-16,-2 4 16,1 4-16,-2 2 0,3 2 0,0 1 15,3 5-15,2 1 0,-3 1 16,-5-2-16,-2 0 0</inkml:trace>
  <inkml:trace contextRef="#ctx0" brushRef="#br0" timeOffset="165684.2881">12030 6867 0,'0'0'0,"0"0"0,0 0 15,28-4-15,-28 4 0,36-7 0,-6 4 16,2-2-16,2 1 0,13-2 15,4 0-15,9 0 0,-3 1 16,-3-2-16,-3-1 0,0-2 16,-7 0-16,-8 3 0,-8 0 15,-4 2-15,-7 1 0,-2 1 16</inkml:trace>
  <inkml:trace contextRef="#ctx0" brushRef="#br0" timeOffset="165885.2792">12438 6615 0,'0'0'16,"0"0"-16,0 0 0,-3 24 15,3-24-15,-9 33 0,0-8 16,1 5-16,1 1 0,-4 13 16,-1 1-16,4-3 0,0-2 0,-1 8 15,1-6-15,3-7 0,0-3 16,-2-2-16,-2-4 0,0 4 15,0 5-15,2-8 0,1-5 16,2-6-16</inkml:trace>
  <inkml:trace contextRef="#ctx0" brushRef="#br0" timeOffset="166018.2807">12144 7032 0,'0'0'16,"0"0"-16,0 0 0,29-13 0,-29 13 15,43-13-15,-11 3 16,10-3-16,2 0 0,4 2 0,1 1 15,10-4-15,-4 1 0,-2 0 16,-12 3-16,-9 1 0</inkml:trace>
  <inkml:trace contextRef="#ctx0" brushRef="#br0" timeOffset="166217.2773">12809 6778 0,'0'0'0,"0"0"15,28-7-15,-8 3 0,3-1 16,14-1-16,8-1 0,-1-2 16,0 0-16,11 1 0,-1 0 15,2 0-15,-7 0 0,-10 1 16,-4 0-16,-10 3 0,-7-2 0,-4 3 16,-3 1-16,-2-1 0</inkml:trace>
  <inkml:trace contextRef="#ctx0" brushRef="#br0" timeOffset="166417.5857">13044 6558 0,'0'0'16,"0"0"-16,0 0 0,0 0 0,-5 21 16,5-21-16,-11 29 0,4-10 15,-1 3-15,1 6 16,-2 6-16,-2 8 0,1 0 0,0-1 15,1-1-15,0 5 0,3-7 16,1-9-16,3-6 0,1-4 16,0-3-16,0-4 0</inkml:trace>
  <inkml:trace contextRef="#ctx0" brushRef="#br0" timeOffset="166634.2615">13243 6511 0,'0'0'0,"0"0"0,0 0 16,0 0-16,-2 25 0,2-25 15,-10 40-15,3-14 0,-1 2 16,-3 14-16,-1 4 0,2-1 0,1-2 16,1 5-16,0-4 15,2-4-15,2-7 0,0 0 0,-1-3 16,1-11-16,-2-4 0,3-5 15,1-2-15,-1-1 0</inkml:trace>
  <inkml:trace contextRef="#ctx0" brushRef="#br0" timeOffset="166800.9863">12952 6882 0,'0'0'0,"0"0"15,0 0-15,0 0 0,0 0 0,21-5 16,-21 5-16,26-5 0,-26 5 15,30-3-15,-15 2 0,0 1 16,-1 1-16,-3-2 0,-2 0 16,-1 1-16,-1-1 0,0 1 15</inkml:trace>
  <inkml:trace contextRef="#ctx0" brushRef="#br0" timeOffset="166935.2006">12850 7036 0,'0'0'0,"0"0"15,0 0-15,0 0 0,32-4 16,-32 4-16,32-6 0,-12 4 16,2 0-16,0 0 0,0-1 15,0 0-15,-1 0 0,2 1 16,-3 0-16,-3-1 0</inkml:trace>
  <inkml:trace contextRef="#ctx0" brushRef="#br0" timeOffset="167117.7375">12757 7174 0,'0'0'16,"0"0"-16,0 0 0,0 0 15,0 0-15,28-7 0,-28 7 16,45-5-16,-17 2 0,5-4 16,5-1-16,0 1 0,2 1 0,12 2 15,1 4-15,1 0 0,-11 0 16,-8 0-16</inkml:trace>
  <inkml:trace contextRef="#ctx0" brushRef="#br0" timeOffset="167267.3938">13086 7167 0,'0'0'0,"0"0"0,0 0 16,0 0-16,-25 12 0,25-12 0,-23 17 15,11-5-15,-1 1 16,0-1-16,-1 0 0,2-3 0,1 0 0,-1 2 15,1-4-15,2 0 16</inkml:trace>
  <inkml:trace contextRef="#ctx0" brushRef="#br0" timeOffset="167418.1796">13077 7231 0,'0'0'15,"0"0"-15,0 0 0,0 0 0,24 18 16,-24-18-16,18 15 0,-6-7 15,3 1-15,0-1 0,1 0 16,-1-3-16,-1-2 0,2 1 16,-3-2-16,-2 1 0</inkml:trace>
  <inkml:trace contextRef="#ctx0" brushRef="#br0" timeOffset="167618.142">13772 6655 0,'0'0'0,"0"0"0,0 0 16,0 0-16,0 0 0,0 0 15,-32 23-15,32-23 0,-34 24 0,13-9 16,-3 2-16,-1 1 0,1 0 16,-6 7-16,3 0 15,2-3-15,5-1 0,-1 0 0,3-5 16,4-2-16</inkml:trace>
  <inkml:trace contextRef="#ctx0" brushRef="#br0" timeOffset="167751.5925">13479 6895 0,'0'0'0,"0"0"16,0 0-16,0 0 0,-3 25 0,3-25 16,-5 26-16,5-26 0,-7 37 15,4-14-15,0 3 16,-2-3-16,2-2 0,-1 2 0,0-4 15,1-3-15</inkml:trace>
  <inkml:trace contextRef="#ctx0" brushRef="#br0" timeOffset="167917.5901">13530 6978 0,'0'0'15,"9"-5"-15,5-1 0,2-2 0,3 0 16,9-4-16,6 1 15,-1 0-15,0 1 0,5-1 0,0 1 16,-5 1-16,-5 1 0,0 0 16,-6 3-16,-5 1 0</inkml:trace>
  <inkml:trace contextRef="#ctx0" brushRef="#br0" timeOffset="168103.8932">13775 6989 0,'0'0'0,"0"0"0,0 0 0,-3 23 16,3-23-16,-6 30 0,1-7 16,-2 5-16,0 0 0,-6 13 15,0 3-15,2-2 0,1-1 16,-1 8-16,1-1 0,3-7 16,1-6-16,3-2 0,3-9 0,2-6 15,2-7-15,0-3 0,-2-1 16,0-3-16</inkml:trace>
  <inkml:trace contextRef="#ctx0" brushRef="#br0" timeOffset="168271.1021">14164 7163 0,'0'0'0,"0"0"15,0 0-15,0 0 0,18 16 0,-18-16 16,11 20-16,-5-10 0,-1-1 15,1 0-15,-2-3 0,0 0 16,0 0-16,-1-2 0</inkml:trace>
  <inkml:trace contextRef="#ctx0" brushRef="#br0" timeOffset="168468.2764">14642 6871 0,'0'0'0,"11"-3"0,5 0 16,3-2-16,2 1 0,10 0 0,2-3 15,7 3-15,-2 2 0,-1-2 16,-2-2-16,-2 3 0,-5 1 16,-8 0-16,-3 1 0,-4 0 0</inkml:trace>
  <inkml:trace contextRef="#ctx0" brushRef="#br0" timeOffset="168701.4798">14825 6739 0,'0'0'0,"0"0"16,0 0-16,0 0 0,2 23 0,-2-23 15,-3 31-15,-2-10 0,0 4 16,-2 6-16,-1 6 0,-2 10 15,2-2-15,-2 8 0,2-3 16,1-7-16,2-4 0,-2 2 16,2-6-16,0-7 0,1-3 15,-6-7-15,-3-6 16,4-5-16,1 0 0,2-2 0</inkml:trace>
  <inkml:trace contextRef="#ctx0" brushRef="#br0" timeOffset="168817.6479">14582 7161 0,'0'0'0,"0"0"0,0 0 16,29-7-16,-29 7 0,38-7 16,-11-1-16,3 0 0,2-2 0,13-4 15,2-1-15,-6 2 0,-7 2 16,-5 3-16</inkml:trace>
  <inkml:trace contextRef="#ctx0" brushRef="#br0" timeOffset="169020.357">15413 6741 0,'0'0'0,"0"0"0,0 0 0,0 0 16,-6 28-16,6-28 0,-9 35 16,2-13-16,0 1 0,-2 4 15,-1 2-15,-3 7 0,1-2 0,1-1 16,2-2-16,0 1 0,2-4 15,2-5-15,0-3 0,2-5 16,0-1-16,1-4 16</inkml:trace>
  <inkml:trace contextRef="#ctx0" brushRef="#br0" timeOffset="169151.3026">15375 7068 0,'0'0'0,"0"0"0,0 0 15,24-11-15,-24 11 0,29-7 16,-12 4-16,1-1 0,0 0 0,4 0 15,-1-1-15,-3 0 0,-2 0 16,-3 2-16,-2-1 0,-1 1 16</inkml:trace>
  <inkml:trace contextRef="#ctx0" brushRef="#br0" timeOffset="169353.0308">15105 6993 0,'0'0'0,"0"0"0,0 0 16,-5 25-16,5-25 0,-6 27 15,1-11-15,1 3 0,0 1 0,-2 1 16,1 3-16,-2 3 16,0-4-16,0 0 0,-3-3 15,2-2-15,1-4 0,2-2 0</inkml:trace>
  <inkml:trace contextRef="#ctx0" brushRef="#br0" timeOffset="169468.0438">14938 7356 0,'0'0'16,"0"0"-16,0 0 0,27-12 16,-27 12-16,39-12 0,-8 5 15,5-1-15,3 2 0,19-2 16,6-2-16,7 9 0,-5 8 0,-3-1 16,-13-1-16,-12-1 0</inkml:trace>
  <inkml:trace contextRef="#ctx0" brushRef="#br0" timeOffset="173934.2294">1923 9458 0,'0'0'0,"3"5"16,-1 1-16,1 3 0,1 1 0,-1 5 15,0 3-15,4 2 0,-2-1 16,0 0-16,2-1 0,-1-1 16,2-2-16,2-2 0,-1-4 15,5-5-15,4-5 0,5-6 16,4-2-16,6-8 0,7-4 0,12-10 15,6-5-15,12-5 0,-3-1 16,15-4-16,-3 1 16,-4 3-16,-2 0 0,-13 7 0,-18 10 15,-11 7-15</inkml:trace>
  <inkml:trace contextRef="#ctx0" brushRef="#br0" timeOffset="176384.4914">15057 9716 0,'0'0'0,"0"0"0,0 0 0,0 0 15,0 0-15,0 0 0,32-10 16,-32 10-16,30-3 0,-10 3 16,3 0-16,2 1 0,2-1 0,13 3 15,5 2-15,-1-2 0,0 0 16,19 2-16,7 0 15,-3 0-15,-3 4 0,20-2 0,21 1 16,-9-4-16,-6-2 0,25 0 16,6 1-16,34-3 0,-24 0 15,11 4-15,8 4 16,-20-3-16,-12-2 0,17-1 0,11-1 16,-17 2-16,-12 1 0,20-6 15,15-7-15,-15 5 0,-11 2 0,21 2 16,14 1-16,-21-2 0,-14-3 15,20-3-15,16-3 0,-19 2 16,-14 3-16,18 2 0,13 2 16,-18-2-16,-11-1 0,15 0 15,12 1-15,-19 2 0,-15 2 0,16-5 16,10-2-16,-20 3 16,-14 2-16,17 0 0,14 1 15,-17-1-15,-11-2 0,17-1 16,12 0-16,-19 1 0,-14-2 0,17 1 15,10 1-15,-13 3 0,-10 1 16,18-4-16,11-4 16,-19 2-16,-14 1 0,17-3 0,12-1 15,-11 8-15,-6 6 0,8-5 16,6-4-16,-18 1 0,-14-1 0,19 0 16,13 3-16,-15-3 15,-12 0-15,19 1 0,11-2 16,-18 2-16,-13 2 0,16 2 15,11 3-15,-17-4 0,-13 0 0,16 0 16,9 0-16,-15 2 0,-10 1 16,10-1-16,9 0 0,-17 1 15,-12 0-15,10-3 0,4 1 16,-12-1-16,-11 1 0,14-1 16,8-2-16,-16 2 0,-9 2 0,8-3 15,5 0-15,-10-1 0,-7 0 16,12 1-16,8 1 15,-13-2-15,-7-2 0,6 4 0,6 2 16,-15-1-16,-9 0 0,5-4 16,5 0-16,-10 1 0,-8 3 15,0-2-15,0 0 0,-8-3 16,-5-1-16,2 0 0,1 0 16,-10 2-16,-8 2 0,3-3 15,-1-1-15,-7 4 0,-6 4 0,-5 1 16,-1 1-16,-8-3 0,-3 0 15,-3-2-15,-1 1 16,-2-1-16</inkml:trace>
  <inkml:trace contextRef="#ctx0" brushRef="#br0" timeOffset="188700.5592">18403 8946 0,'0'0'0,"0"0"16,0 0-16,0 0 0,0 0 0,0 0 16,14 27-16,-14-27 0,8 28 15,-3-7-15,0 3 16,1 3-16,-1 3 0,1 5 15,-1 4-15,2 9 0,-1-2 0,1 10 16,2 0-16,0-6 0,0-7 16,3 3-16,1-4 0,-3-8 15,-1-5-15,-2-6 0,1-5 16,-1-5-16,-2-7 0,0 1 0,-2-2 16,-1-3-16</inkml:trace>
  <inkml:trace contextRef="#ctx0" brushRef="#br0" timeOffset="189250.7364">18473 8893 0,'0'0'16,"0"0"-16,0 0 0,24-10 0,-11 7 15,6-2-15,5-2 16,4 0-16,2 0 0,17 0 0,8 1 15,16-2-15,0 0 0,26 1 16,8 1-16,13 2 0,-5 2 16,24-3-16,7-3 0,45 0 15,-22 1-15,7 1 0,7-2 16,-15 4-16,-9 1 0,13-7 16,9-4-16,-14 4 0,-11 3 0,10 0 15,8 3-15,-19 3 0,-12 2 16,8-2-16,5 0 15,-17-2-15,-10-1 0,2 1 0,2 1 16,-16 1-16,-11 2 0,-2 0 16,1-1-16,-13 1 0,-8 1 15,-3 0-15,-1 1 0,-14 2 16,-11 1-16,-2-1 0,-3-1 16,-4 0-16,-2 0 0,-5 4 15,-4 2-15,-7 4 0,-5 1 0,0 7 16,0 4-16,-7 0 0,-5 0 15,0 6-15,-1 6 16,-4 5-16,0 2 0,-4 9 0,-2 4 16,4-4-16,0-4 0,0 7 15,1 5-15,-1-6 0,0-4 0,4 2 16,4 1-16,-2-5 16,-3-2-16,-1 0 0,-2 1 15,-8-4-15,-5-4 0,-13-10 0,-10-6 16,11-9-16,7-4 0,5-5 15</inkml:trace>
  <inkml:trace contextRef="#ctx0" brushRef="#br0" timeOffset="190567.4225">17563 10021 0,'0'0'15,"22"-2"-15,5 1 0,3 0 0,3-1 16,17 1-16,9-1 0,10 1 15,0-1-15,11 1 0,-1 1 16,-12 0-16,-11 1 0,-2-1 16,-8-1-16,-15 0 0,-12 0 15,-5 1-15,-4-2 0,-3 2 0</inkml:trace>
  <inkml:trace contextRef="#ctx0" brushRef="#br0" timeOffset="190767.3954">17301 10221 0,'0'0'0,"0"0"0,0 0 0,41-2 15,-41 2-15,54-4 0,-11 2 16,16-2-16,4 1 0,23-2 16,7-1-16,10 0 0,-6-1 0,8 1 15,5 3-15,-24-1 0,-16 2 16,1-4-16,-22-4 15,-23 5-15,-13 2 0,-5 0 0,-2 2 16,-2-1-16</inkml:trace>
  <inkml:trace contextRef="#ctx0" brushRef="#br0" timeOffset="190984.1585">17717 9851 0,'0'0'0,"0"0"0,0 0 16,0 0-16,15 31 0,-15-31 0,9 41 16,-5-15-16,1 1 0,-1 7 15,0 5-15,3 9 0,0-1 16,-1 9-16,0-2 0,-1-8 0,0-4 16,-1-2-16,-1-9 15,1-5-15,-2-7 0,0-4 0</inkml:trace>
  <inkml:trace contextRef="#ctx0" brushRef="#br0" timeOffset="191217.1159">17944 9841 0,'0'0'0,"0"0"0,0 0 16,11 27-16,-11-27 0,7 37 0,-3-7 15,-1 2-15,0 2 0,2 15 16,-1 2-16,1 9 0,-1-6 16,3 8-16,0-3 0,1-12 15,1-8-15,0 0 0,-2-6 16,-1-12-16,-1-4 0,2-7 16,0-8-16,-2 1 0,0-1 0,-2-1 15</inkml:trace>
  <inkml:trace contextRef="#ctx0" brushRef="#br0" timeOffset="191402.7083">18795 10047 0,'0'0'16,"13"-1"-16,7-2 0,5 2 0,2 1 15,10-3-15,5 0 16,-2 2-16,-2-2 0,5 3 0,-3 4 15,-9-3-15,-8 2 0,-5-1 16,-4-1-16,-3 0 0</inkml:trace>
  <inkml:trace contextRef="#ctx0" brushRef="#br0" timeOffset="191584.7451">18680 10232 0,'0'0'0,"0"0"16,0 0-16,0 0 0,36-2 0,-12 0 15,8-2-15,4 2 0,5-1 16,18-1-16,5 0 0,0 0 16,-1 0-16,10-1 0,7-1 15,-12 0-15,-13 1 0,-8-4 16,-14-2-16,-9 3 0,-5 1 0,-5 3 16</inkml:trace>
  <inkml:trace contextRef="#ctx0" brushRef="#br0" timeOffset="191800.5781">18797 9886 0,'0'0'0,"0"0"16,0 0-16,0 0 0,0 25 0,0-25 15,0 39-15,1-14 0,0 4 16,1 4-16,3 5 15,0 9-15,1 0 0,3 7 0,1-5 16,-2-5-16,-1-6 0,2-1 16,0-6-16,-2-8 0,0-7 0,-2-4 15,0-3-15,-2-1 0</inkml:trace>
  <inkml:trace contextRef="#ctx0" brushRef="#br0" timeOffset="192034.4639">19070 9889 0,'0'0'0,"0"0"15,0 0-15,4 34 0,-4-34 0,0 45 16,0-11-16,-1 12 16,-1 0-16,5 15 0,0 1 15,1-7-15,1-5 0,0 4 0,2-6 16,-2-8-16,1-7 0,1-4 15,-2-8-15,-1-7 0,2-6 16,3-7-16,3-7 0,-2 0 16,-2 3-16,-3-1 0</inkml:trace>
  <inkml:trace contextRef="#ctx0" brushRef="#br0" timeOffset="192217.1441">19914 9856 0,'0'0'0,"0"0"0,0 0 16,0 0-16,-4 29 0,4-29 15,-17 40-15,4-14 0,-4 3 0,-5 10 16,-2 3-16,-1-4 16,1-2-16,0 0 0,4-7 15,4-6-15</inkml:trace>
  <inkml:trace contextRef="#ctx0" brushRef="#br0" timeOffset="192384.1444">19596 10088 0,'0'0'0,"0"0"15,0 0-15,39-11 0,-19 9 0,8-2 16,9 0-16,13-1 0,4 1 0,17-1 16,3 0-16,7 0 15,-6 2-15,7-1 0,-7 0 16,-11 1-16,-8 2 0,-6-1 0,-13-1 15,-10 1-15,-7 0 0,-6 1 16</inkml:trace>
  <inkml:trace contextRef="#ctx0" brushRef="#br0" timeOffset="192584.4147">20085 10160 0,'0'0'0,"0"0"16,-4 19-16,4-19 0,-4 28 0,-1-7 15,0 3-15,-2 9 0,1-1 16,-2-1-16,0 0 16,-1 2-16,1-5 0,1-7 0,3-2 15,-1-3-15,1-5 0,1-6 16,-1-5-16,2 1 0,2-1 0,-2 1 16</inkml:trace>
  <inkml:trace contextRef="#ctx0" brushRef="#br0" timeOffset="192800.5743">20072 10147 0,'0'0'0,"0"0"16,0 0-16,29-5 0,-29 5 0,33-3 16,-11 4-16,1 0 15,1 1-15,6 2 0,1 3 16,-3 2-16,-2 2 0,-1 1 16,-2 3-16,2 4 0,-3 1 0,-4 5 15,-5 6-15,-4 0 0,-4-1 16,-4 2-16,-2 0 0,-1-3 15,0-2-15,-1 1 0,-3-1 16,1-5-16,-2-5 0,-3-3 16,-1-3-16,1-6 0,-1-2 15,2-1-15,2-1 0,1 0 0</inkml:trace>
  <inkml:trace contextRef="#ctx0" brushRef="#br0" timeOffset="192951.1526">20104 10282 0,'0'0'0,"0"0"15,0 0-15,0 0 0,0 0 0,0 0 16,28-10-16,-28 10 0,29-3 16,-11 1-16,4 0 0,-1 2 15,0 1-15,-1 0 0,0 2 16,-3-2-16,-2 2 0,-2-2 16</inkml:trace>
  <inkml:trace contextRef="#ctx0" brushRef="#br0" timeOffset="193084.3006">20138 10425 0,'0'0'0,"0"0"16,0 0-16,26 1 0,-26-1 0,31-1 15,-7-1-15,1-1 16,2-1-16,12-2 0,5-2 16,-8 2-16,-5 0 0,-5 2 0</inkml:trace>
  <inkml:trace contextRef="#ctx0" brushRef="#br0" timeOffset="193755.6811">21195 9806 0,'0'0'0,"0"0"0,0 0 15,0 0-15,-37-2 0,37 2 0,-32 10 16,32-10-16,-33 13 0,20-3 15,2 0-15,3 0 0,3 0 0,5 1 16,3 0-16,4-1 16,3 1-16,5 2 0,4-2 15,-1-1-15,-3-2 0,-1 1 16,-2-2-16,-2 1 0,-1-1 0,-3 1 16,-3 1-16,-2 1 0,-2 0 15,-7 0-15,-5 1 0,-3-1 16,-2 1-16,-3 2 0,-3-1 15,-2 0-15,0 0 0,-6 3 16,0 1-16,3-2 0,3-2 16,-1-1-16,2-3 0,2-1 15,3-1-15,2-4 0,3-3 16,3-1-16,1-1 0,3-1 16,1-3-16,3-2 0,1 1 0,3 0 15,2-3-15,5 1 0,2 0 16,5 0-16,1 0 15,2 4-15,-1 1 0,7 2 0,6 2 16,5 1-16,-1 3 0,4 3 16,2 1-16,-2 1 0,-4 2 15,5 2-15,0 1 0,-8 0 16,-6 1-16,-8-1 0,-5-1 16,-9 0-16,-9-1 0,-9-2 15,-8 4-15,-2-1 0,-3 1 0,-15 1 16,-8 0-16,3-2 0,1-1 15,-6-1-15,2 0 16,10-2-16,8-1 0,9-1 0,6-1 16,7-1-16,4 0 0,16-1 15,11-3-15,5-1 0,8-1 16,13 0-16,10 0 0,0 1 16,1 0-16,10 2 0,1 1 15,-10-1-15,-6-1 0,-2 2 0,-8 2 16,-11-4-16,-9-2 0,-5-1 15,-5 1-15,-4 1 0</inkml:trace>
  <inkml:trace contextRef="#ctx0" brushRef="#br0" timeOffset="194001.861">21141 10262 0,'0'0'0,"0"0"0,0 0 16,0 0-16,0 0 0,6 23 0,-6-23 15,5 26-15,-5-26 0,4 37 16,-2-13-16,0 0 0,-2-1 16,1 3-16,1 1 15,0 5-15,0-3 0,0-2 0,0-1 16,-2-4-16,0-2 0,-3-4 16,-1-1-16,-3-5 0,-2-1 0,-4-5 15,-3-1-15,-3-2 0,-2-3 16,3 0-16,4 1 0,2 0 15</inkml:trace>
  <inkml:trace contextRef="#ctx0" brushRef="#br0" timeOffset="194120.5643">20861 10531 0,'0'0'0,"0"0"16,0 0-16,0 0 0,0 0 0,0 0 16,0 0-16,0 0 15,5 23-15,-5-23 0,0 0 0,6 22 16,-6-22-16,0 0 0,0 0 15,11 21-15</inkml:trace>
  <inkml:trace contextRef="#ctx0" brushRef="#br0" timeOffset="194238.4537">21541 10649 0,'0'0'0,"0"0"16,0 0-16,19 14 0,-13-8 0,-2 1 15,-4 3-15,-5-2 0,-2-1 16,0-1-16,1-1 0,1 0 15</inkml:trace>
  <inkml:trace contextRef="#ctx0" brushRef="#br0" timeOffset="195919.8298">25620 9722 0,'0'0'0,"0"0"0,22 0 16,-22 0-16,31 1 0,-7 1 16,7 1-16,11 0 0,1-1 0,22 1 15,9 1-15,0-1 16,0 0-16,26 2 0,26 0 15,4-1-15,-13-2 0,66 1 0,-4 0 16,-24 2-16,-19 2 0,15-4 16,10-3-16,-21-1 0,-14 0 0,18 5 15,14 4-15,-20-1 16,-13 0-16,11-3 0,11 2 16,-19-1-16,-14 2 0,13-4 0,8-2 15,-18 1-15,-13-1 0,10-1 16,4 0-16,-19-1 0,-13-2 15,-3 2-15,-3-2 16,-16 3-16,-13 1 0,-11-4 0,-8-1 16,-15-4-16,-9-3 0,-3 4 15,-1 1-15,-2 3 0</inkml:trace>
  <inkml:trace contextRef="#ctx0" brushRef="#br0" timeOffset="196451.5538">25620 10089 0,'0'0'0,"0"0"15,-16 17-15,7-7 0,-1 0 0,-5 5 16,-3 4-16,-7 6 0,1 3 16,-8 9-16,-1 1 0,3-2 0,3-3 15,-1 2-15,6-5 0,6-5 16,4-4-16,2-6 0,2-2 16,2-4-16</inkml:trace>
  <inkml:trace contextRef="#ctx0" brushRef="#br0" timeOffset="196633.94">25665 10219 0,'0'0'0,"0"0"0,0 0 16,-6 22-16,1-5 0,0 3 16,-2 3-16,1 3 0,-1 1 15,0 6-15,3 1 0,1-3 16,0-3-16,3-3 0,4-5 15,-2-6-15,0 0 0,0-5 0</inkml:trace>
  <inkml:trace contextRef="#ctx0" brushRef="#br0" timeOffset="196817.674">25976 9974 0,'0'0'0,"0"0"0,0 0 16,0 0-16,5 22 0,-5-22 0,-4 22 16,4-22-16,-7 29 0,2-14 15,1 3-15,0-3 0,1-2 0,0 0 16</inkml:trace>
  <inkml:trace contextRef="#ctx0" brushRef="#br0" timeOffset="197102.1114">26068 9999 0,'0'0'0,"0"0"16,0 0-16,21-8 0,-21 8 0,25-5 16,-8 4-16,0 1 0,2 0 15,6 1-15,1 3 0,-2-1 16,-2 0-16,-2 3 0,-4 2 16,-4 2-16,-3 0 0,-9 1 15,-7 1-15,-6 0 0,-3 1 16,-8 2-16,-6-1 0,-7 5 15,2 0-15,-1-2 0,-1-3 0,7-1 16,4-4-16,4 1 0,7-1 16,9-4-16,8 1 0,13-4 15,9-1-15,5-2 0,3 0 16,6-3-16,6-1 0,6 0 16,-4 2-16,-5 2 0,-3 1 15,-10 0-15,-5 0 0,-5 0 0</inkml:trace>
  <inkml:trace contextRef="#ctx0" brushRef="#br0" timeOffset="197289.165">25917 10351 0,'0'0'0,"11"-1"15,6 1-15,3-1 0,1-1 0,12 1 16,6-1-16,8 1 0,1-2 15,-2 2-15,-1 1 0,4-2 16,-6 1-16,-8-2 0,-5-2 16,-7 1-16,-6 1 0,-2 1 15</inkml:trace>
  <inkml:trace contextRef="#ctx0" brushRef="#br0" timeOffset="197500.6472">26228 10249 0,'0'0'0,"0"0"16,-2 25-16,0-8 0,-1 3 15,-6 16-15,-2 7 0,0 2 16,0 0-16,-1 8 0,2-1 16,0 2-16,1-7 0,4-8 15,1-8-15,2-7 0,0-6 0,3-8 16,2-6-16,1-1 0,-2-1 15,0 0-15</inkml:trace>
  <inkml:trace contextRef="#ctx0" brushRef="#br0" timeOffset="197684.1479">26064 10474 0,'0'0'0,"0"0"15,0 0-15,-30 12 0,16-4 0,1 1 16,0 0-16,0 4 0,2 0 0,7-1 15,8 0-15,5-2 0,8-2 16,7-3-16,7-3 0,7-2 16,4-2-16,13-4 0,2-2 15,-11 2-15,-8 1 0,-7 0 16</inkml:trace>
  <inkml:trace contextRef="#ctx0" brushRef="#br0" timeOffset="197884.3576">26674 10171 0,'0'0'0,"0"0"15,0 0-15,30-3 0,-30 3 16,42-1-16,-15 1 0,4 0 16,3 1-16,13-1 0,1 1 15,-3 2-15,-2 1 0,6-2 16,-5-2-16,-8 0 0,-6 0 0,-6 0 15</inkml:trace>
  <inkml:trace contextRef="#ctx0" brushRef="#br0" timeOffset="198118.0091">27033 10096 0,'0'0'0,"0"0"15,0 0-15,-3 33 0,-1-17 0,-3 14 16,-1 8-16,1 0 0,-2 1 16,0 8-16,1-1 0,3-5 15,2-4-15,-1 1 0,1-7 16,-2-4-16,0-5 0,-5-8 16,-3-8-16,3-4 0,0-3 0,-2-6 15,-2-7-15,1 3 0,3 3 16,3 1-16</inkml:trace>
  <inkml:trace contextRef="#ctx0" brushRef="#br0" timeOffset="198217.0836">26768 10418 0,'0'0'16,"0"0"-16,0 0 0,0 0 16,0 0-16,27-10 0,-27 10 15,34-5-15,-9 3 0,1-2 16,2 0-16,4 0 0,3-1 16,4-1-16,-6 2 0,-6-1 15</inkml:trace>
  <inkml:trace contextRef="#ctx0" brushRef="#br0" timeOffset="198418.0372">27360 10121 0,'0'0'0,"0"0"0,19 1 15,-6-1-15,2 1 0,5 0 16,3-1-16,8 0 0,1 0 0,-1 1 15,0 0-15,-1 1 0,-3-2 16,1-2-16,-6-2 0,-5 0 16,-2 2-16,-3-1 0</inkml:trace>
  <inkml:trace contextRef="#ctx0" brushRef="#br0" timeOffset="198700.8448">27533 9990 0,'0'0'0,"0"0"0,0 0 0,0 0 16,0 0-16,3 24 0,-3-24 16,-3 25-16,3-25 0,-9 30 15,1-11-15,1-1 0,-2 1 0,-2 0 16,-4 0-16,3-2 16,1-3-16,-2 2 0,-1-1 15,-3 3-15,3-2 0,2-4 16,2-2-16,2-2 0,1-1 0,5-4 15,4-1-15,6 0 0,4-2 16,7 0-16,6 0 16,3-2-16,3 1 0,4 1 0,4 0 15,5-1-15,-2 1 0,-3-1 16,-1-1-16,-2 0 0,-8 0 0,-6 1 16</inkml:trace>
  <inkml:trace contextRef="#ctx0" brushRef="#br0" timeOffset="198901.1853">27258 10443 0,'0'0'0,"0"0"0,26-1 0,-9 1 16,3 1-16,14-1 0,7 0 15,1 0-15,0 0 0,11-1 16,1 1-16,-6 0 0,-4 1 0,1-3 15,-8-2-15,-7 2 0,-7-1 0,-5 1 16</inkml:trace>
  <inkml:trace contextRef="#ctx0" brushRef="#br0" timeOffset="199217.0406">27648 10373 0,'0'0'0,"0"0"0,0 0 0,2 23 16,-2-12-16,-2 3 0,-2 4 16,1 0-16,0 2 0,-4 8 15,-1 4-15,2-5 0,-1-3 16,-1-1-16,1-4 0,0-3 16,0-2-16,-1-3 0,-3 0 15,-3-2-15,0-3 0,-4-2 16,-2-4-16,2 0 0,-1-1 0,2-3 15,2-2-15,2-2 16,2 0-16,4-4 0,4-3 0,3 1 16,3-1-16,8 1 0,8-1 15,2 2-15,3 2 0,14-4 16,6 0-16,0 2 0,-1 2 16,-2 0-16,-9 3 0,-7 2 0</inkml:trace>
  <inkml:trace contextRef="#ctx0" brushRef="#br0" timeOffset="199417.9757">28635 9904 0,'0'0'0,"0"0"16,0 0-16,0 0 0,0 0 0,-35 14 15,15-6-15,-3 1 0,-2 2 16,-3 1-16,-2 2 0,-2 3 16,5-5-16,4-1 0</inkml:trace>
  <inkml:trace contextRef="#ctx0" brushRef="#br0" timeOffset="199601.0125">28338 10106 0,'0'0'0,"0"0"16,0 0-16,0 0 0,2 23 16,-2-23-16,-2 27 0,2-27 15,-5 34-15,1-12 0,-3 5 16,1-1-16,0 0 0,-1 4 16,3-2-16,1-4 0,2-3 0,0-2 15,-1-4-15,1-2 0</inkml:trace>
  <inkml:trace contextRef="#ctx0" brushRef="#br0" timeOffset="199885.4258">28412 10121 0,'0'0'16,"0"0"-16,0 0 0,30-5 0,-30 5 15,28 0-15,-9 1 16,-1 1-16,1 1 0,4 6 0,-1 0 15,-2 3-15,-3 1 0,-1 3 16,0 1-16,-3 4 16,-2 3-16,-2 10 0,-4 3 0,-2-1 15,-3 1-15,0-2 0,1 0 16,-1-3-16,0 1 0,-1 3 16,-2-4-16,1-4 0,0-6 0,0-3 15,0-3-15,-1-4 16,0-2-16,-4-4 0,-3-2 15,-4-4-15,-2-4 0,2 2 16,3 0-16,3 0 0</inkml:trace>
  <inkml:trace contextRef="#ctx0" brushRef="#br0" timeOffset="200067.693">28299 10242 0,'0'0'0,"0"0"0,0 0 16,0 0-16,25-2 0,-25 2 0,30 0 15,-30 0-15,37 1 0,-18 0 16,2 0-16,0 0 0,-1 2 16,4 1-16,-2 1 0,-3-3 15,-3-2-15,-4 1 0,-1-1 16,-2 0-16</inkml:trace>
  <inkml:trace contextRef="#ctx0" brushRef="#br0" timeOffset="200217.603">28318 10345 0,'0'0'0,"0"0"0,0 0 0,0 0 16,22 9-16,-22-9 0,33 6 15,-33-6-15,37 5 0,-16-2 16,3 0-16,-4-1 0,0 0 16,2-1-16,-4 1 0,-3 0 0</inkml:trace>
  <inkml:trace contextRef="#ctx0" brushRef="#br0" timeOffset="200367.5688">28225 10461 0,'0'0'0,"0"0"15,0 0-15,0 0 0,0 0 16,27 6-16,-27-6 0,36 2 16,-14 0-16,7-1 0,5 1 15,0-1-15,-1 0 0,4 0 16,-7 0-16,-3-1 0</inkml:trace>
  <inkml:trace contextRef="#ctx0" brushRef="#br0" timeOffset="200600.3816">28848 10378 0,'0'0'16,"-10"5"-16,-5 2 0,-3 2 0,-2-1 0,-15 10 15,-7 3 1,-8 5-16,4-1 0,-11 8 16,-2 4-16,7-7 0,3-3 0,-2 1 15,6-2-15,11-6 0,7-3 0,5-3 16,7-5-16,6-5 16,5-3-16,8-8 0,8-5 15,-4 3-15,-3 3 0,0 1 0</inkml:trace>
  <inkml:trace contextRef="#ctx0" brushRef="#br0" timeOffset="200817.7207">29187 10276 0,'0'0'0,"0"0"0,23 2 16,-7-1-16,3 1 0,4-1 0,6 2 15,7-1-15,1 1 0,10 0 16,0 0-16,-1-1 0,-5-1 16,5 0-16,-7 0 0,-6-2 15,-5-3-15,-6 0 0,-4 1 16,-5 2-16</inkml:trace>
  <inkml:trace contextRef="#ctx0" brushRef="#br0" timeOffset="201037.1865">29437 10092 0,'0'0'0,"0"0"0,0 0 15,0 0-15,6 22 0,-6-22 16,4 25-16,-4-25 0,-1 34 0,0-11 16,-2 3-16,1 3 15,0 1-15,-2 11 0,-2 4 16,0-4-16,1-2 0,-2 6 15,2-5-15,-1-6 0,2-6 0,-4 0 16,0-5-16,0-9 0,-3-4 16,2-1-16,1-4 0,3 1 15</inkml:trace>
  <inkml:trace contextRef="#ctx0" brushRef="#br0" timeOffset="201234.3584">29383 10343 0,'0'0'0,"0"0"0,0 0 0,-18 15 16,18-15-16,-21 18 0,21-18 15,-32 25-15,14-12 0,-1 2 16,0 1-16,2 0 0,3-1 0,-3 2 16,0-2-16,3-5 15,0-2-15,3-2 0,3-1 0,0 0 16</inkml:trace>
  <inkml:trace contextRef="#ctx0" brushRef="#br0" timeOffset="201400.7474">29558 10443 0,'0'0'0,"0"0"0,0 0 15,13 19-15,-13-19 0,9 20 16,-4-6-16,-1-1 0,0-1 0,1 0 15,-1 0-15,1-2 0,-1-3 16,0-1-16,0 0 0,-1-1 16</inkml:trace>
  <inkml:trace contextRef="#ctx0" brushRef="#br0" timeOffset="201585.8822">29809 10260 0,'0'0'0,"9"0"0,5 1 16,1 1-16,3-1 0,9 2 0,4 1 16,0 2-16,0 2 0,7-3 15,1-2-15,-6 0 0,-4-1 16,-4-2-16,-2 0 0,-5-1 16,-4-2-16,-3 2 0,-2 0 0,-1-1 15</inkml:trace>
  <inkml:trace contextRef="#ctx0" brushRef="#br0" timeOffset="201851.167">30024 10173 0,'0'0'0,"0"0"16,0 0-16,0 0 0,14 20 0,-14-20 16,6 30-16,-4-10 0,0 4 15,-2 5-15,0 4 16,-2 10-16,0-3 0,-1 1 15,-1 2-15,-2 3 0,2-6 0,-1-4 16,2-2-16,-1-6 0,-1-5 16,0 2-16,-2-2 0,0-8 15,0-4-15,-8-7 0,-3-4 16,-4-4-16,-3-4 0,3-5 16,1-4-16,4 3 0,2 3 0,4 2 15</inkml:trace>
  <inkml:trace contextRef="#ctx0" brushRef="#br0" timeOffset="202002.9024">29932 10351 0,'0'0'0,"0"0"16,0 0-1,0 0-15,0 0 0,0 0 0,0 0 16,-5 21-16,5-21 0,-23 24 16,7-8-16,-5 1 0,-2 1 0,-3 4 15,0 5-15,-7 3 0,0-2 16,0 1-16,6-7 0,5-3 15</inkml:trace>
  <inkml:trace contextRef="#ctx0" brushRef="#br0" timeOffset="207967.6039">2314 10757 0,'0'0'0,"0"0"16,0 0-16,29-2 0,-29 2 16,32 2-16,-9-1 0,3 1 15,0-1-15,13 2 0,8-1 16,0 1-16,0 1 0,21 1 16,4 0-16,16 0 0,-5-1 0,26-1 15,5 2-15,-9-1 0,-4-2 16,58 2-16,17 0 15,-18-2-15,-15-4 0,11 3 16,6 1-16,-14-2 0,-7-1 0,14 3 16,10 4-16,-7-4 0,-5-1 15,14-2-15,10 1 0,-9-2 16,-9 0-16,18 9 0,11 7 16,-16-8-16,-11-9 0,11-2 15,10-3-15,-16 7 0,-10 3 0,14-2 16,11-1-16,-17 1 0,-11 2 15,10 1-15,7 1 16,-13-2-16,-8-2 0,15-1 0,11 0 16,-14-1-16,-11 0 0,10 0 15,5 0-15,-12-2 0,-9 0 0,9 0 16,5 0-16,-14 0 0,-10 1 16,8-1-16,6 0 15,-14-2-15,-9 1 0,6 3 16,4 5-16,-16-2 0,-12 1 0,6-2 15,5-3-15,-18 3 0,-11 3 16,-3-3-16,-4 0 16,-11-2-16,-11 0 0,-13-1 0,-8 3 15,-10-1-15,-5-1 0,-6 1 16,-5 1-16,-9-2 0,-5 1 0,0-1 16,3 2-16,-2-1 0</inkml:trace>
  <inkml:trace contextRef="#ctx0" brushRef="#br0" timeOffset="208773.0593">12399 10402 0,'0'0'15,"0"0"-15,0 0 0,0 0 0,0 0 16,29-7-16,-29 7 0,31-1 16,-31 1-16,48-1 0,-13 0 15,1-1-15,4 0 0,18 1 16,6 1-16,11-2 0,-3-3 16,13 1-16,-3 2 0,-8 1 15,-7 0-15,3 0 0,-8 1 16,-12 0-16,-8 0 0,-7 1 0,-8 2 15,-11 1-15,-5 0 0,-12 0 16,-9 0-16,-3 4 0,-2 1 16,-13 3-16,-8 1 15,-3 0-15,1 1 0,-12 4 0,-8 3 16,-7 1-16,5-3 0,-14 7 16,-1 1-16,8-3 0,5-2 0,-22 10 15,13-3-15,16-10 16,12-9-16,13-2 0,9-2 15,8-1-15,6-3 0,7-6 0,2-5 16,4-4-16,1-2 0,7-4 16,4-6-16,2 0 0,1-3 15,6-2-15,4-3 0,-3 0 16,0 2-16,0-5 0,1-2 16,-2 1-16,-2 2 0,3 0 15,-2 6-15,-7 10 0,-3 4 0,0 2 16,-4 3-16,-4 3 0,-3 3 15,1 7-15,-1 4 0,-1 1 16,1 4-16,-1 8 0,0 5 16,-2 3-16,-1 2 0,2 6 15,2 5-15,-1-3 0,2-1 0,-1 1 16,1 1-16,-1-2 0,1-4 16,0 4-16,1-1 15,-3-5-15,1-3 0,-2-5 16,-1-2-16,-1-9 0,0-3 0,-2-3 15,-1-3-15,0-1 0,0 0 16,-6-7-16,-3-4 0,-2-1 16,-1-1-16,-4-6 0,-5-4 15,-2-2-15,1-2 0,-4-2 16,-1-1-16,-3-5 0,3 3 0,0-1 16,3 1-16,3 7 15,3 3-15,1 3 0,2 1 16,0 4-16,2 3 0,-2 6 0,1 4 15,2 3-15,4 4 0,4-2 16,0-2-16,2 0 16</inkml:trace>
  <inkml:trace contextRef="#ctx0" brushRef="#br0" timeOffset="211734.3202">2277 11861 0,'0'0'0,"0"0"15,0 0-15,0 0 0,0 0 0,15-15 16,-15 15-16,0 0 0,22-12 15,-22 12-15,25-4 0,-13 3 16,2 0-16,4-1 0,2 1 16,5 0-16,-2-1 0,14 1 15,7 2-15,0-2 0,0-2 16,19 2-16,8 2 0,-2-1 16,-3 1-16,23-1 0,21 1 15,-9-1-15,-8 1 0,51-2 16,15-1-16,-23 2 0,-19 3 0,12 4 15,7 2-15,-10-5 0,-12-4 16,21-2-16,15-1 0,-15 2 16,-11 3-16,21 0 0,10 0 15,-17-2-15,-14-2 0,24 0 16,16 0-16,-20 1 0,-12 2 0,20-3 16,15-1-16,-17 1 0,-9 0 15,16-1-15,14 1 16,-21 0-16,-15 1 0,21-2 0,16-1 15,-22 0-15,-12 0 0,20 4 16,14 3-16,-19-4 0,-11-3 16,17-2-16,13 0 0,-18 1 15,-12 1-15,13 3 0,7 1 16,-15 2-16,-8 0 0,15-3 16,9-3-16,-19 4 0,-14 2 0,19-2 15,14-1-15,-22-2 16,-13 0-16,18 3 0,13 3 15,-19-3-15,-13-1 0,18 1 16,11 1-16,-21-1 0,-16 0 0,22-2 16,15 0-16,-22 1 0,-14 3 0,16-1 15,10 0-15,-13 0 0,-11-1 16,14-1-16,9-1 16,-20-6-16,-16-1 0,21 1 15,16 4-15,-21 1 0,-11 2 0,12-2 16,8-1-16,-15 0 0,-10 3 15,11-1-15,8 2 0,-15-3 16,-12 0-16,13 1 0,7 2 16,-16-2-16,-13 0 0,15-3 15,10 0-15,-17 1 0,-10 2 0,6-1 16,3-2-16,-9 1 16,-5-3-16,4 7 0,4 3 15,-12-5-15,-11-3 0,6 0 16,4 2-16,-16 0 0,-10 1 0,3-1 15,2-1-15,-11 0 0,-7 2 16,-3-1-16,0-1 0,-11 6 16,-7 2-16,-2 0 0,-2-1 15,-4-4-15,-2-3 0,-6 3 16,-4 1-16,-1 4 0,2-1 0,-4 2 16,-1 2-16,-3-3 0,-1 0 15,4-4-15,2 0 16,2 0-16</inkml:trace>
  <inkml:trace contextRef="#ctx0" brushRef="#br0" timeOffset="212350.5203">17732 11248 0,'0'0'16,"0"0"-16,0 0 0,0 0 0,0 0 15,-27 17-15,27-17 0,-22 13 16,22-13-16,-34 19 0,13-8 16,-1 0-16,-1 0 0,-11 6 15,-2 0-15,1-1 0,2 0 0,-7 2 16,-2 0-16,4 0 0,5-1 16,4-1-16,4-1 15,4 1-15,3 0 0,5-2 16,3-1-16,5-2 0,4-1 0,8 1 15,10 2-15,3-1 0,2-1 16,7 0-16,5 1 0,1-1 16,1 0-16,13 1 0,4-1 15,-6-1-15,-4-3 0,-1-1 16,-1-2-16,-5-1 0,-4 1 16,-1-1-16,-6-1 0,-7-2 0,-4-3 15,-3 0-15,-2 0 16,-2 0-16,-3 0 0,-2-3 0,0-4 15,-2 0-15,-2 1 0,1-1 16,0-1-16,-1-1 0,0-2 16,-1-2-16,-1-5 0,1 5 15,0-1-15,-2-6 0,1-4 16,-4-1-16,-3-1 0,-5-3 16,-7-2-16,4 5 0,0 3 0,1 1 15,4 7-15,3 2 0</inkml:trace>
  <inkml:trace contextRef="#ctx0" brushRef="#br0" timeOffset="213483.9181">3537 11448 0,'0'0'0,"0"0"16,0 0-16,0 0 0,16 14 0,-16-14 16,16 20-16,-5-6 0,3 2 15,-1 0-15,4 1 0,0 1 16,-1-1-16,6 8 0,0 0 16,0-2-16,0-1 0,1 0 15,-1 2-15,-3-5 0,-4-2 16,-1-2-16</inkml:trace>
  <inkml:trace contextRef="#ctx0" brushRef="#br0" timeOffset="213800.3775">5776 11695 0,'0'0'0,"0"0"15,0 0-15,23 17 0,-13-8 0,3 0 16,2 4-16,5 2 0,-1 1 15,1 2-15,0 2 16,0-2-16,-2-1 0,5 4 16,3-2-16,-2-2 0,-2-3 0,-4-2 15,-4-3-15,-2-1 0</inkml:trace>
  <inkml:trace contextRef="#ctx0" brushRef="#br0" timeOffset="214150.3137">8438 11725 0,'0'0'0,"0"0"16,0 0-16,28 4 0,-16 0 16,0 0-16,1 3 0,-1-2 15,-1 0-15,4 6 0,0 2 16,1 0-16,0 0 0,1 0 16,-1 0-16,1 1 0,-1 0 0,0-1 15,-1 1-15,-1-2 16,1-2-16,1 1 0,3 1 15,-1-3-15,-1-1 0,-1-1 0,-3-1 16,-2-2-16</inkml:trace>
  <inkml:trace contextRef="#ctx0" brushRef="#br0" timeOffset="214550.5206">11420 11810 0,'0'0'0,"0"0"16,0 0-16,0 0 0,25-4 16,-25 4-16,0 0 0,23 2 15,-23-2-15,18 5 0,-5 1 16,1 3-16,1 0 0,1 4 0,0 1 15,3 4-15,1 1 0,8 9 16,1 3-16,-1-1 16,-2-2-16,1 1 0,-5-5 15,-5-5-15</inkml:trace>
  <inkml:trace contextRef="#ctx0" brushRef="#br0" timeOffset="222184.3375">1898 12269 0,'0'0'0,"0"0"15,0 0-15,0 0 0,0 0 0,0 0 16,0 0-16,0 0 0,8 27 0,-8-27 16,0 0-16,0 36 15,0-36-15,0 30 0,-2-14 16,-1 2-16,-1 2 0,1 1 16,0 3-16,3-1 0,-3 1 15,2 8-15,-2-1 0,0 1 0,-2 1 16,1 10-16,1 0 0,-1-1 15,1-2-15,0 4 16,-3 2-16,3-2 0,1 0 0,-3 8 16,0 0-16,0-3 0,3-2 15,-1 7-15,3-1 0,-2 1 16,-2-3-16,3-1 0,1-1 16,-2-1-16,1 1 0,-2 5 15,3 0-15,-4-3 0,2-1 0,2 0 16,0 0-16,0 0 0,0 0 15,0 0-15,0 1 0,0-6 16,0-2-16,2 5 0,-2 4 16,1-3-16,-1-1 0,3 22 15,0-5-15,-2-6 0,-1-5 0,0-3 16,0-1-16,-1-4 0,-1-2 16,4 5-16,1 5 15,-2-4-15,2-3 0,0 2 16,0 3-16,3-4 0,-2 1 0,-2-3 15,-2 0-15,0-1 0,1 0 16,2 1-16,0 2 0,-2 1 16,1 1-16,-2-3 0,0-3 15,-2-3-15,1-3 0,1 4 16,-2 4-16,1-3 0,1-1 16,-3-1-16,2 1 0,-2 0 0,0-1 15,-3 5-15,3 5 16,0-21-16,-1 1 0,-1 17 15,0-2-15,3-20 0,2 2 16,0 3-16,0 3 0,-1 0 0,-1 0 16,2 7-16,-2 4 15,2-3-15,0-3 0,-2-1 0,2 0 16,-2 2-16,2 0 0,0 0 16,0 0-16,0-1 0,2 1 15,-2-3-15,4-3 0,-4-6 16,2-5-16,-1 1 0,-1 0 15,2-2-15,-2-2 0,0-8 16,4-3-16,-4-9 0,-3-3 0,2-7 16,-2-4-16,1 2 0,-2 3 15,4 2-15</inkml:trace>
  <inkml:trace contextRef="#ctx0" brushRef="#br0" timeOffset="223983.9827">1853 11865 0,'0'0'16,"0"0"-16,0 0 0,0 0 0,0 0 15,0 0-15,0 0 16,0 0-16,0 0 0,23-3 16,-23 3-16,25-2 0,-25 2 0,30-2 15,-6-1-15,0 1 0,1-1 16,4-1-16,4 0 0,10-2 15,1 2-15,10-2 0,0 1 16,-3 1-16,-4 0 0,6-1 16,-2-1-16,-7 2 0,-5 1 0,-2 2 15,-5 3-15,-4 0 16,-3 2-16,-6-3 0,-3-1 16,-4 0-16,-4 0 0,-5 5 0,-3 4 15,-1-4-15,-4 2 0,-9 1 16,-5 2-16,-2-2 0,1-2 15,-12 5-15,-6 4 0,1 1 16,-1-1-16,-10 4 0,-6 1 16,5-1-16,6 0 0,-12 2 15,0 0-15,8-3 0,3-2 0,1 0 16,4-3-16,14-4 0,5-2 16,1-2-16,1-3 15,7-4-15,3-5 0,2 0 0,6-2 16,3-2-16,3-4 0,6-5 15,5-4-15,-2 0 0,2 3 16,4-5-16,4-4 0,-2 2 16,-2 2-16,1 0 0,0-2 15,0 3-15,-2 3 0,4-2 16,-1 2-16,-7 6 0,-3 2 0,-1 1 16,-2 5-16,-1-1 0,-2 1 15,1 4-15,2 5 16,0 4-16,-1 1 0,1 6 0,5 4 15,-5 0-15,-1 1 0,1 6 16,0 4-16,0 0 0,-1 0 0,0 6 16,0 1-16,-2-3 15,0-3-15,-1 1 0,1 0 16,-2-3-16,1-5 0,-3 0 0,2-1 16,-3-5-16,-1-3 0,1-2 15,-2-3-15,-2-4 0,1-3 16,-6-2-16,-3-2 0,-2 0 15,-3 0-15,-6-7 0,-2-4 16,-3 1-16,2-2 0,-6-1 16,-2-2-16,-1 1 0,3 2 0,-10-7 15,-2 2-15,4 4 16,6 4-16,3-2 0,0-1 16,2 4-16,2 2 0,3 2 0,0 3 15,4-1-15,7 0 0,1 1 16,2 2-16,2 0 0</inkml:trace>
  <inkml:trace contextRef="#ctx0" brushRef="#br0" timeOffset="233933.7452">3409 12969 0,'0'0'0,"0"0"16,0 0-16,0 0 0,25 0 15,-25 0-15,27 0 0,-27 0 16,35 0-16,-15 1 15,4 0-15,-2 0 0,0 0 0,8-1 16,1 1-16,-3 0 0,3-1 16,2 0-16,4 0 15,-2-1-15,0 1 0,10 0 0,1 0 16,-1-1-16,-1-1 0,12 1 16,3 2-1,2 0-15,1-1 0,-4 0 0,-6 1 16,10-2-16,-1 0 0,-5-1 15,-4 0-15,12 1 0,2 2 16,-8-2-16,-7 0 0,6 0 16,3 2-16,-8-3 0,-3-2 0,25 3 15,-2 1-15,-28 0 0,-2-2 16,23 1-16,1 1 16,-11 0-16,-8-1 0,4 0 0,2 1 15,-8 1-15,-2-1 0,1 1 16,5 1-16,-5-1 0,-3-1 0,3 0 15,3 1-15,-6-1 16,-8-2-16,10 2 0,7 2 16,-5-3-16,-4 0 0,3 0 15,3 2-15,-6-1 0,-2 1 0,1-1 16,5-1-16,-19 0 0,3-1 16,20 1-16,0 0 0,-22 1 15,0-1-15,21 0 0,0-1 16,-20 4-16,2-2 0,5 1 15,5 0-15,-2-1 0,-4 1 0,4-1 16,4-1-16,-3 2 16,-3 1-16,6 0 0,2-1 15,-3-2-15,-2 0 0,1 0 16,4 0-16,-3-1 0,-2 0 0,1 0 16,1 2-16,-2 0 0,-1 2 15,1-2-15,3-3 16,-1 0-16,-1 0 0,-1 1 0,2-1 15,-2 1-15,-2 1 0,4 1 16,4 1-16,-4-1 0,-3-1 0,4 1 16,4-1-16,-5 0 15,-1 0-15,1 0 0,2 2 16,-4 0-16,-4 0 0,3 1 16,4 0-16,-3 0 0,-2 1 0,3 0 15,1-1-15,-3-2 16,1-1-16,1 3 0,2 3 0,-3-4 15,-1-3-15,5 3 0,3 2 16,-4 0-16,-2-1 0,2 1 16,2-2-16,-4 0 0,0 0 0,2 1 15,1 1-15,-3-1 0,-1-2 16,2 0-16,4-2 16,-3 2-16,-2 1 0,3-2 0,2 0 15,-3 1-15,-2 1 0,3-1 16,2-1-16,-3 2 0,-4 0 0,5-1 15,3 0-15,-6 0 16,-1-1-16,4-1 0,2-2 16,-6 2-16,-5 3 0,7 0 15,3 0-15,-3 0 0,-3 0 0,3-2 16,2 0-16,-2 1 0,-3 1 16,3-2-16,1-1 15,-1 1-15,-1 1 0,3 0 0,2 0 16,-4 1-16,-3 1 0,4 0 15,2-1-15,-3 1 0,-5-1 0,4 0 16,2 1-16,-2-1 16,-3 1-16,4-2 0,2 0 15,-3 1-15,-3-1 0,5 1 16,2 2-16,-8-3 0,-4-1 0,6 3 16,5 3-16,-5-3 0,-2-3 15,1 2-15,3 1 0,-2-1 16,0-1-16,1 2 0,-2-1 15,-1 0-15,0 0 0,1-1 16,2-1-16,-3 2 0,1 0 0,1 0 16,3 0-16,-6-1 0,-4-1 15,5 0-15,5-2 16,-6 2-16,-4 1 0,7-1 16,5 0-16,-11 1 0,-2 2 0,9-4 15,5-1-15,-12 1 16,-4 1-16,10 0 0,5-1 0,-11 1 15,-2 0-15,9 1 0,4-1 16,-9 2-16,-2 1 0,7 0 16,1 2-16,-5-4 0,-2-2 0,6 3 15,0 1-15,-6 0 0,-1 0 16,6 0-16,3 0 16,-7-1-16,1 1 0,4 0 15,2 2-15,-8-4 0,-1 0 0,2 0 16,3 0-16,-3 2 0,-1 1 15,3-1-15,3-1 0,-4 1 16,-3-1-16,5 2 0,1 2 16,-3-3-16,-2-2 0,4 0 15,1 1-15,-2 1 0,-3 1 0,3-1 16,3 2-16,-3-2 0,-2-2 16,4 2-16,3 0 0,-4-1 15,-2 0-15,4 0 0,2 2 16,-3-2-16,-1 0 0,6 0 15,1-1-15,-8 2 0,-1 1 0,11 0 16,2 1-16,-13-1 16,-3 0-16,7-1 0,2-1 15,-7 0-15,-1 0 0,8 2 0,2 2 16,-9-3-16,-2-1 0,9 2 16,1 0-16,-8-2 0,-2 1 15,9 1-15,2 0 16,-9-1-16,-2-2 0,7 1 0,3 1 15,-7-1-15,-2-1 0,7 0 16,3 0-16,-10 0 0,-2 2 0,10-2 16,3-3-16,-11 0 15,-3 1-15,11 0 0,4 2 16,-12-1-16,-3-1 0,7 1 0,4-2 16,-9 0-16,-1-1 0,9-1 15,3 2-15,-10 0 0,-1 2 16,5-2-16,1-1 0,-5 1 15,0-1-15,7 1 0,0 1 16,-8 0-16,-1-1 0,7 0 16,4 2-16,-5-1 0,-3-1 0,11 0 15,4 1-15,-10 2 16,-4 3-16,9-4 0,1-2 16,-10 3-16,-2 2 0,9-3 0,1-2 15,-2 3-15,-2 3 0,3-3 16,3-1-16,-3-1 0,-2 2 0,6-1 15,2-1-15,-5 4 16,-3-1-16,3-2 0,2-3 16,-2 1-16,0 1 0,2 0 15,3-2-15,-6 3 0,-5 0 0,6-2 16,3-1-16,-5 1 0,-2-1 16,5 2-16,4-1 15,-6 0-15,-3 0 0,3 1 0,3-2 16,-4 3-16,-4 1 0,4-2 15,2-1-15,-4 0 0,-3-1 16,6 1-16,4 1 0,-6 0 16,-6 0-16,5 0 0,2-1 15,-2 1-15,-4 1 0,4 0 0,3-1 16,-5 1-16,0 1 0,1 0 16,4 2-16,-3-1 0,-2 0 15,2-1-15,2 1 16,-4 1-16,-1 0 0,1 0 0,0 2 15,-2-2-15,-3-2 0,2 2 16,2 0-16,-2-3 0,-1-2 16,3 0-16,2 2 0,-8-1 15,-2 1-15,9 0 0,4 0 16,-10 0-16,-5 1 0,4-2 16,2 1-16,-2 0 0,-3 0 0,1 0 15,-1-1-15,0 1 0,-2 1 16,2-1-16,0 1 0,-4 0 15,-4 0-15,-1 1 0,-1 1 16,-2 1-16,-1-1 0,-1 1 16,-1-1-16,-3 2 0,-3 1 0,-2-2 15,-1 1-15,0-2 0</inkml:trace>
  <inkml:trace contextRef="#ctx0" brushRef="#br0" timeOffset="236502.0875">26626 12941 0,'0'0'0,"0"0"0,0 0 16,20 6-16,-20-6 0,21 4 16,-6-2-16,0-1 0,2 1 0,3 0 15,2 1-15,1-1 16,1-2-16,10 1 0,3 0 0,-1 2 15,0 0-15,13 1 0,2 1 16,1 0-16,3 0 16,1-1-16,2 2 0,4-1 15,-8 1-15,8 1 0,-3-1 0,0-1 16,-1-2-16,4-1 0,2-2 16,-4 2-16,-1 1 0,9 1 15,-1 1-15,-4 0 0,-3 0 16,6-1-16,6 1 15,-5-1-15,-2-2 0,26 1 0,-9-2 16,-8-1-16,-6-2 0,3 0 16,2 1-16,-12 0 0,-5-1 0,1 2 15,1 1-15,-1-2 0,1-2 16,4-1-16,3-1 16,8 1-16,7 0 0,-21 4 15,-11 2-15,6-2 0,5 0 16,-5-3-16,-4-4 0,2 5 15,2 1-15,-7 0 0,-5-2 0,8 1 16,5-2-16,-10 2 16,-6 1-16,7-2 0,5 0 15,-9 0-15,-5 2 0,5 1 0,4 1 16,-8-1-16,-6-2 0,3 1 16,2 0-16,-2-1 0,-5 0 15,5-1-15,1 2 16,-5 0-16,-5 1 0,4-3 0,1-2 15,-13 3-15,1 0 0,7 3 16,4 3-16,-4-4 0,-3-3 0,4 3 16,1 1-16,-5 1 15,1 0-15,-1-2 0,1-1 16,-2 1-16,0 1 0,-2 0 0,-1 0 16,-2 0-16,1-1 0,-6 0 15,-1 0-15,-3 0 0,-3 1 16,-1-3-16,-2-4 0,-1 3 15,0 0-15,0 1 0</inkml:trace>
  <inkml:trace contextRef="#ctx0" brushRef="#br0" timeOffset="238034.3906">2840 13936 0,'0'0'0,"0"0"0,0 0 16,25 0-16,-25 0 0,28-1 15,-8 1-15,1-1 0,1 1 0,11-1 16,4 0-16,1 1 16,-1 1-16,12-2 0,2 0 15,0 0-15,-2 1 0,15 0 16,4 0-16,-7 0 0,-4-1 0,18 0 16,3-1-16,-7 1 0,-4 1 15,18 1-15,5 0 16,-10-1-16,-5 0 0,44 0 0,-1 0 15,-16-1-15,-8 1 0,5 0 16,7 1-16,-12-2 0,-9-2 16,15 2-16,11 1 0,-14 2 0,-12 1 15,11 1-15,8 0 16,-13-1-16,-9-1 0,4 0 16,3 0-16,-14 1 0,-9-3 0,1 0 15,2 1-15,-14-1 0,-9 1 16,2-3-16,-1-2 0,-9-1 15,-7 0-15,-10 1 0,-5 1 16,-8-2-16,-5-2 0,0 1 16,-3 3-16,1 1 0</inkml:trace>
  <inkml:trace contextRef="#ctx0" brushRef="#br0" timeOffset="239969.2322">28162 13133 0,'0'0'0,"0"0"0,0 0 0,0 0 16,0 0-16,0 0 0,0 0 15,21-7-15,-21 7 0,0 0 16,0 0-16,5-25 0,-5 25 0,0 0 16,-8-23-16,1 16 0,-1 0 15,-6-1-15,-3 1 0,-1-1 16,0-2-16,-11-4 0,-7-1 15,2 2-15,1 2 0,-11-6 16,-3 1-16,4 0 0,3 0 0,-9-2 16,1 1-16,5-2 0,5 0 15,0-3-15,-3 0 16,6 1-16,3 3 0,-2-7 16,3-2-16,3 3 0,3 1 0,2-6 15,2-4-15,3 1 0,2 1 16,1-2-16,3-4 0,3 0 15,3 0-15,1 0 0,3 1 16,2 2-16,1 2 0,6-5 16,5-1-16,-1 1 0,-1 2 0,8 0 15,4-3-15,0 7 0,-1 4 16,12-7-16,5-1 16,-3 4-16,-1 3 0,6 2 15,8 3-15,-4 4 0,-3 3 0,9-1 16,8-2-16,-6 5 15,-5 2-15,32 1 0,0 4 16,-10-1-16,-5-2 0,4 4 0,3 3 16,-10 8-16,-9 5 0,12 0 15,6 2-15,-8-2 0,-6 1 0,4 5 16,4 4-16,-9-3 0,-5-4 16,2 5-16,3 4 15,-3-1-15,-4 1 0,0 8 0,-2 5 16,-3-7-16,-1-7 0,4 5 15,3 2-15,-8 1 0,-5 0 16,-2 3-16,-3 4 0,-3 0 16,-3 2-16,-2 5 0,-2 4 15,-6-11-15,-4-6 0,-4 8 16,-4 5-16,-2-4 0,-1-1 0,-4 1 16,-3 2-16,1-5 0,-2-3 15,-10 6-15,-6 5 0,1-7 16,0-5-16,-7 0 0,-5 0 15,0-4-15,-2-4 0,-6 0 16,-5 0-16,5-9 0,3-4 0,-15 0 16,-11 0-16,7-7 15,6-5-15,-15-6 0,-12-5 16,4 1-16,2 2 0,-19-13 0,-12-8 16,4-5-16,3-3 0,31 12 15,20 8-15,15 5 0</inkml:trace>
  <inkml:trace contextRef="#ctx0" brushRef="#br0" timeOffset="240867.4494">25751 11035 0,'0'0'0,"0"0"0,0 0 16,9 22-16,-9-22 0,3 21 15,-3-5-15,0 2 0,0 1 0,-1 3 16,0 3-16,-1 3 0,1-2 16,0-1-16,0-3 15,0-3-15,-1-3 0,1-2 0,0-3 16,1-2-16</inkml:trace>
  <inkml:trace contextRef="#ctx0" brushRef="#br0" timeOffset="241017.7052">25651 11291 0,'0'0'15,"0"0"-15,0 0 0,0 0 16,0 0-16,23-22 0,-23 22 16,32-11-16,-11 7 0,7-2 0,5 1 15,0 1-15,1 0 0,11-1 16,1 3-16,5 0 0,-6 1 15,-7 1-15,-7 1 0,-6 0 16,-4 0-16,-4-1 0</inkml:trace>
  <inkml:trace contextRef="#ctx0" brushRef="#br0" timeOffset="241267.3961">25438 11432 0,'0'0'0,"0"0"15,32-2-15,-10 0 0,4 1 16,18 0-16,10 1 0,3 0 16,4 0-16,18 2 0,18 0 15,-11 3-15,-9 0 0,0 2 16,-3 1-16,-21-1 0,-15-1 0,-15 1 16,-11 1-16,-16-3 0,-13-1 15,-15 1-15,-13 4 16,-5-1-16,-4 0 0,-9-2 0,-6 0 15,-2-1-15,8 1 0,-8 0 16,22-1-16,15-1 0</inkml:trace>
  <inkml:trace contextRef="#ctx0" brushRef="#br0" timeOffset="241467.0142">25472 11405 0,'0'0'15,"0"0"-15,0 0 0,0 0 0,0 0 16,7 21-16,-7-21 0,-1 24 15,1-24-15,-5 42 0,1-17 16,0 3-16,0 2 0,0 7 16,0-1-16,0-1 0,1-1 0,-2 5 15,2-5 1,-1-6-16,-1-5 0,0-6 0,-1-7 16,2-2-16,1-1 0,-1-1 15</inkml:trace>
  <inkml:trace contextRef="#ctx0" brushRef="#br0" timeOffset="241634.5333">25511 11631 0,'0'0'0,"0"0"0,22-5 16,-2 1-16,5 0 0,4-1 15,4 1-15,10 0 0,0 3 16,13-3 0,3 1-16,-5-1 0,-3 0 0,-6-1 15,-8 1-15,0-2 16,-5-2-16,-11-2 0,-8-1 0,-4 2 15,-1 2-15,-2 2 0</inkml:trace>
  <inkml:trace contextRef="#ctx0" brushRef="#br0" timeOffset="241800.6863">25897 11461 0,'0'0'0,"0"0"16,0 0-16,-24 5 0,24-5 0,-25 10 16,13 0-16,2 0 0,1 1 15,4 3-15,3 0 16,4-1-16,5 2 0,10 2 0,9 0 15,1-2-15,4-2 0,4-1 16,4-1-16,5 1 0,-3-2 16,-3-1-16,-7-1 0,-7-2 15</inkml:trace>
  <inkml:trace contextRef="#ctx0" brushRef="#br0" timeOffset="242002.1785">25833 11628 0,'0'0'0,"0"0"0,0 0 0,0 0 16,0 0-16,-1 27 0,1-27 15,-2 23-15,2-23 0,-3 27 16,2-11-16,0-1 0,1 0 0,0 1 16,0-1-16,0-2 0,0-1 15,0-2-15,0-2 0,0-1 16,0 0-16,0-2 0</inkml:trace>
  <inkml:trace contextRef="#ctx0" brushRef="#br0" timeOffset="242167.1022">25943 11692 0,'0'0'0,"0"0"0,0 0 0,0 0 0,0 0 16,19 23-16,-19-23 0,6 20 15,-6-20-15,5 26 16,-3-8-16,-2 0 0,0 0 0,-1-1 15,0-1-15,-1 0 0,-1 0 16,0 1-16,-1-3 16,0-4-16,0-3 0,1-1 0,-1-1 15,1 0-15</inkml:trace>
  <inkml:trace contextRef="#ctx0" brushRef="#br0" timeOffset="242484.6672">25648 11789 0,'0'0'0,"0"0"15,0 0-15,0 0 0,0 0 0,0 0 16,33 0-16,-33 0 0,39 1 16,-13 2-16,1 1 15,3 1-15,1-2 0,5 3 0,-3 0 16,-4 2-16,-4 1 0,-5 0 16,-4-1-16,-5 0 0,-5 1 15,-8-1-15,-9 3 0,-4-1 0,-5 0 16,-7-1-1,-5 1-15,3-1 0,-1-1 0,-3 2 16,3-1-16,6 0 0,5-5 0,6 3 16,7-1-1,17 1-15,14-1 0,2 0 16,4 0-16,10-4 0,7-1 16,9-1-16,-3-1 0,10-3 0,1-5 15,-17 3-15,-12 1 0,-8 1 16</inkml:trace>
  <inkml:trace contextRef="#ctx0" brushRef="#br0" timeOffset="242734.3981">26505 11319 0,'0'0'0,"0"0"15,28 0-15,-8 0 0,3 0 16,16 2-16,7 0 0,11 3 16,0 1-16,14 3 0,2 2 15,-10-1-15,-7 1 0,1 0 16,-6-1-16,-10-1 0,-8-1 0,-10 1 16,-9 2-16,-12-4 0,-7-3 15,1-1-15,0-1 16,2 0-16</inkml:trace>
  <inkml:trace contextRef="#ctx0" brushRef="#br0" timeOffset="242950.7846">26750 11169 0,'0'0'0,"0"0"15,0 0-15,0 0 0,0 0 16,19 25-16,-19-25 0,8 31 15,-6-16-15,0 5 0,-1 2 16,0 0-16,-1 2 0,1 3 16,1 0-16,2-2 0,-1-5 15,0-3-15,1-1 0,-3-5 16,-2-4-16,0 0 0,0-2 16,-1-1-16</inkml:trace>
  <inkml:trace contextRef="#ctx0" brushRef="#br0" timeOffset="243134.1888">26965 11148 0,'0'0'0,"0"0"15,0 0-15,0 0 0,0 0 0,3 27 16,-3-27-16,-4 29 0,4-29 16,-7 39-16,1-14 15,-1-1-15,1-1 0,-3 6 0,0-2 16,0-2-16,1-3 0,2-3 15,0-3-15,1-2 0</inkml:trace>
  <inkml:trace contextRef="#ctx0" brushRef="#br0" timeOffset="243301.0594">26576 11540 0,'0'0'0,"0"0"16,0 0-16,0 0 0,-3 23 0,3-23 15,-6 19-15,6-19 16,-7 25-16,5-12 0,0 2 16,1-3-16,0-2 0,0-1 15,0 0-15,0-3 0</inkml:trace>
  <inkml:trace contextRef="#ctx0" brushRef="#br0" timeOffset="243634.1149">26822 11561 0,'0'0'0,"7"2"0,6 2 16,1-1-16,1-1 0,7 2 0,3 3 15,-3-1-15,-1-1 0,-1 1 16,-1-1-16,-2 1 0,-3 1 0,-4 0 16,-4 1-1,-6-1-15,-5 0 0,-8-1 0,-8 0 16,-3-1-16,-4 0 0,-11 2 15,-4-1-15,2-1 0,1 0 0,3-1 16,0-1-16,1 2 0,6-2 16,8-1-16,6-1 0,6 1 15,6 1-15,12 0 0,9 1 16,6-1-16,5 1 0,9 1 16,6 1-1,5-1-15,6 0 0,-1 0 0,-9 0 0,0-3 16,-5 0-1,-10-3-15,-8-1 0,-6 2 0,-3-1 16,-3-1-16</inkml:trace>
  <inkml:trace contextRef="#ctx0" brushRef="#br0" timeOffset="244017.1614">26900 11631 0,'0'0'0,"0"0"16,0 0-16,0 0 0,7 24 15,-7-24-15,2 30 0,-2-30 16,0 38-16,-1-14 0,-1 4 16,-2 1-16,1 0 0,0 9 15,-1-2-15,1-3 0,1-4 0,-1 4 16,-1-2-16,1-4 0,0-5 16,-3-4-16,-1-3 0,-4-5 15,-3-5-15,-1-5 16,-4-4-16,2-2 0,2-2 0,-3-5 15,1-4-15,1-1 0,3-1 16,3 2-16,2 1 0,5 1 16,2 3-16,10 1 0,6 3 15,9 3-15,6 2 0,10 5 16,7 2-16,2 3 0,-1 2 16,6 5-16,-3 2 0,2 0 0,-8-1 15,-10-1-15,-6-3 16,-12-2-16,-10-2 0,-17-3 0,-13 0 15,-6-6-15,-10-3 0,9 1 16,7 1-16,5 0 0</inkml:trace>
  <inkml:trace contextRef="#ctx0" brushRef="#br0" timeOffset="249450.8739">2264 12668 0,'0'0'0,"0"0"16,0 0-16,0 0 0,0 0 0,-3 33 15,3-33-15,-5 31 16,1-12-16,0 3 0,-5 3 16,2 0-16,1 0 0,-4 6 15,1-1-15,2-2 0,2-1 16,1-3-16,1-3 0,2-2 0,-1-4 16,4-3-16,2-2 15,-1-2-15,1-3 0,2-4 0,0-4 16,1-4-16,2-3 0,0-4 15,-2-4-15,5 0 0,-2 0 16,6-2-16,-1-1 0,4-3 0,0 2 16,-1 4-16,2 1 15,2 5-15,0 2 0,0 6 16,4 3-16,-4 3 0,0 2 0,-3 5 16,-4 2-16,-2 1 0,-3 2 15,-3 1-15,-2 4 16,-1-1-16,-4-1 0,-6 0 0,-4 0 15,-3 0-15,-6-2 16,-2 1-16,-2 0 0,-2-4 16,-1-2-16,-1-2 0,0-2 0,-6-2 15,4-1-15,-2-2 0,1 0 16,5-4-16,3-3 0,6 1 16,2 1-16,4 1 0</inkml:trace>
  <inkml:trace contextRef="#ctx0" brushRef="#br0" timeOffset="249816.8169">2612 12979 0,'0'0'0,"0"0"0,0 0 16,25 8-16,-25-8 0,24 6 15,-10-3-15,-2-1 0,1 1 0,0-1 16,3-1-1,0 0-15,2-1 0,0-2 0,-1-3 16,2-1-16,-3-2 0,-1-3 16,-2-1-16,-5 1 0,-1 0 0,-2-2 15,-2-2-15,-3 1 16,-1 0-16,-6 3 0,-5 1 0,-1 3 16,-3 2-16,1 4 0,-2 3 15,0 3-15,-2 4 0,0 2 16,1 3-16,1 1 15,4 2-15,3 5 0,1 1 0,9 0 16,3-1-16,10-2 16,2 0-16,11-2 0,9-2 15,-1-3-15,-2-4 0,0 1 16,-9-3-16,-2-2 0</inkml:trace>
  <inkml:trace contextRef="#ctx0" brushRef="#br0" timeOffset="250133.6323">3370 12814 0,'0'0'0,"0"0"0,0 0 0,0 0 15,-25-10-15,25 10 0,-28-2 16,28 2-16,-36 0 0,17 3 16,-3 3-16,3-1 0,3 0 0,-3 4 15,4 1-15,2 3 16,4-1-16,6 3 0,7 4 15,3-2-15,1-1 0,2-1 0,1 0 16,0-1-16,0 1 0,2 2 16,-1-1-16,-5-4 15,-3-1-15,-1 0 0,-3 1 16,-6-2-16,0 0 0,-7-2 16,-4 0-16,-1-3 0,2-1 0,-3-1 15,2-2-15,2-4 0,-4-4 16,3-4-16,3-4 0,5 0 0,2 0 15,2 2-15,0 2 0,1 3 16</inkml:trace>
  <inkml:trace contextRef="#ctx0" brushRef="#br0" timeOffset="250383.6122">3719 12619 0,'0'0'0,"0"0"0,0 0 15,0 0-15,0 0 0,-10 21 16,10-21-16,-20 25 0,7-8 0,0 3 16,-2 3-16,2 3 0,-3 1 15,-2 8-15,2 0 16,6 0-16,1-1 16,5-3-16,2-3 0,4 3 0,1-2 15,4-7-15,2-2 0,4-4 16,6-3-16,-3-2 0,1-3 15,-3-1-15,-3-3 0,-2 0 16</inkml:trace>
  <inkml:trace contextRef="#ctx0" brushRef="#br0" timeOffset="250567.7619">3480 12898 0,'0'0'15,"0"0"-15,0 0 0,32-4 0,-16 3 0,6 1 16,3-2-16,10 2 16,3 0-16,-1 0 0,5-1 15,8 0-15,-5 0 0,-7 0 16,-9 1-16,-4-1 0</inkml:trace>
  <inkml:trace contextRef="#ctx0" brushRef="#br0" timeOffset="253299.5155">3868 13561 0,'0'0'0,"0"0"0,0 0 16,0 0-16,14 18 0,-14-18 16,9 19-16,-9-19 0,9 29 0,-4-10 15,-1 2-15,0 1 16,-1 1-16,0 8 0,0 0 0,-3-3 15,2-4-15,-2-2 0,2-3 16,-4-3-16,0-2 0,0-3 16,1 0-16,1-4 0</inkml:trace>
  <inkml:trace contextRef="#ctx0" brushRef="#br0" timeOffset="253433.74">3898 13793 0,'0'0'16,"0"0"-16,0 0 0,0 0 0,24-6 0,-24 6 15,32-3-15,-32 3 16,45-2-16,-20 0 0,4 1 16,-2-1-16,2 1 0,6-2 15,-1 1-15,-4-1 0,-5 1 0,-4 1 16</inkml:trace>
  <inkml:trace contextRef="#ctx0" brushRef="#br0" timeOffset="253667.4526">3777 13948 0,'0'0'16,"0"0"-16,0 0 0,8 27 0,-8-27 15,9 23-15,-4-9 0,-1 1 16,3 2-16,0-2 0,0 2 15,1 2-15,1-2 0,0-4 16,-3-2-16,-1-2 0,-1-2 0,-1 0 16</inkml:trace>
  <inkml:trace contextRef="#ctx0" brushRef="#br0" timeOffset="254001.5547">3834 13946 0,'0'0'0,"0"0"0,0 0 16,22-2-16,-22 2 0,29-1 16,-29 1-16,39-2 0,-18 2 15,1 1-15,1 0 0,2 2 16,0-1-16,4 1 0,-4 1 16,-4 0-16,-2-1 0,-3 1 0,-3 0 15,-4 1-15,-2-1 0,-7 3 16,-6 1-16,-4 2 0,-6-1 15,-2 1-15,-4-1 0,-2 0 16,0-2-16,-6 2 0,1-3 16,3 0-16,6 0 0,3-2 15,4-1-15,3-1 0,3 0 0,7-2 16,6 4-16,7-3 16,6-1-16,7 1 0,6 0 15,1 0-15,-3-1 0,11-1 0,0-1 16,-1 1-16,-10 0 0,-6-1 15</inkml:trace>
  <inkml:trace contextRef="#ctx0" brushRef="#br0" timeOffset="254252.137">4657 13661 0,'0'0'0,"0"0"0,0 0 0,0 26 0,0-26 15,0 33-15,0-10 16,-1 0-16,1 0 0,-4 7 0,2 1 16,-1-2-16,0 0 0,-1 3 15,-1-1-15,1-5 0,1-4 16,-1-4-16,-2-4 0,3-3 15,-3-1-15,3-3 0</inkml:trace>
  <inkml:trace contextRef="#ctx0" brushRef="#br0" timeOffset="254434.0269">4723 13887 0,'0'0'0,"0"0"0,0 0 16,36-1-16,-36 1 0,32 0 0,-15 0 15,3 0-15,2 0 0,5 0 16,-1 0-16,-3 1 0,-2 3 0,-6-3 16,-2 0-16,-1 0 15,-4 1-15,0-2 0</inkml:trace>
  <inkml:trace contextRef="#ctx0" brushRef="#br0" timeOffset="254583.6255">4537 14161 0,'0'0'0,"0"0"0,0 0 16,27 4-16,-11-3 0,2 1 0,8-1 15,2-1-15,4-3 0,12-2 16,4-2-16,-1-2 0,-3 0 16,0 0-16,-8 1 0,-8 2 0</inkml:trace>
  <inkml:trace contextRef="#ctx0" brushRef="#br0" timeOffset="254834.1989">5333 13689 0,'0'0'15,"0"0"-15,0 0 16,-2 27-16,2-27 0,-4 30 15,0-6-15,-2 1 0,-1 1 0,-1 11 16,0 2-16,-1-1 0,3-1 0,-1 5 16,0-4-1,1-4-15,1-4 0,2-5 0,0-7 16,2-3-16,-3-3 16,4-2-16</inkml:trace>
  <inkml:trace contextRef="#ctx0" brushRef="#br0" timeOffset="255149.9225">5283 13739 0,'0'0'0,"0"0"0,0 0 0,26-18 15,-9 10-15,3 0 0,4 0 16,1 1-16,4 1 0,12-1 16,3 1-16,-2 1 0,-2 1 15,6 3-15,-4 4 16,-6 1-16,-4 3 0,0 6 0,-5 3 15,-9 3-15,-5 1 0,-6 7 16,-7 4-16,-3 5 0,-3 2 0,-6 3 16,-4 2-1,0-2-15,1 0 0,4-5 0,0-5 16,6 3-16,5-3 16,5-4-16,2-4 0,8-2 15,6-1-15,-6-7 0,2-3 16,5-6-16,3-3 15,-5-6-15,-2-3 0,-6-7 0,-2-5 16,-3 5-16,-1 3 0,-1 3 16</inkml:trace>
  <inkml:trace contextRef="#ctx0" brushRef="#br0" timeOffset="255383.3412">5619 13739 0,'0'0'0,"0"0"16,0 0-16,0 0 0,0 0 0,0 0 16,0 0-16,-10 30 0,10-30 15,-15 29-15,6-11 0,-1 1 16,-1 0-16,0 0 0,-3 1 16,-1 1-16,0 1 0,-4 3 15,-2-2-15,3-3 0,1-7 16,2-3-16,-1-2 0,5-2 15,-1 0-15,3-2 0</inkml:trace>
  <inkml:trace contextRef="#ctx0" brushRef="#br0" timeOffset="255535.193">5380 13782 0,'0'0'0,"0"0"16,0 0-16,0 0 0,0 0 15,25 11-15,-25-11 0,28 18 16,-28-18-16,32 26 0,-13-11 15,3 1-15,-3 0 0,9 8 16,1 2-16,-3-3 0,-2-3 16,2 1-16,-6-4 0,-3-3 15</inkml:trace>
  <inkml:trace contextRef="#ctx0" brushRef="#br0" timeOffset="270533.9857">14630 13957 0,'0'0'0,"0"0"0,0 0 15,0 0-15,0 0 0,0 0 0,0 0 16,-21-10-16,21 10 0,0 0 16,0 0-16,0 0 0,0 0 0,0 0 15,0 0 1,0 0-16,0 0 0,0 0 16,0 0-16,0 0 0,0 0 15,25-13-15,-25 13 0,26 1 16,-26-1-16,38 1 0,-16 0 0,4-1 15,5 0-15,9-1 0,0 1 16,6 1-16,6 0 16,7 0-16,-2 0 0,18 1 0,5 0 15,-6 0-15,-7 0 0,20-2 16,5 0-16,-1 0 0,-10 0 0,44 0 16,-1 0-16,-22 2 15,-12 0-15,7 1 0,5 1 16,-11-2-16,-10-1 0,12-4 15,6-5-15,-11 8 0,-7 5 0,10-1 16,7-1-16,-11-2 0,-7-1 16,7 0-16,7 1 15,-9 1-15,-6 1 0,9-4 0,7-2 16,-11 3-16,-8 1 0,11-1 16,8-1-16,-14 1 0,-7 1 15,10 1-15,7 1 0,-10-4 16,-7-1-16,8-2 0,7-1 15,-11 4-15,-7 1 0,7-3 0,6-2 16,-12 2-16,-6 2 0,8-3 16,6 1-16,-11 0 0,-5 2 15,6-1-15,3 2 0,-9-1 16,-5 0-16,6 0 0,5-2 16,-6 1-16,-5 1 0,4-2 15,2 1-15,-13 3 0,-10 1 0,9-1 16,5-2-16,-4 0 15,-2 1-15,-2 1 0,2 3 16,-7-5-16,-3-4 0,-1 4 16,0 3-16,-4-1 0,-3 0 0,0-2 15,0-1-15,-8 1 0,-5 2 0,3-1 16,2-2 0,-3-1-16,-3-2 0,-4 2 0,-3 2 15,-5 1-15,1-1 0,-3 1 16,-1 1-16,-1-1 0,1 0 0,-3 0 15,0 0-15,-6-3 0,0 1 16,1 0-16,2 1 16,-1 0-16</inkml:trace>
  <inkml:trace contextRef="#ctx0" brushRef="#br0" timeOffset="275948.4021">15046 12554 0,'0'0'0,"0"0"16,0 0-16,0 0 0,0 0 0,0 0 15,-27 13-15,27-13 16,-26 18-16,10-5 0,-4 5 15,0-1-15,0 0 0,-8 8 0,-3 3 16,0-2-16,0-1 0,-7 4 16,-1-1-16,6-1 0,3-3 15,-4-3-15,1-6 16,5-3-16,5-3 0,5-2 0,4-1 16,3-2-16</inkml:trace>
  <inkml:trace contextRef="#ctx0" brushRef="#br0" timeOffset="276117.2262">15011 12598 0,'0'0'0,"0"0"15,0 0-15,28 6 0,-15-2 0,3 2 16,3 1 0,4 2-16,-1 0 0,3 3 0,0 2 15,-1-1-15,-1-2 16,-3 0-16,-3-3 0,-3-1 0</inkml:trace>
  <inkml:trace contextRef="#ctx0" brushRef="#br0" timeOffset="276300.023">14859 12786 0,'0'0'16,"0"0"-16,0 0 0,0 0 0,35-5 15,-35 5-15,42-4 16,-15 2-16,1-1 0,3 1 16,2 0-16,9-1 0,-2 0 0,1 0 15,-8 1-15,-7 0 0</inkml:trace>
  <inkml:trace contextRef="#ctx0" brushRef="#br0" timeOffset="276800.6158">14918 12820 0,'0'0'0,"0"0"0,0 0 15,0 0-15,0 0 0,0 0 16,0 0-16,-6 25 0,6-25 16,0 0-16,0 0 0,-2 20 15,2-20-15,0 0 0,0 0 16,0 0-16,0 0 0,0 0 15,0 0-15,0 0 0,0 0 0,0 0 16,0 0-16,0 0 16,0 0-16,28 1 0,-28-1 0,25-3 15,-25 3-15,26-3 0,-26 3 16,29 0-16,-15 2 16,-1 1-16,0-1 0,0 1 0,-2 0 15,-4-1-15,-1 1 0,-3 1 16,-2 0-16,-4 0 0,-3 2 15,-1 0-15,-1 0 0,-6 1 16,-6 0-16,0 0 0,0 1 0,-7 1 16,-3-3-16,1-1 0,2 0 15,1-2-15,4 0 0,3 0 16,4-1-16,1 0 16,3 1-16,5-3 0,4-2 0,7 0 15,6 0-15,4-1 0,2 1 16,6-1-16,2 0 0,1 0 15,3 1-15,5 0 0,0 1 0,-2 0 16,-2 0-16,-5 0 0,-1 1 16,-8 1-16,-5 1 0,-2-1 15,-2 1-15,-2-1 0</inkml:trace>
  <inkml:trace contextRef="#ctx0" brushRef="#br0" timeOffset="277000.2535">14659 13055 0,'0'0'0,"0"0"16,0 0-16,0 0 0,27-4 0,-27 4 16,36-4-16,-13 1 0,2-1 15,4 1-15,6-1 16,-1 1-16,0 0 0,8 0 0,-1 1 16,3-1-16,-5 0 0,-9 1 15,-7 2 1,-4-1-16,-4 0 0,-2 1 15</inkml:trace>
  <inkml:trace contextRef="#ctx0" brushRef="#br0" timeOffset="277183.2961">14712 13115 0,'0'0'0,"0"0"16,0 0-16,33-6 0,-33 6 0,43-4 15,-12 0-15,0 1 16,0 0-16,13-1 0,3 1 15,5-1-15,-6 2 0,3 0 0,-3 1 16,-9 0-16,-7 0 0,-8-3 16,-7-3-16,-3 2 0,-2 1 15,-2 0-15</inkml:trace>
  <inkml:trace contextRef="#ctx0" brushRef="#br0" timeOffset="277400.7705">15034 12926 0,'0'0'16,"0"0"-16,0 0 0,0 0 0,13 21 16,-13-21-16,9 25 0,-9-25 15,8 35-15,-5-16 0,0 2 16,-1-1-16,-1-1 0,-1 0 16,0-1-16,-2 2 0,-1-2 15,-1-3-15,-2-1 0,0-2 16,-2-3-16,-1-4 0,-1-3 15,0-5-15,2-1 0,1 0 0,2 0 16,-1 2-16</inkml:trace>
  <inkml:trace contextRef="#ctx0" brushRef="#br0" timeOffset="277800.5002">15429 12756 0,'0'0'0,"0"0"0,0 0 16,0 0-16,0 0 0,0 0 0,0 0 16,3 30-16,-3-30 0,-1 21 15,1-21-15,2 22 16,-2-22-16,10 18 0,0-9 16,0-1-16,1-1 0,0-3 0,1-1 15,1-1-15,2-2 0,0-2 16,1-1-16,-1 1 0,-1 0 15,1-1-15,-2-3 0,-1 0 16,0-2-16,2-3 0,-2-1 16,0-1-16,-1 1 0,-1 2 15,0 2-15,-2 2 0,0 3 0,-1 1 16,-1 1-16,0 2 0,-1 3 16,0 3-16,-1 3 15,0 1-15,-2 0 0,0 1 16,0 3-16,-1 3 0,0 1 0,-1-2 15,0 0-15,-1-3 0,-1-1 16,0-4-16,-1 0 16,0-2-16,1-2 0,0 0 15</inkml:trace>
  <inkml:trace contextRef="#ctx0" brushRef="#br0" timeOffset="278016.6353">15666 12697 0,'0'0'0,"0"0"0,0 0 16,0 0-16,4 25 0,-4-25 0,-1 34 15,-1-11-15,-1 2 16,-1 1-16,0 0 0,1 1 0,1 0 16,-1 7-16,1-2 0,0-3 15,0-2-15,-2 2 0,0-4 16,-2-5-16,1-4 0,-2-3 15,0-3-15,1-3 0,2-1 0,-1-2 16</inkml:trace>
  <inkml:trace contextRef="#ctx0" brushRef="#br0" timeOffset="278317.3157">15411 13176 0,'0'0'0,"0"0"0,0 0 0,0 0 16,0 0-16,19 18 0,-19-18 15,22 10-15,-22-10 0,29 5 16,-11-3-16,2-1 0,1-2 0,0-1 16,0 0-16,-1-2 0,0 0 15,5-2-15,-1 0 0,0 0 16,-2 0-16,-1-1 0,-2-2 16,-2 3-16,-2-1 15,-1 2-15,-3 3 0,-1-1 0,0 2 16,-2 3-16,0 2 0,-2 2 15,-2 3-15,-1 0 16,-1 3-16,1 1 0,-1 1 16,0 3-16,-1-2 0,1 0 0,1-2 15,-1-2-15,1-6 0,-1 2 16,1-3-16,-1 0 0</inkml:trace>
  <inkml:trace contextRef="#ctx0" brushRef="#br0" timeOffset="278483.7551">16076 13200 0,'0'0'0,"0"0"16,0 0-16,0 0 0,0 0 15,0 0-15,23 18 0,-23-18 0,0 0 16,19 21-16,-19-21 0,0 0 16,18 20-16,-12-17 15,1-1-15,-2-1 0,1 0 16,-2 1-16</inkml:trace>
  <inkml:trace contextRef="#ctx0" brushRef="#br0" timeOffset="278717.3055">16218 12809 0,'0'0'0,"0"0"16,0 0-16,36-5 0,-21 2 0,5 1 15,3 0-15,2-1 16,2 0-16,9-1 0,3 0 16,-5 2-16,-2 0 0,2 0 0,-4 1 15,-6 0-15,-4 0 0,-6-3 16,-4-2-16,-2 0 0,-1 2 16,-2 1-1</inkml:trace>
  <inkml:trace contextRef="#ctx0" brushRef="#br0" timeOffset="279034.856">16476 12661 0,'0'0'0,"0"0"0,0 0 15,0 0-15,0 0 0,9 26 16,-9-26-16,3 30 0,-3-8 0,-1 8 16,-1 6-1,0 3-15,1 4 0,-1 5 16,-1-7-16,1 5 0,1-4 15,-1-8-15,-1-4 0,-5-3 16,-3-6-16,1-10 0,-1-4 0,-1-7 16,-2-4-16,1-4 0,1-1 15,-2-8-15,-2-5 16,4 3-16,3 0 0,2 4 0,0 2 16,3 2-16,0 2 0,4 1 15,4 0-15,2 1 0,3-1 16,8 0-16,5-1 0,1 2 15,1 0-15,4 0 0,1-4 16,-4 3-16,-5 1 0,-4 2 16</inkml:trace>
  <inkml:trace contextRef="#ctx0" brushRef="#br0" timeOffset="279450.5604">16830 12575 0,'0'0'0,"0"0"0,0 0 16,0 0-16,0 0 0,0 0 15,-26 11-15,26-11 0,-22 12 0,22-12 16,-19 17-16,19-17 0,-13 17 16,10-9-16,5-1 0,1 1 15,1-1-15,4-1 16,3-2-16,2-1 0,3-1 0,1 0 15,3-1-15,4 2 0,1-1 16,0 0-16,1 0 16,0-1-16,-3 0 0,-1 1 0,-1 1 15,-2 1-15,-3 3 0,-1 4 16,-3 4 0,-2 6-16,-3 4 0,-1 1 0,-2 2 15,-3 11-15,-4 6 0,0-1 16,1-1-16,-3 5 0,0-3 15,-1-6-15,1-7 0,-2-2 16,0-2-16,0-6 0,-1-2 0,-5-8 16,-5-5-16,-3-4 15,-3-3-15,-4-12 0,-3-8 16,7 3-16,5 4 0,4 3 0</inkml:trace>
  <inkml:trace contextRef="#ctx0" brushRef="#br0" timeOffset="279700.8243">16751 12740 0,'0'0'0,"0"0"0,0 0 15,0 0-15,0 0 0,0 0 0,0 0 16,0 0-16,-11 20 0,11-20 16,-11 21-1,11-21-15,-10 21 0,6-12 0,2-1 16,1 0-16,2-1 0,5-1 15,4 0-15,5-1 16,5-2-16,1 1 0,1 0 0,9-1 16,0-2-16,-3-1 0,-1-1 15,-3 1-15,-1 1 16,-4-1-16,-4 1 0,-1-1 0,-3 0 16,-1 0-16</inkml:trace>
  <inkml:trace contextRef="#ctx0" brushRef="#br0" timeOffset="279883.6778">16607 13016 0,'0'0'15,"0"0"-15,0 0 0,21 3 0,-21-3 16,24 3-16,-24-3 16,36 3-16,-14-2 0,4-1 15,5 0-15,-4-1 0,-4 1 0,3-2 16,-1 0-16,-4 0 0,-4-1 15,-2 2-15</inkml:trace>
  <inkml:trace contextRef="#ctx0" brushRef="#br0" timeOffset="280100.5161">16839 12919 0,'0'0'0,"0"0"0,0 0 0,0 0 15,0 0-15,7 29 0,-7-29 16,1 20-16,-1-20 0,0 28 0,0-9 16,-1-1-16,-1-1 0,1-1 15,1 0-15,-1-2 16,0-2-16,0 1 0,0-1 0,0-3 16,0 1-16,0-1 15,0-2-15,-1 0 0</inkml:trace>
  <inkml:trace contextRef="#ctx0" brushRef="#br0" timeOffset="280333.2994">16667 13075 0,'0'0'0,"0"0"15,0 0-15,0 0 0,0 0 0,0 0 16,0 0-16,13 22 16,-13-22-16,0 0 0,24 19 0,-24-19 15,29 8-15,-12-4 16,1 1-16,1-1 0,0-1 15,-1 1-15,-2-1 0,-2 0 0,0 0 16,-2-1-16,-1 1 16,-2 0-16,-2-2 0,-1 2 15,-2 1-15,-4 1 16,-4 1-16,-3 0 0,-1 1 0,2-2 16,-1 0-16,2-1 0</inkml:trace>
  <inkml:trace contextRef="#ctx0" brushRef="#br0" timeOffset="280900.4074">17391 12705 0,'0'0'16,"0"0"-16,0 0 0,0 0 0,0 0 15,0 0-15,0 0 16,-20 20-16,20-20 0,-9 21 0,4-7 15,2 1-15,0-1 0,4 1 16,3 1-16,2-1 0,0-1 0,8 2 16,4-3-16,0-1 15,-1-2-15,5-3 0,5-3 16,-2-1-16,0-2 0,2-2 0,-2-2 16,-3-3-16,-2 0 0,0 0 15,1-3-15,-3 1 0,-3-2 16,-3-1-16,-2 0 0,-1 2 15,-2 1-15,-2 2 0,0 0 16,-3 3-16,0 0 0,0 2 16,-2 1-16,2 2 0,-2 0 0,-1 5 15,-1 4-15,1-2 0,0 0 16,0 5-16,0 3 16,1-1-16,0-2 0,1 2 0,1 0 15,0-3-15,0-2 0,1 0 16,-1-1-16,-1-3 0,-1-1 15,-2-4-15,-2-3 0,2 1 16,0-1-16,0 0 0</inkml:trace>
  <inkml:trace contextRef="#ctx0" brushRef="#br0" timeOffset="281119.4325">17582 12689 0,'0'0'0,"0"0"15,0 0-15,0 0 0,0 24 0,0-24 16,0 32-16,-1-11 16,0 2-16,-2 3 0,-2 4 15,1 0-15,0-1 0,1 8 0,2 0 16,0 0-16,0-4 0,0-4 16,0-2-16,-1-6 0,1-3 15,-2-5-15,-2-4 0,0-4 16,0-2-16,0-1 0,2-1 15,0 1-15</inkml:trace>
  <inkml:trace contextRef="#ctx0" brushRef="#br0" timeOffset="281433.6773">17337 13128 0,'0'0'0,"0"0"0,0 0 0,0 0 15,0 0-15,5 27 0,-5-27 16,10 18-16,-10-18 0,19 17 15,-3-10-15,2 0 0,-1-2 16,5 0-16,4-1 0,-2-3 16,-1 0-16,5-1 0,-2-1 15,-2 0-15,-2-1 0,0-2 16,0-3 0,-1 0-16,-2-1 0,-3 0 0,-4 2 15,-1 1-15,-3 0 16,0 3-16,-2 0 0,0 4 0,1 1 15,-2 3-15,1 1 0,1 3 16,0 4-16,4 4 0,1 0 0,3 0 16,1-1-16,1 0 0,-1 2 15,-1-4-15,-3-1 0,-2-3 16</inkml:trace>
  <inkml:trace contextRef="#ctx0" brushRef="#br0" timeOffset="324817.1936">14391 13939 0,'0'0'0,"0"0"16,0 0-16,0 0 0,0 0 0,0 0 15,0 0-15,0 0 0,0 0 0,0 0 16,0 0-16,0 0 15,0 0-15,26-13 0,-26 13 16,0 0-16,0 0 0,34-2 16,-34 2-16,26 1 0,-12-1 0,0 1 15,1-1-15,1 1 0,0 1 16,3-2-16,1 1 0,0-1 16,0 0-16,2 0 0,2 1 15,6-1-15,-2 0 0,2 0 16,0 1-16,1-1 0,1 1 15,0-1-15,0 0 0,6-1 0,1 0 16,1 0-16,0 0 16,2 0-16,0 1 0,1 0 15,1 0-15,8-1 0,-2 0 0,-1 0 16,2 0-16,-2 0 0,-3 1 0,8 0 16,-1-1-16,-5 0 15,-1-1-15,0-1 0,3 1 16,-5 0-16,-3 1 0,4 2 15,4 2-15,-5 0 0,-3-2 0,11-1 16,1-1-16,-4 2 16,-1 0-16,2-1 0,2-1 15,-6 1-15,-3 1 0,0-1 0,0-1 16,3 4-16,1 1 0,1-3 16,0-2-16,1-2 0,-2-1 15,6 1-15,5 1 0,-9 3 16,-2 3-16,22-2 0,-3-4 15,-8 4-15,-4 0 0,0 0 16,0-1-16,3-2 0,1-3 0,-4-2 16,-1 0-16,-3 5 0,-1 1 15,5 1-15,3-1 0,-7 3 16,-5 0-16,2-3 16,1-3-16,0-1 0,1 1 0,-3 2 15,0 1-15,1-1 0,1-1 0,2 1 16,1 0-16,-5 0 15,-2-1-15,3 1 0,0 0 16,-2 1-16,-3-1 0,6-1 0,6 2 16,-8-2-16,-7-2 0,6 3 15,3 0-15,-1 2 0,-3 1 16,0 1-16,0-2 0,-14 0 16,4-1-16,17 4 0,-2 2 15,-19-4-15,3-3 0,6 2 16,-1 2-16,-1-2 0,1-1 15,1-1-15,0-1 0,3 1 16,1-1-16,-1 2 0,0 3 0,-1-1 16,0-1-16,-4 1 0,0 2 15,0-3-15,1-2 0,3 1 16,3 1 0,-4-1-16,-4 0 0,-3 4 0,0 0 15,-3-2-15,0-1 0,1-1 0,0-2 16,-7 3-16,-5 2 0,5-1 15,1 1 1,-5-2-16,-3 0 16,-7 0-16,-3 0 0,-3 0 0,-1 1 15,-4-2-15,-6 4 0,3-3 0,-1-1 16,2 2-16</inkml:trace>
  <inkml:trace contextRef="#ctx0" brushRef="#br0" timeOffset="338682.9111">21567 13926 0,'0'0'16,"0"0"-16,0 0 0,0 0 0,0 0 15,0 0-15,0 0 16,0 0-16,0 0 0,0 0 0,34-5 16,-34 5-16,23-2 0,-23 2 15,35 2-15,-14-1 0,1 0 0,4 1 16,6-2-16,0 1 16,0-1-16,16 1 0,5 1 15,9 0-15,-2-1 0,18 0 16,5-1-16,-7 1 0,-5-1 0,20 1 15,6 0-15,2-1 0,-8 1 16,43-2-16,-6-1 0,-23 1 16,-15 0-16,8-2 0,6-1 15,-12 1-15,-10 0 0,7-1 16,6 1-16,-15-4 0,-10-1 16,6 1-16,5-1 0,-12 4 15,-8 2-15,7-1 0,5 0 16,-11-1-16,-9 2 0,8-3 15,7-1-15,-10 2 0,-5 1 0,14 0 16,10 0-16,-15 0 16,-10-1-16,4 1 0,4 2 15,1 0-15,3-1 0,4 1 16,1 1-16,-8-4 0,-6-1 0,3 2 16,2 2-1,-5 3-15,-2 2 0,-7-1 0,-4-3 16,-6 0-16,-2 0 0,-5-2 15,-1 2-15,-8 2 0,-5-1 0,-3 2 16,-3-1-16,1 0 0,0-1 16,-2 3-16,-2-1 0,-6-3 15,0 0-15,0-2 16,0 2-16,0 0 0</inkml:trace>
  <inkml:trace contextRef="#ctx0" brushRef="#br0" timeOffset="344533.8557">26707 13965 0,'0'0'16,"0"0"-16,0 0 0,0 0 0,0 0 15,0 0-15,0 0 0,0 0 16,29-4-16,-29 4 0,0 0 16,37-1-16,-37 1 0,31 0 15,-11 0-15,2 2 0,2 1 16,3-1-16,0-1 0,10 1 15,-1 1-15,4 0 0,3 0 16,1-2-16,1-2 0,13 1 16,3 0-16,-2 0 0,-3 1 0,14 1 15,2-1-15,8 0 16,-2-1-16,3 4 0,4 0 16,-10 0-16,-7-2 0,31-2 0,2-1 15,-6 2-15,-4 2 0,-3 1 16,-2 1-16,-2-3 0,-1-1 15,2 2-15,0-1 0,-1 2 16,-3 0-16,7 0 0,4 0 16,-10-1-16,-4 0 0,0 1 15,1-2-15,1 4 0,-1 1 0,0 0 16,1-1-16,-3-2 16,-2 2-16,-2-1 0,-2-1 0,0-2 15,-2 0-15,1 0 0,-1 2 16,-4-2-16,-3 0 0,4-3 15,4-2-15,-3 3 16,-2 0-16,-5-1 0,-5-2 0,-6 0 16,-4 2-16,3-5 15,0-1-15,-5 0 0,-3 1 0,0 3 16,-1 3-16,-2-2 0,-3 1 0,0-3 16,0 0-1,-6 2-15,-5 1 0,-4 0 0,-3 0 16,-5 2-16,-3 1 0,-8-2 15,2 4-15,-5-3 0,-3-2 0,-7 1 16,-5 1-16,5-1 0,3 0 16,3 0-16</inkml:trace>
  <inkml:trace contextRef="#ctx0" brushRef="#br0" timeOffset="347583.584">2346 14990 0,'0'0'0,"0"0"16,0 0-16,0 0 0,0 0 0,0 0 16,0 0-16,26 5 15,-26-5-15,0 0 0,27 5 16,-27-5-16,23 2 0,-8-2 15,4 0-15,0 1 0,-1 0 0,4 0 16,4 1-16,1-2 16,-2 1-16,12-1 0,4 0 15,-3 0-15,-2 0 0,14 1 0,-2 2 16,-2-2-16,-1-1 0,10 1 16,4 1-16,-5 1 0,-4 0 0,11-1 15,1 0-15,-4 1 16,-5 0-16,6 2 0,3 0 15,-6 0-15,-3-1 0,11-1 16,4 1-16,-7-1 0,-7-1 0,32 3 16,-1-4-16,-13 3 0,-10 0 15,6 1-15,2-1 16,-8 0-16,-5 0 0,7-1 0,6 1 16,-10-3-16,-5-1 0,9-1 15,7-2-15,-6 0 0,-4 1 0,8 3 16,6 3-16,-9-2 15,-5-2-15,9-1 0,9-1 16,-12-2-16,-8-1 0,10 1 16,3 3-16,-8-1 0,-4 1 0,9 0 15,7 1-15,-9 0 0,-10 1 16,9-3-16,6-1 16,-5-1-16,-6 1 0,8 1 0,6 1 15,-8 0-15,-5 1 0,8-2 16,3-1-16,-10-1 0,-7 0 0,10 0 15,6 0-15,-6 3 0,-4 2 16,7-1-16,3-1 16,-10-1-16,-8-2 0,12 1 0,9 1 15,-13 1-15,-8 1 0,8 2 16,3 0-16,-4-3 0,0-2 0,9 1 16,4 0-16,-10 2 15,-7 1-15,9-1 0,7 1 16,-9 1-16,-4 0 0,10-1 15,5 0-15,-10-2 0,-8 0 0,11 2 16,8 2-16,-7-2 0,-6 0 16,9-1-16,8 2 15,-11-1-15,-6-1 0,12 2 0,8 0 16,-13 0-16,-7 0 0,12-2 16,8-1-16,-11 0 0,-5 1 15,9-1-15,7 0 0,-13-1 16,-11-3-16,11 3 0,7-1 15,-9 0-15,-6 1 0,7 0 16,4 1-16,-9 1 0,-6 0 0,-1 1 16,1-1-16,-15 0 0,-10-1 15,-10 1-15,-9 1 16,-6 2-16,-5 1 0,-1-2 0,-2-2 16,2 3-16</inkml:trace>
  <inkml:trace contextRef="#ctx0" brushRef="#br0" timeOffset="356332.9909">2451 16106 0,'0'0'0,"0"0"16,0 0-16,0 0 0,0 0 0,34-8 15,-34 8 1,29-3-16,-29 3 0,30-4 15,-10 3-15,2-1 0,0 1 0,10 1 16,3 0 0,0-1-16,2-1 0,-3 1 0,-2 1 15,13-2-15,2 1 16,-3 0-16,-3 0 0,2 1 0,3 0 16,3-1-16,-3-1 0,2-1 15,8 0-15,-8 2 0,-2 1 0,12 0 16,-1 1-16,-4-1 15,-2 0-15,0-1 0,6-1 16,-7-1-16,-3 1 0,11-4 0,5 1 16,-7 1-16,-5 2 0,3 1 15,5-1-15,-5 1 0,-5 1 16,31-3-16,-2-1 0,-13 2 16,-11 3-16,4-2 0,5-1 15,-8 2-15,-4 0 0,6 0 16,3 0-16,-6 1 0,-6 2 0,6-5 15,5-1-15,-9 1 0,-2 1 16,6 0-16,9 1 16,-9 0-16,-6-1 0,7 2 0,6 0 15,-9 0-15,-4-1 0,11-2 16,5-1-16,-9 0 0,-8-1 16,7 1-16,9 1 0,-8 1 15,-3 2-15,9 0 0,5-2 16,-9 1-16,-6-1 0,6 2 15,7 1-15,-6-2 0,-6 0 0,11 0 16,5 0-16,-7-2 0,-5 1 16,9 1-16,6 1 15,-9-2-15,-7 1 0,10 0 0,7 0 16,-10 3-16,-4 1 0,5 1 16,6 1-16,-7-3 0,-5-2 15,7 3-15,4 2 0,-10-2 16,-6-2-16,5 2 0,8 1 15,-8 2-15,-5 0 0,6-1 16,6-1-16,-10-2 0,-5-2 0,9 0 16,6 0-16,-7 2 15,-7 1-15,10-1 16,6-1-16,-12 0 0,-8-1 0,-3 1 16,-2 1-16,0-2 0,-1 0 15,-1 0-15,1-1 0,-5 0 16,-3-1-16,0-1 15,0 2-15,-5-3 0,-5 0 0,1-2 16,0 0-16,-3 1 0,-3-1 0,-9-3 16,-1-4-16,-3 2 15,-1 1-15,1-3 0,-3-3 16,1-3-16,0 1 0,-2-7 0,0-2 16,0 1-16,-1-2 0,0-1 15,0-2-15,0 0 0,0-3 16,1-1-16,-2-2 0,0 0 15,1-2-15,0-3 0,0 2 16,-1 0-16,0 1 0,-2 4 16,1 3-16,-1 2 0,-2 2 0,0 0 15,-2 0-15,-2 1 0,-1 2 16,-1 1-16,-1 2 16,0 3-16,0-2 0,-1 3 15,0 3-15,-6 1 0,-5 1 16,2 2-16,0 0 0,-1 1 15,-2 1-15,-1 2 0,-1 2 0,-4 1 16,-2 0-16,0 0 0,1 2 16,-5 0-16,-2-1 0,-1 1 15,0 1-15,-11 0 0,-2 0 16,4 0-16,1-1 0,-6 2 16,-5 0-16,7 0 0,5 0 0,-13-2 15,-4 0-15,5 0 16,1 0-16,-34-2 0,1-1 15,18 0-15,14 2 0,-10-3 16,-4 1-16,7 0 0,5 1 0,-7-4 16,-5-2-16,7 2 0,6 0 15,-12-5-15,-6-2 16,11 4-16,9 3 0,-11-2 0,-11 1 16,12 0-16,7-2 0,-11 2 15,-7-2-15,6 5 0,3 0 0,-9 1 16,-6 0-16,10 1 15,4 1-15,-5 0 0,-8-1 16,7-3-16,5-2 0,-5 0 16,-3 0-16,6 2 0,8 3 0,-12-1 15,-6 1-15,13-1 0,10 0 16,-11 1-16,-7 1 0,9-4 16,5-1-16,-6 1 0,-8 1 15,12 4-15,5 1 0,-6-2 16,-5-1-16,4 1 0,6 0 0,-9-3 15,-4 0-15,11-2 16,9 1-16,-9 1 0,-5 2 16,7 1-16,5 1 0,-7-1 0,-4 0 15,6 0-15,5 1 0,-8-1 16,1-2-16,9 3 0,6 2 16,-7-2-16,-7 0 15,5 2-15,6 1 0,-5 1 0,-5-1 16,9 1-16,4 0 0,-4 0 15,-4 1-15,11 2 0,7 1 0,-4-1 16,-8-1-16,11 2 0,5 0 16,-4-2-16,-6 0 15,12 1-15,5 2 0,-3 0 0,-2 0 16,4 3-16,5 3 0,-2-4 16,2 1-16,4-4 0,3-1 0,0 2 15,-1 3-15,9-4 16,4 2-16,-2 7 0,-1 2 15,3-1-15,0-2 0,-1 2 16,-1 2-16,2 0 0,2 1 0,-2 3 16,0 4-16,1-5 0,3-2 15,-3 5-15,2 4 16,2-5-16,0 1 0,2 5 0,-2 2 16,2-9-16,-1-2 0,-1 4 15,2 3-15,0-2 0,0-2 0,0 7 16,-2 5-16,2-3 15,0-1-15,0 4 0,2-1 16,-2-7-16,2 0 0,-1 5 0,-1 0 16,0-4-16,-1-1 15,2-4-15,3 1 0,1-3 0,-1 0 16,2 0-16,0 0 0,0 1 16,-1-1-16,1-3 0,2 0 15,0-2-15,0-1 0,6 0 16,7 1-16,2-5 0,2-2 15,4-2-15,5 0 0,1 0 16,5 1-16,4-4 0,7-4 16,1-1-16,0-3 0,15 2 15,-1 0-15,-2-2 0,-1-2 0,9 1 16,1 2-16,-6-3 0,-2-2 16,-17 2-16,-16 2 0,-7-1 15</inkml:trace>
  <inkml:trace contextRef="#ctx0" brushRef="#br0" timeOffset="365433.6105">7440 14604 0,'0'0'16,"0"0"-16,0 0 0,0 0 15,0 0-15,24 10 0,-24-10 16,23 13-16,-23-13 0,26 17 15,-10-7-15,-1 0 0,-1-2 0,4 2 16,2 1-16,0 0 16,0-1-16,2 2 0,-5 0 15,-1-3-15,-4-1 0,-1-2 0,-2-1 16,-2 0-16</inkml:trace>
  <inkml:trace contextRef="#ctx0" brushRef="#br0" timeOffset="365649.6186">7273 14872 0,'0'0'0,"0"0"15,0 0-15,0 0 0,31 1 0,-31-1 16,34 1-16,-9 0 0,5-1 16,8-2-16,5 0 15,12-1-15,-1 0 0,11-1 0,-4 0 16,-1-2-16,-4 0 0,3 2 15,-8 1-15,-10 1 0,-9-1 16,-6 2-16,-7-1 0,-3 2 16</inkml:trace>
  <inkml:trace contextRef="#ctx0" brushRef="#br0" timeOffset="365883.0662">7664 14902 0,'0'0'0,"0"0"0,0 0 15,22 14-15,-22-14 0,25 18 16,-25-18-16,32 25 0,-13-11 16,2 1-16,1 2 15,-1 3-15,0 0 16,-2 4-16,-2-2 0,-5 0 16,-6-1-16,0-1 0,-3-2 0,-5 0 15,-5-1-15,-4-2 0,-2-4 0,-7-1 16,-2-5-16,4 0 0,4-1 15,2-1-15</inkml:trace>
  <inkml:trace contextRef="#ctx0" brushRef="#br0" timeOffset="366049.8742">7786 14871 0,'0'0'0,"0"0"15,0 0-15,0 0 0,0 0 0,-8 33 16,8-33-16,-20 36 0,7-15 0,-4 4 15,-3 2 1,2 0-16,0-1 0,-5 6 0,0-2 16,-3 2-16,4-5 0,5-5 15,2-4-15,3-2 0</inkml:trace>
  <inkml:trace contextRef="#ctx0" brushRef="#br0" timeOffset="366766.706">8253 14632 0,'0'0'0,"0"0"0,0 0 15,0 0-15,0 0 0,0 0 16,0 0-16,-9 27 0,9-27 0,-17 17 16,17-17-16,-25 22 0,13-12 15,1 0-15,2-1 16,3 0-16,1-1 0,5-2 0,6 0 15,3-1-15,3-1 0,4-1 16,5 1-16,0-1 0,3 0 16,9 1-16,1-2 0,-2 1 15,-2 0-15,3 2 0,-5 1 16,-8-1-16,-6 0 0,-12 1 16,-8 1-16,-4-1 0,-3 2 0,-9-1 15,-7 1-15,-9 3 0,0 0 16,-2 1-16,0 0 15,1 0-15,5 0 0,6-2 0,4 0 16,7-4-16,7-4 0,5-1 16,5-1-16,9-4 0,2 0 0,7-2 15,7 1 1,-2 0-16,-1 0 0,1 1 0,2 2 16,-4 2-16,-2 2 0,-6 3 15,-2 2-15,-7 5 0,-4 2 0,-6 4 16,-4 2-1,1 3-15,1 1 0,0-3 16,2-1-16,3-2 0,3-3 16,3-1-16,3-3 0,4-1 0,4-3 15,3-2-15,1 0 0,2-5 16,1-3-16,-2-3 0,-3-1 16,0-1-16,-1-3 0,-1 0 15,-7 0-15,-7-2 16,-7 0-16,-4 1 0,-3 2 15,-7 4-15,-5 1 0,-1 1 0,0 1 16,-4 5-16,-2 3 0,2 2 16,2 2-16,5-1 0,4 2 15,5 1-15,3 1 0,5 1 16,5 0-16,7 0 0,10 0 16,3 1-16,8 2 15,3-1-15,1 1 0,9 0 0,-4 2 16,3-2-16,0-2 0,-4-3 15,-3-1-15,-6-4 0,-6 1 0,-2-4 16</inkml:trace>
  <inkml:trace contextRef="#ctx0" brushRef="#br0" timeOffset="367066.4012">7119 14803 0,'0'0'0,"0"0"0,0 0 0,0 0 16,0 0-16,14 22 0,-14-22 15,18 15-15,-18-15 0,24 18 16,-10-11-16,-1 2 0,1 1 0,-3-1 16,-2 0-16,0 0 0,-1-1 15,-1-1-15,-1-1 0,0-1 16</inkml:trace>
  <inkml:trace contextRef="#ctx0" brushRef="#br0" timeOffset="367217.3542">7105 15015 0,'0'0'0,"0"0"16,0 0-16,0 0 0,0 0 0,0 0 15,29 15-15,-29-15 0,24 10 16,-24-10-16,30 9 16,-16-5-16,0 0 0,-3-2 0,-2 1 15,0-1-15</inkml:trace>
  <inkml:trace contextRef="#ctx0" brushRef="#br0" timeOffset="367366.7829">7134 15277 0,'0'0'0,"0"0"0,0 0 16,24 3-16,-24-3 0,32-1 16,-10-3-16,6-5 0,3-2 0,6-1 15,6-3-15,17-6 0,1-1 16,1-1-16,-11 5 0,-10 3 15</inkml:trace>
  <inkml:trace contextRef="#ctx0" brushRef="#br0" timeOffset="367583.4155">8617 14754 0,'0'0'0,"0"0"0,0 0 16,21 4-16,-21-4 0,21 4 0,-9 0 15,0 0-15,-1 0 0,2-1 16,3 1-16,-4-1 0,-1 0 16,-1 0-16</inkml:trace>
  <inkml:trace contextRef="#ctx0" brushRef="#br0" timeOffset="367750.2433">8580 14976 0,'0'0'15,"0"0"-15,0 0 0,0 0 0,0 0 16,0 0-16,33 10 0,-33-10 16,30 8-16,-11-4 0,2 0 15,1-1-15,1 0 0,0 1 16,0-3-16,-3 1 15,-2 0-15,-3-1 0</inkml:trace>
  <inkml:trace contextRef="#ctx0" brushRef="#br0" timeOffset="367900.3355">8679 15201 0,'0'0'0,"0"0"16,0 0-16,0 0 0,0 0 0,0 0 15,25-2-15,-25 2 0,30-11 16,-9 1-1,4-5-15,4-5 0,3-3 16,-5 3-16,-3 2 0,-3 2 16</inkml:trace>
  <inkml:trace contextRef="#ctx0" brushRef="#br0" timeOffset="368067.4404">9059 14647 0,'0'0'0,"0"0"0,0 0 15,0 0-15,-8 25 0,8-25 16,-4 24-16,2-11 0,-2 1 0,2 0 16,1 2-16,0-1 0,1-3 15,0-1-15,1-3 0,0 0 16,0-2-16,0 0 16</inkml:trace>
  <inkml:trace contextRef="#ctx0" brushRef="#br0" timeOffset="368366.4787">9104 14670 0,'0'0'16,"0"0"-16,0 0 0,31 0 0,-31 0 15,26 2-15,-10 2 0,1-2 16,3 2-16,7 1 0,-2 0 16,-3 0-16,-3 0 0,-3 1 15,-2 0-15,-4 0 0,-3 1 0,-4 0 16,-5 2-16,-7 0 0,-7 0 15,-4 0-15,-2 4 0,-3-2 16,-2-1-16,1-2 0,1 0 16,-2 2-16,6-3 0,5-2 15,2-2-15,6 2 0,2 0 0,7-1 16,5-1-16,5 0 16,4-1-16,5-1 0,3-1 15,1 1-15,-2-1 0,6 2 0,0-1 16,-6 0-16,-5 1 0,-2-1 15</inkml:trace>
  <inkml:trace contextRef="#ctx0" brushRef="#br0" timeOffset="368585.7565">8955 15036 0,'0'0'0,"0"0"16,0 0-16,5 25 0,-5-25 15,4 26-15,-4-26 0,4 31 16,-1-12-16,0 1 0,1 0 16,1 0-16,-1-1 0,3 1 15,-1-2-15,0-3 0,-1-3 0,-1-3 16,-2-4 0,-1 0-16,0-2 0,0 1 15</inkml:trace>
  <inkml:trace contextRef="#ctx0" brushRef="#br0" timeOffset="368917.0913">9077 15038 0,'0'0'15,"0"0"-15,24-4 0,-8 2 16,3 0-16,4-1 0,6 1 0,8-1 16,1 1-16,0 1 0,2 1 15,5 0-15,-3 2 0,-3 2 16,-3 0-16,-4 1 0,-2 1 15,-6 2-15,-4 3 0,-6 4 0,-5 4 16,-6 4-16,-4 3 16,-4 3-16,-4 2 0,-4 6 0,-2-1 15,1-2-15,0-1 0,-2-3 16,1-3-16,-1-4 0,2-2 16,1-3-16,1 0 0,1-6 15,1-3-15,0-3 0,0-2 16,3-3-16,-1-3 0,0-5 15,-1-6-15,-1-7 0,0-7 0,0-8 16,0-7-16,3 9 0,0 5 16,3 6-16</inkml:trace>
  <inkml:trace contextRef="#ctx0" brushRef="#br0" timeOffset="369099.6605">9252 14857 0,'0'0'0,"0"0"0,0 0 0,0 0 16,0 0-16,0 0 0,0 0 15,5 27-15,-5-27 0,-7 34 16,1-12-16,-2 2 0,0 2 16,-3 1-16,-2 0 0,-2 8 15,1-2-15,-1-1 0,2-3 16,1-4-16,1-3 0,0-1 0,1-5 16,2-4-16,2-2 0,1-2 15</inkml:trace>
  <inkml:trace contextRef="#ctx0" brushRef="#br0" timeOffset="369222.9986">9268 15208 0,'0'0'0,"0"0"0,20 10 15,-20-10-15,26 15 0,-12-5 0,0 1 16,5 2-16,-1 0 0,-1 2 16,0 1-16,-3-2 0,-2-2 15,-2-2-15</inkml:trace>
  <inkml:trace contextRef="#ctx0" brushRef="#br0" timeOffset="370350.9835">6564 15830 0,'0'0'15,"0"0"-15,0 0 0,0 0 0,29 0 16,-29 0-16,31 4 16,-12-1-16,3-1 0,7 0 0,3 0 15,10-1-15,-1-1 0,5 1 16,5 1-16,13 0 0,1-1 16,17 1-16,1 0 0,-1 0 15,-6 1-15,16-1 0,1 0 16,8 1-16,-5 0 0,30 0 15,-17-3-15,-22 1 0,-14 2 0,-17-1 16,-11 0-16,-9 1 16,-9-1-16,-11-2 0,-7-2 15,-6 2-15,-3 0 0,-8-2 0,-5 0 16,-4-1-16,-1-1 0,-10 1 16,-7-1-16,-3 1 0,0 2 15,-10-3-15,-1-1 0,-6 2 16,-4 1-16,-8 2 0,-7 0 15,0 1-15,1 1 0,-34-2 16,-3-2-16,9 2 0,6 0 0,1-1 16,2 0-1,8-1-15,8-1 0,6 2 0,4 1 16,9-3-16,8-2 0,1 0 16,0 0-16,13-2 0,8 0 0,7 0 15,1 3 1,6 1-16,4 2 0,6 1 0,3 0 0,4 1 15,7-1-15,1-2 0,8 0 16,3 0-16,7 1 0,9 0 16,5 2-16,4 0 0,3 1 15,8 1-15,8-1 0,2 3 16,3 0-16,14 2 0,1 0 16,37 6-16,-12 2 0,-12-6 15,-7-1-15,-11 1 0,-5 1 0,-8-2 16,-6 0-16,-18-1 0,-12 0 15,-9 0-15,-7-1 16,-8-3-16,-6-1 0,-8-2 0,-6 0 16,-6-2-16,-4-2 0,-13-2 15,-17-1 1,-7-1-16,-12-1 0,-3 0 0,8 3 16,-64-4-16,-13 0 15,22 4-15,13 3 0,11 3 0,6 1 16,0-2-16,3 0 0,3 1 15,3 1-15,9-1 0,7-1 16,1 0-16,0 0 16,19 0-16,11-1 15,21 0-15,9-2 0,11 2 16,6 0-16,8 1 0,5 1 0,9-3 16,7-1-16,7 2 0,4-2 15,-10 4-15,11 1 0,8-2 16,4 0-16,51 7 0,3 4 15,-22-1-15,-13 0 0,7-1 16,6-1-16,-5 1 0,-1 2 0,-5 1 16,-1 1-16,-13-4 0,-9-3 15,-8-1-15,-4-1 0,-18-1 16,-11 0-16,-13-1 0,-10-1 16,-18-5-16,-7-1 0,7 1 15,6 2-15,5 1 0</inkml:trace>
  <inkml:trace contextRef="#ctx0" brushRef="#br0" timeOffset="371532.9556">2267 16044 0,'0'0'0,"0"0"0,0 0 15,0 0-15,0 0 0,0 0 16,0 0-16,0 0 0,0 0 0,0 0 16,0 0-16,26-6 0,-26 6 15,34-4-15,-12 3 0,4-1 16,5 0-16,4-1 0,3 1 15,16-1-15,3 0 0,18 0 16,4 0-16,3 0 0,1 0 0,21 3 16,14 6-16,-5-3 0,-2-1 15,44 4-15,8 1 16,-20 0-16,-14 0 0,-6 0 0,-6 0 16,-7 0-16,-5 0 0,-3-2 15,1-1-15,-8-1 0,-8 0 16,-7 0-16,-7-1 0,-16-1 15,-7 0-15,-4 0 0,0 2 16,-15-4-16,-5-3 0,-9 0 16,-2 1-16,-9 2 0,-6 1 0,0 0 15,-2 0-15,-2-1 0,-2-1 16,-7-3-16,-5-2 0,1 5 16,-9 2-16,-3-2 0,-4-1 15,-12 2-15,-2 1 0,-10 0 16,-6 0-16,-15 1 0,-1 3 15,-4 0-15,-3 0 0,-37 2 16,13 0-16,-1-2 0,-2-1 16,6-2-16,5 0 0,-5 0 15,0-1-15,8 1 0,2-1 0,4-1 16,3-1-16,1 1 0,3 0 16,-3-1-16,-1-2 15,9 2-15,5 0 0,1-1 0,2 0 16,5-5-16,6-2 0,6 8 15,3 6-15,8-4 0,2-3 16,11 0-16,7 1 0,5 3 16,1 3-16,9-5 0,7-2 15,3 0-15,3 2 0,8 2 16,7 3-16,-5-4 0,2-1 0,13-1 16,7 0-16,-1 1 0,5 1 15,8 0-15,9 0 0,3-1 16,6 0-16,15-1 0,6 0 15,0-1-15,1 1 0,45 0 16,-5 0-16,-7-3 0,-7-2 0,4 6 16,3 3-1,-9-2-15,-7-1 0,8-3 0,4-1 16,-8 1-16,-5 0 0,5 3 0,-1 2 16,-9 0-16,-6 3 0,-6-1 15,-8-1-15,-10 1 0,-6 0 16,-9-1-16,-3 1 0,-16-1 15,-12 0-15,-10-1 0,-6 0 16,-6-1-16,-4 2 0,2 0 16,2-2-16,-2 0 0</inkml:trace>
  <inkml:trace contextRef="#ctx0" brushRef="#br0" timeOffset="378850.2342">16019 15993 0,'0'0'0,"0"0"16,0 0-16,0 0 0,29 2 16,-29-2-16,31 4 0,-13-2 15,0-1-15,4 1 0,4 0 16,8 1-16,1 0 0,2 0 15,4 2-15,-2-2 0,1 1 0,12-1 16,2-1-16,0 2 0,1 1 16,11-2-16,-1-1 0,-3 2 15,-2 0-15,12 0 0,2-2 16,-4-1-16,-4-2 0,13 0 16,2-1-16,-13 4 0,-7 2 0,47-4 15,5-3 1,-12-1-16,-10-1 0,-5 4 0,-5 0 15,-3 0-15,-2-2 0,1 5 16,1 2-16,3-1 0,0-1 0,3-3 16,1-3-16,-10 0 0,-7 1 15,7 0-15,6 1 16,-5 1-16,-2 1 0,2 2 0,1 1 16,0-2-16,0 0 0,3-2 15,0 0-15,-4-2 0,-2-1 16,6 2-16,2 1 0,-1-1 15,-3 0-15,2 0 0,1 0 16,-3 2-16,-2 1 0,6 0 16,3-1-16,-6-1 0,-3 0 0,0 2 15,0 2-15,-4-1 0,-1 1 16,1-3-16,3-1 0,-4-2 16,-3 0-16,5 1 0,3 1 15,-4 2-15,-5 1 0,4-1 16,2 0-16,-1-2 0,-1-1 15,0 2-15,2 1 0,-4-2 16,-1 0-16,-2 1 0,0 1 16,-3-2-16,-2-3 0,-1 1 15,2 0-15,1 2 0,1 2 0,0-3 16,0-1-16,-3-1 0,-1 1 16,0-1-16,0 0 0,-2 2 15,1 2-15,-1 0 0,1-1 16,-6-3-16,-4-1 0,3 4 15,2 2-15,-8-3 0,-4 0 0,-1 2 16,-1 2-16,-9-3 0,-6-2 16,-1 5-16,2 0 15,-11 1-15,-6 1 0,-5-2 0,-2-2 16,-3-3-16,-2-1 0,-8 0 16,-6 0-16,4 1 0,3 0 15,4 2-15</inkml:trace>
  <inkml:trace contextRef="#ctx0" brushRef="#br0" timeOffset="382066.213">20399 15045 0,'0'0'0,"0"0"0,0 0 0,0 0 16,15-12-16,-15 12 0,0 0 16,21-17-16,-21 17 0,10-15 15,-9 7-15,-2-1 0,-2-2 0,-5 3 16,-3 0-16,-3 2 0,-4 0 15,-5 2-15,-5 1 0,-9 2 16,-2 1-16,0 6 16,-2 2-16,-3 2 0,5-1 0,6 2 15,4 1-15,7-1 0,6 1 16,6 5-16,9 2 0,6-1 16,5 2-16,6-1 0,4-2 15,2 1-15,1 0 0,6 3 16,2-1-16,-6-3 0,-6-1 0,-3-1 15,-4 0-15,-4-2 0,-4-3 16,-7-1-16,-7 0 16,-3-3-16,-5 0 0,-2-3 0,-1-2 15,4-1-15,1-1 0,3 1 16,2-1-16,2 1 0</inkml:trace>
  <inkml:trace contextRef="#ctx0" brushRef="#br0" timeOffset="382436.5454">20715 14986 0,'0'0'0,"0"0"15,0 0-15,0 0 0,0 0 16,0 0-16,0 0 0,-7 27 16,7-27-16,-20 25 0,3-8 15,2 1-15,0-1 0,3 2 16,1 1-16,2-2 0,3 0 15,4 1-15,4-3 0,4-5 0,4-3 16,7-5-16,5-6 16,2-2-16,4-1 0,-1-3 0,2-2 15,4-4-15,-3-1 0,0-3 16,-2-2-16,-4 2 0,-4 3 16,0-2-16,-4 2 0,-8 5 15,-2 1-15,-6 5 16,-3 3-16,-4 2 0,-2 2 0,-1 6 15,-1 3-15,1 5 0,1 3 16,4 2-16,1 2 0,2-3 16,5-4-16,5 1 0,8 0 15,-4-3-15,-2-3 0,-1-2 16</inkml:trace>
  <inkml:trace contextRef="#ctx0" brushRef="#br0" timeOffset="382667.6424">21481 14782 0,'0'0'0,"0"0"0,0 0 0,-19 3 15,19-3-15,-24 13 0,11-2 16,-1 3-16,-2 2 0,-1 5 16,-1 5-16,-4 9 0,1 2 0,4 3 15,1 2-15,1 4 16,1-2-16,5-5 0,1-4 0,0 0 15,1-6-15,2-7 0,-1-3 16,-1-6-16,-3-5 0,-1-6 16,-1-6-16,2 1 0,1 1 15,2 0-15</inkml:trace>
  <inkml:trace contextRef="#ctx0" brushRef="#br0" timeOffset="382799.7327">21133 14931 0,'0'0'0,"0"0"0,0 0 0,31-6 16,-17 4-16,4 1 0,3 0 16,2 0-16,1 0 0,3 1 15,-4-1-15,-4 1 16</inkml:trace>
  <inkml:trace contextRef="#ctx0" brushRef="#br0" timeOffset="383001.634">21524 14952 0,'0'0'0,"0"0"0,0 0 15,30-4-15,-30 4 0,38-1 16,-13 1-16,4 0 16,2-2-16,9 1 0,2 0 0,6-2 15,-3 2-15,-5-4 0,-4-2 16,-6 0-16,-6 2 0,-5 1 15</inkml:trace>
  <inkml:trace contextRef="#ctx0" brushRef="#br0" timeOffset="383285.9646">21931 14732 0,'0'0'0,"0"0"0,0 0 15,0 0-15,0 0 0,0 0 16,-9 24-16,9-24 0,-12 25 0,5-5 15,-1 4-15,-3 4 16,-2 5-16,-2 0 0,1 4 16,-3 8-16,2-2 0,-2 7 15,3-1-15,2-7 0,1-4 0,0 0 16,1-5-16,3-12 16,2-4-16,-1-5 0,1-2 0,-2-3 15,1 0-15,-5-6 0,-3-4 16,2-3-16,0-2 0,2-3 15,1-4-15,3-3 0,1-3 16,1 0-16,0 5 16,0 1-16</inkml:trace>
  <inkml:trace contextRef="#ctx0" brushRef="#br0" timeOffset="383616.9448">22039 15104 0,'0'0'0,"0"0"0,0 0 0,31 7 16,-17-5-16,2 0 0,0 1 16,2-1-16,2 0 0,1-1 15,0-2-15,4-1 0,-1 1 0,1-5 16,-1-3-16,-2 0 0,-2 2 16,-3-2-16,-2-2 0,-4 0 15,-3-1-15,-5 0 0,-3-1 16,-3 2-16,-3 2 0,-2 0 15,-2 3-15,-3 2 0,-2 2 16,-4 5-16,-3 2 0,1 4 16,1 3-16,0 3 0,0 3 15,0 4-15,2 2 0,7 1 16,5 3-16,5-5 0,5-3 16,3 0-16,4 0 0,6-5 0,4-3 15,4-6-15,3-3 16,-5 0-16,-4 0 0,-4-2 0</inkml:trace>
  <inkml:trace contextRef="#ctx0" brushRef="#br0" timeOffset="383934.9265">22660 14948 0,'0'0'0,"0"0"15,0 0-15,-4 24 0,4-24 16,-9 30-16,1-9 15,-2 0-15,-2 0 0,1 1 0,1 1 16,-1 5-16,1-4 0,2-2 16,3-4-16,-1-5 15,1-5-15,2-2 0,0-3 0,2-6 16,2-4-16,2-3 0,0 0 16,6-9-16,4-8 15,1 1-15,1 1 0,1-1 0,0 4 16,-3 5-16,-1 1 0,1 3 15,0-1-15,2 4 0,-1 3 16,1 3-16,2 3 0,-3 2 16,-2 0-16,1 5 0,-1 0 15,-2 0-15,0 0 0,-1 0 16,0-1-16,-2-2 0</inkml:trace>
  <inkml:trace contextRef="#ctx0" brushRef="#br0" timeOffset="384299.6556">22862 15132 0,'0'0'0,"0"0"0,0 0 0,23-2 16,-23 2-16,23 1 0,-10-1 15,0-1-15,2 1 0,2-3 0,3 1 16,0-3-16,0 1 0,3-3 15,-2-2-15,-2 0 0,-3 0 16,-2-1-16,-4-1 0,-3 0 16,-1 1-16,-3-4 0,-2 0 15,-2 2-15,-3 0 0,-6 3 16,-6 1-16,0 3 0,-1 2 0,-2 5 16,0 3-16,-3 2 15,-2 3-15,-3 4 0,-1 2 16,6 1-16,4 3 0,3 0 0,5 1 15,5-1-15,3-3 0,10 1 16,10 0-16,5-3 0,6-2 16,6-4-16,6-2 0,-8-1 0,-7-1 15,-4-2-15</inkml:trace>
  <inkml:trace contextRef="#ctx0" brushRef="#br0" timeOffset="384716.2923">23696 15043 0,'0'0'0,"0"0"16,0 0-16,0 0 0,-14-18 0,14 18 16,-15-17-16,2 9 15,-2 1-15,-4 1 0,-2 2 0,-2 0 16,-2 3-16,-8 5 0,-1 3 16,4 2-16,3 1 0,-4 7 15,4 2-15,5 1 0,4 0 0,7 0 16,7-1-16,5 0 15,4 1-15,11-4 0,7-3 16,0-4-16,0-4 0,5-3 0,4-5 16,4-3-16,-1-2 0,3-7 15,1-5-15,-3-3 0,-1-3 0,-4-5 16,-3-3-16,2-7 16,-1 0-16,-5 2 0,-2 1 15,-4 5-15,-2 4 0,-5 4 16,-4 5-16,-1 6 0,-2 4 0,-1 3 15,1 2-15,-4 5 0,-5 5 16,-1 9-16,-3 7 0,-1-2 16,-2 3-16,0 9 0,0 7 15,-2 9-15,1 1 0,-1 0 16,1-1-16,0 0 0,2-3 0,2-3 16,1-11-16,2-7 15</inkml:trace>
  <inkml:trace contextRef="#ctx0" brushRef="#br0" timeOffset="385136.4703">21777 14971 0,'0'0'0,"0"0"0,0 0 16,0 0-16,0 0 0,0 0 16,0 0-16,0 0 0,0 0 15,0 0-15,0 0 0,0 0 0,0 0 16,0 0-16,0 0 15,0 0-15,0 0 0,-16-16 0,16 16 16,0 0-16</inkml:trace>
  <inkml:trace contextRef="#ctx0" brushRef="#br0" timeOffset="385227.4237">21758 14941 0,'0'0'0,"0"0"16,0 0-16,0 0 0,0 0 16,0 0-16,0 0 0,0 0 0,0 0 15,0 0-15,23-8 0,-23 8 16</inkml:trace>
  <inkml:trace contextRef="#ctx0" brushRef="#br0" timeOffset="385799.6898">21234 14919 0,'0'0'0,"0"0"16,0 0-16,0 0 0,0 0 0,0 0 16,0 0-16,0 0 0,0 0 0,25-4 31,-25 4-31,25 0 0,-25 0 15,29 1-15,-29-1 0,34-1 0,-12 1 16,-1 1-16,-1-1 0,2 1 16,1 0-16,-2 0 0,-1 1 0,2 0 15,-3 0-15,-4 0 16</inkml:trace>
  <inkml:trace contextRef="#ctx0" brushRef="#br0" timeOffset="398693.8548">21025 16134 0,'0'0'0,"0"0"16,0 0-16,0 0 0,0 0 0,0 0 15,0 0-15,0 0 16,0 0-16,-22 17 0,22-17 16,-28 11-16,28-11 0,-34 11 15,10-2-15,0-1 0,1-3 0,-7 2 16,0-1-16,2-1 0,2 1 16,3-1-16,3-1 0,5 0 15,2 1-15,8-2 0,5 0 16,5-1-16,5 1 0,9-1 15,6 0-15,4 0 0,3 0 0,3 2 16,4-1-16,8 3 0,-1 1 16,-5 0-16,-1 0 0,-1 1 15,-8-1-15,-8 0 0,-6 1 16,-7-1-16,-4 0 0,-12-1 16,-8 1-16,-5-2 0,-4-1 15,-11 1-15,-8 0 16,1-1-16,2 0 0,-9-1 0,1 0 15,3 0-15,2-1 0,0 1 16,7 0-16,13-1 0,5-1 16,8 0-16,9-1 0,7 1 0,8-2 15,13 0 1,9 1-16,7 1 0,7 1 16,-7 1-16,-3-1 0,11 3 15,2 0-15,-9 2 0,-6 0 0,-9 3 16,-5 1-16,-8 0 0,-3 1 15,-7-1-15,-3 2 0,-7-1 16,-2 2-16,-11-1 0,-7 0 16,-1 0-16,0 0 0,-7 1 15,-4 1-15,2-3 0,2-1 0,6-2 16,7-2-16,2-2 16</inkml:trace>
  <inkml:trace contextRef="#ctx0" brushRef="#br0" timeOffset="399133.4342">20724 16458 0,'0'0'0,"0"0"0,0 0 15,0 0-15,23 7 0,-23-7 16,30 11-16,-30-11 0,33 14 0,-13-6 16,2 0-16,0 0 15,-1-1-15,3 1 0,-2 0 16,-3 0-16,-4 1 0,-4-2 0,-4 0 15,-7 1-15,-4 0 0,-8-1 16,-7-1-16,-2-1 0,-2-1 16,-6 1-16,-5-4 0,-10 0 15,-1-2-15,5 0 16,5 1-16,7-3 0,6-1 0,3 0 16,6 0-16,7 0 0,5-1 15,9 1-15,8-3 0,2 2 16,4 0-16,8 2 15,6 2-15,-4 0 0,-4 0 0,-2 1 16,-4 1-16,-5-1 0,-4 1 16,-5 2-16,-4 2 0,-5 2 15,-3 0-15,-9 3 0,-8 1 16,-2 0-16,-3 0 0,-6 1 16,-4 2-16,-1-2 0,2 0 15,-6 0-15,3-1 0,5-2 0,4-1 16,9-4-16,7-2 0,3-1 15,2 0-15,2 0 0</inkml:trace>
  <inkml:trace contextRef="#ctx0" brushRef="#br0" timeOffset="399400.0443">20659 16707 0,'0'0'0,"0"0"0,0 0 15,28 5-15,-14 1 0,2 1 16,3 4-16,7 4 0,0 3 16,2-1-16,-1-3 0,2 0 15,-1-1-15,6 3 0,-4-3 0,-1-2 16,-1-4-16,-3-2 0,-2-3 15,-4-2-15,-4-2 0,-5-2 16,-3-2-16,-6-3 0,-3-3 16,-3 0-16,-1-4 0,-4-3 15,0 0-15,0 2 0,1-1 16,1 3-16,2 1 0,1 4 16,2 2-16,2 3 0,1 2 15,5-1-15,4 2 0,7-1 16,6 2-16,0 0 0,1 1 0,6 0 15,4 0-15,1 0 0,-7 0 16,-4 0-16</inkml:trace>
  <inkml:trace contextRef="#ctx0" brushRef="#br0" timeOffset="399750.2789">21639 16181 0,'0'0'16,"0"0"-16,0 0 0,32 7 15,-15-2-15,0 0 0,2 1 0,5 1 16,0 0-16,0 1 0,-1-1 0,-2 2 16,0 1-1,-7 0-15,-4-2 0,-7 0 0,-4-1 16,-4 1-16,-5 0 0,-9-2 15,-6-1-15,-4-1 0,-2-2 0,-8 2 16,0 1-16,4-2 0,1 0 16,8-1-16,4 0 0,4 0 15,4 0-15,7 1 0,7 0 16,6 0-16,3-1 0,9 0 16,9 0-16,0 2 0,3 2 15,2-3-15,2-3 0,-4 0 16,-3 0-16,-2-1 0,-5 1 15,-5-1-15</inkml:trace>
  <inkml:trace contextRef="#ctx0" brushRef="#br0" timeOffset="399966.0344">21515 16148 0,'0'0'0,"0"0"0,0 0 16,0 0-16,1 24 0,-1-24 15,-7 34-15,0-11 0,-1 3 0,-3 6 16,-3 5-16,-1 12 0,1 0 16,-3 12-16,0-1 0,1-4 15,-1 0-15,0 3 0,1-6 16,4-10-16,3-8 0,1 0 16,1-7-16,3-10 0,0-4 15,2-3-15</inkml:trace>
  <inkml:trace contextRef="#ctx0" brushRef="#br0" timeOffset="400149.764">21403 16565 0,'0'0'0,"0"0"0,0 0 0,28 0 16,-28 0-16,36 1 0,-11 2 16,3-2-16,1-1 0,4 2 15,3-1-15,8 2 0,-2 0 16,9 2-16,-2 0 0,-7 0 0,-4-2 15,-8-1-15,-6-2 0,-4 1 16,-5-1-16,-2 0 0</inkml:trace>
  <inkml:trace contextRef="#ctx0" brushRef="#br0" timeOffset="400516.2541">21729 16468 0,'0'0'15,"0"0"-15,0 0 0,-3 33 0,3-33 16,-8 36-16,4-14 0,-1 0 16,-2 1-16,-2 7 0,-1 0 15,1-1-15,1-1 0,-5 1 16,0-6-16,1-5 0,1-2 16,2-5-16,4-1 0,3-5 15,2-2 1,4-4-16,5-5 0,1-2 0,2-1 15,1-2-15,1 0 0,4 2 0,2 2 16,5 1-16,1 3 0,-6 1 16,-2 2-16,-2 4 0,-3 2 15,-3 4-15,-3 3 0,-3-2 16,-3 1-16,-2 0 0,-3 1 16,-2-2-16,-3 2 0,-4-4 15,-5-1-15,0-2 0,0-3 16,-1-3-16,0-2 0,-3-5 15,1-4-15,4 3 0,2 1 0,4 1 16</inkml:trace>
  <inkml:trace contextRef="#ctx0" brushRef="#br0" timeOffset="400682.8225">22096 16389 0,'0'0'0,"0"0"16,0 0-16,0 0 0,9 29 0,-9-29 15,-7 34-15,1-14 0,1 2 16,-2 1 0,0 2-16,2-3 0,1-2 15,-2 0-15,3-5 0,-1-1 0,2-3 16,0-2-16</inkml:trace>
  <inkml:trace contextRef="#ctx0" brushRef="#br0" timeOffset="400934.0392">22390 16300 0,'0'0'0,"0"0"0,0 23 16,-2-7-16,-2 1 0,-1 15 0,-3 9 16,-1 2-16,0 3 0,-2 12 15,0 1-15,-3-1 0,0-9 16,-2-4-16,1-3 0,-2-3 15,2-6-15,-1-9 0,0-5 16,-3-8-16,-3-4 0,-3-11 16,-3-7-16,5-7 0,2-2 0,6 5 15,3 2-15,2 4 0</inkml:trace>
  <inkml:trace contextRef="#ctx0" brushRef="#br0" timeOffset="401116.4936">22600 16362 0,'0'0'16,"11"2"-16,6 2 0,3-2 15,3 1-15,13 1 0,5 1 16,7 1-16,-4 0 0,10 1 0,0-2 16,-5 0-16,-2-2 0,-9-1 15,-5 0-15,-6-1 0,-7-1 0,-5 1 16</inkml:trace>
  <inkml:trace contextRef="#ctx0" brushRef="#br0" timeOffset="401316.208">22972 16456 0,'0'0'0,"0"0"16,0 0-16,-6 35 0,4-20 15,-3 7-15,-3 5 0,-5 14 16,-3 4-16,-2 12 0,0 0 15,4-5-15,2-3 0,-1 1 16,5-7-16,0-8 0,2-7 16,2-7-16,1-7 0,0-8 15,1-5-15,0-1 0,2 0 16,-2 1-16</inkml:trace>
  <inkml:trace contextRef="#ctx0" brushRef="#br0" timeOffset="401439.2051">23081 16625 0,'0'0'0,"0"0"16,0 0-16,24 19 0,-15-9 15,1-1-15,0 2 0,-1-2 0,-1-2 16,-2 0-16</inkml:trace>
  <inkml:trace contextRef="#ctx0" brushRef="#br0" timeOffset="402250.8291">23486 16256 0,'0'0'0,"0"0"15,0 0-15,0 0 0,0 0 16,0 0-16,22 11 16,-22-11-16,25 10 0,-25-10 0,30 20 15,-15-9-15,1 0 0,1 0 16,3 1-16,-2-1 0,-2-1 0,3 6 15,-2 1-15,-5-1 16,-2 1-16,-7 1 0,-5 1 16,-4-1-16,-1-2 0,-4 0 15,-4-1-15,0-1 0,-2-1 0,-6 2 16,-1-1-16,3-4 0,2-3 16,3-4-16,1-4 0,3-3 15,2-2-15,3 0 0,0 1 16,1 1-16</inkml:trace>
  <inkml:trace contextRef="#ctx0" brushRef="#br0" timeOffset="402432.9028">23506 16332 0,'0'0'0,"0"0"15,0 0 1,0 29-16,0-29 0,-6 39 16,3-19-16,-4 9 0,-2 6 15,-4 7-15,-1-3 0,-3 4 16,0 4-16,-2 5 0,2-5 0,0 3 15,2-3-15,2-10 16,1-7-16,3-8 0,4-4 16,1-8-16,2-6 0,4-13 15,4-7-15,-3 3 0,0 4 0,0 2 16</inkml:trace>
  <inkml:trace contextRef="#ctx0" brushRef="#br0" timeOffset="403216.7376">24060 16181 0,'0'0'0,"0"0"16,0 0-16,0 0 0,0 0 0,0 0 15,0 0-15,-18 16 16,18-16-16,-17 15 0,17-15 16,-16 20-16,16-20 0,-7 21 0,7-7 15,3 0-15,2 2 0,5-1 16,4-1-16,0-1 0,0 0 0,7 7 15,2 1 1,-2-2-16,-2-2 0,-6-1 0,-4 0 16,-6-2-16,-6-1 0,-10-1 15,-8-1-15,-3-2 16,-2 0-16,-9-1 0,-4-2 0,1-1 16,0-1-16,-5-1 0,4-3 15,2-3-15,3 0 0,7-2 16,3-2-16,12-3 15,9-2-15,5 4 0,5 1 0,7 2 16,7 1-16,1 2 0,0 0 16,7 4-16,4 2 15,-1 2-15,0 1 0,3 3 0,-3 1 16,-5-2-16,-5-1 0,-6 2 16,-4-2-16,-4 2 0,-5-1 15,-9 3-15,-9 0 0,1-2 16,-2-1-16,-9 2 0,-4 1 15,-1-3-15,0-1 0,-10 1 16,-2-1-16,6-1 0,3 0 0,4-3 16,5 0-16,5-2 15,5-1-15,10 2 0,7 0 16,5-1-16,4-1 0,9 2 16,7-1-16,5 1 0,6 1 0,1 2 15,0 2-15,7 0 0,-3-2 16,-8 0-16,-5-2 0,-6 0 15,-4-1-15,-6-1 0,-5 0 16,-9 1-16,-7 1 0,-9-1 16,-11-2-16,-3 0 0,-4 0 0,-5 0 15,-4 2-15,-10-3 16,0 1-16,4 0 0,4 1 16,-2-2-16,5 0 0,12 0 15,9 0-15,7 0 0,4 0 0,13 4 16,7 3-16,7 1 0,7 1 15,10-1-15,8 0 0,3 0 16,3-1-16,1 2 0,2 2 16,3 2-16,-5-1 0,-1-2 15,-2-2-15,-8 1 0,-7 0 0,-9-5 16,-7-5-16,-7-5 0,-6-4 16,0 3-16,-1 1 15,-1 2-15</inkml:trace>
  <inkml:trace contextRef="#ctx0" brushRef="#br0" timeOffset="403482.617">23981 16549 0,'0'0'15,"0"0"-15,0 0 0,0 0 16,4 25-16,-4-25 0,-1 35 16,-1-13-16,0 2 0,-3 4 15,0 4-15,-3 11 0,-1 1 0,0 5 16,1 1-16,-7 8 0,-2-5 15,-3 11-15,1-1 0,4-5 16,1-5-16,-1 5 0,1-5 16,0-8-16,1-7 0,0-1 15,0 0 1,0-8-16,4-7 0,2-7 16,4-5-16,0-12 0,2-9 0,6-4 15,5-4-15,-3 5 0,-1 3 16,-2 1-16</inkml:trace>
  <inkml:trace contextRef="#ctx0" brushRef="#br0" timeOffset="403641.0529">24779 17236 0,'0'0'15,"0"0"-15,0 0 0,0 0 0,0 0 16,0 0-16</inkml:trace>
  <inkml:trace contextRef="#ctx0" brushRef="#br0" timeOffset="407667.562">1910 17176 0,'0'0'0,"0"0"16,0 0-16,0 0 0,0 0 0,0 0 16,0 0-16,21 5 0,-21-5 0,0 0 15,0 0-15,29 2 16,-29-2-16,22 3 0,-6-1 15,-2 0-15,1-2 0,3 0 16,2 1-16,2-1 0,0 0 0,9 0 16,2 0-16,1 0 15,1 0-15,5 0 0,5 0 0,5-3 16,-2 1-16,5-3 0,5 2 16,6-1-16,-5 1 0,19-2 15,2-2-15,-8 2 0,-4 1 0,17-3 16,3-1-16,-12-1 15,-8 1-15,44-4 0,-1 2 16,-17 1-16,-12 1 0,8-2 16,7-1-16,-16 4 0,-8 3 0,7 0 15,9 1-15,-14 1 0,-11 1 16,5 1-16,6-1 0,-12 0 16,-6-1-16,-5 2 0,-1 0 15,-8 1-15,-6-1 0,-2 1 16,0-1-16,-12-1 0,-8 0 0,-6 0 15,-6 0-15,-3 1 0,-2-1 16,-6 2-16,-4-1 16,-3 0-16,-10 0 0,8-1 0,5 1 15,3 0-15</inkml:trace>
  <inkml:trace contextRef="#ctx0" brushRef="#br0" timeOffset="412400.2738">5532 17058 0,'0'0'0,"0"0"16,0 0-16,0 0 0,0 0 0,0 0 16,0 0-16,0 0 15,0 0-15,0 0 0,0 0 16,0 0-16,0 0 0,0 0 15,0 0-15,0 0 0,0 0 0,0 0 16,0 0-16,0 0 0,0 0 16,28-5-16,-28 5 15,0 0-15,26 6 0,-26-6 0,24 2 16,-8-2-16,-2 0 0,6 1 16,3 2-16,0-2 0,-1 1 0,5-2 15,5 1-15,3 0 16,-1 3-16,5-2 0,3-2 15,4 4-15,-4 1 0,4-2 0,3 0 16,-5 0-16,-3 0 0,12 1 16,4 0-16,-6-1 0,-4 0 15,12-1-15,3-1 0,-3 2 16,-5 1-16,4-3 0,4-1 16,-9 0-16,-7 2 0,14-2 15,2 0-15,-5-1 0,-7 0 0,31-2 16,-3-1-16,-35 4 0,-1 3 15,33-1-15,1-2 16,-18-2-16,-9-3 0,6 4 0,6 1 16,-7 2-16,-4 0 0,6-2 15,2-1-15,-3-1 0,-4 0 0,5 1 16,8 0-16,-12 0 16,-6-1-16,8 1 0,6 1 15,-7 1-15,-5 1 0,4-1 16,1-1-16,-2-2 0,-2-1 0,2 2 15,2 0-15,-4 1 0,-1 2 16,7 1-16,5 1 16,-11-3-16,-7-3 0,8 2 0,5 2 15,-1-1-15,-5-1 0,1 1 16,0-1-16,-5 0 0,-2 0 0,9 1 16,5 1-16,-7-3 15,-5 0-15,7 2 0,4 3 16,-8-1-16,-6 0 0,10-2 15,6-3-15,-6 1 0,-5 2 0,5 0 16,5 0-16,-8-2 0,-3-1 16,3 1-16,4 0 0,-1 2 15,-1 2-15,7-1 0,6-1 16,-8-1-16,-5-2 0,7 5 16,5 3-16,-4-1 0,-3-2 0,9-3 15,7-1-15,-14-2 16,-7 0-16,7 4 0,5 2 15,-2 0-15,-3 0 0,0-4 16,0-1-16,-11 0 0,-5 1 0,10 2 16,7 1-16,-6 1 0,-5 1 15,4-3-15,2-2 0,-5 0 16,-1 1-16,1-2 0,2-1 16,-7 2-16,-3 1 0,5-3 15,4-2-15,-5 2 0,-3 1 0,5-2 16,6 0-16,-10 0 0,-4 3 15,8-2-15,7 0 16,-10 2-16,-5 0 0,7 0 0,6 0 16,-6 1-16,-4 1 0,6-4 15,3-1-15,-5 3 0,-6-1 0,7 0 16,3-1-16,-2 2 16,-3 1-16,7 0 0,5 1 15,-8-2-15,-6 0 0,4 1 16,4 0-16,-7-1 0,-4 0 0,7-1 15,6 0-15,-10 0 0,-6-1 16,10 4-16,6 1 0,-9 0 16,-7 0-16,8-1 0,5 0 15,-5-2-15,-2 0 0,1-3 16,0-1-16,-3-1 0,-3-1 0,4 6 16,4 4-16,-3-2 15,-1-1-15,-1-3 0,-1-1 16,-15 3-16,0-1 0,19 4 15,1 3-15,-19-6 0,-1-3 0,6 4 16,5 1-16,-5 1 0,-4 0 16,4 0-16,6-1 0,-5-1 15,-2 0-15,-1 0 0,2 0 16,-4 3-16,-4 0 0,0 1 16,-1-1-16,-5-2 0,-4-2 0,-3 3 15,-3 1-15,-1-2 16,-2-2-16,-1 1 0,-1 0 15,-2 0-15,-1 3 0,-6-2 16,-4 1-16,2-1 0,3-1 0,0 1 16</inkml:trace>
  <inkml:trace contextRef="#ctx0" brushRef="#br0" timeOffset="416616.6967">11346 15870 0,'0'0'0,"0"0"15,0 0-15,0 0 0,0 0 0,0 0 16,-3 28-16,3-28 16,0 0-16,-15 28 0,15-28 15,-19 22-15,8-12 0,0 1 16,0 0-16,2-1 0,2-2 0,5 0 15,3 2-15,4-3 0,3-1 16,5-1-16,5 0 0,5-1 16,2-2-16,16 0 15,5-2-15,0 1 0,-1 0 0,8-2 16,-3 0-16,2-1 0,-8 1 16,-5-2-16,-5 0 0,-11-5 15,-8-2-15,-9 1 0,-8 2 16,0 1-16,1 2 0,0 1 15</inkml:trace>
  <inkml:trace contextRef="#ctx0" brushRef="#br0" timeOffset="416816.7957">11587 15834 0,'0'0'0,"0"0"0,0 0 15,0 0-15,-7 24 0,7-24 16,-15 27-16,6-10 0,-1 1 0,-4 4 15,-3 1-15,-2 3 16,0 3-16,-6 8 0,2 0 0,-7 6 16,1-4-16,2-4 0,3-5 15,3-4-15,3-4 0,2-1 16,3-5-16,3-3 0</inkml:trace>
  <inkml:trace contextRef="#ctx0" brushRef="#br0" timeOffset="417049.4619">11488 16136 0,'0'0'16,"0"0"-16,0 0 0,28-2 16,-11 2-16,0 2 0,2 1 0,1 0 15,1 0-15,7 0 0,-2 0 16,-3 1-16,-3 0 0,-3 0 16,-3 2-16,-3 1 0,-3 1 15,-7 2-15,-6 2 0,-5 0 16,-4-1-16,-5 1 0,-4 2 15,-2-1-15,-2-1 0,-7 3 16,0 1-16,1-3 0,0-1 0,3-4 16,4-5-16,5 0 0,3-1 15,4 0-15</inkml:trace>
  <inkml:trace contextRef="#ctx0" brushRef="#br0" timeOffset="417216.6696">11486 16203 0,'0'0'0,"0"0"15,0 0-15,13 18 0,-13-18 0,18 21 16,-3-4-16,0-1 16,1 0-16,2 4 0,1-1 0,1-2 15,0-1-15,1 0 16,1-2-16,-2-1 0,-2-2 0,-1-6 16,-3-4-16,-2-1 0,-2 1 15,-1 0-15</inkml:trace>
  <inkml:trace contextRef="#ctx0" brushRef="#br0" timeOffset="417386.48">11822 15690 0,'0'0'0,"0"0"0,0 0 0,0 0 15,0 0-15,0 0 0,5 23 16,-5-23-16,0 0 0,11 25 15,-11-25-15,15 19 0,-9-11 0,0-2 16</inkml:trace>
  <inkml:trace contextRef="#ctx0" brushRef="#br0" timeOffset="417599.3791">12301 15754 0,'0'0'0,"0"0"16,0 0-16,0 0 0,-1 22 0,1-22 16,-3 22-16,3-22 0,-5 30 15,3-15-15,0-1 0,0-1 16,0-2-16,-1-1 16,1-2-16,1-1 0,0-1 15,0-1-15</inkml:trace>
  <inkml:trace contextRef="#ctx0" brushRef="#br0" timeOffset="417749.4739">12145 15805 0,'0'0'0,"0"0"16,0 0-16,0 0 0,0 23 0,0-23 16,2 24-16,-2-24 15,4 24-15,2-13 0,2-1 0,4-1 16,2-2-16,-1-1 0,-2 0 15,-1-2-15</inkml:trace>
  <inkml:trace contextRef="#ctx0" brushRef="#br0" timeOffset="418000.6548">12711 15903 0,'0'0'0,"0"0"16,0 0-16,0 0 0,0 0 0,-31 0 15,31 0-15,-46 8 0,16-4 16,-13 3-1,-10 1-15,-2 3 0,-2 2 16,-9 3-16,9-2 0,-4 3 16,1 3-16,14-5 0,11-1 0,9-1 15,14 1-15,12-5 0,8-1 0,23 0 16,19 1 0,1-3-16,2-3 0,20 3 15,6 2-15,-10-6 16,-10-2-16,-14 0 0,-10 0 0,-10 0 15</inkml:trace>
  <inkml:trace contextRef="#ctx0" brushRef="#br0" timeOffset="418185.1986">12260 16116 0,'0'0'0,"0"0"15,0 0-15,0 0 0,-16 29 16,16-29-16,-19 27 0,9-12 15,1 0-15,1 2 0,-2 3 16,1-1-16,1 0 0,-2 1 0,0-2 16,3-3-16,0-1 0,4-3 15,3-4-15,0 0 0,0-2 0,0 0 16</inkml:trace>
  <inkml:trace contextRef="#ctx0" brushRef="#br0" timeOffset="418432.9889">12371 16204 0,'0'0'0,"0"0"0,0 0 16,-15 19-16,15-19 0,0 0 0,-13 27 15,12-15-15,2 2 0,5 1 16,5 1-16,3 0 0,4-1 16,12 3-16,8 1 15,-1-3-15,1-2 0,8 0 0,1-3 16,-3-3-16,-1-3 0,-1-3 0,-7-1 15,-10-5-15,-6-4 0,-14-10 16,-9-5-16,-4-1 16,-1 2-16,-3-5 0,-2-3 0,3 6 15,2 6-15,3 3 0</inkml:trace>
  <inkml:trace contextRef="#ctx0" brushRef="#br0" timeOffset="418616.3416">13255 15868 0,'0'0'0,"0"0"0,0 0 0,-11 19 16,11-19-16,-18 17 0,4-6 16,-2 1-16,1 1 0,-4 1 15,-3 0-15,-4 2 0,1 1 0,6-4 16,1-1-1,4-2-15</inkml:trace>
  <inkml:trace contextRef="#ctx0" brushRef="#br0" timeOffset="418815.7987">13011 16041 0,'0'0'0,"0"0"0,0 0 0,6 23 16,-5-12-16,1 5 0,0 5 15,-1-2-15,0 0 0,1 5 16,-2 0-16,1-3 0,2-3 16,0-3-16,2-1 0,-3-5 15,-1-7-15,0 1 0,0 0 0,0 0 16</inkml:trace>
  <inkml:trace contextRef="#ctx0" brushRef="#br0" timeOffset="419066.0462">13097 16033 0,'0'0'0,"0"0"0,0 0 16,0 0-16,0 0 0,28 3 16,-28-3-16,27 3 0,-27-3 0,31 7 15,-16-2-15,-1 0 0,0 0 16,1 0-16,-1 1 16,-2 0-16,-1 0 0,-1 2 15,-1 1-15,-4 4 0,-1 2 0,-4 1 16,-3 1-16,0 2 0,-1 0 15,-1-1-15,0-2 0,-1 0 16,0-1-16,-2-3 0,-2-1 16,-1-2-16,-1-2 0,-1-3 15,-1 0-15,2-1 0,2-1 0,3 0 16</inkml:trace>
  <inkml:trace contextRef="#ctx0" brushRef="#br0" timeOffset="419199.6632">13062 16154 0,'0'0'0,"0"0"15,0 0-15,0 0 0,0 0 16,29 4-16,-29-4 16,26 5-16,-26-5 0,30 7 15,-14-2-15,-1 0 16,-2 0-16,-2 0 0,-1-1 0,-1-1 16</inkml:trace>
  <inkml:trace contextRef="#ctx0" brushRef="#br0" timeOffset="419333.4382">13035 16290 0,'0'0'0,"0"0"0,0 0 16,0 0-16,0 0 0,28 12 15,-28-12-15,23 6 0,-23-6 0,34 3 16,-14-3-16,0-3 0,-1-1 16,-3 1-16,-1 0 0,-2 0 15</inkml:trace>
  <inkml:trace contextRef="#ctx0" brushRef="#br0" timeOffset="419767.1697">13629 15923 0,'0'0'0,"0"0"0,0 0 15,0 0-15,0 0 0,0 0 16,0 0-16,-17 26 0,17-26 15,-16 22-15,16-22 0,-20 27 0,8-14 16,-1-2-16,2-1 0,1-1 16,1 0-16,1-2 0,1-2 15,2 2-15,1 0 0,4-2 16,3 0-16,2-1 16,4-1-16,2-2 15,2-1-15,3-1 0,1 1 16,0 0-16,-2 1 0,5 0 15,0 2-15,-4-1 0,0 0 0,-3 4 16,-2 2-16,-2 4 0,-1 3 16,-3 4-16,-2 2 15,0 0-15,-3-1 0,-3 2 0,0 2 16,-1 1-16,-3-1 0,-2-4 16,-2-2-16,-1-1 0,0 0 15,1-3-15,0-2 0,-1-2 16,0 0-16,-7-8 15,-5-5-15,5-3 0,0-1 0,-1-1 16,5 1-16,2 2 0</inkml:trace>
  <inkml:trace contextRef="#ctx0" brushRef="#br0" timeOffset="419899.5014">13449 16244 0,'0'0'0,"0"0"16,0 0-16,31 14 0,-17-9 0,2 2 15,-1 1-15,-2-1 0,-1-1 16,-2-1-16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3T08:06:29.145"/>
    </inkml:context>
    <inkml:brush xml:id="br0">
      <inkml:brushProperty name="width" value="0.05292" units="cm"/>
      <inkml:brushProperty name="height" value="0.05292" units="cm"/>
      <inkml:brushProperty name="color" value="#FF0000"/>
    </inkml:brush>
  </inkml:definitions>
  <inkml:trace contextRef="#ctx0" brushRef="#br0">2168 2096 0,'0'0'0,"0"0"0,0 0 15,0 0-15,0 0 0,26-4 0,-26 4 16,26-4-16,-10 1 0,2 1 16,1-1-16,1 3 0,4 1 15,2 0-15,3-2 0,11 1 16,-1 1-16,5 1 0,3 2 15,11-1-15,-2-2 0,7 1 16,3-1-16,8 2 0,-3-1 0,17-2 16,2 0-16,-5 0 15,-6 1-15,19-1 0,6 1 0,29 1 16,-14 1-16,-2-1 0,3-1 16,-14 0-16,-6 1 0,8 1 15,8-2-15,-11-2 0,-5-2 16,14 3-16,8 1 0,-9 1 0,-10 1 15,11 1-15,6 1 16,-9-4-16,-6-4 0,11 0 16,7 0-16,-9 5 0,-6 4 0,11-7 15,10-5-15,-11 4 0,-9 0 0,16 1 16,9-2-16,-9 1 16,-7-2-16,11 0 0,5 1 15,-8 2-15,-7 0 0,7 1 16,5 1-16,-5-5 0,-5-2 0,6 0 15,3-2-15,-12 2 0,-9 0 16,12 2-16,7 1 0,-10-5 16,-8-3-16,9 9 0,6 5 15,-12-5-15,-5-4 0,11-3 16,6 1-16,-14 4 0,-8 3 16,7 1-16,7-1 0,-11 4 15,-8 3-15,9-6 0,5-4 16,-11 0-16,-9 1 0,5 1 15,4 2-15,-13 0 0,-8-1 0,-3 2 16,0 2-16,-14-1 0,-7 0 16,-6 5-16,-1 3 0,-9-4 15,-5-3-15,-4 0 0,-3 2 16,-8-3-16,-5 0 0,-7 1 16</inkml:trace>
  <inkml:trace contextRef="#ctx0" brushRef="#br0" timeOffset="950.4418">12195 1916 0,'0'0'0,"0"0"15,0 0-15,0 0 0,0 0 0,24-6 16,-24 6-16,28 0 16,-28 0-16,42-9 0,-10 4 15,2 0-15,2 1 0,14-2 16,5 2-16,15-1 0,-1-1 0,15 1 15,0-1-15,-7 1 0,-5 1 16,4 1-16,-7-2 0,-11 3 16,-10 1-16,-6 0 0,-11-1 15,-10 1-15,-7 2 0,-8 0 16,-5 2-16,-7 0 0,-5 1 16,-5 1-16,-5 0 0,-5 2 15,-3 3-15,-7 1 0,-5 1 16,1 1-16,-2 2 0,-5 5 0,-3 6 15,-10 2-15,2-3 0,-1 1 16,1 1-16,-5 3 0,4 2 16,-2-1-16,-2-2 0,6-1 15,4-3-15,-19 12 0,12-5 16,17-6-16,12-6 0,15-13 16,11-9-16,5-6 0,0-3 0,4-6 15,3-3-15,4 0 0,4-3 16,4-4-16,3-3 0,1-2 15,3 1-15,0-5 0,3-3 16,-3 3-16,-2 1 0,1-4 16,-1-2-16,1 0 0,-3 3 15,0 3-15,1 3 0,-2 2 16,-1 2-16,0 7 0,-1 3 16,-6 5-16,-1-1 0,-2 5 15,-1 3-15,2 3 0,1 5 0,0 3 16,3 3-16,-4 4 0,-1 6 15,-1 2-15,2 1 16,2 3-16,0 0 0,0 6 0,1 5 16,2-2-16,1-1 0,3 3 15,2 1-15,1 1 0,2-1 16,3 3-16,1-1 0,-5-5 16,-3 1-16,-1-4 0,-1-2 15,-6-6-15,-4-2 0,-4-3 16,-1 0-16,-4-5 0,-2-1 0,-4-4 15,-2-3-15,-7-6 0,-6-2 16,-8-4-16,-6-2 0,2-1 16,-3-2-16,-14-6 0,-3 0 15,-4-4-15,-3-2 0,-10-7 16,0-1-16,7 5 0,6 3 0,-3-6 16,6-3-16,11 5 15,8 1-15,5-2 0,7 3 16,9 3-16,3 1 15,3 2-15,3 3 0,2 7 16,3 5-16,7 6 0,4 5 0,-3-1 16,-3-1-16,0-1 0</inkml:trace>
  <inkml:trace contextRef="#ctx0" brushRef="#br0" timeOffset="9266.7742">2146 2867 0,'0'0'15,"0"0"-15,0 0 0,0 0 0,0 0 16,0 0-16,0 0 0,0 0 16,20-5-16,-20 5 0,0 0 15,13 17-15,-13-17 0,12 16 16,-12-16-16,7 24 0,-1-12 0,-3 3 16,3 2-16,-2-3 15,1 1-15,2-1 0,0 2 16,-1-3-16,3 0 0,1 0 15,3-2-15,2-2 0,-1-1 0,4-3 16,1-4-16,2-2 0,-2-2 0,3-3 16,1-1-16,2-1 15,0 1-15,4-5 0,-1-2 16,-1 1-16,-2 2 0,-1 2 16,-4 1-16,-2 1 0,-3 2 0,-5 2 15</inkml:trace>
  <inkml:trace contextRef="#ctx0" brushRef="#br0" timeOffset="10505.4489">2703 4380 0,'0'0'16,"-10"1"-16,-5 1 0,-1 1 0,0 1 15,-13 6-15,-11 2 16,-7 6-16,2 2 0,-12 5 16,-8 6-16,-5 5 0,7-2 0,-6 6 15,4 1-15,-5 10 0,4 0 16,-13 20-16,16-8 0,10-8 16,11-5-16,13 6 0,14 3 15,3-9-15,5-7 0,11-6 16,5-1-16,12-2 0,8-1 0,9 3 15,5 2-15,6-4 0,5-4 16,10-8-16,6-6 16,5 5-16,3 4 0,8-3 0,3-5 15,2 1-15,0 0 0,10-8 16,6-6-16,-2-3 0,-3-2 16,8-2-16,8-1 0,-5-1 15,-4-2-15,6-4 0,4-4 16,-10-1-16,-5 0 0,3-5 15,1-5-15,-10 3 0,-6 2 0,-6-5 16,-5-5-16,-11-2 0,-10-2 16,-7-1-16,-5-3 0,-11 3 15,-8 0-15,-16-3 0,-8-4 16,-5-4-16,-3-3 0,-11 0 16,-5 0-16,-11 3 0,-5 4 15,-12-6-15,-10-3 0,0-2 16,-2 1-16,-9 4 0,-3 0 15,-2 7-15,0 5 0,-8 1 16,-5-2-16,0 6 0,1 2 0,-10 6 16,-7 1-16,-1 6 0,-2 5 15,-11 7-15,-7 6 0,-4 5 16,0 4-16,-14 12 0,-8 6 16,48-9-16,29-6 0,24-3 15</inkml:trace>
  <inkml:trace contextRef="#ctx0" brushRef="#br0" timeOffset="14350.1455">3006 5211 0,'0'0'0,"0"0"16,0 0-16,0 0 0,0 0 0,0 0 15,0 0-15,0 0 0,0 0 16,0 0-16,0 0 0,0 0 16,0 0-16,0 0 0,0 0 15,0 0-15,19-16 0,-19 16 16,0 0-16,27 3 0,-27-3 15,24 0-15,-9 0 0,2 0 0,2 1 16,-1-1-16,4 0 16,1 0-16,2 0 0,4 0 0,5 0 15,-2-1-15,-1 1 0,4 1 16,0 0-16,0 0 0,3-1 16,7 0-16,1 1 0,-2-2 15,-5 0-15,11 1 0,0 1 16,-2-1-16,-8-1 0,3 0 15,0 0-15,-2-1 0,-6-2 0,3 3 16,1 2-16,-5-3 0,-2-1 16,3 2-16,-1 1 15,-10-1-15,-2-3 0,1 3 0,-1 3 16,-5 0-16,-1-1 0,-2-4 16,0 0-16,-3 1 0,-1 0 15,-3 1-15,-1 0 0,0-2 16,-3 2-16,-3 1 0,0-3 15,-2 3-15,-1 0 0,-3 0 0,-1-2 16,-4 0-16,-3 0 0,-2 1 16,-4 0-16,1 1 0,-3-1 15,-2-2-15,-5 0 0,1 3 16,-1 1-16,-10-2 0,0-3 16,0 3-16,2 3 0,-4-3 15,-1-1-15,1 2 0,0 1 0,-7 1 16,-2-1-16,4-1 15,1 0-15,-3 0 0,0-1 0,5 1 16,4 1-16,-5-2 0,0-2 16,9 3-16,4 3 0,2-1 15,4-2-15,-1-2 0,5-3 16,3 3-16,0 1 0,0-1 16,3-3-16,4 3 0,0 2 15,3 1-15,2 1 0,0-1 16,3 0-16,0-1 0,0 2 0,3-2 15,3 1-15,1-1 0,4 1 16,2-1-16,2-1 16,4 2-16,1 2 0,4-1 15,-1 1-15,2-1 0,2 0 0,2-2 16,3-2-16,7 0 0,0 1 16,-1 0-16,4 0 0,-2 2 15,-2 1-15,5-2 0,1-2 16,3 2-16,-2 2 0,2-1 15,1-1-15,-2 0 0,-2 1 0,-1 0 16,3-1-16,-6 1 0,0 1 16,6 0-16,0-4 15,-5 4-15,-2 0 0,-1 1 0,-1 2 16,-6-4-16,-2 0 0,-3-3 16,1-2-16,-7 2 0,0 2 0,-2 0 15,-1 2-15,-2-1 16,-2 0-16,-3 1 0,-2-2 15,-2-2-15,-1-1 0,-2 3 0,-6 2 16,-1-2-16,0 1 0,-5 1 16,-4-1-16,0-1 0,-2-1 15,-4-1-15,-5 1 16,0 0-16,-3 0 0,-11 3 0,-2 1 16,0-3-16,3-3 0,-13 1 15,-1 3-15,4-1 0,3-1 16,-2 1-16,-2 1 0,4 0 15,3 2-15,-9-2 0,1 0 16,4 0-16,2 0 0,-1-2 16,-1-4-16,5 2 0,4 1 0,-2 3 15,3 2-15,1-2 0,4-1 16,2 0-16,0 0 0,5-1 16,2 1-16,0-3 0,0 0 15,4 2-15,5 2 0,2 1 16,1 0-16,2 0 0,3 1 0,-1-2 15,4 0-15,1-1 16,-1-1-16,4 1 0,4-1 0,-1-2 16,4 0-16,1 2 0,3 1 15,2 0-15,0 0 0,4 0 16,2 0-16,0 0 0,3 2 16,1-1-16,5 0 0,0-1 0,1-3 15,6 3-15,3 2 16,-1-3-16,-2-1 0,3-1 15,3 0-15,-3 2 0,0 0 0,9 1 16,-2 1-16,-2-1 0,-1 0 16,-1 0-16,3 0 0,-3 0 15,-2 0-15,6 4 0,2 3 16,-4-4-16,-5-3 0,0-2 16,1 1-16,-3 2 0,0 2 15,-1-2-15,0 0 0,-3 0 16,-2 2-16,-2-3 0,1-3 15,-3 2-15,-1 2 0,-2-1 16,1 1-16,-7 1 0,-3-2 0,-1 1 16,-3-1-16,-1-3 0,-2 0 15,-3 3-15,-1 2 0,0-2 16,-2-2-16,-3 1 0,-4 1 16,-1-1-16,1-1 0,-6 1 15,-6-1-15,0 0 0,0 0 16,-4-1-16,-3 1 0,0 0 15,-1 0-15,-12-1 0,-6 0 16,3 2-16,3 0 0,-7 0 0,1 1 16,-6-1-16,3-1 0,-1 2 15,-5-1-15,4 1 0,3 0 16,-11 3-16,-1-1 0,4-1 16,4-2-16,-3 1 0,-1 2 15,4 2-15,5 1 0,-8-2 16,5 1-16,3-2 0,5-2 0,1 2 15,2 0-15,2-3 16,3-3-16,4 4 0,-1 5 0,8-2 16,5-1-16,1-1 0,4-1 15,-1 0-15,3-1 0,5 0 16,-2 0-16,3 1 0,1 1 16,2-1-16,2 1 0,1-2 15,3-1-15,2 0 0,4 2 16,0 0-16,0 0 0,5 0 15,1 0-15,1 0 0,3 2 0,7-1 16,2 0-16,2-1 0,2 0 16,5 0-16,0-1 0,0 0 15,1-1-15,12 5 0,0 0 16,-5 0-16,0-3 0,5-2 16,1 2-16,3 0 0,-4 0 15,1 2-15,0-1 0,-1-2 16,-6-2-16,8 1 0,-1 3 15,-5-1-15,-4-1 0,-3 1 16,-2 1-16,-5-1 0,-5 1 0,-4-2 16,-7 1-16,-8 4 0,-4 5 15,-2-2-15,1-1 0,-3-3 16</inkml:trace>
  <inkml:trace contextRef="#ctx0" brushRef="#br0" timeOffset="15589.6794">5162 4123 0,'0'0'0,"0"0"16,0 0-16,0 0 0,0 0 16,0 0-16,0 0 0,0 0 15,0 0-15,0 0 0,-25 21 16,25-21-16,-17 17 0,17-17 16,-22 27-16,10-12 0,2 2 0,-2 3 15,2 4-15,-1 0 16,3-2-16,1 6 0,4 1 15,3-4-15,3-4 0,5 0 16,7-4-16,1-7 0,3-2 0,8-6 16,8-4-16,-1-5 0,2-4 15,0-2-15,4-5 0,1-3 16,-6-1-16,-5-3 16,-4-3-16,-6 7 0,-4 5 0,-10-2 15,-5 0-15,-5-1 0,-6-1 0,-6 2 16,-6 4-16,-3 2 0,-7 5 15,-2 3-15,-1 3 16,-3 4-16,3 1 0,1 4 0,0 2 16,7 0-16,5 0 0,3-1 15,6-3-15,2-2 0</inkml:trace>
  <inkml:trace contextRef="#ctx0" brushRef="#br0" timeOffset="15832.8896">5695 4097 0,'0'0'0,"0"0"16,0 0-16,-11 23 0,11-23 0,-14 29 16,3-6-16,0 3 15,-3 1-15,-5 16 0,1 4 16,-4 6-16,4-4 15,1 0-15,-1-2 0,2 0 0,2-8 16,2-8-16,1-8 0,4-8 0,-3-8 16,3-1-16,1-1 0,3-1 15</inkml:trace>
  <inkml:trace contextRef="#ctx0" brushRef="#br0" timeOffset="16083.6357">5744 4102 0,'0'0'0,"9"-2"0,4 2 16,1 0-16,3 2 0,5 2 0,-2 5 15,1 1-15,-4 2 0,-3 1 16,-1 2-16,-7 2 0,-5 0 16,-5 1-16,-6-1 0,-2 2 15,-2 2-15,-12 4 0,-4 0 16,-3-4-16,0 0 0,1-3 15,-2-1-15,0-2 0,4-6 0,8-3 16,4-6-16,11-6 0,3-6 16,3 5-16,0 1 0,0 0 15</inkml:trace>
  <inkml:trace contextRef="#ctx0" brushRef="#br0" timeOffset="16300.0523">6159 4076 0,'0'0'0,"0"0"16,0 0-16,-12 33 0,3-12 0,-4 3 16,-3 6-16,-5 13 0,1 1 15,-2 2-15,0 1 0,-4 5 16,0-5-16,0 3 16,2-6-16,6-8 0,2-8 0,2-7 15,3-3-15,2-4 0,1-3 16,1-8-16,-1-7 0,3 2 0,1 0 15,1 1-15</inkml:trace>
  <inkml:trace contextRef="#ctx0" brushRef="#br0" timeOffset="16549.854">6142 4091 0,'0'0'0,"0"0"0,20-4 0,-6 4 16,2 1-16,3 2 0,1 1 15,5 4-15,0-1 0,-3 4 16,-1 5-16,-4 0 0,-2-1 0,-3 5 16,-5-2-16,-7 0 0,-6-1 15,-4 1-15,-4 0 0,-6 0 16,-4-3-16,-5 1 0,-3 0 16,0-2-16,0-2 0,3-3 15,1-2-15,0-3 0,6-2 16,7-4-16,4-2 0,3 2 15,3 0-15,0-1 0</inkml:trace>
  <inkml:trace contextRef="#ctx0" brushRef="#br0" timeOffset="16882.7422">6633 4039 0,'0'0'15,"0"0"-15,0 0 0,-6 20 16,6-20-16,-12 28 0,2-8 15,-2 3-15,-3 2 0,1 2 16,0 1-16,-4 3 0,1-2 0,3-3 16,1-4-16,1 2 0,3-6 15,1-3-15,3-2 0,1-7 16,2-2-16,2-4 0,6-2 16,-1-4-16,1-4 0,3-5 15,3-3-15,3-1 0,-1-1 16,4-3-16,2-3 0,1-3 15,-1 1-15,1 4 0,-4 3 16,1 7-16,-1 4 0,-2 0 16,-1 2-16,3 1 0,-4 3 0,0 5 15,1 3-15,-2 2 0,-2-1 16,-2 1-16,1 1 0,0 3 16,-1 0-16,-2-1 0,0-1 15,-1-3-15</inkml:trace>
  <inkml:trace contextRef="#ctx0" brushRef="#br0" timeOffset="17283.0199">6691 4309 0,'0'0'0,"0"0"0,0 0 0,0 0 15,27 5-15,-27-5 0,29 3 16,-29-3-16,39-1 0,-20-1 15,6-1-15,-3 1 0,3-1 0,-2-1 16,3-3-16,3-1 0,-1 1 16,-4-2-16,-2-1 15,-3-2-15,-4-1 0,-1 1 0,-2 1 16,-6-1-16,0 0 0,-4 0 16,-2 1-16,-4 2 0,-5 2 15,-3 1-15,-3 3 0,0 1 16,-5 4-16,-2 2 0,-3 4 15,-2 1-15,1 2 0,-7 6 16,2 3-16,2-1 0,3 0 0,5 1 16,4 1-16,6 1 0,6 0 15,7 0-15,7 0 0,4-5 16,5-2-16,7-4 0,8-1 16,7-2-16,3-4 0,3-2 15,5-1-15,-12-1 0,-8 0 16,-6 0-16</inkml:trace>
  <inkml:trace contextRef="#ctx0" brushRef="#br0" timeOffset="17566.7454">7532 4113 0,'0'0'0,"0"0"0,0 0 15,-25 5-15,25-5 0,-30 13 0,11-5 16,-1 2-16,3 0 15,-1 2-15,4 1 0,-2 4 0,4 1 16,5-2-16,5 0 16,6-3-16,2 0 0,5-1 15,2-2-15,1-1 0,-1-2 0,-1 1 16,0-1-16,-2 0 0,-2 1 16,-4-1-16,-4-2 0,-4 2 15,-4 0-15,-6 2 0,-5 0 16,0 1-16,-2-2 0,1 1 15,-2-2-15,6-1 0,4-1 0,0 0 16,3-2-16,1 0 0</inkml:trace>
  <inkml:trace contextRef="#ctx0" brushRef="#br0" timeOffset="17850.2528">8019 4107 0,'0'0'15,"0"0"-15,0 0 0,-23 10 0,23-10 16,-31 16-16,9-5 16,1 2-16,1 1 0,-3 4 15,3-1-15,5 0 0,2-2 0,5 0 16,4 0-16,4-1 0,4 0 16,5 0-16,3 0 0,1-2 15,3-3-15,-5 1 0,0 0 16,-3-1-16,-1 0 0,-2 0 0,-3 0 15,-4 0-15,-4-1 0,-5-1 16,-3 1-16,-1-2 0,-2 0 16,0-1-16,-1 1 15,4-5-15,0-1 0,3 0 0,1 0 16,2 0-16</inkml:trace>
  <inkml:trace contextRef="#ctx0" brushRef="#br0" timeOffset="18099.7839">8450 3993 0,'0'0'0,"0"0"0,22-1 0,-5 0 15,3 0-15,12-1 0,4-2 16,0 0-16,2 1 0,12-3 0,1-1 15,-4 3-15,-5-1 0,4 1 16,-4 1-16,-9-2 0,-7 0 16,-9 1-16,-7 2 0,-3 1 15,0 0-15,-4-1 0</inkml:trace>
  <inkml:trace contextRef="#ctx0" brushRef="#br0" timeOffset="18316.7524">8501 4005 0,'0'0'0,"0"0"0,0 0 0,0 0 16,0 0-16,-13 29 0,13-29 15,-13 33-15,5-12 0,-2 4 16,-3 4-16,-2-1 0,0 1 16,-3 10-16,3 2 0,-1 4 15,4-8-15,3-3 0,3-2 16,1-7-16,2-4 0,4-5 15,5-3-15,-2-6 0,1-6 0,-2 2 16,0-3-16,-1 1 0</inkml:trace>
  <inkml:trace contextRef="#ctx0" brushRef="#br0" timeOffset="18500.3709">8609 4234 0,'0'0'0,"0"0"16,20-3-16,-6 1 0,3 0 0,3-2 15,3 1-15,7 1 0,-1 0 16,1-1-16,-2 1 0,-3 1 16,-2-2-16,1 1 0,-5 0 15,-3 1-15,-4 1 0,-9-1 16,-5-1-16,0-1 0,2 3 0,-3-3 16</inkml:trace>
  <inkml:trace contextRef="#ctx0" brushRef="#br0" timeOffset="18817.7716">8760 4076 0,'0'0'0,"0"0"0,0 0 0,0 0 15,0 0-15,0 0 0,-1 28 16,1-28-16,-2 27 0,0-9 16,-2 3-16,1 0 0,0 0 0,-4 3 15,2 2-15,-1-1 16,2-1-16,-5 7 0,1-2 15,-1-5-15,0-1 0,1-2 16,-2-3-16,1-3 0,0-1 0,0-4 16,2-4-16,0-2 0,1-1 15,2-2-15,1 0 0,3-1 16,2 2-16,6-4 0,5 0 16,-1 1-16,2 0 0,8 1 15,3 1-15,1 0 0,1 0 0,0 0 16,1 1-16,-2-1 0,-1 1 15,5-3-15,-1 0 16,-4 0-16,-2-1 0,-4 1 0,-3 0 16,-4 1-16</inkml:trace>
  <inkml:trace contextRef="#ctx0" brushRef="#br0" timeOffset="18986.6201">9041 4335 0,'0'0'0,"0"0"0,0 0 16,0 0-16,0 0 0,10 25 16,-10-25-16,3 21 0,-3-21 15,4 22-15,-2-11 0,0-2 16,0-2-16,1-2 0,-1 1 16,0-2-16</inkml:trace>
  <inkml:trace contextRef="#ctx0" brushRef="#br0" timeOffset="19749.4179">9554 3849 0,'0'0'0,"0"0"0,0 0 15,0 0-15,0 0 0,-8 28 16,8-28-16,-20 23 0,20-23 0,-26 26 15,13-11-15,2-3 0,2 1 16,3-4-16,4 1 0,3 0 16,4-3-16,3-2 0,6-2 15,1-2-15,3-1 0,9 0 16,4 0-16,-2 0 0,-2 0 16,0 0-16,-2 1 0,2-1 0,-4 0 15,-8 1-15,-5 2 16,-5 1-16,-5 3 0,-7-2 15,-4 2-15,-5 1 0,-3 2 0,-8 2 16,-6 3-16,-9 3 0,-1 1 16,0 1-16,-2-1 0,-1 3 15,5-3-15,7-4 0,6-3 16,7-2-16,6-2 0,8-2 16,7 0-16,8-4 0,5-1 0,8-4 15,8-3-15,3 1 16,3-1-16,14 0 0,5-1 0,-6 1 15,-4 2-15,5-1 0,-3 1 16,-7-2-16,-5-1 0,-8 6 16,-6 2-16,-6 2 0,-5-1 0,-10 2 15,-6 1-15,-7 3 16,-6 2-16,-11 3 0,-7 4 16,-2 0-16,0-1 0,-6 4 15,-6 3-15,6-5 0,5-4 0,-3 2 16,3 0-16,9-4 15,8-2-15,8-5 0,5-2 0,6-2 16,5-1-16,13-6 0,8-3 16,8-1-16,5 0 0,9-2 15,8-2-15,1 2 0,2 2 16,9 0-16,-1 0 0,-5 2 16,-6 1-16,2 2 0,-4 2 15,-11 3-15,-6 3 0,-7 5 16,-7 3-16,-4 0 0,-6-1 0,-6 1 15,-7 0-15,-1 1 0,-3-2 16,-9 0-16,-6 1 0,-3 0 16,0 0-16,-6-3 0,-4-3 15,2-1-15,1-2 0,-6-3 16,2-2-16,8-7 0,1-6 0,4 3 16,6 2-16,5 3 0</inkml:trace>
  <inkml:trace contextRef="#ctx0" brushRef="#br0" timeOffset="19966.6421">9672 4068 0,'0'0'0,"0"0"0,0 0 16,-5 23-16,5-23 0,-8 30 16,0-6-16,-1 3 0,-1 3 15,-2 11-15,1 3 0,1-3 16,2-2-16,1 5 0,0-6 15,3-7-15,-2-4 0,4-6 0,1-2 16,1-6-16,2-3 0,2-9 16,3-6-16,-1 0 0,-2 2 0,-1 1 15</inkml:trace>
  <inkml:trace contextRef="#ctx0" brushRef="#br0" timeOffset="20149.4349">10125 4086 0,'0'0'0,"0"0"0,0 0 16,0 0-16,0 0 0,5 29 15,-5-29-15,-3 29 0,3-29 16,-8 33-16,3-14 16,1-2-16,0-2 0,1-2 0,0 1 15,3-2-15,2-3 0,-1 0 0,0-2 16,0 0-16</inkml:trace>
  <inkml:trace contextRef="#ctx0" brushRef="#br0" timeOffset="20399.6194">10371 4063 0,'0'0'0,"0"0"0,0 0 16,0 0-16,0 0 0,13 22 15,-13-22-15,9 28 0,-6-11 0,-1 3 16,-1 4-16,2 1 0,-1 0 15,-1 8-15,0-1 0,0-1 16,0-3-16,-2-3 0,-1-2 16,-1-2-16,-1-4 0,-1-1 15,-1-3-15,-2-2 0,-2-1 16,-7-4-16,-4-1 0,-1-3 16,-1 0-16,-6-2 0,-4-2 15,-3-3-15,4 1 0,6 0 16,6 1-16,3 1 0</inkml:trace>
  <inkml:trace contextRef="#ctx0" brushRef="#br0" timeOffset="27619.3575">5036 5318 0,'0'0'0,"0"0"0,0 0 16,0 0-16,0 0 0,25-2 0,-25 2 15,28 1-15,-28-1 0,34-3 16,-12 1-16,1 0 0,2-2 0,0 2 15,1-2-15,9 2 16,0-2-16,-3 1 0,-2-1 16,-4 1-16,-1 0 0,-4-1 0,-3 0 15,-4 1-15,-6 0 0,0 0 16,-2 0-16,1 2 0</inkml:trace>
  <inkml:trace contextRef="#ctx0" brushRef="#br0" timeOffset="27866.636">4969 5406 0,'0'0'0,"0"0"0,0 0 16,0 0-16,6 22 0,-6-22 16,9 28-16,-6-11 0,2 1 15,-2 2-15,0 4 0,0 2 16,-2-1-16,0 8 0,0-1 15,-1-2-15,-1-2 0,-2-1 16,-3 0-16,-1-4 0,-2-3 0,-4 2 16,0-5-16,1-4 0,-2-3 15,6-6-15,1-2 0,1-1 16,0 1-16,3-1 0</inkml:trace>
  <inkml:trace contextRef="#ctx0" brushRef="#br0" timeOffset="28039.1199">5004 5590 0,'0'0'0,"0"0"16,19-7-16,-7 3 0,2-1 0,5 1 15,3 0-15,8-2 0,0-2 16,0 1-16,0 0 0,0 1 16,-1 1-16,5 0 0,-2 0 15,-4 2-15,-6 0 0,-5 1 16,-5-1-16,-2 1 0,-1 0 0,-3 0 15</inkml:trace>
  <inkml:trace contextRef="#ctx0" brushRef="#br0" timeOffset="28283.8809">5216 5396 0,'0'0'16,"0"0"-16,0 0 0,0 0 15,0 0-15,13 25 0,-13-25 16,7 25-16,-7-25 0,4 33 0,-3-14 16,1 3-16,-2 0 0,1 1 15,2 1-15,0 4 0,0-4 16,0-2-16,1 0 0,-3-3 16,-1 0-16,-2-3 0,-3-1 15,-1-2-15,-2 1 0,1-3 16,2-2-16,-1 0 0</inkml:trace>
  <inkml:trace contextRef="#ctx0" brushRef="#br0" timeOffset="28483.5861">5045 5859 0,'0'0'0,"0"0"16,0 0-16,0 0 0,0 0 15,0 0-15,0 0 0,0 0 16,26-3-16,-26 3 0,30-5 16,-10 1-16,2 0 0,2 0 15,2-1-15,2 2 0,1 0 16,7-2-16,3-1 0,-3 2 15,-2 1-15,1-2 0,-3 1 16,3-1-16,-1 1 0,-8 1 16,-1-2-16,-7 2 0,-3 1 0,-3 0 15,-3 0-15,-4 1 0,2 1 16,-4-1-16</inkml:trace>
  <inkml:trace contextRef="#ctx0" brushRef="#br0" timeOffset="28668.1502">5578 5610 0,'0'0'0,"0"0"16,0 0-16,0 0 0,0 0 15,0 0-15,26 18 0,-26-18 16,0 0-16,16 18 0,-16-18 16,0 0-16,16 18 0,-12-9 15,1-3-15,-4 1 0,1-1 16,-1-1-16,1 0 0,-2-1 0</inkml:trace>
  <inkml:trace contextRef="#ctx0" brushRef="#br0" timeOffset="29390.5839">4997 5196 0,'0'0'0,"0"0"0,0 0 16,-23 10-16,23-10 0,-25 11 0,9-2 15,-2 1-15,-3 1 0,-6 8 16,0 4-16,0 2 0,3 2 0,-1 1 16,-1 1-16,-1 7 15,1-1-15,5 2 0,4 2 16,0 8-16,6-2 0,7 0 0,4-1 16,5 0-16,5-3 0,6-1 15,2-1-15,10 1 0,5-4 0,5-8 16,7-6-16,3-6 0,3-5 15,7-4-15,3-5 0,10-3 16,-3-5-16,10-5 16,4-5-16,-11-5 0,-5-4 0,20-8 15,-12 4-15,-11-1 0,-8-1 16,-7-1-16,-6-1 0,-9-2 16,-8-1-16,-8-4 0,-5-4 15,-8-1-15,-5-1 0,-8-1 16,-4-2-16,-7 2 0,-2 0 0,-9-1 15,-4 3-15,-5 6 16,-2 5-16,-7 2 0,-6 0 0,-4 10 16,2 5-16,-6 4 0,-2 1 15,-1 7-15,1 6 0,-5 8 16,-2 4-16,2 5 0,2 4 16,5 4-16,0 2 0,20-9 15,13-6-15,12-4 0</inkml:trace>
  <inkml:trace contextRef="#ctx0" brushRef="#br0" timeOffset="77882.9144">2229 5193 0,'0'0'0,"0"0"15,0 0-15,0 0 0,0 0 0,0 0 16,0 0-16,6-18 0,-6 18 16,0 0-16,0 0 0,0 0 15,23-4-15,-23 4 0,27 0 16,-10 0-16,3 2 0,4-1 16,1 2-16,3-2 0,1 0 0,12 1 15,4-1-15,-4 1 16,2-1-16,9 0 0,1 0 15,-4-1-15,-3-1 0,2 1 0,-1-1 16,-10 1-16,-1 1 0,-9 2 16,-2-1-16,-5-1 0,-3-2 15,-3-1-15,-4 2 0,-4 0 16,0 0-16,-6 0 0,-3 2 16,-6-3-16,-3 0 0,-5 1 15,-5 0-15,-2 2 0,-2-1 0,-12 0 16,-6 1-16,2 0 0,1 0 15,-9 1-15,-3-1 0,4 1 16,3 0-16,1-2 0,1 1 16,3-1-16,6 1 0,-5-1 15,5 0-15,6 0 0,4 0 0,4 0 16,4-1-16,7 0 16,0 0-16,3-1 0,2 0 15,2 1-15,1 0 0,5 0 0,4-1 16,4 0-16,0-1 0,7 1 15,7 0-15,-6 1 16,6-2-16,8 2 0,6 2 0,-1-2 16,1-2-16,2 0 0,4 0 15,4 1-15,-5 1 0,1 0 16,2-2-16,-9 4 0,-3 0 0,0-2 16,-4-4-16,-11 3 0,-5 1 15,-5 0-15,-1-1 16,-6 2-16,-3 2 0,-7-1 0,-8-1 15,-4-1-15,-6 1 0,-9-1 16,-8 1-16,-2 2 0,-3-2 16,-14 3-16,-8 0 0,9 0 15,0 0-15,-6 0 0,2 0 16,7-1-16,6 0 0,1 2 16,8 1-16,12-3 0,4-1 0,11 1 15,6 0-15,5-2 0,1-2 16,9-1-16,6-2 0,7 2 15,3-1-15,10 0 16,6-2-16,1 1 0,-2 2 0,10-2 16,7 2-16,-2-3 0,2 0 0,12 2 15,2 1-15,-2 0 16,-3 0-16,8 2 0,0 2 16,-9 4-16,-4 1 0,6 3 0,-19-3 15,-15-2-15</inkml:trace>
  <inkml:trace contextRef="#ctx0" brushRef="#br0" timeOffset="81983.0903">7597 5273 0,'0'0'0,"0"0"0,0 0 0,0 0 16,0 0-16,0 0 0,0 0 16,0 0-16,-25 4 0,25-4 0,-29 8 15,29-8-15,-36 14 0,15-7 16,-2 2-16,0 0 0,4 0 15,-6 2-15,6 2 0,2 0 16,3 0-16,4-1 0,3-1 16,4-1-16,3-2 0,5 3 15,4 0-15,2 1 0,2-1 0,1 2 16,0 1-16,-1-1 16,-1-1-16,-2 2 0,-1 1 15,-2-1-15,-4 0 0,-3 0 0,-3 1 16,-3-1-16,-3 0 0,-4 0 15,-2 0-15,-2-2 0,2-2 16,-2-3-16,1 0 0,0-1 16,2-1-16,-2-2 0,3-5 15,8 0-15,2 0 0,1 1 16,2 1-16,-2-2 0</inkml:trace>
  <inkml:trace contextRef="#ctx0" brushRef="#br0" timeOffset="82233.262">7965 5210 0,'0'0'0,"0"0"0,0 0 0,0 0 15,0 0-15,0 0 0,-6 31 16,6-31-16,-20 32 0,3-10 16,-2 5-16,1 0 0,-1 1 0,-4 8 15,2 0-15,2-4 0,2-3 16,3 4-16,7-5 0,3-6 15,4-3-15,6-3 0,5-3 16,2-5-16,5-1 0,2-4 16,2-2-16,-3-3 0,-1-2 0,0-2 15,-1-2-15,-1 2 0,-5 0 16,-1 2-16</inkml:trace>
  <inkml:trace contextRef="#ctx0" brushRef="#br0" timeOffset="82417.3635">7778 5458 0,'0'0'0,"0"0"15,0 0-15,22-9 0,-22 9 0,26-3 16,-7 2-16,2-2 0,1-1 16,3 2-16,4 1 15,6-3-15,3 1 0,-3 1 0,1 1 16,6-1-16,-4-1 0,-7 1 15,-5 0-15,-7-1 0</inkml:trace>
  <inkml:trace contextRef="#ctx0" brushRef="#br0" timeOffset="82589.5174">8406 5439 0,'0'0'0,"0"0"0,0 0 16,0 0-16,0 0 0,-17 14 15,17-14-15,-18 15 0,8-4 0,0 3 16,-1 0-16,1 3 0,1 0 15,-2 1-15,1-2 0,-1 5 16,3-3-16,1-1 0,-1-2 16,3-4-16,1-3 0,2 0 15,0-3-15,0 1 0</inkml:trace>
  <inkml:trace contextRef="#ctx0" brushRef="#br0" timeOffset="82766.5379">8391 5167 0,'0'0'0,"0"0"0,0 0 15,0 0-15,0 0 0,22 11 16,-22-11-16,14 18 0,-14-18 0,20 23 16,-6-11-16,0-1 0,-3-1 15,-1-3-15</inkml:trace>
  <inkml:trace contextRef="#ctx0" brushRef="#br0" timeOffset="83032.8403">8898 5175 0,'0'0'0,"0"0"16,0 0-16,-25 11 0,25-11 0,-27 18 15,11-3-15,-2 3 0,-1 2 16,-6 14-16,-2 4 0,3 1 15,4 1-15,-2 5 0,5-3 16,2-4-16,4-4 0,0 3 16,3-3-16,2-5 0,1-5 0,1-4 15,1-2-15,-3-4 16,1-4-16,-4-2 0,-4-2 16,-3 0-16,0-2 0,-3 0 15,-1-2-15,0-2 0,0-5 0,5 2 16,2 1-16,3 0 0</inkml:trace>
  <inkml:trace contextRef="#ctx0" brushRef="#br0" timeOffset="83467.0969">8531 5467 0,'0'0'0,"0"0"16,0 0-16,0 0 0,0 0 0,25-11 15,-25 11-15,26-7 0,-26 7 16,33-6-16,-14 3 0,1 0 15,1 1-15,1-1 0,0 1 16,0 0-16,-1 1 0,5-1 16,-2 1-16,-3 0 0,-3-1 0,-4 2 15</inkml:trace>
  <inkml:trace contextRef="#ctx0" brushRef="#br0" timeOffset="83749.7631">9234 5164 0,'0'0'16,"0"0"-16,0 0 0,0 0 0,0 0 16,-15 22-16,15-22 15,-23 22-15,23-22 0,-29 34 0,12-9 16,1 1-16,-1 2 0,-4 5 15,2 1-15,0-3 0,3-2 16,1 2-16,3-3 0,3-3 16,2-3-16,4-2 0,2-2 15,1-3-15,0-2 0,4-2 16,5-3-16,-1-5 0,0-4 0,-3 1 16,1-1-16,-2 1 0</inkml:trace>
  <inkml:trace contextRef="#ctx0" brushRef="#br0" timeOffset="84132.6193">9226 5504 0,'0'0'0,"0"0"0,0 0 16,0 0-16,0 0 0,29 0 16,-29 0-16,25 0 0,-25 0 0,31-2 15,-13-1-15,0 2 0,-1-1 16,2-1-16,0-1 0,-1 0 15,0-2-15,3-2 0,-1-2 16,-2 2-16,-3 1 0,-1-3 16,-2-2-16,-2 0 0,-2 1 15,-2 1-15,-3 0 0,-3-1 16,-2 1-16,-3 1 0,-2 2 16,-3 1-16,-2 0 0,-5 3 15,-2 3-15,1 4 0,-2 2 0,-2 4 16,-4 1-16,2 3 0,1 3 15,-1 6-15,4 4 16,3-1-16,4-1 0,5-1 0,4 0 16,4-3-16,4-3 0,8-1 15,8-1-15,0-1 0,1-3 16,4-3-16,4-3 0,0-2 16,-2-3-16,0 0 0,-6 0 15,-5 1-15</inkml:trace>
  <inkml:trace contextRef="#ctx0" brushRef="#br0" timeOffset="84666.8063">7636 5468 0,'0'0'0,"0"0"0,0 0 16,0 0-16,0 0 0,0 0 15,0 0-15,0 0 0,23-5 0,-23 5 16,0 0-16,30-6 0,-30 6 16,27-5-16,-10 1 0,-1 2 15,2-1-15,-1 1 0,0-1 16,-3 1-16,-2 1 0,-1-2 0</inkml:trace>
  <inkml:trace contextRef="#ctx0" brushRef="#br0" timeOffset="85349.5222">8024 4956 0,'0'0'0,"-7"-3"0,-3 2 16,0 1-16,0 1 0,-6 1 15,-6-2-15,-7 1 0,-3 1 0,-4 4 16,-5 4-16,-9 3 16,1 3-16,-14 10 0,-1 8 15,0-2-15,3 1 16,-3 8-16,-2 9 0,3 1 0,13-6 15,1 8-15,8-1 0,-2 17 16,11-8-16,18-7 0,12-1 16,15-6-16,9-3 0,9-6 15,6-4-15,9-9 0,7-4 16,13-1-16,9 1 0,6-3 16,5-2-16,5-3 0,2-4 0,3-2 15,4-4-15,8 1 0,4-2 16,-2-2-16,-1-1 0,1 0 15,2-1-15,-2-3 0,-5-5 0,0-1 16,-2-2-16,-7-5 16,-5-3-16,-6-2 0,-4-2 15,-11-2-15,-9-4 0,-3-10 16,-4-7-16,-8-3 0,-4 0 0,-10-8 16,-6-5-16,-7-4 0,-6-2 15,-12-3-15,-7-1 0,-11 5 16,-5 1-16,-23 5 0,-15 2 15,-13 8-15,-9 5 0,-22 7 16,-15 9-16,-14 10 0,-14 8 16,-22 14-16,-17 10 0,58-3 0,41-3 15,27 0-15</inkml:trace>
  <inkml:trace contextRef="#ctx0" brushRef="#br0" timeOffset="90666.9414">2397 6507 0,'0'0'0,"0"0"0,23-3 16,-12 2-16,2 0 0,3 0 15,3 0-15,9 0 0,2-1 16,-998 1-16,2004 0 0,-1001-1 0,1 2 15,13-3-15,2-3 16,-1 2-16,-3 0 0,11 1 0,5 0 16,-3 0-16,-1 0 0,11 2 15,-1 2-15,-5-3 0,-4-4 0,9 2 16,4 1-16,-7 3 16,-2 0-16,3-1 0,6-1 15,21 1-15,-13 0 0,2-1 16,3-2-16,-8 2 0,-7 2 0,6 0 15,3 0-15,-3-2 0,-3-1 16,6-2-16,6 1 0,-10 2 16,-7-2-16,9 1 0,4 0 15,-6-2-15,-4-2 0,7 5 16,7 4-16,-8-3 0,-8-2 16,9-2-16,4 0 0,-5-1 15,-5 0-15,3 5 0,4 4 16,-10-2-16,-5-1 0,8 2 0,4 5 15,-7-4-15,-5-1 0,5-2 16,6-1-16,-5-1 0,-4 0 16,6 3-16,3 1 0,-7-3 15,-2-3-15,4 2 0,4 1 16,-8 6-16,-3 2 0,2-6 16,7-6-16,-7 5 0,-2 1 15,5 2-15,2-2 0,-4 2 0,-5-1 16,6 3-16,1 0 15,-5-3-15,-3-1 0,3 0 16,3 2-16,-3-2 0,-4-1 0,7-1 16,3-3-16,-4 3 0,-3 1 15,2-4-15,1-2 0,-6 5 16,-6 3-16,4 0 0,4-2 16,-10 1-16,-6 0 0,-3-6 15,-1-2-15,-10 4 0,-7 2 0,-8 6 16,-5 6-16,-4-5 0,-3-1 15,-1-3-15</inkml:trace>
  <inkml:trace contextRef="#ctx0" brushRef="#br0" timeOffset="95482.7464">8115 7472 0,'0'0'0,"0"0"0,0 0 16,0 0-16,0 0 0,0 0 16,-2-22-16,2 22 0,0 0 0,-21-12 15,21 12-15,-30-5 0,14 4 16,-5 1-16,-5 1 15,0 2-15,-2 2 0,-10 2 16,-3 3-16,2 1 0,4 1 0,-1 4 16,3 2-16,7-1 0,6 0 0,6 4 15,5 3-15,5-1 16,2-1-16,6 2 0,6 1 16,2-4-16,3-2 0,4 5 15,0-4-15,-1 1 0,-2-3 16,-1-1-16,-3 0 0,-6-5 0,0-1 15,-6 2-15,-7-1 0,1-1 16,-3 0-16,-6-3 0,-5-1 16,0-4-16,0 0 0,1-1 15,0-1-15,3-1 0,3-1 16,0 0-16,4 0 0,1 1 16</inkml:trace>
  <inkml:trace contextRef="#ctx0" brushRef="#br0" timeOffset="95849.6206">8322 7650 0,'0'0'0,"0"0"0,0 0 0,0 0 16,0 0-16,0 0 0,-7 24 16,7-24-16,-15 25 0,15-25 15,-19 39-15,9-16 0,-1 1 0,2-1 16,1 2-16,4 2 0,3-5 15,4-2-15,5-4 16,5-4-16,3-4 0,7-5 0,6-5 16,1-2-16,1-3 0,6-7 15,4-4-15,-5 0 0,-1-2 16,2-5-16,-2-2 0,-8 1 16,-6 2-16,-11-1 15,-9 1-15,-7 3 0,-4 4 0,-6 3 0,-5 2 16,-6 5-16,-2 3 0,-2 5 15,-1 4-15,0-1 0,1 1 16,5 3-16,2 2 0,9 0 16,5 1-16,9 0 0,6 0 15,0-2-15,-2-2 0,-1-2 16</inkml:trace>
  <inkml:trace contextRef="#ctx0" brushRef="#br0" timeOffset="96115.7612">9226 7223 0,'0'0'0,"0"0"16,0 0-16,-21 17 0,21-17 0,-26 25 15,7-2-15,-1 3 0,1 3 16,-10 14-16,-2 6 0,-1 6 15,3-3-15,1 9 0,2-1 16,9-9-16,5-7 0,6 0 16,7-8-16,5-9 15,3-4-15,4-7 0,2-5 16,-5-3-16,-2-1 0,-2-3 0</inkml:trace>
  <inkml:trace contextRef="#ctx0" brushRef="#br0" timeOffset="96466.2882">9229 7774 0,'0'0'16,"0"0"-16,0 0 0,0 0 15,0 0-15,27-2 0,-27 2 16,26-2-16,-26 2 0,32 0 16,-15-2-16,3 1 0,1-1 0,1-3 15,1 1-15,0-2 16,2-1-16,4-4 0,2-1 15,-5 0-15,-3 0 0,-5 0 0,-1-1 16,-6-1-16,-3-1 0,-6 0 16,-4 2-16,-6 2 0,-3 2 15,-4 3-15,-4 3 0,-4 5 16,-4 4-16,-7 3 0,0 3 16,0 3-16,0 3 0,4 5 15,3 2-15,4 5 0,7 1 16,6 1-16,4 0 0,11-5 15,6-1-15,8-6 0,8-4 16,5-4-16,4-3 0,6-7 0,4-3 16,-9-1-16,-10 1 0,-5 0 15</inkml:trace>
  <inkml:trace contextRef="#ctx0" brushRef="#br0" timeOffset="97049.6518">10070 7576 0,'0'0'0,"0"0"16,0 0-16,-10 17 0,10-17 15,-14 23-15,3-6 0,0 0 16,-2 1-16,1 3 0,0-1 16,-2 6-16,1-3 0,2-3 15,2-3-15,2-2 0,2-3 0,0-5 16,2-2-16,3-5 15,0 0-15,4-7 0,2-2 16,3-2-16,3-2 0,2-4 0,3-4 16,2 0-16,4-2 0,1 1 15,1 0-15,5-1 0,-1 3 16,-4 5-16,-1 4 0,-1 4 16,-1 1-16,-3 8 0,-3 4 15,-3 2-15,-2 1 0,-3 5 16,-3 2-16,-4 3 0,-4 0 0,-2 2 15,1 3-15,-1-3 16,-1-2-16,0-1 0,1-1 0,-1-3 16,2 0-16,1-4 0,2-2 15,0-3-15,-1-2 0,2-3 16,4-6-16,0-3 0,2-2 16,4-5-16,4-3 0,2-3 15,4-1-15,6-6 0,1-2 16,0 4-16,-1 2 0,-1 4 15,0 3-15,-3 4 0,-1 0 0,2 4 16,-2 5-16,-6 4 0,0 3 16,-3 4-16,-1 4 0,-2 3 15,-4 3-15,-1 2 0,-1 4 16,-2 1-16,-1 4 0,-1-3 16,-2 1-16,2-3 0,0 0 0,-1 0 15,-2-1-15,-1-3 16,1-3-16,3-3 0,2-5 15,0-2-15,0-1 0,0 0 16</inkml:trace>
  <inkml:trace contextRef="#ctx0" brushRef="#br0" timeOffset="97448.909">11100 7542 0,'0'0'0,"0"0"16,0 0-16,0 0 0,-21 24 16,11-13-16,-1 5 0,-1-1 15,-2 3-15,-3 6 0,-1 1 16,3-3-16,0 0 0,3-3 16,2-3-16,2-2 0,2-2 0,0-3 15,2-2-15,1-3 0,0-2 16,3-5-16,0-3 0,3 1 15,1-2-15,2-3 0,0-5 16,3 0-16,2 0 0,2-1 16,2-1-16,1-1 0,2 1 0,3-2 15,1 0-15,4-5 16,0 2-16,2 5 0,3 3 16,-2 1-16,-1 1 0,0 4 15,0 4-15,-3 2 0,-1 5 0,-4 4 16,-3 5-16,-5 2 15,-4 5-15,-8 4 0,-6 2 16,-3 3-16,-2 2 0,1-2 0,2-4 16,2-8-16</inkml:trace>
  <inkml:trace contextRef="#ctx0" brushRef="#br0" timeOffset="98368.7362">11297 7656 0,'0'0'0,"0"0"15,0 0-15,0 0 0,0 0 0,0 0 16,0 0-16,0 0 0,0 0 15,21 15-15,-21-15 0,0 0 16,0 0-16,-3 29 0,3-29 16,-15 25-16,15-25 0,-20 30 15,7-10-15,1 1 0,0 1 0,-1 3 16,2-5-16,2-3 16</inkml:trace>
  <inkml:trace contextRef="#ctx0" brushRef="#br0" timeOffset="98933.1877">7983 8297 0,'0'0'0,"18"-2"0,5 0 0,9-2 16,8 2-16,21 0 0,5 1 16,21-1-16,6 1 0,23-2 0,6 3 15,54-5-15,-11-2 0,1 0 16,2 1-16,5-4 0,3 0 16,12 2-16,6 0 0,-9 5 15,-5 3-15,2 3 0,1 5 16,-15 0-16,-9 2 0,-11-3 15,-8-2-15,-44-3 0,-30 0 0,-21 0 16</inkml:trace>
  <inkml:trace contextRef="#ctx0" brushRef="#br0" timeOffset="99549.3703">11247 7229 0,'0'0'0,"0"0"0,0 0 15,0 0-15,0 0 0,0 0 16,0 0-16,-28-5 0,28 5 0,-28 11 15,8 2-15,-1 2 0,-1 0 16,-4 7-16,-4 5 16,-8 12-16,3 2 0,-9 16 0,0 3 15,-1 5-15,6-4 0,3 11 16,7 2-16,9-10 0,6-7 16,8 4-16,9-3 0,7-9 0,6-5 15,13-8-15,11-3 16,-1-10-16,2-4 0,14-6 15,11-6-15,0-3 0,1-4 0,42-11 16,-1-9-16,-13-5 0,-9-7 16,-6-9-16,-5-9 0,-8-1 15,-6-2-15,-6-11 0,-2-8 16,-14 2-16,-10-1 0,-7-6 16,-5-5-16,-11 15 0,-6 9 0,-16-1 15,-12-2-15,-15 9 16,-10 6-16,-29 12 0,-21 10 0,33 7 15,21 6-15,16 2 0</inkml:trace>
  <inkml:trace contextRef="#ctx0" brushRef="#br0" timeOffset="113532.7648">12454 7460 0,'0'0'0,"0"0"0,0 0 15,0 0-15,0 0 0,0 0 0,38-4 16,-38 4-16,39-5 0,-13 1 16,6 0-16,1 0 0,0 0 0,15-2 15,1 0-15,-1 1 16,-4 0-16,9 2 0,-3-1 16,2 2-16,-9 2 0,-5 4 15,-5 2-15,-9 2 0,-6 0 0,-11 5 16,-8 5-16,-5 0 0,-4 1 15,-14 2-15,-8 3 16,2-1-16,-1-1 0,-9 0 0,-6 0 16,2-3-16,3-2 0,-9-1 15,1-4-15,7-2 0,6-3 16,1-5-16,0-2 0,6-4 16,5-1-16,10-5 0,7-3 15,7 1-15,6 3 0,7-3 16,8-2-16,4-1 0,4-1 0,7 3 15,6 2-15,2 0 0,1 2 16,8 2-16,-1 3 0,-5 2 16,-2 0-16,-10 6 0,-6 3 15,-11 1-15,-6 1 0,-14 5 16,-11 2-16,-9-2 0,-7 1 16,-15 3-16,-10 2 0,-2 1 15,-1-1-15,-5 1 0,-3 3 16,1-3-16,10-3 0,4 1 15,4-2-15,12-6 0,9-4 0,12-3 16,9 0-16,9-1 0,9-3 0,15-7 16,13-4-16,3-4 15,3-2-15,6-1 0,5 1 16,0 0-16,-3 1 0,4-3 16,-6-2-16,-11 4 0,-8 4 0,-8-4 15,-8-1-15,-13 4 0,-7 2 16,-13-4-16,-8-2 15,1 1-15,-1 1 0,-4-4 0,-4-1 16,3 0-16,1 2 0,3-5 16,2-3-16,2 6 0,3 3 15,1 1-15,3-1 0,2 6 16,2 2-16,-1 7 0,1 2 16,4 5-16,0 5 0,-1 9 15,-3 8-15,3-2 0,0 3 0,0 20 16,-1 11-16,1 2 0,0 4 15,3 19-15,2 6 16,1-9-16,1-7 0,1 5 0,-1-7 16,-1 8-16,-2-18 0,-1-19 15,-1-9-15,-1-11 0,-2-7 16,-2-7-16,-3-4 0,0-1 16,-3 1-16,-10-7 0,-8-2 15,8-3-15,3-4 0,-3-9 16,-3-7-16,2 2 0,2 0 0,2-4 15,1-5-15,4 5 0,4 1 16,2 5-16,3 6 0,1 3 16,2 4-16,2 5 0,2 6 15,2-1-15,1 4 0,4 0 16,1 2-16,1 1 0,1 2 0,3 1 16,3 2-16,-2-2 15,-1 1-15,-2-1 0,-1 0 16,-2-1-16,-2-2 0,-2-2 15,-1-2-15,0-2 0,-2-2 0,0-6 16,0-3-16,0-1 0,0 0 16,2-1-16,2-2 0,3 1 15,3-1-15,6 1 0,7-1 16,4 3-16,3 0 0,14 0 16,6 0-16,-3 1 0,0 2 0,9 2 15,1 4-15,-8 1 16,-6 2-16,1 4 0,-5 4 15,-7 1-15,-3 1 0,-12 5 0,-10 4 16,-5-2-16,-5 3 0,-5 3 16,-5 1-16,-3 0 0,-1-2 0,-5-1 15,-3 1-15,3-4 16,2-1-16,2 0 0,4 0 16,2-4-16,2-3 0,3-1 15,0 0-15,3-2 0,2-2 0,0-1 16,-1-1-16,1-1 0</inkml:trace>
  <inkml:trace contextRef="#ctx0" brushRef="#br0" timeOffset="114532.5618">14025 7454 0,'0'0'0,"0"0"0,0 0 0,0 0 16,0 0-16,0 0 0,0 0 0,0 0 16,-19 5-16,19-5 0,-25 11 15,25-11-15,-38 17 0,15-6 16,-3 1-16,-1 0 0,-3-1 15,-6 5-15,0 0 0,3-5 16,2-4-16,-1 0 0,6-2 16,3-1-16,2 1 0,5-3 0,4 0 15,8-2-15,4 0 0,3-4 16,3 1-16,-1 2 0,2 3 16,1 2-16,0 2 0,2 3 15,0 0-15,1 6 0,0 3 16,0 5-16,-1 5 0,0 5 15,0 3-15,0 13 0,-1 0 0,-2 1 16,1 1-16,0 3 0,0-6 16,-3-10-16,0-7 0,-2-5 15,-1-5-15,-2-4 0,-2-2 16,-5-4-16,-3-1 0,-8-6 16,-7-1-16,3-2 0,-1-2 15,-4-4-15,-4-7 0,2 0 16,1-2-16,0-10 0,2-2 15,5 0-15,4 2 0,6 0 16,5 2-16,7 0 0,4 0 0,8-1 16,6 2-16,7 0 0,6 1 15,7-1-15,5 1 0,-2 1 16,-1 2-16,2 2 0,-4 4 16,-6 4-16,-5 1 0,-9 7 15,-6 4-15,-11 4 0,-7 4 16,-9 3-16,-7 4 0,-6 3 15,-6 3-15,-3-1 0,-1 2 16,-2-3-16,1-3 0,-1 3 0,6-5 16,9-5-16,6-4 0,11-3 15,5-3-15,12-4 0,8-2 16,12-6-16,8-4 0,11-3 16,7-2-16,8-5 0,7 0 15,9-5-15,-3 2 0,-12 3 16,-18 7-16,-13 3 0</inkml:trace>
  <inkml:trace contextRef="#ctx0" brushRef="#br0" timeOffset="115849.3867">14742 7231 0,'0'0'16,"0"0"-16,0 0 0,0 0 15,0 0-15,-30 12 0,30-12 16,-34 15-16,15-5 0,-4 0 0,-3 2 16,-1 1-16,1 0 0,-11 3 15,-1 1-15,3-2 0,2-1 0,-5 5 16,3-1-16,4-1 16,3-3-16,4-2 0,1-1 15,4-2-15,3-4 0,0 2 16,3-1-16,2-2 0,3 0 0,3-1 15,-1-2-15,2 1 0,2 1 16,-1-2-16,3-1 16,-2 2-16,2-2 0,0 0 0,0 0 15,0 0-15,0 0 0,1 4 16,0-2-16,-1 2 0,0 0 16,-1 2-16,0 1 0,1 2 15,0-1-15,-1 2 0,-1 1 16,0-2-16,-2 3 0,2-1 15,0 0-15,1 0 0,0 0 0,-1-1 16,-1 1-16,1-3 0,0 0 16,0 1-16,0-1 0,-1 0 15,1-1-15,0 0 0,0-1 16,0 1-16,0-3 0,1 2 16,0-3-16,0 1 0,1-4 15,0 0-15,0 0 0,1-6 16,0-1-16,3-2 0,0-2 15,2-2-15,0-1 0,4-1 16,2-1-16,1-1 0,2 1 0,7-2 16,2 0-16,1 3 0,2 3 15,-1 2-15,2 1 0,-1 3 16,0 3-16,4 2 0,-3 3 16,-2 2-16,-4 0 0,-4 5 15,-4 3-15,-3 0 0,-3 1 0,-8 2 16,-6 3-16,-3-1 15,-3-1-15,-3 1 0,-4 1 16,-2-3-16,-3-2 0,-3-1 0,-1 0 16,0-3-16,3 1 0,-7-4 15,0-4-15,9 1 0,2-1 16,0-4-16,3-3 0,7-1 16,3-1-16,7-2 0,6-1 15,3 2-15,6 0 0,2 1 16,3 1-16,1 1 0,1 2 0,3 2 15,2 4-15,-2 1 0,-3 0 16,-3 3-16,0 2 16,-4 2-16,0 1 0,-5 2 0,-1 1 15,-5 1-15,-3 0 0,-2 0 16,-2 1-16,-3 0 0,0 0 16,-8-1-16,-2 0 0,-2-2 15,0 0-15,-1 0 0,0-2 16,-2 0-16,-1-3 0,0-4 15,0 0-15,3-3 0,3-2 0,3-5 16,2-1-16,2-2 0,2 1 16,4 0-16,2 1 0,3-2 15,2 1-15,6 2 0,5-1 16,3 2-16,2 0 0,5 1 16,5 1-16,5 0 0,-2-1 15,0 2-15,-1 1 0,-2 0 16,0 1-16,-4 2 0,-2-2 15,-4 3-15,-4 2 0,-9 1 16,-5 4-16,-6 1 0,-7 1 0,-5 3 16,-4 1-16,-3 0 0,-4 0 15,-3-1-15,-2 0 0,-4 0 16,2-1-16,2-2 0,3-1 16,7-2-16,4-3 0,6-1 15,3-1-15,6-1 0,7-2 0,8-1 16,6 1-16,2 0 0,1 2 15,5-2-15,6 1 16,-2 0-16,-1 1 0,1 2 0,0 2 16,-3 0-16,0 2 0,1 1 15,-3-2-15,-5 2 0,-3-1 16,-5 1-16,-4-1 16,-2 2-16,-3 2 0,-4-1 0,-5 1 15,-2-2-15,-2-1 0,-3 1 16,-3 1-16,0 0 0,-2-2 0,-5 0 15,-6-1-15,0-2 0,2 0 16,-7-3-16,-2-3 16,4-3-16,3-2 0,-2-6 0,5-7 15,4 5-15,7 2 0,3 2 16</inkml:trace>
  <inkml:trace contextRef="#ctx0" brushRef="#br0" timeOffset="116299.9472">15164 7954 0,'0'0'15,"0"0"-15,0 0 0,-7 28 0,7-28 16,-8 25-16,2-11 0,0 0 0,-1 1 16,1-2-16,-2 0 0,0-1 15,0-3-15,-2 1 0,-1-2 16,3-4-16,-2-1 0,0-2 16,-1-1-16,1-2 0,0-2 15,0-1-15,1-4 0,-1-4 16,3 0-16,3-2 0,4-1 15,4 1-15,1 0 0,4 1 16,3 1-16,3 1 0,3 2 0,4 1 16,5 0-16,0 3 0,2 2 15,8 2-15,2 3 0,-4 4 16,-4 4-16,-2 2 0,-4 3 16,-4 1-16,-3 1 0,-6 3 15,-5 1-15,-5 3 0,-7-1 0,-6 4 16,-7 3-16,-9 5 0,-6 0 15,7-7-15,7-5 16,3-7-16</inkml:trace>
  <inkml:trace contextRef="#ctx0" brushRef="#br0" timeOffset="123133.1">10270 6284 0,'0'0'0,"0"0"0,0 0 15,0 0-15,0 0 0,0 0 0,0 0 16,0 0-16,0 0 0,0 0 16,30 9-16,-30-9 0,0 0 0,28 3 15,-28-3-15,24 2 16,-24-2-16,27 4 0,-11-2 15,1 1-15,-1-1 0,3 0 16,3 1-16,0 0 0,0-1 0,9 1 16,1 0-16,-1 1 0,-2-2 15,5 2-15,1-1 16,1 0-16,1 1 0,7-1 0,-1-2 16,-3 1-16,0 0 0,9-1 15,-1-1-15,-3 0 0,-2-1 0,1 1 16,1 1-16,-2 1 15,-3-1-15,9-1 0,1-1 16,-6-1-16,-4 0 0,4 2 16,4 0-16,-6-1 0,-5 0 0,6-1 15,4-1-15,-6 0 0,-3 2 16,10-2-16,3 1 16,-10 1-16,-4 1 0,10-3 0,0 1 15,-4 1-15,-3 0 0,3-2 16,2 2-16,-5-1 0,-4 2 0,6 0 15,3-1-15,-4 1 16,-4 0-16,4-2 0,1 0 16,-4 1-16,-3-1 0,5 1 15,3 1-15,-4 0 0,-2 1 0,2 1 16,4-2-16,-7 1 0,-5 1 16,5 1-16,5 1 0,-4-2 15,0-3-15,1 2 0,4 0 16,-4 0-16,-4 1 0,4 0 15,4 0-15,-5 1 0,-5 0 0,6-3 16,5-1-16,-7 0 0,-5 1 16,6 1-16,2 0 15,-8-1-15,-2-1 0,7 2 16,4 2-16,-8-2 0,0 1 0,8-2 16,2 0-16,-10 1 0,-3 0 15,7-1-15,0-2 0,-6 0 16,-2 1-16,4-1 0,1 2 15,-1 0-15,-1 0 0,2 2 16,3 0-16,-6-1 0,-2 0 0,5-2 16,4 0-16,-6 1 0,-1 2 15,1-2-15,2 0 16,-1 0-16,-1-1 0,2 1 0,2 2 16,-2-1-16,-2-2 0,2 3 15,0 0-15,-2 0 0,-1-2 0,3 1 16,2 0-16,-4-1 15,-4-1-15,5 1 0,4 1 16,-4 0-16,-3 0 0,2-1 16,1-3-16,-3 0 0,-1-1 0,2 3 15,1 2-15,-6-1 0,-1 0 16,9 0-16,3 2 0,-11-2 16,-2 0-16,7 0 0,2-1 15,-6 1-15,0 1 0,0 0 16,2 2-16,-2-2 0,-1-2 0,3 2 15,3 1-15,-5-1 16,-3-1-16,3 3 0,1 3 16,1-3-16,-2-1 0,4-5 15,3-1-15,-4 3 0,-3 1 0,3-1 16,3 0-16,-2 0 0,-3 1 16,4 1-16,3 2 15,-4-3-15,-2-1 0,1-1 0,2 2 16,-1 0-16,-1 3 0,2-4 15,1-1-15,-4 2 0,0 2 0,2-2 16,3-2-16,-2-1 16,-3-1-16,4 4 0,3 3 15,-3-3-15,-3-3 0,4 2 0,4-1 16,-3 0-16,-2 0 0,9 0 16,0-1-16,-8 0 0,-1 3 15,8-2-15,1 0 0,-2 0 16,-3 2-16,5 0 0,3-1 15,-6 1-15,-1 1 0,4-1 16,3-2-16,-4 0 0,-2 0 0,4 1 16,3 1-16,-4 0 0,-4-1 15,10-2-15,0-1 16,-7 3-16,-3 1 0,11 0 0,1-1 16,-5 0-16,-4 0 0,6 0 15,4-1-15,-6 1 0,-4 0 0,7-1 16,6-1-16,-7 3 15,-5 0-15,7 0 0,3-1 16,-4-1-16,-4 2 0,23-1 16,-2-1-16,-28 1 0,0 1 0,27 1 15,1 1-15,-30-1 0,0 1 16,26-1-16,2-1 0,-9-1 16,-6 1-16,6-2 0,2 2 15,-7 3-15,-5 1 0,7-4 16,7-3-16,-10 2 0,-5 0 15,4-1-15,4 1 0,-4 1 0,-3 1 16,7-2-16,5 0 16,-8 1-16,-4 0 0,5 0 0,1 0 15,-6 1-15,-4 0 0,4 1 16,3 0-16,-3 0 0,-2 2 16,1-4-16,0-1 0,0-3 15,-2-1-15,6 4 0,2 4 16,-6-1-16,-6 0 0,4-2 15,2-1-15,-18 0 0,3-1 0,21-1 16,1 1-16,-23 3 0,1 0 16,7-3-16,4-2 15,-2 2-15,-4 0 0,5 1 16,4-1-16,-5 1 0,-2 0 0,4-1 16,3 0-16,-5 1 0,-2 0 0,5 0 15,2 1-15,-5-1 16,-2 0-16,3 0 0,1 2 15,-1-3-15,-2-2 0,0 2 16,2-1-16,-4 2 0,-4 2 0,4-1 16,3 0-16,-8 3 15,0 0-15,7-2 0,3-3 0,-9 2 16,-1 1-16,2-1 0,2-1 16,-2 0-16,-2 0 0,2-1 15,1 1-15,-1-1 0,-2-3 0,2 3 16,1 2-16,-4-2 15,-1 0-15,-1-1 0,1 0 16,-4 1-16,-4 4 0,-1-2 16,-1-2-16,-1 2 0,-2-1 0,-3 1 15,-4 1-15,0 1 0,0-1 16,-6-1-16,0 4 16,-2-2-16,2-2 0,-2 4 0</inkml:trace>
  <inkml:trace contextRef="#ctx0" brushRef="#br0" timeOffset="125016.2548">23450 6370 0,'0'0'0,"0"0"0,0 0 0,20-3 16,-20 3-16,22-1 0,-5 1 15,1 0-15,-1 1 0,4 0 16,3-1-16,7-1 0,0 0 15,2 2-15,1 2 0,2-1 16,-1 0-16,10-2 0,0 0 16,0 0-16,0 0 0,10 1 0,2 1 15,-4-3-15,-2-4 0,0 1 16,4 1-16,-4 0 0,0 1 16,11 0-16,0-1 0,-5 1 15,-2 0-15,10 0 0,2 0 16,-7-2-16,-6 0 0,3 1 15,4-1-15,-5 1 0,-3-1 0,29 0 16,-4 1-16,-11 2 16,-9 3-16,5-6 0,3-2 15,-5 2-15,-4 2 0,2 0 0,0-2 16,-5 3-16,-3 1 0,4 0 16,3-2-16,-8 2 0,-2 0 15,5-1-15,5-1 0,-5 3 16,-6 2-16,7-2 0,4-1 15,-5-2-15,-4 0 0,4 0 16,2 2-16,-5-1 0,-4 1 0,6-2 16,3 1-16,-5 2 0,-4 1 15,1-4-15,3 1 16,-4-1-16,0 0 0,0 2 0,0 0 16,-2-2-16,-2 2 0,3 1 15,3 3-15,-4-3 0,-2-2 16,2 1-16,2 1 0,-3-1 15,-2 0-15,1-1 0,2 1 16,-2 1-16,-2 0 0,1 1 16,5-4-16,-21 4 0,1-1 0,11 0 15,5-1-15,-7 0 0,-1-1 16,3 2-16,2 1 0,-1-1 16,-2 1-16,4 0 0,1-1 15,-2 1-15,0-1 0,1 1 16,0 1-16,-1-2 0,-2-1 0,3 1 15,2-1-15,-1 1 16,-2-1-16,1 1 0,1 0 16,-2 1-16,-1 1 0,2-3 0,1 0 15,-3 1-15,0 1 0,1-1 16,2-1-16,-2-1 0,-3-1 0,3 1 16,0-1-16,0 1 15,-2 0-15,1 2 0,1 0 16,-6 1-16,0-4 0,5 1 15,2-2-15,-8 3 0,0 0 0,1 1 16,2-1-16,-3-1 0,-2-1 16,3 2-16,1 0 15,-2 1-15,-1-1 0,3 0 0,3-1 16,-4 0-16,-2 0 0,2 1 16,2 0-16,-2 1 0,-2 0 15,2 0-15,2-1 0,1 0 16,-2 0-16,1 0 0,1-1 15,-1 1-15,-2 1 0,2 0 16,1 0-16,-2-1 0,-3-1 0,6 0 16,2 0-16,-4 1 0,-3 0 15,3-1-15,3 0 16,-1 3-16,-3 1 0,1-4 0,3-2 16,-2 2-16,-1 1 0,1-2 15,0 2-15,-3-1 0,-1 1 16,2 0-16,3 0 0,-4-1 15,-2-3-15,2 1 0,2-1 16,-3 1-16,-2 1 0,1 0 16,1 1-16,-5-1 0,-3 0 0,-2 2 15,-1 1-15,-6-1 0,-3-1 16,-1 1-16,-1 0 0,-5-1 16,-1 0-16,-2 1 0,0-2 15,-2 2-15</inkml:trace>
  <inkml:trace contextRef="#ctx0" brushRef="#br0" timeOffset="127866.3558">2453 7064 0,'0'0'0,"0"0"16,0 0-16,0 0 0,26-4 0,-26 4 15,28-4-15,-15 2 0,3 2 16,2-1-16,4 1 0,0-1 16,0 1-16,7-2 0,3 1 15,-3 0-15,-1 0 0,4 1 16,5-1-16,-5 0 0,0-1 0,10 2 15,2 0-15,-1 0 16,-5 0-16,6 0 0,2 2 16,3-1-16,-4 0 0,5 0 15,4 1-15,-4-1 0,-6 0 0,13 0 16,-2-1-16,0-1 0,-3-1 16,4 2-16,1 1 0,-3-1 15,-4-1-15,11 1 0,3 1 16,-6-2-16,-3-2 0,4 3 15,-2 0-15,-1 0 0,-2 0 0,29 3 16,-8 1-16,-10 0 16,-6-3-16,3-2 0,6-2 15,-11 1-15,-3 1 0,4 2 0,4 0 16,-3 2-16,-2-1 0,0 0 16,3 0-16,-8 0 15,-6 0-15,8-1 0,3 1 0,0 0 16,-3 2-16,2-3 0,1-1 15,-4 1-15,-2 3 0,3-1 16,3-2-16,-6 0 0,-6 0 0,8-1 16,6 0-16,-6 1 15,-1 2-15,1 1 0,2 0 0,-3 0 16,-3-3-16,2 1 0,2 2 16,-3-2-16,-7-1 0,9-1 15,4 1-15,-4 0 0,-4 0 16,2-1-16,1-1 0,-6 0 15,-2-3-15,3 3 0,4 1 16,-3-1-16,-2 1 0,5-2 0,3 1 16,-6-1-16,-3 1 0,0-2 15,3-1-15,-5 1 0,-4 2 16,5 2-16,2 2 0,-7-4 16,-6-2-16,5-3 0,5-1 15,-14 5-15,0 0 0,6 1 16,2-1-16,-7 2 0,-3-1 15,2 0-15,-1-2 0,-1 3 16,-1 0-16,-3 0 0,-4 0 16,-4 1-16,-1 1 0,-1-1 15,-2-1-15,-4 0 0,-4 1 0,-2-1 16,2 2-16,-2-2 0</inkml:trace>
  <inkml:trace contextRef="#ctx0" brushRef="#br0" timeOffset="128484.0322">7765 6352 0,'0'0'15,"0"0"-15,-20-7 0,5 1 16,0-1-16,-11-1 0,-5-2 16,-2 4-16,1 0 0,-15-1 0,-5-2 15,4 3-15,-2 4 0,-14 1 16,-4 3-16,5 1 0,5 0 16,-15 8-16,-3 4 0,7 1 15,3-1-15,-7 7 0,-2 3 16,12 0-16,9-2 0,-20 18 15,9 1-15,16-3 0,10-2 0,12 5 16,8 5-16,10-10 0,2-8 16,8 8-16,6 3 15,6-2-15,3-2 0,15 3 0,11 4 16,0-10-16,2-8 0,18 0 16,15 0-16,-7-7 0,-7-3 0,22-4 15,10-2 1,-7-3-16,-7-1 0,20 2 0,15 0 15,-17-7-15,-9-6 0,10-3 16,7-3-16,-16 3 0,-10 3 0,5-6 16,5-7-16,-17-1 0,-11-1 15,-6-3-15,-3 0 16,-10 0-16,-4 0 0,-5-10 0,1-7 16,-11 4-16,-7 2 0,-7-5 15,-5-4-15,-6 3 0,-4 0 16,-15-4-16,-8-6 0,-1 4 15,-1 4-15,-17 0 0,-12 0 16,-7 8-16,-5 5 0,-25 6 16,-15 4-16,-1 8 0,-2 9 15,-20 14-15,-15 9 0,16 5 0,12 0 16,37-8-16,26-5 0,17-3 16</inkml:trace>
  <inkml:trace contextRef="#ctx0" brushRef="#br0" timeOffset="128917.7216">6347 7227 0,'0'0'0,"0"0"0,0 0 0,0 0 16,0 0-16,0 0 0,0 0 15,0 0-15,-21 16 0,21-16 16,-20 22-16,20-22 0,-25 22 0,11-11 15,-1 2-15,2 0 16,1-2-16,2 0 0,-1 1 16,3-2-16,2-2 0,5-3 0,2-3 15,5-1-15,3-2 0,6-4 16,8 0-16,6-5 0,2 0 16,2-1-16,3 0 0,6-2 15,-3 1-15,-4 3 0,-2 2 16,-4 3-16,-7 0 0,-3 1 15,-6 1-15,-1 0 0</inkml:trace>
  <inkml:trace contextRef="#ctx0" brushRef="#br0" timeOffset="129098.9799">6356 7439 0,'0'0'0,"0"0"0,0 0 0,0 0 16,0 0-16,25 17 0,-25-17 15,0 0-15,20 15 0,-20-15 16,16 11-16,-8-6 0,0-2 16,0-2-16,-1-2 0,0 1 0,-2-1 15,1 1-15</inkml:trace>
  <inkml:trace contextRef="#ctx0" brushRef="#br0" timeOffset="129349.6519">6826 7178 0,'0'0'16,"0"0"-16,0 0 0,0 0 0,0 0 16,-3 23-16,3-23 15,-10 26-15,10-26 0,-17 25 0,7-12 16,-1 0-16,2-1 0,3 1 16,1-3-16,3-1 0,0 0 15,6-4-15,5-1 0,-1-1 16,6-3-16,2 0 0,5-1 15,3-1-15,-1 2 0,3-2 16,0-1-16,-1 0 0,-3 0 0,-5 1 16,-2 0-16,-3 1 0,-2-1 15,-2 1-15</inkml:trace>
  <inkml:trace contextRef="#ctx0" brushRef="#br0" timeOffset="129515.4192">6800 7422 0,'0'0'0,"0"0"16,0 0-16,21 6 0,-21-6 0,19 6 15,-6-2-15,0-1 0,1 1 16,0 1-16,-2-1 0,-2 0 16,-1-1-16,0 1 0,0-1 15,-2-1-15</inkml:trace>
  <inkml:trace contextRef="#ctx0" brushRef="#br0" timeOffset="129707.2767">6455 7604 0,'0'0'0,"0"0"0,0 0 0,24-4 15,-24 4-15,29-5 0,-9 2 16,2 0-16,2 1 0,1 0 15,3 0-15,7-2 0,-3 1 16,-2 0-16,0 1 0,-5 2 0,-3 0 16,0 0-16,-4 0 15,-4 0-15</inkml:trace>
  <inkml:trace contextRef="#ctx0" brushRef="#br0" timeOffset="129899.0098">6360 7783 0,'0'0'0,"0"0"16,0 0-16,0 0 0,30-7 0,-30 7 16,43-11-16,-17 6 15,4-2-15,4 0 0,5-2 0,8-1 16,-2 0-16,11-3 0,-6 2 16,-6 1-16,-5 4 0,-2-3 15,-9 1-15,-5 1 0,-4 3 16,-6-1-16</inkml:trace>
  <inkml:trace contextRef="#ctx0" brushRef="#br0" timeOffset="130117.7052">6663 7611 0,'0'0'16,"0"0"-16,0 0 0,0 0 0,0 0 0,4 23 15,-4-23-15,-2 27 16,2-27-16,-3 32 0,0-11 15,1 1-15,-2 0 0,-1 1 16,-3 1-16,-3 4 0,0-3 16,-3-1-16,-4 0 15,3-3-15,-1-5 0,2-2 0,0-4 16,-1-2-16,1-4 0,2 2 0,2-3 16,0-1-16</inkml:trace>
  <inkml:trace contextRef="#ctx0" brushRef="#br0" timeOffset="130299.5269">6726 7868 0,'0'0'15,"0"0"-15,0 0 0,27 20 16,-16-11-16,0 2 0,2 1 16,1-1-16,2 1 0,3 4 15,0 0-15,-1-4 0,-3-2 0,0-2 16,-3 0-16,-2-3 0,-3 0 15,0 0-15,0-1 0,-3-1 16</inkml:trace>
  <inkml:trace contextRef="#ctx0" brushRef="#br0" timeOffset="135199.7967">8682 7143 0,'0'0'0,"0"0"16,0 0-16,0 0 0,0 0 0,0 0 15,0 0-15,0 0 0,0 0 16,26-11-16,-26 11 0,0 0 16,0 0-16,26-11 0,-26 11 15,21-5-15,-9 4 0,1-1 16,2 0-16,1 0 0,0 1 16,3-1-16,2 0 0,1 1 0,1 1 15,3-1-15,1-1 0,6 2 16,0 2-16,1-1 0,3 0 15,-2 0-15,0 1 0,12 0 16,-2-2-16,-2 0 0,-2 1 16,1 2-16,0-1 0,6-1 15,1 0-15,-1 0 0,2-1 16,-3 3-16,-2-1 0,4 0 0,1 1 16,4-3-16,-4 0 0,-1 0 15,-1 1-15,2 1 0,-1-1 16,2-2-16,0-3 0,-2 4 15,1 1-15,-2 0 0,0-2 16,4 1-16,-4-1 0,0-1 16,-2 0-16,-1 0 0,-1 2 0,4-1 15,1-1-15,-4 5 16,-2 2-16,3-3 0,0-3 16,-1 2-16,-1 2 0,0-1 0,0 0 15,1 1-15,-2-1 0,0 1 16,0-2-16,-2-3 0,0-1 15,0 2-15,1 1 16,-2 0-16,-2 0 0,1 0 0,-1 0 16,0-1-16,-2 0 0,3 0 15,0 2-15,0 1 0,0 0 0,0-2 16,2-1-16,-4-1 0,0-1 16,8 0-16,2-1 15,-7 3-15,2 0 0,8-2 0,1-1 16,-5 3-16,-1 1 0,4 3 15,2-2-15,-3 0 0,-3-1 16,-12 0-16,-10 0 0,-6 0 16</inkml:trace>
  <inkml:trace contextRef="#ctx0" brushRef="#br0" timeOffset="143049.3837">8712 7183 0,'0'0'0,"0"0"0,0 0 16,0 0-16,0 0 0,0 0 15,0 0-15,0 0 0,0 0 0,24-11 16,-24 11-16,0 0 15,0 0-15,22-9 0,-22 9 16,0 0-16,23-6 0,-12 4 0,2 0 16,-1 1-16,1-2 0,0 0 15,1 0-15,0 0 0,2 2 16,0 0-16,3 0 0,-1 0 16,-1 0-16,8-1 0,0 1 15,0-2-15,0 2 0,0 0 16,3 0-16,-3 0 0,0 0 0,3 1 15,3 2-15,-4-2 16,0-2-16,8 0 0,1 0 16,-4 0-16,-3 2 0,2-1 0,2 0 15,-1 1-15,-1-1 0,1 1 16,2 0-16,-1-1 0,-1 0 16,8 1-16,-1 2 15,-4-2-15,-5-1 0,5 0 0,2-1 16,-2 1-16,-2 0 0,3-1 15,1 0-15,-3 1 0,-2 2 0,1-2 16,3-3-16,-5 1 0,-3 1 16,10 2-16,3 1 15,-11-2-15,0-1 0,7-1 0,0 1 16,-8 1-16,-3 0 0,7 0 16,3 1-16,-8-1 0,-1-1 15,6 1-15,1 0 0,-9 0 16,-2 1-16,5-1 0,2 1 15,-2-1-15,0 1 0,2-1 16,2 0-16,-5 1 0,-1-1 0,1 1 16,3-2-16,-1 2 0,-2 0 15,2 0-15,1 0 16,-4 0-16,-2-1 0,2 1 16,1 1-16,-1 1 0,-3-1 0,1 0 15,2 0-15,-2 1 0,-2 0 0,3 0 16,1 1-16,0-2 15,-2 1-15,3 1 16,1 0-16,-2-2 0,-2-1 0,-1 2 16,0 0-16,1 1 0,2-2 0,0 1 15,1 2-15,-4-1 0,-1-2 16,2-2-16,3-1 16,-5 4-16,-1 1 0,4-1 0,0 1 15,-4-2-15,0-1 0,3 3 16,3 1-16,-2 0 0,-1 0 15,1-2-15,0-2 0,-1 3 0,-1-1 16,3 0-16,1-1 16,-1 1-16,-1-2 0,0 1 0,2-1 15,-1 1-15,0-1 0,5-1 16,-1 0-16,-5 1 0,-2-2 16,7 4-16,1 2 0,-9-4 15,-3-1-15,3-1 0,3 1 16,-2 1-16,-1 1 0,1-1 15,1-1-15,1-2 0,-1-1 0,0 1 16,0 2-16,1-1 16,-1 1-16,2 0 0,2-2 15,-3 1-15,-1 1 0,2 1 16,0-1-16,-1 1 0,-2 1 0,1-2 16,1-2-16,0 3 0,-2 0 15,2 1-15,3 2 16,-3-2-16,0-1 0,1 2 0,0-2 15,0 0-15,-2 0 0,2 0 16,2 0-16,-2 0 0,1 0 0,-1 1 16,1 0-16,-1 0 0,1 0 15,3-1-15,1-1 16,-6 2-16,-2 2 0,8-1 0,2-2 16,-8 0-16,-1-1 0,5 1 15,1-1-15,-5 1 0,0-1 16,6 0-16,2 1 15,-4-1-15,-4 0 0,3 0 0,2 0 16,-2 1-16,-1 0 0,-1-1 16,1-1-16,-2 1 0,0 0 0,2 0 15,0 1-15,-1-1 0,-2 1 16,1 0-16,2 2 0,-6-1 16,-1-1-16,6 0 0,2 0 15,-7 1-15,-1 1 0,0 0 16,2-1-16,1 0 0,-1 0 0,0 1 15,0-2-15,0 0 16,-2 0-16,3 0 0,2-2 16,-2 2-16,0 0 0,1 0 0,0-1 15,-1 2-15,0 2 0,1 0 16,2 0-16,-3-2 0,-2-1 16,3 0-16,1 1 15,0-1-15,-2 2 0,2-2 0,1 0 16,-1 0-16,-1 0 0,3 1 15,0 1-15,0 0 0,-1 0 0,2-1 16,1 1-16,0-2 16,0-2-16,1 1 0,1-1 15,-1 3-15,-1 1 0,7 0 16,2-4-16,-2 2 0,-1-1 0,2 2 16,1 1-16,-2-1 0,-4 1 15,2 1-15,2 0 0,-3-3 16,-1 0-16,1 2 0,0 0 15,2 0-15,-1-1 0,2-1 16,3-2-16,-5 1 0,-2-1 0,2 0 16,1 2-16,0-1 0,-2 1 15,5-2-15,1 0 16,-7 2-16,-1 0 0,7-2 0,1-4 16,-8 4-16,-2 2 0,10 1 15,1 0-15,-7 0 0,-3-1 0,3-1 16,2-2-16,-5 2 15,1 0-15,7-2 0,2-1 16,-8 1-16,0 2 0,5 4 16,2 1-16,-4-3 0,-2-3 0,0 2 15,-1 2-15,0-3 0,-1-1 16,3 0-16,2 0 16,-6 2-16,-2 2 0,4-4 0,3 0 15,-7 2-15,-2 0 0,7 0 16,0-2-16,-5 0 0,-1 0 15,5 1-15,0 1 16,-4-2-16,0 0 16,1 0-16,2 1 0,-2 1 0,-3 1 0,3-2 0,2-2 15,-1 0-15,-1 2 0,3 0 16,3 0-16,-5 0 0,0-2 16,2 2-16,1 2 0,-1-2 15,-1 0-15,2 0 0,1 1 16,0-2-16,1 0 0,0-2 15,2 3-15,-1-1 0,-2 2 0,8 0 16,1 0-16,-4 0 0,-1-2 16,3 2-16,2 1 15,-5-1-15,-2 1 0,2 1 0,4 1 16,-3 0-16,-3-1 0,3 0 16,1-2-16,-1 1 0,-3 2 15,5-3-15,2-2 0,-2 4 16,-2 0-16,1-1 0,3 0 15,-3 2-15,-3-2 0,3-1 16,2-1-16,-2 1 0,-3 1 16,5-1-16,4 0 0,-4-3 15,-2 2-15,10-1 0,1 1 16,-3 0-16,-3 2 0,1-1 0,2-1 16,-4 2-16,-3 0 0,4 1 15,3 2-15,-2-4 0,-3-3 16,7 1-16,8 0 0,-11 2 15,-6 0-15,4 0 0,2-1 16,0 1-16,-2 1 0,2-1 16,2-1-16,-3 2 0,-1 2 0,6-3 15,4-2-15,-4 0 16,-5 2-16,25-3 0,-5 1 0,-7-1 16,-3 0-16,1 3 0,1 1 15,-6-1-15,-4 0 0,1-3 16,3 1-16,-4 1 0,-1 0 15,6 0-15,3-1 0,-4 2 16,-4-1-16,2 4 0,1 4 16,-4-7-16,-2-4 0,7 2 15,5 1-15,-4 0 0,-3 0 0,2 0 16,1 1-16,-3-2 0,-2 0 0,6 1 16,3 0-16,-4-3 15,-5 0-15,8 5 0,3 3 16,-7-2-16,-7-2 0,7 0 15,4 0-15,-1 1 0,-1 2 0,4-3 16,2-2-16,-5 0 0,-4-1 16,5 2-16,4 2 15,-4 1-15,-2-1 0,3 1 0,2 0 16,-2 2-16,-1 0 0,4 2 16,3-1-16,-6-4 0,-4-4 0,5 1 15,5 0-15,-2 2 16,0 2-16,4 3 0,4 2 15,-7-2-15,-6-4 0,7 1 16,5 0-16,-4 1 0,-2 1 0,3 0 16,3 1-16,-9 0 0,-6 1 15,7-4-15,6-2 0,-3 1 16,-2 0-16,6 1 0,5-1 16,-8 1-16,-7 2 0,6 1 15,2-1-15,-1 0 0,-1 0 16,5-2-16,4 1 0,-8 0 15,-7 1-15,7 1 0,3 1 16,-4-1-16,-3-2 0,4 0 0,3-3 16,-9 1-16,-6-1 0,7 0 15,3 0-15,-7-4 0,-4-2 16,3 0-16,4 1 0,-9 4 16,-4 4-16,5-5 0,3-1 15,-6 1-15,-4 1 0,7-1 16,5-3-16,-2-2 0,-2-4 15,2 5-15,2 1 0,-9 0 0,-6 1 16,8-2-16,7 0 16,-4 3-16,-2 3 0,-1-2 15,1-1-15,-6 2 0,-4 3 0,2-7 16,0-2-16,-5 7 0,-3 5 16,-2-1-16,-2 1 0,-4-3 15,-1-5-15,-9 3 0,1 3 16,-2-1-16,-2 0 0,-4 0 15,-1 0-15,-3-1 0</inkml:trace>
  <inkml:trace contextRef="#ctx0" brushRef="#br0" timeOffset="145282.5443">2084 7946 0,'0'0'0,"0"0"0,0 0 16,0 0-16,0 0 0,28 0 0,-28 0 16,0 0-16,32-3 0,-32 3 15,34 5-15,-15-3 0,1 0 16,4-2-16,-1 1 0,5 0 15,-2 2-15,12-1 0,3-1 16,-1 2-16,1-1 0,11 2 16,1-2-16,-2-1 0,2-2 15,7 0-15,3 0 0,0 1 16,1 1-16,-1 0 0,0 0 0,7 1 16,-2-1-16,3-1 15,-2 1-15,10 0 0,-3 0 0,0-1 16,-3-1-16,28 1 0,-13 2 15,-6-3-15,-5-2 0,-4 2 16,-4 1-16,1 1 0,-1 0 16,-3-1-16,-2-1 0,1 0 15,-1 1-15,-2 1 0,-1 1 0,-4-2 16,0-2-16,1-1 0,-2 1 16,0 0-16,-2-1 15,-3 1-15,-4-1 0,6 2 0,4 1 16,-6-1-16,-3-1 0,-7-4 15,2-1-15,-5 3 0,1 4 0,-7-3 16,-2-1-16,-4 0 16,-4 0-16,-2 1 0,-2 1 15,-9 0-15,-2-2 0,-3-3 0,2-2 16,-3 0-16,-1-1 0,-1-1 16,-1-2-16,-2 0 0,-1-3 15,0-1-15,-1-2 0,0-3 16,-3 0-16,-1-3 0,-1 0 15,-1-2-15,0 2 0,0-1 16,-2-1-16,0 2 0,-1-1 0,-1 0 16,-1-2-16,-3 3 15,0 1-15,0 3 0,-1 2 16,0 0-16,0-1 0,-4 1 16,-1-1-16,-1 1 0,-1 2 0,2 0 15,1 2-15,-2 1 0,-1 2 16,-3 2-16,-2 4 0,0-2 15,2-2-15,-3 0 0,1 2 16,-1 0-16,-1 3 0,-3 0 16,-7 1-16,2 0 0,2 0 15,-5-2-15,-3-1 0,-5 2 0,1 3 16,1 1-16,0 0 16,-1-1-16,1 2 0,-4-2 0,0 0 15,2 1-15,0-1 0,-9 1 16,0-2-16,4 1 0,5-1 15,-4-2-15,0 1 0,1 1 16,1 1-16,-5 0 0,1-2 16,-21 1-16,10 1 0,2 0 15,-1 1-15,7-5 0,2 1 0,1-2 16,2 0-16,1 4 0,0 2 16,1-1-16,0 1 0,2 1 15,-1 1-15,-4 2 0,-3-2 16,3-1-16,3-2 0,-3-1 15,3 0-15,2 6 0,0 4 16,2-3-16,2-3 0,1 4 16,5 1-16,2-1 0,0 0 15,0 0-15,3 2 0,1 1 16,2 1-16,6-2 0,2-2 0,9 0 16,-2 1-16,1 2 0,1 0 15,0 3-15,-2 2 0,4-1 16,-1 1-16,2 1 0,-3 2 15,3 1-15,1 0 0,1 4 16,3 2-16,5 1 0,-2 2 16,4 1-16,2 2 0,2 1 15,-1 2-15,5-1 0,4 1 16,1-2-16,-1 1 0,3 0 16,2 0-16,2-1 0,-2-1 0,4 3 15,0-2-15,0-1 0,-3-1 16,-4-7-16,-2-4 0,-4-5 15</inkml:trace>
  <inkml:trace contextRef="#ctx0" brushRef="#br0" timeOffset="151499.8422">5275 7749 0,'0'0'16,"0"0"-16,0 0 0,27 3 0,-27-3 0,26 6 16,-6 0-16,0 0 0,4 2 15,11 3-15,4 3 0,4-1 16,1 0-16,14 4 0,8 2 16,0-1-16,3-1 0,20 2 15,4-2-15,16 4 0,-3-1 16,16 6-16,1-1 0,41 12 15,-15 0-15,-8 1 0,-4 1 16,-5-4-16,-2-2 0,-4 5 16,-2 1-16,-1 1 0,-3 0 0,1 3 15,3 2-15,-5-2 16,-2 2-16,0 0 0,3 2 0,-4-1 16,-1 0-16,4 1 0,4 0 15,-7-2-15,-2-1 0,2-4 16,1-2-16,-9-3 0,-8-4 15,-2-5-15,-2-3 0,-9-5 16,-4-4-16,-9 0 0,-6-1 16,-15-6-16,-11-2 0,-5-3 15,-1-1-15,-12-2 0,-8-1 0,-2-4 16,-3-4-16,-4 3 0,-1 2 16,-3 1-16</inkml:trace>
  <inkml:trace contextRef="#ctx0" brushRef="#br0" timeOffset="151816.8675">11332 8868 0,'0'0'0,"0"0"0,0 0 16,0 0-16,-10 20 0,10-20 0,-13 25 15,13-25-15,-18 36 0,8-10 16,-2 9-16,1-2 0,1 3 16,-4 13-16,0 5 15,-5 6-15,0-3 0,-4 7 0,-1-6 16,3-7-16,2-9 0,0-5 15,4-9-15,3-9 0,2-8 0,3-3 16,2-3-16,0 0 0</inkml:trace>
  <inkml:trace contextRef="#ctx0" brushRef="#br0" timeOffset="152051.992">11326 8935 0,'0'0'15,"14"0"-15,7 1 0,6 1 0,2 2 16,11 3-16,2 2 16,2 4-16,-6-1 0,-6 7 0,-4 5 15,-8 0-15,-7-2 0,-10 0 16,-8-1-16,-7-1 0,-6-4 16,-11 2-16,-9 1 0,-4-3 15,-3-3-15,-12 0 0,-1-1 16,7-1-16,7-2 0,6-6 15,4-5-15,10 1 0,5 0 0,5 1 16</inkml:trace>
  <inkml:trace contextRef="#ctx0" brushRef="#br0" timeOffset="152367.2073">11950 8994 0,'0'0'0,"0"0"0,0 0 15,-17 29-15,8-14 0,-2 4 0,-2 4 16,-6 7-16,0 0 0,0-2 16,-1-2-16,-1 2 0,3-4 0,5-5 15,3-3-15,2-5 16,2-4-16,2-4 0,4-3 16,-1-6-16,2-2 0,5-9 15,4-3-15,1-3 0,0-1 0,6-9 16,4-2-16,-1 6 15,0 4-15,4 1 0,0 5 16,-5 3-16,-1 5 0,2 5 0,3 3 16,-3 4-16,0 5 0,1 0 15,1 3-15,0 2 0,0 3 16,-1-2-16,-6-2 0,-3-2 16</inkml:trace>
  <inkml:trace contextRef="#ctx0" brushRef="#br0" timeOffset="152699.9376">12474 8976 0,'0'0'16,"0"0"-16,0 0 0,-24 13 0,24-13 16,-28 22-16,13-4 0,1 4 15,0 0-15,1 8 0,3 2 16,4-4-16,2-5 0,11 4 15,10-4-15,5-3 0,4-5 0,8-7 16,6-6-16,-1-4 0,-1-2 16,6-7-16,-2-4 0,-8-2 15,-6-2-15,-8-5 0,-7-4 16,-5 2-16,-5-1 0,-15-2 16,-11 1-16,-3 9 0,-3 5 0,-16-1 15,-4 2-15,5 5 16,3 3-16,6 6 0,5 3 15,9 1-15,6 1 0,15 5 0,9 4 16,9-1-16,5-1 0,-8-5 16,-3-2-16,-3-1 0</inkml:trace>
  <inkml:trace contextRef="#ctx0" brushRef="#br0" timeOffset="152933.7498">13126 9007 0,'0'0'0,"0"0"16,0 0-16,-11 31 0,11-31 0,-17 38 15,4-8-15,0 0 0,-1 3 16,-3 13-16,2 3 0,-2 7 16,4-4-16,-2 2 0,2-7 15,2-8-15,2-5 0,2-9 16,-1-4-16,-1-6 0,-1-4 0,-2-5 15,-2-8-15,5 2 0,1-1 16,2 1-16</inkml:trace>
  <inkml:trace contextRef="#ctx0" brushRef="#br0" timeOffset="153183.1506">13174 8960 0,'0'0'0,"12"-1"15,4 2-15,2 0 0,0 1 0,8 4 16,7 6-16,-3 0 0,-3-1 16,-3 6-16,-3 3 15,-3-1-15,-4 0 0,-4 4 0,-5 0 16,-4-4-16,-2 0 0,-8-1 16,-6 1-16,-3-1 0,-3-1 0,-10 2 15,-3 0-15,0-3 16,-1-2-16,2-3 0,1-3 15,4-5-15,2-3 0,6 0 16,5 0-16,3 0 0</inkml:trace>
  <inkml:trace contextRef="#ctx0" brushRef="#br0" timeOffset="153550.1171">13634 9165 0,'0'0'0,"0"0"15,0 0-15,28 3 0,-16-2 0,2-1 16,4-1-16,0-1 0,2 1 16,7-4-16,0-1 15,0 0-15,-3-3 0,-1-2 0,-1-3 16,-3-1-16,-2-2 0,-4-2 16,-5 1-16,-6 0 0,-3 1 15,-8 1-15,-6 1 0,-4 3 16,-6 3-16,-4 4 0,-4 3 15,-1 4-15,0 3 0,1 8 16,0 4-16,-2 8 0,4 1 0,5 4 16,5 2-16,6-1 0,6 1 15,13 2-15,9 0 0,2-12 16,4-1-16,14 1 0,9-2 16,1-5-16,1-4 0,4-5 15,1-5-15,-4-4 0,-2-6 16,3-4-16,-5-4 0,-14 7 0,-7 3 15,-5 1-15</inkml:trace>
  <inkml:trace contextRef="#ctx0" brushRef="#br0" timeOffset="153850.0455">14294 9021 0,'0'0'0,"0"0"16,0 0-16,-6 25 0,6-25 0,-11 34 15,2-11-15,0 0 16,0-1-16,-2 6 0,0 0 0,4-7 16,1-2-16,1 0 0,1-3 15,2-6-15,1-2 0,1-4 16,0-4-16,2-7 0,-1-2 16,1-6-16,1-5 0,1-2 15,2-1-15,0-1 0,2-2 16,2-2-16,1 4 0,2 4 15,1 6-15,3 3 0,2 5 0,5 4 16,4 3-16,-1 4 0,2 3 16,1 6-16,0 5 0,-4-5 15,-5-1-15,-5-4 0</inkml:trace>
  <inkml:trace contextRef="#ctx0" brushRef="#br0" timeOffset="159434.817">11425 9917 0,'0'0'0,"0"0"0,0 0 16,0 0-16,0 0 0,-15-17 0,15 17 16,0 0-16,-24-14 0,12 9 15,-3-2-15,-4 2 0,-2 1 16,-1 1-16,-2 1 0,-1 2 16,1 0-16,-7 2 0,1 3 15,6 0-15,3 1 0,4 2 16,1 2-16,5 0 0,3 1 0,6 2 15,6 1-15,4 1 0,5 0 16,3-2-16,4 1 16,4 5-16,0-1 0,0-2 0,-1-1 15,-2-1-15,-3-1 0,-3 1 16,-4 0-16,-6-1 16,-4 0-16,-8 1 0,-8-1 0,-1-1 0,-2-4 15,-4 0-15,-2 0 16,0-2-16,-1-1 0,2-3 15,2 0-15,4-5 0,3 0 0,3 0 16,3 1-16,1 0 0</inkml:trace>
  <inkml:trace contextRef="#ctx0" brushRef="#br0" timeOffset="159800.5676">11747 9986 0,'0'0'16,"0"0"-16,0 0 0,-20 17 0,20-17 15,-20 18-15,8-4 0,0 0 16,0 2-16,1 2 0,1 2 16,0 2-16,3-2 0,6-3 15,5-1-15,4-4 0,3-1 16,6-4-16,5-2 0,1-3 15,0 0-15,8-6 0,1-2 16,-1-1-16,-1-3 0,-5-4 16,-3-2-16,-4-1 0,-4-1 0,-4-1 15,-4-1-15,-3 0 0,-6 1 16,-6 0-16,-7 1 0,-3 4 16,-2 3-16,-4 4 0,-4 1 15,2 2-15,0 3 0,1 1 16,3 4-16,5 1 0,5 0 0,3-1 15,2 0-15,3-2 0</inkml:trace>
  <inkml:trace contextRef="#ctx0" brushRef="#br0" timeOffset="160299.869">12370 9650 0,'0'0'16,"0"0"-16,0 0 0,0 0 0,0 0 16,-18 22-16,18-22 15,-17 24-15,17-24 0,-23 37 0,8-12 16,-1 2-16,0 0 0,-3 10 16,3 2-16,1-3 0,3-2 0,0 5 15,3-3-15,1-5 16,3-6-16,1-3 0,-1-4 15,2-3-15,-1-3 0,2-5 0,0-3 16,2-4-16,-2 2 0,2-8 16,1-4-16,0-1 0,1-2 15,4-4-15,3-2 0,1-2 16,2 2-16,4-5 0,3 1 16,0 2-16,-2 3 0,6 3 15,5 2-15,-3 3 0,1 3 0,-2 4 16,0 6-16,-2 0 0,-2 0 15,1 11-15,-1 6 16,-7-2-16,-2 2 0,-5 6 16,-6 0-16,-1-6 0,-3-2 0,-3 3 15,-4-3-15,0-1 0,0-2 16,-8-3-16,-7-3 0,5-2 16,1-4-16,-7 0 0,-1-2 15,5-1-15,0-3 0,-3-1 16,-1-2-16,7-2 0,4-3 0,4 3 15,2 2-15,2 1 0</inkml:trace>
  <inkml:trace contextRef="#ctx0" brushRef="#br0" timeOffset="160716.583">12666 10104 0,'0'0'0,"0"0"0,0 0 16,0 0-16,23 7 0,-23-7 0,25 5 16,-11-3-16,1 1 0,2-1 15,2-1-15,-1 0 0,1 0 16,6-3-16,2-3 0,-3 0 16,-2-2-16,1-3 0,0-1 15,-3-1-15,-3-1 0,-2-1 16,0-4-16,-4 2 0,-4 1 0,-3-3 15,-7 0-15,-1 5 0,-3 1 16,-6 1-16,-3 6 16,-3 0-16,-1 3 0,-4 7 0,-5 4 15,4 3-15,2 3 0,1 8 16,1 5-16,3-1 0,4-1 0,4 8 16,6-1-16,6-5 15,2-6-15,9 1 0,8-2 16,2-4-16,3-2 0,6-6 15,5-2-15,-4-3 0,-4-1 0,4-7 16,-1-5-16,-9 3 0,-3-3 16,-2 3-16,-5 1 0,-3 1 15</inkml:trace>
  <inkml:trace contextRef="#ctx0" brushRef="#br0" timeOffset="161033.72">13458 9914 0,'0'0'0,"0"0"16,0 0-16,0 0 0,0 0 0,-10 33 16,10-33-16,-16 36 0,6-16 15,-2 3-15,-1 1 16,1 1-16,1-3 0,-1 6 0,1-4 16,2-2-16,1-3 0,3-3 15,0-3-15,1-2 0,1-2 0,1-6 16,2-3-16,4-6 15,-1 1-15,2-7 0,1-6 16,1-2-16,0-1 0,2-5 0,2-3 16,0 2-16,1 1 0,4-2 15,2 3-15,0 5 0,2 4 16,4 5-16,4 5 16,1 3-16,-1 4 0,4 7 0,1 5 15,3 5-15,-4 2 0,-8-4 16,-4-4-16,-5-3 0</inkml:trace>
  <inkml:trace contextRef="#ctx0" brushRef="#br0" timeOffset="167083.97">12142 9590 0,'0'0'0,"0"0"16,0 0-16,0 0 0,-13-18 0,13 18 16,-17-12-16,17 12 15,-24-11-15,9 5 0,-3 1 0,0 0 16,-2 3-16,-11 1 0,-4 1 16,-2 2-16,0 2 0,-7 4 15,-6 4-15,-8 4 0,1 2 0,-18 9 16,-4 4-16,6 2 0,6 1 15,-18 11-15,-15 10 16,14-3-16,10-3 0,-28 32 0,14 1 16,21-12-16,15-11 0,6 12 15,4 7-15,12-10 0,9-5 0,12 2 16,8 0-16,10-11 16,5-7-16,19-1 0,14 0 15,4-8-15,1-8 0,27-3 16,16-1-16,-6-7 0,-4-3 0,25-3 15,17-1-15,-7-7 16,-5-6-16,35 1 0,25 1 16,-24 0-16,-17 1 0,13-5 0,7-1 15,-12-3-15,-9-3 0,9-1 16,5-2-16,-17 4 0,-13 2 0,0-10 16,-1-9-16,-16 1 15,-11 0-15,-8-8 0,-7-4 16,-11 2-16,-8 2 0,-7-12 15,-4-7-15,-9-1 0,-5-1 0,-14-5 16,-9-5-16,-6 3 0,-5 1 16,-17-6-16,-12-1 0,-5 5 15,-2 4-15,-16-6 0,-11-6 16,2 8-16,1 5 0,-11 0 16,-8 0-16,-2 7 0,-3 5 15,-13-1-15,-12-1 0,8 16 16,5 12-16,-11 8 0,-6 5 15,8 4-15,6 1 0,-5 10 0,-4 6 16,20 2-16,15 3 0,24-6 16,18-4-16,11-3 0</inkml:trace>
  <inkml:trace contextRef="#ctx0" brushRef="#br0" timeOffset="167400.0866">14421 10237 0,'0'0'0,"0"0"0,0 0 15,31-4-15,-31 4 0,32 3 16,-8-3-16,3 0 16,1 0-16,17 1 0,4-1 0,0 1 15,-2 0-15,2-1 0,-4 1 16,-10 0-16</inkml:trace>
  <inkml:trace contextRef="#ctx0" brushRef="#br0" timeOffset="167766.9739">16051 9975 0,'0'0'15,"0"0"-15,0 0 0,0 0 0,0 0 16,0 0-16,-20-14 16,20 14-16,-31-7 0,7 6 15,-6 2-15,0 1 0,-1 0 0,-13 5 16,-3 3-16,4 2 0,3 1 0,-4 5 16,4 0-16,8-1 15,8-2-15,8 5 0,10 1 16,6-4-16,4-3 0,14 2 15,10 0-15,-5-4 0,1 1 0,8 4 16,2 1-16,-4-1 0,-5-2 16,-6 2-16,-6 0 0,-4 0 15,-4-3-15,-13 2 16,-9-1-16,0-2 0,-1-3 0,-4-4 16,-3-1-16,6 0 0,3-2 15,4-1-15</inkml:trace>
  <inkml:trace contextRef="#ctx0" brushRef="#br0" timeOffset="168117.0523">16376 10103 0,'0'0'0,"0"0"15,0 0-15,0 0 0,0 0 0,-21 20 16,21-20-16,-28 34 0,16-16 15,2 3-15,4 1 16,1 0-16,3 0 0,8 3 0,5-4 16,4-2-16,4-2 0,8-5 15,8-4-15,6 0 0,0-5 16,0-5-16,0-6 0,3-2 16,-3-3-16,-7-4 0,-5-2 15,-8-1-15,-6-3 0,-11-10 16,-8-5-16,-5 12 0,-4 5 0,-11-5 15,-7 1-15,-2 6 16,-1 2-16,-7 6 0,-4 1 0,6 6 16,6 3-16,6 2 0,5 3 15,8-2-15,6-2 0,2 0 16,1 0-16,2 0 0</inkml:trace>
  <inkml:trace contextRef="#ctx0" brushRef="#br0" timeOffset="168566.6289">17278 9722 0,'0'0'0,"0"0"16,0 0-16,-16 22 0,16-22 0,-18 35 15,2-7-15,0 3 16,-2 2-16,-6 14 0,-2 5 15,0 4-15,3-7 0,0 8 16,4-2-16,5-10 0,4-8 0,-1-6 16,2-9-16,3-7 0,3-2 15,-3-3-15,0-1 16,0-6-16,3-4 0,1-11 0,0-7 16,0 0-16,1 1 0,5-5 15,2-1-15,4 0 0,2 0 16,9-1-16,6 3 0,-4 5 15,1 4-15,13-1 0,4 4 16,-2 6-16,-3 1 0,4 6 0,2 3 16,-6 3-16,-5 2 0,1 9 15,-4 2-15,-6-4 0,-5-2 16,-7 4-16,-5 2 0,-6-5 16,-4-1-16,-7-1 0,-6 0 15,-4-3-15,-3 0 0,-6-2 16,-3-4-16,2 0 0,2-2 0,-3-7 15,3-5-15,11-4 0,3-4 16,4 4-16,2 2 0,2 3 16</inkml:trace>
  <inkml:trace contextRef="#ctx0" brushRef="#br0" timeOffset="168883.5057">17984 9949 0,'0'0'0,"0"0"15,0 0-15,-6 34 0,0-16 0,-4 5 16,-3 3-16,-4 8 0,-1 0 16,-2 9-16,2-1 15,3-6-15,2-5 0,-2 0 16,2-6-16,5-8 0,2-4 0,0-4 16,1-3-16,1-4 0,4-2 15,2-11-15,1-4 0,1 1 16,2-2-16,6-10 0,4-4 15,3 1-15,1 1 0,1 0 16,1 1-16,1 4 0,1 3 0,7 2 16,2 5-16,-4 2 0,-4 4 15,4 5-15,1 4 0,-3 3 16,-1 2-16,-2 0 0,-1-1 16,-4-1-16,-5-2 0,-3 0 15</inkml:trace>
  <inkml:trace contextRef="#ctx0" brushRef="#br0" timeOffset="169066.8024">18576 10131 0,'0'0'16,"0"0"-16,0 0 0,-16 25 0,6-12 0,-1 3 15,-1 3-15,-2 5 16,0-2-16,2 0 0,1-1 15,2-3-15,3-2 0,0-4 16,1-1-16,0-1 0</inkml:trace>
  <inkml:trace contextRef="#ctx0" brushRef="#br0" timeOffset="169218.3839">18634 9803 0,'0'0'16,"0"0"-16,0 0 0,21 10 0,-21-10 16,18 14-16,-8-2 0,-1-2 15,-1-2-15,-1 0 0</inkml:trace>
  <inkml:trace contextRef="#ctx0" brushRef="#br0" timeOffset="169567.0126">18866 10256 0,'0'0'0,"0"0"0,0 0 15,24 9-15,-15-6 0,6 0 16,4 0-16,0-1 0,2-1 16,8 0-16,2-1 0,-1-3 15,-1 0-15,-1-4 0,-2-2 16,1-4-16,-5 0 0,-6-3 15,-3-2-15,-6 0 0,-2 1 16,-9-1-16,-6-1 0,-3 3 0,-2 1 16,-7 6-16,-5 3 15,0 6-15,-2 3 0,-3 8 0,-2 3 16,1 3-16,2 1 0,-1 6 16,6 3-16,6 2 0,6 1 15,11 2-15,8 0 0,3-7 16,6-5-16,9 0 0,8 0 15,2-6-15,1-2 0,-3-2 0,-8-2 16,-7-2-16</inkml:trace>
  <inkml:trace contextRef="#ctx0" brushRef="#br0" timeOffset="169818.1326">19787 9917 0,'0'0'0,"0"0"16,0 0-1,-22 33-15,2-7 0,1 1 16,1 0-16,-6 12 0,3 5 16,1 4-16,2-6 0,5 2 0,7-6 15,3-8-15,3-6 0,9-4 16,7-3-16,1-3 0,-1-3 0,4-7 15,1-4-15,-2-1 16,-2-2-16,-3 2 0,-4 0 16,-3-1-16</inkml:trace>
  <inkml:trace contextRef="#ctx0" brushRef="#br0" timeOffset="169983.5228">19564 10112 0,'0'0'0,"0"0"0,0 0 16,34-4-16,-34 4 0,38-1 0,-12 1 16,3 0-16,1 0 0,13-2 15,3-2-15,7 2 0,-4 2 16,-3 0-16,-10 0 0,-7 0 16</inkml:trace>
  <inkml:trace contextRef="#ctx0" brushRef="#br0" timeOffset="170367.2308">20188 10062 0,'0'0'0,"0"0"0,0 0 16,-17 24-16,8-13 0,-2 7 15,-1 3-15,-4 6 0,2 0 0,2 1 16,2 1-16,1-1 0,3-4 15,6-2-15,5-3 16,4-3-16,3-3 0,8-3 0,5-3 16,0-5-16,0-4 0,4-7 15,6-5-15,-3-3 0,-2-2 16,9-7-16,0-1 0,-5 1 16,-3 3-16,-4 1 0,-5 2 15,-7 9-15,-4 1 0,-4 5 16,-1 3-16,-2 4 0,-2 3 0,-2 9 15,-2 10-15,-1 2 0,-1 5 16,-4 12-16,-3 6 16,1-2-16,1-2 0,-9 11 0,-4 0 15,-1-10-15,0-6 0,-18 2 16,-11-3-16,15-11 0,11-9 0,7-4 16</inkml:trace>
  <inkml:trace contextRef="#ctx0" brushRef="#br0" timeOffset="178414.813">16774 9585 0,'0'0'0,"0"0"0,0 0 0,20 25 15,-14-9-15,4 8 0,1 2 0,-1-2 16,-2-6-16,-1-1 0</inkml:trace>
  <inkml:trace contextRef="#ctx0" brushRef="#br0" timeOffset="179253.0925">14420 10760 0,'0'0'0,"0"0"0,0 0 16,0 0-16,32 8 0,-32-8 0,33 8 15,-13-4-15,2 1 0,2 2 16,3 0-16,5 1 0,-2 1 0,-5-2 16,-4-1-16,-4-1 15</inkml:trace>
  <inkml:trace contextRef="#ctx0" brushRef="#br0" timeOffset="179434.8532">14348 10971 0,'0'0'0,"0"0"16,0 0-16,34 4 0,-18-4 0,7 0 15,6 1-15,10 0 16,-1 1-16,1 2 0,-1 0 15,4 1-15,-4 1 0,-7-1 16,-7-2-16,-4 0 0</inkml:trace>
  <inkml:trace contextRef="#ctx0" brushRef="#br0" timeOffset="179567.0386">14380 11253 0,'0'0'0,"0"0"0,0 0 16,0 0-16,0 0 0,0 0 15,0 0-15,0 0 0,0 0 0,23 5 16,3-9-16,6-2 0,4 0 15,18-7-15,7-2 16,-10 2-16,-8 2 0,-7 2 0</inkml:trace>
  <inkml:trace contextRef="#ctx0" brushRef="#br0" timeOffset="179917.3412">14953 10717 0,'0'0'0,"0"0"16,22 0-16,-22 0 0,26 0 0,-6 0 16,5 0-16,6 2 15,-1 0-15,3 1 0,5-1 16,2 2-16,-3 2 0,-5-1 0,-3 2 15,-4-1-15,-5 0 0,-7 1 16,-4 1-16,-5-3 0,-3 1 16,-9 0-16,-6 0 0,-4 1 15,-1-1-15,-5 1 0,-2 0 16,0 0-16,-1-4 0,-1 2 16,1 1-16,3-2 0,4 0 0,3 0 15,4 0-15,2-3 16,1 0-16,2-1 0,2 1 0,0-1 15</inkml:trace>
  <inkml:trace contextRef="#ctx0" brushRef="#br0" timeOffset="180301.0472">14924 10765 0,'0'0'0,"0"0"16,0 0-16,34-5 0,-34 5 0,44-2 16,-12-1-16,2 1 0,4 0 15,11 1-15,3 1 0,8 0 16,-4 1-16,5 1 0,-7-1 16,-10 2-16,-8-1 0,-12 1 15,-10 0-15,-10-1 0,-7-1 0,-12-4 16,-8-4-16,5 2 0,2 0 15,4 1-15</inkml:trace>
  <inkml:trace contextRef="#ctx0" brushRef="#br0" timeOffset="180833.4353">15326 10597 0,'0'0'15,"0"0"-15,0 0 0,0 0 16,8 24-16,-8-24 0,2 30 15,-2-12-15,0 4 0,-1 2 0,-1 4 16,0-2-16,-2 1 0,1 5 16,-1 0-16,-2-7 0,1-2 15,-4 1-15,-2-3 0,1-8 16,0-2-16,-4-2 0,-4-4 16,-1-2-16,1-2 0,-7-3 15,1-3-15,3-1 0,4 0 16,2-2-16,2 1 0,3 0 0,2 3 15,6 0-15,2-3 16,6 2-16,5 0 0,7 0 0,8 0 16,1 1-16,4 0 0,10 3 15,2 1-15,-2 0 0,-3 1 16,3 2-16,-5 0 0,-8-1 16,-6 1-16,-10 4 0,-7 1 15,-11-2-15,-7 1 0,-14 1 16,-10 1-16,-6 1 0,-4 2 0,-15 0 15,-3-1-15,4-1 0,4-2 16,-3 2-16,8 0 16,12-3-16,7 0 0,9-2 0,12-1 15,12-4-15,9 2 0,18-3 16,13-4-16,2 2 0,6 0 0,20-3 16,9-1-16,-3 3 15,-2 2-15,7 2 0,-3 2 16,-11-2-16,-9-1 0,8 0 15,-18-1-15,-21-1 0,-12-1 0,-21-3 16,-14-2-16,14 6 0,1 1 16,3 0-16</inkml:trace>
  <inkml:trace contextRef="#ctx0" brushRef="#br0" timeOffset="181001.0697">15222 11046 0,'0'0'0,"-7"3"16,3 1-16,-2 0 0,-1 1 0,-1 5 15,-3 2-15,-3 6 16,2 1-16,0 6 0,0 3 15,1 0-15,1 0 0,1 9 16,2 0-16,1-2 0,3-6 0,1-3 16,2-3-16,2-4 0,1-5 15,3-6-15,1-7 0,1-2 16,1-2-16,-1 1 0,-3-1 16,-1 2-16</inkml:trace>
  <inkml:trace contextRef="#ctx0" brushRef="#br0" timeOffset="181233.7209">15233 11132 0,'0'0'0,"0"0"16,0 0-16,26 4 0,-26-4 0,30 5 15,-11-2-15,-1 2 0,1 1 16,2 3-16,2 0 0,4 6 16,-3 1-16,-2 3 0,-2 2 15,-3 1-15,-1-1 0,-1 6 16,-1-1-16,-6-3 0,-1-3 0,-4 0 15,-3-3-15,-2-2 0,-3-3 16,-9-3-16,-5-3 0,-4-2 16,-1-2-16,-6-4 0,-3-4 15,7 2-15,4 1 0,4 0 16</inkml:trace>
  <inkml:trace contextRef="#ctx0" brushRef="#br0" timeOffset="181450.3792">15106 11268 0,'0'0'0,"0"0"0,0 0 16,0 0-16,33-8 0,-33 8 0,40-6 15,-17 3-15,1 2 0,1 1 16,3 1-16,4 1 0,-3 0 16,-6 1-16,-3 2 0,-7 1 15,-7 2-15,-7 1 0,-6 0 16,-7 0-16,-3-1 0,-5 2 16,-3 2-16,2-2 0,0-1 15,0-1-15,5-1 0,6-3 16,6 2-16,11-4 0,11-1 15,7-3-15,6-3 0,13-2 0,9-3 16,3-1-16,1 0 0,-2 1 16,-12 2-16,-9 2 0</inkml:trace>
  <inkml:trace contextRef="#ctx0" brushRef="#br0" timeOffset="181637.5555">15892 10862 0,'0'0'0,"0"0"15,0 0-15,23-6 0,-23 6 0,33-3 0,-10 3 16,3-1-16,0 0 0,4 1 16,3 1-16,7 1 0,-3 1 0,-6 0 15,-5-2-15,-3 1 0</inkml:trace>
  <inkml:trace contextRef="#ctx0" brushRef="#br0" timeOffset="181834.2708">15834 11022 0,'0'0'0,"0"0"0,0 0 16,-7 31-16,7-31 0,-10 35 15,3-10-15,2 1 0,-1-1 0,3 8 16,3-3-16,2-3 15,3-6-15,1 0 0,3-5 16,-2-9-16,-1-4 0,-2-4 0,-2-3 16,0 0-16,-1 2 0,0-1 15</inkml:trace>
  <inkml:trace contextRef="#ctx0" brushRef="#br0" timeOffset="182053.3168">15850 11075 0,'0'0'0,"0"0"16,0 0-16,41-3 0,-21-1 0,4 2 15,4 0-15,10 0 0,3 2 16,2 0-16,1 1 0,4 1 16,-5 2-16,-4 2 0,-4 0 15,-3 2-15,-9 1 0,-7 3 16,-7 1-16,-8 0 0,-4 2 16,-9 3-16,-4 0 0,-6 0 15,-5-1-15,-1-2 0,-2-2 16,-7-1-16,-1-4 0,4-5 15,1-4-15,7 0 0,7 0 0,3 0 16</inkml:trace>
  <inkml:trace contextRef="#ctx0" brushRef="#br0" timeOffset="182233.7705">15950 10967 0,'0'0'0,"0"0"0,0 0 15,4 23-15,-4-23 0,-1 29 0,-2-11 16,1 2-16,0 1 0,0 6 16,0-1-16,0-3 0,2-2 15,0-4-15,0-2 0,0-3 16</inkml:trace>
  <inkml:trace contextRef="#ctx0" brushRef="#br0" timeOffset="182400.4385">16151 10940 0,'0'0'0,"0"0"15,0 0-15,2 21 0,-2-21 16,-2 22-16,-1-5 0,-3 0 16,0 2-16,-2 0 0,0-1 15,0-3-15,0-2 0,-2 1 16,2-3-16,1-1 0</inkml:trace>
  <inkml:trace contextRef="#ctx0" brushRef="#br0" timeOffset="182671.2254">15936 11119 0,'0'0'0,"0"0"15,0 0-15,0 0 0,0 0 0,27-2 16,-27 2-16,27 2 0,-27-2 0,39 5 16,-20 0-16,0-2 15,-1 2-15,0 0 0,-2 1 16,-3 1-16,-3 1 0,-4 1 15,-5 0-15,-6 2 0,-3 0 0,-9 3 16,-4-1-16,-4 0 0,-4-2 16,0-1-16,2-2 0,-4 0 15,3-3-15,6 0 0,5 0 16,5 0-16,3-1 0,9-4 16,8 0-16,7-3 0,8-1 15,8-3-15,5 0 0,14-5 16,2-1-16,7-6 0,-1-3 15,-14 5-15,-9 4 0,-7 2 16</inkml:trace>
  <inkml:trace contextRef="#ctx0" brushRef="#br0" timeOffset="182918.3875">16518 10624 0,'0'0'0,"0"0"15,0 0-15,0 21 0,0-21 0,-3 26 16,0-7-16,-1 0 16,1 0-16,0 1 0,0 1 15,1 3-15,1-3 0,1-3 16,1-5-16,0-3 0,0 0 0,1-2 15</inkml:trace>
  <inkml:trace contextRef="#ctx0" brushRef="#br0" timeOffset="183400.5753">16556 10684 0,'0'0'0,"0"0"16,0 0-16,0 0 0,0 0 16,24-3-16,-24 3 0,19 6 0,-8-3 15,0 0-15,0 1 16,0 4-16,-1 1 0,0 2 15,-1 1-15,0 1 0,-1 1 0,-2-1 16,-2 0-16,-2 3 0,-2 0 16,-2-1-16,-2-1 0,-4-1 15,-2-1-15,-3-1 16,-3-1-16,0-3 0,-2-3 0,0-1 16,2-2-16,0-1 0,3-2 0,1-3 15,2 0-15,2-1 0,4 2 16,2-2-16,3 1 15,2 1-15,3 2 0,3 1 16,2 2-16,2 1 0,0 1 0,0 3 16,2 1-16,-3 3 0,-1 0 15,-4 1-15,-1 2 0,-6-1 16,-3 0-16,-7 0 0,-6 2 16,0-1-16,-2 1 0,-4 0 15,-3-2-15,1-1 0,0 0 0,1 0 16,3-2-16,6-2 0,3-2 15,5-1-15,6-2 16,7 0-16,5-2 0,9-3 0,8 0 16,3 0-16,2-1 0,13-2 15,4-1-15,-2 2 0,-3 2 0,5-1 16,-6 0-16,-8 0 16,-4-1-16,-13 1 0,-11 2 15,-2-1-15,-2 1 0,0 0 16</inkml:trace>
  <inkml:trace contextRef="#ctx0" brushRef="#br0" timeOffset="183834.1478">16687 10964 0,'0'0'0,"0"0"0,0 0 0,0 0 16,0 0-16,0 0 0,12 23 16,-12-23-16,5 21 0,-5-21 0,7 34 15,-6-16-15,-1 1 0,-1 2 16,0 0-16,0 1 0,0-2 15,-1 4-15,-2 0 0,0-4 16,-1-1-16,-2-4 16,-4-3-16,-3-3 0,-2-3 0,-1-3 15,1-3-15,0-1 0,2-2 16,2-1-16,1-1 0,2-1 16,3-1-16,1 0 0,3 1 15,5-1-15,4 2 0,7 0 16,6-1-16,2 3 0,1 1 0,4 3 15,2 2-15,-1 0 0,-3 1 16,4 3-16,-3 1 16,-6-1-16,-4 2 0,-9 1 0,-7 1 15,-9 1-15,-9 1 0,-9 2 16,-6 2-16,-4-1 0,-4-2 0,-1-2 16,-1 2-16,-1 0 0,6-2 15,8-4-15,7-2 16,6 0-16,7-2 0,16-3 15,12-2-15,13 1 0,9 1 16,16-4-16,14-3 16,3-1-16,7-1 0,-10 0 0,-17 3 15,-13 1-15</inkml:trace>
  <inkml:trace contextRef="#ctx0" brushRef="#br0" timeOffset="192434.9617">3597 7982 0,'0'0'0,"0"0"16,0 0-16,30-1 0,-30 1 0,34-2 16,-10 2-16,2 0 15,0 0-15,17 0 0,5 0 0,-1-1 16,-2 0-16,17 0 0,3-1 16,7 0-16,-8 0 0,15 4 15,3 3-15,-11-3 0,-7-1 16,8 0-16,5 0 0,-11 0 15,-6 3-15,-3-3 0,-4 1 16,-6 0-16,-9-1 0,-3-1 16,-12-1-16,-13 1 0,-3 1 0,-3-1 15,-4 0-15,-5-1 0,-2-1 16,-9 0-16,-6 1 16,-5-3-16,-3 1 0,-7-1 0,-7-1 15,-5 0-15,-6 0 0,-14 0 16,-4-2-16,-1 1 0,-1 1 15,-14 0-15,-2 4 0,4-2 16,0-1-16,-34 2 0,12 1 16,14 6-16,11 1 0,11-1 15,4-3-15,15-2 0,8-1 0,14 0 16,7-1-16,12 4 0,8 0 16,8 0-16,8 1 0,12-5 15,8-1-15,-2-1 0,8 0 16,7 2-16,5 0 0,9-2 15,7 0-15,4 1 0,3 0 0,4 0 16,4 0-16,36-1 16,-12 0-16,-6 3 0,-3 4 15,-9-2-15,-3 0 0,-5-3 0,-3-3 16,-10 7-16,-6 2 0,-9-3 16,-4-2-16,-12 1 0,-9 0 15,-12-1-15,-8 1 0,-10-6 16,-6-4-16,-23-1 0,-16 0 15,31 7-15,5 1 0,2 1 16</inkml:trace>
  <inkml:trace contextRef="#ctx0" brushRef="#br0" timeOffset="197717.489">2112 7828 0,'0'0'0,"0"0"0,0 0 15,32-4-15,-16 2 0,2 0 16,4-2-16,-2 1 0,2 0 16,9-1-16,-2-2 0,0 2 15,-2 0-15,-2-1 16,1 0-16,-6 2 0,-3 1 0,-2 1 15,-7-1-15,-4 2 0,-4 0 0,0 0 16,0 0-16,0 2 0</inkml:trace>
  <inkml:trace contextRef="#ctx0" brushRef="#br0" timeOffset="197901.3511">2008 7807 0,'0'0'15,"0"0"-15,0 0 0,25-5 16,-25 5-16,30-3 0,-9 2 16,1 0-16,1 0 0,2 0 15,3 1-15,7 0 0,0-2 0,-2 2 16,-1 0-16,0 2 0,-4 0 16,4-2-16,-6-4 0,-4 1 15,-3 1-15,-4 1 0</inkml:trace>
  <inkml:trace contextRef="#ctx0" brushRef="#br0" timeOffset="200301.5992">3531 8126 0,'0'0'0,"10"-1"16,7 0-16,4 0 0,1-2 0,12-2 15,5 0-15,11-2 0,0 3 16,10-2-16,6 1 0,-6-1 16,-5 0-16,10-3 0,-1-1 15,-13 2-15,-7 2 0,-10 1 16,-11 2-16,-4 0 0</inkml:trace>
  <inkml:trace contextRef="#ctx0" brushRef="#br0" timeOffset="200468.1883">4046 8129 0,'0'0'0,"0"0"15,0 0-15,-25 17 0,25-17 0,-29 22 16,11-5-16,-2 0 0,-4 2 15,-6 9-15,-2 4 0,-1-3 16,4 0-16,-6 2 0,7-4 16,4-3-16,6-5 0,0 0 15,5-4-15,3-4 0</inkml:trace>
  <inkml:trace contextRef="#ctx0" brushRef="#br0" timeOffset="200651.3504">3995 8215 0,'0'0'0,"0"0"0,0 0 0,4 21 16,-4-21-16,1 24 0,-2-5 15,1 1-15,-3 3 0,2 8 16,1 3-16,0-2 0,0-3 16,4-1-16,-1 0 0,-1-3 15,1-4-15,1-6 0,-1-2 16,-2-2-16</inkml:trace>
  <inkml:trace contextRef="#ctx0" brushRef="#br0" timeOffset="200818.2205">4139 8181 0,'0'0'0,"0"0"16,0 0-16,0 0 0,0 0 0,21 22 15,-21-22-15,13 22 16,-13-22-16,15 25 0,-5-10 15,2-2-15,-2-1 0,0-1 16,-1-1-16,0-3 0</inkml:trace>
  <inkml:trace contextRef="#ctx0" brushRef="#br0" timeOffset="201018.0152">4725 7952 0,'0'0'16,"0"0"-16,0 0 0,0 0 16,-21 20-16,21-20 0,-33 31 0,14-12 15,-3 2-15,-2 1 0,-2 5 16,-5 4-16,2-3 0,0 2 16,4-2-16,6-6 0,3-4 0,4-3 15</inkml:trace>
  <inkml:trace contextRef="#ctx0" brushRef="#br0" timeOffset="201169.1197">4784 8014 0,'0'0'0,"0"0"15,20-3-15,-7 3 0,0 2 0,3 0 16,3 1-16,5 4 0,-2 0 16,-2 1-16,0 2 0,-1 1 15,-2 0-15,0-1 0,0-1 16,-3 0-16,-3-3 0,0 0 0</inkml:trace>
  <inkml:trace contextRef="#ctx0" brushRef="#br0" timeOffset="201334.6228">4546 8253 0,'0'0'0,"0"0"0,0 0 0,34-11 16,-34 11-16,43-13 0,-14 6 15,3 1-15,2 0 0,12-3 16,-1 1-16,7 1 0,-4 1 0,-8 0 16,-8 2-16,-6 1 0</inkml:trace>
  <inkml:trace contextRef="#ctx0" brushRef="#br0" timeOffset="201634.1121">4644 8415 0,'0'0'16,"0"0"-16,0 0 0,3 20 0,-3-20 16,0 0-16,16 23 0,-4-16 15,4-2-15,5-4 0,5-2 16,3-4-16,3-2 0,4-3 16,0-3-16,-8-1 0,0 0 15,-2-3-15,-5-1 0,-6 2 16,-7 2-16,-7-1 0,-5 0 15,-9 3-15,-6 2 0,-6 5 0,-7 2 16,1 2-16,-1 2 0,3 0 16,5 1-16,5 1 0,6-1 15,1 2-15,6-2 0,9-4 16,5-3-16,12-5 0,9-3 16,-5 1-16,-5 3 0,-5 1 15</inkml:trace>
  <inkml:trace contextRef="#ctx0" brushRef="#br0" timeOffset="201817.8334">5333 8032 0,'0'0'0,"0"0"0,0 0 0,0 0 16,0 0-16,35-10 0,-35 10 15,40-6-15,-17 1 0,4 0 16,2-2-16,-2 1 0,3 1 0,8 0 15,-3 1-15,-4 1 0,-6-1 16,-3 2-16</inkml:trace>
  <inkml:trace contextRef="#ctx0" brushRef="#br0" timeOffset="201984.8046">5202 8142 0,'0'0'0,"0"0"0,0 0 0,0 0 0,41-1 15,-19-4-15,5-1 16,4 0-16,-1-1 0,6 1 0,2 0 16,10-2-16,-2 1 0,8-2 15,-3-1-15,-7 2 0,-7 1 16,-1 0-16,-8 2 0,-6 1 16</inkml:trace>
  <inkml:trace contextRef="#ctx0" brushRef="#br0" timeOffset="202368.2203">5521 8031 0,'0'0'0,"0"0"0,0 0 0,0 0 16,-8 25-16,8-25 0,-6 23 16,2-10-16,1 2 0,-1 1 15,-1 1-15,2-3 0,0 0 0,-1-2 16,3-1-16,-2-2 15,1-1-15,1-2 0,0-1 16,1-2-16,1 1 0,2-4 0,1-2 16,3-1-16,2 0 0,3-1 15,0-1-15,2 0 0,1 1 16,-1 2-16,1 0 0,-1 2 16,-2 0-16,2 3 0,-4 1 15,-2 2-15,0 2 0,-5 2 16,0 1-16,-5-3 0,-1 0 0,-6 4 15,-6-1-15,0 0 0,-5-1 16,-4 0-16,-4-1 0,2-2 16,-3-2-16,-6-1 0,1-1 15,-1-3-15,1-1 0,8 0 16,4 1-16,4-1 0</inkml:trace>
  <inkml:trace contextRef="#ctx0" brushRef="#br0" timeOffset="202669.4867">5073 8076 0,'0'0'0,"0"0"0,0 0 16,0 0-16,0 0 0,0 0 0,0 0 16,21 23-16,-21-23 0,14 22 15,-14-22-15,12 32 0,-6-15 16,-2 0-16,-1 2 0,0 0 16,1-1-16,-3 0 0,-1-2 15,-2-3-15,-3 0 0,-3 1 16,-3-2-16,4 0 0,0-1 15,2-1-15,-1-3 0,5-1 0,-1-1 16,4-2-16,0-2 0,6 0 16,4 0-16,3-1 0,5-1 15,4 1-15,5 1 0,11 2 16,6 1-16,2 0 0,1-2 16,12-2-16,-1 0 0,10 1 15,-4 0-15,0 2 0,0 0 16,0-6-16,-8-1 0,-14 0 15,-13 3-15,-7-2 0</inkml:trace>
  <inkml:trace contextRef="#ctx0" brushRef="#br0" timeOffset="202827.163">6119 8276 0,'0'0'0,"0"0"0,0 0 15,0 0-15,12 22 0,-12-22 16,11 19-16,-11-19 0,16 17 0,-8-10 16,-1-1-16,-1 0 0</inkml:trace>
  <inkml:trace contextRef="#ctx0" brushRef="#br0" timeOffset="203155.1875">6398 7989 0,'0'0'0,"0"0"0,19-8 15,-3 4-15,1 2 0,3-1 0,5 1 16,7-3-16,-3-1 0,4 3 16,3-1-16,1 1 0,-5 1 0,-3 1 15,-4 1-15,-5 1 16,-5 1-16,-4 0 0,-3 1 15,-5 1-15,-3 1 0,-6 3 0,-6 3 16,-5 2-16,-3-1 0,-9 9 16,-5 2-16,-1 3 0,1 1 15,-8 9-15,0 2 0,4-1 16,2-1-16,1 1 0,5-3 16,7-7-16,4-6 0,8-5 15,6-2-15,2-7 0,3-7 16,0 2-16,0-2 0,0 0 0</inkml:trace>
  <inkml:trace contextRef="#ctx0" brushRef="#br0" timeOffset="203351.325">6704 8158 0,'0'0'0,"0"0"0,-3 21 0,-1-5 16,1 0-16,-2 11 0,0 2 15,-1 0-15,1 0 0,1 6 16,0 0-16,4-5 0,0-2 0,2-9 16,2-5-16,1-6 0,3-4 15,-3-1-15,0 0 0,-3-1 16</inkml:trace>
  <inkml:trace contextRef="#ctx0" brushRef="#br0" timeOffset="203501.185">6844 8139 0,'0'0'0,"0"0"0,0 0 16,0 0-16,22 18 0,-22-18 15,21 17-15,-9-8 0,-3 1 16,1-2-16,0 0 0,-1-1 16,-2-1-16,0-1 0</inkml:trace>
  <inkml:trace contextRef="#ctx0" brushRef="#br0" timeOffset="203934.9312">7263 7873 0,'0'0'0,"0"0"0,0 0 0,0 0 15,0 0-15,0 0 0,0 0 16,-21 29-16,21-29 0,-21 26 15,9-9-15,1-2 0,1 1 0,2-2 16,3 2-16,0-2 0,2-1 16,3-2-16,3-2 15,2-4-15,0 0 0,3-2 0,2-1 16,-1 0-16,-2-1 0,2 2 16,-1 2-16,-5 0 0,-2 0 0,-4 3 15,-5 3-15,0 1 16,-2 1-16,-5 5 0,2 0 15,2-1-15,2 1 0,-1-1 0,4 1 16,1-2-16,2-1 16,2-1-16,2 2 0,1 0 0,1-1 15,2 0-15,2-1 0,-2 0 16,1 0-16,-3 2 0,-2 1 16,-1-1-16,-1-2 0,-2 1 15,-1-2-15,-1 0 0,0-1 16,0-3-16,-1-1 0,2-5 0,-1-3 15,2 1-15,0-1 0,1 1 16</inkml:trace>
  <inkml:trace contextRef="#ctx0" brushRef="#br0" timeOffset="204118.2053">7449 7864 0,'0'0'15,"0"0"-15,0 0 0,0 0 0,0 0 16,0 0-16,4 29 0,-4-29 16,-3 27-16,3-27 0,-4 33 15,1-17-15,-2 0 0,2-3 16,0-1-16,0-2 0</inkml:trace>
  <inkml:trace contextRef="#ctx0" brushRef="#br0" timeOffset="204767.664">7564 7874 0,'0'0'0,"0"0"0,0 0 15,0 0-15,21 5 0,-21-5 0,0 0 16,16 14-16,-16-14 0,14 15 16,-9-5-16,0 0 0,-2 0 15,-1 1-15,-2-1 0,-1 0 16,0 0-16,-2 1 0,-3-1 15,1 0-15,-5-2 0,-1 1 16,-4 0-16,1-1 0,0-2 0,-4 0 16,1-2-16,2-4 0,3 0 15,2-2-15,3 1 16,2-2-16,3-1 0,3-1 0,3 0 16,3 2-16,2 1 0,5 0 15,4 2-15,-2 0 0,-1 0 16,1 2-16,-1 2 0,0 1 15,-2 0-15,-3 0 0,-2 1 16,-3-1-16,-2 3 0,-4 1 16,-4 0-16,-4 2 0,-2 0 0,-7 1 15,-5 2-15,1-3 0,0 0 16,-2-1-16,-2-1 0,0 0 16,1-1-16,6-2 0,5-1 15,3 0-15,3-3 0,8-2 16,10 2-16,0-4 0,3 0 15,7-3-15,5 1 0,0 0 16,1 1-16,6-2 0,-1 1 0,-3 2 16,-1 1-16,-6 1 0,-4 1 15,-7 3-15,-5 3 0,-10 2 16,-6 1-16,-5 3 0,-6 1 16,-7 3-16,-5 2 0,-1-2 15,-2-1-15,-4 1 0,5 0 16,6-3-16,6 0 0,5-6 15,5-4-15,6-1 0,5-1 0,9-1 16,9-2-16,2-1 0,5-1 16,8-2-16,7-2 0,-1-2 15,0-2-15,11 0 0,1 2 16,-6 0-16,-3 1 0,-3-3 16,-3 0-16,-13 4 0,-6 1 0,-3 1 15,-2 0-15,-2 3 0</inkml:trace>
  <inkml:trace contextRef="#ctx0" brushRef="#br0" timeOffset="205068.0216">7596 8231 0,'0'0'0,"0"0"16,0 0-16,0 0 0,0 0 0,5 29 16,-5-29-16,3 25 15,-3-25-15,2 31 0,-1-13 16,0 1-16,1 1 0,-2-1 15,0 0-15,-2-2 0,0-1 0,-6 4 16,-2-2-16,-4-2 0,-2-1 16,0-4-16,-1-2 15,2-3-15,1 0 0,-1-4 0,2-2 16,1-1-16,2-1 0,1-4 16,5 0-16,4-2 0,3-1 0,8-1 15,7-2-15,3-2 16,3 1-16,7-3 0,6-1 15,10-2-15,-1 0 0,-2 0 0,-10 6 16,-5 2-16</inkml:trace>
  <inkml:trace contextRef="#ctx0" brushRef="#br0" timeOffset="205269.3585">8077 8004 0,'0'0'0,"0"0"0,0 0 16,0 0-16,0 0 0,-22 29 0,22-29 16,-21 34-16,8-13 0,0 3 15,0 3-15,0-1 0,0 1 16,-5 5-16,1-5 0,3-3 16,1-3-16,1-1 0,4-4 15,1-3-15,2-3 0,0-1 0</inkml:trace>
  <inkml:trace contextRef="#ctx0" brushRef="#br0" timeOffset="205419.9745">7986 8209 0,'0'0'0,"0"0"0,0 0 15,0 0-15,0 0 0,0 0 16,0 0-16,0 0 0,8 26 16,-8-26-16,-1 30 0,1-30 15,-2 34-15,0-16 0,2 0 16,0-1-16,0-1 0,0-3 15,0-1-15,0-2 0</inkml:trace>
  <inkml:trace contextRef="#ctx0" brushRef="#br0" timeOffset="205618.0441">8234 8068 0,'0'0'0,"10"-2"0,7-2 15,0 0-15,3 0 0,11-1 16,3 0-16,6-1 0,-2 1 0,-2 3 16,-2 0-16,-6 2 0,-4 0 15,-3 2-15,-8 0 0,-6 0 16,-5-2-16,0 0 0,0 0 16,-2 0-16</inkml:trace>
  <inkml:trace contextRef="#ctx0" brushRef="#br0" timeOffset="205868.1519">8336 7978 0,'0'0'0,"0"0"0,0 0 16,0 0-16,7 28 0,-7-28 16,1 34-16,-2-12 0,1 4 15,-3 3-15,1 5 0,0 8 16,-1-1-16,1 11 0,0 0 15,1-5-15,0-4 0,0 3 16,1-6-16,0-4 0,0-7 0,0-6 16,0-6-16,-1-4 0,0-4 15,-2-5-15,-2-3 0,0-1 16,2 0-16,1 0 0</inkml:trace>
  <inkml:trace contextRef="#ctx0" brushRef="#br0" timeOffset="206051.0897">8369 8197 0,'0'0'0,"0"0"0,0 0 0,0 0 15,0 0-15,0 0 0,0 0 16,-25 25-16,25-25 0,-25 27 16,7-9-16,0-1 0,-3 0 15,-1 4-15,-1 0 0,-6 6 16,1-1-16,2-7 0,2-4 15,-2 1-15,4-4 0,6-1 0</inkml:trace>
  <inkml:trace contextRef="#ctx0" brushRef="#br0" timeOffset="206218.6594">8411 8284 0,'0'0'0,"10"0"15,4 1-15,1 0 0,3 1 0,7 2 16,3-2-16,-2 0 15,0 1-15,3-1 0,0 2 16,-5-2-16,-4 1 0,-5 9 0,-7 6 16,0-3-16,-1-2 0,-2-3 15</inkml:trace>
  <inkml:trace contextRef="#ctx0" brushRef="#br0" timeOffset="206368.0537">8265 8477 0,'0'0'0,"11"-1"0,7-1 16,2-2-16,3 1 0,12-1 0,6 0 15,0 1-15,1 1 0,1-1 16,-8 1-16,-7 1 0</inkml:trace>
  <inkml:trace contextRef="#ctx0" brushRef="#br0" timeOffset="222118.8903">1926 9179 0,'0'0'0,"0"0"0,0 0 16,0 0-16,0 0 0,27 4 16,-27-4-16,26 3 0,-13-1 0,4-1 15,1 2-15,3-1 0,1-1 0,5 0 16,4-1-16,9 0 15,-1 0-15,5 0 0,4-1 16,12 0-16,1 0 0,14-2 0,3-1 16,-5 3-16,-4 1 0,17-4 15,4-2-15,-7 0 0,-2 3 16,17-2-16,2 0 0,33 2 16,-17 3-16,1-4 0,0-2 15,-12 1-15,-7 0 0,6 4 16,4 1-16,-8-3 0,-5-1 0,7 0 15,11 3-15,-14 0 0,-7 0 16,6 1-16,4 1 0,-8 0 16,-4 1-16,6 0 0,7-1 15,-11 0-15,-6 3 0,6-2 16,5-1-16,-12-3 0,-6-2 0,6 2 16,3 1-1,-7 1-15,-5 1 0,2-4 0,0 0 0,-8-2 16,-6 1-16,2 1 15,1 2-15,-8-4 0,-9-2 16,-1 2-16,-2 1 0,-6 0 16,-6 2-16,-7-1 0,-6 1 0,-9-1 15,-4 0-15,-12 0 16,-6 2-16,2 0 0,4-1 0,0 2 16</inkml:trace>
  <inkml:trace contextRef="#ctx0" brushRef="#br0" timeOffset="426739.808">2039 9226 0,'0'0'0,"0"0"16,0 0-16,0 0 0,26-18 0,-26 18 15,0 0-15,20-16 16,-20 16-16,21-9 0,-9 5 0,1 1 15,2 0-15,2-1 0,-2 1 16,2 0-16,1-1 0,4 1 16,1 0-16,-1 0 15,1 0-15,11-1 0,4 0 0,-1 1 16,-3-1-16,15 0 0,4 1 16,-3-1-16,-2 3 0,15-1 15,1 0-15,-2 0 0,-1-1 16,15 2-16,2 0 0,-5-1 0,-3-2 15,15 2-15,1 2 0,-8-2 16,-2-4-16,37 4 16,-7 1-16,-12 0 0,-12 0 0,7-1 15,2 1-15,-6-1 0,-5 0 16,6 2-16,3 1 0,-5 0 16,-7 0-16,8 0 0,3 0 15,-6-2-15,-6-1 0,5 2 16,2 2-16,-7 1 0,-2 2 0,6 0 15,5-1-15,-8-2 0,-4 0 16,2 1-16,1 1 0,-7-2 16,-6-1-16,7 2 0,-1 2 15,-1-1-15,-2 0 0,0-3 16,0-2-16,-9 4 0,-7 0 0,1 1 16,1-2-16,-6 1 0,-8-1 15,2-1-15,0 2 16,-9-1-16,-6 0 0,-5-2 0,-2-2 15,-9 1-15,-2 2 0,-9 1 16,-6-1-16,-5-1 0,-3-2 16,-2-1-16,-8 1 0,-2 0 15,-6 0-15,-11-3 0,-5-1 16,0 0-16,2 2 0,-19-2 16,-5 0-16,3 0 0,3-1 15,-8 3-15,-5 4 0,-29 0 16,12 1-16,1 1 0,1 1 15,7 1-15,6-2 0,-5-1 0,-3 0 16,7 0-16,5 0 0,-10 0 16,-6 1-16,3 7 0,5 3 0,-11 0 15,-11 0-15,34-4 16,22-2-16,17-2 0</inkml:trace>
  <inkml:trace contextRef="#ctx0" brushRef="#br0" timeOffset="428674.133">2078 9154 0,'0'0'0,"0"0"0,0 0 16,0 0-16,0 0 0,24-7 0,-24 7 15,0 0-15,32-3 0,-32 3 16,32-4-16,-13 3 0,0 1 16,3-1-16,4 1 0,2-1 15,-1 0-15,12 0 0,5-1 16,-2 2-16,1 2 0,14-1 16,1-2-16,1-1 0,-3 0 15,17-1-15,0 1 0,-3 1 16,-1 0-16,13 1 0,1 0 15,3-2-15,-8 1 0,17-1 0,2 1 16,15 0-16,-14 2 0,2-1 16,1-1-16,-6 0 0,-9 0 15,8 0-15,4 0 0,-7 1 16,-4 2-16,4-3 0,2-1 16,-6-1-16,-4-2 0,9 2 15,8-1-15,-10 3 0,-9-2 16,8-1-16,5-1 0,-9 1 0,-9 2 15,5-4-15,3 1 16,-8-1-16,-6 1 0,5 2 16,3 1-16,-9 2 0,-6 1 0,3-2 15,3-3-15,-9 4 0,-7 3 16,3-2-16,2 1 0,-7 1 16,-5-1-16,0 1 0,-3-1 15,-7-2-15,-4 0 0,-7 2 16,-4 2-16,-9-1 0,-4-1 0,-6-1 15,-4-1-15,-5 4 0,-1 1 16,-7-7-16,-3-2 0,-8 4 16,-1 2-16,-5 1 0,-6 0 15,-2-1-15,-1-2 0,-10-1 16,-6-1-16,-3 0 0,-1 1 0,-17 0 16,-5 1-16,6-1 15,0 0-15,-45-2 0,0 1 16,17 4-16,5 3 0,-5-3 0,-9 0 15,9-1-15,5-2 0,-7 2 16,-5 0-16,8 1 0,6 0 16,-12 3-16,-7 3 0,9-5 15,7-3-15,-7-1 0,-4 1 16,9 2-16,8 1 0,-10-1 16,-8-1-16,13 2 0,5 0 0,-5 1 15,-5-3-15,16-1 0,7 0 16,-4-3-16,-8 1 15,15 1-15,6 0 0,-2 1 0,1 0 16,6 0-16,7 0 0,1-4 16,-3-2-16,16 2 0,8 0 15,1 3-15,1 2 0,8-3 16,7 0-16,7-1 0,5 0 16,4 3-16,5 3 0,1-3 15,1-3-15,3 2 0,1 2 0,7 1 16,4 0-16,-2 1 0,7-1 15,1 3-15,3 1 16,4-2-16,2-2 0,8 3 0,1 0 16,8 1-16,-1 0 0,11 1 15,2 2-15,0-6 0,-4-3 0,20 2 16,9 2-16,-5-2 16,-1-1-16,46 4 0,0 2 15,-12-6-15,-8-3 0,8-2 0,5 0 16,-6 3-16,-4 1 15,16-1-15,11 1 0,-12-2 0,-8-2 16,17-1-16,6-1 0,-7-1 16,-10 2-16,13 2 0,6 1 15,-13 4-15,-10 2 0,8-2 16,5 0-16,-17-3 0,-11-1 0,-3 5 16,-2 4-16,-16 1 15,-13 0-15,-8 2 0,-5-1 16,-16-2-16,-13-3 0,-8-1 0</inkml:trace>
  <inkml:trace contextRef="#ctx0" brushRef="#br0" timeOffset="431806.67">2074 10337 0,'0'0'15,"0"0"-15,16-1 0,-7 0 0,2 0 16,7 0-16,2 0 0,4 0 16,1 0-16,14 1 0,5 1 15,0 0-15,3 0 0,16 1 16,7 1-16,9 1 0,-3-1 16,18-2-16,4-2 0,-5 1 15,-2 2-15,24 1 0,5-1 16,41 0-16,-17-2 0,2 1 0,5 0 15,-16-2-15,-7-3 0,17 4 16,8 2-16,-6-4 0,-9-1 16,18 0-16,11 2 0,-11 1 15,-7 1-15,11 0 0,5-2 16,-11 2-16,-8 0 0,14 1 16,10 0-16,-17 4 0,-10 2 0,10 1 15,9 0-15,-13-4 16,-9-2-16,7 2 0,5 1 15,-15-3-15,-9 0 0,9 0 16,8-1-16,-15 2 0,-9 2 0,6-1 16,4-3-16,-16 1 0,-12-1 15,7-1-15,3 0 16,-11-3-16,-10-1 0,-3 0 0,0 2 16,-14-3-16,-10 1 0,-10-1 15,-7 1-15,-10 1 0,-8-2 16,-11-3-16,-6-4 0,-5 5 0,-2 0 15,-3 3-15</inkml:trace>
  <inkml:trace contextRef="#ctx0" brushRef="#br0" timeOffset="432740.7923">9725 9522 0,'0'0'0,"0"0"0,0 0 15,0 0-15,30 6 0,-30-6 16,41 4-16,-12 0 0,4 1 0,8-2 16,7 2-16,18 2 0,1 1 0,22 2 15,4-2-15,11 2 16,-4 1-16,9 2 0,-7-1 15,2 0-15,-13-1 0,17 0 0,-23-1 16,-25-4-16,-17 0 0,-17-3 16,-11-1-16,-10-2 0,-7 0 15,-7 0-15,-4 0 0,-8 3 16,-5 1-16,-3 1 0,-5 2 16,-6 2-16,-4 3 0,-4 2 15,-2 1-15,-1 2 0,-1 1 16,-11 4-16,-1 1 0,4-1 0,1 0 15,4 0-15,1 0 16,4-1-16,2-1 0,-9 7 16,13-3-16,10-9 0,8-5 0,15-6 15,2-2-15,4 0 0,2-1 16,1-3-16,2-2 0,2-7 16,-1-5-16,2-1 0,4-3 15,0-4-15,3-4 0,2-3 16,2-3-16,0-4 0,1-2 0,3 0 15,2-2-15,3-3 16,0 3-16,0 4 0,1 4 16,2 3-16,-1 2 0,1 5 0,-1 1 15,-4 7-15,-2 4 0,-2 7 16,1 4-16,1 5 0,-1 6 16,-4 5-16,-3 6 0,-3 4 15,0 3-15,-3 6 0,-2 4 16,-1 3-16,0 4 0,2 7 15,-1 2-15,-1-5 0,-1-4 0,4-1 16,0 0-16,1-4 0,-2-1 16,2 0-16,-1-4 0,-2-11 15,1-5-15,-2-3 16,0-3-16,-1-3 0,0-5 0,-1-1 16,0 0-16,-2-9 0,-1-5 15,-4-4-15,-3-5 0,-4-6 16,-4-5-16,-2-4 0,0-5 15,-10-8-15,-3-4 0,-4 5 16,-4 3-16,-6 0 0,1 4 0,-3 7 16,0 4-16,-6 5 0,2 7 15,14 4-15,11 3 0,9 3 16</inkml:trace>
  <inkml:trace contextRef="#ctx0" brushRef="#br0" timeOffset="435957.4052">13158 9923 0,'0'0'15,"15"-9"-15,4-2 0,9-5 0,4-1 16,20-11-16,11-4 0,16-7 15,0 1-15,28-12 16,9-5-16,9-4 0,-7 3 0,64-24 16,-5 8-16,-22 4 0,-14 4 15,10 4-15,8 2 0,-15 12 16,-8 9-16,2-3 0,2-2 16,-13 9-16,-9 3 0,-8 8 15,-5 5-15,-21-1 0,-12 0 0,-11 5 16,-8 3-16,-14 4 0,-9 2 15,-10 4-15,-8 3 16,-3-2-16,-4 1 0,0 0 0</inkml:trace>
  <inkml:trace contextRef="#ctx0" brushRef="#br0" timeOffset="436240.2072">16981 8299 0,'0'0'0,"0"0"0,0 0 16,-6 27-16,6-27 0,-11 32 15,1-5-15,-3 3 0,-1 4 16,-8 16-16,-2 7 0,-5 11 15,2-1-15,-5 15 0,2 1 16,0-2-16,5-14 0,1 3 16,4-8-16,4-17 0,3-14 0,3-10 15,3-8-15,3-13 0,1-8 16,1 3-16,0 0 0,1 2 0</inkml:trace>
  <inkml:trace contextRef="#ctx0" brushRef="#br0" timeOffset="436490.8284">16846 8265 0,'0'0'0,"11"-3"0,4 1 15,4 0-15,1 0 0,13 1 16,13 3-16,0 4 0,2 3 16,2 7-16,-3 4 0,-11 1 15,-7 0-15,-7 4 0,-6 4 16,-6 0-16,-4 1 0,-12 2 15,-8 1-15,-5-9 0,-4-1 0,-17 2 16,-7-1-16,2-3 0,1-3 16,-3-5-16,-1-3 0,10-5 15,9-3-15,3-1 0,9 0 16,3-1-16</inkml:trace>
  <inkml:trace contextRef="#ctx0" brushRef="#br0" timeOffset="436840.773">17779 8271 0,'0'0'0,"0"0"0,0 0 15,-26 23-15,13-11 0,-6 6 16,-3 5-16,-1 4 0,-2 0 0,-3 12 16,2 0-16,2 5 15,5-4-15,8-2 0,9-8 16,9-7-16,6-5 0,14-11 15,9-7-15,1-5 0,3-5 0,5-6 16,4-7-16,-5-2 0,-3-2 16,6-9-16,-1-2 0,-8 4 15,-6 0-15,-6 2 0,-6 5 16,-7 8-16,-4 7 0,-4 5 16,-4 5-16,-6 4 0,-2 4 15,-3 5-15,-2 5 0,-1 3 0,1 4 16,1 4-16,1 3 15,4-2-15,1 0 0,8-1 0,4 0 16,3-4-16,1-4 0,-2-4 16,-2-2-16,-2-5 0</inkml:trace>
  <inkml:trace contextRef="#ctx0" brushRef="#br0" timeOffset="437062.6888">18874 8093 0,'0'0'0,"0"0"16,0 0-16,-19 15 0,19-15 0,-29 31 16,3-7-16,0 3 15,-2 1-15,-9 18 0,-3 6 16,-3 11-16,7-4 0,-1 4 16,8-7-16,6-3 0,10-10 0,10-9 15,7-8-15,5-10 16,4-6-16,7-10 0,6-6 15,-7-3-15,-1-1 0,-4 1 0,-3 3 16,-2 0-16</inkml:trace>
  <inkml:trace contextRef="#ctx0" brushRef="#br0" timeOffset="437209.8352">18339 8443 0,'0'0'0,"0"0"0,0 0 16,41-8-16,-19 5 0,8 1 15,8 0-15,12-1 0,1-2 0,18 0 16,5 1-16,-4 0 0,-3 0 16,-3 0-16,-8 1 0,-13 2 0</inkml:trace>
  <inkml:trace contextRef="#ctx0" brushRef="#br0" timeOffset="437573.8666">19598 8454 0,'0'0'0,"0"0"0,0 0 15,-27 18-15,13-8 0,-2 3 16,0 2-16,-5 7 0,2-2 16,3 2-16,3 1 0,7-1 0,3-4 15,11 1-15,10-5 16,0-5-16,5-3 0,13-5 0,6-5 15,-1-2-15,-2-3 0,6-7 16,0-2-16,-10 0 0,-6-1 16,-11-3-16,-7-5 0,-7 2 15,-7-1-15,-11 2 0,-9 2 16,-4 4-16,-3 6 0,-12 2 16,-4 6-16,6 1 0,3 4 15,8 3-15,4 1 0,8 3 0,5 0 16,13 2-16,10 1 15,6 7-15,6 8 0,-4-7 0,-4-4 16,-4-3-16</inkml:trace>
  <inkml:trace contextRef="#ctx0" brushRef="#br0" timeOffset="437925.0169">20387 8426 0,'0'0'0,"0"0"0,-18 21 15,5-8-15,-3 3 0,-7 9 16,-2 5-16,1-4 0,0-1 16,-1 3-16,3-2 0,4-5 15,4-3-15,3-7 0,3-4 16,3-3-16,2-4 0,3-5 16,4-5-16,4-3 0,3-3 0,6-9 15,4-4-15,4-1 0,0-1 16,10-3-16,4 2 0,-3 5 15,1 3-15,0 6 0,0 5 16,0 3-16,-2 1 0,3 7 16,-4 5-16,-8 3 0,-6 1 0,-7 9 15,-5 5-15,-6 0 16,-3 3-16,-7 3 0,-4 2 16,-2 1-16,-1-1 0,0 2 15,2-1-15,3-1 0,3-3 0,2-2 16,1-7-16,0-3 0</inkml:trace>
  <inkml:trace contextRef="#ctx0" brushRef="#br0" timeOffset="438307.2276">21856 8399 0,'0'0'15,"0"0"-15,0 0 0,-35-3 0,16 3 16,-8 1-16,-7 3 0,-13 4 16,0 2-16,-13 9 0,1 4 15,6 1-15,4 1 0,2 5 16,8 1-16,12-6 0,8-2 0,14 0 16,13-2-16,7-10 0,5-5 15,11-6-15,10-4 16,-2-4-16,-2-1 0,11-9 0,0-4 15,-4 0-15,-3 3 0,-1-6 16,0-3-16,-11 4 0,-4 2 16,-7 3-16,-4 3 0,-7 9 15,-2 3-15,-6 7 0,-4 3 16,-1 3-16,-3 4 0,-2 6 16,-3 6-16,5 2 0,1 1 15,9 3-15,7 3 0,4-2 0,4-2 16,13-6-16,8-5 15,-7-4-15,-7-3 0,-5-2 0</inkml:trace>
  <inkml:trace contextRef="#ctx0" brushRef="#br0" timeOffset="438590.6895">23018 8358 0,'0'0'16,"0"0"-16,0 0 0,-32-8 0,12 4 15,-7 4-15,-7 3 0,-9 1 16,2 1-16,-9 6 0,3 2 16,7 4-16,7 2 0,6 5 15,9 1-15,10 0 0,9-4 0,9 0 16,8-1-16,1-1 16,0-3-16,0-2 0,-1 0 15,-6 0-15,-2 0 0,-12 0 16,-9 1-16,-1-3 0,-4-2 0,-5 1 15,-4 0-15,1-2 0,-1-1 16,-1-4-16,0-4 0,12-4 16,5-4-16,2 1 0,0 2 15,3 0-15</inkml:trace>
  <inkml:trace contextRef="#ctx0" brushRef="#br0" timeOffset="438824.3373">23444 8253 0,'0'0'0,"0"0"0,-22 13 16,6-2-16,-1 2 0,-13 13 15,-5 7-15,2 2 0,1 3 0,0 8 16,5 1-16,4 0 16,8-6-16,10-8 0,11-5 15,7-5-15,6-4 0,4-5 16,4-3-16,0-6 0,-1-1 0,1-7 15,-1-5-15,-5 3 0,-5 0 0,-4 1 16</inkml:trace>
  <inkml:trace contextRef="#ctx0" brushRef="#br0" timeOffset="438964.686">23028 8545 0,'0'0'0,"0"0"0,0 0 16,0 0-16,32-4 0,-12 1 0,5-1 15,3 1-15,1 0 0,5 0 16,4 0-16,11 1 0,-1-1 0,1 1 16,-9 0-16,-8 0 15</inkml:trace>
  <inkml:trace contextRef="#ctx0" brushRef="#br0" timeOffset="439307.3358">23820 8436 0,'0'0'0,"0"0"0,0 0 15,-12 20-15,4-9 0,-3 4 16,-3 4-16,-2 2 0,1 2 16,-4 6-16,2 0 0,4-3 0,2-2 15,0-1-15,2-4 16,3-5-16,1-2 0,4-7 0,3-5 15,3-3-15,1-1 0,3-2 16,2-4-16,1-3 0,2-2 16,0-4-16,1-5 0,4-2 15,0 2-15,0 3 0,-1 1 16,-3 5-16,-3 4 0,2 4 16,2 4-16,-1 2 0,0 2 0,1 5 15,0 5-15,3 0 0,1 2 16,2 4-16,2 2 0,-4-4 15,-3-2-15,-4-3 0</inkml:trace>
  <inkml:trace contextRef="#ctx0" brushRef="#br0" timeOffset="439707.0584">24679 8498 0,'0'0'0,"0"0"0,0 0 15,0 0-15,-16-17 0,16 17 16,-29-9-16,10 5 0,-3 1 16,-6 3-16,-4 1 0,-9 4 15,0 3-15,-4 5 0,-3 2 16,-7 6-16,5 2 0,-1 9 16,7 3-16,12-4 0,9-1 0,15-1 15,13-2-15,7-6 16,7-4-16,14-9 0,10-6 0,2-4 15,2-4-15,10-6 0,-1-2 16,-7-2-16,-5-1 0,3-9 16,-4-1-16,-8 2 0,-5 2 0,-10 6 15,-6 3-15,-5 6 16,-3 4-16,-6 4 0,-2-2 16,-5 4-16,-3 2 0,-3 8 15,-2 4-15,2 2 0,2 2 0,3 6 16,3 6-16,1-3 0,3-1 15,7-4-15,6-3 0,4-5 16,4-4-16,-4-3 0,-4-2 16,-3-1-16</inkml:trace>
  <inkml:trace contextRef="#ctx0" brushRef="#br0" timeOffset="439874.395">25095 8565 0,'0'0'0,"0"0"0,0 0 16,-18 20-16,18-20 0,-24 22 16,9-7-16,1 3 0,0 0 15,0 6-15,2 0 0,3-4 16,1-4-16,2-3 0,0-2 16,2-2-16</inkml:trace>
  <inkml:trace contextRef="#ctx0" brushRef="#br0" timeOffset="440024.4432">25088 8221 0,'0'0'16,"0"0"-16,0 0 0,7 18 0,-7-18 16,9 28-16,-1-10 0,-2-2 15,0-1-15,-1-2 0</inkml:trace>
  <inkml:trace contextRef="#ctx0" brushRef="#br0" timeOffset="440457.501">25790 8614 0,'0'0'0,"0"0"0,0 0 16,0 0-16,-7-19 0,7 19 0,-21-14 15,4 8-15,-5 2 0,-8 2 16,-5 3-16,-11 4 0,1 4 15,-12 9-15,0 6 0,5 1 16,5 3-16,3 6 0,10-1 16,13-3-16,10-3 0,11-4 15,9-5-15,8-5 0,7-6 0,11-4 16,8-8-16,-1-1 16,-1-4-16,6-7 0,1-4 0,-9-1 15,-4 1-15,-5-2 0,-3-3 16,-7 6-16,-6 6 0,-4 3 15,-4 4-15,-3 6 0,-3 1 16,-8 9-16,-6 7 0,-2 3 16,-1 3-16,-2 10 0,0 4 15,4 3-15,1 1 0,1 9 16,0 0-16,2-8 0,1-4 0,3-4 16,3-4-16,0-6 0,0-6 15,-2-3-15,-2-3 16,-6-4-16,-6-4 0,-1-6 0,-3-2 15,-2-4-15,1-2 0,-1-11 16,0-9-16,5 6 0,5 6 0,3 5 16</inkml:trace>
  <inkml:trace contextRef="#ctx0" brushRef="#br0" timeOffset="440841.5892">26202 8420 0,'0'0'15,"-9"11"-15,-5 8 0,-7 7 0,-1 2 16,-9 12-16,-3 4 16,-2 1-16,5-6 0,5-5 15,7-5-15,2-3 0,5-6 0,3-8 16,4-5-16,1-6 0,3-5 15,4-5-15,5-7 0,0 1 16,1-3-16,6-6 0,6-6 16,1-1-16,0 3 0,7-2 15,2 2-15,-4 7 0,-2 6 0,-2 3 16,-1 3-16,-2 6 0,-3 3 16,-1 7-16,-3 4 15,-3 3-15,-2 3 0,-7 7 0,-6 4 16,1-1-16,-1 0 0,2 0 15,0 3-15,1-4 0,2-2 16,3-6-16,5-6 0,5-5 16,6-4-16,-5-1 0,-3 0 15,-2-1-15</inkml:trace>
  <inkml:trace contextRef="#ctx0" brushRef="#br0" timeOffset="441074.2917">26957 8341 0,'0'0'0,"0"0"0,-17 16 16,1-2-16,-1 5 0,-13 13 15,-5 9-15,-1 0 0,2 1 0,-2 12 16,5-1-16,4 0 16,11-9-16,9-4 0,11-10 0,4-8 15,6-5-15,3-9 0,4-7 16,-2-2-16,1-1 0,1-7 15,0-6-15,-5 3 0,-3 2 0,-3 3 16</inkml:trace>
  <inkml:trace contextRef="#ctx0" brushRef="#br0" timeOffset="441190.2059">26546 8572 0,'0'0'16,"0"0"-16,0 0 0,0 0 0,0 0 15,0 0-15,29-5 16,-7 2-16,5 1 0,10-2 0,7 2 15,2-1-15,4 0 0,4 0 16,1 0-16,-11 0 0</inkml:trace>
  <inkml:trace contextRef="#ctx0" brushRef="#br0" timeOffset="441723.9988">28226 8301 0,'0'0'0,"0"0"0,0 0 15,-28-4-15,11 4 0,-6 3 0,-6 2 16,1 2-16,-2 2 0,-12 10 16,-3 4-16,-7 11 0,5 4 15,-5 16-15,4 7 0,8-2 16,3 0-16,0 9 0,4-1 16,5-9-16,8-13 0,5-7 15,3-6-15,2-6 0,2-5 0,0-3 16,-1-2-16,0-6 0,-4-2 15,-3-5-15,-4-5 0,2-3 16,3-3-16,2-9 0,-1-6 16,5 4-16,1 5 0,1 3 15</inkml:trace>
  <inkml:trace contextRef="#ctx0" brushRef="#br0" timeOffset="441824.0149">27463 8635 0,'0'0'0,"0"0"0,0 0 15,31-16-15,-13 10 0,5 0 0,6-1 16,12-1-16,2 1 0,5 2 15,5 1-15,1 1 0,-11 0 16,-8 1-16</inkml:trace>
  <inkml:trace contextRef="#ctx0" brushRef="#br0" timeOffset="442191.1976">28505 8550 0,'0'0'0,"0"0"0,0 0 0,0 0 16,0 0-16,-38-4 0,15 7 16,-4-1-16,-3 1 0,-2 5 15,-2 2-15,-10 7 0,0 1 0,-6 8 16,5 2-16,7 1 0,6-1 16,5 2-16,9-4 0,10-6 15,7-2-15,8-6 0,6-4 16,5-4-16,4-3 0,5-5 15,2-1-15,7-6 0,-1-2 16,0-5-16,1-4 0,-2 1 16,0-2-16,-3 2 0,-1 2 15,-8 4-15,-5 6 0,-4 1 16,-3 2-16,-3 4 0,-2 4 0,-5 4 16,-3 5-16,-5 0 0,-3 2 15,-1 7-15,-1 2 0,2 0 16,2 2-16,6-2 0,3 0 15,7-4-15,5-2 0,-4-4 16,0-2-16,-1-2 0</inkml:trace>
  <inkml:trace contextRef="#ctx0" brushRef="#br0" timeOffset="442440.2536">29201 8532 0,'0'0'0,"0"0"0,-22 6 0,5 1 16,-3 1-16,-13 7 0,-5 6 15,-1 0-15,1 1 0,-8 10 16,3 3-16,3 2 0,8-3 0,12-4 16,10 0-16,7-4 0,6-5 15,10-2-15,8-5 0,2-2 16,1-2-16,5-4 0,3-5 15,-7 0-15,-5-1 0,-4 2 16</inkml:trace>
  <inkml:trace contextRef="#ctx0" brushRef="#br0" timeOffset="442740.7725">29106 8780 0,'0'0'15,"0"0"-15,0 0 0,0 0 16,32-1-16,-32 1 0,35-2 0,-12 1 15,5 0-15,2-1 0,1-1 16,11-3-16,1 0 0,0-2 16,1 0-16,5-3 0,-4-2 0,-6 0 15,-6-2-15,-2-1 16,-7 0-16,-11 0 0,-8 2 16,-13 4-16,-7 2 0,-10 1 0,-5 1 15,-7 4-15,-4 2 0,-9 8 16,-2 4-16,3 4 0,3 1 15,-1 9-15,5 1 0,11 4 16,9 0-16,10 1 0,7 1 16,12-2-16,10-1 0,11-2 15,12-3-15,4-4 0,3-1 0,-11-6 16,-10-3-16,-6-2 0</inkml:trace>
  <inkml:trace contextRef="#ctx0" brushRef="#br0" timeOffset="443391.2295">29497 9518 0,'0'0'16,"0"0"-16,-15 3 0,4 0 0,-2 2 15,-8-2-15,-6 1 0,-9 1 16,-2 0-16,-7-1 0,-7 0 16,-8-1-16,3-3 0,-23 0 15,-7-1-15,7-2 0,3 0 0,-24-1 16,-21-2-16,14-1 0,11 0 16,-60-1-16,1-2 15,22 2-15,16-1 0,-12 2 16,-8 0-16,15 2 0,9 1 0,-18 0 15,-12 0-15,17 1 0,12 2 0,-18-1 16,-13-2-16,16 0 16,10-2-16,-23 1 0,-17 2 15,16-3-15,12 0 0,-19 2 16,-12-1-16,18 4 0,14 2 0,-23-3 16,-15-2-16,20-2 0,15 1 15,-19 1-15,-14 3 16,18-2-16,13-1 0,-18 0 0,-10 0 15,20 1-15,15 2 0,-21-2 16,-12-1-16,17-3 0,14 1 16,-15-2-16,-12-2 0,17 2 15,12 2-15,-18-1 0,-12 0 16,19 1-16,15 0 0,-24 2 16,-17-2-16,21-1 0,14-1 0,-21-3 15,-15 0-15,18 2 0,14 4 16,-21-1-16,-14 2 15,17-1-15,12 0 0,-21 4 0,-13 3 16,16-4-16,12-3 0,-20 4 16,-14 2-16,20 4 0,16 2 0,-20 4 15,-11 3-15,20-3 0,14 0 16,-7 0-16,-4 3 16,48-6-16,33-1 0,22-3 0</inkml:trace>
  <inkml:trace contextRef="#ctx0" brushRef="#br0" timeOffset="451543.1444">23465 9835 0,'0'0'16,"20"-3"-16,3 0 0,-2 0 0,3 2 16,17-3-16,18 1 15,-2 0-15,-3 0 0,9-1 0,1-3 16,-6 2-16,-15 1 0,-11 0 15</inkml:trace>
  <inkml:trace contextRef="#ctx0" brushRef="#br0" timeOffset="452123.7926">24426 9724 0,'0'0'0,"0"0"0,-3 18 16,3-18-16,-6 29 0,0-6 0,-4 5 15,-5 12-15,-1 3 0,-4 13 16,0 2-16,0-2 0,1-5 0,-2 5 16,2-5-16,0-7 15,4-11-15,4-11 0,3-6 16,4-9-16,1-6 0,3-1 0,-2 1 16,2-1-16</inkml:trace>
  <inkml:trace contextRef="#ctx0" brushRef="#br0" timeOffset="452409.1794">24423 9678 0,'0'0'0,"8"-4"0,4-4 15,3 1-15,3 1 0,7-3 16,2-2-16,-1 2 0,2-1 0,5 0 16,-1 3-16,-5 3 0,-4 4 15,-1 4-15,-2 1 16,-3 5-16,-3 4 0,-5 10 0,-4 10 15,-2 4-15,-2 4 0,-2 13 16,-2 3-16,1-6 0,0-3 16,1 2-16,1-3 0,0-8 15,0-5-15,-1-5 0,-1-2 16,-2-5-16,0-2 0,-5-4 16,-3-3-16,-2-7 0,-4-3 0,-4-6 15,-2-4-15,5 0 0,5 2 16,3 1-16</inkml:trace>
  <inkml:trace contextRef="#ctx0" brushRef="#br0" timeOffset="452541.4503">24389 9886 0,'0'0'15,"0"0"-15,0 0 0,0 0 16,0 0-16,21-14 0,-21 14 16,28-11-16,-9 6 0,2 0 0,3 1 15,-1 0-15,-1 0 0,3 0 16,-4 0-16,-4 1 0</inkml:trace>
  <inkml:trace contextRef="#ctx0" brushRef="#br0" timeOffset="452690.809">24455 9951 0,'0'0'0,"0"0"0,0 0 15,25 0-15,-25 0 0,39 0 0,-12-4 16,3 1-16,3-2 0,13 4 15,5 3-15,-8 0 0,-6 0 0,-8-1 16</inkml:trace>
  <inkml:trace contextRef="#ctx0" brushRef="#br0" timeOffset="452875.709">25417 9525 0,'0'0'0,"0"0"0,0 0 15,0 0-15,-28 14 0,28-14 16,-38 20-16,13-7 0,-3 2 0,-3 5 16,-3 3-16,-10 7 15,1-1-15,-7 8 0,3 1 16,7-9-16,7-7 0,1 0 16,8-5-16,5-4 0</inkml:trace>
  <inkml:trace contextRef="#ctx0" brushRef="#br0" timeOffset="453007.3317">25247 9725 0,'0'0'0,"8"-1"0,4 1 0,2 0 16,1 0-16,5 2 0,2 1 15,-2 2-15,-3 1 0,0 0 16,-3 0-16,-4 0 0,-4 1 0,-1-1 16,0-1-16,-2-1 0</inkml:trace>
  <inkml:trace contextRef="#ctx0" brushRef="#br0" timeOffset="453559.1578">25075 9898 0,'0'0'0,"0"0"0,0 0 16,36-1-16,-19 2 0,4 0 16,4 1-16,5 0 0,2 1 0,-2-1 15,-2 0-15,-1 1 0,-5 0 16,-7 2-16,-8 1 0,-8 1 15,-5 1-15,-8 0 0,-6 0 16,-5 2-16,-1 0 0,-11 2 16,-1-1-16,4 0 0,2 0 0,-1-1 15,4-2-15,8-2 16,7-2-16,9 1 0,10 1 16,5 0-16,5 1 0,10-5 15,10-2-15,-1 0 0,0-1 0,7 2 16,0 0-16,-7 2 0,-6 1 15,-7 0-15,-5 0 16,-10 3-16,-6 0 0,-13 4 0,-11 2 16,1-3-16,-3 0 0,-10 4 15,-4 2-15,4-3 0,3-1 0,4-3 16,4-2-16,7 1 16,6-2-16,11-1 0,8-3 15,6 2-15,4 1 0,7 0 0,6-2 16,0-1-16,0 1 0,3 3 15,-1 0-15,-8 2 0,-5-2 16,-9 3-16,-8 2 0,-6 2 16,-6 0-16,-2-1 0,-4 0 15,0 1-15,-1-1 0,3 1 16,1-2-16,4-2 0,3 1 0,8-3 16,8 1-16,6-3 0,4-2 15,12-3-15,8-4 16,6-2-16,2-1 0,16-6 0,6-3 15,-16 4-15,-13 3 0,-7 1 16</inkml:trace>
  <inkml:trace contextRef="#ctx0" brushRef="#br0" timeOffset="453796.2282">26068 9590 0,'0'0'0,"0"0"16,25-1-16,-6 1 0,3-1 0,14 2 16,7 2-16,0-1 0,1 1 15,11-2-15,2 0 0,-7 0 16,-2-1-16,-4 0 0,-9 0 15,-7 0-15</inkml:trace>
  <inkml:trace contextRef="#ctx0" brushRef="#br0" timeOffset="453958.1703">26299 9663 0,'0'0'0,"0"0"15,0 0-15,0 0 0,-9 26 16,9-26-16,-7 29 0,2-10 15,1 2-15,-2 3 0,1 4 16,-1 4-16,2-2 0,1-5 16,-1-3-16,2-4 0</inkml:trace>
  <inkml:trace contextRef="#ctx0" brushRef="#br0" timeOffset="454140.9924">26348 9668 0,'0'0'0,"0"0"0,0 0 16,21 4-16,-21-4 0,21 10 15,-8-3-15,-1 3 0,0 1 0,0 1 16,0 2-16,-2 1 16,-1 1-16,0-1 0,-1 0 0,-2-4 15</inkml:trace>
  <inkml:trace contextRef="#ctx0" brushRef="#br0" timeOffset="454758.4171">25989 9929 0,'0'0'15,"0"0"-15,0 0 0,0 0 0,0 0 16,22-15-16,-22 15 16,39-9-16,-14 4 0,7 0 15,6 0-15,0 2 0,3 2 0,11 0 16,0 2-16,5 0 0,-6 0 15,0 3-15,-8 0 0,-11 2 16,-8 0-16,-18 1 0,-13 2 16,-5-2-16,-7 1 0,-11 3 15,-8 2-15,-12 0 0,-1 0 16,-6-1-16,-6-1 0,-4 3 0,5 0 16,0-2-16,8-4 15,15 0-15,10-1 0,10-3 0,8-2 16,8 0-16,5 0 0,20-2 15,14-2-15,9 0 0,4-1 16,13 2-16,8-1 0,-3 2 16,-5 0-16,6 2 0,-5 0 15,-13 3-15,-7 1 0,-1 3 16,-19 0-16,-22-2 0,-9-1 0,-17 4 16,-10-1-16,0 0 0,-5 0 15,-12 2-15,-8 0 16,0 1-16,2-1 0,-8 4 0,3-1 15,9-2-15,7 0 0,-2 2 16,17-3-16,17-5 0,8 0 16,10 2-16,9 2 0,10 1 15,8-1-15,11-5 0,12-2 16,1 3-16,1 1 0,14 2 16,6 2-16,-12-1 0,-7-1 0,17 6 15,-13 2-15,-20 0 16,-11-1-16,-18 1 0,-12 2 0,-9-9 15,-6-1-15,-8 0 0,-4 0 16,-2-1-16,-3-1 0,-8 1 16,-5-2-16,4-4 0,2-5 15,2-2-15,3-5 0,15 11 0,4 6 16,5-1-16,2-2 16,3-1-16</inkml:trace>
  <inkml:trace contextRef="#ctx0" brushRef="#br0" timeOffset="455908.0827">27196 9735 0,'0'0'0,"9"1"16,5 3-16,-1-1 0,0 1 0,8 2 15,2 2-15,-1 0 0,0 0 16,3 4-16,-3 1 0,-4-1 15,-3-2-15,-6-1 0,-6 1 16,-5 1-16,-5 2 0,-5-3 16,-4-1-16,1-1 0,-4-2 0,-9 4 15,-5 1-15,-1-3 0,2 0 16,-3 1-16,-1 1 16,-2-3-16,6-3 0,5-3 0,3-1 15,6 0-15,6 0 0,12-1 16,9-4-16,4 1 0,6-1 15,14 2-15,12-1 0,2 1 16,2 2-16,16 1 0,4 0 16,4 2-16,-8 3 0,-3 2 15,-10 2-15,-16-2 0,-10-1 0,-18 3 16,-13 4-16,-11-5 0,-8-2 16,-21 3-16,-16 1 15,1 0-15,-2-2 0,-22 3 0,-9 2 16,13 0-16,7 0 0,-23 5 15,18-3-15,22-5 0,15-5 0,20-2 16,13-1-16,14-2 16,7-1-16,29-5 0,19-3 15,-23 4-15,4-1 0,20-3 16,14-2-16,-7 1 0,-5 3 0,34-9 16,-7-4-16,-20 5 0,-11 1 15,-16-3-15,-10-5 16,-14 4-16,-11 1 0,-15-4 15,-9-2-15,-6-1 0,-3 0 0,-6-4 16,-4-2-16,12 12 0,-4-2 0,-20-18 16,0-2-16,23 20 15,1 1-15,-14-12 0,4 3 16,17 15-16,2 3 0,-1 3 16,2 0-16,3 4 0,3 3 0,0 10 15,1 4-15,2 3 0,-1 1 16,2 15-16,0 12 15,0-4-15,-1 4 0,-2 26 0,-2 14 16,2-4-16,-1-3 0,0 43 16,-1 8-16,2-28 0,0-20 0,3-12 15,1-8-15,-1-15 16,-1-10-16,-3-7 0,-3-3 16,-2-9-16,0-6 0,-8-6 15,-5-5-15,-5-2 0,-2-1 0,-8-13 16,-7-11-16,22 11 0,0-2 15,-22-30-15,-1-9 16,26 25-16,5 0 0,-7-23 0,7 4 16,7 10-16,5 8 0,10 5 15,7 3-15,-1 14 0,2 0 0,14 3 16,10-2-16,3 3 16,2 0-16,7 6 0,5 4 15,-7-1-15,-2 1 0,0 6 0,-3 6 16,-14 1-16,-5 0 0,-3 0 15,-6 0-15,-9-3 0,-6 3 0,-10 0 16,-9 1-16,1-4 16,0-1-16,-10 0 0,-5 0 15,2-1-15,3-3 0,-1-1 16,1-3-16,8-4 0,7-2 0,3-2 16,4-4-16,8 0 0,5 0 15,11-5-15,11 0 16,4 2-16,3 2 0,12 1 0,7 2 15,-3 5-15,-3 1 0,14 5 16,2 1-16,-10 2 0,-7 2 0,0 8 16,-5 5-16,-10 2 15,-6 0-15,-7 8 0,-5 6 16,-7-1-16,-6-2 0,-8 2 16,-5 2-16,2-7 0,-1-2 0,2-10 15,2-5-15,3-5 0</inkml:trace>
  <inkml:trace contextRef="#ctx0" brushRef="#br0" timeOffset="462474.5915">2194 11214 0,'0'0'0,"0"0"16,0 0-16,0 0 0,0 0 0,0 0 15,28-4-15,-28 4 16,24 2-16,-24-2 0,39 6 16,-16-2-16,3 1 0,6 2 15,4 1-15,15 3 0,0-3 16,19 3-16,10 1 0,-2-2 15,0 0-15,27 1 0,24-1 16,-6-1-16,-5-1 0,67 2 16,18-1-16,-23-3 0,-16-5 0,10 1 15,10 0-15,-14 1 0,-9 0 16,16 1-16,13 3 0,-10-3 16,-8 0-16,23-3 0,15-2 15,-16 2-15,-15 0 0,21 1 16,12 0-16,-22 0 0,-12 0 0,10-5 15,9-2-15,-22 4 0,-15 2 16,7-3-16,7-1 0,-21-3 16,-13-1-16,0 0 0,1 2 15,-17-2-15,-11-1 0,-3 2 16,-1 2-16,-11 0 0,-6 0 0,-1-4 16,1-2-16,-10 6 0,-9 2 15,-1 2-15,-1 0 16,-12 1-16,-7 0 0,-2 2 15,-3-1-15,-10 4 0,-7 2 0,-7 0 16,-3 1-16,-9-1 0,-4 1 16,-3-4-16,0-1 0,-2 0 15</inkml:trace>
  <inkml:trace contextRef="#ctx0" brushRef="#br0" timeOffset="463990.9134">3394 11186 0,'0'0'16,"0"0"-16,0 0 0,0 0 0,0 0 15,0 0-15,0 0 16,0 0-16,0 0 0,0 0 0,0 0 15,0 0-15,0 0 0,7-22 16,-7 22-16,0 0 0,0 0 0,0 0 16,0 0-16,-29-4 15,29 4-15,-24 2 0,24-2 16,-29 5-16,13-3 0,-3 0 16,0-1-16,1 0 0,-3 1 0,3 1 15,-1 1-15,4 1 0,2-1 16,1 1-16,-1-3 0,7 0 15,3 1-15,4 0 0,6 2 16,4 1-16,4 0 0,10 4 16,4 0-16,-1 0 0,1-2 15,6 1-15,3-2 0,-4-1 0,-5-2 16,-4 1-16,0-2 16,-6-1-16,-2-1 0,-5-3 15,-2-3-15,-5-1 0,-1 0 0,-4-4 16,-4-2-16,1-2 0,-4-1 15,-2 1-15,-3-1 0,2 1 16,-2-2-16,-1-1 0,-2 4 16,1-1-16,-1 3 0,-2 4 15,-1 4-15,2 1 0,4 0 0,2 0 16</inkml:trace>
  <inkml:trace contextRef="#ctx0" brushRef="#br0" timeOffset="466191.721">6626 11056 0,'0'0'15,"0"0"-15,0 0 0,0 0 0,0 0 16,0 0-16,0 0 0,0 0 15,0 0-15,0 0 0,0 0 16,0 0-16,0 0 0,0 0 16,0 0-16,0 0 0,-21 10 15,21-10-15,-22 9 0,22-9 16,-25 11-16,25-11 0,-26 9 0,14-4 16,0-2-16,2 2 0,-2 0 15,3-1-15,2-1 0,2 0 16,1-1-16,4-2 0,2 4 15,2-3-15,5 2 0,0-1 16,4-1-16,2 0 0,4 1 16,1-2-16,-1 1 0,6 0 15,3 0-15,-2-1 0,-2-1 16,-2 0-16,-2-2 0,-1 0 16,-5-1-16,-2 0 0,-1-1 15,-1-2-15,-4-2 0,-3 1 16,-3 1-16,-3 1 0,-3 0 0,-5 0 15,-3 1-15,2 1 0,2 1 16,0 0-16</inkml:trace>
  <inkml:trace contextRef="#ctx0" brushRef="#br0" timeOffset="469275.0714">16274 12268 0,'0'0'0,"0"0"0,0 0 0,0 0 16,0 0-16,28 0 0,-28 0 16,30-3-16,-11 4 0,6-1 15,5 0-15,4 0 0,3 1 16,20 1-16,5 2 0,12-1 16,-4 0-16,25 3 0,7 0 15,13 1-15,-6-1 0,24 1 0,4 0 16,44 0-16,-21 0 0,4-2 15,5 0-15,-19 3 0,-13 0 16,15-8-16,12-6 0,-12 5 16,-8 3-16,9 5 0,7 3 15,-12-8-15,-8-6 0,8-2 16,6-1-16,-14 8 0,-10 5 16,8-2-16,6 0 0,-17-3 15,-12-3-15,5 0 0,5 1 16,-18 0-16,-12 0 0,-1 5 0,-1 3 15,-11 0-15,-5 1 0,-7 5 16,-4 0-16,-7 0 0,-5 1 0,1 4 16,3 1-16,-10 2 15,-6-1-15,-6-1 0,-3 0 16,-11-3-16,-6-1 0,-9-6 16,-3-4-16,-4-5 0,-6 1 0,3-1 15,1 0-15,2 0 0</inkml:trace>
  <inkml:trace contextRef="#ctx0" brushRef="#br0" timeOffset="471007.7938">2317 13573 0,'0'0'0,"0"0"15,29 2-15,-29-2 0,29 2 0,-7-1 16,5 1-16,13 0 0,3-1 15,20 3-15,10 2 0,-4-1 16,2-1-16,32 1 16,14-1-16,19 0 0,-3 1 0,80 3 15,26 1 1,15 4-16,10 1 0,-61-6 0,-42-4 16,50 3-16,32 2 15,-8 0-15,-5 3 0,6 1 16,1 1-16,-13-4 15,-11-2-15,-1-1 0,-4-2 0,0-2 16,-1-1-16,1-4 0,0 0 16,-5-4-16,-3-2 0,-2 1 15,1-1-15,-10-2 0,-8-2 0,3-3 16,2 0-16,-5 4 0,-5 3 16,-4-2-16,-3-1 0,-13 2 15,-11 4-15,2 0 0,2 1 16,-13 4-16,-8 3 0,-4 0 15,-4 0-15,-13 0 0,-10 2 16,-10-2-16,-5-2 0,-18-2 16,-13-2-16,-12 0 0,-9-1 15,-19-9-15,-13-6 0,-19-7 16,-14-5-16,12 10 0,8 7 0,4 4 16</inkml:trace>
  <inkml:trace contextRef="#ctx0" brushRef="#br0" timeOffset="471741.1247">3060 12496 0,'0'0'0,"0"0"0,-18-12 0,18 12 16,-19-10-16,6 4 0,-4-1 16,-4 0-16,-2 0 0,-11 1 15,-5 1-15,-2 2 0,2 0 0,-16 5 16,-8 1-16,5 3 15,2 4-15,-10 6 0,0 4 0,-7 5 16,6-1-16,4 6 0,2 4 16,2 3-16,5-2 0,3 6 15,2 5-15,7 2 0,5-1 16,1 29-16,11-3 0,10 0 16,11-1-16,2-10 0,4-7 15,11-6-15,7-7 0,16-1 16,8-1-16,12-3 0,6-1 0,14-10 15,12-6-15,1-7 0,2-5 16,10-6-16,8-4 16,-2-6-16,-3-5 0,3-7 0,1-6 15,-8 0-15,-7-1 0,-1-7 16,-2-5-16,-13-4 0,-7 1 0,-11-7 16,-6-4-16,-12-4 15,-9-3-15,-13-1 0,-9-4 16,-10 2-16,-4 2 0,-14-1 0,-8-4 15,-9 7-15,-6 5 0,-16-1 16,-8 0-16,-5 12 0,0 8 16,-17 7-16,-9 5 0,-6 8 15,-7 7-15,35 2 0,22 3 16,16-1-16</inkml:trace>
  <inkml:trace contextRef="#ctx0" brushRef="#br0" timeOffset="483845.555">4252 12090 0,'0'0'0,"0"0"16,0 0-16,21 8 0,-14-3 0,-1 1 16,3 1-16,-2-1 0,-3-1 15,2 0-15</inkml:trace>
  <inkml:trace contextRef="#ctx0" brushRef="#br0" timeOffset="484075.2764">3963 12153 0,'0'0'0,"0"0"15,30 0 1,-2 1-16,4-1 0,16 0 0,7 0 16,11-1-16,1-1 0,10 1 15,-2 1-15,-3 0 0,-9 1 0,-11-2 16,-9 0-16,-11-1 0,-12-2 15,-11-1-15,-9-1 0,0 1 16,0 1-16,0 2 0</inkml:trace>
  <inkml:trace contextRef="#ctx0" brushRef="#br0" timeOffset="484258.5643">4205 12171 0,'0'0'0,"0"0"0,0 0 15,0 0-15,-22 16 0,22-16 0,-19 24 16,8-7-16,0 2 0,0 5 15,0 5-15,-3 12 0,-1 2 16,1 2-16,0 1 0,-2 5 16,3-4-16,0 2 0,3-7 15,2-6-15,4-7 0,0-5 16,2-6-16,1-3 16</inkml:trace>
  <inkml:trace contextRef="#ctx0" brushRef="#br0" timeOffset="484408.9936">4075 12433 0,'0'0'0,"0"0"0,28-11 16,-8 3-16,1 0 0,13-4 0,3 0 15,3-2-15,5 1 0,7-4 16,-1 1-16,5-1 0,-4 4 16,-8 0-16,-5 2 15,-10 1-15,-7 0 0,-5 2 0,-5 2 16,-2 1-16</inkml:trace>
  <inkml:trace contextRef="#ctx0" brushRef="#br0" timeOffset="484575.6399">4302 12240 0,'0'0'0,"0"0"0,0 0 0,0 0 16,-2 29-16,2-29 0,2 29 15,-2-29-15,0 35 0,0-14 16,0 2-16,3-2 0,-2-2 15,2 0-15,1-5 0,0-2 16,-3-1-16,1-2 0</inkml:trace>
  <inkml:trace contextRef="#ctx0" brushRef="#br0" timeOffset="484842.0466">4558 12182 0,'0'0'0,"0"0"0,0 0 0,0 0 15,0 0-15,0 0 16,-6 23-16,6-23 0,-31 27 0,10-9 16,-2 1-16,0 1 0,-1-1 15,-6 5-15,2 0 0,5-2 16,4-3-16,2 2 0,7-2 16,10-6-16,6-2 0,9-3 15,1 0-15,9-2 0,3-2 0,10-2 16,0-4-16,0 0 0,0-3 15,0 0-15,-6-1 0,-7-2 16,-6-1-16,-4 2 0,-4 1 16,-2 1-16</inkml:trace>
  <inkml:trace contextRef="#ctx0" brushRef="#br0" timeOffset="485341.7867">4188 12591 0,'0'0'15,"0"0"-15,0 0 0,5 28 16,-3-17-16,1 2 0,3-2 0,0-1 16,1 1-16,5 0 15,0-1-15,1-3 0,1-2 0,4-1 16,-2-3-16,0-2 0,1-2 16,-2-1-16,1-1 0,-3-4 15,-1-2-15,1-1 0,2-1 16,-4 2-16,0 3 0,-1 1 15,-4 1-15,0 2 0,-3 1 0,0 5 16,-3 2-16,1 2 0,2 3 16,-3-2-16,0 2 0,0-1 15,1 2-15,1 1 16,2-2-16,1 0 0,-1-2 0,3 0 16,0-1-16,1-2 0,1-2 0,0 0 15,2-5-15,1 0 16,0 0-16,4-2 0,-2 0 15,0 0-15,-4-2 0,0 0 0,-1 0 16,-1 0-16,-1 2 0,-2 0 16,0 3-16,-3 2 0,2 3 15,-1 2-15,0 2 0,1 1 16,0 2-16,2 1 0,0 1 16,3 0-16,-1-1 0,4 3 15,1-1-15,1-4 0,2-4 0,-3-1 16,-1-1-16,-2-3 0,-2-2 15,-5-3-15,-4-3 16,-3-2-16,-2 0 0,-7-3 0,-3-2 16,3 1-16,2 3 0,2 1 15</inkml:trace>
  <inkml:trace contextRef="#ctx0" brushRef="#br0" timeOffset="485592.2927">3780 12361 0,'0'0'0,"0"0"16,0 0-16,0 0 0,0 0 0,-3 28 16,3-28-16,10 33 0,-2-12 15,6 4-15,1 3 0,7 1 16,5-1-16,13 10 0,4 2 16,13 6-16,4-3 0,12 5 15,5-5-15,10 0 0,-2-6 0,9-4 16,-7-10-16,-11-7 0,-5-6 15,26-8-15,-13-9 0,-16-9 16,-9-8-16,-13-10 0,-5-7 16,-16 11-16,-7 10 0,-6 6 15</inkml:trace>
  <inkml:trace contextRef="#ctx0" brushRef="#br0" timeOffset="485758.5512">5182 11982 0,'0'0'0,"0"0"16,0 0-16,0 0 0,3 28 15,-3-28-15,4 25 0,-4-25 16,11 31-16,-5-16 0,-1-3 16,0-1-16</inkml:trace>
  <inkml:trace contextRef="#ctx0" brushRef="#br0" timeOffset="486457.9344">5682 11972 0,'0'0'0,"0"0"0,0 0 16,-31 4-16,10 0 0,-5 3 16,-8 2-16,-11 3 0,0 2 0,2-1 15,1 0-15,-2 4 16,7 0-16,2 1 0,9-2 15,7-2-15,10 0 0,9-4 0,6 0 16,10-2-16,7 0 0,8-1 16,7 2-16,2-5 0,0-1 15,7-3-15,0-3 0,-7 4 16,-7 3-16,-5-3 0,-6 0 16,-7 0-16,-7 1 0,-8-2 15,-5-5-15,-11 3 0,-8 0 0,-8 3 16,-7 3-16,-7 2 0,1 1 15,-4 1-15,-1 0 0,7 1 16,5 1-16,5 3 16,9 0-16,15-1 15,7 0-15,8-4 0,6-1 0,16-2 16,10 0-16,3-2 0,1 1 16,4-1-16,2-1 0,0 3 15,-5-3-15,-11 0 0,-6 0 16,-10-1-16,-5 0 0,-16 2 15,-14 2-15,-3-1 0,-5 1 0,-13 2 16,-11 1-16,-4 3 0,0 1 16,-10 5-16,3 3 15,10-3-15,9-2 0,6 0 0,9 0 16,12-4-16,6-2 0,20-1 16,13 0-16,4-3 0,5-1 15,18-5-15,13-3 16,2-1-16,3-2 0,3-3 15,-5-1-15,-10 0 0,-5 0 0,8-5 16,-11 1-16,-17 2 0,-11 0 16,-15 3-16,-5-3 0,-8-2 15,-5-4-15,-8-2 0,-7-2 16,2 4-16,-4 2 0,-3 7 16,-2 4-16,3 3 0,2 4 0,1 4 15,2 2-15,2 4 16,2 4-16,6 1 0,3 2 15,2 4-15,6 1 0,5 5 0,1 4 16,1-7-16,1 0 0,-1-5 16,1-6-16,-2-2 0</inkml:trace>
  <inkml:trace contextRef="#ctx0" brushRef="#br0" timeOffset="486642.6899">5156 12622 0,'0'0'0,"0"0"16,0 0-16,0 0 0,9 32 16,-9-32-16,7 33 0,-2-13 15,2 1-15,0 1 16,4 1-16,0-3 0,2-2 16,0 0-16,-2-4 0,-2-3 0,-2 0 15,0-3-15</inkml:trace>
  <inkml:trace contextRef="#ctx0" brushRef="#br0" timeOffset="486868.1207">5276 12695 0,'0'0'0,"0"0"0,0 0 0,34-1 16,-11 0-16,4 0 0,5 0 16,10 1-16,1 0 0,4 0 15,1 1-15,6 1 0,-9 1 16,5 1-16,-8 0 0,-7 3 15,-7 1-15,-9 1 0,-8 3 16,-10-1-16,-6 1 0,-10 3 16,-7 0-16,-3 0 0,-6-3 0,-3-1 15,-3-2-15,1 1 0,10-3 16,4-1-16</inkml:trace>
  <inkml:trace contextRef="#ctx0" brushRef="#br0" timeOffset="487008.1167">5378 12657 0,'0'0'0,"0"0"0,0 0 16,0 0-16,5 23 0,-5-23 15,-1 32-15,-1-14 0,-1 2 0,-1 0 16,2 0-16,1-3 0,-2-1 16,1-2-16</inkml:trace>
  <inkml:trace contextRef="#ctx0" brushRef="#br0" timeOffset="487175.0199">5640 12701 0,'0'0'0,"0"0"15,0 0-15,0 0 0,0 0 16,-1 27-16,1-27 0,-13 27 16,1-10-16,0 3 0,-3 1 15,0 0-15,-3 1 0,-7-2 16,-2-5-16,3-3 0,4-1 0,5-2 15</inkml:trace>
  <inkml:trace contextRef="#ctx0" brushRef="#br0" timeOffset="487324.9912">4997 13001 0,'0'0'0,"0"0"16,0 0-16,0 0 0,0 0 16,31-10-16,-8 5 0,8-1 15,7-1-15,8-1 0,9-1 16,19-2-16,5 1 0,25-2 15,3 0-15,13-1 0,12 1 0,-20 1 16,-33 4-16,-21 1 0</inkml:trace>
  <inkml:trace contextRef="#ctx0" brushRef="#br0" timeOffset="487453.3583">6928 12886 0,'0'0'15,"0"0"-15,0 0 0,0 0 0,-28-6 16,28 6-16,-22-3 16,22 3-16</inkml:trace>
  <inkml:trace contextRef="#ctx0" brushRef="#br0" timeOffset="491675.7113">2134 15682 0,'0'0'0,"0"0"0,0 0 15,0 0-15,0 0 0,0 0 16,0 0-16,0 0 0,0 0 0,0 0 16,0 0-16,0 0 0,0 0 15,29 8-15,-29-8 16,29 0-16,-29 0 0,40 4 0,-14-1 15,2 0-15,3-2 0,13 2 16,7-1-16,0 0 0,3-1 16,16 2-16,8-1 0,8-1 0,-5-1 15,17 0-15,0 0 16,-3 0-16,-5 2 0,18 0 0,14 0 16,19 2-16,-20-1 0,6-1 15,4 0-15,-14-1 0,-6 0 16,9-1-16,7 2 0,-7-1 15,-8 0-15,13 2 0,4 3 16,-9-3-16,-8-1 0,14 0 16,9-1-16,-9 2 0,-7 2 0,9 1 15,4-1-15,-8-1 0,-11-2 16,17 0-16,10-2 16,-13 0-16,-9 0 0,10-2 0,7-1 15,4 2-15,4 0 0,-1 1 16,-1-2-16,-21 1 0,-14 0 0,21 0 15,14 0-15,-9 1 16,-8 0-16,13 1 0,8 1 16,-15-5-16,-10-4 0,10 3 15,7 3-15,-10-3 0,-7-1 0,7 0 16,4 0-16,-10 0 0,-6-1 16,8 2-16,6 2 0,-8-1 15,-6-2-15,6 0 0,3-1 16,-8-2-16,-6-2 0,25 2 15,16 4-15,-21 0 0,-16 3 16,7-3-16,2-1 16,-14-1-16,-8 2 0,-3-1 0,-1-1 15,3 3-15,3 1 0,1 0 16,2-1-16,-3-1 0,-2 0 0,-3 0 16,-2-3-16,-3 6 0,-2 1 15,4-2-15,4-2 0,-3-1 16,-2 0-16,2 2 0,1 2 15,-3-2-15,-3-2 0,-3 0 16,-1 0-16,-3 1 0,-2 1 0,0-1 16,1-3-16,-2 0 15,-4-1-15,1 2 0,0-1 16,-2 4-16,-1 1 0,0-4 16,1-2-16,-4 1 0,-3 2 0,-4-1 15,-1 0-15,-3 0 16,-3-2-16,5 3 0,3 1 15,-3-2-15,-3-1 0,-1 0 0,2 0 16,-4 1-16,-3 1 0,1-2 16,2 0-16,-7 0 0,-2 3 0,3 0 15,1 1-15,-6 1 16,-6 1-16,3-4 0,2-2 16,-5 3-16,-1 2 0,0-2 0,0-2 15,1-1-15,1-1 0,-4 1 16,0 2-16,-7 1 0,-1 0 15,5 3-15,5 2 0,-5-2 16,-3-1-16,1 4 0,1 2 16,-15-4-16,1-2 0,0 2 15,0 0-15,1 0 0,1 0 16,-5-1-16,1 1 16,-5-1-16,-2-1 0,-2 1 0,-2 0 15,-1 1-15,-2 0 0,-3 0 16,-2-4-16,2 4 0,-3-3 15,3 3-15</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2025/12/3</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6.emf"/><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7.emf"/><Relationship Id="rId4" Type="http://schemas.openxmlformats.org/officeDocument/2006/relationships/customXml" Target="../ink/ink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67050" y="858520"/>
            <a:ext cx="9799200" cy="2570400"/>
          </a:xfrm>
        </p:spPr>
        <p:txBody>
          <a:bodyPr/>
          <a:lstStyle/>
          <a:p>
            <a:r>
              <a:rPr lang="zh-CN" altLang="zh-CN">
                <a:solidFill>
                  <a:srgbClr val="FF0000"/>
                </a:solidFill>
              </a:rPr>
              <a:t>《读后续写工具箱》（十一）</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0055"/>
            <a:ext cx="10968990" cy="5809615"/>
          </a:xfrm>
          <a:ln>
            <a:solidFill>
              <a:schemeClr val="accent1"/>
            </a:solidFill>
          </a:ln>
        </p:spPr>
        <p:txBody>
          <a:bodyPr>
            <a:noAutofit/>
          </a:bodyPr>
          <a:lstStyle/>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feel disoriented</a:t>
            </a:r>
            <a:r>
              <a:rPr lang="zh-CN" altLang="en-US" sz="1900">
                <a:solidFill>
                  <a:schemeClr val="tx1"/>
                </a:solidFill>
                <a:latin typeface="Times New Roman" panose="02020603050405020304" charset="0"/>
                <a:cs typeface="Times New Roman" panose="02020603050405020304" charset="0"/>
              </a:rPr>
              <a:t>感到迷失方向</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She felt disoriented after reading the dense philosophical passage. </a:t>
            </a:r>
          </a:p>
          <a:p>
            <a:pPr marL="0" indent="0" algn="just">
              <a:spcAft>
                <a:spcPts val="0"/>
              </a:spcAft>
              <a:buNone/>
            </a:pPr>
            <a:r>
              <a:rPr lang="en-US" altLang="zh-CN" sz="1900" b="1">
                <a:solidFill>
                  <a:srgbClr val="FF0000"/>
                </a:solidFill>
                <a:latin typeface="Times New Roman" panose="02020603050405020304" charset="0"/>
                <a:cs typeface="Times New Roman" panose="02020603050405020304" charset="0"/>
              </a:rPr>
              <a:t>14.9 </a:t>
            </a:r>
            <a:r>
              <a:rPr lang="zh-CN" altLang="en-US" sz="1900" b="1">
                <a:solidFill>
                  <a:srgbClr val="FF0000"/>
                </a:solidFill>
                <a:latin typeface="Times New Roman" panose="02020603050405020304" charset="0"/>
                <a:cs typeface="Times New Roman" panose="02020603050405020304" charset="0"/>
              </a:rPr>
              <a:t>矛盾、纠结</a:t>
            </a:r>
          </a:p>
          <a:p>
            <a:pPr marL="0" indent="0" algn="just">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ambivalent</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内心矛盾的</a:t>
            </a:r>
            <a:r>
              <a:rPr lang="zh-CN" altLang="en-US" sz="1900">
                <a:solidFill>
                  <a:schemeClr val="tx1"/>
                </a:solidFill>
                <a:latin typeface="Times New Roman" panose="02020603050405020304" charset="0"/>
                <a:cs typeface="Times New Roman" panose="02020603050405020304" charset="0"/>
              </a:rPr>
              <a:t>（这个词太难了，了解就可以了）</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She felt ambivalent about leaving home: excited for the future, yet tied to the past. </a:t>
            </a:r>
          </a:p>
          <a:p>
            <a:pPr marL="0" indent="0" algn="just">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torn</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左右为难的</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He was torn between telling the truth and protecting his friend. </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As a housewife, I was always torn between keeping an orderly home and staying in shape. </a:t>
            </a:r>
          </a:p>
          <a:p>
            <a:pPr marL="0" indent="0" algn="just">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conflicting emotions</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矛盾的情绪</a:t>
            </a:r>
          </a:p>
          <a:p>
            <a:pPr marL="0" indent="0" algn="just">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wrestle (battle, struggle, grapple) with</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内心挣扎</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David wrestled with the desire to buy the latest cellphone, but in the end, his vanity got the better of him. He raced to the store, produced the money, and bought it. With a pounding heart and trembling hands, he couldn’t wait to download the games, which were like swallowing vortexes. Two months later, his grades plummeted, and his ambitions lay forgotten, buried under the glowing screen.</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15240" y="543240"/>
              <a:ext cx="10751040" cy="5790960"/>
            </p14:xfrm>
          </p:contentPart>
        </mc:Choice>
        <mc:Fallback>
          <p:pic>
            <p:nvPicPr>
              <p:cNvPr id="2" name="墨迹 1"/>
              <p:cNvPicPr/>
              <p:nvPr/>
            </p:nvPicPr>
            <p:blipFill>
              <a:blip r:embed="rId5"/>
              <a:stretch>
                <a:fillRect/>
              </a:stretch>
            </p:blipFill>
            <p:spPr>
              <a:xfrm>
                <a:off x="605880" y="533880"/>
                <a:ext cx="10769760" cy="58096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0525"/>
            <a:ext cx="10968990" cy="5859145"/>
          </a:xfrm>
          <a:ln>
            <a:solidFill>
              <a:schemeClr val="accent1"/>
            </a:solidFill>
          </a:ln>
        </p:spPr>
        <p:txBody>
          <a:bodyPr>
            <a:normAutofit fontScale="90000" lnSpcReduction="20000"/>
          </a:bodyPr>
          <a:lstStyle/>
          <a:p>
            <a:pPr marL="0" indent="0" algn="just">
              <a:buNone/>
            </a:pPr>
            <a:r>
              <a:rPr lang="en-US" altLang="zh-CN">
                <a:solidFill>
                  <a:schemeClr val="tx1"/>
                </a:solidFill>
              </a:rPr>
              <a:t>weigh the pros and cons</a:t>
            </a:r>
            <a:r>
              <a:rPr lang="zh-CN" altLang="en-US">
                <a:solidFill>
                  <a:schemeClr val="tx1"/>
                </a:solidFill>
              </a:rPr>
              <a:t>权衡利弊</a:t>
            </a:r>
          </a:p>
          <a:p>
            <a:pPr marL="0" indent="0" algn="just">
              <a:buNone/>
            </a:pPr>
            <a:r>
              <a:rPr lang="en-US" altLang="zh-CN">
                <a:solidFill>
                  <a:schemeClr val="tx1"/>
                </a:solidFill>
              </a:rPr>
              <a:t>Weighing the pros and cons comes before a wise decision. </a:t>
            </a:r>
          </a:p>
          <a:p>
            <a:pPr marL="0" indent="0" algn="just">
              <a:buNone/>
            </a:pPr>
            <a:r>
              <a:rPr lang="en-US" altLang="zh-CN" b="1">
                <a:solidFill>
                  <a:srgbClr val="FF0000"/>
                </a:solidFill>
              </a:rPr>
              <a:t>14.10 </a:t>
            </a:r>
            <a:r>
              <a:rPr lang="zh-CN" altLang="en-US" b="1">
                <a:solidFill>
                  <a:srgbClr val="FF0000"/>
                </a:solidFill>
              </a:rPr>
              <a:t>压抑、克制</a:t>
            </a:r>
          </a:p>
          <a:p>
            <a:pPr marL="0" indent="0" algn="just">
              <a:buNone/>
            </a:pPr>
            <a:r>
              <a:rPr lang="en-US" altLang="zh-CN">
                <a:solidFill>
                  <a:schemeClr val="tx1"/>
                </a:solidFill>
              </a:rPr>
              <a:t>suppress</a:t>
            </a:r>
            <a:r>
              <a:rPr lang="zh-CN" altLang="en-US">
                <a:solidFill>
                  <a:schemeClr val="tx1"/>
                </a:solidFill>
              </a:rPr>
              <a:t>压抑、强行按下（底下的例句写得不大行）</a:t>
            </a:r>
          </a:p>
          <a:p>
            <a:pPr marL="0" indent="0" algn="just">
              <a:buNone/>
            </a:pPr>
            <a:r>
              <a:rPr lang="en-US" altLang="zh-CN">
                <a:solidFill>
                  <a:schemeClr val="tx1"/>
                </a:solidFill>
              </a:rPr>
              <a:t>At the solemn ceremony, a childhood memory flashed in her mind. Her hand shot to her lips to suppress the giggle, her eyes darting around to see if anyone had noticed her moment of impropriety.</a:t>
            </a:r>
          </a:p>
          <a:p>
            <a:pPr marL="0" indent="0" algn="just">
              <a:buNone/>
            </a:pPr>
            <a:r>
              <a:rPr lang="en-US" altLang="zh-CN">
                <a:solidFill>
                  <a:schemeClr val="tx1"/>
                </a:solidFill>
              </a:rPr>
              <a:t>bottle up</a:t>
            </a:r>
            <a:r>
              <a:rPr lang="zh-CN" altLang="en-US">
                <a:solidFill>
                  <a:schemeClr val="tx1"/>
                </a:solidFill>
              </a:rPr>
              <a:t>憋在心里</a:t>
            </a:r>
          </a:p>
          <a:p>
            <a:pPr marL="0" indent="0" algn="just">
              <a:buNone/>
            </a:pPr>
            <a:r>
              <a:rPr lang="en-US" altLang="zh-CN">
                <a:solidFill>
                  <a:schemeClr val="tx1"/>
                </a:solidFill>
              </a:rPr>
              <a:t>put on a brave face</a:t>
            </a:r>
            <a:r>
              <a:rPr lang="zh-CN" altLang="en-US">
                <a:solidFill>
                  <a:schemeClr val="tx1"/>
                </a:solidFill>
              </a:rPr>
              <a:t>强装镇定</a:t>
            </a:r>
          </a:p>
          <a:p>
            <a:pPr marL="0" indent="0" algn="just">
              <a:buNone/>
            </a:pPr>
            <a:r>
              <a:rPr lang="en-US" altLang="zh-CN">
                <a:solidFill>
                  <a:schemeClr val="tx1"/>
                </a:solidFill>
              </a:rPr>
              <a:t>maintain composure</a:t>
            </a:r>
            <a:r>
              <a:rPr lang="zh-CN" altLang="en-US">
                <a:solidFill>
                  <a:schemeClr val="tx1"/>
                </a:solidFill>
              </a:rPr>
              <a:t>保持镇定</a:t>
            </a:r>
          </a:p>
          <a:p>
            <a:pPr marL="0" indent="0" algn="just">
              <a:buNone/>
            </a:pPr>
            <a:r>
              <a:rPr lang="en-US" altLang="zh-CN">
                <a:solidFill>
                  <a:schemeClr val="tx1"/>
                </a:solidFill>
              </a:rPr>
              <a:t>She maintained her composure when the news caught her off guard. </a:t>
            </a:r>
          </a:p>
          <a:p>
            <a:pPr marL="0" indent="0" algn="just">
              <a:buNone/>
            </a:pPr>
            <a:r>
              <a:rPr lang="en-US" altLang="zh-CN">
                <a:solidFill>
                  <a:schemeClr val="tx1"/>
                </a:solidFill>
              </a:rPr>
              <a:t>mask one’s feelings</a:t>
            </a:r>
            <a:r>
              <a:rPr lang="zh-CN" altLang="en-US">
                <a:solidFill>
                  <a:schemeClr val="tx1"/>
                </a:solidFill>
              </a:rPr>
              <a:t>掩盖真实情感</a:t>
            </a:r>
          </a:p>
          <a:p>
            <a:pPr marL="0" indent="0" algn="just">
              <a:buNone/>
            </a:pPr>
            <a:r>
              <a:rPr lang="en-US" altLang="zh-CN">
                <a:solidFill>
                  <a:schemeClr val="tx1"/>
                </a:solidFill>
              </a:rPr>
              <a:t>He masked his embarrassment with a smile. </a:t>
            </a:r>
          </a:p>
          <a:p>
            <a:pPr marL="0" indent="0" algn="just">
              <a:buNone/>
            </a:pPr>
            <a:r>
              <a:rPr lang="en-US" altLang="zh-CN">
                <a:solidFill>
                  <a:schemeClr val="tx1"/>
                </a:solidFill>
              </a:rPr>
              <a:t>swallow one’s anger</a:t>
            </a:r>
            <a:r>
              <a:rPr lang="zh-CN" altLang="en-US">
                <a:solidFill>
                  <a:schemeClr val="tx1"/>
                </a:solidFill>
              </a:rPr>
              <a:t>忍下怒火，</a:t>
            </a:r>
            <a:r>
              <a:rPr lang="en-US" altLang="zh-CN">
                <a:solidFill>
                  <a:schemeClr val="tx1"/>
                </a:solidFill>
              </a:rPr>
              <a:t>swallow one’s pride</a:t>
            </a:r>
            <a:r>
              <a:rPr lang="zh-CN" altLang="en-US">
                <a:solidFill>
                  <a:schemeClr val="tx1"/>
                </a:solidFill>
              </a:rPr>
              <a:t>放下架子</a:t>
            </a:r>
          </a:p>
          <a:p>
            <a:pPr marL="0" indent="0" algn="just">
              <a:buNone/>
            </a:pPr>
            <a:r>
              <a:rPr lang="zh-CN" altLang="en-US" b="1">
                <a:solidFill>
                  <a:schemeClr val="tx1"/>
                </a:solidFill>
                <a:effectLst>
                  <a:outerShdw blurRad="38100" dist="38100" dir="2700000" algn="tl">
                    <a:srgbClr val="000000">
                      <a:alpha val="43137"/>
                    </a:srgbClr>
                  </a:outerShdw>
                </a:effectLst>
              </a:rPr>
              <a:t>下节从</a:t>
            </a:r>
            <a:r>
              <a:rPr lang="en-US" altLang="zh-CN" b="1">
                <a:solidFill>
                  <a:schemeClr val="tx1"/>
                </a:solidFill>
                <a:effectLst>
                  <a:outerShdw blurRad="38100" dist="38100" dir="2700000" algn="tl">
                    <a:srgbClr val="000000">
                      <a:alpha val="43137"/>
                    </a:srgbClr>
                  </a:outerShdw>
                </a:effectLst>
              </a:rPr>
              <a:t>P</a:t>
            </a:r>
            <a:r>
              <a:rPr lang="en-US" altLang="zh-CN" b="1" baseline="-25000">
                <a:solidFill>
                  <a:schemeClr val="tx1"/>
                </a:solidFill>
                <a:effectLst>
                  <a:outerShdw blurRad="38100" dist="38100" dir="2700000" algn="tl">
                    <a:srgbClr val="000000">
                      <a:alpha val="43137"/>
                    </a:srgbClr>
                  </a:outerShdw>
                </a:effectLst>
              </a:rPr>
              <a:t>176</a:t>
            </a:r>
            <a:r>
              <a:rPr lang="en-US" altLang="zh-CN" b="1">
                <a:solidFill>
                  <a:schemeClr val="tx1"/>
                </a:solidFill>
                <a:effectLst>
                  <a:outerShdw blurRad="38100" dist="38100" dir="2700000" algn="tl">
                    <a:srgbClr val="000000">
                      <a:alpha val="43137"/>
                    </a:srgbClr>
                  </a:outerShdw>
                </a:effectLst>
              </a:rPr>
              <a:t> 14.11</a:t>
            </a:r>
            <a:r>
              <a:rPr lang="zh-CN" altLang="en-US" b="1">
                <a:solidFill>
                  <a:schemeClr val="tx1"/>
                </a:solidFill>
                <a:effectLst>
                  <a:outerShdw blurRad="38100" dist="38100" dir="2700000" algn="tl">
                    <a:srgbClr val="000000">
                      <a:alpha val="43137"/>
                    </a:srgbClr>
                  </a:outerShdw>
                </a:effectLst>
              </a:rPr>
              <a:t>开始</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64840" y="588600"/>
              <a:ext cx="10811880" cy="5093280"/>
            </p14:xfrm>
          </p:contentPart>
        </mc:Choice>
        <mc:Fallback>
          <p:pic>
            <p:nvPicPr>
              <p:cNvPr id="2" name="墨迹 1"/>
              <p:cNvPicPr/>
              <p:nvPr/>
            </p:nvPicPr>
            <p:blipFill>
              <a:blip r:embed="rId5"/>
              <a:stretch>
                <a:fillRect/>
              </a:stretch>
            </p:blipFill>
            <p:spPr>
              <a:xfrm>
                <a:off x="555480" y="579240"/>
                <a:ext cx="10830600" cy="51120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777865"/>
          </a:xfrm>
          <a:ln>
            <a:solidFill>
              <a:schemeClr val="accent1"/>
            </a:solidFill>
          </a:ln>
        </p:spPr>
        <p:txBody>
          <a:bodyPr/>
          <a:lstStyle/>
          <a:p>
            <a:pPr marL="0" indent="0">
              <a:buNone/>
            </a:pPr>
            <a:r>
              <a:rPr lang="en-US" altLang="zh-CN">
                <a:solidFill>
                  <a:srgbClr val="FF0000"/>
                </a:solidFill>
              </a:rPr>
              <a:t>14.7</a:t>
            </a:r>
            <a:r>
              <a:rPr lang="zh-CN" altLang="en-US">
                <a:solidFill>
                  <a:srgbClr val="FF0000"/>
                </a:solidFill>
              </a:rPr>
              <a:t>怀旧</a:t>
            </a:r>
          </a:p>
          <a:p>
            <a:pPr marL="0" indent="0">
              <a:buNone/>
            </a:pPr>
            <a:r>
              <a:rPr lang="en-US" altLang="zh-CN">
                <a:solidFill>
                  <a:schemeClr val="tx1"/>
                </a:solidFill>
              </a:rPr>
              <a:t>nostalgic / nostalgia (</a:t>
            </a:r>
            <a:r>
              <a:rPr lang="zh-CN" altLang="en-US">
                <a:solidFill>
                  <a:schemeClr val="tx1"/>
                </a:solidFill>
              </a:rPr>
              <a:t>底下的句子写得不大行</a:t>
            </a:r>
            <a:r>
              <a:rPr lang="en-US" altLang="zh-CN">
                <a:solidFill>
                  <a:schemeClr val="tx1"/>
                </a:solidFill>
              </a:rPr>
              <a:t>) </a:t>
            </a:r>
          </a:p>
          <a:p>
            <a:pPr marL="0" indent="0">
              <a:buNone/>
            </a:pPr>
            <a:r>
              <a:rPr lang="en-US" altLang="zh-CN">
                <a:solidFill>
                  <a:schemeClr val="tx1"/>
                </a:solidFill>
              </a:rPr>
              <a:t>As her gaze lingered on the faded photo album, a wave of nostalgia washed over her. </a:t>
            </a:r>
          </a:p>
          <a:p>
            <a:pPr marL="0" indent="0">
              <a:buNone/>
            </a:pPr>
            <a:endParaRPr lang="en-US" altLang="zh-CN">
              <a:solidFill>
                <a:schemeClr val="tx1"/>
              </a:solidFill>
            </a:endParaRPr>
          </a:p>
        </p:txBody>
      </p:sp>
      <p:pic>
        <p:nvPicPr>
          <p:cNvPr id="4" name="图片 3"/>
          <p:cNvPicPr>
            <a:picLocks noChangeAspect="1"/>
          </p:cNvPicPr>
          <p:nvPr/>
        </p:nvPicPr>
        <p:blipFill>
          <a:blip r:embed="rId4"/>
          <a:stretch>
            <a:fillRect/>
          </a:stretch>
        </p:blipFill>
        <p:spPr>
          <a:xfrm>
            <a:off x="608330" y="1952625"/>
            <a:ext cx="10879455" cy="418147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2"/>
            </p:custDataLst>
          </p:nvPr>
        </p:nvPicPr>
        <p:blipFill>
          <a:blip r:embed="rId4"/>
          <a:stretch>
            <a:fillRect/>
          </a:stretch>
        </p:blipFill>
        <p:spPr>
          <a:xfrm>
            <a:off x="632460" y="589280"/>
            <a:ext cx="10878185" cy="3721735"/>
          </a:xfrm>
          <a:prstGeom prst="rect">
            <a:avLst/>
          </a:prstGeom>
          <a:ln>
            <a:solidFill>
              <a:schemeClr val="accent1"/>
            </a:solid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628015"/>
            <a:ext cx="10968990" cy="5621655"/>
          </a:xfrm>
          <a:ln>
            <a:solidFill>
              <a:schemeClr val="accent1"/>
            </a:solidFill>
          </a:ln>
        </p:spPr>
        <p:txBody>
          <a:bodyPr>
            <a:normAutofit fontScale="92500"/>
          </a:bodyPr>
          <a:lstStyle/>
          <a:p>
            <a:pPr marL="0" indent="0">
              <a:buNone/>
            </a:pPr>
            <a:r>
              <a:rPr lang="en-US" altLang="zh-CN">
                <a:solidFill>
                  <a:schemeClr val="tx1"/>
                </a:solidFill>
              </a:rPr>
              <a:t>look back on</a:t>
            </a:r>
            <a:r>
              <a:rPr lang="zh-CN" altLang="en-US">
                <a:solidFill>
                  <a:schemeClr val="tx1"/>
                </a:solidFill>
              </a:rPr>
              <a:t>追忆</a:t>
            </a:r>
          </a:p>
          <a:p>
            <a:pPr marL="0" indent="0">
              <a:buNone/>
            </a:pPr>
            <a:r>
              <a:rPr lang="en-US" altLang="zh-CN">
                <a:solidFill>
                  <a:schemeClr val="tx1"/>
                </a:solidFill>
              </a:rPr>
              <a:t>He often looked back on those childhood summers with quiet fondness. </a:t>
            </a:r>
          </a:p>
          <a:p>
            <a:pPr marL="0" indent="0">
              <a:buNone/>
            </a:pPr>
            <a:r>
              <a:rPr lang="en-US" altLang="zh-CN">
                <a:solidFill>
                  <a:schemeClr val="tx1"/>
                </a:solidFill>
              </a:rPr>
              <a:t>fondness</a:t>
            </a:r>
            <a:r>
              <a:rPr lang="zh-CN" altLang="en-US">
                <a:solidFill>
                  <a:schemeClr val="tx1"/>
                </a:solidFill>
              </a:rPr>
              <a:t>喜欢、深情</a:t>
            </a:r>
          </a:p>
          <a:p>
            <a:pPr marL="0" indent="0">
              <a:buNone/>
            </a:pPr>
            <a:r>
              <a:rPr lang="en-US" altLang="zh-CN">
                <a:solidFill>
                  <a:schemeClr val="tx1"/>
                </a:solidFill>
              </a:rPr>
              <a:t>He will be remembered by the staff with great fondness. </a:t>
            </a:r>
          </a:p>
          <a:p>
            <a:pPr marL="0" indent="0">
              <a:buNone/>
            </a:pPr>
            <a:r>
              <a:rPr lang="en-US" altLang="zh-CN">
                <a:solidFill>
                  <a:schemeClr val="tx1"/>
                </a:solidFill>
              </a:rPr>
              <a:t>feel a pang of longing</a:t>
            </a:r>
            <a:r>
              <a:rPr lang="zh-CN" altLang="en-US">
                <a:solidFill>
                  <a:schemeClr val="tx1"/>
                </a:solidFill>
              </a:rPr>
              <a:t>突然泛起的渴望或怀念</a:t>
            </a:r>
            <a:endParaRPr lang="en-US" altLang="zh-CN">
              <a:solidFill>
                <a:schemeClr val="tx1"/>
              </a:solidFill>
            </a:endParaRPr>
          </a:p>
          <a:p>
            <a:pPr marL="0" indent="0">
              <a:buNone/>
            </a:pPr>
            <a:r>
              <a:rPr lang="en-US" altLang="zh-CN">
                <a:solidFill>
                  <a:schemeClr val="tx1"/>
                </a:solidFill>
              </a:rPr>
              <a:t>pang</a:t>
            </a:r>
            <a:r>
              <a:rPr lang="zh-CN" altLang="en-US">
                <a:solidFill>
                  <a:schemeClr val="tx1"/>
                </a:solidFill>
              </a:rPr>
              <a:t>突然的身体或精神痛苦：</a:t>
            </a:r>
            <a:r>
              <a:rPr lang="en-US" altLang="zh-CN">
                <a:solidFill>
                  <a:schemeClr val="tx1"/>
                </a:solidFill>
              </a:rPr>
              <a:t>a sudden pang of jealousy</a:t>
            </a:r>
          </a:p>
          <a:p>
            <a:pPr marL="0" indent="0">
              <a:buNone/>
            </a:pPr>
            <a:r>
              <a:rPr lang="en-US" altLang="zh-CN">
                <a:solidFill>
                  <a:schemeClr val="tx1"/>
                </a:solidFill>
              </a:rPr>
              <a:t>A sudden pang of panic and despair seized Tim as the towering bear loomed before him. Its claws gleamed like razors, sending a shiver down his spine. Before he could even turn to run, the creature had spotted him and began to bear down.</a:t>
            </a:r>
          </a:p>
          <a:p>
            <a:pPr marL="0" indent="0">
              <a:buNone/>
            </a:pPr>
            <a:r>
              <a:rPr lang="en-US" altLang="zh-CN">
                <a:solidFill>
                  <a:schemeClr val="tx1"/>
                </a:solidFill>
              </a:rPr>
              <a:t>yearn for the past</a:t>
            </a:r>
            <a:r>
              <a:rPr lang="zh-CN" altLang="en-US">
                <a:solidFill>
                  <a:schemeClr val="tx1"/>
                </a:solidFill>
              </a:rPr>
              <a:t>渴望回到过去</a:t>
            </a:r>
          </a:p>
          <a:p>
            <a:pPr marL="0" indent="0">
              <a:buNone/>
            </a:pPr>
            <a:r>
              <a:rPr lang="en-US" altLang="zh-CN">
                <a:solidFill>
                  <a:schemeClr val="tx1"/>
                </a:solidFill>
              </a:rPr>
              <a:t>be tinged (</a:t>
            </a:r>
            <a:r>
              <a:rPr lang="zh-CN" altLang="en-US">
                <a:solidFill>
                  <a:schemeClr val="tx1"/>
                </a:solidFill>
              </a:rPr>
              <a:t>使带有情感</a:t>
            </a:r>
            <a:r>
              <a:rPr lang="en-US" altLang="zh-CN">
                <a:solidFill>
                  <a:schemeClr val="tx1"/>
                </a:solidFill>
              </a:rPr>
              <a:t>) with sadness</a:t>
            </a:r>
            <a:r>
              <a:rPr lang="zh-CN" altLang="en-US">
                <a:solidFill>
                  <a:schemeClr val="tx1"/>
                </a:solidFill>
              </a:rPr>
              <a:t>带点伤感</a:t>
            </a:r>
          </a:p>
          <a:p>
            <a:pPr marL="0" indent="0">
              <a:buNone/>
            </a:pPr>
            <a:r>
              <a:rPr lang="en-US" altLang="zh-CN">
                <a:solidFill>
                  <a:schemeClr val="tx1"/>
                </a:solidFill>
              </a:rPr>
              <a:t>Her smile was tinged with sadness as she looked at the old photo. </a:t>
            </a:r>
          </a:p>
          <a:p>
            <a:pPr marL="0" indent="0">
              <a:buNone/>
            </a:pPr>
            <a:r>
              <a:rPr lang="en-US" altLang="zh-CN">
                <a:solidFill>
                  <a:schemeClr val="tx1"/>
                </a:solidFill>
              </a:rPr>
              <a:t>tinge</a:t>
            </a:r>
            <a:r>
              <a:rPr lang="zh-CN" altLang="en-US">
                <a:solidFill>
                  <a:schemeClr val="tx1"/>
                </a:solidFill>
              </a:rPr>
              <a:t>主要意思：着色</a:t>
            </a:r>
            <a:r>
              <a:rPr lang="en-US" altLang="zh-CN">
                <a:solidFill>
                  <a:schemeClr val="tx1"/>
                </a:solidFill>
              </a:rPr>
              <a:t>  The light of the setting sun tinges the buildings with delicate colors.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3080"/>
            <a:ext cx="10968990" cy="5736590"/>
          </a:xfrm>
          <a:ln>
            <a:solidFill>
              <a:schemeClr val="accent1"/>
            </a:solidFill>
          </a:ln>
        </p:spPr>
        <p:txBody>
          <a:bodyPr/>
          <a:lstStyle/>
          <a:p>
            <a:pPr marL="0" indent="0">
              <a:buNone/>
            </a:pPr>
            <a:r>
              <a:rPr lang="zh-CN" altLang="en-US">
                <a:solidFill>
                  <a:schemeClr val="tx1"/>
                </a:solidFill>
              </a:rPr>
              <a:t>猜一猜</a:t>
            </a:r>
          </a:p>
          <a:p>
            <a:pPr marL="0" indent="0">
              <a:buNone/>
            </a:pPr>
            <a:r>
              <a:rPr lang="en-US" altLang="zh-CN">
                <a:solidFill>
                  <a:schemeClr val="tx1"/>
                </a:solidFill>
              </a:rPr>
              <a:t>She sways like a startled swan,</a:t>
            </a:r>
          </a:p>
          <a:p>
            <a:pPr marL="0" indent="0">
              <a:buNone/>
            </a:pPr>
            <a:r>
              <a:rPr lang="en-US" altLang="zh-CN">
                <a:solidFill>
                  <a:schemeClr val="tx1"/>
                </a:solidFill>
              </a:rPr>
              <a:t>And glides like a soaring dragon.</a:t>
            </a:r>
          </a:p>
          <a:p>
            <a:pPr marL="0" indent="0">
              <a:buNone/>
            </a:pPr>
            <a:r>
              <a:rPr lang="en-US" altLang="zh-CN">
                <a:solidFill>
                  <a:schemeClr val="tx1"/>
                </a:solidFill>
              </a:rPr>
              <a:t>Her brilliance outshines autumn’s chrysanthemum,</a:t>
            </a:r>
          </a:p>
          <a:p>
            <a:pPr marL="0" indent="0">
              <a:buNone/>
            </a:pPr>
            <a:r>
              <a:rPr lang="en-US" altLang="zh-CN">
                <a:solidFill>
                  <a:schemeClr val="tx1"/>
                </a:solidFill>
              </a:rPr>
              <a:t>Her vigor surpasses spring’s pine.</a:t>
            </a:r>
          </a:p>
          <a:p>
            <a:pPr marL="0" indent="0">
              <a:buNone/>
            </a:pPr>
            <a:r>
              <a:rPr lang="en-US" altLang="zh-CN">
                <a:solidFill>
                  <a:schemeClr val="tx1"/>
                </a:solidFill>
              </a:rPr>
              <a:t>...</a:t>
            </a:r>
          </a:p>
          <a:p>
            <a:pPr marL="0" indent="0">
              <a:buNone/>
            </a:pPr>
            <a:r>
              <a:rPr lang="en-US" altLang="zh-CN">
                <a:solidFill>
                  <a:schemeClr val="tx1"/>
                </a:solidFill>
              </a:rPr>
              <a:t>Her natural fragrance needs no added perfume,</a:t>
            </a:r>
          </a:p>
          <a:p>
            <a:pPr marL="0" indent="0">
              <a:buNone/>
            </a:pPr>
            <a:r>
              <a:rPr lang="en-US" altLang="zh-CN">
                <a:solidFill>
                  <a:schemeClr val="tx1"/>
                </a:solidFill>
              </a:rPr>
              <a:t>Her beauty wears not the faintest tinge of rouge.</a:t>
            </a:r>
          </a:p>
          <a:p>
            <a:pPr marL="0" indent="0">
              <a:buNone/>
            </a:pPr>
            <a:r>
              <a:rPr lang="en-US" altLang="zh-CN">
                <a:solidFill>
                  <a:schemeClr val="tx1"/>
                </a:solidFill>
              </a:rPr>
              <a:t>Bright eyes sparkle beneath gentle brows,</a:t>
            </a:r>
          </a:p>
          <a:p>
            <a:pPr marL="0" indent="0">
              <a:buNone/>
            </a:pPr>
            <a:r>
              <a:rPr lang="en-US" altLang="zh-CN">
                <a:solidFill>
                  <a:schemeClr val="tx1"/>
                </a:solidFill>
              </a:rPr>
              <a:t>Sweet dimples deepen near rosy cheeks.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lstStyle/>
          <a:p>
            <a:pPr marL="0" indent="0">
              <a:buNone/>
            </a:pPr>
            <a:endParaRPr lang="zh-CN" altLang="en-US"/>
          </a:p>
        </p:txBody>
      </p:sp>
      <p:pic>
        <p:nvPicPr>
          <p:cNvPr id="4" name="图片 3" descr="Screenshot_20251201_172037_com.baidu.netdisk_edit"/>
          <p:cNvPicPr>
            <a:picLocks noChangeAspect="1"/>
          </p:cNvPicPr>
          <p:nvPr/>
        </p:nvPicPr>
        <p:blipFill>
          <a:blip r:embed="rId4"/>
          <a:stretch>
            <a:fillRect/>
          </a:stretch>
        </p:blipFill>
        <p:spPr>
          <a:xfrm>
            <a:off x="346075" y="635"/>
            <a:ext cx="11372215" cy="685736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1490"/>
            <a:ext cx="10968990" cy="5758180"/>
          </a:xfrm>
          <a:ln>
            <a:solidFill>
              <a:schemeClr val="accent1"/>
            </a:solidFill>
          </a:ln>
        </p:spPr>
        <p:txBody>
          <a:bodyPr/>
          <a:lstStyle/>
          <a:p>
            <a:pPr marL="0" indent="0" algn="just">
              <a:buNone/>
            </a:pPr>
            <a:r>
              <a:rPr lang="en-US" altLang="zh-CN" sz="2400">
                <a:solidFill>
                  <a:srgbClr val="FF0000"/>
                </a:solidFill>
              </a:rPr>
              <a:t>14.8</a:t>
            </a:r>
            <a:r>
              <a:rPr lang="zh-CN" altLang="en-US" sz="2400">
                <a:solidFill>
                  <a:srgbClr val="FF0000"/>
                </a:solidFill>
              </a:rPr>
              <a:t>困惑</a:t>
            </a:r>
          </a:p>
          <a:p>
            <a:pPr marL="0" indent="0" algn="just">
              <a:buNone/>
            </a:pPr>
            <a:r>
              <a:rPr lang="en-US" altLang="zh-CN" sz="2400">
                <a:solidFill>
                  <a:schemeClr val="tx1"/>
                </a:solidFill>
              </a:rPr>
              <a:t>perplexed</a:t>
            </a:r>
            <a:r>
              <a:rPr lang="zh-CN" altLang="en-US" sz="2400">
                <a:solidFill>
                  <a:schemeClr val="tx1"/>
                </a:solidFill>
              </a:rPr>
              <a:t>困惑的、不知所措的</a:t>
            </a:r>
          </a:p>
          <a:p>
            <a:pPr marL="0" indent="0" algn="just">
              <a:buNone/>
            </a:pPr>
            <a:r>
              <a:rPr lang="en-US" altLang="zh-CN" sz="2400">
                <a:solidFill>
                  <a:schemeClr val="tx1"/>
                </a:solidFill>
              </a:rPr>
              <a:t>A perplexed frown appeared on his face as he scratched his head. The answer simply eluded him.</a:t>
            </a:r>
          </a:p>
          <a:p>
            <a:pPr marL="0" indent="0" algn="just">
              <a:buNone/>
            </a:pPr>
            <a:r>
              <a:rPr lang="en-US" altLang="zh-CN" sz="2400">
                <a:solidFill>
                  <a:schemeClr val="tx1"/>
                </a:solidFill>
              </a:rPr>
              <a:t>Perplexed, he scratched his head, trying to make sense of the contradictory clues.</a:t>
            </a:r>
          </a:p>
          <a:p>
            <a:pPr marL="0" indent="0" algn="just">
              <a:buNone/>
            </a:pPr>
            <a:endParaRPr lang="en-US" altLang="zh-CN" sz="24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4330"/>
            <a:ext cx="10968990" cy="5895340"/>
          </a:xfrm>
        </p:spPr>
        <p:txBody>
          <a:bodyPr/>
          <a:lstStyle/>
          <a:p>
            <a:pPr marL="0" indent="0">
              <a:buNone/>
            </a:pPr>
            <a:endParaRPr lang="zh-CN" altLang="en-US"/>
          </a:p>
        </p:txBody>
      </p:sp>
      <p:pic>
        <p:nvPicPr>
          <p:cNvPr id="4" name="图片 3" descr="Screenshot_20251201_180435_com.xingin.xhs_edit_54"/>
          <p:cNvPicPr>
            <a:picLocks noChangeAspect="1"/>
          </p:cNvPicPr>
          <p:nvPr/>
        </p:nvPicPr>
        <p:blipFill>
          <a:blip r:embed="rId4"/>
          <a:stretch>
            <a:fillRect/>
          </a:stretch>
        </p:blipFill>
        <p:spPr>
          <a:xfrm>
            <a:off x="1254125" y="0"/>
            <a:ext cx="9567545" cy="6858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8625"/>
            <a:ext cx="10968990" cy="5821045"/>
          </a:xfrm>
          <a:ln>
            <a:solidFill>
              <a:schemeClr val="accent1"/>
            </a:solidFill>
          </a:ln>
        </p:spPr>
        <p:txBody>
          <a:bodyPr>
            <a:noAutofit/>
          </a:bodyPr>
          <a:lstStyle/>
          <a:p>
            <a:pPr marL="0" indent="0" algn="just">
              <a:lnSpc>
                <a:spcPts val="2600"/>
              </a:lnSpc>
              <a:spcAft>
                <a:spcPts val="0"/>
              </a:spcAft>
              <a:buNone/>
            </a:pPr>
            <a:r>
              <a:rPr lang="en-US" altLang="zh-CN" sz="24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Then came our first practice.</a:t>
            </a:r>
            <a:r>
              <a:rPr lang="en-US" altLang="zh-CN" sz="24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Excited and nervous, I gathered five kids, including Jack, at the school basketball court. I was about to explain some simple rules when these naughty pupils locked their eyes on the basketball and charged at it. Seeing this, I lost my composure and yelled: "Keep your line! Stay where you are!", only to be met with louder squeaks and laughter. This unexpected episode completely caught me off guard. After they were dismissed, Jack trotted to me, suggesting that maybe I could look up some workable strategies online.</a:t>
            </a:r>
          </a:p>
          <a:p>
            <a:pPr marL="0" indent="0" algn="just">
              <a:lnSpc>
                <a:spcPts val="26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 searched online for coaching tips. </a:t>
            </a:r>
            <a:r>
              <a:rPr lang="en-US" altLang="zh-CN" sz="2400">
                <a:solidFill>
                  <a:schemeClr val="tx1"/>
                </a:solidFill>
                <a:latin typeface="Times New Roman" panose="02020603050405020304" charset="0"/>
                <a:cs typeface="Times New Roman" panose="02020603050405020304" charset="0"/>
              </a:rPr>
              <a:t>To my delight, it proved immensely helpful, offering me the most efficient strategy “Show, not tell”. When I again summoned them together, I showcased the skills of passing, shooting and dribbling. They did as told and practiced seriously. My son Jack flashed me a grin and gave me a big thumbs-up. As you could imagine, on the Family Basketball Day, the team I coached put on a terrific performance. When Jack gave me a tight embrace and whispered, "Dad, you are a great coach and a father. I love you!", tears of happiness welled up in my eyes.</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67160" y="742680"/>
              <a:ext cx="10726920" cy="2522520"/>
            </p14:xfrm>
          </p:contentPart>
        </mc:Choice>
        <mc:Fallback>
          <p:pic>
            <p:nvPicPr>
              <p:cNvPr id="2" name="墨迹 1"/>
              <p:cNvPicPr/>
              <p:nvPr/>
            </p:nvPicPr>
            <p:blipFill>
              <a:blip r:embed="rId5"/>
              <a:stretch>
                <a:fillRect/>
              </a:stretch>
            </p:blipFill>
            <p:spPr>
              <a:xfrm>
                <a:off x="757800" y="733320"/>
                <a:ext cx="10745640" cy="25412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844</Words>
  <Application>Microsoft Office PowerPoint</Application>
  <PresentationFormat>宽屏</PresentationFormat>
  <Paragraphs>55</Paragraphs>
  <Slides>11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微软雅黑</vt:lpstr>
      <vt:lpstr>Arial</vt:lpstr>
      <vt:lpstr>Times New Roman</vt:lpstr>
      <vt:lpstr>Wingdings</vt:lpstr>
      <vt:lpstr>WPS</vt:lpstr>
      <vt:lpstr>《读后续写工具箱》（十一）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185</cp:revision>
  <dcterms:created xsi:type="dcterms:W3CDTF">2019-06-19T02:08:00Z</dcterms:created>
  <dcterms:modified xsi:type="dcterms:W3CDTF">2025-12-03T08:34:53Z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5FE9B9B5643C44DD8ECB8BC52E87897A_11</vt:lpwstr>
  </property>
</Properties>
</file>