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ink/ink2.xml" ContentType="application/inkml+xml"/>
  <Override PartName="/ppt/tags/tag71.xml" ContentType="application/vnd.openxmlformats-officedocument.presentationml.tags+xml"/>
  <Override PartName="/ppt/tags/tag72.xml" ContentType="application/vnd.openxmlformats-officedocument.presentationml.tags+xml"/>
  <Override PartName="/ppt/ink/ink3.xml" ContentType="application/inkml+xml"/>
  <Override PartName="/ppt/tags/tag73.xml" ContentType="application/vnd.openxmlformats-officedocument.presentationml.tags+xml"/>
  <Override PartName="/ppt/tags/tag74.xml" ContentType="application/vnd.openxmlformats-officedocument.presentationml.tags+xml"/>
  <Override PartName="/ppt/ink/ink4.xml" ContentType="application/inkml+xml"/>
  <Override PartName="/ppt/tags/tag75.xml" ContentType="application/vnd.openxmlformats-officedocument.presentationml.tags+xml"/>
  <Override PartName="/ppt/tags/tag76.xml" ContentType="application/vnd.openxmlformats-officedocument.presentationml.tags+xml"/>
  <Override PartName="/ppt/ink/ink5.xml" ContentType="application/inkml+xml"/>
  <Override PartName="/ppt/tags/tag77.xml" ContentType="application/vnd.openxmlformats-officedocument.presentationml.tags+xml"/>
  <Override PartName="/ppt/tags/tag78.xml" ContentType="application/vnd.openxmlformats-officedocument.presentationml.tags+xml"/>
  <Override PartName="/ppt/ink/ink6.xml" ContentType="application/inkml+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0" d="100"/>
          <a:sy n="30" d="100"/>
        </p:scale>
        <p:origin x="420" y="24"/>
      </p:cViewPr>
      <p:guideLst>
        <p:guide orient="horz" pos="213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2T00:45:57.226"/>
    </inkml:context>
    <inkml:brush xml:id="br0">
      <inkml:brushProperty name="width" value="0.05292" units="cm"/>
      <inkml:brushProperty name="height" value="0.05292" units="cm"/>
      <inkml:brushProperty name="color" value="#FF0000"/>
    </inkml:brush>
  </inkml:definitions>
  <inkml:trace contextRef="#ctx0" brushRef="#br0">4144 1283 0,'0'0'0,"-10"-4"16,-9-2-16,-3 1 0,-3 3 0,-25-4 15,-20-1-15,-5 1 0,-1 3 0,-29 7 16,-29 10-1,-4 1-15,13-3 0,-63 18 0,8 2 16,32 5-16,25 3 0,-6 6 16,-1 5-16,19-6 0,17-4 0,4 12 15,5 9-15,16-10 0,12-5 16,9 6-16,7 4 16,16-5-16,6-3 0,9 0 0,8 1 15,8-3-15,3-2 0,14 4 16,9 2-16,5-11 0,1-10 0,16 3 15,13 4-15,2-8 16,3-3-16,20-3 0,13-1 16,-5-2-16,-8-4 0,25 2 15,12 2-15,-15 2 0,-13 2 0,16-7 16,10-4-16,-14-6 0,-10-4 16,14-3-16,11-2 15,-17-2-15,-10 0 0,13-9 0,8-9 16,-8 2-16,-8-1 0,6-6 15,5-3-15,-19-5 0,-12-4 0,6-4 16,2-3-16,-12 1 16,-13-1-16,-5-13 0,-1-10 15,-12 9-15,-7 6 0,-3-11 16,-3-11-16,-7 11 0,-5 7 0,-19-8 16,-8-5-16,-5 6 15,-5 3-15,-21 12 0,-14 7 0,-8 2 16,-4-1-16,-26 9 0,-17 5 15,-8 8-15,-5 9 0,-32 9 16,-19 8-16,5 7 0,8 4 0,-22 20 16,-15 14-16,59-15 0,41-12 15,28-8-15</inkml:trace>
  <inkml:trace contextRef="#ctx0" brushRef="#br0" timeOffset="853.2759">2131 4045 0,'0'0'0,"0"0"0,0 0 15,0 0-15,22-11 0,-22 11 16,22-7-16,-10 3 0,1 1 0,0 0 16,3 0-16,-3 2 0,3 0 15,-1-1-15,4 1 16,4 0-16,-2 1 0,4-1 0,4 0 15,-2 0-15,0-1 0,4 0 16,4-1-16,-1 1 0,-1 1 0,14 1 16,4 1-16,-6-2 15,-1-2-15,18 0 0,1 2 16,-3 0-16,-5-1 0,18 2 16,4 0-16,-5-1 0,-4-1 0,20 0 15,4 0-15,-10-2 0,-5 2 16,43-2-16,-1 0 0,-18 2 15,-8 1-15,9-5 0,10-3 16,-16 7-16,-9 4 0,14-3 16,13-1-16,-13-2 0,-9-1 0,13 2 15,13 2-15,-10-1 0,-9 2 16,14 0-16,11 3 16,-16-2-16,-11 1 0,17-1 0,15-2 15,-17 1-15,-11 0 0,15-1 16,10-2-16,-15 3 0,-10 2 15,15 1-15,11 2 0,-14-2 16,-10-2-16,16 1 0,7 1 16,-14-3-16,-9-1 0,11 2 15,11 1-15,-9-1 0,-5-1 0,3 3 16,1 1-16,-11-2 0,-8-1 16,5-1-16,3-2 15,-16 2-15,-9 0 0,-7 0 0,-1 1 16,-18 1-16,-9 2 0,-15-5 15,-9-2-15,-10 0 0,-8 0 16,-15 0-16,-11 0 0,6 2 16,6 0-16,4 0 0</inkml:trace>
  <inkml:trace contextRef="#ctx0" brushRef="#br0" timeOffset="33303.1375">2935 3020 0,'0'0'0,"0"0"0,0 0 16,0 0-16,0 0 0,28-1 16,-28 1-16,0 0 0,30 5 0,-20-1 15,2 2-15,-2 1 16,1 1-16,0 0 0,0 3 0,1-1 16,2 2-16,3 3 0,2 3 15,1 1-15,-3-2 0,-2-3 16</inkml:trace>
  <inkml:trace contextRef="#ctx0" brushRef="#br0" timeOffset="36653.1965">6610 3017 0,'0'0'0,"0"0"16,0 0-16,30 12 0,-18-6 0,5 5 16,-2 3-16,4 5 15,-4 0-15,0 1 0,-2 0 0,-2-3 16,-2-2-16,-2-3 0</inkml:trace>
  <inkml:trace contextRef="#ctx0" brushRef="#br0" timeOffset="44853.2826">6955 3751 0,'0'0'0,"0"0"0,0 0 16,0 0-16,-11 29 0,11-29 0,-15 40 15,7-15-15,-3 1 0,-2 14 16,0 4-16,3-2 0,1-1 0,5 7 15,4-3 1,2-8-16,3-5 0,11 1 0,6-5 16,1-5-16,1-8 0,9-5 15,6-4-15,-1-5 0,-2-1 0,1-6 16,1-2-16,-5-2 0,-5 0 0,1-5 16,-5-4-1,-7 1-15,-4-2 0,-2-9 0,-8-4 16,-3 6-16,-1 1 0,-4-4 15,-3 0-15,1 7 0,1 3 0,-4 2 16,-2 5 0,0 4-16,-3 3 0,-2 6 0,-4 4 0,2 3 15,1 3-15,-1 8 16,-2 6-16,0 4 0,0 1 0,2 9 16,2 4-16,5 3 0,3 2 0,4 13 15,4 6-15,3-7 16,5-5-16,3-3 0,3-5 15,0-11-15,1-8 0,3-11 16,2-9-16,-1-5 0,2-3 0,-5 0 16,-7-1-16,0 2 15</inkml:trace>
  <inkml:trace contextRef="#ctx0" brushRef="#br0" timeOffset="45053.2608">7572 3918 0,'0'0'16,"0"0"-16,16-8 16,-1 3-16,1 0 0,6 1 0,5 1 0,6 1 15,0 0-15,-1 1 16,-1-1-16,2 2 0,-5 0 0,-3 1 16,-6 3-16,-4-2 0,-4-1 0,-6-1 15,-5 0 1,2-2-16,-2 2 0,4-3 0</inkml:trace>
  <inkml:trace contextRef="#ctx0" brushRef="#br0" timeOffset="45253.2636">7768 3912 0,'0'0'0,"0"0"15,0 0-15,0 0 0,0 0 0,0 0 16,0 0-16,0 0 0,-22 20 0,22-20 16,-19 28-1,6-11-15,1 2 0,-3 6 0,0 5 16,-2 3-16,0-1 0,-7 14 15,-7 11-15,5-5 0,4-5 0,2 3 16,3-7-16,5-10 16,3-8-16,4-6 0,4-4 15,1-8-15,5-6 0,-2 1 16,-1-2-16,0 0 0</inkml:trace>
  <inkml:trace contextRef="#ctx0" brushRef="#br0" timeOffset="45463.2536">7746 4058 0,'0'0'16,"0"0"-16,0 0 0,0 0 0,0 0 0,-11 30 16,11-30-1,-13 36-15,6-14 0,0 6 0,-3 4 0,3 2 16,-1 0-16,1 8 0,4-1 0,1 2 16,1-8-16,3-8 15,3-7-15,1-4 0,0-5 0,-1-7 16,2-9-16,-2 2 15,0 0-15,-2 1 0</inkml:trace>
  <inkml:trace contextRef="#ctx0" brushRef="#br0" timeOffset="45593.3319">7794 4184 0,'0'0'16,"0"0"-16,0 0 0,0 0 0,0 0 0,0 0 16,29 11-16,-29-11 0,24 10 0,-24-10 15,30 13-15,-12-4 16,-1-1-16,4-1 0,2 0 0,-2-9 15,-1-7-15,1-2 16,-2 1-16,-5 3 0</inkml:trace>
  <inkml:trace contextRef="#ctx0" brushRef="#br0" timeOffset="45793.2564">8359 3859 0,'0'0'16,"0"0"-1,0 0-15,0 0 0,0 0 0,-2 34 0,-4-15 16,1 3-16,-2 5 16,0 4-16,1 5 0,-2 11 0,1-1 15,4-4-15,2 0 16,3-1-16,4-6 0,3-7 0,2-6 16,1-8-16,1-5 0,-2-3 0,-2 0 15,-2-1-15</inkml:trace>
  <inkml:trace contextRef="#ctx0" brushRef="#br0" timeOffset="45993.272">8590 4034 0,'0'0'0,"0"0"0,0 0 0,0 0 0,0 0 16,-4 30-16,4-30 0,-8 36 0,3-14 16,-2 5-16,-1 1 15,2 2-15,0 1 0,1 6 0,0-2 16,2-2-16,0-5 15,0 0-15,3-7 0,2-7 0,0-3 16,0-7-16,1-5 16,0-5-16,-2-5 0,0 2 0,0 1 15,0 3-15</inkml:trace>
  <inkml:trace contextRef="#ctx0" brushRef="#br0" timeOffset="46293.3369">8599 4080 0,'0'0'0,"0"0"0,0 0 15,0 0-15,29-11 16,-29 11-16,32-3 0,-12 4 0,2 1 15,3 2-15,1 0 16,8 6-16,-1 2 0,0 4 0,1 4 16,-5-1-16,-3-2 15,2 5-15,-5 2 0,-5-3 0,-3-1 16,-5-3-16,-4 0 0,-5-1 0,-3 0 16,-10-2-1,-8 1-15,-4-3 0,-4 0 0,-1-2 0,-3 1 16,3-6-16,1-3 15,3-5-15,3-4 0,-4-5 0,5-4 16,5-3-16,10-2 16,6 4-16,5-1 0,5 1 0,5 0 15,6 1-15,6 2 16,9-1-16,4 3 0,2 3 0,1 2 16,4 5-16,4 4 0,-11 1 0,-9-2 15,-7 0-15</inkml:trace>
  <inkml:trace contextRef="#ctx0" brushRef="#br0" timeOffset="46433.346">9737 4255 0,'0'0'0,"0"0"15,0 0-15,0 0 0,0 0 0,-10 25 0,10-25 16,0 0-16</inkml:trace>
  <inkml:trace contextRef="#ctx0" brushRef="#br0" timeOffset="47343.3097">2412 3877 0,'0'0'0,"0"0"16,0 0-16,0 0 0,-3 23 0,3-23 0,-12 27 15,5-8-15,-2 3 16,3 6-16,-3 5 0,2 0 15,3 0-15,0 10 16,8 1-16,0 2 0,5-8 0,6-7 16,2-5-16,3-8 15,2-5-15,5-7 0,1-7 0,-8-5 16,0-3-16,4-8 0,-2-2 0,-3-2 16,-3 0-16,0-7 15,-4-4-15,-4 3 0,-1-2 0,-2 2 16,-3-1-16,-2 3 15,-2 3-15,-2 5 0,-1 4 0,0 5 16,2 5-16,-6 6 16,-1 6-16,4 1 0,-3 3 0,-3 10 15,-4 7-15,2 2 16,-1 3-16,-1 12 0,3 3 0,1 1 16,2-2-16,4 9 0,5-2 0,5-6 15,-1-6-15,5-5 16,3-6-16,2-7 0,0-4 0,1-7 15,0-4-15,-2-6 0,-1-3 16,-2 0-16,-4 0 0,0 0 0</inkml:trace>
  <inkml:trace contextRef="#ctx0" brushRef="#br0" timeOffset="47643.2929">2871 3930 0,'0'0'0,"0"0"15,0 0-15,27-15 0,-13 11 0,2-1 0,5 2 16,-1-2-16,0 2 16,4 2-16,-1 2 0,-2 3 15,-2 3-15,-4-1 16,-2 2-16,-4 0 0,-4 3 0,-3 1 16,-4 4-16,-3-2 0,0 0 0,-5 3 15,-6 3-15,-3 3 16,-2-1-16,-6 9 0,0 2 0,1 0 15,1 2-15,1-1 16,0 1-16,0 4 0,4-3 0,5-5 16,3-4-16,5-5 15,4-5-15,5-10 0,5-5 0,-4-2 16,3 1-16,-3-1 0</inkml:trace>
  <inkml:trace contextRef="#ctx0" brushRef="#br0" timeOffset="47813.2934">3022 4177 0,'0'0'0,"0"0"16,0 0-16,0 0 16,6 28-16,-6-28 0,1 31 0,-1-10 0,0 3 15,3 2 1,-3 3-16,0 5 0,0-2 0,0-3 16,1-3-16,1-3 0,1-5 0,1-8 15,-1-5-15,0-2 16,1 0-16,-2 1 0</inkml:trace>
  <inkml:trace contextRef="#ctx0" brushRef="#br0" timeOffset="47933.2911">3123 4259 0,'0'0'0,"0"0"16,0 0-16,0 0 0,0 0 0,27 16 16,-27-16-16,21 12 15,-21-12-15,30 12 0,-13-7 0,-2-1 16,-4 1-16,1-2 0</inkml:trace>
  <inkml:trace contextRef="#ctx0" brushRef="#br0" timeOffset="48143.3269">3459 3875 0,'0'0'0,"0"0"15,0 0-15,0 0 16,0 0-16,-7 34 0,7-34 0,-10 35 15,5-13-15,1 5 16,-3 8-16,1-1 0,1 1 0,2 5 16,2-3-16,1 3 0,0-7 15,5-9-15,5-7 0,-3-3 0,-1-3 16,0-3-16</inkml:trace>
  <inkml:trace contextRef="#ctx0" brushRef="#br0" timeOffset="48343.3238">3598 3995 0,'0'0'0,"0"0"16,0 0-16,0 0 0,0 0 0,-4 24 15,4-24-15,-3 37 16,-1-15-16,4 5 0,-2 3 0,1 1 16,1-1-16,-2 7 0,2-1 0,0 2 0,2-6 15,1-6 1,1-6-16,-1-5 0,0-4 0,2-9 15,0-8-15,-2 3 16,1 0-16,-2 1 0</inkml:trace>
  <inkml:trace contextRef="#ctx0" brushRef="#br0" timeOffset="48673.3264">3580 4059 0,'0'0'0,"0"0"15,0 0-15,0 0 0,0 0 0,21-17 16,-6 13-16,0 2 15,3 0-15,3 0 0,2 2 0,1 0 16,-2 3-16,8 3 16,0 3-16,-4 4 0,0 0 0,-2 5 15,-1 4-15,1 4 16,-5-1-16,-3 2 0,-3 0 0,-3-1 16,-1-3-16,-9-2 0,-5-2 0,-2-2 15,-2-1-15,-5 0 16,-1-2-16,-2-3 0,2-2 0,-5-6 15,1-3-15,-1-2 0,1-3 16,2-4-16,2-5 0,3-2 0,2-3 16,3 2-1,2 0-15,4 0 0,1 0 0,6 1 16,6 2-16,4 3 0,2 2 0,6 2 16,3 1-16,3 2 15,2 1-15,-5 1 0,-7 1 0,-2 0 0</inkml:trace>
  <inkml:trace contextRef="#ctx0" brushRef="#br0" timeOffset="49393.3026">4459 4133 0,'0'0'0,"0"0"16,0 0-16,0 0 0,0 0 0,4 28 0,-4-28 16,-3 23-16,3-23 15,-6 25-15,3-12 0,-4-1 0,1 0 16,1-2-16,1-2 15,-3 1-15,0-3 0,-3-1 0,-1-2 16,-1-2-16,-1-1 16,2-2-16,2-3 0,3 0 0,-2-2 15,3-2-15,2-3 16,3-1-16,0 0 0,7-3 0,2 1 16,4 2-16,-1 5 0,6 0 0,4 1 15,1 4-15,1 1 16,4 4-16,2 1 0,-3 2 0,0 2 15,2 4-15,-4 3 16,-4 1-16,-3 1 0,-3 0 0,-1 0 16,-5 0-16,-3 1 15,-3 0-15,-3-2 0,-1-1 0,-5 0 16,2-2-16,0-2 0,2-3 0</inkml:trace>
  <inkml:trace contextRef="#ctx0" brushRef="#br0" timeOffset="49553.3112">5280 4249 0,'0'0'16,"0"0"-16,0 0 0,-26 22 0,26-22 15,-29 21-15,15-13 16,3 0-16</inkml:trace>
  <inkml:trace contextRef="#ctx0" brushRef="#br0" timeOffset="52863.3618">2235 5064 0,'0'0'0,"0"0"0,0 0 16,21-5-16,-21 5 0,22-2 0,-8 2 15,1 0-15,3 3 0,3-3 16,1 0-16,0 0 0,3 0 15,10 3-15,0 0 16,0-1-16,0 2 0,12 0 0,0 1 16,1-1-16,-4-1 0,6 2 15,2 1-15,7 1 0,-4-1 0,4 3 16,5 0-16,5 0 0,-5-3 16,4 1-16,5-2 15,4 0-15,-6 0 0,6-2 0,1 0 16,-4-1-16,-3-2 15,37 3-15,-1-1 0,-12-3 0,-9 0 16,5 2-16,1 2 16,-6-1-16,-2-4 0,9 1 0,5 0 15,-9 0-15,-5 1 0,11-4 16,6-2-16,-10 7 0,-2 3 16,9 0-16,3-3 0,-5-1 0,-5-1 15,4 1-15,9 1 16,-9 2-16,-5 3 0,9-3 0,8 1 15,-10 3-15,-4 4 0,5-4 16,5-2-16,-8-2 0,-5 0 0,10 2 16,7 1-1,-8-1-15,-4-3 0,9 1 0,3 0 16,-7 0-16,-5 0 0,9 0 0,5-3 16,-7 2-16,-5 0 15,8-2-15,5 0 0,-8 5 0,-6 3 0,3-8 16,3-5-16,-5 1 15,-5 0-15,9 3 0,6 4 16,-11-3-16,-9 0 0,12 0 16,8-2-16,-10 1 0,-7-1 0,10 2 15,9 1 1,-9-1-16,-5 0 0,7-5 0,5-1 16,-5 4-16,-4 3 0,7-3 0,4-2 15,-8 1-15,-9 0 0,12 2 16,7-2-16,-9 1 0,-8 0 0,8-1 15,4 1-15,-8 0 16,-6 0-16,8 1 0,3 2 16,-10-3-16,-7-2 15,9 2-15,6 0 0,-9-2 0,-8 0 0,8-1 16,3-1-16,-10 5 0,-7 2 0,7-2 16,5-2-1,-9 0-15,-7 0 0,6 1 0,5-1 16,-8 1-16,-4 1 0,6 0 15,5-1-15,-7 2 0,-3 0 0,7-2 16,3-3 0,-8 1-16,-6 1 0,7 4 0,5 3 15,-6-7-15,-2-2 0,5 4 16,5 1-16,-8 1 0,-6 2 16,5-4-16,4-2 0,-11-2 0,-5-1 15,5 1-15,6 0 16,-7-1-16,-3-1 0,7-2 0,4 1 15,-7 3-15,-4 2 16,3 7-16,3 6 0,-6-10 0,-6-5 16,6 1-16,6 0 15,-10 0-15,-4 2 0,6 0 0,4 2 16,-4 5-16,-4 2 0,3-6 0,2-4 16,-6 0-16,-4-1 15,7 6-15,5 5 0,-9 1 0,-5-1 0,6-5 16,5-6-1,-7 4-15,-3 1 0,6 4 0,6 2 16,-4-6-16,-3-2 16,1 2-16,2 4 0,-4 0 0,-2 0 0,6-3 15,3-3 1,-8 0-16,-5-1 0,8 4 0,3 2 16,-5-2-16,-6-2 0,9-5 0,6-1 15,-8 4-15,-4 2 16,3 2-16,4 1 0,-5-5 0,-3-4 15,5-1-15,3-3 16,-6 9-16,-4 3 0,3 1 0,2 0 16,-3-3-16,-3 0 15,1 2-15,3-1 0,-2-2 0,-2-4 0,3 5 16,4 3-16,-7 0 0,-1-1 16,4-2-16,7-2 15,-6 5-15,-4 5 0,5-4 0,4-1 16,-5 0-16,-3 0 15,8-4-15,5-1 0,-4 1 0,-2 0 16,7 1-16,6 1 16,-5-3-16,-2 1 0,4-1 0,4 3 15,-9 4-15,-3 2 0,7-3 16,5-1-16,-5-2 0,-5 2 0,7-3 16,3 1-16,-2-2 0,-2-2 15,6 6-15,4 0 16,-8 0-16,-5-2 0,7 0 0,3 1 15,-6 1-15,-4 3 0,8-3 16,6 0-16,-8 0 0,-3 0 0,6-3 16,6 0-1,-5 0-15,-4 1 0,7 1 0,5 0 16,-8 1-16,-6-2 0,7-1 0,5 0 16,-8 4-16,-2 4 0,7-8 15,7-5-15,-5 0 0,-3-2 16,6 4-16,4 3 15,-7-1-15,-5-1 0,8 1 0,5 2 16,-7 1-16,-4 1 0,7-3 16,5-3-16,-5 3 0,-4 1 15,8-3-15,5-3 16,-8 1-16,-7 1 0,10-2 0,8-1 16,-9 5-16,-5 1 0,5 1 0,3 2 15,-3-5-15,-1-2 16,7 2-16,4-1 0,-10 4 0,-7 1 15,10 2-15,8-2 16,-8-2-16,-7-2 0,10-1 0,6 1 16,-8-3-16,-4 1 15,8 3-15,5 1 0,-5-2 0,-4-2 16,7 4-16,6 2 0,-8 0 0,-6-1 16,12-5-16,10-1 15,-9 0-15,-5 2 0,8 5 0,5 3 16,-6-3-16,-5-4 15,12-1-15,10-1 0,-13 5 0,-9 3 16,10-1-16,9-1 16,-10-2-16,-5-1 0,3 3 0,5 3 15,-10-2-15,-6-1 0,9 0 16,6-1-16,-9-8 0,-6-5 0,-2 13 16,-1 9-16,-10-2 0,-7 1 0,3-5 15,3-4 1,-10 0-16,-5 0 0,-12 0 0,-7-2 15,-15 4-15,-9-1 16,-13-10-16,-9-7 0,-19-3 0,-13-2 0,10 7 16,7 3-1,4 5-15</inkml:trace>
  <inkml:trace contextRef="#ctx0" brushRef="#br0" timeOffset="53703.4293">25723 3984 0,'0'0'16,"0"0"-16,28-12 15,-12 7-15,0-1 0,15-5 0,7-2 16,2-1-16,4 1 0,18-4 0,7 0 16,9-1-16,-3 1 0,13-1 15,0-2-15,-10 8 0,-7 7 16,3-2-16,-7-2 15,-15 3-15,-10 4 0,-4 4 0,-17 6 16,-16-1-16,-7 3 16,-17 8-16,-12 6 0,-2 0 0,-5 1 0,-21 11 15,-12 5 1,1 1-16,-1-2 0,-46 31 0,3 2 16,16-10-16,12-7 0,3-2 0,4-1 15,16-11-15,12-6 16,7-12-16,4-7 0,13-6 0,7-3 0,4-14 15,5-10 1,5-4-16,1-5 0,11-10 0,5-6 16,6-3-16,7 0 0,9-11 15,9-5-15,2 1 0,3 2 16,6-8-16,4-5 0,-4 9 0,-2 6 0,1 5 16,0 4-1,-6 9-15,-3 8 0,-7 7 0,-3 7 16,-6 5-16,-5 5 0,-2 8 15,0 2-15,-4 10 0,-2 5 16,2 10-16,2 7 16,-3 4-16,-2 5 0,6 12 0,3 7 15,-9-25-15,2 3 0,17 38 16,2 2-16,-3-13 0,-4-10 0,-9-3 16,-7-2-16,-3-17 0,-5-12 0,-2-12 15,-1-10 1,0 0-16,0 0 0,-4-9 0,-4-6 15,-4 1-15,-5-2 0,-9-7 16,-6-5-16,1-5 0,-3-5 0,-12-6 16,-8-5-1,-4-2-15,4 6 0,-6-5 0,-2-3 16,-17-13-16,14 10 0,9 9 0,6 4 16,11 10-16,7 7 0,0 5 15,0 3-15,3 5 0,4 2 0,7 3 16,6 1-16,4 0 15</inkml:trace>
  <inkml:trace contextRef="#ctx0" brushRef="#br0" timeOffset="72853.6109">2267 6530 0,'0'0'16,"0"20"-16,0 4 16,0-1-16,-3 5 0,2 17 0,-1 18 15,-1 17-15,-1 2 0,2 21 16,2 4-16,-1 15 0,-2-3 16,0 56-16,-1-12 0,5-13 0,3-10 15,-2 6-15,-1 4 16,4-6-16,1-4 0,2 11 0,1 8 15,-3-9-15,1-4 16,2 13-16,-1 10 0,6-12 0,-1-5 16,3 13-16,2 11 15,-3-14-15,1-10 0,-2 18 0,1 13 16,-2-12-16,-1-6 0,2 9 16,4 9-16,1-13 0,0-10 15,4 14-15,1 11 0,-7-4 0,1-3 16,1 7-1,-3 5-15,0-15 0,-6-9 0,0 15 16,1 9-16,-5 24 16,-2 17-16,-3-41 0,-2-28 15,-3 8 1,-2 7-16,-5-11 0,0-9 0,2 14 16,-1 11-16,-1-8 0,-2-4 0,-1 0 15,1 3-15,1-8 16,0-4-16,-1 4 0,-5 2 15,0 20-15,0 12 16,2-34-16,3-22 0,4-45 0,3-31 16,0-21-16</inkml:trace>
  <inkml:trace contextRef="#ctx0" brushRef="#br0" timeOffset="77953.7136">4656 5582 0,'0'0'0,"0"0"15,0 0-15,0 0 0,0 0 16,-7 25-16,7-25 0,-18 31 0,7-12 15,-3 5 1,-3 6-16,0 1 0,-1 0 0,-4 10 16,1 3-16,2 3 15,6-6-15,7-5 0,6-6 0,4-6 16,5-4-16,6-7 0,7-4 0,3-5 0,1-2 16,8-7-1,-1-3-15,-2-1 0,-2 0 0,-7 1 0,-4 3 16,-5 0-1</inkml:trace>
  <inkml:trace contextRef="#ctx0" brushRef="#br0" timeOffset="78103.6992">4306 5897 0,'0'0'0,"0"0"15,0 0-15,28-7 0,-28 7 16,37-5-16,-5 0 0,2 1 0,2 0 15,15-1 1,5-1-16,-5-2 0,-1-3 0,1 0 16,-4 0-16,-9 3 0</inkml:trace>
  <inkml:trace contextRef="#ctx0" brushRef="#br0" timeOffset="78673.6769">5119 5516 0,'0'0'0,"0"0"0,0 0 0,0 0 0,-3 23 15,3-23-15,-12 35 16,4-9-16,-2 5 0,-6 6 16,0 4-16,-6 11 0,-4-3 0,-1 5 15,2-4-15,2 1 0,7-7 16,1-14-16,5-10 0,4-7 15,1-5-15,8-8 16,4-6-16,3-2 0,2-4 0,6-8 16,2-5-16,1-2 15,0 0-15,7-4 0,3-1 0,-4 6 0,-3 2 16,-6 7-16,-3 5 0,-3 5 16,-2 3-16,-2 4 15,-2 5-15,-2 5 0,-4 3 0,-2 5 16,-3 6-16,0 3 15,-2 1-15,0 6 0,5 1 0,4-7 16,5-5-16,3-4 16,5-6-16,5-5 0,5-3 0,5-5 15,7-4-15,1-3 16,3-3-16,0-5 0,0-5 0,-4 0 0,-5-1 16,6-8-16,-6-4 0,-7 3 15,-5 1-15,-6 1 16,-7 1-16,-5 7 0,-4 3 0,-8 3 15,-6 5-15,-2 6 0,-4 4 16,-6 6-16,-4 4 0,0 3 0,-1 1 16,5 8-1,1 2-15,7 1 0,6-1 0,6 10 16,5 2-16,8-2 0,8-5 0,13-6 16,11-3-16,7-9 15,5-9-15,-12 0 0,-10 0 0,-6-2 0</inkml:trace>
  <inkml:trace contextRef="#ctx0" brushRef="#br0" timeOffset="79213.6798">6246 5743 0,'0'0'0,"0"0"0,0 0 0,-17 13 0,17-13 15,-21 18 1,8-2-16,-3 1 0,3 4 0,-2 7 0,2 2 16,6-2-16,2-1 0,10-7 15,6-3-15,6-4 16,7-7-16,11-4 0,5-7 0,-1-4 0,1-2 15,5-4-15,-1-2 16,-6-1-16,-4-1 0,-9-2 16,-6-3-16,-8 3 15,-6 2-15,-10 2 0,-9 3 0,-4 0 0,-2 1 16,-9 7-16,-8 5 0,2 2 0,2 3 16,0 0-1,1 4-15,5-1 0,6 0 0,6 2 16,8-1-16,7-4 15,5 0-15,-2-2 0,-1-1 0,1 2 0</inkml:trace>
  <inkml:trace contextRef="#ctx0" brushRef="#br0" timeOffset="79423.7142">6897 5460 0,'0'0'0,"0"0"16,0 0-16,-17 29 0,6-12 0,-2 10 0,-3 7 16,-6 11-16,0 1 15,-3 10-15,3-2 0,5-6 0,2-6 16,5 1-16,5-6 0,4-8 0,3-5 16,8-9-1,5-7-15,-3 0 0,-3-3 0,-1-1 0</inkml:trace>
  <inkml:trace contextRef="#ctx0" brushRef="#br0" timeOffset="79863.7007">7385 5678 0,'0'0'0,"0"0"0,0 0 0,0 0 0,-21-9 15,21 9-15,-28 1 16,8 2-16,-2 1 0,-4 4 15,-2 0-15,-9 4 0,1 1 16,2 5-16,1 7 0,-4 3 0,5 0 16,7 0-1,6-1-15,7-3 0,6-5 0,9 0 16,5-5-16,6-6 0,5-3 0,9-5 16,5-5-16,4-2 15,-3-3-15,10-8 0,1-4 0,-3-2 16,-3 1-16,3-9 15,-4-3-15,-5-3 0,-4-1 0,-5 0 16,-1 0-16,-5 4 0,-5 4 16,-2 1-16,-4 5 0,-3 8 0,0 3 15,-2 6-15,-1 4 16,-2 3-16,-5 3 0,0 6 0,-4 4 16,-2 4-16,-2 3 0,0 12 15,-1 8-15,0 1 0,-1 2 16,-2 1-16,2 3 0,2-5 0,7-2 15,7 0-15,7-4 16,-1-9-16,-2-5 0,0-7 0</inkml:trace>
  <inkml:trace contextRef="#ctx0" brushRef="#br0" timeOffset="80263.7683">8182 5389 0,'0'0'0,"0"0"15,0 0-15,-22 32 0,12-14 16,-6 9-16,-6 9 0,-6 8 0,3 1 16,-7 10-16,2-1 0,0 1 15,5-10-15,3-3 0,2-10 16,6-8-16,4-5 0,4-8 0,3-3 15,2-6-15,1-2 16,8-9-16,3-4 0,-1-1 0,1-3 16,5-7-16,5-2 15,1 1-15,0 0 0,11-5 0,4 0 16,-3 7-16,-1 5 0,6 3 0,-1 5 16,-6 2-16,-4 3 15,-5 8-15,-2 7 0,-8 1 0,-2 3 16,-7 2-16,-5 6 15,-4 0-15,-3 0 0,-4 3 0,-3 3 16,-1-4-16,2-1 16,-2-1-16,1 3 0,2-6 15,2-2-15,2-3 0,2-4 16,2-1-16</inkml:trace>
  <inkml:trace contextRef="#ctx0" brushRef="#br0" timeOffset="80593.7632">8642 5671 0,'0'0'0,"0"0"0,0 0 0,0 0 0,-17 20 16,17-20-16,-23 33 0,10-14 0,0 2 16,2 3-1,1 0-15,1 4 0,3-2 0,8-5 16,7-3-16,2-5 15,1-3-15,9-8 0,6-6 0,1-3 16,-2-2-16,5-4 16,-1 0-16,-2-3 0,-4-3 0,-1-3 15,-7-4-15,-5 2 0,-5 2 16,-5 2-16,-4 2 0,-4 5 16,-2 0-16,-4 6 0,-5 2 0,-1 3 15,-5 1-15,1 3 16,-1 4-16,3-1 0,2 4 0,5 2 15,3 0-15,4 0 0,5-1 16,1-4-16,0 1 0,0-2 0</inkml:trace>
  <inkml:trace contextRef="#ctx0" brushRef="#br0" timeOffset="81013.7816">9176 5603 0,'0'0'0,"0"0"0,0 0 16,0 0 0,-17 22-16,17-22 0,-24 33 0,7-12 0,-1 3 15,-2 1 1,-1 3-16,-2 5 0,3-2 0,3-3 16,4-4-16,1 2 0,3-4 0,8-5 15,5-5-15,5-6 16,5-3-16,4-4 0,5-3 0,6-4 15,0-1-15,-1-3 16,0-5-16,0-1 0,-2-2 0,0 0 16,1-1-16,0-6 0,-2-2 15,-5 4-15,-4 3 0,-3 3 0,-3 4 16,-2 2-16,-3 5 0,-1 5 0,-4 3 16,-2 3-1,-5 5-15,-3 5 0,-2 3 0,-1 5 16,-2 3-16,1 2 15,1 1-15,3 0 0,2 1 0,6-3 0,4-1 16,6-4 0,5-3-16,5-3 0,3-4 0,6-6 15,6-1-15,0-1 0,-8 0 16,-5-1-16</inkml:trace>
  <inkml:trace contextRef="#ctx0" brushRef="#br0" timeOffset="81313.7817">9938 5588 0,'0'0'0,"0"0"16,0 0-16,-30 0 0,11 2 15,-4 2-15,-4 3 0,-7 2 16,0 2-16,3 3 0,1 0 0,1 6 0,4 0 16,7 1-1,3 0-15,8-2 0,3-1 0,7 0 16,3-1-16,3-2 15,2-2-15,1-2 0,0-1 0,-2-1 16,-1 0-16,-2-2 16,-2 0-16,-3 0 0,-2 2 0,-2-2 15,-2-3-15,-4 1 16,-2 0-16,-3 0 0,-3-2 0,1 3 16,1-2-16,0-1 0,3-3 0,1 1 15,3-1-15,0 0 16</inkml:trace>
  <inkml:trace contextRef="#ctx0" brushRef="#br0" timeOffset="81623.7098">9939 5803 0,'0'0'0,"0"0"0,0 0 0,29-1 16,-14 2-16,2-2 15,4-2-15,1-1 0,2 0 0,6-2 16,1 0-16,0-1 0,-1-2 15,-3-1-15,0-1 0,0-5 0,-3 0 16,-7 0 0,-5-1-16,-3 3 0,-4-1 0,-9 3 15,-4 1-15,-8 3 16,-5 1-16,-5 3 0,-5 2 0,-2 5 16,-1 2-16,-4 5 0,-2 4 0,-3 8 15,5 2-15,6 3 16,5 1-16,6 2 0,6 0 0,7-2 15,7-1-15,9-3 16,6-2-16,8-4 0,7-1 0,6-3 0,5-2 16,3-4-1,3-1-15,-4-2 0,-10 0 0,-9-1 16</inkml:trace>
  <inkml:trace contextRef="#ctx0" brushRef="#br0" timeOffset="94423.8704">8407 16786 0,'0'0'16,"0"0"-16,0 0 0,0 0 0,28-4 0,-15 4 16,5 0-1,-1 0-15,1 0 0,11 0 0,5 0 16,-1-1-16,0 1 0,3 0 0,4 0 16,7 0-16,-1 2 15,2 1-15,3 1 0,7-1 0,-1-2 0,2 0 16,3 1-1,-3 0-15,-2 0 0,12-2 0,3-1 16,-4 2-16,-1 0 0,14 2 16,0 1-16,-6-1 0,-4 0 15,37 1-15,-4-1 16,-15-1-16,-10 0 0,7 0 0,5 0 16,-9-1-16,-2-1 0,2-1 0,4 0 15,-7 4-15,-5 4 0,9-5 16,8-2-16,-12 3 0,-6 2 15,11 1-15,7-2 16,-7 0-16,-5-2 0,6 2 0,3 3 16,-5 1-16,-4 2 15,10-2-15,5-2 0,-3-3 0,-5-1 0,4 4 16,4 1-16,-7 1 0,-4-1 16,7 1-16,7 1 15,-9 2-15,-4 2 0,9-4 0,6-3 16,-8-1-16,-3 2 0,4-2 15,5 0-15,-11-3 0,-6-1 16,4 1-16,6 0 16,-10-1-16,-5-1 0,7 0 0,4-1 15,-9-2-15,-5 0 0,6 1 16,5-1-16,-11 2 0,-6 0 0,4-1 16,3-2-16,-5-1 0,-3 0 15,5 2-15,2 2 16,-6-3-16,-5-3 0,4 1 0,4 0 15,-8 2-15,-5 1 16,3 1-16,2-2 0,-3-1 0,0 0 16,0 1-16,-2 1 15,-5-1-15,-4-3 0,8 4 0,6 1 16,-9 4-16,-6 2 0,6-5 0,4-4 16,-3 1-16,-1 3 15,-3-3-15,-1 1 0,-2 0 0,1 2 16,5 2-16,3 0 15,-7-2-15,-6-3 0,5-2 0,4-2 16,-5 3-16,-2 1 16,1 1-16,2 1 0,-5 1 0,-3 0 0,3-5 15,1-3 1,-9 0-16,-5 1 0,5-5 0,4-2 16,-5 1-16,-3 2 0,2-1 0,2-1 15,-16 8-15,2 1 16,1-4-16,0-3 0,0 3 0,0 1 15,2-3-15,1-3 16,-4 1-16,-1 0 0,-2-2 0,-2-1 16,-2 3-16,-2-1 15,-1 0-15,0 0 0,-3 0 0,-2 0 0,-1-5 16,-2-4-16,0 4 0,-1 1 16,-2-2-16,-2 1 15,-1-3-15,0-1 0,-3-1 0,0-1 16,-1 2-16,0 3 15,-5-3-15,-4-2 0,-1 0 0,-1 0 16,-1 3-16,0 1 16,0 3-16,1 0 0,-7-1 0,-4-2 15,3 3-15,0 1 0,-2 1 16,-6-1-16,2 3 0,0 1 16,-2 2-16,-1 2 0,-1-1 0,1-2 15,-9-4-15,-2-2 16,2 0-16,2 1 0,-1 2 0,-1 1 15,3 1-15,2 1 16,-6 0-16,-5 0 0,6 0 0,4 2 16,-11-5-16,-2-2 15,6 3-15,4 1 0,-4 2 0,-2 1 16,1 0-16,2 0 0,-4 2 0,-2-1 16,2 3-16,3 2 0,-10-3 15,-2 1-15,13-1 0,2 1 16,-26 0-16,0 2 15,11 1-15,7 1 0,-4 0 0,0-2 16,0 6-16,1 4 0,0-5 16,2-2-16,4-2 0,2 1 15,-6 4-15,-3 5 16,7-6-16,5-2 0,-7-2 0,-4 2 16,1 1-16,1 3 0,-2-2 0,0-2 15,4 3-15,2 1 16,-5 2-16,-5 2 0,4-3 0,3-3 15,-2 1-15,0 0 16,8-2-16,5 1 0,-6-1 0,-3-1 16,-3 0-16,-3-1 0,0 3 15,-3 1-15,10 0 0,6-1 0,-10-1 16,-8 1-16,5 0 0,3 2 16,-4 0-16,0 1 15,-1-2-15,2-3 0,-3 0 0,0-1 16,8 5-16,6 4 0,-6-4 15,-4-3-15,-1-1 0,1-1 0,-14 2 32,-11 2-32,18 0 0,13 1 0,-18 0 15,-10 0 1,4 0-16,5-3 0,16 0 0,13-4 0,-14 2 16,-9 1-16,9 2 0,6 2 0,-8 0 15,-6-3 1,10 0-16,8-2 0,-7 0 0,-4-2 15,0 3-15,0 1 0,-4 0 16,-1-1-16,8 2 0,7 1 0,-11-1 16,-7 2-1,10-2-15,6 1 0,-10-1 0,-8-1 16,7-1-16,5-1 0,-7 0 0,-4 0 16,9 3-16,8 1 0,-9 1 15,-7 0-15,4-3 0,3-2 0,-6-2 16,-3-1-1,9 4-15,7 2 0,-10-2 0,-7-1 16,6-2-16,6 0 0,-7 3 16,-6 3-16,11 1 0,8-2 0,-7 0 15,-5 0 1,8 1-16,7 1 0,-7-1 0,-4 0 16,5-2-16,4-3 0,-7 5 0,-4 2 15,7-3-15,2-2 0,-3-1 16,-3 2-16,9 0 0,5 2 0,-7 1 15,-6-1 1,9 0-16,9 1 0,-8-1 0,-3-2 16,5-3-16,8 0 0,-6 6 15,-3 6-15,8-1 0,5 0 0,-3 3 16,-3 0-16,4 1 0,4 0 0,6 1 16,4 1-1,9-6-15,-1 0 0,-2 6 0,-1 3 16,4-1-16,3 2 0,-3 3 15,-1 3-15,4-4 0,2-1 0,4 4 16,3 2 0,1-1-16,-1 1 0,-1 3 0,2 4 15,3-3-15,0-2 0,3 2 16,2 3-16,-1-5 0,-2 1 0,3 1 16,2 2-16,-1-5 0,0-2 0,5 4 15,3 4 1,-2-3-16,-2-3 0,0 2 0,-2-2 15,-1-1-15,-2-1 0,2-1 16,3 0-16,-3-5 0,0-2 0,-3 2 16,1 2-1,-2-5-15,1-1 0,-2-3 0,-1 0 16,-3-3-16,-1-2 0,-4-3 0,-4-3 16,0-3-16,-3-2 0,2 1 15,1 1-15,0 1 0</inkml:trace>
  <inkml:trace contextRef="#ctx0" brushRef="#br0" timeOffset="119053.4141">17965 9172 0,'0'0'0,"11"0"0,4 0 16,3 0-16,2-1 0,14 1 15,8 1-15,11 2 0,-1-1 0,18 0 16,4 2-16,-5-3 0,0-2 16,14 1-16,3 0 0,6-2 15,-7-1-15,15 2 0,1 1 16,15 0-16,-15 0 0,4-5 15,6-2-15,-14 1 0,-9 2 16,6-1-16,4 0 0,-7-1 16,-3 0-16,9 1 0,7-1 15,-9 3-15,-6-1 0,11-1 0,7-2 16,-11 3-16,-9 1 0,10 0 16,6-1-16,-7 0 15,-6-2-15,10-1 0,5-1 16,-10 1-16,-8 1 0,10-1 0,7 2 15,-10 1-15,-7 4 0,9-4 16,5-3-16,-11 4 0,-6 3 16,8-2-16,5 1 0,-6-5 0,-3-4 15,9 4-15,7 1 16,-12 1-16,-9 1 0,13 1 0,9-2 16,-12 0-16,-8-1 0,6 2 15,5 0-15,-3 1 0,-3 2 16,7-5-16,6-2 0,-13 4 0,-8 1 15,11 5-15,10 1 16,-7 0-16,-5-1 0,6-3 16,5-3-16,-10 2 0,-5 1 0,11 0 15,8-1-15,-14 2 16,-10 1-16,13 2 0,8 1 16,-7-2-16,-6 0 0,7-3 0,3-3 15,-6 4-15,-5 1 0,11-1 16,6 2-16,-9-4 0,-7-2 15,7 3-15,4 1 0,-9 1 16,-7 0-16,11-3 0,6-1 16,-7 0-16,-5 0 0,4 0 15,2 0-15,-10-3 0,-7-1 0,10 2 16,5 2-16,-5-2 0,-7 0 16,7-1-16,2 0 0,-7-1 15,-6-1-15,7 3 0,5-1 16,-9-1-16,-7 0 0,5 0 15,3 3-15,-6-3 0,-3-3 16,3 4-16,4 2 0,-6 2 16,-5 2-16,4 0 0,2 2 15,-5-2-15,-6-1 0,5 3 16,4 1-16,-8 1 0,-5-1 0,-2 3 16,-4 3-16,-9-1 0,-5-1 15,-13-1-15,-8-4 0,-6 0 16</inkml:trace>
  <inkml:trace contextRef="#ctx0" brushRef="#br0" timeOffset="120757.0678">29574 9726 0,'0'0'0,"0"0"16,0 0-16,-25 0 0,25 0 0,-22-2 15,6-1-15,-1 0 16,0 2-16,-4-1 0,-4 0 15,-7-1-15,0-1 0,-3 1 16,-3 2-16,1-1 0,2-2 0,-14 3 16,-4 2-16,3 0 0,1 1 15,-15-1-15,-3-1 16,6 2-16,6 0 0,-15 2 0,-4 0 16,5 0-16,7 2 0,-18-2 15,-1 1-15,6 0 0,4 0 0,-40 0 16,3 0-16,16 0 15,13 3-15,-8-3 0,-6-2 16,13 0-16,8 1 0,-13-1 16,-10 0-16,14-2 0,8-1 0,-14 4 15,-10 2-15,11-1 0,6 2 16,-8-6-16,-8-3 16,8-2-16,6-1 0,-12-1 0,-8-1 15,10 6-15,6 4 0,-12-4 16,-8-1-16,15-1 0,11 1 0,-17 2 15,-10 1-15,11 0 16,8-1-16,-14-5 0,-7-3 16,11-3-16,8-3 0,-12 10 15,-8 6-15,11-1 0,6 1 0,-19-3 16,-15-2-16,16-4 0,11 0 16,-12-2-16,-9-1 0,15 3 15,10 3-15,-16 1 0,-13-1 16,14-2-16,10-2 0,-16 4 15,-10 1-15,13 1 0,9 0 16,-14-4-16,-10-1 0,11 3 0,9 3 16,-14-1-16,-11-2 15,15 2-15,10 0 0,-14-1 0,-10-1 16,15 1-16,11 1 0,-18 2 16,-15 2-16,17-3 0,12-3 15,-19 2-15,-12 3 0,19 1 16,15 3-16,-21-6 0,-13-3 15,17 0-15,12 1 0,-16 0 16,-10 1-16,18 1 0,12 0 0,-23 3 16,-13-1-16,16 4 0,11 1 15,-13-6-15,-9-5 16,14 0-16,11 3 0,-15 1 0,-11 2 16,17 0-16,11 0 0,-16-2 15,-10-3-15,16 0 0,9 1 16,-18 5-16,-14 2 0,23-6 15,14-3-15,-17-1 0,-11 0 16,15 4-16,11 0 0,-13-1 16,-8-1-16,16 3 0,14 2 0,-19 0 15,-10 1-15,13-4 0,10-1 16,-12-1-16,-8 1 16,15 1-16,9 3 0,-16-1 0,-13-1 15,18 1-15,9-1 0,-15-1 16,-11 0-16,16-1 0,10 0 15,-16 2-15,-10-1 0,15 2 16,11 0-16,-12 2 0,-7 2 16,12-3-16,12-2 0,-17 1 15,-11 0-15,19-1 0,12 1 0,-15 2 16,-9 1-16,14 0 0,11-2 16,-16 0-16,-9 1 0,15 0 15,10-1-15,-13 3 0,-10 0 16,14 4-16,11 1 0,-9-7 15,-5-4-15,12 3 0,7 1 0,-16 3 16,-11 3-16,17-3 0,10-3 16,-6 0-16,-3 1 15,7-1-15,5-1 0,-14 3 0,-7 1 16,16-3-16,10-2 0,-16 2 16,-10 3-16,13-1 0,10-2 15,-7 1-15,-10-2 0,11-1 16,6 0-16,-12 0 0,-7 0 15,14 1-15,5 1 0,-10-1 16,-6 0-16,13 1 0,11 0 0,-14-2 16,-7 0-16,8-2 0,10 1 15,-8-1-15,-5 0 16,10 1-16,8 2 0,-7-2 0,-9-1 16,11 2-16,5 1 0,-8-1 15,-5-2-15,11-1 0,7 2 0,-8 1 16,-9 1-16,10 0 15,7 1-15,-10-1 0,-4 0 16,6-2-16,7-2 0,-7 1 16,-5 1-16,14 4 0,7 3 0,-11-4 15,-7-4-15,7 2 0,10-1 16,-10 1-16,-3 0 16,7 0-16,6 0 0,-7 4 0,-2 2 15,5-5-15,5-2 0,-9 1 16,-6 1-16,12 1 0,6 2 15,-8-5-15,-3-2 0,7 3 16,7 3-16,-8-1 0,-4-2 16,8-2-16,8-2 0,-8 2 15,-7 0-15,9 3 0,6 1 0,-5-2 16,-5 0-16,10-5 0,6 0 16,-6 3-16,-2 2 15,6 1-15,5 0 0,-5 1 0,-2 0 16,7-5-16,4-2 0,-2-2 15,-1 1-15,8 5 0,2 5 16,-4 0-16,-1 3 0,6-2 16,4 0-16,-3 3 0,-2-1 15,6 4-15,5 2 0,6-4 16,6-3-16,2-1 0</inkml:trace>
  <inkml:trace contextRef="#ctx0" brushRef="#br0" timeOffset="121339.4524">3201 10347 0,'0'0'0,"0"0"0,0 0 0,30 1 16,-18-1-16,5 0 0,4 1 15,8-1-15,-1 1 0,4-1 0,3 0 16,2 0-16,1 0 0,11-1 16,3-2-16,0 1 0,0 1 15,10-3-15,3 0 0,-5 2 16,-2 0-16,14-2 0,2-1 15,-8 1-15,-4 1 0,14-2 16,0 1-16,-6-1 0,-4 3 0,31-3 16,-8 2-16,-10 0 15,-6 1-15,2-2 0,1 2 16,-6 0-16,-3 1 0,4-1 16,5-1-16,-8 2 0,-6 1 0,6-1 15,3 0-15,-5 0 0,-4 0 16,8 0-16,5 1 0,-8 2 15,-4 1-15,3-5 0,2-4 16,-4 5-16,-3 3 0,4-3 16,1-1-16,-5-1 0,-5 1 0,4 0 15,4 2-15,-11-3 0,-9-2 16,5 0-16,5 1 16,-8 0-16,-4 0 0,-1 3 0,-1 1 15,-5-3-15,-5-1 0,-3 5 16,-1 6-16,-4-1 0,-4 0 0,-4-1 15,-6-2-15,-2-1 16</inkml:trace>
  <inkml:trace contextRef="#ctx0" brushRef="#br0" timeOffset="130129.2961">6175 9068 0,'0'0'0,"0"0"0,0 0 0,-31 1 0,17 1 16,-5 2-16,-5 0 15,-11 3-15,-1 1 0,-6 4 0,-3 1 16,-9 6-16,4 1 15,-10 8-15,-2 3 0,8-1 0,5 2 16,-3 9-16,3 3 16,12-1-16,5 0 0,6 8 0,11-1 15,6-5-15,7-4 16,17-1-16,14 0 0,8-7 0,7-5 0,25-5 16,13-3-16,7-1 0,3-2 15,73 3-15,5-7 16,-12-6-16,-10-5 0,7-6 0,6-4 15,-20-1-15,-11-1 16,-5-5-16,-2-7 0,-20 0 0,-13-2 16,-11-9-16,-9-6 15,-15 1-15,-7 0 0,-20-12 0,-9-9 16,-11 4-16,-8 3 0,-8-5 0,-7-1 16,-10-3-16,-6-1 15,-21 3-15,-12 2 0,-1 8 0,-1 9 16,-19-7-16,-13-3 15,-4 14-15,1 11 0,-23 9 0,-14 6 16,6 4-16,3 2 16,-15 12-16,-14 11 0,4 3 0,2 5 15,47-9-15,33-6 16,24-3-16</inkml:trace>
  <inkml:trace contextRef="#ctx0" brushRef="#br0" timeOffset="133429.4134">7460 8914 0,'0'0'0,"0"0"0,0 0 16,31-4-16,-31 4 0,32-3 15,-8 0-15,5 0 0,3 1 0,18-3 16,4-1 0,1 0-16,1 1 0,17-1 0,3 0 15,5 3-15,-8 4 0,9-1 16,-4-2-16,-13 2 0,-11 2 0,-6-1 16,-11 0-16,-13 1 0,-8 1 0,-5-1 15,-4 0-15,0-1 16</inkml:trace>
  <inkml:trace contextRef="#ctx0" brushRef="#br0" timeOffset="133649.3905">7816 8726 0,'0'0'0,"0"0"0,0 0 0,0 0 16,0 0-16,16 21 15,-16-21-15,13 23 0,-13-23 0,12 30 16,-6-12-16,-2 0 16,2 0-16,-4 0 0,1 0 0,0-2 15,1-3-15,0 2 16,-1-2-16,1-3 0</inkml:trace>
  <inkml:trace contextRef="#ctx0" brushRef="#br0" timeOffset="133809.3433">8187 8699 0,'0'0'0,"0"0"16,0 0-16,0 0 15,0 0-15,0 0 0,-7 23 0,7-23 16,-10 22-16,10-22 0,-16 34 16,7-12-16,0-1 0,-1 1 15,-1 3-15,-1 1 0,1-3 0,1-3 16,2-3-16,2-4 15</inkml:trace>
  <inkml:trace contextRef="#ctx0" brushRef="#br0" timeOffset="133979.4209">7837 9043 0,'0'0'0,"0"0"0,0 0 0,0 0 15,0 0-15,0 0 16,0 25-16,0-25 0,0 0 0,3 31 15,-3-31-15,7 25 16,-6-17-16,0-1 0,1-2 0,-1-1 16,0-1-16,0 0 15</inkml:trace>
  <inkml:trace contextRef="#ctx0" brushRef="#br0" timeOffset="134499.4216">7958 9029 0,'0'0'0,"0"0"0,0 0 16,0 0-16,22-3 0,-22 3 15,22-1-15,-9 1 0,-2 1 0,2 2 16,0 1-16,-1 2 16,1-1-16,-1 3 0,0 0 15,-1 1-15,0 1 0,0 3 16,-3-1-16,-3-1 0,-2-2 0,-4 0 16,-4 1-16,-3-2 0,0-2 0,-7 1 15,-5-2-15,-1 2 16,-1-2-16,-1-2 0,-1 0 0,-1 0 15,2 0-15,-3-2 16,3-2-16,4-2 0,2-1 0,7 0 16,6-1-16,4 0 15,3-1-15,5 3 0,5-2 0,2 3 16,-2 2-16,3 0 0,3 2 0,0 1 16,0 1-16,-2-1 15,0 1-15,-3 1 0,-2 1 0,-3 3 16,-3 0-16,-5 1 15,-3 1-15,-8 0 0,-7 1 16,-2 0-16,1 0 0,-11 2 16,-4-3-16,3 1 0,4-1 0,0-3 15,2-1 1,5-1-16,4-2 0,5 0 0,6-2 0,4-2 16,3-2-16,12-4 0,8 1 0,-2 0 15,1 0-15,11-1 16,6 0-16,-3-1 0,-1 0 0,5 0 15,0 3-15,-6 1 16,-3 2-16,-8-1 0,-6-1 0,-3 0 16,-5 1-16,-1 1 15</inkml:trace>
  <inkml:trace contextRef="#ctx0" brushRef="#br0" timeOffset="134679.3576">8024 9250 0,'0'0'0,"0"0"0,0 0 16,0 0-16,1 24 0,-1-24 16,0 32-16,0-12 0,0 3 0,0 3 15,0 3-15,-2 5 16,-2 0-16,2-3 0,0 0 0,0 0 16,1-4-16,1-11 0,-3-8 0,2 0 15,0-4-15,1 1 16</inkml:trace>
  <inkml:trace contextRef="#ctx0" brushRef="#br0" timeOffset="135179.3697">8582 8953 0,'0'0'0,"6"-2"0,4 1 16,1 0-16,2 1 0,5 1 15,2 2-15,-1-1 0,-1 0 0,-2 2 16,-2 2-16,-1-1 16,-2 1-16,-3 1 0,-4 2 0,-4-1 15,-2 2-15,-7 1 16,-4 1-16,-3 2 0,-3 0 0,-4 1 16,-5-1-16,-2 0 0,1-4 0,-7 4 15,2 0-15,2-1 16,1-3-16,0-1 0,6-4 0,11 0 15,1-1-15,8-2 16,7-4-16,7-2 0,4-3 0,13-1 16,9-3-16,3 1 15,2 1-15,14-1 0,6 1 0,-4 2 16,-2 0-16,9 2 0,-2 3 16,-11 1-16,-7 1 0,-6 3 15,-5 4-15,-8 1 0,-4 1 0,-10 4 16,-8 4-16,-5 0 15,-4-1-15,-4 0 0,-5 2 16,-3-2-16,-3 2 0,-4-1 16,0 1-16,-2-3 0,1-3 0,-3-2 15,-4-2 1,5-3-16,4-1 0,-1-8 0,1-3 16,2 1-16,1-2 0,5-6 0,4-6 15,3 3-15,2 4 0,3 4 16</inkml:trace>
  <inkml:trace contextRef="#ctx0" brushRef="#br0" timeOffset="135399.3611">8762 8820 0,'0'0'16,"0"0"-16,0 0 15,0 0-15,-5 32 0,1-14 0,-1 6 0,-2 6 16,0 2-16,-4 15 15,-5 4-15,3-3 0,2-2 0,-2 6 16,2-3 0,-1 1-16,2-7 0,3-9 0,2-7 0,1-9 15,3-6-15,1-7 16,0-5-16,2-2 0,-2 2 0,3-1 16</inkml:trace>
  <inkml:trace contextRef="#ctx0" brushRef="#br0" timeOffset="135569.3734">9074 8830 0,'0'0'0,"0"0"0,0 0 16,20 15-16,-20-15 0,20 18 15,-8-2-15,-1 1 0,-1 0 0,1 0 16,-2-2-16,-1-2 15</inkml:trace>
  <inkml:trace contextRef="#ctx0" brushRef="#br0" timeOffset="150079.5452">13216 10951 0,'0'0'0,"0"0"0,0 0 0,0 0 0,0 0 15,-2-24 1,2 24-16,-8-19 0,8 19 0,-13-18 15,4 6-15,-1 2 16,0 2-16,-3-3 0,-2-2 0,-2 2 16,-1 2-16,-9-1 15,-1 2-15,-1 3 0,-1 0 0,0 4 16,0 3-16,2 2 0,0 2 0,-4 6 16,1 3-16,5 2 0,4 3 15,5 6-15,4 3 0,4-3 0,4 0 16,7 3-16,8-1 15,2-10-15,2-3 0,15-3 16,7-5-16,-1-2 0,-1-3 16,4-6-16,5-5 0,-3-4 0,-3-1 15,9-6 1,-1-1-16,-7-2 0,-3-1 0,-3-4 0,0-3 16,-2 2-16,0 2 0,-4 0 0,-4-1 15,-5 2-15,-2 3 16,-3 3-16,-2 2 0,-4 4 0,0 3 0,-2 2 15,-1 0 1,-3 6-16,0 3 0,-5 4 0,-3 6 16,2 2-16,-2 1 15,-4 7-15,-4 3 0,0 4 0,-1-1 16,-1 11-16,0 2 0,4-3 0,1-3 16,2-1-16,3 0 15,2-9-15,3-5 0,1-5 0,2-4 16,0-2-16,0-1 0,0-2 15</inkml:trace>
  <inkml:trace contextRef="#ctx0" brushRef="#br0" timeOffset="150449.6255">13662 10886 0,'0'0'0,"0"0"0,0 0 0,0 0 0,0 0 15,0 0-15,0 0 16,-20 15-16,20-15 0,-17 20 0,17-20 16,-22 29-16,11-13 15,1 1-15,3 0 0,3 0 0,4-1 16,5-2-16,3-1 0,7 0 0,2-3 0,6-4 16,2-3-1,0-2-15,1-1 0,0-3 0,2-2 16,2-4-16,-3-3 15,-6-2-15,-3-3 0,-5 1 16,-3 0-16,-5 1 16,-4-1-16,-3 1 0,-3 0 0,-6 3 0,-6 1 15,-1 2-15,1 5 16,-4 1-16,-1-1 0,1 2 0,1 1 16,2 4-16,2 4 0,3 2 0,2 1 15,6 2-15,5 0 16,0-1-16,0-3 0,0 0 0</inkml:trace>
  <inkml:trace contextRef="#ctx0" brushRef="#br0" timeOffset="150799.6161">14285 10891 0,'0'0'0,"0"0"0,0 0 16,0 0-16,-21 13 15,21-13-15,-27 18 0,13-6 0,-2 1 16,2 2-16,1 3 16,2 1-16,1-2 0,2 4 0,5-2 15,5-2-15,6-4 16,5-1-16,5-2 0,1-4 0,4-3 16,2-3-16,4-3 0,5-2 0,-2-2 15,-1-4-15,-2-3 16,-2-1-16,-4 0 0,-4-3 15,-4-1-15,-6-1 0,-5 0 16,-5 1-16,-3 0 0,-5 4 0,-3 0 16,-4 5-16,-2 2 15,-1 2-15,-1 1 0,0 5 0,-1 2 16,4 3-16,0 5 0,5-1 0,3 2 16,6 0-16,4 3 15,0-3-15,-1-3 0,0-1 0</inkml:trace>
  <inkml:trace contextRef="#ctx0" brushRef="#br0" timeOffset="151299.5939">15103 11000 0,'0'0'0,"0"0"15,0 0-15,0 0 0,-4-19 0,4 19 16,-12-19-16,3 9 0,-1 0 15,-4-1-15,-4 1 16,1 1-16,-1 2 0,-6-1 0,-3 4 16,3 1-16,1 2 15,0 3-15,0 4 0,1 2 0,2 4 16,2 4-16,3 5 0,-1 5 0,5 1 16,5-2-16,3-3 15,6-3-15,3-2 0,9-3 0,6-3 16,0-3-16,1-2 15,4-5-15,6-5 0,-2-2 0,-2-2 16,4-7-16,-3-4 16,-2-3-16,-3 0 0,0-5 0,1-3 15,-3 0-15,-2 1 16,-2-3-16,-4-2 0,-2 4 0,-2 4 16,-2 2-16,-2 5 0,-3 5 0,-1 3 15,-1 3-15,-1 2 16,-2 3-16,-2 3 0,-3 3 0,-2 3 15,-1 3-15,-2 4 16,-1 7-16,-3 6 0,2 0 0,1 0 16,1 4-16,2 2 15,2-1-15,3-2 0,1 2 0,3-3 16,1-5-16,2-5 0,3-3 0,0-4 16,-1-4-16,-2-1 15,0-2-15</inkml:trace>
  <inkml:trace contextRef="#ctx0" brushRef="#br0" timeOffset="151569.6151">15576 10583 0,'0'0'0,"0"0"0,0 0 15,0 0-15,-6 29 0,6-29 0,-11 35 16,2-13-16,-2 2 0,-3 4 0,-3 5 16,-3 8-16,2-1 15,-2 5-15,3-3 0,5-5 16,3-5-16,4-4 0,2-2 0,0-7 16,2-3-16,1-3 0,1-3 15,2-2-15,-1-4 0,0 1 0,0-2 16,-1 0-16</inkml:trace>
  <inkml:trace contextRef="#ctx0" brushRef="#br0" timeOffset="151899.6477">15516 10977 0,'0'0'0,"0"0"0,0 0 0,0 0 0,0 0 16,29 2-16,-29-2 0,24 1 0,-24-1 15,31 0-15,-15 0 16,2-1-16,1 1 0,1-2 15,1 0-15,-2-1 0,1-1 16,2-2-16,-1 1 0,-3-4 0,-3-1 16,-2 1-1,-1-1-15,-4 0 0,-1 2 0,-4-2 0,-1 0 16,-3 2-16,-2 0 0,-4 0 0,-4 1 16,-3 0-1,-4 3-15,0 2 0,-2 2 0,-2 3 0,-2 1 16,0 3-16,1 4 15,2 2-15,4 4 0,-1 4 16,5 1-16,5 2 16,4-1-16,7 2 0,7 0 0,5-1 0,6-1 15,5 0-15,3-2 16,-4-3-16,-6-5 0,-2-1 0</inkml:trace>
  <inkml:trace contextRef="#ctx0" brushRef="#br0" timeOffset="152679.631">14645 11487 0,'0'0'0,"-14"-2"0,-7 0 0,-9-2 0,-3 1 15,-19-4-15,-10-1 16,-11-2-16,-1 0 0,-22-3 0,-6-1 16,8 0-16,3 1 0,-46-6 0,-9-5 15,19 6-15,13 3 16,-7 0-16,-6 1 0,19 1 0,14 2 15,-5-2-15,0-2 16,11 2-16,8 1 0,-6-3 0,-5-2 16,10 2-16,6 1 15,6-2-15,4-4 0,11 0 0,9 0 16,1-2-16,1-2 0,10-2 0,6-1 16,14-7-16,8-3 15,8 2-15,6 0 0,18-7 0,15-7 16,4 5-16,5 4 15,16-3-15,13-2 0,1 1 0,2 3 16,15-4-16,11 0 16,-5 3-16,-4 3 0,22 4 0,13 2 15,-5 5-15,-3 5 16,14 6-16,10 2 0,-7 3 0,-7 2 16,15 9-16,12 4 0,-14 6 0,-9 5 15,16 6-15,12 6 16,-19-1-16,-12-1 0,12 8 0,8 7 15,-13-1-15,-12 1 16,0 7-16,-1 6 0,-20-6 0,-12-4 16,-7 2-16,-3 1 15,-18-3-15,-10-2 0,-10 4 0,-7 1 16,-12-2-16,-9-3 0,-10 2 0,-9 0 16,-10-5-16,-8-3 15,-11 3-15,-8 3 0,-5-4 0,-4-2 16,-11-2-16,-6-2 15,-1-3-15,2-3 0,-12 1 16,-11 1-16,4-4 16,2-4-16,-8-1 0,-8-1 0,8-5 0,3-4 15,-12 1-15,-11 2 16,11-4-16,6-2 0,-11-3 0,-8-3 16,7 0-16,5-1 0,-6 2 0,-5 3 15,33-1-15,21 0 16,16-1-16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2T00:49:14.086"/>
    </inkml:context>
    <inkml:brush xml:id="br0">
      <inkml:brushProperty name="width" value="0.05292" units="cm"/>
      <inkml:brushProperty name="height" value="0.05292" units="cm"/>
      <inkml:brushProperty name="color" value="#FF0000"/>
    </inkml:brush>
  </inkml:definitions>
  <inkml:trace contextRef="#ctx0" brushRef="#br0">2422 2881 0,'0'0'0,"9"-1"15,4-2-15,3 0 0,2-1 0,11 1 0,1-2 16,4-1-16,3-4 0,14-1 0,2 0 16,1 3-16,1 3 15,11 0-15,0 1 0,1 0 16,-1 0-16,12 2 15,-2 2-15,5-3 0,-4-2 0,-3 1 0,1-2 16,-2 2-16,2-2 16,36 1-16,-9 3 0,-8 2 0,-6 2 15,0-2 1,0-2-16,0-1 0,-1-2 0,4 0 16,4 0-16,-5 3 0,-1 1 0,4-1 0,4 0 15,-4 1-15,-5 0 16,4-3-16,2 1 0,1-3 0,3 2 15,4-2-15,5-1 16,-5 5-16,1 3 0,-1 0 0,2 2 16,-2-6-16,-1-1 15,6 0-15,3 0 0,-6 4 0,-5 1 16,-2 1-16,1 1 0,-8-1 0,-1 0 16,-2-3-1,-4-2-15,-5 0 0,-8 1 0,-5 4 0,-4 2 16,-9 1-16,-5 3 15,-9-2-15,-5-1 0,-8 0 0,-5 1 16,-12 1-16,-8 2 16,0-2-16,0-3 0,0-1 0</inkml:trace>
  <inkml:trace contextRef="#ctx0" brushRef="#br0" timeOffset="4720.0207">22462 4031 0,'0'0'0,"0"0"16,0 0-16,0 0 16,0 0-16,0 0 0,0 0 0,25 6 15,-25-6-15,0 0 16,0 0-16,23 13 0,-23-13 0,0 0 16,23 14-16,-13-8 0,0 2 0,2-1 15,1-1-15,0 0 16,-1 1-16,1 1 0,1 0 0,1 0 15,0 2-15,3 0 16,1-2-16,0 1 0,0-1 0,6 3 16,2-1-16,-1-2 15,1-3-15,1 2 0,2 1 0,-1 0 16,-2 0-16,9 0 0,-1-2 0,-2 0 16,-1 2-16,1-1 15,2 0-15,-2 0 0,-1-1 0,4 3 16,1 0-16,-3-3 15,-1 0-15,7-1 0,0 2 0,-2 0 16,0-1-16,-1-1 16,2-3-16,-3 2 0,0 2 0,0-3 15,1 0-15,0 0 16,-1 1-16,2 1 0,1-2 0,-1 2 16,-3-1-16,6 2 0,-1 2 0,-3-3 15,-1 1-15,1-3 16,-1-1-16,-3 2 0,-2-2 0,1 2 15,1 0-15,-2-1 16,-2-2-16,3 0 0,2 0 0,-7 0 16,1 2-16,5-2 15,0-1-15,-6 0 0,-2-1 0,4 1 16,3 0-16,-2-1 0,-1-2 0,2 1 16,1 1-16,-2-2 15,-2 0-15,2 0 0,1 1 0,0 0 16,1 1-16,0-3 15,1-2-15,-1 2 0,-1 1 0,0-4 16,1-1-16,-2 1 16,0 1-16,3-2 0,3 0 0,-6 1 15,-2 1-15,3-3 16,3-1-16,-2 0 0,-2 0 0,6-2 16,1-2-16,-9 5 0,0 0 0,3-4 15,0-3-15,-8 5 16,-1 1-16,2-2 0,1-4 0,-3 4 15,-2-1-15,-1 0 16,0-1-16,-3-2 0,0 1 0,-1-1 16,2 0-16,-2 1 15,1-2-15,-2 0 0,0-2 0,-2 4 16,-1 1-16,0-1 0,0-1 0,-3 3 16,0-1-16,-3-2 15,1 0-15,-3 0 0,0 0 0,0 0 16,-2-1-16,0-2 15,0 0-15,-1-1 0,-1 0 0,-1 0 16,-1 1-16,1-3 16,0-1-16,0 2 0,-1 1 0,-1-1 15,1 0-15,-1 0 16,0 2-16,0-2 0,0 0 0,0 0 16,0 2-16,-2-3 0,0 1 0,-1 1 15,-1 1-15,2-1 16,-1-1-16,0 2 0,1 1 0,-2-2 15,0-2-15,1 4 16,-1 3-16,1-4 0,2-1 0,-2-1 16,1-1-16,-3 3 15,-1 1-15,-1 0 0,0 1 0,-1-1 16,-1 0-16,1 0 0,0 2 0,-1-2 16,0-1-16,-2 1 15,1 0-15,0 1 0,-2 2 0,0-2 16,-1-1-16,0 2 15,-2-3-15,0 3 0,1 0 0,-2-1 16,-4 1-16,0 1 16,-1 2-16,-2 0 0,1-1 0,-1-2 15,1 0-15,-7-4 16,-1 4-16,2-1 0,2 0 0,-3 2 16,-2 0-16,2-1 0,2-2 0,-4 1 15,-1 0-15,1 4 16,1 2-16,-4-1 0,-2-1 15,2 2-15,2 1 0,-11-1 16,-2 0-16,3 3 0,5 1 0,-7-2 16,-2-1-16,5-1 15,3-1-15,-4 4 0,-2-1 0,0 2 16,2-1-16,-9 3 0,0 0 0,4 3 16,5 1-16,-3 0 15,-2-2-15,2 2 0,0-1 0,-1 1 16,-2 0-16,4 0 15,5 0-15,-5 4 0,-5 3 0,7-3 16,4-2-16,-10 5 16,-3 2-16,12 0 0,2 1 0,-21 4 15,5-1-15,26-5 16,0-3-16,-9 3 0,-3 1 0,10-1 16,3 1-16,-8 2 0,-4 2 0,5 1 15,3-1-15,-2 2 16,0 4-16,2-2 0,1-1 0,-5 0 15,-3 4-15,6 1 16,3 4-16,0-1 0,-1 1 0,3-3 16,3-5-16,0 7 15,1 3-15,4-1 0,3 1 0,-1-1 16,-1 0-16,2 1 0,2-2 0,-1 7 16,2 2-16,2-6 15,2-1-15,1 4 0,1 4 0,2-5 16,-1-2-16,0 2 15,0 3-15,2-2 0,3 1 0,1-1 16,1 0 0,0-1-16,1-2 0,2 4 0,2 3 15,0-4-15,0-4 0,3 3 16,0 1-16,1 0 0,1 0 0,-1-3 16,1-4-16,3 2 0,2 2 0,3-4 15,1 0-15,-2-6 16,0 0-16,4 4 0,1 0 0,-1-1 15,0-2-15,5 0 16,1-2-16,-1-2 0,-2-1 0,2-1 16,2 0-1,-3-2-15,-1-2 0,1 1 0,0-1 0,-2 2 16,-2 0-16,0-2 0,1-2 0,-2 1 16,0 0-16,-3 1 15,1 0-15,-5-1 0,-1-1 0,0-2 16,-1 0-16,-3-1 15,0-1-15,-2 0 0</inkml:trace>
  <inkml:trace contextRef="#ctx0" brushRef="#br0" timeOffset="6520.0322">12391 3924 0,'0'0'0,"0"0"16,0 0-16,23 2 15,-23-2-15,24 2 0,-24-2 0,32 3 16,-14-3-16,0 1 15,3-1-15,1 0 0,1 0 0,9 1 16,3 0-16,-1 2 16,1-1-16,1-1 0,3 1 0,6-1 15,-2-2-15,2 1 16,3 1-16,-4-1 0,-1-1 0,10 0 16,1 1-16,-5 0 0,-2 0 0,3 2 15,3 0-15,4 2 16,-7-2-16,2-1 0,1-1 0,-1 1 15,-1 2-15,3 1 16,2-2-16,-3 0 0,-3-2 0,13 2 16,2-2-16,-4 1 15,-4-1-15,4 2 0,3 2 16,-5-3-16,-1-2 0,33 0 0,-3-1 0,-11 1 16,-9 3-16,5-1 15,2 0-15,-7 1 0,-3 1 0,4-4 16,4-3-1,-4 5-15,-4 2 0,7-1 0,7-1 0,-8-1 16,-3-1-16,4 2 16,4 0-16,-6-1 0,-5-1 0,7 0 15,5-1-15,-7-1 16,-4 2-16,9 3 0,7 4 0,-5-5 16,-3-2-16,3 0 0,4 2 0,-6-2 15,-4-1-15,6 1 16,5 1-16,-4 0 0,-3 2 0,4-2 15,1 0-15,-7 1 16,-6 1-16,9 0 0,6 1 0,-11-2 16,-6 0-16,7 0 15,5 1-15,-8 1 0,-8 0 0,7-3 16,2-2-16,-5 3 0,-3 2 0,2-2 16,1 1-1,-6-2-15,-2 0 0,-1-1 0,0 0 0,-6 5 16,-5 1-16,5-3 15,2-2-15,-7 0 0,-7-2 0,3 2 16,1 2-16,-9 2 16,-7 1-16,-5-2 0,-3-2 0,-5-1 15,-3-1-15,-2 1 16,-4-1-16,0 1 0</inkml:trace>
  <inkml:trace contextRef="#ctx0" brushRef="#br0" timeOffset="23440.2926">22527 3982 0,'0'0'0,"0"0"16,0 0-16,0 0 0,22-9 0,-22 9 15,25-2-15,-25 2 16,32-1-16,-11 1 0,3 1 16,0 1-16,2 0 0,10 0 0,4-1 0,1-1 15,1 0-15,13 0 16,1 1-16,-2 0 0,-1-1 0,16-1 15,5-1 1,-4 0-16,-5 1 0,16-1 0,4-1 0,-2 0 16,-3-1-16,15 1 15,0-1-15,29 0 0,-15 1 0,-5 0 16,-1 1-16,-14 1 0,-10 2 0,4-2 16,2-2-16,-11 1 15,-8-1-15,-5 4 0,-3 2 0,-10-2 16,-9-1-16,-5 0 15,-3-2-15,-10-3 0,-5-2 0,-9 3 16,-3 1-16,-4 3 16,-3-1-16,-8 1 0,-5 1 0,0-3 15,-2-1-15,-9 1 16,-7 0-16,-6-2 0,-3-2 0,-8 3 16,-8 4-16,1-5 0,-1-5 0,-20 3 15,-7 4 1,4 1-16,5 2 0,-47 1 0,2-2 15,15 4-15,11 2 0,-2 1 16,0 1-16,9-5 0,5-2 0,-3-1 16,-2 2-16,9-1 15,6-1-15,0 4 0,-3 4 16,10-2-16,5 0 0,1-3 0,0-2 16,11 0-16,10 3 0,6-3 15,4 0-15,3-1 0,4 0 0,8 0 16,4 0-1,5-2-15,4-2 0,4 4 0,1 0 16,3 0-16,1 1 0,6-2 16,7 1-16,-2-1 0,2 0 0,8-2 15,7 2-15,1-2 16,2-4-16,7 5 0,7 1 16,0-2-16,0 0 0,6 2 0,6 3 0,7-4 15,-5-1-15,5 0 16,5 3-16,-5 0 0,-4 0 0,36 0 15,-6 2-15,-12-1 16,-8 0-16,1 4 0,1 3 0,-9-2 16,-8-4-16,2-1 15,2 0-15,-4 3 0,-4 1 0,1 0 16,1-1-16,-6-5 0,-4-2 0,-3-2 16,-2 1-16,-8 4 15,-5 2-15,-4 0 0,-1-3 0,-9 0 16,-4-1-16,-8 1 15,-6 1-15,0 0 0,-4 0 0,-7-3 16,-8-1-16,-2 1 16,-4 2-16,-10-3 0,-8-1 0,-3-1 15,-2-1-15,-13 0 16,-9 1-16,-4 0 0,-1 1 0,-22 0 16,-6 2-16,-33 0 0,16 3 0,-2-2 15,-4 0 1,16 1-16,10 2 0,-2 2 0,-1 2 15,14-2-15,8 0 0,-3 2 16,-2 3-16,12-8 0,8-5 0,7 8 16,4 4-1,7-5-15,5-4 0,8 0 0,6 0 16,7-4-16,6 0 0,5-1 0,3 0 16,4 2-16,1 1 0,6 0 15,2 1-15,5 0 0,4 3 0,0 0 16,4-1-16,1 1 15,1-1-15,7 2 0,6 0 0,3-1 16,0-1-16,10-1 16,8-1-16,-2 2 0,-2 2 0,7 2 15,8-1-15,8 0 16,-1 2-16,4-2 0,4 2 0,-6 1 16,-6 1-16,42 1 0,-3-1 0,-18 1 15,-12 0-15,5-2 16,2-1-16,-9-4 0,-6-3 0,-2 3 15,0 2-15,-12 2 16,-7 0-16,-1-5 0,1-2 0,-14 6 16,-10 5-16,-4-4 15,-1 1-15,-6-7 0,-4-3 0,-9 5 16,-6 0-16,-4 0 0,-3-1 0,-2-1 16,-7-1-16,8 2 15,4 0-15,3 1 0</inkml:trace>
  <inkml:trace contextRef="#ctx0" brushRef="#br0" timeOffset="25810.2677">4039 4121 0,'0'0'0,"-10"-3"15,-2 2-15,-3-1 16,-3 0-16,-9-2 0,-6 2 0,0 0 15,-2 1-15,-11 0 16,-1-2-16,-1 1 0,3-1 0,-11 1 16,2 2-16,2-2 15,2-4-15,1 3 0,0 2 0,-8-1 16,4-1-16,-1 2 0,0 3 0,4 0 16,6 1-16,-4-1 15,-6-1-15,3 1 0,4 0 0,-10 4 16,1 2-16,3-1 15,5 0-15,-3 2 0,-3 1 0,7 7 16,-1 3-16,1 1 16,-4 1-16,1-3 0,5-2 0,-24 9 15,6-2 1,12 10-16,8 6 0,-1 2 0,-1 3 0,10-9 16,3-5-16,4 2 0,3-1 0,1-1 15,3-2-15,2 2 16,4 3-16,8-9 0,1-7 0,6 13 15,4 8-15,-1-22 16,-1 0-16,5 4 0,5 2 0,-1-3 16,1-2-16,9 2 15,5 1-15,-5-5 0,-1 1 0,8-2 16,1 1-16,2-4 0,-2-1 0,6 1 16,8 0-16,1 3 15,2 0-15,1 0 0,3-2 0,0-1 16,-2-2-16,12 2 15,4-2-15,-2 3 0,-5 0 0,6 1 16,3 0-16,2-1 16,-9-2-16,29 7 0,-1 0 0,-6-6 15,-7-2-15,4 0 16,4-1-16,-10 0 0,-7-1 0,13-1 16,4 1-16,-5-5 0,1 0 0,1 0 15,0 2-15,-4-1 16,-4-1-16,8 2 0,5-2 0,-5 1 15,-2-1-15,7 2 16,10 3-16,-9-2 0,-6-2 0,10-1 16,7-3-1,-7-2-15,-8 0 0,10-1 0,5-1 0,-6 0 16,-3-1-16,6 2 0,4-1 0,-6 3 16,-1 0-16,8-1 15,5 1-15,-8-1 0,-10 0 0,9 0 16,5 2-16,-7-1 15,-8-1-15,8 5 0,4 4 16,-8-3-16,-7-2 0,10-5 16,8-4-16,-9 2 0,-6 3 0,7 1 15,6 0-15,-11-1 16,-7 0-16,9-3 0,8-2 0,-10-2 16,-5-1-16,5 1 0,3-1 0,-8 1 15,-8-2-15,4-2 16,1-4-16,-8 2 0,-3 3 0,-4-5 15,0-2-15,-9 1 16,-5-2-16,-2-1 0,1-3 0,-8 0 16,-4 2-16,-5-7 15,-2-5-15,-7 3 0,-4 1 0,-1-6 16,-3-3-16,-6 4 0,-6 2 0,-10-5 16,-6-1-16,-4 2 15,-2 2-15,-2-2 0,-1-2 0,-8 3 16,-4 4-16,-9-4 15,-8-1-15,1 1 0,1 3 0,-10-2 16,-5 2-16,2 0 16,4 2-16,-12-2 0,-6-1 0,2 4 15,2 2-15,-14-2 16,-11-1-16,9 4 0,5 1 0,-12 3 16,-8-1-16,6 3 0,5 0 0,-13-5 15,-9-4-15,9 5 16,7 4-16,-8 1 0,-7 1 0,10 0 15,4 1-15,-12-1 16,-8-2-16,12 3 0,8 3 0,-12-1 16,-10 0-16,7 8 15,6 3-15,-9-1 0,-7-1 0,13 1 16,7 2-16,-10 4 0,-9 3 0,7-3 16,6 0-16,-9 5 15,-7 4-15,8 2 0,9-2 0,-11 8 16,-5 7-1,15-2-15,12 0 0,-8 0 0,-6 1 0,9 0 16,8 2-16,1-4 16,2 0-16,9 3 0,9 1 0,-3 10 15,0 6 1,13-13-16,10-7 0,9 4 0,11 6 0,6 5 16,8 2-16,7-11 0,5-8 0,0-6 15</inkml:trace>
  <inkml:trace contextRef="#ctx0" brushRef="#br0" timeOffset="26780.2801">7500 4179 0,'0'0'0,"0"0"16,0 0-1,0 0-15,0 0 0,0 0 0,-25-8 0,25 8 16,-25-1-16,25 1 0,-34 4 0,17 1 16,-4 1-16,-3 3 15,-4 2-15,-9 3 0,1 0 0,-3 4 16,0 4-16,-11 4 15,2 1-15,0 4 0,1 5 0,-5 5 16,4-1-16,-4 10 16,4 2-16,7-6 0,7-2 0,7 0 15,4 4-15,3-1 16,7-4-16,7-1 0,7 0 0,5-5 16,2-3-16,11 0 0,7 1 0,2-6 15,4-3-15,9-3 16,7-3-16,0-2 0,-1 0 0,6-3 15,3-1-15,2-1 16,-2-2-16,37 5 0,-1-3 0,-11-1 16,-9 0-16,6-4 15,3-4-15,-7-4 0,-4-2 0,2-7 16,4-4-16,-8-2 0,-7-3 0,8-3 16,1-2-16,-8 0 15,-7 3-15,0-8 0,0-3 0,-5 1 16,-4 0-16,1-3 15,0-4-15,-7 2 0,-6-2 0,-4-2 16,-4-2-16,-2 2 16,-2 2-16,-5-5 0,-3-1 0,-6 6 15,-5 5-15,-8-6 16,-8-2-16,-5 4 0,-2 2 0,-6 2 16,-4 1-16,0 0 0,-1 0 0,-8 1 15,-6 1-15,1 5 16,2 3-16,-7 1 0,-4-2 0,2 6 15,3 4-15,-9 5 16,-3 5-16,2-2 0,7-2 0,-7 4 16,-2 2-16,2 5 15,4 5-15,-2-2 0,-1-1 0,8 3 16,6 1-16,0 2 0,-2-1 0,10 1 16,6 2-16,4-3 15,2-1-15,4-4 0,5-2 0,1 0 16,5-1-1,7-2-15,1-2 0,0 0 0,0 0 16,-3 2-16,3 1 0,0 1 16,-1 1-16,-1 3 0,-1-1 0,-4 5 15,-3 4-15,2-3 16,2-2-16,0-2 0</inkml:trace>
  <inkml:trace contextRef="#ctx0" brushRef="#br0" timeOffset="28660.291">5604 5094 0,'0'0'0,"0"0"16,0 0-16,0 0 0,0 0 0,0 0 0,0 0 16,0 0-16,0 0 15,0 0-15,0 0 0,0 0 0,0 0 16,0 0-16,-26-10 15,26 10-15,0 0 0,-24 18 0,24-18 16,-15 20-16,15-20 16,-15 20-16,8-9 0,2 0 0,0 2 15,1-1-15,3 1 16,-1-1-16,4-1 0,-1-2 0,3-1 16,1-1-16,2-1 0,3-1 0,3-2 15,1-2-15,3-1 16,4-4-16,4-2 0,2-4 0,0 1 15,0-3-15,2-1 16,1-1-16,-1-1 0,3-4 0,-5-1 16,-3 2-16,-4 1 15,-4 4-15,-2 1 0,-3 2 0,-6 0 16,-1 3-16,1 0 0,-2 2 0</inkml:trace>
  <inkml:trace contextRef="#ctx0" brushRef="#br0" timeOffset="29510.3123">7655 5163 0,'0'0'0,"0"0"0,0 0 0,0 0 16,0 0-16,0 0 0,0 0 0,0 0 0,0 0 15,0 0-15,-23-4 16,23 4-16,0 0 0,0 0 0,0 0 15,-28 4-15,28-4 16,0 0-16,-22 10 0,22-10 0,0 0 16,-28 9-16,18-5 15,0 1-15,0 1 0,1-1 0,1 2 16,0-2-16,2 1 0,-1 1 0,0 0 16,2-2-16,-1 1 15,1-1-15,-1 0 0,3-1 0,2 1 16,1-2-16,1 1 15,0 0-15,1 0 0,2 0 0,3-1 16,3 0-16,2 2 16,1-1-16,3 0 0,-3-1 0,1 1 15,3-1-15,2-1 16,-1 2-16,1 0 0,4-1 0,-1-1 16,-2 0-16,-2 2 0,-2-2 0,0 2 15,-2-3-15,-2 0 16,-1 0-16,-1-1 0,-1 0 0,-1 1 15,-3-1-15,-3 0 16,2-2-16,-1 1 0,-3 1 0,2-4 16,-2 4-16,0-4 15,-1 1-15,0 1 0,-1-2 0,-2 1 16,1-2-16,0 1 0,0-1 0,-1-2 16,0 1-16,-2-2 15,1 0-15,-1 1 0,0-2 0,-2 0 16,0 0-16,-1 1 15,1-1-15,-1-1 0,1 1 0,0 1 16,1 1-16,-1 0 16,0 2-16,0 2 0,2-1 0,-1 1 15,2 1-15</inkml:trace>
  <inkml:trace contextRef="#ctx0" brushRef="#br0" timeOffset="32930.3524">10506 4238 0,'0'0'0,"-4"-4"16,-3 1-16,-1 2 16,-3 1-16,-4 2 0,-4 0 0,-8 6 0,-4 3 15,-1 5-15,-1 2 16,0 4-16,1 2 0,-6 13 16,3 3-16,4 7 0,4 5 0,-1 7 15,5 0-15,2 4 0,6-5 16,3-4-16,2-4 0,-1-4 0,0-5 15,-3 1 1,1-2-16,-1-5 0,-1-3 0,3-11 16,1-5-16,-2-1 15,-1-3-15,-5-4 0,-3-2 0,-2-3 0,-2 1 16,5-7-16,0-4 0,5 2 0,3 1 16,3 1-1</inkml:trace>
  <inkml:trace contextRef="#ctx0" brushRef="#br0" timeOffset="33070.4213">9773 4664 0,'0'0'0,"10"-3"15,7-3-15,4 2 16,3-1-16,12-2 0,6 2 0,2-1 0,3 2 16,12 0-16,2 0 0,-3 0 0,-13 2 15,-9-1-15</inkml:trace>
  <inkml:trace contextRef="#ctx0" brushRef="#br0" timeOffset="33450.3762">10545 4615 0,'0'0'0,"0"0"0,0 0 0,-13 23 0,5-13 16,-2 2-16,-3 1 15,1 5-15,1 2 0,-2 8 0,0 1 16,5-1-16,2-2 16,8 4-16,7-2 0,3-7 0,5-5 15,7-6-15,8-6 16,2-4-16,1-4 0,3-5 0,0-3 16,2-6-16,-6-3 0,-3-3 0,-2-2 15,-7 0-15,-4 0 16,-7-7-16,-8 2 0,-5 7 0,-4 1 15,-8 3-15,-8 3 16,-4 4-16,-1 3 0,-11 7 0,-7 3 16,2 2-16,2 1 15,-6 5-15,1 2 0,10 4 0,9 3 16,7-2-16,6-1 0,7 3 0,6 1 16,12-2-16,10-2 15,-7-4-15,-3-2 0,-2-2 0</inkml:trace>
  <inkml:trace contextRef="#ctx0" brushRef="#br0" timeOffset="33820.4281">11173 4510 0,'0'0'0,"0"0"16,0 0-16,0 0 0,0 0 0,-11 28 15,11-28-15,-16 33 0,6-12 16,-2 5-16,-1 6 0,0-2 0,1 0 15,-2 7-15,1-1 16,2-5-16,2-4 0,0-3 0,1-5 16,3-5-16,2-6 15,3-8-15,0-5 0,2-3 0,1 0 16,3-5-16,1-7 0,2 0 16,1-3-16,5-5 15,3-1-15,0-2 0,-2 2 0,1 3 16,-2 2-16,0 5 0,-1 3 15,2 4-15,1 3 0,-2 5 0,2-1 16,-1 6-16,1 4 16,0 3-16,-1 1 0,0 6 0,-1 5 15,-2 1-15,-1 1 16,-1 3-16,-1 2 0,-1-1 0,-2-4 16,0 6-16,0-1 0,-3-10 0,0-2 15,-1-3-15</inkml:trace>
  <inkml:trace contextRef="#ctx0" brushRef="#br0" timeOffset="34280.3561">12076 4591 0,'0'0'0,"0"0"0,0 0 0,0 0 0,0 0 16,-3-21-16,-4 16 15,-1-1-15,-3 0 0,-5 1 0,-5 0 16,-1 4-16,-2 1 16,-14 5-16,-5 2 0,4 0 0,3 2 15,-8 6-15,2 5 16,5 1-16,4 3 0,2 5 0,7 1 16,8-2-16,7-1 0,12-4 0,7-4 15,5-4-15,5-5 16,9-6-16,6-5 0,1-2 0,1-2 15,6-7-15,4-5 16,-2-3-16,-1-1 0,4-6 16,-3 0-16,-7-1 15,-3 2-15,-4-11 0,-5-3 0,-5 5 0,-5 2 16,-6-1-16,-4-2 0,-1 5 0,1 5 16,-6 5-16,-3 3 15,-1 6-15,1 4 0,-1 4 16,-1 4-16,0 2 0,-1 4 15,-2 7-15,0 6 0,-1 2 0,0 5 16,0 7-16,0 8 16,2-1-16,1 1 0,3 4 15,2 5-15,3-8 0,2-3 16,0-5-16,-2-7 0,0-9 0</inkml:trace>
  <inkml:trace contextRef="#ctx0" brushRef="#br0" timeOffset="35150.3786">12929 4453 0,'0'0'0,"0"0"16,0 0-16,0 0 0,0 0 0,0 0 0,0 0 16,0 0-16,-12 27 15,12-27-15,-17 33 0,7-12 0,1 0 16,-1 6-1,-1 2-15,-2 6 0,2-3 0,1-2 0,1-2 16,-1 2-16,3-5 16,1-7-16,2-4 0,0-5 0,2-4 15,2-5-15,3-7 16,2-2-16,0-3 0,5-4 0,5-4 16,1-3-16,3 0 0,8-8 0,5-3 15,-2 2-15,-2 1 16,6-3-16,1 3 0,-4 5 0,-3 6 15,0 3-15,-1 6 16,-9 7-16,-1 3 0,-2 10 0,0 9 16,-4 0-1,-3 0-15,-4 5 0,-3 4 0,-3 1 16,-1-1-16,-3-1 0,-2-2 0,1-2 0,-1-4 16,1-4-1,3-3-15,1-4 0,0-4 0,3-3 16,5-5-16,0-2 0,2-4 15,2-4-15,2-4 0,2-4 0,2 0 16,4-2 0,2-3-16,2 2 0,3 1 0,0 1 15,0 2-15,2 1 0,-5 4 16,-1 6-16,-1 4 0,-2 3 0,-3 4 16,-2 5-16,-2 3 0,-4 1 0,-2 4 15,-3 4 1,-3 4-16,-1 3 0,-1 2 0,-3 2 15,-4 2-15,1-3 0,1-2 16,0 3-16,-1 0 0,3-6 0,0-3 16,1-6-16,0-2 15,3-5-15,0-2 0,1-1 16,0-1-16,0 0 0</inkml:trace>
  <inkml:trace contextRef="#ctx0" brushRef="#br0" timeOffset="35490.372">13770 4628 0,'0'0'0,"0"0"16,0 0-16,33-3 0,-19 3 0,4-2 0,3 0 15,0-1-15,1 1 16,6-1-16,1 0 0,-3-2 0,0-1 16,-3 1-16,-2-2 0,-3 0 0,-3-3 15,-4-1-15,-2 0 16,-4-1-16,-2-1 0,-6 0 0,-3 2 15,-4 1-15,-3 1 16,-5 3-16,-4 2 0,-2 4 0,-3 2 16,-8 6-16,-3 4 15,4 4-15,2 3 0,0 4 0,1 5 16,1 6-16,5-1 0,8 3 0,5 1 16,7-3-16,7-3 15,10-4-15,8-2 0,7-6 0,4-3 16,8-7-16,8-5 15,7-7-15,0-6 0,-14 2 0,-9 3 16,-8 0-16</inkml:trace>
  <inkml:trace contextRef="#ctx0" brushRef="#br0" timeOffset="36040.444">14532 4518 0,'0'0'0,"0"0"0,0 0 0,0 0 0,-24 20 15,24-20 1,-21 27-16,9-10 0,-1 1 0,1 4 0,0 2 16,-3 5-16,1-1 15,2-3-15,2-4 0,2-4 0,2-3 16,0-5-16,2-3 0,2-5 0,1-3 16,3-6-1,2-3-15,3-5 0,0-1 0,4-5 16,4-5-16,1 2 0,3 2 15,5-8-15,2 1 0,-2 4 0,0 4 16,4 1 0,-3 6-16,-3 7 0,-2 6 0,-5 4 0,1 6 15,-4 2-15,-1 4 16,-3 3-16,-3 2 0,-1 4 0,-3 1 16,-2 2-16,-3 0 0,-1-2 0,-3 0 15,-1 0 1,2-2-16,0-8 0,0-4 0,1-2 0,-1-4 15,2-2-15,0-2 16,4-8-16,3-4 0,5-1 0,3-4 16,5-4-1,5-6-15,4 1 0,4-2 0,2 0 16,2 0-16,6-1 0,1 4 0,-3 5 16,-1 6-16,-6 4 0,-4 4 15,-2 6-15,-3 3 0,-4 5 0,-4 2 16,-3 7-1,-5 3-15,-2 2 0,-2 3 0,-2 2 16,-2 1-16,-1-3 0,1 0 16,1-4-16,-1 0 0,2-4 0,1-2 15,2-4 1,1-4-16,4-3 0,3-3 0,-2 0 0,-1 0 16,-1 0-16</inkml:trace>
  <inkml:trace contextRef="#ctx0" brushRef="#br0" timeOffset="36390.3855">15395 4552 0,'0'0'0,"0"0"16,0 0-16,-12 28 0,12-28 0,-16 36 0,8-13 16,2 1-16,0 3 15,4 3-15,5-3 0,5-6 0,4-3 16,10-4-16,6-5 15,2-7-15,2-4 0,2-5 0,1-4 16,-3-4-16,-3-2 16,0-5-16,-2-2 0,-5 0 0,-4-1 15,-7 1-15,-6 0 16,-4 3-16,-4 1 0,-7 2 0,-5 2 16,-7 6-16,-6 4 0,-6 5 15,-5 1-15,2 3 0,-1 4 16,4 1-16,2 0 0,6 5 0,3 0 15,6 2-15,6-1 16,5 1-16,6-1 0,11-6 0,9-2 16,-4-3-16,-4 0 15,-3-1-15</inkml:trace>
  <inkml:trace contextRef="#ctx0" brushRef="#br0" timeOffset="36720.3926">16015 4461 0,'0'0'0,"0"0"16,0 0-16,-11 24 0,11-24 0,-16 28 15,5-9-15,0 3 0,0 2 16,-2 9-16,0 2 0,4-3 0,0-3 16,2-5-16,2-3 0,-1-2 0,3-4 15,1-8-15,0-2 16,2-5-16,3-4 0,0-4 0,1-4 15,1-3-15,0-1 16,2-3-16,2-4 0,1 1 0,0-1 16,3 0-16,1 3 15,-2 2-15,-1 1 0,-1 3 0,-1 0 16,2 6-16,1 2 0,1 5 0,3 4 16,-3 1-16,1 0 15,2 4-15,0 3 0,2 1 0,1-1 16,-1 1-16,-2-2 15,-4-2-15</inkml:trace>
  <inkml:trace contextRef="#ctx0" brushRef="#br0" timeOffset="36910.4263">16455 4544 0,'0'0'0,"0"0"15,0 0-15,0 0 0,0 0 16,0 0-16,-7 31 0,7-31 0,-14 29 15,6-11-15,-1 3 16,0 0-16,0 1 0,1-1 16,2-3-16,-2 4 0,3-3 15,0-5-15,3-5 0,1-4 0,1-5 16,0 0-16,0 0 0,-1 2 0</inkml:trace>
  <inkml:trace contextRef="#ctx0" brushRef="#br0" timeOffset="37070.395">16505 4222 0,'0'0'0,"0"0"16,0 0-16,0 0 0,0 0 0,0 0 0,18 16 16,-18-16-16,12 19 0,-12-19 0,9 30 15,-9-30-15,6 26 16,-4-15-16</inkml:trace>
  <inkml:trace contextRef="#ctx0" brushRef="#br0" timeOffset="37490.432">16644 4667 0,'0'0'0,"0"0"16,0 0-16,0 0 0,0 0 15,24-4-15,-24 4 0,27-2 0,-27 2 16,34-4-16,-16 2 15,2-1-15,2-1 0,0-3 0,2-1 16,4-3-16,0-1 16,-4 0-16,-2-1 0,-3 3 0,-4 1 15,-2 0 1,-1 1-16,-5 1 0,-1 2 0,-5-4 16,-3-1-16,-4-1 0,-3 0 0,-3 2 0,-2 3 15,-3 0-15,-1 2 16,-3 3-16,-1 1 0,-2 3 0,1 2 15,0 2 1,0 4-16,-3 4 0,0 1 0,3 3 16,2 1-16,3 1 15,4 1-15,5 1 0,5 0 0,4 1 0,4-2 16,7 0-16,5-3 0,6-3 0,5-3 16,8-4-16,3-4 15,13-3-15,2-2 0,3-1 0,3-3 16,-1-2-16,-2-3 15,8-5-15,-3-4 0,-16 3 0,-11 5 16,-9 2-16</inkml:trace>
  <inkml:trace contextRef="#ctx0" brushRef="#br0" timeOffset="37770.4118">17664 4443 0,'0'0'0,"0"0"0,0 0 0,0 0 0,-27-4 15,14 3-15,-4 1 16,-1 1-16,-2 1 0,-2 2 0,-1 2 15,-6 3-15,2 2 16,4 0-16,2 3 0,5-2 0,3-1 16,5 1-1,6 1-15,4 0 0,3 0 0,6 1 16,5 0-16,1-1 0,2 2 0,3 1 0,-1-1 16,-3-2-16,-2-3 15,-3 0-15,-4-1 0,-4 0 0,-4-1 16,-7-3-16,-5 2 15,-4-1-15,-4-2 0,-5 3 0,-4-2 16,-7 1 0,-1-2-16,-1 3 0,2 2 0,6-3 0,6 0 15,5-1-15</inkml:trace>
  <inkml:trace contextRef="#ctx0" brushRef="#br0" timeOffset="38810.4116">12139 5357 0,'0'0'16,"0"0"-16,-6-9 0,0 3 0,-1 0 0,-3 1 15,-2-2 1,-2 1-16,-3 1 0,-10-2 0,-5 0 16,-2 4-16,-3 3 0,-3 2 0,-6 0 15,-10 3-15,-1-1 0,-17 1 16,-2 1-16,-1-1 0,0 2 0,-14 2 15,1 3-15,-11-2 16,6-3-16,-40 3 0,12-2 0,12-1 16,10-3-16,-1-2 15,1-4-15,5 3 0,2 1 0,4-5 16,1-1-16,9-6 0,6 0 0,5-3 16,2-1-16,4-5 15,3-1-15,7-7 0,5-3 0,9 1 16,9 1-16,4-10 15,4-7-15,7-2 0,5-1 0,9-1 16,5-2 0,5-1-16,3 1 0,10-6 0,8-2 0,6 1 15,5 1-15,13 1 16,10-1-16,8 1 0,5 2 0,14 3 16,12 2-16,0 0 0,3 0 0,11 3 15,8 1-15,-4 9 16,0 3-16,8 8 0,6 5 15,-4 7-15,-1 3 0,3 6 16,3 1-16,-10 10 0,-7 4 0,1 7 16,1 6-1,-14 1-15,-10 4 0,-5 6 0,-3 4 16,-11 3-16,-7 4 0,-9 10 0,-6 8 0,-12-9 16,-8-3-16,-6 3 15,-6 3-15,-6 1 0,-6 0 0,-8 3 16,-5 1-1,-6-8-15,-4-6 0,-14 2 0,-9 0 0,-4-2 16,-4-4-16,-9 2 16,-5 0-16,-5-9 0,-4-7 0,-11-2 15,-8-1-15,-1 1 16,2 0-16,-2-3 0,0-2 16,5-3-16,4-4 0,23-6 0,17-3 0,12-2 15</inkml:trace>
  <inkml:trace contextRef="#ctx0" brushRef="#br0" timeOffset="44510.49">12249 4995 0,'0'0'0,"0"0"16,0 0-16,0 0 0,0 0 0,0 0 0,0 0 15,18-11-15,-18 11 16,0 0-16,20 3 0,-20-3 0,0 0 16,30 9-16,-17-6 15,2 2-15,2 1 0,3 1 16,2 1-16,1 0 0,0 1 0,10 4 0,4 2 16,1-1-16,2 2 15,13 2-15,3 2 0,-2-2 0,-1 0 16,14 4-16,3-2 15,-3-1-15,-1-4 0,14 2 0,1-1 16,7 0-16,-3-2 16,2 0-16,1-1 0,31 3 0,-13-2 15,3-2-15,5-1 16,-12-2-16,-6-1 0,13-1 0,9-1 16,-8-3-16,-7-1 0,15 0 15,10-2-15,-10-1 0,-6-1 16,15-2-16,10-2 0,-12-1 0,-9 0 15,13 0-15,8 1 16,-9 0-16,-6 2 0,10-2 16,5-1-16,-12-4 15,-9 1-15,11-2 0,8-1 0,-15 5 0,-11 2 16,5-3-16,3-5 0,-12-2 0,-8 1 16,3-7-1,2-1-15,-14 3 0,-10 3 0,-8-1 0,-3-2 16,-13-6-16,-8-3 15,-6-3-15,-4-3 0,-7 9 0,-5 7 16,-1-5 0,-1-1-16,-2 2 0,-2 4 0,-6 6 0,-4 4 15,-2 2-15</inkml:trace>
  <inkml:trace contextRef="#ctx0" brushRef="#br0" timeOffset="44830.5551">18865 4671 0,'0'0'0,"0"0"15,23-3-15,-23 3 0,26-2 16,-9 0-16,5 0 0,-1 0 16,0 2-16,8 0 0,2 2 0,-2 0 0,-3 2 15,-4 0-15,-2 1 16,-4-1-16,-2-1 0,-3 1 0</inkml:trace>
  <inkml:trace contextRef="#ctx0" brushRef="#br0" timeOffset="45000.5633">18759 4950 0,'0'0'0,"0"0"15,0 0-15,25-5 0,-25 5 0,34-7 0,-8 4 16,2 0-16,2 2 15,13 0-15,3 0 0,1 0 0,2 0 16,-1-1-16,-8 1 16,-8 1-16</inkml:trace>
  <inkml:trace contextRef="#ctx0" brushRef="#br0" timeOffset="45350.4909">19887 4581 0,'0'0'0,"0"0"0,0 0 0,0 0 0,0 0 16,-25-16-16,25 16 15,-33-4-15,12 3 0,-4 4 0,-5 1 16,-7 4-16,2-1 0,0 3 16,0 1-16,4 1 15,4 1-15,0 5 0,4 0 0,5-2 0,6 0 16,5 4-1,5 4-15,4-1 0,4-3 0,6 1 0,4-1 16,1-1-16,-1-2 16,-1 0-16,-3-2 0,-2 2 0,-3 1 15,-5-4-15,-6 0 16,-5-1-16,-4-2 0,-4 1 0,-4-1 16,0-2-16,-1 0 0,-2-2 0,-1-1 15,3-4-15,3-2 16,6-3-16,4-4 0,2 0 0,1 3 15,2 0-15</inkml:trace>
  <inkml:trace contextRef="#ctx0" brushRef="#br0" timeOffset="46550.5155">20002 4632 0,'0'0'0,"0"0"15,0 0-15,0 0 0,-10 25 0,10-25 0,-12 32 16,4-12-16,2 2 16,-1 1-16,1 1 0,1 5 0,-1-3 15,5-3 1,2-2-16,3-6 0,1-1 0,6-4 0,4-5 16,1-3-16,1-4 0,2-2 0,4-4 15,-3-1 1,1-1-16,5-7 0,-2-2 0,-2-1 0,-1 2 15,-1-3-15,-1-4 16,-2 3-16,0 1 0,-4 3 16,-2 2-16,-2 4 15,-4 3-15,-4 5 0,-3 4 0,-1 5 0,-1 1 16,-4 6-16,-2 4 0,1 1 16,0 5-16,-1 5 15,2 0-15,1 0 0,3-3 0,4-1 16,3-1-16,1-4 0,3-2 15,4-5-15,4-2 0,2-4 0,0-3 16,3-4-16,2-4 16,-2-1-16,-1 0 0,0-3 0,-1-2 15,-2 1 1,-3 0-16,-1-5 0,-1-3 0,-1-1 0,-2 0 16,-1-1-16,-2 1 0,-1 2 0,0 3 15,-2 4 1,0 1-16,0 2 0,-1 1 0,1 3 15,-2 4-15,2 4 16,-1 0-16,2 3 0,3 1 0,0 3 0,2-1 16,4 3-1,5 2-15,4-5 0,3-2 0,5-2 0,4 1 16,6-1-16,0-1 0,0-5 0,0-5 16,-2 0-1,-2-2-15,1-1 0,-4-2 0,-5-1 0,-6 0 16,-6-3-1,-4-3-15,-3 2 0,-3 2 0,-5 1 16,-3-2-16,-5 2 16,-2 2-16,-7 3 0,-6 3 0,-1 2 0,0 2 15,-6 5 1,-4 1-16,2 3 0,2 2 0,-5 7 16,1 4-16,4 0 0,4 2 0,5 2 0,5 2 15,8-3-15,4-1 16,9-2-16,6 2 0,3-8 0,3-2 15,8-2-15,8-2 16,0-4-16,0-1 0,4-5 16,0-4-16,-3 1 0,-4-1 15,2-3-15,-3-1 0,-8 1 0,-3-1 16,-2-3-16,-3-4 0,-3 2 0,-4 2 16,0 4-16,-2 1 15,0 2-15,-2-1 0,-1 2 0,-1 0 16,0-1-16,0 2 15,0 2-15,3 0 0,2 0 0,1 1 16,4-1-16,5-1 16,1 1-16,3 0 0,3 0 0,3 0 15,1 0 1,-1 0-16,1-1 0,2-2 0,4-1 0,-2-1 16,0-2-16,-2-2 0,-1-1 0,-4-1 15,-1-1 1,-1-1-16,-4 1 0,-1 1 0,-3-2 0,-1 2 15,-3 0-15,-3 1 16,-3-1-16,-2 0 0,-2 1 0,-4 3 16,0 1-1,-3 2-15,-1-1 0,0 3 0,-4-1 0,0 1 16,-1 4-16,-2 1 0,-2 2 16,-3 2-16,1 0 0,1 2 15,0 3-15,1 2 0,-3 5 16,2 0-16,5 2 0,1 2 15,6-3-15,2 0 0,6-1 0,5 2 16,2-3-16,2-2 16,8 1-16,8-1 0,0-4 0,2-3 15,5 0-15,5-3 16,0 0-16,-1-2 0,-1-2 16,-9 0-16,-6 0 0</inkml:trace>
  <inkml:trace contextRef="#ctx0" brushRef="#br0" timeOffset="46860.5073">22166 4400 0,'0'0'0,"0"0"15,0 0-15,0 0 0,0 0 0,-25 28 0,10-11 16,0 4-16,0 1 16,-3 4-16,-1 6 0,-4 7 0,1-2 15,0 7-15,3-3 16,5-5-16,2-4 0,4 0 0,7-2 16,3-8-16,4-3 0,6 1 15,3-5-15,-1-4 0,2-1 16,4-3-16,3 0 0,-1-4 15,0-2-15,-4 0 16,-4-1-16,-2 2 0</inkml:trace>
  <inkml:trace contextRef="#ctx0" brushRef="#br0" timeOffset="47110.5113">21822 4724 0,'0'0'0,"0"0"16,0 0-16,0 0 0,0 0 0,0 0 0,31-5 15,-31 5-15,31-2 16,-9-1-16,4-1 0,0 2 0,-1 1 16,4-1-16,2-1 0,6-1 0,-2-1 15,5 2 1,-5-1-16,-6 2 0,-5-1 0,-5 0 0,-5 0 15,-4 1-15,-4 2 16,-3-1-16,0 1 0,1-1 0</inkml:trace>
  <inkml:trace contextRef="#ctx0" brushRef="#br0" timeOffset="54160.608">2377 5786 0,'0'0'0,"0"0"0,0 0 16,0 0-16,0 0 0,0 0 15,0 0-15,0 0 0,0 0 0,-12-20 16,12 20-16,0 0 0,0 0 16,0 0-16,0 0 15,0 0-15,-22 0 0,22 0 0,0 0 16,0 0-16,-22 12 15,22-12-15,0 0 0,-22 17 0,22-17 16,-17 21-16,6-8 16,1 0-16,0 2 0,-2 2 0,-1 4 15,0-1-15,0-1 16,-5 7-16,-1 3 0,-1-3 0,2-1 16,-7 7-16,-1 0 0,1-1 0,6-2 15,-3-4-15,-3-2 16,5-2-16,2-3 0,-3 3 0,1-3 15,4-6-15,4-1 16,1-2-16,-1-2 0,0-1 0,2-2 16,1-2-16,2-3 15,1 2-15,-1 0 0,4 0 0,0 1 16,1-1-16</inkml:trace>
  <inkml:trace contextRef="#ctx0" brushRef="#br0" timeOffset="54610.6111">1815 6010 0,'0'0'0,"0"0"16,0 0-16,0 0 0,0 0 0,19 11 16,-19-11-16,0 0 0,28 10 15,-28-10-15,22 15 0,-11-8 0,0-2 16,2 1-16,3 1 15,-1 0-15,-2-1 0,3 0 0,0 2 16,0 0-16,-1-3 16,4 3-16,1 1 0,-1-1 0,-1-2 15,1 2 1,3 1-16,-2-1 0,-1 0 0,-1-1 0,-1-2 16,1 1-16,-2 0 0,1 1 0,4 2 15,-5-2-15,1-1 16,0 0-16,-1-1 0,-2 1 15,-2 1-15,0-2 0,-3 0 16,-2-1-16</inkml:trace>
  <inkml:trace contextRef="#ctx0" brushRef="#br0" timeOffset="56580.6233">4625 6366 0,'0'0'0,"0"0"0,0 0 15,-28-7-15,17 5 0,-8 1 16,-6 1-16,1 1 0,-2 3 15,-11 4-15,-3 1 16,1 1-16,1 1 0,-9 8 0,-1 6 16,5-1-16,6 1 15,-7 13-15,1 4 0,6 0 0,5-4 16,2 13-16,1 6 0,7-4 0,3-2 16,6 11-16,5 2 15,7-7-15,2-4 0,10 4 0,5 1 16,0-8-16,0-8 0,19 21 15,7-8-15,-1-8 0,-2-5 16,9 0-16,6 1 16,0-14-16,-4-10 0,20-3 0,9 0 15,-6-4-15,-6-1 16,15-6-16,11-5 0,-12-1 0,-6-2 16,13-5-16,8-7 0,-15 2 15,-11-1-15,8-5 0,6-4 16,-14 1-16,-9 1 0,-1-8 0,2-7 15,-11 0-15,-6 0 16,-4-5-16,-3-3 0,-6 4 0,-7 3 16,-3-9-16,-6-4 15,-6 1-15,-5 1 0,-7-7 0,-8-5 16,1 5-16,0 4 0,-16 2 0,-11-1 16,1 5-16,-1 2 15,-8-5-15,-6-2 0,0 5 0,0 4 16,-13-1-16,-6-1 15,8 10-15,7 6 0,-9 2 0,-6 1 16,5 3-16,4 3 16,-8 3-16,-6 2 0,5 7 0,6 5 15,-8 6-15,0 2 16,7 5-16,9 2 0,-7 7 0,-4 5 16,8 1-16,7-1 0,-4 12 0,1 4 15,13-3-15,4 0 16,14-13-16,7-8 0,3-5 0</inkml:trace>
  <inkml:trace contextRef="#ctx0" brushRef="#br0" timeOffset="57680.6516">2200 8625 0,'0'0'0,"0"0"0,0 0 0,0 0 0,29 3 16,-29-3-16,20 2 0,-20-2 0,28 1 16,-12-1-16,2-1 15,2 2-15,2 0 0,3 2 0,3-2 16,10 0-16,0 0 15,0 0-15,4 2 0,10-2 0,-1 1 16,0-2-16,2 1 16,1 0-16,3 0 0,9 1 15,-1-1-15,0 0 0,-2 0 16,11-1-16,-3 1 0,-1 1 0,-4-1 16,10 2-16,1 3 0,-2-1 0,-4-1 15,32-3-15,-6-5 16,-10 6-16,-3 0 0,1 1 0,1-1 15,-4-1-15,-3-1 16,-1 1-16,2-1 0,-4 0 0,-4 2 16,8-1-16,1 0 15,0 1-15,-2-1 0,2-1 0,-4-2 16,-1 3-16,-1 0 0,3 1 0,-1-2 16,-1 1-16,-1 0 15,5 0-15,1 0 0,-2-1 0,-7-1 16,4 2-1,-1 1-15,0-1 0,-2-1 0,2-2 0,1-1 16,2 0-16,-1 1 16,1 5-16,1 5 0,-4-5 15,-1-5-15,-1 4 16,-2-1-16,0 1 0,-2 1 0,4-1 16,3 1-16,-1-4 0,-1-4 0,-1 7 15,-1 3-15,-3-4 0,2-2 16,0 2-16,1 3 0,-2 0 0,0 0 15,-1-1-15,1-3 16,-6 2-16,-3 2 0,9-2 16,5-1-16,-7 1 0,-4-1 15,0-2-15,0-2 0,0 3 0,-1 1 16,1 1-16,0-1 0,-5-2 0,0-1 16,-1 2-16,1 2 15,-2 0-15,0 0 0,4-2 16,2-1-16,-10 1 15,-6 1-15,4 0 0,2-1 0,-3 0 0,0 0 16,0 0-16,1 1 16,1-2-16,1 1 0,-2 0 15,-3 0-15,-4 2 16,-3 0-16,1 1 0,1-2 0,-3-3 0,-3-2 16,1-1-16,-1-2 0,-4 8 15,-3 4-15,1-2 16,1-2-16,-14-4 0,0-3 0,-2 3 15,-1 3-15,-2 0 0,0 0 16,-1 0-16,0-2 0,-2 1 0,-1-2 16,-5 1-16,-2 2 15,-2 0-15,0 0 0,-6-1 16,-5 3-16,-2-1 0,-2 1 0,3-2 0,2 1 16,1-1-16</inkml:trace>
  <inkml:trace contextRef="#ctx0" brushRef="#br0" timeOffset="63560.7197">12308 8164 0,'0'0'15,"0"-8"-15,0-6 0,-1 1 0,1-1 0,-4-8 16,0-1-1,-1-2-15,-2 2 0,-3-7 0,0-1 0,-1 2 16,-1 4-16,-2 2 16,-3 1-16,3 1 0,0 1 0,-3-1 15,-5 3-15,1 3 16,0 2-16,-2 5 0,-3 2 16,0 1-16,-2-2 0,-1 5 0,-3 3 15,-1 1-15,-1 1 0,-10 5 16,-2 2-16,1 1 0,2-1 0,-3 2 15,-4 2-15,0 1 16,2 0-16,-9 8 0,-1 5 16,6-2-16,5-1 0,-7 6 15,0 2-15,10-1 0,5-2 0,4 5 16,1 3-16,4-2 0,4-1 0,2 2 16,5 1-1,6-2-15,6-4 0,3 2 0,4 1 0,5-1 16,1-3-16,9-1 15,5 0-15,1-3 0,1-2 0,8 1 16,8 5-16,1-8 16,-2-2-16,9 0 0,6-2 15,1-1-15,0-2 16,10 5-16,5 1 0,-4-7 0,-3-6 0,39 5 16,-1-1-16,-7-3 0,-6-1 0,6 1 15,5-2 1,-6-2-16,-5-1 0,10 0 0,7 2 15,-9 1-15,-7-1 0,9-4 16,7-3-16,-7 0 0,-5 2 0,9 1 16,7 1-1,-7-2-15,-6-2 0,11 0 0,7-2 0,-9 2 16,-7 1-16,12 0 0,8-1 16,-12 1-16,-7 2 15,8 0-15,4-1 0,-7-1 0,-5-1 0,9 1 16,6 0-1,-9 2-15,-7-1 0,12 1 0,8 0 16,-9 0-16,-7 0 0,4 1 16,7 1-16,-8-3 0,-4-2 0,9 4 15,7 2 1,-11-1-16,-7 0 0,10 0 0,6-1 0,-8-1 16,-6-3-16,10-1 0,7-2 15,-12 1-15,-8 2 0,6 1 16,7 3-16,-9 0 0,-7-1 0,8-5 15,3-6 1,-9 6-16,-7 1 0,10 0 0,7-1 16,-11 1-16,-8 1 0,5-6 15,4-4-15,-9 2 0,-4 1 0,9 0 16,6 3-16,-11-4 0,-9 0 0,8-2 16,5-1-1,-10 2-15,-5 3 0,3-4 0,4-2 16,-10 1-16,-8 1 0,5-4 15,5-6-15,-10 3 0,-7 2 0,-1-3 16,2-3 0,-11 1-16,-5 0 0,0 1 0,-1 1 15,-9-3-15,-7 0 0,-1-14 16,-1-8-16,-5 13 0,-6 7 0,-8-2 16,-7 1-16,1-3 0,0 0 0,-11-3 15,-8-1 1,-1 2-16,0 1 0,-8-8 0,-4-5 0,0 9 15,-2 4-15,-7 2 16,-6 2-16,2 0 0,3-1 0,-16 0 16,-11-2-1,2 1-15,0 2 0,-5-2 0,-3-1 16,3 2-16,3 0 0,-15 4 0,-10 1 0,4 3 16,4 1-16,-8-5 15,-5-4-15,1 1 0,2 0 0,-13 6 16,-8 4-1,11 4-15,6 5 0,-12-10 0,-10-6 0,11 5 16,6 2-16,-17 1 16,-10 0-16,10 2 0,10 0 0,-16 2 15,-13 2 1,14-3-16,9-3 0,-10 9 0,-8 4 16,11 2-16,6 1 0,-10-1 0,-8-1 15,11 0-15,9 1 0,-9-1 16,-5-1-16,13 0 0,7 0 0,-6 0 15,-5 0 1,8 2-16,8 0 0,-8-1 0,-4-1 16,9 0-16,6 0 0,-5 1 15,-4 1-15,12 1 0,8 1 0,-3 1 16,-2 0-16,9-3 0,9-3 0,-7 2 16,-4 1-16,13 1 15,8-1-15,-4 0 0,-2 0 16,6-1-16,5-1 0,-3-1 15,-4-1-15,8 2 0,4 2 0,-3 4 16,-2 2 0,6 3-16,2 3 0,-5 2 0,-4 3 15,1-3-15,0-5 0,-6 7 16,-3 3-16,8 0 0,4 0 0,-6 8 16,-5 7-16,7 8 0,4 5 0,20-16 15,13-9-15,9-7 16</inkml:trace>
  <inkml:trace contextRef="#ctx0" brushRef="#br0" timeOffset="75280.855">1806 9221 0,'0'0'0,"0"0"0,0 0 16,0 0-16,0 0 0,0 0 16,-4 21-16,4-21 0,0 0 0,0 23 15,0-23 1,0 23-16,0-23 0,0 26 0,0-10 16,0 0-16,0-1 0,0 2 0,-2 1 15,1 1-15,1-1 0,-2 7 16,2 1-16,-1-2 0,1 0 0,0 2 15,0 3 1,0-1-16,0-3 0,0 2 0,0 1 16,0-1-16,0 0 0,0 6 15,0 1-15,0-1 0,0-3 0,0 3 16,0 2-16,-2-2 0,1-5 0,1 3 16,-3 1-1,2 0-15,-2-1 0,1 7 0,2-1 0,-4-2 16,2-1-16,1 0 15,1 1-15,0-4 0,0-1 0,0 2 16,0 0-16,0 0 16,-3-1-16,3 0 0,0-1 15,0 0-15,-2-2 0,2 3 16,0 1-16,0-3 0,-2-3 0,2 3 16,-3 2-16,3 0 0,0 0 0,-2 0 15,1-3-15,-1-1 16,2 1-16,-4 0 0,1 1 15,0-2-15,1-2 0,-2 2 16,1 1-16,0-2 0,2-2 0,-4 1 16,2 0-1,2-3-15,-2-4 0,2 3 0,-2 0 16,3-2-16,-2-1 0,2-1 0,2-2 0,-2-2 16,3-2-16,-2 1 15,2 1-15,0-3 0,3-2 0,-3 2 16,0 0-1,2-3-15,0-1 0,1-1 0,-3 1 0,3 0 16,-1 0-16,2-1 16,0 1-16,3 0 0,0-1 0,0-1 15,4-1 1,0 0-16,-1 0 0,2 1 0,1 0 16,-1-1-16,2 1 0,1-2 0,2 2 15,1-3-15,1 1 16,0 0-16,0-1 0,1 1 0,2-1 0,0 2 15,4 0 1,-3-2-16,2 0 0,9 2 0,0 1 16,-4 1-16,-1 0 0,0-1 15,5 0-15,-3-1 0,-1-2 0,10 1 16,-1 0-16,-1 0 0,-2 0 0,4 2 16,1 0-1,-1 0-15,-2 0 0,5 0 0,1-2 16,-3 0-16,-2 1 0,11 1 15,1 0-15,-3 0 0,-4 0 0,4 1 16,2-2 0,-2 0-16,-4-1 0,13 0 0,1 0 15,-4 1-15,-8 0 0,5 1 16,3-1-16,-4 1 0,-4-1 0,4 0 16,4 0-16,-5-2 0,0-2 0,27 1 15,-3 1 1,-10 1-16,-7 2 0,6-2 0,1-1 15,-8 1-15,-5 0 0,5-1 16,1-1-16,-3-1 0,-2-2 0,2 0 16,2 0-1,-7 3-15,-6 2 0,9-4 0,8-3 16,-7-1-16,-4 0 0,4 4 0,-1 2 16,-4-2-16,-1-3 0,5 2 15,4 0-15,-5 0 0,-3 2 0,5-2 16,5-1-1,-4-2-15,-1 2 0,-1 3 0,2 2 16,-5-3-16,-4-2 0,11 3 16,1 2-16,-4 0 0,-5 0 15,7-2-15,6-2 16,-6-1-16,-3 1 0,5 2 0,3 1 16,-6 1-16,-3 0 0,7-1 0,6 1 15,-7-2-15,-3 1 0,9-1 16,7 0-16,-8 2 0,-7 4 0,7-4 15,5-3 1,-5 1-16,-2 2 0,5 1 0,5 1 16,-6 0-16,-2 0 0,6 2 15,-1 0-15,-5-3 0,-4-1 0,7 0 16,6 1-16,-7 0 0,-5 2 16,7-2-16,4 0 15,-4 1-15,-4 2 0,6 0 0,2 1 16,-4-2-16,-4-4 15,8-3-15,4 0 0,-8 2 0,-5 2 0,10 0 16,7 0 0,-8-2-16,-8-2 0,8 2 0,4 3 15,-6-1-15,-4 0 0,10 0 16,8 0-16,-11 3 0,-7 0 0,7-1 16,5-3-16,-3 0 0,-2-2 0,5 6 15,4 3 1,-6-6-16,-5-1 0,8-3 0,2-1 15,-5 1-15,-3 1 16,5 3-16,4 1 0,-7-1 0,-6 0 0,10-2 16,6 0-1,-9 0-15,-5-2 0,2 1 0,2-1 16,-5 1-16,-3 3 0,8-3 0,6 0 16,-6-1-16,-5 1 15,6-3-15,4-1 0,-9 4 0,-7 2 0,5 1 16,5-1-1,-7 0-15,-5-1 0,8 1 0,5 0 16,-8-2-16,-4 0 0,4 1 16,5 0-16,-9 1 0,-3 0 15,6-1-15,5 0 16,-6 0-16,-3 1 0,6-1 0,4-1 16,-5 1-16,-4 2 0,7-1 0,6 1 15,-7-3-15,-7-1 16,7 0-16,2 2 0,-5 2 0,-6 1 0,6-1 15,4-1 1,-4 1-16,-3-2 0,3 1 0,3 0 16,-5-3-16,-3 1 0,2-1 15,2 0-15,-5 1 0,-3 1 16,4 0-16,4 0 0,-4 0 0,-2-3 0,7 3 16,4 0-1,-7 1-15,-6 1 0,6-3 0,6-2 16,-8 0-16,-3 1 15,4 2-15,5 1 0,-6 1 0,-2 1 0,5 0 16,4 0 0,-5-4-16,-5-2 0,6 4 0,2 2 15,-2 0-15,0 1 0,5-2 16,2-1-16,-4 3 0,-5 4 16,8-2-16,3 0 0,-8-2 0,-6 0 0,7-1 15,5 0 1,-7 0-16,-4 0 0,5 0 0,4 1 15,-7 3-15,-6 1 0,8-6 16,4-5-16,-4 0 0,-2 1 0,2 3 16,0 3-1,-6-1-15,-4 0 0,7 0 0,4-2 16,0 1-16,-1 0 0,5-1 0,3 2 16,-9-4-16,-7 1 0,8 2 15,4 1-15,-3 3 0,-2 3 0,4-6 16,5-2-1,-3 0-15,1 0 0,4 1 0,3-1 16,-9 0-16,-6 0 0,5 1 16,4 1-16,-4 3 0,-2 1 0,8-2 15,5-3 1,-8-3-16,-5-2 0,3 1 0,3 1 0,-6 0 16,-4 1-16,3-1 0,3 0 0,-2 3 15,-2 2-15,4-3 16,0-2-16,-2-2 0,-1-2 0,6 0 15,5-1 1,-11 3-16,-9 2 0,9-1 0,6 2 16,-3 1-16,-1 1 0,5-1 15,4 0-15,-4-3 0,-2-5 0,6 5 16,4 2-16,-6 2 0,-4 2 0,9-2 16,4 0-1,-9-3-15,-6-2 0,5 1 0,4-1 16,-3 0-16,-4 0 0,2 3 15,0 0-15,0 2 0,0 1 0,6-2 16,4 0 0,-10 1-16,-9 0 0,6 0 0,5-1 15,-8 0-15,-5 0 0,4 0 16,5 1-16,-6-1 0,-3 1 0,5 2 16,5 2-16,-8-3 0,-4-1 0,7 0 15,4-1 1,-3 3-16,-3 2 0,3-2 0,4 2 15,-6 1-15,-2 1 0,5-2 16,4 0-16,-7-4 0,-5-1 0,5 1 16,4 1-16,-3 4 15,-1 2-15,2 0 0,4-2 0,-3-4 16,-2 0-16,5 0 0,2-1 16,-7 3-16,-5 0 0,3-1 15,1-3-15,-6 2 0,-2 2 0,6-3 16,4-2-1,-5 3-15,-5 1 0,8-2 0,7-1 16,-5-3-16,-2 0 16,-3 6-16,0 6 0,-8-3 0,-5-1 0,12-5 15,7-2 1,-6 2-16,-5 2 0,6 2 0,4 0 16,-3-1-16,-3-1 0,1 1 0,1 0 15,0 1-15,-1 0 0,4 1 16,4-1-16,-4-1 0,-1-3 0,1 1 15,1-1 1,-3 3-16,-3 0 0,3 1 0,1 0 16,-1-3-16,-1-1 0,6 1 15,5 1-15,-7 1 0,-4-2 0,3-2 16,3-4-16,-5 4 0,-4 3 0,9 1 16,3-1-1,-7-1-15,-6-2 0,6 1 0,4 0 16,3-2-16,2-1 15,-2 2-15,-2 3 0,-10 0 0,-6-1 0,2-2 16,2-2-16,3 3 16,0 1-16,16-1 15,10-1-15,-15-2 16,-9 1-16,-3 0 0,0 1 0,-1 0 0,-1 0 16,1 0-16,0 1 0,-2 0 0,0 2 15,0-2-15,0-1 16,-4-3-16,-5-3 0,2 3 0,1 2 15,-2 2-15,-2 3 16,10 1-16,9 3 16,-6-1-1,-5 1-15,-19-2 0,-12-1 0,5 2 0,3 1 16,0 0-16,2 2 0,-1-2 0,1-1 16,-1 0-16,-1 1 0,-14-3 15,4 1-15,1-1 0,1 0 0,5-2 16,4-2-1,-3-1-15,-3 0 0,3-3 0,2-2 16,-6 0-16,0-1 0,1-3 16,-1-2-16,1-1 0,2 0 0,1-3 15,-1-2 1,0-3-16,1 1 0,0-8 0,3-4 16,-4 0-16,-3 0 0,1-6 0,0-6 15,-1 1-15,0 0 0,1-9 16,1 0-16,-5-2 0,-3-2 0,2-1 15,0 0 1,-2-1-16,-1 0 0,6-28 0,-4 5 16,-4 9-16,0 6 0,-4-2 15,-1-1-15,-2 6 0,-4 6 0,1-4 16,-1-3-16,-1 5 0,-3 0 0,1-3 16,0-3-1,-4 1-15,-1 2 0,-3 2 0,-1 2 16,2 6-16,-1 3 0,-2 3 15,-5 2-15,0 1 0,0-2 0,-2 2 16,-1 2 0,-3 3-16,0 3 0,0 0 0,0 0 15,-1 5-15,-1 4 0,1 5 16,0 5-16,-4-4 0,-1 2 0,-1 2 16,-1 2-16,7 8 0,-5-2 0,-6 0 15,-4 0 1,-3-1-16,1-1 0,-5 2 0,-2-1 15,-5 3-15,-3 1 16,-3-1-16,-3 0 0,4 1 0,2 0 0,-6 1 16,-5-2-1,-29-2-15,6 0 0,0 1 0,0-2 16,1 3-16,2 0 0,-3-1 0,-3-2 16,1 0-16,0 0 0,-2 5 15,-2 6-15,1-4 0,-1-1 0,0-2 16,-1-4-1,-2 0-15,-2-1 0,0 3 0,0 3 16,-3 3-16,-1 2 0,-4-2 16,-3-2-16,1-3 0,1-1 0,-2-2 15,-3 0 1,0 2-16,0 4 0,-5-1 0,-3 0 16,2 0-16,1 1 0,-4 0 0,-2-1 15,-1-2-15,0-1 0,-4 2 16,-1 1-16,1 4 0,3 4 0,-4-5 15,-2-2 1,1 2-16,1 2 0,-6 1 0,-4-1 16,7 0-16,4 0 0,-6 0 15,-3-1-15,2 2 0,3 0 0,-3 2 16,-4-1-16,2 1 0,2-1 0,-5 1 16,-2 0-1,1-1-15,2-2 0,-2 5 0,0 1 16,0-4-16,0-4 0,-8 0 15,-5-2-15,12 8 0,10 4 0,-9 0 16,-5-3 0,0-2-16,-1-1 0,-3-2 0,-2 1 15,3 1-15,4-1 0,-5 0 16,-2 0-16,3 2 0,3 2 0,-6-1 16,-5-3-16,5-1 0,4-2 0,-5-1 15,-3 0 1,1 2-16,1 2 0,-2 1 0,1 2 15,6-5-15,5-2 0,-5 3 16,-3 2-16,4-2 0,4-2 0,-5 1 16,-2-2-1,-1 1-15,0 0 0,-3 2 0,-2 2 16,4-2-16,6 0 0,-5 1 0,-2 1 16,-1-3-16,2 0 0,-1 0 15,0 0-15,6-3 0,4-1 0,-5 2 16,-3 1-1,4 2-15,4 0 0,-4 0 0,-1-2 16,3 3-16,4 2 0,-1 0 16,-1-3-16,0 0 0,1 0 0,-1 2 15,-3 2 1,10 0-16,3 1 0,-2-1 0,-4-3 16,3 1-16,3 3 0,0 1 0,2 1 15,2-2-15,2-2 0,3 0 16,0-2-16,4-1 0,3 1 0,1-1 15,-1 0 1,5-3-16,4-2 0,-1-1 0,-2-1 16,8 0-16,7-2 0,-3 1 15,-1 2-15,1-2 0,2-1 0,1-1 16,2 1-16,-1 0 0,0 0 0,2-4 16,-1-2-1,6 5-15,4 3 0,-4 3 0,-3 3 16,2-4-16,0-3 0,2-2 15,2 0-15,-1 3 0,1 5 0,-8-3 16,-4 2 0,7-3-16,4-1 0,-1 1 0,0 1 15,1 2-15,1-2 0,-5 1 16,-1 0-16,3 1 0,3 1 0,-1 0 16,-2 0-16,3 0 0,1 0 0,-2 0 15,-1 1 1,2 0-16,1 1 0,-2 0 0,-1-1 15,2-2-15,6-1 0,-6 2 16,0 2-16,3-1 0,2 2 0,-2-5 16,0-1-1,1 1-15,2 2 0,2-2 0,-3 2 16,6-1-16,3 1 0,-4 1 0,-1 0 16,-4-1-16,3-2 0,0-1 15,-2-2-15,2 5 0,4 5 0,-2-1 16,0 1-1,2-4-15,0-4 0,-2 3 0,-2 3 16,1-3-16,1-2 0,-1 4 16,-2 3-16,4 0 0,3 0 0,-3-1 15,-2-1 1,1 1-16,5 0 0,-3 0 0,-3 1 16,1-2-16,3 2 0,-1-1 0,-2 0 15,1 0-15,1-1 0,-2 1 16,-1 0-16,5-2 0,5-1 0,0 2 15,0 0 1,2-1-16,2 1 0,-2-2 0,-1-1 16,0-1-16,-1 0 0,0 2 15,0 0-15,5-2 0,5 0 0,-1 0 16,-3 1-16,6-1 0,0 2 0,0 0 16,1 0-1,-1 4-15,0 2 0,1-5 0,0-2 16,5 0-16,0 2 0,1 0 15,-4 1-15,4 1 0,4 2 0,1-1 16,1 1 0,0-3-16,-1-2 0,4 2 0,-3 3 15,7-1-15,3-1 0,-2-1 16,0-2-16,3 5 0,1 2 0,8-1 16,-2-3-16,1-1 0,0 0 0,0 1 15,0 1 1,1-2-16,3 0 0,0 0 0,-4 1 15,3 4-15,0-1 0,0 1 16,0 0-16,4-2 0,2 2 0,-2 2 16,-1 2-1,2-3-15,-2-1 0,1-3 0,2 2 16,4-3-16,2 0 0,-1 0 0,-1-1 16,2 2-16,3 2 0,-3 0 15,-1 1-15,5-1 0,2 2 0,-2-1 16,3 1-1,-4 0-15,4 1 0,-2 1 0,2 2 16,2 0-16,2-1 0,-1 2 16,0 3-16,4 5 0,-2 2 0,3 2 15,1 2 1,-4-4-16,2-4 0,-4-3 0</inkml:trace>
  <inkml:trace contextRef="#ctx0" brushRef="#br0" timeOffset="86410.9818">24475 10732 0,'0'0'0,"0"0"16,0 0-16,0 0 0,0 0 15,0 0-15,0 0 0,0 0 0,-27-6 16,27 6-16,-33-4 15,33 4-15,-43-2 0,17 1 0,-4 0 16,-1 1-16,-1 1 16,-10-1-16,0 1 0,5 1 0,4 1 15,-1 0-15,6 0 16,7-1-16,6 1 0,10-2 0,11 1 16,4-1-16,5 0 0,13 1 0,7 1 15,2 0-15,1 0 16,3 1-16,2 1 0,2-1 0,-4 1 15,-7 0-15,-6-1 16,-8 2-16,-6 1 0,-10-2 16,-7 2-16,-7-1 0,-6 1 15,-7-3-15,-9-1 0,0-1 0,-1 1 16,2 1-16,7-2 0,5-1 0</inkml:trace>
  <inkml:trace contextRef="#ctx0" brushRef="#br0" timeOffset="86591.0471">23902 10879 0,'0'0'15,"0"0"-15,0 0 0,0 0 0,0 0 16,0 0-16,0 0 16,22 11-16,-22-11 0,0 0 0,15 19 15,-15-19-15,6 20 16,-3-7-16,-1 2 0,-1 0 0,-1 2 16,-2 2-16,-2 2 0,0 0 0,0 0 15,-4 5-15,-2 0 16,2-2-16,3-3 0,-1-3 0,2-4 15,1 0-15</inkml:trace>
  <inkml:trace contextRef="#ctx0" brushRef="#br0" timeOffset="86870.984">24060 10904 0,'0'0'0,"0"0"0,18-2 15,-7 2-15,1 1 0,3 0 0,3 0 16,5 2-16,0 1 16,2 3-16,0 1 0,-1 2 0,-2 0 15,-1 3-15,-1 1 16,-3-1-16,-2 1 0,0 5 0,-1 3 16,-4-3-16,-4 0 0,-4 1 0,-2 0 15,-4 0-15,-3-2 16,-3 1-16,-2 1 0,0-3 0,0-2 15,-2-1 1,-3 0-16,-2-3 0,0-2 0,2-2 0,4-1 16,2-1-16</inkml:trace>
  <inkml:trace contextRef="#ctx0" brushRef="#br0" timeOffset="87040.988">24101 11035 0,'0'0'0,"0"0"16,0 0-16,25 1 0,-25-1 16,26 2-16,-10 2 0,1-1 0,-2 1 15,5 3-15,-1 1 16,-3 1-16,1-1 0,-3 0 16,-3-2-16,-1 0 0</inkml:trace>
  <inkml:trace contextRef="#ctx0" brushRef="#br0" timeOffset="87200.9894">24050 11130 0,'0'0'0,"0"0"0,0 0 0,30 0 0,-30 0 16,32 3-16,-9-3 0,4 0 0,1 0 16,13-1-16,4 1 15,-2-2-15,-1 2 0,0-1 0,-8 0 16,-5-1-16</inkml:trace>
  <inkml:trace contextRef="#ctx0" brushRef="#br0" timeOffset="87541.0636">24939 10876 0,'0'0'0,"0"0"16,0 0-16,0 0 0,0 0 0,-26 5 0,26-5 15,-25 6-15,25-6 16,-30 5-16,15-3 0,-1 0 16,1-1-16,-3-1 0,-2 0 15,2 0-15,0 0 0,0-3 0,1-1 16,0-3-16,2-1 0,-7 0 0,0 1 16,3 0-16,2 3 15,2-2-15,1 0 0,3 2 0,2-1 16,1 3-16,2 1 15,2 3-15,3 1 0,2 3 0,1 3 16,3 0-16,1 1 16,5 6-16,3 5 0,1-3 0,2 2 15,4 0 1,4 2-16,-1 0 0,-1-1 0,1 1 0,-6-4 16,-2-3-16</inkml:trace>
  <inkml:trace contextRef="#ctx0" brushRef="#br0" timeOffset="87690.9972">24878 11203 0,'0'0'0,"0"0"0,0 0 0,-23-2 0,23 2 16,-24 0-16,24 0 15,-33 0-15,13 0 0,-1 1 0,-1 0 16,1-1-16,1 1 0,-4-1 0,2-1 16,1-2-16,2 0 15,2-1-15,4 1 0,2 0 0</inkml:trace>
  <inkml:trace contextRef="#ctx0" brushRef="#br0" timeOffset="87901.0352">24567 11097 0,'0'0'0,"0"0"0,0 0 0,0 0 0,-11 20 0,11-20 16,-6 26-16,2-11 0,1 1 15,3 2-15,2 1 16,3 0-16,2 1 0,7 3 0,2 0 15,3-3 1,2-3-16,1 0 0,2-3 0,-2-2 16,0 0-16,4-2 0,-3-1 15,-3-5-15,-4-2 0,-3 0 0,-2 0 16,-2-1-16</inkml:trace>
  <inkml:trace contextRef="#ctx0" brushRef="#br0" timeOffset="88121.0099">23825 11355 0,'0'0'0,"0"0"0,0 0 0,0 0 0,7 23 15,-7-23-15,10 16 16,-10-16-16,14 18 0,-14-18 0,22 17 15,-10-9-15,0-2 16,4-2-16,3-2 0,-4 0 0,-1 0 16,-1 0-1</inkml:trace>
  <inkml:trace contextRef="#ctx0" brushRef="#br0" timeOffset="88291.0376">24281 11440 0,'0'0'0,"0"0"16,0 0-16,0 0 0,0 0 16,0 0-16,0 0 0,10 21 0,-10-21 15,0 0 1,0 0-16,20 16 0,-20-16 0,0 0 0,20 5 16,-14-4-16</inkml:trace>
  <inkml:trace contextRef="#ctx0" brushRef="#br0" timeOffset="88441.0019">24543 11473 0,'0'0'0,"0"0"0,0 0 0,0 0 0,0 0 16,10 24-16,-10-24 0,0 0 0,7 24 16,-7-24-16,6 17 15,-3-9-15,1-2 0,-2 0 16</inkml:trace>
  <inkml:trace contextRef="#ctx0" brushRef="#br0" timeOffset="88611.0111">24763 11535 0,'0'0'0,"0"0"0,0 0 0,0 0 0,0 0 15,10 22-15,-10-22 16,0 0-16,7 19 0,-7-19 0,0 0 15,0 0-15,18 14 16,-18-14-16,0 0 16,0 0-16</inkml:trace>
  <inkml:trace contextRef="#ctx0" brushRef="#br0" timeOffset="88871.0077">25168 11119 0,'0'0'0,"0"0"16,0 0-16,31 2 0,-18 1 0,7 1 0,4 0 16,9 0-16,2 1 0,3-3 0,4 0 15,8 2-15,-3 2 16,0-1-16,1-2 0,1 2 0,-6 0 15,-7-2-15,-8 0 16,-7-4-16,-5-2 0,-4 1 0,-2 0 16,-2 1-16</inkml:trace>
  <inkml:trace contextRef="#ctx0" brushRef="#br0" timeOffset="89121.0116">25509 10992 0,'0'0'0,"0"0"0,0 0 0,0 0 0,3 24 15,-3-24-15,-1 30 16,-2-10-16,-2 2 0,-1 5 0,-3 5 16,-2 10-16,1-2 0,0-1 0,-1-3 15,-2 5-15,1-3 16,-2-4-16,0-3 0,-1-5 15,-2-3-15,-2-5 16,1-5-16,-2-2 0,1-3 0,4-2 0,2-1 16,3 0-16</inkml:trace>
  <inkml:trace contextRef="#ctx0" brushRef="#br0" timeOffset="89321.0124">25555 11317 0,'0'0'0,"0"0"0,13 9 16,-4-3-16,1 2 0,2 2 0,2 2 15,5 5-15,0-2 16,0 4-16,-1 3 0,0-3 16,0 0-16,3 2 0,0 0 0,-4-3 0,-1-4 15,-3-1-15,-2-4 16,-2 0-16</inkml:trace>
  <inkml:trace contextRef="#ctx0" brushRef="#br0" timeOffset="102981.2099">2479 9857 0,'0'0'0,"0"0"0,0 0 16,0 0-16,0 0 0,28 0 16,-28 0-16,0 0 0,32 0 0,-20 0 15,1 1-15,-1-1 16,4 1-16,0 0 0,1-1 0,1 0 16,0 0-16,0 0 0,3 0 0,-2 0 15,3 1-15,4 0 16,2 1-16,-2-1 0,1-1 0,1 0 15,4 1-15,-2 0 16,0 0-16,8-2 0,0 0 0,-2 0 16,1 0-16,0 1 15,2 0-15,-2-3 0,-2 1 0,4 0 16,1 0-16,5 0 0,-1-1 0,-3 2 16,0 0-16,-2-1 15,1 1-15,-1 0 0,1 1 0,-1-1 16,-2 0-16,1-1 15,-1 0-15,-1 0 0,-1-2 0,6 4 16,-3 1-16,-4-2 16,2 0-16,3-4 0,0 1 0,-1 0 15,-4 1-15,2 1 16,2 1-16,-4 1 0,-2-1 0,2-1 16,-1 1-16,-1-2 0,-1 0 0,3 1 15,0 1-15,-8 0 16,0 1-16,2-2 0,0-1 0,-1 2 15,2 1-15,0 2 16,3 1-16,-2-3 0,-3 0 0,4 0 16,2 1-16,0-2 15,-3-3-15,2 3 0,1 2 0,-1-1 16,-2-1-16,3 1 0,-1-1 0,1 1 16,0 1-16,0-1 15,1 1-15,1-1 0,-3-1 0,2 0 16,1 0-16,0 0 15,1-1-15,0 4 0,1 2 0,-1-5 16,-4-2-16,8 1 16,1 2-16,-7 1 0,2 0 0,5-1 15,0-1-15,-2 1 16,-3 1-16,3 0 0,2 1 0,-3-3 16,0 0-16,-2 1 0,3 3 0,-1-3 15,1 0-15,0 3 16,0 0-16,-1-2 0,0-2 0,1 0 15,-1-1-15,-1 3 16,-4 1-16,3-2 0,-2 0 0,2 1 16,-2 2-16,0-5 15,0-1-15,0 2 0,1 3 0,-2-1 16,3-1-16,-4 2 0,0 1 0,2-1 16,-1-2-16,0 0 15,-2 1-15,2 0 0,3-1 0,-3 0 16,-1 0-16,0-1 15,0 0-15,0 0 0,1 0 0,-5 2 16,2 0-16,-1-1 16,-1-1-16,1 1 0,0 1 0,0 0 15,-2 0-15,3-1 16,2-1-16,-3 1 0,0 0 0,1 1 16,1-1-16,-1 0 0,-2-1 0,1 0 15,1-2-15,0 0 16,1 1-16,0 1 0,-1 1 0,-1-2 15,-2-4-15,1 5 16,2 4-16,-2-2 0,1 0 0,0-2 16,-1-2-16,0 2 15,-1 1-15,2 0 0,0-1 0,-2-1 16,-1 0-16,0 2 0,0 2 0,1-2 16,-1-1-16,0-2 15,-2 1-15,0 1 0,2 2 0,0 1 16,2 0-16,-3-1 15,-2-3-15,2 1 0,3 1 0,-6-1 16,1 1-16,-1 1 16,-1 0-16,0 1 0,0-1 0,1 0 15,1 0-15,2 1 16,-1 0-16,0 0 0,-1 0 0,-1-1 16,0 0-16,2 0 0,-1-1 0,-1 1 15,-1 3-15,-1-3 16,-1-2-16,0 2 0,0 1 0,2-1 15,0 0-15,0 2 16,0 0-16,-2-1 0,0-4 0,0 2 16,0 2-16,1-1 15,0-1-15,0 2 0,0-1 0,-1-2 16,-1-2-16,-2 1 0,1 1 0,-1-3 16,2-3-16,-5 4 15,-1 0-15,1-4 0,2-2 0,-1-1 16,-1 0-16,-1-1 15,-1-2-15,-2 1 0,-1-2 0,0-1 16,-2 1-16,1-2 16,-2 0-16,0-1 0,-1 0 0,0 0 15,-2 0-15,0 0 16,0-1-16,-1 0 0,-1-1 0,-1-1 16,-1-1-16,-1 2 0,-3 1 0,0-3 15,-1 0-15,-2 2 16,-2 1-16,-7-3 0,-1 2 0,-1 0 15,1 1-15,-2 0 16,-2 0-16,-1 2 0,-1 0 0,-1 1 16,-1-1-16,0 3 15,-1 2-15,0-1 0,-2 2 0,0-1 16,1 1-16,-8 0 0,-2 3 0,2-1 16,2-1-16,-4 1 15,-1 0-15,3 2 0,2 3 0,-4-1 16,-1 2-16,3 0 15,2 1-15,-2 1 0,-1 2 0,1-2 16,3 0-16,0 2 16,1 3-16,-1-2 0,1 1 0,-1 3 15,0 1-15,2 0 16,3 0-16,-3 2 0,-1 0 0,1 2 16,1 2-16,-1 0 0,-1 1 0,3-2 15,2 2-15,1 0 16,1 3-16,-1-1 0,1 1 0,1 1 15,1 2-15,3-1 16,3 0-16,2-1 0,-1 0 0,5 0 16,0 1-16,4-1 15,3 0-15,3-2 0,0-1 0,6-1 16,-1 1-16,1-3 0,2-1 0,3 1 16,2-1-16,3 0 15,4-1-15,1 1 0,1 2 0,0-3 16,1 0-16,1-1 15,4 0-15,-4-2 0,-7-2 0,-2-1 16</inkml:trace>
  <inkml:trace contextRef="#ctx0" brushRef="#br0" timeOffset="104241.1993">11898 9106 0,'0'0'0,"0"0"15,0 0-15,0 0 0,-22-5 0,22 5 16,-20-3-16,8 2 0,0 0 0,-4 1 16,0 1-16,-2 1 15,1-1-15,-2 2 0,-3 1 0,-1 2 16,0 1-16,-6 4 15,-1 2-15,1-1 0,0-1 0,0 1 16,-3 4 0,-2 3-16,3 2 0,-1-2 0,-1 1 0,3 0 15,2 1-15,3 3 16,2 1-16,2 0 0,3 0 0,2 3 16,2-2-16,6 2 0,1 0 0,5-2 15,2-2 1,3 0-16,4 0 0,7 1 0,8 1 0,1-2 15,2 0-15,6-1 16,8 1-16,1-4 0,1 0 0,7-2 16,6 0-1,7 3-15,-3-2 0,7-2 0,6-3 0,5 0 16,-6-3-16,4-1 0,1-3 0,22 3 16,-14-2-16,-2-3 15,1-3-15,-7 0 0,-4 1 0,-2-1 16,1-4-1,-9 0-15,-6-3 0,4-2 0,0-2 0,-6 0 16,-3-1-16,3-4 16,2-3-16,-7 0 0,-3 2 0,0-3 15,1-2-15,-8 6 16,-5 2-16,0-3 0,0-1 0,-1-3 16,-1-2-16,-2-1 0,-1-2 0,-4 4 15,-2-1-15,5-3 16,2-2-16,-11 12 0,0 0 0,-4-3 15,1-1-15,-1 0 16,-2 0-16,1-1 0,2-1 0,-3 3 16,-4 0-16,0-3 15,-1-1-15,-1 1 0,0 0 0,-4-1 16,-2-1-16,-2 2 0,-2 1 0,-2 0 16,-3-2-16,0 3 15,2 2-15,-5-2 0,0-1 0,-1-2 16,-1 2-16,-4-3 15,-2 0-15,0 3 0,0 1 0,-3 1 16,0-1 0,-1 0-16,-1 0 0,-4 2 0,-2 2 0,0 1 15,3 2-15,-7-1 16,-2 0-16,2 3 0,2 0 0,-5 3 16,-3 1-16,4 1 0,2 0 0,-11 3 15,-1 1-15,5 0 16,4-2-16,-4 1 0,-4-2 15,6 5-15,3 3 0,-2 1 16,-3 1-16,4 2 0,5 2 0,-3-2 16,-2-1-16,4 0 15,2-1-15,0 3 0,0 1 16,3 1-16,3 0 0,0 2 0,-1-2 0,5 0 16,3 0-16,2-1 15,1 0-15,4-1 0,1-1 0,0 1 16,0 0-16,0 0 15,1 0-15,0 2 0,-1 2 0,5-6 16,0 0-16,2-2 16</inkml:trace>
  <inkml:trace contextRef="#ctx0" brushRef="#br0" timeOffset="105321.2078">16625 9874 0,'0'0'0,"0"0"15,0 0-15,0 0 0,0 0 0,0 0 0,0 0 16,0 0-16,23-8 0,-23 8 0,0 0 16,28-6-16,-28 6 15,27-2-15,-9 2 0,1-1 0,-1 1 16,6 0-16,3 0 15,3 0-15,1 0 0,12-1 0,2-1 16,-1 1-16,-1 1 16,11-2-16,1 0 0,-3-1 0,-2 1 15,8-1-15,-2 0 16,-6 1-16,-6-2 0,1 1 0,-5 3 16,-11 1-16,-5 2 0,-5 0 0,-4-2 15,-3 0-15</inkml:trace>
  <inkml:trace contextRef="#ctx0" brushRef="#br0" timeOffset="107171.2356">19815 9835 0,'0'0'0,"0"0"0,0 0 0,0 0 0,0 0 15,0 0-15,25-4 16,-25 4-16,0 0 0,26-3 0,-14 3 16,3 0-16,1 0 0,2-1 0,2 0 15,1 1-15,1 1 0,2 0 16,3-1-16,7 1 0,0-1 0,1 0 15,2 0 1,0 0-16,0 2 0,11-1 0,-1 0 16,-1-1-16,-2 0 0,0 0 15,0 2-15,5-2 0,-1-2 0,-1 2 16,2 0-16,-3-1 0,-2 1 0,1 0 16,2 0-1,4 3-15,-1-1 0,1-1 0,-1-1 16,-1 0-16,0-1 0,-1 0 15,2 1-15,-1-1 0,1-2 0,-1 1 16,1 1 0,4 3-16,-3 3 0,1-4 0,1-2 15,-2-2-15,-1 2 0,1 1 16,1 4-16,-2-4 0,0 0 16,1 0-16,0 0 0,1 1 0,0 2 0,0-1 15,1-1 1,-3 2-16,0 1 0,24-1 0,-4-6 15,-6 1-15,-4 1 0,-1 3 16,1 2-16,-2-1 0,0-1 0,-2-2 16,0-1-1,-4 2-15,-5 3 0,6-4 0,2-2 16,-3-1-16,-3 1 0,-1 1 0,2 0 16,-2-1-16,2 2 0,-1 2 15,-1-1-15,4 1 0,1-1 0,0-1 16,0-1-1,-4 6-15,-1 5 0,5-7 0,4-3 16,-4-3-16,-5-3 16,3 3-16,1 2 0,-1 1 0,0 1 15,2 1-15,2-1 16,-3-1-16,-2 0 0,-1-1 0,2-1 16,-1 4-16,0 0 0,1-2 0,2 0 15,-4 0-15,-2 1 0,2 1 16,-1 1-16,2-4 0,-1-2 0,2 3 15,1 1 1,-1 2-16,-3 0 0,-1-1 0,1-4 16,-1 2-16,0 1 15,0-1-15,1 0 0,0 2 0,-2 1 0,3-2 16,1 1-16,-4-2 0,-5-1 16,4 0-16,1 1 15,-1-4-15,-1-2 0,0 5 0,0 2 16,-17 0-16,5 0 15,9-1-15,2 1 0,-5 0 0,1 0 0,-1-2 16,1 0 0,2-2-16,0 0 0,0 2 0,2 0 15,-2 0-15,-2-1 0,0 0 16,3 4-16,-3-2 0,-2-2 0,3 2 16,2 0-16,-2-1 0,-2-1 15,2 1-15,1 2 16,-2-2-16,0 0 0,1 0 0,1-1 15,-4 1-15,-1-2 0,2 2 16,0 0-16,-4 0 0,-1-1 0,6 0 16,1 1-1,-7-1-15,-1 1 0,4-2 0,3-1 16,-4 1-16,-2 2 0,3 0 0,0 0 16,-1-1-16,1-3 0,-1 4 15,0 1-15,-1 0 0,1-1 16,0 0-16,0-1 15,0 2-15,0 0 0,-2-1 0,0 0 16,0 0-16,-1-2 0,0 0 16,0 0-16,1 0 0,0-2 0,0 4 15,-1 0 1,0 0-16,0-1 0,0 2 0,1 0 16,-2 2-16,0 1 0,3-3 0,2-4 15,-6 3-15,0 1 0,1-1 16,-1 0-16,1 0 0,0 1 0,1 0 15,0 0 1,1 0-16,0 0 0,0 0 0,-1 1 16,1-1-16,0-1 0,1 2 15,0 3-15,-1-3 0,0-2 0,0 0 16,0 0-16,0 1 0,-1-1 0,2 0 16,3-1-1,-3 2-15,-2 1 0,1-1 0,1 0 16,-2 1-16,-1 0 0,1-2 15,1-1-15,1 3 0,1 2 0,-1 0 16,2 1 0,-2-3-16,0-2 0,0 1 0,-1 0 15,0 0-15,1-2 0,-1 4 16,0 1-16,0-1 0,-1 1 0,3-2 16,2-2-16,-2 3 0,-3 1 0,0 0 15,-2-1 1,0-1-16,-1 0 0,0 0 0,-2 1 15,-2 0-15,-1-1 0,-3 1 16,-2 0-16,0 0 0,-1-1 0,-4-1 16,-1-2-1,-5 1-15,-2 0 0,-4 2 0,-2-1 16,-8 2-16,-3-2 0,4 1 0,2-1 16,-1 0-16</inkml:trace>
  <inkml:trace contextRef="#ctx0" brushRef="#br0" timeOffset="108881.2809">25881 9949 0,'0'0'0,"0"0"16,0 0-16,0 0 0,0 0 0,0 0 16,-25-5-16,25 5 0,0 0 0,-31-5 15,31 5-15,-29-2 16,13 2-16,-5-1 0,-4 1 15,-3 0-15,1 0 0,-15 1 16,-5 1-16,1-2 0,1 0 0,-15-1 16,0 0-16,5 0 15,4 0-15,-13-3 0,-1-2 16,5 0-16,6 0 0,-10-4 0,1-1 16,9-2-16,7 0 0,-5-5 15,4-3-15,7 4 0,7 1 0,1-4 16,0-5-16,7 0 15,6 0-15,6-3 0,3-1 16,7 2-16,4 1 0,13-4 16,9-1-16,0 3 0,2 0 0,17-10 15,9-3-15,-3 7 16,-1 3-16,13-1 0,9-2 0,-3 3 16,-2 2-16,48-15 0,5 3 0,-18 8 15,-11 5-15,14 4 16,7 2-16,-15 4 0,-9 4 0,10 3 15,7 1-15,-12 3 16,-10 2-16,7 3 0,3 3 16,-13 6-16,-8 7 0,4 4 15,7 5-15,-15-4 0,-10-1 0,2 10 16,1 7-16,-8-1 0,-6 2 0,2 7 16,1 7-16,-7-6 15,-6-3-15,0 9 0,-1 4 0,-6-4 16,-4-2-16,-2 2 15,-1 3-15,-6-7 0,-3-5 0,-11-2 16,-8 1-16,-2-8 16,-1-4-16,-9-2 0,-5-1 0,-4-5 15,-2-5-15,-14-3 16,-12 0-16,2-6 0,1-3 0,-14-6 16,-9-4-16,5-1 0,5 1 0,-17-9 15,-12-7-15,7 2 16,5-1-16,-8-3 0,-4-2 0,13 4 15,11 2-15,-1-5 16,-1-6-16,23 11 0,17 6 0,10 4 16</inkml:trace>
  <inkml:trace contextRef="#ctx0" brushRef="#br0" timeOffset="109261.3175">25336 7881 0,'0'0'0,"0"0"15,0 0-15,0 0 0,1 25 0,-1-25 16,-9 29-16,3-8 0,1 1 0,-2 7 16,1 4-16,-3 9 15,0-3-15,-1 2 0,-1 0 0,-2 3 16,2-4-16,0-6 15,1-6-15,2-6 0,2-4 0,1-4 16,1-3-16,0-1 16</inkml:trace>
  <inkml:trace contextRef="#ctx0" brushRef="#br0" timeOffset="109391.2619">25372 8165 0,'0'0'0,"0"0"0,0 0 0,0 0 15,23 14-15,-15-8 16,1 0-16,1 2 0,1 0 0,0-1 16,1-1-16,-2-1 15,-1-1-15,-2 0 0</inkml:trace>
  <inkml:trace contextRef="#ctx0" brushRef="#br0" timeOffset="109601.2537">25832 7888 0,'0'0'0,"0"0"0,0 0 15,0 0-15,-22 25 0,22-25 16,-20 33-16,7-14 0,-3 3 0,-3 4 16,-1 3-16,-7 8 0,2-2 0,-4 7 15,1-6-15,4-2 16,1-5-16,5-5 0,4-5 0,3-4 15,1-2-15,2-3 16</inkml:trace>
  <inkml:trace contextRef="#ctx0" brushRef="#br0" timeOffset="109751.2558">25722 8177 0,'0'0'0,"0"0"16,0 0-16,28 6 15,-28-6-15,23 7 0,-8-1 0,-1-2 16,-1 3-16,2 2 15,-4 2-15,-4-2 0,-1 0 0,-7 2 16,-6 3-16,2-1 16,0-3-16,2-2 0</inkml:trace>
  <inkml:trace contextRef="#ctx0" brushRef="#br0" timeOffset="109931.2718">25271 8392 0,'0'0'16,"0"0"-16,0 0 0,0 0 0,0 0 0,0 0 15,25-2-15,-5-3 16,4 0-16,8-1 0,6 0 0,1 0 16,3-1-16,12-2 15,1 1-15,7-2 0,-5 2 0,4-1 16,-7 3-16,-11 2 0,-7 3 0,-8 0 16,-6-1-16,-4 1 15</inkml:trace>
  <inkml:trace contextRef="#ctx0" brushRef="#br0" timeOffset="110131.3364">25567 8402 0,'0'0'0,"0"0"16,0 0-16,0 0 0,-9 33 0,9-33 16,-7 33-16,1-13 0,0 1 0,-1 2 15,0-1-15,2 0 16,0-1-16,0 4 0,2-2 0,0-5 15,2-3-15,1-6 16,0-6-16,0 0 0,0 0 0,0-1 16</inkml:trace>
  <inkml:trace contextRef="#ctx0" brushRef="#br0" timeOffset="110331.2968">25719 8365 0,'0'0'0,"0"0"0,0 0 16,0 0-16,0 0 0,0 0 15,16 27-15,-16-27 0,1 34 0,-3-7 16,-2 3-16,0 4 16,-2 2-16,0 12 0,-1-1 0,2-3 15,0-1-15,1 5 16,1-7-16,1-6 0,1-7 0,0 0 16,0-6-16,0-8 0,0-2 0,-3-6 15,-3-4-15,1-1 16,2 1-16,1-1 0</inkml:trace>
  <inkml:trace contextRef="#ctx0" brushRef="#br0" timeOffset="110491.3009">25519 8532 0,'0'0'0,"0"0"16,0 0-16,23-7 15,-23 7-15,26-5 0,-10 1 0,0 2 16,2 2-16,0 0 15,-2 0-15,-1 1 0,0 1 0,-1 2 16,-3 0-16,-2-1 16,-1 1-16,-2-2 0</inkml:trace>
  <inkml:trace contextRef="#ctx0" brushRef="#br0" timeOffset="110651.2788">25441 8641 0,'0'0'16,"0"0"-16,0 0 0,0 0 0,0 0 0,0 0 15,35-3-15,-35 3 16,33-3-16,-13 1 0,2 1 0,0 1 16,0-1-16,-1 2 15,-3 0-15,-1 1 0,-3-2 0,0 1 16</inkml:trace>
  <inkml:trace contextRef="#ctx0" brushRef="#br0" timeOffset="110831.3188">25357 8778 0,'0'0'0,"0"0"16,0 0-16,0 0 0,0 0 0,36-3 15,-36 3-15,42-8 16,-16 4-16,4-1 0,4-1 0,2 0 16,1-1-16,12-1 0,-1-1 0,1 1 15,-10 1-15,-7 3 16</inkml:trace>
  <inkml:trace contextRef="#ctx0" brushRef="#br0" timeOffset="111011.3478">26358 8073 0,'0'0'0,"0"0"0,0 0 0,0 0 16,0 0-16,21 6 15,-21-6-15,0 0 0,17 24 0,-17-24 16,6 30-16,-6-13 16,-1 1-16,0-3 0,-1-1 0,1-2 15</inkml:trace>
  <inkml:trace contextRef="#ctx0" brushRef="#br0" timeOffset="111191.2824">26224 8390 0,'0'0'0,"0"0"16,20-4-16,-6 3 0,4-1 0,10 1 16,2 0-16,2-1 15,0-2-15,9 0 0,1 0 0,-3 1 16,-4 2-16,-5-2 0,-4-1 0,-5 0 16,-4 1-16,-4 0 15,-2 1-15,-2 0 0</inkml:trace>
  <inkml:trace contextRef="#ctx0" brushRef="#br0" timeOffset="111381.3134">26284 8455 0,'0'0'0,"0"0"0,0 0 0,0 0 16,3 26-16,-3-26 0,6 20 0,-6-20 15,6 21-15,-1-10 16,0 0-16,1-1 0,-1-1 0,2 0 15,0 0-15,0-2 16,0-2-16,-1-8 0,2-9 0,-1 1 16,-2 1-16,1 3 15</inkml:trace>
  <inkml:trace contextRef="#ctx0" brushRef="#br0" timeOffset="111711.3508">26541 8471 0,'0'0'0,"0"0"15,0 0-15,0 0 0,0 0 0,0 0 16,0 0-16,0 0 15,-6 24-15,6-24 0,-13 21 0,4-8 16,-2 3-16,-1 0 16,0 2-16,1-2 0,1 0 0,-1-1 15,-2 1-15,-3 2 16,2-2-16,-2-2 0,1 0 0,1-4 16,0-2-16,2-1 0,1-3 0,1 1 15,3-1-15,0-2 16,1 1-16,3-1 0,0-1 0,3-1 15,5 3 1,4-3-16,4-1 0,6 0 0,4 1 0,3 0 16,0-1-16,13 1 15,5 1-15,-2-1 0,-3 0 0,10 2 16,-2 0-16,-6-2 0,-4-1 0,-3 0 16,-7 0-16,-6 0 15,-4 1-15,-10 0 0,-4 0 0,-9-2 16,-5-3-16,2 0 15,2 2-15,0 0 0</inkml:trace>
  <inkml:trace contextRef="#ctx0" brushRef="#br0" timeOffset="172722.0873">2197 10721 0,'0'0'0,"0"0"16,0 0-16,0 0 0,0 0 0,20-6 15,-20 6-15,0 0 16,25-2-16,-25 2 0,25-1 0,-12 2 16,0 0-16,2-1 0,2 1 0,1-1 15,-3 0-15,4 1 16,1 0-16,0 0 0,4-1 0,4 0 15,3 0-15,-2-1 16,1 1-16,1 1 0,-1 1 0,2-2 16,-3-2-16,10 1 15,0 1-15,-2-1 0,-3-1 0,3 1 16,1 0-16,-2 1 0,-3 1 0,9-1 16,2-1-16,-6 0 15,-1 0-15,-1 0 0,1 1 0,-1-1 16,1 0-16,-1-1 15,1 2-15,0 0 0,-1 0 0,1-1 16,-1 1-16,2 0 16,-1 1-16,7 2 0,0-2 0,-9 0 15,0-1-15,7 1 16,0-1-16,-3 2 0,-1 0 0,0-1 16,3-1-16,-2 1 0,-2-1 0,2-2 15,2-1-15,-2 0 16,0 1-16,0-1 0,-1 0 15,-2 2-15,0 2 0,2-2 16,3 0-16,-3 1 0,-3 0 0,3 1 16,5 0-16,-7-1 15,-4 0-15,4 0 0,6-1 0,-7 0 16,-3 0-16,5 1 0,2 0 0,-2-1 16,-3 1-16,4-1 15,3 1-15,-4-2 0,-1 0 0,-1 1 16,3 1-16,-2 1 15,1 1-15,-2-2 0,2 0 0,-3 0 16,2-1-16,-2 1 16,1 1-16,-3-1 0,2 0 0,-1 0 15,3 0-15,-3 0 16,-5 0-16,7 0 0,2-1 0,-4 2 16,-2 0-16,1 0 0,3-1 0,-3-1 15,-2 0-15,2 1 16,1 0-16,-2-1 0,0 1 0,-1-2 15,-1 0-15,1 1 16,1 3-16,1-4 0,1 0 0,-8 0 16,0 1-16,2 0 15,5 1-15,-4-1 0,-1 0 0,3 1 16,2 1-16,-2-1 0,-2-1 0,2 0 16,0-2-16,1 3 15,0 4-15,-1-4 0,1-2 0,-1 2 16,-1 1-16,0-1 15,4 0-15,-2 0 0,-3 0 0,1 1 16,1-1 0,-2 0-16,2 0 0,-1 0 0,-1 0 0,0-1 15,-2 0-15,2 1 16,3 1-16,-5 0 0,0 0 0,1 0 16,1 0-16,-2 1 0,2-2 0,-3 0 15,1 0-15,-1 1 16,-3 1-16,3 0 0,2-1 0,-2 0 15,-2-1-15,-2 0 16,0 0-16,-8 1 0,1 0 0,0-1 16,0 2-1,-2-2-15,-1 0 0,-1 0 0,0-1 0,-2 2 16,-3 1-16,-1 0 0,-1-1 0,0-1 16,1 0-16,-2-1 15,-2 1-15,0 0 0,2 2 0,-2-2 16,-4 1-1,-2 0-15,-2-1 0,2 1 0,0-1 0,2 2 16</inkml:trace>
  <inkml:trace contextRef="#ctx0" brushRef="#br0" timeOffset="175812.0422">5219 10694 0,'0'0'0,"0"0"0,0 0 16,0 0-16,0 0 0,0 0 16,0 0-16,0 0 0,0 0 0,0 0 15,28-6 1,-28 6-16,0 0 0,28-5 0,-28 5 16,26-1-16,-14 0 0,4 1 0,4 1 15,1-1-15,-2-1 16,3 1-16,3 1 0,2-1 0,0-1 15,8-1-15,4-1 16,-1 1-16,-1-3 0,10 3 0,2 2 16,-4-2-16,-3 1 15,10-1-15,0 0 0,-4 1 0,-3 0 16,3 0-16,0-1 0,-3 1 0,-4 0 0,12 1 16,5-1-1,-11 1-15,-3 1 0,3-2 0,4 0 16,-7-1-16,-5-2 15,12 1-15,3 1 0,-15 1 0,-3 1 0,8-2 16,6 1 0,-8 0-16,-5 1 0,5 0 0,3-1 15,-8 1-15,-4 0 0,3 1 16,2 1-16,-5-2 0,-3 2 16,0-2-16,0 0 0,-7 0 0,-1 0 0,1 1 15,1 1 1,-5-2-16,-3 0 0,-2-1 0,-3 0 15,-4 2-15,1 1 0,-1-1 16,-1-1-16,-1 0 0,-1 0 16,-2 0-16,-2 0 15,0 3-15,0-3 0,-3 3 0,-1-2 16,0-1-16,-1 1 0,-4-1 0,-2 1 16,-3 0-16,0 1 0,-2 0 15,-3 0-15,-1 0 0,-1-1 0,-3 3 16,-3 0-1,0-1-15,2-2 0,-13 0 0,-4 2 16,5-1-16,4 0 16,-8 1-16,-2-1 0,3 0 0,4-1 0,-15-1 15,-4 0 1,8 0-16,6 0 0,-15 1 0,-2 0 16,4 0-16,5-2 0,-4 1 0,-2-1 15,2 2-15,2 0 0,-10 0 16,-4-1-16,11 0 0,8 1 15,-7-2-15,-5 0 16,7 0-16,7 0 0,-26 0 0,5 0 16,22 1-16,4 1 0,-18-1 15,5-1-15,7-1 0,7 1 0,-2 0 16,0 0-16,22 0 0,-1-1 0,-6 1 16,-4 2-1,7 0-15,3 2 0,2-3 0,3-4 16,4 3-16,4 0 15,-1-1-15,4 0 0,1 0 0,-1 0 16,1 1-16,2 1 16,-1-3-16,1 3 0,8-3 0,2 2 15,0-1-15,2 1 0,3 0 16,4 1-16,-4-2 0,2 1 16,6 1-16,6 0 0,-2 0 0,1 1 0,4 0 15,0-1 1,2 1-16,1 1 0,9-1 0,4-1 15,-4 0-15,-3-1 0,5 1 16,4 0-16,-5 0 0,-3 0 16,12 0-16,3 0 15,-6 0-15,-6 0 0,5 0 0,2-2 16,-3 0-16,-3 2 0,12-2 0,-1 0 16,-6 1-16,-5 0 15,5 0-15,3 0 0,-6 2 0,-1 1 0,7-2 16,3-1-1,-13 2-15,-3 0 0,25-2 0,1 0 16,-32 0-16,-1 1 16,23-1-16,0 0 0,-11 2 0,-6 1 0,3 0 15,1 1 1,-24-3-16,-1-1 0,15 0 0,-2-1 16,-15 3-16,-1-1 0,2 1 0,-1 1 15,-3 0-15,-3 1 16,-4-2-16,0-1 0,-3 0 0,0 1 15,-4-1-15,2 3 16,-2-3-16,0 0 0,-6 2 0,1 0 16,-3-1-16,0 0 0,-4 1 15,-3 1-15,2-2 0,-2 0 0,-1-1 16,-6 0-16,1 0 0,0 0 0,-9 0 16,0-2-1,-1 2-15,2 1 0,-6-1 0,-2-1 16,-1-2-16,1 0 15,-10 1-15,-2 1 0,3-1 0,2-1 0,-5-1 16,-2 1 0,2 1-16,4 1 0,-15-2 0,-1-3 15,4 3-15,6 0 16,-13-1-16,-1-1 0,5 1 0,7 1 16,-9-1-16,-2 2 0,7 0 0,4 2 0,-30-1 15,4 0 1,16 1-16,12 1 0,-3 1 0,-3 1 15,6-1-15,8-2 0,-2 2 16,1 1-16,3 0 0,6 1 16,-1 0-16,-1 2 15,8-3-15,5 0 0,3 1 0,4 3 16,2-3-16,0 1 0,1-2 0,-2 0 16,6 0-16,0 0 15,5 0-15,-4 0 0,3 1 0,2 1 0,1-1 16,-1-2-1,2 0-15,2-2 0,-1 4 0,1-4 16,0 0-16,1 2 16,1-2-16,2 1 0,0 0 0,1 1 0,2-3 15,4-1 1,3 1-16,0 0 0,1-1 0,3 0 16,1 0-16,-2-1 0,5 1 0,4-1 15,0 0-15,-3 1 0,13-2 16,3 2-16,-5 0 0,0 1 0,3 0 15,4 1 1,-3 0-16,0 0 0,9 1 0,4 1 16,-6 0-1,-2 0-15,5 1 0,2-1 0,-3 0 0,-4 1 0,11 1 16,2 2-16,-5-2 0,-5 0 16,12 0-16,4-3 15,-11 1-15,-4 0 0,7-1 0,2 1 16,-5 0-16,-3 1 15,0 1-15,3-1 0,-7 0 0,-4-1 0,5 1 16,1 0 0,-11-2-16,-2 1 0,0 0 0,1 0 15,-5-1-15,-1 1 0,-1-1 16,1-1-16,-6 3 0,-4 0 0,-2-3 16,2-2-16,-4 1 0,-2 1 15,3-2-15,0 2 16,-3-1-16,-1 0 0,0 1 0,-1 0 15,-1 0-15,-1 0 0,-3 0 16,1-1-16,-2 0 0,-1 1 0,1 0 16,-2 0-1,-2 0-15,2 0 0,-2 0 0,0 0 16,0 0-16,-2 1 0,-1-1 0,-6-1 16,0 1-16,-1-1 15,-2 0-15,-2-1 0,-1 0 0,1 1 0,-8-1 16,-3 1-1,-1-1-15,1-1 0,-2 0 0,1 2 16,-3-1-16,2-2 16,-7 1-16,-1 1 0,4 0 0,2 0 15,-4 0-15,-4-1 16,4-1-16,2 3 0,-3-2 0,-3 1 16,4 0-16,0-2 0,-10 1 0,-5 1 15,4-1-15,5 0 0,-6 2 16,-5 0-16,3 1 0,3 0 0,-12-1 15,-3-2 1,5 2-16,4 1 0,-11-2 0,-2 1 16,9-1-16,5 1 0,-5 2 15,-5 0-15,10 0 0,4 0 0,-10-1 16,-3-1-16,16 1 0,2 0 0,-20-1 16,2 1-1,29-1-15,1 1 0,-19 1 0,-1 0 16,24-1-16,1-2 0,-3 2 15,1 0-15,0 0 0,4 0 0,1 0 16,-1-2 0,8 0-16,2 0 0,2 0 0,2 2 15,2 0-15,1 0 0,1 0 16,1 0-16,2 0 0,0 0 0,7-1 16,4 2-16,1-1 0,2-1 0,5 1 15,5-1 1,1 2-16,2 2 0,5-2 0,4 0 15,0 1-15,-2-1 0,13 1 16,4-1-16,-3 0 0,0 1 0,6 0 16,4 1-1,5-1-15,-5 0 0,4-1 0,4 1 16,-5 1-16,-6 2 0,15 1 0,2 0 16,-7-3-16,-6-2 0,36 4 15,-1 1-15,-13-3 0,-13-2 16,6 0-16,0 1 15,-9 2-15,-8 1 0,6-1 0,1-1 16,-8-3-16,-5-4 0,-1 2 16,2 0-16,-11-2 0,-4 1 15,-5 0-15,-2-2 16,-10 4-16,-3 3 0,-6 1 0,-4-3 16,-7 0-16,-7-1 0,4 1 0,1 0 15,-1 0-15</inkml:trace>
  <inkml:trace contextRef="#ctx0" brushRef="#br0" timeOffset="177232.088">6167 9665 0,'0'0'0,"0"0"0,0 0 15,0 0-15,0 0 0,0 0 16,0 0-16,0 0 0,-4 22 0,4-22 16,-11 25-16,11-25 0,-17 27 0,7-12 15,-3 2 1,1 0-16,0 0 0,-1 4 0,-2-3 15,4-2-15,1-4 16,4-2-16,0-2 0,6-2 0,0-1 16,8-1-16,6-3 15,2 0-15,-1-2 0,13-2 0,5 0 16,-1-2-16,-3 0 0,14-2 0,5-1 16,-7 1-16,-7 0 15,8 0-15,-4 2 0,-5-1 0,-5 1 0,-6-2 16,-4-2-1,-5 3-15,-1 1 0,-4 1 0</inkml:trace>
  <inkml:trace contextRef="#ctx0" brushRef="#br0" timeOffset="177432.1383">6351 9706 0,'0'0'15,"0"0"-15,0 0 16,0 0-16,0 0 0,0 0 0,0 0 15,-11 26-15,11-26 0,-10 25 16,10-25-16,-15 36 0,6-17 16,-1 5-16,0 1 15,-3 1-15,1 1 0,-9 6 0,1 0 16,-2-5-16,2-3 0,0 2 0,4-6 16,3-5-16</inkml:trace>
  <inkml:trace contextRef="#ctx0" brushRef="#br0" timeOffset="177692.0988">6294 9940 0,'0'0'0,"0"0"0,21-3 16,-10 3-16,1 2 0,7-1 0,2 1 16,-3 2-16,0 2 0,0-1 0,-2 1 15,0-1-15,-1 1 0,-4 1 16,0-1-16,-4 1 0,-2 0 15,-3 2-15,-3-1 16,-2 0-16,-2 2 0,-3 1 0,-5 0 16,-2 0-16,-1 1 15,-2 1-15,-2 0 0,2 1 0,1-3 16,-2 0-16,-2-1 0,3 0 0,0 0 0,-1-2 16,4-4-1,5 0-15,1-1 0,2-1 0</inkml:trace>
  <inkml:trace contextRef="#ctx0" brushRef="#br0" timeOffset="177882.0775">6326 10043 0,'0'0'16,"0"0"-16,0 0 0,0 0 0,19 18 0,-19-18 16,21 22-16,-9-8 0,1 0 15,0 1-15,0 2 16,2-2-16,-4 0 0,6 4 0,2-2 15,-2-4-15,-3-2 16,-1-7-16,-1-5 0,-2-3 0,-1 0 0,-1 0 16,-2 0-1,0 2-15</inkml:trace>
  <inkml:trace contextRef="#ctx0" brushRef="#br0" timeOffset="178062.0701">6515 9618 0,'0'0'0,"0"0"0,0 0 0,0 0 0,0 0 0,18 18 15,-18-18 1,13 25-16,-13-25 0,14 29 0,-7-12 16,0-2-16,2-4 0,-2-1 0,0-1 15,0-1-15</inkml:trace>
  <inkml:trace contextRef="#ctx0" brushRef="#br0" timeOffset="178252.0759">6966 9625 0,'0'0'0,"0"0"0,0 0 15,0 0-15,0 25 0,0-25 0,-2 25 16,2-25-16,-5 30 15,1-16-15,2 1 0,-1-2 0,0-1 16,-2-2-16,2-3 16,0-1-16,0 0 0,1-1 0</inkml:trace>
  <inkml:trace contextRef="#ctx0" brushRef="#br0" timeOffset="178402.1121">6792 9643 0,'0'0'15,"0"0"-15,0 0 16,0 0-16,0 0 0,0 0 0,8 29 16,-8-29-16,8 22 15,-8-22-15,18 21 0,-9-11 0,0-2 0,-1-1 16</inkml:trace>
  <inkml:trace contextRef="#ctx0" brushRef="#br0" timeOffset="178702.0909">7267 9702 0,'0'0'16,"0"0"-16,0 0 0,0 0 0,0 0 0,-29 15 15,29-15 1,-39 13-16,16-6 0,-5 2 0,-1-1 16,-1 1-16,-3 0 0,-7 4 0,1-1 15,4-2-15,2-2 16,-2 2-16,2-2 0,7-2 0,5-2 15,7-1-15,4-1 16,4 0-16,2 1 0,10-3 0,7-2 16,0 1-16,4 0 15,7-1-15,4-1 0,1 2 0,2-1 16,9 1-16,0 0 0,-3-1 0,-2 0 16,4-2-16,-4 2 15,-7 0-15,-5 1 0,-4 0 0,-5 0 16,-3-1-16</inkml:trace>
  <inkml:trace contextRef="#ctx0" brushRef="#br0" timeOffset="178902.1316">6929 9878 0,'0'0'0,"0"0"0,0 0 16,0 0-16,0 0 0,0 0 0,0 0 15,-14 22-15,14-22 0,-9 18 16,9-18-16,-12 24 0,6-10 15,1-1-15,0 0 16,1-1-16,-1 1 0,1-2 0,0 0 16,1-2-16,1 0 15,2-6-15,0-3 0,2 3 0,-2-3 16,3 1-16</inkml:trace>
  <inkml:trace contextRef="#ctx0" brushRef="#br0" timeOffset="179202.0825">7072 9872 0,'0'0'0,"0"0"0,0 0 16,0 0-16,0 0 0,0 0 0,-5 30 15,5-30-15,-7 23 0,7-23 16,-4 33-16,3-16 0,1-1 0,3 1 16,4-1-16,0-3 0,3-1 15,4-1-15,4 0 16,7 0-16,1-1 0,0-3 0,3-2 15,0-1-15,-2-1 16,7 1-16,-2-2 0,-1-4 0,-2-3 0,-3-4 16,1-2-1,-5-1-15,-3-1 0,-4-3 0,-3-2 16,-3 0-16,-2 0 0,-5 1 0,-4-2 16,-5 4-16,-4 3 15,2 2-15,1 2 0,3 1 0</inkml:trace>
  <inkml:trace contextRef="#ctx0" brushRef="#br0" timeOffset="179862.1038">8987 10691 0,'0'0'0,"0"0"0,0 0 16,31 2-16,-18-1 0,5 1 0,4-2 16,8 1-16,1-1 15,5 1-15,4 0 0,0-1 0,1 1 16,14-1-16,5 0 0,7 1 0,-4 0 16,4 1-16,5 2 15,5-2-15,-4 0 0,4 1 0,5 1 16,3-2-16,-8 1 15,36 0-15,-7 0 0,-14-1 0,-12 1 16,-1-2-16,0 0 16,-8 2-16,-2 1 0,1-4 0,4-1 15,-9 0-15,-4 0 16,-3 2-16,1 0 0,-10-1 0,-5-2 16,-3 1-16,-3 0 0,-7-1 0,-6-3 15,-10 2-15,-6 1 16,-3 0-16,-3 1 0,-5-1 0,-5 1 15,-4-1-15,-4-2 16,5 1-16,3 2 0,2 0 0</inkml:trace>
  <inkml:trace contextRef="#ctx0" brushRef="#br0" timeOffset="201151.7662">12648 10721 0,'0'0'0,"0"0"15,0 0-15,0 0 16,0 0-16,0 0 0,0 0 0,0 0 16,0 0-16,0 0 0,27 0 0,-27 0 15,0 0-15,0 0 16,25-2-16,-25 2 0,0 0 0,27 0 15,-27 0-15,20-2 16,-10 1-16,2 1 0,2 0 0,3-1 16,0 1-16,1-1 15,1-1-15,0 0 0,1 0 0,3 1 16,3 1-16,6-2 0,-3 1 0,5 0 16,0 1-1,-1 0-15,-1 0 0,9-2 0,0-2 0,-1 3 16,-1 0-16,2 2 15,0 2-15,-1-3 0,-1 0 16,9 0-16,1 2 0,-4-2 16,-3-1-16,2 1 0,2 1 15,-3 0-15,-2-1 0,10 0 0,2 1 0,-7-3 16,-3-2-16,3 3 16,5 2-16,-5-2 0,-3-2 0,4 2 15,0 2 1,-3-3-16,-2-1 0,9 0 0,0 0 0,-4 1 15,-3 0-15,3 2 16,4 0-16,-4-2 0,-1 0 0,0 0 16,0 1-16,-3-1 15,-1 0-15,1-1 0,2 1 0,-3-2 16,-2 0-16,3 1 0,1 1 0,-2-1 16,-2 1-16,3 0 15,3 0-15,-4 1 0,-4-1 0,4 0 16,1 1-16,-3 0 15,-3 2-15,4-3 0,1-2 0,-2 2 16,-3 2-16,2-2 16,1-1-16,-3 0 0,-2 0 0,3 0 15,0 2-15,-1-2 0,-2 2 0,3 0 16,1-1-16,-6 2 16,-1 0-16,6-1 0,0 0 0,-6 0 15,0 1-15,2 0 16,2 0-16,-3 0 0,-1 0 0,1-1 15,2-1-15,-2-1 16,-2-2-16,3 2 0,4 2 16,-4 1-16,-2 1 0,3 0 15,4-1-15,-4-1 0,-1 1 0,3-1 16,2-2-16,-2 2 0,-3 1 0,2 1 16,2 1-16,-2-2 15,-2-1-15,0 0 0,2 0 0,-3 1 16,0 1-16,2-1 15,4 0-15,-4 0 0,-2 0 0,3 0 16,3 0-16,-4 0 16,-2 0-16,4 2 0,4 0 15,-6 0-15,-3-2 0,3-1 0,4 0 0,-3 1 16,-2 1-16,4 0 16,0 0-16,-1 2 0,-3-2 0,3 2 15,3 1-15,-5-1 16,-2 0-16,2 0 0,0 0 0,-1-1 15,0 1-15,1 0 16,3-1-16,-2 1 0,0 1 0,0 0 16,1-2-16,-1 2 15,-2 0-15,2-1 0,3 1 0,-3-1 16,-2 0-16,4 0 0,2 0 0,-4 1 16,-3 0-16,3-1 15,4-2-15,-5 3 0,-3-1 0,5-1 16,2-1-16,-2 0 15,-4 2-15,2 1 0,2 0 0,-1-1 16,-1-1-16,2-2 16,1-2-16,-1 3 0,-2 2 0,2-2 15,2 1-15,-2 1 0,-1 1 0,2-3 16,3-1-16,-1 3 16,-3 1-16,4 0 0,2-2 0,-2 1 15,-1-1-15,3 1 16,2-3-16,-3 1 0,-4 2 0,4-2 15,1 0-15,-2-1 16,-1 1-16,7 0 0,1-1 0,-8-1 16,0-1-16,6 1 15,2 3-15,-5-2 0,-3-1 0,4 1 16,3 1-16,-5-1 0,-4-1 0,5 2 16,2 0-16,-4-2 15,-2-2-15,2 1 0,2 2 0,-4-1 16,-1-2-16,1 2 15,2 1-15,-2-1 0,-2 0 0,2 1 16,1 2-16,-3-1 16,-1 2-16,4-3 0,2-3 0,-4 3 15,-4 0-15,2-3 0,3-1 0,-8 3 16,-3 2-16,2-2 16,0-2-16,2 1 0,0 1 0,-1 2 15,-1 3-15,-3-2 16,-3-2-16,4 0 0,1 0 0,-2 0 15,-3 0-15,-1 0 16,0 0-16,-4-1 0,-1 0 0,2 1 16,1 1-16,-3-1 15,0 0-15,0 1 0,0-1 0,-1-1 16,-1 0-16,1 1 0,0 0 0,-4 0 16,-1 0-16,1 1 15,0 1-15,1 0 0,-2-1 0,-1 0 16,-1 1-1,-1-2-15,-1 0 0,-1 0 0,0 0 0,-2 2 16,1-1-16,-2-1 16,0 1-16,1-1 0,-2-1 0,-1 1 15,1-1-15,-1 2 0,-2-1 0,3 1 16,-1-1-16,-2 0 16,2-1-16,-2 1 0,3 0 0,-3 0 15,2 3-15,-2-3 16,0 0-16,0 0 0,0 0 0,0 0 15,0 2-15,0-2 16,0 0-16,0 0 0,0 0 0,0 0 16,0 3-16,-2-1 15,-3-1-15,1-1 0,1 0 0,-1 0 16</inkml:trace>
  <inkml:trace contextRef="#ctx0" brushRef="#br0" timeOffset="208331.893">10296 11563 0,'0'0'0,"0"0"16,0 0 0,0 0-16,25 4 0,-25-4 0,0 0 0,31 5 15,-16-5-15,1 1 16,0 0-16,1 0 0,0-1 0,1 1 15,3-1-15,1 2 16,1-2-16,7 2 0,-1 1 0,0-1 16,-1-1-16,2-1 15,2 0-15,-1 0 0,0 0 0,7 1 16,1 2-16,-4-2 0,-2-1 0,2 0 16,3-1-16,-1 0 15,0-2-15,0 2 0,2 1 16,-4-1-16,-1 1 0,7 0 15,1 0-15,-2 0 0,-2 1 0,0-1 16,-2 0-16,1 0 16,-1-1-16,-1 2 0,0 0 15,0-2-15,-2-1 0,2 1 0,1 1 16,-3 0-16,-1 1 0,3-1 16,0-2-16,-2 1 0,-2 1 0,2 0 15,1 0-15,-2 0 16,-1 1-16,1-1 0,1-1 0,-2 0 15,-1 1-15,0-1 16,1 1-16,0 0 0,1 0 0,1 0 16,0 0-16,-2 0 15,-3-3-15,4 2 0,3 1 16,-3 0-16,-1 1 0,2-1 0,2 0 0,-2 0 16,0 0-16,-1 0 15,0 0-15,-1 0 0,0 1 0,-1-1 16,1-1-1,-3 0-15,0 1 0,1 1 0,-1 0 0,-1 1 16,-3-2-16,-2 2 16,-1 0-16,-2 1 0,-2-2 0,-1 2 15,-3 0-15,-2-2 0,0-1 0,-3 1 16,-3 1-16,-3 1 16,-3 1-16,-1-3 0,0 0 0,0-1 15,0 2-15,2-2 16</inkml:trace>
  <inkml:trace contextRef="#ctx0" brushRef="#br0" timeOffset="210051.8389">15648 11505 0,'0'0'16,"0"0"-16,0 0 15,0 0-15,25-4 0,-25 4 0,23-3 16,-10 2-16,1 1 0,3 0 0,2-1 16,-2 1-16,1-1 0,8 0 15,4 1-15,-1-1 0,-2-2 0,5 2 16,2 1-1,-1-2-15,1 1 0,11 0 0,2 0 16,-3 0-16,-2 0 0,12-2 16,4 1-16,-7-1 0,-2 1 0,5 1 15,4-1-15,5 2 0,-6 0 0,5 0 16,3-1-16,-5-1 16,-5 1-16,13 1 0,3 1 15,-8 1-15,-6 1 0,34 1 16,1-1-16,-17-2 0,-12-1 0,6 3 15,4 1 1,-7 4-16,-5-1 0,7-3 0,7-3 16,-12-3-16,-9-2 0,11 4 15,8 4-15,-9-1 0,-7 0 0,8 0 16,6 0-16,-10-1 0,-3 1 0,7-1 16,5 2-1,-9-2-15,-8-1 0,8 1 0,6-1 16,-7 1-16,-3 3 0,5-1 15,7 0-15,-10-4 0,-5-2 0,7 1 16,5 2 0,-6 0-16,-5 2 0,4-2 0,5-1 15,-9 0-15,-4 0 0,9 0 0,5-1 16,-8-2-16,-5-1 0,7 4 16,6 3-16,-7-1 0,-5-2 0,4 0 15,3-1 1,-9 1-16,-4 3 0,6-5 0,5 0 15,-5 0-15,-5 2 0,9 2 16,3-1-16,-7 0 0,-5-1 0,1-1 16,3 0-16,-7 0 15,-4-1-15,6 2 0,6 2 16,-10-1-16,-5-1 0,7-2 0,6 0 16,-8-3-16,-7 0 0,5 5 15,4 3-15,-6-3 0,-5-2 0,7-2 16,4 0-1,-8 1-15,-6 0 0,6 3 0,3 2 16,-4-1-16,-4-1 0,-3 0 16,1 0-16,-17 1 0,1-1 0,-1 2 15,0-1-15,-2 2 0,-2 2 0,-7 0 16,-3 2-16,0-3 16,0 0-16,0-1 0</inkml:trace>
  <inkml:trace contextRef="#ctx0" brushRef="#br0" timeOffset="210911.8469">18744 11943 0,'0'0'0,"0"0"15,0 0-15,-5 19 0,5-19 16,-10 24-16,1-6 0,0 2 0,-1-1 15,-1 6-15,0 3 16,-4 6-16,0 1 0,0-2 16,0-1-16,0 2 0,2-4 15,2-5-15,1-5 0,2-5 0,3-3 0,2-5 16,4-4-16,2-4 16,-1-3-16,3-8 15,3-6-15,0 0 0,1-1 0,3-5 16,1-2-16,2 1 15,4 1-15,2 2 0,1 5 0,1 1 16,2 2-16,1 1 16,3 2-16,-2 4 0,-1 2 0,-2 4 15,-2 4-15,-1 5 0,-1 4 0,-4 5 16,-1 5-16,-7 0 16,-3 3-16,-4 0 0,-3 0 0,-3 2 15,0-5-15,-3-4 16,-1-2-16,-3-4 0,-4 0 0,-4-4 15,-3-4-15,-3-2 16,-1-2-16,-4-2 0,-2-2 0,-4-2 16,4-2-16,2-2 15,3-1-15,4-2 0,4-2 0,4 3 16,4 3-16,2 2 0</inkml:trace>
  <inkml:trace contextRef="#ctx0" brushRef="#br0" timeOffset="211261.8626">19086 12266 0,'0'0'0,"0"0"15,0 0-15,20 7 0,-20-7 0,24 9 16,-9-3-16,2-1 16,-1-2-16,3 0 0,1-1 0,8 0 15,1-2-15,0-3 16,-1-3-16,-2 1 0,0-1 0,0-3 15,-2-2-15,-3-1 16,-3-3-16,-2-4 0,-4-1 0,-4 3 16,-4 2-16,-6 0 15,-5 3-15,-5 2 0,-2 3 0,-6 4 16,-4 3-16,-1 4 0,-2 3 0,1 7 16,0 4-16,2 4 15,0 3-15,1 4 0,1 3 16,3 3-16,6-3 0,11 1 15,7 2-15,8-4 0,6-4 0,11-4 16,8-4-16,2-5 16,0-6-16,-4 0 0,-9-2 0,-8-2 15</inkml:trace>
  <inkml:trace contextRef="#ctx0" brushRef="#br0" timeOffset="211701.856">20253 12219 0,'0'0'0,"0"0"16,0 0-16,0 0 15,-32-11-15,32 11 0,-36-3 16,13 4-16,-4 1 0,0 3 0,-3 4 0,-10 3 16,1 2-16,2 2 15,4 1-15,-1 5 0,5 0 0,7 1 16,5-2-16,6-1 15,4-2-15,7-2 0,6 0 16,6-3-16,5-1 0,6-4 16,5-5-16,1-2 0,0-3 0,1-4 15,0-1-15,4-7 0,0 0 0,-2-3 16,-2-2-16,-6 0 16,-4-1-16,-4 3 0,-4 1 0,-3 3 15,-3 2-15,-1 3 16,-2 2-16,-3 3 0,0 3 0,-7 0 15,-2 3 1,0 5-16,-3 2 0,3 3 0,-2 0 16,3 2-16,1 0 0,3 4 15,3 0-15,3-1 0,3 0 0,5-3 16,2-1-16,3-3 0,-1 0 0,5-6 16,2-4-16,0-3 15,0-3-15,-4 1 0,-2 1 0,-4 0 16</inkml:trace>
  <inkml:trace contextRef="#ctx0" brushRef="#br0" timeOffset="212001.8616">20561 12238 0,'0'0'0,"0"0"16,0 0-16,0 0 16,-7 27-16,7-27 0,-16 31 0,4-12 15,-2 2-15,1 1 16,1 0-16,1-2 0,1-1 0,-1 3 15,2-2 1,2-4-16,0-3 0,1-2 0,3-4 16,1-2-16,1-3 0,1-2 15,4-5-15,2-3 0,1-4 0,4-6 16,2-5-16,1-1 0,1-1 0,2 1 16,-1 1-16,5 0 15,0 4-15,1 3 0,1 3 16,0 3-16,-4 3 0,1 4 15,0 3-15,-1 6 0,0 5 0,-2 6 16,0 3-16,-4-3 16,-2-3-16,-2-4 0</inkml:trace>
  <inkml:trace contextRef="#ctx0" brushRef="#br0" timeOffset="212881.9529">19747 12916 0,'0'0'0,"0"0"15,0 0-15,-34 2 0,19-1 0,-5-1 0,-3 2 16,-8-1-16,-2 0 15,-5-1-15,-3 0 0,-6-1 16,3 0-16,-6-2 0,-3 1 16,-7 0-16,2 0 0,0-3 15,0-2-15,-5-3 0,5-1 0,1-2 16,-1-3-16,3-2 0,3-2 16,-11-6-16,-1-4 0,2-3 15,3-3-15,1-2 16,3 0-16,6 4 0,3 4 0,-16-21 15,5-3-15,8 3 16,4 3-16,4-1 0,5 1 0,7 0 0,3 3 16,1-4-1,1-2-15,4 4 0,3 4 0,10-5 16,6-2-16,4 3 0,3 4 0,11-2 16,7 0-16,4 2 0,3 2 15,12-2-15,7-1 0,4 4 16,2 3-16,11-2 15,9 1-15,-2 6 0,-3 4 0,15-2 0,9-1 16,-4 6-16,-4 3 16,15 4-16,11 2 0,-6 4 0,-3 1 15,7 2-15,3 2 0,-6 4 0,-3 2 16,11 9 0,7 6-16,-16 3 0,-11 0 0,7 4 15,4 2-15,-9 1 16,-7 2-16,3 6 0,2 6 0,-14-1 0,-8 2 15,0 2-15,-1 1 16,-9 0-16,-7 0 0,-6 3 0,-4 5 16,-5-4-1,-4-3-15,-6 6 0,-4 4 0,-8-3 16,-7-4-16,-4 2 0,-2 1 0,-4-4 0,-1-2 16,-5 7-1,-5 5-15,0-8 0,-1-4 0,-9 3 0,-5 4 16,-5-4-16,-1-3 15,-6-2-15,0 0 0,-6-4 0,-4-5 16,-9-2 0,-4-2-16,4-4 0,4-3 0,-11-2 0,-7 0 15,-1-4-15,-2-4 0,-11-6 0,-7-3 16,1-5-16,-1-3 16,-3-6-16,-3-3 0,-6-1 15,-5 2-15,6-2 16,3-4-16,20 3 0,13 2 0,-7-3 0,-3-4 15,8 4-15,7 3 16,5-9-16,4-2 0,16 7 0,11 6 16,6 5-16</inkml:trace>
  <inkml:trace contextRef="#ctx0" brushRef="#br0" timeOffset="213601.8795">21994 12299 0,'0'0'0,"0"0"15,0 0-15,0 0 0,0 0 0,-10-17 0,10 17 16,-15-13 0,15 13-16,-22-14 0,7 9 0,-1-1 0,-2 2 15,-3 3-15,-3 1 0,0 2 16,-2 2-16,-7 5 16,1 3-16,3 2 0,1 1 0,-2 9 15,5 3-15,4-1 16,5-1-16,7-1 0,4-2 0,5-3 15,3-3-15,7-3 16,7-1-16,3-4 0,3-1 0,6-7 16,3-4-16,1-2 0,0-2 15,6-8-15,1-2 0,-5-3 0,-2-4 16,-1-4-16,-1-4 0,-1 0 0,-2-1 16,1-6-16,-2-1 15,-6 4-15,-4 4 0,-1 3 0,-3 2 16,-3 5-1,-2 5-15,-2 1 0,0 4 0,-2 4 0,0 5 16,-4 4 0,-2 4-16,0 1 0,-1 3 0,-4 6 15,-3 5-15,-2 5 0,-1 4 0,-5 7 16,-3 3-16,1 5 16,2-5-16,5-1 0,3-1 0,4-3 0,4-3 15,3-4 1,4-4-16,3-4 0,6-2 0,-5-4 15,-1-3-15,-1-1 0</inkml:trace>
  <inkml:trace contextRef="#ctx0" brushRef="#br0" timeOffset="213951.9205">22447 12281 0,'0'0'0,"0"0"15,0 0-15,0 0 0,-26 19 0,26-19 16,-23 25-16,10-9 16,1 0-16,2 2 0,2 0 0,3-1 0,3-2 15,5 4-15,5-2 0,5-2 0,5-1 16,3-4 0,3-3-16,1-2 0,1-3 0,0-4 15,2-1-15,0-4 0,-3-4 16,-5-3-16,-3-5 0,-5-1 0,-3-1 15,-6-2 1,-3 1-16,-5 2 0,-4 3 0,-7-2 16,-5 1-16,0 5 15,1 1-15,-1 3 0,-1 3 0,-1 2 16,-2 1-16,5 2 0,3 1 0,4 0 0,4 1 16,8 2-1,7 0-15,0-1 0,-2 0 0,0-1 16</inkml:trace>
  <inkml:trace contextRef="#ctx0" brushRef="#br0" timeOffset="214421.8895">23011 12273 0,'0'0'0,"0"0"16,0 0-16,0 0 0,-8 31 0,8-31 15,-11 29-15,3-12 16,0 1-16,2 0 0,0 0 0,3-1 15,2 0-15,2-2 16,3-1-16,4-2 0,2-1 0,8-3 16,3-2-16,0-5 15,-1-2-15,3-3 0,-1-6 16,0-1-16,1-2 0,3-6 0,1-3 0,-5 2 16,-5-1-16,-2 3 15,-4 4-15,-2 2 0,-3 3 0,0 1 16,-3 4-16,-3 4 15,0 2-15,-4 5 0,-3 5 16,0-1-16,1 2 16,1 1-16,4 1 0,3 1 0,4 1 0,2 0 15,0 0-15,7-3 0,2-2 0,8 2 16,1-5 0,1-2-16,-1-3 0,2-3 0,0-1 15,0-5-15,-2-1 0,-3-7 16,-2-3-16,-2 0 0,-2 1 0,-4-5 15,-1-2 1,-4 1-16,-3-1 0,-3 4 0,-3 1 16,-1 2-16,-1 3 15,-2 1-15,1 2 0,0 5 0,-2 4 16,2 0-16,2 0 0,-1 0 0,3 0 0,-2 0 16</inkml:trace>
  <inkml:trace contextRef="#ctx0" brushRef="#br0" timeOffset="214821.9308">24393 12316 0,'0'0'0,"0"0"16,0 0-16,-22 8 0,22-8 0,-24 11 15,8-3-15,-1 3 16,-2 3-16,0 1 0,0 2 0,1 5 16,2 1-16,9-2 15,5-1-15,7-2 0,6-1 0,5-4 16,6-1-16,3-4 0,2 0 0,7-4 16,1-2-16,-3-4 15,-3-2-15,-1-4 0,-2-3 0,-4-4 16,-4-5-16,-2-6 15,-7-1-15,-4 1 0,-5 1 0,-7 0 16,-5 2-16,-4 4 16,-4 3-16,0 2 0,-1 1 0,1 5 15,1 2-15,2 1 0,-1 1 0,4 2 16,2 4-16,7 3 16,5 2-16,5 2 0,2-1 0,-1-1 15,-1-1-15,0-1 16</inkml:trace>
  <inkml:trace contextRef="#ctx0" brushRef="#br0" timeOffset="215171.8994">24965 12237 0,'0'0'0,"0"0"16,0 0-16,0 0 15,0 0-15,-11 23 0,11-23 0,-11 25 16,11-25-16,-16 31 15,6-12-15,0-3 0,0 1 0,1 0 16,2-2-16,2-2 16,1-1-16,0-3 0,2-2 0,2-2 15,3-2-15,2-4 0,1-2 0,1-3 16,0-1-16,1-3 16,2-2-16,5-5 0,0 0 0,4-4 15,2 1-15,-1-1 16,-2 3-16,2 2 0,0 4 0,5-1 15,0 3-15,-2 5 16,0 4-16,-4 3 0,-3 4 0,-3 4 16,-2 5-16,-4 4 15,-4 3-15,-7 5 0,-7 4 0,-4 2 16,-3 1-16,4-6 0,1-5 0,4-5 16</inkml:trace>
  <inkml:trace contextRef="#ctx0" brushRef="#br0" timeOffset="215571.9021">22385 12935 0,'0'0'0,"0"0"16,23 1-16,-9 1 16,2 1-16,9 0 0,2 1 0,1 1 15,-2 0-15,1 1 0,-1-1 0,-2 0 16,0-1-16,-1-1 16,-5 0-16,-2-1 0</inkml:trace>
  <inkml:trace contextRef="#ctx0" brushRef="#br0" timeOffset="215701.9099">22291 13044 0,'0'0'0,"0"0"0,0 0 0,0 0 16,29 3-16,-29-3 0,39 8 0,-13-2 16,3 2-16,4 0 15,5-1-15,2 2 0,-4-2 0,-6-1 16</inkml:trace>
  <inkml:trace contextRef="#ctx0" brushRef="#br0" timeOffset="215951.9075">23444 12946 0,'0'0'0,"0"0"16,0 0-16,0 0 0,-19-18 0,7 13 15,-3 0-15,-5 2 16,-3 1-16,-2 3 0,0 2 0,-6 4 16,1 2-16,-1 6 15,-1 6-15,-3 7 0,5 1 0,8 3 16,7 0-16,8-1 0,7-3 0,12 3 16,9-4-16,4-6 15,2-5-15,-6-4 0,-4-2 0,-4-3 16</inkml:trace>
  <inkml:trace contextRef="#ctx0" brushRef="#br0" timeOffset="216181.9223">23882 12819 0,'0'0'0,"0"0"15,0 0-15,0 0 16,-15 20-16,15-20 0,-17 28 0,3-9 15,-2 3-15,-3 5 16,-1 3-16,-3 8 0,2 0 0,3-1 16,3-1-16,1 4 15,3-5-15,3-6 0,4-3 0,2-4 16,4-2-16,3-8 0,4-6 0,-3-1 16,0 0-16,-2-2 15</inkml:trace>
  <inkml:trace contextRef="#ctx0" brushRef="#br0" timeOffset="216481.9124">24049 13079 0,'0'0'0,"0"0"15,0 0-15,0 0 0,-21 19 0,21-19 16,-18 25-16,18-25 16,-17 33-16,10-14 0,3 0 0,2-1 15,2-1-15,7 0 16,8-3-16,6 4 0,1-3 0,5-3 15,4-1-15,0-5 16,-1-2-16,7-3 0,0-4 0,-5-3 16,-4-4-16,-5-4 15,-5-4-15,-6 0 0,-5-3 0,-9-1 16,-8-2-16,-4 2 0,-1 3 0,-11-2 16,-6 2-16,2 3 15,1 3-15,3 3 0,1 3 0,6 3 16,2 2-16,6 5 15,4 1-15,8 4 0,7 3 0,-2-4 16,-2-1-16,-1-2 16</inkml:trace>
  <inkml:trace contextRef="#ctx0" brushRef="#br0" timeOffset="216751.9515">24767 13044 0,'0'0'0,"0"0"15,0 0-15,-29 5 16,29-5-16,-30 9 0,15-1 0,-1 4 16,2 0-16,-1 7 15,3 1-15,4 0 0,5 1 0,3 2 16,4 0-16,3-1 0,3-1 0,1-2 16,1 0-1,-2-1-15,-2-4 0,1 2 0,-2-3 0,-5-3 16,-3-3-16,-7-4 15,-6-2-15,0-2 0,-2 0 16,0-4-16,-1-6 16,4 3-16,1 1 0,2 1 0</inkml:trace>
  <inkml:trace contextRef="#ctx0" brushRef="#br0" timeOffset="217071.9922">24845 13211 0,'0'0'16,"0"0"-16,21 2 0,-4 0 0,2 1 15,3 0-15,3 1 16,6 2-16,-1-1 0,2 0 0,0-2 16,5 0-16,-4-1 15,-2-3-15,-3-3 0,-2-3 0,-4 0 16,-5-4-16,-3 0 0,-7-3 0,-3-2 16,-7-3-16,-3 0 15,-4 0-15,-2 1 0,-6 1 0,-4 3 16,0 1-16,-1 3 15,-1 3-15,-3 4 0,1 4 0,0 3 16,2 7-16,1 5 16,3 3-16,5 2 0,4 2 0,5 2 15,8 6-15,8-1 0,10 0 0,8 0 16,8-1-16,7-1 16,4-3-16,5-1 0,-5-3 0,-12-6 15,-9-3-15</inkml:trace>
  <inkml:trace contextRef="#ctx0" brushRef="#br0" timeOffset="217281.9225">26052 13134 0,'0'0'15,"0"0"-15,0 0 0,0 0 0,0 0 0,0 0 16,-10 31-1,10-31-15,-12 27 0,12-27 0,-19 36 16,11-16-16,-1 2 0,2-2 16,3-2-16,3-2 0,3-3 0,1-3 15,3-6-15,-3-1 0,0-1 0,0 0 16</inkml:trace>
  <inkml:trace contextRef="#ctx0" brushRef="#br0" timeOffset="217421.9965">26214 12810 0,'0'0'15,"0"0"-15,0 0 0,23 6 0,-23-6 0,27 13 16,-11-5-16,1 0 0,1 2 0,-3-1 16,-2-2-16,-2 0 15</inkml:trace>
  <inkml:trace contextRef="#ctx0" brushRef="#br0" timeOffset="217781.9407">26509 13170 0,'0'0'15,"0"0"-15,0 0 0,-17 22 0,17-22 0,-19 23 16,8-8 0,0-2-16,1 2 0,1-1 0,0 0 15,-1 3-15,1-3 0,3-2 16,2-2-16,2-3 0,2-2 0,2-4 15,1-3 1,3-1-16,2-1 0,3-6 0,2-4 16,1 0-16,0-1 15,7-4-15,1-1 0,2 1 0,1-2 0,4 0 16,-2 2-16,-1 3 0,-4 4 0,0 3 16,-1 4-1,0 3-15,-2 3 0,-1 3 0,-1 1 16,-5 4-16,-3 1 15,-3 3-15,-1 3 0,-3 1 0,-2 2 0,-4 1 16,-1 2 0,-1-2-16,1 0 0,2-1 0,1-2 15,2-1-15,0-2 0,0-2 0,0-3 16,0-1-16</inkml:trace>
  <inkml:trace contextRef="#ctx0" brushRef="#br0" timeOffset="218151.9778">27553 13109 0,'0'0'0,"0"0"0,0 0 16,0 0-16,-18 14 0,18-14 15,-25 17-15,25-17 0,-34 25 0,18-10 16,2 2-16,3 0 15,2-1-15,8 5 0,6 1 16,6-2-16,4-4 0,2-2 16,4-1-16,5-2 0,2-1 0,10-3 15,0-5-15,-3-3 0,-5-5 0,-1-3 16,-1-4-16,-6-4 16,-5-4-16,-2-6 0,-7-1 0,-6 2 15,-6 1-15,-9 0 16,-6 2-16,-2 0 0,-1 1 0,-6 4 15,-5 2 1,1 6-16,2 4 0,2 3 0,3 3 16,5 2-16,5 0 0,4 3 15,3 1-15,7 0 0,5-1 0,-2-1 16,1-2-16,-1 1 0</inkml:trace>
  <inkml:trace contextRef="#ctx0" brushRef="#br0" timeOffset="218521.9485">28061 13077 0,'0'0'0,"0"0"0,0 0 0,0 0 16,-14 27-16,14-27 16,-20 29-16,8-14 0,-2 1 0,1 1 15,1 0 1,0-2-16,1-1 0,0 1 0,2-2 15,2-3-15,3-2 0,3-4 16,1-4-16,4 0 0,2-2 0,0-5 16,3-2-1,1-2-15,1 0 0,6-7 0,0-3 0,2-1 16,1 0-16,0 2 0,0 0 0,4 1 16,-2 3-16,2 5 15,2 2-15,-4 5 0,-3 4 0,0 6 16,0 5-16,-4 4 15,-1 3-15,-6 7 0,-2 6 16,-5-2-16,-3-3 0,-6 4 16,-3-1-16,-5 5 0,-2 1 15,4-8-15,3-7 0,2-3 0</inkml:trace>
  <inkml:trace contextRef="#ctx0" brushRef="#br0" timeOffset="225682.0263">29539 12878 0,'0'0'0,"0"0"16,0 0-16,0 0 0,0 0 0,0 0 15,0 0-15,0 0 0,0 0 0,-1 26 16,1-26-16,-12 21 16,12-21-16,-19 28 0,5-10 0,-1 2 15,-2-1-15,-6 8 16,-1 1-16,1-4 0,2-2 0,-6 1 15,2 0-15,3-5 16,3-3-16,1-4 0,1-4 0,1-4 16,2-2-16,2-4 15,1-3-15,3 0 0,1-2 0,2-5 16,-1-4-16,2 4 0,1 1 0,-1 2 16</inkml:trace>
  <inkml:trace contextRef="#ctx0" brushRef="#br0" timeOffset="225812.028">29146 12969 0,'0'0'0,"0"0"15,0 0-15,0 0 0,0 0 0,31 4 16,-31-4 0,36 10-16,-16-6 0,2 4 0,3 1 0,1 2 15,0 0-15,10 4 0,2 2 0,-4 0 16,-2-3-16,7 3 16,-3-2-16,-4-3 0,-2-4 0,-6-1 15,-5-1-15,-4-1 16</inkml:trace>
  <inkml:trace contextRef="#ctx0" brushRef="#br0" timeOffset="226012.0592">30159 12966 0,'0'0'0,"0"0"15,0 0-15,0 0 0,0 0 0,-18 21 16,18-21-1,-24 22-15,8-8 0,-3 2 0,-2 1 0,-2 0 16,-3 0-16,-5 1 16,2-3-16,4-3 0,4-2 0,4-1 15</inkml:trace>
  <inkml:trace contextRef="#ctx0" brushRef="#br0" timeOffset="226192.0313">29851 12970 0,'0'0'0,"0"0"0,0 0 16,26 15-16,-26-15 0,27 15 15,-8-4-15,2 3 0,3 1 0,9 5 16,1 2-16,1-1 0,0-2 0,8 2 16,-1-2-16,0-1 15,-2-2-15,-6-4 0,-7-1 0,-5-3 16</inkml:trace>
  <inkml:trace contextRef="#ctx0" brushRef="#br0" timeOffset="226532.065">30781 13039 0,'0'0'0,"0"0"0,0 0 0,0 0 16,-18 20-16,18-20 15,-26 24-15,10-11 0,1 0 0,-3 1 16,-1 1-16,-4 3 16,1 0-16,2-2 0,2-2 0,1-3 15,3-3-15,2-1 0,2-1 0,2-2 0</inkml:trace>
  <inkml:trace contextRef="#ctx0" brushRef="#br0" timeOffset="226732.1143">30561 13009 0,'0'0'0,"0"0"15,0 0-15,17 13 0,-17-13 0,21 17 16,-21-17-16,30 25 0,-15-12 0,2 1 16,0 3-16,5 3 15,1 0-15,2 0 0,0-2 0,-2-1 16,-1-2-16,5-1 15,0 0-15,-5-5 0,-4 0 0,-4-2 16</inkml:trace>
  <inkml:trace contextRef="#ctx0" brushRef="#br0" timeOffset="226962.1216">31368 13079 0,'0'0'0,"0"0"16,0 0-16,0 0 15,0 0-15,0 0 0,-13 26 0,13-26 16,-21 18-16,8-6 0,-3 1 0,0 1 16,-1 0-16,-2 0 15,-2 0-15,1-2 0,2 0 0,-2 1 16,4-2-16,3-2 15</inkml:trace>
  <inkml:trace contextRef="#ctx0" brushRef="#br0" timeOffset="227132.1171">31194 13058 0,'0'0'0,"0"0"15,20 8-15,-6-1 16,2 0-16,7 7 0,3 1 0,2 3 15,1 1-15,1 0 16,4 2-16,-1 0 0,-6-3 0,-5-4 16</inkml:trace>
  <inkml:trace contextRef="#ctx0" brushRef="#br0" timeOffset="248372.2971">2940 11754 0,'0'0'16,"0"0"-16,0 0 15,0 0-15,0 0 0,-10-21 0,10 21 16,0 0-16,-28-12 15,28 12-15,-35-3 0,13 4 0,-3 1 16,-4 2-16,-3 1 16,-14 5-16,1 2 0,-15 5 0,0 1 15,1 5-15,2 2 0,-9 10 0,2 3 16,4-2-16,5 0 16,-8 14-16,7 6 0,-4 8 0,5-1 15,11-2 1,7 0-16,8-5 0,7-7 0,7 20 0,8 0 15,5-11-15,7-5 16,21-3-16,15-3 0,0-5 0,6-3 16,15-2-16,11-1 15,1-7-15,1-6 0,13 0 0,14-1 16,-11-4-16,-1-1 0,4-9 0,7-4 16,1-7-16,2-5 15,-7-3-15,-4-3 0,-17-1 0,-12 1 0,7-12 16,8-9-1,-16 0-15,-5 0 0,-4-7 0,-1-4 16,-9 4-16,-6 2 0,-2-7 16,-5-6-16,-9 3 0,-7 1 0,-3-4 15,-5-3-15,-7 3 0,-9 1 16,-8-2-16,-8-3 16,-7 8-16,-2 5 0,-13-2 0,-11-1 15,0 3-15,-1 5 16,-21-1-16,-12 1 0,-1 8 0,-1 6 0,-21 8 15,-14 5 1,-6 8-16,-4 7 0,43-2 0,30 0 16,22 1-16</inkml:trace>
  <inkml:trace contextRef="#ctx0" brushRef="#br0" timeOffset="255112.4049">1998 12779 0,'0'0'0,"0"0"16,0 0-16,0 0 15,0 0-15,0 0 0,0 0 0,0 0 16,0 0-16,0 0 16,0 0-16,0 0 0,0 0 0,0 0 15,25-13-15,-25 13 0,0 0 0,22-7 16,-22 7-16,0 0 16,29-7-16,-16 3 0,2 0 0,2 2 15,-1 0-15,2-1 16,1 0-16,0-1 0,3-1 0,0 1 15,3 1-15,4-2 16,-1-1-16,1 1 0,3 0 0,0 0 16,-1 0-16,0 2 15,1-1-15,5 0 0,2 1 0,-2-2 16,-2-1-16,0 2 0,0 1 0,-1-1 16,-1 2-16,-1 0 15,-2 1-15,6-1 0,1-1 0,-4 1 16,-2-1-16,-4 0 15,-4 0-15,-1 2 0,-2 0 0,-2 0 16,-3-2-16,-5 1 16,2 1-16,-4 1 0,1-1 0,-4 0 15,2 1-15,-6-1 0,1 1 0,-2 0 16,4 0-16,-4 0 16,1 0-16,-1 0 0,0 0 0,0 0 15,0 0-15,-1-2 16,1 2-16,-4 1 0,1-1 0,0 1 15,-3-1-15,3 1 16,0-1-16,-1 1 0</inkml:trace>
  <inkml:trace contextRef="#ctx0" brushRef="#br0" timeOffset="255422.3775">3401 12644 0,'0'0'0,"0"0"16,0 0-16,0 0 16,0 0-16,0 0 0,0 0 0,0 0 15,0 0-15,0 0 16,0 0-16,25-6 0,-25 6 0,0 0 15,0 0-15,32-1 16,-32 1-16,22-1 0,-9 0 0,0 1 16,2 0-16,1 1 15,0 0-15,0 0 0,2 0 0,-2 0 16,0-1-16,0 1 0,-3 2 0,-1-3 16,-2 2-16,-1-1 15</inkml:trace>
  <inkml:trace contextRef="#ctx0" brushRef="#br0" timeOffset="260232.4868">4387 13002 0,'0'0'0,"0"0"0,0 0 15,0 0-15,-4-26 0,4 26 16,0 0-16,-8-25 0,8 25 0,-16-21 16,7 10-1,-3-1-15,-2 0 0,-5 0 0,0 2 16,1-1-16,1 2 0,-12-1 0,-4 4 16,-3 1-16,-4 2 15,2 1-15,-3 1 0,-4 3 0,1 0 0,-13 7 16,3 3-1,0 2-15,0-1 0,-1 5 0,0 1 16,-5 4-16,10-1 0,-3 5 16,2 4-16,6-1 0,2-2 0,-6 8 15,-1 2-15,9-1 0,3 1 0,3 0 16,0 2 0,4-2-16,3-1 0,-5 18 0,8-4 15,13-17-15,3 3 16,5 1-16,0 2 0,2-6 0,4-4 0,5 19 15,6-2 1,-3-22-16,6 0 0,7 3 0,8 1 16,1-4-16,0-1 0,11 2 15,5 3-15,2-7 0,0-2 16,35 5-16,1-9 0,-7-2 0,-7-3 16,1-4-16,3-1 15,-5-2-15,-3-1 0,6-8 0,6-3 16,4 0-16,1-1 15,-7-4-15,-4-3 0,-12 1 0,-11 0 16,8-6-16,4-3 16,-1 1-16,-2-3 0,-5-4 0,0-6 15,-11 4-15,-7 0 0,2-5 0,-2-4 16,-10 0-16,-6 0 0,-4-1 16,-2-1-16,-3 3 0,-5 3 0,-4-9 15,-7-5 1,-5 5-16,1 3 0,-11 1 0,-5-1 15,-4 1-15,-4 2 0,-9 1 16,-9-1-16,-1 5 0,0 4 0,-14-4 16,-8-1-1,6 6-15,1 5 0,-13 6 0,-10 1 16,3 8-16,5 4 0,-7 5 0,-7 2 16,-3 7-16,1 4 15,5 7-15,6 6 0,19-5 0,11-3 0,8 7 16,10 7-1,9-9-15,10-7 0,7-5 0</inkml:trace>
  <inkml:trace contextRef="#ctx0" brushRef="#br0" timeOffset="261232.4667">17689 13130 0,'0'0'0,"0"0"15,0 0-15,0 0 0,0 0 16,-1 34-16,1-34 0,-12 37 0,3-16 16,-4 6-1,-4 6-15,1 1 0,-1-2 0,-3 11 16,-1 10-16,4-8 0,3-5 0,4 3 16,7-3-16,4-6 15,4-4-15,10-6 0,10-3 0,0-4 16,-1-2-16,9-6 15,6-3-15,-5-3 0,-4-2 0,-7 0 16,-5 0-16,-3 0 16</inkml:trace>
  <inkml:trace contextRef="#ctx0" brushRef="#br0" timeOffset="261432.5276">17295 13514 0,'0'0'0,"0"0"15,0 0-15,0 0 16,0 0-16,0 0 0,0 0 0,29-7 0,-7 5 16,7 2-1,6-1-15,3 2 0,0 1 0,16 1 16,3 0-16,10 1 0,-6 0 0,-2-2 16,-13 1-16,-10-2 15</inkml:trace>
  <inkml:trace contextRef="#ctx0" brushRef="#br0" timeOffset="261632.5015">18182 13497 0,'0'0'0,"0"0"0,0 0 0,0 0 16,0 0-16,0 0 0,-4 21 16,4-21-16,-5 22 0,5-22 15,-11 32-15,3-12 0,-1 2 16,-1 1-16,-1 3 0,0-3 15,0-2-15,-1 1 16,2-4-16,3-3 0,0-2 0,1-2 16</inkml:trace>
  <inkml:trace contextRef="#ctx0" brushRef="#br0" timeOffset="261782.4643">18323 13272 0,'0'0'0,"0"0"16,0 0-16,27 8 16,-27-8-16,27 13 0,-14-5 0,0 1 15,1 2-15,-2-3 0,-1 0 16,-2-1-16</inkml:trace>
  <inkml:trace contextRef="#ctx0" brushRef="#br0" timeOffset="262132.4897">18533 13619 0,'0'0'0,"0"0"15,0 0-15,-16 22 0,8-9 0,0 0 16,1 2-16,0-2 0,2 0 0,-2-1 16,3-3-1,-1-1-15,2-2 0,3-6 0,0 0 16,0-4-16,2-4 0,3-2 15,1-2-15,4-5 0,2-3 0,3-1 16,1-3 0,1 2-16,-1 1 0,1 4 0,0 2 15,6 0-15,1 4 0,0 3 0,0 4 16,-1 3-16,-1 3 0,4 8 16,0 4-16,-3 5 15,-3 2-15,-3-1 0,-4-2 16,-3 6-16,-2 6 15,-4-4-15,-2-2 0,-2 1 16,-3-3-16,0-2 0,-1-2 0,-2-2 16,-2-1-16,2-5 0,2-2 15,1-1-15</inkml:trace>
  <inkml:trace contextRef="#ctx0" brushRef="#br0" timeOffset="262682.4956">19525 13657 0,'0'0'0,"6"-3"0,3-3 0,0 1 15,0-2-15,-2-2 0,0 1 0,0-4 0,-3 1 16,-4-1 0,-3 1-16,-5-2 0,-3-1 0,-8 5 15,-5 5-15,-4 3 16,-2 1-16,-4 2 0,-1 3 0,-7 5 15,1 5-15,4 3 16,4 1-16,2 5 0,7 2 0,7-1 16,7 0-16,8-3 0,7-2 15,9-2-15,7-1 0,2-4 0,2-1 16,4-6-16,4-3 0,-3-4 0,-3-2 16,2-3-1,0-2-15,-3-5 0,0-4 0,-3-4 16,-1-1-16,-5 2 15,-1 2-15,-4 3 0,-3 2 0,-3 4 16,0 2-16,-2 1 16,0 2-16,-4 4 0,0 0 0,0 10 15,-3 2-15,-1 6 0,-2 4 0,-3 8 16,-5 4-16,1 2 16,0 1-16,2 2 0,2 2 0,-2 2 15,1-3-15,1-4 16,2-1-16,1-6 0,1-4 0,-1-4 15,0-3-15,1-4 16,-2-3-16,-4-5 0,-3-2 0,-4-5 16,-3-4-16,-1-5 15,1-6-15,-1-1 0,0-3 0,1-5 16,3-5-16,-1 2 0,5 6 0,3 4 16</inkml:trace>
  <inkml:trace contextRef="#ctx0" brushRef="#br0" timeOffset="263112.4797">19713 13750 0,'0'0'0,"0"0"16,0 0-16,0 0 0,0 0 0,33 7 16,-33-7-1,30 0-15,-14 0 0,3-1 0,2 0 0,1 0 16,1-1-16,7-1 0,0-2 0,-3-1 16,0 0-16,-2-2 15,0-1-15,-5-2 0,-1-1 0,-4-1 16,-4-3-16,-6 1 15,-4 0-15,-5 1 0,-4-1 0,-5 2 16,-6 2-16,-8 0 16,-4 3-16,-5 4 0,-2 4 0,-1 6 15,2 5-15,0 4 0,3 3 0,0 8 16,5 6-16,11-5 16,7-4-16,11 6 0,9 1 0,8-6 15,7 0-15,14 2 16,6-3-16,3-4 0,2-5 0,4-4 15,3-5 1,-14-1-16,-10 0 0,-8-2 0</inkml:trace>
  <inkml:trace contextRef="#ctx0" brushRef="#br0" timeOffset="265582.4966">7717 12866 0,'0'0'16,"0"0"-16,0 0 0,-22-10 0,22 10 0,-30-9 16,7 5-1,-2 0-15,-3 2 0,-16-1 0,-7 2 16,0 1-16,-2 3 0,-22 4 0,-6 4 16,-10 1-16,7 1 0,-22 8 15,-4 3-15,-5 4 0,11-1 16,-48 19-16,10 2 15,22-6-15,18-4 0,-1 10 0,2 7 16,16-5-16,10-3 16,8 7-16,3 5 0,15-8 0,10-5 0,16 8 15,6 6-15,12-7 0,9-3 0,21-2 16,14-1 0,5-7-16,4-5 0,29 3 0,18 0 15,-6-7-15,-3-7 16,27 0-16,18 1 0,-10-4 0,-6-3 0,29 0 15,21 0 1,-16-3-16,-11-3 0,24-1 0,17 0 16,-22-4-16,-13-1 0,15-1 15,14-1-15,-21 0 0,-10 0 16,3-11-16,1-9 0,-27-2 0,-17-3 0,-5-10 16,-3-7-1,-20 5-15,-10 3 0,-11-16 0,-5-11 16,-12-2-16,-6 0 0,-14-6 15,-7-6-15,-8 3 0,-5 2 0,-14-6 16,-8-5 0,-3 13-16,1 8 0,-11-2 0,-6-2 15,0 7-15,2 5 0,-15-3 0,-10-1 16,1 4-16,0 6 0,-13 2 16,-10 1-16,5 5 0,4 2 0,-17 5 15,-12 3 1,10 3-16,6 3 0,-19 6 0,-11 4 15,14 4-15,9 4 0,-11 2 16,-10 2-16,18 3 0,10 3 0,-7 4 16,-6 4-1,20-2-15,13-2 0,2 1 0,3 2 16,12-1-16,10-1 0,3 3 0,3 0 16,11-2-16,8-2 0,8-4 15,5-3-15,2-2 0,4-2 0,3-3 16,2-1-1,-2 1-15,0 0 0,0 0 0,0 0 16,0 0-16,0 0 0,4-3 16,-1-1-16,-1 2 0,0 0 15,1 1-15,-1 0 0,0 0 0,0 1 16,-2 0-16,2-3 16,-2 3-16,0-2 0,-4 3 15,0 2-15,-2-2 0,-2 0 16,2 1-16,0 0 0,2-1 0</inkml:trace>
  <inkml:trace contextRef="#ctx0" brushRef="#br0" timeOffset="266522.5834">7769 15332 0,'0'0'0,"0"0"0,0 0 16,-13-21-16,5 14 0,-4-2 16,-4-1-16,-1 0 0,-3 1 0,-10-3 15,-4 1-15,-2 2 16,-3 1-16,-19 5 15,-10 6-15,2 4 16,1 5-16,-3 5 0,7 3 0,-14 17 16,-3 11-1,14-3-15,12-3 0,-2 19 0,5 8 16,12-4-16,10-5 0,8 35 0,16-6 16,9-13-16,9-7 15,12 1-15,11 2 0,2-7 0,8-2 0,14-4 16,8-2-1,2-4-15,1-3 0,10-6 0,5-4 0,-2-9 16,0-5-16,0-5 16,2-4-16,-4-6 0,-2-6 0,1-6 15,-4-4-15,-4-9 0,-5-4 0,0-7 16,1-3-16,-9-2 16,-5-1-16,-3-10 0,0-7 0,-6-2 15,-3-1 1,-6-3-16,-3-1 0,-9 2 0,-7 0 0,-8-9 15,-3-5 1,-8 2-16,-1 2 0,-9 3 0,-5 3 16,-6 7-16,0 7 0,-11-3 15,-5-1-15,-6 3 0,-5 1 0,-8 4 16,-6 3-16,-3 5 0,-1 4 0,-6 1 16,-3 2-1,1 6-15,3 5 0,5 7 0,5 8 0,13 3 16,6 3-16,5 10 15,2 5-15,15 2 0,10 1 16,9 7-16,4 7 16,10 5-16,3 5 0,-5-15 0,-3-12 15,-3-7-15</inkml:trace>
  <inkml:trace contextRef="#ctx0" brushRef="#br0" timeOffset="267102.5271">6581 16505 0,'0'0'0,"0"0"16,-29-3-16,15 2 0,-3-1 0,-5 1 15,-5-2-15,-17 1 0,-6 0 16,-5-1-16,-6 0 16,-10 1-16,2 1 0,-19 1 0,-14 1 0,2 0 15,3-2-15,-36 1 16,-14-1-16,-31 3 0,37 1 15,7-2-15,6-2 16,-1 2-16,2 3 0,-12 2 0,-8 1 16,15-3-16,13-1 0,-4 2 15,-4 1-15,0 2 0,-2 2 0,4-2 16,0 0-16,6-5 0,4-3 0,-27 1 31,-22 2-31,23 3 0,16 3 16,40-4-16,29 0 0,-1-4 15,-6-2-15,9-1 0,3-1 0,7-1 16,5-1-16,8 1 16,4 0-16,4 1 0,4 1 0,6 2 15,7 3-15,3-5 0,3 0 16,-2-1-16,2 3 0,0 0 16,0 3-16,0-3 0,0 0 0,2-3 15,-2 3 1,0 0-16,0 0 0,0 0 0,0 0 0,0 0 15,0 0-15,0 0 16,0 0-16,0 2 0</inkml:trace>
  <inkml:trace contextRef="#ctx0" brushRef="#br0" timeOffset="273542.645">21206 13606 0,'0'0'0,"0"0"0,0 0 0,0 21 0,0-21 0,-1 29 16,-1-6-1,-2 0-15,-1 3 0,-6 11 0,-4 2 16,1-2-16,-1-1 0,-4 8 16,1-2-16,3-7 0,2-5 15,2-6-15,3-5 0,3-7 0,4-4 16,0-1-16,0-1 16,0-1-16</inkml:trace>
  <inkml:trace contextRef="#ctx0" brushRef="#br0" timeOffset="273772.5955">21823 13529 0,'0'0'0,"0"0"16,0 0-16,0 0 0,0 0 0,10 33 0,-13-13 16,-4 3-16,-2 5 15,-4 7-15,-3 7 0,-8 14 0,1 0 16,-5 14-16,-1-1 15,0 2-15,6-13 0,2-3 0,6-11 16,3-11-16,2-6 16,-1-7-16,-1-5 0,-3-7 0,-1-4 15,5-2-15,3 0 0,1-1 0</inkml:trace>
  <inkml:trace contextRef="#ctx0" brushRef="#br0" timeOffset="273922.6081">21099 13870 0,'0'0'0,"0"0"0,0 0 0,27-8 0,-27 8 16,38-5-16,-9 2 15,1 2-15,2 0 0,16 1 0,5 2 16,8 2-16,-1 4 0,-4-1 0,-12-2 16,-9-1-16</inkml:trace>
  <inkml:trace contextRef="#ctx0" brushRef="#br0" timeOffset="274282.6076">21770 14078 0,'0'0'0,"0"0"16,0 0-16,26 6 0,-26-6 16,26 5-16,-6-1 0,2-2 0,1 0 15,5-1-15,4-1 16,6 0-16,-2-1 0,-1-3 0,-1-2 15,3-4-15,-3-2 16,-8-2-16,-4-1 0,-7-1 0,-3 0 16,-10 0-16,-8-1 15,-4 3-15,-3 0 0,-8 5 0,-5 3 16,-3 5-16,-2 3 0,-2 4 0,-1 3 16,-4 9-16,5 5 15,5 5-15,2 4 0,9-2 0,6 0 16,7-2-16,8 0 15,9-3-15,8-2 0,11-5 0,9-5 16,3-6-16,3-5 16,10-6-16,2-5 0,-5-1 0,-3-4 15,-13 4-15,-9 2 0,-7 3 0</inkml:trace>
  <inkml:trace contextRef="#ctx0" brushRef="#br0" timeOffset="274532.609">22584 13944 0,'0'0'16,"0"0"-16,0 0 0,0 0 0,-20 17 15,20-17-15,-20 31 16,7-10-16,-1 2 0,-3 5 16,-2 2-16,2-2 15,1 0-15,0 2 0,1-2 0,1-1 0,3-5 16,2-5-16,3-4 0,0-7 0,3-5 16,1-6-16,1-4 15,1-4-15,2-4 0,4-5 0,4-3 16,2 1-16,4-1 15,0 0-15,1 1 0,-2 6 0,1 3 16,3 3-16,3 5 16,2 4-16,1 3 0,3 5 15,0 4-15,1 0 0,1 1 0,-2-2 16,-5-1-16,-6-1 0</inkml:trace>
  <inkml:trace contextRef="#ctx0" brushRef="#br0" timeOffset="274812.6856">23522 13798 0,'0'0'0,"0"0"16,0 0-16,0 0 0,-30-5 0,30 5 16,-38 7-16,16 1 15,0 1-15,-8 11 0,-1 8 0,1 6 0,2 7 16,-4 13-16,3 3 15,2 6-15,8-5 0,5-8 0,7-5 16,0-1-16,4-8 16,-2-7-16,1-5 0,-2-5 0,0-4 15,-7-6-15,-5-5 0,-3-3 0,-2-4 16,-5-6-16,-1-6 16,5 4-16,6 1 0,3 3 0</inkml:trace>
  <inkml:trace contextRef="#ctx0" brushRef="#br0" timeOffset="274932.6078">23005 14066 0,'0'0'0,"12"0"0,8-1 16,5 2-16,5 2 15,12 1-15,3-1 0,10 4 0,-1 1 16,9 4-16,-2 1 0,-14-3 0,-10-2 16,-9-1-16</inkml:trace>
  <inkml:trace contextRef="#ctx0" brushRef="#br0" timeOffset="275312.6247">23876 14142 0,'0'0'0,"0"0"16,0 0-16,0 0 0,0 0 16,0 0-16,-17-17 0,17 17 0,0 0 15,-30-12-15,30 12 16,-38-5-16,16 3 0,-2 2 0,-4 2 15,0 4-15,-2 3 16,-7 7-16,2 3 0,4-1 0,3 2 16,0 5-16,8 0 15,9-2-15,8-1 0,7-1 0,6-4 16,8-3-16,5-3 0,3-5 0,3-4 16,1-2-16,1-2 15,5-6-15,-2-4 0,-4-4 0,-3-1 16,-4-1-1,-2-2-15,-6 3 0,-5 2 0,-2 5 0,-2 1 16,0 5-16,-2 2 16,-6 5-16,-5 1 0,1 4 0,-1 2 15,1 4-15,0 5 0,2 2 16,0 2-16,3 2 0,1 0 16,0-5-16,0-3 0,0-3 0</inkml:trace>
  <inkml:trace contextRef="#ctx0" brushRef="#br0" timeOffset="275542.6487">24456 14111 0,'0'0'0,"0"0"0,0 0 16,0 0-16,0 0 15,-36-10-15,36 10 0,-48 1 0,17 2 16,-5 7-1,-4 7-15,-6 3 0,4 1 0,0 11 16,10 3 0,14-2-16,12-3 0,5-5 0,5-5 15,18 3-15,12-2 0,-1-8 16,-2-6-16,-6-1 16,-6-2-16,-3-1 0</inkml:trace>
  <inkml:trace contextRef="#ctx0" brushRef="#br0" timeOffset="275842.6177">24300 14250 0,'0'0'0,"0"0"16,0 0-16,0 0 15,0 0-15,0 0 0,30 11 0,-30-11 16,32 13-16,-10-7 0,5 0 0,1-1 16,3 1-16,2-3 15,1-1-15,7 0 0,-3-1 0,-3-4 16,-2-1-16,1-5 15,-5-1-15,-10-3 0,-7-2 0,-8-2 16,-5 1-16,-6-1 16,-5 2-16,-5 1 0,-6 1 0,-3 6 15,-1 3-15,-2 4 0,-1 3 0,2 5 16,-1 4-16,0 4 16,6 4-16,7 3 0,5 2 0,6 0 15,5 0-15,13-1 16,9 1-16,10-5 0,9-3 0,-9-3 15,-8-4-15,-4-2 16</inkml:trace>
  <inkml:trace contextRef="#ctx0" brushRef="#br0" timeOffset="276342.6365">25281 14141 0,'0'0'0,"0"0"16,0 0-16,0 0 15,-15 23-15,15-23 0,-21 28 0,9-11 16,-1 3-16,1 1 16,1 1-16,2-1 0,3-1 0,5 3 15,6-2-15,4-3 0,3-2 0,4-4 16,5-3-16,0-5 16,1-2-16,0-3 0,0-3 0,6-7 15,-2-3-15,1-6 16,-1-4-16,-2 0 0,0 1 0,-6 2 15,-2 2-15,-4 3 16,-2 5-16,-2 3 0,-3 1 0,-2 4 16,0 3-16,-6 6 15,-3 3-15,-1 1 0,-1 5 0,0 3 16,-1 5-16,3 3 0,5-1 0,6-4 16,4-1-16,6-4 15,2-4-15,6-3 0,2-2 0,4-3 16,0-3-16,1-4 15,0-3-15,-2-2 0,0-1 0,1-10 16,-4-5-16,-3 0 16,-2-2-16,-3-1 0,-3-2 0,-4 2 15,-4 2-15,-3 1 0,-5 2 0,-1 5 16,-1 3-16,-3 5 16,-2 2-16,2 3 0,-2 2 0,0 5 15,0 5-15,3 3 16,1 2-16,2-3 0,0-1 0,0-2 15</inkml:trace>
  <inkml:trace contextRef="#ctx0" brushRef="#br0" timeOffset="276712.7046">26473 14284 0,'0'0'0,"0"0"15,0 0-15,0 0 0,-5-22 0,5 22 16,-17-18-16,17 18 15,-29-18-15,9 11 0,-5 0 0,0 3 16,0 2-16,-11 3 16,0 4-16,3 3 0,2 1 0,-2 7 15,3 3-15,7 1 0,6 2 0,7-1 16,6 0-16,8-3 16,4 0-16,7-2 0,5-2 0,3-4 15,3-2-15,4-3 16,2-4-16,-1-1 0,-3-2 0,6-6 15,-4-2-15,0-4 16,-2-4-16,-4 0 0,-3 0 0,-6 3 16,-2 2-16,-5 5 15,-2 2-15,-2 2 0,1 0 0,-5 4 16,0 0-16,-7 7 0,-1 1 0,1 4 16,-1 5-16,3-1 15,3 3-15,3 3 0,3 1 0,6-2 16,4 0-16,-2-5 15,-3-3-15,-1-2 0</inkml:trace>
  <inkml:trace contextRef="#ctx0" brushRef="#br0" timeOffset="277042.6458">27141 14237 0,'0'0'0,"0"0"16,0 0-16,-16-18 0,16 18 0,-25-15 15,8 5-15,-3 3 16,-2 0-16,-2 3 0,-3 3 16,-3 2-1,1 5-15,7 3 0,4 1 0,8 5 16,7 3-16,3 0 0,3 0 0,9 8 16,7 2-16,1-2 0,1-3 15,-2 1-15,-2 1 0,-2-5 16,-3-3-16,-4 0 15,-4-4-15,-4-6 0,-3-1 0,-11-2 16,-8-3-16,0-2 16,0-4-16,-2-3 0,-2-5 0,0 0 15,2-2-15,1-6 0,6-2 0,8-3 0,6 1 16,0 5 0,1 5-16,-1 4 0</inkml:trace>
  <inkml:trace contextRef="#ctx0" brushRef="#br0" timeOffset="277292.6552">27794 14086 0,'0'0'0,"0"0"15,-19 16-15,6-4 0,-1 3 0,-9 7 16,-4 4-16,4 1 0,4-2 15,2 4-15,3-1 0,7-3 16,2-4-16,9 1 0,6 0 16,2-3-16,2-2 0,6-2 15,4-1-15,-2-3 0,-1-2 0,2-4 16,-1-4-16,-6 0 0,-4-1 16,-2 1-16</inkml:trace>
  <inkml:trace contextRef="#ctx0" brushRef="#br0" timeOffset="277462.7169">27492 14126 0,'0'0'0,"0"0"0,0 0 0,27-1 0,-27 1 16,37 0-16,-9-1 0,4 3 16,4 2-16,14 2 15,2 0-15,-3 0 0,-4 0 0,1-1 0,-8 0 16,-8 0-16</inkml:trace>
  <inkml:trace contextRef="#ctx0" brushRef="#br0" timeOffset="277662.6916">28237 14171 0,'0'0'0,"0"0"0,0 0 0,0 0 0,0 0 15,-10 20 1,10-20-16,-14 27 0,5-9 0,-3 2 15,-3 3-15,-1 0 16,0 0-16,-2 4 0,3-2 0,4-4 16,3-4-16,2-5 15,3-5-15,3-4 0,2-4 0,-2 1 0,3-3 16,-3 3-16</inkml:trace>
  <inkml:trace contextRef="#ctx0" brushRef="#br0" timeOffset="277782.666">28266 13999 0,'0'0'0,"0"0"0,0 0 16,0 0-16,20-5 0,-20 5 16,22 3-16,-9 1 0,3 2 0,0 2 15,3 3-15,1 0 0,1 2 16,-4-3-16,-1-1 16,-2-1-16</inkml:trace>
  <inkml:trace contextRef="#ctx0" brushRef="#br0" timeOffset="278092.6475">28525 14345 0,'0'0'0,"0"0"0,0 0 0,-12 20 16,12-20-16,-17 21 15,5-9-15,-1 1 0,0 1 0,1-1 16,1-1-16,2-3 0,1 0 0,0-2 16,4-2-1,4-5-15,2 2 0,4-7 0,1-3 16,2-1-16,1 0 0,7-6 15,1-5-15,3 1 0,1-3 0,1 2 16,-1 2-16,2-1 16,-2 4-16,-3 3 0,-3 3 0,-2 2 15,-1 4-15,-5 5 0,-2 6 16,-4 0-16,-2 3 0,-2 3 16,-4 3-16,1 1 0,-1 2 0,1 8 15,0 1-15,3-5 16,1-3-16,0-4 0,1-3 0,0-3 15</inkml:trace>
  <inkml:trace contextRef="#ctx0" brushRef="#br0" timeOffset="278532.6554">29311 14300 0,'0'0'0,"0"0"0,0 0 0,0 0 16,-21-16-16,21 16 15,-35-11-15,11 8 0,-5 1 0,-5 3 16,-4 4-16,-9 5 16,0 3-16,-9 8 0,3 2 0,12 2 15,8 2-15,7 2 0,13 0 16,10-5-16,8-2 0,11-5 16,7-4-16,4-2 0,3-3 0,3-4 15,2-3-15,0-5 16,-1-4-16,0-5 0,1-5 0,-3-3 15,-2-2-15,-1-2 16,-5 2-16,-6 5 0,-6 2 0,-5 4 16,-2 3-16,-5 5 15,-4 1-15,-4 4 0,-4 3 0,-1 5 16,-1 3-16,-1 8 0,-2 7 0,-2 4 16,-2 5-16,-5 9 15,-2 4-15,7-5 0,4-4 0,0 6 16,4-3-16,3-5 15,1-4-15,2-5 0,0-4 16,0-5-16,2-4 0,-4-6 16,-1-3-16,-4-7 0,-4-6 0,-3-12 15,-2-11-15,4 7 16,5 5-16,3 3 16</inkml:trace>
  <inkml:trace contextRef="#ctx0" brushRef="#br0" timeOffset="278882.6616">29336 14405 0,'0'0'0,"0"0"0,0 0 0,23 7 0,-23-7 16,26 6-16,-11-4 0,3 1 16,0 1-16,3-1 15,3-2-15,6-2 0,-3-2 0,1 0 16,0-1-16,-2-1 15,-3-1-15,-3-3 0,-4-4 0,-2-1 16,-4 0-16,-6 0 16,-4-2-16,-4 3 0,-3 1 0,-9 1 15,-4 2-15,-4 3 0,0 3 0,-2 6 16,-3 6-16,1 3 0,2 1 16,-2 7-16,1 3 0,5 3 15,4-1-15,7 7 16,8-1-16,9-2 0,9 0 0,11-1 15,11 1-15,1-6 0,4-6 16,-4-1-16,-10-4 0,-7-3 16</inkml:trace>
  <inkml:trace contextRef="#ctx0" brushRef="#br0" timeOffset="279302.7375">30238 14401 0,'0'0'15,"0"0"-15,0 0 0,-13-16 0,13 16 0,-23-12 16,4 7 0,-4-1-16,-3 2 0,-3 2 0,-1 3 15,-8 3-15,0 4 0,-5 5 0,4 2 0,8 2 16,5 1-16,7 0 16,7-1-16,5-1 0,3 0 0,9 0 15,6 1-15,5-4 16,5-3-16,5-3 0,2-6 0,2-2 15,0-2-15,5-5 16,-1-4-16,0-5 0,1-5 0,-1-5 16,1-4-16,-1-3 15,-1-5-15,3-4 0,-4 0 0,-6 4 16,-4 5-16,-5 7 0,-5 4 0,-4 6 16,-1 4-16,-2 3 15,-2 3-15,-2 4 0,-1 3 0,-4 8 16,-3 4-16,-5 6 15,-6 6-15,-2 6 0,-1 4 16,-4 9-16,1 1 0,3 1 16,2 2-16,7 2 0,6-5 0,8-5 15,4-4-15,3-7 0,2-5 0,-2-6 16,-3-5-16,-1-2 16</inkml:trace>
  <inkml:trace contextRef="#ctx0" brushRef="#br0" timeOffset="279812.6785">30866 14305 0,'0'0'0,"0"0"0,0 0 16,0 0-16,0 0 0,0 0 15,-17 31-15,17-31 0,-21 26 0,9-11 16,0 2-16,1-1 15,1 0-15,2-1 0,4 0 0,2-2 16,2 0-16,3-2 16,4-3-16,1-1 0,4-1 0,5-1 15,2-4-15,-1-2 0,2-3 0,1-4 16,1-3-16,1-2 16,1-1-16,0-6 0,-3-1 0,-5 3 15,-2 2-15,-4 3 16,-4 0-16,-3 5 0,-1 3 0,-6 4 15,-3 2-15,-3 5 16,-4 3-16,1 3 0,-1 1 0,3 3 16,2 1-16,2 5 15,4 0-15,6-1 0,6-3 0,6 1 16,3-1-16,3-2 0,1-4 0,6-2 16,4-3-1,-4-2-15,-2-3 0,-1-4 0,2-4 0,1-6 16,0-1-16,-3-9 15,-2-5-15,-6 6 0,-3 0 0,-2-4 16,-2-2-16,-4 1 16,-3 1-16,-5 4 0,-4 2 0,0 3 15,-2 1-15,-4 3 0,-2 2 0,1 3 16,1 2-16,1 0 16,2 0-16,3 1 0,0 0 0,2 1 15</inkml:trace>
  <inkml:trace contextRef="#ctx0" brushRef="#br0" timeOffset="280002.6688">31594 14356 0,'0'0'0,"0"0"0,0 0 0,0 0 16,-11 31-16,11-31 15,-15 27-15,3-12 0,-3 1 16,1 1-16,0 0 0,2-1 15,2-1-15,2 1 0,5-3 0,3-4 16,2-4-16,-1-1 16,0-1-16,0 0 0</inkml:trace>
  <inkml:trace contextRef="#ctx0" brushRef="#br0" timeOffset="280152.703">31677 14101 0,'0'0'0,"0"0"15,0 0 1,0 0-16,0 0 0,0 0 0,0 0 0,0 0 16,0 0-16,6 25 15,-6-25-15,0 0 0,0 0 0,7 26 16</inkml:trace>
  <inkml:trace contextRef="#ctx0" brushRef="#br0" timeOffset="280332.7058">31894 14290 0,'0'0'16,"0"0"-16,0 0 16,0 0-16,-11 30 0,11-30 0,-21 28 15,8-12-15,-1 0 0,-1 2 0,1 3 0,-5 6 16,1 0-16,1-2 16,3-1-16,2-3 0,1-1 15,2-4-15,2-3 0,2-3 16,0 0-16,1-2 0</inkml:trace>
  <inkml:trace contextRef="#ctx0" brushRef="#br0" timeOffset="280502.7075">31621 14397 0,'0'0'0,"0"0"16,0 0-16,0 0 0,25-4 0,-25 4 16,29 1-16,-10 1 15,3 1-15,2 1 0,2 2 0,2-1 16,-1 1-16,9 0 15,-1-2-15,-4-2 0,-2-3 0,-1 0 16,-5 0-16,-4 0 16</inkml:trace>
  <inkml:trace contextRef="#ctx0" brushRef="#br0" timeOffset="280852.6935">32187 14222 0,'0'0'0,"0"0"0,0 0 16,0 0-16,-15 22 0,15-22 15,-23 29-15,7-12 0,0 2 0,-4 4 16,-2 2-16,-7 8 0,2 2 0,-3 4 16,4-5-16,4-3 15,4-3-15,5-6 0,3-4 16,2-3-16,1-1 15,2-4-15,0-1 0,5-4 0,4-3 0,1-6 32,5-6-32,1-1 0,1-1 0,4-1 0,3 0 15,3-2-15,-1 3 0,1 2 0,1 2 16,-1 3-16,-1 2 0,-1 4 16,-1 5-16,-1 1 0,-3 3 0,-1 9 31,-3 7-31,-4 5 0,-2 4 0,-4-2 0,-3-4 15,0-1 1,-1-6-16,2-5 0</inkml:trace>
  <inkml:trace contextRef="#ctx0" brushRef="#br0" timeOffset="281532.6995">26423 14851 0,'0'0'0,"0"0"15,0 0-15,0 0 0,0 0 0,0 0 16,0 0-16,0 0 16,-7 21-16,7-21 0,-15 35 15,6-15-15,-1 0 0,-1 4 16,-2 3-16,-4 7 0,2-3 0,1-1 15,3-3 1,3-3-16,0-2 0,0-2 0,3-5 16,0-4-16,2-3 15,2-3-15,1-5 0,2-3 0,1-6 0,3-2 16,2-4-16,-1-2 0,1-3 0,2-2 16,2-2-1,0 2-15,0 0 0,5-1 0,-1 2 16,1 5-16,1 3 0,3 4 15,2 4-15,-2 2 0,-3 2 0,3 4 16,1 5-16,3 0 16,1 1-16,-1 2 0,1 1 15,-1 2-15,0 0 0,-4-3 0,-3-1 0,-4-3 16</inkml:trace>
  <inkml:trace contextRef="#ctx0" brushRef="#br0" timeOffset="281872.6973">27025 15019 0,'0'0'15,"0"0"-15,0 0 0,0 0 0,-32 7 0,32-7 16,-33 15-16,13-3 0,-2 3 16,0 2-16,0 3 0,-3 4 15,5 0-15,7 0 0,7 0 16,6-2-16,5-4 15,6-1-15,7-3 0,8 0 0,4-2 0,2-3 16,2-3 0,-2-2-16,-1-3 0,-1-6 0,-2-4 0,0-8 15,-5-3-15,-7-4 0,-5-3 16,-5-3-16,-4-2 0,-7 3 16,-7 1-16,-7 3 0,-5 2 0,-3 2 15,-1 4 1,-2 2-16,-2 4 0,4 4 0,3 4 0,3 3 15,2 2-15,9 4 16,7 2-16,0-2 0,1-1 16,1 0-16</inkml:trace>
  <inkml:trace contextRef="#ctx0" brushRef="#br0" timeOffset="282172.699">27652 15006 0,'0'0'0,"0"0"0,0 0 16,-22-17-16,22 17 0,-33-15 16,13 8-16,-3 1 0,-3 2 0,-4 2 15,1 4-15,5 4 0,3 3 16,4 2-16,5 2 0,7 4 16,6 2-16,7 2 0,8 3 15,4 4-15,0-4 16,-1 2-16,1-1 0,1 3 0,-2-2 0,-6-6 15,-4-3 1,-7-3-16,-4-3 0,-7-5 0,-6-1 16,-3-2-16,-1-1 0,-3-5 15,-1-4-15,0-2 0,0-5 0,4-3 16,4-3-16,3 4 0,2 2 0,1 3 16</inkml:trace>
  <inkml:trace contextRef="#ctx0" brushRef="#br0" timeOffset="282622.6982">27944 15011 0,'0'0'0,"0"0"0,0 0 16,0 0-16,-15 21 0,15-21 16,-22 27-16,7-11 0,-1 2 15,-1 3-15,1 3 16,1-3-16,4 0 0,2 3 0,6-3 15,5-3-15,6-2 16,5-4-16,5-3 0,3-3 0,4-2 0,7-6 16,1-3-1,0-4-15,0-3 0,-1-7 16,0-5-16,-3-4 0,-4-2 0,1 0 16,-6 6-16,-6 7 15,-4 3-15,-4 3 0,-2 2 0,-6 7 16,-4 4-16,1 3 15,-1 2-15,-2 10 0,0 9 0,-2 2 16,-1 2-16,-3 8 16,-1 5-16,-1 4 0,3-3 0,2 5 15,4-5-15,1-6 0,2-7 0,-3-3 16,-1-3-16,2-5 16,-1-5-16,-4-7 0,-2-6 0,-2-5 15,-2-3-15,-7-10 16,-6-8-16,3-3 0,4-3 0,3-2 15,3-2-15,5-3 16,5-1-16,1 4 0,2 8 0,1 7 16</inkml:trace>
  <inkml:trace contextRef="#ctx0" brushRef="#br0" timeOffset="282902.7424">29159 15059 0,'0'0'16,"0"0"-16,0 0 0,-23-8 0,23 8 0,-32-3 15,9 2-15,-4 4 16,-1 1-16,-9 5 0,2 1 0,2 4 0,3 1 15,-1 8 1,6 1-16,7 0 0,7 1 0,11 2 16,9 1-16,8-2 15,5-5-15,-1 0 0,-5-5 0,-3-3 16</inkml:trace>
  <inkml:trace contextRef="#ctx0" brushRef="#br0" timeOffset="283222.7086">29316 15200 0,'0'0'0,"0"0"15,0 0-15,-22 11 0,22-11 0,-23 18 16,23-18 0,-19 27-16,12-13 0,6 3 0,5 3 15,6-2-15,5 0 0,9 3 16,6-2-16,0-2 0,1-4 0,8-1 15,1-3 1,-7-5-16,-5-3 0,-5-6 0,-3-6 16,-5-3-16,-5-4 15,-6-6-15,-3-5 0,-6 0 0,-6 2 0,-10-3 16,-6 2-16,1 4 0,-2 4 0,-1 2 16,-1 3-1,3 4-15,5 3 0,4 5 0,5 1 16,5 4-16,5 1 0,1 0 15,0-1-15,2-2 0</inkml:trace>
  <inkml:trace contextRef="#ctx0" brushRef="#br0" timeOffset="283472.7117">29963 14894 0,'0'0'0,"0"0"16,0 0-16,0 0 0,-3 22 0,3-22 16,-12 29-16,1-9 15,-2 3-15,-5 6 0,-1 7 16,0-2-16,0-1 0,-3 8 0,-2 6 0,5-5 16,5-6-16,4 3 15,5-4-15,4-7 0,4-5 0,2-8 16,4-7-16,-4-2 15,1-1-15,-2-1 0</inkml:trace>
  <inkml:trace contextRef="#ctx0" brushRef="#br0" timeOffset="283782.7181">30166 15159 0,'0'0'0,"0"0"16,0 0-16,0 0 0,-21 17 0,21-17 15,-20 21-15,9-7 16,1 1-16,3 2 0,5 1 16,3-3-16,2 0 15,8 2-15,6 0 0,3-4 0,2-1 0,2-4 16,1-1-16,-2-4 0,-4-2 16,3-5-16,-2-4 15,-3-5-15,-4-5 0,-5-4 0,-4-5 16,-7 1-16,-6-1 15,-2 3-15,-3 0 0,-4 2 0,-2-1 0,-5 1 16,-1 2 0,4 6-16,3 4 0,2 3 0,4 2 0,4 4 15,2 3-15,5 2 0,3 2 16,0-1-16,0 0 16,1-2-16</inkml:trace>
  <inkml:trace contextRef="#ctx0" brushRef="#br0" timeOffset="284122.7649">30613 15107 0,'0'0'0,"0"0"0,0 0 16,-6 23-16,6-23 0,-13 25 0,2-8 0,-2 2 16,-1 1-16,-1 3 15,0 2-15,2-2 0,2-3 0,-1 4 16,2-4-16,2-3 15,3-1-15,1-6 0,3-3 16,2-3-16,3-4 0,0-4 16,1-4-16,1-1 0,-1-2 0,4-4 15,2-4-15,1-2 0,2 0 0,-2-1 16,0 0-16,3-2 16,0 2-16,0 6 0,1 3 15,-1 2-15,0 3 16,2 5-16,2 3 0,-2 4 0,1 3 0,3 0 15,2 0 1,-4-1-16,-4-1 0,-2-1 0</inkml:trace>
  <inkml:trace contextRef="#ctx0" brushRef="#br0" timeOffset="284422.7325">31229 15185 0,'0'0'0,"0"0"15,0 0-15,0 0 0,0 0 0,-23-8 16,23 8-16,-28-5 16,28 5-16,-32-5 0,13 5 15,0 1-15,2 1 0,1 5 0,3 4 16,4 1-16,4 1 0,2 3 16,6 3-16,2 6 0,4 0 0,1 1 15,2 0 1,-1-4-16,-1-3 0,-1 3 0,-4-3 15,-4-4-15,-2-3 0,-4-5 16,-3 0-16,-5-4 0,-4-3 0,-4-2 16,-2-3-1,-2-2-15,-3-3 0,-7-4 0,0-2 0,4-1 16,5-3-16,5 4 0,4 4 0,2 1 16</inkml:trace>
  <inkml:trace contextRef="#ctx0" brushRef="#br0" timeOffset="284592.7241">31502 15709 0,'0'0'0,"0"0"16,0 0-16,0 0 0,0 0 0,-19 12 15,19-12-15,0 0 0</inkml:trace>
  <inkml:trace contextRef="#ctx0" brushRef="#br0" timeOffset="290792.8078">9242 16674 0,'0'0'16,"0"0"-16,0 0 15,0 0-15,0 0 0,0 0 0,0 0 16,0 0-16,24-15 0,-24 15 16,0 0-16,19-8 0,-19 8 0,0 0 15,26-8-15,-16 6 0,0 1 16,0 0-16,0 0 16,0 1-16,1 2 0,0-2 0,1 1 15,0-1-15,-1 2 0,3-1 16,-1 0-16,0-1 0,-1 1 15,1-1-15,1-1 16,0 1-16,1 1 0,2-2 0,0 0 16,1 0-16,0-1 0,7-1 15,2-1-15,-1 1 0,1 0 0,0-2 16,3-2-16,-2 3 0,1 3 0,2-2 16,1 0-1,7-1-15,-2-1 0,2-1 0,0 0 16,0 1-16,-3-1 15,3 2-15,2 1 0,2-2 0,-5-1 0,3-2 16,3 1 0,-5 0-16,-4-2 0,4 2 0,3 0 15,-2-1-15,0 1 0,1-1 0,0 0 16,2 1-16,-4 3 0,3-1 16,3 0-16,-3 0 0,-2 1 15,3 2-15,2 1 16,-1-1-16,0-2 0,2 2 0,-1 0 15,-7 1-15,-4 0 0,14 0 16,5-1-16,-12 1 0,-4 0 0,12-1 16,2 1-1,-3-2-15,-4 0 0,2 0 0,3 0 16,-3 0-16,-2 0 0,2 0 0,2 2 16,-3-1-16,-2 1 15,2-2-15,2 0 0,-3 2 0,-2 0 0,4 0 16,3 0-1,-2 0-15,-3 0 0,2 2 0,3 2 16,-4-2-16,-2 0 0,4-3 16,4-3-16,-7 4 0,-4 2 15,25-3-15,0-2 0,-27 4 0,2 2 16,24 2-16,-3-1 16,-25-3-16,2 0 0,23 0 0,-2 2 15,-26-2-15,0 0 0,28 3 16,0 3-16,-3-2 0,-4 1 15,-6 3-15,-3 2 16,-16-5-16,4 1 0,20 3 0,2 1 16,-3 1-16,-2-1 15,-15-3-15,6 0 0,-5-1 0,-1 0 0,20 1 16,2-2-16,-23-1 0,-1 1 0,21-1 16,0-2-1,-22-1-15,2 2 0,9 0 0,3-2 16,-7 2-16,0 2 0,23-2 15,-1-1-15,-27-2 0,0 1 16,13 0-16,2 1 16,-6-2-16,0-1 0,0 2 0,1 2 15,0-2-15,1 0 0,1 2 0,1 1 16,-2-1-16,-2 0 0,10 0 16,4-2-16,-12 0 0,-2-1 0,24 5 15,-3 1 1,-28-2-16,2-1 0,26 0 0,-2-3 15,-24 4-15,0 2 0,23 0 16,3 0-16,-5-4 0,-5-2 0,1 3 16,2 2-1,-7-3-15,-6-4 0,9 4 0,4 2 16,-5-1-16,-5 0 0,7 0 0,6 0 16,-5-1-16,-2-1 0,3-1 15,2-1-15,-9 2 0,-4 0 16,9 1-16,7-1 15,-7 0-15,-4-1 0,6 3 0,4 4 16,-1-3-16,-3-2 0,4-4 16,3-1-16,-7 0 0,-4 0 0,5 4 15,5 3-15,-3-2 0,0 0 0,2-4 16,4-4 0,-5 3-16,-3 2 0,4 1 0,4 1 15,-2 1-15,-2 1 0,7-3 16,2 0-16,-10-2 0,-8 1 0,8 0 15,8 2 1,-2 2-16,1 3 0,7 0 0,5 0 16,-6-4-16,-5-3 0,5-1 15,2 0-15,-7 0 0,-4 2 16,6-1-16,3 0 0,-3 3 0,0 4 0,3-1 16,5 0-1,-8-5-15,-4-3 0,7 0 0,3 1 16,-3-1-16,-4 0 0,6 1 15,2 2-15,-8-5 0,-6-1 0,9 2 16,10 3 0,-10 2-16,-7 1 0,6-2 0,5-2 15,2 6-15,1 4 0,-3-5 0,-1-5 16,-7 3-16,-5 0 0,11 3 16,8 1-16,-7-4 0,-6-4 0,7 3 15,5 3 1,-6-2-16,-4 0 0,5 0 0,5 0 15,-10-2-15,-5-1 0,7-2 16,7 0-16,-6 7 0,-6 3 0,7-1 16,5-1-1,-2 4-15,-3 2 0,1-8 0,1-4 16,-7 0-16,-2-1 0,7 3 0,4 1 16,-7 2-16,-6 0 15,7-3-15,3-1 0,-4-1 0,-2 1 0,3-1 16,2 1-1,-8 2-15,-4 1 0,5-1 0,4-2 16,-4 0-16,-3-1 0,6 0 16,4 1-16,-7-2 0,-3-1 0,3 1 15,3 0-15,-7 2 0,-4 0 0,4-5 16,4-2 0,-5 4-16,-3 4 0,5-2 0,2 1 15,-8-3-15,-7-1 0,9 2 16,8 2-16,-4 1 0,-2 2 0,2-4 15,2 0 1,-8-2-16,-4-1 0,6 1 0,5 1 16,-5 1-16,-3 0 0,3-1 15,3 1-15,-4 2 0,-4 1 0,3 1 16,5 0-16,-6-3 0,-5-2 0,6 2 16,6 1-1,-9 0-15,-5 0 0,2-2 0,3-1 16,0 2-16,2 0 0,1-1 15,2 1-15,-11-3 0,-7 0 0,7 4 16,6 1 0,-6 1-16,-5 0 0,5-5 0,3-4 15,-6 5-15,-3 3 0,6-2 0,4 1 16,-6-5-16,-3 0 16,-2-2-16,-2 0 0,0 3 0,-1 1 0,3 0 15,3-1 1,-4 0-16,-2 0 0,1 1 0,0 2 15,-2-4-15,-1 0 0,1 2 16,2 3-16,-2-4 0,-3-2 0,-8 5 16,5 1-1,-3-3-15,4-1 0,-1 3 0,0 2 16,-6-2-16,-2-1 0,1 2 0,2-1 16,-1 2-16,1 3 0,-4-2 15,0 1-15,2-1 0,-1 1 16,-1-1-16,-1 0 15,0 2-15,0-1 0,-3 0 0,0 0 16,-4-1-16,-1 1 16,-3-1-16,-1 0 0,-2-1 0,-2 0 15,-3 0-15,-2-1 0,-2 0 0,-2-2 16,0 1-16,0 0 16,2 1-16</inkml:trace>
  <inkml:trace contextRef="#ctx0" brushRef="#br0" timeOffset="308533.0164">10277 15079 0,'0'0'0,"0"0"15,0 0-15,0 0 0,0 0 16,0 0-16,0 0 0,0 0 0,0 0 16,0 0-1,0 0-15,-10 26 0,10-26 0,-17 15 16,17-15-16,-25 17 0,12-8 16,3 0-1,2 0-15,4-1 0,2-1 0,5-1 0,5 0 0,6 0 16,6 1-16,5-1 15,6 0-15,9 0 0,0-2 0,4 0 32,3-1-32,5-1 0,-7-2 15,-8 0-15,-9 0 0,0 0 0,-7 0 16,-5 0-16</inkml:trace>
  <inkml:trace contextRef="#ctx0" brushRef="#br0" timeOffset="308793.014">10469 15024 0,'0'0'0,"0"0"0,0 0 0,0 0 16,0 0-16,0 0 15,0 0-15,0 0 0,0 0 0,0 0 16,16 17-16,-16-17 0,4 29 0,-4-29 16,-5 42-16,1-16 15,-3 2-15,-3 6 0,-2 5 16,-2 9-16,1-3 15,-2 7-15,3-3 0,1-6 0,0-5 0,-3 2 16,-2-7 0,2-5-16,0-6 0,-3-7 0,0-5 15,2-5-15,2-3 0,-1-5 0,0-2 16,3 0-16,3 1 0,0 1 16</inkml:trace>
  <inkml:trace contextRef="#ctx0" brushRef="#br0" timeOffset="308933.0228">10070 15466 0,'0'0'16,"0"0"-16,0 0 0,0 0 0,0 0 0,0 0 15,11-19-15,-11 19 16,22-4-16,-22 4 0,33-3 0,-10 2 16,5 1-1,0 1-15,2 0 0,11 2 0,1 0 16,0 1-16,1 1 0,6 0 0,-2-3 0,-10 1 16,-6-1-16,-6-1 15</inkml:trace>
  <inkml:trace contextRef="#ctx0" brushRef="#br0" timeOffset="309113.0169">10855 15165 0,'0'0'0,"0"0"0,0 0 15,0 0-15,0 0 0,27 7 16,-27-7-16,20 13 0,-20-13 15,19 16-15,-10-6 16,-2-1-16,1-1 0,-1 0 0,-2-2 0,1 0 16</inkml:trace>
  <inkml:trace contextRef="#ctx0" brushRef="#br0" timeOffset="309283.0259">10727 15314 0,'0'0'15,"0"0"-15,0 0 0,0 0 0,26 11 0,-26-11 16,24 12 0,-24-12-16,26 16 0,-12-7 0,3 1 15,-3 1-15,-1-1 0,0-1 0,-4 0 0,0-2 16</inkml:trace>
  <inkml:trace contextRef="#ctx0" brushRef="#br0" timeOffset="309443.0176">10605 15550 0,'0'0'0,"0"0"0,0 0 16,0 0-16,27 5 15,-27-5-15,32 6 0,-32-6 0,44 2 0,-17-2 16,2 1-16,3-2 0,1-1 0,13-5 16,0-3-1,-6 2-15,-7 1 0,-6 1 0</inkml:trace>
  <inkml:trace contextRef="#ctx0" brushRef="#br0" timeOffset="309733.0346">11189 15054 0,'0'0'16,"0"0"-16,0 0 0,0 0 0,0 0 0,0 0 15,37 2-15,-37-2 16,28 7-16,-28-7 0,37 12 0,-16-5 15,1 2-15,0 1 16,0 0-16,-1-2 0,1 0 0,3 4 16,-3-1-1,-4 1-15,-1 0 0,-4 0 0,-3 0 16,-5 0-16,-5 0 0,-5-1 0,-1 1 16,-5 1-16,-5-2 0,-4 1 15,-3-1-15,0-1 0,0-2 0,-7-1 16,0-2-1,3-4-15,0-2 0,5 0 0,5 0 0,2 0 16</inkml:trace>
  <inkml:trace contextRef="#ctx0" brushRef="#br0" timeOffset="310043.0376">11160 15182 0,'0'0'0,"0"0"16,0 0 0,0 0-16,0 0 0,27 4 0,-27-4 15,32 9-15,-15-4 0,4 2 16,3 2-16,-2-1 0,-1 0 0,5 1 15,-3 1 1,-3-2-16,-4 0 0,-5 0 0,-4 0 16,-9-1-1,-8-2-15,-7-2 0,-4 0 0,-5-2 16,-5-2-16,1-1 0,3 0 0,-9-1 16,0-1-16,3 2 15,3 0-15,3 0 0,6 1 0,7 0 16,6 1-16,8 3 15,6 4-15,9 0 0,6 1 0,9-1 16,9 3-16,2 2 16,1 1-16,7 3 0,1 1 0,-6-3 15,-5-1-15,4 0 0,-4-1 0,-8-6 16,-6-6-16,-5 1 16,-5-1-16,-4 0 0</inkml:trace>
  <inkml:trace contextRef="#ctx0" brushRef="#br0" timeOffset="310363.0408">11365 14889 0,'0'0'0,"0"0"16,0 0-16,0 0 15,0 0-15,12 23 0,-12-23 0,1 35 16,-3-12-16,-2 7 15,-2 3-15,0 3 0,-1 3 0,-4 16 16,-3 7-16,-4 10 16,0-3-16,-1 9 0,1-4 0,1-3 15,4-10-15,2-3 0,2-1 16,1-4-16,0-10 0,1-7 16,2-7-16,0-7 0,1-3 0,-3-7 15,0-8-15,-1-4 16,0-3-16,-2-7 0,-1-4 0,3-7 15,4-6-15,1 6 16,1 5-16,-1 3 0</inkml:trace>
  <inkml:trace contextRef="#ctx0" brushRef="#br0" timeOffset="310533.0669">10994 15429 0,'0'0'0,"0"0"15,0 0-15,0 0 0,0 0 0,0 0 16,0 0-16,33 6 15,-33-6-15,35 9 0,-15-3 0,2 0 16,2 1-16,0 1 16,2 1-16,-2 1 0,0 1 0,5 1 15,-3 0-15,-2-2 0,-6-2 0,-1-1 16</inkml:trace>
  <inkml:trace contextRef="#ctx0" brushRef="#br0" timeOffset="310693.1184">11000 15552 0,'0'0'0,"0"0"16,0 0-16,0 0 15,0 0-15,23 20 0,-23-20 0,39 16 16,-19-7-16,5 1 0,5 1 0,1 0 16,1 1-16,11 5 15,1 1-15,-7-3 0,-5-2 0,-5-2 16</inkml:trace>
  <inkml:trace contextRef="#ctx0" brushRef="#br0" timeOffset="311293.0524">11034 15941 0,'0'0'0,"0"0"16,0 0-16,0 0 0,0 0 0,-33 3 16,33-3-16,-38-1 0,18-1 15,-5-1-15,-5-2 0,-1-1 0,1-2 16,-14-5-16,-4-2 0,-11-3 16,3 0-16,-16-8 15,-3-2-15,10-1 0,8 0 0,-12-4 16,-1 0-16,7 2 15,6 0-15,-4-9 0,5-2 0,9 3 0,7 2 16,-12-18 0,8 4-16,14 5 0,12 4 0,8-3 15,7-3-15,8 6 0,4 4 0,15-2 16,9-1-16,0 4 16,0 3-16,17 0 0,10-2 0,-1 8 15,-3 7-15,19-1 16,12 1-16,-6 7 0,-4 6 0,15 5 15,12 4-15,-8 3 16,-5 2-16,17 13 0,11 9 0,-18 3 16,-14 1-16,9 12 15,5 8-15,-15-2 0,-10-2 0,0 11 16,0 6-16,-17-5 0,-12-6 0,0 7 16,-1 4-1,-15-11-15,-9-6 0,-12 3 0,-8 4 0,-4-7 16,-3-4-16,-15-1 15,-9 0-15,-2-5 0,0-6 0,-12-1 16,-9-2-16,4-3 16,1-4-16,-18-2 0,-14-2 0,2-5 15,2-2-15,-19-12 0,-12-7 0,13 1 0,8 1 16,26 2 0,19 1-16,13 1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2T00:54:47.619"/>
    </inkml:context>
    <inkml:brush xml:id="br0">
      <inkml:brushProperty name="width" value="0.05292" units="cm"/>
      <inkml:brushProperty name="height" value="0.05292" units="cm"/>
      <inkml:brushProperty name="color" value="#FF0000"/>
    </inkml:brush>
  </inkml:definitions>
  <inkml:trace contextRef="#ctx0" brushRef="#br0">2334 12115 0,'0'0'0,"0"0"16,0 0-16,0 0 16,0 0-16,0 0 0,24-3 0,-24 3 15,0 0-15,29-3 16,-29 3-16,28-4 0,-12 3 0,3 0 15,0 1 1,3-2-16,4 1 0,1-1 0,3 1 16,11-2-16,0 0 15,9 1-15,3-1 0,-2-2 0,3-1 0,12 1 16,0 1-16,-5 2 0,-1-1 16,9 0-16,1-1 15,-1 2-15,-2 1 0,3 1 0,0 2 16,5-1-16,-3-1 0,7 1 15,7-1-15,0-1 0,-10-1 0,27 0 16,-11 0-16,-3 2 16,-3 2-16,1-2 0,4-1 15,0 2-15,1 1 0,4 0 0,1 0 16,-5-3-16,-3-3 0,-1 3 16,4 3-16,-1-1 0,1 1 0,7-2 15,5 0-15,-2-1 16,1 1-16,1 1 0,0 1 0,-3 0 15,-1 0-15,4-2 16,5-2-16,-7 1 0,-2 3 0,15-2 16,11-1-1,-21 0-15,-12 0 0,5 1 0,5 0 16,-1 1-16,0 0 0,18 0 16,13-1-16,1-1 15,0-1-15,-26-1 0,-16 0 0,12-1 16,13 1-16,-12 0 0,-8 2 15,13 1-15,10-1 0,-14-1 0,-9 1 16,13 0-16,11 0 16,-17 0-16,-10 0 0,14 2 15,11-1-15,-13-1 0,-9-2 0,11 2 16,9 1-16,-13 1 0,-10 2 16,12-2-16,8 1 0,-14-2 0,-8-2 15,16 4 1,12 3-16,-18-4 0,-10-1 0,10 0 15,9 0-15,-14 3 0,-10 2 16,11-2-16,7-3 0,-12 1 16,-7 1-16,10 0 15,8 1-15,-14-1 0,-9-1 0,11 1 16,9-1-16,-13 1 0,-8-1 0,14 2 0,9 2 16,-15-2-16,-9-3 15,13 1-15,8-1 0,-10 1 0,-8 1 16,9-1-16,9 0 15,-14-1-15,-8-1 0,10 1 16,8 2-16,-11 1 0,-7 1 16,8-1-16,6 0 0,-11-1 0,-5 0 15,10-2-15,8 0 0,-12-2 0,-8 0 16,6 0-16,6 0 16,-8 3-16,-5 3 0,10-1 15,7 0-15,-9-2 16,-9 1-16,9 2 0,5 2 0,-10-3 0,-7-1 15,9-2 1,4-2-16,-8 4 0,-7 1 0,11 0 0,5 0 16,-11 0-16,-8-2 15,10 1-15,6 0 0,-13 0 16,-8 0-16,9 3 0,8 1 0,-8-3 0,-8-1 16,6-2-1,4-1-15,-12 1 0,-6 1 0,3 1 16,3-1-16,-9-2 0,-4-2 15,2 1-15,-1 1 0,-7 0 0,-5 0 16,-2-1 0,-3-2-16,-6 2 0,-6 1 0,-5-2 15,-4 0-15,-5 3 0,-3 0 0,-2 2 16,2-2-16,0 0 0</inkml:trace>
  <inkml:trace contextRef="#ctx0" brushRef="#br0" timeOffset="6030.1353">16048 11136 0,'0'0'0,"0"0"0,0 0 0,0 0 16,21-21-16,-21 21 16,25-11-16,-11 5 0,1 1 0,6-1 15,6 0-15,9-1 0,2-1 16,5 2-16,4 1 0,14 0 15,1 2-15,18 0 16,5 2-16,-4 1 0,-2 2 0,18 4 16,3 4-16,4 3 15,-12 0-15,42 10 0,-12 0 0,-20-1 0,-16-1 16,1 5-16,0 4 0,-12-2 0,-8-3 16,-3 5-1,-1 3-15,-14-1 0,-7-3 0,-4 2 0,-4 2 16,-7-2-16,-2-3 15,-11 5-15,-5 4 0,-6-4 16,-4-2-16,-6 1 16,-3 2-16,-8-3 0,-6 0 0,-7 3 15,-5 2-15,-4-1 0,-6 0 0,0-8 16,-1-4-16,3-4 0,3-2 16,-14 3-16,-8 1 0,3-2 0,3-1 15,-11-5 1,-6-4-16,-1-4 0,0-4 0,-5 1 15,0-1-15,3-8 0,3-5 16,-8 2-16,-5 1 0,6-1 0,3-2 16,-3-2-16,-3-1 15,8-4-15,4-2 0,2-3 16,-1-2-16,11 2 0,7 0 0,-1-9 16,-1-6-16,9-1 15,9 3-15,4-6 0,3-2 0,11 4 16,9 3-16,8-2 15,7-3-15,3 4 0,6 3 0,7 0 0,6 0 16,0 3-16,-1 2 16,7-1-16,5 1 0,-1 5 0,-1 5 15,9 2-15,3 3 0,-5 4 16,-4 0-16,1 4 16,2 2-16,-13 2 0,-9 2 0,-6 0 0</inkml:trace>
  <inkml:trace contextRef="#ctx0" brushRef="#br0" timeOffset="7690.0801">18847 11608 0,'0'0'0,"0"0"15,0 0-15,0 0 0,0 0 16,0 0-16,0 0 0,0 0 0,0 0 15,0 0 1,0 0-16,-24 17 0,24-17 0,-18 25 16,2-6-16,0 1 15,-3 2-15,-1 3 0,-1 5 0,-5 5 16,0-3-16,-3 3 0,1-4 0,5-4 16,4-5-16,3-6 15,2-4-15,3-4 0,1-5 0,3-3 16,-1-4-16,2-3 15,2 0-15,1 2 0,-1-1 0,2 3 0</inkml:trace>
  <inkml:trace contextRef="#ctx0" brushRef="#br0" timeOffset="7860.1516">18513 11653 0,'0'0'0,"0"0"16,0 0-16,0 0 0,0 0 0,29 4 15,-29-4-15,26 6 16,-26-6-16,32 13 0,-13-3 0,1-1 15,0 2-15,0 1 16,1 2-16,5 2 0,2-1 0,-2 0 16,1-1-16,-5-2 0,-3-2 15,-3-2-15</inkml:trace>
  <inkml:trace contextRef="#ctx0" brushRef="#br0" timeOffset="8130.1587">19490 11683 0,'0'0'0,"0"0"16,0 0-16,0 0 0,0 0 0,0 0 15,-16 24-15,16-24 0,-17 18 16,17-18-16,-32 31 0,14-13 15,-2 1-15,-2 2 0,-3 0 16,-4 4-16,1-4 0,3-1 16,2 0-16,3-4 0,2-2 15,-1-1-15,4-5 0,4-4 16,1-2-16,2-1 0,2 0 0,0-1 0</inkml:trace>
  <inkml:trace contextRef="#ctx0" brushRef="#br0" timeOffset="8350.0967">19177 11721 0,'0'0'0,"0"0"0,0 0 0,23 12 0,-13-7 16,1 2-16,3 1 16,1 2-16,2 1 0,7 4 15,1 2-15,-1 0 0,1 0 16,2 2-16,4 1 0,4 4 0,-3-2 15,0-2 1,1-2-16,-4-1 0,-2-1 0,-6-4 0,-4-1 16,-3-2-16</inkml:trace>
  <inkml:trace contextRef="#ctx0" brushRef="#br0" timeOffset="21980.2471">3423 3815 0,'0'0'0,"0"0"16,0 0-16,0 0 0,0 0 15,29 4-15,-29-4 0,0 0 0,30 1 16,-30-1-16,24 0 16,-12 0-16,1 1 0,0-1 15,3 2-15,0-2 0,2-2 0,1 4 16,-1-1-16,0 0 0,3 0 16,5 0-16,4 2 0,-1-2 0,-4-1 15,4 0 1,1 0-16,1-1 0,-1 0 0,9 0 15,0-1-15,-3 2 0,-1 0 16,3 0-16,0 0 0,1 0 0,-3-1 16,12 0-16,0 1 15,-4-1-15,-3-1 0,3 1 0,4 0 16,-1 0-16,-3 0 0,9-2 0,1 2 16,-5 0-16,-6-3 15,4 4-15,3 1 0,-7-1 0,-5 1 16,8 1-1,0-1-15,-12 3 0,-3-1 0,4-16 0,-4-15 16,-10 10-16,-6 5 16,-4 3-16</inkml:trace>
  <inkml:trace contextRef="#ctx0" brushRef="#br0" timeOffset="23630.3308">3620 4053 0,'0'0'0,"0"0"16,0 0-16,0 0 0,-23 2 15,23-2-15,-22 8 0,22-8 0,-27 8 16,10-1-1,1 1-15,-3-1 0,0 0 0,-3 3 0,3 1 16,3-1-16,1 0 16,6 0-16,2 2 0,4-1 0,-1 0 15,8 2-15,2-2 0,4-1 16,3-2-16,5 1 16,1 2-16,-1-1 0,1 1 0,-2-2 15,-2 1-15,-3 0 16,-2 1-16,-5 0 0,-2 1 0,-4 1 0,-2 0 15,-10 0-15,-3-1 16,-2 0-16,0 0 0,-8-1 0,0-4 16,1-1-16,3-2 15,4-4-15,1-3 0,7-3 0,4-3 16,-1 0-16,3 3 0,0 0 0</inkml:trace>
  <inkml:trace contextRef="#ctx0" brushRef="#br0" timeOffset="24110.3241">3888 4109 0,'0'0'0,"0"0"16,0 0-16,-9 26 16,9-26-16,-6 31 0,-1-13 0,1 0 15,-3 1-15,0 5 0,1-2 16,5-2-16,1-1 0,5-5 15,5-4-15,2-4 0,0-3 16,5-3-16,4-5 0,3-2 0,1-2 16,1-1-16,-1-2 15,5-4-15,-5-1 0,1-1 16,2-3-16,-6 2 0,-2 1 0,-2 2 16,-3 4-16,-3 2 0,-1 2 15,-3 2-15,0 2 0,-5 3 16,-1 1-16,-3 7 15,-2 2-15,2 5 0,-4 0 0,5 5 16,-1 4-16,3-3 16,3 1-16,3 2 0,4-1 0,2-4 15,1-3-15,3-5 0,7-3 0,-1-4 16,0-2-16,-1-4 16,-2-5-16,0 0 0,0-2 0,-6-1 15,-1-2-15,-2-2 0,-1 2 16,-6-3-16,-2-1 0,-2 3 0,-1 2 15,-2-1 1,-2-1-16,0 4 0,-1 3 0,3-3 16,0-3-16,3 3 15,-2 3-15,3 0 0</inkml:trace>
  <inkml:trace contextRef="#ctx0" brushRef="#br0" timeOffset="24320.2779">4741 4134 0,'0'0'0,"0"0"0,0 0 0,0 0 15,-13 25-15,13-25 0,-10 24 0,10-24 0,-12 26 16,6-14 0,-1 1-16,2-1 0,-2-2 0,4-2 15,-1 1-15,1-3 0,3-1 16,0-5-16,1-3 0,1 0 15,-2 0-15,1 1 16</inkml:trace>
  <inkml:trace contextRef="#ctx0" brushRef="#br0" timeOffset="24460.2902">4821 3896 0,'0'0'0,"0"0"0,0 0 0,0 0 0,0 0 16,25-4-1,-25 4-15,21 7 0,-21-7 0,26 12 0,-16-3 16,0-2-16,-2 0 16,0-2-16</inkml:trace>
  <inkml:trace contextRef="#ctx0" brushRef="#br0" timeOffset="24800.3147">5057 4019 0,'0'0'0,"0"0"15,0 0-15,0 0 0,0 0 16,-12 26-16,12-26 0,-12 20 15,12-20-15,-17 27 16,5-10-16,2 1 0,0-1 0,-1-1 16,3-2-16,0 0 0,1-3 15,0 0-15,1-2 0,0-4 0,3 0 16,1-4-16,2-1 0,0-6 0,3 1 16,3-3-1,0-2-15,3-3 0,3-2 0,2-4 16,4-1-16,-2 2 15,2 0-15,1 1 0,4 3 0,-3 2 16,-2 2-16,1 0 16,0 4-16,-3 2 0,-1 4 0,-5 4 15,-1 3-15,-3 2 0,-2 2 0,-4 6 0,0 3 16,-4 2-16,2-1 16,-1 6-16,-1 1 0,-1-2 15,1-2-15,0-5 0,2-3 16,1-3-16</inkml:trace>
  <inkml:trace contextRef="#ctx0" brushRef="#br0" timeOffset="25260.2863">5728 3963 0,'0'0'0,"0"0"16,0 0-16,-22 0 0,22 0 15,-29 7-15,3 1 0,1 1 0,-4 1 16,-7 7 0,-1 5-16,3 0 0,6 1 0,-3 6 15,8-1-15,7-4 0,4-4 0,8-2 16,5-5-16,7-5 0,3-4 16,8-4-16,5-4 0,2-3 15,-1 0-15,1-4 16,-1-3-16,2-4 0,-2-2 0,-4-1 15,-4 0-15,-3 1 16,-3 4-16,-4 0 0,0 0 0,-4 3 0,1 5 16,-3 5-1,-1 3-15,-5 3 0,2 1 0,-6 8 16,-1 7-16,-1 3 0,2 3 0,0 4 16,-2 4-16,4-1 0,-2-2 15,1 7-15,3 0 0,-1-3 0,0-4 16,-1-3-16,0-5 15,-1-1-15,0-5 0,-3 0 0,-1-3 16,-3-3-16,-3-3 16,-1-4-16,-3-3 0,2 0 15,2-2-15,3-6 0,2-6 0,1-2 0,2-1 16,3 3-16,0 3 16,1 1-16</inkml:trace>
  <inkml:trace contextRef="#ctx0" brushRef="#br0" timeOffset="25600.3037">6076 3935 0,'0'0'0,"0"0"0,0 0 0,-30 2 0,30-2 16,-35 7-1,10-1-15,1 0 0,-1 2 0,-5 3 0,-1 3 16,6-3-16,3 0 16,5 3-16,5 0 0,9-4 0,5-1 15,8 0-15,3 1 0,4 0 0,4 0 16,2 0-16,1 1 16,-4-2-16,-3-2 0,-2 0 15,-4-2-15,-4 2 0,-1 0 16,-8 0-16,-6 1 0,-3-1 0,-3-1 15,-5 0-15,-6 2 16,-2 0-16,0 0 0,-1-1 16,5-1-16,4-1 0</inkml:trace>
  <inkml:trace contextRef="#ctx0" brushRef="#br0" timeOffset="45080.5802">7905 3755 0,'0'0'0,"0"0"0,0 0 15,0 0-15,0 0 16,19-17-16,-19 17 0,0 0 0,27-6 16,-27 6-16,24-2 15,-10 2-15,2-1 0,2 0 16,1 1-16,2 0 0,0-1 0,7 1 16,5-2-16,8 2 0,0 2 15,6-2-15,3 0 0,-2 1 0,1 1 16,12-2-1,3-1-15,-2 0 0,-3 0 0,4-1 16,2 0-16,8 1 0,-3 0 16,0 0-16,2-2 0,9 2 0,-1 2 15,-3-1-15,0 1 0,27-1 0,-14-1 16,-6-1-16,-5-1 16,-8 3-16,-7 3 0,-1 3 15,-2 0-15,-7 1 0,-5 0 16,-7 1-16,-5 0 0,-10-3 0,-7-3 15,-7 1-15,-4-2 16,-3-1-16</inkml:trace>
  <inkml:trace contextRef="#ctx0" brushRef="#br0" timeOffset="47600.5559">7912 4249 0,'0'0'0,"0"0"0,0 0 15,0 0-15,0 0 0,0 0 0,9-20 16,-9 20-16,0 0 16,-4-24-16,4 24 0,-11-21 0,4 11 15,-2 0 1,-2 1-16,1-1 0,-3 2 0,-1 2 0,-2 3 15,0 0-15,-1 1 16,-1 2-16,-3 2 0,-6 5 0,3 2 16,1 5-16,-2 4 15,2-1-15,1 0 0,0 8 0,1 3 16,5 0-16,4 0 0,5-2 0,5-3 16,4-2-1,3-2-15,4-3 0,8-5 0,-1-3 0,4-4 16,6-5-1,3-3-15,0-4 0,-4 0 0,2-5 0,1-5 16,4-3-16,-2 0 16,-4-2-16,-4-1 0,-6 2 0,-3 2 15,-3 4-15,-2-1 0,-2 5 0,-2 2 16,-3 5-16,-1 2 16,0 3-16,-3 7 0,-1 2 0,0 5 15,1 0-15,-2 2 16,3 4-16,1 2 0,2 1 0,2-1 0,4 1 15,0 1 1,5-2-16,1-2 0,-1-4 0,-4-3 16,0-3-16</inkml:trace>
  <inkml:trace contextRef="#ctx0" brushRef="#br0" timeOffset="47900.6288">8455 4049 0,'0'0'0,"0"0"16,0 0-16,-20 8 0,20-8 16,-30 12-16,9-3 0,0 1 0,1 1 15,-7 6-15,1 1 0,7 1 16,1 1-16,8 0 0,6 1 16,4-3-16,3-1 0,7 0 0,4-4 15,-1-4-15,4 1 16,1 1-16,0-1 0,-1-1 0,-3-2 0,-4 0 15,-3 0 1,-4 3-16,-3-1 0,-5 1 0,-4 1 16,-6-1-16,1-2 15,0 1-15,-1-3 0,2 0 0,2-3 16,6-5-16,2-4 0,2 0 0,0 1 16,0 2-16</inkml:trace>
  <inkml:trace contextRef="#ctx0" brushRef="#br0" timeOffset="48120.5942">8866 4008 0,'0'0'0,"0"0"16,-18 17-16,6-3 0,-1 2 16,-9 13-16,-2 5 0,0 2 0,2 0 15,1 9-15,6 0 16,4-6-16,3-5 0,8-2 15,7-6-15,4-8 0,3-6 16,8-5-16,7-7 0,-1-5 0,-1 0 16,-2-6-1,-4-4-15,-2 1 0,-1-3 0,-5 4 0,-3 4 16,-2 0-16</inkml:trace>
  <inkml:trace contextRef="#ctx0" brushRef="#br0" timeOffset="48270.6108">8522 4245 0,'0'0'0,"0"0"0,0 0 16,0 0-16,0 0 0,35-7 0,-12 5 15,1 0-15,2-1 0,6 2 0,4 0 16,1-1-16,0-3 16,4 1-16,-7 0 0,-5 2 0</inkml:trace>
  <inkml:trace contextRef="#ctx0" brushRef="#br0" timeOffset="48620.575">9233 4161 0,'0'0'0,"0"0"16,0 0-16,0 0 0,-25 14 0,25-14 0,-28 23 16,14-8-16,-1 2 15,1 3-15,1 1 0,-4 6 0,4-1 0,5-2 16,5 0-1,2-6-15,2-3 0,7-4 0,6-5 16,5-4-16,0-2 0,7-4 16,3-6-16,-1-1 0,0-2 15,-3-2-15,-1-2 0,-6-2 0,-2 0 16,-3-5-16,-4 1 16,-6 4-16,-3 1 0,-7 2 0,-4-1 15,-3 3-15,-2 3 16,-3 4-16,-2 3 0,0 1 0,0 2 15,1 2 1,1 3-16,3 2 0,3-1 0,5 3 16,5 1-16,6 0 0,6-1 15,-3-1-15,0-3 0,-2 0 0</inkml:trace>
  <inkml:trace contextRef="#ctx0" brushRef="#br0" timeOffset="48990.6124">9677 4121 0,'0'0'0,"0"0"0,0 0 16,0 0-16,0 0 16,-15 30-16,15-30 0,-19 33 0,9-14 15,0 3-15,0 5 0,0-3 0,2-2 16,-3 3-16,1-4 16,1-4-16,1-2 0,2-5 0,1-2 15,2-4 1,1-4-16,2-4 0,2-5 0,2-1 0,3-2 15,3-6-15,3-3 16,4-1-16,1-1 0,10-5 0,2-2 16,-2 5-16,-1 2 15,-2 3-15,0 3 0,-2 2 0,-5 3 16,2 3-16,-3 8 0,-5 2 0,-1 4 16,-5 5-16,-3 6 15,-2 1-15,-1 1 0,-1 5 0,-3 1 16,1 1-16,0-2 15,-2 0-15,0-3 0,0-3 0,2-1 16,2-3-16,2 0 16,2-3-16,3-2 0,-2-1 0,0-1 15,-1-1-15</inkml:trace>
  <inkml:trace contextRef="#ctx0" brushRef="#br0" timeOffset="49170.5713">10160 4173 0,'0'0'0,"0"0"0,0 0 16,-17 20-16,17-20 15,-17 25-15,8-9 0,2 2 0,0 0 16,-1 4-16,3 0 0,0-4 0,2-1 16,1-2-16,1-2 15,1-5-15,1-3 0,0-1 0,0 0 16,0-1-16</inkml:trace>
  <inkml:trace contextRef="#ctx0" brushRef="#br0" timeOffset="49320.6023">10132 3912 0,'0'0'0,"0"0"15,0 0-15,0 0 0,0 0 16,19 16-16,-19-16 0,16 22 0,-16-22 15,14 22-15,-8-13 16,-2 0-16</inkml:trace>
  <inkml:trace contextRef="#ctx0" brushRef="#br0" timeOffset="49620.6279">10535 3959 0,'0'0'0,"0"0"0,0 0 0,0 0 0,-27 7 16,27-7-16,-30 12 15,13-2-15,1 2 0,-2 1 0,-1 3 16,-1 4-16,5 0 16,5 2-16,5 0 0,2-2 0,4-4 15,4 0-15,3-2 0,0-1 0,2-2 16,2 2-16,2 0 16,-4-2-16,-2 0 0,-2 0 15,-4 1-15,-4-1 0,-4 0 16,-2-1-16,-5 0 0,-2 0 0,-1-2 15,-3-1 1,-2-3-16,2-1 0,1-1 0,1-5 16,2-3-16,9-3 0,3 1 15,-1-1-15,2 2 0,0 2 0</inkml:trace>
  <inkml:trace contextRef="#ctx0" brushRef="#br0" timeOffset="49970.5909">10789 3904 0,'0'0'0,"0"0"15,0 0-15,-10 21 0,5-8 0,-1 4 0,-3 5 16,0 2-16,1 4 16,-2 7-16,0 1 0,2-2 0,0-4 15,-1 4-15,1-4 16,1-7-16,1-4 0,2-5 0,-1-3 15,3-4-15,1-3 16,1-4-16,3-8 0,1-1 0,0-3 16,4-4-16,3-3 15,2 1-15,2-1 0,8-4 0,0 0 16,-1 6-16,0 5 0,0 0 0,1 4 16,-2 3-16,-1 2 15,-3 5-15,-1 4 0,-3 4 0,-3 1 16,-4 6-16,-3 5 15,-3 1-15,-2 2 0,-4 0 0,-2 1 16,0-2-16,-1-1 16,1-4-16,1-4 0,3-3 0</inkml:trace>
  <inkml:trace contextRef="#ctx0" brushRef="#br0" timeOffset="51020.643">10881 3675 0,'0'0'0,"0"0"15,0 0-15,0 0 0,0 0 0,0 0 16,0 0-16,28 7 0,-28-7 0,20 3 16,-20-3-16,25 4 15,-25-4-15,32 4 0,-10-3 16,0 0-16,1 0 0,5 1 15,4-1-15,9 0 0,-1-1 0,3 1 16,4-1-16,7 0 16,-3-1-16,2 1 0,1 1 0,5 0 15,-5 1-15,-2 0 0,-4 1 0,-9-1 16,-9-1-16,-7 0 16</inkml:trace>
  <inkml:trace contextRef="#ctx0" brushRef="#br0" timeOffset="53870.677">10882 2289 0,'0'0'0,"0"0"16,0 0-16,0 0 0,0 0 0,0 0 0,-19 25 15,19-25-15,-18 25 0,18-25 0,-24 33 16,9-14-16,1 3 16,0 4-16,-1 4 0,-2 6 0,-1-2 15,4 0-15,2-2 16,3 3-16,4-5 0,8-4 0,3-6 15,6-3-15,5-2 16,3-3-16,2-5 0,-2-3 0,-2-3 16,1-2-1,0-1-15,-4-1 0,-3 1 0,-2 0 0</inkml:trace>
  <inkml:trace contextRef="#ctx0" brushRef="#br0" timeOffset="54060.6621">10523 2534 0,'0'0'0,"0"0"15,0 0-15,0 0 0,0 0 0,0 0 0,31 1 16,-31-1-16,37 2 16,-12-1-16,2-1 0,1 0 0,0-1 15,13-2-15,3-1 16,-7 0-16,-7 1 0,-3 1 0</inkml:trace>
  <inkml:trace contextRef="#ctx0" brushRef="#br0" timeOffset="54710.6683">11297 2280 0,'0'0'0,"0"0"0,0 0 0,-12 22 0,12-22 15,-16 31-15,6-8 0,0 2 0,1 0 16,-4 13-16,1 4 16,-3 3-16,1-5 0,-1-4 0,1-2 15,1-4-15,-1-2 0,2-2 16,2-6-16,4-8 0,0-3 15,2-5-15,2-4 16,1-4-16,1-1 0,3-6 0,3-4 16,3-1-16,1-3 15,2-4-15,4-5 0,0 1 0,1 0 0,2 4 16,1 1-16,-1 4 16,-2 3-16,-1 5 15,0 5-15,-3 2 0,-2 5 0,-3 2 16,-2 6-16,-1 3 15,-3 5-15,-1 5 0,-1 0 0,-1 4 0,0 0 16,2 1 0,1-2-16,1-2 0,3-2 0,5-4 15,6-2-15,3-7 0,5-5 0,3-5 16,5-4-16,1-2 0,-2-3 16,3-6-16,-2-2 0,-2-3 15,-3-2-15,0-1 16,-2-2-16,-4-2 0,-3-1 0,-4 1 15,-3 1-15,-5 3 0,-2 3 16,-5 5-16,-4 3 0,-1 4 16,-3 1-16,-3 7 15,-3 3-15,1 4 0,-2 1 0,1 6 16,1 2-16,0 5 0,-1 2 0,4 4 16,3 3-16,3 0 0,4 2 15,5 2-15,0 0 0,7-5 0,6-4 16,5-5-1,5-3-15,3-5 0,2-2 0,3-8 16,5-4-16,-9-1 0,-8 1 16,-4 1-16</inkml:trace>
  <inkml:trace contextRef="#ctx0" brushRef="#br0" timeOffset="55030.6516">12696 2357 0,'0'0'0,"0"0"16,0 0-16,-30 13 0,15-7 15,-5 0-15,-3 4 0,-7 5 0,0-1 16,2 3-16,0 1 0,0 2 0,5 0 16,7 0-16,5-2 15,6-1-15,6-1 0,7-1 0,4-1 16,3-3-16,0 0 15,4 0-15,2 0 0,-3 0 0,-1-2 16,-5-1-16,-3 0 16,-7 0-16,-4-1 0,-6 2 0,-4 4 15,1-3-15,-2 0 0,-6 1 0,-4-1 16,-4 3-16,3 0 16,5-5-16,4-4 0,3-1 0,2 1 15,2-2-15</inkml:trace>
  <inkml:trace contextRef="#ctx0" brushRef="#br0" timeOffset="55560.6498">12932 2451 0,'0'0'0,"0"0"15,0 0-15,0 0 0,-12 23 0,12-23 0,-15 29 16,9-10-16,-1 4 15,2 2-15,-1-2 0,3 0 0,1-1 16,2 3-16,2-4 16,3-2-16,4-2 0,2-5 0,1-5 15,3-3-15,1-4 0,4-5 0,2-3 16,-1-2-16,-1 0 16,4-8-16,-1-5 0,-1-1 0,0-1 15,-1 0-15,0 0 16,-3 1-16,-2 3 0,-2 3 15,-3 3-15,-3 3 0,-1 2 16,-2 6-16,-3 3 0,-2 1 0,-2 6 16,-3 4-16,0 3 15,-2 3-15,-1 4 0,1 6 0,2 2 16,4-2-16,3-4 0,4 1 16,3-2-16,-1-3 0,2-6 15,4-2-15,1-2 0,2-4 0,0-2 16,3-5-16,1-3 15,-1-3-15,-1-3 0,0-3 0,1-6 16,-3-1-16,-2-3 16,-2-1-16,1-2 0,-4 2 0,-3 2 15,0-2-15,-3 5 0,-4 4 0,-2 0 16,0 5-16,-1 4 16,-1 2-16,1 2 0,-1 4 0,-1 4 15,3 0-15,1 2 16,1-2-16,0 0 0,0-2 0</inkml:trace>
  <inkml:trace contextRef="#ctx0" brushRef="#br0" timeOffset="56060.7061">14081 2451 0,'0'0'0,"0"0"15,0 0-15,0 0 0,0 0 0,0 0 0,0 0 16,-21-16-16,21 16 16,-24-4-16,24 4 0,-31-2 0,14 3 15,-4 3-15,-3 0 0,1 3 0,1 1 16,-8 4 0,0 3-16,2-1 0,2 1 0,2 6 0,2 3 15,-1 4-15,3-3 16,7 2-16,4 1 0,5-6 0,4-4 15,7-3 1,6-1-16,2-6 0,1-3 0,6-4 0,6-4 16,-1-4-16,1-2 0,-1-4 15,1-3-15,-3 0 0,0 1 16,3-6-16,1-1 0,-6 0 0,-3 1 16,-5 2-16,-3 0 15,-2 4-15,-3 4 0,-3 5 0,0 3 16,-4 3-16,-1 6 15,-6 0-15,-3 2 0,-1 3 0,0 3 16,0 3-16,0 3 16,3-1-16,3 2 0,4-2 0,4 1 15,2-2-15,3-2 0,3-3 0,2-2 16,2-1-16,0-3 16,5-4-16,4-4 0,-2-3 0,0-4 15,-1-1-15,-1-1 16,-3 1-16,-4 2 0,-2 1 0</inkml:trace>
  <inkml:trace contextRef="#ctx0" brushRef="#br0" timeOffset="56410.729">14403 2470 0,'0'0'0,"0"0"0,0 0 0,-15 17 0,15-17 16,-17 20-16,17-20 15,-24 31-15,13-13 0,1 3 0,1-2 16,-1 6-16,2 0 15,1-4-15,2-2 0,-1-3 0,2-3 16,1-4 0,0-3-16,3-6 0,0 0 0,1-4 0,4-3 15,-1-5-15,2-1 0,3-5 16,2-3-16,1 1 16,1 2-16,0-3 0,0-1 0,1 3 0,-1 2 15,2-1-15,0 1 16,-3 5-16,0 2 0,0 5 0,0 3 15,-2 4-15,-1 3 16,-2 2-16,-3 4 0,-1 2 0,-2 2 16,-3 4-16,-3 4 15,-1-2-15,1 1 0,-1 6 0,2 0 16,3-2-16,1-3 0,4-2 0,5-3 16,-1-2-16,-3-4 15,-1-2-15</inkml:trace>
  <inkml:trace contextRef="#ctx0" brushRef="#br0" timeOffset="56730.663">15103 2436 0,'0'0'0,"0"0"15,0 0-15,-22 6 0,22-6 16,-28 10-16,8-3 0,0 3 0,2 1 15,-7 2-15,2 1 16,2 2-16,2-1 0,6 3 0,4 3 16,5-4-16,4-2 15,5-3-15,7-1 0,2 1 0,2-3 16,8 1-16,1 1 0,-2-3 0,-1 1 16,-4-1-16,-5 1 15,-3 0-15,-5 0 0,-3 0 16,-6 1-16,-4-1 0,-3 2 15,-5-2-15,-5 1 0,-4-1 0,0-3 16,-1-3-16,-1-2 16,4 5-16,3 3 0,4-2 0,3 0 15,2-2-15</inkml:trace>
  <inkml:trace contextRef="#ctx0" brushRef="#br0" timeOffset="56940.694">14927 2213 0,'0'0'0,"0"0"0,0 0 0,0 0 0,-23 11 16,23-11-16,-30 19 15,-987-6-15,2001 2 0,-999 1 0,1 2 16,-2 0-16,4-2 15,2-4-15,2-1 0,2-1 0</inkml:trace>
  <inkml:trace contextRef="#ctx0" brushRef="#br0" timeOffset="57360.6681">16048 2377 0,'0'0'0,"0"0"0,0 0 16,0 0-16,0 0 0,-28 0 0,28 0 16,-35 1-16,15 1 15,-3 0-15,-4 0 0,2 1 0,-1 0 16,-6 3-1,0 3-15,4 0 0,2 1 0,4 1 16,3 1-16,4 3 0,5 0 16,5 0-16,4 0 0,3 0 0,2-3 15,4 2-15,3 1 0,0-1 0,1-3 16,2 4-16,0 1 16,-3-3-16,-2 1 0,-4-2 0,-2 0 15,-4-3-15,-3 0 16,-4 0-16,-3 1 0,0-1 0,0 0 15,-3-1-15,-3 0 16,4-2-16,1 0 0,5-3 0,5 0 16,4-5-16,3 0 15,-1 0-15,-1-1 0,1 2 0</inkml:trace>
  <inkml:trace contextRef="#ctx0" brushRef="#br0" timeOffset="57730.725">16189 2563 0,'0'0'0,"0"0"15,0 0-15,-18 17 0,18-17 0,-21 23 0,8-6 16,1 1-16,1 0 16,0 4-16,3 2 0,4-5 0,4-1 15,7-3-15,6-2 16,4-4-16,4-3 0,5-5 0,6-3 15,7-2-15,-2-2 16,0-3-16,-1-4 0,-5 0 0,-3-2 16,-2-4-16,-4-3 15,-7 4-15,-4 0 0,-5 2 0,-6 2 16,-4 0-16,-4 1 0,-4 3 0,-5 2 16,0 1-16,-2 2 15,-3 1-15,-4 1 0,3 2 0,1 0 16,2 3-1,2 3-15,2 1 0,3 0 0,5 3 0,5-2 16,5 1-16,5 1 16,-2-3-16,0-1 0,-1 0 0</inkml:trace>
  <inkml:trace contextRef="#ctx0" brushRef="#br0" timeOffset="58090.6914">16800 2531 0,'0'0'0,"0"0"0,0 0 0,0 0 0,-22 21 16,22-21-16,-20 30 15,11-14-15,0-1 0,0 1 0,1 2 16,-1 2-16,2-2 0,0-3 0,2-2 16,0-5-16,2-1 15,1-3-15,2-4 0,0 0 0,0-5 16,2 1-1,2-3-15,1-1 0,0-2 0,5-6 0,3-3 16,2 0-16,1-1 16,2 3-16,1-1 0,0 1 15,1 1-15,7-2 0,0 4 0,-1 4 0,-3 3 16,-1 4-16,-1 3 16,-2 0-16,-1 0 0,-2 6 15,-4 5-15,-2 3 0,-4 2 16,-3 4-16,-5 1 0,0 4 0,-1 4 15,1 2-15,0 4 16,2-10-16,1-8 0,0-2 0,0-4 16,0-2-16</inkml:trace>
  <inkml:trace contextRef="#ctx0" brushRef="#br0" timeOffset="58560.713">17702 2491 0,'0'0'0,"0"0"16,0 0-16,0 0 0,-25-5 0,25 5 0,-31 3 15,12 1-15,-1-1 0,-3 5 0,-4 1 16,-8 5-16,2 3 16,0 5-16,-1 3 0,1 1 0,7-3 15,6-4-15,5-1 16,8-3-16,3-2 0,9-3 15,7-5-15,3-2 0,5-3 16,6-4-16,2-3 0,1 0 0,0 1 16,-1-7-16,1-5 15,0-3-15,-4 1 0,-4-1 0,-2 0 16,-5 6-16,-3 1 0,-3 2 0,-3 2 16,-3 6-16,-2 4 15,-4 3-15,-1 2 0,-3 6 0,-2 2 16,-2 7-16,-3 5 15,2 2-15,1 2 0,2 6 0,1 3 16,2 0-16,0 0 16,-1 6-16,2-3 0,-2-6 0,0-4 15,0-5-15,2-3 0,-2-3 0,-1-2 16,-8-6-16,-9-2 16,-1-2-16,-2-3 0,-9-1 15,-8-3-15,3-3 0,3-4 16,3-1-16,3-1 0,8 2 0,5 1 15,4 0-15</inkml:trace>
  <inkml:trace contextRef="#ctx0" brushRef="#br0" timeOffset="104791.268">3562 5112 0,'0'0'16,"0"0"-16,0 0 15,0 0-15,26 1 0,-26-1 0,28-1 0,-11 1 16,-1 0-16,5 1 0,2-1 16,3 0-16,0-1 0,10 1 15,4-1-15,-1 1 0,1 1 0,11-1 16,2 0-1,-1 0-15,1-1 0,7 1 0,1 0 16,1 0-16,0 0 0,9 2 16,0 2-16,-3-1 0,-4-2 0,-1 0 15,-2 1-15,7 2 0,-2 0 0,-2 0 16,-1 0 0,-5-2-16,-3-1 0,5 4 0,-3 0 15,3 5-15,-12 1 0,-14-3 16,-11-3-16,-8-1 0</inkml:trace>
  <inkml:trace contextRef="#ctx0" brushRef="#br0" timeOffset="109191.2983">3416 5285 0,'0'0'0,"0"0"0,17 1 0,-11 1 0,1 1 0,5-1 16,0 1-16,3 1 15,-1 1-15,2 0 0,-2-1 0,5 4 16,-2-1-16,-2-1 15,-3 0-15,-1-2 0</inkml:trace>
  <inkml:trace contextRef="#ctx0" brushRef="#br0" timeOffset="109361.2985">3401 5511 0,'0'0'0,"0"0"16,0 0-16,0 0 0,0 0 0,29 1 15,-29-1 1,28 4-16,-28-4 0,31 6 0,-18-2 16,3 2-16,-3 1 0,-1 0 15,-1-1-15,-2-2 0</inkml:trace>
  <inkml:trace contextRef="#ctx0" brushRef="#br0" timeOffset="109531.3383">3335 5833 0,'0'0'0,"0"0"0,0 0 16,0 0-16,0 0 0,32-8 16,-32 8-16,34-14 0,-12 5 0,1-1 15,5-1-15,-2-2 0,3-1 0,7-6 16,-3-3 0,-4 4-16,-5 3 0,-4 1 0</inkml:trace>
  <inkml:trace contextRef="#ctx0" brushRef="#br0" timeOffset="109711.2919">3790 5239 0,'0'0'16,"0"0"-16,0 0 0,0 0 0,0 0 0,0 0 16,-6 28-1,6-28-15,-7 26 0,7-26 0,-9 36 16,6-15-16,0-1 0,-1 0 15,2 0-15,1-2 0,-1-1 0,1 1 16,-2-4-16,2 0 16</inkml:trace>
  <inkml:trace contextRef="#ctx0" brushRef="#br0" timeOffset="109901.3047">3762 5395 0,'0'0'0,"0"0"16,0 0-16,15-17 0,-15 17 0,22-16 15,-9 8-15,3 2 16,0-2-16,3 0 0,3 1 0,3-1 15,1 1-15,-2 2 16,-1 0-16,0 4 0,0 1 0,-3 1 16,-1 2-1,-7 1-15,-2 2 0,-7 4 0,-3 1 16,-3 4-16,-4 0 0,-5 2 0,-4 1 16,4-3-16,0-2 0,3-2 15</inkml:trace>
  <inkml:trace contextRef="#ctx0" brushRef="#br0" timeOffset="110331.3761">3747 5553 0,'0'0'0,"0"0"0,0 0 16,0 0-16,0 0 0,11-22 16,-11 22-16,19-14 0,-19 14 0,25-15 15,-10 8-15,-1 1 0,-3 1 0,3 0 16,-2 1 0,2-1-16,-2 1 0,1 3 0,-3 1 15,-1 1-15,-3 0 0,-6 1 16,0 2-16,-5 1 0,0 2 0,-6 2 15,-2 2 1,-2 1-16,-3 2 0,-5 4 0,0-1 16,0 1-16,1-1 0,-3-2 15,2-1-15,-2 3 0,3-1 0,4-2 16,5-3-16,3-5 0,3-2 0,4-4 16,4-3-1,5-1-15,4-1 0,2-4 0,1-3 16,2 0-16,2-1 0,5 1 15,6-2-15,7-2 0,-1-1 0,5 2 16,1 3 0,1 1-16,-1 1 0,6-2 0,-2 1 15,-5 4-15,-5 3 0,-3 2 0,-5 2 16,-4 2-16,-4 3 0,-8 0 16,-6 2-16,-5 1 0,-5 1 0,-6 2 15,-2 0 1,-4 1-16,-7 2 0,0 0 0,-1 1 0,4-3 15,4-2-15,5-2 16</inkml:trace>
  <inkml:trace contextRef="#ctx0" brushRef="#br0" timeOffset="110501.332">3866 5657 0,'0'0'0,"0"0"0,0 0 16,0 0-16,0 0 0,0 0 15,0 0-15,16 25 0,-16-25 0,6 25 16,-2-8-1,-2 2-15,1 0 0,-2 3 0,3 0 0,-1-1 16,1-3-16,1 4 16,-2-4-16,0-4 0,-1-3 0,2-1 15,-3-2-15,1 0 0</inkml:trace>
  <inkml:trace contextRef="#ctx0" brushRef="#br0" timeOffset="110751.3787">4051 5625 0,'0'0'0,"0"0"0,0 0 0,0 0 16,24 5-16,-24-5 15,18 9-15,-18-9 0,22 17 0,-12-6 16,2 1-16,-3 1 0,1 2 0,0-1 16,-3 1-16,-1-1 15,0 0-15,0 3 0,-2-2 0,-2 0 16,-1-2-16,-1-1 15,-2 0-15,-1 0 0,-2-1 0,-1-3 16,-3-1-16,-1 0 16,0 0-16,-6-1 0,3-3 0,-2-2 15,-1-2-15,1 0 0,3 1 0,2-1 16</inkml:trace>
  <inkml:trace contextRef="#ctx0" brushRef="#br0" timeOffset="110881.3158">3922 5785 0,'0'0'0,"0"0"16,0 0-16,0 0 0,0 0 0,0 0 15,24-17-15,-24 17 16,22-2-16,-22 2 0,27-5 0,-11 3 16,-3 0-16,2 4 15,-1 0-15,-1 0 0,-1-2 0,-2 1 16,-1-1-16,0 1 0</inkml:trace>
  <inkml:trace contextRef="#ctx0" brushRef="#br0" timeOffset="111021.3185">3905 5874 0,'0'0'0,"0"0"16,0 0 0,0 0-16,0 0 0,27-12 0,-27 12 0,36-15 15,-15 8-15,4-2 0,0 0 0,4-1 16,-3-1-16,5-1 16,-5 2-16,-4 3 0</inkml:trace>
  <inkml:trace contextRef="#ctx0" brushRef="#br0" timeOffset="111381.3114">4701 5267 0,'0'0'0,"0"0"16,0 0-1,0 0-15,0 0 0,-20 19 0,20-19 0,-28 24 16,15-10-16,-2 3 15,2 3-15,-3-2 0,3 0 0,-3 5 16,3 0 0,2-1-16,3-4 0,5-3 0,4-4 15,5-3-15,0-2 0,4-3 0,5-2 16,1-2-16,3-1 0,-3-2 16,3-2-16,-3-1 0,-3 0 0,0 2 15,-2-1-15,-1 3 16,-3-1-16,-6 3 0,-1 1 0,-5 2 15,-3 2-15,-5 4 16,-3 2-16,-1 1 0,-1 0 0,-1 3 16,-1 1-1,2 1-15,2-2 0,-2 4 0,4-1 0,3-3 16,1-2-16,2-2 0</inkml:trace>
  <inkml:trace contextRef="#ctx0" brushRef="#br0" timeOffset="111561.3239">4621 5636 0,'0'0'16,"0"0"-16,0 0 0,0 0 0,0 0 0,-1 24 15,1-24-15,-5 26 0,5-26 0,-10 31 16,3-12 0,2-1-16,1-1 0,1-2 0,0 0 15,0-2-15,3-2 0,-3-2 16,3-4-16,0-2 0,0 0 0,0 0 15</inkml:trace>
  <inkml:trace contextRef="#ctx0" brushRef="#br0" timeOffset="111901.3559">4969 5318 0,'0'0'0,"0"0"15,0 0-15,0 0 0,0 0 0,22-3 16,-22 3-1,0 0-15,0 0 0,20 9 0,-20-9 16,0 0-16,6 25 0,-6-25 16,-6 24-16,6-24 0,-14 27 0,14-27 15,-22 20-15,12-12 0,2 0 0,-9 2 16,-5 2 0,-7 1-16,1 0 0,6-4 0,1-2 15,4-2-15,3-1 0,6-2 16,1-2-16,7 0 0,8-2 0,10-1 15,5-1-15,6-2 16,3-1-16,11-1 0,3-2 16,-3 3-16,-2-2 0,8 0 15,-1 1-15,-7 2 0,-5 1 0,-7 3 16,-6 0-16,-6 0 0,-2 1 0,-5 0 16</inkml:trace>
  <inkml:trace contextRef="#ctx0" brushRef="#br0" timeOffset="112131.3966">5109 5559 0,'0'0'15,"0"0"-15,0 0 0,0 0 0,9 20 0,-9-20 16,6 29-16,-6-29 16,6 34-16,-3-17 0,-2 1 15,1-2-15,-2-1 0,0 3 16,0-1-16,0-3 0,-3-1 0,-3-2 15,0-1 1,-1-4-16,1 0 0,-3 0 0,-1-2 0,0 0 16,-2-2-16,-5-1 15,-1-3-15,0 1 0,1 1 0,4-1 16,0-1-16,4 1 0</inkml:trace>
  <inkml:trace contextRef="#ctx0" brushRef="#br0" timeOffset="112801.41">8712 5247 0,'0'0'0,"17"-2"16,10 0-16,9 0 0,0-1 0,23 0 16,18 0-16,17 0 15,2 0-15,13 0 0,-3-1 0,-4 1 16,-3 1-16,49 1 0,-8-1 0,-11-2 16,-9-1-16,0 3 15,1 2-15,-10 1 0,-4 0 0,-1-3 16,0-2-16,-2 1 15,-1 1-15,-2 0 0,0 1 0,-9-1 16,-2 1-16,-2 1 16,0 1-16,-9-3 0,-6-3 0,-2 3 15,-3 0-15,-5-2 0,-5 1 0,-3 1 16,-2 2-16,-10-3 16,-4-1-16,-4 3 0,-2 2 0,-5 0 15,-4 2-15,-7-2 16,-6 1-16,-4-1 0</inkml:trace>
  <inkml:trace contextRef="#ctx0" brushRef="#br0" timeOffset="116001.4377">7234 6483 0,'0'0'15,"0"0"-15,0 0 16,29-3-16,-29 3 0,26-2 0,-6 2 16,1 0-16,3 0 0,12-1 15,7 0-15,2-1 0,2 0 0,19-3 16,6 0-16,11-2 0,-4 2 0,22-1 16,2 1-16,-4 0 15,-4 2-15,20-4 0,17-1 16,18 3-16,-20 4 0,-5 0 15,-4-2-15,-15 1 0,-10-2 0,-1-1 16,-3-2 0,-14 3-16,-8 0 0,-8 9 0,-5 5 15,-16-1-15,-13 1 0,-8-4 0,-6-2 0,-6-1 16</inkml:trace>
  <inkml:trace contextRef="#ctx0" brushRef="#br0" timeOffset="117521.4561">13279 6422 0,'0'0'0,"0"0"0,0 0 15,0 0-15,30-1 0,-17 1 0,5-1 16,0 1-16,1 0 0,5 0 16,4-2-16,10 4 0,0-1 0,4 0 15,3 1 1,11-1-16,1 0 0,14 0 0,4 0 15,-2 0-15,-2 1 0,17-2 16,3 0-16,-2 2 0,-5 1 0,22-1 16,6-2-16,34 0 15,-19-3-15,1 1 0,1 0 16,-12-1-16,-9 1 0,13-1 0,9 1 16,-12 1-16,-9 2 0,9 0 15,5 0-15,-10-2 0,-5-1 0,8-3 16,4-1-1,-10 2-15,-7 2 0,8 1 0,7-1 16,-12 0-16,-7-1 0,0 0 16,2-1-16,-12-2 0,-6-1 0,4 2 15,3 4-15,-9 0 0,-8 0 0,-8 1 16,-6 2 0,-7-4-16,-6 1 0,-14-1 0,-10 2 0,-7-1 15</inkml:trace>
  <inkml:trace contextRef="#ctx0" brushRef="#br0" timeOffset="124961.5506">14111 6782 0,'0'0'0,"0"0"0,0 0 0,24-3 0,-24 3 16,27-7-16,-6 4 15,3-1-15,4 1 0,6-2 0,6 0 16,11-1-16,0 2 0,17 0 0,1-2 16,-5 1-16,-4-1 15,9-1-15,-3 2 0,0-1 16,-10 4-16,-8-2 15,-7 0-15,-9 1 0,-7 2 0,-8-2 0,-8 0 16,-1 1-16,-2-1 16,-2 2-16</inkml:trace>
  <inkml:trace contextRef="#ctx0" brushRef="#br0" timeOffset="125161.4791">14547 6546 0,'0'0'0,"0"0"16,0 0-16,0 0 0,0 0 0,0 0 0,-2 24 16,2-24-16,0 26 15,0-26-15,0 39 0,0-17 0,0 3 16,1-1-16,0 1 0,2 6 0,2-4 16,-2-3-16,0-6 15,1-1-15</inkml:trace>
  <inkml:trace contextRef="#ctx0" brushRef="#br0" timeOffset="125351.4839">14890 6543 0,'0'0'0,"0"0"16,0 0-16,0 0 0,-15 20 0,15-20 0,-23 30 15,9-10-15,0 0 16,-3 5-16,-2 4 0,-4 8 0,1-2 15,2-1-15,3 0 16,-2 0-16,4-6 0,2-6 0,3-4 16,3-3-16</inkml:trace>
  <inkml:trace contextRef="#ctx0" brushRef="#br0" timeOffset="125781.536">14463 6967 0,'0'0'0,"0"0"15,0 0-15,-15 16 0,15-16 0,-15 20 0,4-5 16,-2 1-16,-1 0 16,-5 8-16,0-1 0,3 1 0,1-3 15,2-2-15,0-3 0,2-1 0,2-1 16,1-2-16,2-2 16,3-10-16,3-8 0,3-2 0,2-3 15,3 1-15,2 0 16,5-4-16,5-2 0,4 0 0,4-1 15,12-4-15,5 1 16,1 1-16,2 3 0,13-4 0,6 3 16,-6 2-16,-1 2 15,6 2-15,-2 1 0,-8 3 0,-5 2 16,1 6-16,-6 5 0,-10 5 0,-5 1 16,-7 7-16,-5 4 15,-8 3-15,-4 1 0,-6 8 0,-3 3 16,-4 0-16,0-1 15,-3 2-15,-1 0 0,0-6 0,1-6 16,-3 0-16,-1-2 16,0-2-16,-1-5 0,-1-2 0,-3-5 15,2 0-15,0-3 0,0-4 0,-4 0 16,-1-5-16,-1-2 16,4 2-16,5-1 0,2 2 0</inkml:trace>
  <inkml:trace contextRef="#ctx0" brushRef="#br0" timeOffset="125921.4968">14750 7010 0,'0'0'0,"0"0"0,0 0 0,0 0 0,0 0 16,0 0-16,0 0 0,2 29 0,-2-29 16,3 22-16,-3-22 15,9 28-15,-9-28 0,14 22 0,-8-12 16,-1-2-16</inkml:trace>
  <inkml:trace contextRef="#ctx0" brushRef="#br0" timeOffset="126181.5654">15152 7015 0,'0'0'0,"0"0"16,0 0-16,-22 10 0,22-10 0,-30 17 0,5-6 15,-3 3-15,-1 0 16,-12 5-16,-1 1 0,2-2 0,4-1 15,-5 1-15,5-3 16,7-3-16,7-2 0,7-2 16,6-2-16,7-3 0,6-3 15,11-6-15,9-1 0,2-1 0,4 1 16,6 0-16,5 1 0,-2 0 0,-3-1 16,7-1-16,0 3 15,-7 0-15,-5 2 0,-5 0 0,-7-1 16,-3 1-16,-4 0 15,-2 2-15</inkml:trace>
  <inkml:trace contextRef="#ctx0" brushRef="#br0" timeOffset="126401.5733">14980 6962 0,'0'0'0,"0"0"15,0 0-15,0 0 0,0 0 16,0 0-16,0 0 0,0 0 0,8 33 15,-8-33-15,-1 34 16,1-13-16,0 3 0,0 4 0,0 4 16,-1 6-16,-1-3 15,0-2-15,2-5 0,2-4 0,0-5 16,1 1-16,1-7 0,-1-3 0,-1-3 16,0-1-16</inkml:trace>
  <inkml:trace contextRef="#ctx0" brushRef="#br0" timeOffset="126601.5371">14956 7152 0,'0'0'0,"0"0"0,0 0 0,0 0 0,0 0 16,-19 28-16,19-28 16,-15 27-16,7-12 0,-1 2 15,-1 0-15,0-1 0,-1 0 16,-2 1-16,0-2 0,2-3 0,2-2 15,2-5-15,3-2 16,2-4-16,2-2 0,0 0 0,0 0 16,0 1-16</inkml:trace>
  <inkml:trace contextRef="#ctx0" brushRef="#br0" timeOffset="126711.5616">15027 7228 0,'0'0'0,"0"0"0,0 0 16,0 0-16,24 7 15,-24-7-15,23 12 0,-9-3 0,3 0 16,-2 1-1,1 0-15,6 2 0,1 0 0,-1-2 0,0-1 16,-3-1-16,-4-1 16,-2-2-16</inkml:trace>
  <inkml:trace contextRef="#ctx0" brushRef="#br0" timeOffset="127001.5281">15632 6877 0,'0'0'0,"0"0"0,0 0 0,36-9 16,-18 6-16,6-1 0,5-1 0,13-3 0,3 0 16,6-1-1,4 0-15,11 0 0,-3-2 0,6 0 0,-4 1 16,-8 0-16,-6 1 15,-1 0-15,-8 3 0,-11 1 0,-8 2 16,-9 0-16,-6 0 16,-10 2-16,-6 0 0,-9-1 15,-6 1-15,5-2 0,4 2 0,3 0 0</inkml:trace>
  <inkml:trace contextRef="#ctx0" brushRef="#br0" timeOffset="127181.5759">15890 6692 0,'0'0'0,"0"0"15,0 0-15,0 0 0,0 0 0,0 0 0,13 23 16,-13-23-16,10 20 0,-10-20 0,10 30 16,-5-13-16,2-1 15,0 0-15,0 1 0,1-1 0,1-3 16,-1-2-1,-2 0-15,0-3 0</inkml:trace>
  <inkml:trace contextRef="#ctx0" brushRef="#br0" timeOffset="127381.5541">16211 6635 0,'0'0'0,"0"0"16,0 0-16,0 0 0,-7 24 0,7-24 0,-8 27 16,2-9-16,-3 1 15,-1 3-15,-1 3 0,1 0 0,0-1 16,-1 1-16,2-3 0,1-3 0</inkml:trace>
  <inkml:trace contextRef="#ctx0" brushRef="#br0" timeOffset="127611.5018">16120 6942 0,'0'0'0,"0"0"16,0 0-16,-23 21 0,23-21 0,-28 18 15,7-4-15,-1 0 0,0 1 16,-10 6-16,-2-2 0,2-1 0,1-1 15,-4 5-15,3 1 16,3-5-16,4-3 0,2-4 0,2-4 16,3-12-16,4-11 15,3 3-15,1 2 0,2 3 0</inkml:trace>
  <inkml:trace contextRef="#ctx0" brushRef="#br0" timeOffset="127781.5447">15829 7108 0,'0'0'0,"0"0"15,0 0-15,0 0 0,0 0 0,0 0 0,17 24 16,-17-24-16,5 23 16,-5-23-16,1 36 0,-1-15 15,-1 2-15,0 2 0,0 2 0,1 3 0,1-3 16,2-8-16,4-7 16,-2-1-16,0-2 0,-1-2 0</inkml:trace>
  <inkml:trace contextRef="#ctx0" brushRef="#br0" timeOffset="127981.5424">16514 7066 0,'0'0'0,"0"0"0,0 0 0,0 0 0,0 0 16,0 0-16,-28 16 15,28-16-15,-32 15 0,11-5 0,-3 3 16,0 0-16,-1 0 15,-6 4-15,-1 1 0,1-4 16,1-1-16,2-2 0,3-1 16,4-3-16,3 0 0,3-1 0</inkml:trace>
  <inkml:trace contextRef="#ctx0" brushRef="#br0" timeOffset="128351.5571">16295 7003 0,'0'0'0,"0"0"16,0 0-16,0 0 0,0 0 0,11 22 16,-11-22-16,4 29 0,-4-29 15,0 38-15,-1-15 0,1 0 0,0 0 16,2 5-16,1-2 0,2-4 0,0-3 16,2-1-1,2-3-15,2-1 0,1-1 0,3-3 16,3-1-16,-1-2 15,2-2-15,1 1 0,1-3 0,1 0 0,0-1 16,1-1-16,1-2 16,-3 0-16,-1 1 0,3 0 15,-1 0-15,-2-3 0,-1-1 0,-2-2 16,-2 1-16,-5 0 16,-1 1-16,0-2 0,-2-1 0,0 4 15,-3 4-15,0-2 0,-2 0 16,-1-6-16,-1-3 0,-3-2 15,-3-3-15,-1 4 16,0 0-16,-5-1 0,-2 3 0,2 0 0,2 2 16,3 1-16</inkml:trace>
  <inkml:trace contextRef="#ctx0" brushRef="#br0" timeOffset="137521.6562">5648 7852 0,'0'0'0,"0"0"15,0 0-15,0 0 0,0 0 0,23 0 0,-23 0 16,0 0-16,31-2 16,-31 2-16,31-1 0,-13-1 0,3 1 15,4 0 1,0 0-16,4 0 0,2 0 0,12-1 15,3 0-15,2 1 0,4 0 16,11-2-16,2-3 0,10 1 0,-2 3 16,1-2-1,1-1-15,11-1 0,-3-3 0,10 1 16,-4 2-16,-4 3 0,-4 1 0,32 0 16,-10 1-16,-13-3 0,-9-1 15,-3 4-15,-1 1 0,-7 0 16,-5 1-16,-5-1 0,-2 0 15,-9 0-15,-5 2 0,-6-1 16,-5-1-16,-7-1 16,-3-1-16,-7 2 0,-5-1 0,-4 2 0,-3 0 15,-4-1-15,0-2 0,-4 2 0,-3 1 16,3-1 0,0 1-16,2 0 0</inkml:trace>
  <inkml:trace contextRef="#ctx0" brushRef="#br0" timeOffset="139231.6801">5656 8095 0,'0'0'0,"0"0"0,0 0 16,18-11-16,-18 11 0,28-8 0,-6 3 16,3-2-16,3 1 0,10-2 15,4 0-15,-1-1 0,0 0 0,10-1 16,-1 0-1,-6 2-15,-3 0 0,-2 1 0,-5 3 16,-10 1-16,-4 1 0,-12-3 16,-7-3-16,-1 2 0,0 2 0,0 1 15</inkml:trace>
  <inkml:trace contextRef="#ctx0" brushRef="#br0" timeOffset="139391.6446">5981 7895 0,'0'0'15,"0"0"-15,0 0 16,0 0-16,0 0 0,0 0 0,0 0 0,5 23 16,-5-23-16,5 22 15,-5-22-15,3 31 0,-2-14 0,-1 2 16,-1 1-16,-1 0 0,-1 1 0,0-1 16,0-5-16,1-1 15</inkml:trace>
  <inkml:trace contextRef="#ctx0" brushRef="#br0" timeOffset="139541.6485">5725 8237 0,'0'0'16,"0"0"-16,0 0 0,0 0 0,0 0 0,25-11 15,-25 11-15,33-11 0,-13 5 0,5 0 16,3-1 0,1 0-16,0 0 0,9-2 0,1 1 15,-3 1-15,-4 1 0,2-1 16,-7 1-16,-5 1 0</inkml:trace>
  <inkml:trace contextRef="#ctx0" brushRef="#br0" timeOffset="139781.6539">5895 8236 0,'0'0'16,"0"0"-16,0 0 15,0 0-15,0 0 0,-6 25 0,6-25 16,0 0-16,2 25 0,-2-25 15,0 0-15,9 26 0,-2-20 0,1 0 16,3-3 0,2-1-16,-1-2 0,2-2 0,4-1 15,-3-1-15,3-1 0,4-2 0,-1-1 0,-2 1 16,-3 0-16,-2 2 16,-3-1-16,-1 1 0,-2 1 0,-1 1 15</inkml:trace>
  <inkml:trace contextRef="#ctx0" brushRef="#br0" timeOffset="139991.6855">5765 8328 0,'0'0'16,"0"0"-16,0 0 15,0 0-15,0 26 0,0-26 0,3 25 0,-3-25 16,0 30-16,-2-13 15,1 2-15,1-1 0,-2-2 0,0-1 16,2-2-16,-2 0 16,1-4-16,-1-2 0,-1-3 15,-1 0-15,1-1 0,1 0 0</inkml:trace>
  <inkml:trace contextRef="#ctx0" brushRef="#br0" timeOffset="140181.6856">5778 8478 0,'0'0'0,"0"0"0,0 0 15,22 4-15,-22-4 0,28 8 16,-6-2-16,1-1 0,1 1 0,5 1 16,4 1-1,10 4-15,1-1 0,10 4 0,-1-3 16,-3-1-16,-1-2 0,2 0 0,-6-3 16,-8-3-16,-5 0 0,-7-4 15,-7-4-15,-6-3 0,-4-3 0,-2 2 16,-2 2-16,-1 1 15</inkml:trace>
  <inkml:trace contextRef="#ctx0" brushRef="#br0" timeOffset="140641.6652">6179 8151 0,'0'0'0,"0"0"0,0 0 15,34-8-15,-20 8 0,4-1 16,1-1-16,3 0 0,0 0 0,5 2 15,0 0-15,-4 3 16,2-1-16,-7 3 0,-1 2 0,-4 0 16,-3 1-16,-4 1 15,-4 3-15,-6 0 0,-2 1 0,-5 1 16,-6 3-16,0-1 0,-1 0 0,-7 4 16,-3 3-16,2-3 15,-1 0-15,2 0 0,1-3 0,4-1 16,3-2-16,5-2 15,2-1-15,4-1 0,1 0 0,6-3 16,5 0-16,5-1 16,4 1-16,7-3 0,6-1 0,2-1 15,0 0-15,5-3 0,-1-1 0,1 0 16,-3-1-16,2-1 16,-1-2-16,-5-1 0,-5 1 0,-5-3 15,-5 0 1,-4 0-16,-3-1 0,-8 3 0,-2 0 15,-7 1-15,-3-1 0,-2 2 16,-6 0-16,1 1 0,-1 1 0,-1-1 16,-2 2-16,6 0 15,2 1-15,4 0 0,4-1 0,7 0 16,4-1-16,1 2 0,-3 1 0,1-4 16</inkml:trace>
  <inkml:trace contextRef="#ctx0" brushRef="#br0" timeOffset="140841.6718">6836 8192 0,'0'0'16,"0"0"-16,0 0 0,0 0 0,0 0 0,0 0 15,39-1 1,-39 1-16,36-2 0,-13 0 0,4 1 15,-1-2-15,1 2 0,7-2 16,1 0-16,-3 2 0,-3 2 0,-5 0 16,-3 0-16,-3 0 15</inkml:trace>
  <inkml:trace contextRef="#ctx0" brushRef="#br0" timeOffset="141141.7251">7083 8051 0,'0'0'0,"0"0"0,0 0 16,0 0-16,0 0 0,0 0 16,-2 28-16,2-28 0,0 25 0,0-25 15,-2 35-15,1-16 0,-1-1 0,-1 3 16,0 0 0,0-3-16,-1-1 0,-6 0 0,-1-3 15,0-2-15,3-3 0,-5-2 16,1-1-16,2 0 0,2-2 15,1-3-15,3-1 16,0-2-16,3 0 0,3-1 0,5-1 16,3 1-16,2 1 15,6-1-15,4-1 0,8-1 0,0 1 0,2 1 16,3 1-16,0-2 0,-1 2 0,-9 0 16,-3 0-16,-4 1 15</inkml:trace>
  <inkml:trace contextRef="#ctx0" brushRef="#br0" timeOffset="141361.7394">7019 8386 0,'0'0'0,"0"0"0,0 0 16,0 0-16,-7 18 0,7-18 16,0 0-16,1 27 0,-1-27 0,10 18 15,-2-10 1,6-1-16,-1-3 0,6-1 0,3-2 15,1-1-15,0-1 0,7-3 16,1 0-16,-6-1 0,-3 1 0,-2-1 16,-4 0-1,-5 0-15,-4-1 0,-4 2 0,1 0 0,-1 0 16</inkml:trace>
  <inkml:trace contextRef="#ctx0" brushRef="#br0" timeOffset="141561.7228">6826 8420 0,'0'0'16,"0"0"-16,0 0 0,0 0 0,-4 23 0,4-23 15,-2 21-15,2-21 0,0 24 0,0-12 16,0 2-16,0 0 16,0-1-16,0 0 0,0-2 15,0 0-15,0-2 0,-1-2 16,0-3-16,-1 0 0,1-1 0,1 1 15</inkml:trace>
  <inkml:trace contextRef="#ctx0" brushRef="#br0" timeOffset="141741.6718">6998 8524 0,'0'0'0,"0"0"16,0 0-16,35 7 0,-35-7 0,37 8 16,-11-1-1,3 0-15,1 0 0,12 3 0,3 2 16,8 0-16,-2 0 0,-1-1 15,1 0-15,2-2 0,-7 0 0,-3-7 16,-2-4-16,-8-2 16,-6 0-16,-9-1 0,-4-2 15,-9-4-15,-8-3 0,1 2 0,-1 2 0,2 4 16</inkml:trace>
  <inkml:trace contextRef="#ctx0" brushRef="#br0" timeOffset="141931.6747">7327 8232 0,'0'0'0,"0"0"0,0 0 16,0 0-16,31-5 0,-31 5 15,34-3-15,-13-1 0,0 1 0,1 0 16,1 0-16,6 1 0,-2 0 0,-2 2 16,-3 0-16,-4 1 15,-2-1-15,-5-1 0,-2-2 16,-5 1-16,2 0 0,-2 1 15</inkml:trace>
  <inkml:trace contextRef="#ctx0" brushRef="#br0" timeOffset="142131.7602">7348 8233 0,'0'0'15,"0"0"-15,0 0 0,0 0 0,0 0 0,-16 18 16,16-18 0,-8 19-16,8-19 0,-6 22 0,5-9 0,0 0 15,1 1-15,2-2 16,2-1-16,3-2 0,-1-1 0,2-2 15,3-3 1,-1-2-16,3-3 0,-4-2 0,4-1 16,-4-2-16,4-1 0,-2-6 15,0-2-15,-4 0 0,2-2 0,0 3 16,-3 3-16,-1 2 0</inkml:trace>
  <inkml:trace contextRef="#ctx0" brushRef="#br0" timeOffset="142311.6919">7447 8033 0,'0'0'0,"0"0"15,0 0-15,0 0 0,0 0 0,3 30 16,-3-30 0,6 37-16,-3-17 0,3 5 0,1 2 15,2 1-15,0 0 0,4 6 0,3-2 0,-2-3 16,1-2-16,4 2 16,2-4-16,-4-3 0,-2-2 0,1-6 15,-1-2-15,-2-5 16,-1-2-16,-2-1 0,-1 0 15,-2-2-15</inkml:trace>
  <inkml:trace contextRef="#ctx0" brushRef="#br0" timeOffset="142511.6853">7776 8237 0,'0'0'16,"0"0"-16,0 0 15,0 0-15,0 0 0,-17 24 0,17-24 0,-21 24 16,21-24-16,-23 27 15,10-11-15,0 2 0,-1 0 0,1-2 16,1-1-16,-2 0 16,1-1-16,4-3 0,-4-2 15,3-3-15,2-3 0,0-7 0,1-5 16,3 4-16,1-1 0,-1 2 16</inkml:trace>
  <inkml:trace contextRef="#ctx0" brushRef="#br0" timeOffset="142651.6865">7752 7930 0,'0'0'0,"0"0"15,0 0-15,0 0 0,0 0 0,28 18 16,-28-18-16,20 26 0,-12-12 0,-1 0 16,0-3-16,-2-2 15</inkml:trace>
  <inkml:trace contextRef="#ctx0" brushRef="#br0" timeOffset="143361.6925">11739 7806 0,'0'0'0,"0"0"0,0 0 0,0 0 0,0 0 16,0 0-16,31 1 15,-31-1-15,31 0 0,-7 1 0,6 0 16,2 0-16,2 0 16,17 1-16,6 0 0,1 0 0,2-1 15,18 2-15,17-1 0,-9 0 16,-7 1-16,13 1 16,-4 1-16,-1 1 0,-12-2 0,0 0 0,-7-1 15,-16-2-15,-12-2 16,1-1-16,-10 0 0,-17 1 0,-2-1 15,-4 1-15,-4 1 16,-4 0-16,0 0 0,-5-2 16,-3 1-16,0 1 0,-1 2 15,3-1-15,0 0 0,2 1 0</inkml:trace>
  <inkml:trace contextRef="#ctx0" brushRef="#br0" timeOffset="144821.7287">11532 8065 0,'0'0'0,"0"0"0,0 0 16,0 0-16,0 0 16,0 0-16,35 3 0,-35-3 0,40 2 15,-14-2-15,6 0 0,2 0 0,2 0 16,11 0-16,0 0 16,-1-2-16,-2 2 0,3 0 15,-6 0-15,-7 2 0,-6-1 16,-9-2-16,-5-1 0,-4 1 0,-5 0 15,1 0-15,-2 1 16,-1-1-16</inkml:trace>
  <inkml:trace contextRef="#ctx0" brushRef="#br0" timeOffset="145081.742">11887 7907 0,'0'0'0,"0"0"16,0 0-16,0 0 0,0 0 15,2 22-15,-2-22 0,-6 28 0,6-28 16,-7 38-16,1-11 16,1 4-16,-1 0 0,-2 15 0,0 4 15,0-3-15,0-2 0,0 6 0,2-4 16,0-7-16,2-5 16,-1-2-16,2-5 0,1-7 0,0-6 15,0-4 1,-1-3-16,1-5 0,0-4 0,-1-5 0,-1-4 15,2 3-15,0 1 16,0 1-16</inkml:trace>
  <inkml:trace contextRef="#ctx0" brushRef="#br0" timeOffset="145251.7198">11821 8197 0,'0'0'0,"0"0"15,0 0-15,0 0 0,0 0 0,-23 12 0,23-12 16,-27 17-16,27-17 15,-33 24-15,12-8 0,0 1 0,0 0 16,-5 6-16,-1 0 16,4-1-16,2-2 0,3-4 15,4-1-15,2-3 0,1-2 0,2-1 0</inkml:trace>
  <inkml:trace contextRef="#ctx0" brushRef="#br0" timeOffset="145451.7508">11870 8217 0,'0'0'0,"0"0"15,0 0-15,0 0 0,0 0 0,0 0 0,17 23 16,-17-23-16,4 18 0,-4-18 0,3 24 16,-3-12-16,-1-1 15,1-1-15,0 0 0,0-1 0,1-2 16,3 2-1,0-1-15,2-1 0,-1-1 0,1-2 16,-2 1-16,0-2 0</inkml:trace>
  <inkml:trace contextRef="#ctx0" brushRef="#br0" timeOffset="145831.7971">12341 8055 0,'0'0'0,"0"0"0,0 0 0,0 0 0,0 0 16,0 0-16,-18 18 16,18-18-16,-25 17 0,7-5 0,-2 3 15,-2 1-15,-1 0 16,-2 0-16,-2 1 0,-2 1 0,4-2 15,4-3 1</inkml:trace>
  <inkml:trace contextRef="#ctx0" brushRef="#br0" timeOffset="146251.7319">12168 8182 0,'0'0'0,"0"0"0,20-5 16,-7 3-16,2-1 0,5 3 16,4 0-16,6 2 0,0 1 15,-2 1-15,-2 1 0,-3 1 0,-2 0 16,0 1-1,-3 1-15,-5-3 0,-4 2 0,-5-5 0,-2 0 16,-3 0-16,-2 0 16,-6 2-16,-4 1 0,-3-1 0,-1-1 15,-3 2-15,-1 1 0,0 0 0,-1 1 16,-9 4 0,-2 2-16,3 1 0,3-1 0,-1 3 0,1 1 15,2 0-15,4-1 16,6 1-16,3 0 0,5-2 0,5-1 15,8-3-15,5-1 16,2-3-16,2-2 0,6-2 0,6-3 16,-2-2-16,-1-1 15,1-3-15,-1-1 0,-2-1 0,-2-1 16,-2-1-16,0-1 0,-1 0 0,-3 2 16,-3-1-1,-2 3-15,-2 0 0,0 3 0,-3 2 16,-1 2-16,-2 2 0,-1 3 15,0 1-15,0 5 0,0 0 0,0 1 16,1 3 0,1 1-16,1 0 0,3 0 0,-1-2 0,2 1 15,2-2-15,1-1 0,-2-2 0,-2-1 16,0-1-16</inkml:trace>
  <inkml:trace contextRef="#ctx0" brushRef="#br0" timeOffset="146471.7827">12737 8175 0,'0'0'0,"0"0"0,17-3 0,-3 1 0,0 2 16,5-1-16,2 1 15,5-1-15,0 1 0,2 0 0,1 1 16,-3 0-16,-3 1 15,3-1-15,-5 0 0,-5-2 16,-3-1-16,-5-1 0,-3-3 16,-2 2-16,0-1 0,0 2 0</inkml:trace>
  <inkml:trace contextRef="#ctx0" brushRef="#br0" timeOffset="146701.7822">12968 8011 0,'0'0'0,"0"0"16,0 0-16,0 0 0,0 0 0,4 32 0,-4-32 16,-4 36-16,2-13 15,-4 5-15,-1 6 0,-2 2 0,0 2 16,-3 10-16,0-1 0,0 3 16,2-5-16,2-1 15,3-8-15,0-6 0,1-5 0,-1-7 0,1-6 16,0-5-16,-1-4 0,1 1 15,0-3-15,2 1 0</inkml:trace>
  <inkml:trace contextRef="#ctx0" brushRef="#br0" timeOffset="146931.741">12972 8313 0,'0'0'0,"0"0"16,0 0-16,0 0 0,0 0 0,-27 25 15,9-17-15,0 3 0,-1 3 0,-1 1 16,-1 2-16,1 0 0,0 0 16,-2 3-1,5-1-15,4-2 0,4-4 0,7-1 0,5-2 16,3-2-16,4-2 0,6-2 16,4-1-16,2-3 0,1 0 15,7-4-15,2-1 0,-7 1 0,-4 1 0,-5-1 16</inkml:trace>
  <inkml:trace contextRef="#ctx0" brushRef="#br0" timeOffset="147251.7671">13091 8220 0,'0'0'0,"0"0"0,0 0 16,0 0-16,0 0 0,29 0 0,-17 0 15,1 0-15,-1 1 16,1-1-16,0 1 0,-1 1 0,-1 0 16,-1 0-16,-1 0 15,-2 1-15,-2 2 0,0 2 0,-2 3 16,-2 1-16,-1 0 0,-3 5 0,-4 2 16,-1 1-16,-2 1 15,-3 5-15,0-1 0,1-3 0,1-3 16,1-2-16,1-3 15,0-2-15,2-4 0,-3 0 0,-1-4 16,0-1-16,1-3 16,-1-2-16,-1-1 0,-1-2 0,1-1 15,1-4-15,1-1 0,3 1 0,0 2 16,1 1-16</inkml:trace>
  <inkml:trace contextRef="#ctx0" brushRef="#br0" timeOffset="147391.7382">13105 8340 0,'0'0'0,"0"0"15,0 0-15,0 0 0,15 17 16,-15-17-16,17 23 0,-7-8 0,0 0 16,1 3-16,0 1 15,0-1-15,0 0 0,3 4 0,-1-1 16,0-3-16,-1-2 0,-2-4 0,-2-1 16,-1-2-16</inkml:trace>
  <inkml:trace contextRef="#ctx0" brushRef="#br0" timeOffset="147621.7758">13524 8261 0,'0'0'0,"0"0"0,21-2 0,-7 1 0,2 0 0,7 0 15,4 0 1,0 1-16,-1 0 0,1 0 0,-1 1 15,4-1-15,-5 1 16,-3-2-16,-3 0 0,-6-1 0,-3-1 16,-7-1-16,-4-2 15,0 3-15,0 0 0,0 1 0</inkml:trace>
  <inkml:trace contextRef="#ctx0" brushRef="#br0" timeOffset="147951.7583">13716 8016 0,'0'0'0,"0"0"15,0 0-15,0 0 0,0 0 0,0 0 0,0 0 16,0 0-16,0 0 16,13 21-16,-13-21 0,4 34 0,-3-14 15,1 7-15,-1 5 0,0-1 0,-1-1 16,1 12-16,0 0 16,0 3-16,0-6 0,-1-5 0,0-2 15,0-5-15,0-2 16,-1-2-16,-1-3 0,-5-3 0,-2-1 15,-5-4-15,-5-1 16,2-3-16,-1-1 0,-4-3 0,-4-1 16,1-4-16,2-3 0,2-6 15,1-3-15,5 2 0,2 2 16,4-7-16,2-4 0,4 1 0,2 3 16,2 0-16,2 2 15,3 1-15,1 0 0,9 5 0,5 1 16,1 4-16,2 2 15,5 2-15,3 3 0,-6 0 0,-5 0 0,-3-1 16</inkml:trace>
  <inkml:trace contextRef="#ctx0" brushRef="#br0" timeOffset="148371.8225">15383 7980 0,'0'0'0,"0"0"0,0 0 0,3-15 0,-4 10 16,-5-2-16,-4-1 15,-3-1-15,-3 2 0,-6 1 0,-6 2 16,-8-1-1,-2 1-15,-2 3 0,-1 2 0,3 1 16,5 3-16,-1 3 16,6 6-16,6-1 0,5 2 0,6 1 15,4 4-15,7-1 0,5-1 0,6 2 16,6 1-16,1-2 16,0-1-16,3 0 0,2 0 0,2 2 15,-4-2-15,-5-2 16,-3-3-16,-5-1 0,-5 0 0,-6-2 15,-6-1-15,-2-2 16,-2 1-16,-2-3 0,-3-3 0,-2 1 16,-1-2-16,0-3 15,3-2-15,3-2 0,4-1 0,2 2 0,2 0 16,1 1-16</inkml:trace>
  <inkml:trace contextRef="#ctx0" brushRef="#br0" timeOffset="148891.7619">15514 8004 0,'0'0'0,"0"0"15,0 0-15,0 0 0,-17 23 0,17-23 16,-22 30-16,10-10 0,0 3 16,2 0-16,1 0 0,0 3 0,4-2 15,4-6 1,4-1-16,5-5 0,4-4 0,4-2 15,4-4-15,2-3 0,2-1 16,0-5-16,0-3 0,4-4 0,-3-3 16,1-3-1,1-1-15,-2-1 0,-2 1 0,-2 0 16,-2 1-16,-4 2 0,-2 4 0,-2 3 16,-3 3-16,-2 2 0,-3 0 15,-3 6-15,0 6 0,-3 3 0,-3 4 16,1 1-1,-3 3-15,2 1 0,0 2 0,3 6 16,2 0-16,4-3 16,4-1-16,5-5 0,4-3 0,3-3 0,2-1 15,4-4-15,4-4 0,-4-3 16,0-1-16,-2-3 16,0-3-16,-1-1 0,-1-3 0,-3-3 15,-4-3-15,-3-1 16,-2-3-16,-4 1 0,-1 0 0,-6 1 15,-2 1-15,-4 1 16,-2 1-16,0 4 0,1 1 0,0 3 16,0 0-16,1 3 0,3 1 15,0 3-15,3 3 0,2-1 0,1 5 16,-1-5-16,1 3 0,-1-3 0</inkml:trace>
  <inkml:trace contextRef="#ctx0" brushRef="#br0" timeOffset="149101.8319">16437 8065 0,'0'0'0,"0"0"16,0 0-16,-16 23 16,8-10-16,0 3 0,-1 2 0,0 0 0,0 0 15,1 3 1,3 0-16,2-6 0,1-4 0,4-3 15,0-2-15,1-5 16,0-5-16,2-1 0,-1-2 0,0 0 0,-1 2 16,0 0-16</inkml:trace>
  <inkml:trace contextRef="#ctx0" brushRef="#br0" timeOffset="149241.8126">16349 7792 0,'0'0'0,"0"0"15,0 0-15,0 0 0,31 1 0,-31-1 0,35 3 16,-16 1-16,2 1 16,2 0-16,2 2 0,-4-2 0,-3 0 15,-1 0-15</inkml:trace>
  <inkml:trace contextRef="#ctx0" brushRef="#br0" timeOffset="149621.838">16722 7965 0,'0'0'0,"0"0"0,0 0 0,-8 22 16,8-22-16,-10 27 15,4-9-15,-3 3 0,-1-1 0,0 0 16,0 1-16,-1 4 0,1-4 0,3-3 16,0-3-16,1-3 15,2-2-15,2-3 0,1-1 0,1-6 16,4-1-16,-1-4 15,2-2-15,0-2 0,2-4 0,4-5 16,1-1-16,2-2 16,2 1-16,-1-2 0,1 0 0,-1 2 0,1 3 15,1-1-15,0 2 0,-3 4 0,-1 3 16,0 5 0,-1 1-16,-1 3 0,0 3 0,-1 3 15,-3 2-15,0 3 0,-3 2 16,0 2-16,-2 2 0,-1 3 0,-1 3 15,0-1 1,0-1-16,2 4 0,0-1 0,1-4 16,-1 0-16,0-3 15,1-1-15,2-4 0,-1-2 0,-1-2 16,0-2-16,-1-1 0</inkml:trace>
  <inkml:trace contextRef="#ctx0" brushRef="#br0" timeOffset="150001.808">17167 8144 0,'0'0'0,"0"0"0,0 0 0,0 0 0,0 0 16,31 8 0,-31-8-16,24 2 0,-24-2 0,26 0 15,-13-2-15,2-1 0,0-1 16,0-1-16,2 0 0,-1-2 0,1-3 15,0-1 1,-2 0-16,2-4 0,-2-1 0,-3 1 16,-3 0-16,-2 0 0,-4 1 15,-4 1-15,-5 1 0,-5 2 0,-3 2 16,-4 3-16,-2 3 0,-2 0 0,-2 2 16,-1 5-1,-2 2-15,-4 5 0,1 1 0,2 4 16,3 6-16,4 3 0,3 5 15,6 0-15,5 0 0,5 0 0,5-5 16,9-1 0,8-1-16,7-4 0,4-4 0,2-2 15,2-2-15,-2-1 0,0-1 0,-7-2 16,-7-2-16,-3-1 0</inkml:trace>
  <inkml:trace contextRef="#ctx0" brushRef="#br0" timeOffset="150641.7819">15017 8734 0,'0'0'0,"0"0"0,25-1 0,-6-1 0,3-1 15,19 0-15,10-1 16,4 0-16,3 1 0,28-3 0,30 2 16,8-1-16,-8 2 15,66 0-15,20-1 0,-32 3 0,-22 2 16,9 2-16,4 1 0,-21 1 0,-16 3 16,0 0-16,-1 2 15,-21-4-15,-15-3 0,-3 7 0,-4 5 16,-16-8-16,-10-2 15,-12-4-15,-8-3 0,-9 3 0,-5 1 16,-5-2-16,-4 0 16,-4-3-16,-2-3 0,-1 2 0,1 2 15,-3 0-15,-2 2 0,1-2 0,-1 2 16,0-2-16,0 2 16,0 0-16,0 0 0,0 0 0,0 0 15,-2-3-15,-1 4 16,3-1-16,-2 1 0,2-1 0,0 0 15,0 0-15,0 0 16,0 0-16,2-3 0,-2 3 0,0 0 16,0 0-16,0 0 15,0 0-15,0 0 0,0 0 0,3 1 16,-3-1-16,0 0 0,-3 3 0,3-3 16,-2 1-16</inkml:trace>
  <inkml:trace contextRef="#ctx0" brushRef="#br0" timeOffset="155931.8805">6404 10786 0,'0'0'0,"0"0"15,0 0-15,21-4 0,-13 2 0,2 0 16,2 0-16,1 0 16,0 0-16,4-1 0,2 1 0,0 0 15,1-1-15,11 0 16,4 0-16,3 1 0,0 1 0,18-1 15,5 0 1,2 1-16,1 1 0,21-1 0,7-2 0,10 1 16,-4 0-16,21 0 15,4 1-15,33 2 0,-21 0 0,-9 2 16,-4 2-16,-19-1 0,-10 0 0,-8 1 16,-2-3-16,-21 3 15,-11-1-15,-16 2 0,-9 0 0,-9-2 16,-5-1-16,-3-1 15</inkml:trace>
  <inkml:trace contextRef="#ctx0" brushRef="#br0" timeOffset="161111.9124">14967 10504 0,'0'0'0,"0"0"0,23-5 0,-12 3 0,0-1 16,6 1-16,4 0 16,10-1-16,3 1 0,8 2 0,7-2 15,15 4-15,1 0 0,21 0 0,6-1 16,-3-1-16,-3 0 16,24 4-16,21 6 0,-13-3 0,-7-1 15,54 1 1,-6-3-16,-26-1 0,-17 1 0,-1-2 0,-2-2 15,-16 3-15,-11 1 16,-5 3-16,-4 2 0,-13-3 0,-10-2 16,-7-5-16,-3-2 15,-14 1-15,-9 0 0,-7 1 0</inkml:trace>
  <inkml:trace contextRef="#ctx0" brushRef="#br0" timeOffset="162091.9498">15430 9029 0,'0'0'0,"15"1"15,4 0-15,-3 0 16,0 1-16,11 2 0,3-1 0,1-1 15,1-1-15,7 2 16,0 1-16,-6-1 0,-5 0 0,-5 0 16,-4 0-16,-3-2 15</inkml:trace>
  <inkml:trace contextRef="#ctx0" brushRef="#br0" timeOffset="162281.9181">15159 9194 0,'0'0'0,"0"0"16,0 0-16,28 0 16,-28 0-16,45 1 0,-11-2 0,4 0 15,4 1-15,16-1 0,2 1 0,9 1 16,-7 2-16,9-4 16,-6-1-16,-14-1 0,-12 1 0,-8 0 15</inkml:trace>
  <inkml:trace contextRef="#ctx0" brushRef="#br0" timeOffset="162521.9606">15548 9132 0,'0'0'0,"0"0"0,0 0 0,2 18 16,-2-18-16,0 22 15,0-22-15,-3 35 0,1-15 0,-2 4 16,0 1-16,-2 6 16,2-1-16,0-3 0,0-1 0,2-4 15,2-3-15,0-6 0,1-6 16,0-1-16,2-1 0,-1-3 16,-1 1-16,0-1 0</inkml:trace>
  <inkml:trace contextRef="#ctx0" brushRef="#br0" timeOffset="162771.9257">15639 9299 0,'0'0'0,"0"0"16,0 0-16,0 0 0,0 0 0,0 0 16,-25-7-16,25 7 15,-32 6-15,10-1 0,-3 2 0,-2 0 16,-1 0-16,-2 1 0,-1 1 16,-4 1-16,4 0 0,4-3 15,5 0-15,5-3 0,3-1 0,10-2 16,7-2-16,8 0 15,7-1-15,10 1 0,8 0 0,12 0 16,2 1-16,4 0 16,5 1-16,3 1 0,-5 1 0,2 3 15,-4 0-15,-12 1 0,-7-1 0,-12 2 16,-8-1-16,-8-1 16,-6-1-16,-1-2 0,0-1 0,-1-2 15</inkml:trace>
  <inkml:trace contextRef="#ctx0" brushRef="#br0" timeOffset="163221.9808">15448 9519 0,'0'0'0,"0"0"0,0 0 0,0 0 16,-6 23-16,6-23 0,-3 22 0,3-22 16,-2 28-16,2-14 15,0 1-15,0-1 0,1 0 0,0-2 16,1-1-1,0-2-15,2-3 0,-1-1 0,0-1 0,2-3 16,-1 1-16,0-5 16,2-2-16,1 0 0,0-2 0,1-1 15,1-3-15,1 0 0,1 2 0,6-2 16,3 2-16,1 1 16,1 2-16,2 1 0,3 3 0,-2 1 15,0 1-15,-1 3 16,0 3-16,-2 2 0,-1 1 0,2 4 15,-2 3-15,-5-3 16,-4 2-16,-5-2 0,-2 1 0,-3 0 16,-2 0-16,-2-2 15,-3-2-15,0-1 0,-2-2 0,-3-1 16,-2-3-16,-1-2 0,0-2 0,1-1 16,0 1-1,2-4-15,1 0 0,3-5 0,4-1 0,3-2 16,5 1-16,5 0 15,5-1-15,3-1 0,3 2 0,11-2 16,5 1 0,-2 2-16,0 0 0,-7 2 0,-5 2 0,-5 1 15</inkml:trace>
  <inkml:trace contextRef="#ctx0" brushRef="#br0" timeOffset="163522.0002">16521 9163 0,'0'0'0,"0"0"15,0 0-15,0 0 0,0 0 0,0 26 16,0-26-16,-3 34 0,1-14 0,-2 6 16,-3 3-16,0 1 15,1 0-15,-2 7 0,0 1 0,2-3 16,1-2-16,0 4 15,0-4-15,1-4 0,-1-4 0,1-6 16,-1-2-16,-2-4 16,-1-3-16,-3-3 0,-2-2 15,0-4-15,-2-2 0,-1-6 0,-3-3 16,4 2-16,1-1 0,3 3 16</inkml:trace>
  <inkml:trace contextRef="#ctx0" brushRef="#br0" timeOffset="163751.9445">16106 9388 0,'0'0'0,"0"0"15,0 0-15,0 0 16,30-9-16,-30 9 0,35-1 16,-14 2-16,1 1 0,1 0 15,0 2-15,5 1 0,-3 1 0,-3 1 16,-3 0-16,-4 2 0,-3 1 0,-6 1 16,-6-2-16,-2 4 15,-4 0-15,-4 2 0,-4 1 16,-4 0-16,0 0 0,-8 2 15,-1-1-15,0-3 0,2 0 0,1-3 16,-1-3-16,4-2 16,4-2-16,5-4 0,5-3 0,6 0 15,3-4-15,0 3 0,1 0 0,-2 1 16</inkml:trace>
  <inkml:trace contextRef="#ctx0" brushRef="#br0" timeOffset="164051.9678">16831 9339 0,'0'0'0,"0"0"16,0 0-16,0 0 15,0 0-15,-17 19 0,17-19 0,-31 18 16,13-8-16,-5-2 0,-6 2 0,2-1 16,-1-1-16,-7 3 15,1-1-15,4-1 0,5 0 0,-1-2 16,5-2-16,9-1 15,4 1-15,8 0 0,7 1 16,5 3-16,5 0 0,6 4 16,7 3-16,0-1 0,4 0 0,14 4 15,6 1-15,8 3 0,-4-1 0,2 0 16,-1 0-16,0-1 16,-11-4-16,-5-6 0,-4-1 0,-8-3 15,-6 1-15,-6-3 16,-5-1-16,-3-1 0</inkml:trace>
  <inkml:trace contextRef="#ctx0" brushRef="#br0" timeOffset="170942.0531">13814 13219 0,'0'0'16,"0"0"-16,0 0 16,31-5-16,-18 3 0,5 0 0,4 1 0,10-1 15,3 0-15,6 1 16,4-1-16,13 2 0,2 0 0,5 1 15,3-1-15,15 2 16,-2 2-16,14 1 0,-1 2 0,6 3 16,-7 1-16,-4 0 15,-3 0-15,24 3 0,-18-4 0,-8 0 16,-7 0-16,-15 0 0,-11 0 0,-12-6 16,-10-4-16,-9-3 15,-7-1-15,-12-3 0,-8-4 0,-8-3 16,-6-3-16,12 11 15,4 1-15,0 2 0</inkml:trace>
  <inkml:trace contextRef="#ctx0" brushRef="#br0" timeOffset="174632.0636">16138 12607 0,'0'0'0,"0"0"15,0 0-15,0 0 0,0 0 0,30-6 16,-30 6-16,32 0 0,-12-1 0,6 2 16,2 2-16,3 0 15,1 0-15,14 3 0,2-1 16,-4 2-16,-2 1 0,5 3 15,-1 1-15,-11-2 0,-6-2 0,-5 2 16,-8-1-16,-11 0 16,-7 0-16,-12 2 0,-8 1 0,-5 0 15,-4 0-15,-9 0 0,-6 2 0,-6 1 16,4-3-16,0 0 16,2-2-16,1 0 0,8-2 0,11-3 15,7 0-15,8-2 16,7 0-16,10-1 0,9-1 0,7-1 15,5 1-15,4-1 16,3 0-16,2 0 0,0 1 0,0-1 16,0 1-16,-6-2 15,-2-1-15,-7-2 0,-6 0 0,-3 0 16,-2 1-16,-2 0 0</inkml:trace>
  <inkml:trace contextRef="#ctx0" brushRef="#br0" timeOffset="174792.0706">16337 12633 0,'0'0'0,"0"0"16,0 0-16,0 0 0,0 0 0,0 0 15,0 0-15,0 0 0,-11 30 0,11-30 16,-10 24-16,10-24 16,-12 31-16,5-13 0,-1 1 0,0-1 15,1-2-15,2-1 16,-1-3-16,2 0 0</inkml:trace>
  <inkml:trace contextRef="#ctx0" brushRef="#br0" timeOffset="175032.0809">16204 12665 0,'0'0'0,"0"0"16,0 0-16,0 0 15,-9 28-15,9-28 0,-16 41 0,3-14 16,-1 2-16,-2 9 15,-2 6-15,-5 13 0,0 1 0,-6 12 16,1-2-16,0 3 16,4-9-16,1-4 0,7-9 15,2-10-15,3-8 0,2-8 0,2-5 0,2-10 16,0-7-16,2-7 16,1-7-16,-1 4 0,1 2 0,1 1 15</inkml:trace>
  <inkml:trace contextRef="#ctx0" brushRef="#br0" timeOffset="175512.108">16071 13083 0,'0'0'0,"0"0"0,0 0 0,0 0 16,1 28-16,-1-28 0,-6 35 0,1-10 16,-2 3-1,0 4-15,0 3 0,-2 6 0,1-4 0,2 1 16,1-6-1,1-5-15,0-5 0,2-4 0,1-3 0,3-9 16,3-5-16,-1-6 16,3-7-16,2-6 0,0-7 0,9-16 15,4-9-15,-4 9 0,-4 9 0,9-5 16,7-2-16,2 2 16,-3 8-16,-3 6 0,-3 3 15,2 3-15,-5 4 0,3 6 16,0 7-16,-6 3 0,0 3 0,-2 8 15,1 4 1,-4 6-16,-2 4 0,-4 12 16,-1 6-16,-3-3 15,-2-3-15,-1-9 0,-1-7 0,-7 2 16,-5-4-16,-1-3 0,1-5 0,-6-4 16,-4-3-1,3-5-15,-2-4 0,-2-5 0,1-4 0,3-3 16,4-3-16,2-2 15,3 0-15,4 3 0,3 4 0,5 0 16,4 1-16,10 0 16,5 2-16,9 0 0,6 1 0,-3 3 15,2 1-15,14-1 0,8 0 0,-14 2 16,-8 0-16,-7 0 16</inkml:trace>
  <inkml:trace contextRef="#ctx0" brushRef="#br0" timeOffset="175712.0778">16987 12971 0,'0'0'0,"0"0"15,23 1-15,-9 1 0,1 0 0,7 3 16,2 1-16,2 1 15,2 0-15,-4 0 0,-2 1 0,-4-1 16,-4-2-16,0 0 16,-1-1-16,-5 0 0</inkml:trace>
  <inkml:trace contextRef="#ctx0" brushRef="#br0" timeOffset="175862.1209">16739 13141 0,'0'0'0,"0"0"0,0 0 0,31 6 15,-31-6-15,34 3 16,-7 0-16,3-1 0,2 0 0,12 0 16,1 2-16,-2 0 15,-1 2-15,0-1 0,-8-1 0,-6-1 16</inkml:trace>
  <inkml:trace contextRef="#ctx0" brushRef="#br0" timeOffset="176052.0983">16752 13266 0,'0'0'0,"0"0"16,0 0-16,0 0 0,26 10 0,-26-10 15,41 6-15,-16-2 0,3 0 0,4-1 16,3-2-16,7 1 16,-2-1-16,6 1 0,-3-2 0,-8 0 15,-6 0-15,-6 0 16</inkml:trace>
  <inkml:trace contextRef="#ctx0" brushRef="#br0" timeOffset="176312.1117">17097 13072 0,'0'0'0,"0"0"16,0 0-16,0 0 0,0 0 0,-17 26 16,17-26-16,-16 28 15,6-8-15,0 2 0,0 2 16,0 0-16,1 1 0,2 9 15,2-2-15,4-3 0,2-3 0,6-2 16,4-1 0,2-3-16,3-1 0,8 1 0,4-4 15,2-2-15,0-4 0,2-3 0,3-2 0,-2-3 16,-1-1-16,4-3 16,-3-2-16,-6-1 0,-5 0 0,-5-4 15,-5-6-15,-5-4 16,-4-4-16,-1 6 0,-1 5 0,0 1 15</inkml:trace>
  <inkml:trace contextRef="#ctx0" brushRef="#br0" timeOffset="181452.1561">18143 13065 0,'0'0'0,"0"0"15,0 0-15,0 0 0,17 21 0,-17-21 16,29 19-16,-9-9 15,1 1-15,6 0 0,6-2 0,9 3 16,0-2-16,14 0 16,3-4-16,-5-1 0,-4-4 0,6-1 15,-3 2-15,-8-4 0,-5-6 0,-1-6 16,-7-4-16,-13 2 16,-3 1-16,-10-3 0,-6-1 0,-3 1 15,-2 3-15,-12-1 16,-6 0-16,-1 4 0,-2 2 0,-6 4 15,-4 4-15,2 3 16,1 3-16,-8 9 0,-1 5 0,12 0 16,5 2-16,1 11 15,4 7-15,7-2 0,4-1 0,9-3 16,8-1-16,6-2 0,6-1 0,16-3 16,13 0-16,-3-7 15,-1-3-15,16-2 0,4-4 16,-10-4-16,-7-3 0,6-6 15,-1-6-15,-20 5 0,-8 0 0,-9 3 16</inkml:trace>
  <inkml:trace contextRef="#ctx0" brushRef="#br0" timeOffset="181852.1791">19311 13029 0,'0'0'0,"0"0"15,0 0-15,0 0 16,0 0-16,0 0 0,0 0 0,-12 29 15,12-29-15,-14 33 16,6-10-16,-1 2 0,-1 0 0,2 2 16,1 4-16,1 5 15,3-5-15,5 2 0,4-5 0,2-5 16,1-5-16,6-6 0,5-7 0,0-3 16,1-3-16,0-7 15,1-8-15,-1-1 0,-2-1 0,3-5 16,1-4-1,-2 0-15,-2 2 0,-2-1 0,-3 2 0,-2 6 16,-4 4-16,-1 4 16,-2 3-16,-1 4 0,-2 2 0,-3 7 15,-2 6-15,-1 4 0,1 4 0,-3 12 16,-1 9-16,-1 1 16,1 0-16,-4 11 0,-2 2 0,2-7 15,1-4-15,0 2 16,1-2-16,2-10 0,-1-7 15,0-6-15,-1-3 0,0-6 16,-2-4-16,-13-7 0,-9-4 0,7-4 16,-1-3-16,6 3 15,5 1-15,4 2 0</inkml:trace>
  <inkml:trace contextRef="#ctx0" brushRef="#br0" timeOffset="182202.1855">19721 13316 0,'0'0'0,"9"0"16,4 2-16,1 1 0,3 1 0,6 1 15,2 0-15,2 0 0,0-1 0,6-1 16,-1-2-16,-5-1 16,-4-2-16,-3-3 0,-3 0 0,-1-2 15,-4-1-15,-4-8 16,-4-3-16,-3-1 0,-3 2 0,-9 2 15,-8 0-15,-3 3 16,-2 1-16,-5 4 0,-3 3 0,1 4 16,2 3-16,-8 9 15,2 6-15,2 3 0,2 3 0,7 6 16,6 4-16,7 1 0,7 0 0,10-2 16,9-3-16,4-2 15,5-4-15,14 2 0,10-2 0,2-7 16,3-4-16,2-9 15,3-5-15,-15 0 0,-11 0 0,-8 1 16</inkml:trace>
  <inkml:trace contextRef="#ctx0" brushRef="#br0" timeOffset="182422.1927">20558 12896 0,'0'0'16,"0"0"-16,-6 22 0,6-22 0,-13 34 0,1-8 16,-3 4-16,-3 15 15,-1 4-15,-4 13 0,1 0 0,2-6 16,2-6-16,4 2 0,4-7 0,4-2 16,5-8-16,5-8 15,2-6-15,-1-7 0,-2-3 0,0-2 16</inkml:trace>
  <inkml:trace contextRef="#ctx0" brushRef="#br0" timeOffset="182812.1628">21085 13315 0,'0'0'0,"0"0"0,0 0 0,0 0 15,0 0-15,0 0 16,-11-19-16,11 19 0,-27-9 0,7 6 15,-4 1-15,-5 3 16,-3 4-16,-11 4 0,-1 3 0,5 2 16,2 1-16,0 4 15,6 0-15,9-1 0,6 0 0,12-1 16,9-2-16,9-1 0,6-2 0,10-6 16,10-3-1,0-1-15,1-1 0,5-3 0,-2-3 16,-2-5-16,-1-3 0,-2-5 15,-5-3-15,-8 2 0,-6 2 0,-7 3 16,-3 2 0,-6 5-16,-2 3 0,-4 2 0,-3 3 15,-3 4-15,-2 2 0,1 7 0,0 6 16,2 2-16,0 3 0,6 1 16,3 1-16,4 1 0,3 0 0,4 4 15,3-2 1,5-4-16,5-3 0,-7-6 0,-3-3 15,-4-4-15</inkml:trace>
  <inkml:trace contextRef="#ctx0" brushRef="#br0" timeOffset="183122.2453">21824 13296 0,'0'0'0,"0"0"0,0 0 16,-25-14-16,25 14 0,-36-14 15,10 8-15,0 2 0,-1 0 0,-6 4 16,1 4 0,5 3-16,2 4 0,9 2 0,6 2 15,6 3-15,5 1 0,7 5 0,8-1 16,4 1-16,2 0 0,-1-1 16,-1 1-16,-3-2 0,-2-1 0,-2-2 15,-4-3 1,-6-6-16,-3-2 0,-6-3 0,-4-2 15,-5-3-15,-5-3 0,-1-1 16,-2-1-16,1-3 0,1-2 0,3-3 16,4-2-1,2 2-15,2 4 0,2 1 0</inkml:trace>
  <inkml:trace contextRef="#ctx0" brushRef="#br0" timeOffset="183532.169">22208 13000 0,'0'0'0,"0"0"0,0 0 16,-7 23-16,7-23 0,-10 35 16,1-11-16,-5 4 0,-2 3 0,-6 12 15,0 3-15,-4 7 16,2-3-16,4-4 0,3-4 15,0-3-15,4-8 0,3-4 16,4-5-16,1-7 0,-1-5 0,4-5 16,2-2-16,3-3 15,3-3-15,2-8 0,0-5 0,5-4 16,0-4-16,3-4 0,4-5 0,1 5 16,1 4-16,-2 4 15,-1 4-15,2-1 0,-1 2 0,-1 6 16,2 4-16,-4 4 15,-1 3-15,0 5 0,-3 4 0,-3 4 16,-1 4-16,-4 4 16,-2 4-16,-3 0 0,-2 3 0,-2 0 15,-4 1-15,1 2 0,1-1 0,-1-2 16,1-3-16,0-4 16,3-4-16,0-5 0,1-3 0,-1-2 15</inkml:trace>
  <inkml:trace contextRef="#ctx0" brushRef="#br0" timeOffset="183842.183">22457 13466 0,'0'0'0,"0"0"16,0 0-16,25 4 0,-25-4 0,31 6 16,-10 0-16,1-1 15,1 0-15,8 1 0,2-2 0,-3 1 16,-2-1-16,-3-3 15,-1 0-15,-3-3 0,-2-4 0,-1-2 16,-5-4-16,-6 0 16,-5-2-16,-3-1 0,-4 0 15,-2 0-15,-3 1 0,-9-1 0,-4 3 0,-2 4 16,0 4-16,-4 5 16,-1 5-16,1 4 0,1 5 0,1 7 15,-1 7 1,5-1-16,3 0 0,7 3 0,7-1 0,9 0 15,6 0-15,10-2 16,10-1-16,-7-6 0,-4-4 0,-5-5 16</inkml:trace>
  <inkml:trace contextRef="#ctx0" brushRef="#br0" timeOffset="184122.1784">23495 13473 0,'0'0'0,"0"0"0,0 0 0,-26-14 16,7 7-16,-4-1 16,-4 0-16,-11 1 0,0 0 0,-1 6 15,0 3-15,6 2 0,5 1 0,1 4 16,10 2-16,9 5 16,8 2-16,9 6 0,6 3 0,6 2 15,4 0-15,5 6 16,-1 2-16,-4-7 0,-2-6 0,-6-4 15,-6-3-15,-7-3 16,-4-2-16,-8-3 0,-8-1 0,-7-7 16,-7-3-16,-4-1 15,-3 0-15,-2-2 0,0-2 0,10 2 16,5 1-16,6 1 0</inkml:trace>
  <inkml:trace contextRef="#ctx0" brushRef="#br0" timeOffset="184472.2107">23172 14215 0,'0'0'0,"0"0"0,0 0 0,0 0 15,-31 3-15,31-3 16,-50 1-16,17-2 0,-5 1 0,-21-3 16,-9-3-16,-5-1 15,-2-1-15,-30-2 0,-28-2 0,-14-2 16,9 2-16,-65-5 0,-15-2 0,30 5 16,20 3-16,-5 1 15,-5 1-15,-5 1 0,-3 1 0,13 4 16,9 3-16,34 0 15,23-1-15,-22 1 0,-15-1 0,9 0 16,5 0-16,40 1 16,29 0-16,19 0 0</inkml:trace>
  <inkml:trace contextRef="#ctx0" brushRef="#br0" timeOffset="224312.7303">8910 8330 0,'0'0'0,"0"0"16,0 0-16,-14 21 0,14-21 16,-14 20-16,5-5 0,-1 3 0,-1 3 15,0 3-15,-2 1 16,0 9-16,1 3 0,1 0 0,-2 0 15,-1 7-15,0 0 16,0 3-16,0 0 0,-1 6 0,4-3 16,4 3-1,1 2-15,4-3 0,2-2 0,5 5 0,5-1 16,3-4-16,4-2 0,6-4 0,6-1 16,1-2-16,2-1 15,11 1-15,3-3 0,0-6 0,0-2 16,5-2-16,3-2 15,2-4-15,2-3 0,28 4 0,-6-6 16,-7-8-16,-5-7 16,1-3-16,0-4 0,4-3 0,1-1 15,1-7-15,0-4 0,-6-1 0,-4-1 16,-5-4-16,-3-2 16,-2-6-16,-2-5 0,-2 0 0,-2-1 15,-9-3-15,-6 0 16,-6-6-16,-5-3 0,-8 1 0,-3 0 15,-6-8-15,-3-8 16,-4 2-16,-2 2 0,-7-5 0,-3-3 16,-4 6-16,0 5 15,-10-3-15,-5-2 0,-4 3 0,-3 2 16,-2 4-16,-1 1 0,-5 8 0,-2 2 16,-10 4-1,-6 0-15,4 10 0,3 8 0,1-1 0,0 2 16,-1 0-16,-1 3 15,-5 2-15,-5 2 0,5 3 0,3 3 16,-2 6-16,0 5 16,2 1-16,4 2 0,-3 2 15,-1-1-15,2 6 0,4 2 0,4 8 0,5 4 16,0-3-16,1-1 16,7 4-16,4 6 0,7 2 15,5 3-15,5 1 0,1 0 16,5-2-16,4-2 0,1-10 0,4-8 15,-1-5-15</inkml:trace>
  <inkml:trace contextRef="#ctx0" brushRef="#br0" timeOffset="224802.6812">8911 8670 0,'0'0'0,"0"0"0,0 0 0,0 0 0,0 0 0,0 0 15,0 0-15,0 0 0,0 0 16,0 0-16,0 0 16,0 0-16,0 0 0,0 0 0,0 0 15,0 0-15,0 0 0,0 0 16,0 0-16,0 0 0</inkml:trace>
  <inkml:trace contextRef="#ctx0" brushRef="#br0" timeOffset="225512.6799">8961 8594 0,'0'0'0,"0"0"0,0 0 0,0 0 0,0 0 0,0 0 16,0 0-1,9-18-15,-9 18 0,0 0 0,0 0 16,0 0-16,0 0 16,0 0-16,0 0 0,0 0 0,0 0 15,0 0-15,0 0 0,-18-11 0,18 11 16,0 0-16,0 0 16,-21 15-16,21-15 0,0 0 0,-20 17 15,20-17-15,-16 16 0,16-16 16,-20 19-16,10-8 0,1 2 15,0-1-15,1 3 16,-1 0-16,0 0 0,1 0 0,1 2 16,1 2-16,0 0 15,4 0-15,0 0 0,4-1 0,2-3 16,5 2-16,5 0 0,-1-2 0,0-1 0,4-1 16,1-1-1,4-1-15,3-1 0,7 2 0,1-1 16,0 0-16,0 2 15,1-5-15,1 0 0,-1-3 0,-1-1 0,8-1 16,0-3 0,-3 0-16,-3 0 0,0-3 0,0-2 15,-4-1-15,-3-2 0,-4-1 0,-1-1 16,-2 1-16,-3-2 0,-3-2 16,-2-2-16,-2-1 0,-2 2 15,-3-1-15,-3-3 16,-1 0-16,-1-1 0,-3 0 0,-2-3 15,-3 2-15,-1-1 16,-1 1-16,-2 1 0,-3-2 0,0 1 16,-5 0-16,-3 1 15,1 1-15,1 2 0,-5-1 0,-1 3 16,4 4-16,-2 1 0,-4-1 0,-2 1 16,2 2-16,4 0 15,-6 2-15,-2 4 0,4 0 0,1 2 0,-1 3 16,-2 3-1,3 1-15,2-2 0,2 1 0,0 0 16,3 3-16,3 1 16,2 1-16,2-1 0,3-2 0,1-1 0,1 2 15,2 3-15,1-3 0,2-1 16,0-2-16,0-2 16,1 1-16</inkml:trace>
  <inkml:trace contextRef="#ctx0" brushRef="#br0" timeOffset="226262.6924">9953 8532 0,'0'0'16,"0"0"-16,0 0 16,0 0-16,0 0 0,-22 13 0,22-13 15,0 0-15,-23 17 0,23-17 16,-24 16-16,10-8 0,1 2 15,-1 1-15,-1 2 16,2 0-16,0 1 0,1 0 0,1 2 16,-2 5-16,0 1 15,2 0-15,3-1 0,1-1 0,3-1 16,1 0-16,4 1 0,3-1 0,0 0 0,7 0 16,6-2-1,0 0-15,2 0 0,10 1 0,3-1 16,1-2-16,0-1 0,3-2 15,3-1-15,-1-2 0,0-3 0,8-1 16,2-3 0,-4-2-16,-3-2 0,-2-2 0,1-1 15,-5 0-15,-3-1 0,2-5 0,-4-2 16,-8 1-16,-2 0 0,-3-5 16,-3-3-16,-3 1 0,-2 1 15,-3-3-15,-1-1 16,-3 1-16,-1 1 0,-4-2 0,-4 0 15,-1 0-15,1 2 16,-3-2-16,-2-1 0,-3 2 0,-1 2 0,-3 0 16,-3-1-1,2 3-15,2 3 0,-1-2 0,-3 1 16,0 3-16,0 1 0,-1 1 0,1 1 16,1 1-16,2 3 15,-1-1-15,0 2 0,1 3 0,-1 1 0,-1 1 16,0 0-1,2 0-15,0 0 0,-2 4 0,0 1 16,1 0-16,1-1 16,1 1-16,0 1 0,4-1 0,0 1 15,3-1-15,3 0 0,0-1 0,2-2 0,2 0 16,1 0 0,-1-1-16</inkml:trace>
  <inkml:trace contextRef="#ctx0" brushRef="#br0" timeOffset="226882.684">8828 8679 0,'0'0'0,"0"0"0,0 0 16,0 0-16,0 0 0,0 0 15,0 0-15,0 0 0,0 0 0,0 0 16,0 0-1,0 0-15,24 13 0,-24-13 0,0 0 16,22 11-16,-22-11 0,20 7 16,-7-3-16,2 0 0,3 0 0,2 1 15,2-1-15,-1-2 0,2 3 0,8-1 16,2-1 0,-1-1-16,-1 1 0,2-2 0,2-1 15,-3 2-15,-3 1 0,6-3 16,0-2-16,-3-1 0,-3 1 0,-3-1 15,-2 1 1,-3 1-16,-3 1 0,-1-1 0,-2-2 16,-2-1-16,-1 1 0,-2-2 15,-1-1-15,-4 3 0,-2 0 0,-1 1 16,0-1-16,0 1 0</inkml:trace>
  <inkml:trace contextRef="#ctx0" brushRef="#br0" timeOffset="227362.7013">9826 8683 0,'0'0'0,"0"0"0,0 0 16,0 0-16,0 0 0,0 0 15,0 0-15,0 0 0,0 0 16,0 0-16,20 16 15,-20-16-15,0 0 0,25 16 0,-25-16 16,28 11-16,-14-5 0,4-1 16,1 1-16,1-3 0,-1 0 15,3-1-15,3-2 0,-2 1 0,-1 1 16,9-3-16,1-1 16,-1 0-16,-2-1 0,0 0 0,-1 0 15,-3-2-15,-2-1 0,4 1 16,-2 1-16,-2-1 0,-2 0 15,-3-1-15,-4 0 16,-4 1-16,-2 0 0,-3 2 0,-2 0 16,0-1-16,-3 1 0,0 0 15,0 1-15,0-1 0</inkml:trace>
  <inkml:trace contextRef="#ctx0" brushRef="#br0" timeOffset="228132.7755">9922 8621 0,'0'0'0,"0"0"15,0 0-15,0 0 0,0 0 0,-2 26 16,2-26-16,-2 23 0,2-23 16,-3 25-16,1-10 0,0-1 15,1 1-15,1-2 16,0 0-16,0-2 0,1-1 0,1-2 15,2 1-15,-1-2 16,0 0-16,1-2 0,0 2 0,0-4 16,2-2-16,-2 1 15,1-1-15,-2 1 0</inkml:trace>
  <inkml:trace contextRef="#ctx0" brushRef="#br0" timeOffset="228352.7746">10061 8574 0,'0'0'0,"0"0"0,0 0 0,0 0 15,0 0-15,-4 21 0,4-21 0,-4 24 16,4-24-16,-3 30 16,2-9-16,0-1 0,0 0 0,0 1 15,1-3-15,1 0 16,0-1-16,1 1 0,1-3 0,3-4 15,0-1-15,3-5 16,1-4-16,-1-3 0,-1-1 0,-2-1 16,0 1-16,-2 1 0</inkml:trace>
  <inkml:trace contextRef="#ctx0" brushRef="#br0" timeOffset="228532.7144">10216 8628 0,'0'0'0,"0"0"15,0 0-15,0 0 0,0 0 0,-5 22 16,5-22-16,-4 24 0,4-24 16,-5 29-16,2-12 0,1 0 15,1 0-15,1-3 0,1-1 0,1-2 16,0-3-16,1-2 16,2-2-16,0-2 0,1-1 0,-1-1 15,0 0-15,-1 0 0</inkml:trace>
  <inkml:trace contextRef="#ctx0" brushRef="#br0" timeOffset="228702.7834">10341 8707 0,'0'0'0,"0"0"0,0 0 0,-3 21 0,3-21 16,-1 25-1,1-25-15,1 31 0,0-16 0,2-1 16,0 2-16,2-2 15,-1 0-15,2 1 0,-2-2 0,-1-2 16</inkml:trace>
  <inkml:trace contextRef="#ctx0" brushRef="#br0" timeOffset="229292.7298">8834 8645 0,'0'0'0,"0"0"0,0 0 16,0 0-16,5 18 0,-5-18 15,0 0-15,3 30 0,-3-30 0,3 31 16,-1-13 0,0 0-16,2-1 0,-1 1 0,1 1 15,1-2-15,-3-2 0,4 3 0,-1-3 16,1-2-16,-1-1 16,2-3-16,0-3 0,0-3 0,0-1 0,-2-1 15,1 0 1,-2 0-16</inkml:trace>
  <inkml:trace contextRef="#ctx0" brushRef="#br0" timeOffset="229522.7738">8986 8650 0,'0'0'15,"0"0"-15,0 0 0,0 0 0,1 22 16,-1-22-16,0 26 15,0-26-15,2 35 0,0-17 0,-1 3 16,1-2-16,1 0 16,3 3-16,1-2 0,1-4 0,0-5 15,0-2-15,-1-3 0,2-3 0,0-4 16,0-5-16,0-4 16,-2 1-16,-1 2 0,-1 2 0</inkml:trace>
  <inkml:trace contextRef="#ctx0" brushRef="#br0" timeOffset="229722.792">9160 8598 0,'0'0'0,"0"0"0,0 0 15,0 0-15,0 0 0,0 0 0,0 0 16,-12 31-16,12-31 0,-6 27 0,3-9 16,1 1-16,0 1 15,1 0-15,1-1 0,1 0 0,0-4 16,2 0-16,2-3 15,0-2-15,2-1 0,0-3 0,1-3 16,-1-2-16,0-2 16,-2 1-16,1-1 0,-2 1 0</inkml:trace>
  <inkml:trace contextRef="#ctx0" brushRef="#br0" timeOffset="229922.7331">9297 8625 0,'0'0'15,"0"0"-15,0 0 16,0 0-16,-8 22 0,8-22 0,-4 25 16,2-9-16,-2 1 0,1 1 15,0 1-15,2-3 0,0 0 0,1-2 16,1-1-16,1-2 0,1-2 0,2-2 16,1-4-1,-3 1-15,2-1 0,-2 0 0</inkml:trace>
  <inkml:trace contextRef="#ctx0" brushRef="#br0" timeOffset="230102.7242">9426 8652 0,'0'0'16,"0"0"-16,0 0 16,0 0-16,-3 29 0,3-29 0,-5 32 15,3-13-15,0 1 0,1 1 16,1-1-16,0 4 0,1-2 15,2-4-15,3-3 16,-1-2-16,2-4 0,2-4 0,-1-3 16,0 0-16,-1-1 15,-2 0-15</inkml:trace>
  <inkml:trace contextRef="#ctx0" brushRef="#br0" timeOffset="230252.7274">9529 8671 0,'0'0'16,"0"0"-16,0 0 16,0 0-16,0 0 0,0 0 0,0 0 15,8 29-15,-8-29 0,4 24 0,-4-24 16,0 0-16</inkml:trace>
  <inkml:trace contextRef="#ctx0" brushRef="#br0" timeOffset="230722.7337">10161 8583 0,'0'0'0,"0"0"0,0 0 15,0 0-15,0 0 0,-25 20 0,25-20 16,-15 19-16,7-6 0,0 1 0,1 3 16,2 0-16,1 0 15,1 1-15,2 1 0,2 4 0,2-4 16,4-2-16,4-2 15,1-2-15,1-2 0,0-4 16,1-5-16,-1 0 0,1-2 0,-3 1 16,-1-1-16,-3 1 0</inkml:trace>
  <inkml:trace contextRef="#ctx0" brushRef="#br0" timeOffset="230922.7329">10377 8658 0,'0'0'0,"0"0"0,0 0 0,0 0 0,0 0 0,0 0 16,-2 27-1,2-27-15,0 0 0,-1 33 0,1-33 16,-1 28-16,1-16 0,1 1 0,0-3 16,3-2-16,0-2 15,-1 0-15,1-3 0,-1 1 0</inkml:trace>
  <inkml:trace contextRef="#ctx0" brushRef="#br0" timeOffset="231072.8113">10424 8713 0,'0'0'0,"0"0"0,0 0 16,0 0-16,0 0 16,-4 30-16,4-30 0,0 24 0,0-24 15,0 27-15,2-12 16,0-2-16,0 0 0,-1-2 0,0-1 15,0-2-15</inkml:trace>
  <inkml:trace contextRef="#ctx0" brushRef="#br0" timeOffset="231302.7492">10038 8591 0,'0'0'0,"0"0"0,0 0 15,0 0-15,-8 21 0,8-21 0,-8 23 16,8-23-16,-6 31 16,4-11-16,1 1 0,1 0 0,1-1 15,-1-2-15,0-2 16,0-3-16</inkml:trace>
  <inkml:trace contextRef="#ctx0" brushRef="#br0" timeOffset="232172.7483">9553 9359 0,'0'0'0,"0"0"16,0 0-16,0 0 0,0 0 0,0 0 15,0 0-15,0 0 16,0 0-16,6 29 0,-6-29 0,0 0 15,7 24-15,-7-24 16,0 0-16,17 17 0,-17-17 0,0 0 16,28 5-16,-16-6 15,0-3-15,2-2 0,0-2 0,-1-1 16,0-1-16,2 0 0,0-1 16,3-1-16,-2 0 0,-2 3 15,-3 0-15,-4 4 0,-1 1 0,-2 0 16,0 2-16,-1-2 15</inkml:trace>
  <inkml:trace contextRef="#ctx0" brushRef="#br0" timeOffset="240862.8559">4186 14801 0,'0'0'0,"0"0"0,0 0 0,0 0 0,0 0 0,0 0 16,0 0-1,0 0-15,32-10 0,-32 10 0,36-8 16,-14 4-16,2-1 16,6 0-16,5-1 0,3 0 0,3 1 15,15-2-15,8 0 0,12-2 0,-2 0 16,22-3-16,5-2 16,17 0-16,1 0 0,14-1 15,-3 0-15,38-4 0,-23 4 16,5 1-16,4 1 0,-22 6 0,-15 4 15,0-1-15,0 0 16,-19-1-16,-12 3 0,-11-1 0,-9 1 16,-15 2-16,-10 0 15,-15 0-15,-7 0 0,-6 0 0</inkml:trace>
  <inkml:trace contextRef="#ctx0" brushRef="#br0" timeOffset="243472.8974">4656 14953 0,'0'0'0,"0"0"0,0 0 0,0 0 0,0 0 0,0 0 16,25 5-1,-25-5-15,0 0 0,30 11 0,-30-11 16,28 10-16,-12-5 15,-1-1-15,0 2 0,1-1 0,0 0 16,-3 0-16,2-1 16,-4-1-16,0 1 0,-1-1 0</inkml:trace>
  <inkml:trace contextRef="#ctx0" brushRef="#br0" timeOffset="243652.9575">4517 15172 0,'0'0'0,"0"0"0,0 0 0,0 0 16,0 0-16,26 9 0,-26-9 15,24 6-15,-24-6 0,28 8 0,-11-3 16,-4-1-16,2 0 0,-3 0 0,-2-1 16,0 0-16</inkml:trace>
  <inkml:trace contextRef="#ctx0" brushRef="#br0" timeOffset="243802.962">4502 15419 0,'0'0'0,"0"0"15,0 0-15,0 0 0,0 0 0,26 8 0,-26-8 16,30-1-16,-30 1 16,41-7-16,-15 0 0,1-1 15,2-4-15,3 0 16,-6 1-16,-2 3 0</inkml:trace>
  <inkml:trace contextRef="#ctx0" brushRef="#br0" timeOffset="243982.8897">5001 14956 0,'0'0'0,"0"0"16,0 0-16,0 0 0,0 0 15,40 1-15,-40-1 0,46-1 0,-18-1 16,5 0-1,1 0-15,0 0 0,0 1 0,8-2 0,-3-1 16,6-1-16,-6-1 16,-7 0-16,-5 2 0,-6 1 0</inkml:trace>
  <inkml:trace contextRef="#ctx0" brushRef="#br0" timeOffset="244152.943">4925 15073 0,'0'0'0,"0"0"15,0 0-15,-12 32 0,7-15 16,2 5-16,-1 4 0,3 9 0,4 1 16,1-1-1,2-2-15,3 2 0,6-6 0,-3-7 0,1-6 16,-2-3-16,-2-3 0,0-1 0</inkml:trace>
  <inkml:trace contextRef="#ctx0" brushRef="#br0" timeOffset="244432.9228">4935 15216 0,'0'0'0,"0"0"0,0 0 15,40-5-15,-15 4 0,3-1 16,5-2-16,14 0 0,3 0 16,13 0-16,-1 1 0,0 2 0,-2 1 15,4 5 1,-5 3-16,-15 1 0,-9 3 0,-7 4 0,-12 4 15,-10-1-15,-7-1 16,-19 5-16,-12 4 16,-4-2-16,3-1 0,-7 1 15,-2-5-15,1-2 0,1-1 0,3-6 16,-1-3-16,7-6 0,6-4 0,3-7 16,2-5-16,5-5 15,3-6-15,1-3 0,2-4 16,1-8-16,5-6 0,-1 12 15,3 8-15,-1 7 0</inkml:trace>
  <inkml:trace contextRef="#ctx0" brushRef="#br0" timeOffset="244562.9067">5152 14981 0,'0'0'0,"0"0"15,0 0-15,0 0 0,0 0 0,-4 23 16,4-23-16,-2 31 0,0-11 16,0 4-16,0 2 0,-1 1 15,2 0-15,-2 5 16,3-1-16,-2-6 0,1-3 0,-2-3 15,2-3-15,1-4 16</inkml:trace>
  <inkml:trace contextRef="#ctx0" brushRef="#br0" timeOffset="244752.9086">5351 14952 0,'0'0'0,"0"0"16,0 0-16,0 21 15,0-21-15,-1 28 0,-1-10 0,0 3 16,-2 0-16,0 3 16,-3 2-16,-1 5 0,-2-2 0,0-4 15,1-4-15,-1-3 0,2-2 0,4-4 16</inkml:trace>
  <inkml:trace contextRef="#ctx0" brushRef="#br0" timeOffset="244902.9099">5136 15299 0,'0'0'0,"0"0"15,0 0-15,0 0 16,0 0-16,32 3 0,-32-3 0,31 2 16,-31-2-16,38-1 15,-19 0-15,2 1 0,0 2 0,0-1 16,-2-1-16,-6 0 0,-1-1 0,-3 1 16,1-1-16,-3 0 15</inkml:trace>
  <inkml:trace contextRef="#ctx0" brushRef="#br0" timeOffset="245032.9308">5041 15472 0,'0'0'0,"0"0"16,0 0-16,0 0 0,24 4 0,-24-4 15,37 0-15,-12-1 0,4-3 0,3-2 16,5-2-16,10-4 16,1-1-16,-5 1 0,-8 2 0,-6 2 0</inkml:trace>
  <inkml:trace contextRef="#ctx0" brushRef="#br0" timeOffset="245202.9335">6012 14709 0,'0'0'0,"0"0"0,0 0 0,0 0 16,24 16-16,-24-16 0,21 19 15,-21-19-15,22 21 0,-12-12 0,-1-1 16,-2-1-16</inkml:trace>
  <inkml:trace contextRef="#ctx0" brushRef="#br0" timeOffset="245382.9106">5834 14901 0,'0'0'0,"0"0"0,0 0 16,-8 27-16,8-27 0,-9 28 0,2-12 16,1-1-16,2-1 15,1-4-15,0-5 0,2-1 16,-1 1-16,1-2 0</inkml:trace>
  <inkml:trace contextRef="#ctx0" brushRef="#br0" timeOffset="245532.9108">5972 14917 0,'0'0'0,"0"0"16,23-4-16,-3 1 15,5 0-15,14 0 0,4-1 0,2 2 16,3 0-16,8 0 16,0 1-16,-5 1 0,-8 1 0,1 2 15,-7 1-15,-8 1 0,-8 0 0,-15 4 16,-7 2-16,-10 1 16,-7 2-16,3-4 0,4-2 15,2-1 1</inkml:trace>
  <inkml:trace contextRef="#ctx0" brushRef="#br0" timeOffset="245722.9105">6000 14990 0,'0'0'0,"0"0"0,0 0 16,0 0-16,-2 23 15,2-23-15,-9 25 0,9-25 0,-16 32 0,7-16 16,-1 1-1,0-2-15,2-3 0,-2 1 16,3-5-16,3-2 0,0-1 0,1 0 16</inkml:trace>
  <inkml:trace contextRef="#ctx0" brushRef="#br0" timeOffset="245832.9438">6239 15062 0,'0'0'0,"0"0"15,20 3-15,-7 0 0,1 1 0,6 0 16,4 2-16,-3-1 0,0 0 15,-2 0-15,-3-2 16,-2 1-16,-3 1 0,-2-2 0,-2 0 16,0 0-16</inkml:trace>
  <inkml:trace contextRef="#ctx0" brushRef="#br0" timeOffset="246172.9476">6104 15180 0,'0'0'0,"0"0"0,0 0 16,0 0-16,8 24 0,-8-24 16,2 21-16,0-11 0,1 0 15,0-1-15,0-2 0,-1-2 0,1-1 16,-1-2 0,0-2-16,0-1 0,0-1 0,1-3 15,-2-1-15,1 0 16,-2 1-16,3 1 0,-2-1 0,3 2 0,1 1 15,4 1 1,3 0-16,1 0 0,-1 1 0,2 1 16,-1 1-16,-1 0 0,0 1 15,-1 1-15,-1 1 0,-2 0 0,-2 0 16,-2 1-16,-6 1 0,-3 0 0,-4 0 16,-4-2-16,-3 0 15,-9 0-15,0 0 0,3-1 0,3-1 16,4 0-16</inkml:trace>
  <inkml:trace contextRef="#ctx0" brushRef="#br0" timeOffset="246352.958">5772 15336 0,'0'0'0,"0"0"16,0 0-16,0 0 0,19 21 16,-19-21-16,13 23 0,-13-23 0,16 29 15,-8-11 1,1 1-16,0 2 0,1 2 0,2 5 15,-1-2-15,-1-2 0,0-2 16,-2-2-16,-1-2 0,-2-3 0,-1-4 16,2 0-16</inkml:trace>
  <inkml:trace contextRef="#ctx0" brushRef="#br0" timeOffset="246652.9522">5871 15470 0,'0'0'0,"0"0"15,0 0-15,0 0 0,33-3 0,-14 0 16,6 0-16,3-1 0,4 1 16,3-1-16,4-1 0,14 0 15,1 2-15,11 0 0,-1 2 0,-7 1 0,-6 3 16,0 3 0,-8 2-16,-8-1 0,-4-1 0,-8 5 15,-6 2-15,-6 5 0,-8 3 16,-3 3-16,-7 2 0,-4 2 0,-4 0 15,-4 1-15,-2 1 16,0-3-16,4-1 0,-2-2 0,0-2 16,0-3-16,1-1 15,-3-6-15,-2-3 16,2-5-16,4-4 0,4-7 0,-1-5 0,4 2 16,2 2-16,1 2 15</inkml:trace>
  <inkml:trace contextRef="#ctx0" brushRef="#br0" timeOffset="246832.9549">6223 15329 0,'0'0'0,"0"0"15,0 0-15,0 0 0,0 0 0,-2 33 16,2-33-16,-8 32 0,1-13 16,-1 4-16,1 2 0,-4 1 15,0 0-15,-4 6 16,-2-1-16,2-5 0,1-3 0,-1-4 15,2-1-15,1-3 16,2-2-16,2-2 0</inkml:trace>
  <inkml:trace contextRef="#ctx0" brushRef="#br0" timeOffset="246972.9564">6141 15586 0,'0'0'0,"0"0"0,0 0 0,0 0 16,22 19-16,-22-19 15,25 15-15,-11-7 0,1 1 0,0 1 16,2 0-16,-2-1 16,-3-2-16,-1 0 0</inkml:trace>
  <inkml:trace contextRef="#ctx0" brushRef="#br0" timeOffset="247143.0037">7180 15984 0,'0'0'0,"0"0"0,0 0 0,0 0 0,-18-12 16,18 12-16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2T01:03:34.636"/>
    </inkml:context>
    <inkml:brush xml:id="br0">
      <inkml:brushProperty name="width" value="0.05292" units="cm"/>
      <inkml:brushProperty name="height" value="0.05292" units="cm"/>
      <inkml:brushProperty name="color" value="#FF0000"/>
    </inkml:brush>
  </inkml:definitions>
  <inkml:trace contextRef="#ctx0" brushRef="#br0">2500 15861 0,'0'0'0,"0"0"0,0 0 15,0 0-15,17-11 0,-17 11 16,0 0-16,19-13 16,-19 13-16,12-9 15,-6 6-15,-2-2 0,0 1 0,0 0 0,0 1 16,-1 0-16,0 2 0,1 0 0,-1 0 16,0 1-16,3 1 15,4 1-15,2 3 16,1 0-16,-1-1 0,5 3 15,-2 1-15,4 1 0,3 1 0,1-1 16,2 1-16,10 2 16,-1 0-16,2 1 0,1 1 0,7 2 15,-6-1-15,3 2 0,1-1 0,-5 0 16,-2-1-16,0-1 0,-1-2 16,5 3-16,-4 0 0,-3-2 0,-3-1 15,-4 1-15,-2 0 16,-3-1-16,-5-2 0,-1-2 0,-1-1 15,-4-1-15,-1 0 16,-4 0-16,-3 1 0,1 2 0,-1-1 16,-2-1-16,-2 0 15,-4 0-15,-1-1 0,1-2 16,-2 1-16,-1 0 0,-5 1 0,-1 0 16,1-2-16,-5 2 15,-2-1-15,-2 0 0,-3 0 0,-2 0 16,-1 1-16,-9 0 15,0 1-15,-1 0 0,-1-1 0,-2 1 16,3 0-16,-9 4 16,3 0-16,2 0 0,1-2 0,1 2 15,-2 3-15,7-3 0,5 0 0,-7 0 16,3 1-16,3 0 16,2 0-16,0 0 0,2 0 15,9-2-15,2-1 16,2-1-16,6-2 0,0-2 0,2-1 15,-1 0-15,4 0 0,2-3 16,3 0-16,1-5 0,-2-1 0,1-4 16,-2-4-1,4 1-15,1-2 0,1-2 0,-1-3 16,1 1-16,1-1 0,3-6 0,0-3 16,-1 1-16,2 0 0,-1-3 15,0-3-15,1 3 0,1 2 0,3-8 16,2 0-1,1 4-15,0 2 0,-1 0 0,5-1 16,-5 1-16,-3 2 0,5 2 16,2 4-16,-3-1 0,1 2 0,0-2 15,0-1-15,-2 5 0,1 4 0,-4-1 16,1 1 0,-1 4-16,-1 3 0,0 1 0,-1 1 15,-3 0-15,2 1 0,-3 3 16,1 2-16,0 1 0,1-1 15,-1 4-15,2 3 16,-3 1-16,1 2 0,0 2 0,-1 2 16,0 2-16,0 1 15,0 5-15,-2 3 0,2 1 0,0 1 16,-1 7-16,0 1 0,1 1 0,1 1 16,-3 2-16,1 3 15,1 7-15,-2-2 0,2 1 0,-3 3 16,3-4-16,-3-3 15,0 9-15,1 0 0,-1-5 0,0-3 16,1-1-16,-4 0 16,0-6-16,0-5 0,0 0 0,-3 1 15,2-2-15,1-3 0,-3-5 0,0-3 16,0-5-16,2-2 16,-1-5-16,-1-1 0,0-1 0,-1-1 0,1-2 15,0 0 1,0-4-16,2-1 0,-4-4 0,0-3 15,0-1-15,-2-4 16,-3-3-16,1-3 0,0-2 0,-4-2 16,-3-10-16,-3-1 15,4-1-15,1-1 0,-1-1 0,3 0 16,-7-9-16,-1 0 0,-2 1 0,0 1 16,0 0-16,5 2 15,-1-5-15,2 2 0,1 6 0,2 2 16,1 5-16,0 4 15,3 4-15,2 4 0,3 3 0,-2 2 16,3 2-16,0 1 16,-1-1-16,-1-1 0,-2-1 0,1 0 15,-1 4-15,0 2 16,4 3-16</inkml:trace>
  <inkml:trace contextRef="#ctx0" brushRef="#br0" timeOffset="14870.1573">4390 16550 0,'0'0'0,"0"0"15,0 0-15,0 0 0,0 0 0,0 0 0,-25-16 16,25 16-16,-27-4 16,11 1-16,-3-3 0,-3 3 15,-1 0-15,-5 2 16,-1 1-16,-11 2 0,-2 2 0,-6 0 15,-2 2-15,-13 4 16,2 1-16,-2 1 0,-2 4 0,-8 2 0,5 0 16,-10 7-1,0 1-15,14 2 0,10 1 0,-9 8 16,0 1-16,14-3 0,12-2 0,-14 15 0,8-4 16,23-22-16,3-1 15,0 13-15,11 0 0,6-13 0,5 2 16,5-3-16,5-2 15,2-1-15,0-2 0,3-1 0,6 0 16,3-2-16,2-2 16,7-1-16,4 1 0,1-2 15,-1-1-15,12-2 0,8-1 0,1-1 0,0-2 16,13-1-16,5 0 16,-4-1-16,-4 1 0,41-2 0,-3 1 15,-13-3-15,-7-2 16,1 1-16,0 2 0,-7-1 0,-5-1 15,0-2-15,3-4 16,-10 2-16,-7 0 0,1-3 0,1-2 16,-7-1-16,-9-1 15,4-5-15,1-5 0,-9 1 0,-7-1 16,2 1-16,-3 1 0,-4 0 16,-8 1-16,0-5 15,-1-3-15,-5 5 0,-2 5 0,-3-4 16,-3-2-16,-3 1 0,-4 2 15,-4-1-15,-1 1 0,-2 2 0,-2 1 16,-1 5-16,-3-3 16,0 3-16,-4 1 0,-7-2 15,-5-3-15,0 4 0,0 1 0,-11-4 16,-3-2-16,-14 3 16,-6-1-16,-6 4 0,-4 1 0,-2 1 15,6 1-15,-9 2 16,-5 2-16,-36 1 0,5 5 0,-5 6 15,2 4-15,7-2 16,2 0-16,5 1 0,2 0 0,5 4 16,3 3-16,-16 9 15,-13 8-15,17-3 0,12-2 0,27-7 16,18-6-16,13-5 0</inkml:trace>
  <inkml:trace contextRef="#ctx0" brushRef="#br0" timeOffset="35710.3932">3733 12012 0,'0'0'0,"0"0"16,0 0-16,0 0 0,0 0 0,-3-26 15,3 26-15,-19-13 0,0 6 0,-3 2 16,-7 1-16,1 1 16,-4-1-16,-15 3 0,-3 2 15,-13 2-15,3 2 0,-5 4 16,7 3-16,10 0 0,10-1 0,9 1 15,8 0 1,11 1-16,9-1 0,11 1 0,9 2 16,6 2-16,5-1 0,11 2 15,8 1-15,0-1 0,-2 0 0,6 5 16,-6 1-16,-12-5 0,-10-4 0,-15 0 16,-9 0-16,-12 0 15,-11-1-15,-10 0 0,-9-1 16,1-4-16,-2-2 0,-2-5 15,-3-3-15,7 0 0,2-1 0,9-10 16,6-6 0,7 4-16,4 3 0,1 3 0</inkml:trace>
  <inkml:trace contextRef="#ctx0" brushRef="#br0" timeOffset="35950.4059">4344 11716 0,'0'0'0,"0"0"0,0 0 16,-17 31-16,7-15 0,-4 8 15,-5 7-15,-7 13 0,-3 4 0,-3 13 16,2 1-16,7-7 0,7-5 0,1 1 16,8-7-1,7-9-15,3-7 0,12-2 0,8-5 16,-3-9-16,1-5 0,5-3 15,1-4-15,0-6 0,-2-6 0,-5 3 16,-5 2-16,-3 1 16</inkml:trace>
  <inkml:trace contextRef="#ctx0" brushRef="#br0" timeOffset="36110.4012">3941 12041 0,'0'0'0,"0"0"0,22-2 15,-22 2-15,39-6 0,-13 5 16,7-1-16,12 0 0,2 0 0,15 1 16,3 0-16,-5 1 15,0 1-15,-6 0 0,-10 0 0,-10 0 16</inkml:trace>
  <inkml:trace contextRef="#ctx0" brushRef="#br0" timeOffset="36290.434">4836 12061 0,'0'0'16,"0"0"-16,0 0 0,0 0 0,0 0 0,-13 23 15,13-23-15,-12 29 0,5-11 0,-2 2 16,-1 1 0,1 2-16,-1-2 0,1 5 0,-1-3 15,4-3-15,0-5 0,-1-1 16,4-3-16,0-1 0</inkml:trace>
  <inkml:trace contextRef="#ctx0" brushRef="#br0" timeOffset="36450.4225">4861 11728 0,'0'0'0,"0"0"0,0 0 16,0 0-16,23 11 0,-23-11 15,21 14-15,-10-6 0,-1-1 0,-1-1 16,-1 0 0,-2-1-16</inkml:trace>
  <inkml:trace contextRef="#ctx0" brushRef="#br0" timeOffset="36740.4164">5187 11869 0,'0'0'0,"0"0"16,0 0-16,0 0 0,-2 30 0,2-30 15,-8 34-15,1-12 16,-5 3-16,-1 5 0,-2 3 0,-3 9 16,2-2-16,0-5 15,3-2-15,0-1 0,3-4 16,2-6-16,4-4 0,-2-6 0,2-5 0,4-7 16,-1-7-1,3-2-15,1-3 0,6-7 0,4-5 0,6-7 16,3-2-16,0 2 15,0 2-15,-2 6 0,1 4 0,2 1 16,2 4-16,0 5 16,0 4-16,-2 5 0,1 2 0,-4 4 15,-1 3-15,-1-1 0,-4-2 0,-3-1 16</inkml:trace>
  <inkml:trace contextRef="#ctx0" brushRef="#br0" timeOffset="36940.4574">5828 11714 0,'0'0'0,"0"0"0,0 0 16,0 0-16,0 0 0,25 16 15,-25-16-15,24 21 0,-24-21 0,24 25 16,-11-8-1,-2-3-15,0-2 0,-4-1 0</inkml:trace>
  <inkml:trace contextRef="#ctx0" brushRef="#br0" timeOffset="37090.4092">5702 11968 0,'0'0'16,"0"0"-16,0 0 0,0 0 0,22 15 0,-22-15 15,27 17 1,-9-6-16,3 0 0,1 2 0,1 3 16,-2-3-16,-2-2 0,-3 0 15</inkml:trace>
  <inkml:trace contextRef="#ctx0" brushRef="#br0" timeOffset="37260.4182">5598 12298 0,'0'0'0,"0"0"16,0 0 0,0 0-16,0 0 0,38-1 0,-16 0 0,3-2 15,6 1-15,2-4 0,5 0 16,11-7-16,2-1 0,-3 0 16,-7 2-16,-7 3 0</inkml:trace>
  <inkml:trace contextRef="#ctx0" brushRef="#br0" timeOffset="37420.4147">6489 11492 0,'0'0'0,"0"0"16,0 0-16,0 0 0,0 0 0,0 0 16,0 0-1,-23 30-15,23-30 0,-28 28 0,10-10 16,1-3-16,3-2 0,0-1 15</inkml:trace>
  <inkml:trace contextRef="#ctx0" brushRef="#br0" timeOffset="38070.4542">6206 11708 0,'0'0'15,"0"0"-15,0 0 16,0 0-16,1 25 0,-1-25 0,-4 25 0,4-25 15,-4 32-15,1-16 16,-1-1-16,1-1 0,0-3 0,1 0 16,1-4-16,-1-1 15,1-3-15,1-3 0,1-5 16,2-1-16,1-2 0,0-1 0,4-3 16,3 0-16,2-3 0,8-2 15,3 2-15,1 2 0,2 3 0,3 3 16,1 2-1,4 2-15,-2 2 0,-3 5 0,-1 3 16,-5 1-16,-3 0 0,-4 3 16,-6 0-16,-5 0 0,-1 1 0,-8 0 15,-2 1-15,-5-1 0,-4 1 0,-5-4 16,-3-2-16,-5-3 16,1-2-16,0-3 0,-2-1 0,3-2 15,1-1-15,4-2 16,1-3-16,3 1 0,4 0 0,4-1 15,5 1 1,1 0-16,4 2 0,6 1 0,6 2 16,1 2-16,3 1 0,4 6 15,3 2-15,-3 4 0,0 3 0,-4 1 16,-1 2-16,-3 0 0,-2-1 0,-4 0 16,-7 2-1,-2-1-15,-2-1 0,-9-1 0,-4-1 16,-4-1-16,-5-2 0,-4-2 15,-4 0-15,0-4 0,0-1 0,-5-1 16,1-2-16,6-1 16,6 0-16,3 0 0,3 0 15,5 0-15,4 0 0,9 0 0,2 0 16,8-1-16,6 0 0,13 1 16,10-1-16,2 0 0,3 1 0,17 2 15,5 0-15,-6 1 16,-3 1-16,6-1 0,-1 0 15,-16-1-15,-8 0 0,-9 0 16,-7-1-16,-6 0 0</inkml:trace>
  <inkml:trace contextRef="#ctx0" brushRef="#br0" timeOffset="38310.436">6342 12090 0,'0'0'0,"0"0"16,0 0-1,30 11-15,-30-11 0,34 17 0,-14-2 16,1-1-16,1 1 0,5 5 16,-2 2-16,-3 1 0,-3 1 15,-5 0-15,-3-1 0,-2 3 0,-4-2 0,-7-2 16,-4 1 0,-8-4-16,-1-2 0,-6-3 0,-2-4 15,-4-2-15,1-3 0,0-8 16,-1-7-16,5-3 0,4-2 0,3 1 15,1 3-15,4 2 16</inkml:trace>
  <inkml:trace contextRef="#ctx0" brushRef="#br0" timeOffset="38460.4789">6415 12081 0,'0'0'16,"0"0"-16,0 0 0,0 0 0,0 0 0,0 0 16,-9 34-16,9-34 15,-20 40-15,6-16 0,-2 4 0,-2-1 16,-1-1-16,-5 8 15,1-1-15,2-4 0,3-3 0,2-3 16,-1-5-16,6-12 16,3-7-16,2-1 0,1 1 0,1-1 15</inkml:trace>
  <inkml:trace contextRef="#ctx0" brushRef="#br0" timeOffset="38940.4418">7122 11729 0,'0'0'0,"0"0"0,0 0 16,0 0-16,-21 22 0,21-22 15,-31 29-15,11-11 0,-1 1 0,-1 1 16,0 2-16,-3 2 0,3-2 0,5-1 16,5-4-1,2-2-15,2-2 0,7-1 0,5-2 0,4-3 16,2-1-16,7-2 15,4-2-15,2-2 0,1 0 0,7-1 16,0-2 0,-3 3-16,-4 2 0,-3 2 0,-2 5 15,-5 0-15,-4 3 0,-8 4 0,-5 5 16,-4 2-16,-2 4 0,-8 6 16,-5 2-16,-3 0 0,1-3 0,-1 3 15,-1-5 1,4-5-16,1-4 0,-2-4 0,0-2 15,0-6-15,2-4 0,1-5 16,2-5-16,3-1 0,0-1 0,1-7 16,2-2-1,6-4-15,0 0 0,8-1 0,3 1 16,1 6-16,2 2 0,5 4 0,6 2 0,3 5 16,0 1-16,5 7 15,2 4-15,3 2 0,1 2 0,5 4 16,-3 0-1,-1-1-15,0 0 0,-8-4 0,-7-3 16,-4-3-16</inkml:trace>
  <inkml:trace contextRef="#ctx0" brushRef="#br0" timeOffset="39260.4449">7578 11747 0,'0'0'15,"0"0"-15,0 0 0,-1 25 0,1-25 0,-10 30 16,-2-7-16,-1 2 0,-1 1 0,-5 6 16,0 0-1,1-4-15,4-4 0,0 0 0,3-4 16,3-4-16,4-3 0,7-3 15,5-3-15,4-3 0,4-3 0,9-1 16,5-2 0,13-3-16,4-2 0,0-1 0,2-2 15,4 1-15,-4-1 0,-7 2 0,-1-1 16,-7 1-16,-5-1 0,-3 2 16,-6 1-16,-6 2 0</inkml:trace>
  <inkml:trace contextRef="#ctx0" brushRef="#br0" timeOffset="39470.4655">7768 11809 0,'0'0'0,"0"0"16,0 0-16,-12 35 0,2-17 0,-3 8 16,-4 7-1,-7 14-15,-2 3 0,-8 17 0,0 3 16,0 4-16,5-9 0,-2 2 15,4-10-15,3-13 0,2-9 0,-2-10 16,3-10-16,8-9 16,3-5-16,3-1 0,2 2 15,0-2-15</inkml:trace>
  <inkml:trace contextRef="#ctx0" brushRef="#br0" timeOffset="39700.4415">7611 12244 0,'0'0'0,"0"0"0,22-1 15,-6 1-15,0 1 0,6 2 16,0 1-16,1 0 0,-3 1 0,0 1 16,-1 1-16,-1 2 15,-2 0-15,-6 3 0,-2 3 0,-4-2 16,-4 2-16,-5 0 0,-4 3 0,-1 1 16,-1 0-16,-9 3 15,-5-3-15,-2-3 0,0-4 0,-5-2 16,-2-2-16,1-5 15,2-5-15,0-6 0,0-4 0,3 0 16,4 2-16,6 2 16</inkml:trace>
  <inkml:trace contextRef="#ctx0" brushRef="#br0" timeOffset="39870.4541">7507 12251 0,'0'0'16,"0"0"-16,0 0 0,30 21 0,-15-10 0,4 5 15,4 4-15,8 7 16,2 0-16,1 4 0,4 1 0,8 8 15,-5-2-15,8 6 16,-3-4-16,-5-4 0,-5-4 0,-2-1 16,-6-5-16,-7-7 15,-5-6-15,-9-11 0,-4-8 16,-1 2-16,-1 1 0,0 1 0</inkml:trace>
  <inkml:trace contextRef="#ctx0" brushRef="#br0" timeOffset="40040.4436">8095 11690 0,'0'0'16,"9"6"-16,4 5 0,2 2 0,-2 2 0,6 12 15,-1 5 1,-1-4-16,-4-4 0,-2-5 0</inkml:trace>
  <inkml:trace contextRef="#ctx0" brushRef="#br0" timeOffset="43370.4953">8540 12119 0,'0'0'0,"0"0"15,0 0 1,0 0-16,28-10 0,-28 10 0,39-2 0,-16 0 16,1 1-16,5 2 15,3 2-15,8 0 0,-2 2 0,-1 1 16,-1 1-16,0 2 0,-6-3 0,-6-1 16</inkml:trace>
  <inkml:trace contextRef="#ctx0" brushRef="#br0" timeOffset="43550.5009">8351 12445 0,'0'0'0,"0"0"0,34-1 0,-9-2 16,1 1-16,19-2 16,9-1-16,15 1 0,-1 0 0,20-1 15,5 0 1,2-2-16,-13 1 0,-11 1 0,-21 1 15,-13 1-15</inkml:trace>
  <inkml:trace contextRef="#ctx0" brushRef="#br0" timeOffset="43800.4926">9574 12075 0,'0'0'0,"0"0"16,0 0-1,0 0-15,-7 34 0,2-14 0,-3 7 0,-2 6 16,-2 4-16,-6 19 16,-2 6-16,-3 17 0,1 1 0,-3 12 15,1-3-15,0-4 0,5-15 0,2-6 16,6-14 0,2-13-16,1-8 0,3-18 0,1-10 0,-3-6 15,-1-3-15,0 1 16,3 3-16,1 0 0</inkml:trace>
  <inkml:trace contextRef="#ctx0" brushRef="#br0" timeOffset="44030.505">9637 12158 0,'0'0'0,"15"0"16,8 0-1,10 2-15,3 0 0,9 7 0,0 3 16,-4 2-16,-5 2 0,2 7 15,-6 3-15,-9 0 0,-7 2 16,-9 3-16,-8 1 0,-10 1 16,-7-1-16,-6-4 0,-6-6 0,-6-1 15,-7-3-15,-8-2 0,0-3 16,4-4-16,3-2 0,5-5 16,6 0-16,7-9 0,2-6 0,8 3 15,4 4-15,2 0 16</inkml:trace>
  <inkml:trace contextRef="#ctx0" brushRef="#br0" timeOffset="44330.4969">10496 12272 0,'0'0'0,"0"0"16,0 0-16,8 27 0,-8-11 0,-3 7 16,-4 5-16,-6 10 15,-5-1-15,2 2 0,0 0 0,0 2 16,3-7-16,2-5 15,2-4-15,2-8 0,2-6 0,1-8 16,3-6 0,1-5-16,2-5 0,3-5 0,2-4 15,4-7-15,3-4 0,4-2 0,1-2 0,2-1 16,-1 5-16,-1 5 16,0 6-16,-1 5 0,2 5 0,2 4 15,1 6-15,2 3 16,-1 5-16,6 4 0,3 5 0,-2 0 15,-2 3-15,1 1 16,1 3-16,-7-5 0,-5-4 0,-5-2 16</inkml:trace>
  <inkml:trace contextRef="#ctx0" brushRef="#br0" timeOffset="44660.574">11139 12436 0,'0'0'0,"0"0"16,0 0 0,-21 18-16,21-18 0,-23 28 0,10-6 0,0 3 15,1 3-15,1 7 0,5 1 0,9-5 16,8-4-16,12 1 16,8-5-16,6-5 0,4-5 0,5-9 15,5-5 1,-1-5-16,-7-4 0,-5-3 0,-5-6 0,-6-8 15,-8-3-15,-12-3 16,-9-2-16,-11 1 0,-6 3 0,-15 2 16,-7 1-16,-6 6 15,-3 4-15,-2 7 0,-1 4 0,1 3 16,9 2-16,9 6 0,6 3 0,10 4 16,5 2-16,15 2 15,7 2-15,13-6 0,10-4 0,-8-1 16,-7-2-16,-4-1 15</inkml:trace>
  <inkml:trace contextRef="#ctx0" brushRef="#br0" timeOffset="44980.5035">11817 12379 0,'0'0'15,"0"0"-15,0 0 16,-11 26-16,11-26 0,-17 37 0,2-9 0,1 3 15,1 3-15,-2 9 16,4 0-16,6-6 0,4-3 0,6-2 16,6-8-16,4-4 15,2-7-15,5-7 0,4-5 16,-1-5-16,0-4 0,6-6 0,0-4 0,0-7 16,0-5-16,-1-4 15,-1-3-15,-3 0 0,-5 0 0,-3 2 16,-3 5-16,-5 6 15,-3 5-15,-3 5 0,-4 4 16,-3 4-16,-1 3 0,-4 5 16,-2 3-16,2 2 0,-1 1 0,2 0 15,2-3-15,0 0 0</inkml:trace>
  <inkml:trace contextRef="#ctx0" brushRef="#br0" timeOffset="45310.5066">12527 12465 0,'0'0'0,"0"0"15,0 0-15,-23 9 0,23-9 0,-31 17 16,10-3-16,1 4 0,1 2 0,1 3 16,2 3-16,2 6 15,4-1-15,14-3 0,9-3 16,3-4-16,4-4 0,12-1 15,7-4-15,0-4 0,1-3 0,6-7 16,0-5 0,-10-3-16,-6-1 0,-3-10 0,-6-3 0,-9-4 15,-5-2-15,-8 1 0,-6 0 0,-6 6 16,-6 2-16,-9-2 16,-5 1-16,-3 5 0,0 2 0,3 4 15,2 2-15,6 3 16,5 2-16,5 3 0,4 3 0,7 1 15,4 2-15,0-1 16,0-1-16,0 0 0</inkml:trace>
  <inkml:trace contextRef="#ctx0" brushRef="#br0" timeOffset="45560.5089">13232 12181 0,'0'0'0,"0"0"16,0 0 0,-9 26-16,9-26 0,-18 33 0,4-7 15,-4 4-15,-2 5 0,-7 15 0,-3 6 0,-2 9 16,5-5-16,0 5 16,7-8-16,6-11 0,3-8 0,4-2 15,5-7 1,2-8-16,2-6 0,6-12 0,3-6 0,-2 1 15,-3 0-15,0 0 16</inkml:trace>
  <inkml:trace contextRef="#ctx0" brushRef="#br0" timeOffset="45800.545">13547 12382 0,'0'0'0,"0"0"0,0 0 16,-23 3-16,23-3 0,-32 1 15,4 2-15,-1 1 0,-3 1 0,-3 2 16,-1 2-16,-6 4 16,5 1-16,-3 5 0,6-1 0,8 0 15,8-1-15,10 2 0,9 2 0,7-1 16,5-2-16,9 0 16,7 2-16,0-3 0,3-2 0,9 0 15,2-1-15,-10-3 16,-6-3-16,-6-1 0</inkml:trace>
  <inkml:trace contextRef="#ctx0" brushRef="#br0" timeOffset="46130.5248">13514 12542 0,'0'0'15,"0"0"-15,20 4 0,-6-2 0,3 3 0,4 0 16,4-1-16,9 2 15,1-1-15,3-1 0,0-1 16,7-1-16,-4-1 0,0-2 16,-1-3-16,-6-2 0,-4-1 0,-1-6 15,-6-2-15,-7-3 0,-4 0 0,-6-4 16,-6-2-16,-6 6 16,-4 1-16,-12 0 0,-7 2 0,0 6 15,-3 3-15,-10 6 16,-4 5-16,3 3 0,2 3 0,-2 14 15,4 8-15,11 2 16,7 0-16,9 10 0,7 5 16,10-5-16,6-5 0,15 1 15,11-5-15,7-4 0,5-5 0,10-5 16,5-5-16,-18-4 0,-13-5 0,-10-1 16</inkml:trace>
  <inkml:trace contextRef="#ctx0" brushRef="#br0" timeOffset="46280.5489">14492 12912 0,'0'0'0,"0"0"0,-18 18 16,18-18-16,-36 23 0,3-10 16,-10 2-16,-5 1 0,9-2 0,4-3 15</inkml:trace>
  <inkml:trace contextRef="#ctx0" brushRef="#br0" timeOffset="46830.5982">11859 13053 0,'0'0'0,"27"-2"0,10-2 15,10-2-15,1 1 0,26 0 0,26 0 0,44-1 0,9 2 16,3 3 0,3 1-16,-23 0 0,-15 1 0,7 5 15,5 4-15,-16 2 16,-10 2-16,-2 4 0,-2 1 0,-4-3 15,-3-1-15,-29-5 16,-22-3-16,-14-3 0</inkml:trace>
  <inkml:trace contextRef="#ctx0" brushRef="#br0" timeOffset="51870.6583">14888 12604 0,'0'0'0,"0"0"0,0 0 0,0 0 0,0 0 16,0 0-1,0 0-15,16 17 0,-16-17 0,23 9 16,-23-9-16,40 10 0,-17-6 0,5-1 16,3-2-16,1-2 15,1-1-15,10-4 0,1-3 0,-4 0 16,-2 2-16,5-8 15,-2-1-15,-8-1 0,-7-1 0,-5-6 16,-9-3-16,-7 8 16,-5 3-16,-10 2 0,-9 1 0,-6 4 15,-5 2-15,-13 6 0,-6 4 0,3 6 16,2 5-16,-3 9 16,-2 8-16,2 6 0,7-1 0,4 8 15,7-2-15,9-2 0,7-4 16,9-3-16,7-3 0,12-5 15,11-3 1,12-9-16,12-5 0,-5-6 0,-3-3 16,9-7-16,3-2 15,-3-6-15,-1-5 0,1-11 0,1-7 16,-15 11-16,-10 7 0,-8 6 0</inkml:trace>
  <inkml:trace contextRef="#ctx0" brushRef="#br0" timeOffset="52160.584">15729 12366 0,'0'0'0,"0"0"0,0 0 16,0 0-16,0 0 0,-4 22 16,4-22-16,-5 31 0,2-9 0,-1 3 15,1 5-15,0 0 0,-1 2 0,2 4 16,2-2 0,1-3-16,3-4 0,4 1 0,5-6 15,-1-8-15,1-3 16,6-3-16,2-5 0,-2-4 0,2-4 0,1-6 15,3-5 1,0-5-16,2-2 0,0-1 0,1-3 16,-2 1-16,-1-2 15,3-3-15,-3 2 0,-5 4 0,-3 5 0,-4 3 16,-3 4-16,-3 3 0,-2 4 0,-5 2 16,-2 4-16,-3 2 15,0 2-15,1 1 0,0-3 16,1 1-16</inkml:trace>
  <inkml:trace contextRef="#ctx0" brushRef="#br0" timeOffset="52500.6591">16506 12554 0,'0'0'16,"0"0"-16,0 0 0,0 0 0,-32 16 0,32-16 15,-33 28 1,15-10-16,1 0 0,-4 9 0,2 2 0,8-1 16,7 0-16,7-3 15,8-3-15,10-1 0,8-4 0,6-6 16,7-5-16,0-3 0,1-1 0,6-5 16,-3-2-16,-7-6 15,-6-5-15,-7-6 0,-7-8 16,-7 0-16,-5 1 0,-11-6 15,-8 2-15,-8 5 0,-6 3 0,-6 1 16,-4 2 0,0 6-16,0 4 0,4 5 0,2 3 0,3 1 15,3 5-15,7 0 0,7 1 0,7 2 16,5 0-16,0-1 16,0-1-16,-1 0 0</inkml:trace>
  <inkml:trace contextRef="#ctx0" brushRef="#br0" timeOffset="52750.5996">17321 12257 0,'0'0'0,"0"0"16,0 0-1,0 0-15,-11 29 0,11-29 0,-21 35 0,6-9 0,0 3 16,-2 6-1,1 4-15,-6 13 0,0-1 16,-2 5-16,2-4 0,1 1 0,4-8 16,6-4-16,4-5 0,2-6 15,0-6-15,7-11 0,4-10 0,3-5 16,3-4-16,-4 3 16,-2-1-16,0 2 0</inkml:trace>
  <inkml:trace contextRef="#ctx0" brushRef="#br0" timeOffset="52970.6632">17685 12580 0,'0'0'0,"0"0"16,0 0-16,0 0 15,0 0-15,0 0 0,0 0 0,-31-14 0,31 14 16,-50 0-16,18 2 0,-2 2 16,-1 0-16,-12 5 15,1 0-15,5 2 0,6 0 0,0 3 16,7 1-16,8-1 15,7 0-15,11 2 0,10 1 0,6-1 0,7 1 16,9-3 0,6 1-16,3-2 0,1 0 0,-1-1 15,-8-3-15,-8-1 0</inkml:trace>
  <inkml:trace contextRef="#ctx0" brushRef="#br0" timeOffset="53310.5958">17735 12725 0,'0'0'0,"0"0"16,0 0-1,32 5-15,-16-2 0,4 3 0,3-2 0,11 3 16,2-1-16,6-1 0,3 0 0,10 0 0,-1-3 16,0-2-1,2-3-15,-1-3 0,-10 0 0,-9-4 16,-7-1-1,-7-4-15,-5-4 0,-13-4 0,-8-2 16,-9 2-16,-4 1 0,-11 3 16,-7 1-16,-4 6 0,0 4 0,-14 5 15,-3 6-15,5 6 0,5 4 0,4 7 16,2 7-16,10 2 16,8 3-16,11 9 0,11 5 0,13-7 15,10-3-15,19-1 16,15 0-16,-1-9 0,0-6 0,-15-6 15,-11-4-15,-9-2 0</inkml:trace>
  <inkml:trace contextRef="#ctx0" brushRef="#br0" timeOffset="58660.6529">12904 16574 0,'0'0'0,"7"-6"0,-1-1 16,-1 0-16,-1-2 0,0-5 16,-3-2-16,-5-1 0,-2 0 0,-7-2 15,-6-1 1,-3 0-16,-2 0 0,-15-3 0,-6 1 15,-4 3-15,-3 4 0,-17 1 16,-6 2-16,0 3 0,0 2 16,-16 6-16,-14 5 15,13 6-15,10 4 0,-31 16 0,14 6 16,23-2-16,16-1 0,10 7 0,4 6 16,16-4-16,9 0 0,11 3 15,7 3-15,8-3 0,3-3 0,18 3 16,13 2-16,6-3 15,4-1-15,23-2 0,15 0 16,1-1-16,2-1 16,14-1-16,12-2 0,3-3 0,3-1 15,3-3-15,4-2 0,-16-10 0,-11-6 16,12 1-16,7-1 16,-5-5-16,-5-5 0,-8-8 0,-7-6 15,-18 0-15,-11-2 16,-4-13-16,-2-8 0,-18-6 0,-13-2 0,-12-11 15,-9-7 1,-11-2-16,-8-3 0,-29-5 0,-18-4 0,-11 3 16,-9 2-16,-28 1 15,-21 0-15,-3 9 0,-2 5 0,-37 1 16,-25 0-16,4 11 0,1 7 0,-29 8 16,-20 5-1,18 13-15,11 10 0,66-1 0,44 1 16,31 1-16</inkml:trace>
  <inkml:trace contextRef="#ctx0" brushRef="#br0" timeOffset="59640.6513">19953 12633 0,'0'0'0,"-4"12"0,0 2 0,-1-1 0,1 0 16,-4 9-1,-2 3-15,0 0 0,1-2 0,1 1 16,0-3-16,3-6 0,3-2 0,3-11 16,4-6-16,-2 1 15,0 1-15,0 0 0</inkml:trace>
  <inkml:trace contextRef="#ctx0" brushRef="#br0" timeOffset="59810.6844">20117 12140 0,'0'0'0,"0"0"16,0 0-16,25 1 0,-25-1 0,26 8 15,-26-8-15,33 17 0,-13-6 16,0 1-16,1 2 0,2 1 15,-3-3-15,-3-1 16</inkml:trace>
  <inkml:trace contextRef="#ctx0" brushRef="#br0" timeOffset="60160.7108">20513 12369 0,'0'0'0,"0"0"16,0 0-16,0 0 0,-20 27 15,20-27-15,-21 32 0,7-12 0,0 3 16,-3 2-1,0 4-15,-5 6 0,1-2 0,-1 6 16,4-4-16,4-7 16,3-6-16,2-5 0,2-4 0,4-8 0,3-5 15,0-7-15,4-6 0,0 1 16,0-1-16,7-10 16,4-4-16,0-1 0,0-1 0,3-2 0,2-1 15,-1 5-15,-1 3 16,3 3-16,-1 4 0,-1 5 0,-1 4 15,-1 3-15,0 5 16,-4 6-16,0 4 0,-1 5 16,-1 5-16,-2 0 15,-1 1-15,-3 3 0,0 1 0,-2 1 0,0 0 16,0 3-16,-2 0 0,0-7 16,0-2-16,2-3 0,2-4 15,-2-5-15,-1-1 0,0 0 16</inkml:trace>
  <inkml:trace contextRef="#ctx0" brushRef="#br0" timeOffset="60400.7429">21318 12189 0,'0'0'0,"0"0"15,0 0-15,-20 25 16,20-25-16,-30 37 0,4-10 0,-1 5 15,-2 6-15,-9 12 0,-7 14 16,8-8-16,6-4 0,4 0 16,10-8-16,7 1 15,8-10-15,7-9 0,7-9 0,2-6 16,0-2-16,5-6 0,3-3 0,-1-7 16,-2-5-16,-3 3 0,-4 1 15,-2 3-15</inkml:trace>
  <inkml:trace contextRef="#ctx0" brushRef="#br0" timeOffset="60550.6616">20885 12469 0,'0'0'0,"0"0"0,0 0 0,29-6 0,-29 6 16,45-3-16,-11 3 16,4 0-16,2 1 0,18 3 15,2 1-15,11 1 0,-4 1 16,-3 0-16,-14-2 0,-12 0 0</inkml:trace>
  <inkml:trace contextRef="#ctx0" brushRef="#br0" timeOffset="60950.6827">21913 12511 0,'0'0'0,"0"0"16,0 0-16,0 0 15,0 0-15,0 0 0,4-22 0,-4 22 0,0 0 16,0 0-16,-22-17 15,22 17-15,-31-6 0,9 6 0,-5 3 16,-2 3-16,-4 1 16,-13 7-16,-1 2 0,3 4 15,2 1-15,-4 8 0,4 3 0,3 1 0,11-2 16,11-1 0,9-2-16,7-5 0,5-3 0,12-5 15,12-4-15,3-4 0,3-5 16,6-8-16,7-6 15,-6-2-15,-5 2 0,6-9 0,-1-3 16,-6-1-16,-4-3 0,-7 2 0,-5-1 16,-7 6-1,-4 5-15,-5 2 0,-2 4 0,-2 1 16,-1 4-16,-3 3 0,0 3 0,-2 4 16,-1 5-16,2 1 0,-1 5 15,3 0-15,2 2 0,3 3 16,2 3-16,3-1 15,1-1-15,0-3 0,-2-4 16,0-3-16</inkml:trace>
  <inkml:trace contextRef="#ctx0" brushRef="#br0" timeOffset="61170.7163">22517 12454 0,'0'0'15,"0"0"-15,0 0 0,-31 1 16,11 5-16,-4 2 0,-4 5 0,-2 2 16,-1 3-16,-7 10 15,0 1-15,0 9 0,6 0 0,13-1 16,11-3-16,6 1 0,7-7 0,10-6 16,9-7-16,5-5 15,4-5-15,8-7 0,5-4 16,-9 0-16,-9 2 0,-6 0 15</inkml:trace>
  <inkml:trace contextRef="#ctx0" brushRef="#br0" timeOffset="61380.7383">22931 12347 0,'0'0'0,"0"0"0,0 0 0,-23 20 15,23-20-15,-31 34 16,9-8-16,-1 5 0,-1 5 0,-4 12 15,3 1-15,2 4 16,7-5-16,5-1 0,6-10 16,7-5-16,6-6 0,10-7 15,10-6-15,-2-7 16,0-3-16,-5-4 0,-5-4 0,-3 2 0,-3 0 16,-2 1-1</inkml:trace>
  <inkml:trace contextRef="#ctx0" brushRef="#br0" timeOffset="61530.7001">22630 12592 0,'0'0'0,"0"0"15,23-3-15,-4 0 0,3 0 0,7 0 0,6 1 16,11-1-16,1 0 16,16 0-16,3 0 15,-8-1-15,-6 1 0,-2-1 16,-12 1-16,-8 1 0</inkml:trace>
  <inkml:trace contextRef="#ctx0" brushRef="#br0" timeOffset="61750.6802">23832 11960 0,'0'0'0,"0"0"0,0 0 16,0 0-16,21 11 0,-21-11 0,17 14 16,-17-14-16,20 18 0,-11-6 15,0 1-15,-1 0 0,-1-2 0,0-1 0,-1 0 16,-2-2-16</inkml:trace>
  <inkml:trace contextRef="#ctx0" brushRef="#br0" timeOffset="61930.6813">23609 12080 0,'0'0'0,"0"0"0,0 0 0,-10 21 0,10-21 16,-13 32-16,2-8 0,0 1 16,0 2-16,-2 7 0,1-1 15,2-2-15,2-3 0,1-2 16,3-7-16,1-7 15,0-7-15,1-2 0,1 1 0,0-3 0</inkml:trace>
  <inkml:trace contextRef="#ctx0" brushRef="#br0" timeOffset="62150.7182">23596 12141 0,'0'0'0,"0"0"16,0 0-16,23-12 16,-23 12-16,34-8 0,-6 5 0,1 1 0,1 1 15,13 0 1,3 1-16,7 0 0,-3 0 0,-5 2 15,-3 1-15,-5 0 16,-5 1-16,-1 0 0,-6 2 0,-7 0 16,-7 1-16,-13 1 15,-5 1-15,-11 2 0,-8 2 0,-10 2 16,-6 2-16,3-7 0,1-3 0,-6-3 16,1-2-16,5 0 15,9-1-15,7-1 0</inkml:trace>
  <inkml:trace contextRef="#ctx0" brushRef="#br0" timeOffset="62280.7183">23669 12246 0,'0'0'0,"0"0"0,28 1 0,-7 3 15,4-1-15,9 3 0,3-1 0,1 0 16,-1 1-16,5 3 16,-2 1-16,-8-1 0,-7-2 0,-4-2 15</inkml:trace>
  <inkml:trace contextRef="#ctx0" brushRef="#br0" timeOffset="62430.6819">23511 12491 0,'0'0'0,"0"0"0,0 0 0,29 0 16,-29 0-16,42 0 15,-11-1-15,2 0 0,3-1 0,14 1 16,1 1-16,0-1 0,-1-1 15,-1-1-15,-8 2 0,-8 0 16</inkml:trace>
  <inkml:trace contextRef="#ctx0" brushRef="#br0" timeOffset="62760.747">23911 12541 0,'0'0'0,"0"0"16,-20 6-16,7 2 0,-1 3 0,-10 8 15,-5 1-15,0 5 0,1 3 16,-8 7-16,1-2 0,4-4 0,3-5 15,0-2 1,6-4-16,4-6 0,5-5 0,9-8 16,6-6-16,-1 3 0,0-1 15,9-11-15,8-8 0,-4 3 0,-2 5 16,8-10-16,6-6 0,5 1 16,-1 7-16,-6 8 15,-4 5-15,-2 6 0,-2 3 0,1 7 16,0 5-16,-1 6 0,-2 3 15,-1 6-15,1 6 0,-2 0 16,-1 0-16,2 0 16,1-2-16,3-1 0,1-3 0,5-3 15,4-1-15,-1-6 16,-2-4-16,1-6 0,3-5 0,0-7 0,2-3 16,-7 1-16,-4 4 0,-5-1 0</inkml:trace>
  <inkml:trace contextRef="#ctx0" brushRef="#br0" timeOffset="63180.7119">24515 12087 0,'0'0'0,"0"0"16,0 0-16,29 0 15,-29 0-15,32 4 0,-11 1 0,1 0 0,1 1 16,3 0-1,1 2-15,5 1 0,-3 0 0,-4-1 16,-3 0-16,-6-1 0,-5 2 16,-10 2-16,-9 2 0,-3-1 15,-2-3-15,-8 2 0,-6 0 0,-8 3 0,-1 0 16,-2-1-16,1-1 16,6-2-16,5-1 0,3-1 15,6-3-15,5 0 16,5-3-16,12-1 0,9 0 0,10-2 15,8-2-15,8 0 16,6-1-16,1 2 0,2 1 0,6 3 0,-3 1 16,1 2-16,-8 2 15,-10 0-15,-8 1 0,-12 2 0,-8-1 16,-16 4-16,-10 2 0,-4-1 16,-6-1-16,-6 0 0,-6 1 15,-2-3-15,-1-1 0,-7-6 0,3-2 16,6-8-16,6-5 15,8 1-15,8 4 0,5 1 0</inkml:trace>
  <inkml:trace contextRef="#ctx0" brushRef="#br0" timeOffset="63570.7106">24930 11889 0,'0'0'0,"0"0"0,0 0 0,-11 37 0,1-15 15,-2 8-15,-2 6 16,-5 16-16,1 5 0,-4 16 16,1 3-16,-1 4 0,3-10 15,2-2-15,2-12 0,4-13 16,4-10-16,1-5 0,3-7 0,3-9 16,2-5-16,4-6 0,1-5 15,0-5-15,-2-7 0,1-7 16,-1-6-16,0 1 0,-1-1 15,0 1-15,-2-1 0,-3 7 0,-3 3 16,-4 8-16,-6 4 16,-2 5-16,-3 3 0,2 4 0,0 4 15,-1 2-15,2 4 0,0 0 0,1 1 16,3-2 0,2 1-16,5-1 0,6 1 0,5-2 15,4-2-15,9-5 16,6-3-16,7-7 0,7-3 0,5-5 15,5-3-15,-1 1 16,-12 3-16,-7 4 0</inkml:trace>
  <inkml:trace contextRef="#ctx0" brushRef="#br0" timeOffset="64000.7015">25430 12010 0,'0'0'0,"-8"2"16,-6 2-16,-2 4 0,-3 0 15,-7 7-15,-3 2 0,3 2 0,1 1 16,2 3-16,6 1 16,8-4-16,8-3 0,6-1 15,7-4-15,5-1 0,3-1 0,4-3 16,3-2-16,-1 0 16,-2-1-16,-2-1 0,-2-2 0,-5 1 0,-3 0 15,-5 2-15,-6 1 16,-4 2-16,-5 2 0,-7 3 15,-7 5-15,-4-1 16,-1 2-16,-5 1 0,-3 3 0,0 0 16,1 0-16,-3 2 15,3-2-15,3-4 0,4-4 0,4-4 16,4-1-16,4-6 0,3-3 0,4-5 16,5-3-16,4-1 15,3 0-15,1-3 0,0-1 0,2-2 16,-1 0-16,3 2 0,0 2 15,0 2-15,0 3 0,1 2 0,2 2 16,2 2-16,3 1 16,-2 3-16,3 2 0,-1 3 15,1 2-15,3 4 0,-1 1 0,-2-2 16,1-2-16,-3-2 16,-3-2-16,-3-1 0</inkml:trace>
  <inkml:trace contextRef="#ctx0" brushRef="#br0" timeOffset="64350.7046">24859 12589 0,'0'0'0,"0"0"16,0 0-16,0 0 0,27 0 0,-27 0 0,35 0 16,-12-1-16,4 0 15,3 0-15,3-2 0,0 2 16,-1-1-16,6 1 15,-3 1-15,-4 0 0,-4 0 0,-4 0 0,-8 1 16,-9 2-16,-6 1 16,-3 3-16,-4 6 0,-6 1 0,-5 1 15,-5 7-15,-6 5 16,-2 3-16,4-2 0,5-5 16,4-3-16,3 1 0,5-3 0,9-4 15,6 0-15,3-6 16,3-1-16,8-2 0,5-3 15,1-2-15,2-3 0,0 0 16,1-1-16,-1-3 0,0-1 0,-3-3 16,-5 0-16,-7 3 15,-2 2-15,-1 1 0</inkml:trace>
  <inkml:trace contextRef="#ctx0" brushRef="#br0" timeOffset="64530.6962">24854 12812 0,'0'0'0,"0"0"0,0 0 0,-8 19 16,8-19-16,-1 22 16,1-22-16,8 27 0,-3-13 0,3-1 15,3 1-15,4-4 0,4 0 0,12 1 16,4-3-16,5-4 16,3-3-16,18-5 0,4-5 15,-4-4-15,-1-2 0,-4 0 16,-12 4-16,-10 2 0</inkml:trace>
  <inkml:trace contextRef="#ctx0" brushRef="#br0" timeOffset="64700.7415">26102 12311 0,'0'0'0,"0"0"15,0 0-15,-22 8 0,22-8 0,-35 17 16,10-4-16,-2 2 15,-3 1-15,-9 8 0,2 1 0,2-3 16,0-2-16,1 0 16,7-4-16,5-2 0</inkml:trace>
  <inkml:trace contextRef="#ctx0" brushRef="#br0" timeOffset="64920.7308">25771 12536 0,'0'0'0,"0"0"16,0 0-16,-1 32 0,-1-14 0,-1 4 16,-1 3-16,-1 10 15,-2 1-15,2 0 0,-1-1 0,1 1 16,1-6-16,3-5 0,1-6 0,1-8 16,0-8-16,-1-3 15,3-5-15,-2 2 0,0 1 0,0-1 16</inkml:trace>
  <inkml:trace contextRef="#ctx0" brushRef="#br0" timeOffset="65120.7001">25798 12523 0,'0'0'15,"0"0"-15,0 0 0,25-3 0,-25 3 0,30 2 16,-12 0-16,2 2 16,1-2-16,0 2 0,-1 2 0,3 1 15,-2 3-15,-1 1 16,-2 3-16,-4 2 0,-3 2 0,-3 0 15,-4 3-15,-3-2 16,-3 1-16,-4 0 0,-2 1 16,-3-1-16,-1-2 0,-7 2 15,-2-3-15,0-4 0,-1-3 0,4-2 16,4-1-16,2-1 0</inkml:trace>
  <inkml:trace contextRef="#ctx0" brushRef="#br0" timeOffset="65260.7053">25749 12680 0,'0'0'0,"0"0"0,0 0 0,0 0 16,23-2-16,-23 2 16,29-2-16,-29 2 0,36 0 0,-15 1 15,2 1-15,-1-1 0,-1 2 0,-2-2 16,-1 1 0,0-1-16,-2 1 0,-3 0 0</inkml:trace>
  <inkml:trace contextRef="#ctx0" brushRef="#br0" timeOffset="65380.7023">25819 12823 0,'0'0'0,"0"0"0,0 0 0,0 0 16,0 0-16,0 0 15,0 0-15,26 6 0,-26-6 0,30 0 16,-7-2-16,1-9 0,0-7 0,-3 1 16,-2 2-16,-2 3 15</inkml:trace>
  <inkml:trace contextRef="#ctx0" brushRef="#br0" timeOffset="65770.7168">26512 12365 0,'0'0'0,"0"0"16,0 0-16,0 0 16,-28 4-16,28-4 0,-34 17 0,14-6 15,-2 3-15,0 1 16,1 3-16,3 0 0,0 0 0,1 3 15,4-4-15,7-2 16,3-2-16,8-4 0,6-1 0,3-1 16,4-3-16,3-2 15,3-2-15,1-1 0,3 1 0,5 0 16,0 0-16,-3 1 0,-3 2 0,-3 1 16,-6 3-16,-2 3 15,-4 2-15,-6 3 0,-3 2 0,-6 2 16,-2 3-16,-5 4 15,-2 3-15,-2-1 0,-2 0 0,-2-2 16,-1 0 0,-2-1-16,1-2 0,0-5 0,0-2 0,1-4 15,2-2-15,-6-5 0,-4-5 0,5-4 16,-1-5-16,3-2 16,1-1-16,5 1 0,2 2 0,2 3 15</inkml:trace>
  <inkml:trace contextRef="#ctx0" brushRef="#br0" timeOffset="65870.7184">26286 12712 0,'0'0'0,"0"0"16,0 0-16,23-1 0,-23 1 0,32 3 16,-9 1-1,0-1-15,1 1 0,-1 0 0,0 2 0,2 1 16,-4-2-16,-3 0 0</inkml:trace>
  <inkml:trace contextRef="#ctx0" brushRef="#br0" timeOffset="76123.1007">18150 10180 0,'0'0'0,"0"0"0,0 0 0,0 0 0,0 0 16,-10 26-16,10-26 0,-22 34 0,6-13 0,-1 4 15,-2 1 1,-1 4-16,0-1 0,-6 10 0,-1 1 16,0 3-16,3-4 15,4-6-15,4-5 0,4-9 0,2-6 0,3-2 16,0-3 0,3 0-16</inkml:trace>
  <inkml:trace contextRef="#ctx0" brushRef="#br0" timeOffset="76293.1686">18242 9858 0,'0'0'0,"0"0"16,0 0-16,27-4 0,-15 4 0,3 2 0,4 1 16,1 2-16,0 0 15,5 4-15,2 3 0,-5-2 0,-4-2 0,-2-1 16</inkml:trace>
  <inkml:trace contextRef="#ctx0" brushRef="#br0" timeOffset="76633.1131">18571 10214 0,'0'0'0,"0"0"0,-17 17 16,6-5-16,-1 4 16,-6 7-16,-3 3 0,-1-1 0,-1 1 15,-2 3-15,1-2 0,4-5 0,3-4 16,3-3-16,2-5 15,2-3-15,2-3 0,3-7 0,3-5 16,4-2-16,4-3 16,5-4-16,6-5 0,6-8 0,4-1 15,5 0-15,5 0 16,5 1-16,-1 6 0,-2 4 0,1 5 16,-5 5-16,-4 5 15,-3 6-15,-4 4 0,-5 8 0,-4 6 16,-5 6-16,-4 8 0,-4-2 0,-3 2 15,-2 2 1,-2 1-16,0-1 0,-1-3 0,1 3 0,-1-6 16,4-8-16,1-3 15,4-11-15,4-4 0,6-9 0,7-7 16,-5 4-16,-3 1 16,-3 2-16</inkml:trace>
  <inkml:trace contextRef="#ctx0" brushRef="#br0" timeOffset="76833.1942">19463 10039 0,'0'0'0,"-8"8"0,-4 5 15,-6 4-15,-4 4 16,-11 15-16,-4 6 0,-6 12 0,3-1 16,-1 8-16,7-5 15,5-3-15,11-9 0,9-11 0,8-8 16,6-8-16,6-5 0,8-7 0,5-6 15,-3-3-15,1-2 16,0-5-16,0-3 0,-4 1 0,-5 5 16,-2 1-16</inkml:trace>
  <inkml:trace contextRef="#ctx0" brushRef="#br0" timeOffset="76983.1101">19099 10257 0,'0'0'0,"0"0"0,0 0 15,0 0-15,41-1 0,-19 1 0,5 0 16,5 0-16,4-2 16,14 1-16,6 1 0,-2 0 0,0 0 15,0 1-15,-10-1 16,-8 2-16</inkml:trace>
  <inkml:trace contextRef="#ctx0" brushRef="#br0" timeOffset="77383.183">20100 10292 0,'0'0'0,"0"0"0,0 0 16,0 0-16,0 0 0,-11-18 15,11 18-15,0 0 0,-30-14 16,30 14-16,-35-2 16,13 3-16,-2 1 0,-5 4 0,-2 2 15,-11 5-15,-1 3 0,1 3 0,3 4 16,-5 4-16,5-1 15,6-1-15,5 0 0,4 1 0,6-2 16,14-4-16,10-3 16,6-7-16,5-3 0,6-9 0,7-4 15,3-2-15,4-4 16,9-4-16,1-3 0,-1-1 0,-3-1 16,1-5-16,-5 0 15,-6 3-15,-4 2 0,-8 3 0,-4 4 16,-6 4-16,-4 5 0,-4 5 0,-5 2 15,-2 5-15,-3 2 16,-1 6-16,-1 3 0,1-1 0,0 3 16,3 2-16,2 1 15,3-2-15,3 0 0,6-3 0,4-4 16,-2-2-16,-2-3 16,-2-1-16</inkml:trace>
  <inkml:trace contextRef="#ctx0" brushRef="#br0" timeOffset="77593.1918">20848 10204 0,'0'0'0,"0"0"15,0 0-15,-27-2 0,27 2 16,-35 8-16,8 0 0,-2 3 0,-3 2 16,-10 7-16,-1 5 15,3 0-15,5 2 0,-2 6 0,8-2 16,7-1-16,6-2 0,11 0 0,10-3 15,11-9-15,8-6 16,9-5-16,7-5 0,-10 0 0,-5 0 16,-7 0-16</inkml:trace>
  <inkml:trace contextRef="#ctx0" brushRef="#br0" timeOffset="77833.1923">21371 10054 0,'0'0'0,"0"0"0,0 0 16,-20 22-16,20-22 0,-33 33 0,9-7 15,-2 3-15,-3 3 16,-5 14-16,2 2 0,-1 8 0,5-6 16,6 3-16,10-8 15,6-10-15,6-7 0,10-8 0,7-4 16,4-8-16,3-5 0,3-4 0,1-3 15,1-3-15,0-5 16,-7 4-16,-5 2 0,-4 1 0</inkml:trace>
  <inkml:trace contextRef="#ctx0" brushRef="#br0" timeOffset="77983.1937">20939 10361 0,'0'0'0,"0"0"0,25-3 0,-3 2 0,6-1 16,15-1-16,7 0 16,4 0-16,4 1 0,2-2 0,-12 1 15,-9 1-15</inkml:trace>
  <inkml:trace contextRef="#ctx0" brushRef="#br0" timeOffset="78553.127">22319 10233 0,'0'0'0,"0"0"0,0 0 15,0 0-15,-15 23 0,15-23 0,-23 30 16,8-10-16,1 1 16,0 3-16,-2 2 0,1 4 0,2-2 15,5-3-15,4-3 16,4-4-16,2-3 0,7-4 0,5-6 16,5-3-16,3-3 15,9-5-15,3-5 0,0-2 0,-1-2 16,1-3-16,0-4 0,5-3 0,-4-1 15,-3 2-15,-2-2 16,-7 8-16,-5 4 0,-5 6 0,-3 3 16,-4 7-16,-1 3 15,-5 8-15,-2 8 0,-4-4 0,-2 3 16,0 4-16,-2 5 16,2-3-16,2-1 0,8 1 0,5-6 15,4-2-15,3-4 0,8-5 0,7-4 16,-1-6-16,2-4 15,7-4-15,3-3 0,-5-1 0,-4-2 16,-3-4-16,-4-4 16,-7 2-16,-3-2 0,-7-1 0,-2-4 15,-5 2-15,-2 1 16,-7 3-16,-4 2 0,-4 6 0,-2 5 16,-1 3-16,1 4 15,1 1-15,4 1 0,3 3 0,3 4 16,6 0-16,4 0 0,-1-2 0,0-2 15,0 0-15</inkml:trace>
  <inkml:trace contextRef="#ctx0" brushRef="#br0" timeOffset="78903.1299">23407 10233 0,'0'0'0,"-8"5"0,-6 3 15,-1 2-15,-2 3 0,-8 7 0,-2 3 16,-3 8-16,4-2 16,8-1-16,3-3 0,6-3 0,5-4 15,12-1-15,12-3 16,1-8-16,4-2 0,8-5 0,6-2 16,6-3-16,-1-4 15,-1-4-15,-1-4 0,-7-1 0,-5-1 0,-1-6 16,-6-3-16,-10 2 0,-7 2 0,-8 2 15,-5 0 1,-8 4-16,-6 2 0,-6 5 0,-6 3 16,3 4-16,-2 1 15,-3 5-15,2 3 0,11 3 0,4 3 16,4 7-16,5 5 16,9-4-16,5 1 0,0-3 0,-2-4 15,0-3-15</inkml:trace>
  <inkml:trace contextRef="#ctx0" brushRef="#br0" timeOffset="79233.1415">23980 10258 0,'0'0'0,"0"0"0,-17 3 15,5 2-15,-2 1 0,-4 7 0,-3 5 16,-5 5-16,0 1 0,6 1 0,4 3 15,3 1-15,5-4 0,11-5 16,9-4-16,7-5 0,5-2 16,8-6-16,6-5 15,-2-2-15,1-2 0,3-4 0,-1-3 16,-5 0-16,-3-1 0,-2-7 16,-7-4-16,-9 3 0,-4 0 0,-7-2 15,-5 0 1,-5 3-16,-3 3 0,-3 1 0,-4 1 15,-3 4-15,-1 3 0,-3 4 0,-4 2 16,6 5-16,5 3 16,5 5-16,3 5 0,6 1 0,4 2 15,0-5-15,0-3 16,0-2-16</inkml:trace>
  <inkml:trace contextRef="#ctx0" brushRef="#br0" timeOffset="79683.1352">24932 10270 0,'0'0'0,"0"0"0,0 0 15,0 0-15,-13-22 0,2 17 0,-6-1 16,-2 2-16,-2 1 16,-13 2-16,-2 3 0,1 2 0,0 3 0,-8 7 15,0 5 1,5 0-16,5 4 0,4 3 0,5 4 15,2 2-15,6-4 0,9-3 0,8-2 16,9-6-16,5-5 16,14-8-16,11-5 0,2-4 0,1-5 15,3-6-15,2-4 16,3-5-16,-5 1 0,-3-9 0,-1-4 16,-3-2-16,-4 2 15,-1-11-15,-4-2 0,-8 7 0,-5 5 0,-5 4 16,-2 2-16,-5 8 0,-3 5 15,-2 7-15,-1 7 16,-1 4-16,0 1 0,-5 11 0,-3 8 16,-1 2-16,-1 4 15,-5 7-15,-4 5 0,0 4 0,1 3 16,-3 12-16,1 1 16,4-6-16,5-5 0,4-1 0,7-5 15,3-9-15,2-7 0,3-8 0,1-7 16,-1-3-16,-2-1 0,0-2 15</inkml:trace>
  <inkml:trace contextRef="#ctx0" brushRef="#br0" timeOffset="79983.1342">25059 10364 0,'0'0'16,"0"0"-16,0 0 15,0 0-15,33-2 0,-33 2 0,42-1 16,-17 0-16,3-1 0,3-1 0,3-1 15,8-1-15,-1-2 16,5-2-16,-3 0 0,-6-1 0,-4-1 16,-9 0-16,-9-2 15,-5 1-15,-5 1 0,-10-1 0,-9-1 16,-5 2-16,-2 1 16,-8 4-16,-5 2 0,2 3 0,1 2 15,-7 5-15,-1 4 0,6 2 0,5 3 16,4 5-16,2 6 15,7 0-15,4 1 0,10 2 0,6 4 16,7-5-16,5 0 16,10-3-16,10 1 0,3-7 0,5-5 15,-6 0-15,-9-4 16,-8-3-16</inkml:trace>
  <inkml:trace contextRef="#ctx0" brushRef="#br0" timeOffset="80333.2144">25869 10317 0,'0'0'16,"0"0"-16,-17 16 15,4-3-15,-1 1 0,-2 4 0,-4 5 16,-6 5-16,2-2 16,-3 6-16,2-3 0,4-5 0,5-3 15,3-5-15,2-4 16,3-6-16,1-4 0,4-6 0,3-5 15,3 0-15,3-1 0,6-5 16,6-5-16,2-5 16,1 0-16,7-2 0,5-1 0,0 3 0,0 1 15,9 3-15,1 3 16,-4 7-16,-4 1 0,2 8 0,-1 4 16,-10 4-16,-3 4 15,-5 5-15,-5 5 0,-4 3 0,-3 1 16,-6 5-16,-5 4 0,0 0 0,-1-1 0,3 5 15,3-3 1,0-11-16,0-5 0,0-4 0</inkml:trace>
  <inkml:trace contextRef="#ctx0" brushRef="#br0" timeOffset="80653.1526">27362 10213 0,'0'0'0,"0"0"0,0 0 16,-42 1-16,18 2 0,-11 2 0,-10 5 15,-10 4-15,1 0 16,-9 8-16,4 3 0,1 3 0,11-2 16,12 1-16,15-1 15,12-7-15,8-2 0,16 1 0,11-3 16,3-2-16,2-6 0,2 1 0,3 0 15,-8 0-15,-3 2 16,-3-1-16,-5-1 0,-10-2 0,-4 1 16,-13 2-16,-8 1 15,-4 0-15,-3-1 0,-8 0 0,-6 1 16,0-1-16,2-2 16,2-2-16,2-1 0,7-6 0,7-2 15,3 0-15,4 1 0,2 2 0</inkml:trace>
  <inkml:trace contextRef="#ctx0" brushRef="#br0" timeOffset="80883.1564">27679 10119 0,'0'0'0,"0"0"0,-18 17 15,2-3-15,-2 2 0,-8 7 0,-6 6 16,-6 10-16,1 0 0,-2 10 0,4 0 15,6 1-15,8-7 16,11-2-16,10-8 0,7-8 0,7-7 16,10-6-16,8-5 15,-7-5-15,1-1 0,1-6 0,2-5 16,-6 0-16,-3-2 16,-2 2-16,-5 2 0,-3 3 0</inkml:trace>
  <inkml:trace contextRef="#ctx0" brushRef="#br0" timeOffset="81013.2134">27178 10404 0,'0'0'0,"0"0"0,0 0 0,0 0 0,30-3 0,-8-1 15,7-3 1,6 2-16,1-1 0,18 0 0,6 0 16,-11 0-16,-7 2 0,-6 0 15</inkml:trace>
  <inkml:trace contextRef="#ctx0" brushRef="#br0" timeOffset="81313.1578">27948 10328 0,'0'0'0,"0"0"0,-12 18 0,4-5 0,-2 1 0,-4 4 15,-1 4-15,-6 7 0,0 1 16,-4 6-16,2-3 15,4-7-15,4-5 0,4-4 0,3-4 16,2-5-16,5-4 0,4-6 16,4-4-16,0-4 0,1-2 15,5-5-15,0-5 16,0 0-16,0-2 0,4-2 0,3-1 16,-1 5-16,1 1 15,3 2-15,-2 1 0,-4 5 0,-1 4 0,9 3 16,2 3-16,-4 5 0,1 2 15,-6 0-15,-2 0 16,-4-1-16</inkml:trace>
  <inkml:trace contextRef="#ctx0" brushRef="#br0" timeOffset="81673.1529">28479 10288 0,'0'0'15,"0"0"-15,0 0 0,-29 22 0,14-10 0,-4 6 16,-3 3 0,-1 1-16,0 0 0,-5 10 15,4 2-15,1 3 0,5-5 16,8-4-16,8-4 0,6-8 0,6-3 16,9-9-16,6-5 15,3-2-15,1-3 0,1-3 0,5-3 16,2-6-16,-2-1 0,-1-4 0,0-3 15,-6 0-15,-4 3 16,1-2-16,-5 2 0,-7 7 0,-3 4 16,-4 3-16,-1 2 15,-5 7-15,-2 2 0,-3 6 0,-3 5 16,1 5-16,-2 3 16,-2 4-16,-1 6 0,2 0 0,3 2 15,6 3-15,6-3 0,4-8 0,6-7 16,-4-4-16,-2-3 15,-3-3-15</inkml:trace>
  <inkml:trace contextRef="#ctx0" brushRef="#br0" timeOffset="81883.1526">29276 10330 0,'0'0'0,"0"0"0,-23 7 16,6-1-16,-3-1 0,-11 8 0,-4 4 15,0 2-15,2 2 16,-5 8-16,4 3 0,9-2 0,6-2 16,11 2-16,13-3 15,8-6-15,7-2 0,13-10 0,12-8 16,1-6-16,3-8 16,-6 3-16,-10 2 0,-9 2 0</inkml:trace>
  <inkml:trace contextRef="#ctx0" brushRef="#br0" timeOffset="82103.1558">29917 10154 0,'0'0'0,"0"0"16,0 0-16,-19 20 0,19-20 0,-33 30 0,7-3 16,0 1-16,-2 2 15,-9 12-15,-1 4 0,1 6 0,6-7 16,7 2-16,10-7 0,10-8 0,6-8 15,14-6-15,9-6 16,3-4-16,1-3 0,4-3 0,4-3 16,-4-3-16,-2-2 15,-3 1-15,-7 1 0,-5 1 0</inkml:trace>
  <inkml:trace contextRef="#ctx0" brushRef="#br0" timeOffset="82263.1667">29500 10426 0,'0'0'0,"0"0"0,0 0 16,32-7-16,-32 7 0,39-6 0,-10 4 15,2 1-15,1-1 16,12 1-16,3 0 0,0-1 0,-3-1 16,1-1-16,-9 1 15,-6 1-15</inkml:trace>
  <inkml:trace contextRef="#ctx0" brushRef="#br0" timeOffset="82673.1939">30279 10335 0,'0'0'0,"0"0"0,0 0 16,0 0-16,0 0 0,0 0 16,-33 23-16,33-23 0,-32 26 15,11-9-15,-3 3 0,0 1 0,-1 1 0,-1 8 16,3 2-1,4-3-15,4-4 0,4 5 0,6-5 16,7-5-16,5-2 16,8-8-16,9-7 0,3-2 0,4-2 15,2-4-15,2-4 16,-1-3-16,1-2 0,4-7 0,0-3 16,-5-2-16,-3 0 15,0-4-15,-6 0 0,-6 5 16,-6 4-16,-6 6 0,-5 2 0,-3 5 0,-1 2 15,-7 5-15,-4 3 16,-1 6-16,1 3 0,0 5 0,-4 6 16,2-1-16,1 0 15,-2 6-15,4 2 0,5-1 0,5-1 16,8-2-16,7 0 16,4-7-16,2-3 0,9-3 0,5-5 15,1-4-15,0-5 0,-6 1 0,-7 0 16,-5 0-16</inkml:trace>
  <inkml:trace contextRef="#ctx0" brushRef="#br0" timeOffset="83003.2386">30848 10378 0,'0'0'0,"0"0"0,0 0 0,-19 33 0,10-19 0,-2 5 16,-2 5-16,-4 5 0,-2 0 15,2-1-15,3-3 16,-2 2-16,4-3 0,4-7 0,2-4 16,3-3-16,2-2 15,4-6-15,2-2 0,1-4 0,1-1 16,1-7-16,3-5 16,0-1-16,-1-2 0,6-10 0,0-4 15,1 5-15,-1 3 0,-1 1 0,-1 2 16,-3 4-16,-3 5 15,0 2-15,-2 3 0,1 4 0,-1 2 16,2 6-16,0 3 16,-3 1-16,1 3 0,2 2 0,0 3 15,2-3-15,2-3 16,1 0-16,-4 0 0,0-3 0</inkml:trace>
  <inkml:trace contextRef="#ctx0" brushRef="#br0" timeOffset="83353.2154">30959 10587 0,'0'0'0,"0"0"0,0 0 16,0 0-16,26 11 16,-26-11-16,27 7 0,-9-4 0,3 0 15,2-2-15,3-1 0,3-1 0,2-2 16,8-1-16,-1-1 15,-1-2-15,-4-2 0,4-3 0,-4-2 16,-6 0-16,-5-1 16,-10-2-16,-8 0 0,-6 3 0,-6 2 15,-6 1-15,-6-1 16,-4 6-16,-4 2 0,-4 6 0,-4 6 16,1 4-16,0 1 15,-3 10-15,2 4 0,5 0 0,4 1 16,8 2-16,8 2 0,9-2 0,7-4 15,13 2-15,12-2 16,0-8-16,4-4 0,13-3 0,5-3 16,-12-2-16,-10-3 15,-8 0-15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2T01:05:12.925"/>
    </inkml:context>
    <inkml:brush xml:id="br0">
      <inkml:brushProperty name="width" value="0.05292" units="cm"/>
      <inkml:brushProperty name="height" value="0.05292" units="cm"/>
      <inkml:brushProperty name="color" value="#FF0000"/>
    </inkml:brush>
  </inkml:definitions>
  <inkml:trace contextRef="#ctx0" brushRef="#br0">2191 4639 0,'0'0'0,"0"0"15,25 1-15,-9 0 0,6 0 0,14 2 16,10 2-16,1-2 0,2 1 16,26 3-16,26 1 0,-6-2 15,-3-2-15,31-4 0,31-3 16,36 3-16,-26 3 0,11-7 15,9-6-15,-20-2 0,-13 1 0,22 2 16,13 1-16,-20 2 0,-12 1 16,21-2-16,16-3 15,-26 5-15,-17 4 0,13-4 0,8 1 16,-25-1-16,-19-3 0,-2 8 16,0 4-16,-30 4 0,-17 2 0,-17-2 15,-11-3-15,-12-1 16,-14-2-16,-7 0 0</inkml:trace>
  <inkml:trace contextRef="#ctx0" brushRef="#br0" timeOffset="6893.6053">3183 3282 0,'0'0'0,"0"0"0,0 0 15,7 34-15,-1-19 0,-1 11 0,5 8 16,4 11-16,-1 2 0,1 1 15,-1-9-15,-4-7 0</inkml:trace>
  <inkml:trace contextRef="#ctx0" brushRef="#br0" timeOffset="9223.6127">7765 4537 0,'0'0'0,"0"0"0,0 0 16,0 0-16,0 0 0,-35-2 0,35 2 15,-36 13-15,16-2 0,-5 5 0,-5 3 16,-1 4-16,-3 2 15,-8 14-15,-6 14 0,6-4 0,5-1 16,4 5-16,10-5 16,11-5-16,8-7 0,17 1 0,13-6 15,8-10-15,6-9 0,15-10 16,11-6-16,-16 0 0,-11 1 0,-13 1 16</inkml:trace>
  <inkml:trace contextRef="#ctx0" brushRef="#br0" timeOffset="9533.6092">8091 4764 0,'0'0'0,"0"0"0,0 0 16,-21 18-16,11-6 0,-2 4 16,-1 5-16,-1 1 0,5 3 0,-5 10 15,5 4-15,4-5 0,3-4 16,9-2-16,8-7 15,5-10-15,3-5 0,8-7 0,5-5 16,-1-5-16,-2-5 0,5-6 16,-3-5-16,-6 2 0,-5-1 15,-6-6-15,-9-1 16,-9 5-16,-7 3 0,-10 3 0,-6 3 16,0 8-16,-3 3 0,-9 5 0,-2 5 15,6 3-15,1 1 16,-4 6-16,6 2 0,8 1 0,8-2 15,7 1-15,10 0 16,6-6-16,5-6 0,-4 0 0,-1 1 16,-4-2-16</inkml:trace>
  <inkml:trace contextRef="#ctx0" brushRef="#br0" timeOffset="10073.6223">8631 4727 0,'0'0'0,"0"0"0,-10 23 16,2-6-16,0 2 0,-7 10 16,-1 4-16,0 0 0,2 2 15,-1 2-15,0-2 16,4-7-16,2-6 0,2-3 0,1-5 16,5-9-16,1-5 0,6-4 0,-3-9 15,5-2-15,3-3 16,4-8-16,4-4 0,2-1 0,3-1 0,7-3 15,2 2 1,-3 5-16,-2 6 0,1 6 0,0 3 16,-4 5-16,-2 5 15,-3 6-15,-2 5 0,-4 8 0,-3 3 0,-2 4 16,-6 4 0,-1-2-16,-2-1 0,-3 0 0,-2-1 15,-2-2-15,-1-2 0,-2-2 0,-3-2 16,2-3-16,1-3 15,0-4-15,1-1 0,4-5 0,0-3 0,5-8 16,5-8 0,4-4-16,4-1 0,6-5 0,4-5 15,1 4-15,3 1 0,8-3 16,3 3-16,-2 8 0,-3 3 0,4 3 16,0 7-16,-9 4 0,-5 4 15,-5 8-15,-4 6 16,-6 0-16,-2 4 0,-5 6 0,-3 5 15,-2-1-15,0-1 0,-2 1 16,0 2-16,0-4 0,1-3 0,2-2 16,5-5-1,1-3-15,1-2 0,0-3 0,-2-1 16,0-2-16</inkml:trace>
  <inkml:trace contextRef="#ctx0" brushRef="#br0" timeOffset="10293.6178">9712 4682 0,'0'0'0,"0"0"0,-10 20 15,1-3-15,-2 3 0,-7 15 16,-2 6-16,0 3 0,2 0 16,-7 14-16,1-1 0,-1 3 0,2-8 0,3-3 15,6-12 1,2-10-16,4-7 0,0-10 0,2-7 15,3-6-15,1-3 0,0 2 16,1 0-16,0 1 0</inkml:trace>
  <inkml:trace contextRef="#ctx0" brushRef="#br0" timeOffset="10523.6932">9535 4724 0,'0'0'0,"8"-4"0,4-2 15,6 1-15,0 2 0,14-5 0,6 0 16,-1 2-16,1 1 15,7 4-15,0 4 0,-5 1 0,-5 3 0,-2 8 16,-7 3 0,-9 2-16,-5-2 0,-12 1 0,-7 2 15,-8-1-15,-3-1 0,-10 2 16,-5 2-16,-1-2 0,0-3 16,-1 0-16,1-2 0,8-4 0,5-4 15,4-8-15,7-8 16,10-4-16,8-4 0,-2 3 0,-2 3 15,0 2-15</inkml:trace>
  <inkml:trace contextRef="#ctx0" brushRef="#br0" timeOffset="10693.6202">10444 4383 0,'0'0'15,"0"0"-15,0 0 0,-18 33 0,9-16 0,-4 7 16,-4 5-1,-4 12-15,-1 3 0,-5 16 0,0 2 16,3-7-16,2-5 16,1 3-16,5-4 0,2-6 0,4-8 15,4-9-15,0-5 16,2-7-16</inkml:trace>
  <inkml:trace contextRef="#ctx0" brushRef="#br0" timeOffset="11003.6894">10509 4833 0,'0'0'0,"0"0"0,0 0 16,28 1-16,-13-1 0,2 0 15,4-2-15,8-2 0,2 0 16,0 0-16,-1-3 16,-1-2-16,-1 0 0,4-5 0,-4-2 15,-6 0-15,-5-2 0,-8 0 0,-6 1 16,-4 0-16,-5 4 15,-7 1-15,-7 4 0,-3 4 0,-3 3 16,-7 6-16,-5 4 16,4 3-16,2 2 0,-3 11 0,2 4 15,5 1-15,4 0 16,7 2-16,6 2 0,8-4 0,5-3 16,13-2-16,7-4 0,3-8 0,5-2 0,16-4 15,8-4 1,-2-6-16,-1-6 0,-14 2 0,-8 3 15,-8 0-15</inkml:trace>
  <inkml:trace contextRef="#ctx0" brushRef="#br0" timeOffset="11223.7">11177 4693 0,'0'0'0,"0"0"0,0 0 15,18 26-15,-9-14 0,3 5 0,4 2 16,5 7-16,1-2 0,2 1 16,3-3-16,3 4 0,-1-4 0,-2-2 15,-3-2 1,-3-3-16,-3-2 0,-1-5 0,-3-6 16,-2 1-16,-2-2 0,-2 2 0</inkml:trace>
  <inkml:trace contextRef="#ctx0" brushRef="#br0" timeOffset="11373.6564">11533 4660 0,'0'0'16,"-11"4"-16,-7 5 16,-4 2-16,-3 2 0,-19 10 0,-10 6 15,-10 8-15,2 1 0,3-1 0,8-5 16,11-7-16</inkml:trace>
  <inkml:trace contextRef="#ctx0" brushRef="#br0" timeOffset="13263.643">7165 4677 0,'0'0'0,"9"7"16,4 6-16,-1 2 0,2 2 0,2 2 15,-3-3-15,-2-3 16</inkml:trace>
  <inkml:trace contextRef="#ctx0" brushRef="#br0" timeOffset="14213.6604">9148 4459 0,'0'0'0,"9"9"0,5 5 15,0 3-15,2 3 0,12 11 16,5 5-16,0 2 0,-6-8 0,-5-5 16</inkml:trace>
  <inkml:trace contextRef="#ctx0" brushRef="#br0" timeOffset="21283.7529">23345 6084 0,'0'0'0,"0"0"16,0 0-16,27-2 0,-27 2 0,29 2 16,-12-4-16,4 2 15,5 0-15,9 2 0,3-1 0,0 3 16,2 0-16,11 0 16,0-4-16,3 1 0,3 0 0,10-1 15,0-1-15,-1 1 0,0 1 0,14-1 16,0-1-16,-1 0 15,-1-3-15,11 1 0,-1-1 0,-2 3 16,-1 1-16,40-1 16,-8 1-16,-9-2 0,-6 1 0,0 1 15,-1 1-15,-4 2 16,-2 2-16,5 0 0,4-1 0,-3 0 16,0-1-16,4-1 0,6-1 0,-8-1 0,-3-1 15,4 2 1,3 3-16,-1-3 0,-1-2 0,1 1 15,2-1-15,-1 3 0,-2 3 16,5-4-16,1-2 0,-7-1 16,-5 1-16,5 0 15,5 3-15,-7-4 0,-4-1 0,5-3 16,3-5-16,-7 8 16,-4 6-16,0-3 0,1 0 0,-2-4 15,-1-2-15,2 1 0,-1 2 0,0-2 16,0 0-16,-3 1 15,1 0-15,-6-2 0,-5-1 0,0 2 16,-1-1-16,-3 5 16,-2 1-16,0-1 0,0 1 0,-4-3 15,-2 0-15,0 1 16,0 0-16,-5 1 0,-3-1 0,-3 0 16,0 2-16,-6 2 0,-3 2 0,-3-3 15,-2-2-15,-7 0 16,-6-2-16,-9 1 0,-7 1 0,-9 2 15,-6 3-15,0-4 0,0 2 16,0-2-16</inkml:trace>
  <inkml:trace contextRef="#ctx0" brushRef="#br0" timeOffset="25023.7813">2536 6101 0,'0'0'15,"0"0"-15,0 0 16,0 0-16,0 0 0,0 0 0,0 0 16,0 0-16,0 0 15,0 0-15,26-9 0,-26 9 0,0 0 16,0 0-16,30-2 16,-30 2-16,22 2 0,-9 1 0,6-1 15,-4 1-15,2 0 0,3 0 0,4-1 16,-2 0-1,3 0-15,7 1 0,4 1 0,-2-2 0,0 1 16,1-2-16,3-1 16,6 3-16,-3 3 0,4-3 0,4-1 15,-5 1-15,-1-2 0,13 1 16,1-2-16,-3 0 0,-3 0 0,5 1 16,2 1-1,4-1-15,-5 0 0,3 1 0,2-2 16,-4 0-16,-6 0 0,16 0 0,2 1 15,-7-1-15,-8 0 0,33 1 16,-3 1-16,-11-2 0,-9 0 0,5 0 16,5 1-1,-9-1-15,-5 0 0,8-4 0,6-1 16,-10 2-16,-6 1 0,8 0 16,8-1-16,-9-1 0,-6-2 0,7 3 15,6 2-15,-9 1 0,-7 1 16,9-1-16,7 0 15,-7-1-15,-4 1 0,8-4 0,9-1 16,-13 0-16,-9 1 0,10 0 16,6 3-16,-8 1 0,-7 1 15,9-1-15,6-2 16,-11 0-16,-5-1 0,7 1 0,5 2 16,-4 0-16,-2-1 0,-1-2 0,-1-2 15,-3 0-15,-4 1 16,6 1-16,7 1 0,-7 2 0,-4 1 15,4-3-15,2-3 16,-7 3-16,-3 1 0,7-1 0,6 0 16,-6 1-16,-6 2 15,1-2-15,2-1 0,-2 1 0,0 1 16,1-3-16,1-2 16,-6 4-16,-4 3 0,8-2 0,7 0 15,-9 0-15,-3-1 0,4 1 0,1 2 16,-1 2-16,0-1 15,2-4-15,1-2 0,-5 0 0,-4 3 16,7-1-16,5-3 16,-6 3-16,-5 0 0,3 1 0,2 1 15,-2-1-15,-3 1 16,4-1-16,2 1 0,-6 1 0,-1 0 16,0-3-16,2-3 15,-4 2-15,-1 2 0,5 1 0,3 0 16,-5 2-16,-5-1 0,8-3 0,7-3 15,-8 1-15,-5 0 16,4 1-16,1 1 0,-1-3 0,-1 2 0,4-1 16,3 2-1,-5-1-15,-1 1 0,1-1 0,2 2 16,-3-1-16,-4 1 16,4-1-16,5-1 0,-5 1 0,-4 1 15,4 0-15,5 1 0,-6-1 0,-2-1 0,0 0 16,1 0-1,-3 1-15,-1 0 0,6 1 0,6 0 16,-3-1-16,-2-1 16,4 0-16,2-3 0,-7 4 0,-3 2 0,6-2 15,3-2 1,-5 1-16,-4 0 0,7 1 0,4 1 16,-5-1-16,-4-1 0,8 1 0,6 0 15,-5 0-15,-3 0 16,4 0-16,3 1 0,-6 2 0,-3-2 15,3-2-15,2-2 16,-3 2-16,-3-1 0,8 0 0,5 1 16,-7 0-16,-4 1 15,5 0-15,6-2 0,-9 2 0,-6 2 16,5-1-16,2 4 16,-3-5-16,-3-2 0,4 2 0,2 0 15,-5 0-15,-2 0 0,4 0 0,4 0 16,-8-1-16,-4 1 15,9-2-15,5-1 0,-5 2 0,-3 1 16,2 0-16,1 1 16,-2-1-16,-2-1 0,5 1 0,4 0 15,-8 1-15,-3 1 0,6 0 16,4 1-16,-4-2 0,-5-1 16,3-1-16,1-1 0,0 2 0,0 0 15,1 1-15,-1 3 16,-2-1-16,-1-2 0,4 0 0,2 1 15,-7-1-15,-4 0 16,9 1-16,4 2 0,-2-3 0,-3 1 0,2 1 16,0 2-1,-3 0-15,-2-1 0,3-3 0,2-1 16,-3-2-16,-1-1 16,6 6-16,4 6 0,-5-8 0,-3-2 15,5-3-15,4 1 0,-3 1 0,-2 0 16,2 5-16,0 5 15,-3-5-15,-2-3 0,4-2 0,5-2 16,-6 6-16,-3 2 16,8-4-16,5-3 0,-6 2 0,-5 1 0,3 4 15,3 4 1,-6-5-16,-2-4 0,3 0 0,2-2 16,-5 0-16,-3 1 0,-1 4 0,-2 1 15,-4 0-15,-2 2 16,1-3-16,-1 0 0,-3 1 0,-4 2 0,-11-3 15,-6-1 1,-6 1-16</inkml:trace>
  <inkml:trace contextRef="#ctx0" brushRef="#br0" timeOffset="26753.844">24768 6463 0,'0'0'0,"19"-4"0,2 0 0,-2 2 16,3 0-16,13 0 16,13 0-16,0 0 0,-1 0 0,11-2 15,1 3-15,-7-1 16,-6 1-16,1 0 0,-4 1 0,-10 0 16,-6-1-16,-9-1 0,-7-2 0,-8-2 15,-4 0-15,0 1 16,0 1-16,1 1 0</inkml:trace>
  <inkml:trace contextRef="#ctx0" brushRef="#br0" timeOffset="27073.8268">25254 6241 0,'0'0'0,"0"0"16,0 0-16,0 0 0,0 0 0,0 0 15,0 33-15,0-33 0,-1 43 0,-1-15 16,-3 5-16,1 4 15,0 0-15,-3 12 0,0 0 0,1 4 16,0-6-16,1-5 16,0-6-16,1 0 0,-1-5 0,-1-8 15,-2-4-15,-2-6 16,-3 0-16,-2-6 0,-3-1 0,-2-4 16,-1-1-16,-3-6 0,-2-4 0,3-2 15,2-3-15,3-1 16,1-4-16,3 0 0,3 2 0,3 3 15,4-1-15,4 2 16,3-2-16,10 2 0,7-2 0,4 2 16,3 0-16,7 0 15,4 1-15,1 2 0,0 0 0,-3 0 16,-7 4-16,-7 0 0</inkml:trace>
  <inkml:trace contextRef="#ctx0" brushRef="#br0" timeOffset="27273.8642">25550 6432 0,'0'0'0,"0"0"16,23-4-16,-7 2 0,4-3 0,11 0 16,5-1-16,0 1 0,-1-1 0,11-2 15,3-1-15,-6 1 16,-6 0-16,2-1 0,-5 0 0,-9 2 15,-6 0-15,-5 1 16,-2 1-16,-3 2 0</inkml:trace>
  <inkml:trace contextRef="#ctx0" brushRef="#br0" timeOffset="27453.8595">25697 6317 0,'0'0'0,"0"0"16,0 0-16,11 19 15,-11-19-15,9 30 0,-4-8 0,-1 1 16,0 2-16,3 11 16,2 2-16,1-5 0,1-2 0,6-1 15,2-3-15,0-9 16,-2-7-16,-2-1 0,-3-3 0,-2-1 16</inkml:trace>
  <inkml:trace contextRef="#ctx0" brushRef="#br0" timeOffset="27703.8394">26082 6416 0,'0'0'0,"0"0"16,0 0-16,-28 12 15,11-5-15,-7 3 0,-7 5 0,-10 4 16,0 5-16,-12 6 16,-1 2-16,7-2 0,5-3 0,1 4 15,7-3-15,10-6 0,6-3 0,10-5 16,9-1-16,9-5 15,7-1-15,12-6 0,9-2 0,6-5 16,4-2-16,1 0 16,3 0-16,-6 1 0,-4-2 0,2 1 15,-4-1-15,-10 3 16,-7 0-16,-7 3 0</inkml:trace>
  <inkml:trace contextRef="#ctx0" brushRef="#br0" timeOffset="27873.9023">25824 6771 0,'0'0'0,"0"0"0,0 0 0,-21 19 16,13-12-16,-2 3 15,-2 4-15,-1 1 0,0 2 0,-6 4 16,0 0-16,3 0 16,2-2-16,1-1 0,2-1 15,4-3-15,1-2 0,4-6 0,2-6 0,0 0 16,0 0-16,0 2 15</inkml:trace>
  <inkml:trace contextRef="#ctx0" brushRef="#br0" timeOffset="28123.8391">25890 6806 0,'0'0'0,"0"0"16,0 0-16,0 0 0,-6 22 0,6-22 16,-5 29-16,5-29 0,0 42 0,3-19 15,3-1-15,4-2 16,4-1-16,9 1 0,4-3 0,3-3 15,3-5-15,1-3 16,1-3-16,8-4 0,0-2 0,-5-2 16,-5 1-1,-7-4-15,-4-3 0,-2-5 0,-7-3 0,-8 1 16,-5-4-16,-7-2 16,-4-2-16,-5-4 0,-2 1 0,0-3 15,1 0-15,3 7 0,4 6 0,3 4 16</inkml:trace>
  <inkml:trace contextRef="#ctx0" brushRef="#br0" timeOffset="28273.8375">26623 6334 0,'0'0'0,"0"0"0,0 0 0,19 14 15,-19-14-15,12 15 16,-5-7-16,-2 2 0,1 1 0,-2 0 15,1-3-15,-2-1 16</inkml:trace>
  <inkml:trace contextRef="#ctx0" brushRef="#br0" timeOffset="28423.8509">26466 6531 0,'0'0'0,"0"0"16,0 0-16,0 0 15,31 11-15,-31-11 0,23 10 0,-10-3 16,0 1-16,0 0 16,0 2-16,-2-2 0,-2 1 0,-1-3 15</inkml:trace>
  <inkml:trace contextRef="#ctx0" brushRef="#br0" timeOffset="28623.9205">26490 6714 0,'0'0'0,"0"0"0,27-3 16,-6 1-16,5-1 0,10 0 15,5 0-15,13-2 0,2 2 0,0 0 16,1 0-16,6 0 16,-5-1-16,-7-1 0,-6-1 0,-2-2 15,-8-2-15,-8 4 0,-8 0 0,-3 2 16</inkml:trace>
  <inkml:trace contextRef="#ctx0" brushRef="#br0" timeOffset="28853.8795">26938 6451 0,'0'0'0,"0"0"15,0 0-15,-6 21 16,6-21-16,-8 32 0,3-9 0,-2 2 15,-1 3-15,-3 9 16,-1 1-16,-1-4 0,0-2 0,-3 4 16,1-3-16,-2-3 15,0-2-15,-3-4 0,-2-2 0,-3-4 16,-3-2-16,-1-2 16,1-3-16,-1-4 0,1-3 0,5-1 15,5-1-15,2 0 0</inkml:trace>
  <inkml:trace contextRef="#ctx0" brushRef="#br0" timeOffset="28993.8601">27079 6909 0,'0'0'0,"14"5"16,6 4-16,10 3 0,2 2 0,12 7 16,11 8-16,5 4 0,-2 0 0,-15-8 15,-11-6-15,-8-6 16</inkml:trace>
  <inkml:trace contextRef="#ctx0" brushRef="#br0" timeOffset="31443.8913">11215 6350 0,'0'0'0,"0"0"0,0 0 16,0 0-16,-10-20 0,10 20 0,-13-17 15,13 17-15,-19-16 0,6 10 16,-2 0-16,-2 2 0,0 2 15,-7 2-15,-3 4 16,-8 4-16,-1 2 0,-5 6 0,-3 3 16,-9 9-16,3 3 0,-13 12 15,-1 7-15,7-3 0,4-1 16,-8 13-16,3 4 16,4 2-16,10-6 0,2 8 0,6-1 15,6 12-15,6-9 0,11-2 0,8-1 16,5-17-16,4-9 15,11-1-15,9 1 0,8-5 0,5-3 16,20 0-16,14-3 16,2-8-16,2-5 0,16 0 0,13 1 15,1-12-15,0-6 16,21-7-16,14-4 0,-9 1 0,-6 0 0,8-7 16,7-4-16,-11 3 0,-7 0 15,8-7-15,5-5 16,-10-2-16,-8-1 0,-9-4 0,-7-2 15,-15 1-15,-11 2 0,-2-7 16,-1-3-16,-20 0 0,-10 0 16,-13-9-16,-9-5 15,-11 0-15,-7 3 0,-20-4 0,-12 0 16,-7 6-16,-5 6 16,-22-9-16,-14-5 0,-6 6 0,-3 4 15,-18 10-15,-12 8 0,1 2 0,0 1 16,-22 9-16,-15 5 15,9 5-15,8 5 0,-24 10 0,-15 7 16,11 7-16,11 2 16,-29 13-16,-20 9 0,13 7 0,8 6 0,58-16 15,38-12 1,26-7-16</inkml:trace>
  <inkml:trace contextRef="#ctx0" brushRef="#br0" timeOffset="35684.0338">12837 7378 0,'0'0'0,"0"0"0,0 0 0,0 0 15,0 0-15,0 0 16,0 0-16,0 0 0,14 15 0,-14-15 16,5 31-1,-4-10-15,-1 2 0,-1 7 0,-1 7 0,-3 12 16,1 2-16,-3 14 16,-1 3-16,1-8 0,-1-6 0,-1-2 15,0-3-15,2-11 0,0-6 0,-4-12 16,-3-7-16,0-6 15,1-4-15,-1-7 0,-3-5 0,2-3 16,1-4-16,3 4 16,2 2-16,2 3 0</inkml:trace>
  <inkml:trace contextRef="#ctx0" brushRef="#br0" timeOffset="35793.9773">12484 7660 0,'0'0'0,"0"0"0,0 0 15,0 0-15,23-20 0,-23 20 16,30-15-16,-11 7 0,2 1 0,2 1 15,2 0-15,4 1 16,-3-1-16,-3 2 0,-5 0 0,-2 2 16</inkml:trace>
  <inkml:trace contextRef="#ctx0" brushRef="#br0" timeOffset="35943.9857">12508 7914 0,'0'0'0,"0"0"16,0 0-16,0 0 15,0 0-15,24-8 0,-24 8 0,33-14 16,-13 5-16,3-2 16,2-3-16,0 0 0,1-1 0,1-1 15,-4 2-15,-3 3 16</inkml:trace>
  <inkml:trace contextRef="#ctx0" brushRef="#br0" timeOffset="36143.984">12998 7481 0,'0'0'0,"0"0"16,0 0-16,-10 23 0,10-23 0,-10 33 16,4-6-16,-1 1 15,0 3-15,0 11 0,1 2 0,4-1 16,2-2-16,4 2 16,4-5-16,4-8 0,4-6 0,7-4 15,5-7-15,-3-8 0,0-4 0,9-8 16,1-5-16,-4-3 15,-2 0-15,-7 3 0,-4 1 0,-5 4 16</inkml:trace>
  <inkml:trace contextRef="#ctx0" brushRef="#br0" timeOffset="36303.9897">13289 7620 0,'0'0'0,"0"0"16,-10 0-16,-2 2 0,-7 3 0,0 3 16,2 1-16,-7 5 15,-2 3-15,4-1 0,3 0 0,7 1 16,6 1-16,4 0 0,3-1 0,9 3 15,6-2-15,4-2 16,3-2-16,4-3 0,1-3 0,-4-1 16,-5-3-16,-3 0 15</inkml:trace>
  <inkml:trace contextRef="#ctx0" brushRef="#br0" timeOffset="36734.0152">12294 7671 0,'0'0'0,"0"0"16,0 0-16,0 0 0,0 0 0,17 27 15,-17-27-15,19 33 16,-9-12-16,1 5 0,1 3 0,0-1 15,0-1-15,0 6 16,-1-3-16,-3-3 0,-2-3 0,-4 3 16,-3-3-16,-5-5 15,-2 0-15,-6 1 0,-4-1 0,2-5 16,-1-2-16,0-3 16,-3-5-16,2-2 0,3-2 0,2 0 15,2 1-15,4 0 0,4 1 0,7 0 16,6 0-16,4-1 15,5 2-15,8-2 0,7 2 0,5-1 16,4-1-16,19 0 16,5 2-16,14-2 0,-3-1 0,15-1 15,-1-2-15,-7-1 16,-4 1-16,7-3 0,5-3 0,0-4 16,-21-2-16,-22 6 0,-16 2 0,-11 2 15</inkml:trace>
  <inkml:trace contextRef="#ctx0" brushRef="#br0" timeOffset="37103.9933">13661 7509 0,'0'0'0,"0"0"0,23-2 0,-12 2 16,1-1-16,5-1 15,6 2-15,-1 0 0,0 2 0,6 0 16,1 1-16,-4 0 16,-2 1-16,0 4 0,-7-1 0,-4 2 15,-4 1-15,-9-1 16,-7 3-16,-4 1 0,-2 0 0,-14 4 16,-7 1-16,0-1 0,-2-1 0,-4 2 15,4 0-15,7-3 16,7-4-16,5-1 0,6-2 0,6-3 15,3-5-15,13 0 16,9-3-16,3 0 0,3-4 0,11-1 16,7-2-16,5-2 15,-1 1-15,-2-1 0,-1 1 0,-1 1 16,-7 3-16,-8 2 16,-8 1-16,-5 1 0</inkml:trace>
  <inkml:trace contextRef="#ctx0" brushRef="#br0" timeOffset="37304.0316">13611 7567 0,'0'0'0,"0"0"16,0 0-16,0 22 0,0-22 0,-1 28 15,0-7-15,-1-1 16,0 2-16,1 9 0,1 3 0,0-4 15,0-2-15,1 4 16,2-2-16,-1-4 0,-1-6 0,0-3 16</inkml:trace>
  <inkml:trace contextRef="#ctx0" brushRef="#br0" timeOffset="37664.0108">13727 7873 0,'0'0'0,"0"0"16,0 0-16,3 20 16,-3-20-16,0 26 0,0-26 0,-2 31 15,0-16-15,0 1 16,2-2-16,0-1 0,0 0 0,0-5 16,0-1-16,0-1 0,0-2 0,2-1 15,0-2-15,1-4 16,0-2-16,2-5 0,1-1 0,2 0 15,2-1-15,6-1 16,2 2-16,1 0 0,0 2 0,1 3 16,-1 4-16,0-1 15,-2 3-15,-1 2 0,1 2 0,-3 1 16,-2 0-16,-3 2 16,-2 2-16,-3-2 0,-2 2 0,-4 0 15,-3 0-15,-2-1 0,0 0 0,-4-2 16,-3-2-1,-1 0-15,-2-1 0,0 1 0,1 5 0,3-3 16,1 0-16,2-1 16</inkml:trace>
  <inkml:trace contextRef="#ctx0" brushRef="#br0" timeOffset="37934.0036">14320 7356 0,'0'0'0,"0"0"0,0 0 0,0 0 15,0 0-15,19 12 16,-19-12-16,0 0 0,-9 27 0,9-27 16,-18 30-16,6-12 15,0 2-15,-4-2 0,-2 0 0,-4 1 16,1-4-16,4 0 16,3-3-16,3-2 0,1-2 0,5-3 15,7-2-15,3-1 0,5-1 0,7-2 16,5-4-16,1 0 15,1-1-15,2 0 0,3-2 0,5 0 16,-2 1-16,-2 0 16,-2-1-16,-5 2 0,-5 1 0,-2 1 15</inkml:trace>
  <inkml:trace contextRef="#ctx0" brushRef="#br0" timeOffset="38084.0308">14201 7695 0,'0'0'16,"0"0"-16,0 0 0,0 0 0,1 22 0,-1-22 16,4 19-16,-4-19 15,8 14-15,-2-8 0,1-2 16,0 1-16,-2-2 0,0 0 16</inkml:trace>
  <inkml:trace contextRef="#ctx0" brushRef="#br0" timeOffset="38284.0456">14505 7661 0,'0'0'0,"0"0"0,0 0 16,0 0-16,0 0 0,-31 8 16,31-8-16,-32 17 0,12-6 0,-2 2 15,-2 1 1,0-2-16,0 1 0,-4 3 0,4 0 0,4-2 16,3-1-16,7-1 0,7-4 15,5-2-15,4-1 0,8-2 16,7-3-16,1-3 0,2 0 0,12-1 15,2-2-15,-2 1 16,-4-1-16,-6 0 0,-5 2 0,-3 1 16</inkml:trace>
  <inkml:trace contextRef="#ctx0" brushRef="#br0" timeOffset="38464.0243">14138 8034 0,'0'0'0,"0"0"0,0 0 16,26 2-16,-26-2 0,30-1 16,-9-1-16,2 0 0,2-3 0,8 0 15,2-1-15,-2 0 16,0 1-16,-3-2 0,-3-2 0,1 0 16,-6 2-16,-3 2 0</inkml:trace>
  <inkml:trace contextRef="#ctx0" brushRef="#br0" timeOffset="38634.06">14407 7999 0,'0'0'0,"0"0"15,0 0-15,0 0 0,0 28 0,0-28 16,0 22-16,0-22 16,0 26-16,0-12 0,0 0 15,0-2-15,-1-1 0,-1-2 0,-3-2 0,-1-1 16,-3-2-16,1 0 15,1-1-15,1 0 0</inkml:trace>
  <inkml:trace contextRef="#ctx0" brushRef="#br0" timeOffset="38974.0225">13452 7749 0,'0'0'0,"0"0"0,0 0 0,0 0 15,0 0-15,-10 16 16,10-16-16,-9 30 0,6-12 0,1 5 16,2 6-1,2-1-15,1 1 0,7 8 0,6-1 0,3-4 16,1-4-16,12 3 16,5-4-16,3-4 0,3-2 0,14-2 15,5-2-15,-2-6 0,0-6 0,15-1 16,2-3-1,-8 0-15,-5 1 0,10-2 0,-2 1 0,-8-2 16,-7-2-16,16-2 16,-14-1-16,-12 2 0,-11 2 0,-9-2 15,-8 0-15,-12 2 16,-1 0-16,-3-1 0,-1 3 0,-2 0 16,0 0-16,0 0 15,0 0-15,0 0 0</inkml:trace>
  <inkml:trace contextRef="#ctx0" brushRef="#br0" timeOffset="39094.098">15169 8082 0,'0'0'0,"0"0"0,0 0 16,0 0-16,21-6 0,-21 6 16,0 0-16,0 0 0,0 0 0,0 0 15</inkml:trace>
  <inkml:trace contextRef="#ctx0" brushRef="#br0" timeOffset="39954.0495">15341 7727 0,'0'0'0,"0"0"0,0 0 0,0 0 0,28-8 16,-28 8-16,36-9 0,-17 5 0,1 0 15,5-1-15,2 0 16,7-3-16,-2 1 0,0-3 0,0 1 15,6-2-15,-4 0 16,-3-2-16,-4-4 0,-6 1 0,-4 2 16,-7-2-16,-6 2 15,-5 1-15,-4 4 0,-9-1 0,-6 2 16,-2 0-16,0 3 16,-8 7-16,-8 2 0,2 5 0,0 3 15,-4 7-15,0 6 0,7 0 0,5 1 16,2 10-16,5 3 15,7-5-15,5-4 0,11 1 16,8 1-16,9-6 0,6-6 16,17-5-16,12-5 0,-3-5 0,-3-2 15,-7 0-15,-12-1 16,-9-1-16</inkml:trace>
  <inkml:trace contextRef="#ctx0" brushRef="#br0" timeOffset="40254.1153">16402 7415 0,'0'0'0,"-12"2"0,-1 2 16,-6-1-16,-4 2 15,-11 4-15,-5 2 0,-5 5 0,5 4 16,4-2-16,7 3 16,3 2-16,10 0 0,12-3 0,8 1 15,10-4-15,6-2 0,8-1 0,7-3 16,0 1-16,1-2 15,-2 0-15,-5 0 0,-6 0 0,-7-1 16,-8 3-16,-7 2 16,-7-1-16,-6 1 0,-10 0 0,-8 1 15,-2 1-15,-1 0 16,-4-2-16,-4-1 0,5-5 0,4-3 16,6-3-16,4-3 0,8-4 0,6-3 15,1 0-15,3 3 16,0 1-16</inkml:trace>
  <inkml:trace contextRef="#ctx0" brushRef="#br0" timeOffset="40474.115">16973 7415 0,'0'0'0,"0"0"0,0 0 15,-25 7-15,25-7 0,-37 13 0,8-1 16,-2 6-16,-2 3 15,-11 10-15,0 4 0,-4 5 0,7 1 16,2 3-16,9-3 16,11-6-16,10-5 0,10-2 0,9-4 15,10-5 1,10-3-16,12-8 0,10-7 0,-2-1 0,-2-1 0,-5 1 16,-11-1-16,-8 1 0</inkml:trace>
  <inkml:trace contextRef="#ctx0" brushRef="#br0" timeOffset="40854.131">17574 7477 0,'0'0'0,"0"0"16,0 0-16,-26 1 0,26-1 16,-38 4-16,11 2 0,-4 3 0,-3 2 15,-11 8-15,-2 3 0,-7 5 0,4 1 16,5-1-16,6-1 15,3 3-15,12-4 0,9-3 0,7-3 16,12-5-16,9-3 16,11-6-16,10-5 0,9-5 15,8-3 1,3-6-16,2-4 0,-8 0 0,-6 1 0,2-5 16,-4-2-16,-6-1 0,-8 1 0,-11 3 15,-6 3-15,-7 6 0,-3 2 16,-4 4-16,-4 3 0,0 5 15,-1 3-15,0 5 16,-1 3-16,1 3 0,2 3 0,3 3 16,2 3-16,3 1 15,2 2-15,3-2 0,3-1 0,4-2 16,4-4-16,3-2 16,5-2-16,-6-4 0,-3-1 0,-4-4 0</inkml:trace>
  <inkml:trace contextRef="#ctx0" brushRef="#br0" timeOffset="41084.1089">17932 7452 0,'0'0'0,"0"0"0,0 0 0,-14 33 0,4-14 15,-1 8-15,-2 6 16,-6 15-16,-2 5 0,-3 14 0,1 1 15,0 3-15,4-9 16,1 4-16,5-8 0,3-11 0,4-8 16,1-9-16,3-5 15,1-9-15,1-6 0,2-9 0,3-6 16,-3 2-16,0 1 16,-2 2-16</inkml:trace>
  <inkml:trace contextRef="#ctx0" brushRef="#br0" timeOffset="41324.0629">18027 7417 0,'0'0'0,"14"-2"0,4 1 15,10 0 1,2 1-16,6 3 0,0 4 0,-2 2 0,-5 1 16,-4 7-16,-6 5 0,-3 10 0,-6 1 15,-9 0-15,-7-1 16,-2-2-16,-3-2 0,-9-4 0,-7-2 15,-1-2-15,-4-3 16,-5-1-16,-4-1 0,1-2 0,0-3 16,-3-3-1,3-2-15,6-5 0,5-2 0,8 1 0,6-1 16,3 1-16</inkml:trace>
  <inkml:trace contextRef="#ctx0" brushRef="#br0" timeOffset="41634.0722">18413 7680 0,'0'0'0,"14"0"16,3 0-16,3-1 0,2 0 0,9-5 0,2 1 15,8-4-15,0 1 16,-2-6-16,1-1 0,1-2 0,-7 1 16,-8-1-16,-6-1 0,-5-3 0,-6 0 15,-7 1-15,-8 0 16,-6 2-16,-6 3 0,-6 2 0,-6 5 15,-1 4-15,1 3 16,-2 4-16,-2 6 0,3 2 0,-1 2 16,5 8-16,4 3 15,4 5-15,5 3 0,5 2 0,5 3 16,8-4-16,6-1 16,13-1-16,8-3 0,8-6 0,4-3 15,5-6-15,5-6 0,-13-1 0,-11-1 16,-7-3-16</inkml:trace>
  <inkml:trace contextRef="#ctx0" brushRef="#br0" timeOffset="41764.0688">19335 7632 0,'0'0'0,"0"0"16,0 0-16,0 0 0,-27 10 0,27-10 0,0 0 15,-23 8-15</inkml:trace>
  <inkml:trace contextRef="#ctx0" brushRef="#br0" timeOffset="77524.7284">10349 7377 0,'0'0'0,"0"0"0,0 0 0,0 0 16,0 0-16,0 0 15,28-9-15,-28 9 0,29 0 0,-29 0 16,39-1-16,-16-1 16,2 0-16,6-1 0,4 1 0,12-1 15,0 1-15,18-3 0,5-1 0,-1 0 16,-1 1-16,19-1 15,4 2-15,7 1 0,-7 1 0,14-1 16,-1-2-16,-14 2 16,-8 2-16,35 0 0,-9 2 0,-18-2 15,-12 0-15,-4-3 16,-4 0-16,-16 3 0,-11 2 0,-5 4 16,-1 4-16,-10-6 0,-5-3 0,-8 2 15,-8 0-15,-4-1 16,-4 1-16,-8-4 0,-5-3 0,0 4 15,-1 2-15,-11 2 16,-7-1-16,-3-2 0,-2-1 0,-9 2 16,-9 3-16,1-7 15,1-5-15,-23 5 0,-10 5 0,4 1 16,2 3-16,-46 4 16,6 0-16,15-4 0,9-4 0,0 3 15,0 2-15,8 6 0,8 2 0,2-4 16,4-4-16,11-2 15,8 0-15,14 1 0,10 3 0,12-8 16,9-2-16,8-2 16,4 3-16,10-3 0,5 0 0,19-3 15,13-3-15,7-2 16,5 0-16,-5 3 0,14-1 0,-3 2 16,5 2-16,53-3 0,4 2 0,-14 3 15,-8 0-15,4 8 16,5 3-16,-19 2 0,-13 2 0,-24-3 15,-20-3-15,-11-3 16</inkml:trace>
  <inkml:trace contextRef="#ctx0" brushRef="#br0" timeOffset="137615.7689">21088 6682 0,'0'0'0,"0"0"16,0 0-16,0 0 0,0 0 0,0 0 15,-23 12-15,23-12 16,-32 19-16,10-4 0,-4 4 0,0 3 15,-2 4-15,-11 10 16,-4 4-16,0 2 0,1-1 0,-9 14 16,-6 11-16,7-10 15,8-10-15,2 2 0,9-5 0,6-8 0,8-7 16,6-9 0,4-6-16,7-4 0,4-4 0,-1-3 15,-1 1-15,0-1 0</inkml:trace>
  <inkml:trace contextRef="#ctx0" brushRef="#br0" timeOffset="137805.7226">20854 7025 0,'0'0'0,"0"0"16,0 0-16,0 0 0,-5 32 0,0-13 16,-1 8-16,-3 4 0,-1 3 0,-3 19 15,-1 7-15,2-1 16,1 1-16,0 10 0,2 10 0,2-12 15,1-11-15,4-2 16,3-10-16,3-13 0,3-8 0,-1-6 16,-3-5-16,0-3 0</inkml:trace>
  <inkml:trace contextRef="#ctx0" brushRef="#br0" timeOffset="138005.7378">21602 6666 0,'0'0'0,"0"0"0,0 0 0,0 0 0,0 0 15,-6 34 1,1-12-16,-1 3 0,-1 2 0,1 6 16,-1 2-16,1 8 0,0-4 0,2-2 15,0-1-15,1 2 0,0-9 16,1-5-16</inkml:trace>
  <inkml:trace contextRef="#ctx0" brushRef="#br0" timeOffset="138185.8152">21220 6835 0,'0'0'0,"0"0"0,0 0 0,0 0 0,-3 22 16,3-22-1,-1 26-15,1-26 0,3 32 0,5-15 16,5 1-16,4-5 16,1-2-16,-1-2 0,-3-1 0,-1-1 0</inkml:trace>
  <inkml:trace contextRef="#ctx0" brushRef="#br0" timeOffset="138355.7296">22055 6808 0,'0'0'0,"-10"3"15,-6 3-15,-2 1 0,-4 0 16,-17 10-16,-8 4 0,-14 6 0,0 1 16,-11 9-1,0 0-15,10-5 0,9-5 0,-4-1 16,4-2-16,8-4 0,12-5 16,10-5-16</inkml:trace>
  <inkml:trace contextRef="#ctx0" brushRef="#br0" timeOffset="138505.7657">21147 7202 0,'0'0'0,"0"0"15,0 0-15,3 19 0,-3-19 16,0 25-16,0-25 0,2 35 16,-1-16-16,-1 1 0,0 3 0,1 2 0,0-1 15,0-4-15,0-3 16,0-4-16</inkml:trace>
  <inkml:trace contextRef="#ctx0" brushRef="#br0" timeOffset="138735.7808">21185 7274 0,'0'0'0,"0"0"16,22-9-16,-6 4 0,3-1 0,14-2 15,7-2-15,1 2 0,1-1 0,15-2 16,4 0-16,-2 3 15,0 1-15,6 2 0,-6 1 0,1 1 16,-10 0-16,-11 6 16,-10 1-16,-10 1 0,-4 1 0,-13 2 15,-9 2-15,-8 0 0,-7 1 16,-13 6-16,-11 3 0,1-2 16,-1 0-16,4-2 0,11-5 0,8-3 0</inkml:trace>
  <inkml:trace contextRef="#ctx0" brushRef="#br0" timeOffset="138865.7507">21228 7433 0,'0'0'0,"0"0"0,0 0 0,0 0 0,26-8 16,-26 8-1,40-10-15,-16 5 0,4-2 0,3 1 16,3 1-16,8-1 0,-1 2 16,5 0-16,-2 1 0,-8 2 15,-6 2-15,-6-1 0,-4 0 0,-3 0 0</inkml:trace>
  <inkml:trace contextRef="#ctx0" brushRef="#br0" timeOffset="139385.7544">21212 7622 0,'0'0'0,"0"0"16,0 0-16,0 0 0,0 0 0,0 0 15,41-8-15,-20 5 16,2-2-16,5 0 0,4-1 0,1 0 0,1 0 15,8-2 1,0 0-16,-5 1 0,-2 1 0,0 1 16,-5 1-16,-8 2 0,-5 2 15,-8 2-15,-8 2 0,-4 1 16,-5 1-16,-8 2 16,-7 3-16,-9 4 0,-3-2 0,-2 6 15,-4 4-15,1-4 0,1-1 0,-5 5 16,2-1-16,6 0 15,7 0-15,2 0 0,8-1 0,11-6 16,4-1-16,10-4 16,6-2-16,8-3 0,5-4 0,12-6 15,8-4-15,-2 1 16,-1-1-16,4-2 0,2-2 0,3-1 16,-6 1-16,-3 0 0,-1 1 0,-7 0 15,-5 3-15,-8 2 16,-6-2-16,-4 2 0,-3 1 0,-6-1 15,-4-1-15,-2 0 16,-3 0-16,-2 0 0,-1 1 0,3 2 16,-1-2-16,0 5 15,0 3-15,2 2 0,1 2 0,1 4 16,0 4-16,1-1 16,1 2-16,3 8 0,4 5 0,0 0 0,2 1 15,3-3-15,3-1 0,-1-4 16,0-2-16,-2-5 15,-2 0-15,-2-5 0</inkml:trace>
  <inkml:trace contextRef="#ctx0" brushRef="#br0" timeOffset="139885.834">22927 6649 0,'0'0'0,"0"0"16,0 0-16,0 0 0,0 0 0,-31 23 16,14-10-16,-4 4 15,-2 3-15,-7 5 0,-4 7 0,-9 8 0,0 1 16,-13 9 0,-1-3-16,-1 4 0,10-8 0,-3-1 15,6-8-15,12-9 0,8-7 0,11-11 16,10-9-16,1 1 15,0 0-15,1 0 0</inkml:trace>
  <inkml:trace contextRef="#ctx0" brushRef="#br0" timeOffset="140075.8168">22986 6882 0,'0'0'0,"0"0"15,19 6-15,-6 1 0,3 2 16,6 4-16,1 2 0,0 0 0,-1 2 15,9 3 1,2-2-16,-4-1 0,-5-1 0,-4-5 16,-4-2-16,-5 0 0,-3-1 15,-2-1-15,-1-1 0,0-2 0</inkml:trace>
  <inkml:trace contextRef="#ctx0" brushRef="#br0" timeOffset="140275.8147">22491 7196 0,'0'0'0,"0"0"16,0 0-16,0 0 0,40-1 0,-16-2 15,7 0-15,3-2 16,3 0-16,13 0 0,6-2 0,-4 2 16,0-1-16,8 1 0,-5 0 0,-2 2 15,-11-1-15,-14 2 16,-8 0-16,-4 1 0,-4 0 0,-2 0 0</inkml:trace>
  <inkml:trace contextRef="#ctx0" brushRef="#br0" timeOffset="140585.7699">22344 7478 0,'0'0'0,"0"0"0,0 0 0,-6 30 0,3-17 16,1 3-1,0 1-15,2 0 0,0 2 0,4 1 0,2-5 16,5-2-16,4-6 16,5-3-16,3-6 0,1-2 0,0-1 15,4-5 1,0-2-16,4-4 0,-4-1 0,-5 0 16,-3-3-16,-6 2 0,-4 3 15,-4 2-15,-4 2 0,-4 4 0,-5 1 16,-8 4-16,-7 2 0,1 4 0,0 1 15,-5 4 1,-2 3-16,3-1 0,5 0 0,1 1 16,3 0-16,6 1 0,5-2 15,7-2-15,6-3 0,-2 0 0,0-2 16,-2-1-16</inkml:trace>
  <inkml:trace contextRef="#ctx0" brushRef="#br0" timeOffset="141025.8259">22979 7353 0,'0'0'0,"0"0"15,0 0-15,33 0 0,-17 0 16,6 1-16,5 1 0,7 1 0,0 1 16,0 3-16,0-1 0,4 3 0,-5 1 15,-5 2 1,-5 1-16,-6 0 0,-5 1 0,-7 0 15,-7 1-15,-6 0 0,-3 1 16,-8-2-16,-5 2 0,-3-3 0,-1 0 16,-5-2-1,-4-2-15,-2 2 0,2-4 0,2-3 16,0-2-16,3-3 0,2-3 16,5-19-16,3-14 0,6 13 0,6 14 15,4-1-15,2 1 0,2 2 0,1 0 16,0 2-1,1 1-15,1 2 0,1 3 0,0 4 16,1 6-16,-2 4 0,-2 1 16,-3 12-16,-1 7 0,-2 4 15,-1 1-15,2 8 16,-1 6-16,2 6 0,0-3 0,3 1 0,2-7 16,0-7-16,1-8 15,-1-2-15,0-3 0,0-5 0,-1-2 16,-3-4-16,-3-4 0,3-3 0,0-4 15,1-2-15</inkml:trace>
  <inkml:trace contextRef="#ctx0" brushRef="#br0" timeOffset="191136.6789">2493 10549 0,'0'0'16,"0"0"-16,0 0 16,24-3-16,-24 3 0,29-2 0,-7 1 15,2 0-15,-1-1 0,14 1 16,8 0-16,-1 1 0,-2-1 0,20 1 16,9-1-16,-3 0 0,-5-1 0,25 0 15,24-1 1,-14 1-16,-7 3 0,52-2 0,12-1 15,-23-1-15,-16 3 0,14-3 16,10-1-16,-16 0 0,-12-1 0,15 0 16,10 1-1,-17 0-15,-11-1 0,19 4 0,13 1 16,-19 0-16,-10-1 0,13-4 16,13-2-16,-19 2 0,-11-1 0,11 1 15,9-3-15,-14 1 0,-12 0 0,13 1 16,6 2-1,-12 0-15,-11 2 0,9-3 0,8-4 16,-15 0-16,-10-2 0,13 2 16,9 2-16,-14 3 0,-10 2 0,8-1 15,5 0 1,-10-3-16,-10 0 0,11 0 0,7 0 16,-14 3-16,-10 1 0,11-4 0,9 0 15,-13 1-15,-7 3 0,5-1 16,2 0-16,-8 0 0,-5 2 0,7-2 15,5 1 1,-11 0-16,-10 1 0,4-2 0,4 0 16,-14-1-16,-9-1 0,2 4 15,1 0-15,-8-1 0,-3 2 0,-4-1 16,-2-2 0,-6 0-16,-3 2 0,-7 0 0,-3 1 15,-7-1-15,-2 1 0,-5-1 0,-3 1 16,-6 3-16,-5 3 0,10-4 15,1 0-15,2-1 0</inkml:trace>
  <inkml:trace contextRef="#ctx0" brushRef="#br0" timeOffset="195866.7231">1993 9340 0,'0'0'16,"0"0"-16,0 0 16,0 0-16,0 0 0,0 0 0,6 30 15,-6-30-15,2 25 0,1-6 16,-2 2-16,2 2 0,-3 1 0,0 6 16,3 4-16,0 10 0,-3-2 0,3 15 15,-1 3 1,0-2-16,-2-3 0,0 11 0,0-1 15,-2-8-15,-2-8 0,1 12 16,2-1-16,-1-8 0,1-6 0,-3 1 16,1-2-1,0-13-15,0-9 0,0-2 0,0-2 16,-1-6-16,1-3 0,0-7 16,0-5-16,0-3 0,1-4 0,1 3 15,-1 1-15,1 1 0</inkml:trace>
  <inkml:trace contextRef="#ctx0" brushRef="#br0" timeOffset="196796.7362">2144 9450 0,'0'0'16,"0"0"-16,0 0 0,0 0 0,34-2 0,-34 2 16,39-5-1,-15 4-15,2-1 0,12 1 0,6-1 16,-2 0-16,1 0 0,14-3 16,6 1-16,-2 1 0,0 1 0,19-2 15,13-5-15,-7 1 0,-6 2 0,18-4 16,4 0-1,-10 2-15,-3 2 0,52-6 0,-5-3 16,-19 4-16,-16 1 0,15 1 16,11-1-16,-13 1 0,-10 0 0,17-3 15,8 0 1,-14 1-16,-9 2 0,18-1 0,11-1 16,-15 2-16,-9 0 0,13 1 15,12 0-15,-17 0 0,-12 0 0,16 0 16,12 1-16,-18 3 0,-13 2 0,17-2 15,9 0 1,-16-1-16,-11-2 0,12 2 0,6 2 16,-14 1-16,-9-1 0,11 0 15,10-1-15,-15-1 0,-12 1 0,13-2 16,10 0 0,-15 1-16,-8-1 0,10 1 0,7 2 15,-14 0-15,-10 2 0,14-2 0,9-1 16,-12 1-16,-9 1 0,7 3 15,4 1-15,-12 3 0,-9-1 16,6 1-16,4 1 16,-11 2-16,-6 0 0,-1 1 0,2 1 15,-13-2 1,-7-2-16,3 3 0,3 1 0,-10 1 0,-6 1 0,0 1 16,0 3-16,-9-1 0,-7 0 0,3 4 15,0 1 1,-5-3-16,-4-2 0,-3 7 0,-2 2 15,-4 1-15,-2-1 0,-3 4 16,0 4-16,-2-3 0,-1 1 0,-1 2 16,-1 5-1,-1-6-15,-1-2 0,0 6 0,-2 5 16,1-6-16,1-3 0,-3 5 16,0 3-16,1-17 0,-2-1 0,-1 5 15,-1 4-15,0-4 0,1-1 0,0 1 16,-2 2-1,2-6-15,3-3 0,-2 0 0,0-1 16,0-5-16,1-2 0,-1 0 16,0-2-16,2-1 0,2-2 0,0-2 15,-1-1 1,3-3-16,-1 2 0,1-2 0,0 4 16,0-4-16,-2 4 0,2-4 0,0 0 15,0 0-15,-1-4 16,-2-1-16,-4-3 0,-1-1 0,-2 0 0,-5-1 15,-4-1 1,3 2-16,3 0 0,2 2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02T01:09:47.051"/>
    </inkml:context>
    <inkml:brush xml:id="br0">
      <inkml:brushProperty name="width" value="0.05292" units="cm"/>
      <inkml:brushProperty name="height" value="0.05292" units="cm"/>
      <inkml:brushProperty name="color" value="#FF0000"/>
    </inkml:brush>
  </inkml:definitions>
  <inkml:trace contextRef="#ctx0" brushRef="#br0">16302 9023 0,'0'0'0,"0"0"0,0 0 0,0 0 0,0 0 0,0 0 15,0 0-15,0 0 0,25 16 16,-25-16-16,10 18 16,-10-18-16,11 26 0,-5-10 0,0 2 15,1 1-15,-1 1 16,0 3-16,1 2 0,2 5 0,-2 0 15,2 1-15,0 0 16,0-1-16,0-4 0,2 6 0,0-2 16,-2-3-16,-3-4 0,0-2 0,-2-1 15,-1-4-15,-2-2 0,-3-3 16,-3-2-16,-1-5 0,0-1 0,0-2 16,2 2-1,0-2-15</inkml:trace>
  <inkml:trace contextRef="#ctx0" brushRef="#br0" timeOffset="1819.9865">16238 9133 0,'0'0'0,"0"0"0,0 0 15,0 0-15,0 0 0,0 0 16,0 0-16,0 0 0,0 0 0,31-5 16,-31 5-1,25 0-15,-25 0 0,32 0 0,-11-2 16,1 1-16,1 1 0,5 0 0,3 1 16,9 0-16,-1-1 15,4-2-15,2-2 0,11-1 0,-2 1 16,4 0-16,3 0 15,6 0-15,-4 1 0,2-2 0,2 2 16,5 1-16,-7 1 0,2 0 16,1 0-16,5-2 0,-7 0 15,5 0-15,3 0 0,-7 2 0,-4 0 16,32 2-16,-5 0 16,-15 0-16,-9 0 0,6-3 0,3 1 15,-5 0-15,-2 1 16,3 2-16,4 1 0,-9-2 0,-5-1 0,3 2 15,3-1 1,-5 2-16,-4 2 0,8-6 0,7-3 16,-3 1-16,-1-1 0,3 3 0,3 2 15,-10-1-15,-6-1 16,3 3-16,2 2 0,-4-2 0,-2-2 16,6-1-16,3 1 15,-9 0-15,-8 2 0,8 0 0,3-1 16,-1 1-16,-2 0 15,1-3-15,-1 0 0,-6-1 0,-5 2 16,7 0-16,4 1 16,-3-2-16,-2 1 0,0-3 0,-2 0 15,0 2-15,-1 0 0,3-1 0,1 0 16,-7-2-16,-5 1 16,7 1-16,5 4 0,-6-2 0,-3 0 15,4-2-15,3 0 16,-5 0-16,-2 2 0,0 1 0,1 0 15,-2 0-15,-1 0 16,3-1-16,1-1 0,-4 1 0,-3 0 16,1-1-16,0 1 0,-1-2 0,0 1 15,1 0-15,1 0 16,-6 0-16,-2 1 0,2 0 0,0-1 16,-17-1-16,1 1 15,4 2-15,3 0 0,-1 0 0,-4-1 16,0-2-16,0 0 15,-3 2-15,-2 2 0,0-1 0,-1-2 16,-1 3-16,-2 0 16,-2 0-16,-1-2 0,-1 2 0,0 0 15,-2 1-15,0 0 0,-2 1 0,1 1 16,-1 2-16,1 4 16,-1-2-16,1-1 0,2 2 0,1-3 15,-3 2-15,0 1 16,-1 3-16,1 1 0,-2-1 0,-1 2 15,1 2-15,-2 3 16,0-1-16,1-2 0,1-1 0,-1 1 16,0 0-16,0-1 0,-1 3 0,0-1 15,0 0-15,0-2 0,1 1 16,0 0-16,-1 1 0,0 0 16,2 0-16,1 0 15,-2-2-15,1-2 0,-2 2 0,-1-1 16,0-1-16,0-3 15,0-1-15,0 0 0,-2-2 0,-1 1 0,-2-2 16,-1 0 0,0-1-16,-1-1 0,-3 0 0,-3-1 15,0 0-15,0-1 0,-2-1 0,-3-1 16,0 1-16,-2 0 16,-2-2-16,-2 0 0,-2 0 0,1 0 15,-3-1-15,-4-1 16,1 0-16,0 2 0,-11-1 0,-2-1 15,3 1-15,1 0 16,-3-2-16,-2-1 0,-4 3 0,2 2 16,-1 1-16,-3 0 0,3-2 0,2 0 15,-11 2-15,-1-1 16,3-1-16,1 0 0,-1-1 0,-1-3 16,3 2-16,2 0 15,-13-2-15,-2 1 0,6 1 0,5 4 16,-4-2-16,-5 0 15,6-2-15,3-1 0,-31-4 0,3-1 16,14 6-16,8 5 16,-1-2-16,-3-1 0,4-4 0,3-5 15,-3 2-15,-3-1 0,9 4 0,7 3 16,-10 0-16,-6 1 16,6-2-16,5 0 0,-3 0 0,-3 0 15,1 0-15,0 1 16,-7-2-16,-5 0 0,11-2 0,6 0 0,-7 3 15,-6-1 1,1 2-16,1-1 0,-3 0 0,-2-1 16,11 3-16,5-2 0,-5 4 0,-5-2 15,4 2-15,3 0 16,-3-3-16,-1-2 0,9-1 0,7 1 0,-9 0 16,-5 2-1,5-1-15,4 1 0,-3 0 0,-1 1 16,0-1-16,0 0 0,0-2 15,-1-1-15,3 0 0,3 1 0,-6 2 16,-5 0 0,10 0-16,5 1 0,-7-3 0,-3-2 15,6 1-15,3-3 0,-2 3 0,-4 0 16,4 3-16,0 1 16,1-2-16,1-3 0,0 2 0,1 0 0,-3 0 15,-3 0 1,6 2-16,5-1 0,-2 2 0,0 2 15,5 0-15,3 3 16,0-4-16,-1-4 0,14 1 0,-2 1 16,-5 3-16,-5 2 15,6-3-15,3-1 0,-2 0 0,1 1 16,4-1-16,1 1 0,-1 0 0,-1-1 16,4 0-16,1 0 15,2 1-15,2 0 0,2 0 0,1 2 16,0-3-16,-1 0 15,1-1-15,0 0 0,-2 0 0,-1 1 16,0 1-16,0 1 16,0-1-16,0-2 0,4 1 0,0 0 0,2 0 15</inkml:trace>
  <inkml:trace contextRef="#ctx0" brushRef="#br0" timeOffset="4950.0856">21860 9589 0,'0'0'0,"0"0"16,0 0-16,13 22 0,-9-8 15,4 6-15,3 7 0,2 11 16,0 0-16,4 21 16,2 8-16,-2-4 0,0 0 0,7 22 15,8 21-15,-2-12 0,-3-10 0,19 45 16,5 10-16,-8-23 16,-6-15-16,3 2 0,1 2 0,-1-19 15,-4-13-15,2 10 16,-1 6-16,-7-15 0,-4-12 0,2 1 15,4 0-15,-8-10 16,-5-7-16,1 7 0,2 4 16,-4-14-16,-4-7 0,0-11 15,2-5-15,-5-7 0,-3-3 0,-4-4 16</inkml:trace>
  <inkml:trace contextRef="#ctx0" brushRef="#br0" timeOffset="5190.0436">23341 11747 0,'0'0'0,"0"0"0,0 0 0,12 21 15,-8-12-15,-1 3 16,1 2-16,-1 2 0,-2 2 0,-1-1 16,-2 1-16,-1 1 0,1-2 0,1-3 15</inkml:trace>
  <inkml:trace contextRef="#ctx0" brushRef="#br0" timeOffset="5370.0561">22885 11948 0,'0'0'0,"0"0"16,25 6-16,-5-4 0,4 0 0,8 1 15,7 1-15,14 2 0,2-1 0,18 3 16,4 0-16,8 1 16,-7 0-16,5-3 0,-7 1 0,-19-2 15,-14-2-15,-11 0 16</inkml:trace>
  <inkml:trace contextRef="#ctx0" brushRef="#br0" timeOffset="5540.0565">23305 12044 0,'0'0'0,"0"0"16,0 0-16,-1 21 15,1-21-15,0 22 0,0-22 0,2 29 16,-1-13-16,1-2 15,2-1-15,-1-1 0,-1-3 0,0 0 16</inkml:trace>
  <inkml:trace contextRef="#ctx0" brushRef="#br0" timeOffset="5790.0528">23608 12109 0,'0'0'0,"0"0"16,0 0-16,0 0 0,0 0 0,-19 10 15,19-10-15,-35 13 16,12-5-16,-4 2 0,-2 0 0,-3 0 16,-2 0-16,-7 3 15,2-1-15,-2 1 0,6-2 0,8-1 16,4-3-16,9 0 0,5 0 0,10-1 16,9 0-16,6-2 15,6-1-15,19 3 0,10 0 16,-1 0-16,-1-1 15,1 1-15,-5 1 0,-6-1 0,-5-1 0,-3-1 16,-8-1-16,-6 0 16</inkml:trace>
  <inkml:trace contextRef="#ctx0" brushRef="#br0" timeOffset="5970.054">22980 12408 0,'0'0'0,"0"0"0,0 0 15,25 6-15,-25-6 0,45 5 16,-12-1-16,5-1 0,3 0 0,13 2 16,2 1-1,11 1-15,-3 0 0,-6-1 0,-5-3 16,-2 0-16,-12 0 0,-8 0 0</inkml:trace>
  <inkml:trace contextRef="#ctx0" brushRef="#br0" timeOffset="6200.1286">23433 12335 0,'0'0'15,"0"0"-15,0 0 0,0 0 0,4 33 0,-4-12 32,-1 8-32,-1 4 0,-1 5 0,-2-2 15,1 0-15,-3 10 16,2 1-16,-2 2 0,2-5 0,-3 0 15,-1-6-15,0-8 16,0-7-16,-2-7 0,-2-4 0,0-7 16,-3-4-16,-2-6 15,-4-8-15,1-3 0,2-3 0,4 3 16,2 3-16,3 4 0</inkml:trace>
  <inkml:trace contextRef="#ctx0" brushRef="#br0" timeOffset="6350.131">23147 12579 0,'0'0'0,"0"0"15,0 0-15,0 0 0,0 0 0,0 0 16,-12 27-16,12-27 16,-14 23-16,14-23 0,-23 28 0,11-13 15,0 2-15,3 0 0,1 0 0,1-1 16,1-3-16,0-2 16</inkml:trace>
  <inkml:trace contextRef="#ctx0" brushRef="#br0" timeOffset="6470.1243">23607 12828 0,'0'0'0,"0"0"0,0 0 0,0 0 15,15 20-15,-11-12 16,-1 1-16,1-1 0,2 1 0,-2-2 16,0-1-16,-1-1 0</inkml:trace>
  <inkml:trace contextRef="#ctx0" brushRef="#br0" timeOffset="6990.1391">24241 12291 0,'0'0'0,"10"1"0,3 3 0,1 0 15,2 0-15,6 4 16,2 2-16,-3 1 0,-1 0 0,0 4 15,-5 2 1,-4-4-16,-4-1 0,-13-1 0,-8 0 16,-5-1-16,-3-2 0,-6-1 15,-7-1-15,1 0 0,0-2 0,-7-1 16,0-1-16,8 1 0,7-2 0,6-1 16,6-1-16,7 2 15,7-1-15,8 5 0,6 3 0,7 2 16,6 1-16,3 4 15,6 2-15,0 1 0,2 1 0,2 6 16,-3 2-16,-5-1 16,-5-1-16,-6 2 0,-3 3 0,-7-3 15,-6-1-15,-6-3 0,-4 1 0,-5-3 16,-4-1-16,-10-3 16,-5-3-16,-6-3 0,-2-4 0,-1-3 15,1-4-15,2-2 16,2-3-16,-4-5 0,3-3 0,9-1 15,6-1-15,15-5 16,10-5-16,5 6 0,4 1 16,9 2-16,7 2 0,6 1 0,5 1 0,14 0 15,5 2 1,1 2-16,-1 1 0,10-1 16,6 0-16,-20 2 15,-14 2-15,-9-1 0</inkml:trace>
  <inkml:trace contextRef="#ctx0" brushRef="#br0" timeOffset="7170.1483">25137 12421 0,'0'0'0,"0"0"16,22 9-16,-9-3 0,2-1 0,6 4 15,2 2-15,-1 1 16,-1 0-16,-3-2 0,-3-1 0,-2-2 16</inkml:trace>
  <inkml:trace contextRef="#ctx0" brushRef="#br0" timeOffset="7340.1558">24973 12622 0,'0'0'0,"0"0"16,23 8-16,-9-2 16,1 1-16,4 0 0,3 1 0,6 6 15,1-1-15,-5-2 0,-4-2 0,-3-1 16</inkml:trace>
  <inkml:trace contextRef="#ctx0" brushRef="#br0" timeOffset="7490.0793">24941 12883 0,'0'0'0,"0"0"16,0 0-16,0 0 0,41 2 0,-19-1 15,4 1-15,4-1 16,2-2-16,8-2 0,6-3 16,10-2-16,-4-2 15,1-1-15,-10 3 0,-9 1 0</inkml:trace>
  <inkml:trace contextRef="#ctx0" brushRef="#br0" timeOffset="7670.0824">25589 12375 0,'0'0'0,"0"0"0,23 5 15,-6 0-15,2 1 16,4 0-16,3 2 0,11 3 0,-1 1 0,3 0 15,-1 1 1,5 0-16,-5 0 0,-7-2 0,-6-3 16,-5-1-16</inkml:trace>
  <inkml:trace contextRef="#ctx0" brushRef="#br0" timeOffset="7840.0911">25434 12600 0,'0'0'15,"0"0"-15,0 0 0,26 9 0,-26-9 0,41 12 16,-12-5 0,4 1-16,4 0 0,13 2 0,2-1 15,-1 0-15,1 1 0,11-2 16,-1-1 0,-11-1-16,-11-1 0,-7-1 0</inkml:trace>
  <inkml:trace contextRef="#ctx0" brushRef="#br0" timeOffset="8240.1016">25792 12554 0,'0'0'0,"0"0"16,0 0-16,-2 29 0,0-15 0,-1 6 16,0 7-16,-2 7 15,-1 3-15,1-2 0,-1-1 0,1 2 16,0-5-16,0-2 15,-3-2-15,1-6 0,2-3 0,-5-5 16,-2-3-16,0-1 16,-2-5-16,3-1 0,3-2 0,2-4 15,2-1-15,5-3 0,5-1 0,4 1 16,4 1-16,3 3 16,5 3-16,2 3 0,3 1 0,-2 4 15,1 1-15,0 2 16,-3-1-16,-2 4 0,-1 1 0,-8 2 15,-6 0-15,-5-1 16,-5 0-16,0-3 0,-1-1 0,-8-2 16,-4-1-16,-4-5 15,-3 0-15,-3-5 0,0-4 0,0-3 16,2-1-16,0-6 0,1-4 0,7-9 16,6-7-1,2 7-15,1 4 0,3 6 0</inkml:trace>
  <inkml:trace contextRef="#ctx0" brushRef="#br0" timeOffset="8370.1249">26667 12435 0,'0'0'0,"0"0"16,0 0-16,15 18 0,-12-9 0,-3 3 15,-2 1-15,0 0 16,1-3-16,-1-1 0</inkml:trace>
  <inkml:trace contextRef="#ctx0" brushRef="#br0" timeOffset="8810.102">26369 12573 0,'0'0'0,"0"0"15,0 0-15,31 10 0,-16-4 0,3 2 16,0 0-16,2 1 15,1 0-15,6 2 0,-2-1 0,-4 1 16,-3-3-16,-9 0 16,-4-1-16,-4-1 0,-3-1 0,-5 0 15,-3 1-15,-5-2 0,-6-1 0,-6 4 16,-3 4 0,0 0-16,2 1 0,-5 6 0,2 2 0,5 1 15,4 0-15,4 6 16,9 3-16,8-8 0,4-3 15,12 1-15,6-2 0,4-6 16,5-3-16,3-3 0,2-3 0,-3-4 16,-3-1-16,1-8 15,-1-3-15,-2-3 0,-3-3 0,-4 1 16,-5-1-16,-4 5 0,-2 1 0,-3 5 16,-2 4-1,-2 4-15,-1 2 0,-1 12 0,-1 8 16,-1 0-16,0 0 15,3 2-15,2 2 0,2 0 0,0 2 0,3 0 16,0-3 0,1-7-16,0-2 0,1 0 0,-2-4 15,-2-2-15</inkml:trace>
  <inkml:trace contextRef="#ctx0" brushRef="#br0" timeOffset="9110.1253">26867 12687 0,'0'0'16,"0"0"-16,22 3 15,-5 1-15,2 2 0,13 5 0,6 2 16,2 4-16,0 0 0,9 7 0,-3-1 16,-5 3-16,-6 2 0,-2 9 15,-6 0-15,-9 3 0,-4 2 16,-9 1-16,-5-1 15,-5-2-15,-4-2 0,-7 3 0,-3-4 16,-1-5-16,0-4 16,-3-5-16,-3-6 0,-1-9 0,-3-5 15,-1-12-15,-1-10 0,2-5 0,1-5 16,0-10-16,-1-7 16,7-5-16,4-2 0,4 7 0,4 14 15,3 9-15</inkml:trace>
  <inkml:trace contextRef="#ctx0" brushRef="#br0" timeOffset="9260.1649">27150 12444 0,'0'0'16,"0"0"-16,15 12 15,-9-2-15,0 4 0,-2 6 0,-2 3 16,-6 17-16,-6 6 0,-11 12 0,-10 11 16,-16 21-16,-6 5 0,-13 14 15,-11 11-15,10-18 0,20-29 16,13-21-16</inkml:trace>
  <inkml:trace contextRef="#ctx0" brushRef="#br0" timeOffset="46480.7495">5509 16173 0,'0'0'0,"0"0"16,0 0-16,0 0 0,0 0 0,0 0 16,0 0-16,0 0 15,0 0-15,0 0 0,12-26 0,-12 26 16,0 0-16,23-13 0,-23 13 0,23-7 16,-23 7-16,28-5 15,-13 2-15,4 1 0,1 0 0,4 0 16,2 1-16,2 1 15,3 0-15,13 2 0,5 1 0,-2 0 16,2 0-16,16 0 16,3-2-16,11 2 0,-1 1 0,15-1 15,2-2-15,1 2 0,4-1 0,11 2 16,-4 1-16,26 2 16,-28-2-16,8-2 0,6-2 0,-13 1 15,-9 2-15,13-1 16,11 0-16,-19-2 0,-13-1 0,22-1 15,14 2 1,-17 0-16,-13 1 0,3-2 0,3 1 0,3 1 16,4-1-16,0-1 0,3-1 0,-3 0 15,-2 0-15,6 0 16,6 0-16,-9 1 0,-6 1 0,7 1 16,6-1-16,-5 2 15,-2 1-15,2-4 0,3-1 0,-5 1 16,-2-1-16,3 3 15,3 0-15,-5 0 0,-5 0 0,8-2 16,2 0-16,-5 1 16,-3-1-16,-1 2 0,-1 1 0,0-1 15,-2-2-15,2 0 0,2-2 0,-6 2 16,-4 2-16,-1 0 16,0 2-16,-7-2 0,-3 0 0,1 2 15,1 3-15,-6-4 16,-3-3-16,-2 2 0,-1 2 0,-8 0 15,-4 1-15,-3-2 16,-3 0-16,-8 0 0,-2-1 0,-11 0 16,-6-1-16,-5 0 15,-3-1-15,-6-1 0,-2-2 0,-9 1 16,-7 0-16,-12-8 0,-8-5 0,7 4 16,5 4-16,4 1 15</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4.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5.emf"/><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emf"/><Relationship Id="rId5" Type="http://schemas.openxmlformats.org/officeDocument/2006/relationships/customXml" Target="../ink/ink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8.emf"/><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0.emf"/><Relationship Id="rId5" Type="http://schemas.openxmlformats.org/officeDocument/2006/relationships/customXml" Target="../ink/ink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67050" y="858520"/>
            <a:ext cx="9799200" cy="2570400"/>
          </a:xfrm>
        </p:spPr>
        <p:txBody>
          <a:bodyPr/>
          <a:lstStyle/>
          <a:p>
            <a:r>
              <a:rPr lang="zh-CN" altLang="zh-CN">
                <a:solidFill>
                  <a:srgbClr val="FF0000"/>
                </a:solidFill>
              </a:rPr>
              <a:t>《读后续写工具箱》（十一）</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0055"/>
            <a:ext cx="10968990" cy="5809615"/>
          </a:xfrm>
          <a:ln>
            <a:solidFill>
              <a:schemeClr val="accent1"/>
            </a:solidFill>
          </a:ln>
        </p:spPr>
        <p:txBody>
          <a:bodyPr>
            <a:noAutofit/>
          </a:bodyPr>
          <a:lstStyle/>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feel disoriented</a:t>
            </a:r>
            <a:r>
              <a:rPr lang="zh-CN" altLang="en-US" sz="1900">
                <a:solidFill>
                  <a:schemeClr val="tx1"/>
                </a:solidFill>
                <a:latin typeface="Times New Roman" panose="02020603050405020304" charset="0"/>
                <a:cs typeface="Times New Roman" panose="02020603050405020304" charset="0"/>
              </a:rPr>
              <a:t>感到迷失方向</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She felt disoriented after reading the dense philosophical passage. </a:t>
            </a:r>
          </a:p>
          <a:p>
            <a:pPr marL="0" indent="0" algn="just">
              <a:spcAft>
                <a:spcPts val="0"/>
              </a:spcAft>
              <a:buNone/>
            </a:pPr>
            <a:r>
              <a:rPr lang="en-US" altLang="zh-CN" sz="1900" b="1">
                <a:solidFill>
                  <a:srgbClr val="FF0000"/>
                </a:solidFill>
                <a:latin typeface="Times New Roman" panose="02020603050405020304" charset="0"/>
                <a:cs typeface="Times New Roman" panose="02020603050405020304" charset="0"/>
              </a:rPr>
              <a:t>14.9 </a:t>
            </a:r>
            <a:r>
              <a:rPr lang="zh-CN" altLang="en-US" sz="1900" b="1">
                <a:solidFill>
                  <a:srgbClr val="FF0000"/>
                </a:solidFill>
                <a:latin typeface="Times New Roman" panose="02020603050405020304" charset="0"/>
                <a:cs typeface="Times New Roman" panose="02020603050405020304" charset="0"/>
              </a:rPr>
              <a:t>矛盾、纠结</a:t>
            </a:r>
          </a:p>
          <a:p>
            <a:pPr marL="0" indent="0" algn="just">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ambivalent</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内心矛盾的</a:t>
            </a:r>
            <a:r>
              <a:rPr lang="zh-CN" altLang="en-US" sz="1900">
                <a:solidFill>
                  <a:schemeClr val="tx1"/>
                </a:solidFill>
                <a:latin typeface="Times New Roman" panose="02020603050405020304" charset="0"/>
                <a:cs typeface="Times New Roman" panose="02020603050405020304" charset="0"/>
              </a:rPr>
              <a:t>（这个词太难了，了解就可以了）</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She felt ambivalent about leaving home: excited for the future, yet tied to the past. </a:t>
            </a:r>
          </a:p>
          <a:p>
            <a:pPr marL="0" indent="0" algn="just">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torn</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左右为难的</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He was torn between telling the truth and protecting his friend. </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As a housewife, I was always torn between keeping an orderly home and staying in shape. </a:t>
            </a:r>
          </a:p>
          <a:p>
            <a:pPr marL="0" indent="0" algn="just">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conflicting emotions</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矛盾的情绪</a:t>
            </a:r>
          </a:p>
          <a:p>
            <a:pPr marL="0" indent="0" algn="just">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wrestle (battle, struggle, grapple) with</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内心挣扎</a:t>
            </a:r>
          </a:p>
          <a:p>
            <a:pPr marL="0" indent="0" algn="just">
              <a:spcAft>
                <a:spcPts val="0"/>
              </a:spcAft>
              <a:buNone/>
            </a:pPr>
            <a:r>
              <a:rPr lang="en-US" altLang="zh-CN" sz="1900">
                <a:solidFill>
                  <a:schemeClr val="tx1"/>
                </a:solidFill>
                <a:latin typeface="Times New Roman" panose="02020603050405020304" charset="0"/>
                <a:cs typeface="Times New Roman" panose="02020603050405020304" charset="0"/>
              </a:rPr>
              <a:t>David wrestled with the desire to buy the latest cellphone, but in the end, his vanity got the better of him. He raced to the store, produced the money, and bought it. With a pounding heart and trembling hands, he couldn’t wait to download the games, which were like swallowing vortexes. Two months later, his grades plummeted, and his ambitions lay forgotten, buried under the glowing screen.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solidFill>
              <a:schemeClr val="accent1"/>
            </a:solidFill>
          </a:ln>
        </p:spPr>
        <p:txBody>
          <a:bodyPr>
            <a:normAutofit fontScale="90000" lnSpcReduction="20000"/>
          </a:bodyPr>
          <a:lstStyle/>
          <a:p>
            <a:pPr marL="0" indent="0" algn="just">
              <a:buNone/>
            </a:pPr>
            <a:r>
              <a:rPr lang="en-US" altLang="zh-CN">
                <a:solidFill>
                  <a:schemeClr val="tx1"/>
                </a:solidFill>
              </a:rPr>
              <a:t>weigh the pros and cons</a:t>
            </a:r>
            <a:r>
              <a:rPr lang="zh-CN" altLang="en-US">
                <a:solidFill>
                  <a:schemeClr val="tx1"/>
                </a:solidFill>
              </a:rPr>
              <a:t>权衡利弊</a:t>
            </a:r>
          </a:p>
          <a:p>
            <a:pPr marL="0" indent="0" algn="just">
              <a:buNone/>
            </a:pPr>
            <a:r>
              <a:rPr lang="en-US" altLang="zh-CN">
                <a:solidFill>
                  <a:schemeClr val="tx1"/>
                </a:solidFill>
              </a:rPr>
              <a:t>Weighing the pros and cons comes before a wise decision. </a:t>
            </a:r>
          </a:p>
          <a:p>
            <a:pPr marL="0" indent="0" algn="just">
              <a:buNone/>
            </a:pPr>
            <a:r>
              <a:rPr lang="en-US" altLang="zh-CN" b="1">
                <a:solidFill>
                  <a:srgbClr val="FF0000"/>
                </a:solidFill>
              </a:rPr>
              <a:t>14.10 </a:t>
            </a:r>
            <a:r>
              <a:rPr lang="zh-CN" altLang="en-US" b="1">
                <a:solidFill>
                  <a:srgbClr val="FF0000"/>
                </a:solidFill>
              </a:rPr>
              <a:t>压抑、克制</a:t>
            </a:r>
          </a:p>
          <a:p>
            <a:pPr marL="0" indent="0" algn="just">
              <a:buNone/>
            </a:pPr>
            <a:r>
              <a:rPr lang="en-US" altLang="zh-CN">
                <a:solidFill>
                  <a:schemeClr val="tx1"/>
                </a:solidFill>
              </a:rPr>
              <a:t>suppress</a:t>
            </a:r>
            <a:r>
              <a:rPr lang="zh-CN" altLang="en-US">
                <a:solidFill>
                  <a:schemeClr val="tx1"/>
                </a:solidFill>
              </a:rPr>
              <a:t>压抑、强行按下（底下的例句写得不大行）</a:t>
            </a:r>
          </a:p>
          <a:p>
            <a:pPr marL="0" indent="0" algn="just">
              <a:buNone/>
            </a:pPr>
            <a:r>
              <a:rPr lang="en-US" altLang="zh-CN">
                <a:solidFill>
                  <a:schemeClr val="tx1"/>
                </a:solidFill>
              </a:rPr>
              <a:t>At the solemn ceremony, a childhood memory flashed in her mind. Her hand shot to her lips to suppress the giggle, her eyes darting around to see if anyone had noticed her moment of impropriety.</a:t>
            </a:r>
          </a:p>
          <a:p>
            <a:pPr marL="0" indent="0" algn="just">
              <a:buNone/>
            </a:pPr>
            <a:r>
              <a:rPr lang="en-US" altLang="zh-CN">
                <a:solidFill>
                  <a:schemeClr val="tx1"/>
                </a:solidFill>
              </a:rPr>
              <a:t>bottle up</a:t>
            </a:r>
            <a:r>
              <a:rPr lang="zh-CN" altLang="en-US">
                <a:solidFill>
                  <a:schemeClr val="tx1"/>
                </a:solidFill>
              </a:rPr>
              <a:t>憋在心里</a:t>
            </a:r>
          </a:p>
          <a:p>
            <a:pPr marL="0" indent="0" algn="just">
              <a:buNone/>
            </a:pPr>
            <a:r>
              <a:rPr lang="en-US" altLang="zh-CN">
                <a:solidFill>
                  <a:schemeClr val="tx1"/>
                </a:solidFill>
              </a:rPr>
              <a:t>put on a brave face</a:t>
            </a:r>
            <a:r>
              <a:rPr lang="zh-CN" altLang="en-US">
                <a:solidFill>
                  <a:schemeClr val="tx1"/>
                </a:solidFill>
              </a:rPr>
              <a:t>强装镇定</a:t>
            </a:r>
          </a:p>
          <a:p>
            <a:pPr marL="0" indent="0" algn="just">
              <a:buNone/>
            </a:pPr>
            <a:r>
              <a:rPr lang="en-US" altLang="zh-CN">
                <a:solidFill>
                  <a:schemeClr val="tx1"/>
                </a:solidFill>
              </a:rPr>
              <a:t>maintain composure</a:t>
            </a:r>
            <a:r>
              <a:rPr lang="zh-CN" altLang="en-US">
                <a:solidFill>
                  <a:schemeClr val="tx1"/>
                </a:solidFill>
              </a:rPr>
              <a:t>保持镇定</a:t>
            </a:r>
          </a:p>
          <a:p>
            <a:pPr marL="0" indent="0" algn="just">
              <a:buNone/>
            </a:pPr>
            <a:r>
              <a:rPr lang="en-US" altLang="zh-CN">
                <a:solidFill>
                  <a:schemeClr val="tx1"/>
                </a:solidFill>
              </a:rPr>
              <a:t>She maintained her composure when the news caught her off guard. </a:t>
            </a:r>
          </a:p>
          <a:p>
            <a:pPr marL="0" indent="0" algn="just">
              <a:buNone/>
            </a:pPr>
            <a:r>
              <a:rPr lang="en-US" altLang="zh-CN">
                <a:solidFill>
                  <a:schemeClr val="tx1"/>
                </a:solidFill>
              </a:rPr>
              <a:t>mask one’s feelings</a:t>
            </a:r>
            <a:r>
              <a:rPr lang="zh-CN" altLang="en-US">
                <a:solidFill>
                  <a:schemeClr val="tx1"/>
                </a:solidFill>
              </a:rPr>
              <a:t>掩盖真实情感</a:t>
            </a:r>
          </a:p>
          <a:p>
            <a:pPr marL="0" indent="0" algn="just">
              <a:buNone/>
            </a:pPr>
            <a:r>
              <a:rPr lang="en-US" altLang="zh-CN">
                <a:solidFill>
                  <a:schemeClr val="tx1"/>
                </a:solidFill>
              </a:rPr>
              <a:t>He masked his embarrassment with a smile. </a:t>
            </a:r>
          </a:p>
          <a:p>
            <a:pPr marL="0" indent="0" algn="just">
              <a:buNone/>
            </a:pPr>
            <a:r>
              <a:rPr lang="en-US" altLang="zh-CN">
                <a:solidFill>
                  <a:schemeClr val="tx1"/>
                </a:solidFill>
              </a:rPr>
              <a:t>swallow one’s anger</a:t>
            </a:r>
            <a:r>
              <a:rPr lang="zh-CN" altLang="en-US">
                <a:solidFill>
                  <a:schemeClr val="tx1"/>
                </a:solidFill>
              </a:rPr>
              <a:t>忍下怒火，</a:t>
            </a:r>
            <a:r>
              <a:rPr lang="en-US" altLang="zh-CN">
                <a:solidFill>
                  <a:schemeClr val="tx1"/>
                </a:solidFill>
              </a:rPr>
              <a:t>swallow one’s pride</a:t>
            </a:r>
            <a:r>
              <a:rPr lang="zh-CN" altLang="en-US">
                <a:solidFill>
                  <a:schemeClr val="tx1"/>
                </a:solidFill>
              </a:rPr>
              <a:t>放下架子</a:t>
            </a:r>
          </a:p>
          <a:p>
            <a:pPr marL="0" indent="0" algn="just">
              <a:buNone/>
            </a:pPr>
            <a:r>
              <a:rPr lang="zh-CN" altLang="en-US" b="1">
                <a:solidFill>
                  <a:schemeClr val="tx1"/>
                </a:solidFill>
                <a:effectLst>
                  <a:outerShdw blurRad="38100" dist="38100" dir="2700000" algn="tl">
                    <a:srgbClr val="000000">
                      <a:alpha val="43137"/>
                    </a:srgbClr>
                  </a:outerShdw>
                </a:effectLst>
              </a:rPr>
              <a:t>下节从</a:t>
            </a:r>
            <a:r>
              <a:rPr lang="en-US" altLang="zh-CN" b="1">
                <a:solidFill>
                  <a:schemeClr val="tx1"/>
                </a:solidFill>
                <a:effectLst>
                  <a:outerShdw blurRad="38100" dist="38100" dir="2700000" algn="tl">
                    <a:srgbClr val="000000">
                      <a:alpha val="43137"/>
                    </a:srgbClr>
                  </a:outerShdw>
                </a:effectLst>
              </a:rPr>
              <a:t>P</a:t>
            </a:r>
            <a:r>
              <a:rPr lang="en-US" altLang="zh-CN" b="1" baseline="-25000">
                <a:solidFill>
                  <a:schemeClr val="tx1"/>
                </a:solidFill>
                <a:effectLst>
                  <a:outerShdw blurRad="38100" dist="38100" dir="2700000" algn="tl">
                    <a:srgbClr val="000000">
                      <a:alpha val="43137"/>
                    </a:srgbClr>
                  </a:outerShdw>
                </a:effectLst>
              </a:rPr>
              <a:t>176</a:t>
            </a:r>
            <a:r>
              <a:rPr lang="en-US" altLang="zh-CN" b="1">
                <a:solidFill>
                  <a:schemeClr val="tx1"/>
                </a:solidFill>
                <a:effectLst>
                  <a:outerShdw blurRad="38100" dist="38100" dir="2700000" algn="tl">
                    <a:srgbClr val="000000">
                      <a:alpha val="43137"/>
                    </a:srgbClr>
                  </a:outerShdw>
                </a:effectLst>
              </a:rPr>
              <a:t> 14.11</a:t>
            </a:r>
            <a:r>
              <a:rPr lang="zh-CN" altLang="en-US" b="1">
                <a:solidFill>
                  <a:schemeClr val="tx1"/>
                </a:solidFill>
                <a:effectLst>
                  <a:outerShdw blurRad="38100" dist="38100" dir="2700000" algn="tl">
                    <a:srgbClr val="000000">
                      <a:alpha val="43137"/>
                    </a:srgbClr>
                  </a:outerShdw>
                </a:effectLst>
              </a:rPr>
              <a:t>开始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777865"/>
          </a:xfrm>
          <a:ln>
            <a:solidFill>
              <a:schemeClr val="accent1"/>
            </a:solidFill>
          </a:ln>
        </p:spPr>
        <p:txBody>
          <a:bodyPr/>
          <a:lstStyle/>
          <a:p>
            <a:pPr marL="0" indent="0">
              <a:buNone/>
            </a:pPr>
            <a:r>
              <a:rPr lang="en-US" altLang="zh-CN">
                <a:solidFill>
                  <a:srgbClr val="FF0000"/>
                </a:solidFill>
              </a:rPr>
              <a:t>14.7</a:t>
            </a:r>
            <a:r>
              <a:rPr lang="zh-CN" altLang="en-US">
                <a:solidFill>
                  <a:srgbClr val="FF0000"/>
                </a:solidFill>
              </a:rPr>
              <a:t>怀旧</a:t>
            </a:r>
          </a:p>
          <a:p>
            <a:pPr marL="0" indent="0">
              <a:buNone/>
            </a:pPr>
            <a:r>
              <a:rPr lang="en-US" altLang="zh-CN">
                <a:solidFill>
                  <a:schemeClr val="tx1"/>
                </a:solidFill>
              </a:rPr>
              <a:t>nostalgic / nostalgia (</a:t>
            </a:r>
            <a:r>
              <a:rPr lang="zh-CN" altLang="en-US">
                <a:solidFill>
                  <a:schemeClr val="tx1"/>
                </a:solidFill>
              </a:rPr>
              <a:t>底下的句子写得不大行</a:t>
            </a:r>
            <a:r>
              <a:rPr lang="en-US" altLang="zh-CN">
                <a:solidFill>
                  <a:schemeClr val="tx1"/>
                </a:solidFill>
              </a:rPr>
              <a:t>) </a:t>
            </a:r>
          </a:p>
          <a:p>
            <a:pPr marL="0" indent="0">
              <a:buNone/>
            </a:pPr>
            <a:r>
              <a:rPr lang="en-US" altLang="zh-CN">
                <a:solidFill>
                  <a:schemeClr val="tx1"/>
                </a:solidFill>
              </a:rPr>
              <a:t>As her gaze lingered on the faded photo album, a wave of nostalgia washed over her.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608330" y="1952625"/>
            <a:ext cx="10879455" cy="418147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628560" y="447840"/>
              <a:ext cx="10221120" cy="5925600"/>
            </p14:xfrm>
          </p:contentPart>
        </mc:Choice>
        <mc:Fallback xmlns="">
          <p:pic>
            <p:nvPicPr>
              <p:cNvPr id="2" name="墨迹 1"/>
              <p:cNvPicPr/>
              <p:nvPr/>
            </p:nvPicPr>
            <p:blipFill>
              <a:blip r:embed="rId6"/>
              <a:stretch>
                <a:fillRect/>
              </a:stretch>
            </p:blipFill>
            <p:spPr>
              <a:xfrm>
                <a:off x="619200" y="438480"/>
                <a:ext cx="10239840" cy="594432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4"/>
          <a:stretch>
            <a:fillRect/>
          </a:stretch>
        </p:blipFill>
        <p:spPr>
          <a:xfrm>
            <a:off x="632460" y="589280"/>
            <a:ext cx="10878185" cy="3721735"/>
          </a:xfrm>
          <a:prstGeom prst="rect">
            <a:avLst/>
          </a:prstGeom>
          <a:ln>
            <a:solidFill>
              <a:schemeClr val="accent1"/>
            </a:solid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28015"/>
            <a:ext cx="10968990" cy="5621655"/>
          </a:xfrm>
          <a:ln>
            <a:solidFill>
              <a:schemeClr val="accent1"/>
            </a:solidFill>
          </a:ln>
        </p:spPr>
        <p:txBody>
          <a:bodyPr>
            <a:normAutofit fontScale="92500"/>
          </a:bodyPr>
          <a:lstStyle/>
          <a:p>
            <a:pPr marL="0" indent="0">
              <a:buNone/>
            </a:pPr>
            <a:r>
              <a:rPr lang="en-US" altLang="zh-CN">
                <a:solidFill>
                  <a:schemeClr val="tx1"/>
                </a:solidFill>
              </a:rPr>
              <a:t>look back on</a:t>
            </a:r>
            <a:r>
              <a:rPr lang="zh-CN" altLang="en-US">
                <a:solidFill>
                  <a:schemeClr val="tx1"/>
                </a:solidFill>
              </a:rPr>
              <a:t>追忆</a:t>
            </a:r>
          </a:p>
          <a:p>
            <a:pPr marL="0" indent="0">
              <a:buNone/>
            </a:pPr>
            <a:r>
              <a:rPr lang="en-US" altLang="zh-CN">
                <a:solidFill>
                  <a:schemeClr val="tx1"/>
                </a:solidFill>
              </a:rPr>
              <a:t>He often looked back on those childhood summers with quiet fondness. </a:t>
            </a:r>
          </a:p>
          <a:p>
            <a:pPr marL="0" indent="0">
              <a:buNone/>
            </a:pPr>
            <a:r>
              <a:rPr lang="en-US" altLang="zh-CN">
                <a:solidFill>
                  <a:schemeClr val="tx1"/>
                </a:solidFill>
              </a:rPr>
              <a:t>fondness</a:t>
            </a:r>
            <a:r>
              <a:rPr lang="zh-CN" altLang="en-US">
                <a:solidFill>
                  <a:schemeClr val="tx1"/>
                </a:solidFill>
              </a:rPr>
              <a:t>喜欢、深情</a:t>
            </a:r>
          </a:p>
          <a:p>
            <a:pPr marL="0" indent="0">
              <a:buNone/>
            </a:pPr>
            <a:r>
              <a:rPr lang="en-US" altLang="zh-CN">
                <a:solidFill>
                  <a:schemeClr val="tx1"/>
                </a:solidFill>
              </a:rPr>
              <a:t>He will be remembered by the staff with great fondness. </a:t>
            </a:r>
          </a:p>
          <a:p>
            <a:pPr marL="0" indent="0">
              <a:buNone/>
            </a:pPr>
            <a:r>
              <a:rPr lang="en-US" altLang="zh-CN">
                <a:solidFill>
                  <a:schemeClr val="tx1"/>
                </a:solidFill>
              </a:rPr>
              <a:t>feel a pang of longing</a:t>
            </a:r>
            <a:r>
              <a:rPr lang="zh-CN" altLang="en-US">
                <a:solidFill>
                  <a:schemeClr val="tx1"/>
                </a:solidFill>
              </a:rPr>
              <a:t>突然泛起的渴望或怀念</a:t>
            </a:r>
            <a:endParaRPr lang="en-US" altLang="zh-CN">
              <a:solidFill>
                <a:schemeClr val="tx1"/>
              </a:solidFill>
            </a:endParaRPr>
          </a:p>
          <a:p>
            <a:pPr marL="0" indent="0">
              <a:buNone/>
            </a:pPr>
            <a:r>
              <a:rPr lang="en-US" altLang="zh-CN">
                <a:solidFill>
                  <a:schemeClr val="tx1"/>
                </a:solidFill>
              </a:rPr>
              <a:t>pang</a:t>
            </a:r>
            <a:r>
              <a:rPr lang="zh-CN" altLang="en-US">
                <a:solidFill>
                  <a:schemeClr val="tx1"/>
                </a:solidFill>
              </a:rPr>
              <a:t>突然的身体或精神痛苦：</a:t>
            </a:r>
            <a:r>
              <a:rPr lang="en-US" altLang="zh-CN">
                <a:solidFill>
                  <a:schemeClr val="tx1"/>
                </a:solidFill>
              </a:rPr>
              <a:t>a sudden pang of jealousy</a:t>
            </a:r>
          </a:p>
          <a:p>
            <a:pPr marL="0" indent="0">
              <a:buNone/>
            </a:pPr>
            <a:r>
              <a:rPr lang="en-US" altLang="zh-CN">
                <a:solidFill>
                  <a:schemeClr val="tx1"/>
                </a:solidFill>
              </a:rPr>
              <a:t>A sudden pang of panic and despair seized Tim as the towering bear loomed before him. Its claws gleamed like razors, sending a shiver down his spine. Before he could even turn to run, the creature had spotted him and began to bear down.</a:t>
            </a:r>
          </a:p>
          <a:p>
            <a:pPr marL="0" indent="0">
              <a:buNone/>
            </a:pPr>
            <a:r>
              <a:rPr lang="en-US" altLang="zh-CN">
                <a:solidFill>
                  <a:schemeClr val="tx1"/>
                </a:solidFill>
              </a:rPr>
              <a:t>yearn for the past</a:t>
            </a:r>
            <a:r>
              <a:rPr lang="zh-CN" altLang="en-US">
                <a:solidFill>
                  <a:schemeClr val="tx1"/>
                </a:solidFill>
              </a:rPr>
              <a:t>渴望回到过去</a:t>
            </a:r>
          </a:p>
          <a:p>
            <a:pPr marL="0" indent="0">
              <a:buNone/>
            </a:pPr>
            <a:r>
              <a:rPr lang="en-US" altLang="zh-CN">
                <a:solidFill>
                  <a:schemeClr val="tx1"/>
                </a:solidFill>
              </a:rPr>
              <a:t>be tinged (</a:t>
            </a:r>
            <a:r>
              <a:rPr lang="zh-CN" altLang="en-US">
                <a:solidFill>
                  <a:schemeClr val="tx1"/>
                </a:solidFill>
              </a:rPr>
              <a:t>使带有情感</a:t>
            </a:r>
            <a:r>
              <a:rPr lang="en-US" altLang="zh-CN">
                <a:solidFill>
                  <a:schemeClr val="tx1"/>
                </a:solidFill>
              </a:rPr>
              <a:t>) with sadness</a:t>
            </a:r>
            <a:r>
              <a:rPr lang="zh-CN" altLang="en-US">
                <a:solidFill>
                  <a:schemeClr val="tx1"/>
                </a:solidFill>
              </a:rPr>
              <a:t>带点伤感</a:t>
            </a:r>
          </a:p>
          <a:p>
            <a:pPr marL="0" indent="0">
              <a:buNone/>
            </a:pPr>
            <a:r>
              <a:rPr lang="en-US" altLang="zh-CN">
                <a:solidFill>
                  <a:schemeClr val="tx1"/>
                </a:solidFill>
              </a:rPr>
              <a:t>Her smile was tinged with sadness as she looked at the old photo. </a:t>
            </a:r>
          </a:p>
          <a:p>
            <a:pPr marL="0" indent="0">
              <a:buNone/>
            </a:pPr>
            <a:r>
              <a:rPr lang="en-US" altLang="zh-CN">
                <a:solidFill>
                  <a:schemeClr val="tx1"/>
                </a:solidFill>
              </a:rPr>
              <a:t>tinge</a:t>
            </a:r>
            <a:r>
              <a:rPr lang="zh-CN" altLang="en-US">
                <a:solidFill>
                  <a:schemeClr val="tx1"/>
                </a:solidFill>
              </a:rPr>
              <a:t>主要意思：着色</a:t>
            </a:r>
            <a:r>
              <a:rPr lang="en-US" altLang="zh-CN">
                <a:solidFill>
                  <a:schemeClr val="tx1"/>
                </a:solidFill>
              </a:rPr>
              <a:t>  The light of the setting sun tinges the buildings with delicate colors. </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93280" y="828000"/>
              <a:ext cx="11016360" cy="5192280"/>
            </p14:xfrm>
          </p:contentPart>
        </mc:Choice>
        <mc:Fallback xmlns="">
          <p:pic>
            <p:nvPicPr>
              <p:cNvPr id="2" name="墨迹 1"/>
              <p:cNvPicPr/>
              <p:nvPr/>
            </p:nvPicPr>
            <p:blipFill>
              <a:blip r:embed="rId5"/>
              <a:stretch>
                <a:fillRect/>
              </a:stretch>
            </p:blipFill>
            <p:spPr>
              <a:xfrm>
                <a:off x="583920" y="818640"/>
                <a:ext cx="11035080" cy="521100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lstStyle/>
          <a:p>
            <a:pPr marL="0" indent="0">
              <a:buNone/>
            </a:pPr>
            <a:r>
              <a:rPr lang="zh-CN" altLang="en-US">
                <a:solidFill>
                  <a:schemeClr val="tx1"/>
                </a:solidFill>
              </a:rPr>
              <a:t>猜一猜</a:t>
            </a:r>
          </a:p>
          <a:p>
            <a:pPr marL="0" indent="0">
              <a:buNone/>
            </a:pPr>
            <a:r>
              <a:rPr lang="en-US" altLang="zh-CN">
                <a:solidFill>
                  <a:schemeClr val="tx1"/>
                </a:solidFill>
              </a:rPr>
              <a:t>She sways like a startled swan,</a:t>
            </a:r>
          </a:p>
          <a:p>
            <a:pPr marL="0" indent="0">
              <a:buNone/>
            </a:pPr>
            <a:r>
              <a:rPr lang="en-US" altLang="zh-CN">
                <a:solidFill>
                  <a:schemeClr val="tx1"/>
                </a:solidFill>
              </a:rPr>
              <a:t>And glides like a soaring dragon.</a:t>
            </a:r>
          </a:p>
          <a:p>
            <a:pPr marL="0" indent="0">
              <a:buNone/>
            </a:pPr>
            <a:r>
              <a:rPr lang="en-US" altLang="zh-CN">
                <a:solidFill>
                  <a:schemeClr val="tx1"/>
                </a:solidFill>
              </a:rPr>
              <a:t>Her brilliance outshines autumn’s chrysanthemum,</a:t>
            </a:r>
          </a:p>
          <a:p>
            <a:pPr marL="0" indent="0">
              <a:buNone/>
            </a:pPr>
            <a:r>
              <a:rPr lang="en-US" altLang="zh-CN">
                <a:solidFill>
                  <a:schemeClr val="tx1"/>
                </a:solidFill>
              </a:rPr>
              <a:t>Her vigor surpasses spring’s pine.</a:t>
            </a:r>
          </a:p>
          <a:p>
            <a:pPr marL="0" indent="0">
              <a:buNone/>
            </a:pPr>
            <a:r>
              <a:rPr lang="en-US" altLang="zh-CN">
                <a:solidFill>
                  <a:schemeClr val="tx1"/>
                </a:solidFill>
              </a:rPr>
              <a:t>...</a:t>
            </a:r>
          </a:p>
          <a:p>
            <a:pPr marL="0" indent="0">
              <a:buNone/>
            </a:pPr>
            <a:r>
              <a:rPr lang="en-US" altLang="zh-CN">
                <a:solidFill>
                  <a:schemeClr val="tx1"/>
                </a:solidFill>
              </a:rPr>
              <a:t>Her natural fragrance needs no added perfume,</a:t>
            </a:r>
          </a:p>
          <a:p>
            <a:pPr marL="0" indent="0">
              <a:buNone/>
            </a:pPr>
            <a:r>
              <a:rPr lang="en-US" altLang="zh-CN">
                <a:solidFill>
                  <a:schemeClr val="tx1"/>
                </a:solidFill>
              </a:rPr>
              <a:t>Her beauty wears not the faintest tinge of rouge.</a:t>
            </a:r>
          </a:p>
          <a:p>
            <a:pPr marL="0" indent="0">
              <a:buNone/>
            </a:pPr>
            <a:r>
              <a:rPr lang="en-US" altLang="zh-CN">
                <a:solidFill>
                  <a:schemeClr val="tx1"/>
                </a:solidFill>
              </a:rPr>
              <a:t>Bright eyes sparkle beneath gentle brows,</a:t>
            </a:r>
          </a:p>
          <a:p>
            <a:pPr marL="0" indent="0">
              <a:buNone/>
            </a:pPr>
            <a:r>
              <a:rPr lang="en-US" altLang="zh-CN">
                <a:solidFill>
                  <a:schemeClr val="tx1"/>
                </a:solidFill>
              </a:rPr>
              <a:t>Sweet dimples deepen near rosy cheeks.</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840240" y="796680"/>
              <a:ext cx="7618320" cy="4957920"/>
            </p14:xfrm>
          </p:contentPart>
        </mc:Choice>
        <mc:Fallback xmlns="">
          <p:pic>
            <p:nvPicPr>
              <p:cNvPr id="2" name="墨迹 1"/>
              <p:cNvPicPr/>
              <p:nvPr/>
            </p:nvPicPr>
            <p:blipFill>
              <a:blip r:embed="rId5"/>
              <a:stretch>
                <a:fillRect/>
              </a:stretch>
            </p:blipFill>
            <p:spPr>
              <a:xfrm>
                <a:off x="830880" y="787320"/>
                <a:ext cx="7637040" cy="497664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buNone/>
            </a:pPr>
            <a:endParaRPr lang="zh-CN" altLang="en-US"/>
          </a:p>
        </p:txBody>
      </p:sp>
      <p:pic>
        <p:nvPicPr>
          <p:cNvPr id="4" name="图片 3" descr="Screenshot_20251201_172037_com.baidu.netdisk_edit"/>
          <p:cNvPicPr>
            <a:picLocks noChangeAspect="1"/>
          </p:cNvPicPr>
          <p:nvPr/>
        </p:nvPicPr>
        <p:blipFill>
          <a:blip r:embed="rId4"/>
          <a:stretch>
            <a:fillRect/>
          </a:stretch>
        </p:blipFill>
        <p:spPr>
          <a:xfrm>
            <a:off x="346075" y="635"/>
            <a:ext cx="11372215" cy="685736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848160" y="3547440"/>
              <a:ext cx="10471320" cy="2711160"/>
            </p14:xfrm>
          </p:contentPart>
        </mc:Choice>
        <mc:Fallback xmlns="">
          <p:pic>
            <p:nvPicPr>
              <p:cNvPr id="2" name="墨迹 1"/>
              <p:cNvPicPr/>
              <p:nvPr/>
            </p:nvPicPr>
            <p:blipFill>
              <a:blip r:embed="rId6"/>
              <a:stretch>
                <a:fillRect/>
              </a:stretch>
            </p:blipFill>
            <p:spPr>
              <a:xfrm>
                <a:off x="838800" y="3538080"/>
                <a:ext cx="10490040" cy="272988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a:ln>
            <a:solidFill>
              <a:schemeClr val="accent1"/>
            </a:solidFill>
          </a:ln>
        </p:spPr>
        <p:txBody>
          <a:bodyPr/>
          <a:lstStyle/>
          <a:p>
            <a:pPr marL="0" indent="0" algn="just">
              <a:buNone/>
            </a:pPr>
            <a:r>
              <a:rPr lang="en-US" altLang="zh-CN" sz="2400">
                <a:solidFill>
                  <a:srgbClr val="FF0000"/>
                </a:solidFill>
              </a:rPr>
              <a:t>14.8</a:t>
            </a:r>
            <a:r>
              <a:rPr lang="zh-CN" altLang="en-US" sz="2400">
                <a:solidFill>
                  <a:srgbClr val="FF0000"/>
                </a:solidFill>
              </a:rPr>
              <a:t>困惑</a:t>
            </a:r>
          </a:p>
          <a:p>
            <a:pPr marL="0" indent="0" algn="just">
              <a:buNone/>
            </a:pPr>
            <a:r>
              <a:rPr lang="en-US" altLang="zh-CN" sz="2400">
                <a:solidFill>
                  <a:schemeClr val="tx1"/>
                </a:solidFill>
              </a:rPr>
              <a:t>perplexed</a:t>
            </a:r>
            <a:r>
              <a:rPr lang="zh-CN" altLang="en-US" sz="2400">
                <a:solidFill>
                  <a:schemeClr val="tx1"/>
                </a:solidFill>
              </a:rPr>
              <a:t>困惑的、不知所措的</a:t>
            </a:r>
          </a:p>
          <a:p>
            <a:pPr marL="0" indent="0" algn="just">
              <a:buNone/>
            </a:pPr>
            <a:r>
              <a:rPr lang="en-US" altLang="zh-CN" sz="2400">
                <a:solidFill>
                  <a:schemeClr val="tx1"/>
                </a:solidFill>
              </a:rPr>
              <a:t>A perplexed frown appeared on his face as he scratched his head. The answer simply eluded him.</a:t>
            </a:r>
          </a:p>
          <a:p>
            <a:pPr marL="0" indent="0" algn="just">
              <a:buNone/>
            </a:pPr>
            <a:r>
              <a:rPr lang="en-US" altLang="zh-CN" sz="2400">
                <a:solidFill>
                  <a:schemeClr val="tx1"/>
                </a:solidFill>
              </a:rPr>
              <a:t>Perplexed, he scratched his head, trying to make sense of the contradictory clues.</a:t>
            </a:r>
          </a:p>
          <a:p>
            <a:pPr marL="0" indent="0" algn="just">
              <a:buNone/>
            </a:pPr>
            <a:endParaRPr lang="en-US" altLang="zh-CN" sz="2400">
              <a:solidFill>
                <a:schemeClr val="tx1"/>
              </a:solidFill>
            </a:endParaRP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708120" y="1181520"/>
              <a:ext cx="10419480" cy="2616480"/>
            </p14:xfrm>
          </p:contentPart>
        </mc:Choice>
        <mc:Fallback xmlns="">
          <p:pic>
            <p:nvPicPr>
              <p:cNvPr id="2" name="墨迹 1"/>
              <p:cNvPicPr/>
              <p:nvPr/>
            </p:nvPicPr>
            <p:blipFill>
              <a:blip r:embed="rId5"/>
              <a:stretch>
                <a:fillRect/>
              </a:stretch>
            </p:blipFill>
            <p:spPr>
              <a:xfrm>
                <a:off x="698760" y="1172160"/>
                <a:ext cx="10438200" cy="263520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4330"/>
            <a:ext cx="10968990" cy="5895340"/>
          </a:xfrm>
        </p:spPr>
        <p:txBody>
          <a:bodyPr/>
          <a:lstStyle/>
          <a:p>
            <a:pPr marL="0" indent="0">
              <a:buNone/>
            </a:pPr>
            <a:endParaRPr lang="zh-CN" altLang="en-US"/>
          </a:p>
        </p:txBody>
      </p:sp>
      <p:pic>
        <p:nvPicPr>
          <p:cNvPr id="4" name="图片 3" descr="Screenshot_20251201_180435_com.xingin.xhs_edit_54"/>
          <p:cNvPicPr>
            <a:picLocks noChangeAspect="1"/>
          </p:cNvPicPr>
          <p:nvPr/>
        </p:nvPicPr>
        <p:blipFill>
          <a:blip r:embed="rId4"/>
          <a:stretch>
            <a:fillRect/>
          </a:stretch>
        </p:blipFill>
        <p:spPr>
          <a:xfrm>
            <a:off x="1254125" y="0"/>
            <a:ext cx="9567545"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1983240" y="3248280"/>
              <a:ext cx="7860600" cy="2606400"/>
            </p14:xfrm>
          </p:contentPart>
        </mc:Choice>
        <mc:Fallback xmlns="">
          <p:pic>
            <p:nvPicPr>
              <p:cNvPr id="2" name="墨迹 1"/>
              <p:cNvPicPr/>
              <p:nvPr/>
            </p:nvPicPr>
            <p:blipFill>
              <a:blip r:embed="rId6"/>
              <a:stretch>
                <a:fillRect/>
              </a:stretch>
            </p:blipFill>
            <p:spPr>
              <a:xfrm>
                <a:off x="1973880" y="3238920"/>
                <a:ext cx="7879320" cy="2625120"/>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8625"/>
            <a:ext cx="10968990" cy="5821045"/>
          </a:xfrm>
          <a:ln>
            <a:solidFill>
              <a:schemeClr val="accent1"/>
            </a:solidFill>
          </a:ln>
        </p:spPr>
        <p:txBody>
          <a:bodyPr>
            <a:noAutofit/>
          </a:bodyPr>
          <a:lstStyle/>
          <a:p>
            <a:pPr marL="0" indent="0" algn="just">
              <a:lnSpc>
                <a:spcPts val="2600"/>
              </a:lnSpc>
              <a:spcAft>
                <a:spcPts val="0"/>
              </a:spcAft>
              <a:buNone/>
            </a:pPr>
            <a:r>
              <a:rPr lang="en-US" altLang="zh-CN" sz="24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Then came our first practice.</a:t>
            </a:r>
            <a:r>
              <a:rPr lang="en-US" altLang="zh-CN" sz="24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Excited and nervous, I gathered five kids, including Jack, at the school basketball court. I was about to explain some simple rules when these naughty pupils locked their eyes on the basketball and charged at it. Seeing this, I lost my composure and yelled: "Keep your line! Stay where you are!", only to be met with louder squeaks and laughter. This unexpected episode completely caught me off guard. After they were dismissed, Jack trotted to me, suggesting that maybe I could look up some workable strategies online.</a:t>
            </a:r>
          </a:p>
          <a:p>
            <a:pPr marL="0" indent="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 searched online for coaching tips. </a:t>
            </a:r>
            <a:r>
              <a:rPr lang="en-US" altLang="zh-CN" sz="2400">
                <a:solidFill>
                  <a:schemeClr val="tx1"/>
                </a:solidFill>
                <a:latin typeface="Times New Roman" panose="02020603050405020304" charset="0"/>
                <a:cs typeface="Times New Roman" panose="02020603050405020304" charset="0"/>
              </a:rPr>
              <a:t>To my delight, it proved immensely helpful, offering me the most efficient strategy “Show, not tell”. When I again summoned them together, I showcased the skills of passing, shooting and dribbling. They did as told and practiced seriously. My son Jack flashed me a grin and gave me a big thumbs-up. As you could imagine, on the Family Basketball Day, the team I coached put on a terrific performance. When Jack gave me a tight embrace and whispered, "Dad, you are a great coach and a father. I love you!", tears of happiness welled up in my eyes.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844</Words>
  <Application>Microsoft Office PowerPoint</Application>
  <PresentationFormat>宽屏</PresentationFormat>
  <Paragraphs>55</Paragraphs>
  <Slides>11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微软雅黑</vt:lpstr>
      <vt:lpstr>Arial</vt:lpstr>
      <vt:lpstr>Times New Roman</vt:lpstr>
      <vt:lpstr>Wingdings</vt:lpstr>
      <vt:lpstr>WPS</vt:lpstr>
      <vt:lpstr>《读后续写工具箱》（十一）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184</cp:revision>
  <dcterms:created xsi:type="dcterms:W3CDTF">2019-06-19T02:08:00Z</dcterms:created>
  <dcterms:modified xsi:type="dcterms:W3CDTF">2025-12-02T07:43:09Z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5FE9B9B5643C44DD8ECB8BC52E87897A_11</vt:lpwstr>
  </property>
</Properties>
</file>