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ink/ink1.xml" ContentType="application/inkml+xml"/>
  <Override PartName="/ppt/tags/tag71.xml" ContentType="application/vnd.openxmlformats-officedocument.presentationml.tags+xml"/>
  <Override PartName="/ppt/tags/tag72.xml" ContentType="application/vnd.openxmlformats-officedocument.presentationml.tags+xml"/>
  <Override PartName="/ppt/ink/ink2.xml" ContentType="application/inkml+xml"/>
  <Override PartName="/ppt/tags/tag73.xml" ContentType="application/vnd.openxmlformats-officedocument.presentationml.tags+xml"/>
  <Override PartName="/ppt/tags/tag74.xml" ContentType="application/vnd.openxmlformats-officedocument.presentationml.tags+xml"/>
  <Override PartName="/ppt/ink/ink3.xml" ContentType="application/inkml+xml"/>
  <Override PartName="/ppt/tags/tag75.xml" ContentType="application/vnd.openxmlformats-officedocument.presentationml.tags+xml"/>
  <Override PartName="/ppt/tags/tag76.xml" ContentType="application/vnd.openxmlformats-officedocument.presentationml.tags+xml"/>
  <Override PartName="/ppt/ink/ink4.xml" ContentType="application/inkml+xml"/>
  <Override PartName="/ppt/tags/tag77.xml" ContentType="application/vnd.openxmlformats-officedocument.presentationml.tags+xml"/>
  <Override PartName="/ppt/tags/tag78.xml" ContentType="application/vnd.openxmlformats-officedocument.presentationml.tags+xml"/>
  <Override PartName="/ppt/ink/ink5.xml" ContentType="application/inkml+xml"/>
  <Override PartName="/ppt/tags/tag79.xml" ContentType="application/vnd.openxmlformats-officedocument.presentationml.tags+xml"/>
  <Override PartName="/ppt/tags/tag80.xml" ContentType="application/vnd.openxmlformats-officedocument.presentationml.tags+xml"/>
  <Override PartName="/ppt/ink/ink6.xml" ContentType="application/inkml+xml"/>
  <Override PartName="/ppt/tags/tag81.xml" ContentType="application/vnd.openxmlformats-officedocument.presentationml.tags+xml"/>
  <Override PartName="/ppt/tags/tag82.xml" ContentType="application/vnd.openxmlformats-officedocument.presentationml.tags+xml"/>
  <Override PartName="/ppt/ink/ink7.xml" ContentType="application/inkml+xml"/>
  <Override PartName="/ppt/tags/tag83.xml" ContentType="application/vnd.openxmlformats-officedocument.presentationml.tags+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30" d="100"/>
          <a:sy n="30" d="100"/>
        </p:scale>
        <p:origin x="420" y="2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23:40:02.131"/>
    </inkml:context>
    <inkml:brush xml:id="br0">
      <inkml:brushProperty name="width" value="0.05292" units="cm"/>
      <inkml:brushProperty name="height" value="0.05292" units="cm"/>
      <inkml:brushProperty name="color" value="#FF0000"/>
    </inkml:brush>
  </inkml:definitions>
  <inkml:trace contextRef="#ctx0" brushRef="#br0">8251 3839 0,'0'0'0,"0"0"16,0 0-16,0 0 0,0 0 31,0 0-31,21-5 0,-21 5 0,0 0 0,32-3 0,-32 3 0,27-3 16,-12 3-16,2-1 0,3 1 15,1-1-15,0 1 0,3-1 16,4 1-16,6-1 0,-1 1 0,5 0 15,3 0-15,9-3 16,-3 1-16,5 0 0,3 1 16,-3-1-16,-1 1 0,14-2 0,3-1 15,-4 3-15,-4-1 0,15 0 16,4-1-16,0 1 0,-8 1 16,6-1-16,6 0 15,19 0-15,-17 0 0,2 0 0,2 2 16,-12 0-16,-7-3 0,9 2 15,3 1-15,-9 1 0,-7-1 0,10 0 16,8 0-16,-9 2 0,-7 0 16,6-2-16,3-1 15,-9-2-15,-8 0 0,10 1 0,6 0 16,-11 4-16,-9-1 0,-1-1 16,0-1-16,-11-3 0,-5-1 0,-5 5 15,-2 2-15,-5 1 16,-5-1-16,-7 0 0,-4-1 15,-3 0-15</inkml:trace>
  <inkml:trace contextRef="#ctx0" brushRef="#br0" timeOffset="8092.0465">9183 2714 0,'0'0'0,"0"0"0,0 0 15,0 0-15,0 0 0,0 0 16,20 18-16,-20-18 0,0 0 0,19 22 15,-11-11-15,-1-1 0,1 2 16,0 1-16,1 1 16,0 2-16,-1-1 0,2 2 15,2 2-15,1-1 0,-2 0 0,6 4 16,4 2-16,-3-4 0,-4-4 16,-2-2-16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23:40:22.216"/>
    </inkml:context>
    <inkml:brush xml:id="br0">
      <inkml:brushProperty name="width" value="0.05292" units="cm"/>
      <inkml:brushProperty name="height" value="0.05292" units="cm"/>
      <inkml:brushProperty name="color" value="#FF0000"/>
    </inkml:brush>
  </inkml:definitions>
  <inkml:trace contextRef="#ctx0" brushRef="#br0">6964 2496 0,'0'0'0,"0"0"0,0 0 16,0 0-16,0 0 0,0 0 0,0 0 16,0 0-16,0 0 0,30-12 15,-30 12-15,0 0 0,31-3 16,-31 3-16,28 0 0,-10 0 16,1 0-16,3 0 0,3 1 15,1 1-15,0-2 0,12 2 16,3 0-16,1-1 0,0-1 0,12-2 15,3-1-15,-3 1 0,0 1 16,14 1-16,4 0 16,-5-1-16,-5-2 0,15 1 0,-1 0 15,-5-1-15,-3 2 0,9-1 16,2 1-16,-4-1 0,-4-3 0,34-1 16,-7 4-16,-15-1 15,-8 2-15,4 0 0,1 2 16,-5-1-16,-3 0 0,3-1 15,0-3-15,-7 4 0,-4 2 0,4-2 16,3-2-16,-4 2 0,-2 0 16,6 2-16,4 1 15,-9-3-15,-5 0 0,1-1 0,3 1 16,-4 0-16,-3 0 0,6 0 16,4-1-16,-11 2 0,-5 0 0,1 4 15,1 1 1,-7-4-16,-4-2 15,0 2-15,0-1 0,-10-1 0,-5-1 0,0-1 16,3 1-16,-8 1 16,-5 1-16,-8 4 0,-4 3 0,-3-5 15,-1-2-15,-2-1 16,-4 4-16,-1-3 0,-1-1 0,0 0 16,3 0-16,-1 0 0</inkml:trace>
  <inkml:trace contextRef="#ctx0" brushRef="#br0" timeOffset="8240.9965">12478 2416 0,'0'0'0,"0"0"0,0 0 15,0 0-15,23-4 0,-23 4 16,0 0-16,33 1 0,-20 0 0,3 1 15,1 0-15,2 1 16,0 0-16,0 1 0,4 0 16,0 2-16,1 0 0,10 3 15,4 1-15,-2-2 0,0-1 0,14 3 16,4-1-16,0 0 0,1 0 16,13 0-16,3 1 0,-5-2 15,-2-4-15,16 2 0,1-2 16,-6 0-16,-4-2 0,15-1 15,2-1-15,-8-1 0,-4 0 16,40-1-16,-5-1 0,-15 1 16,-11-1-16,2-3 0,4-1 0,-9 0 15,-3-1-15,2 1 0,2 0 16,-8 0-16,-6 0 0,1-6 16,-1-4-16,-10-1 0,-7 0 0,3 1 15,3 3-15,-5-2 16,-3 2-16,-4-9 0,-3-3 15,-6 1-15,-2 4 0,-3-3 0,-3 1 16,-2-2-16,-3-3 0,-7-1 16,-5-4-16,-7 5 0,-4 2 15,-5-5-15,-5-5 0,-3 2 16,-1 1-16,-5-2 0,-2-1 16,6 16-16,-4-3 0,-10-3 15,-5-2-15,5 2 0,0-1 0,-9 1 16,-7-1-16,3-1 15,4 0-15,-28-17 0,1 4 16,3 6-16,3 7 0,-4 0 0,-2 1 16,3 8-16,4 3 0,-7 0 15,-4-1-15,3-3 0,2-4 16,-7 2-16,-5 0 0,10 6 16,7 4-16,-11 1 0,-4 4 15,1 3-15,2 3 0,-5 2 16,-3 3-16,2-2 0,2-1 0,-8 7 15,-7 3-15,7 1 16,2 2-16,-5 9 0,-4 5 0,8-2 16,5-3-16,-4 11 0,-1 5 15,6-9-15,5-8 0,1 9 16,-1 7-16,12-1 0,8 0 16,4 0-16,3 1 0,8 2 15,4 0-15,8 5 0,4 3 16,6-8-16,3-3 0,9 5 15,5 5-15,1-4 0,2-5 0,9 3 16,7 2-16,1-6 0,1-5 16,6 0-16,4 1 0,3 0 15,3-2-15,-14-9 0,-7-6 16,-7-6-16</inkml:trace>
  <inkml:trace contextRef="#ctx0" brushRef="#br0" timeOffset="27462.1819">2801 3748 0,'0'0'16,"0"0"-16,0 0 0,0 0 0,25 2 16,-25-2-16,22 5 15,-22-5-15,28 3 0,-10 0 0,3 0 16,1 2-16,1-1 0,10 1 15,3 1-15,1-2 0,-1 0 16,15 0-16,4-2 0,-1 0 16,-3 0-16,18 1 0,4-2 15,-3-1-15,-4-1 0,16-2 16,3 0-16,-8 1 0,-3 1 16,41-2-16,8-1 0,-16 0 15,-12-1-15,7 2 0,2 0 16,-10 2-16,-11 1 0,15-2 15,10 0-15,-8 0 16,-8-1-16,10 6 0,7 2 0,-7 1 0,-7-2 16,13 4-16,11 0 15,-15-3-15,-8 0 0,17-1 0,9-2 16,-14 4-16,-10 2 0,19 0 16,13-2-16,-14-1 15,-10 0-15,16 0 0,12 3 0,-15-4 16,-10 0-16,15 0 15,11 2-15,-13 4 0,-7 2 0,16-5 16,12-4-16,-17-2 0,-11-2 0,18 4 16,14 4-16,-16 0 0,-11-2 0,18-3 15,11 2-15,-15 1 0,-10 0 16,20-1-16,14 1 0,-20 0 16,-14 0-16,17-2 0,14 0 15,-19 0-15,-10 1 0,21 0 16,16-1-16,-21 4 0,-14 0 0,20-4 15,14-4-15,-19 2 0,-12 1 16,16-1-16,10 0 16,-17-2-16,-11-1 0,18-1 0,14-1 15,-19 1-15,-11-2 0,14 1 16,12 1-16,-21 2 0,-11 1 0,23 0 16,16-2-16,-21 0 15,-14 0-15,13 0 0,11 1 16,-19 1-16,-12 2 0,16-1 15,10 0-15,-17-1 0,-12 1 0,16 4 16,9 2-16,-16-2 0,-12-3 16,15 1-16,11-1 15,-17 0-15,-14 2 0,18 2 16,12 2-16,-17-4 0,-14 0 0,20-3 16,12-2-1,-17 1-15,-14 0 0,18-1 0,12-2 16,-16 4-16,-12 2 0,15 0 15,10 0-15,-20-3 0,-13-2 16,19-2-16,15-1 0,-20 2 16,-13 1-16,13 1 0,9 0 15,-16 1-15,-13 0 0,14 0 16,10-3-16,-14 2 0,-9 0 0,14-4 16,7-3-16,-13 5 0,-11 4 15,14-2-15,11-1 0,-18 0 16,-9-1-16,14 0 0,11 1 15,-15-3-15,-11 1 0,14 3 16,9 0-16,-15 1 0,-8 0 0,13-2 16,10-3-16,-12 1 0,-8 3 15,11 1-15,9 1 0,-16 1 16,-11 0-16,13-3 0,8-3 16,-12 3-16,-7-2 0,13 2 15,8 0-15,-11 0 0,-9 0 0,10-2 16,7 2-16,-10 3 0,-6 3 15,11-4-15,7-2 16,-15 2-16,-11 3 0,15 1 0,8 0 16,-15-1-16,-10 0 0,11 2 15,7-1-15,-15 0 0,-10-1 0,7 0 16,4 4-16,-9-7 16,-5-3-16,3 7 0,2 6 15,-17 3-15,-10 0 0,6-4 16,2-2-16,-5-2 0,-4-3 0,-1-3 15,-2-2-15,-10-1 0,-7 1 16,-12 3-16,-5 3 0,-9-2 0,-5 2 0,0-4 31,0 2-31,0-2 0</inkml:trace>
  <inkml:trace contextRef="#ctx0" brushRef="#br0" timeOffset="43100.3903">6907 4575 0,'0'0'0,"0"0"16,-21 0-16,12 1 0,-1 1 0,-5 3 16,-4 0-16,-3 3 15,-1 1-15,-11 4 0,-4 4 16,1 1-16,-1 3 0,-13 10 0,-3 2 31,3 2-31,1-2 0,-13 12 0,-1 3 16,-5 9-16,7-2 0,-7 11 15,1 0-15,11-3 0,7-5 16,-19 31-16,6-4 0,15-9 0,9-8 16,4 7-16,7 4 0,1-10 15,3-6-15,2 1 16,4 3-16,1-9 0,5-4 0,5 6 0,4 4 15,3-8-15,3-4 0,4-1 16,2 0-16,2-8 0,1-7 0,7 7 31,6 1-31,-3 0 0,1-2 0,4-5 0,1-4 0,0-3 16,0-2-16,3 0 0,6 0 16,-2-3-1,-1 0-15,7 4 0,4 3 16,-6-6-16,-3-5 0,7 4 15,5 0-15,-5-1 0,-3-2 0,5 2 16,2 0-16,-3-3 0,-3 0 16,4 3-16,2 1 15,2-3-15,-1-2 0,4 2 0,2 1 16,-6-2-16,-6-2 0,13 0 0,9 0 16,-8-1-16,-5-2 0,8 0 15,7 1-15,-4-3 0,-2-1 0,6 0 16,5-1-16,-1 1 15,-3 1-15,10-6 0,7-4 16,-7-1-16,-3-1 0,9-2 0,3 0 16,-5-2-1,-6 0-15,10-6 0,6-3 16,-5 0-16,-3 0 0,7-5 16,2-4-16,-7-1 0,-5 0 0,8-6 15,7-2-15,-9-1 16,-6 1-16,3-4 0,2-5 15,-13-1-15,-7-1 0,4-7 0,1-5 16,-9 4-16,-8 3 0,-1-14 0,-2-8 16,-4 7-16,-4 4 0,-3-3 15,1-4-15,-6 0 0,-4-2 16,0-3-16,-1-2 0,-8 9 16,-6 5-16,-3-12 0,-2-8 0,-1 9 15,-2 5-15,-8-3 0,-4-2 16,-3 4-16,-1 3 0,-6-5 0,-4-3 15,-2 5-15,-2 5 0,-11 3 16,-7 2-16,-1 3 0,-1 0 0,-11-3 16,-7 0-16,4 4 0,3 4 15,-10-2-15,-8-2 0,1 6 16,0 3-16,-9 0 0,-9 0 16,6 5-16,3 3 15,-10-3-15,-7-1 16,5 3-16,4 3 0,-12 5 15,-9 3-15,8 2 0,9 3 0,-12 3 16,-6 3-16,3 4 0,3 3 16,-15 8-16,-9 8 0,9 2 15,10-1-15,34-3 0,24-3 16,15-2-16</inkml:trace>
  <inkml:trace contextRef="#ctx0" brushRef="#br0" timeOffset="50272.495">5524 9352 0,'0'0'0,"0"0"0,0 0 16,0 0-16,0 0 0,0 0 0,0 0 0,24 8 15,-24-8-15,0 0 0,15 12 16,-15-12-16,0 0 0,22 20 16,-22-20-16,19 21 15,-12-9-15,2 1 0,1 0 16,0 1-16,1-1 0,0 3 15,4 3-15,0 0 0,1-1 0,9 7 16,1 0-16,2 0 0,-3-3 16,10 6-16,3 1 15,-4-2-15,1-4 0,13 5 16,2-1-16,-2-4 0,-3-2 0,6-3 0,4 0 16,6-1-16,-7-2 0,8-4 15,6-3-15,-6-2 0,-2-2 0,16-2 16,1-2-16,-7-5 0,-7-2 15,34-11-15,-5-7 16,-15 2-16,-9-1 0,1-5 0,1-4 16,-15 3-1,-9 2-15,5-12 0,3-8 16,-9 2-16,-5 0 0,5-4 16,4-5-16,-7 4 0,-4 4 0,-2-8 15,-1-5-15,-8 6 0,-6 6 16,1-8-16,0-5 15,-8 6-15,-5 7 0,-3-12 16,-3-7-16,-3 6 0,-3 5 0,-10-4 0,-5-4 16,-2 9-16,1 6 0,-6-8 15,-2-4-15,1 9 0,-2 9 0,-7-10 16,-6-4-16,-2 10 0,0 7 16,-11-2-16,-8-2 15,10 5-15,5 1 0,-10 4 0,-8-2 16,6 5-16,5 2 0,-12 5 0,-9 4 15,8 8-15,6 4 0,-12 1 16,-10-1-16,9 4 0,7 1 0,-12 7 16,-5 6-16,9 6 0,6 3 15,-3 5-15,-2 4 0,11 0 16,9-1-16,-2 9 0,-2 8 16,9-4-1,6-1-15,-1 11 0,-4 7 16,11-5-16,5-5 0,3 5 15,3 5-15,5-7 0,3-3 0,1 12 16,1 6-16,5-12 0,4-7 16,4 4-16,3 5 0,5-8 15,2-2-15,5 2 0,3 3 16,-1-9-16,-3-4 0,4 5 0,3 3 16,-3-2-16,0-4 0,-5-11 0,-3-10 15,-2-5-15</inkml:trace>
  <inkml:trace contextRef="#ctx0" brushRef="#br0" timeOffset="58012.863">6153 9178 0,'0'0'0,"0"0"0,0 0 16,0 0-16,0 0 0,0 0 15,0 0-15,0 0 0,0 0 0,0 0 16,0 0-16,0 0 0,0 0 0,0 0 16,0 0-16,0 0 0,0 0 15,0 0-15,0 0 0,0 0 16,0 0-16,0 0 0,0 0 15,0 0-15,0 0 0,0 0 16,0 0 0,0 0-16,0 0 0,0 0 15,0 0-15,0 0 0,13 20 0,-13-20 16,0 0-16,0 0 0,0 0 16,0 0-16,0 0 0,0 0 15,0 0-15,18 17 0,-18-17 16,0 0-16,0 0 0,0 0 15,0 0-15,0 0 0,22 16 0,-22-16 0,0 0 16,0 0-16,14 7 0,-14-7 16,6 4-1,-6-4-15,7 4 0,-1-1 0,-3-1 0,1 0 0,1 0 0,-1 0 16,2 2-16,-3-2 16,2 0-16,-1 0 0,0 0 31,2 0-31,-3-1 0,2 0 0,-1 1 15,0 1-15,1-2 0,-1 2 16,1-1-16,-1 0 0,0 0 16,2-1-16,1 0 0,-3-1 15,3 1-15,-1-1 0,2 1 16,0 0-16,-1-1 0,1 0 16,0-1-16,0 0 0,0 1 0,-1-1 0,1-1 15,-1 0-15,1 0 0,0 0 16,-2 1-16,2-1 0,0-1 15,0 1-15,0-1 0,1 0 16,1 0-16,-2 0 0,1 1 16,0-2-16,-1 1 0,2 1 15,-2-2-15,0 0 0,-1 0 0,1-1 0,1 0 16,-1 1-16,-2 0 0,1-1 16,0 1-16,-2 0 0,1 1 15,-1-2-15,1 0 0,-1-1 16,2 0-16,-3 1 0,2 2 15,-1-3-15,-2 2 0,2-1 16,-1 1 0,0-2-16,-1 1 0,0 0 15,0 1-15,-1-1 0,0 0 0,1 3 16,0-1-16,0 0 0,-2 0 0,0 1 16,0-1-16,0 1 15,0 0-15,-1 2 0,2-3 16,-2 3-16,3-3 0,-3 3 15,0-2-15,0 2 0,0 0 0,0 0 0,0 0 16,0 0-16,0 0 0,0 0 16,0 0-16,0 0 0,0 0 0,0 0 15,0 0-15,0 0 16,0 0-16,0 0 0,0 0 16,0 0-16,0 0 0,0 0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23:41:49.797"/>
    </inkml:context>
    <inkml:brush xml:id="br0">
      <inkml:brushProperty name="width" value="0.05292" units="cm"/>
      <inkml:brushProperty name="height" value="0.05292" units="cm"/>
      <inkml:brushProperty name="color" value="#FF0000"/>
    </inkml:brush>
  </inkml:definitions>
  <inkml:trace contextRef="#ctx0" brushRef="#br0">23018 2743 0,'0'0'0,"0"0"0,0 0 16,0 0-16,0 0 0,0 0 15,-2 29-15,2-29 0,-7 30 0,1-8 16,-3 5-1,-1 1-15,-2 1 0,-7 15 16,-2 3-16,1 0 0,2 1 16,-8 10-16,-1-1 0,-1 2 15,5-6-15,2 6 0,5-3 16,6-9-16,4-8 0,9-4 0,6-2 16,6-6-16,2-5 0,10-5 15,6-5-15,1-2 0,1-1 0,7-5 16,6-3-16,-3-1 0,-1-1 0,-2-3 15,-3-1-15,-9 0 16,-8 2-16,-5 1 0</inkml:trace>
  <inkml:trace contextRef="#ctx0" brushRef="#br0" timeOffset="169.3061">23627 3377 0,'0'0'15,"0"0"-15,0 0 0,0 0 0,0 0 16,-17 27-16,17-27 16,-20 28-16,11-11 15,-2 2-15,-2 3 0,2-1 16,1 1-16,-1 4 0,1-1 16,3-4-16,1-3 0,2-3 15,-1-3-15,2 0 0</inkml:trace>
  <inkml:trace contextRef="#ctx0" brushRef="#br0" timeOffset="354.2559">23509 3142 0,'0'0'0,"0"0"15,0 0-15,0 0 0,0 0 0,29 22 16,-29-22-1,27 18-15,-11-8 0,-3-3 16,-1-1-16,-2 0 0</inkml:trace>
  <inkml:trace contextRef="#ctx0" brushRef="#br0" timeOffset="617.3063">24101 3077 0,'0'0'0,"0"0"16,0 0-16,0 0 0,0 0 0,-9 30 15,9-30-15,-18 35 0,7-12 16,-1 4-16,-1 4 16,0 0-16,0 2 0,-3 9 0,3 2 15,1 0-15,3-7 0,3-6 16,4-5-16,3-5 0,3-3 0,4-5 16,6-2-16,1-4 0,2-1 15,1-4-15,2-3 0,-2-2 16,-2-1-16,0-2 0,-1 1 15,-3-1-15,-2 2 0,-1 1 0</inkml:trace>
  <inkml:trace contextRef="#ctx0" brushRef="#br0" timeOffset="770.9795">23835 3362 0,'0'0'0,"0"0"15,0 0-15,0 0 0,28-7 0,-28 7 16,35-5-16,-14 3 0,1 0 0,3 1 16,4 0-16,6-2 0,0 2 0,-7-1 15,-4 1-15,-3 0 0</inkml:trace>
  <inkml:trace contextRef="#ctx0" brushRef="#br0" timeOffset="955.8951">24444 3324 0,'0'0'0,"9"-1"16,4-2-16,1 2 0,2-1 16,7-2-16,3 0 0,0 2 15,-1 1-15,6-3 0,0 0 0,-5 0 16,-4-1-16,-3 1 0,-4 2 15,-3-1-15</inkml:trace>
  <inkml:trace contextRef="#ctx0" brushRef="#br0" timeOffset="1203.4705">24601 3116 0,'0'0'0,"0"0"15,0 0-15,0 0 0,-14 25 0,14-25 16,-21 34-16,9-14 0,0 2 16,1 4-16,0 3 0,0 7 15,1 0-15,3-2 0,3 0 16,3 0-16,3-3 0,5-6 16,2-4-16,4-4 0,2-4 15,4-6-15,3-7 0,-5 1 16,-2-1-16,-3 0 0</inkml:trace>
  <inkml:trace contextRef="#ctx0" brushRef="#br0" timeOffset="1441.7916">25155 2873 0,'0'0'15,"0"0"-15,0 0 0,-8 29 0,8-29 16,-13 40-16,3-12 0,-1 1 16,-1 4-16,-6 14 0,-2 3 15,-1 7-15,4-6 0,0 6 16,4-6-16,3-7 0,2-3 16,3-7-16,3-4 0,2-6 0,2-3 15,-1-4-15,0-5 0,0-2 0</inkml:trace>
  <inkml:trace contextRef="#ctx0" brushRef="#br0" timeOffset="1774.2785">25210 3476 0,'0'0'0,"0"0"0,0 0 0,34-2 16,-20 1-16,5-1 0,3-1 15,6-1-15,-2-1 0,3-2 0,2-3 16,-4-1-16,-1-1 0,2-4 16,-1-1-16,-6 1 0,-4 2 15,-4-3-15,-6-1 0,-3 0 0,-4 0 16,-7 2-16,-4 2 0,-6 3 16,-4 2-16,-5 6 0,-5 3 15,0 5-15,-1 3 0,0 4 16,0 5-16,-1 5 0,4 2 0,2 5 15,3 4 1,7-1-16,6-2 0,12 0 0,9-1 0,7-7 0,5-5 0,15-6 16,14-4-16,11-4 15,1-6-15,-16 2 0,-12 0 16,-8 0-16</inkml:trace>
  <inkml:trace contextRef="#ctx0" brushRef="#br0" timeOffset="2058.6508">26644 2992 0,'0'0'15,"0"0"-15,0 0 0,-24 22 0,13-9 0,-7 6 16,-4 5-16,-6 13 15,-2 2-15,-9 13 0,0 2 16,3-3-16,3-4 0,1 2 16,7-5-16,3-5 0,6-8 0,4-6 15,2-5-15,4-9 16,1-6-16,4-9 16,1-6-16,4-3 0,1-1 0,-2 5 15,0 2-15,-1 0 0</inkml:trace>
  <inkml:trace contextRef="#ctx0" brushRef="#br0" timeOffset="2475.3553">26514 3059 0,'0'0'0,"0"0"0,0 0 16,6 19-16,-6-19 0,5 24 16,-3-3-16,0 2 0,-4 4 0,1 4 15,0 3-15,0 6 0,1-1 16,2 3-16,3-4 15,0-7-15,1-4 0,3-6 0,3-5 16,3-5 0,3-3-16,4-8 0,2-6 15,3-5-15,0-5 0,4-8 16,3-8-16,8-8 0,0 2 0,-2-6 16,-2-4-16,2-2 15,-4 4-15,-2 6 0,1 5 16,-5 3-16,-3 7 0,-6 2 0,-5 2 15,-6 8-15,-2 4 0,-2 4 0,-3 2 16,-1 9-16,-1 5 0,-4 2 16,-3 2-16,-2 5 0,-2 3 0,-2 8 15,-3 8-15,2 1 0,2 1 16,0 3-16,0 0 16,4-3-16,4-2 0,3 0 0,3-5 15,3-7-15,0-2 0,4-7 0,4-2 16,-2-7-16,-1-4 0,-4-3 15,-1 1-15,-2-1 0</inkml:trace>
  <inkml:trace contextRef="#ctx0" brushRef="#br0" timeOffset="2829.2394">27318 3427 0,'0'0'0,"0"0"15,0 0-15,26-5 0,-26 5 0,31-5 16,-10 1-16,1-1 0,0 1 0,9-4 16,1-1-16,-2-1 0,-1 0 15,3-4-15,-4 1 0,-2 1 0,-4 0 0,-5-2 16,-2 1-16,-7-1 16,-3 1-16,-6 2 0,-5 1 15,-2 3-15,-3 1 0,-7 5 0,-7 2 16,-4 4-16,-1 1 0,-3 6 15,-2 4-15,4 1 0,3 1 16,-2 9 0,5 2-16,4-1 0,4-1 0,9 1 15,5 1-15,6-4 0,1-2 16,10-3-16,10-3 16,2-3-16,4-2 0,5-7 0,6-6 15,-3-4-15,1-2 0,-5 0 16,-8 1-16,-8 2 0</inkml:trace>
  <inkml:trace contextRef="#ctx0" brushRef="#br0" timeOffset="3129.6558">28100 3220 0,'0'0'16,"0"0"-16,0 0 0,0 0 0,-18 26 15,18-26-15,-17 32 0,9-12 0,-2 1 0,0 5 16,-1 2-16,0 6 15,2 0-15,1-7 0,3-1 16,0-6-16,3-2 0,0-2 0,0-4 16,2-6-16,0-6 0,3-2 15,0-5-15,0-4 0,1-1 16,-1-5 0,2-4-16,0 0 0,3 0 0,2-3 15,0 1-15,-2 4 16,1 5-16,1 2 0,0 2 15,1 3-15,1 0 0,-2 5 0,1 2 16,0 3-16,1 2 0,5 0 16,2 1-16,-3-2 0,-3 1 0,-2-2 15</inkml:trace>
  <inkml:trace contextRef="#ctx0" brushRef="#br0" timeOffset="3693.2434">28550 3290 0,'0'0'0,"0"0"0,0 0 15,-9 18-15,9-18 0,-12 24 0,5-6 16,-2 2-16,0 2 0,0-1 16,0 0-16,0 4 0,0-2 0,1-3 15,1-3-15,2-2 16,1-3-16,1-5 0,2-3 15,1-4-15,2-1 0,4-7 0,2-3 16,-1-3-16,1-2 0,3-2 0,2-4 16,3 0-16,1 0 0,7-4 15,0 0-15,-2 5 0,-1 2 16,1 2-16,-1 5 0,-4 5 16,-2 6-16,-1 2 0,-1 4 15,-2 3-15,-2 3 0,-3 5 0,-5 5 16,-2-1-16,-2 1 0,1-1 0,0 0 15,0-2-15,0-1 16,-1-1-16,1-2 0,-1-2 16,0-2-16,0-2 0,2-1 15,1-5-15,0-2 0,0 0 16,1-4-16,3-4 16,0-1-16,5-4 0,4-3 15,2-3-15,0-3 0,4 0 0,3 1 16,5-1-16,1 1 0,-2 4 15,2 1-15,-3 5 0,0 2 16,-2 4-16,-1 4 0,-2 2 16,-3 2-16,-2 4 0,-4 0 15,-4 4-15,-1 3 0,-5 4 0,-4 4 16,-2 0-16,1 0 0,-1 3 0,2 3 16,0-4-16,1-6 0,-1-4 15</inkml:trace>
  <inkml:trace contextRef="#ctx0" brushRef="#br0" timeOffset="4163.342">29656 3322 0,'0'0'0,"0"0"16,0 0-16,0 0 0,0 0 0,0 0 15,0 0-15,-15-13 0,15 13 0,0 0 16,-30-9-16,30 9 0,-34-4 16,14 7-16,-2 1 0,-1 2 15,-1 2-15,-6 6 0,0 4 16,1 1-16,2-1 0,-3 8 16,5 1-16,5 0 0,4-3 0,10-2 15,6-2 1,3-4-16,4-4 0,8-5 15,8-5-15,4-3 0,1-4 16,7-3-16,3-6 0,-3 0 16,-3-2-16,7-4 0,-2-1 15,-3-1-15,-4 1 0,-3 1 16,-4 1-16,-5 5 0,-5 2 0,-3 2 16,-4 3-16,-1 2 0,-3 2 0,-4 5 15,-4 1-15,-1 3 0,-2 3 16,-2 3-16,-1 4 0,2 1 15,2 1-15,2 4 0,2 0 16,2-2-16,1-3 0,3 0 16,3 0-16,5-4 0,4-3 0,2-2 15,3-3-15,-1-2 0,-1-4 0,-2 1 16,-3-2-16,-2 2 0</inkml:trace>
  <inkml:trace contextRef="#ctx0" brushRef="#br0" timeOffset="4363.89">30094 3347 0,'0'0'0,"0"0"15,0 0-15,0 0 0,0 0 0,-1 27 16,1-27-16,-7 24 0,7-24 16,-10 29-16,5-13 15,0 0-15,1-3 0,0-1 0,0-1 16,3-3-16,1-1 0,1-4 15,1-2-15,1 2 0,-1-2 0,-2-1 16</inkml:trace>
  <inkml:trace contextRef="#ctx0" brushRef="#br0" timeOffset="4533.16">29957 3113 0,'0'0'0,"0"0"15,0 0-15,22 11 0,-22-11 0,27 15 16,-12-1-16,2-1 0,0 1 16,3 2-16,2 4 15,6 3-15,-2 0 0,-3-4 0,-4-2 16,-2-3-16</inkml:trace>
  <inkml:trace contextRef="#ctx0" brushRef="#br0" timeOffset="5050.1911">30717 3374 0,'0'0'0,"0"0"0,0 0 0,0 0 15,0 0-15,-8-22 0,8 22 0,0 0 16,-16-21-16,16 21 0,-20-15 16,9 7-16,-1 1 0,-4 1 15,-3 2-15,0 2 0,-2 2 0,-3 1 16,-1 3-16,-6 3 0,3 0 15,0 5-15,0 4 0,4 1 16,2 1-16,-1 8 16,4 2-16,6-1 15,5-4-15,7-2 0,6-1 16,4-5-16,7-1 0,4-4 16,4-5-16,1-2 0,2-3 0,1-5 15,3-4-15,-2-2 0,-1-2 16,4-8-16,-2-5 0,0 0 15,-2-1-15,-2-6 0,0-3 0,-3 1 16,-2 3-16,0-6 0,-3 3 16,-3 5-16,-3 3 0,-2 4 0,-1 3 15,-3 2-15,0 5 0,-3 5 16,0 2-16,0 2 0,-1 1 16,-1 6-16,-1 2 0,-1 3 15,-1 2-15,-5 8 16,-3 6-16,-2 3 0,-1 3 15,-1 5-15,2 3 16,2-1-16,3-4 0,-2 2 0,2-6 16,3-5-16,0-1 0,2 0 15,1 1-15,1-4 0,1-3 16,0-4-16,2-2 0,-1-3 0,0-3 16,0 0-16,0 0 0,-1-2 0</inkml:trace>
  <inkml:trace contextRef="#ctx0" brushRef="#br0" timeOffset="5313.2343">31394 2878 0,'0'0'0,"0"0"15,0 0-15,0 0 0,0 0 0,0 0 16,-16 21-16,16-21 16,-18 22-16,18-22 0,-27 27 0,14-12 0,1 0 15,0 0-15,-1-2 16,2 0-16,3-2 0,0 2 0,3 0 16,2-3-16,2-4 0,0-1 15,0-1-15,0-1 0</inkml:trace>
  <inkml:trace contextRef="#ctx0" brushRef="#br0" timeOffset="5482.5094">31634 2982 0,'0'0'0,"0"0"16,0 0-16,0 0 0,0 0 0,-20 27 16,20-27-16,-26 28 15,9-14-15,-2 3 16,-3 2-16,0-1 0,0-3 15,-2 3-15,3-3 0,3-2 16</inkml:trace>
  <inkml:trace contextRef="#ctx0" brushRef="#br0" timeOffset="6237.4245">22689 2503 0,'0'0'0,"0"0"16,0 0-16,0 0 0,13 19 15,-13-19-15,11 17 0,-4-7 16,-1 1-16,1 0 0,-2 0 15,1 0-15,-2 1 0,1-3 16,-2 0-16,0-1 0,-1 0 0,1-2 16</inkml:trace>
  <inkml:trace contextRef="#ctx0" brushRef="#br0" timeOffset="6433.6901">22981 2414 0,'0'0'0,"0"0"16,0 0-16,0 0 0,0 0 0,0 0 15,4 30-15,-4-30 0,0 26 16,0-26-16,1 34 16,0-15-16,2 0 0,-1-4 0,0 0 15,-1-3-15</inkml:trace>
  <inkml:trace contextRef="#ctx0" brushRef="#br0" timeOffset="17585.3586">21524 4055 0,'0'0'0,"0"0"16,0 0-16,0 0 0,0 0 0,0 0 16,0 0-16,17 19 0,-17-19 0,0 0 15,17 22-15,-17-22 16,18 31-16,-9-16 0,-1-2 15,-2-1-15</inkml:trace>
  <inkml:trace contextRef="#ctx0" brushRef="#br0" timeOffset="17779.5045">21431 4267 0,'0'0'0,"0"0"15,0 0-15,0 0 0,0 0 0,21 17 16,-21-17-16,0 0 16,25 18-16,-25-18 0,21 14 15,-11-6-15,-1-2 0,-2-2 16</inkml:trace>
  <inkml:trace contextRef="#ctx0" brushRef="#br0" timeOffset="18265.0338">22075 4218 0,'0'0'0,"0"0"15,0 0-15,0 0 0,0 0 0,-13 21 16,13-21-16,-12 20 0,12-20 16,-14 25-16,5-9 0,0 2 15,2 1-15,-1 4 0,1 2 16,2 1-16,0-2 0,3 9 16,2-2-16,3-2 0,2-1 0,5 1 15,2-1-15,2-6 0,2-4 16,5-3-16,5-2 15,1-4-15,0-3 0,4-6 0,3-4 0,-1-3 16,-1-1-16,7-7 0,-1-4 16,-2-1-16,-4 0 0,-1-8 15,-2-4-15,-1-1 0,-3 1 0,2-12 16,-3-4-16,-5 4 0,-5 2 16,-3 1-16,-2 1 15,-3 4-15,-1 4 16,-5 2-16,-2 2 0,-2 6 15,0 4-15,-3 4 0,-3 3 16,-1 3-16,-1 5 0,-1 4 16,-2 4-16,2 0 0,4-3 0,1 0 15</inkml:trace>
  <inkml:trace contextRef="#ctx0" brushRef="#br0" timeOffset="18582.1227">22792 4471 0,'0'0'0,"0"0"0,0 0 0,-6 24 16,6-24-16,-11 26 0,1-5 0,0 1 15,-1 3-15,-2 11 0,-1 5 16,1-2-16,0-1 0,-1 7 0,1-1 16,2-4-16,1-5 0,2 3 15,2-6-15,2-5 0,1-5 0,0-5 16,1-6-16,0-6 0,2-5 16,-2-4-16,2-5 0,0 2 15,0 2-15,0 0 0</inkml:trace>
  <inkml:trace contextRef="#ctx0" brushRef="#br0" timeOffset="18819.3481">22833 4398 0,'0'0'16,"8"-2"-16,4 1 0,2 2 0,3 1 15,5 1-15,1 2 16,-1 2-16,-1 2 0,0 2 15,0 4-15,-3-1 0,-4 1 0,-3 0 16,-3 2-16,-4 0 0,-2-1 16,-4 2-16,-5 2 15,0-7-15,-2-1 0,-4 4 0,-2-2 16,-1 0-16,-3-2 0,1-3 16,1 0-16,1-3 0,2-1 0,3-3 15,2-2-15,4 1 0,0-1 0,1 0 16</inkml:trace>
  <inkml:trace contextRef="#ctx0" brushRef="#br0" timeOffset="19120.3197">23508 4105 0,'0'0'0,"0"0"0,0 0 16,0 0-16,0 0 0,-8 26 16,8-26-16,-10 19 0,10-19 0,-15 24 15,5-10-15,1-3 0,1 0 16,1-2-16,-1 1 0,0-1 15,1-1-15,4-2 16,2 1-16,0-2 16,0 1-16,0-2 0</inkml:trace>
  <inkml:trace contextRef="#ctx0" brushRef="#br0" timeOffset="19283.1641">23675 4136 0,'0'0'0,"0"0"0,0 0 16,0 0-16,-11 24 0,11-24 0,-13 19 16,13-19-16,-19 26 0,8-13 15,0 1-15,1-1 0,2-3 16,0-1-16</inkml:trace>
  <inkml:trace contextRef="#ctx0" brushRef="#br0" timeOffset="28128.124">13260 6198 0,'0'0'0,"0"0"0,0 0 16,0 0-16,0 0 0,30-11 0,-30 11 16,27-5-16,-27 5 0,34-5 15,-13 4-15,0-1 0,0 0 0,4 1 16,4-2-16,7 1 16,-2 1-16,4 0 0,1-2 15,9 1-15,-3-1 16,3 1-16,3 1 0,-1 1 15,-2-3-15,14 3 0,3 2 16,-5-2-16,-4-2 0,14 2 0,3 2 16,-7-2-16,-3 0 0,13 0 15,1 1-15,-6-1 0,-4 2 0,34-1 16,-7 0-16,-10-1 0,-8 1 16,1 1-16,2 1 0,-7 0 15,-2 0-15,6-1 0,6-2 16,-6 0-16,-6 0 0,5 1 15,3 2-15,-3-3 0,-1 0 16,2 3-16,3 3 0,-9-3 0,-5-1 16,10 1-16,7-1 15,-10-2 1,-5-1-16,2 0 0,4-2 0,-6 1 16,-3-1-16,4 0 0,5 0 15,-6 0-15,-2-4 0,-2 6 16,-1 2-16,-8 1 0,-5 0 0,1-3 15,3-2-15,-8 1 16,-4 1-16,2 1 0,2 1 0,-8 2 16,-5 0-16,-10 0 0,-8-1 0,-4-1 15</inkml:trace>
  <inkml:trace contextRef="#ctx0" brushRef="#br0" timeOffset="29093.3432">18861 6243 0,'0'0'0,"0"0"0,24-5 15,-13 5-15,0 0 0,5 1 0,3 0 16,9-2-16,2-2 0,4 1 16,3 0-16,1 2 0,1 1 0,10 0 15,2 3-15,1-2 0,2 2 0,10-3 16,0 0-16,-2-1 0,0 1 0,12 2 16,0 0-16,1-1 0,0 0 15,11-2-15,-2-1 0,-2-2 16,0 1-16,36 3 0,-8 3 31,-10-6-31,-6-1 0,1 1 0,1 2 16,-5 0-16,-1 1 0,-1 0 15,0 0-15,-2 0 0,-1 0 16,0 2-16,1 0 0,1 0 16,-1 0-16,3-2 0,4-1 15,-3 1-15,-1-1 0,1-1 16,3 0-16,-4-1 0,-1 1 0,4 0 0,3 1 15,-2 4-15,-2 1 0,3-3 16,2 0-16,-3-2 0,-2 0 0,3-2 16,2 0-16,-4 1 0,-4 2 15,3-1 1,0 0-16,-2 1 0,-3 2 0,4-3 0,4 0 16,-4 0-16,-1 0 0,-1 2 0,1-1 15,-4 0-15,-2 2 0,2-3 16,1 0-16,-4 0 0,-2 0 15,-2 0-15,-1-1 0,-2-1 16,-1 1-16,1 0 0,0 1 16,-4 0-16,-4 0 0,0 0 15,-2 1-15,-2-2 16,-1-3-16,-3 3 0,-1 0 16,-4-1-16,-3 1 0,-3 1 15,0-1-15,-9 2 0,-3 1 0,-5 0 16,-1 0-16,-5 2 0,-3 1 15,-7 0-15,-5-3 0,-4-1 16</inkml:trace>
  <inkml:trace contextRef="#ctx0" brushRef="#br0" timeOffset="33660.9489">2854 6148 0,'0'0'0,"0"0"0,0 0 15,0 0-15,0 0 0,17 10 0,-17-10 16,0 0-16,22 7 0,-12-5 16,2 0-16,3 0 0,1 2 0,0-2 15,1 2-15,4-3 0,1 2 16,1 0-16,2 1 0,9-2 15,-2 0-15,3-1 16,-1-1-16,2 1 0,4 0 0,5 2 0,1 2 16,0-1-16,-2 0 15,1-2-15,1 2 0,7-2 0,-2-1 16,1 0-16,2 1 16,-3-1-16,1 0 0,9-2 0,-2-2 15,-2 2-15,-6 0 16,3-1-16,2-2 0,-2 3 15,-1 2-15,7-1 0,-1 0 0,-1 0 0,0 0 16,1 0 0,-2 3-16,-2 0 0,0 3 0,3-1 0,2-3 15,3-2-15,-5-2 16,17-1-16,-9 0 0,0 0 0,0 2 16,-2-1-16,-4-2 15,-1 3-15,-1 0 0,2 0 16,1 1-16,-3-2 0,1-1 0,1 3 15,5 4-15,-4-5 0,1-1 16,-2 1-16,0 1 0,-2 0 0,1-3 16,5-1-16,-1-3 15,1 5-15,-1 1 0,2 0 16,1 0-16,-3-2 0,-2 0 16,2 1-16,1 1 0,-1 0 0,-3-1 15,4 0-15,4 0 16,-5 1-16,0 1 0,1-3 0,2-1 15,-2 2-15,-1 1 0,0 2 16,0 1-16,1 1 0,0-1 16,0-3-16,1-2 15,-1 2-15,-2 1 0,2 0 0,1-1 16,-1 0-16,1 2 0,1-1 0,2 1 16,-4-2-16,-3-2 15,3 3-15,3 1 0,-4-2 0,0-3 0,3 2 16,3 2-1,-3 2-15,0 0 0,2 0 0,2-4 16,-3 0-16,-2-1 0,-1 3 16,0 1-16,1-2 0,1 0 15,6-1-15,3 1 0,-6 2 16,-4 0-16,-1 0 0,0-2 16,0 2-16,0 1 0,0-2 0,-1 0 0,-1 0 15,-1 2-15,0-2 16,-1 0-16,-2-1 0,-1-1 0,-2-4 15,0-2-15,-7 5 16,-3 3-16,-4 1 0,-2 1 16,-5 1-16,-3 0 0,-8-3 15,-4-1-15,-8 0 0,-5 1 0,-5 3 16,-2 2-16,0-2 16,1-3-16,-2 3 0</inkml:trace>
  <inkml:trace contextRef="#ctx0" brushRef="#br0" timeOffset="39774.8283">27716 5224 0,'0'0'0,"0"0"0,0 0 16,0 0-16,0 0 0,0 0 0,-6 28 15,6-28 1,0 0-16,-6 31 0,6-31 16,-6 34-16,3-15 0,0 1 15,-1-1-15,1-2 0,1-1 16,0-3-16,-1-2 0,1-1 0</inkml:trace>
  <inkml:trace contextRef="#ctx0" brushRef="#br0" timeOffset="39975.3489">27969 5245 0,'0'0'0,"0"0"16,0 0-16,0 0 0,0 0 0,-8 25 16,8-25-16,-15 28 0,8-12 0,-2 3 15,-1 3-15,0 1 16,1 0-16,-1 6 0,2-1 15,2-5-15,0-2 0,2-5 0</inkml:trace>
  <inkml:trace contextRef="#ctx0" brushRef="#br0" timeOffset="40213.7816">28019 5533 0,'0'0'0,"0"0"0,23-1 15,-7 0-15,0-2 0,10 2 16,3 1-16,2 0 0,0 0 0,10 0 16,0-1-16,-3 0 0,-1 0 15,-4 1-15,-2-1 16,-7 1-16,-4 0 0,-4 0 0</inkml:trace>
  <inkml:trace contextRef="#ctx0" brushRef="#br0" timeOffset="40414.405">28208 5593 0,'0'0'0,"0"0"0,0 0 0,-5 19 0,5-19 0,-6 20 15,6-20-15,-10 32 16,4-15-16,1 4 0,-1 2 16,1-1-16,-1 1 0,-2 2 15,2 0-15,1-5 0,2-4 0,0-3 16,1-1-16,-1-3 0</inkml:trace>
  <inkml:trace contextRef="#ctx0" brushRef="#br0" timeOffset="40862.664">28768 5327 0,'0'0'16,"0"0"-16,0 0 0,0 0 0,-22 26 15,22-26-15,-28 37 0,10-14 16,0 3-16,-9 16 0,-1 3 15,1 0-15,3 0 0,-4 6 16,3-3-16,1 0 0,6-9 16,5-7-16,3-6 0,2-6 0,2-5 0,1-6 15,2 0-15,3-7 16,2-2-16,5-7 0,4-4 16,1-1-16,0-3 0,3-9 0,3-6 15,-2 0-15,0 3 0,2 0 16,0 0-16,2-2 0,-3 3 15,-1 5 1,0 2-16,-3 5 0,-1 3 0,-1 4 16,-2 2-16,-3 5 0,0 2 15,-3 3-15,-1 3 0,0 4 16,-2 4-16,-3 6 0,-1 6 16,-2-1-16,0 0 0,0 2 15,2 1-15,1-2 0,2-1 0,1-1 16,1-5-16,1-6 0,0-3 0,2-3 15,2-1-15,1-3 0,1 0 16,-1-2-16,-1 0 0,-2-1 16</inkml:trace>
  <inkml:trace contextRef="#ctx0" brushRef="#br0" timeOffset="41179.2322">28865 5799 0,'0'0'0,"0"0"0,0 0 16,0 0-16,0 0 0,0 0 0,32 4 15,-32-4-15,26 0 0,-26 0 16,36-2-16,-16 0 0,1 0 16,0-2-16,0-1 0,0-2 15,0-1-15,3-4 0,-1-1 16,-2 0-16,-2-2 0,-3 1 0,-4-1 16,-6 1-16,-2 0 0,-8-2 0,-3 0 15,-3 4-15,-1 3 0,-5 5 16,-4 2-16,-2 4 0,0-1 0,-5 8 15,0 3-15,2 5 16,1 1-16,2 7 0,1 4 16,4 0-16,5-1 0,8 7 0,7-3 0,6-4 15,4-4-15,11-3 0,9-3 16,3-5-16,1-5 0,-8-3 16,-6 0-16,-6-2 0</inkml:trace>
  <inkml:trace contextRef="#ctx0" brushRef="#br0" timeOffset="41464.6688">29932 5296 0,'0'0'0,"0"0"16,0 0-16,0 0 0,-21 16 0,21-16 15,-29 27-15,10-8 0,-1 3 16,-6 6-16,-2 7 0,-9 10 16,2 1-16,-7 11 0,1 1 15,3 0-15,7-10 0,1-2 16,6-6-16,5-10 0,5-4 0,3-8 16,3-5-1,5-6-15,0-6 0,4-8 16,3-6-16,-2 5 0,0 0 0,0 3 15</inkml:trace>
  <inkml:trace contextRef="#ctx0" brushRef="#br0" timeOffset="41681.0653">29860 5332 0,'0'0'0,"0"0"0,0 0 15,0 0-15,8 29 0,-6-11 16,0 5-16,-1 4 0,0 3 0,-2 5 15,-2 4-15,0 9 0,1-1 16,2 3-16,1-4 16,0-7-16,-1-5 15,2 3-15,2-5 0,-1-6 16,-3-3-16,-4-5 0,-1-3 16,-3-8-16,-1-6 0,2 1 0,0-1 15,3 0-15</inkml:trace>
  <inkml:trace contextRef="#ctx0" brushRef="#br0" timeOffset="41819.2338">29622 5757 0,'0'0'15,"0"0"-15,0 0 0,33-8 0,-17 4 16,3 2-16,3 0 0,2-1 16,-1 2-16,8 1 0,1 1 15,-5 0-15,-4 1 0,-3-2 16</inkml:trace>
  <inkml:trace contextRef="#ctx0" brushRef="#br0" timeOffset="42421.2203">30149 5684 0,'0'0'0,"0"0"16,0 0-16,0 0 0,-7 22 0,7-22 15,-4 32-15,1-14 0,-1 1 16,1 3-16,1 2 0,0 3 16,1-2-16,2-3 15,1-3-15,2-5 0,2-3 16,2-3-16,1-3 0,2-3 0,3-3 0,0-6 16,0-2-16,0-4 0,-1-4 0,1-3 15,2-1-15,-2-2 16,0 1-16,2-4 0,-2 3 15,-3 1-15,-2 3 0,-3 4 16,0 4-16,-2 2 0,0 2 0,-2 4 16,-2 3-1,2 0-15,-2 3 0,1 4 16,1 1-16,2 2 0,0 1 0,3-1 16,3-1-16,3 1 0,3 0 15,4-2-15,2-2 16,3 0-16,0-2 0,1-3 0,2-1 15,4 0-15,-1-1 0,-4-4 16,-1-4-16,-4-1 0,-2-1 0,-5-3 16,-2-1-16,-4 0 0,-2-1 15,-6 4-15,-5 1 0,-2 1 0,-4 0 16,-4 3-16,-4 0 0,-2 5 16,-1 2-16,-2 4 0,-1 5 15,0 3-15,-1 4 0,1 2 16,1 4-16,4-1 0,4 4 0,3-1 15,3 1-15,5-1 0,6-1 16,5 0-16,5-2 0,4-6 0,5-3 16,5-2-16,5-2 0,7-1 15,-1-4-15,2-6 0,-1-7 16,-8 4-16,-7 0 0,-4 2 16</inkml:trace>
  <inkml:trace contextRef="#ctx0" brushRef="#br0" timeOffset="42753.471">31006 5652 0,'0'0'0,"0"0"0,0 0 0,-20 21 16,20-21-16,-21 30 0,9-10 0,0 1 16,-2 1-16,-1 5 0,1-1 15,1-3-15,2-4 0,3-2 0,0-3 16,2-2-16,2-2 0,1-4 15,0-2-15,3-4 0,0 0 16,3-10-16,2-2 0,3-4 16,2-4-16,1-3 15,1 1-15,1 0 0,3 0 16,2-2-16,1 2 0,-2 2 16,-2 5-16,-1 4 0,0 2 15,-2 2-15,-1 1 0,-2 6 16,-2 4-16,-2 3 0,-2 3 15,-1 4-15,-1 3 0,-2 2 16,-1 1-16,0 2 0,-1 3 0,1 3 0,2-5 16,0-4-16,0-3 0,0-3 15</inkml:trace>
  <inkml:trace contextRef="#ctx0" brushRef="#br0" timeOffset="43223.8472">31513 5638 0,'0'0'15,"0"0"-15,0 0 0,0 0 0,-27-7 16,27 7-16,-35 3 16,13-1-16,-2 2 0,-2 3 0,-1 3 15,-8 7-15,0 1 0,3 4 0,3 0 16,-2 5-16,3-2 0,9-2 15,8-1-15,5-4 0,4-2 0,10-4 16,9-3-16,2-4 16,2-2-16,5-7 0,4-3 15,-1-4-15,-2-2 0,4-6 16,-1-2-16,-5 0 0,-2-1 0,-2-2 0,-2-2 16,-6 5-16,-5 5 0,0 3 15,-2 5-15,-2 2 0,-3 3 16,-2 6-16,-2 6 0,-1 2 15,-2 3-15,-2 9 0,-2 9 16,0 0-16,1 3 0,0 5 0,0 4 16,0 4-1,2-7-15,0-1 0,2-1 16,0-5-16,2-6 0,-3 2 16,0-5-16,0-7 0,1-2 0,-5-4 15,-5-1-15,-1-2 0,-3-2 16,-1-5-16,-2-3 15,2-3-15,3-4 0,4 2 0,2 2 16,2-1-16</inkml:trace>
  <inkml:trace contextRef="#ctx0" brushRef="#br0" timeOffset="43571.8087">31610 5788 0,'0'0'0,"0"0"0,0 0 16,30 1-16,-18 1 0,2-1 0,3-1 16,-1 0-16,1 0 0,5-1 15,1-1-15,-2-2 16,-2-3-16,-3 0 0,-2-3 16,-1 2-16,-4 1 0,-2-3 0,-3-1 15,-4 0-15,-2 1 0,-4 0 0,-5 2 16,-3 0-16,-1 3 0,-3 1 15,0 3-15,-1 2 0,0 1 0,-1 5 16,-1 3-16,3 4 0,-1 0 16,0 6-16,4 5 15,2-2-15,4-1 0,2 1 0,4-1 16,4-2 0,2-3-16,8 2 0,8-1 15,0-5-15,2-3 0,5-8 0,5-7 16,-6 2-16,-5 0 0,-3 1 15</inkml:trace>
  <inkml:trace contextRef="#ctx0" brushRef="#br0" timeOffset="43894.4206">32025 5656 0,'0'0'0,"0"0"16,0 0-16,0 0 0,-6 21 0,6-21 15,-13 30-15,4-10 16,0 0-16,-1 4 0,0-1 15,0 0-15,1 0 0,1 3 16,0-4-16,2-3 0,1-2 0,0-4 16,3-4-16,0-3 15,2-4-15,0-6 0,1-3 16,2-4-16,2 0 0,1-5 0,2-4 16,1-1-16,0 2 0,1-1 15,0 1-15,-2 2 0,1 2 16,0 0-1,-1 2-15,-2 6 0,1 2 0,1 2 16,1 3-16,-1 1 0,3 2 0,3 3 16,1 0-16,2 0 0,0-3 15,-1 1-15,-3-1 0,-2 0 0</inkml:trace>
  <inkml:trace contextRef="#ctx0" brushRef="#br0" timeOffset="44188.3571">32418 5632 0,'0'0'0,"0"0"0,0 0 16,0 0-16,-23 3 0,23-3 15,-28 10-15,28-10 0,-28 16 16,14-6 0,2 1-16,1 0 0,2 2 0,5 2 15,4 0-15,3 1 0,3-1 16,5 4-16,3 2 0,0-3 15,1-2-15,-2 0 0,0-1 16,-2-1-16,-2-3 0,-2 1 16,-3-1-16,-4-2 0,-3-1 15,-5-2-15,-4-1 0,-2 0 0,-3-3 0,-2-1 16,-2-2-16,0 0 16,2 0-16,2-5 0,3-3 0,2 2 15,2 1-15,2 0 0</inkml:trace>
  <inkml:trace contextRef="#ctx0" brushRef="#br0" timeOffset="44442.6602">32656 5406 0,'0'0'0,"0"0"16,0 0-16,0 0 0,0 0 16,0 0-16,-15 26 0,15-26 15,-16 16-15,16-16 0,-17 22 16,8-11-16,1 0 0,1 1 16,2 0-16,0-1 0,3-2 0,1 0 15,0-1-15,0-1 0</inkml:trace>
  <inkml:trace contextRef="#ctx0" brushRef="#br0" timeOffset="44589.8434">32717 5527 0,'0'0'0,"0"0"15,0 0-15,-11 18 0,11-18 0,-19 23 16,3-7-16,2-2 15,2-2-15,1-2 0</inkml:trace>
  <inkml:trace contextRef="#ctx0" brushRef="#br0" timeOffset="58388.7165">16073 6620 0,'0'0'0,"0"0"15,0 0-15,0 0 0,0 0 0,0 0 16,4 24-16,-4-24 16,-3 21-16,3-21 0,-7 35 15,3-14-15,-1 2 0,0 7 0,-1 5 0,0 8 16,0-2-16,-1 4 0,-2 1 16,-3 6-16,-1-2 0,1 2 15,2-2-15,3-10 0,0-6 0,2-7 16,0-5-16,2-5 15,1-6-15,-2-5 0,0-5 16,1-4-16,0-2 16,1-7-16,0-5 0,0-3 15,0-3-15,-1 4 0,2 4 16,0 3-16</inkml:trace>
  <inkml:trace contextRef="#ctx0" brushRef="#br0" timeOffset="58689.1574">15985 6771 0,'0'0'0,"0"0"0,0 0 15,18-20-15,-7 12 0,6 0 0,4-3 0,1 1 16,1 0-16,11 0 0,4 1 16,-1 2-16,0 1 0,9 6 15,1 2-15,-3 5 0,-2 2 0,7 10 16,-2 4-16,-8 1 0,-6 2 16,-6 5-16,-5 5 15,-5-3-15,-5-2 16,-5 9-16,-7 2 0,-6-7 15,-4-5-15,-11 4 0,-8 4 16,-2-4-16,0-3 0,-9-1 16,-5-5-16,-1-2 0,-2-1 0,-11 1 15,-3-3-15,7-4 0,5-2 0,-1-6 16,0-2-16,7-4 0,4-4 16,-8-8-16,13-4 0,18 4 15,2-1-15,4 3 0,3 3 16,3 0-16</inkml:trace>
  <inkml:trace contextRef="#ctx0" brushRef="#br0" timeOffset="59237.4552">16893 7017 0,'0'0'0,"0"0"0,0 0 16,0 0-16,0 0 0,0 0 16,0 0-16,-14 22 0,14-22 0,-10 20 15,10-20-15,-14 27 0,6-16 16,-1 5-16,-1 2 0,2 1 15,2 2-15,0-2 0,3-3 0,2-1 16,2-1-16,3 3 0,3-3 16,2-2-16,2-2 0,3-4 0,3-3 15,1-3-15,2-4 0,2-2 16,1-2-16,-1-1 0,-1-3 16,0-3-16,0-1 0,3-5 15,-1 0 1,-5-2-16,-1-3 0,-3 3 15,-1 0-15,-2 4 0,-2 4 16,-1 2-16,-3 4 0,0 1 0,-2 3 16,-2 1-16,-2-2 0,1 6 15,-3 4-15,0 4 0,-1 5 16,0 3-16,-2 3 0,1 2 16,0 1-16,3 0 0,0 4 0,1 0 15,2-3-15,1-3 0,1-1 0,2-2 16,-1-4-16,4-1 0,2-2 15,-2-6-15,0-3 0,0 0 16,-2 0-16,-1-1 0</inkml:trace>
  <inkml:trace contextRef="#ctx0" brushRef="#br0" timeOffset="63876.1636">17477 7075 0,'0'0'0,"0"0"15,0 0 1,-2 18-16,2-18 0,-3 20 0,-1-9 15,2 1-15,0 2 0,-1 1 16,-1 0-16,0 0 0,0-1 0,-2 2 16,1-1-16,0-4 15,2-1-15,1-2 0,-1-3 0,2-3 0,1-2 0,0 0 16,4-4-16,-2 0 0,0-3 16,0-2-1,0-1-15,2-1 16,-1-1-16,2-3 0,0-1 0,2-5 0,-1 0 0,3 3 15,1 0-15,1 2 0,0 0 16,2 3-16,3 2 0,-2 0 16,0 2-16,1 0 0,-1 4 15,-1 3-15,1 1 0,-1 2 0,-1 1 32,-1 3-32,-2 1 0,-3 4 15,0 5-15,-3-1 0,-1 1 0,-1 2 16,-2 2-16,0-1 0,0 0 15,-1-1-15,0 0 0,1-1 16,0-2-16,-1 0 0,1-2 0,1-1 0,0-4 16,0-1-16,0 0 15,0-2-15</inkml:trace>
  <inkml:trace contextRef="#ctx0" brushRef="#br0" timeOffset="64277.5112">17923 7190 0,'0'0'0,"0"0"0,0 0 0,0 0 0,24-2 16,-24 2-16,0 0 0,27-5 15,-15 1-15,0 0 0,1-1 16,0-2-16,0 1 0,-1-1 16,1-1-16,-2-1 0,-1 0 0,-2 0 15,1-1-15,-1 0 0,-1 1 16,-2-5-1,-2 0-15,-2 3 0,-1-1 16,-4-2-16,-4 2 0,-3 2 16,-2 2-16,-2 5 0,-3 3 15,0 2-15,1 3 0,-4 2 16,-1 4-16,1 1 0,1 1 0,-1 8 16,2 4-16,4 0 0,3 0 15,4 3-15,5 0 0,4-3 0,4-3 0,7-2 16,7-3-16,1-4 15,0-3-15,5-2 0,6-2 16,-1-2-16,-2-4 0,6-4 16,-2-2-16,-3-2 0,0-4 0,-7 3 15,-4 2-15,-5 2 0</inkml:trace>
  <inkml:trace contextRef="#ctx0" brushRef="#br0" timeOffset="64493.9019">18454 6699 0,'0'0'0,"0"0"0,0 0 0,0 0 16,0 0-16,0 0 0,-11 29 15,11-29-15,-14 25 0,5-9 16,-1 0-16,1 1 0,0-1 15,2-2-15,0 1 0,1-3 0,1-3 16,1-1 0,-1-1-16,2-1 0</inkml:trace>
  <inkml:trace contextRef="#ctx0" brushRef="#br0" timeOffset="64656.809">18657 6668 0,'0'0'0,"0"0"0,0 0 16,0 0-16,0 0 0,-17 27 16,17-27-16,-19 30 0,6-14 15,-1 2-15,-1 2 0,0-2 16,2 0-16,-1 2 0,2-3 16,2-4-16</inkml:trace>
  <inkml:trace contextRef="#ctx0" brushRef="#br0" timeOffset="65111.6085">15727 6545 0,'0'0'0,"0"0"16,0 0-16,0 0 0,0 0 0,12 18 15,-12-18-15,9 18 16,-9-18-16,9 21 0,-3-8 0,-1-2 16,1-1-16,-1-2 0,1-2 15,-2 0-15,0 1 0,-1-2 16,0-1-16,1-1 0,-1-1 15,0-4-15,1-2 0,-2 0 0,0 1 0,0 0 16</inkml:trace>
  <inkml:trace contextRef="#ctx0" brushRef="#br0" timeOffset="65243.1488">15901 6449 0,'0'0'15,"0"0"-15,0 0 0,0 0 0,0 0 0,0 0 16,12 27-16,-12-27 0,7 24 15,-3-10-15,0 3 0,1-2 16,-2-1-16,0-3 0</inkml:trace>
  <inkml:trace contextRef="#ctx0" brushRef="#br0" timeOffset="74209.2104">8955 9001 0,'0'0'0,"0"0"0,0 0 0,33-7 16,-16 2-16,5 1 0,5 2 15,11-2-15,-1 2 0,6 1 0,5 0 16,10 1-16,1 0 16,16 1-16,2 1 0,-2 2 15,-1-1-15,17 1 0,4 1 16,9 0-16,-7-2 0,53 5 0,-4-1 15,-12-1-15,-10-1 0,14-4 16,9-2-16,-13-1 0,-8 2 16,18 0-16,13 0 0,-12-1 15,-7 1-15,14 0 0,11 1 0,-10 1 16,-7-1-16,17 2 0,13 0 16,-12 1-16,-6-1 0,15-2 15,11-2-15,-14 0 0,-11 1 0,12 3 16,9 4-16,-18-4 0,-12-1 15,9 0-15,6 0 0,-17-2 16,-13-1-16,2 0 16,2 0-16,-21 0 15,-14-1-15,-4 2 0,-3 0 0,-17 2 16,-10 0-16,-12-2 0,-6-1 16,-13 1-16,-9-1 0,-8-1 15,-5 1-15,-2-7 0,-3-5 16,-5 5-16,-1 1 0,-3 3 15</inkml:trace>
  <inkml:trace contextRef="#ctx0" brushRef="#br0" timeOffset="74441.2494">16525 8007 0,'0'0'0,"0"0"0,24 8 0,-13-3 16,0 1-16,1 1 0,3 3 0,1 5 0,-1 2 15,-1-2-15,-3-3 0,-2-1 16</inkml:trace>
  <inkml:trace contextRef="#ctx0" brushRef="#br0" timeOffset="74626.0711">16257 8632 0,'0'0'0,"0"0"16,23-8-16,-6 3 0,1-2 0,12-3 0,5-1 15,2-1-15,1 0 0,12-5 0,1-1 16,-4-5-16,-2-3 0,-2 1 16,-10 6-16,-6 4 0</inkml:trace>
  <inkml:trace contextRef="#ctx0" brushRef="#br0" timeOffset="74900.5974">17203 7880 0,'0'0'0,"0"0"0,0 0 0,0 0 16,14 21-16,-14-21 0,6 35 15,-5-12-15,0 1 0,-1 7 16,0 5-16,-1 11 0,0-2 16,0 14-16,-2 1 0,2-8 15,1-8-15,-1 7 16,0-3-16,0-8 0,1-4 15,-2-5-15,-1-4 16,-2-6-16,-2-3 0,-5-5 0,-4-2 16,-2-3-16,-1-2 0,5-1 15,3-1-15,2-1 0</inkml:trace>
  <inkml:trace contextRef="#ctx0" brushRef="#br0" timeOffset="75111.138">16786 8331 0,'0'0'0,"0"0"16,0 0-16,8-23 0,-8 23 0,20-18 15,-2 9-15,2-1 16,2 0-16,8-1 0,1 3 16,0-1-16,-1 3 0,-4 3 15,-2 1 1,2 2-16,-5 3 0,-6 2 0,-3 4 16,-6 2-16,-3 4 0,-8 5 15,-6 1-15,-2 0 0,-2 1 0,-5 1 16,-4 4-16,1-2 0,-1-2 15,-2 1-15,2-1 0,7-10 16,6-6-16,2 0 0,3-4 16,0 1-16</inkml:trace>
  <inkml:trace contextRef="#ctx0" brushRef="#br0" timeOffset="75358.6646">17671 8083 0,'0'0'16,"0"0"-16,0 0 0,0 0 15,0 0-15,0 0 0,-40 11 0,15-2 0,-1 3 16,-6 2-16,-5 2 0,1 1 16,0 1-16,-7 5 0,2 2 15,-2 1-15,7-5 0,9 1 16,9 2-16,7-3 0,6 0 0,12-2 16,9-1-16,5 0 15,3-3-15,15 2 16,6-2-16,2-3 0,1-2 15,0-3-15,2-2 0,-6 1 0,-11-3 16,-9 0-16</inkml:trace>
  <inkml:trace contextRef="#ctx0" brushRef="#br0" timeOffset="75590.9488">17816 8253 0,'0'0'0,"0"0"0,28-7 0,-8 3 16,1 0-16,13-3 0,5 1 15,1-2 1,0 1-16,11-3 0,0 0 16,-5 1-16,-4 0 0,2 0 15,-6 0-15,-9 2 0,-5 2 16,-12 2-16,-8 0 0,-6 0 15,-5 0-15,3 1 0,-1-1 0,2 1 16</inkml:trace>
  <inkml:trace contextRef="#ctx0" brushRef="#br0" timeOffset="75813.3737">18155 7925 0,'0'0'0,"0"0"0,0 0 0,0 0 16,4 23-16,-4-23 0,-1 35 15,-1-10 1,1 5-16,-1 6 0,0 5 16,-1 14-16,0-1 0,1 9 15,0 0-15,0-9 0,0-4 0,-1 3 16,2-6-16,-1-9 0,0-7 16,0-7-16,-1-7 0,0-5 15,0-6-15,0 0 0,0-2 16,1-1-16</inkml:trace>
  <inkml:trace contextRef="#ctx0" brushRef="#br0" timeOffset="76013.6752">18183 8285 0,'0'0'0,"0"0"0,0 0 16,0 0-16,0 0 0,0 0 16,-16 21-16,16-21 0,-19 25 0,5-7 15,-2 1-15,-1 3 0,1 0 16,-6 6-16,0 1 15,0-4-15,2-3 0,1-3 0,0-4 16,5-1-16,3-3 0,1-2 16,2-1-16,2-2 0</inkml:trace>
  <inkml:trace contextRef="#ctx0" brushRef="#br0" timeOffset="76160.9351">18151 8330 0,'0'0'16,"0"0"-16,0 0 0,0 0 0,24 13 15,-24-13-15,22 17 0,-10-6 16,-1 1-16,0 2 0,0 1 16,-1-1-16,0 0 0,2 2 0,0-4 15,0-4-15,-3-3 0,0-2 0,-1 0 16,-3 0-16</inkml:trace>
  <inkml:trace contextRef="#ctx0" brushRef="#br0" timeOffset="76430.7614">18630 7927 0,'0'0'0,"0"0"0,24-4 0,-9 3 16,2-1-16,1 1 0,2 1 16,6 2-16,-1 1 0,0 1 15,-1-2-15,-3 1 0,-3 0 16,-4 3-16,-1 2 0,-5 2 0,-2 0 15,-7 3-15,-7 2 0,-4 0 0,-4 0 16,-4 3-16,-6 4 0,-7 3 16,0-1-16,-3-2 0,-3-1 15,-3 1-15,2-3 0,2-3 16,0-4-16,9-5 0,4-6 0,7 1 16,2-1-16,4 1 0</inkml:trace>
  <inkml:trace contextRef="#ctx0" brushRef="#br0" timeOffset="76546.7522">18428 8103 0,'0'0'15,"0"0"-15,0 0 0,23-6 0,-23 6 16,36-5-16,-16 3 0,1 0 16,2 0-16,0 0 0,1 1 15,4 0 1,-3 2-16,-4-1 0,-3 1 0,-4-1 16</inkml:trace>
  <inkml:trace contextRef="#ctx0" brushRef="#br0" timeOffset="76731.7463">18468 8266 0,'0'0'0,"0"0"0,0 0 0,-4 20 15,4-20-15,-7 27 0,2-6 16,-1 3-16,1 4 0,-3 8 16,-1 2-16,2-3 0,1-3 15,2 4-15,0-3 0,0-5 16,0-5-16,0-9 15,2-6-15,0-2 0,0-2 16,1 0-16</inkml:trace>
  <inkml:trace contextRef="#ctx0" brushRef="#br0" timeOffset="76994.9001">18636 8274 0,'0'0'0,"0"0"0,23-7 16,-7 4-16,0 0 0,6-2 0,4-1 0,7 2 15,0 3-15,1 1 0,1 3 16,5 0-16,-3 0 0,-4 5 16,-3 4-16,-5 2 0,-2-1 0,-6 6 15,-2 1-15,-4 4 0,-4 3 16,-2 1-16,-4 1 16,-1-2-16,-1-2 15,-3 4-15,0-1 0,-4-3 16,-1-4-16,-6-2 0,-5-2 15,0-3-15,-1-4 0,-2-3 16,-2-2-16,4-5 0,0-1 0,0-1 16,6 1-16,2 0 0</inkml:trace>
  <inkml:trace contextRef="#ctx0" brushRef="#br0" timeOffset="77148.6598">18552 8501 0,'0'0'0,"0"0"0,0 0 15,0 0-15,0 0 0,0 0 16,11-18-16,-11 18 0,24-13 0,-24 13 15,42-17-15,-18 9 0,0-1 16,4 1-16,3 1 0,7-1 16,-3 2-16,-3-1 0,-3 2 0,-1-2 15,-3 2-15,-7 2 0</inkml:trace>
  <inkml:trace contextRef="#ctx0" brushRef="#br0" timeOffset="77333.7584">18570 8635 0,'0'0'0,"0"0"0,0 0 15,33-6-15,-15 1 0,9-1 16,4-3-16,2 2 0,2 0 0,7-5 16,-1 1-16,-4 0 15,-2 1-15,-7 0 0,-3-2 0,-7 3 16,-2-1-16,-4 3 0,-2 0 0,-2 1 0</inkml:trace>
  <inkml:trace contextRef="#ctx0" brushRef="#br0" timeOffset="77518.6768">18828 8279 0,'0'0'0,"0"0"16,0 0-1,0 0-15,-1 31 0,-2-13 16,0 7-16,0 3 0,-2 2 0,1 3 15,1 4-15,-2 6 16,2 0-16,1 4 0,1-4 16,1-7-16,1-5 0,2-6 0,2-4 15,-1-8-15,1-4 0,0-1 16,-2-2-16,0-1 0</inkml:trace>
  <inkml:trace contextRef="#ctx0" brushRef="#br0" timeOffset="77719.3602">19630 8210 0,'0'0'16,"11"-2"-16,6-2 0,1 0 0,0 2 15,12-1-15,4-2 0,0 3 16,1 0-16,7-1 0,-1 2 15,-5 0-15,-5 0 0,-3 0 16,-5 0-16,-5 0 0</inkml:trace>
  <inkml:trace contextRef="#ctx0" brushRef="#br0" timeOffset="77997.6695">19828 8000 0,'0'0'0,"0"0"0,0 0 16,0 0-16,10 22 0,-10-22 16,1 39-16,-2-12 0,-2 3 15,0 8-15,-1 5 16,-2 9-16,2-2 0,-1 6 16,3-4-16,-1-7 0,0-5 15,-2 1-15,2-3 0,-2-8 0,0-5 16,-3-4-16,-2-2 0,-2-4 15,-1-2-15,-5-9 0,-4-5 16,5 0-16,2 0 0,3 0 16</inkml:trace>
  <inkml:trace contextRef="#ctx0" brushRef="#br0" timeOffset="78097.9742">19581 8487 0,'0'0'0,"0"0"0,0 0 15,32-16-15,-17 10 0,5-3 0,5 0 16,8-5-16,3 2 0,-6 1 15,-5 1-15,-4 3 0</inkml:trace>
  <inkml:trace contextRef="#ctx0" brushRef="#br0" timeOffset="78320.7951">20287 8064 0,'0'0'15,"0"0"-15,0 0 0,-3 24 16,3-24-16,-9 34 0,3-7 0,-2 3 0,0 1 16,-3 14-16,-1 1 0,-1 5 15,2-7-15,2-4 0,2-5 16,1 0-16,0-5 0,1-6 16,-2-5-16,1-6 0,-1-3 0,-3-2 15,-2-3-15,2 0 0,2-2 16,2 0-16</inkml:trace>
  <inkml:trace contextRef="#ctx0" brushRef="#br0" timeOffset="78473.5864">19854 8313 0,'0'0'16,"0"0"-16,0 0 0,0 0 0,21-14 16,-21 14-1,28-7-15,-28 7 0,34-6 0,-16 4 16,0 0-1,0 1-15,0-1 0,-3 1 0,-2 1 16,-1-1-16</inkml:trace>
  <inkml:trace contextRef="#ctx0" brushRef="#br0" timeOffset="78659.9979">19978 8518 0,'0'0'0,"0"0"0,0 0 16,0 0-16,26-4 0,-26 4 15,30-9-15,-30 9 0,37-13 0,-16 3 16,1 0-16,0 1 16,2-1-16,4-4 15,1 0-15,-4 0 0,-2 0 0,-3 2 16,-3 1-16,-3 2 0</inkml:trace>
  <inkml:trace contextRef="#ctx0" brushRef="#br0" timeOffset="79069.9032">20462 8183 0,'0'0'0,"0"0"0,0 0 15,0 0-15,0 0 0,0 0 16,-6 32-16,6-32 0,-9 33 16,4-10-16,-1 5 0,1-1 0,0 2 15,1 6-15,1-1 16,0-5-16,2-1 0,2 1 16,4-3-16,1-4 0,3-4 0,6-4 15,3-3-15,-2-5 0,-1-1 16,5-4-1,1-4-15,-2-1 0,0-2 0,-1-4 16,2-4-16,-1 0 16,-2-2-16,-1-2 0,-1-3 15,-1 2-15,-3 1 0,-1 1 16,-2 2-16,0 1 0,-1 3 16,-4-1-16,-1 1 0,-2 0 0,-2 2 15,-4 3-15,-1 0 0,-3 3 0,-2 1 16,-4 2-16,-1 3 0,-1 1 15,1 0-15,1 2 0,-1 2 16,2 1-16,1 1 0,-1 6 0,4 0 16,6-3-16,1-1 0,6 2 15,3 1-15,2-3 0,1 0 16,8-4-16,5-3 0,0-3 0,0-2 16,7-1-16,4-5 0,-6 2 15,-5 0-15,-5 2 0</inkml:trace>
  <inkml:trace contextRef="#ctx0" brushRef="#br0" timeOffset="79270.5998">21126 8084 0,'0'0'0,"0"0"0,0 0 16,0 0-16,0 0 0,16 28 15,-16-28-15,2 33 0,-4-15 16,-3 5-16,-1 2 0,-1 0 0,1-2 0,-2 7 16,0 1-16,2-6 0,0-3 15,2-4-15</inkml:trace>
  <inkml:trace contextRef="#ctx0" brushRef="#br0" timeOffset="79417.8514">21204 8311 0,'0'0'16,"0"0"-16,0 0 0,22-3 0,-10 3 16,2-1-16,3-1 0,-1 1 15,0 0-15,-1 0 0,2 1 16,1-1-16,-1 0 0,-3 0 16,-2 1-16,-2-1 0</inkml:trace>
  <inkml:trace contextRef="#ctx0" brushRef="#br0" timeOffset="79619.0217">21085 8510 0,'0'0'0,"0"0"0,0 0 31,0 21-31,0-21 0,-3 26 0,2-8 16,0 0-16,0 0 0,0 6 15,0 1-15,0-4 0,0-3 16,0-8-16,-1-5 16,1-1-16,0-1 0,0 0 0</inkml:trace>
  <inkml:trace contextRef="#ctx0" brushRef="#br0" timeOffset="79847.6278">21123 8532 0,'0'0'0,"0"0"0,0 0 15,33-5-15,-18 4 0,2 0 0,3 1 16,-1 1-16,1 2 0,2 1 16,-1-1-16,-3 2 0,-1 0 15,-4 2-15,-3 2 0,-3-1 0,-4 0 16,-4 0-16,-5 2 0,-4 0 16,-4-1-16,-5 1 0,-4 0 15,0-2-15,0 0 0,-7 1 16,-1-1-16,5-4 0,4-1 15,3-1-15,5 0 16,2-1-16</inkml:trace>
  <inkml:trace contextRef="#ctx0" brushRef="#br0" timeOffset="80040.7656">21460 8424 0,'0'0'0,"0"0"0,20-4 16,-6 2-16,1-2 0,5 1 0,4 1 15,6-3-15,0 1 0,1-1 16,2 0-16,2 0 0,-4 1 0,-5 1 16,-4-1-16,-5-1 15,-4 0-15,-5-2 0,-4-3 16,-4 3-16,-3 2 16,1 3-16,-1-2 0,2 2 15</inkml:trace>
  <inkml:trace contextRef="#ctx0" brushRef="#br0" timeOffset="80303.9962">21545 8207 0,'0'0'0,"0"0"16,0 0-16,8 30 0,-5-14 0,2 6 16,0 9-16,2 10 15,-2 3-15,4 12 0,2 1 16,1-7-16,1-4 0,3 4 15,2-4-15,-1-6 0,0-5 0,5-2 16,0-6-16,-4-9 0,-3-3 0,-2-3 16,-2-1-16,-2-4 0,-1-1 15,-3-6-15,0-4 0,-4-5 16,-1-4-16,1-9 0,0-8 16,0 7-16,0 3 0,0 5 15</inkml:trace>
  <inkml:trace contextRef="#ctx0" brushRef="#br0" timeOffset="80504.571">21947 8495 0,'0'0'16,"0"0"-16,0 0 0,0 0 15,0 0-15,0 0 0,0 0 16,-34 11-16,34-11 0,-34 17 16,11-4-16,-1 1 0,-1 1 0,-3 0 15,-3 1-15,-4 5 0,3-2 0,-5 4 16,2-3-16,6-4 0,2-3 15,4-1-15,2-3 0,2-3 16,3-3-16,2-7 0,3-4 16,5-1-16,0-2 0,2 1 0,1 2 15,-1 1-15</inkml:trace>
  <inkml:trace contextRef="#ctx0" brushRef="#br0" timeOffset="80658.3072">21920 8037 0,'0'0'0,"0"0"0,0 0 15,28 11-15,-17-6 0,1 2 0,1 4 0,-1 1 16,0 1-16,2 2 0,-3-3 16,-3-2-16</inkml:trace>
  <inkml:trace contextRef="#ctx0" brushRef="#br0" timeOffset="96080.305">23092 8198 0,'0'0'0,"0"0"0,0 0 15,0 0-15,0 0 0,24 2 0,-24-2 16,35 1-16,-12 0 0,5-2 15,8 0-15,1 0 0,2 0 16,15 0-16,3 0 16,10 0-16,-4-2 0,12 1 15,-2 0-15,-10 0 0,-7 1 16,2-1-16,-5-1 0,-12 2 16,-8 2-16,-10 0 0,-7 1 15,-4 0-15,-3-1 0,-3 0 16</inkml:trace>
  <inkml:trace contextRef="#ctx0" brushRef="#br0" timeOffset="96258.8529">23807 8290 0,'0'0'0,"0"0"16,0 0-16,0 0 0,0 0 0,-13 31 15,13-31-15,-17 25 0,7-11 0,-2 5 16,-2 1-16,1 1 0,0 0 0,-4 8 15,1 0-15,2-3 16,0-4-16,3-2 0,3-1 16,0-3-16,1-3 0,2 0 0</inkml:trace>
  <inkml:trace contextRef="#ctx0" brushRef="#br0" timeOffset="96945.0664">24442 8020 0,'0'0'0,"0"0"16,0 0-16,0 0 0,0 0 0,-17 34 16,6-16-16,-1 3 15,-1 5-15,-4 4 0,-2 3 16,-5 11-16,0 0 0,-5 8 15,2-1 1,2-7-16,6-7 0,-1 3 16,3-7-16,5-6 0,2-7 0,2-4 15,3-5-15,2-6 0,0-3 16,3-4-16,1-4 0,3-3 16,0-3-16,6-4 0,4-4 15,2-1-15,0-2 0,2-1 16,2-1-16,0 2 0,0 2 0,6-3 15,2 2-15,-4 4 0,-1 3 0,-3 4 16,-3 2-16,-3 5 0,-1 2 0,-1 3 16,-2 3-16,-2 4 0,-3 2 15,-3 5-15,0 2 0,-4 3 16,0 0-16,-1 4 0,-1 2 16,0-1-16,2 1 0,1-1 15,1-2 1,2-1-16,4-3 0,5-5 15,5-4-15,4-1 0,2-4 0,7-4 16,4-4-16,2-2 0,0-4 16,13-4-16,2-3 0,-4 1 15,-6 1-15,0-5 0,0-5 16,0 0-16,-6 1 0,-9-1 16,-5-2-16,-7 2 0,-4 3 0,-7 2 15,-5 0-15,-6 7 0,-3 3 16,-6 2-16,-4 2 0,0 4 15,0 2-15,-4 6 0,-5 5 0,3 3 16,3 0-16,2 7 16,2 5-16,5 0 0,5 0 0,6 1 15,4-1-15,5 1 0,6-2 0,10-1 16,7-1-16,2-5 0,0-3 0,14-2 16,5-3-16,1-4 0,-2-3 15,-12-1-15,-8-2 0,-7 1 16</inkml:trace>
  <inkml:trace contextRef="#ctx0" brushRef="#br0" timeOffset="97199.1036">25665 8086 0,'0'0'0,"0"0"0,0 0 16,36 2-16,-19-4 0,7 0 0,6 1 15,3-1-15,3 0 0,13-1 16,5 2-16,8-1 0,-4 0 16,9-2-16,-6 0 0,-10 2 15,-9 1-15,-5 1 16,-9 0-16,-7 0 0</inkml:trace>
  <inkml:trace contextRef="#ctx0" brushRef="#br0" timeOffset="97431.1376">26053 8156 0,'0'0'0,"0"0"0,0 0 16,-6 21-16,6-21 0,-12 28 0,1-7 15,-2 1-15,1 3 0,-4 12 16,-2 2-16,-1-4 0,1 0 16,-5 4-16,-1-1 0,5-3 15,0-4-15,1 0 16,4-4-16,3-2 0,2-3 16,3-7-16,4-6 15,0-3-15,1-2 0,0 1 0</inkml:trace>
  <inkml:trace contextRef="#ctx0" brushRef="#br0" timeOffset="97699.8729">26524 8422 0,'0'0'0,"0"0"0,0 0 0,0 0 0,-11 23 16,11-23-16,-18 26 0,18-26 16,-23 33-16,10-15 0,-1 4 15,1-3-15,0-1 0,-1 4 16,2-1-16,1-2 0,1-3 16,2-1-16,2-3 0,1-4 15,2-2-15,0 0 16,0-2-16,1 1 0</inkml:trace>
  <inkml:trace contextRef="#ctx0" brushRef="#br0" timeOffset="97878.9969">26533 8170 0,'0'0'0,"0"0"0,0 0 15,0 0-15,0 0 0,23 8 16,-23-8-16,18 14 0,-18-14 0,16 16 16,-16-16-16,15 10 15</inkml:trace>
  <inkml:trace contextRef="#ctx0" brushRef="#br0" timeOffset="98147.7318">27081 8201 0,'0'0'0,"0"0"0,0 0 0,-19 26 16,9-11-16,-5 2 0,-4 6 16,-4 8-16,1 2 0,0 2 15,-1 2-15,-1 3 0,6-3 16,1 1-16,6-4 0,5-6 15,2-5-15,8-5 0,3-1 0,1-7 0,2-1 16,2-4-16,2-2 0,2-1 16,0 1-16,-1 0 0,-3 3 15,-2-1-15,-3-1 0,0-1 16</inkml:trace>
  <inkml:trace contextRef="#ctx0" brushRef="#br0" timeOffset="98332.7624">26817 8411 0,'0'0'0,"0"0"0,0 0 16,29-5-16,-15 2 0,5 0 0,3 0 16,1 2-16,0 0 0,11-1 0,2 2 15,-2 2-15,-1-1 0,0-1 16,-6 1-16,-5 1 0</inkml:trace>
  <inkml:trace contextRef="#ctx0" brushRef="#br0" timeOffset="98865.5633">27666 8413 0,'0'0'0,"0"0"0,0 0 0,0 0 0,0 0 0,0 0 15,0 0-15,0 0 16,0 0-16,-23-17 0,23 17 16,-24-3-16,24 3 0,-28 2 15,11-1-15,-2 2 0,0 1 0,-2 3 16,-3 3-16,1 0 0,0 0 15,-8 8-15,0 2 0,3-1 0,3 0 16,0 5-16,5 0 0,4-3 16,4-3-16,6-2 15,5-3-15,3-2 0,2-2 0,9-4 16,8-4-16,1-2 0,2-5 16,2-2-16,4-2 15,-3-2-15,-2-2 0,4-4 16,2-3-16,-3 3 0,-3-1 0,-4-2 15,-3-2-15,-5 4 16,-2 2-16,-2 4 0,-2 2 16,-1 2-16,-3 1 0,-2 5 15,-1 3-15,0 0 0,-4 5 0,0 4 16,-2 3-16,2 1 0,-1 1 16,1 5-16,-1 3 0,2 0 0,2-1 0,2 0 15,4 2-15,-1-4 16,1-1-16,4-3 0,3-2 15,1-3-15,-1-3 0,-2-1 0,-3-1 16,0-1-16</inkml:trace>
  <inkml:trace contextRef="#ctx0" brushRef="#br0" timeOffset="99288.5846">27958 8406 0,'0'0'0,"0"0"0,0 0 16,-15 20-16,15-20 0,-15 27 0,4-10 15,-1 1-15,3 0 0,-4 4 16,2 0-16,2-5 0,0-2 0,2-2 16,2-2-16,0-3 0,2-1 15,3-7-15,0 0 0,0-7 16,2 0-16,1-3 0,2-2 15,1-3 1,3-2-16,2-3 0,4-2 16,0 1-16,0 1 0,5-2 15,1 1-15,0 3 0,-1 2 0,0 3 16,0 1-16,-2 4 0,0 2 16,-1 5-16,-2 4 0,-2 1 15,-2 1-15,-2 4 0,-1 5 16,-4-1-16,0 3 0,-3 6 0,-2 3 15,-2-2-15,1-2 0,-1 0 16,-2 0-16,1-3 0,1-1 0,-2 1 16,0-1-16,-1-2 0,1-4 0,-1 0 15,1-2-15,3-3 16,2-2-16,0 1 0,0-3 16,0 2-16</inkml:trace>
  <inkml:trace contextRef="#ctx0" brushRef="#br0" timeOffset="99504.9521">28453 8455 0,'0'0'0,"0"0"0,0 0 16,0 0-16,-8 24 0,8-24 0,-17 24 15,17-24-15,-21 29 0,11-15 16,0 2-16,1-2 0,2 1 15,-1-3-15,1-2 0,2-1 16,0-1-16,3-6 0,2-2 16,-2-1-16,2 1 0,0 0 0</inkml:trace>
  <inkml:trace contextRef="#ctx0" brushRef="#br0" timeOffset="99652.1679">28387 8143 0,'0'0'0,"0"0"16,0 0-16,0 0 0,23 16 15,-23-16-15,19 22 0,-19-22 16,18 23-16,-10-13 0,-2-2 16,1 0-16</inkml:trace>
  <inkml:trace contextRef="#ctx0" brushRef="#br0" timeOffset="99906.0517">28937 8355 0,'0'0'0,"0"0"16,0 0-16,0 0 0,0 0 0,0 0 16,-37 2-1,37-2-15,-35 7 0,13 0 16,-4 1-16,1 3 0,0 2 15,-6 8-15,0 1 0,3-1 16,3 1-16,2 5 0,7 0 0,7-3 0,6-2 0,9-4 16,8-1-16,5-3 15,4-3-15,7-3 16,5-2-16,-6-3 0,-6 1 16,-5-2-16</inkml:trace>
  <inkml:trace contextRef="#ctx0" brushRef="#br0" timeOffset="100169.2197">29361 8075 0,'0'0'0,"0"0"0,0 0 16,0 0-16,0 0 0,-9 22 16,9-22-16,-14 21 0,14-21 15,-20 24-15,7-13 16,-1 1-16,1 1 0,1-2 0,0 0 16,1 0-16,2-2 0,1-1 15,2 0-15,-1-2 0</inkml:trace>
  <inkml:trace contextRef="#ctx0" brushRef="#br0" timeOffset="100354.1204">29582 8102 0,'0'0'0,"0"0"16,0 0-1,0 0-15,0 0 0,-10 21 16,10-21-16,-19 26 0,19-26 15,-26 31-15,12-14 0,2-3 16,1-1-16,2-2 0</inkml:trace>
  <inkml:trace contextRef="#ctx0" brushRef="#br0" timeOffset="100972.0263">22854 7843 0,'0'0'0,"0"0"0,0 0 0,0 0 0,0 0 0,0 0 16,17 20-16,-17-20 15,0 0-15,19 25 0,-19-25 16,18 23-16,-9-12 0,-1-1 15,-2-2-15,0 0 0</inkml:trace>
  <inkml:trace contextRef="#ctx0" brushRef="#br0" timeOffset="101125.7776">23126 7813 0,'0'0'15,"0"0"-15,0 0 0,0 0 0,0 0 16,9 24-16,-9-24 0,3 26 0,-3-26 0,2 33 16,-2-14-16,0-3 0,0-1 15,0-2-15</inkml:trace>
  <inkml:trace contextRef="#ctx0" brushRef="#br0" timeOffset="110972.083">9060 10085 0,'0'0'0,"0"0"0,0 0 16,0 0-16,0 0 15,25-4-15,-25 4 16,0 0-16,31-2 0,-18 1 0,3 0 16,0 1-16,2-1 0,2 1 15,3-1-15,0 1 16,-1 1-16,12-1 0,5-1 0,-2 1 16,0-1-16,12-1 0,4 2 15,-1 0-15,-2 0 0,15-1 0,4-2 16,-6 2-16,-4 0 0,14 0 0,5 0 15,-7 1-15,-3 2 0,14-3 16,5 0-16,-11-3 0,-7 1 0,43 3 16,1 3-16,-21-3 15,-11-3-15,9 1 0,8 1 16,-15 0-16,-9-2 0,13 2 0,10 0 16,-13 3-16,-9 0 0,11-1 15,8-2-15,-9 1 0,-5 0 0,7-1 16,7 0-16,-10 0 0,-5-1 0,8-1 15,5 2-15,-9 0 16,-6 0-16,10 2 0,8 0 16,-12-1-1,-10 0-15,12-2 0,7-1 16,-11 2-16,-9 3 0,14 0 0,9 1 16,-10-1-16,-7-2 0,12 0 15,7 1-15,-14 1 0,-8 2 0,16-3 16,9-1-16,-13-1 15,-7-2-15,9 2 0,7 1 16,-9 1-16,-7 3 0,10-2 0,6-1 0,-10-4 16,-7-2-16,10 4 0,8 3 15,-12-1-15,-8-2 0,15 0 16,8-1-16,-14 2 0,-10 2 0,12-3 16,8-3-16,-13 2 0,-8 2 15,11 0-15,7 1 16,-13-2-1,-6 1-15,10-1 0,6 0 16,-13 1-16,-9 1 0,12 1 0,9 3 16,-13-2-16,-8 2 0,7-5 15,6-2-15,-11 0 0,-11-1 0,7 2 16,5 0-16,-8 0 16,-6-1-16,3 0 0,0 0 15,-9 1-15,-7 1 0,-4-2 0,-3-2 16,-7 3-16,-5 1 0,-4-1 0,-3 0 15,-6 0-15,-3 0 0,-4 1 16</inkml:trace>
  <inkml:trace contextRef="#ctx0" brushRef="#br0" timeOffset="111847.7137">19122 10133 0,'0'0'0,"0"0"0,0 0 16,23-1-16,-23 1 0,0 0 0,32-3 0,-32 3 15,36 2-15,-13-2 16,3 0-16,2 0 0,2 1 0,11-1 16,5-1-16,1 1 0,3 0 15,15 0-15,1-2 0,12 1 0,-1-2 16,3 1 0,0 0-16,12 2 0,-4-2 15,12 1-15,-2-1 0,-4 1 16,-3-1-16,38-3 0,-11 0 15,-8 0-15,-8 3 0,5 0 16,2 0-16,-4 0 0,-3 4 0,5-2 16,4-2-16,-2 0 0,0-1 15,1 3-15,2 3 0,-4-2 0,-2-2 16,6 0-16,3 1 0,-6-1 16,-4 0-16,1 2 15,1 2-15,-2-2 0,-1 1 0,-4-1 16,-3 2-16,-3 1 0,-3 0 15,1-1-15,-1 0 0,-7-5 16,-5-1-16,1-1 0,-2 1 0,-6-2 0,-4-2 16,-4 2-16,-1 2 15,-5 2-15,-2 3 0,-5-5 0,-3-5 16,-3 5-16,-3 2 0,-2-1 16,0 0-16,-8 3 0,-3 2 0,-5-2 15,-2-1-15,-5 2 0,-4 2 16,-3 0-1,-3-2-15,-1 0 0,-3 0 16,0-1-16</inkml:trace>
  <inkml:trace contextRef="#ctx0" brushRef="#br0" timeOffset="120419.1713">3158 9924 0,'0'0'0,"0"0"0,0 0 0,0 0 15,23-10-15,-23 10 0,32-8 0,-12 3 16,4 3-16,4-2 0,6 1 16,11-3-16,-1 1 0,15-1 15,3 2-15,-4 1 0,-3 1 0,12-2 16,-1 0-16,-9 1 0,-6 2 15,1 0-15,-6 1 16,-6-2 0,-10 0-16,-5 2 0,-7 0 0,-3 0 15,-7 0-15,-13-2 0,-8-1 16,4 2-16,0 0 0,3-1 16</inkml:trace>
  <inkml:trace contextRef="#ctx0" brushRef="#br0" timeOffset="120604.2643">3508 9725 0,'0'0'0,"0"0"15,0 0-15,0 0 0,0 0 0,0 0 16,1 24-16,-1-24 0,0 0 16,3 31-16,-3-31 0,3 30 15,-2-14-15,1-3 16,1 1-16,-3-3 15,1 0-15,-1-4 0,0-3 16,0-1-16,0 1 0,0-1 16</inkml:trace>
  <inkml:trace contextRef="#ctx0" brushRef="#br0" timeOffset="120773.8352">3708 9706 0,'0'0'0,"0"0"16,0 0-16,0 0 0,6 23 15,-6-23-15,5 25 0,-5-25 16,2 31-16,-2-12 0,0 2 16,0-1-16,-2 2 0,0 10 15,2 4-15,-2-6 0,1-4 0,1-5 0</inkml:trace>
  <inkml:trace contextRef="#ctx0" brushRef="#br0" timeOffset="120936.6234">3627 9918 0,'0'0'0,"0"0"16,0 0 0,0 0-16,0 0 0,0 0 0,0 0 15,0 0-15,0 0 0,0 0 16,6 21-16,-6-21 0,2 22 16,-2-22-16,0 25 0,-4-13 15,1-2-15,1-1 0,-1-2 16,0 0-16</inkml:trace>
  <inkml:trace contextRef="#ctx0" brushRef="#br0" timeOffset="121375.8167">3418 10108 0,'0'0'0,"0"0"0,0 0 16,0 0-16,0 0 0,25-3 15,-25 3-15,32-2 16,-32 2-16,40-7 0,-18 4 15,1-1-15,1-1 0,1 1 16,-1 0-16,4-1 0,0-1 16,-5 2-16,-2 2 0,-2-1 15,-6 0-15,-4 1 0,-5 3 16,-4-1-16,-1 5 0,-7 0 16,-3 2-16,-6 1 0,-3 1 0,-6 1 0,1 0 15,-4 2-15,1-1 0,-6 4 16,2-2-16,3-2 0,7 0 15,4-3-15,4-1 0,5-1 16,2-2-16,9 0 0,6-2 16,6-3-16,3-2 0,5-2 15,5-3 1,7-1-16,-1-1 0,3 0 0,0 0 16,-1 1-16,0 0 0,2 1 15,-9 2-15,-2 2 0,-8 3 16,-1 5-16,-3 1 0,-6 3 15,-3 2-15,-5 2 0,-3 1 16,-5 3-16,1 0 0,-7-4 0,-3-1 16,4-3-16,3-1 0,0-2 0</inkml:trace>
  <inkml:trace contextRef="#ctx0" brushRef="#br0" timeOffset="121576.4792">3477 10241 0,'0'0'0,"0"0"0,0 0 0,0 0 16,0 0-16,5 26 0,-5-26 15,3 21-15,-3-21 0,2 27 16,0-12-16,-2 0 0,0-3 0,0 0 16,4-1-16,-1-3 15,-2-3-15,1 1 16,-2-3-16,1 0 0</inkml:trace>
  <inkml:trace contextRef="#ctx0" brushRef="#br0" timeOffset="121761.4447">3721 10265 0,'0'0'0,"0"0"0,0 0 0,0 0 0,0 0 0,3 23 15,-3-23-15,0 24 16,0-24-16,0 27 0,-1-12 15,0-2-15,0-1 0,1-1 0,1 0 16,1-2-16,0-4 0,2-3 16,-3-4-16,1 1 0,1 0 15,-2 0 1</inkml:trace>
  <inkml:trace contextRef="#ctx0" brushRef="#br0" timeOffset="121961.8665">3932 10267 0,'0'0'0,"0"0"15,0 0-15,0 0 0,0 0 0,0 0 16,0 0-16,2 26 0,-2-26 0,-4 28 16,4-28-16,-1 34 0,2-17 0,3-2 15,0 1-15,3-1 0,0 0 16,4-1-16,3-3 16,-1-1-16,1-3 0,6-1 15,0-2-15,1-3 0,-3-1 0,-4-1 16,-2-2-16,-4 1 15,-1 0-15,0 0 0</inkml:trace>
  <inkml:trace contextRef="#ctx0" brushRef="#br0" timeOffset="122262.8764">2981 10085 0,'0'0'16,"0"0"-16,0 0 0,0 0 0,0 0 0,0 0 15,0 0-15,0 0 16,-22 9-16,22-9 0,0 0 16,-19 23-16,13-13 0,-1 1 0,-2 2 15,0-1-15,3 0 0,1-1 0,1 1 16,3-2-16,1 0 0,2 0 15,1 1-15,2-2 0,0 0 16,5-1-16,2 1 0,4-4 16,-2-1-16,4 1 0,-5-1 15,-1-1-15</inkml:trace>
  <inkml:trace contextRef="#ctx0" brushRef="#br0" timeOffset="122479.0683">3243 10118 0,'0'0'16,"0"0"-16,0 0 0,0 0 0,0 0 0,-25 8 15,25-8-15,-21 13 0,21-13 16,-19 15-16,12-4 0,0-2 16,1 0-16,5 2 0,5 2 15,0-1-15,5-3 0,3 0 16,3 1-16,3 1 0,1-2 0,2 1 31,-5-1-31,0-2 0</inkml:trace>
  <inkml:trace contextRef="#ctx0" brushRef="#br0" timeOffset="122726.5064">4510 9933 0,'0'0'0,"0"0"0,0 0 16,0 0-16,-5 23 0,5-23 0,-5 26 0,5-26 15,-1 31-15,1-15 0,0-1 16,0 0-16,1-3 0,0-2 15,-1-1-15,0 0 0</inkml:trace>
  <inkml:trace contextRef="#ctx0" brushRef="#br0" timeOffset="123413.091">4416 9980 0,'0'0'0,"0"0"0,0 0 0,0 0 16,31-13-16,-31 13 0,36-7 15,-14 3-15,1 1 0,1 1 16,1 2-16,6 0 0,-1 2 0,0-1 16,0 1-16,-3 0 0,-5 2 0,1 1 15,-4 1-15,-7 0 0,-2 0 16,-4 2 0,-5 1-16,-5 0 0,-3 1 0,-4-1 0,-5-1 15,2 1-15,0-2 0,-3 1 16,-1 0-16,2-1 0,0-1 15,-2-1-15,0-5 16,6 0-16,2-1 0,2-2 16,4 0-16,1 0 0,-1-1 15,2 0-15,1 1 0,1 0 16,0-1-16,0 4 0,3 2 16,1 2-16,-3 1 0,1 3 15,-1 3-15,0 3 0,0 1 0,0 8 16,1 2-16,0 1 0,-1 0 0,0-1 15,-1 2-15,2-3 0,-2-2 16,0 0-16,0-2 0,0-5 16,-3-3-16,-2-5 0,1-1 15,-5-4-15,-1-2 0,0-2 16,-1-1-16,0-3 0,1 0 16,-4-4-16,1-3 15,3 2-15,0 0 0,2 2 16,4 0-16,0 2 0,4 0 15,5-1-15,4 1 0,1 0 16,1-2-16,5 4 0,4 1 16,1 1-16,-2-1 0,-1 3 15,2 2-15,-4-1 0,-4 1 0,-2 3 16,-6 3-16,-2 1 0,-2 1 0,-6 3 16,-10 3-16,0-1 0,-3 1 15,-6 3-15,-3 1 0,2-2 16,1-2-16,3 0 0,2-1 15,5-3-15,4-1 0,8-3 16,7 0-16,6-4 0,4-4 0,11-1 16,7-2-16,2-2 0,3-1 0,4-2 15,2-3-15,0 0 0,-11 2 0,-7 4 16</inkml:trace>
  <inkml:trace contextRef="#ctx0" brushRef="#br0" timeOffset="123666.2691">5025 9862 0,'0'0'0,"0"0"0,0 0 16,0 0-16,0 0 0,29 2 0,-29-2 15,22 5-15,-22-5 16,18 10-16,-8-2 0,-3 0 15,-3 0-15,0 1 0,-3 3 16,-1 0-16,-1-1 0,-5 2 16,-3-1-16,-2 0 0,0 0 0,-7 3 15,-5-1-15,3-3 0,-1 0 0,3-2 16,5-1-16,0-3 16</inkml:trace>
  <inkml:trace contextRef="#ctx0" brushRef="#br0" timeOffset="124015.6769">4864 10019 0,'0'0'0,"0"0"16,0 0-16,20-5 0,-20 5 0,24-3 16,-7 4-16,-2 0 0,-1 0 15,1 2-15,0 0 16,-2 1-16,1 2 0,-1 2 0,-2 1 0,-5 1 16,-2 0-16,-5 0 0,-5 0 15,-4 0-15,-2 1 0,-7 2 16,-5-2-16,-1 2 0,-2 0 0,-8 1 15,1-2-15,3-3 16,8-1-16,2-3 0,5-1 0,5 0 0,3-1 16,11-2-1,10-1-15,6-4 0,5-2 16,10 0-16,12-3 0,2 1 16,4 2-16,11 0 0,4 0 15,-8 1-15,-4 3 0,4-1 16,-2 2-16,-13 1 0,-8 2 15,-6 4-15,-11 3 0,-9-2 16,-3 2-16,-17-1 0,-9 2 0,-2-2 0,-1 1 16,5-3-16,4-1 0,1-2 15</inkml:trace>
  <inkml:trace contextRef="#ctx0" brushRef="#br0" timeOffset="124247.5623">5202 10184 0,'0'0'0,"0"0"16,0 0-16,0 0 0,11 34 16,-11-34-16,0 39 0,0-16 15,0 1-15,-1 1 0,0 1 16,-1 3-16,0-2 0,1-5 16,1-2-16,-2-3 15,0-2-15,0-2 0,-1-3 16,-1-1-16,-2-1 0,-1-5 15,-5-2-15,2-2 0,-3-2 0,1-9 16,0-5-16,2 2 16,1 3-16,1 1 0</inkml:trace>
  <inkml:trace contextRef="#ctx0" brushRef="#br0" timeOffset="124548.0518">5932 9944 0,'0'0'0,"0"0"16,0 0-16,0 0 0,0 0 0,-7 24 15,7-24-15,-15 28 0,5-11 16,-1 2-16,-2 3 0,0 0 0,-4-1 16,-4 6-16,0-2 0,2-2 15,0-5-15,0-5 0,0-3 16,2-3-16,1-2 0,2-1 16,3-1-16,1 0 0</inkml:trace>
  <inkml:trace contextRef="#ctx0" brushRef="#br0" timeOffset="124770.7907">5645 10104 0,'0'0'0,"0"0"16,0 0-16,28-5 0,-28 5 0,34 1 16,-10 0-16,1 1 0,1 0 15,9 5-15,-1 5 16,-2 0-16,-1 3 0,3 5 0,1-1 16,-7 1-1,-3 1-15,-5 0 0,-5 2 16,-3-4-16,-2-1 0,-9 4 15,-2 2-15,-5-2 0,-3-1 16,-4-3-16,-3-1 0,-3-1 0,2-1 16,-7-4-16,-3-4 15,8-4-15,3-2 0,3-1 0,3 1 16,0-1-16</inkml:trace>
  <inkml:trace contextRef="#ctx0" brushRef="#br0" timeOffset="124949.2693">5961 10162 0,'0'0'0,"0"0"0,0 0 16,0 0-16,0 0 0,0 0 0,0 0 16,-22 30-1,22-30-15,-22 29 0,9-9 16,-2 1-16,1 2 0,-1 0 16,-1 1-16,-4 5 0,5-2 0,3-5 15,0-7-15,2-1 0,3-4 16,0-1-16</inkml:trace>
  <inkml:trace contextRef="#ctx0" brushRef="#br0" timeOffset="125172.0707">6198 10019 0,'0'0'0,"0"0"0,20-2 16,-20 2-16,25-5 15,-7 4-15,4 0 16,7-2-16,-3 0 0,0 2 16,0 1-16,-3 1 0,-2-1 0,3 2 15,-2-2-15,-4 0 0,-6-3 16,-7 0-16,-5-1 16,-2-1-16,-2-2 0,1 2 0,1 0 15,-1 0-15</inkml:trace>
  <inkml:trace contextRef="#ctx0" brushRef="#br0" timeOffset="125366.1108">6229 9807 0,'0'0'0,"0"0"15,0 0-15,0 0 0,0 0 16,0 0-16,0 0 0,8 32 0,-8-32 0,-2 29 16,0-8-16,0 1 0,-1 2 15,-1 3-15,1 1 16,-1 4-16,0-4 0,1-4 0,1-5 15,0-5-15,-1-4 0,2-1 16,0-1-16,0-2 0</inkml:trace>
  <inkml:trace contextRef="#ctx0" brushRef="#br0" timeOffset="125675.4704">6496 9774 0,'0'0'0,"0"0"0,0 0 16,0 0-16,0 0 0,-6 25 0,6-25 16,-14 26-16,14-26 0,-26 33 0,9-12 15,0 0-15,1 0 0,-5 4 16,-1-2-16,2-2 0,1-4 16,3-1-16,1-1 0,3-2 15,2-2-15,3-2 0,1-1 16,5 0-1,2-2-15,8-2 0,2-2 16,4 0-16,3 1 0,4-3 0,4 0 16,2-3-16,-3 1 0,7 0 15,2 1-15,-5 0 0,-3-1 0,-7 1 16,-3-2-16,-4 1 16,-2 0-16,-1 0 0</inkml:trace>
  <inkml:trace contextRef="#ctx0" brushRef="#br0" timeOffset="126174.2162">6250 10250 0,'0'0'16,"0"0"-16,0 0 0,0 0 0,11 26 0,-11-26 16,1 28-16,-1-12 0,2 0 15,-2 1-15,-2-1 0,1-2 16,1-1-16,0-2 15,0 0-15,0-3 16,0 0-16,0-3 0,0-3 0,3-1 0,-2-2 16,1-3-1,0-1-15,0-3 0,1-3 0,1-2 16,1-3-16,1 0 16,-1-1-16,5-2 0,2 2 0,2 0 15,1 1-15,2 3 0,2 3 16,-1 2-16,-2 1 0,1 5 0,1 2 15,-2 2-15,0 3 0,0 4 16,-1 3-16,0 1 0,-2 1 0,-2 1 16,-1 2-16,-1-2 0,-5-2 15,2 3-15,-3-1 16,-3-4-16,-2-3 0,-5 0 0,-3-1 16,-2-1-16,0-2 0,-1 0 15,-2-1-15,0-1 0,-2 0 16,2-3-16,1-2 15,1-4-15,2 0 0,4-1 16,2-1-16,5 1 0,4-1 16,4 0-16,2-1 0,6 0 15,0 2-15,6-1 0,6 0 16,-3 1-16,4-1 0,5-2 16,5-1-16,-10 3 0,-3 0 0,-6 3 15</inkml:trace>
  <inkml:trace contextRef="#ctx0" brushRef="#br0" timeOffset="126437.3814">7041 9992 0,'0'0'0,"0"0"0,0 0 0,0 0 16,-11 28-16,11-28 0,-11 32 31,2-12-31,2 1 0,-2 4 0,-4 3 0,-4 8 0,3 1 0,-4-5 16,2-3-1,-1 5-15,1-4 0,1-3 16,3-4-16,1-4 0,2-3 16,0-4-16,2-5 15,0-3-15,2-3 0,1 0 0,1 0 16,1-1-16</inkml:trace>
  <inkml:trace contextRef="#ctx0" brushRef="#br0" timeOffset="126638.0494">6972 10288 0,'0'0'0,"0"0"0,0 0 15,20 9-15,-20-9 0,22 11 16,-8-1-16,0 0 0,0 0 0,1 1 16,3 1-16,1 2 15,-1-2-15,1 1 0,1-1 16,-4-3-16,-2 0 15,-3-2-15,-1-1 0,-3-1 16,1 0-16,-5-1 0,-3-2 16,-3 0-16,-1-1 0,-1 0 15,2 0-15,0 0 0</inkml:trace>
  <inkml:trace contextRef="#ctx0" brushRef="#br0" timeOffset="126891.9566">7402 10112 0,'0'0'16,"0"0"-16,0 0 0,20 6 16,-20-6-16,21 8 0,-8-3 15,2 1-15,-1 2 0,-1 0 32,-1 1-32,-1 0 0,0-2 0,0 2 15,-1 0-15,-2-1 0,-2 1 16,-5-2-16,-2 1 0,-3-2 15,-3 1-15,-3 0 0,-2 1 0,-1-2 16,0 2-16,-8 0 16,-2 0-16,2-2 0,-1 0 0,3-3 15,2-1-15,3-1 0,2 1 0,2-1 16</inkml:trace>
  <inkml:trace contextRef="#ctx0" brushRef="#br0" timeOffset="127123.8114">7690 10055 0,'0'0'0,"0"0"16,0 0-16,28 10 0,-28-10 0,22 10 15,-8-2-15,-1 1 0,0-1 16,0 2-16,0 1 16,0 1-16,-2 0 0,1 4 0,-2-2 15,-4 1-15,0-1 0,-5 1 16,-3-1-1,-4 1-15,-3-1 0,-4 2 16,-5 2-16,-2-2 0,-5 1 0,5-3 16,3-3-16,2-2 0</inkml:trace>
  <inkml:trace contextRef="#ctx0" brushRef="#br0" timeOffset="149602.1767">6486 11197 0,'0'0'0,"0"0"0,0 0 15,0 0-15,0 0 0,0 0 16,0 0-16,0 0 0,6 29 0,-6-29 16,0 0-16,0 31 0,0-31 0,-1 21 15,0-10-15,0-1 0,0 1 16,0-2-16,1-1 0,0-1 0,0-1 0,0 0 15</inkml:trace>
  <inkml:trace contextRef="#ctx0" brushRef="#br0" timeOffset="149747.4615">6694 11250 0,'0'0'0,"0"0"15,0 0-15,0 0 0,0 0 0,0 0 16,0 27-16,0-27 15,-5 21-15,5-21 0,-8 29 16,5-14-16,-1 1 0,2-2 16,0-2-16,1-2 15</inkml:trace>
  <inkml:trace contextRef="#ctx0" brushRef="#br0" timeOffset="149994.2559">6926 11438 0,'0'0'0,"0"0"15,0 0-15,29 1 0,-29-1 0,37 3 32,-12-3-32,10 0 0,2 2 0,2-2 0,3-1 15,8 0-15,-3 0 0,0-1 0,-1 0 31,1 1-31,-6 0 0,-9-2 0,-5 1 16,-6 1-16,-5 0 0,-4 0 16</inkml:trace>
  <inkml:trace contextRef="#ctx0" brushRef="#br0" timeOffset="150179.3896">7187 11521 0,'0'0'0,"0"0"0,0 0 0,0 0 15,-16 22-15,16-22 0,-15 26 16,6-10-16,-1 1 0,-1 2 16,-1 2-16,1 1 0,0 0 15,-1 4-15,2 0 0,3-3 16,1-5-16,6-4 0,6-3 0,1-7 0,2-5 16,-1 0-16,-2 0 0,0 1 15</inkml:trace>
  <inkml:trace contextRef="#ctx0" brushRef="#br0" timeOffset="150797.0402">7892 11190 0,'0'0'0,"0"0"16,0 0-16,0 0 0,-16 28 0,4-9 15,-5 4-15,-1 4 16,-5 3-16,-5 14 0,-4 6 15,3-3-15,2-3 0,-5 5 16,-3 3-16,8-9 0,5-8 0,4-6 0,4-6 16,3-6-16,3-3 0,4-4 15,-2-3-15,5-4 0,1-3 16,8-8-16,3-4 0,1-6 16,2-3-16,2-1 0,0-3 15,1 2-15,-1 1 0,5-3 0,2 1 16,-3 5-1,-1 5-15,-4 1 0,-1 2 16,-4 5-16,-2 0 0,1 5 16,-1 5-16,-1 4 0,-2 2 15,-2 5-15,-1 4 0,-1 1 0,-1-1 16,0 3-16,0 2 16,1-1-16,0-2 0,5-2 0,5-3 15,5-1-15,4-2 0,4-3 16,5-4-16,-1-2 0,1-1 0,1-4 15,0-3-15,8-4 0,3-6 0,-4-4 16,0-5-16,-4-2 16,-2-1-16,-3-3 0,-1-3 15,-7 2-15,-5 3 0,-5-3 16,-7 4-16,-5 7 16,-4 4-16,-4 6 0,-4 3 15,-2 3-15,-4 2 0,-4 8 16,-5 4-16,5 6 0,3 5 15,3 5-15,4 5 16,4 3-16,4 0 0,8-1 0,6 0 16,6-5-16,4-3 0,12 2 15,4-2-15,8-7 0,6-4 0,8-8 16,6-5-16,-1-5 0,1-6 0,-12 2 16,-14 3-16,-10 0 0</inkml:trace>
  <inkml:trace contextRef="#ctx0" brushRef="#br0" timeOffset="151128.3732">9608 11329 0,'0'0'0,"0"0"15,0 0-15,0 0 0,0 0 16,-20-24-16,5 16 0,-5 1 16,-4 2-16,-7 2 0,-6 0 15,-11 6-15,-1 1 0,-7 6 16,3 4-1,8-1-15,4 1 0,3 6 16,9 1-16,11-1 0,11 2 0,9 2 16,8 5-16,8-4 0,8-1 15,1-2-15,3 0 0,1-2 16,0 1-16,-4-4 0,-3 0 16,-9-2-16,-6 0 0,-13 0 15,-7-2-15,-6 0 0,-6 1 0,-10-1 16,-9-1-16,-1-2 0,-1-3 0,-4 0 15,4 0-15,8-4 0,5-3 16,11-6-16,8-2 16,3 0-16,2 3 0,2 1 0</inkml:trace>
  <inkml:trace contextRef="#ctx0" brushRef="#br0" timeOffset="151366.9125">9946 11482 0,'0'0'0,"0"0"16,0 0-16,0 0 0,-28 3 0,28-3 15,-37 11-15,13-1 0,-4 2 0,-2 4 16,-3 3-16,-7 4 16,5 0-16,-3 6 0,5 0 0,9-4 15,5-3-15,10-4 0,7 0 16,9-3-16,4-2 0,11-3 15,7-2-15,12-5 16,9-7-16,-9 2 0,-8 0 0,-7 0 0</inkml:trace>
  <inkml:trace contextRef="#ctx0" brushRef="#br0" timeOffset="151714.5703">9952 11670 0,'0'0'0,"0"0"16,0 0-16,0 0 0,31 5 0,-31-5 16,30 3-16,-30-3 15,38 1-15,-14-1 0,4-2 16,-2 1-16,2 0 0,6-5 16,0 0-16,-3 0 0,-3 0 0,1-3 15,-2-1-15,-6 0 0,-5-1 0,-9-2 0,-8-2 16,-2 2-16,-4 1 0,-8 1 15,-10 2-15,1 4 0,0 1 0,-6 4 16,-4 4-16,3 2 0,2 2 16,-3 7-16,3 5 15,4-1-15,5 0 0,7 3 16,4 3 0,6-3-16,4-3 0,9-1 0,8-2 15,4-2-15,4 1 0,11-4 16,8-3-16,-2-6 0,-1-4 0,-5 1 15,-9-1-15,-7 2 0</inkml:trace>
  <inkml:trace contextRef="#ctx0" brushRef="#br0" timeOffset="152100.0472">10685 11546 0,'0'0'0,"0"0"0,0 0 16,0 0-16,0 0 0,-19 26 15,19-26-15,-21 28 0,21-28 0,-22 33 16,10-14-16,1 0 0,1-1 0,-1 4 0,0-1 16,2-3-16,2 0 0,0-6 15,3-5-15,0-1 0,1-3 0,3-3 16,0-6-16,2 0 0,1-2 16,6-6-16,5-4 15,1-1-15,3 1 0,1 0 0,2 0 16,1 3-1,0 2-15,7 1 0,0 2 16,-5 6-16,-3 1 0,-1 3 16,-1 4-16,-4 2 0,-2 3 0,-3 5 15,-2 1-15,-4 2 0,-3 1 16,-2 2-16,-2 1 16,0-1-16,-1 0 0,1-1 0,0-1 15,2-3-15,0-1 0,4-8 0,4-5 16,-2-1-16,-1 1 0,1-1 15</inkml:trace>
  <inkml:trace contextRef="#ctx0" brushRef="#br0" timeOffset="152331.8789">11354 11450 0,'0'0'0,"0"0"16,0 0-16,5 22 0,-5-22 0,-5 29 15,0-7-15,-3 3 0,-1 2 16,-2 3-16,-2 2 0,-1 6 16,0-3-16,1 3 0,3-3 15,4-6-15,1-4 0,8-4 0,7-6 16,3-2-16,0-6 0,2-2 0,3-4 16,1-2-16,2-4 0,-2-6 15,1-6-15,-3 3 0,-4 4 16,-2 1-16</inkml:trace>
  <inkml:trace contextRef="#ctx0" brushRef="#br0" timeOffset="152485.7357">11159 11651 0,'0'0'0,"0"0"0,0 0 0,33-1 16,-33 1-16,39 0 0,-13 1 15,4-1-15,2 1 0,15 1 16,5 0-16,-9 0 0,-6 0 0,-7-1 16</inkml:trace>
  <inkml:trace contextRef="#ctx0" brushRef="#br0" timeOffset="152871.3425">12235 11679 0,'0'0'0,"0"0"0,0 0 16,-20 17-16,20-17 16,-24 21-16,6-5 0,1 2 15,-1 4-15,-3 5 0,3 1 16,5-5-16,4-2 0,8-4 15,7-2-15,4-4 0,2-4 0,8-2 16,7-5-16,9-4 0,-1-2 16,3-5-16,3-4 15,-6-2-15,-3 0 0,-1-7 0,-4-1 0,-8 1 16,-5-2-16,-10 3 0,-6 0 16,-8 5-16,-5 3 0,-8 5 15,-7 4-15,-2 4 0,-2 4 0,-1 4 16,1 3-16,6 2 15,2 0-15,9 1 0,6 3 16,7-3-16,8-3 16,-2-1-16,0-2 0,-1-1 15</inkml:trace>
  <inkml:trace contextRef="#ctx0" brushRef="#br0" timeOffset="153118.5563">12913 11405 0,'0'0'0,"0"0"0,0 0 16,-26 25-16,26-25 0,-26 37 15,11-7-15,-6 12 0,-1 4 16,-4 16-16,1 3 0,3-3 16,3-5-16,1 5 0,1-5 0,2-2 15,2-8 1,2-6-16,2-4 15,0-9-15,1-7 0,-3-6 0,-3-6 16,0-9-16,2-7 0,5 2 16,0 2-16,3 0 0</inkml:trace>
  <inkml:trace contextRef="#ctx0" brushRef="#br0" timeOffset="153256.7424">12653 11630 0,'0'0'0,"14"-1"15,7 0-15,3 0 0,3 0 16,11-1-16,14 0 0,2 0 0,3 1 16,-5 0-16,-11 0 15,-9-1-15</inkml:trace>
  <inkml:trace contextRef="#ctx0" brushRef="#br0" timeOffset="153905.0051">13697 11311 0,'0'0'0,"0"0"15,0 0-15,0 0 0,0 0 0,-8 26 16,8-26-16,-17 36 0,6-15 0,-4 8 16,-2 8-16,-2 0 0,0 2 0,-3 15 15,-2 12-15,4-9 16,5-8-16,1 0 0,5-8 16,4-7-16,3-8 0,8-5 15,8-9 1,1-10-16,3-5 0,4-10 15,3-8-15,2-4 0,0-3 0,3-12 16,2-8-16,5-6 0,1 3 16,5-11-16,0 0 15,-5 12-15,-2 8 0,8-7 0,-9 14 0,-18 17 16,-5 7-16,-2 1 0,-6 4 16,-2 6-16,-2 0 0,-2 14 15,-5 8-15,-4 3 0,-2 3 16,-3 20-16,-3 17 0,3-8 15,4-5-15,4 7 0,2-1 0,5-11 16,3-8-16,10 0 0,7-5 16,-2-13-16,1-5 0,3-6 15,2-6-15,0-5 0,2-5 0,1-7 16,5-5-16,-2-4 0,-2-3 0,2-12 16,2-9-16,-5 0 0,-1 1 15,-5-5-15,-3 3 16,-7 8-16,-5 6 0,-6 4 15,-4 4-15,-6 4 0,-2 4 16,-6 4-16,-3 6 16,5 5-16,3 4 0,1 5 15,2 5-15,3-5 0,4-1 0,0-2 16,2-2-16,0 1 0</inkml:trace>
  <inkml:trace contextRef="#ctx0" brushRef="#br0" timeOffset="154259.4757">14673 11716 0,'0'0'0,"0"0"16,-20 12-16,8-4 0,0 2 16,-4 5-16,-2 2 0,-4 6 15,3 0 1,3-1-16,5-3 0,4-2 0,4-2 15,9-4-15,7-3 16,2-5-16,5-2 0,10-6 0,4-3 16,-1-1-16,0-2 0,5-5 15,-2-5-15,-6 1 16,-5-1-16,-6-3 0,-6-4 16,-4 4-16,-5 3 0,-8 4 0,-7 2 0,-7 3 0,-4 2 15,-4 6-15,-3 4 0,-2 1 16,-2 2-16,4 3 15,2 2-15,7 1 0,5 2 16,6 0-16,6 0 0,8-3 16,8-2-16,-4-2 0,-2-2 15,-2 0 1</inkml:trace>
  <inkml:trace contextRef="#ctx0" brushRef="#br0" timeOffset="154839.2239">15172 11644 0,'0'0'16,"0"0"-16,0 0 0,-19 28 0,19-28 0,-22 32 15,10-14-15,0 3 0,1-1 16,-4 6-16,0-2 16,2-2-16,2-3 0,2-3 15,1-3-15,3-2 0,2-4 16,1-2-16,2-2 0,5-6 15,3-4-15,-1-2 0,1-3 0,6-6 0,6-5 16,0 0-16,1-1 0,8-4 16,2 1-16,-3 5 0,-1 3 15,1 2-15,-2 4 0,-6 3 16,-4 3-16,-2 7 0,-1 4 16,-7 4-16,0 1 0,-5 7 15,-5 6 1,0 0-16,-1-2 0,-2 4 0,-1 1 15,0-1-15,0-2 0,-2 4 16,0-4-16,3-2 0,3-4 16,-1-4-16,1-3 0,2-3 15,0-2-15,2-4 0,0 0 16,3-5-16,2-2 0,3-4 16,3-5-16,0-2 0,1 0 0,7-8 0,2-2 15,1 1-15,0 1 0,1 3 16,0 2-16,-2 2 0,-3 4 15,1 1-15,-4 2 0,-3 7 16,-1 4-16,-2 4 0,-2 4 16,-3 2-16,-2 1 0,-2 6 15,-2 6 1,0-2-16,-1 1 0,-1 3 0,1 4 16,1-4-16,1-2 0,1-1 15,2-3-15,1-3 0,2-6 16,2-4-16,5-2 0,-3-2 15,-1 0-15,-1 0 0</inkml:trace>
  <inkml:trace contextRef="#ctx0" brushRef="#br0" timeOffset="155193.1215">15677 11826 0,'0'0'0,"0"0"0,0 0 15,0 0-15,0 0 0,0 0 0,25 4 16,-25-4-16,25 0 0,-25 0 15,36-1-15,-15-2 0,1 0 0,2-1 0,3-1 16,-3-1-16,-2 1 0,6-4 16,-3 0-16,-3-1 0,-2 0 15,-5-2 1,-4-1-16,-3-1 0,-5 1 16,-3 1-16,-3 0 0,-4 3 15,-1 1-15,-8 3 0,-5 2 16,1 3-16,2 1 0,-10 7 0,-2 6 15,3 2-15,0-1 0,4 5 16,3 4-16,4 0 0,4-2 0,3 6 16,5 1-16,7-5 15,4-4-15,11-1 0,8-1 16,3-4-16,1-3 0,7-5 16,7-1-16,-1-3 0,-2-3 0,7-6 0,-1-4 15,-12 3-15,-8 1 0,-7 3 16</inkml:trace>
  <inkml:trace contextRef="#ctx0" brushRef="#br0" timeOffset="155610.0993">16378 11737 0,'0'0'0,"0"0"15,0 0-15,-10 21 0,6-12 0,-3 2 16,-2 4-16,1 0 15,-2 2-15,1-1 0,0-2 16,0 3-16,3-2 0,-1-2 16,1-2-16,3-2 0,1-2 0,2-4 15,2-3 1,3-4-16,2-6 0,0-1 0,-1 0 0,5-7 16,4-1-16,0-1 0,2 2 15,7-4-15,3 1 16,-3 5-16,-2 0 0,0 4 0,1 0 15,-1 7 1,-1 2-16,-1 6 0,0 3 16,-5 1-16,-2 2 0,-3 7 15,-2 3-15,-2 1 0,-2 1 0,-3 3 16,-3 3-16,0-4 0,-1-2 16,1 1-16,1 1 15,-1-5-15,0-3 0,1-1 16,-1 0-16,2-4 0,2-3 0,1-9 0,2-7 15,1-3-15,1-1 0,-2 2 0,-1 2 16,0 2-16</inkml:trace>
  <inkml:trace contextRef="#ctx0" brushRef="#br0" timeOffset="155847.4694">17042 11382 0,'0'0'0,"0"0"0,0 0 16,0 0-16,0 0 0,-5 25 0,5-25 15,0 0 1,-13 29-16,7-17 0,-2 2 16,0 2-16,2 0 0,-1-1 15,0 0-15,2-2 0,1 0 16,2-5-16,1-1 0,1 0 15,0-1-15,0-2 0</inkml:trace>
  <inkml:trace contextRef="#ctx0" brushRef="#br0" timeOffset="155980.3413">17278 11446 0,'0'0'0,"0"0"0,0 0 15,0 0-15,-13 20 0,13-20 16,-21 29-16,6-12 0,-1 1 15,1-2 1,3-1-16,1-4 0</inkml:trace>
  <inkml:trace contextRef="#ctx0" brushRef="#br0" timeOffset="233248.2247">3747 12432 0,'0'0'16,"0"0"-16,0 0 0,0 0 0,0 0 15,0 0-15,0 0 16,0 0-16,0 0 0,-4-23 15,4 23-15,0 0 0,0 0 0,25-6 16,-25 6-16,34-3 16,-34 3-16,44-2 0,-14 2 15,8-1-15,5 1 0,6-1 0,-5 1 16,12-1-16,-1 0 16,-6 1-16,-4 0 0,5 0 15,-6 0-15,-11 1 0,-6 0 0,-7-1 16,-7 0-16,-8 0 15,-8 0-15,0 0 16,3 0 0,-3 0-16</inkml:trace>
  <inkml:trace contextRef="#ctx0" brushRef="#br0" timeOffset="233464.1093">4091 12407 0,'0'0'0,"0"0"0,0 0 0,0 0 0,0 0 16,0 0-16,-1 25 16,1-25-16,0 0 0,-10 31 15,10-31-15,-9 31 0,3-14 16,0 1-16,0-1 0,-1-1 0,0 1 16,2-1-1,-1-2-15,2-1 0,1-2 16,3-1-16,0-2 15,1-1-15,1-1 0,-2-1 16</inkml:trace>
  <inkml:trace contextRef="#ctx0" brushRef="#br0" timeOffset="233916.5032">4623 12280 0,'0'0'0,"0"0"0,0 0 0,-17 31 0,9-17 16,-1 4-16,-3 5 15,-1 4-15,-5 1 0,-5 11 16,-5 6-16,3-4 0,6-8 0,-1 3 16,4-5-16,4-8 0,2-6 0,3-3 15,2-3 1,2-9-16,3-2 0,0-5 15,0 1-15,3-6 16,3-6-16,0 1 0,2-2 0,6-4 16,5-1-16,-2 1 0,-1 2 15,2 2-15,-3 1 0,2 1 16,-1 4-16,1 1 16,0 2-16,0 3 0,-2 4 0,-2 2 15,-2 3-15,-3 3 0,-1 3 16,-1 0-16,-3 0 0,-1 2 0,-1 1 0,-1 1 15,-1 1-15,-1-3 16,-1 0-16,-1 2 0,1-2 16,1-1-16,1-1 0,1 0 15,3-2-15,-2-1 0,1-5 0,0 1 16,1-1-16,-3-2 0</inkml:trace>
  <inkml:trace contextRef="#ctx0" brushRef="#br0" timeOffset="234312.6979">4864 12579 0,'0'0'0,"0"0"0,0 0 0,0 0 15,0 0-15,0 0 0,32 2 16,-32-2-16,23 0 0,-23 0 16,28 0-16,-15-1 0,1 0 15,3-1-15,2-1 0,-1-1 16,0-1-16,0 0 0,-3-2 15,-1 0-15,1-2 0,-4 1 16,0-1-16,-2-1 0,-2 0 16,0-3-1,-2 2-15,-5 2 0,-3 0 0,-2 0 16,-3 1-16,-4 1 0,-6 1 16,2 4-16,-1 2 0,-1 3 15,0 2-15,-1 2 0,1 3 16,1 3-16,1 1 0,5 3 15,2 2-15,4 0 0,1 1 0,7 3 16,4 1-16,4-3 0,0-4 0,7-1 16,5-3-16,3 1 15,1 1-15,1-5 0,0-2 0,1-3 16,1 0-16,3-4 16,-4-4-16,-11 1 0,-3 0 0,-3 1 15</inkml:trace>
  <inkml:trace contextRef="#ctx0" brushRef="#br0" timeOffset="234682.7785">3562 12084 0,'0'0'0,"0"0"0,0 0 0,0 0 0,0 0 16,0 0-16,10 23 16,-10-23-16,0 0 0,8 23 15,-8-23-15,0 0 0,15 17 0,-9-13 16</inkml:trace>
  <inkml:trace contextRef="#ctx0" brushRef="#br0" timeOffset="234836.5722">3860 11980 0,'0'0'0,"0"0"15,0 0-15,0 0 0,0 0 0,-4 28 16,4-28-16,0 27 0,0-27 0,1 31 0,2-18 15,-3-2-15</inkml:trace>
  <inkml:trace contextRef="#ctx0" brushRef="#br0" timeOffset="235616.1246">6218 12193 0,'0'0'16,"0"0"-16,0 0 0,0 0 0,0 0 0,0 0 15,-10-18 1,10 18-16,0 0 0,-20-13 16,20 13-16,-22-5 0,10 3 0,-4 1 15,-2 2-15,-2 1 16,-1 2-16,-4 3 0,-5 3 16,-5 3-16,1 1 0,-1 2 15,0 2-15,-8 7 0,3 3 0,4 4 16,3 3-1,-4 4-15,4-1 0,7-1 0,5-3 16,7-2-16,4-4 0,6-2 16,7-1-16,3-5 0,4-3 15,7-6-15,7-2 16,5-3-16,1-1 0,3-4 16,3-1-16,0-2 0,-1-4 0,1-1 15,-1-4-15,-2 0 0,-3-2 0,1 1 16,0 1-16,-6-3 0,-4 0 0,-5-2 15,-2 0-15,-4 1 0,-3 2 16,-1 1-16,-1 2 16,-4 2-16,2 2 0,-3 3 15,0 3-15,-6 3 0,2 2 0,-5 4 16,0 1-16,1 1 0,2 0 0,-2 4 16,0 1-16,-3 5 0,4 0 0,0 0 15,2 1-15,2 1 0,1 0 16,2 0-1,2-1-15,1-5 0,1-5 0,-2-2 16,0-2-16,2-1 0</inkml:trace>
  <inkml:trace contextRef="#ctx0" brushRef="#br0" timeOffset="236023.5799">6403 12454 0,'0'0'0,"0"0"0,0 0 15,0 0-15,-11 23 0,11-23 16,-10 26-16,10-26 0,-14 31 0,5-13 16,0 2-16,0-2 0,2 0 15,-1 3-15,1-1 16,1-3-1,-1-3-15,2-2 0,0-2 16,2-1-16,-1-4 0,1-2 0,3-3 0,-2 0 16,2-3-16,2-1 0,-1-3 0,1-2 15,2-3-15,0-3 0,2-2 16,3-4-16,-1 1 0,3-1 16,3-1-16,0 2 0,-2 2 15,2 1-15,1 2 0,-2 2 16,-1 1-16,-2 2 0,0 2 15,2 1-15,-2 3 0,2 3 16,-2 3-16,-1 3 0,0 1 16,-2 3-16,0 3 0,1-3 15,1-4-15,-2 1 0,0-2 0,-2-1 16</inkml:trace>
  <inkml:trace contextRef="#ctx0" brushRef="#br0" timeOffset="236455.2878">6599 12587 0,'0'0'0,"0"0"16,0 0-16,0 0 0,0 0 0,22 10 15,-22-10-15,20 7 0,-20-7 0,31 5 16,-16-3-16,0-1 0,0-1 15,1 0-15,-1-1 0,1-2 16,0 0-16,-2 1 0,0-1 16,-1-1-16,1-2 0,-2 1 15,-1-2-15,1-3 0,-2 0 16,-3 2-16,-3 1 0,-1-1 16,-3 1-16,-1-2 0,-2 2 0,-1 0 15,-2 2-15,-2-1 16,-1 1-16,-6 2 15,0 3-15,-3 1 0,2 2 16,-4 3-16,-2 5 16,3 0-16,2 2 0,2 2 0,3 2 15,2 0-15,2 0 0,3 3 16,3 0-16,5-1 0,5-2 0,6 0 16,5 1-16,1-4 15,2-2-15,5-2 0,4-2 0,-5-3 0,-7 0 16,-2-1-16</inkml:trace>
  <inkml:trace contextRef="#ctx0" brushRef="#br0" timeOffset="236943.3701">7399 12589 0,'0'0'0,"0"0"0,0 0 0,0 0 0,0 0 15,0 0-15,0 0 32,-31-14-32,31 14 0,-23-3 15,23 3-15,-35 3 0,17-1 0,-3 1 16,-1 0-16,0 2 0,1 1 0,-9 4 16,1 3-16,4 2 0,2 0 15,4 1-15,2 0 16,4-1-16,4 2 0,2 1 15,4 0-15,5-6 0,2-1 0,5-2 0,4-1 16,2-1-16,3-2 0,9-2 16,5-3-16,-6-4 15,0-2-15,5-2 0,-5 1 0,-1-4 16,1-2-16,-2 0 16,-5-1-16,-2 2 0,-3 1 0,0 1 15,-6 1-15,0 3 16,-2 0-1,-2 2-15,-1 1 0,0 1 0,-3 2 16,0 0-16,0 6 0,-2 1 16,0 2-16,0 0 0,1 1 15,-2 1-15,0 2 0,2 0 0,0 0 16,0 1-16,1-1 16,1-3-16,1-2 0,1-2 15,0 0-15,-3-1 0</inkml:trace>
  <inkml:trace contextRef="#ctx0" brushRef="#br0" timeOffset="237243.7386">7849 12448 0,'0'0'0,"0"0"0,0 0 0,0 0 0,-8 25 16,8-25-16,-14 25 16,14-25-16,-19 36 0,6-15 0,0 3 15,0 0-15,1-1 0,-2 5 0,1-2 16,1-1-16,3-1 0,5-4 16,0-1-16,3-3 0,1 0 0,5-1 15,5-2-15,0-3 16,0-3-16,0-1 0,1-2 15,1-2-15,1-2 0,1-3 0,1-4 16,-3 1 0,-2 3-16,-1-1 0</inkml:trace>
  <inkml:trace contextRef="#ctx0" brushRef="#br0" timeOffset="237475.6709">7626 12629 0,'0'0'0,"0"0"16,0 0-16,0 0 0,32-1 0,-32 1 16,31 1-16,-12-1 0,3 0 15,2 0-15,0 1 0,6 1 0,-3-1 0,1 0 16,0-1-16,-2 1 0,-8 0 15,-1-1-15</inkml:trace>
  <inkml:trace contextRef="#ctx0" brushRef="#br0" timeOffset="241534.7247">9063 12238 0,'0'0'0,"0"0"16,0 0-16,0 0 0,0 0 0,-14-22 16,14 22-16,-19-11 0,19 11 15,-24-8-15,9 5 0,-3 2 16,-2-1-1,-4 5-15,-5 0 16,0 2-16,1 0 0,-10 4 0,0 3 16,-6 5-16,0 2 0,1 4 15,0 4-15,3 2 0,3 3 0,-3 10 16,2 2-16,5-3 0,4-2 16,7 2-16,9-5 0,8-3 15,5-2-15,8-4 0,9-2 0,3-4 16,2-3-16,11-4 0,8-4 15,-7-7-15,-3-3 0,10-3 16,4-3-16,-6-1 0,0-1 0,0-5 16,-3-3-1,-4-1-15,-4 0 0,-6 0 0,-5 0 16,-3-1-16,-3 0 16,-5 0-16,-3 1 0,0 3 15,-2 2-15,-1 5 0,0 1 16,-1 1-16,-2 2 0,-1 4 15,-3 3-15,1 3 0,-2 0 0,0 4 16,0 4-16,-2 1 0,0 1 16,1 3-16,1 4 15,2-2-15,0 2 0,5 3 16,3 2-16,-1-5 0,0-5 16,0-3-16</inkml:trace>
  <inkml:trace contextRef="#ctx0" brushRef="#br0" timeOffset="242051.7978">9521 12536 0,'0'0'0,"0"0"15,0 0-15,0 0 0,0 0 0,0 0 0,-18-17 16,18 17-16,-21-5 0,21 5 16,-27 0-16,10 2 0,-2 1 15,-3 3-15,-1 0 16,-2 3-16,-1 3 0,-6 6 0,2 1 16,3 0-16,4 0 0,1 2 15,5 0-15,6-3 0,4 0 0,6-3 16,4-2-16,4-3 15,2 0-15,7-6 0,1-5 16,4-2-16,1-1 0,3-4 16,0-3-16,3-6 15,0-6-15,-1 2 0,-3 3 0,-2 0 16,-2 0 0,-4 3-16,-1 4 0,-4 0 15,-2 4-15,-4 2 0,1 1 0,-3 4 16,-1 4-16,0 1 0,-1 2 15,-2 2-15,-1 4 16,0 1-16,0 0 0,1 1 0,1 0 16,1 0-16,0-2 0,2-1 15,3-2-15,-1 1 0,2-1 0,3-2 16,3-3-16,2-1 0,2-3 0,1-5 16,0-4-16,-1 1 0,-4 1 15,-2 1-15</inkml:trace>
  <inkml:trace contextRef="#ctx0" brushRef="#br0" timeOffset="242299.3722">9975 12361 0,'0'0'0,"0"0"0,0 0 16,0 0-16,-17 18 0,17-18 15,-18 21-15,18-21 0,-23 32 0,8-13 16,0 4-16,-1 0 0,2 1 15,-2 5-15,1 0 0,4-3 0,3-2 16,4-1-16,3-2 16,3-1-16,4-4 0,1-1 0,3-3 15,-1-2-15,0-2 0,1-4 16,1-3-16,-1 0 0,-1 0 16,-3-1-16</inkml:trace>
  <inkml:trace contextRef="#ctx0" brushRef="#br0" timeOffset="242470.8844">9727 12513 0,'0'0'0,"0"0"0,0 0 16,0 0-16,33-2 0,-33 2 0,35 0 15,-9 1-15,5 1 0,-2 2 16,1-1-16,11 1 15,2 0-15,-3-2 0,-4-1 0,1 1 0,-7-1 16,-6 0-16</inkml:trace>
  <inkml:trace contextRef="#ctx0" brushRef="#br0" timeOffset="242806.7516">10446 12500 0,'0'0'0,"0"0"16,0 0-16,0 0 0,0 0 0,0 0 31,-24-10-31,24 10 0,-23-1 0,23 1 16,-30 1-16,13 2 0,1 1 15,-1 0-15,2-1 0,1 2 16,2 1-16,2 0 0,1 1 16,3 0-16,1 1 0,4 2 15,4 2-15,1 0 0,4 0 16,3 1-16,2 1 0,5 1 0,-2 0 15,2-1-15,0 1 0,-1-2 0,-3-1 16,-4 0-16,-3 0 0,-4-2 16,-4-1-16,-3 0 15,-4-2-15,-4 2 0,-3-3 0,-3 0 16,-5-1-16,1-1 0,1-3 16,-1-2-16,-2-4 0,1 0 0,5 1 15,2 1 1</inkml:trace>
  <inkml:trace contextRef="#ctx0" brushRef="#br0" timeOffset="243285.8739">10846 12260 0,'0'0'16,"0"0"-16,0 0 0,0 0 15,0 0-15,-6 26 0,6-26 16,-12 32-16,4-14 0,-4 5 16,-1 4-16,1 0 0,0 1 15,-2 8-15,0-2 0,2-3 0,1-4 16,-1 4-16,1-3 0,1-5 16,2-2-16,2-5 15,0-1-15,3-6 16,1-4-16,0-2 0,-1-3 0,3-5 15,3-5-15,0-2 16,0-3-16,2-1 16,0 1-16,4 1 0,1 1 15,4 2-15,3 1 0,0 2 16,2 2-16,1 0 0,1 3 16,0 3-16,0 1 0,3 4 15,-1 2-15,-2 2 0,-2 0 16,-4 2-16,-2 1 0,-5-1 0,-2 0 15,-4 1-15,-3-1 0,-5-3 0,-1-3 16,-7 1-16,-3 0 16,-6 0-16,-5 0 15,3-2-15,1-1 0,-4 2 0,3-1 16,3-4-16,3-3 0,3 1 16,4 0-16,2 1 0</inkml:trace>
  <inkml:trace contextRef="#ctx0" brushRef="#br0" timeOffset="243789.0148">11277 12490 0,'0'0'0,"0"0"0,0 0 0,0 0 0,0 0 0,-22 25 15,22-25 1,-22 27-16,10-9 0,1 0 0,0 1 15,1-1-15,1 0 16,1 4-16,3-3 0,3-2 16,2-1-16,3-2 15,3-3-15,6-2 0,2-4 0,3-3 0,3-2 0,-1-4 0,0-3 16,3-4 0,2-2-16,1-6 0,2-2 15,-1-2-15,-4 4 0,-2 3 0,-2 1 16,-4 2-16,-2-1 0,-3 5 15,-2 4-15,-2 1 0,-1 4 0,-4 0 32,-3 6-32,0 3 0,-1 2 15,-5 8-15,-4 6 0,-1 2 0,1 3 0,-4 9 16,-1 1-16,4 0 16,1 0-16,0 6 0,3-2 15,2-4-15,0-3 0,0-5 0,0-3 16,2-4-16,0-5 0,-3-4 15,-2-1-15,-4-5 0,-3-4 16,-2-6-16,0-5 0,1-5 0,-2-6 16,-2-9-16,1-4 0,5-6 15,5-4-15,2 9 16,2 6-16,3 5 16</inkml:trace>
  <inkml:trace contextRef="#ctx0" brushRef="#br0" timeOffset="244089.9669">11849 12344 0,'0'0'16,"0"0"-16,0 0 0,0 0 0,0 0 16,0 0-16,-6 24 0,6-24 15,0 0-15,-13 27 16,13-27-16,-13 24 16,7-11-16,-1 0 15,-1 0-15,3 1 16,1-2-16,2-2 0,2-1 0,0-1 15,0-1-15,0-2 16</inkml:trace>
  <inkml:trace contextRef="#ctx0" brushRef="#br0" timeOffset="244243.7302">12102 12416 0,'0'0'0,"0"0"16,0 0-16,-11 20 0,11-20 0,-18 28 15,6-11 1,-1 3-16,-2 0 0,3-2 16,1-2-16,2-2 0</inkml:trace>
  <inkml:trace contextRef="#ctx0" brushRef="#br0" timeOffset="272408.4583">7167 13720 0,'0'0'0,"0"0"0,0 0 15,0 0-15,0 0 0,-22 7 16,22-7-16,-20 11 0,20-11 15,-26 19-15,9-6 16,2 2-16,-1 2 0,-1 2 0,-1 2 0,-7 8 16,0 0-16,1 2 0,0 1 15,-5 6-15,2 0 0,-2-1 16,0 2-16,2-2 0,3 1 0,-1 8 16,7 2-16,3-5 0,5-2 15,9 0-15,4 0 0,10 2 16,4-1-1,15 6-15,9 0 0,8-2 0,5 0 16,16 4-16,6-4 16,5 0-16,2 0 0,43 11 0,-11-9 15,-7-10-15,-6-9 0,2-1 16,0-2-16,-8-12 0,-6-7 16,-1-3-16,1-1 0,-9-7 15,-3-5-15,1-6 0,-2-7 0,-6-3 0,-4-2 16,-7-4-16,-4-4 15,-7-6-15,-6-3 0,-6-4 16,-2-4-16,-9-3 0,-5-3 0,-7-7 16,-3-5-16,-9 4 0,-7 6 15,-11-5-15,-9-1 0,-3 2 16,-4 1-16,-9 1 16,-4 1-16,-2 3 0,1 3 15,-15 4-15,-7 2 16,-2 9-16,-3 4 0,-8 4 0,-4 0 15,1 7-15,-4 1 0,-12 10 16,-9 6-16,-1 5 0,1 4 16,-8 7-16,-5 3 0,4 5 0,-1 4 15,-4 8-15,-4 7 0,41-11 0,26-8 16,19-5-16</inkml:trace>
  <inkml:trace contextRef="#ctx0" brushRef="#br0" timeOffset="281847.5356">9515 15063 0,'0'0'0,"0"0"0,26-2 16,-12 0-16,4 1 0,11-3 15,6-1-15,3 0 0,3 1 16,12-3-16,2 0 0,-5 1 0,-4 2 16,6-1-16,-3-1 0,-9 1 15,-7-1 1,-8 2-16,-7 1 0,-4 1 15,-3 1-15,-2-1 16</inkml:trace>
  <inkml:trace contextRef="#ctx0" brushRef="#br0" timeOffset="282056.4185">9879 15121 0,'0'0'0,"0"0"0,0 0 15,0 0-15,-2 28 0,2-28 16,-9 38-16,1-15 0,-2 2 16,-2 3-16,-1 3 0,-3 7 15,0-2-15,3 0 0,1-3 16,-1 2-16,2-4 0,2-9 16,2-9-16,2-1 0,0-3 15,2-1-15</inkml:trace>
  <inkml:trace contextRef="#ctx0" brushRef="#br0" timeOffset="282489.0695">10455 14759 0,'0'0'0,"0"0"16,0 0-16,-9 35 0,3-17 0,-1 6 15,-2 5-15,-5 14 0,0 4 0,-5 11 16,2-2-16,-1-5 0,2-4 0,-2 2 16,4-5-16,3-6 0,2-5 15,3-8-15,3-6 0,1-5 16,2-3-16,3-5 0,3-3 16,-1-5-16,2-3 0,0-5 15,2-5 1,2-5-16,3-3 0,0-2 15,1-3-15,4 2 0,2 1 0,4-1 16,1 2-16,-5 6 0,-3 3 16,1 3-16,1 3 0,-1 2 15,-2 4-15,-1 5 0,-1 3 16,-2 2-16,-2 3 0,-3 3 16,-2 4-16,-5 7 0,-3 2 0,-5 9 15,-2 4-15,0-3 16,2-3-16,-1-2 0,2-5 0,4-3 15,2-4-15,6-6 0,3-6 16,-3-1-16,0-1 0,-2-2 16</inkml:trace>
  <inkml:trace contextRef="#ctx0" brushRef="#br0" timeOffset="282874.8511">10783 15300 0,'0'0'0,"0"0"16,0 0-16,0 0 0,0 0 0,22 16 16,-22-16-16,20 9 0,-20-9 0,26 4 15,-8-3-15,1-1 0,0 0 16,0-1-16,2-1 0,3-1 16,0 0-16,3-5 0,-1 0 15,-3-3-15,-2-1 0,-2-2 16,-2-3-1,-2-1-15,-4 0 16,-4 0-16,-1 0 0,-5 1 0,-2-1 16,-3 3-16,-2 2 0,-7 4 15,-6 1-15,0 4 0,0 6 16,-10 3-16,-7 5 0,3 3 16,1 3-16,-1 10 0,-2 9 15,0 6-15,5-2 0,7 2 16,6-1-16,8-2 0,6-4 0,13 3 0,9-3 15,5-6-15,5-4 0,11-11 16,10-5-16,1-6 0,1-3 16,-8 0-16,-12-1 0,-9 2 15</inkml:trace>
  <inkml:trace contextRef="#ctx0" brushRef="#br0" timeOffset="283175.7562">12313 14902 0,'0'0'0,"0"0"0,0 0 16,0 0-16,0 0 0,-27 6 15,27-6-15,-41 16 0,16-3 16,-4 4-16,-2 2 0,-2 3 15,-2 1-15,-10 13 0,-1 4 16,-4 11-16,2 0 0,1 6 16,8-3-16,11-9 0,7-4 0,10 4 0,11-1 15,7-8-15,9-6 0,10-7 16,9-6-16,1-7 16,0-4-16,-8-1 0,-8-2 0,-5 0 0</inkml:trace>
  <inkml:trace contextRef="#ctx0" brushRef="#br0" timeOffset="283545.835">12459 15226 0,'0'0'0,"0"0"0,0 0 15,0 0-15,-23 17 0,23-17 0,-25 21 16,25-21-16,-23 31 0,13-11 0,2 1 15,0-1-15,2 0 0,4 5 16,4-1-16,5-3 0,4-4 0,4-3 16,5-1-16,3-5 0,4-2 15,8-5-15,0-4 16,-1-2-16,-5 0 0,2-8 16,1-8-16,-7-1 0,-4-1 0,-3-7 0,-6-2 15,-7 1-15,-8-1 0,-8 7 16,-6 6-16,-2 4 0,-1 4 0,-10 2 15,-6 4-15,4 3 16,4 3-16,2 3 0,1 3 16,4 2-16,2 3 0,6-1 0,3 0 15,8 0 1,6-2-16,-1-1 16,0-2-16,-1-2 0</inkml:trace>
  <inkml:trace contextRef="#ctx0" brushRef="#br0" timeOffset="283962.4826">13096 15115 0,'0'0'0,"0"0"0,0 0 16,-19 15-16,19-15 0,-22 20 15,9-3-15,-1 2 0,-1 3 0,-1 2 16,-2 3-16,-2 7 0,3-4 15,2 3 1,8-5-16,3-3 0,4-1 0,5-6 16,3-3-16,4-5 0,3-6 15,7-2-15,6-3 16,0-4-16,2-3 0,3-6 0,2-5 16,-1-1-16,-4-2 0,8-7 15,-1-2-15,-6 3 0,-4 2 16,-6 3-16,-5 4 0,-4 5 15,-3 4-15,-6 4 0,-3 2 0,-6 4 16,-5 3-16,-2 7 0,-4 8 16,2 2-16,0 1 0,2 2 15,1 0-15,0 6 0,2 0 0,5-4 16,5-4-16,3-1 16,2 0-16,7-5 15,6-3-15,1-7 0,4-2 16,3-6-16,3-3 0,-6 2 15,-4 0-15,-4 1 0</inkml:trace>
  <inkml:trace contextRef="#ctx0" brushRef="#br0" timeOffset="284332.5388">13683 15263 0,'0'0'0,"0"0"15,0 0-15,-17 24 0,9-11 16,0 1-16,-2 3 0,-1 0 15,0 0-15,-3 4 0,1-2 16,1-4-16,1-1 0,1-2 16,2-2-16,4-3 0,3-2 0,3-5 0,4-3 15,0-4-15,2-3 0,1-4 16,2-4-16,2-2 0,2-2 16,3-2-16,1-1 0,3-3 0,-3 3 15,-2 5-15,-1 5 16,-2 2-16,0 3 0,2 4 15,0 4 1,-3 4-16,-2 5 0,-2 5 16,-1 7-16,-2 0 0,-3 0 0,-1 4 15,-1 4-15,-2 0 0,-1 0 16,-1 1-16,-1 0 0,0-2 16,-1-1-16,1-2 0,1-2 15,0-6-15,3-5 0,0-2 0,0-1 16,0-2-16</inkml:trace>
  <inkml:trace contextRef="#ctx0" brushRef="#br0" timeOffset="284595.7084">14231 14937 0,'0'0'0,"0"0"0,0 0 16,0 0-16,0 0 0,-7 31 15,7-31-15,-21 37 0,7-14 16,-2 4-16,1 4 0,-1 1 16,1 1-16,-2 11 15,3-2-15,5-2 0,4-2 16,2 0-16,5-6 0,3-5 0,5-3 16,1-5-16,2-3 0,5-6 0,3-5 15,-2-4-15,-3-4 0,1 4 16,-1 3-16,-3-1 0,-2 0 15,-2-1-15</inkml:trace>
  <inkml:trace contextRef="#ctx0" brushRef="#br0" timeOffset="284765.1156">13903 15158 0,'0'0'0,"0"0"0,0 0 15,0 0-15,0 0 0,0 0 16,39 7-16,-39-7 0,38 4 0,-10-1 15,5-1 1,1 0-16,0-1 0,14 1 16,2 1-16,10 2 0,-3 0 15,-3 0-15,-12-1 0,-9-1 16</inkml:trace>
  <inkml:trace contextRef="#ctx0" brushRef="#br0" timeOffset="285166.4922">14799 15198 0,'0'0'0,"0"0"16,0 0-16,-16 18 0,16-18 0,-16 22 16,16-22-1,-15 32-15,7-12 0,3 2 16,1 2-16,3 4 0,2-2 15,8-3-15,7-2 0,2-2 16,5-3-16,8-1 0,7-4 16,-2-4-16,0-5 0,0-3 0,1-5 15,-2-3-15,-4-3 0,-2-10 16,-4-6-16,-8-1 0,-5-1 0,-9-3 16,-10-3-16,-6 7 0,-5 4 0,-8-1 15,-5 3 1,1 7-16,-3 4 0,-6 3 0,1 3 15,2 2-15,4 0 0,6 3 16,3 2-16,9 3 0,5 3 0,12 0 16,10 1-1,5-1-15,5-1 0,11-2 16,9-3-16,-10 0 0,-6 0 0,-6 0 16</inkml:trace>
  <inkml:trace contextRef="#ctx0" brushRef="#br0" timeOffset="285414.1059">15671 14858 0,'0'0'0,"0"0"16,0 0-16,0 0 0,-30 15 0,30-15 16,-20 27-16,10-7 0,1 3 15,0 10-15,0 7 16,-2 12-16,1-2 0,-1 12 0,1-2 0,-1 7 15,0-7-15,-1-4 0,0-3 16,-4-1-16,-2-10 0,0-5 16,2-6-16,0-8 0,2-5 0,3-6 15,2-2-15,3-3 0</inkml:trace>
  <inkml:trace contextRef="#ctx0" brushRef="#br0" timeOffset="285567.8132">15372 15214 0,'0'0'0,"0"0"16,28-2-16,-8 1 0,1-1 0,12 1 0,6 0 16,1-1-16,2 0 0,0 0 15,-8 0-15,-5 1 0</inkml:trace>
  <inkml:trace contextRef="#ctx0" brushRef="#br0" timeOffset="286485.7133">16071 15005 0,'0'0'0,"0"0"15,26 6-15,-7-4 0,1 1 0,13 2 16,5 1-16,4 2 0,1 1 0,17 2 16,5 0-16,-7-1 15,-3-1-15,9 3 0,8 0 16,-11-2-16,-9 0 0,-1-2 0,-9-2 15,-13-4-15,-5-1 0,-6-1 16,-5 0-16,-3 0 0</inkml:trace>
  <inkml:trace contextRef="#ctx0" brushRef="#br0" timeOffset="286739.5786">16403 14848 0,'0'0'0,"0"0"0,0 0 0,-2 24 16,2-24-16,-5 35 0,0-10 16,1 2-16,0 2 0,-3 13 15,0 5-15,1-3 0,-1-2 16,0 8-16,2-2 0,-1-8 0,2-6 15,1-2-15,1-7 0,2-9 0,2-6 16,-1-3-16,0-2 0,0-1 16</inkml:trace>
  <inkml:trace contextRef="#ctx0" brushRef="#br0" timeOffset="287024.4295">16642 14795 0,'0'0'15,"0"0"-15,-3 23 0,0-5 0,-1 4 16,-5 14-16,-2 4 0,0 6 16,0 3-16,-1 13 0,1 3 15,0 6-15,2-6 0,1 5 0,3-6 16,1-10-16,2-7 0,0-8 15,1-4-15,0-8 0,0-5 0,-1-6 16,2-6-16,0-6 0,0-4 16,-1-8-16,-1-5 0,0 9 15,-1 6-15,0-1 0,3-1 0,-2 1 16</inkml:trace>
  <inkml:trace contextRef="#ctx0" brushRef="#br0" timeOffset="287249.6386">16360 15225 0,'0'0'0,"0"0"0,0 0 0,0 0 16,26 10-16,-26-10 0,26 8 16,-26-8-16,30 9 0,-13-4 15,0 1-15,1 0 0,1 1 0,-2-1 16,0-1-16,-3 0 15,-2-1-15,-2 1 0,-4 1 16,-5-3-16,-3 0 0,-1-1 0,1 1 0,0-1 16</inkml:trace>
  <inkml:trace contextRef="#ctx0" brushRef="#br0" timeOffset="287588.1964">16225 15466 0,'0'0'0,"0"0"0,0 0 16,26 2-16,-26-2 15,33 0-15,-9 0 0,1-1 16,1-1-16,11 0 0,0 1 16,-1 0-16,-2 1 0,-5-2 15,-2 2-15,-1 0 0,-5 0 0,-4 0 16,-5 0-16,-6 2 0,-4-1 16,-8 0-16,-6 2 0,-3 0 15,-3 0-15,-5 0 0,-5 1 0,-1 1 16,-1 1-16,-11 3 0,-1 0 15,1 1-15,3 1 0,-9 1 16,1 1-16,4-2 0,5 0 0,4 0 16,3-1-16,2-1 0,2-2 15,2 1-15,0 0 0,4-3 16,1 1 0,4-2-16,4 0 0,5-1 15,2-2-15,7-2 0,4-1 16,7-3-16,2-5 0,-1 3 15,-4 1-15,-3 1 0</inkml:trace>
  <inkml:trace contextRef="#ctx0" brushRef="#br0" timeOffset="287726.2579">16526 15578 0,'0'0'0,"11"5"15,4 2-15,2-1 0,2 0 0,9 0 16,4-2-16,5 4 0,-3 2 0,-1 1 16,-1 0-16,-3-1 0,-3-3 15,-4-3-15,-3-2 16,-2-4-16,-1-2 0,-7-2 0,-7 0 15,0 0-15,-1 2 0,0 1 16</inkml:trace>
  <inkml:trace contextRef="#ctx0" brushRef="#br0" timeOffset="287932.984">16149 15640 0,'0'0'0,"0"0"16,0 0-1,0 0-15,26 11 0,-26-11 16,34 10-16,-13-5 0,3 1 0,2-2 16,5 0-16,0 1 0,0-1 0,8 2 15,2 0-15,-5-1 0,-1-1 16,0-1-16,-5-2 0,-6 0 16,-4-1-16,-4 1 0</inkml:trace>
  <inkml:trace contextRef="#ctx0" brushRef="#br0" timeOffset="288173.4738">16484 15618 0,'0'0'16,"0"0"-16,0 0 0,0 0 15,-15 20-15,15-20 0,-17 29 16,9-13-16,1-1 0,1 2 15,3-1-15,2 1 0,1 0 0,4 4 16,4-2-16,2-2 0,3-2 16,3-2-16,4-1 15,2-5-15,3-2 0,0-7 0,0-5 0,6-7 16,0-4-16,-6 4 16,-5 3-16,-3 2 0</inkml:trace>
  <inkml:trace contextRef="#ctx0" brushRef="#br0" timeOffset="288389.8152">17345 15008 0,'0'0'0,"0"0"0,0 0 15,0 0-15,2 23 0,-2-23 16,-2 30-1,2-30-15,-4 36 0,1-17 16,0 4-16,1-3 0,0 0 0,-2 1 16,2-3-16,0-5 0,0-3 15,0-1-15,-1-2 0,2-2 16</inkml:trace>
  <inkml:trace contextRef="#ctx0" brushRef="#br0" timeOffset="288590.0816">17251 15130 0,'0'0'16,"0"0"0,0 0-16,23 4 0,-23-4 0,24 5 15,-7-3-15,1 0 0,0-1 16,0 0-16,1 0 0,5 1 16,-1 2-16,1-1 0,-2-1 15,-4 0-15,-1 0 0,-5-1 16,-4 0-16,-6-1 0,-2 0 0,-2-1 15,2 1-15,-2 0 16</inkml:trace>
  <inkml:trace contextRef="#ctx0" brushRef="#br0" timeOffset="288775.0831">16979 15257 0,'0'0'0,"0"0"16,0 0-16,0 0 0,0 0 0,0 0 15,22 12-15,-22-12 16,39 10-16,-13-6 0,6 0 15,0 1-15,-1-1 0,13 1 0,3 1 16,-3-1 0,-3 0-16,10 2 0,-3 0 15,-7-1-15,-5-2 0,-3 0 16,-8 0-16,-5-1 0</inkml:trace>
  <inkml:trace contextRef="#ctx0" brushRef="#br0" timeOffset="289129.2763">17367 15332 0,'0'0'15,"0"0"-15,0 0 0,4 26 16,-4-26-16,2 30 0,-4-10 0,0 2 16,0 2-16,0 7 0,-1 0 15,-1-2-15,1-1 0,0-2 0,-2-1 16,1 1-16,-1-4 0,0-4 15,-2-4-15,1-6 0,-2-3 0,-3-4 16,-2-6-16,-1 0 16,1-3-16,0-2 0,-1-1 0,2-2 15,2-1-15,-1-4 0,2 1 16,3 5 0,1 2-16,0 1 0,2 1 15,2 2-15,1 1 0,5 1 16,6 1-16,4 2 0,1 0 0,4-2 15,2-1-15,4 0 0,2 0 16,9-3-16,1-2 16,-7 2-16,-6 2 0,-4 0 0</inkml:trace>
  <inkml:trace contextRef="#ctx0" brushRef="#br0" timeOffset="289440.481">17654 15207 0,'0'0'0,"0"0"16,0 0-16,0 0 0,0 0 0,0 0 15,28 6-15,-28-6 16,30 9-16,-30-9 0,32 7 0,-13-1 16,1-1-16,1 2 0,1 0 15,-2 0-15,-3 0 0,0 0 16,-3 0-1,-3-1-15,-2 1 0,0 2 0,-4-1 0,-6 1 0,-4 0 16,-5 0-16,-4 1 0,-4 3 16,-2 1-16,-6-2 0,-2 2 15,-1-1-15,0-2 0,-8 0 16,-3-2-16,6-4 0,3-3 16,3-3-16,1-3 0,6 1 15,4 1-15,2-1 16</inkml:trace>
  <inkml:trace contextRef="#ctx0" brushRef="#br0" timeOffset="289581.1255">17482 15332 0,'0'0'0,"0"0"16,0 0-16,0 0 0,23 9 0,-23-9 16,32 11-16,-9-2 15,5 2-15,-1 1 0,1 1 0,10 3 16,2 3-16,0-2 16,-1 2-16,3 3 0,-7-2 15,-1-1-15,-2-1 0,-6-5 16,-4-3-16,-1-1 15,-6-1-15,-2-3 0</inkml:trace>
  <inkml:trace contextRef="#ctx0" brushRef="#br0" timeOffset="289813.0568">17617 15526 0,'0'0'0,"0"0"0,0 0 15,-10 18 1,10-18-16,-14 26 0,4-8 15,0 3-15,-1 4 0,-2 11 0,0 2 16,-2 1-16,1-1 0,-5 10 16,-2 0-16,3-5 0,0-5 15,1 2-15,4-5 0,2-9 16,2-5-16,3-7 0,2-3 16,3-8-16,2-5 0,-1 2 0,3-2 15,-3 2-15</inkml:trace>
  <inkml:trace contextRef="#ctx0" brushRef="#br0" timeOffset="290098.0951">17525 15633 0,'0'0'0,"0"0"0,0 0 15,0 0-15,0 0 0,0 0 0,28 0 16,-28 0-16,26 1 0,-26-1 16,28 4-16,-11-1 0,2 1 0,1 2 15,-1 1-15,-1 2 0,-1 1 16,-1 2-16,2 2 0,3 5 15,-2 2-15,-2 1 0,-3 0 16,-4 2 0,-4 1-16,-5 3 15,-3 4-15,-3-2 16,0 0-16,-2 1 0,-1-5 0,-4-2 16,-3-3-16,-2-5 0,0-4 0,-2-7 15,0-3-15,3-5 16,0-3-16,4 2 0,2 1 15,1-1-15</inkml:trace>
  <inkml:trace contextRef="#ctx0" brushRef="#br0" timeOffset="290260.9919">17513 15780 0,'0'0'16,"0"0"-16,0 0 0,0 0 16,0 0-16,33 11 0,-33-11 15,26 11-15,-13-5 16,2 1-16,0 0 0,2 0 15,0-1-15,0 1 0,-2 0 16,1 0-16,-2-1 0,-2 0 16,-2-2-16,-2 0 0,-3-2 15,1 0-15,-2-1 0,1 1 16</inkml:trace>
  <inkml:trace contextRef="#ctx0" brushRef="#br0" timeOffset="290445.9416">17478 15890 0,'0'0'0,"0"0"0,0 0 16,0 0-16,0 0 0,21 18 16,-21-18-16,25 9 0,-25-9 0,30 9 15,-14-4-15,-1-1 0,1 0 0,-2-1 16,2-1-16,-2 0 0,0 2 16,-2-2-16,-2-1 0,-1 0 15,-1 0-15,-2-1 0</inkml:trace>
  <inkml:trace contextRef="#ctx0" brushRef="#br0" timeOffset="290615.412">17547 16095 0,'0'0'0,"0"0"0,0 0 15,33 8-15,-20-5 0,5-3 16,3 0-16,1 0 0,1-1 0,9-4 15,2 0-15,-5 0 0,-5 1 0,-3 1 16</inkml:trace>
  <inkml:trace contextRef="#ctx0" brushRef="#br0" timeOffset="290846.9626">18568 15522 0,'0'0'0,"0"0"16,0 0-16,4 29 0,-4-29 0,0 32 16,-2-12-16,-3 2 0,1 0 0,-3 8 15,1 2-15,-2-1 0,0-1 0,-2 2 16,1-4-16,0-4 15,1-7-15,1-2 0,2-4 16,0-2-16</inkml:trace>
  <inkml:trace contextRef="#ctx0" brushRef="#br0" timeOffset="291132.2476">18207 15783 0,'0'0'0,"0"0"16,0 0-16,0 0 0,0 0 0,0 0 16,6 24-16,-6-24 15,0 0-15,8 24 0,-8-24 16,15 23-16,-15-23 0,17 18 16,-4-9-16,2 0 0,3-1 0,3-1 15,2-1-15,1-1 0,2-1 16,10 3-16,0 0 0,-1-3 15,1-1-15,4-1 0,-1-1 0,-6-2 16,-4-1-16,-5 1 0,-5-1 16,-4 1-16</inkml:trace>
  <inkml:trace contextRef="#ctx0" brushRef="#br0" timeOffset="291301.2704">18818 15841 0,'0'0'16,"0"0"-16,0 0 0,4 24 0,-4-24 16,5 24-16,-4-8 0,-1 2 15,0 0-15,-1 3 0,0 0 16,-2 5-16,0 1 0,-1-1 16,-2 0-16,2-3 0,-1-4 0,2-4 15</inkml:trace>
  <inkml:trace contextRef="#ctx0" brushRef="#br0" timeOffset="305906.8747">14869 16041 0,'0'0'0,"0"0"0,0 0 16,0 0-16,0 0 0,0 0 16,30-11-1,-30 11-15,33 0 0,-8 3 0,6 0 16,3 1-16,2 1 0,19 4 15,3-1-15,-2 2 0,-1-1 16,14 5-16,9 5 0,-14-5 0,-11-3 16,-7 0-16,-12-3 15,-12-4-15,-7-4 0,-4 0 0,-4 0 16,0 0-16</inkml:trace>
  <inkml:trace contextRef="#ctx0" brushRef="#br0" timeOffset="306089.2777">14893 16153 0,'0'0'0,"0"0"0,0 0 15,0 0-15,0 29 0,0-14 16,1 3-16,-1 2 0,0 0 16,0 7-16,1 0 0,0-1 15,1-1-15,-1-1 16,1-1-16,0-3 0,0-4 15,-1-2 1</inkml:trace>
  <inkml:trace contextRef="#ctx0" brushRef="#br0" timeOffset="306405.844">14934 16275 0,'0'0'15,"0"0"-15,0 0 0,0 0 16,29-3-16,-29 3 0,38 1 15,-14 1-15,3-1 0,5 3 16,5 0-16,11 5 0,-1 1 16,12 5-16,-1 0 0,-4 0 15,-3-2-15,3 5 0,-5-1 0,-9 0 0,-7-1 16,-9 2-16,-6 0 0,-6 0 16,-4-2-16,-10-2 0,-7 0 15,-7-2-15,-5-1 0,-7-3 16,-7-4-16,0 0 0,1 0 0,-3-3 15,-4-2-15,2 0 0,2 0 16,-3-5 0,4-1-16,7-3 0,3-3 0,0-7 15,4-4-15,6 6 0,4 5 16,3 3-16</inkml:trace>
  <inkml:trace contextRef="#ctx0" brushRef="#br0" timeOffset="306590.8426">15243 16026 0,'0'0'0,"0"0"0,0 0 16,0 0-16,0 0 0,0 0 16,-4 26-16,4-26 0,-7 30 0,2-10 15,0 3-15,-1 2 0,0 2 16,-2 0-16,-1 2 0,0 5 16,1-2-16,2-3 0,0-2 15,4-6 1,2-4-16,2-6 0,3-5 15,-1-1-15,-1 0 0,1-2 16</inkml:trace>
  <inkml:trace contextRef="#ctx0" brushRef="#br0" timeOffset="306875.592">15492 16176 0,'0'0'15,"0"0"-15,0 0 0,0 0 0,0 0 16,-13 25-16,13-25 15,-19 19-15,19-19 0,-21 23 0,8-10 16,-3 1-16,-1 0 0,-2 0 16,-1 1-16,-3 3 0,1-1 0,2-1 31,1-1-31,3-1 0,1-2 16,4 0-16,4 0 0,2-1 15,3-1-15,5-1 16,5 0-16,3-1 0,2 0 0,5-2 15,3-1-15,1 1 0,1-1 0,0-2 16,0-3-16,5 0 0,-3-3 16,-5 2-16,-3-1 0,-4 1 0</inkml:trace>
  <inkml:trace contextRef="#ctx0" brushRef="#br0" timeOffset="307107.5379">14988 16552 0,'0'0'0,"0"0"0,0 0 0,30 6 16,-14-4-16,5 1 0,3 0 15,3 1-15,2 0 0,9 2 16,2-1-16,-2 1 0,0 0 0,5 0 16,-3 0-16,-8 0 0,-7-2 15,-6-1 1,-6-1-16,-7-2 0,-6 0 15,-5 0-15,-8 0 0,4 0 16,1 0-16,2 0 0</inkml:trace>
  <inkml:trace contextRef="#ctx0" brushRef="#br0" timeOffset="307276.9385">14929 16665 0,'0'0'0,"0"0"0,0 0 0,0 0 0,0 0 15,30 8-15,-30-8 0,34 10 16,-12-6-16,5 0 0,3-1 15,3 2-15,3 0 0,12 3 16,-1 0-16,-2-1 0,-1 0 0,5-1 16,-7-2-16,-6-2 0,-4-1 15,-6-1 1,-5 1-16,-3-1 0</inkml:trace>
  <inkml:trace contextRef="#ctx0" brushRef="#br0" timeOffset="307662.4827">15323 16808 0,'0'0'0,"0"0"0,0 0 0,7 21 0,-7-21 15,7 20-15,-3-4 0,-2 0 16,-1 2-16,-1 0 0,-1 1 16,-2 4-16,-2 0 0,1-1 15,0-2-15,-1-2 0,-2-2 0,0-1 16,-3-4-16,0-1 0,1-1 15,0-4-15,0-2 0,1-5 0,-1-3 16,-1-5-16,1-4 0,-1-3 0,0-3 16,0-4-16,1-1 31,3-2-31,0-1 0,3-6 16,2 2-16,0 4 0,2 5 0,-1 5 15,0 4-15,-1 3 0,0 2 16,0 4-16,1-1 0,0 6 0,-4 7 15,0 2-15,-3 2 0,-1 1 0,-1 0 16,-1 1-16,0 0 16,1 0-16,1 2 0,0-2 0,1 1 15,1-3-15,2 0 0,1-2 16,-1-1-16,2-2 0</inkml:trace>
  <inkml:trace contextRef="#ctx0" brushRef="#br0" timeOffset="307825.3665">15531 17053 0,'0'0'0,"0"0"16,0 0-16,0 0 0,13 25 0,-13-25 16,0 0-16,12 20 0,-7-15 15,1-4-15,-1-4 0,2-3 16,-1-3-16,1 1 15,-1 1-15,-2 1 0</inkml:trace>
  <inkml:trace contextRef="#ctx0" brushRef="#br0" timeOffset="308079.117">15862 16312 0,'0'0'0,"0"0"16,0 0-16,0 0 0,-2 31 15,2-31 1,-8 38-16,2-14 0,-2 2 0,-1 5 16,-1 4-16,-3 11 0,0 0 15,-3 10-15,2-2 0,2-3 16,2-4-16,0 4 0,2-6 16,2-8-16,1-5 0,2-7 15,1-5-15,0-4 0,0-4 16,1-2-16</inkml:trace>
  <inkml:trace contextRef="#ctx0" brushRef="#br0" timeOffset="308464.2979">15789 16594 0,'0'0'0,"0"0"16,0 0-16,0 0 0,27-15 0,-27 15 15,27-9-15,-8 4 0,2-1 16,2 2-16,3-1 0,2 2 15,3 0-15,9 3 0,1 3 16,-2 0-16,0 2 0,3-1 16,-6 1-16,-4 1 0,-4 1 15,-6 3 1,-3 3-16,-7 3 0,-5 2 0,-4 2 16,-5 0-16,-4 5 0,-5 2 15,-6 2-15,-4 0 0,1-1 16,2-2-16,-3 6 0,2 0 15,4-5-15,1-2 0,6-3 16,2-2-16,5-1 0,4 0 0,4-1 16,3 2-16,2-5 0,4 1 0,4-3 15,3-2-15,0-2 0,-1-1 16,1-3-16,0-1 0,-1-3 16,0-2-16,-2-7 0,-3-6 15,-3-4-15,-3-2 0,-2 3 16,-3 4-16,0 2 15</inkml:trace>
  <inkml:trace contextRef="#ctx0" brushRef="#br0" timeOffset="308711.8397">16121 16652 0,'0'0'15,"0"0"-15,0 0 0,0 0 0,-11 24 16,11-24-16,-13 18 0,13-18 16,-17 22-16,8-8 0,-1 3 15,-3-2-15,-1-1 0,-1 0 0,-2 0 16,-3 2-16,2 0 0,1-3 16,2-1-16,1-4 0,2-1 0,1-4 15,1-3-15,2 0 0,0 0 16,2 0-16</inkml:trace>
  <inkml:trace contextRef="#ctx0" brushRef="#br0" timeOffset="308912.5633">15938 16681 0,'0'0'0,"0"0"16,0 0-16,18 14 0,-18-14 15,21 17-15,-8-7 0,2 3 16,3 2-16,1 0 0,1 0 15,5 4-15,0 0 0,0 0 16,-2-1-16,-2 0 0,-2-1 0,-3-2 16,-2 0-16,-3-2 0,-2-2 0,-2-1 15,-2-1 1,1-2-16</inkml:trace>
  <inkml:trace contextRef="#ctx0" brushRef="#br0" timeOffset="309213.0194">16842 16731 0,'0'0'0,"0"0"16,0 0-16,18 21 0,-18-21 0,22 24 15,-7-10-15,0 0 0,-2-2 0,-1 4 16,0 1-16,3 5 0,-1-2 16,-4-2-1,-2-4-15,-2 1 0,0 1 0,-5-4 0,-3 0 16,-3 0 0,0-1-16,-9-1 0,-7-3 15,-1-4-15,0-4 16,-1-1-16,0 0 0,1-2 0,1 0 15,0 0-15,5 1 0,1 0 0</inkml:trace>
  <inkml:trace contextRef="#ctx0" brushRef="#br0" timeOffset="309444.4881">17186 16865 0,'0'0'15,"6"7"-15,1 1 0,2 3 0,1 3 16,3 7-16,2 2 0,-3 0 16,-1 1-16,1 6 0,-2 0 0,-3-2 15,-3-2-15,-10-1 16,-7-1-16,-5-6 16,-6-5-16,-1-6 0,-3-5 0,5-2 15,5 2-15,3-2 0</inkml:trace>
  <inkml:trace contextRef="#ctx0" brushRef="#br0" timeOffset="309946.056">14415 16283 0,'0'0'0,"0"0"0,0 0 0,0 0 0,0 0 16,0 0-16,0 0 0,0 0 15,0 0-15,-22 22 0,22-22 16,-29 21-16,-972-21 0,1971 21 15,-985-10-15,0 0 0,2 0 0,1 2 16,2 1-16,2 0 0,2 0 16,2 0-16,4 2 0,1 1 0,3-1 15,5-1-15,3 1 16,2-4-16,3-1 0,0-1 0,2-2 16,0-2-16,-1-4 0,-2 0 15,-3-1-15,-2 1 0</inkml:trace>
  <inkml:trace contextRef="#ctx0" brushRef="#br0" timeOffset="310168.8327">14702 16444 0,'0'0'0,"0"0"0,0 0 15,0 0-15,0 0 0,0 0 0,-18 18 16,18-18-16,-19 16 0,19-16 0,-20 20 15,10-10-15,1 1 0,3 0 16,0 2-16,3-1 0,1 2 0,3 1 16,3 1-16,3 0 0,2-1 15,2 0-15,1 0 16,3 3-16,0-3 0,-3-3 16,-2-1-16,-2-2 15</inkml:trace>
  <inkml:trace contextRef="#ctx0" brushRef="#br0" timeOffset="311134.442">14188 16970 0,'0'0'0,"0"0"0,0 0 0,0 0 16,0 0-16,0 0 0,0 0 0,0 0 15,0 0-15,-31 13 0,31-13 16,-25 7-16,25-7 0,-35 7 15,12-3-15,-3-1 0,-3 1 16,-2-1-16,-2-2 0,-11 2 0,0-1 0,-14 0 16,0 0-16,-2-1 15,0-2-15,-1 1 0,1 0 16,-6-1-16,8 0 0,-15 0 0,-2 1 16,6-1-16,3-1 0,-11-2 15,-1 0-15,7 3 0,3 1 0,-35 2 16,2-1-16,14-1 0,10-1 0,-5-2 15,-4 1-15,4 1 16,3 0-16,-6-3 0,-3 0 16,8 2-16,8 4 0,-15-5 15,-10-4-15,7 5 0,4 2 0,-4-1 16,-2 1-16,6-1 0,6 0 16,-10 4-1,-5 2-15,-5 2 0,-3 1 16,-2-3-16,-2-1 15,22-2-15,16 0 0,-13 0 0,-7 0 16,-3 0-16,0 0 0,-11-1 16,-5-1-16,16 1 0,13 0 0,-6 1 15,-2 2-15,0-1 0,0 0 16,-16 1-16,-10 0 0,21 1 16,13 1-16,4-5 0,1-3 0,-1 5 0,0 1 15,-9 1-15,-4-1 16,2-1-16,2 1 0,-4 1 15,-3 0-15,0 0 0,1-1 0,-6 1 16,-4 0-16,9 3 0,6 1 16,-8 1-1,-8 2-15,4-4 0,1-1 16,-2-2-16,-4 0 0,6-1 16,2 0-16,-2-2 0,0 0 15,5 1-15,3-2 0,-3-1 16,0 1-16,2-1 0,6 1 0,-2-1 15,2 0-15,0-2 0,5-1 16,-3 0-16,1 1 0,2-3 0,4 0 0,-5-4 16,-3-3-16,7 3 15,8 1-15,-17-1 16,-9 0-16,11 1 0,4 0 0,5 0 16,3 0-16,1 1 0,-2 0 0,-1 1 15,-1 0-15,1 0 0,3 2 16,1 2-1,2 3-15,3 2 0,4 1 16,-4 0-16,-1-1 0,7 1 16,4 2-16,8 0 0,1 1 15,15-2-15,8-2 0,8-1 0</inkml:trace>
  <inkml:trace contextRef="#ctx0" brushRef="#br0" timeOffset="315536.0038">6398 15541 0,'0'0'0,"0"0"0,0 0 15,0 0-15,-8-22 0,8 22 16,0 0-16,-26-19 0,15 13 0,-5 0 16,-4 1-16,-2 0 0,-1 1 15,-12 1-15,-4 2 0,-2 2 16,3 1-16,-10 3 0,1 3 15,3 3-15,3 2 0,3 3 0,3 2 16,3 2-16,5-2 0,10 2 16,8 1-16,7 2 0,6 0 0,6 1 15,4 1-15,5-2 0,5-2 16,2 1-16,3 2 0,-2-1 16,2 0-1,-7-2-15,0-3 16,-7-1-16,-1-1 0,-9-1 0,-5 0 15,-5-2-15,-5-2 0,-6 0 0,-8 0 16,2-4-16,-3-2 0,-11 1 16,-2-1-16,1-3 0,4 0 15,1-2-15,6-2 0,5 1 0,6 0 16,0 1-16</inkml:trace>
  <inkml:trace contextRef="#ctx0" brushRef="#br0" timeOffset="315814.6226">6585 15795 0,'0'0'16,"0"0"-16,0 0 0,0 0 15,0 0-15,0 0 0,-32-3 0,32 3 16,-33 6-16,11 1 15,-4 3-15,-1 1 0,2 0 0,-9 6 16,4 1-16,-1 1 0,3 2 16,2 4-16,5 0 0,6-1 0,8-2 0,6-1 15,6-1-15,8-2 16,4-2-16,10-1 0,7-2 16,-7-2-16,-5-2 0,-4-2 0</inkml:trace>
  <inkml:trace contextRef="#ctx0" brushRef="#br0" timeOffset="316230.9534">7143 16011 0,'0'0'0,"0"0"0,0 0 16,0 0-16,0 0 0,-19-17 15,19 17-15,-23-10 0,23 10 16,-34-7-16,13 4 15,-1 1-15,-1 0 0,-3 3 16,-1 3-16,-5 3 0,2 1 0,-1 3 16,-3 1-16,5 1 0,4 1 15,1 5-15,6 0 0,6 0 16,4-1-16,9 0 0,9-1 16,3-4-16,6-1 0,6-5 0,6-4 0,-1-2 15,1-1-15,0-3 0,-1-3 16,0 0-16,1 0 0,2-5 15,-4-3-15,-6-1 0,-3 0 16,-6 2-16,-1 1 0,-5 2 16,-1 2-16,-4 2 0,-1 0 15,0 1 1,-2 2-16,0 3 0,-4 3 16,3 2-16,-2 3 0,1 3 15,-1 2-15,2 1 0,0 3 0,1 1 16,1 1-16,2-1 0,0-1 15,3-2-15,1-2 0,0-2 16,-2-2-16,2-2 0</inkml:trace>
  <inkml:trace contextRef="#ctx0" brushRef="#br0" timeOffset="316569.2954">7454 15955 0,'0'0'0,"0"0"0,0 0 16,0 0-16,0 0 0,-8 31 0,8-31 15,-11 27-15,2-11 0,0 1 16,-1 1-16,2 1 0,0 0 16,1-2-16,2 0 0,-3 1 15,1-3-15,3-3 0,1-2 0,0-3 0,0 0 16,3-7-1,1-2-15,1-3 0,0-2 0,2-1 16,1-4-16,3-1 0,-1-2 0,3-5 16,0-1-16,-2 2 0,0 4 15,0 1-15,-1 3 0,1 2 16,2 2-16,1 5 0,1 2 16,4 2-16,2 3 0,-2 1 0,1 2 0,1-1 15,2 0-15,-3-1 0,-3-2 16,-2 1-16</inkml:trace>
  <inkml:trace contextRef="#ctx0" brushRef="#br0" timeOffset="316917.0412">8060 15663 0,'0'0'0,"0"0"0,0 0 0,0 0 16,0 0-16,-7 25 0,7-25 15,-16 31-15,6-13 0,-2 4 16,-1 5-16,-2 1 0,0 1 0,-7 11 15,0 1 1,1-2-16,1 0 0,-1 8 16,3-1-16,4-7 0,3-4 15,2 2-15,4-3 16,4-7-16,3-5 0,5-8 0,6-6 16,-5-3-16,-1 0 0,-1-1 15</inkml:trace>
  <inkml:trace contextRef="#ctx0" brushRef="#br0" timeOffset="317271.3702">8042 16077 0,'0'0'15,"0"0"-15,0 0 0,0 0 16,0 0-16,0 0 0,32 0 0,-32 0 16,25 3-16,-25-3 0,35 3 0,-15-2 15,-3 0-15,4 0 0,1-1 16,0 0-16,2-2 0,1-1 15,-2 0-15,-3-3 0,-4 0 0,-1-1 16,-3-2-16,-3-1 0,-3-1 16,-3-1-16,-5 0 15,-3 2-15,-5 2 16,-3 1-16,-3 1 0,0 2 16,-1 2-16,-1 2 0,-3 2 15,-1 4-15,0 4 0,1 3 16,3 3-16,4 1 0,1 1 0,4 6 15,2 3-15,6 1 0,4-1 16,7-2-16,3-2 0,3-2 16,2-3-16,6-3 0,4-3 0,-5-1 15,-4-3-15,-3-1 0</inkml:trace>
  <inkml:trace contextRef="#ctx0" brushRef="#br0" timeOffset="317519.0095">8692 15915 0,'0'0'0,"0"0"0,0 0 16,-16 15-16,16-15 0,-16 20 0,6-5 15,0 2-15,0 1 0,1 1 16,0 3-16,-1 5 0,2 0 0,1-2 15,2-1-15,3-3 0,0-2 0,4-2 16,1 0-16,0-3 16,1-2-16,4-2 0,3-2 0,1-4 15,0-3-15,-1 0 0,-2-1 16,-1 1-16</inkml:trace>
  <inkml:trace contextRef="#ctx0" brushRef="#br0" timeOffset="317704.0932">8565 15988 0,'0'0'0,"0"0"0,0 0 0,0 0 16,0 0-16,23 9 0,-23-9 0,28 9 0,-28-9 16,34 10-16,-17-3 15,3-1-15,1-1 0,1 0 0,1-1 16,3 0-16,-4 0 0,-4-1 15</inkml:trace>
  <inkml:trace contextRef="#ctx0" brushRef="#br0" timeOffset="317893.9187">9006 16029 0,'0'0'0,"0"0"0,0 0 16,25 4-16,-25-4 0,21 3 15,-8-1-15,3 1 16,2 0-16,-1 0 0,1 0 16,-1 0-16,1 0 0,1 0 0,-3-1 15,-1 0-15</inkml:trace>
  <inkml:trace contextRef="#ctx0" brushRef="#br0" timeOffset="318174.379">9198 15859 0,'0'0'0,"0"0"0,0 0 16,-5 25-16,5-25 0,-12 28 0,3-9 16,1 2-1,-1 0-15,-1 11 0,1 1 16,2-1-16,3-2 0,1 4 15,2-3-15,4-4 0,-1-4 16,6-2-16,3-2 0,1-1 16,2-2-16,0-4 0,0-4 15,1-4-15,2-3 0,5-5 0,3-4 16,1 0-16,-2-1 0,-4 1 0,-4 3 16,-3 0-16</inkml:trace>
  <inkml:trace contextRef="#ctx0" brushRef="#br0" timeOffset="324897.3697">19795 15294 0,'0'0'0,"0"0"0,0 0 0,26-2 16,-26 2-16,30 1 0,-9 1 0,2 0 0,1 1 16,5-1-16,4 1 0,8 0 15,-2 1-15,6 0 0,2 0 16,6 2-16,-5 1 0,-1 0 15,-3 0-15,0-1 0,-7-1 16,-9-4-16,-7-1 0,-6 0 16,-3 0-16,-2 0 0</inkml:trace>
  <inkml:trace contextRef="#ctx0" brushRef="#br0" timeOffset="325182.8222">20267 15095 0,'0'0'0,"0"0"0,0 0 0,0 0 16,-5 27-16,5-27 0,-7 30 15,2-11-15,-2 2 0,0 2 16,-1 2-16,-3 7 0,0 0 0,2-3 15,1-2-15,2-1 0,1-3 0,0 5 16,0-2-16,1-4 0,0-3 16,1-4-16,2-2 15,1-4-15,1-2 0,-1-2 0,0-3 16,0-2-16,5-5 0,-3 2 16,0 0-1,-1 0-15</inkml:trace>
  <inkml:trace contextRef="#ctx0" brushRef="#br0" timeOffset="325583.7156">21335 15218 0,'0'0'0,"0"0"16,0 0-16,0 0 0,0 0 0,-30 20 0,30-20 15,-35 15-15,15-6 0,-3 1 16,-3 1-16,-1 0 0,-1 2 16,-8 2-16,0 1 0,4-1 15,3 0-15,-3 2 0,2 0 16,5-2-16,3-2 0,6 1 15,6 1 1,6 1-16,4-1 0,8 1 0,7 0 16,6-1-16,4-2 0,9 1 15,5 1-15,2-3 0,1-2 16,12 2-16,4 1 16,-6-3-16,-6-1 0,5-2 0,-5-4 15,-10-4-15,-10-2 0,-6 1 16,-5 0-16,-3 1 0</inkml:trace>
  <inkml:trace contextRef="#ctx0" brushRef="#br0" timeOffset="325868.7179">21369 15287 0,'0'0'0,"0"0"16,0 0-16,-7 18 0,7-18 0,-12 23 15,2-3-15,-1-1 0,-1 1 16,-1 5-16,0 4 0,-3 8 0,3-2 16,-2 7-16,-1-3 0,4-3 15,2-4-15,1-4 0,2-3 16,1-2-16,2-1 0,0-3 15,2-1-15,0-6 0,1-4 16,2-5-16,1-4 0,0 1 0,-2 0 16,3-1-1</inkml:trace>
  <inkml:trace contextRef="#ctx0" brushRef="#br0" timeOffset="326169.746">21981 15618 0,'0'0'0,"0"0"16,0 0-16,29 4 0,-29-4 0,31 6 0,-10-2 15,3 1-15,0-1 0,10 4 16,4 0-16,-2 0 16,0 0-16,3 2 0,-5-2 0,-5-1 15,-5-1-15,-5-2 0,-5-1 16,-5-4-16,-4-2 0,-1 1 16,-1 1-16,0-1 15</inkml:trace>
  <inkml:trace contextRef="#ctx0" brushRef="#br0" timeOffset="326486.4891">22302 15434 0,'0'0'0,"0"0"0,0 0 16,0 0-16,0 0 0,0 0 0,-1 31 15,1-31-15,-6 27 0,6-27 16,-11 35-16,4-15 0,0-1 16,-1 3-1,0 2-15,2 0 0,-1-2 0,-1 5 16,2-1-16,0-2 16,1-1-16,0 0 0,2-1 15,0-3-15,0-2 0,1-1 0,1-1 16,0-1-16,1-1 0,0-2 15,1-3-15,2 0 0,2-3 16,-1-1-16,0 0 0,-1-1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23:47:34.092"/>
    </inkml:context>
    <inkml:brush xml:id="br0">
      <inkml:brushProperty name="width" value="0.05292" units="cm"/>
      <inkml:brushProperty name="height" value="0.05292" units="cm"/>
      <inkml:brushProperty name="color" value="#FF0000"/>
    </inkml:brush>
  </inkml:definitions>
  <inkml:trace contextRef="#ctx0" brushRef="#br0">2172 2717 0,'0'0'0,"0"0"0,0 0 16,0 0-16,0 0 0,0 0 0,25-7 16,-25 7-16,33-4 0,-9 3 15,4-1-15,4 1 0,3 1 16,9-2-16,8 0 0,13 1 16,-2 0-16,11 1 0,-1 1 0,6 1 15,-5 2-15,0-1 0,-8-1 16,-12 3-16,-8 1 0,-10 0 0,-10-1 15,-5 3-15,-8 3 0,-9 5 16,-9 1-16,-7 0 0,-7 0 16,-6 4-16,-10 1 0,-6 4 15,-9 3-15,-14 9 0,-7 2 16,0 2-16,2 2 16,-11 3-16,1-2 15,-25 15-15,18-10 0,18-8 0,14-6 16,10-9-16,6-6 0,8-7 15,6-3-15,11-6 0,10-2 16,0-7-16,2-5 0,1-1 0,-2-4 0,8-6 16,1-4-16,6-3 15,4-4-15,3-7 0,5-5 16,0-2-16,0-2 0,0-3 16,-2-6-16,3-3 0,-2 3 0,-2 2 15,-2 1-15,-1 3 0,-1 4 16,5-16-16,-4 9 0,-1 13 15,-5 8-15,-3 8 0,0 2 16,-7 14 0,0 0-16,-3 5 0,3 4 0,0 3 15,4 2-15,5 6 0,1 5 16,-1 1-16,0 3 0,4 5 16,0 7-16,1 1 0,-2 1 15,4 2-15,0 2 0,6 11 16,-2 1-16,3-4 0,1-3 15,1 0-15,-3-3 0,1 8 0,-4 0 16,-4-4-16,0-1 0,0-3 0,-3 0 16,-5-3-16,-2-1 0,-3-6 15,1-3-15,-6-7 0,-2-3 16,-2-9-16,0-4 0,-5-2 16,-4-5-16,-8-6 0,-5-8 15,0-2-15,-5-5 0,-4-7 0,-3-4 0,-8-7 16,1-2-16,-3-3 15,-2-6-15,-1-3 0,10 5 0,3 3 16,3 1-16,4 6 0,3 3 16,-6-11-16,7 6 0,9 20 15,-1 2-15,-1 8 0,-2 2 16,4 3-16,8 2 16,0 2-16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23:47:39.044"/>
    </inkml:context>
    <inkml:brush xml:id="br0">
      <inkml:brushProperty name="width" value="0.05292" units="cm"/>
      <inkml:brushProperty name="height" value="0.05292" units="cm"/>
      <inkml:brushProperty name="color" value="#FF0000"/>
    </inkml:brush>
  </inkml:definitions>
  <inkml:trace contextRef="#ctx0" brushRef="#br0">2004 3845 0,'0'0'0,"0"0"16,0 0-16,0 0 0,0 0 0,0 0 15,22-14-15,-22 14 16,20-2-16,-20 2 0,31 1 15,-12 1-15,3 1 0,3-1 0,7-1 16,0 2-16,0-1 0,18 1 16,4-1-16,12 2 0,0-1 0,20 1 15,0 0-15,-2-3 0,-2-1 16,20-2-16,1-2 0,6 1 16,-8 2-16,54-4 0,-1-1 15,-20 5-15,-13 2 0,9-3 0,4-2 16,-12 2-16,-5 1 0,10 1 0,6-2 15,-7 1-15,-8-2 16,12 7-16,9 5 0,-14-9 16,-10-7-16,13 7 0,9 4 15,-10 0-15,-7 1 0,11 0 16,9-2-16,-13 1 0,-8-1 16,10 1-16,6 3 15,-8 1-15,-7 0 0,11-3 16,7-2-16,-14 0 0,-7 0 15,10-2-15,7-2 0,-7 0 16,-6-1-16,11 5 0,8 1 0,-14 0 16,-9 0-16,10-7 0,6-4 15,-8 4-15,-7 0 0,7 4 0,7 2 16,-11-3-16,-7-3 0,8 6 16,5 0-16,-12 1 0,-7-3 0,9 3 15,7 2-15,-14-2 0,-10 1 16,7-7-16,5-3 0,-13 2 0,-8-1 15,3 8-15,1 3 16,-11-2-16,-7-2 16,3 1-16,4-2 15,-6-1-15,-3-2 0,-3 1 0,-2 1 16,-7 2-16,-5 1 0,2-5 16,4-3-16,-5-9 0,-4-7 0,-8 13 15,-5 10-15,-4 0 16,-3-3-16,-5-3 0,-4 0 15,-3-5-15,-2-1 0,-5-2 0,-5-1 16,-4 1-16,-2 0 16,-4-7-16,-2-7 0,-4 6 0,-1 3 15,-1-6-15,0-5 16,3 11-16,-3-3 0,-1-11 0,-2-5 16,-1 0-16,-1 1 0,3-10 0,2-6 15,4 0-15,1-2 0,1 3 16,1 0-16,2 1 0,2 1 0,5-4 15,2 5-15,0 5 16,1-2-16,8-19 0,1 4 16,-5 12-16,-1 9 0,-2-3 0,0-2 15,-7 20-15,-3 1 0,-5 4 16,-5 4-16,-4 0 0,-3-1 0,-9 1 16,-6-2-16,3 2 0,-2 0 0,-12-2 15,-7-1-15,-2 2 16,0-1-16,-20-2 0,-7 3 15,4 2-15,1 2 0,-42-2 0,1 2 32,16 3-32,11 3 0,-5-6 0,-5-2 15,0 6-15,2 6 0,-7-7 16,-2-5-16,9 2 0,7 0 16,-13 7-16,-10 4 0,9-8 15,6-6-15,-13-3 0,-9-1 16,8 8-16,5 8 0,-12-3 0,-9 0 15,9-5-15,4-1 0,-12 6 16,-10 3-16,8-2 0,7-2 0,-14-2 16,-11-4-16,11 6 15,9 6-15,-14-1 0,-5 1 0,6-8 16,7-5-16,-16 2 0,-13 3 16,18 3-16,11 1 0,-10 1 0,-9 2 15,12 3-15,2 2 0,-10-3 16,-9 1-1,18 2-15,9 3 0,-9-1 16,-9-1-16,10 0 0,9 2 16,-9-2-16,-5-2 0,16 1 15,8 0-15,-8 0 0,-4 0 16,10 0-16,8-1 0,-9 3 0,-9 1 16,11-1-16,9 1 0,-7 0 15,-7 0-15,13-1 0,7 0 0,-6 1 16,-3 2-16,12-2 0,7-1 0,-4 5 15,-3 5-15,9-6 0,4-4 16,0 2-16,-1-3 0,10 0 16,7-3-16,-4 0 0,-2-2 15,11 2-15,4-1 0,5 1 16,0 1 0,7-2-16,6-2 0,-1 1 15,2 0-15,6 0 0,3 0 0,1 0 16,4-1-16,5 0 0,4 0 15,3 2-15,8-2 16,0 5-16,5 4 0,-2-4 0,-1-2 16,2 0-16,2 0 0,2 5 15,4 7-15,1-2 0,0 1 0,1-2 0,2 2 16,1 3-16,0 2 0,2 9 16,4 7-16,0-3 0,-3 3 15,5 11-15,-4 6 0,0-1 16,-4 2-16,0 4 0,2 4 15,-3 4-15,-2-6 0,-1 2 16,4 0-16,-3-3 0,-1-4 0,6 26 0,-2-7 16,-1-17-16,-2-11 0,2 1 15,1 0-15,-2-8 0,0-8 16,-1 4-16,-2 1 0,-1-6 16,-2-3-16,-2-9 0,-2-5 15,0-9-15,2 0 0,-3-2 16,3-1-1,0-3-15,0 0 0,-5-1 0,-5 1 16,-5-6-16,-1-2 0,3 1 16,3 3-16,2 3 0</inkml:trace>
  <inkml:trace contextRef="#ctx0" brushRef="#br0" timeOffset="1687.0067">4861 2835 0,'0'0'0,"0"0"16,0 0-16,0 0 0,-25 7 0,25-7 15,-23 13-15,23-13 0,-26 19 16,11-4-16,-2 3 0,1 1 15,2 1-15,-8 11 0,1 5 16,2 2-16,2 1 0,-1 12 16,3 2-16,1-2 0,4-2 15,1 13 1,1 2-16,3-8 0,3-3 16,9 2-16,7-7 0,5-5 0,6-5 15,8-2-15,7-8 0,-7-9 16,3-5-16,12-3 0,3-4 15,-6-5-15,-1-5 0,7-6 16,4-6-16,-7-6 0,-3-5 16,2-7-16,-3-5 0,-7-2 0,-4-1 0,12-29 15,-9-2-15,-7 12 0,-7 6 16,-11-3-16,-8-2 0,-4 4 16,-6 4-16,-8-1 0,-5 1 15,-2 8-15,-1 5 0,-6 5 16,-3 5-16,0 5 0,0 4 0,-9 5 15,-5 6-15,0 5 0,-1 6 0,-7 7 16,-6 3-16,2 6 0,6 2 16,-11 15-16,-5 11 0,12-3 15,3 1-15,8 6 0,5 8 16,14-19-16,6-14 0,8-6 16</inkml:trace>
  <inkml:trace contextRef="#ctx0" brushRef="#br0" timeOffset="2468.4854">9620 2747 0,'0'0'0,"0"0"16,0 0-16,0 0 0,-25 3 0,25-3 15,-30 16-15,10-5 0,0 1 0,-6 2 16,-3 4-16,-1 1 0,1 3 16,-12 10-16,-2-1 0,-8 9 15,4 1-15,-10 10 0,3 4 16,7-2-16,6-2 0,-4 11 16,3-3-16,8-4 0,4-4 0,6 9 31,8 0-31,9-7 0,7-5 0,11 3 15,9 0-15,1-11 0,4-3 16,27 6-16,6-12 0,-16-15 0,5-3 16,33 1-16,5-5 15,-7-7-15,-3-6 0,8-6 16,6-3-16,-9-5 0,-5-4 0,0-8 16,1-6-16,-8 4 0,-7 3 0,3-15 15,1-11-15,-11 3 0,-6 1 16,-6-2-16,-5-2 0,-6 0 15,-6-1-15,-4-6 0,-3-2 16,-5 8-16,-3 5 0,-10 0 16,-6 0-16,-7 3 0,-2 3 0,-8 6 31,-5 3-31,0 3 0,-1 0 0,-13 5 16,-9 2-16,-5 12 0,-3 5 15,-15 11-15,-9 5 0,-1 5 16,0 4-16,27-4 0,17-5 15,13-2-15</inkml:trace>
  <inkml:trace contextRef="#ctx0" brushRef="#br0" timeOffset="15112.7747">14031 3488 0,'0'0'0,"0"0"0,0 0 0,0 0 16,0 0-16,7-21 0,-7 21 15,0 0-15,3-21 16,-3 21-16,-1-20 0,-1 10 0,-2-1 16,1 2-16,-1-1 0,-1 0 15,1 0-15,-3 2 0,-1 0 16,1 0-16,-2 2 0,-1 0 15,-2 1-15,-2 1 0,-3 1 0,-1 1 16,-2 0-16,1 4 0,-1 1 16,-8 3-16,0 4 0,0 1 15,0 1-15,3 4 0,2 2 16,2 4-16,2 2 16,3 9-16,4 1 15,4-2-15,3-2 0,7 1 16,2 2-16,5-2 0,3-6 0,7-1 15,3-7-15,2-4 0,1-5 16,2-8-16,0-6 0,1-4 16,-1-6-16,1-6 0,0-3 15,-1-3-15,1-2 0,-3-5 0,0-3 16,-1-2-16,-1-2 0,0-6 0,-2 1 16,-2 3-16,-2 4 0,2 1 15,1 2-15,-3 4 0,0 4 16,-5 5-16,-2 2 0,-3 5 15,-2 4-15,-2 5 0,0 3 16,-3 5 0,-5 2-16,-4 6 0,-4 4 15,0 2-15,-1 2 0,-3 7 16,-1 7-16,0 8 0,1 3 0,2 5 16,-1 4-16,3 0 0,1 2 15,3 5-15,5-4 0,4-6 16,2-5-16,2-8 0,2-6 15,2-9-15,-1-4 0,2-8 0,0-4 0,-2-1 16,-2 0-16,-2-1 0</inkml:trace>
  <inkml:trace contextRef="#ctx0" brushRef="#br0" timeOffset="15501.8514">14357 3344 0,'0'0'0,"0"0"16,0 0-16,-14 26 0,14-26 0,-12 32 15,4-10-15,0 2 0,1 3 16,-1 9-16,0 1 16,3-4-16,0-2 0,1-1 15,1-6-15,-1-3 0,2-5 16,2-4-16,2-4 0,1-6 0,0-5 15,1-5-15,2-3 0,-1-4 16,1-3-16,1-3 0,2-2 0,1-7 16,0-3-16,0 3 0,-1 0 15,0 5 1,0 2-16,-2 2 0,1 2 16,-1 3-16,-2 3 0,2 5 0,0 4 15,2 1-15,0 3 0,-1 3 16,1 0-16,-1 5 0,2 0 15,1 2-15,0 1 0,0 3 16,2 4-16,-4-3 0,0-2 16,-1-3-16</inkml:trace>
  <inkml:trace contextRef="#ctx0" brushRef="#br0" timeOffset="15930.2511">14658 3543 0,'0'0'16,"0"0"-16,0 0 0,31 5 0,-31-5 15,31 2-15,-11 0 0,0-2 0,1-1 0,6-2 16,1-2-16,-2 1 0,0-3 15,-2 2-15,-2-2 0,-2-2 16,-2-1-16,-2-1 0,-3-1 16,-3 1-16,-2-1 0,-3 0 15,-1 2-15,-3-2 0,-3-1 0,-5 2 16,-4 0 0,-2 2-16,-2 2 0,-1 4 15,-2 2-15,-2 3 0,-3 0 16,0 5-16,-1 4 0,-4 5 15,2 0-15,-1 2 0,1 4 16,3 1-16,2 0 0,5 2 16,5 1-16,5-2 0,3 1 0,7-1 15,3 0-15,6-5 0,2-3 0,7-4 16,7-3-16,8-3 0,4-1 16,-9-2-16,-7 1 0,-5-2 15</inkml:trace>
  <inkml:trace contextRef="#ctx0" brushRef="#br0" timeOffset="16416.4191">15563 3399 0,'0'0'0,"0"0"0,0 0 15,0 0-15,0 0 0,-24-11 0,24 11 16,-27-2-16,11 3 0,-1 0 15,-2 3-15,-2 0 0,-1 0 0,-1 3 16,-2 2-16,-7 5 0,0 1 16,2 3-16,0 1 0,2 2 0,3 1 15,-2 4-15,6 0 16,5-3-16,4 1 0,4-5 16,5-3-16,6-4 0,5-2 0,6-3 15,5-2 1,3-4-16,3-2 0,4-7 15,3-3-15,-1-1 0,-3-3 16,2-1-16,0-2 0,3-7 0,-2-3 16,-6 3-16,-3 0 15,-5 2-15,-4 0 0,-3 4 0,-2 4 16,-4 2-16,-1 4 0,-3 4 16,-1 2-16,-3 5 0,-3 0 0,-3 7 15,-2 2-15,0 4 0,1 3 0,0 3 16,1 2-16,2 0 0,2 1 15,3 1-15,1-1 0,5-1 16,2-1-16,5-2 0,4-2 16,2-4-16,-1-3 0,4-5 15,1-3-15,1-5 0,0-3 0,-4 1 0,-2 1 16,-4-1-16</inkml:trace>
  <inkml:trace contextRef="#ctx0" brushRef="#br0" timeOffset="16720.4091">15819 3392 0,'0'0'0,"0"0"15,0 0-15,0 0 0,-17 20 0,17-20 16,-13 25-16,13-25 0,-14 37 16,6-16-16,1 1 0,0-1 15,0 0-15,0 5 0,1-3 16,1-4-16,0-3 0,2-4 15,1-3-15,1-6 0,1-3 0,-1-2 16,2-4-16,0-1 0,1-4 16,2-6-16,3-2 0,1-1 0,1 1 15,-1 0-15,2 2 16,-1 3-16,0-1 0,0 4 16,1 1-16,0 2 0,1 3 0,0 1 15,1 3 1,0 2-16,-1 0 0,1 5 15,0-1-15,1 3 0,1-1 0,-3-1 16,-3 0-16,0-2 0</inkml:trace>
  <inkml:trace contextRef="#ctx0" brushRef="#br0" timeOffset="17165.5897">16194 3356 0,'0'0'0,"0"0"0,0 0 0,0 0 16,-10 22-16,10-22 0,-18 26 16,6-9-16,0 3 0,0 2 15,0 3 1,1-2-16,1 0 0,0 4 16,2-2-16,4-4 0,2-3 0,5-4 15,5-4-15,4-3 0,4-3 16,4-4-16,2-3 0,0-4 15,2-2-15,4-8 0,1-4 16,-2-2-16,1-2 0,-2-1 16,0-1-16,-1-2 0,-2 2 0,-3 6 15,-2 3-15,-6 5 0,-3 4 0,-4 4 16,-1 2-16,-4 3 0,1 3 16,-4 5-16,-1 6 0,-3 4 15,-1 1-15,-2 9 0,-1 5 0,0 4 16,0 0-16,1 4 15,1 0-15,1 5 0,2-6 0,0-4 0,2-5 16,-1-4-16,1-6 0,-3-4 16,-1-4-16,-6-2 0,-5 0 15,-4-5-15,-2 0 0,-2-3 16,-3 0-16,1 0 0,6-1 16,5 0-16</inkml:trace>
  <inkml:trace contextRef="#ctx0" brushRef="#br0" timeOffset="17566.0043">14215 4228 0,'0'0'0,"0"0"0,0 0 16,0 0-16,24-7 0,-24 7 0,39-3 15,-13 1-15,4 0 0,10 1 16,7 0-16,19-1 0,4-2 0,26 1 16,6 0-16,16 1 0,-6 0 0,24 4 15,20 1-15,31 1 0,-31 0 16,-13-3-16,-7-2 0,-20 1 16,-13 1-16,-32-1 0,-23 0 15,-14 0-15</inkml:trace>
  <inkml:trace contextRef="#ctx0" brushRef="#br0" timeOffset="28222.3389">2156 5109 0,'0'0'16,"0"0"-16,0 0 0,0 0 0,0 0 16,0 0-16,27-6 15,-27 6-15,24 0 0,-24 0 16,35 4-16,-14-2 0,1-2 16,8 2-16,10 1 0,-2 1 15,1 0-15,14-1 0,14 0 16,3 0-16,1 0 0,17-1 0,2-3 0,11 4 15,-1-1-15,14-1 0,-4-3 16,-1 2-16,1 2 0,45-5 16,-11-4-16,-4 3 0,-6-2 0,0-1 15,0 0-15,-4 4 0,-1 4 16,10-1-16,6 0 0,-3-1 16,-5-1-1,8-1-15,5-3 0,-4 2 16,-4 3-16,11 1 0,4 1 15,-1-2-15,-2-2 0,3 2 16,2 0-16,0 1 0,1-1 0,0 1 16,3 1-16,0 0 0,-1 0 15,3-1-15,0 0 0,-2 1 16,-2 1-16,3 4 0,4 2 0,-6-3 16,0-2-16,2-1 0,3-2 15,-6 2-15,-4 1 0,3-1 16,2 1-16,-4 0 0,-4 1 0,1 1 15,-1 2-15,-9-1 0,-5 0 16,3-6-16,2-3 0,-9 0 16,-7 2-1,-2 0-15,-3 1 0,-10 4 16,-8 0-16,-6-3 0,-4-2 16,-14-2-16,-8-1 0,-10-6 15,-7-3-15,-9 4 0,-4 5 0,-13 0 16,-8 2-16,-5-3 0,-5-3 15,-6-7-15,-5-4 0,0 7 16,-1 3-16,0 4 0</inkml:trace>
  <inkml:trace contextRef="#ctx0" brushRef="#br0" timeOffset="29086.9009">13508 4768 0,'0'0'0,"13"-3"0,1 1 16,-2 0-16,1 0 0,13 0 15,6-2-15,1 1 0,1 1 0,14 0 16,4-2-16,-2 1 16,-2 1-16,12-3 0,0 1 15,-7 0-15,-5 0 0,2-3 16,-2 0-16,-11 4 0,-7 3 0,-8 0 0,-4 2 16,-6-1-16,-4-1 0,-8 0 15,-1 4-15,-5-2 0,-3 0 0,-4 4 16,-5 4-16,0-1 15,-1 2-15,-5 6 0,-5 7 16,1-2-16,1-3 0,-12 10 16,-4 3-1,5-4-15,3-2 0,-8 2 16,-1 0-16,8-4 0,6-2 0,0-1 16,2 0-16,6-6 0,4-5 15,6-3-15,4-2 0,2-4 16,0-2-16,3-6 0,1-7 15,1-1-15,1-3 0,3-6 0,2-3 16,3 3-16,2-1 0,3-9 0,0-1 16,2-2-16,0 3 0,3-3 15,2-2-15,1 5 0,0 2 16,5 0-16,1 4 0,-4 6 16,-1 5-16,-1 4 0,-1 1 15,-7 5-15,-2 2 0,1 5 16,0 5-16,-1 4 0,-1 3 0,-2 5 0,-3 7 15,0-2-15,-2 2 0,-1 10 16,-1 3-16,1-2 0,1-3 16,-1 4-16,1-1 0,2 0 15,0-2-15,3 0 0,2 2 16,-1-4-16,-1-3 0,2-1 16,0-4-16,-2-7 15,-1-3-15,-2-2 0,-1-1 16,0-3-16,-2-2 0,-1-3 15,-1 0-15,-2-3 0,-3-2 16,-4-7-16,-7-4 0,2 2 0,-2-5 16,-9-5-16,-6-5 15,1 1-15,2 1 0,-4-3 0,-2-1 16,-6-1-16,2 4 0,4 0 0,1-1 16,3 4-16,3 1 0,-5 0 15,1 3-15,7 5 0,2 5 0,-5 2 16,0 3-16,9 0 0,4 2 15,3 0-15</inkml:trace>
  <inkml:trace contextRef="#ctx0" brushRef="#br0" timeOffset="32767.2048">2630 6478 0,'0'0'0,"0"0"0,0 0 16,26 0-16,-26 0 0,25-1 0,-9-1 16,2 2-16,1 1 0,1 0 15,4 1-15,5 0 0,-1-1 16,2 1-16,3 0 15,-3 3-15,1 0 0,10 1 0,3-1 0,-3 0 0,1-3 16,2 1-16,6-2 16,-2 3-16,0 3 0,14-4 0,1-3 15,-3 3-15,0 1 0,13-1 16,3 0-16,-12-3 0,-5 0 16,14 0-16,2 1 0,-6 0 15,-5 1-15,29-4 0,-8-3 0,-7-1 0,-7 2 16,2 4-16,1 2 0,-6-3 15,-5-3-15,6 3 0,6 2 16,-9 4-16,-2 3 0,7-2 16,4-2-16,-7 0 0,-4-3 15,3-2-15,6-3 0,-8 1 16,-4 1-16,9 4 16,6 2-16,-6 1 0,-4 0 15,8-5-15,6-3 0,-7-1 16,-5-2-16,5 8 0,1 5 15,-6-6-15,-4-2 0,7-1 16,4-1-16,-5 5 0,-1 0 16,5 0-16,3-1 0,-8 1 15,-5 2-15,7-2 0,6 0 0,-7-4 0,-1-2 16,3 3-16,6 2 0,-7 3 16,-5-1-16,8-3 0,5-2 15,-10 2-15,-5 2 0,5 0 16,4 0-1,-4-2-15,-3-1 0,5 0 0,7-2 16,-8 2-16,-3 1 0,7 1 16,5 0-16,-8 2 0,-1 0 15,6 0-15,4 1 0,-5-3 16,-4-1-16,5-1 0,3 1 16,-6 1-16,-4 0 0,6 0 15,5 1-15,-9 0 0,-3-2 0,4-2 16,6 1-16,-9 0 15,-4 2-15,7 2 0,4 2 0,-7-2 0,-4-1 16,8-2-16,4 1 0,-7 0 16,-5 1-16,5 0 0,5-1 15,-5-1-15,-5-1 16,6 1-16,8 1 0,-9 1 0,-3 0 0,8-2 16,5 0-16,-6 0 0,-5 1 0,6-1 15,3-1-15,-4 1 0,-3 0 16,7 1-16,5 0 0,-9-3 15,-6-3-15,9 2 0,7 1 16,-6 3-16,-3 4 0,6-4 16,2 0-16,-2-2 0,-4-1 0,7 2 15,4 2-15,-9-1 0,-5-2 16,9 4 0,6 2-16,-8-2 0,-5-3 15,8 1-15,6-1 0,-8 2 0,-5 0 16,8-2-16,5 0 0,-4 2 15,-3 4-15,4-3 0,4-2 16,-6 0-16,-3-1 0,6 1 16,4 1-16,-6 1 0,-5 1 0,12 3 15,7 2-15,-6-8 0,-5-5 16,8 8-16,6 3 0,-12-1 16,-5 0-16,9-3 0,5-1 15,-6-2-15,-5-1 0,12 1 16,7 1-16,-9 1 0,-7 0 0,8 0 15,4-1-15,-7 2 0,-5-2 16,9-1 0,9-1-16,-11 1 0,-7-1 0,10-1 15,6 1-15,-9 1 16,-6 1-16,6 1 0,6 0 16,-8-1-16,-5 0 0,12-2 15,6-1-15,-10 2 0,-6 0 0,5 0 16,6-1-16,-8-3 0,-3 1 15,8 0-15,7 3 0,-9 1 0,-8 2 16,9-7-16,4-2 0,-6 0 16,-7 0-16,9 5 0,3 3 15,-7-6-15,-6-3 0,7 1 16,7 0-16,-11 4 0,-5 5 0,9-6 16,6-2-16,-5-1 0,-7 1 15,7 3 1,5 1-16,-8 1 0,-6 0 15,11 3-15,6 0 0,-10 0 16,-7-2-16,10-2 0,7 0 16,-10 1-16,-5 2 0,6 0 0,4-2 15,-7 0-15,-5 0 0,7 2 16,6 0-16,-8-1 0,-7 1 16,9-1-16,5 0 0,-9 0 0,-4 1 15,4 0-15,4-1 0,-9 3 16,-7 0-16,10-2 0,8-1 15,-8-1-15,-4 0 0,5-4 0,2-1 16,-8 2-16,-5 1 0,8 4 16,6 2-16,-10-1 0,-7 0 0,8-1 15,6 2-15,-11 3 0,-5 2 16,3 4-16,-1 0 0,-5-4 0,-5-5 16,3 2-16,1-1 15,-10 6-15,-8 4 0,0-2 0,0 2 16,-9-5-16,-6-1 0,-8 1 15,-5 0-15,-4-1 0,-3 0 0,-6-4 32,-3-3-32,-3 0 0,-3 0 0,0-1 15</inkml:trace>
  <inkml:trace contextRef="#ctx0" brushRef="#br0" timeOffset="45298.9307">13603 5368 0,'0'0'0,"0"0"16,-17-9-16,7 6 0,-2 2 0,-6 1 16,-4 1-16,-4 2 0,-2 0 15,-15 6-15,-3 6 0,-11 5 16,2-1-16,-4 9 0,-4 5 15,-7 6-15,5 0 0,-5 15 16,5 4 0,4 5-16,14-3 0,7 10 15,11 2-15,13 7 0,12-15 0,23-5 16,14-2-16,7-8 0,4-8 16,23-3-16,16-2 0,0-11 15,0-6-15,19-4 0,13-3 16,-4-1-16,-2 2 0,15-9 15,8-4-15,-8-1 0,-5-2 0,7-10 0,4-4 16,-12 1-16,-9 0 0,0-9 16,2-5-16,-19-1 0,-11 1 15,-11-10-15,-5-5 0,-14 2 16,-10-1-16,-11-13 0,-7-9 16,-11 5-16,-8 2 0,-14-6 15,-9-3-15,-11 8 0,-7 6 0,-19-9 16,-13-5-16,-3 14 0,-2 8 0,-21 7 15,-13 4-15,1 13 0,2 7 0,-19 11 16,-10 6-16,6 7 16,4 5-16,-7 10 0,-7 8 15,15 4-15,10 2 0,6 15 16,4 10-16,22-6 16,17-5-16,20-16 0,15-11 15,8-8-15</inkml:trace>
  <inkml:trace contextRef="#ctx0" brushRef="#br0" timeOffset="45583.8111">13390 6685 0,'0'0'0,"0"0"16,0 0-16,0 0 0,0 0 0,0 0 15,25-2-15,-25 2 16,31 2-16,-12 2 0,5 1 16,0 0-16,1-1 0,1-1 15,0-2-15,3 2 0,-5-2 0,-4 0 16</inkml:trace>
  <inkml:trace contextRef="#ctx0" brushRef="#br0" timeOffset="45761.8553">13179 7001 0,'0'0'0,"0"0"0,0 0 15,-9 27 1,6-13-16,-1 7 0,1 3 15,1 10-15,1 2 0,2 1 16,1 2-16,2 4 0,2-4 16,2-1-16,3-3 0,1-4 0,2-3 15,-1-1-15,-3-5 16,-2-7-16</inkml:trace>
  <inkml:trace contextRef="#ctx0" brushRef="#br0" timeOffset="46047.3401">13830 6911 0,'0'0'16,"14"-4"-16,4-2 0,10 0 0,2 3 15,12-3-15,3 1 0,5 1 0,-2 3 16,-3 7-16,-1 6 0,-4 3 16,-4 3-16,-1 9 0,-5 8 15,-8-2-15,-5 2 0,-6 4 0,-3 5 16,-4-5-16,-2-3 0,-5 1 15,-5 0-15,-3-4 0,-3-3 16,-7-4 0,-4 0-16,-1-2 0,1-5 0,-9-2 15,-7-3-15,1-3 16,2-1-16,-4-16 0,-2-13 16,11 5-16,7 4 0,7 2 0</inkml:trace>
  <inkml:trace contextRef="#ctx0" brushRef="#br0" timeOffset="46364.0015">13655 7004 0,'0'0'15,"0"0"-15,0 0 0,0 0 0,0 0 16,0 0-16,29 11 0,-29-11 16,15 16-16,-15-16 0,10 25 15,-8-11 1,-1 1-16,-3-1 0,-2 1 15,-2-4-15,0-2 0,-1-1 16,2-3-16,-9 7 0,-7 1 0,-6 3 16,-1-3-16,5-2 0,3-1 15,4-2-15,2-3 0,3 1 16,3 0-16,5-5 0,8-2 16,5-1-16,5-3 0,7-2 0,6-2 15,0-1-15,2-1 0,9-1 0,0 0 16,-1 1-16,-3 2 0,2-1 15,-4 1-15,-8 4 0,-5 3 16,-5 0-16,-3 0 0,-3 1 0</inkml:trace>
  <inkml:trace contextRef="#ctx0" brushRef="#br0" timeOffset="46548.9716">13524 7392 0,'0'0'0,"0"0"0,0 0 0,0 0 31,0 0-31,-1 30 0,1-30 16,3 22-16,-3-22 0,8 23 0,-4-12 0,1-2 15,-1 0-15,0-5 0,1-4 16,-2 1-16,0-1 0,1 0 16</inkml:trace>
  <inkml:trace contextRef="#ctx0" brushRef="#br0" timeOffset="46739.952">13608 7342 0,'0'0'0,"0"0"0,0 0 0,28-15 0,-13 10 16,3-1-16,6 0 0,4-1 16,1 0-16,-2 2 15,1 3-15,-3 0 16,0 2-16,2 1 0,-3 3 0,-3 2 16,-2 1-16,-7 3 15,-5 2-15,-5-2 0,-2 0 0,-3 1 16,-4 2-16,-1-1 0,1 0 15,-4-2-15,-3 0 0,0-2 0,-2-2 0,-4-2 16,1-2-16,6 1 0,2-2 0,2 0 16</inkml:trace>
  <inkml:trace contextRef="#ctx0" brushRef="#br0" timeOffset="46933.9448">13729 7184 0,'0'0'15,"0"0"-15,0 0 0,0 0 0,0 0 16,0 23-16,0-23 0,1 39 15,-1-15-15,0 6 0,-1 5 16,0 2-16,0-1 0,1 13 16,2 0-16,0 3 0,1-5 15,2 3 1,-1-4-16,0-8 0,-1-7 0,-1-8 16,0-7-16,0-3 0,1-3 0,-2-2 15</inkml:trace>
  <inkml:trace contextRef="#ctx0" brushRef="#br0" timeOffset="47281.8494">14812 6767 0,'0'0'16,"9"-4"-16,7 1 0,-1 0 0,0 2 15,1 2-15,0 1 0,-3 3 0,-2 1 0,-7 4 16,-4 1-16,-4 4 0,-5-1 16,-9 4-16,-6 3 0,-8 4 15,-1 1-15,-3-2 0,-2 1 16,5-5-16,5 0 0,-1-1 16,6-5-16,6-1 0,5-2 15,8-6 1,6-2-16,7-6 0,5 0 0,8-2 15,6-1-15,0-1 0,1 2 16,1-3-16,-1-1 0,1 0 16,-4 1-16,-7-1 0,-2 1 15,-5 3-15,-2 0 0,-2 1 16</inkml:trace>
  <inkml:trace contextRef="#ctx0" brushRef="#br0" timeOffset="47515.6966">14534 6896 0,'0'0'0,"0"0"0,0 0 15,0 0-15,0 0 16,3 33-16,-3-33 0,-2 38 16,1-13-16,-1 6 0,-2 6 15,1 3-15,-2 2 0,2 12 16,1 0-16,0 7 0,0-4 15,-2 2-15,1-11 0,0-8 0,0-6 0,2-7 32,1-6-32,-1-7 0,-1-7 0,1-1 15,0-2-15,0 0 0</inkml:trace>
  <inkml:trace contextRef="#ctx0" brushRef="#br0" timeOffset="47704.7055">14537 7319 0,'0'0'0,"0"0"0,22-10 0,-4 4 0,3-1 0,10-3 16,4-1-16,0 0 0,0 1 16,8-2-16,-1 2 0,-2 1 15,-3 1-15,-5 2 0,-3 0 16,-6 2-16,-4 0 0,-6 3 16,-4 2-16,-6-3 0,-3-1 15,0 1 1,0-1-16,0 3 0</inkml:trace>
  <inkml:trace contextRef="#ctx0" brushRef="#br0" timeOffset="48168.5609">14752 7134 0,'0'0'0,"0"0"0,0 0 16,0 0-16,0 0 0,0 0 0,0 0 0,0 28 15,0-28-15,-1 30 0,1-30 16,-2 39-16,-1-17 0,2 0 15,0-1-15,0-1 0,1-1 16,-1 3-16,0-2 0,0-2 16,1-3-16,-1-1 0,0-2 15,-2 0-15,1-2 16,-1 0-16,-1 0 16,-2 0-16,-2 0 0,1-1 0,-2-2 15,1 1-15,0-1 0,2-1 16,0-2-16,2 1 0,-1-1 0,2 0 15,1-2-15,2-2 16,4-6-16,3-2 0,3-2 16,3-3-16,2-1 0,3-1 0,2 0 0,4-2 15,0 1-15,0 4 0,-1 1 16,0 4-16,-1 1 0,3 3 16,-2 3-16,-6 3 0,-3 4 15,-2-1-15,-2 1 0,-3 2 16,-3 3-16,-4 0 0,-3 1 15,-3 0 1,-3 0-16,-3-1 0,-2 0 0,-2-1 16,-3 0-16,-5-1 0,0-5 15,0 1-15,2-3 0,3-3 16,1-5-16,4-2 0,3-5 16,2 2-16,2 3 0,2 0 0</inkml:trace>
  <inkml:trace contextRef="#ctx0" brushRef="#br0" timeOffset="48368.7195">15226 7072 0,'0'0'15,"0"0"-15,0 0 0,0 0 16,11 23-16,-11-23 0,3 27 0,-3-27 16,0 39-16,-1-18 0,-1 1 0,0 1 15,0-3-15,-1 2 0,2-3 16,1-3-16,0-3 0,3-5 15,0-6-15,-1-1 0,-2-1 0,2 3 16</inkml:trace>
  <inkml:trace contextRef="#ctx0" brushRef="#br0" timeOffset="48600.4993">15490 7003 0,'0'0'0,"0"0"0,0 0 15,13 27-15,-9-9 0,1 6 0,-2 7 16,-1 1-16,-1 3 0,-1 8 16,0 0-16,-1 3 0,0-5 0,0-7 15,0-4-15,0-5 0,0-5 0,-1-3 16,1-5-16,1-2 0,0-2 16,-2-1-16,-2-4 15,-7-4-15,-6-4 0,-6-2 16,-5-4-16,5 2 0,4 2 0,2 0 15</inkml:trace>
  <inkml:trace contextRef="#ctx0" brushRef="#br0" timeOffset="51779.0402">16927 7247 0,'0'0'0,"0"0"0,0 0 0,0 0 15,13-20-15,-9 11 0,-1-2 16,-1-1-16,-2-3 0,-2 0 0,-2-1 16,-3 1-16,-2-1 0,-6 0 15,-4 2-15,0 0 0,-1 0 16,-4 4-16,-5 5 0,1 0 0,-2 1 0,-9 6 16,0 5-16,1 2 15,3 4-15,-1 7 0,-1 4 16,0 9-16,5 1 0,5 3 15,4 5-15,4-4 0,5-2 0,7 5 16,9-2-16,4-8 0,6-4 16,10-10-1,8-6-15,0-9 0,1-4 0,7-7 16,8-3-16,-6-2 16,-2-1-16,2-7 0,-1-6 15,-3 1-15,-5 0 0,4-6 0,-2 0 16,-12 9-16,-5 3 0,-1 2 15,-6 3-15,-3 8 16,-3 3-16,-2 7 0,-2 7 0,-3 2 0,-3 3 0,-2 9 16,0 6-16,-1 5 0,0 3 15,1 5-15,1 6 0,4-3 16,3-5-16,0 7 0,-1-4 16,1-9-16,1-8 0,-2-3 15,0-4-15,-1-3 0,-1-3 0,-5-3 31,-4 0-31,-1-3 0,-2 1 16,-4-3-16,-6-1 0,0-2 16,-1-3-16,-1-5 0,-3-4 15,5-2-15,5-4 0,8-5 0,5-7 16,2 7-16,1 4 0,2 3 16</inkml:trace>
  <inkml:trace contextRef="#ctx0" brushRef="#br0" timeOffset="52133.4216">17331 7181 0,'0'0'16,"0"0"-16,0 0 0,-17 15 0,17-15 0,-21 25 16,6-5-16,0 2 0,2 1 15,-1 7-15,3 0 0,3-2 16,4-3-16,9 0 0,11-5 15,2-6-15,3-5 0,10-7 16,8-4-16,-2-4 0,0-1 0,7-7 31,0-5-31,-9 0 0,-5-1 0,-3-7 16,-4-2-16,-10 3 0,-6 2 16,-10 1-16,-8 2 0,-2 6 15,-4 0-15,-12 5 0,-9 6 16,6 2-16,0 4 0,-3 3 15,0 4-15,7 0 0,7-1 0,8 5 16,5 4-16,7-6 0,4-1 0,0-3 16,-1-1-16,0-1 0</inkml:trace>
  <inkml:trace contextRef="#ctx0" brushRef="#br0" timeOffset="52449.6398">18266 7045 0,'0'0'0,"0"0"16,0 0-16,-35 2 0,35-2 0,-42 7 15,13 0-15,-10 4 0,1 1 16,0 1-16,1 1 0,-1 6 16,7-2-16,10 3 0,8 2 15,8-2-15,6-1 0,12-5 0,10-3 0,3 2 16,3 0-16,8 1 0,1-1 15,-4 0-15,-4-1 0,-9-1 16,-7 1-16,-5-1 0,-3-1 0,-11 0 16,-6 2-16,-4-1 0,-5 0 15,-7-2-15,-3-1 16,5-2-16,1-3 16,-8 2-16,-1-2 0,6 0 15,3-1-15,7-1 0,2 1 16,4-1-16</inkml:trace>
  <inkml:trace contextRef="#ctx0" brushRef="#br0" timeOffset="52786.1673">18838 7086 0,'0'0'0,"0"0"0,0 0 16,-29 1-16,29-1 0,-44 6 15,12 1-15,-1 2 0,0-1 0,-10 8 16,0 1-16,-3 6 0,5 0 0,11-1 16,9-2-16,10-1 0,7-1 15,15-2-15,11-1 0,5-1 16,4-1-16,11 2 0,4-2 16,-6-1-16,-5-3 0,-2 3 15,-6-1-15,-10-1 0,-6-2 16,-14 0-1,-9 1-15,-7-1 0,-6 0 0,-7 0 0,-7 0 16,3 1-16,1-1 0,1 0 16,0-1-16,7-2 0,4-1 15,5-1-15,5-1 0,2 0 0</inkml:trace>
  <inkml:trace contextRef="#ctx0" brushRef="#br0" timeOffset="53003.9923">19154 7191 0,'0'0'0,"0"0"0,0 0 16,0 0-16,-3 34 0,-2-16 16,0 5-16,-2 1 15,1 3-15,-4 8 0,-1-1 16,0-3-16,1-3 0,0 1 15,2-3-15,3-5 0,1-4 0,3-8 16,2-6-16,-1-3 0,1-5 16,1 2-16,-2 0 15,0 1-15</inkml:trace>
  <inkml:trace contextRef="#ctx0" brushRef="#br0" timeOffset="53166.8293">19117 6977 0,'0'0'0,"0"0"0,24 3 0,-9-1 0,2 0 0,1 3 16,0 2-16,8 3 0,-1 1 15,-4-2-15,-3 0 0,-3-4 16</inkml:trace>
  <inkml:trace contextRef="#ctx0" brushRef="#br0" timeOffset="53398.2416">19508 7230 0,'0'0'0,"0"0"0,0 0 16,-7 36-16,2-14 0,-2 7 16,-2 6-16,-2 12 0,2 1 0,-5 12 15,1-2-15,-1-3 0,-1-4 0,2 5 16,3-7-16,3-8 0,2-6 15,1-3-15,0-8 0,2-8 16,1-5-16,-2-7 0,-3-8 16,2-2-16,-1-5 0,2 4 15,1 2-15,0 0 0</inkml:trace>
  <inkml:trace contextRef="#ctx0" brushRef="#br0" timeOffset="53621.1795">19627 7152 0,'0'0'0,"12"-2"16,6-1-16,2 3 0,2 0 0,9 5 15,2 2-15,5 5 0,-2 2 0,-8 3 16,-4 2-16,-6 0 0,-5-1 16,-7-1-16,-6 0 0,-7-2 15,-4 0-15,-9 0 0,-7 0 16,-5-1-16,-6 1 0,-10 0 15,-3-1-15,0-2 0,0-2 0,-7 3 32,3-2-32,13-3 0,11-2 0,8-1 15</inkml:trace>
  <inkml:trace contextRef="#ctx0" brushRef="#br0" timeOffset="53975.5782">17113 8207 0,'0'0'0,"26"-6"0,10 1 15,16-3-15,16-1 0,37-2 16,35-1 0,55-3-16,5 0 0,4 4 0,3 2 15,-22 3-15,-14 0 0,3 1 16,3 0-16,-23 2 0,-14 0 0,-12 8 15,-9 4-15,-36-2 0,-27-3 0,-17-1 16</inkml:trace>
  <inkml:trace contextRef="#ctx0" brushRef="#br0" timeOffset="66776.2306">21390 7381 0,'0'0'0,"0"0"0,0 0 0,0-25 16,0 25-16,0 0 15,-8-25-15,2 14 0,-3 0 16,-3-1-16,-4 1 16,0 0-16,-1 0 0,-8 0 15,-3 4-15,0 1 0,-1 2 0,-2 6 16,-1 3-16,1 2 0,0 2 15,-5 9-15,2 5 0,3 2 16,3 0-16,-1 11 0,2 3 0,7 0 0,6 0 16,7 1-16,8 3 15,6-8-15,4-6 0,13-5 0,7-8 16,-2-10-16,2-3 0,15-12 16,7-10-16,-3-1 0,-4-2 15,1-7-15,2-5 0,0-6 16,-3 0-16,-6-5 15,-1-4-15,-10 2 0,-6 1 16,3-21-16,-5 6 0,-5 11 0,-3 10 16,-7 10-16,-3 7 0,-4 6 0,-2 4 15,0 12-15,-1 3 16,-3 0-16,-2 0 0,-5 8 0,-4 8 16,-2 5-16,-2 5 0,0 11 15,0 8-15,3 0 0,4 1 16,3 5-16,2 4 0,4-6 15,4-3-15,8-1 0,5-6 16,5-8-16,5-9 0,7-8 16,5-7-16,0-8 0,0-5 0,-9 1 15,-6 1-15,-6 0 16</inkml:trace>
  <inkml:trace contextRef="#ctx0" brushRef="#br0" timeOffset="67077.1863">21937 7307 0,'0'0'16,"0"0"-16,-16 19 0,8-8 0,-1 4 16,-2 3-1,-1 5-15,-5 7 0,2 1 16,1-2-16,3-2 0,0 2 16,4-5-16,1-5 0,2-5 15,3-4-15,3-3 0,3-6 16,3-4-16,-1-4 0,-1-3 0,1-7 15,-1-5-15,2-1 16,0-1-16,2-6 0,0-1 0,-1 5 0,-3 2 16,2 6-16,0 3 0,-1 4 15,2 0-15,0 2 0,0 3 16,1 1-16,0 4 0,1 2 16,1 3-16,-2 2 0,0 1 0,-3 0 15,0-1-15,-2-2 0</inkml:trace>
  <inkml:trace contextRef="#ctx0" brushRef="#br0" timeOffset="67509.9503">22649 7384 0,'0'0'0,"0"0"0,0 0 0,0 0 0,5-20 0,-5 20 16,0 0-16,-7-26 15,7 26-15,-20-23 0,7 11 16,-1 1-16,0 1 0,-4 3 16,-2 3-16,-8 1 0,-1 3 0,0 3 15,-2 4-15,1 2 0,1 1 16,-3 9 0,2 4-16,5 1 0,4-1 15,5 5-15,2 2 0,6-2 16,3-1-16,10 0 0,7-5 15,5-7-15,5-7 0,7-6 16,6-4-16,1-4 0,-2-3 16,1-7-16,1-4 0,-2 0 15,-2 1-15,1-9 0,-5-3 0,-6 3 0,-4 2 16,-5 7-16,-3 4 0,-3 6 16,-3 2-16,-3 5 0,-1 2 15,-3 4-15,0 3 0,-3 5 16,-1 6-16,1 0 0,-1 1 0,2 1 15,1 2 1,3 1-16,2 0 0,5-3 0,4-1 0,4-3 0,5-3 0,-4-2 16,-2-2-16,-4-2 0</inkml:trace>
  <inkml:trace contextRef="#ctx0" brushRef="#br0" timeOffset="68079.7487">22995 7331 0,'0'0'0,"0"0"0,0 0 15,-13 29-15,6-16 0,0 4 0,-2 4 16,-2 7-16,1-2 0,1-1 16,1-2-16,2-3 0,0-1 15,1-4-15,0-3 0,3-5 0,1-3 16,3-4-1,1-4-15,2-4 0,0-3 0,2-6 0,1-3 0,0-2 16,1-3-16,5-5 0,1 0 16,0 4-16,1 3 0,0 4 15,3 1-15,-1 2 0,-2 4 0,0 3 32,-1 5-32,-2 2 0,-2 4 0,0 4 15,-1 5-15,-2 2 0,-2 3 16,-4 3-16,-3 4 15,-2-1-15,1 1 0,-1 1 0,0-1 16,-2-1-16,1-3 0,-2-1 16,0-4-16,0-3 0,2-3 15,-1-2-15,2 1 0,1-5 0,2-2 0,0-6 16,3-5-16,3-5 16,0-2-16,5-5 0,4-4 15,0 2-15,3 0 0,6-4 0,1 1 16,2 5-16,0 0 0,8 1 15,-1 5-15,-5 5 0,-3 4 0,-4 7 16,-2 4-16,-3 3 0,-1 2 0,-5 4 16,-3 6-16,-5-2 15,-2 4-15,-2 2 0,-4 4 16,1 2-16,0 0 0,-1 5 0,2-1 16,1-7-16,0-5 0,0-4 15,1-4-15,0-3 0</inkml:trace>
  <inkml:trace contextRef="#ctx0" brushRef="#br0" timeOffset="68480.7577">24230 7329 0,'0'0'0,"0"0"0,0 0 0,0 0 0,0 0 0,11-19 16,-11 19-16,0 0 15,-17-20-15,6 13 0,-3 2 0,-3 2 16,-1-1-16,-5 4 0,-4 1 16,-9 2-16,-2 3 0,1 4 15,-1 4-15,-4 3 0,5 1 16,2 5 0,3 3-16,4 0 0,5-1 0,8 4 15,9-1-15,7-5 0,6-1 16,9-7-16,10-5 0,3-5 15,3-3-15,6-8 0,3-5 16,-3-1-16,-1-2 0,3-4 16,1-4-16,-7 0 0,-4-1 15,-5-2-15,-1-1 0,-8 6 0,-3 3 0,-4 6 16,-2 4 0,-3 1-16,0 1 0,-2 4 0,-2 4 0,0 1 0,-1 5 15,0 4-15,1 6 16,2 2-16,1 2 0,5 4 0,3 5 15,-2-8-15,-3-3 0,0-5 16</inkml:trace>
  <inkml:trace contextRef="#ctx0" brushRef="#br0" timeOffset="68943.8217">25336 7320 0,'0'0'16,"0"0"-16,0 0 0,0 0 0,5-20 15,-9 11-15,-3-2 0,-2 1 16,-1-1-16,-4 1 0,-5-1 16,-2 2-16,-2 1 0,-12 4 15,-5 1-15,-1 4 0,1 4 0,-11 6 16,-1 6-16,5 2 0,4 1 15,-4 11-15,4 6 0,11 0 16,8 0-16,11 3 0,11-3 16,8-10-16,8-5 0,11-7 15,8-6-15,3-3 0,2-5 0,6-6 16,5-9 0,-6 1-16,-5-2 0,0-4 15,-2-2-15,-4 0 0,-4 0 16,-4-5-16,-5-1 0,-7 8 15,-4 2-15,-2 5 0,-3 3 16,-1 2-16,0 2 0,-5 8 16,-2 6-16,-2 2 0,0 2 0,-3 5 15,-1 6-15,4-2 0,1 2 0,-1 8 16,-1 3-16,3-3 0,1-1 16,5 0-16,4-1 0,-2-8 15,-1-4-15,0-4 0</inkml:trace>
  <inkml:trace contextRef="#ctx0" brushRef="#br0" timeOffset="69360.7413">25650 7145 0,'0'0'0,"0"0"0,0 0 15,0 0-15,-10 26 0,10-26 0,-21 32 0,8-13 16,-3 4-16,1 0 0,-2 3 16,1 6-16,3-3 0,3-3 15,3-3-15,5-3 0,4-4 0,6-5 16,5-4-16,4-4 16,1-3-16,10-5 0,3-5 15,-3-1-15,0-1 0,1-5 0,-1-5 0,-2 1 16,-2-2-16,0-4 0,-3-3 15,-3 5-15,-5 4 0,-3 3 16,-2 1-16,-3 6 0,0 4 0,-3 4 16,-2 3-16,-4 2 15,-2 5-15,-3 6 0,-2 6 0,0 1 16,0 2 0,0 6-16,1 5 0,2-2 15,4 2-15,1 6 0,3-2 16,2-4-16,3-5 0,4-7 15,3-4-15,0-3 0,2-3 0,-5-1 16,-1-3-16,-2-2 0</inkml:trace>
  <inkml:trace contextRef="#ctx0" brushRef="#br0" timeOffset="69699.2384">25914 7424 0,'0'0'0,"0"0"0,0 0 16,0 0-16,0 0 0,30 0 15,-30 0-15,34-2 0,-34 2 16,42-5-16,-16 1 16,-2 1-16,0-2 0,8-1 15,1-3-15,-2 1 0,-2-2 16,-5-1-16,-2 0 0,-4-1 16,-3 0-16,-6 0 0,-5 0 15,-4-1-15,-4 2 0,-5 1 0,-5 1 16,-3 2-16,-2 2 0,-8 4 15,-4 1-15,4 4 0,1 5 0,2 2 16,0 4-16,0 0 0,2 1 0,5 3 16,4 4-16,5 1 15,5-2-15,7 6 0,7 1 16,0-9-16,2-2 0,11 2 0,6-1 16,0-5-16,0-5 0,-7-2 15,-4-1 1,-5-1-16</inkml:trace>
  <inkml:trace contextRef="#ctx0" brushRef="#br0" timeOffset="70031.4175">26351 7500 0,'0'0'0,"0"0"16,0 0-16,0 0 0,32-9 0,-32 9 15,34-8-15,-14 4 0,0-1 0,2-1 16,2-4-16,2 2 0,-1-1 15,6-5-15,-1-1 16,-4-1-16,-2 2 0,2-6 0,-5 1 16,-5 1-16,-3 1 0,-7-1 15,-6-1-15,-3 1 0,-4 4 0,-6 3 16,-6 3-16,-2 5 0,-2 4 0,-4 3 16,-2 6-16,0 1 15,1 4-15,1 5 0,0 5 16,1 5-16,5 2 0,6 0 0,3 0 15,7-2-15,3-2 0,11-2 16,7-4 0,5-5-16,4-6 0,11-6 15,8-3-15,0-4 0,1 1 0,-5 0 16,-10 1-16,-7-1 0</inkml:trace>
  <inkml:trace contextRef="#ctx0" brushRef="#br0" timeOffset="70379.3162">27061 7259 0,'0'0'0,"0"0"16,0 0-16,-10 19 0,10-19 15,-12 29-15,2-9 0,0 1 16,-1 1-16,-3 7 0,-1 1 16,3-2-16,2-3 0,0 1 15,3-6 1,1-6-16,2-3 0,1-5 0,1-2 15,2-4-15,4-5 0,0-3 16,3-3-16,0-3 0,2-2 16,2-5-16,4-6 0,0 1 15,2 1-15,7-7 0,3 3 16,-1 4-16,-2 1 0,5 2 16,-1 5-16,-2 6 0,-3 3 0,0 7 15,0 6-15,-4 6 0,-4 4 0,-6 7 16,-4 5-16,-7-1 0,-1 4 15,-7 14-15,-3 5 0,-1 10 16,-2 9-16,3-8 0,3-15 16,2-11-16</inkml:trace>
  <inkml:trace contextRef="#ctx0" brushRef="#br0" timeOffset="70934.179">21531 8311 0,'0'0'0,"0"0"0,0 0 0,0 0 0,0 0 0,38-7 16,-15 6-16,3-1 0,3 0 16,8 0-16,10 0 0,13 0 15,3-2-15,26 1 0,11 0 16,12-2-16,-6 1 0,34-4 16,27-3-16,45-2 0,-28 0 15,20 4-15,14 2 16,-30-2-16,-23 1 0,30-6 0,20 0 15,-19 3-15,-16 3 0,33 1 16,23 0-16,-29 0 0,-18-1 0,28 1 16,20 0-16,-31 4 0,-19 3 15,18 2 1,13 3-16,-33 2 0,-24 2 16,2 6-16,0 3 0,-50-5 15,-36-4-15,-24-3 0</inkml:trace>
  <inkml:trace contextRef="#ctx0" brushRef="#br0" timeOffset="79192.1593">27952 7215 0,'0'0'0,"13"-3"16,1-2-16,0 2 0,0 1 0,8-3 15,3 1-15,0 1 16,-2-1-16,4 3 0,0 2 0,-5 3 15,-3-1-15,-6 4 0,-6 3 16,-2 3-16,-4 4 0,-5 4 16,-6 5-16,-2 2 0,-3 2 0,-6 3 15,-4 3-15,0-2 0,0-1 0,-8 7 16,-3-1-16,2-6 0,2-4 16,-1-5-16,3-5 15,7-5-15,6-3 0,4-4 0</inkml:trace>
  <inkml:trace contextRef="#ctx0" brushRef="#br0" timeOffset="79382.3707">28018 7320 0,'0'0'0,"0"0"0,0 0 0,24 17 16,-15-7-16,3 5 0,1 5 16,1 1-16,-2 3 0,4 10 15,2 3 1,0 1-16,0-2 0,4 7 15,0-4-15,-2-7 0,-1-6 0,1-5 16,-1-8-16,-5-3 0,-3-2 16,-2-2-16</inkml:trace>
  <inkml:trace contextRef="#ctx0" brushRef="#br0" timeOffset="79561.9447">28550 7311 0,'0'0'0,"11"-3"0,6-1 0,2-1 16,1-2-16,13-3 0,5-1 16,6-1-16,-2 1 0,3 1 15,-4 1 1,-8-1-16,-6 0 0,-7 2 16,-5 2-16,-9-1 0,-9 0 0,2 3 15,0 0-15,0 1 0</inkml:trace>
  <inkml:trace contextRef="#ctx0" brushRef="#br0" timeOffset="79778.164">28527 7060 0,'0'0'0,"0"0"16,0 0-16,17 26 0,-17-26 16,16 35-16,-6-4 0,0 3 15,1 3-15,5 15 0,1 4 16,5 7-1,2-5-15,4 4 0,1-6 16,-3-12-16,0-8 0,1-5 16,-1-5-16,-2-9 0,-1-5 0,-3-7 15,-1-5-15,-7 0 0,-2 0 0,-3 0 16</inkml:trace>
  <inkml:trace contextRef="#ctx0" brushRef="#br0" timeOffset="79963.1541">28999 7352 0,'0'0'0,"0"0"16,0 0-16,0 0 0,0 0 16,-13 31-16,13-31 0,-25 34 15,10-13-15,-2 2 0,-3 5 16,-1-2-16,-1-1 0,-7 3 16,0-1-16,-1-2 0,3-6 0,3-7 0,1-7 15,1-6-15,0-5 0,4 0 16,4 2-16,3 1 0</inkml:trace>
  <inkml:trace contextRef="#ctx0" brushRef="#br0" timeOffset="80116.9435">28804 6856 0,'0'0'0,"0"0"15,0 0-15,0 0 0,21 21 0,-21-21 16,22 28-16,-9-10 15,2 0-15,1 3 0,2 1 16,2 2-16,-4-4 0,-2-3 16</inkml:trace>
  <inkml:trace contextRef="#ctx0" brushRef="#br0" timeOffset="80295.446">29386 6938 0,'0'0'0,"0"0"0,0 0 16,0 22-16,0-22 0,0 28 15,1-8-15,1-1 0,1 1 16,2-2-16,4-4 0,0 3 0,-2-3 16,0-2-16</inkml:trace>
  <inkml:trace contextRef="#ctx0" brushRef="#br0" timeOffset="80534.0253">29869 7078 0,'0'0'16,"0"0"-16,0 0 0,-34 14 15,14-7-15,-9 5 0,-6 2 16,-11 7-16,-2 3 0,-12 5 0,-1 2 16,7-2-1,7-2-15,-1 0 0,10-5 16,10-4-16,9-5 0,13-1 15,11-3-15,10-7 0,8-3 16,11-6-16,9-4 0,0-2 0,1 1 16,11-2-16,2-1 15,-7 2-15,-6 0 0,-11 4 0,-9 2 16,-5 2-16</inkml:trace>
  <inkml:trace contextRef="#ctx0" brushRef="#br0" timeOffset="80797.0764">29592 6962 0,'0'0'0,"0"0"0,0 0 15,0 0-15,0 0 0,0 0 16,8 28-16,-8-28 0,4 38 0,-3-9 16,1 6-16,-1 2 0,0 4 15,0 16-15,0 4 16,1 8-16,0-6 0,2 7 0,0-6 15,1-10 1,-2-7-16,0 0 0,-1-6 16,-1-8-16,-1-9 0,-1-7 15,-1-6-15,-1-7 0,0-7 0,-1-5 16,1-6-16,1 4 0,1 3 16,0 1-16</inkml:trace>
  <inkml:trace contextRef="#ctx0" brushRef="#br0" timeOffset="80981.7105">29679 7441 0,'0'0'15,"0"0"-15,0 0 0,0 0 0,0 0 16,-26-9-16,26 9 0,-33 8 16,13-3-16,-3 4 0,-4 5 15,1-1-15,-1 3 0,-2 4 16,2 1-16,5-2 0,5-1 16,6 1-1,8-2-15,7-4 0,3-1 0,12-5 16,10-1-16,7-4 0,1-2 15,4-6-15,6-3 16,-4 0-16,-9 3 0,-8 0 0</inkml:trace>
  <inkml:trace contextRef="#ctx0" brushRef="#br0" timeOffset="81220.1999">29835 7021 0,'0'0'0,"0"0"0,0 0 0,31-8 16,-16 5-16,7 0 0,6-1 16,1 2-1,2-2-15,12 0 0,1 0 0,7-3 0,-3 3 16,-4-3-16,-1 1 16,-9 3-16,-5 0 0,-5 0 15,-8 0-15,-10 0 0,-7-1 0,-8 3 16,-8 0-16,0 0 0,-1 0 15,4 0-15,2 0 0,2 1 16</inkml:trace>
  <inkml:trace contextRef="#ctx0" brushRef="#br0" timeOffset="81383.0931">30093 6878 0,'0'0'0,"0"0"0,0 0 0,0 0 16,0 0-16,0 0 0,0 0 16,14 15-16,-14-15 0,0 0 15,11 28-15,-11-28 0,3 31 16,-1-12-16,-1 1 0,-1 3 0,0 5 15,-1 0-15,-1 0 0,1 7 0,1-1 16,0-7-16,1-4 0,1-1 16,-1-4-16,0-4 0</inkml:trace>
  <inkml:trace contextRef="#ctx0" brushRef="#br0" timeOffset="81899.1514">29933 7224 0,'0'0'0,"0"0"16,0 0-16,0 0 0,0 0 0,26-9 16,-26 9-16,37-9 15,-16 4-15,3 1 0,4 2 16,-2-1-16,-1 0 0,6-2 0,-2-1 16,-4 2-16,-3 2 0,-5 2 0,-6 2 15,-5 1-15,-3 3 0,-10 2 16,-8 2-16,-4 2 0,-2 3 15,-7-1-15,-4 1 16,-6 3-16,0 2 0,3-4 0,2 0 16,0-3-16,4-1 15,8-5-15,6 0 16,6-2-16,6-2 0,9-4 0,9-1 16,5-2-16,4 0 0,8-3 15,7-4-15,3 1 0,1 1 0,8-3 16,-2 0-16,-5 2 15,-2 4-15,-4-2 0,-9 2 0,-8-1 0,-6 2 16,-9 1-16,-7 0 0,-6 0 16,-4 1-16,-8 3 0,-5 1 15,2 2-15,-2 2 16,-9 8-16,-4 3 0,4 4 16,3 2-16,-1 3 0,1 6 15,1 2-15,2 4 0,2 7 0,5 0 16,5-5-16,3-4 0,4-3 0,2-3 15,3-6-15,2-3 0,1-4 0,1-1 16,1-4-16,1-2 0,2-5 16,4-4-16,-1 0 0,-3-2 0,-2 1 15,1 0-15,-2 1 0</inkml:trace>
  <inkml:trace contextRef="#ctx0" brushRef="#br0" timeOffset="82137.0539">30178 7412 0,'0'0'0,"0"0"16,0 0-16,20-2 0,-9 2 0,2 0 16,1 2-16,2 0 15,-1 2-15,0 3 0,1 2 16,3 4-16,-2 2 0,-1 2 0,-2 2 16,-3 1-16,-1 0 0,-2 2 0,-2 2 15,-1-2-15,-2-1 0,-1 3 16,-2 0-16,0-3 0,0-3 15,-2 0 1,-1-2-16,-3-3 0,-3-2 0,-1-4 16,-2 0-16,0-4 0,0-2 15,2-1-15,1 2 0,2-2 16</inkml:trace>
  <inkml:trace contextRef="#ctx0" brushRef="#br0" timeOffset="82299.5027">30066 7607 0,'0'0'0,"0"0"15,0 0-15,0 0 0,0 0 0,0 0 16,30-13-16,-30 13 0,29-8 0,-12 6 16,2 1-16,0-1 0,0 0 15,-1 1-15,1 0 0,-2 1 16,-3 1-16,-1-1 0,-2 1 16,-1-1-16</inkml:trace>
  <inkml:trace contextRef="#ctx0" brushRef="#br0" timeOffset="82415.6838">30108 7706 0,'0'0'0,"0"0"16,0 0-16,34-4 0,-34 4 0,31-3 15,-9 0-15,-3 0 0,-2 1 16,-3 0-16</inkml:trace>
  <inkml:trace contextRef="#ctx0" brushRef="#br0" timeOffset="82600.1765">31061 7696 0,'0'0'0,"0"0"0,0 0 15,0 0-15,-30 4 0,30-4 0,-21 3 16,21-3-16</inkml:trace>
  <inkml:trace contextRef="#ctx0" brushRef="#br0" timeOffset="111318.4251">2210 7784 0,'0'0'0,"0"0"0,0 0 16,0 0-16,0 0 0,0 0 0,0 0 15,31 2-15,-31-2 0,0 0 16,32 2-16,-32-2 0,34-2 16,-12 1-16,4-1 0,2 2 0,4 4 15,14-3-15,7-1 0,1 0 16,3 0-16,19-1 0,2 0 16,16-1-16,-1 0 0,17-1 15,0 2 1,14-2-16,-10 0 0,50-4 15,-11 1-15,-9 3 0,-8 3 0,3 0 16,-1-2-16,-2 0 0,0-2 16,6 4-16,6 2 0,-8 1 15,-6-2-15,4-1 0,2 0 16,-1 0-16,-1 0 0,4 6 0,3 2 16,-1-4-16,0-2 0,5 0 15,3 1-15,-4 0 0,-2-2 16,0-1-16,0-1 0,-2 1 0,1-1 15,0 4-15,-3 3 0,-5-3 16,-2-2-16,1 0 0,0-1 0,-4 2 16,-1 1-16,1-1 0,2-1 15,-5-5-15,-2-2 0,-2 5 16,2 1-16,-5-2 0,-5 0 16,1 0-1,-1 1-15,-6-1 0,-3 0 0,2-1 16,2 0-16,-12 3 0,-6 0 15,0 1-15,1-1 16,-6-1-16,-3-3 0,-2 3 0,-3-1 16,-9 3-16,-8 0 0,-3 0 15,-3 0-15,-11 3 0,-7 1 16,-10-4-16,-7-3 0,-9 4 0,-5 4 0,-2-2 16,-3-2-16,-1 0 0</inkml:trace>
  <inkml:trace contextRef="#ctx0" brushRef="#br0" timeOffset="112405.7465">6261 6736 0,'0'0'0,"0"0"0,-26-4 15,14 2-15,0 0 0,-4 1 16,-6-3-16,-7 1 0,-1 0 0,-3 0 15,-4 2-15,-7-1 16,3 0-16,-4 2 0,-5 2 0,3-1 0,1 1 16,-13 4-16,-4 3 0,3 2 15,5 0-15,-16 9 0,-2 4 16,9-1-16,8-2 0,-10 15 16,-1 7-16,9-9 0,3-7 0,-22 24 15,7 1-15,14-3 0,12-3 16,11 8-1,7 7-15,8-11 0,3-9 16,8 5-16,3 4 0,8-3 16,3-2-16,11 1 0,7 1 0,2-9 0,4-7 0,15 2 15,9 0-15,-2-6 0,-1-4 16,16-4-16,9-1 16,-4-5-16,-3-5 0,17 2 15,8-2-15,-7-4 0,-8-3 0,14-4 16,8-4-1,-11 0-15,-8-2 0,5-3 0,3-5 0,-14 2 16,-9-1-16,1-7 0,4-5 16,-11-1-16,-8 0 0,-7-6 15,-5-2-15,-11 1 0,-8 2 0,-4-7 16,-3-7-16,-6 0 0,-1-1 0,-9-5 16,-8-6-16,1 9 15,-4 6-15,-7-8 0,-4-4 16,1 5-16,3 3 0,-7-4 15,-5-3-15,-5 10 16,0 8-16,-23 4 0,-11 2 16,6 5-16,1 2 0,-32 11 15,-22 8-15,0 1 0,1 2 0,35 1 16,26 1-16,16 0 0</inkml:trace>
  <inkml:trace contextRef="#ctx0" brushRef="#br0" timeOffset="116262.4493">2571 8793 0,'0'0'16,"0"0"-16,0 0 0,0 0 0,0 0 0,0 0 16,0 0-16,0 0 0,0 0 15,0 0-15,0 0 0,-10 21 0,10-21 16,-10 17-16,10-17 16,-12 23-16,3-8 0,1 2 0,-3 0 15,4 1-15,-3 3 0,1 0 16,-1 1-1,-2 5-15,-1-3 0,0-2 16,0-2-16,2-4 0,0 0 16,2-4-16,-1-3 0,2-3 0,-2-1 15,3 0-15,-1-2 16,4 0-16</inkml:trace>
  <inkml:trace contextRef="#ctx0" brushRef="#br0" timeOffset="116478.6938">2339 8888 0,'0'0'0,"0"0"0,0 0 16,0 0-16,27 12 0,-27-12 0,27 15 0,-10-6 0,1-1 16,0 3-16,5 1 15,8 4-15,1 1 0,2 1 0,2 0 16,-2 0-16,-5-4 0,-6-1 15</inkml:trace>
  <inkml:trace contextRef="#ctx0" brushRef="#br0" timeOffset="117403.2409">2277 10574 0,'0'0'0,"0"0"0,0 0 0,23-5 15,-23 5-15,29-3 0,-5 1 16,3 2-16,2 1 0,16-2 0,8-2 0,-2 2 16,-1-1-16,24-1 0,8 2 15,13-2-15,-5 2 0,25 0 16,20 0-16,-13 0 0,-10 1 0,71 0 16,1-1-16,-21 1 15,-16 0-15,20 0 0,16 1 16,-18-2-16,-13-1 15,23 4-15,17 2 16,-20 0-16,-15-2 0,27-3 0,19-1 16,-24 0-16,-13 2 0,22-1 15,16-1-15,-26 0 0,-20 0 0,24 0 16,16-1-16,-24-3 16,-15-2-16,11 2 0,10 3 15,-22 0-15,-16 1 0,9 2 0,6 1 16,-28 0-16,-20 0 0,2-1 0,3 1 15,-21 3-15,-12 4 0,-2-2 16,-1 0-16,-18-6 0,-13-3 0,-10 0 16,-6 3-16,-10 0 15,-7-1-15,-4 0 0,-4 0 16,-1 1-16</inkml:trace>
  <inkml:trace contextRef="#ctx0" brushRef="#br0" timeOffset="118162.1293">4666 9393 0,'0'0'0,"0"0"16,0 0-16,0 0 0,-22-7 0,22 7 16,-24-3-16,10 3 0,-1 0 15,-6 1-15,-4 2 16,0 0-16,-3 1 15,-12 6-15,-6 2 0,1 0 16,1 0-16,-15 6 0,-5 1 16,-5 5-16,7 0 0,-15 9 15,0 2-15,8-2 0,4-4 0,-11 11 16,1 4-16,13-3 0,8-2 16,-18 26-16,9 1 15,18-8-15,9-5 0,14-1 0,9-1 0,8-4 16,5-2-16,18 2 0,12 0 15,2-8-15,5-9 0,24 3 16,15 0-16,0-8 0,3-5 0,25-1 16,17-3-16,-5-5 0,-8-2 15,33-4-15,20-1 16,-12-1-16,-9 1 16,26-2-16,15-1 0,-21 2 15,-15 2-15,19 0 0,11 0 16,-23-4-16,-20-2 0,6-6 15,3-5-15,-26-1 0,-17-2 0,1-10 16,-1-6-16,-22 0 0,-12-2 16,-5-10-16,-2-9 0,-17 2 15,-9 1-15,-13-10 0,-8-9 0,-7 1 16,-9-1-16,-14-10 0,-11-8 16,-6 13-16,-6 11 0,-28-9 15,-19-4-15,2 6 0,1 3 0,-31 4 16,-21 1-16,5 14 0,8 8 15,-34 10-15,-23 4 16,17 12-16,12 8 16,-31 16-16,-18 11 0,28 3 0,20 3 0,-2 21 15,-4 14-15,27-10 0,22-5 0,35-16 16,24-9-16,17-8 0</inkml:trace>
  <inkml:trace contextRef="#ctx0" brushRef="#br0" timeOffset="118637.4404">6326 9798 0,'0'0'0,"0"0"0,0 0 16,0 0-16,19-22 16,-19 22-16,19-15 0,-5 6 15,1-1-15,5-1 0,4 1 16,3-1-16,1 0 0,16-5 0,5-1 15,14-1-15,2 1 0,8 0 16,2 0-16,17-4 0,3 2 16,19-6-16,2-1 0,17 3 15,-3 7-15,59-6 0,-10 1 0,-19 4 0,-14 3 16,0 3-16,-3 4 16,-8 6-16,-7 3 0,0 6 15,1 4-15,-10 2 0,-6 2 0,-4 6 16,-1 4-16,-8 0 0,-9 0 15,-6 0-15,-5 1 0,-10-2 16,-9-1-16,-6 1 16,-3-3-16,-11 0 0,-6-1 15,-12-7-15,-7-4 0,-5-3 16</inkml:trace>
  <inkml:trace contextRef="#ctx0" brushRef="#br0" timeOffset="119069.9953">11020 9654 0,'0'0'16,"0"0"-16,0 0 0,0 0 16,0 0-16,-5-20 0,5 20 15,0 0-15,-28-17 0,28 17 16,-34-7 0,13 5-16,-1 2 0,-3 3 15,-4 2-15,-7 1 0,0 3 0,0 4 16,-1 5-16,-1 6 0,5 3 15,6 3-15,5 5 0,6-2 16,4-1-16,7 9 0,10 3 16,5-7-16,4-3 0,16-3 15,10-5-15,-1-8 0,0-5 0,9-10 0,7-6 16,-2-3-16,-3 0 0,13-16 16,2-7-16,-10-1 0,-7 0 15,9-6-15,-19 11 0,-11 8 16</inkml:trace>
  <inkml:trace contextRef="#ctx0" brushRef="#br0" timeOffset="119455.3158">11496 9380 0,'0'0'0,"0"0"16,0 0-16,0 0 0,0 0 16,-14 27-16,14-27 0,-19 32 15,9-11-15,-1 5 0,1 7 16,1 1-16,0 2 0,-2 10 15,0 0-15,0 2 0,1-3 0,1-5 0,1-3 16,0-1-16,3-5 0,-1-9 16,3-5-16,0-7 0,1-3 15,-1-9-15,2-5 0,2-4 16,2-2-16,2-5 0,5-4 16,2 0-16,4 1 0,2-1 15,4-4-15,-1 3 0,0 1 0,7-1 0,2 3 16,-2 4-16,1 4 0,-4 7 15,-2 5-15,-3 3 0,-2 1 16,-1 7-16,-2 5 0,-5 0 16,-2 1-16,-3 8 15,-2 4-15,-1-7 0,-2 0 0,-2 5 16,2 0-16,2-4 16,0-3-16,3-6 0,4-1 15,1-7-15,2-1 0,-3-1 16,-1-1-16,-2-1 0</inkml:trace>
  <inkml:trace contextRef="#ctx0" brushRef="#br0" timeOffset="119771.16">12219 9758 0,'0'0'0,"0"0"16,0 0-16,-21 13 0,21-13 0,-21 19 15,7-5-15,2 3 0,0 0 16,2 7-16,5 3 15,4-3-15,4-1 0,9-4 16,7-2-16,3-4 16,3-2-16,14-4 0,5-3 15,-3-4-15,-3-5 0,6-5 16,-2-4-16,-8-3 0,-4-2 0,-10-6 16,-8-4-16,-6 3 0,-6 3 15,-10 1-15,-7 1 0,-4 2 16,-3 3-16,-8 4 0,-5 4 15,-2 3-15,0 2 0,-2 7 0,2 4 16,9 1-16,8 1 0,8 3 16,6 2-16,10-1 0,9-2 0,-4-4 15,-2-2-15,0-1 0</inkml:trace>
  <inkml:trace contextRef="#ctx0" brushRef="#br0" timeOffset="120040.859">13016 9456 0,'0'0'16,"0"0"-16,0 0 0,0 0 0,0 0 0,0 0 16,-13 33-16,13-33 0,-13 35 0,2-9 15,-2 6-15,0 1 0,0 0 16,-4 11-16,2 1 15,-2 6-15,3-4 0,2 0 16,4-4-16,2-8 0,2-6 0,4-7 16,3-4-16,3-4 0,0-3 15,3-10-15,2-7 0,-2 1 0,-2 1 0,-2 1 16</inkml:trace>
  <inkml:trace contextRef="#ctx0" brushRef="#br0" timeOffset="120272.7042">13264 9751 0,'0'0'0,"0"0"0,0 0 15,-31 5-15,31-5 0,-37 6 16,12 0-16,-1 0 0,-1 0 0,-9 3 16,-2 2-16,5-2 15,3 0-15,1 1 0,4 0 16,7-1-16,3-2 0,11 1 0,9 1 15,5-1-15,4 2 0,5 0 0,8 1 16,-1-2-16,2 1 0,2 0 16,2 2-16,-4 0 0,0-1 0,-2-1 15,-5-2-15,-5-1 0</inkml:trace>
  <inkml:trace contextRef="#ctx0" brushRef="#br0" timeOffset="120626.8643">13301 9967 0,'0'0'16,"0"0"-16,0 0 0,0 0 0,26-8 15,-26 8-15,25-3 0,-10 0 16,2 0-16,3-1 0,2 0 16,0 0-16,0 1 0,6-2 0,1 0 15,-2-2-15,-3-1 0,-1-1 0,-1-2 16,-2 2-16,-2-1 0,-1-3 15,-4-1-15,-4 3 0,-2 2 16,-5-5-16,-4 0 0,-4 1 16,-1 4-16,-7 0 15,-4 2-15,-2 2 16,-1-1-16,-11 7 0,-4 5 0,1 2 0,3 2 0,0 5 16,0 4-16,7 0 0,4-1 0,5 6 15,7 2-15,8-4 0,5 1 16,13 0-16,8-1 15,4-2-15,3-2 0,7 0 16,8-1-16,-3-2 16,-2 1-16,-5-3 0,-8-3 0,-8-3 15</inkml:trace>
  <inkml:trace contextRef="#ctx0" brushRef="#br0" timeOffset="123953.9461">6608 9046 0,'0'0'0,"0"0"0,0 0 0,0 0 0,0 0 16,0 0-16,10 23 0,-10-23 15,4 22-15,-4-22 0,4 38 16,-3-17-16,-1 0 0,-1 4 16,0 2-16,0-1 0,1-1 0,1 4 15,2-4-15,0-5 16,1-3-16,1-4 0,3-4 0,2-4 0,1-2 15,4-5-15,-1-5 16,4-2-16,-2-3 0,1-4 0,2-4 16,-1-2-16,0 0 0,8-6 15,-3 0-15,-2 4 0,-4 2 0,-1 2 16,-2 0-16,-5 2 0,0 1 16,-1 2-1,-4 3-15,-1 0 0,1 3 16,-2 1-16,0 1 0,-1 2 15</inkml:trace>
  <inkml:trace contextRef="#ctx0" brushRef="#br0" timeOffset="124217.0161">7331 8935 0,'0'0'0,"0"0"0,0 0 16,-5 18-16,5-18 0,-16 22 15,3-3-15,-2 2 0,-2 3 0,0 2 32,-2 6-32,-4 7 0,1-3 0,0 6 15,3-4-15,4-5 0,6-4 16,4-5-16,6-6 0,4-5 16,1-5-16,7-5 0,6-4 15,0-2-15,2-2 0,-1-3 16,0-3-16,-2 0 0,-2 0 0,-3 2 15,-2 1-15,-2 2 0</inkml:trace>
  <inkml:trace contextRef="#ctx0" brushRef="#br0" timeOffset="124379.8257">6937 9211 0,'0'0'15,"0"0"-15,0 0 0,23-4 0,-23 4 16,34-6-1,-11 4-15,5-1 0,-1 0 0,15-1 16,6 0-16,-4 0 16,1-1-16,0 0 0,-7 1 15,-9 2-15</inkml:trace>
  <inkml:trace contextRef="#ctx0" brushRef="#br0" timeOffset="124540.2471">7825 9301 0,'0'0'0,"0"0"0,0 0 15,0 0-15,0 0 0,0 0 0,0 0 16,22 10-16,-22-10 0,0 0 0</inkml:trace>
  <inkml:trace contextRef="#ctx0" brushRef="#br0" timeOffset="125204.3779">12338 10539 0,'0'0'0,"0"0"0,0 0 16,0 0-16,0 0 0,10 23 15,-10-23-15,6 23 0,-6-23 0,7 27 16,-3-13-16,1-1 0,-1-2 16,1 1-16,2 0 0,-1-1 15,-2-2-15,0 0 0,1-2 16,0 0-16,2-2 0,1-2 0,1-1 16,-1-2-16,2-2 0,5-3 0,1-4 15,2 0-15,-1-1 0,9-7 16,1-4-16,0 2 0,-2 1 15,7-5-15,0-3 16,-2 4-16,-3 2 0,-1 2 0,-2 0 16,-3 3-1,-3 1-15,-4 3 0,-2 2 16,-3 1-16,-1 1 0,-5 3 16,-3 2-16,1-1 0,1 0 0,-2 3 15,2 0-15,-2 0 0,0 0 16,0 0-16</inkml:trace>
  <inkml:trace contextRef="#ctx0" brushRef="#br0" timeOffset="125489.1923">13321 10262 0,'0'0'0,"0"0"0,0 0 16,0 0-16,0 0 15,0 0-15,-10 36 16,10-36-16,-20 32 0,5-11 16,-5 2-16,1 2 0,0 0 0,-7 11 15,-2 3-15,0 1 0,4-5 16,5-3-16,4-2 0,4-4 16,4-4-16,3 1 0,7-5 15,0-6-15,2 0 0,6-4 0,5-3 16,-1-2-16,1-1 0,3-4 0,3-2 15,-4-2-15,0-1 0,-4 0 16,-3 2-16,-2 1 0</inkml:trace>
  <inkml:trace contextRef="#ctx0" brushRef="#br0" timeOffset="125689.7976">12972 10551 0,'0'0'0,"0"0"0,0 0 0,28-1 16,-28 1-16,35-3 0,-11 1 15,1 0-15,1-1 0,11 2 0,1 0 16,-1 0-16,-1 0 0,5 1 0,-2 1 16,-5 0-16,-2-1 0,-6 1 15,-4 1-15,-4-1 0,-4 0 0,-2 0 16</inkml:trace>
  <inkml:trace contextRef="#ctx0" brushRef="#br0" timeOffset="125906.3396">13607 10828 0,'0'0'0,"0"0"15,0 0-15,0 0 0,0 0 0,0 0 16,0 0-16,0 0 0</inkml:trace>
  <inkml:trace contextRef="#ctx0" brushRef="#br0" timeOffset="130459.7064">1600 11574 0,'0'0'0,"0"0"16,0 0-16,0 0 0,0 0 16,19 20-16,-19-20 0,16 21 15,-16-21-15,19 31 0,-7-13 16,-2 1-16,1-1 0,1 2 0,0-1 15,0 3-15,1-2 0,-1-2 16,4-3-16,0-4 16,1-4-16,1-3 0,0-3 0,2-4 0,0-2 15,4-6-15,2-2 16,1-3-16,2-3 0,6-7 0,-1-2 16,5-1-16,-2-1 15,7-5-15,-2 2 0,-4 5 0,-4 3 16,-9 7-1,-3 4-15,-5 2 0</inkml:trace>
  <inkml:trace contextRef="#ctx0" brushRef="#br0" timeOffset="137277.1597">18335 10506 0,'0'0'16,"0"0"-16,0 0 0,-21-9 0,21 9 0,-30-5 16,8 6-16,-2-1 0,-2 1 15,-13 8-15,-4 5 0,1 1 16,0 2-16,-13 9 0,-2 5 16,-5 6-16,7 0 15,-12 13-15,-2 4 16,11-2-16,7-2 0,-10 15 15,2 5-15,-14 20 0,14-14 16,8-2-16,7-1 0,13-13 16,9-8-16,5 6 0,5 3 15,7-6-15,5-7 0,9 0 16,6-3-16,8-4 0,5-4 0,15 0 16,11 1-16,3-6 0,3-2 0,11-7 15,10-6-15,-1 0 0,0-2 0,11-1 16,9 1-16,4-3 0,1-1 15,6-3-15,5-1 0,-4-3 0,-1-1 0,11-2 16,9 1-16,-1 0 16,-1 0-16,6-3 0,1-4 15,-11 1-15,-9 0 0,20-1 0,17-2 32,-5-2-32,1-1 15,25 7-15,17 4 0,-34-1 0,-24 1 16,4-6-16,3-5 0,2 2 15,2 2-15,5 0 0,2 1 16,-4-1-16,-4 1 0,0 3 0,0 2 0,-3-2 16,-2-2-1,6-1-15,5 1 0,-10-1 0,-7 0 0,13 1 16,8 1-16,-2 3 0,-2 1 0,3-2 16,1 0-16,-1 1 15,0 3-15,3-2 0,1-1 16,-9 0-16,-6 0 0,0-3 15,1-2-15,-6 3 0,-6 1 0,7-3 16,3-3-16,-6-3 0,-4-2 0,13 3 16,9 4-16,-21-3 0,-13 0 15,0 3-15,0 2 0,-2-5 16,-1-5-16,-1 1 0,-3 1 16,-9-1-16,-9 0 15,-4-5-15,-5-3 0,-3 3 0,-5 4 16,3-4-1,2-3-15,-17-2 0,-11-2 0,-6 1 16,-4 0-16,-9 3 0,-5 2 16,-7-7-16,-6-1 0,-4-5 15,-6-3-15,-14-5 16,-9-5-16,-10-7 0,-6-8 0,-9 0 16,-6 0-16,-8-1 0,-5 2 15,-7-2-15,-6 0 0,3 2 0,2 2 16,-15-1-16,-9 0 0,-3 7 15,-4 6-15,-6 1 0,-4-1 0,-6 0 16,-3-2-16,-10-2 0,-6 1 16,2 3-16,4 1 0,-16-2 15,-12 1-15,-3-1 0,-2 2 16,-12 2 0,-9 0-16,10 5 0,7 3 0,-21-3 15,-12-2-15,4 4 16,3 2-16,-7 5 0,-4 4 15,2-2-15,0 1 0,-11 4 16,-5 2-16,1 6 0,0 2 0,-6 1 16,-2 1-16,-1 7 0,1 4 15,-2 3-15,0 2 0,5 3 0,5 1 0,-3 3 16,-3 3-16,1 6 0,-1 6 16,3 3-16,-1 5 0,13-1 15,9 2-15,0 5 0,2 5 16,13 0-16,10 1 0,8 3 15,5 3-15,12-5 0,8-2 16,2 6-16,3 3 0,20-2 0,13-1 0,8-8 31,3-2-31,14-2 0,8-1 16,21-13-16,15-9 0,11-6 16</inkml:trace>
  <inkml:trace contextRef="#ctx0" brushRef="#br0" timeOffset="145628.0183">1709 14900 0,'0'0'0,"0"0"15,0 0-15,17 18 0,-17-18 0,14 21 0,-8-8 16,1 3-16,2 3 0,-1 7 15,4 1-15,-1-3 0,0-1 16,3 5-16,1 2 16,0-2-16,-1-4 0,3 2 0,-2-4 15,4-5-15,3-6 0,8-8 16,6-7 0,2-7-16,3-4 0,13-12 0,4-6 15,1-5-15,4-3 0,13-14 16,1-4-16,10-12 0,-6 0 15,32-29-15,-9 9 0,-16 14 16,-10 11-16,-8 6 0,-8 4 16,-13 5-16,-11 1 0,-12 17 0,-7 9 15,-7 8-15</inkml:trace>
  <inkml:trace contextRef="#ctx0" brushRef="#br0" timeOffset="146129.6348">1614 12498 0,'0'0'0,"0"0"0,0 0 0,0 0 16,0 0-16,0 0 0,22 31 16,-11-13-16,2 3 0,0 6 15,3 5-15,-4-2 0,1 1 0,4 10 32,0 1-32,3 5 0,1-6 0,1-3 15,0-5-15,-2-8 0,-3-5 0,1-3 16,0-7-16,-4-9 15,4-6-15,5-12 0,6-11 16,-4-6-16,-1-3 0,7-20 16,6-10-16,4-14 0,-1 0 15,-6 13-15,-8 18 0,-10 14 0</inkml:trace>
  <inkml:trace contextRef="#ctx0" brushRef="#br0" timeOffset="150058.9281">7937 13371 0,'0'0'0,"0"0"0,0 0 16,0 0-16,24-2 0,-24 2 15,31-6-15,-11 2 0,2 0 0,4-1 16,8 1-16,11-3 16,3-2-16,19-2 0,8-1 15,-1 0-15,-1 0 0,24-3 16,22-1-16,-13 1 0,-9 3 0,54-5 0,15 2 15,-28 4-15,-19 2 0,7 2 16,5 4-16,-22-1 0,-14 0 0,-1 2 16,-1 0-16,-19-1 15,-13 0-15,-5-2 0,-4 1 16,-11 2-16,-9 0 0,-13-1 16,-6 0-1,-17-2-15,-9-5 0,4 5 16,4 0-16,0 2 0</inkml:trace>
  <inkml:trace contextRef="#ctx0" brushRef="#br0" timeOffset="153706.8785">7745 11757 0,'0'0'16,"0"0"-16,0 0 0,0 0 0,13-18 16,-13 18-16,0 0 0,0 0 15,20-4-15,-20 4 0,0 0 16,23 21 0,-23-21-16,15 31 0,-8-10 15,-1 3-15,-2 1 0,-1 9 16,-1 3-16,0-1 0,-1 1 0,0 6 15,0-2-15,-1-8 0,0-6 16,-1-2-16,-1-2 16,-2-5-16,0-2 0,-3-7 0,-1-6 15,1-3-15,0-2 0,-1-3 0,1-3 16,0-4-16,1-3 0,-2-3 16,-1-3-16,0-1 0,3 1 0,0 4 15,2 3-15,-1 2 0,1 3 16,-5 4-16,-3 4 15,1 3-15,-1 2 0,-2 5 0,0 4 16,0 1 0,-1 3-16,2 1 0,2 1 15,1 1-15,6-3 0,5 1 16,6-1-16,5-3 0,4-2 0,9-6 16,5-2-16,5-3 0,1-2 15,3-3-15,1-2 16,7-1-16,-7-1 0,-8 2 0,-6 2 15,-6 0-15</inkml:trace>
  <inkml:trace contextRef="#ctx0" brushRef="#br0" timeOffset="153923.15">8093 12048 0,'0'0'0,"0"0"0,0 0 0,3 26 0,-1-13 0,-1 5 16,0 5-16,0 2 15,0 0-15,-1 11 0,0 1 16,0-2-16,0-3 0,0 3 0,1-5 16,-1-6-16,0-6 0,0-7 15,-1-6-15,1-5 0,-2-8 16,1 3 0,0 1-16,-1 1 0</inkml:trace>
  <inkml:trace contextRef="#ctx0" brushRef="#br0" timeOffset="154070.2939">8206 11866 0,'0'0'0,"0"0"16,21-7-16,-7 2 0,5 1 15,11-4-15,5 0 0,0 3 0,1 0 16,8 0-16,2-1 0,-8 3 0,-1 1 16,1 0-16,-5 0 0,-7 1 15,-7 0-15,-3 1 0</inkml:trace>
  <inkml:trace contextRef="#ctx0" brushRef="#br0" timeOffset="154223.5033">8426 11846 0,'0'0'0,"0"0"16,0 0-16,0 0 0,-1 29 0,1-29 15,0 21-15,0-21 16,0 25-16,1-11 0,1 0 15,3-2-15,0-1 0,1-1 0,-2-3 0,1 0 16</inkml:trace>
  <inkml:trace contextRef="#ctx0" brushRef="#br0" timeOffset="154454.9758">8736 11955 0,'0'0'15,"0"0"1,0 0-16,-39 8 0,21-3 0,-9 1 15,-5 3-15,-12 2 0,-1 2 16,-7 1-16,3 0 0,8-4 16,4-1-16,4-1 0,10-1 15,10-1-15,9 1 0,17-5 0,13-1 0,4-1 16,5 1-16,10-1 16,10-1-16,6 1 0,-5-1 0,9 0 15,-1 0-15,-13-1 0,-11-2 16,-6 0-16,-10 2 0,-6 1 15</inkml:trace>
  <inkml:trace contextRef="#ctx0" brushRef="#br0" timeOffset="154724.2343">8630 11632 0,'0'0'15,"0"0"-15,0 0 0,1 31 16,-1-31-16,-3 38 0,0-9 16,-2 6-16,1 5 0,-2 19 15,1 4 1,-1 9-16,2-3 0,-1 1 0,2-10 16,0-3-16,1-13 0,-3-8 0,1-6 15,-3-9-15,-1-4 0,-4-11 16,-1-7-16,-1-4 0,0-6 15,3 4-15,4 1 0,0 2 0</inkml:trace>
  <inkml:trace contextRef="#ctx0" brushRef="#br0" timeOffset="154887.0115">8568 12195 0,'0'0'0,"0"0"16,0 0-16,25 20 0,-11-10 15,2 2 1,2 2-16,1 0 0,1 1 0,6 3 15,3-1-15,-3-1 0,1 1 16,2-1-16,-1-3 0,-5-4 16,-3-4-16,-5-4 15,-4-3-15,-3 1 0,-1 0 0,-2-1 16</inkml:trace>
  <inkml:trace contextRef="#ctx0" brushRef="#br0" timeOffset="155125.4805">9360 11630 0,'0'0'0,"0"0"0,0 0 16,0 0-16,0 0 0,-16 29 0,16-29 16,-24 27-16,10-10 0,-4 1 15,-4 5-15,0-2 0,0 0 16,-3 6-16,2-1 0,0-4 15,4-3-15,-2-1 0,2-5 16,8-6 0,2-3-16,1 0 0,2-1 0,0 0 15</inkml:trace>
  <inkml:trace contextRef="#ctx0" brushRef="#br0" timeOffset="155257.0955">9445 11818 0,'0'0'0,"10"1"16,4 0-16,4 2 0,3 4 0,7 1 15,2 1-15,-1 2 0,-3-1 0,6 1 16,-1-1-16,-5-2 0,-1-2 16,-7-2-16,-2 0 0,-3 0 15</inkml:trace>
  <inkml:trace contextRef="#ctx0" brushRef="#br0" timeOffset="155442.1767">9531 11878 0,'0'0'0,"0"0"0,0 0 16,0 0-16,-29 12 0,29-12 16,-31 15-16,11-4 0,-3 3 0,-2 2 15,-3 1-15,-8 5 16,0-2-16,-6 7 0,3 1 16,6-2-16,5-2 0,2-3 0,2-2 0,3-7 15,3-3-15,4-3 0,3-1 16,2-1-16</inkml:trace>
  <inkml:trace contextRef="#ctx0" brushRef="#br0" timeOffset="155611.7166">9529 11991 0,'0'0'0,"9"1"16,7 1-16,4 1 0,2 0 15,8 2-15,0 0 0,2 0 16,0 0-16,3 2 0,-5 0 15,-3 0-15,-5 0 0,-6-2 16,-3-3-16,-4 1 0,0-1 0,-2-1 16</inkml:trace>
  <inkml:trace contextRef="#ctx0" brushRef="#br0" timeOffset="155812.3633">9336 12131 0,'0'0'0,"0"0"0,0 0 0,1 26 16,-1-26-16,3 28 0,-1-12 0,0 1 16,2 1-16,0 0 15,1 0-15,0 3 0,1-4 0,-1-2 16,1-4-16,0-3 0,1-2 16,-2-2-16,0 0 0,-2-1 15</inkml:trace>
  <inkml:trace contextRef="#ctx0" brushRef="#br0" timeOffset="156091.1436">9405 12199 0,'0'0'0,"0"0"0,0 0 16,34-1-16,-34 1 0,34 2 16,-14-1-16,1 1 0,1 1 0,6 1 15,-3 0-15,-4 0 0,-3-1 0,-4 0 16,-3 1-16,-4 0 0,-5 3 15,-8 0-15,-6 1 0,-2 1 16,-3 2-16,-2-2 0,-2-1 16,-3-1-1,2 2-15,4-2 0,1 0 16,3 0-16,1-2 0,8 1 0,5 2 16,7-2-16,5 0 0,4-1 15,4-3-15,2 0 0,4 1 16,3-2-16,1-1 0,-6 0 15,-4 0-15,-3 0 0</inkml:trace>
  <inkml:trace contextRef="#ctx0" brushRef="#br0" timeOffset="169750.1276">9821 15636 0,'0'0'15,"0"0"-15,0 0 0,0 0 0,0 0 0,23-6 16,-23 6-16,0 0 0,23-5 0,-10 2 16,3-1-16,0 1 15,1 1-15,0 1 0,2 0 16,2-1-16,3 0 0,8-1 15,1-1-15,4 1 0,2 0 0,7-1 16,2 1-16,14-1 0,1 0 16,16 0-16,3 0 0,0 1 15,1 1-15,18-1 16,2-1-16,8 0 0,-6 1 0,47 2 16,-8 2-16,-7-4 0,-2-4 15,2 3-15,3 2 0,-6 0 0,-4-1 16,10-1-16,7 1 0,-5 2 0,-3 1 15,11 1-15,8 0 0,-12-6 16,-8-3-16,6 1 0,5 1 16,-1 0-16,-1 1 0,5-1 15,3-1-15,-12 4 0,-7 3 16,2-3 0,2-2-16,-7-1 0,-3-1 15,-3 3-15,-2 1 0,-8 3 0,-7 2 16,-5 0-16,-4 3 15,-14-1-15,-10-2 0,-9 4 0,-9 2 16,-15-2-16,-11-1 0,-10-2 16,-7 0-16,-5-2 0</inkml:trace>
  <inkml:trace contextRef="#ctx0" brushRef="#br0" timeOffset="174672.3248">9683 14211 0,'0'0'0,"0"0"0,0 0 15,0 0-15,10 24 0,-10-24 0,6 32 16,-2-12-16,-1 2 0,-1 8 16,0 5-16,1 11 0,-1 3 15,0 14-15,0 3 0,-1 0 16,0-2-16,2 15 0,-1 1 0,0 6 0,-1-9 15,0 12 1,1-2-16,2-15 0,1-11 0,4 23 16,0-12-16,-1-17 0,-1-13 0,-2-16 15,-2-12-15,-1-3 16,-1-4-16,0-2 0</inkml:trace>
  <inkml:trace contextRef="#ctx0" brushRef="#br0" timeOffset="175568.4909">9497 14210 0,'0'0'0,"0"0"16,0 0-16,3-21 0,-3 21 0,0 0 15,10-18-15,-5 11 0,2 1 16,3-1-16,3 0 0,1 2 16,3-1-16,4 3 15,4-1-15,8 1 0,1 2 16,6-1-16,4 0 0,12 0 16,1 1-16,4-1 0,7 0 15,9 0-15,-3-1 0,19-1 16,4 2-16,-6-3 0,-4 0 0,19 0 15,4-2-15,33-5 16,-18 1-16,2-4 0,2-3 0,-1 1 16,-1 0-16,1 2 0,0 3 0,-12 2 15,-8 2-15,16 1 0,11-1 16,-5-4-16,-3-3 0,8 1 16,5 2-16,-11 2 0,-8 1 15,9-1-15,7 0 0,-15-3 16,-8 1-16,9 0 0,6 1 0,-13 0 0,-10-1 15,16-2-15,11-1 16,-18-1-16,-12 0 16,5 0-1,2 0-15,-12 3 0,-8 3 0,1 1 0,-1 2 16,-5 0-16,-4-1 0,10-3 16,6-2-16,-13 2 15,-10 1-15,-5 5 0,-2 3 0,-3-2 16,-2 1-16,-2 0 0,-1 2 15,-8-2-15,-6 1 0,-2 2 16,0 2-16,-4 4 0,-3 2 0,-6-1 16,-5-1-16,-2 1 0,-1 1 15,-5 3-15,-3 5 0,-2 3 16,0 3-16,1 2 0,-1 1 0,-1 8 0,0 3 16,1 2-16,0 1 0,-2 1 15,0 2-15,0 6 0,1 2 16,-1 3-16,-1 0 0,-1 2 15,0 2-15,1 3 0,2 2 16,3 4-16,3 3 0,-4-5 16,-2-2-16,-2 1 15,0 0-15,-2-4 0,1-2 16,-2 0-16,-2 0 0,-1 2 16,0-1-16,-1-6 0,0-3 15,-3-4-15,-2-4 0,0 4 16,1 3-16,0-10 0,0-6 15,-4-5-15,0-3 0,-2-3 0,0 0 16,-3-3-16,-2-2 0,1-8 0,-4 1 16,1-3-16,-3-2 0,-5-1 15,-2-1-15,-4-4 0,-5-1 16,-8-6-16,-5-3 0,-8-4 16,-7-3-16,-4-2 0,-5 1 0,12 1 15,16 6-15,12 4 0</inkml:trace>
  <inkml:trace contextRef="#ctx0" brushRef="#br0" timeOffset="200060.7669">13900 14512 0,'0'0'0,"0"0"15,0 0-15,-23-11 0,23 11 0,-29-10 16,10 4-16,-2 0 0,-3 0 0,-11 1 16,-4 1-1,-1-1-15,0 1 0,-14 1 0,-4 3 0,3 2 16,2 2-16,-10 5 0,3 3 16,0 2-16,1 1 0,-6 7 15,4 2-15,6 2 0,4 2 0,-2 8 16,7 4-16,10-2 0,7-2 0,6 2 15,3 2-15,7 0 16,5 0-16,14 5 0,9 3 16,5-5-16,3-4 0,12 1 15,9 1-15,5-2 0,3-2 0,34 15 16,0-9 0,-3-7-16,0-4 0,5-5 15,4-3-15,-7-2 16,-6-2-16,5-6 0,3-5 15,-2-4-15,-2-4 0,-2-3 0,0-4 0,-6-3 16,-4-3-16,-1 1 0,-1-1 16,-3-2-16,-2-2 0,-1-6 15,-1-6-15,-14 1 0,-8 0 0,-2-8 16,-1-4-16,-7 1 0,-5-2 0,-4-8 16,-2-6-1,-7 9-15,-4 8 0,-8-7 0,-6-4 16,-5 4-16,-3 0 0,-5 0 15,-2 1-15,-10 4 0,-7 3 0,-6-2 32,-4-2-32,-5 3 0,-4 5 0,-9 3 15,-8 1-15,1 6 0,1 2 16,-3 7-16,-3 4 0,7 3 16,3 4-16,22 0 0,15 1 15,9 0-15</inkml:trace>
  <inkml:trace contextRef="#ctx0" brushRef="#br0" timeOffset="200662.3475">13422 14751 0,'0'0'0,"0"0"16,0 0-16,0 0 0,0 0 15,6-22-15,-6 22 0,0 0 16,-6-21-16,6 21 0,-11-21 16,3 9-16,-3-1 0,-3-1 15,0 1-15,0 0 0,-1 1 0,-9-4 16,-3 1-16,-1 0 0,1 1 0,-4-2 16,-7-2-16,2 3 0,0 2 15,-12-2-15,-4 3 16,0 1-16,-1 2 0,-12 0 0,-2 3 15,4 0-15,5 2 0,-17 1 16,-3 2 0,4 4-16,3 2 0,-12 5 0,2 5 15,10-1-15,10 2 0,-29 9 16,9-1-16,12 0 0,9 0 16,10-1-16,7 2 0,2-2 15,0-1-15,9 1 0,7-2 16,6-5-16,6-5 0,1 1 15,0 1-15,6-7 0,1 1 0,-2-2 16,0 1-16,2-1 0,3-1 0,2-1 16,2-2-16,0-2 0,2-1 0,2-4 15,3-4-15,-3 4 16,-2 0-16,0 1 0</inkml:trace>
  <inkml:trace contextRef="#ctx0" brushRef="#br0" timeOffset="200984.7705">11499 14555 0,'0'0'16,"0"0"-16,0 0 0,0 0 16,0 0-16,0 0 0,0 0 0,0 0 0,0 28 15,0-28-15,-3 23 0,3-23 0,-4 26 16,4-26-1,-8 29-15,4-14 0,-1 0 0,0 1 0,-1-2 16,1-1-16,-2-2 0,3 1 16,1 0-16,-1-1 0,2-1 15,1-2-15,1 0 16,1-2-16,2 0 0,3-1 0,2 1 16,0-3-16,2-1 0,5 1 15,3-1-15,2 0 0,0 0 16,7-1-16,0 2 0,1 0 0,-1-1 15,-4 1-15,-4 0 0,-2-2 16</inkml:trace>
  <inkml:trace contextRef="#ctx0" brushRef="#br0" timeOffset="203428.6533">8281 15175 0,'0'0'0,"0"0"0,0 0 0,0 0 0,0 0 16,19 4-16,-19-4 15,0 0-15,24 14 0,-24-14 0,20 14 16,-9-6-16,1 0 0,1 2 16,1 2-16,3-1 0,0-1 0,4 3 31,5-1-31,4 4 0,0 0 0,5 1 16,6 1-16,0-1 0,0-3 15,13 3-15,2-1 16,8 0-16,-4-2 0,0-1 0,2-1 15,2-2-15,-8-3 0,4-7 16,1-5-16,-8 0 0,-5 1 0,5-8 16,0-6-16,-9 1 0,-7-1 0,2-4 15,-1-5-15,-6 0 0,-4-1 16,-3-4-16,-1-6 16,-5 4-16,-4 0 0,-7-3 0,-3-5 15,-7 3-15,-5 0 0,-7-5 16,-6-6-16,0 4 0,0 3 15,-26-24-15,-9 3 0,4 14 0,4 11 0,-4-1 16,-5 1-16,0 3 0,1 4 16,-10 6-16,-5 4 15,8 9-15,6 5 0,-9 4 0,-7 4 16,8 4-16,6 3 0,-10 11 16,-5 10-1,9 3-15,6 3 0,10 3 16,5 2-16,4 2 0,3 4 15,1 10-15,0 4 16,13-5-16,9-4 0,6 6 0,5 5 16,4-4-16,4-1 0,6 0 15,6 3-15,2-4 0,1-2 0,4-6 16,6-4-16,-12-13 0,-5-10 16,-5-6-16</inkml:trace>
  <inkml:trace contextRef="#ctx0" brushRef="#br0" timeOffset="212482.0374">16369 15350 0,'0'0'0,"0"0"16,0 0-16,0 0 0,0 0 15,0 0-15,0 0 0,0 0 16,-28 8-16,28-8 0,-25 4 16,25-4-16,-28 5 0,10-3 0,-2 0 15,-2-1-15,-2-1 0,-3 0 16,-1 0-16,-11 1 0,1-1 0,-4-1 16,-2-1-16,-9 0 0,2 1 15,-3 0-15,-3 1 0,-8-4 16,3-1-16,-2 0 0,-2 1 15,-9 3-15,4 3 16,0-3-16,-2-3 0,7 1 0,4 2 16,-11-1-1,0 1-15,-25 1 0,10 0 0,-3 4 16,-3 3-16,15-2 0,10 0 0,1-2 16,1-2-16,-3-1 0,1 0 0,-2-1 15,2-1-15,3 5 16,2 4-16,-10-3 0,-6 0 15,12 1-15,7 1 0,-2-1 16,-2-2-16,-3-1 0,-2-1 0,1 4 16,1 0-16,3-1 0,1-1 15,1-2-15,0-1 16,1 1-16,2 0 0,-5 1 0,-4 0 16,4 1-16,3 0 0,1 0 15,1-2-15,4 1 0,2-1 16,-7 1-1,-4 3-15,5 0 0,2 0 0,0-4 16,0-2-16,0 3 0,1 1 16,-5 1-16,-3 0 0,5-2 15,2-1-15,1-2 16,1-4-16,-2 4 0,1 1 0,0 0 16,-1 1-16,4-3 0,4-2 15,-4-3-15,-4 0 0,1 1 0,0 2 0,1 0 16,2-1-16,0 1 15,1 0-15,-3 0 0,-1 0 16,5 0-16,5 0 0,-2 4 16,-2 1-16,7-1 0,6-2 0,-4 2 15,-2 1-15,6 1 0,4 1 16,2 0-16,1 1 0,4 0 0,1 1 16,7-1-16,1 0 0,10 0 0,-1-1 15,1-1-15,-1 0 16,4 2-16,4 3 0,2-1 15,3 0-15,1 0 0,3-1 0,3 0 16,3-1-16,4 1 0,4 1 16,4-1-1,4-1-15,4 1 0,5 2 0,12 0 16,3 1-16,1-4 0,1-2 16,15 1-16,2 0 15,2 0-15,1 1 0,15-2 16,0-2-16,0-1 0,-2-1 0,43 1 15,-8-1-15,-6 1 0,-5 0 0,3 1 16,2 1-16,-3 2 0,-2 1 0,2 2 16,2 0-16,-4-1 15,1-1-15,-2-2 0,2-1 0,-8 4 16,-5 3-16,2-6 0,-1-3 16,1 1-16,-1 2 0,3-2 15,3 0-15,-7 1 0,-4 1 16,3 1-16,2 2 15,-5-3-15,-3-1 0,0-1 16,-1-1-16,0-1 0,-1 1 16,-1 1-16,-1-1 0,-4-2 15,-3-2-15,1 0 0,0 1 16,-4 3-16,-2 0 0,1-4 16,0-5-16,-3 5 0,-1 2 15,-4 0-15,-3 1 0,-4-2 0,-2-1 0,-3-3 16,1-1-16,-5 4 0,-3 1 15,1-3-15,1-1 0,-9 2 16,-4 0-16,-6 4 0,-3 1 16,-2 0-16,-3-2 0,0 1 15,-2 0-15,-6 2 0,-5 1 16,-3 0-16,-2-2 0,-5 0 0,-1-1 0,-3 2 16,-4-1-16,0 2 0,-3 0 15,-2-1-15,-3 0 16,-4-2-16,-6 1 0,-5-2 0,-3-2 15,-6 0-15,-6 0 0,-4-5 16,-4-3-16,-3 1 0,-1 2 0,-16-2 31,-5 0-31,1 3 0,0 4 0,-12-5 16,0-1-16,-7-1 0,5 2 16,-34 1-16,1 4 15,16 2-15,11 2 0,-3-1 0,-3 1 16,-2 0-16,1 2 0,-8 0 15,-6 0-15,14-1 0,8 0 0,-7 0 16,-5 0-16,3 2 0,0 1 0,-3 1 16,-3-1-16,7-5 0,5-1 15,-9 7-15,-6 7 16,5-1-16,5 0 0,-3-5 0,-1-4 16,6 1-16,3 3 0,-26 1 15,-19 2 1,3 1-1,2 0-15,34-3 0,24-1 0,-13-3 16,-6-2-16,12-1 0,9 1 0,-13-3 0,-8 0 16,10 1-16,7-1 0,-6-1 15,-4-1-15,11 1 0,7 3 0,-9-1 16,-6 0 0,16-1-16,10 0 0,-5-2 0,-4 1 15,11-2-15,7-1 0,-5 6 16,-5 4-16,11-3 0,9-3 0,5 1 15,3 2-15,7-1 0,6-2 16,-1 0-16,-1 2 0,8 1 16,5 1-16,5 1 15,5-2-15,0 3 0,0-3 0,5 2 16,0 2 0,1-2-16,0 0 0,11 3 15,7 0-15,-3 0 0,0-3 0,9 3 16,7-1-16,2 0 15,1 1-15,11 0 0,11-3 16,-2 2-16,-1 0 0,24 1 0,8-1 16,-6 0-16,-3-2 0,58 1 15,2-1-15,-19 2 0,-15 2 0,15 3 0,9 3 16,-17-4-16,-12-2 0,12-2 16,10 0-16,-10-1 0,-7-1 15,13 3-15,10 2 0,-19 1 16,-11 2-16,16 0 0,12 0 15,-19 2-15,-11-1 0,16 3 16,12 0-16,-16 1 0,-11 0 0,-10-4 16,-10-1-16,-5 1 0,-3 0 0,-5-1 15,-3-1-15,-6-4 0,-4-4 16,-4 1-16,-4 0 0,-9-4 16,-8-1-16,-3 1 0,-2 0 15,-11 4-15,-8 0 0,-5-2 16,0 0-1,-6-9-15,2 0 0,-12 0 16,-6 0-16,-5 0 0,-5 0 0,-11-1 16,-8 0-16,15 2 15,-7-2-15,-10-1 0,-6-1 0,-4 0 0,-3 1 16,-40-7 0,4 1-16,3 7 0,2 2 0,-4 4 15,-2 3-15,3-2 0,5 0 0,-7 3 16,-3 2-16,6 1 0,3 1 0,-5 0 15,-5 2-15,6-3 0,4 0 16,-5 2-16,-2 3 0,-1 0 16,-1-1-16,1-1 0,-1-1 15,6 1-15,5 0 0,-5-1 16,-5 0 0,7-2-16,3-1 0,0 2 0,-2 3 15,6-1-15,6 0 0,6-2 16,7-2-16,8-4 0,6 0 0,4-1 15,2 0-15,14 0 0,10 1 0,4 0 16,4 1-16,6-1 0,5 1 16,3 1-16,2 1 0,3-1 15,0 0-15,4 2 0,-1-2 16,-3 0 0,-2 1-16,2-1 0,0 0 15,0 0-15,0 0 0,0 0 0,1-6 16,-1 2-16,1 1 0,-2-1 15,-2 0-15,-2 0 0,0-1 0,0-3 0,3-1 16,0 2-16,-1 0 0,-1-1 0,1-1 16,-1 0-16,-2-3 0,0-1 15,1-3-15,-1 1 0,1-1 16,-1-2-16,1-2 0,-1-2 16,1-3-16,-2-1 0,0 0 15,-4-7-15,-3 0 0,3-2 16,0-1-16,1 0 15,2 0-15,-1-1 0,-1-1 16,-1-7-16,1 2 0,0 2 16,1 1-16,1 3 0,1 2 15,-1-2-15,-1-1 0,0 1 16,-1 3-16,-1 0 0,0 1 16,3 3-16,0 2 0,1-2 15,2 1-15,1 5 0,1 3 0,1-1 0,0-1 16,1 4-16,1 3 0,2 2 15,2 4-15,2 2 0,-1 1 16,3 2-16,1-1 0,1 0 16,2 0-1,3 1-15,3 1 0,3 0 16,1 1-16,6 0 0,4 0 16,4 2-16,1-2 0,5 2 0,4-1 15,13 1-15,0-2 0,10 1 16,6-3-16,10 0 0,-3 0 15,4 0-15,2 1 0,13 0 16,-4 0-16,43-3 0,-11-1 16,-15 1-16,-9 1 0,2 0 15,1 1-15,-5 1 0,-5 1 0,0-2 16,0-1-16,-2-3 0,-1 0 0,1 2 16,1 1-16,-6 1 0,-1 0 15,-1-6-15,0-3 0,-3 2 16,-3 1-16,2 0 0,1 2 15,-3-7-15,0-2 0,1 2 16,0 1-16,-3 4 16,0 2-16,-1-2 0,1-1 15,-3 0-15,-1-1 0,4-1 16,1-1-16,-2 1 0,-4 2 0,2 2 16,3 0-16,-5 0 15,-2 1-15,3 2 0,2 1 16,-4-1-16,-3 2 0,2-2 15,1 0-15,-1 1 0,0 2 0,1 1 0,1 2 16,-4-2-16,-4 0 0,3 2 16,1 1-16,-3 1 0,-2 1 0,-3 0 15,-2 0-15,-2 1 16,-2 2-16,-4-2 0,-2 0 16,-6 1-16,-3 0 0,-4 3 15,-2 0-15,-2 0 0,0-1 0,-6-2 0,-3-2 16,-2 5-16,-1 2 0,-5 1 15,-5 2-15,0 0 0,0 1 0,0 5 16,-1 4-16,-9-8 16,-1 1-16,0 9 0,2 2 15,-2-1-15,0 1 0,0 3 16,-1 3-16,1 1 16,0 3-16,-1 3 0,-1 2 15,0 1-15,1 1 0,0 4 16,1 2-16,-1 0 0,1-2 15,-2 7-15,0 1 0,2-3 16,0 0-16,0-4 0,0-4 16,3 3-16,0 1 0,-1-1 0,-2-1 15,1-5-15,1-3 0,-1-3 0,-2-3 16,-1-1-16,0-1 0,-1-2 16,-2-2-16,0-7 0,0-4 15,-3-2-15,0 0 16,-2-3-16,0-1 0,-3-5 0,-1-5 15,3 1-15,3 0 0,0 0 16</inkml:trace>
  <inkml:trace contextRef="#ctx0" brushRef="#br0" timeOffset="226464.0703">15440 9069 0,'0'0'15,"0"0"-15,0 0 0,39-1 0,-21 1 16,10-1-16,6 1 0,11-3 16,3 2-16,14-2 0,5-1 15,-3 1-15,-3 1 0,12-2 16,-1-2-16,-1 3 0,-10 0 0,-12-1 16,-9-1-16,-9 2 0,-8 1 0,-5 0 15</inkml:trace>
  <inkml:trace contextRef="#ctx0" brushRef="#br0" timeOffset="226649.0582">16031 9177 0,'0'0'0,"0"0"15,0 0-15,-5 27 0,5-27 0,-9 32 16,0-10-16,-1 3 0,0 0 15,-4 10-15,-2 2 16,0 4-16,1-2 0,0-9 0,-1-2 0,1-6 16,-1-2-16,4-5 0,2-2 0,3-2 15</inkml:trace>
  <inkml:trace contextRef="#ctx0" brushRef="#br0" timeOffset="226796.2551">15558 9655 0,'0'0'0,"0"0"16,0 0-1,0 0-15,0 0 0,23 6 16,-23-6-16,39 2 0,-14-1 0,7-3 16,7 1-16,-1-2 0,2 0 15,16-3-15,4 0 16,8-2-16,-4 0 0,-3-1 0,-14 3 16,-10 2-16</inkml:trace>
  <inkml:trace contextRef="#ctx0" brushRef="#br0" timeOffset="227034.7081">16638 9231 0,'0'0'16,"0"0"-16,0 0 0,-10 21 0,10-21 15,-16 29-15,4-7 0,0 3 16,-2 2-16,-3 10 0,-2 3 15,1-3-15,3-2 0,-3 3 16,4-5-16,1-5 0,2-4 16,0-7-16,1-2 0,0-6 15,0-5-15,2-1 0,2 0 0,0 0 0</inkml:trace>
  <inkml:trace contextRef="#ctx0" brushRef="#br0" timeOffset="227166.2981">16196 9454 0,'0'0'0,"0"0"0,0 0 15,0 0-15,0 0 0,36-9 16,-16 6-16,5-1 0,3-1 0,7 1 0,4-1 16,11-3-16,-2 0 0,16 0 15,4 1-15,-5 2 0,-2 2 16,-2-1-16,-14 1 0,-10 1 0</inkml:trace>
  <inkml:trace contextRef="#ctx0" brushRef="#br0" timeOffset="227466.854">17362 9306 0,'0'0'0,"0"0"0,0 0 16,0 0-16,0 0 0,0 0 0,-23-11 15,23 11-15,-29-2 0,29 2 16,-45 4-16,19-2 0,1 1 0,1 2 16,-1 1-16,0 6 15,4 2-15,4 0 0,6 2 0,8 1 0,6 0 16,7-3-16,5-2 0,2 1 15,2-2-15,8 4 0,1 2 16,-4-3-16,-4-2 0,-4 1 16,-4 1-16,-6-1 0,-3 0 0,-10-1 15,-7-2-15,-5 2 16,-2 1-16,-9-2 16,-6 0-16,-2-2 0,1-2 15,-8-5-15,1-4 0,9-7 16,8-4-16,6 2 0,4 3 15,4 1-15</inkml:trace>
  <inkml:trace contextRef="#ctx0" brushRef="#br0" timeOffset="227604.7768">17247 8906 0,'0'0'15,"0"0"-15,0 0 0,-19 10 16,19-10-16,-24 16 0,5-5 15,-1 12-15,-1 10 0,-1 1 0,4-4 16,1-5-16</inkml:trace>
  <inkml:trace contextRef="#ctx0" brushRef="#br0" timeOffset="228100.0287">18295 9383 0,'0'0'0,"0"0"16,0 0-16,0 0 0,3-18 0,-3 18 16,0 0-16,-12-27 0,12 27 15,-17-21-15,1 8 0,0 3 0,-1 2 0,-5 2 16,-5 2-16,-6 3 15,1 4-15,-5 2 0,-3 6 16,-5 5-16,7 3 0,1 8 16,3 7-16,1 3 0,9-2 0,11-3 15,7 0-15,6-6 0,5-4 16,13-2 0,11-6-16,-4-7 0,3-6 0,14-5 15,7-2-15,-7-3 0,-6-1 16,1-8-16,3-5 15,-6-2-15,-4 1 0,-7 0 0,-3-3 16,-6 6-16,-4 3 0,-3 5 16,-3 4-16,-2 2 0,-1 4 15,-3 7-15,-3 9 0,-1-1 0,-1 0 0,2 5 16,-1 5-16,3-1 0,1 2 16,5 0-16,6 2 15,2-3-15,2-3 0,10-6 0,9-4 16,-6-3-16,-6-1 0,-5 0 15</inkml:trace>
  <inkml:trace contextRef="#ctx0" brushRef="#br0" timeOffset="228385.4335">19168 9211 0,'0'0'0,"0"0"16,-18 2-16,3-1 0,-2 1 0,-11 4 15,-3 1-15,2 3 0,-1 1 0,-2 6 16,3 2-16,7 1 0,4 0 16,11 3-16,6 0 0,5-2 15,6-2-15,5-2 0,4-1 16,1-3-16,1 0 0,-2-2 16,-3 0-16,-4-1 0,-3-1 0,-8 1 15,-7 2-15,-4 0 0,-3-2 0,-5-1 16,-4 1-16,-2 0 0,-3-2 15,3-2-15,1-3 16,4-2-16,5-3 0,1 0 0,4 1 16,1 0-16</inkml:trace>
  <inkml:trace contextRef="#ctx0" brushRef="#br0" timeOffset="228623.4951">19705 9119 0,'0'0'0,"0"0"0,0 0 0,-19 14 16,19-14-16,-30 25 0,7-5 15,-2 4-15,0 3 0,-8 13 0,0 6 16,0 3-16,7-5 0,8-5 0,6-4 16,6 0-16,7-8 0,8-7 15,6-5-15,6-5 0,4-2 16,1-7-16,3-5 0,-4-1 15,-3-4-15,-1-9 0,0-5 16,-4 4-16,-5 5 16,-2 2-16</inkml:trace>
  <inkml:trace contextRef="#ctx0" brushRef="#br0" timeOffset="228770.6938">19281 9388 0,'0'0'0,"0"0"0,0 0 15,29-7-15,-29 7 0,40-6 0,-10 2 16,2 0-16,2 1 0,14-1 0,2 0 16,1-1-16,-1 1 0,-1-1 15,-8 1-15,-8 1 0</inkml:trace>
  <inkml:trace contextRef="#ctx0" brushRef="#br0" timeOffset="229120.5141">20121 9310 0,'0'0'0,"0"0"0,0 0 0,0 0 16,0 0-16,0 0 0,-26 5 15,26-5-15,-30 15 0,10-3 16,-2 4-16,-1 2 0,-2 0 0,-4 9 16,0 2-16,6-3 0,4-1 0,5 0 15,7-5-15,8-2 0,6-2 16,8-7-16,9-6 0,2-5 15,3-3-15,5-4 16,3-2-16,-4-2 0,-4-1 0,3-6 0,-3-3 16,-6 0-16,-3-2 0,-8 2 15,-4-1-15,-7 3 0,-6 3 0,-8 4 16,-8 2-16,-2 2 0,-2 5 0,-9 2 16,-5 3-16,3 3 15,4 5-15,2 0 0,1 0 16,6-1-16,5 1 0,7 0 15,7 3-15,6-4 0,7-2 0,-3-1 16,0-1 0,-2-1-16</inkml:trace>
  <inkml:trace contextRef="#ctx0" brushRef="#br0" timeOffset="229397.8778">20480 9300 0,'0'0'0,"0"0"0,0 0 15,-17 22-15,17-22 0,-18 25 16,7-9-16,0-1 0,-1 0 16,-1 5-16,-1-2 0,3-3 15,3-3-15,1-1 0,2-3 16,0-3-16,2-2 0,3-3 16,0-7-16,2 1 0,1-3 0,3-1 15,0-3 1,2 2-16,1 0 0,2 1 15,2 3-15,0 2 0,2 2 16,1 0-16,3 2 0,0 1 16,0 0-16,3 1 0,4 1 15,-1-2-15,1-2 0,0 1 0,-5 0 0,-3 1 0</inkml:trace>
  <inkml:trace contextRef="#ctx0" brushRef="#br0" timeOffset="229839.3473">20914 9232 0,'0'0'0,"0"0"0,-10 17 15,3-6-15,-1 0 0,-2 6 0,-2 2 0,-3 5 16,-1 0-16,4-1 0,4-2 16,2-2-16,3-3 0,5 1 15,5-1-15,2-7 0,5-3 0,4-3 16,7-4-16,6-5 0,-1-1 15,5-6-15,2-3 0,-2-5 16,1-1 0,3-5-16,-1 1 15,-7 1-15,-5 5 0,-6 2 0,-5 3 16,-2 4-16,-4 4 0,-5 3 0,-6 5 16,-6 3-16,-4 5 0,-5 9 15,-3 8-15,2 3 0,-1 3 0,-4 16 16,0 6-16,4-4 15,2-5-15,3 7 0,4-5 16,2-8-16,3-5 0,-1-5 16,2-3-16,1-7 0,-1-6 0,-3-3 15,-6-2 1,-1-5-16,-2-3 0,-6-4 16,-4-5-16,0 0 0,0-3 0,-1-9 15,-3-7-15,6 0 0,5-2 16,5 0-16,4-2 0,2 7 15,1 5-15,3 5 16</inkml:trace>
  <inkml:trace contextRef="#ctx0" brushRef="#br0" timeOffset="230209.1885">21969 9299 0,'0'0'0,"0"0"16,-19 16 0,7-3-16,-1 1 0,-7 8 0,-1 4 0,2-2 0,3-2 15,2 3-15,7-4 16,6-2-16,5-5 0,11-5 16,10-3-16,1-5 0,3-3 0,4-5 15,4-2 1,-1-4-16,-3-2 0,6-8 15,1-5-15,-8 1 0,-6 0 0,-7 1 16,-7 0-16,-7 1 0,-6 3 16,-7 4-16,-5 4 15,-5 4-15,-3 4 0,-6 5 0,-5 4 16,2 3-16,2 3 0,3 2 16,3 2-16,5 1 0,4-1 0,13 0 15,10 1-15,8-5 0,5-3 0,-4-2 16,-5-1-16,-3 0 0</inkml:trace>
  <inkml:trace contextRef="#ctx0" brushRef="#br0" timeOffset="230441.1398">22843 9089 0,'0'0'0,"0"0"0,-15 19 16,2-7-16,-1 3 0,-9 15 15,-4 8-15,-1 5 0,-2 4 16,-4 13-16,-6 11 0,8-11 16,6-11-16,1 1 0,6-7 0,2-10 0,4-6 15,3-7-15,3-5 0,2-4 16,0-3-16,-2-7 0,-4-3 16,0-6-16,-1-2 0,3 2 15,1 1-15,2 2 0</inkml:trace>
  <inkml:trace contextRef="#ctx0" brushRef="#br0" timeOffset="230563.6488">22445 9315 0,'0'0'0,"10"-2"16,6-1-16,5 0 0,4 0 15,15-2-15,9 0 16,14 1-16,2-1 0,14 1 0,2 2 16,-18 1-16,-15-1 0,-9 1 15</inkml:trace>
  <inkml:trace contextRef="#ctx0" brushRef="#br0" timeOffset="230996.0772">23876 9358 0,'0'0'0,"0"0"0,0 0 0,0 0 16,0 0-16,-2-23 0,2 23 15,-15-21-15,15 21 0,-22-17 16,5 11-16,-3 0 0,-1 2 0,-12 2 16,-5 4-16,3 2 15,1 2-15,-10 9 16,-2 6-16,5 3 0,5 2 16,2 8-16,6 1 0,7-5 15,6-3-15,12-5 0,9-1 16,6-6-16,5-2 0,11-9 15,8-4-15,0-4 0,-2-2 0,4-5 16,4-4-16,-4 2 0,-4-2 16,1-6-16,-2-3 0,-6 1 0,-5 2 15,-5 4-15,-2 4 16,-4 5-16,-4 2 0,-2 4 0,-5 2 16,1 4-16,-2 1 0,-1 6 15,-2 7-15,3-2 0,1 3 0,6 3 16,3 4-16,2-2 0,2-1 15,11 1 1,8-4-16,-8-4 0,-4-4 0,-4-3 16</inkml:trace>
  <inkml:trace contextRef="#ctx0" brushRef="#br0" timeOffset="231428.6614">24892 9319 0,'0'0'0,"0"0"0,0 0 0,-17-12 16,6 5-16,-6 2 0,-4 2 16,-3 1-16,-1 2 0,-14 2 15,-3 3-15,3 2 0,2 3 0,-8 11 16,0 5-16,6 2 16,5 0-16,3 9 0,7 1 0,7-6 0,7-7 0,15 2 15,12-3-15,0-12 16,2-5-16,12-6 0,8-5 15,1-4-15,1-3 0,8-11 16,3-7-16,-7 1 0,-3 0 0,3-13 16,0-5-16,-8 2 0,-3 4 15,10-23 1,-6 5-16,-23 29 0,-4 3 0,0-7 16,-5 9-16,-4 16 15,-1 1-15,-1 4 0,0 3 16,-4 1-16,-1 5 0,-8 10 15,-7 6-15,4 0 0,-1-1 0,-3 13 16,-3 10-16,-3 5 0,-1 1 16,4-2-16,2-1 0,8-6 0,5-4 0,7-3 15,6-7-15,4-6 16,5-5-16,6-10 0,4-6 16,-9 0-16,-3 0 0,-3 0 15</inkml:trace>
  <inkml:trace contextRef="#ctx0" brushRef="#br0" timeOffset="231729.6899">25371 9303 0,'0'0'16,"0"0"-16,0 0 0,-22 23 0,22-23 16,-25 33-16,8-9 15,-1 3-15,1-1 0,-6 10 0,1-2 16,-1 2-16,6-7 0,2-4 0,4-5 15,3-3-15,0-3 0,5-5 0,3-7 16,2-2-16,1-3 0,2-5 16,1-4-16,2-3 0,1-1 15,3-10-15,2-5 0,-1 3 16,0 2-16,-1 2 0,0 0 16,-1 4-16,0 2 0,2 3 0,1 4 15,-1 5-15,0-1 0,2 3 16,3 1-16,-2 1 0,1 1 0,-4 1 15,-2-1-15,-2 0 0</inkml:trace>
  <inkml:trace contextRef="#ctx0" brushRef="#br0" timeOffset="232126.8633">25458 9586 0,'0'0'0,"0"0"16,0 0-16,0 0 0,23 10 0,-23-10 16,28 5-16,-28-5 0,37 2 0,-13-4 15,5-1-15,-1-2 0,-1-1 16,9-5-16,-1-2 0,-4 1 16,-4 1-16,2-5 0,-5-1 15,-6 1-15,-5 1 0,-4-1 16,-5-2-16,-4 1 0,-4 2 15,-6 3 1,-4 3-16,-3 2 0,-2 4 0,-5 4 16,-5 5-16,2 2 0,0 5 15,2 4-15,0 5 0,2 1 16,3 2-16,1 6 0,5 1 16,6-3-16,7-4 0,10 0 15,8-2-15,7-4 0,6-3 16,12-6-16,9-3 0,2-7 0,1-3 0,13-2 15,4-2-15,-4-4 0,-3-2 16,-10 1-16,-16 3 0,-9 3 16</inkml:trace>
  <inkml:trace contextRef="#ctx0" brushRef="#br0" timeOffset="232485.0306">26512 9458 0,'0'0'0,"0"0"15,0 0-15,0 0 0,-21-15 0,21 15 16,-25-5-16,7 4 0,-2 2 15,-5 3-15,-4 0 16,-1 5-16,0 2 0,-10 8 0,0 4 16,-4 5-16,4-3 0,10 2 15,5 1-15,8-4 0,3-2 16,9 1-16,7-5 0,7-7 0,5-3 0,8-7 16,7-3-16,1-3 0,2-1 0,7-8 15,2-6 1,-4 0-16,-3 0 0,-2-4 0,-1-1 15,-3-2-15,-6 5 0,-4 3 16,-5 5-16,-4 4 0,-4 3 0,-1 2 16,-4 5-16,-4 2 0,-4 4 0,-1 5 15,-1 5-15,-1 1 0,0 2 16,2 3-16,2 2 0,3 1 16,2 0-16,4-3 0,2-2 15,4-1-15,1-4 0,5-4 16,5-4-16,0-3 0,-2-3 0,-2-1 15,-3 1 1,-2 0-16</inkml:trace>
  <inkml:trace contextRef="#ctx0" brushRef="#br0" timeOffset="233048.6474">26876 9435 0,'0'0'16,"0"0"-16,0 0 0,-17 21 0,17-21 0,-21 26 15,6-7-15,1-1 0,0 3 16,-2 5-16,0 1 0,2-2 16,1-4-16,2-2 0,2-3 15,1-3-15,2-3 0,0-4 16,2-4-16,1-2 0,2-2 0,2-6 31,4-4-31,2-3 0,1 0 0,7-7 16,2-2-16,3-2 0,1-1 0,6-3 15,0 2-15,-2 5 16,0 4-16,0 2 0,-2 5 16,-6 7-16,-2 4 0,-3 4 15,-1 4-15,-2 4 0,-2 4 0,-3 3 16,0 1-16,-2 1 0,-1-1 0,-2 0 16,0 1-16,-2-2 0,1 1 15,0-1-15,-1-1 0,0-3 16,2-1-16,0-3 0,0-3 15,0-1-15,1-1 0,0-5 0,0-2 16,3-4-16,3-4 0,2-3 16,3-6-16,2-1 0,2-3 0,5-2 15,3-4-15,6-2 0,0 2 0,-1 4 16,2 2-16,2 0 0,-3 5 16,-4 6-16,-2 4 15,-3 4-15,-2 4 0,-5 7 16,-3 5-16,-5 1 0,-2 2 0,-6 7 15,-1 6 1,0 0-16,-2 0 0,0 5 16,1 0-16,2-3 0,0-1 15,3-3-15,3-3 0,2-3 0,5-4 16,-2-4-16,-3-3 0,0-1 16</inkml:trace>
  <inkml:trace contextRef="#ctx0" brushRef="#br0" timeOffset="233287.0839">28136 9383 0,'0'0'0,"0"0"0,0 0 0,-25 11 16,25-11-16,-30 18 15,9-4-15,0 3 16,-1-2-16,-6 11 0,2 2 15,3-2-15,3 0 0,2 4 16,7 1-16,5-5 0,2-3 0,14-4 16,10-2-16,4-5 0,3-5 15,7-2-15,8-3 16,5-2-16,0-2 0,-11 1 0,-7 0 0,-7 0 16</inkml:trace>
  <inkml:trace contextRef="#ctx0" brushRef="#br0" timeOffset="233587.6258">28447 9535 0,'0'0'0,"0"0"16,-19 12-1,7-2-15,0 1 0,-5 6 16,1 4-16,3-1 0,1-1 0,7-1 16,4 0-16,4-5 15,4-2-15,8-3 0,7-4 16,3-2-16,1-3 0,9-4 0,2-3 15,-4-1-15,-2 0 0,-2-3 16,-3-2-16,-8 0 0,-3-1 0,-7-1 16,-6-3-16,-4 4 0,-5 2 15,-7-2-15,-6-1 0,-2 2 16,-3 3-16,-3 2 0,-5 4 0,-4-1 16,4 3-16,8 3 0,4 2 15,5 0-15,7 0 0,9-2 16,11 0-16,-5-1 0,0 0 0,-2 1 15</inkml:trace>
  <inkml:trace contextRef="#ctx0" brushRef="#br0" timeOffset="234151.8335">29008 9457 0,'0'0'0,"0"0"16,0 0-16,-18 26 0,10-13 0,-6 3 15,-2 2-15,-4 6 0,1 0 16,3-2-16,1-1 16,3-4-16,2-2 0,0-2 0,3-3 15,2-4-15,2-2 0,3-4 16,2-5-16,4-2 0,1-3 0,5-3 16,5-3-16,0-2 0,0-2 15,10-6-15,2-2 0,0 4 0,0 5 16,-2 1-16,-1 4 0,-4 4 15,-4 3-15,2 5 0,-2 5 16,-7 1-16,-2 2 0,-6 6 16,-3 7-1,-3 1-15,-3 0 0,-1 6 16,-2 2-16,0-4 0,0-1 0,-1-1 16,0-3-16,1-1 0,3-3 15,0-2-15,2-4 16,1-2-16,0-1 0,3-6 0,3-4 15,0-2-15,1-3 0,3-4 16,2-5-16,3-3 0,2-2 0,9-9 16,5-3-16,-1 4 0,1 2 0,5-3 15,0 4-15,-3 5 0,-4 4 16,-2 4-16,-5 3 0,-1 5 16,-3 2-16,-1 10 0,-2 5 15,-4 3-15,-4 3 0,-4 3 16,-3 4-1,-2 1-15,0 2 0,-5 9 16,-2 5-16,1-4 0,1-1 0,2-3 16,1-3-16,1-6 0,-1-2 15,4-6-15,3-1 0,0-3 16,0-4-16,0 0 0</inkml:trace>
  <inkml:trace contextRef="#ctx0" brushRef="#br0" timeOffset="234474.1387">29602 9653 0,'0'0'0,"0"0"16,0 0-16,23 0 0,-23 0 0,30-2 15,-11 0-15,1 0 16,0-1-16,3-2 0,4 0 0,5-3 0,-3-3 16,-2-1-16,0-2 0,-3 1 15,-2 1-15,-1-4 0,-5-2 16,-6 0-16,-4 0 0,-7 0 15,-4 2-15,-5 1 0,-3 3 16,-6 1-16,-8 4 0,1 5 16,0 4-16,-3 4 15,-3 6-15,2 2 0,2 2 0,-1 11 16,2 7-16,9-1 0,7-2 0,8 1 16,6 1-16,8-4 15,7-5-15,13-2 0,11-4 16,4-6-16,4-5 0,18-4 15,7-4-15,-19-1 0,-14 2 0,-10-1 16</inkml:trace>
  <inkml:trace contextRef="#ctx0" brushRef="#br0" timeOffset="234736.8256">30879 9250 0,'0'0'0,"0"0"16,0 0-16,0 0 0,0 0 0,-22 26 0,22-26 0,-32 31 16,11-10-16,-2 6 0,-3 5 15,-3 8-15,1-1 0,0 6 16,8-4-16,3-5 0,5-5 0,3 1 16,6-4-16,3-8 15,3-6-15,6-3 0,4-2 16,1-1-16,2-4 0,0-5 15,1-3-15,-3-1 0,-3 2 0,-2 0 16</inkml:trace>
  <inkml:trace contextRef="#ctx0" brushRef="#br0" timeOffset="234921.7709">30507 9457 0,'0'0'0,"0"0"0,0 0 0,0 0 15,33-2-15,-13 0 0,8-1 16,0 1-16,2 0 0,3 1 16,3-1-16,7 1 15,-3-1-15,10 0 0,-2 0 16,-6 1-16,-5-1 0,-9 1 16,-3 0-16,-7 1 0</inkml:trace>
  <inkml:trace contextRef="#ctx0" brushRef="#br0" timeOffset="235222.3472">31120 9425 0,'0'0'16,"0"0"-16,0 0 0,0 0 15,-13 26-15,13-26 0,-14 27 16,4-12-16,-2 1 0,-3 3 16,-1-1-16,0 1 0,3-1 15,-2 3-15,1-1 0,3-4 16,2-2-16,1-4 15,1 0-15,2-3 0,1-5 0,2-3 16,1-6-16,1 1 16,1-1-16,2-5 0,3-1 15,2-2-15,1-1 0,2-1 0,1 0 0,1 4 0,0 2 16,0 1-16,1 0 16,0 0-16,1 2 0,2 5 15,2 3-15,-3 1 0,-1 1 16,0 2-16,1 1 0,1 1 15,-2 0-15,-1-1 0,-3 0 16,-2-2-16</inkml:trace>
  <inkml:trace contextRef="#ctx0" brushRef="#br0" timeOffset="235623.7861">31419 9451 0,'0'0'0,"0"0"0,0 0 16,-14 25-16,5-13 0,-4 3 0,-4 6 16,-2 4-1,3-2-15,2 3 0,2 0 16,1 0-16,4-2 0,5-3 16,4-3-16,3-5 0,3-3 0,9-4 15,6-4-15,1-3 16,2-2-16,3-6 0,3-4 15,-1-2-15,0-1 0,5-8 0,-1-2 16,-3 0-16,-3 0 0,-2 1 0,-3 3 16,-5 1-16,-4 1 0,-3 2 15,-4 4-15,-4 5 0,-2 3 0,-4 6 16,-4 4-16,-2 3 0,-1 0 16,-2 5-16,-1 4 15,-1 1-15,-1 1 0,-1 4 0,-2 6 16,4-2-1,2 0-15,1 5 0,4-2 16,1-4-16,3-3 0,4-9 16,3-6-16,-1-2 0,-1-1 0,0-1 15</inkml:trace>
  <inkml:trace contextRef="#ctx0" brushRef="#br0" timeOffset="235955.6029">31739 9646 0,'0'0'0,"0"0"0,0 0 16,0 0-16,25 0 0,-25 0 0,30-4 16,-30 4-16,34-7 0,-14 2 15,3-1-15,-1-1 0,0 1 16,6-4 0,-1 1-16,-2-2 0,-3 0 0,-3-1 15,-2-2-15,-4 2 16,-3-1-16,-4 0 0,-3 0 15,-3 2-15,-3 2 0,-6 3 0,-6 3 16,-1 3-16,-4 1 0,-3 7 16,-2 4-16,-4 4 0,2 1 15,2 6-15,0 4 0,4-2 0,4-1 0,6 6 16,7 4-16,4-9 0,3-3 16,11-1-16,10 0 15,2-5-15,3-3 0,5-3 0,5-3 16,-4-3-16,-1-4 0,-4 0 15,-7 0-15,-7 0 0</inkml:trace>
  <inkml:trace contextRef="#ctx0" brushRef="#br0" timeOffset="236125.0156">32300 9861 0,'0'0'0,"0"0"0,0 0 0,0 0 15</inkml:trace>
  <inkml:trace contextRef="#ctx0" brushRef="#br0" timeOffset="245499.4774">23082 10277 0,'0'0'16,"0"0"-16,0 0 0,0 0 0,0 0 15,32-3-15,-32 3 0,26 1 0,-26-1 0,30 1 16,-9 0-16,1 0 16,2 0-16,10-1 0,3 0 15,1 1-15,-2 0 0,16 1 16,5 2-16,-1-3 0,-2-1 0,19 1 15,6 0-15,-5 0 0,-1 0 16,22-1-16,8 1 0,2 1 0,-10 2 16,55-3-16,-3-1 0,-20 1 15,-14 1-15,15 2 0,10 1 16,-15-3-16,-9-4 0,20 4 16,16 0-16,-14 1 0,-9 0 0,23 2 15,15 0-15,-18-1 0,-12-2 16,22 3-1,14-1-15,-20 0 0,-16-1 16,17 1-16,10 2 0,-19-4 16,-14-3-16,20 0 0,13-2 15,-21 0-15,-15 1 0,12 2 16,9 1-16,-18 3 0,-11 1 0,16-4 16,12-2-16,-19-3 0,-12 0 15,14 3-15,9 4 0,-19 1 0,-12-1 0,8-3 16,5-3-16,-16 0 15,-13-1-15,10 0 0,4 0 16,-15 4-16,-11 5 0,5-2 0,3 0 16,-13 1-16,-10-1 0,2 3 15,2 3-15,-10-9 0,-8-6 16,-5 4 0,-2 1-16,-7-4 0,-6-2 0,-3 7 15,1 5-15,-10-3 16,-4-1-16,-7-2 0,-3 0 15,-2 1-15,-1 2 0,-5 1 16,-4-2-16,-7-2 0,-3-2 0,5 1 16,4 1-16,2 0 0</inkml:trace>
  <inkml:trace contextRef="#ctx0" brushRef="#br0" timeOffset="246154.2643">29092 10564 0,'0'0'0,"0"0"0,0 0 15,0 0-15,0 0 0,0 0 16,0 0-16,0 0 0,-33 3 15,33-3-15,-22 7 0,22-7 16,-28 5-16,9-1 0,-4 1 16,-1 1-16,0-1 0,-5 1 15,-2 1-15,-7 3 0,2-3 0,-9 4 16,0 2-16,6-2 16,6 0-16,6 0 0,3 0 15,6-1-15,3-4 0,9 2 0,5 0 16,6 0-16,5-2 0,9 2 15,7 1-15,3-2 0,2-1 16,7 0-16,7 1 0,-4-3 16,0 0-16,8 0 0,-1-2 15,-7-1-15,-5 1 0,3-1 0,-5 0 16,-6-3-16,-6-2 0,-5-2 0,-3-1 16,-6 2-16,0 1 0,-3-2 15,-3 0-15,-2-1 0,-1 2 16,-1-3-16,-2 0 0,0-1 15,-1 0-15,0-1 0,-2 0 16,0 1-16,-1 1 16,0-2-16,-1 0 15,3 3-15,0 3 0,1 0 0,-1 1 16,1 3-16,0 2 0,2-1 16,1 2-16,-1-2 0</inkml:trace>
  <inkml:trace contextRef="#ctx0" brushRef="#br0" timeOffset="252660.6376">15703 10258 0,'0'0'0,"0"0"0,0 0 0,24 0 0,-24 0 16,24 1-16,-5-3 0,2 1 15,2 1-15,11-2 0,4 2 16,1-1-16,1-1 0,15 1 16,4 2-16,0 0 0,-3 0 0,21-1 15,8-2-15,7 2 0,-9 3 16,28 0-1,7-2-15,-11-2 0,-9-3 16,59 2-16,-2 4 0,-19-5 16,-10-1-16,12 2 0,10 5 15,-19-3-15,-14-3 0,21 1 16,12 1-16,-13 1 0,-7 1 0,19 1 16,14 1-16,-20-3 15,-14 0-15,19 3 0,15 3 0,-17-2 0,-14 0 16,21-2-16,14 0 0,-21-1 15,-13-2-15,16 8 0,13 4 16,-15-3-16,-12-1 0,16 2 16,11 0-16,-19-2 0,-11-4 0,16 0 15,12 1-15,-22 2 0,-15 2 16,13-3 0,11-3-16,-20 1 0,-14-2 15,12 2-15,10 0 0,-20 2 16,-10 0-16,4 2 0,3 1 15,-18-4-15,-11-1 0,3-3 16,2 0-16,-17 0 0,-11 1 0,-1-4 0,-1-1 16,-17 4-16,-13 3 0,-6-3 15,-5-4-15,-6 2 0,-3 1 0,-3 1 16,0-1-16,0 1 16</inkml:trace>
  <inkml:trace contextRef="#ctx0" brushRef="#br0" timeOffset="253710.8677">14738 9087 0,'0'0'0,"0"0"0,0 0 16,0 0-16,0 0 0,0 0 15,0 0-15,0 0 0,0 0 0,0 0 16,0 0-16,0 0 0,0 0 0,0 0 16,0 0-16,0 0 0,-32 9 15,32-9-15,-32 18 0,12-7 16,-1-1-16,-2 0 0,-4 3 16,-6 4-16,1-2 0,-2 2 15,-2 1-15,3-2 0,3-1 0,-7 4 16,1 1-16,5-2 0,5-3 0,4-1 15,4-1-15,4-1 16,3-2-16,5-1 0,5-1 0,4-1 16,4-2-16,5-1 0,6 0 15,-1-3-15,3 0 0,9 0 16,3 0 0,0-1-16,1 0 0,2-1 15,2-1-15,-2 0 0,0-2 0,5 0 16,-3-2-16,-6 1 0,-4 0 15,-4-3-15,-1-2 0,-4 0 16,-3 0-16,-3-1 0,-1-1 16,-4 2-16,-2-2 0,-1-4 15,-3-1-15,-2 0 0,-3 0 0,-1-3 0,-3-1 16,-1 0-16,-1 1 0,-2 0 16,-1-2-16,-1 4 0,-1 1 15,0 4-15,-1 2 0,2 2 16,1 2-16,2 1 0,2 1 15,1 1-15</inkml:trace>
  <inkml:trace contextRef="#ctx0" brushRef="#br0" timeOffset="255315.5351">28892 10346 0,'0'0'0,"0"0"0,0 0 16,0 0-16,0 0 0,-31 9 15,31-9-15,-27 1 0,27-1 0,-39-1 16,15-1-16,-4-1 0,0-1 15,-13 0-15,-2-3 16,0 1-16,0-1 16,-13-3-16,-3 1 0,5-1 0,2-2 15,-9-5-15,-1-3 16,4 2-16,1 2 0,-7-5 0,3-3 16,8-1-16,6-3 0,-1-5 15,3-2-15,7 0 0,5 0 16,3-3-16,3 0 0,5 2 15,5 3-15,4-6 0,3-5 0,3 2 0,4 2 16,4-5-16,5-4 16,3 4-16,2 4 0,1-3 0,1 0 15,3 2-15,3 2 0,4 0 16,4-1-16,-2 2 0,1 1 16,18-15-16,1 6 0,-13 15 15,1 1 1,20-15-16,1 2 0,-2 11 0,-2 9 15,8 0-15,1 1 0,-3 1 16,-3 3-16,9 1 0,5 0 16,-2 5-16,0 3 0,7 1 15,4 1-15,-5 4 0,-5 3 0,6 2 16,3 2-16,-6 2 16,-3 1-16,8 6 0,4 2 0,-5 4 0,-4 2 15,9 7-15,4 3 16,-10-1-16,-6-2 0,4 8 15,2 6-15,-12-2 0,-9-2 0,0 2 16,2 4-16,-11-3 0,-9-1 0,0 4 16,2 3-1,-9-7-15,-4-6 16,-3 10-16,-3 4 0,-1-2 0,-3-4 16,-7 5-16,-4 5 15,1-4-15,0 0 0,-6-3 0,-3 2 16,-2-10-16,-1-6 0,-4 12 15,-4 8-15,0-5 0,1-4 16,-10-1-16,-6-2 0,-1-4 0,-1-4 16,-15-5-16,-9-2 0,-1-4 0,1-1 15,-18-10-15,-9-5 16,0-7-16,-1-6 0,-15 0 0,-11-2 16,35 3-16,25 4 0,17 2 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23:52:12.694"/>
    </inkml:context>
    <inkml:brush xml:id="br0">
      <inkml:brushProperty name="width" value="0.05292" units="cm"/>
      <inkml:brushProperty name="height" value="0.05292" units="cm"/>
      <inkml:brushProperty name="color" value="#FF0000"/>
    </inkml:brush>
  </inkml:definitions>
  <inkml:trace contextRef="#ctx0" brushRef="#br0">2285 2571 0,'0'0'0,"0"0"15,0 0-15,0 0 0,0 0 0,0 23 0,0-23 16,0 25-16,0-25 0,0 33 16,0-12-16,4 1 0,-1-1 0,4-1 15,1-4-15,7 2 0,2-3 16,2-5-16,3-5 0,4-4 16,0-2-16,5-5 0,1-4 15,9-3-15,-1-4 0,2-3 0,1-5 16,0 0-16,4-2 0,3-4 15,1 1-15,-5 1 0,-2 0 0,2-2 16,-6 5-16,-8 4 16,-6 2-16,-6 5 0,-5 4 0,-4 3 15</inkml:trace>
  <inkml:trace contextRef="#ctx0" brushRef="#br0" timeOffset="655.1467">2380 6845 0,'0'0'16,"0"0"-16,0 0 0,-3 30 0,3-16 15,0 7-15,0 3 0,3 9 16,4-1-16,-1 1 0,3 0 15,2 2-15,4-2 0,4-5 16,7-5-16,1-6 0,3-4 16,11-8-16,8-7 0,12-8 15,0-3-15,8-4 0,6-4 0,10-4 16,-6-3-16,13-3 0,-4 2 16,-17 7-16,-22 7 0,-17 4 0</inkml:trace>
  <inkml:trace contextRef="#ctx0" brushRef="#br0" timeOffset="1079.6693">2299 9964 0,'0'0'0,"0"0"16,0 0-16,0 0 0,9 25 0,-9-25 15,4 32-15,-2-12 16,-2 1-16,0 5 0,1 3 0,1 8 0,-2-2 0,8 7 16,4-2-16,0-8 15,0-5-15,10-7 0,7-4 16,3-6-16,2-3 0,20-8 16,12-7-16,1-4 15,-2-1-15,25-9 0,8-5 16,0 2-16,-8 4 0,41-8 15,-13 5-15,-37 8 0,-24 5 0,-19 3 16</inkml:trace>
  <inkml:trace contextRef="#ctx0" brushRef="#br0" timeOffset="1584.3167">2280 14166 0,'0'0'0,"0"0"0,0 0 0,2 32 0,-2-32 0,3 31 15,-3-6-15,1-2 16,2 1-16,0 12 0,0 3 15,4 5-15,-2-3 0,2-2 0,3 1 16,2-1-16,1-6 0,4-6 16,4-4-16,2-6 0,4-7 15,14-9 1,10-7-16,3-6 0,2-5 0,24-18 16,6-9-16,2-2 15,-2-2-15,26-20 0,5-9 16,36-27-16,-21 11 0,-11-4 15,-2-5-15,-40 32 0,-23 22 0,-17 15 16</inkml:trace>
  <inkml:trace contextRef="#ctx0" brushRef="#br0" timeOffset="2826.5561">2325 3888 0,'0'0'0,"0"0"15,0 0-15,0 0 0,0 0 0,0 0 16,8-22-16,-8 22 0,0 0 16,17-17-16,-4 10 0,1 1 15,2 0-15,6 1 0,7 0 16,0-2-16,3 1 0,14-8 15,5 0 1,3-1-16,-1 1 0,16-3 0,4-1 16,6 1-16,-6 1 0,6-1 15,-4 1-15,-11 4 0,-10 5 16,-4-2-16,-10 3 0,-13 4 16,-7 3-16,-9 6 0,-8 6 15,-6-2-15,-2 0 0,-14 8 16,-8 5-16,-2-1 0,-1 4 0,-18 9 0,-2 5 15,-4 0-15,0 1 0,-12 6 16,-3 3-16,6-3 0,6-2 16,-29 16-16,7-7 0,12-11 15,11-8-15,6-8 0,3-3 16,14-5-16,6-3 0,7-8 16,4-7-16,4-6 15,4-4-15,1-10 0,0-8 16,9 5-16,3-5 0,12-10 15,7-6-15,1-3 0,2-2 16,5-9-16,6-6 0,-1 4 16,-1 1-16,23-30 0,0 5 15,-9 20-15,-7 12 0,1 8 16,-3 5-16,-9 10 0,-6 7 0,-1 4 0,-3 2 16,-2 6-16,1 2 0,-1 15 15,2 11-15,-6 2 0,-1 1 16,-8 0-16,4 11 0,-1 1 15,-1 2-15,1 11 0,1 8 16,-6 0-16,-1-2 0,1 3 0,0 1 16,1-3-16,2-3 0,2 21 0,-1-9 15,-6-13-15,-2-8 0,-2-3 16,-1-3-16,-1-5 0,-1-4 16,-1-5-16,-2-4 0,3-12 0,-4-3 15,-2-5-15,-2-4 16,-1-4-16,-3-1 0,-4-8 0,-7-4 15,4-4 1,-2-3-16,0-7 0,-1-3 16,-2-2-16,-1-2 0,-3-2 15,-5-1-15,-2-2 0,2 2 16,-2 3-16,-1 2 0,8 3 0,2 2 16,-15-11-16,3 8 15,17 19-15,3 2 0,-4 4 16,-3 5-16,5 8 0,-4 6 0,11-2 0,1-1 15,6 0-15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23:52:23.607"/>
    </inkml:context>
    <inkml:brush xml:id="br0">
      <inkml:brushProperty name="width" value="0.05292" units="cm"/>
      <inkml:brushProperty name="height" value="0.05292" units="cm"/>
      <inkml:brushProperty name="color" value="#FF0000"/>
    </inkml:brush>
  </inkml:definitions>
  <inkml:trace contextRef="#ctx0" brushRef="#br0">2074 9131 0,'0'0'0,"-3"12"16,2 6-16,1 4 0,-2 2 0,2 18 15,-2 17-15,1 15 0,1 1 16,0 22-16,3 7 16,-3-3-16,0-3 15,2 53-15,5 15 0,-3-20 16,3-14-16,-1 6 0,-3 4 16,0-5-16,0-3 0,3 13 15,1 11-15,-2-11 0,2-8 0,3 15 16,2 10-16,1-10 0,0-9 15,2 14-15,-2 8 0,0-6 16,0-5-16,2 5 0,0 6 0,-1-15 16,1-9-16,-2 16 0,3 9 15,2-14-15,1-10 0,-2 12 0,1 7 16,-2-15-16,-3-11 0,-1 15 16,-4 8-16,-3-15 0,-4-10 0,-1 4 15,-1 4-15,-1-10 0,1-10 16,-3 4-16,2 2 0,1-16 15,-2-12-15,1-1 0,1-1 16,1-13-16,0-9 0,3-2 16,3-3-16,2-16 0,0-12 0,0-12 15,0-10-15,6-5 0,4-5 16,0-30-16,0-19 0,-6 12 16,-3 6-16,-3 7 15</inkml:trace>
  <inkml:trace contextRef="#ctx0" brushRef="#br0" timeOffset="4095.152">1928 8839 0,'0'0'0,"0"0"15,0 0-15,0 0 0,0 0 0,23-18 16,-23 18-16,22-11 0,-22 11 0,35-13 16,-13 6-16,3 2 15,0-1-15,14-1 0,5-2 16,0 1-16,1-1 0,17-1 16,2-1-1,2 1-15,0 1 0,17-1 0,5 0 16,7-2-16,-7-2 0,20 0 15,2-1-15,-6 3 0,-6 0 16,51-4-16,-7 1 0,-18 4 16,-11 2-16,7 2 0,6-1 15,-9 2-15,-6 2 0,13-1 16,8 1-16,-11-1 0,-7-1 0,10 3 0,8 2 16,-9-2-16,-6-2 0,11 1 15,9 2-15,-14-1 0,-9 1 16,15 0-16,8-1 0,-9 1 15,-10-1-15,10 4 0,6 3 16,-12-4-16,-6-1 0,12 3 16,9 2-1,-14-2-15,-10 1 0,12-4 0,7-1 16,-11 4-16,-6 0 0,10-1 16,7 0-16,-11 1 0,-6 0 0,7 3 15,6 0-15,-11-5 16,-8-4-16,9 1 0,7 0 15,-12 1-15,-5 1 0,8-1 16,6-1-16,-11 0 0,-9 2 0,6 0 0,6 1 16,-13-2-16,-7-1 0,6 2 15,6-2-15,-9 1 0,-5 0 0,5-1 16,5-1-16,-8 0 0,-6-3 16,7 1-16,4-1 15,-10 2-15,-6 0 0,9 3 0,4-1 16,-9-1-1,-7-2-15,8-1 0,5-1 16,-7 2-16,-5 2 0,8 0 16,4-2-16,-7 4 0,-3 1 0,11 0 15,6 0-15,-11-1 16,-8 1-16,5-3 0,3 1 16,-3-5-16,-2-2 0,9 13 0,6 9 15,-12-3-15,-8-1 0,8-7 0,5-3 16,-9 0-16,-7-2 0,7 3 15,7 1-15,-7-2 0,-3 0 16,4 3-16,4 3 0,-7 1 0,-2 1 16,4-3-16,7-4 15,-6 0-15,-4-1 0,8 1 0,6 2 16,-9 0-16,-7-1 0,9 0 0,7 2 16,-10-1-16,-6 0 0,8 1 15,5 2 1,-6 1-16,-5 0 0,2-1 0,3-1 15,-6 0-15,-6 0 16,8-1-16,5 1 0,-9-1 16,-5 3-16,8-4 0,7-1 15,-8-1-15,-8 1 0,10 2 0,5 3 16,-6 2-16,-4 1 0,5-2 16,3 0-16,-9-3 0,-7-1 0,9 2 15,6 0-15,-6 0 0,-3-1 16,4 1-16,4 1 15,-4-3-15,-3-1 0,6 1 0,5-1 16,-5-1-16,-5-1 16,8 5-16,5 2 0,-6-3 15,-5-2-15,8-1 0,6 1 0,-8 1 16,-3 3-16,7-6 0,6-5 0,-10 8 16,-7 4-16,10-3 0,8-3 15,-8 1-15,-6 2 0,5 2 16,3 0-16,-7 2 15,-2 1-15,10-1 0,7-1 16,-11-5-16,-7-2 0,7-2 16,7 1-16,-6 3 0,-4 4 0,4-2 15,4-2-15,-6-1 0,-5-1 16,9-3-16,7-1 0,-8-2 16,-5 1-16,12-1 0,9 3 15,-8-1-15,-4-2 0,8-1 0,7-2 16,-8 3-16,-5 1 0,14-3 0,10 0 15,-11 0-15,-8 1 0,9 1 16,7 0-16,-8 1 0,-5 3 16,8-9-16,6-4 15,-9 15-15,-5 8 16,3-18-16,5-12 0,-2 15 0,-1 13 0,4-2 0,2 2 16,-10-3-16,-8 0 0,13-5 78,80-2-47,3 3 0,1 2-31,12-2 16,11-3-1,8 1 1,6-1-16,0-1 16,-1 0-16,-5 0 15,-5 0 1,-9 2 0,-9 0-16,-1-1 15,-2 0-15,1 0 16,-2-1-1,-1 2-15,-1 2 16,-7-1-16,-6 1 16,-4-1-16,-5 0 15,-3 1-15,-1-1 0,-15 2 0,-12-1 16,-7 0-16,-8-1 0,-6 0 16,-7 3-16,1-4 15,0-4-15,-9 2 0,-9 4 0,0-1 16,0-2-1,-4 2-15,0 0 16,-8 1-16,-8-1 0,-4 3 0,-2 4 16,-5-1-16,-4-1 15,-5 1-15,-3 2 0,-6 3 16,-3 3 0,-3 4-16,-3 3 0,-3 6 15,-2 4-15,-1 8 16,-2 4-16,-3 2 0,-3 1 15,-2 4-15,-2 5 0,-2 2 16,-1 0-16,0 12 16,1 11-16,1 18 15,0 15-15,2 4 16,1 2-16,3 13 0,0 11 16,3 13-16,1 12 15,1 3-15,1 6 16,0-5-16,0-4 0,3 10 15,3 10-15,-1 5 16,-1 8-16,-2-10 0,-2-10 0,-1 3 16,-2 1-16,0 10 15,-2 7-15,-1-5 0,-2-6 16,-2 1 0,-3 1-1,-2 16-15,-3 14 16,-2-4-16,-1-2 15,-3-17-15,-3-14 0,-3 4 16,-3 3 0,-2-3-16,-4-2 0,-1-11 15,0-9-15,-1-8 16,0-7-16,-4-6 16,-4-5-16,1-5 15,-2-3-15,-2-10 0,-2-7 16,-1-8-16,-3-7 15,-2-9-15,-1-8 0,-3-8 16,-2-4-16,-1-8 0,-3-5 16,-4-7-16,-3-6 15,1-6-15,1-5 0,-6-3 32,-4-5-32,-5-2 0,-5-2 15,0-4-15,1-2 0,-5-2 16,-5-2-16,2-1 0,2-2 15,-6-1-15,-5-1 16,3-1-16,2-2 0,-14 2 16,-11 0-16,-11-1 15,-8 0-15,7-2 0,5 1 0,-5-1 16,-6 1-16,-19-2 16,-16-1-1,-15-3-15,-13-4 16,0 0-16,0 0 15,9 0-15,7-1 0,-2-1 16,-4 1 0,5-2-16,4-1 0,-24-3 15,-21-2 1,1 0-16,1 2 16,2 1-16,2 2 0,9 0 0,8 1 15,-19 1-15,-15 2 16,-1 1-16,-2 0 15,-5 4-15,-4 3 0,-7 0 16,-7 1-16,17 1 0,13 0 0,-10 3 16,-8 2-16,-3 1 15,-1 0-15,15 1 0,14 0 16,3 1-16,2 0 0,9 0 16,8 0-16,-2-1 0,-3 0 0,-3 0 15,-2-1-15,-11-1 16,-10-1-1,4-1-15,5-1 0,5-3 16,5-1-16,-6-3 16,-5-2-16,-1-2 0,0-3 15,0 0-15,3 1 0,-25-1 32,-23 0-17,-3 2-15,-3 2 16,8 2-16,6 1 0,11-1 15,9 1-15,-8 0 0,-6 0 16,-7 1-16,-5-2 16,16 0-16,14 1 0,4-3 15,3-2-15,5 0 0,4 0 16,12-2-16,10 0 0,2-2 16,2-1-16,12 1 0,8 1 0,-11-1 15,-9 1-15,9 0 16,9 1-16,-2 1 0,-1 0 15,-2 3-15,-1 0 0,-13 1 32,-11 0-32,2 2 15,3 1-15,-5 1 16,-3 1-16,9 2 0,7 1 16,1 1-16,3-1 0,5 1 15,6 0-15,0-1 16,0-1-16,-5 0 15,-4 0-15,9-2 16,8 0-16,3-1 0,2 0 0,-17-3 16,-13-2-1,1 0-15,-1 0 16,13 0-16,11 1 0,1-1 16,3 0-16,1-1 0,0-1 15,5 2-15,6 0 0,1-1 0,1 0 16,7-1-16,6 1 0,-2 0 15,-1-1-15,-3 1 16,0-1-16,8 0 0,9 0 16,-6 0-16,-2-1 15,2 0-15,4 0 0,-4-1 32,-2-1-32,1-1 15,4 1-15,7-1 0,7 0 0,-2-1 16,0 1-16,-1-1 15,-1 1-15,6 0 16,10 2-16,1-1 0,3 2 0,4-1 16,5 2-16,0-1 0,-1 1 15,4 0-15,4 1 0,-3-2 16,1-1-16,-1 2 16,-1 2-16,4 1 15,5 0-15,3 1 0,1-1 16,2 0-16,6 0 15,7 1-15,1 2 0,5-2 0,4 0 16,0-1 0,4-2-16,4-1 15,6-3-15,2 1 0,2 2 16,2 0 62,2 1-62,3 1-16,2 1 15,1 0-15,1 0 0,1 1 94</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2025/11/25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2.emf"/><Relationship Id="rId5" Type="http://schemas.openxmlformats.org/officeDocument/2006/relationships/customXml" Target="../ink/ink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2.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4.emf"/><Relationship Id="rId5" Type="http://schemas.openxmlformats.org/officeDocument/2006/relationships/customXml" Target="../ink/ink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5.emf"/><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7.emf"/><Relationship Id="rId5" Type="http://schemas.openxmlformats.org/officeDocument/2006/relationships/customXml" Target="../ink/ink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8.emf"/><Relationship Id="rId4" Type="http://schemas.openxmlformats.org/officeDocument/2006/relationships/customXml" Target="../ink/ink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0.emf"/><Relationship Id="rId5" Type="http://schemas.openxmlformats.org/officeDocument/2006/relationships/customXml" Target="../ink/ink6.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《读后续写工具箱》精编六</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endParaRPr lang="zh-CN" altLang="en-US"/>
          </a:p>
        </p:txBody>
      </p:sp>
      <p:pic>
        <p:nvPicPr>
          <p:cNvPr id="4" name="图片 3" descr="Screenshot_20251124_051943_com.xingin.xhs_edit_23(1)"/>
          <p:cNvPicPr>
            <a:picLocks noChangeAspect="1"/>
          </p:cNvPicPr>
          <p:nvPr/>
        </p:nvPicPr>
        <p:blipFill>
          <a:blip r:embed="rId4"/>
          <a:stretch>
            <a:fillRect/>
          </a:stretch>
        </p:blipFill>
        <p:spPr>
          <a:xfrm>
            <a:off x="655320" y="488315"/>
            <a:ext cx="10922635" cy="571500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694080" y="2966040"/>
              <a:ext cx="11097720" cy="3384720"/>
            </p14:xfrm>
          </p:contentPart>
        </mc:Choice>
        <mc:Fallback xmlns="">
          <p:pic>
            <p:nvPicPr>
              <p:cNvPr id="2" name="墨迹 1"/>
              <p:cNvPicPr/>
              <p:nvPr/>
            </p:nvPicPr>
            <p:blipFill>
              <a:blip r:embed="rId6"/>
              <a:stretch>
                <a:fillRect/>
              </a:stretch>
            </p:blipFill>
            <p:spPr>
              <a:xfrm>
                <a:off x="684720" y="2956680"/>
                <a:ext cx="11116440" cy="340344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4180"/>
            <a:ext cx="10968990" cy="5825490"/>
          </a:xfrm>
          <a:ln>
            <a:solidFill>
              <a:schemeClr val="accent1"/>
            </a:solidFill>
          </a:ln>
        </p:spPr>
        <p:txBody>
          <a:bodyPr>
            <a:noAutofit/>
          </a:bodyPr>
          <a:lstStyle/>
          <a:p>
            <a:pPr marL="0" indent="0" algn="just">
              <a:lnSpc>
                <a:spcPts val="2880"/>
              </a:lnSpc>
              <a:spcAft>
                <a:spcPts val="0"/>
              </a:spcAft>
              <a:buNone/>
            </a:pPr>
            <a:r>
              <a:rPr lang="en-US" altLang="zh-CN" sz="20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Just then, a minibus stopped before Ethan.</a:t>
            </a:r>
            <a:r>
              <a:rPr lang="en-US" altLang="zh-CN" sz="2000">
                <a:solidFill>
                  <a:schemeClr val="tx1"/>
                </a:solidFill>
                <a:latin typeface="Times New Roman" panose="02020603050405020304" charset="0"/>
                <a:cs typeface="Times New Roman" panose="02020603050405020304" charset="0"/>
              </a:rPr>
              <a:t> Out jumped Coach Schultz, followed by the entire team. Ethan's eyes widened in disbelief, then lit up with a radiant smile. Coach Schultz dashed over, announcing, "We all heard, Ethan. No way we'd let you face this alone." Instantly, the team sprang into action—some lured Zeke with rattling buckets of corn, while others formed a human fence along the woods. Within moments, the goat came bounding toward them, and with a firm tug, Ethan secured the rope, his anxiety melting into overwhelming relief.</a:t>
            </a:r>
          </a:p>
          <a:p>
            <a:pPr marL="0" indent="0" algn="just">
              <a:lnSpc>
                <a:spcPts val="2880"/>
              </a:lnSpc>
              <a:spcAft>
                <a:spcPts val="0"/>
              </a:spcAft>
              <a:buNone/>
            </a:pPr>
            <a:r>
              <a:rPr lang="en-US" altLang="zh-CN" sz="20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“Thanks, but sorry this took so much of our warm-up time,” Ethan said with guilt.</a:t>
            </a:r>
            <a:r>
              <a:rPr lang="en-US" altLang="zh-CN" sz="2000">
                <a:solidFill>
                  <a:schemeClr val="tx1"/>
                </a:solidFill>
                <a:latin typeface="Times New Roman" panose="02020603050405020304" charset="0"/>
                <a:cs typeface="Times New Roman" panose="02020603050405020304" charset="0"/>
              </a:rPr>
              <a:t> Coach Schultz chuckled, clasping his shoulder. "Son, that was our warm-up! Nothing gets the heart pumping like a goat chase. And remember—it's responsibility and cooperation that build a truly great team." A roaring cheer erupted as the team applauded their shared triumph, then piled into the minibus with Zeke safely recovered. As the vehicle pulled away, Ethan stood tall, a confident smile gracing his face. Deep inside, an unshakable belief took root: with this team behind him, he was ready for that very first pitch.</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7195"/>
            <a:ext cx="10968990" cy="5832475"/>
          </a:xfrm>
          <a:ln>
            <a:solidFill>
              <a:schemeClr val="accent1"/>
            </a:solidFill>
          </a:ln>
        </p:spPr>
        <p:txBody>
          <a:bodyPr>
            <a:noAutofit/>
          </a:bodyPr>
          <a:lstStyle/>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a:t>
            </a:r>
            <a:r>
              <a:rPr lang="en-US" altLang="zh-CN" sz="2400" baseline="-25000">
                <a:solidFill>
                  <a:schemeClr val="tx1"/>
                </a:solidFill>
                <a:latin typeface="Times New Roman" panose="02020603050405020304" charset="0"/>
                <a:cs typeface="Times New Roman" panose="02020603050405020304" charset="0"/>
              </a:rPr>
              <a:t>133</a:t>
            </a:r>
          </a:p>
          <a:p>
            <a:pPr marL="0" indent="0" algn="just">
              <a:lnSpc>
                <a:spcPts val="3500"/>
              </a:lnSpc>
              <a:spcAft>
                <a:spcPts val="0"/>
              </a:spcAft>
              <a:buNone/>
            </a:pPr>
            <a:r>
              <a:rPr lang="zh-CN" altLang="en-US" sz="2400">
                <a:solidFill>
                  <a:schemeClr val="tx1"/>
                </a:solidFill>
                <a:latin typeface="Times New Roman" panose="02020603050405020304" charset="0"/>
                <a:cs typeface="Times New Roman" panose="02020603050405020304" charset="0"/>
              </a:rPr>
              <a:t>第</a:t>
            </a:r>
            <a:r>
              <a:rPr lang="en-US" altLang="zh-CN" sz="2400">
                <a:solidFill>
                  <a:schemeClr val="tx1"/>
                </a:solidFill>
                <a:latin typeface="Times New Roman" panose="02020603050405020304" charset="0"/>
                <a:cs typeface="Times New Roman" panose="02020603050405020304" charset="0"/>
              </a:rPr>
              <a:t>11</a:t>
            </a:r>
            <a:r>
              <a:rPr lang="zh-CN" altLang="en-US" sz="2400">
                <a:solidFill>
                  <a:schemeClr val="tx1"/>
                </a:solidFill>
                <a:latin typeface="Times New Roman" panose="02020603050405020304" charset="0"/>
                <a:cs typeface="Times New Roman" panose="02020603050405020304" charset="0"/>
              </a:rPr>
              <a:t>章</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厌恶</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The sight </a:t>
            </a:r>
            <a:r>
              <a:rPr lang="en-US" altLang="zh-CN" sz="2400" b="1" u="sng">
                <a:solidFill>
                  <a:schemeClr val="tx1"/>
                </a:solidFill>
                <a:latin typeface="Times New Roman" panose="02020603050405020304" charset="0"/>
                <a:cs typeface="Times New Roman" panose="02020603050405020304" charset="0"/>
              </a:rPr>
              <a:t>turned my stomach</a:t>
            </a:r>
            <a:r>
              <a:rPr lang="en-US" altLang="zh-CN" sz="2400">
                <a:solidFill>
                  <a:schemeClr val="tx1"/>
                </a:solidFill>
                <a:latin typeface="Times New Roman" panose="02020603050405020304" charset="0"/>
                <a:cs typeface="Times New Roman" panose="02020603050405020304" charset="0"/>
              </a:rPr>
              <a:t> a little, but what lingered was a disgust I had no name for.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这个句子写得有点奇怪）</a:t>
            </a:r>
          </a:p>
          <a:p>
            <a:pPr marL="0" indent="45720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People become quite illogical when they try to decide what can be eaten and what cannot be eaten. If you lived in the Mediterranean, for instance, you would consider octopus a great delicacy. You would not be able to understand why some people find it repulsive. On the other hand, your stomach would turn at the idea of frying potatoes in animal fat -- the normally accepted practice in many northern countries. The sad truth is that most of us have been brought up to eat certain foods and we stick to them all our lives.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6880"/>
            <a:ext cx="10968990" cy="5812790"/>
          </a:xfrm>
          <a:ln>
            <a:solidFill>
              <a:schemeClr val="accent1"/>
            </a:solidFill>
          </a:ln>
        </p:spPr>
        <p:txBody>
          <a:bodyPr/>
          <a:lstStyle/>
          <a:p>
            <a:pPr marL="0" indent="0">
              <a:buNone/>
            </a:pPr>
            <a:r>
              <a:rPr lang="en-US" altLang="zh-CN" b="1">
                <a:solidFill>
                  <a:schemeClr val="tx1"/>
                </a:solidFill>
              </a:rPr>
              <a:t>11.1 </a:t>
            </a:r>
            <a:r>
              <a:rPr lang="zh-CN" altLang="en-US" b="1">
                <a:solidFill>
                  <a:schemeClr val="tx1"/>
                </a:solidFill>
              </a:rPr>
              <a:t>生理厌恶</a:t>
            </a:r>
          </a:p>
          <a:p>
            <a:pPr marL="0" indent="0">
              <a:buNone/>
            </a:pPr>
            <a:endParaRPr lang="zh-CN" altLang="en-US" b="1">
              <a:solidFill>
                <a:schemeClr val="tx1"/>
              </a:solidFill>
            </a:endParaRPr>
          </a:p>
        </p:txBody>
      </p:sp>
      <p:pic>
        <p:nvPicPr>
          <p:cNvPr id="4" name="图片 3" descr="Screenshot_20251124_041152_com.baidu.netdisk_edit"/>
          <p:cNvPicPr>
            <a:picLocks noChangeAspect="1"/>
          </p:cNvPicPr>
          <p:nvPr/>
        </p:nvPicPr>
        <p:blipFill>
          <a:blip r:embed="rId4"/>
          <a:stretch>
            <a:fillRect/>
          </a:stretch>
        </p:blipFill>
        <p:spPr>
          <a:xfrm>
            <a:off x="534670" y="1053465"/>
            <a:ext cx="11138535" cy="529971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8310"/>
            <a:ext cx="10968990" cy="5801360"/>
          </a:xfrm>
          <a:ln>
            <a:solidFill>
              <a:schemeClr val="accent1"/>
            </a:solidFill>
          </a:ln>
        </p:spPr>
        <p:txBody>
          <a:bodyPr>
            <a:noAutofit/>
          </a:bodyPr>
          <a:lstStyle/>
          <a:p>
            <a:pPr marL="0" indent="0" algn="just">
              <a:lnSpc>
                <a:spcPts val="34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11.2</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道德厌恶</a:t>
            </a:r>
          </a:p>
          <a:p>
            <a:pPr marL="0" indent="0" algn="just">
              <a:lnSpc>
                <a:spcPts val="34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contemptuous / contempt</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She gave a contemptuous look when he bragged about cheating on the exam. </a:t>
            </a:r>
          </a:p>
          <a:p>
            <a:pPr marL="0" indent="0" algn="just">
              <a:lnSpc>
                <a:spcPts val="3400"/>
              </a:lnSpc>
              <a:spcAft>
                <a:spcPts val="0"/>
              </a:spcAft>
              <a:buNone/>
            </a:pPr>
            <a:r>
              <a:rPr lang="zh-CN" altLang="en-US" sz="2400">
                <a:solidFill>
                  <a:schemeClr val="tx1"/>
                </a:solidFill>
                <a:latin typeface="Times New Roman" panose="02020603050405020304" charset="0"/>
                <a:cs typeface="Times New Roman" panose="02020603050405020304" charset="0"/>
              </a:rPr>
              <a:t>其他：</a:t>
            </a:r>
            <a:r>
              <a:rPr lang="en-US" altLang="zh-CN" sz="2400">
                <a:solidFill>
                  <a:schemeClr val="tx1"/>
                </a:solidFill>
                <a:latin typeface="Times New Roman" panose="02020603050405020304" charset="0"/>
                <a:cs typeface="Times New Roman" panose="02020603050405020304" charset="0"/>
              </a:rPr>
              <a:t>sneer at, scorn, disdain</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As the mocking laughter erupted around him, Li Ming looked up to see scornful looks directed his way.</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He showed his carefully painted artwork to the class, only to see scornful looks on some students' faces, and his heart sank.</a:t>
            </a:r>
          </a:p>
          <a:p>
            <a:pPr marL="0" indent="0" algn="just">
              <a:lnSpc>
                <a:spcPts val="34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look down on / upon</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看不起</a:t>
            </a:r>
          </a:p>
          <a:p>
            <a:pPr marL="0" indent="0" algn="just">
              <a:lnSpc>
                <a:spcPts val="34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look up to</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尊敬</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They looked down on anyone who bullied others for fun. </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2970360" y="977040"/>
              <a:ext cx="1224720" cy="405360"/>
            </p14:xfrm>
          </p:contentPart>
        </mc:Choice>
        <mc:Fallback xmlns="">
          <p:pic>
            <p:nvPicPr>
              <p:cNvPr id="2" name="墨迹 1"/>
              <p:cNvPicPr/>
              <p:nvPr/>
            </p:nvPicPr>
            <p:blipFill>
              <a:blip r:embed="rId5"/>
              <a:stretch>
                <a:fillRect/>
              </a:stretch>
            </p:blipFill>
            <p:spPr>
              <a:xfrm>
                <a:off x="2961000" y="967680"/>
                <a:ext cx="1243440" cy="42408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6880"/>
            <a:ext cx="10968990" cy="5812790"/>
          </a:xfrm>
          <a:ln>
            <a:solidFill>
              <a:schemeClr val="accent1"/>
            </a:solidFill>
          </a:ln>
        </p:spPr>
        <p:txBody>
          <a:bodyPr/>
          <a:lstStyle/>
          <a:p>
            <a:pPr marL="0" indent="0">
              <a:buNone/>
            </a:pPr>
            <a:r>
              <a:rPr lang="en-US" altLang="zh-CN">
                <a:solidFill>
                  <a:schemeClr val="tx1"/>
                </a:solidFill>
              </a:rPr>
              <a:t>find something despicable</a:t>
            </a:r>
            <a:r>
              <a:rPr lang="zh-CN" altLang="en-US">
                <a:solidFill>
                  <a:schemeClr val="tx1"/>
                </a:solidFill>
              </a:rPr>
              <a:t>认为</a:t>
            </a:r>
            <a:r>
              <a:rPr lang="en-US" altLang="zh-CN">
                <a:solidFill>
                  <a:schemeClr val="tx1"/>
                </a:solidFill>
              </a:rPr>
              <a:t>...</a:t>
            </a:r>
            <a:r>
              <a:rPr lang="zh-CN" altLang="en-US">
                <a:solidFill>
                  <a:schemeClr val="tx1"/>
                </a:solidFill>
              </a:rPr>
              <a:t>卑鄙可耻</a:t>
            </a:r>
          </a:p>
          <a:p>
            <a:pPr marL="0" indent="0">
              <a:buNone/>
            </a:pPr>
            <a:r>
              <a:rPr lang="en-US" altLang="zh-CN">
                <a:solidFill>
                  <a:schemeClr val="tx1"/>
                </a:solidFill>
              </a:rPr>
              <a:t>He found it despicable that they spread rumors just to ruin his reputation. </a:t>
            </a:r>
          </a:p>
          <a:p>
            <a:pPr marL="0" indent="0">
              <a:buNone/>
            </a:pPr>
            <a:endParaRPr lang="en-US" altLang="zh-CN">
              <a:solidFill>
                <a:schemeClr val="tx1"/>
              </a:solidFill>
            </a:endParaRPr>
          </a:p>
        </p:txBody>
      </p:sp>
      <p:pic>
        <p:nvPicPr>
          <p:cNvPr id="4" name="图片 3"/>
          <p:cNvPicPr>
            <a:picLocks noChangeAspect="1"/>
          </p:cNvPicPr>
          <p:nvPr/>
        </p:nvPicPr>
        <p:blipFill>
          <a:blip r:embed="rId4"/>
          <a:stretch>
            <a:fillRect/>
          </a:stretch>
        </p:blipFill>
        <p:spPr>
          <a:xfrm>
            <a:off x="747395" y="1520190"/>
            <a:ext cx="4304030" cy="3818255"/>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1008360" y="425520"/>
              <a:ext cx="8176680" cy="3157560"/>
            </p14:xfrm>
          </p:contentPart>
        </mc:Choice>
        <mc:Fallback xmlns="">
          <p:pic>
            <p:nvPicPr>
              <p:cNvPr id="2" name="墨迹 1"/>
              <p:cNvPicPr/>
              <p:nvPr/>
            </p:nvPicPr>
            <p:blipFill>
              <a:blip r:embed="rId6"/>
              <a:stretch>
                <a:fillRect/>
              </a:stretch>
            </p:blipFill>
            <p:spPr>
              <a:xfrm>
                <a:off x="999000" y="416160"/>
                <a:ext cx="8195400" cy="317628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3710"/>
            <a:ext cx="10968990" cy="5775960"/>
          </a:xfrm>
          <a:ln>
            <a:solidFill>
              <a:schemeClr val="accent1"/>
            </a:solidFill>
          </a:ln>
        </p:spPr>
        <p:txBody>
          <a:bodyPr>
            <a:normAutofit lnSpcReduction="10000"/>
          </a:bodyPr>
          <a:lstStyle/>
          <a:p>
            <a:pPr marL="0" indent="0">
              <a:buNone/>
            </a:pPr>
            <a:r>
              <a:rPr lang="zh-CN" altLang="en-US">
                <a:solidFill>
                  <a:schemeClr val="tx1"/>
                </a:solidFill>
              </a:rPr>
              <a:t>一句话猜电影：</a:t>
            </a:r>
          </a:p>
          <a:p>
            <a:pPr marL="0" indent="0">
              <a:buNone/>
            </a:pPr>
            <a:r>
              <a:rPr lang="en-US" altLang="zh-CN">
                <a:solidFill>
                  <a:schemeClr val="tx1"/>
                </a:solidFill>
              </a:rPr>
              <a:t>1. Redhead trades her voice for the ability to spread her legs.</a:t>
            </a:r>
          </a:p>
          <a:p>
            <a:pPr marL="0" indent="0">
              <a:buNone/>
            </a:pPr>
            <a:r>
              <a:rPr lang="en-US" altLang="zh-CN">
                <a:solidFill>
                  <a:schemeClr val="tx1"/>
                </a:solidFill>
              </a:rPr>
              <a:t>2. An old man’s wife dies, and then his house floats away.</a:t>
            </a:r>
          </a:p>
          <a:p>
            <a:pPr marL="0" indent="0">
              <a:buNone/>
            </a:pPr>
            <a:r>
              <a:rPr lang="en-US" altLang="zh-CN">
                <a:solidFill>
                  <a:schemeClr val="tx1"/>
                </a:solidFill>
              </a:rPr>
              <a:t>3. Giant purple sweet potato with a rock collection erases half the population.</a:t>
            </a:r>
          </a:p>
          <a:p>
            <a:pPr marL="0" indent="0">
              <a:buNone/>
            </a:pPr>
            <a:r>
              <a:rPr lang="en-US" altLang="zh-CN">
                <a:solidFill>
                  <a:schemeClr val="tx1"/>
                </a:solidFill>
              </a:rPr>
              <a:t>4. Just a ton of sand. And some politics.</a:t>
            </a:r>
          </a:p>
          <a:p>
            <a:pPr marL="0" indent="0">
              <a:buNone/>
            </a:pPr>
            <a:r>
              <a:rPr lang="en-US" altLang="zh-CN">
                <a:solidFill>
                  <a:schemeClr val="tx1"/>
                </a:solidFill>
              </a:rPr>
              <a:t>5. Everyone tries the ice-bucket challenge.</a:t>
            </a:r>
          </a:p>
          <a:p>
            <a:pPr marL="0" indent="0">
              <a:buNone/>
            </a:pPr>
            <a:r>
              <a:rPr lang="en-US" altLang="zh-CN">
                <a:solidFill>
                  <a:schemeClr val="tx1"/>
                </a:solidFill>
              </a:rPr>
              <a:t>6. Leonard Decaprio wanders a frozen wasteland in search of a Oscar.</a:t>
            </a:r>
          </a:p>
          <a:p>
            <a:pPr marL="0" indent="0">
              <a:buNone/>
            </a:pPr>
            <a:r>
              <a:rPr lang="en-US" altLang="zh-CN">
                <a:solidFill>
                  <a:schemeClr val="tx1"/>
                </a:solidFill>
              </a:rPr>
              <a:t>7. I always knew what the right path was... but I never took it. You know why? It was too damn hard.</a:t>
            </a:r>
          </a:p>
          <a:p>
            <a:pPr marL="0" indent="0">
              <a:buNone/>
            </a:pPr>
            <a:r>
              <a:rPr lang="en-US" altLang="zh-CN">
                <a:solidFill>
                  <a:schemeClr val="tx1"/>
                </a:solidFill>
              </a:rPr>
              <a:t>8. So we beat on, boats against the current, borne back ceaselessly into the past. </a:t>
            </a:r>
          </a:p>
          <a:p>
            <a:pPr marL="0" indent="0">
              <a:buNone/>
            </a:pPr>
            <a:r>
              <a:rPr lang="en-US" altLang="zh-CN">
                <a:solidFill>
                  <a:schemeClr val="tx1"/>
                </a:solidFill>
              </a:rPr>
              <a:t>9. Has not the count just told us that all human wisdom is summed up in two words?'—Wait and hope.' </a:t>
            </a:r>
          </a:p>
          <a:p>
            <a:pPr marL="0" indent="0">
              <a:buNone/>
            </a:pPr>
            <a:r>
              <a:rPr lang="en-US" altLang="zh-CN">
                <a:solidFill>
                  <a:schemeClr val="tx1"/>
                </a:solidFill>
              </a:rPr>
              <a:t>10. After all, tomorrow is another day.</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1027440" y="869040"/>
              <a:ext cx="10751040" cy="5323680"/>
            </p14:xfrm>
          </p:contentPart>
        </mc:Choice>
        <mc:Fallback xmlns="">
          <p:pic>
            <p:nvPicPr>
              <p:cNvPr id="2" name="墨迹 1"/>
              <p:cNvPicPr/>
              <p:nvPr/>
            </p:nvPicPr>
            <p:blipFill>
              <a:blip r:embed="rId5"/>
              <a:stretch>
                <a:fillRect/>
              </a:stretch>
            </p:blipFill>
            <p:spPr>
              <a:xfrm>
                <a:off x="1018080" y="859680"/>
                <a:ext cx="10769760" cy="534240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lstStyle/>
          <a:p>
            <a:pPr marL="0" indent="0">
              <a:buNone/>
            </a:pPr>
            <a:endParaRPr lang="zh-CN" altLang="en-US"/>
          </a:p>
        </p:txBody>
      </p:sp>
      <p:pic>
        <p:nvPicPr>
          <p:cNvPr id="4" name="图片 3" descr="Screenshot_20251124_044243_com.baidu.netdisk_edit"/>
          <p:cNvPicPr>
            <a:picLocks noChangeAspect="1"/>
          </p:cNvPicPr>
          <p:nvPr/>
        </p:nvPicPr>
        <p:blipFill>
          <a:blip r:embed="rId4"/>
          <a:stretch>
            <a:fillRect/>
          </a:stretch>
        </p:blipFill>
        <p:spPr>
          <a:xfrm>
            <a:off x="424180" y="343535"/>
            <a:ext cx="11332210" cy="610616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763920" y="882360"/>
              <a:ext cx="393120" cy="367200"/>
            </p14:xfrm>
          </p:contentPart>
        </mc:Choice>
        <mc:Fallback xmlns="">
          <p:pic>
            <p:nvPicPr>
              <p:cNvPr id="2" name="墨迹 1"/>
              <p:cNvPicPr/>
              <p:nvPr/>
            </p:nvPicPr>
            <p:blipFill>
              <a:blip r:embed="rId6"/>
              <a:stretch>
                <a:fillRect/>
              </a:stretch>
            </p:blipFill>
            <p:spPr>
              <a:xfrm>
                <a:off x="754560" y="873000"/>
                <a:ext cx="411840" cy="38592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6880"/>
            <a:ext cx="10968990" cy="5812790"/>
          </a:xfrm>
          <a:ln>
            <a:solidFill>
              <a:schemeClr val="accent1"/>
            </a:solidFill>
          </a:ln>
        </p:spPr>
        <p:txBody>
          <a:bodyPr/>
          <a:lstStyle/>
          <a:p>
            <a:pPr marL="0" indent="0" algn="just">
              <a:buNone/>
            </a:pPr>
            <a:r>
              <a:rPr lang="en-US" altLang="zh-CN" b="1">
                <a:solidFill>
                  <a:schemeClr val="tx1"/>
                </a:solidFill>
                <a:effectLst>
                  <a:outerShdw blurRad="38100" dist="38100" dir="2700000" algn="tl">
                    <a:srgbClr val="000000">
                      <a:alpha val="43137"/>
                    </a:srgbClr>
                  </a:outerShdw>
                </a:effectLst>
              </a:rPr>
              <a:t>11.3 </a:t>
            </a:r>
            <a:r>
              <a:rPr lang="zh-CN" altLang="en-US" b="1">
                <a:solidFill>
                  <a:schemeClr val="tx1"/>
                </a:solidFill>
                <a:effectLst>
                  <a:outerShdw blurRad="38100" dist="38100" dir="2700000" algn="tl">
                    <a:srgbClr val="000000">
                      <a:alpha val="43137"/>
                    </a:srgbClr>
                  </a:outerShdw>
                </a:effectLst>
              </a:rPr>
              <a:t>情绪厌恶</a:t>
            </a:r>
          </a:p>
          <a:p>
            <a:pPr marL="0" indent="0" algn="just">
              <a:buNone/>
            </a:pPr>
            <a:r>
              <a:rPr lang="en-US" altLang="zh-CN">
                <a:solidFill>
                  <a:schemeClr val="tx1"/>
                </a:solidFill>
              </a:rPr>
              <a:t>be tired of =be bored with</a:t>
            </a:r>
            <a:r>
              <a:rPr lang="zh-CN" altLang="en-US">
                <a:solidFill>
                  <a:schemeClr val="tx1"/>
                </a:solidFill>
              </a:rPr>
              <a:t>厌倦</a:t>
            </a:r>
          </a:p>
          <a:p>
            <a:pPr marL="0" indent="0" algn="just">
              <a:buNone/>
            </a:pPr>
            <a:r>
              <a:rPr lang="en-US" altLang="zh-CN">
                <a:solidFill>
                  <a:schemeClr val="tx1"/>
                </a:solidFill>
              </a:rPr>
              <a:t>be fed up with=have enough of sth. </a:t>
            </a:r>
          </a:p>
          <a:p>
            <a:pPr marL="0" indent="0" algn="just">
              <a:buNone/>
            </a:pPr>
            <a:r>
              <a:rPr lang="en-US" altLang="zh-CN">
                <a:solidFill>
                  <a:schemeClr val="tx1"/>
                </a:solidFill>
              </a:rPr>
              <a:t>She was fed up with the endless drama that surrounded her friend group. </a:t>
            </a:r>
          </a:p>
          <a:p>
            <a:pPr marL="0" indent="0" algn="just">
              <a:buNone/>
            </a:pPr>
            <a:r>
              <a:rPr lang="en-US" altLang="zh-CN">
                <a:solidFill>
                  <a:schemeClr val="tx1"/>
                </a:solidFill>
              </a:rPr>
              <a:t>mentally drained</a:t>
            </a:r>
            <a:r>
              <a:rPr lang="zh-CN" altLang="en-US">
                <a:solidFill>
                  <a:schemeClr val="tx1"/>
                </a:solidFill>
              </a:rPr>
              <a:t>精神耗尽的</a:t>
            </a:r>
          </a:p>
          <a:p>
            <a:pPr marL="0" indent="0" algn="just">
              <a:buNone/>
            </a:pPr>
            <a:r>
              <a:rPr lang="en-US" altLang="zh-CN">
                <a:solidFill>
                  <a:schemeClr val="tx1"/>
                </a:solidFill>
              </a:rPr>
              <a:t>He was mentally drained from dealing with the same conflict again and again. </a:t>
            </a:r>
          </a:p>
          <a:p>
            <a:pPr marL="0" indent="0" algn="just">
              <a:buNone/>
            </a:pPr>
            <a:r>
              <a:rPr lang="en-US" altLang="zh-CN">
                <a:solidFill>
                  <a:schemeClr val="tx1"/>
                </a:solidFill>
              </a:rPr>
              <a:t>feel suffocated</a:t>
            </a:r>
            <a:r>
              <a:rPr lang="zh-CN" altLang="en-US">
                <a:solidFill>
                  <a:schemeClr val="tx1"/>
                </a:solidFill>
              </a:rPr>
              <a:t>感到窒息</a:t>
            </a:r>
          </a:p>
          <a:p>
            <a:pPr marL="0" indent="0" algn="just">
              <a:buNone/>
            </a:pPr>
            <a:r>
              <a:rPr lang="en-US" altLang="zh-CN">
                <a:solidFill>
                  <a:schemeClr val="tx1"/>
                </a:solidFill>
              </a:rPr>
              <a:t>He felt suffocated by the constant pressure to meet everyone’s expectations. </a:t>
            </a:r>
          </a:p>
          <a:p>
            <a:pPr marL="0" indent="0" algn="just">
              <a:buNone/>
            </a:pPr>
            <a:r>
              <a:rPr lang="en-US" altLang="zh-CN">
                <a:solidFill>
                  <a:schemeClr val="tx1"/>
                </a:solidFill>
              </a:rPr>
              <a:t>Standing at the canyon's edge, she felt suffocated by its breathtaking grandeur. The sheer scale of beauty before her stole the air from her lungs.</a:t>
            </a:r>
          </a:p>
          <a:p>
            <a:pPr marL="0" indent="0" algn="just">
              <a:buNone/>
            </a:pPr>
            <a:r>
              <a:rPr lang="en-US" altLang="zh-CN">
                <a:solidFill>
                  <a:schemeClr val="tx1"/>
                </a:solidFill>
              </a:rPr>
              <a:t>Winning the award was a dream come true, and for a moment, the weight of this immense honor suffocated him, leaving him speechless and overwhelmed with gratitude.</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576000" y="775080"/>
              <a:ext cx="11052360" cy="4874040"/>
            </p14:xfrm>
          </p:contentPart>
        </mc:Choice>
        <mc:Fallback xmlns="">
          <p:pic>
            <p:nvPicPr>
              <p:cNvPr id="2" name="墨迹 1"/>
              <p:cNvPicPr/>
              <p:nvPr/>
            </p:nvPicPr>
            <p:blipFill>
              <a:blip r:embed="rId5"/>
              <a:stretch>
                <a:fillRect/>
              </a:stretch>
            </p:blipFill>
            <p:spPr>
              <a:xfrm>
                <a:off x="566640" y="765720"/>
                <a:ext cx="11071080" cy="489276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7360"/>
            <a:ext cx="10968990" cy="5782310"/>
          </a:xfrm>
          <a:ln>
            <a:solidFill>
              <a:schemeClr val="accent1"/>
            </a:solidFill>
          </a:ln>
        </p:spPr>
        <p:txBody>
          <a:bodyPr/>
          <a:lstStyle/>
          <a:p>
            <a:pPr marL="0" indent="0">
              <a:buNone/>
            </a:pPr>
            <a:endParaRPr lang="zh-CN" altLang="en-US"/>
          </a:p>
        </p:txBody>
      </p:sp>
      <p:pic>
        <p:nvPicPr>
          <p:cNvPr id="4" name="图片 3" descr="Screenshot_20251124_051512_com.baidu.netdisk_edit"/>
          <p:cNvPicPr>
            <a:picLocks noChangeAspect="1"/>
          </p:cNvPicPr>
          <p:nvPr/>
        </p:nvPicPr>
        <p:blipFill>
          <a:blip r:embed="rId4"/>
          <a:stretch>
            <a:fillRect/>
          </a:stretch>
        </p:blipFill>
        <p:spPr>
          <a:xfrm>
            <a:off x="487680" y="467360"/>
            <a:ext cx="11278235" cy="595249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820800" y="865800"/>
              <a:ext cx="586080" cy="4422960"/>
            </p14:xfrm>
          </p:contentPart>
        </mc:Choice>
        <mc:Fallback xmlns="">
          <p:pic>
            <p:nvPicPr>
              <p:cNvPr id="2" name="墨迹 1"/>
              <p:cNvPicPr/>
              <p:nvPr/>
            </p:nvPicPr>
            <p:blipFill>
              <a:blip r:embed="rId6"/>
              <a:stretch>
                <a:fillRect/>
              </a:stretch>
            </p:blipFill>
            <p:spPr>
              <a:xfrm>
                <a:off x="811440" y="856440"/>
                <a:ext cx="604800" cy="444168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778</Words>
  <Application>Microsoft Office PowerPoint</Application>
  <PresentationFormat>宽屏</PresentationFormat>
  <Paragraphs>41</Paragraphs>
  <Slides>11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11</vt:i4>
      </vt:variant>
    </vt:vector>
  </HeadingPairs>
  <TitlesOfParts>
    <vt:vector size="16" baseType="lpstr">
      <vt:lpstr>微软雅黑</vt:lpstr>
      <vt:lpstr>Arial</vt:lpstr>
      <vt:lpstr>Times New Roman</vt:lpstr>
      <vt:lpstr>Wingdings</vt:lpstr>
      <vt:lpstr>WPS</vt:lpstr>
      <vt:lpstr>《读后续写工具箱》精编六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181</cp:revision>
  <dcterms:created xsi:type="dcterms:W3CDTF">2019-06-19T02:08:00Z</dcterms:created>
  <dcterms:modified xsi:type="dcterms:W3CDTF">2025-11-25T06:37:32Z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362C2F7FC99E42ADB8D1468ABE87584D_11</vt:lpwstr>
  </property>
</Properties>
</file>