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0"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55:44.537"/>
    </inkml:context>
    <inkml:brush xml:id="br0">
      <inkml:brushProperty name="width" value="0.05292" units="cm"/>
      <inkml:brushProperty name="height" value="0.05292" units="cm"/>
      <inkml:brushProperty name="color" value="#FF0000"/>
    </inkml:brush>
  </inkml:definitions>
  <inkml:trace contextRef="#ctx0" brushRef="#br0">1926 2545 0,'0'0'15,"0"0"-15,0 0 0,0 0 0,0 0 16,0 0-16,0 0 16,0 0-16,0 0 0,0 0 0,0 0 0,0 0 15,12 26-15,-12-26 0,17 13 16,-17-13-16,27 15 0,-10-7 15,5-2-15,0 2 0,0 0 16,7 0-16,8 0 0,7-1 0,-3-1 16,13 2-16,3-1 0,-1-2 15,-2 1-15,14-1 0,-2 3 0,-3-3 16,-6-3-16,12 0 0,1-2 16,-4-2-16,-2-2 0,11 2 15,-2 0-15,-7-3 0,-3-2 0,3-8 16,3-3-16,22-6 15,-11 2-15,-10 1 0,-6 4 0,-11-6 16,-6-5 0,-3-6-16,-2-3 0,-8 5 15,-9 6-15,1-10 0,-1-5 0,-6 5 16,-6 3-16,-6-9 0,-5-2 16,-4 3-16,-4 7 0,-7-9 15,-7-6-15,-2 5 0,-2 1 16,-8 0-16,-3-1 0,-6 4 15,0 2-15,-7-2 0,-6-1 0,5 8 0,4 5 16,-9-7-16,-7-4 16,3 6-16,3 4 0,-8 1 0,-3 1 15,2 7-15,2 3 0,-9 4 16,-5-1-16,4 5 0,3-1 0,-4 5 16,-3 0-16,6 7 15,4 1 1,-10 6-16,-3 4 0,4 1 0,8-1 0,-9 8 0,-6 7 15,10-1-15,4 0 0,2 6 16,-2 4-16,7 3 0,4 0 16,6 7-16,8 5 0,8-8 0,3-5 15,7 10-15,6 5 16,7-8-16,5-6 0,10 5 16,11 3-16,4-7 0,7-5 15,12 4-15,8 1 0,3 0 16,1-4-16,18 7 0,9 2 15,-4-1-15,-1-2 0,-21-14 16,-17-8-16,-9-7 0</inkml:trace>
  <inkml:trace contextRef="#ctx0" brushRef="#br0" timeOffset="686.9043">2134 3721 0,'0'0'0,"0"0"0,0 0 0,26 9 16,-26-9-16,25 7 0,-6-5 0,3 0 15,1 2-15,8-1 0,1-2 16,17 0-16,5-2 0,19-2 16,3-1-16,4 0 0,2-2 15,24-2 1,4-1-16,20-3 0,-1 0 0,57-6 16,8 4-16,-17 1 0,-13 3 15,1 2-15,-1 3 0,-7-8 16,-7-2-16,4 1 0,5 2 15,-8 4-15,-3 4 0,-2-1 16,-4-1-16,-5 5 0,-5 2 0,-6 0 16,-3 1-16,-13 0 0,-8 2 0,-10 7 15,-10 5-15,-18-5 0,-11-5 16,-17 3-16,-11 1 0,-9-2 16,-4-3-16,-4-1 0</inkml:trace>
  <inkml:trace contextRef="#ctx0" brushRef="#br0" timeOffset="5054.4827">6994 3589 0,'0'0'0,"-15"-3"0,0-1 0,2 1 16,-2 2-16,-13-1 0,-5 2 16,-1 2-1,1 1-15,-15 3 0,-2 3 16,-1-2-16,2 3 0,-11 3 16,-2 4-16,3-3 0,4 1 0,-10 8 15,1 4-15,7 0 0,4-1 0,-7 9 16,0 4-16,8-2 0,6-1 15,-19 20-15,6 0 0,12-8 16,8-4-16,5 5 0,6 5 16,2-7-16,1-3 0,6 6 15,4 4-15,8 1 0,4 1 0,3-7 16,3-2-16,1-5 0,4-1 16,6 4-16,5 4 15,-1-6-15,-2-4 0,9 5 16,4 2-16,-1-6 0,-2-5 0,10 6 0,5 5 31,-5-9-31,-1-7 0,4 3 16,5 2-16,1-5 0,1-2 15,7-2-15,6-2 0,-4-2 0,-1-1 16,12 3-16,10 0 0,-9-7 0,-4-7 0,13 0 16,9 1-16,-5 0 15,-1 2-15,7-2 0,4-2 16,-9 0-16,-6-4 0,11 2 15,9 0-15,-7-2 0,-3-3 0,7-1 16,7 1-16,-7 0 0,-5 2 16,10 4-16,8 2 15,-10-5-15,-5-1 0,6-3 0,5-3 16,-6 0-16,-6 1 0,10 2 0,4 4 16,-7-1-16,-7-1 0,7-1 15,6 0-15,-11 0 0,-5 0 0,8-1 16,4 0-16,-6 1 0,-4-1 15,6 4-15,4-1 0,-9 1 16,-5-1-16,9-1 0,8-1 16,-10-1-1,-5-2-15,9-1 0,5 1 16,-7 4-16,-5 2 0,7-6 16,4-3-16,-11 0 0,-7 3 0,10-1 15,8 0-15,-11-2 0,-8 0 16,7-2-16,6 1 15,-8-5-15,-7-2 0,4 3 0,1 4 16,-5-1-16,-6 0 0,6-4 0,2-4 16,-3-2-16,-2 1 0,0-2 0,1 1 15,-6 0-15,-6-1 0,4 0 16,4-1-16,-6-3 0,-6 0 16,4-3-16,1-1 0,-7 2 15,-6 2-15,5-1 0,5-1 16,-6-1-1,-5 0-15,-4-4 0,-2-2 0,-3 2 16,-2 1-16,1-2 0,-1-1 16,-3 1-16,-3 2 0,-1-6 15,0-1-15,-8 3 16,-5 3-16,-2-3 0,-3 1 16,-1-1-16,-2 0 0,-1-8 0,-1-5 15,-6 11-15,-3 5 0,-8 0 0,-4 0 16,-1-1-16,-1 1 0,-5-5 15,-1-3-15,4 14 0,-1-3 0,-9-5 16,-5-3-16,0 6 0,1 3 0,-4-6 16,-3-4-16,2 2 15,0 3-15,-20-15 0,0 2 16,21 18-16,-1 1 0,-24-18 0,-1 0 16,9 5-16,4 6 0,-4 1 0,-5 0 15,6-5-15,5-1 0,-7 3 16,-4 4-16,3 5 0,3 3 15,-5-2-15,-4-2 16,4 2-16,3 3 0,-9-5 0,-5-1 16,2 1-16,0 3 15,-6-1-15,-5 0 16,6 0-16,5-2 0,-11 5 0,-5 1 16,5 4-16,5 6 0,-9-8 15,-8-2-15,8 1 0,4 2 16,-9 3-16,-5 1 0,8 1 15,5 1-15,-10-2 0,-6-1 16,9 5-16,4 4 0,-6-1 0,-6 0 0,6-2 16,5 1-16,-8-2 0,-6 3 15,8-3-15,6-2 0,-8 1 16,-6 1-16,8 4 0,6 2 0,-5-2 16,-3 0-16,7 2 15,4 1-15,-8 0 0,-3 1 16,4 1-1,6-2-15,-5 1 0,-3 1 16,7 0-16,4 1 0,-7-1 0,-6-1 16,7 1-16,8-1 0,-9 6 15,-6 1-15,9-3 0,5-3 0,-6 5 16,-6 5-16,5-5 16,4-5-16,-6 4 0,-6 2 15,9-1-15,6 1 0,-7 2 0,-6 3 0,6-1 16,7-2-16,-12 5 0,-5 3 15,11-2-15,7-2 0,-4 7 16,-5 3-16,7-1 0,3 2 16,-3 4-16,-2 5 0,7-3 15,3-2-15,-8 5 0,-4 5 16,25-11-16,17-10 16,11-6-16</inkml:trace>
  <inkml:trace contextRef="#ctx0" brushRef="#br0" timeOffset="6542.9095">2495 7471 0,'0'0'16,"0"0"0,27 2-16,-16-1 0,2 1 0,2 0 15,4-2-15,9 1 0,1 1 0,5-2 16,4-1-16,10-1 15,2-1-15,1 3 0,4 2 16,11-1-16,0-1 0,3 1 0,3 1 16,11 0-16,-2 1 0,-1-4 15,1-2-15,10 1 0,-3 2 0,36 2 16,-8 2-16,-9-3 0,-7-2 16,-1 2-16,-3 1 0,1 2 15,0 0-15,2-2 0,2-2 16,0-1-16,-6 0 0,5 1 0,1 0 15,2 1-15,-1 3 0,6-4 16,1-2 0,0 0-16,-2 0 0,5 1 15,5-1-15,-4 1 0,-5-2 0,4 2 16,1-1-16,1 2 0,-2 0 16,3-4-16,1-3 0,-2 2 15,1 0-15,4 5 16,3 4-16,-3-4 0,-3-2 0,3 0 15,4 2-15,-3-2 0,-1 0 0,3 6 16,3 5-16,-5-9 0,-2-5 0,5-2 16,4-1-16,-7 6 0,-4 3 15,-1 2-15,0-1 0,-2-2 16,-3-2-16,5-1 0,3 1 16,-7 1-16,-4-2 0,0 2 15,-1 2-15,-7 2 0,-4 0 0,-4 1 16,1 0-1,-6-2-15,-5-4 0,0 2 0,1 0 0,-11 3 16,-5 2 0,-5 4-16,-5 1 0,-8-2 0,-7-5 0,-6 1 15,-7 2-15,-8-2 0,-7-3 0,-4 1 16</inkml:trace>
  <inkml:trace contextRef="#ctx0" brushRef="#br0" timeOffset="18341.605">6008 5116 0,'0'0'0,"0"0"0,0 0 15,0 0-15,0 0 0,32-4 16,-32 4-16,26-1 0,-26 1 0,28 0 0,-10 0 15,1 1-15,1-1 0,2 2 16,3 1-16,0 1 0,1 0 0,11-1 16,5-3-1,-2 1-15,-2 2 0,15 1 16,3 0-16,3-3 0,-3-2 16,14 1-16,0 1 0,7 1 15,-3 0-15,-1-4 0,0 0 0,6-1 16,-2 1-16,0 0 0,0 0 15,-3 0-15,3 0 0,35-1 16,-5 1 0,-11 1-16,-8 1 0,2 0 0,2-1 15,-3-2-15,-1-1 0,-3 7 16,0 4-16,-4-3 0,-1-3 16,7-5-16,4-3 0,-2 2 15,0 2-15,2 3 0,0 1 16,-3 0-16,-2-2 0,-1-1 15,-1-2-15,0 1 0,0 2 0,3 0 0,3 0 16,-2-3-16,-2 1 0,0 0 16,1 2-16,-4-1 0,-2 0 15,3 2-15,6 0 0,-4-1 16,-4-1-16,2-6 0,1-4 16,-3 10-16,-3 3 0,3-4 15,0-2-15,-2 5 0,-4 3 0,-1 1 16,0-2-16,-4-2 0,0-2 0,1-5 15,-2-2-15,-1 3 0,-3 1 16,-5 4-16,-2 2 0,-2-1 16,-2 2-16,-2-2 0,0 0 15,-4 0-15,-2 0 0,-8 0 16,-5 1-16,-7 5 16,-5 2-16,-3-25 0,-2-16 15,-6 10-15,-4 7 0,-1 5 16</inkml:trace>
  <inkml:trace contextRef="#ctx0" brushRef="#br0" timeOffset="21418.9436">7405 5169 0,'0'0'0,"0"0"0,0 0 0,-24 1 16,24-1-16,-22 3 0,22-3 0,-33 5 15,14-3-15,-5 0 0,-3 1 16,2-2-16,-4 2 0,-10 1 15,-4 1-15,0-2 0,0 0 16,-12 0-16,-3-1 0,3-1 0,1-1 16,-11-1-16,0 0 15,4-4-15,1-2 16,-10-3-16,1 1 0,6-2 16,6-2-16,-13-2 0,0-2 15,11-1-15,10 0 0,0-3 0,-2-4 16,11 0-16,2-2 0,-13-18 15,8-1-15,20 21 0,3-1 16,-2-15-16,7 2 0,5 12 16,1-4-16,5-4 0,3-1 0,1 2 0,1 2 15,6-4-15,6-3 0,0 5 16,1 6-16,10-9 16,7-4-16,3 6 0,1 6 15,9-5-15,6-2 0,1 5 0,3 3 16,29-18-1,0 0-15,-5 13 0,-3 7 16,7 3-16,4 1 0,-4 0 16,-5 2-16,11-2 0,9-3 0,-8 10 15,-8 5-15,10 6 0,3 4 0,-3-5 0,-7 0 0,12 5 16,6 4-16,-8 0 0,-8-1 16,5 8-16,3 7 15,-5-2-15,-5-3 0,3 4 16,4 2-16,-11 2 0,-6 3 15,-4 5-15,0 4 0,-13 1 16,-7-1-16,-5 10 16,-3 6-16,-6-7 0,-3-2 0,-8 3 15,-8 4-15,-4 2 0,-3 2 16,-4-2-16,-4 1 0,-2-8 16,-1-5-16,-8 3 0,-4 2 0,-6-2 15,-3-1-15,-6-6 0,-7-2 0,1-4 16,0-4-16,-18 2 0,-12 4 15,5-9-15,2-4 0,-13-5 16,-11 0-16,-2-2 0,-2-2 16,-9-2-16,-5 0 0,4 2 15,4 2-15,28-3 16,20-1-16,13-3 0</inkml:trace>
  <inkml:trace contextRef="#ctx0" brushRef="#br0" timeOffset="26581.1737">14369 5056 0,'0'0'0,"0"0"0,0 0 16,0 0-16,0 0 0,0 0 0,0 0 15,0 0-15,-25-3 0,25 3 16,-29 14-16,11-3 0,-3 1 16,-5 2-16,-3 2 0,-12 6 15,-1 2-15,-3-1 0,-4 3 0,-6 7 0,3 2 16,-6 0-16,4-3 0,8-7 16,5-3-16,2-1 0,8-3 15,8-5-15,7-3 0,2-2 16</inkml:trace>
  <inkml:trace contextRef="#ctx0" brushRef="#br0" timeOffset="26781.8778">13917 5411 0,'0'0'0,"0"0"0,0 0 0,3 30 15,-3-14-15,-1 4 0,-2 5 16,-3 11-16,-3 5 0,-2-1 15,-1 0-15,-3 5 0,1-4 0,1-3 0,1-4 16,0-2-16,2-4 0,2-8 16,2-7-16,3-4 0,0-1 15,1-3-15</inkml:trace>
  <inkml:trace contextRef="#ctx0" brushRef="#br0" timeOffset="27036.0826">14136 5463 0,'0'0'0,"9"-4"0,5-1 16,1 0-16,1-1 0,6 1 16,2 2-16,-1-1 0,0 1 0,-2 2 15,-1 3-15,-3 3 0,-3 0 16,-2 4 0,-3 0-16,-2 3 0,-3 3 15,-4 1-15,-3 4 0,-6-1 16,-4 2-16,-7 3 15,-7 4-15,-4 2 0,2-4 0,-5-1 16,3-2-16,1-5 0,1-2 16,1-3-16,-1-3 0,6-6 15,3-6-15,4 2 0,4-1 0,4 1 0</inkml:trace>
  <inkml:trace contextRef="#ctx0" brushRef="#br0" timeOffset="27221.0201">14079 5549 0,'0'0'0,"0"0"16,0 0-16,0 0 0,27 10 15,-27-10-15,30 18 0,-14-4 16,0 5-16,2 2 16,3 2-16,5 7 0,-2-3 15,-1-2-15,-1 0 16,0-3-16,-1-2 0,2 0 0,-3-4 16,0-4-16,0-4 0,-5-6 15,-5-3-15,-3 0 0,-2 0 16,1 0-16</inkml:trace>
  <inkml:trace contextRef="#ctx0" brushRef="#br0" timeOffset="27437.333">14716 5061 0,'0'0'16,"0"0"-16,0 0 0,0 0 0,16 25 15,-16-25-15,14 31 0,-6-10 16,0 1-16,1 3 0,1 3 16,3 4-16,1-1 0,-2-4 15,-1-5-15,-1-2 0,-1-4 0,-1-3 16,-2-3-16,-1-2 16,-2-2-16,-1-2 0,-2-4 0,0 2 0,0-2 15,0 0-15</inkml:trace>
  <inkml:trace contextRef="#ctx0" brushRef="#br0" timeOffset="27700.1395">14786 5181 0,'0'0'16,"0"0"-16,0 0 0,24-10 15,-24 10-15,31-12 0,-9 3 0,4-1 0,1-1 16,14-1-16,3 1 0,0 0 16,-1 1-1,8 0-15,-3 3 16,-6 0-16,-4 3 0,2 2 0,-4 2 15,-7 2-15,-7 2 0,-5 3 16,-4 3-16,-6 1 0,-5 1 16,-5 5-16,-6 4 0,-4 1 0,-4 3 15,-4 2-15,-5-1 0,0-1 16,-1-2-16,-7 2 0,-1-2 16,2-5-16,1-1 0,6-5 15,6-2-15,5-3 0</inkml:trace>
  <inkml:trace contextRef="#ctx0" brushRef="#br0" timeOffset="27880.8797">14735 5339 0,'0'0'0,"0"0"16,0 0-16,0 0 0,0 0 15,26-10-15,-26 10 0,36-11 0,-14 4 16,5-1-16,1-1 16,3-1-16,2 1 0,9-5 0,-2 2 15,-4 1 1,-3 2-16,4-2 0,-5 1 0,-4 3 0,-2 4 0,-9 1 15,-6-1-15,-6 2 16,-5 1-16,-2-3 0,2 3 16,-3-1-16</inkml:trace>
  <inkml:trace contextRef="#ctx0" brushRef="#br0" timeOffset="28069.9943">15045 5193 0,'0'0'0,"0"0"0,0 0 15,0 0-15,0 0 0,0 0 16,0 0-16,12 21 0,-12-21 0,4 22 16,-4-22-16,0 28 0,-1-13 15,-2 4 1,0 0-16,0-1 0,-2 0 0,-1-3 16,-3-2-16,1-2 15,2-1-15,0-2 0</inkml:trace>
  <inkml:trace contextRef="#ctx0" brushRef="#br0" timeOffset="28223.7453">14838 5495 0,'0'0'0,"0"0"0,0 0 16,0 0-16,29-10 0,-29 10 0,34-11 15,-13 3-15,2 1 0,3 0 16,4-2-16,7 0 0,-2 0 0,0 1 16,0-1-16,-4 3 0,-3 0 15,-1 3-15,-5 2 0,-3 0 16,-3 0-16,-4 1 0</inkml:trace>
  <inkml:trace contextRef="#ctx0" brushRef="#br0" timeOffset="28424.2511">14945 5634 0,'0'0'0,"0"0"0,0 0 0,-12 27 16,7-11-16,1 3 0,0 2 15,-1 1 1,1 0-16,-1 8 0,1-1 15,1 0-15,0-1 0,2 1 16,0-6-16,1-4 0,1-3 0,0-6 16,2-1-16,-1-3 0,0-3 15,1-3-15,3-5 0,-2-3 16,0-1-16,-2-1 16,0 3-16,0 0 0</inkml:trace>
  <inkml:trace contextRef="#ctx0" brushRef="#br0" timeOffset="28706.1372">15006 5628 0,'0'0'0,"0"0"15,0 0-15,19-12 0,-19 12 16,24-15-16,-9 6 0,2 3 16,1 1-16,0 1 0,0 1 15,4 1 1,-1 0-16,-2 4 0,0 1 16,-2 4-16,-2 3 0,-1 4 0,-1 4 15,-2 3-15,-1 0 0,-2 2 16,0 1-16,-2-1 0,-1 0 15,-1 3-15,0 0 0,-2-3 16,0-1-16,-1-3 0,-1 1 16,-1-4-16,-1 0 0,-1-1 0,-2-3 15,-2-2-15,-4-2 0,-4 2 16,-1 1-16,-4-4 0,-3-2 0,-2-1 16,1-3-16,0 1 0,4-1 15,4 0-15</inkml:trace>
  <inkml:trace contextRef="#ctx0" brushRef="#br0" timeOffset="28888.1175">14896 5785 0,'0'0'0,"0"0"0,0 0 16,0 0-16,0 0 0,0 0 15,0 0-15,33-13 0,-33 13 16,30-9-16,-13 5 0,3-1 16,2 1-16,0 1 0,1-1 15,-2 0-15,-1-1 16,5 0-16,-1 1 15,-2 0-15,-2 2 0,-2 2 0,-4 1 16,-4 2-16,-4 0 0,-1-1 16,0 1-16,-2-2 0</inkml:trace>
  <inkml:trace contextRef="#ctx0" brushRef="#br0" timeOffset="29057.4053">14977 5907 0,'0'0'0,"0"0"15,0 0-15,0 0 0,0 0 16,0 0-16,0 0 0,23-4 15,-23 4-15,28-6 0,-28 6 16,38-10-16,-16 4 0,0 0 16,1 0-16,2 0 0,0 1 0,6-2 15,-1 2 1,-5 0-16,-3 2 0,-4-1 16</inkml:trace>
  <inkml:trace contextRef="#ctx0" brushRef="#br0" timeOffset="29204.5865">15829 5864 0,'0'0'0,"0"0"16,0 0-16,0 0 0,0 0 0,0 0 15,0 0-15,0 0 0</inkml:trace>
  <inkml:trace contextRef="#ctx0" brushRef="#br0" timeOffset="62068.9842">2235 7390 0,'0'0'0,"0"0"0,0 0 0,0 0 16,0 0-16,0 0 0,19 5 15,-19-5-15,0 0 0,0 0 0,26 6 16,-26-6-16,20 3 0,-6 0 15,1 0-15,0 0 0,0-1 16,4 0-16,3-1 0,2-1 16,-1 0-16,5 0 0,2 0 0,9 0 15,1-1-15,3 1 0,2 0 16,8-2-16,-2 1 0,2-1 0,2-2 16,11 2-16,-1 0 0,-1 0 15,2 1-15,5-1 0,-3-1 16,-1 2-16,2 0 0,5-1 15,1-3-15,-5 4 0,2 3 0,-6-2 16,-3-2-16,29 1 0,-7 2 16,-4 3-16,-4 3 0,-1-4 15,0-4-15,-3-1 0,1 2 0,0 2 16,1 2-16,-2-2 0,-3 0 16,3-2-16,3-1 0,-4 3 15,1 2-15,0-3 16,0 0-16,0-1 0,0 1 15,5 1-15,1-1 0,-3 1 16,-2 0-16,4-2 16,4-2-16,-2 2 0,1 3 0,0-4 15,2-3-15,-3 1 0,1 3 16,2 0-16,1 2 0,2-2 16,0-2-16,2 1 0,-5 0 0,-1 1 15,-2 0-15,6-1 0,2-1 0,-4 0 16,0 4-16,2 0 15,0 1-15,-4-3 0,-4-2 0,6 1 16,4 1-16,-2 0 0,0 0 16,3 2-16,3-1 0,-6 1 15,0 0 1,0-2-16,0-1 0,-4 1 0,-2 1 16,1-2-16,2 0 0,0 3 15,-2 2-15,2-4 0,1-2 16,-4-1-16,1 0 0,-2 1 15,1 0-15,-2-1 0,0 1 16,1-1-16,2 1 0,-5 0 16,-2 0-16,2-2 0,2-1 0,-4 0 0,-3 1 15,-1 0-15,2 0 0,-3-1 16,-3 1-16,4 1 16,-1 1-16,-2 2 0,-4 1 0,0 0 15,0-2-15,-2 0 0,-2-2 16,-4 5-16,-2 3 0,-2-2 15,-1-4-15,-2 2 0,0 2 0,-3 1 0,-2 0 16,-4 0-16,-2 1 0,-1-5 16,-2-2-16,-3 3 0,-1 2 15,-3 4-15,-3 2 0,1-5 16,0-3-16,-5 2 0,-4 0 16,-10 1-16,1 2 0,-1-1 15,-2-2-15,-2 0 16,0 1-16,-1-1 0,1 0 15,-6 2-15,-1 2 16,-3-3-16,-1 0 0,0-5 0,-1-2 16,-4 3-16,-5 4 0,-2 1 15,-2 2-15,-3-1 0,-3 0 16,-3-2-16,-2-1 0,-2 0 16,-3-1-16,-11 2 0,-1 1 0,-1-1 0,-1-3 15,-2 2-15,-1-2 0,-11 1 16,1-2-16,-1-1 0,-1-1 15,3-2-15,1 0 0,-10 2 16,0 2-16,1 0 0,1 0 16,-31 2-16,9 2 0,8-6 15,6-2-15,-1 1 16,1 2-16,3 1 0,2 1 16,-4-1-16,0-1 0,-2 0 15,0 1-15,-2-1 0,-1 1 16,2-2-16,-1 0 0,-3-4 15,-2 0-15,1 3 0,0 4 16,-3 4-16,0 2 0,3-3 16,2-1-16,-5-3 0,-3-3 0,-2 1 0,-1 2 15,-1 0-15,0 0 0,1 2 16,3 3-16,-1-2 0,-1-3 16,4 4-16,0 4 0,-5-1 15,-3-1-15,2-1 0,2-2 16,-5 2-16,-2-1 0,3 3 15,2 2-15,1 0 0,1 2 0,1-4 0,-2-5 16,-3 1-16,-4 0 0,3 1 16,2-2-16,-2 6 0,1 6 15,8-6-15,3-4 0,-3 0 16,-5-2-16,5 1 0,1-2 0,2 1 16,0 1-16,1-1 0,0 1 15,-2-1 1,-1 0-16,6 1 0,5 1 15,-2-3-15,1 0 0,3 3 16,6 0-16,-4 0 0,1-3 16,2-1-16,3-1 0,0-1 15,-2 2-15,3 0 0,3-1 0,2-2 16,0-2-16,6 2 0,6 2 16,-2-4-16,0-3 0,5 3 0,4 0 15,0-1-15,0-1 0,-1-2 16,4-1-16,0 3 0,0 3 15,6 2-15,-1 0 0,2 0 16,-3-1-16,5-2 0,1-1 16,-1-1-16,0 0 0,3 2 15,4 1-15,1 3 16,1 0-16,11-2 0,1-1 16,-3 2-16,0 2 0,-2 3 15,4-2-15,2-2 0,1-4 16,3 0-16,0 1 0,3 2 15,2 1-15,-2 1 0,0 0 0,3 0 16,0 0-16,0 0 0,0 0 16,6 1-16,-2 1 0,5 0 0,0-1 15,4 2-15,0 1 0,5 0 16,1-2-16,6-1 0,2-2 16,4 1-16,0 2 0,14-2 15,0-1-15,2 1 0,3 0 16,1-1-16,-1 0 0,16 2 0,1 1 0,0-3 31,4-1-31,10 1 0,-1 2 16,15-1-16,0 1 0,-3-2 15,-4 1-15,43 0 0,-9 2 16,-5 1-16,-5 2 0,0-3 16,-1-2-16,-4 1 0,0 0 0,8 1 15,3 0-15,-2-2 0,-6-1 16,8 0-16,4 1 0,-4-2 0,-1 2 0,5-1 15,1 0-15,-1 1 0,0 0 16,4 2-16,3 1 16,-4-2-16,-3-1 0,3 1 15,5 0-15,-6 2 0,-7 2 0,1 0 16,1 3-16,-6-5 0,-5-2 16,-34-1-16,-24 1 0,-14-1 0</inkml:trace>
  <inkml:trace contextRef="#ctx0" brushRef="#br0" timeOffset="64923.4066">1853 8339 0,'0'0'15,"0"0"-15,0 0 0,0 0 16,0 0-16,0 0 0,12 23 0,-12-23 15,0 0-15,10 29 0,-10-29 16,6 33-16,-3-15 0,0 5 16,1 2-1,-1 3-15,0 0 0,1 12 16,-4 2-16,2 2 0,-1 2 0,2 14 16,0 2-16,3-2 0,-2 1 15,2 7-15,-1-3 0,0 7 16,0-3-16,0 0 0,0 1 15,-1 4-15,1-4 0,-5 1 16,0 4-16,0-3 0,0-2 0,-3 34 0,1-7 16,-2-9-16,1-5 0,-3 6 15,2 4-15,-1-10 0,-2-6 16,5 2-16,4 2 16,-2-2-16,0-2 0,-3 4 0,0-1 15,2-2-15,-1-2 0,2 8 16,2 5-16,2-5 0,1-6 0,-5 4 0,0 4 15,3-3-15,1 1 0,-3 3 16,2 5-16,-1-8 0,2-3 16,-4 2-16,-3 4 0,2-5 15,1-4-15,-2 7 0,2 4 16,-1 0-16,1-1 0,-3-4 16,-1-3-1,-1-2-15,2 0 0,-1 1 16,-1 2-16,4-6 0,-3-5 0,5 2 15,3 2-15,-5-4 0,-3-3 16,4 3-16,5 1 0,-3-5 16,-2-4-16,3 4 0,2 3 15,-5-4-15,-1-2 0,-3 2 16,4 1-16,-2-5 0,1-3 0,1 1 0,-3-2 16,-1 4-16,1 0 0,1 2 15,2 3-15,-3-6 0,-1-4 16,-2 3-16,0 2 0,5-2 15,-1-2-15,1 5 0,-1 3 16,2-9-16,0-6 0,-3 4 0,-1 0 31,4 1-31,7-1 0,-2-5 16,-2-3-16,4-5 0,-3-4 0,2 5 16,-1 2-16,5 0 0,-1-2 15,-1 3-15,-2 2 0,2-7 16,-1-5-16,1 4 0,3 2 15,-2-8-15,5-4 0,-4 7 16,-2 6-16,-4-10 0,-2-3 0,2-2 16,3 0-16,-4 1 0,-1 1 0,-5-7 15,-3-3-15,2-10 0,1 1 16,1-4-16,-2-1 0,4-2 16</inkml:trace>
  <inkml:trace contextRef="#ctx0" brushRef="#br0" timeOffset="72769.4164">14217 8770 0,'0'0'0,"0"0"0,0 0 0,0 0 16,0 0-16,0 0 0,0 0 0,0 0 16,-25-3-16,25 3 0,0 0 15,-23 5-15,23-5 0,0 0 16,-29 7-16,29-7 0,-25 7 0,9-3 16,0 0-16,-2 1 0,-1-2 15,-2 2-15,-2 2 16,-1-2-16,-1-1 0,-7 2 0,0-2 15,1 2 1,1-2-16,-2 1 0,-2 1 16,0 0-16,-1-2 0,-8 1 15,0-2-15,1 0 0,1 0 0,-2-1 16,0 0-16,-9 1 0,1-1 16,0-1-16,-1 0 0,0-2 15,0-2-15,-7-1 0,0 2 16,4-1-16,2 2 0,-1-3 0,-2 0 15,2-2-15,2-1 0,-6-3 16,1-1-16,2 2 0,1-1 0,-2 1 16,-1 0-16,4-2 0,2 0 15,-1-2-15,-1 1 16,6 0-16,4 1 0,-8-7 0,2 0 16,4 0-16,5 0 0,-3-1 0,-3 1 15,11 2-15,3 0 0,-1-1 16,-1-1-16,1 0 0,2-2 0,6-2 15,1-2-15,2 0 0,1 2 16,2-2-16,1-2 0,3 1 16,1 1-16,6 1 0,2 0 15,3-2 1,2 1-16,1-3 0,1-1 16,2 2-16,1 1 0,4-3 15,2-1-15,0 1 0,1 2 0,1-2 16,1-1-16,-1 5 15,2-2-15,3-4 0,2 0 0,0 4 16,2-1-16,5-2 0,1 1 16,-1 0-16,1 3 0,2 0 0,3 3 15,0 0-15,1 0 0,4 1 0,1-1 16,-1 3-16,-2 0 0,4-1 16,1 2-16,1 0 0,-1 0 15,2 1-15,1 1 0,0 1 16,0 2-16,5-2 0,0 2 15,-1 0-15,1 1 16,-1 2-16,1 3 16,3-2-16,0 3 0,-2-3 0,1 0 15,-1 1-15,-1 1 0,3 3 16,1 0-16,-2 0 0,0 1 16,0 1-16,0 1 0,-1 0 15,-3 0-15,0-1 0,1 0 16,0 1-16,0 1 0,2 0 0,0 1 0,-1 1 15,1 0-15,-2-1 0,-1 1 16,-1 2-16,1 2 0,-1-1 16,1 2-1,-1-1-15,-1 3 0,2-1 0,0 2 0,-3 1 16,-1 1-16,1-1 16,0 1-16,-3-1 0,-4 0 15,2 2-15,1-1 0,-3 3 16,-1-1-16,-2 2 15,-1 0-15,-1-1 0,-2-1 0,0 1 16,0 2-16,-2 2 0,0 0 16,0 2-16,1-1 0,-5-2 15,-1-1-15,0 2 0,0 2 16,-2-1-16,0 0 0,-3 3 0,0 1 16,-2-1-16,1 0 0,-3 1 0,-1 2 15,-1-2-15,-1-2 0,-2 1 16,-2-1-16,-1-1 15,-3-2-15,-1 3 0,-1 0 16,-2-1-16,-1 0 0,-2 1 0,0-1 16,-2 0-16,1 1 0,-3 0 0,-1 1 0,0-1 15,0 1-15,0 0 0,0 0 16,-1 0-16,-1 0 0,0 1 16,1 2-16,-1-1 0,0 1 15,-2 0-15,-1 0 0,-1 0 0,1 1 16,-2-1-16,1-1 15,-1 0-15,1 0 16,0-2-16,1-3 0,-2 0 16,0-2-16,-3-2 0,-1 0 15,0-1-15,1 0 0,-3-4 16,-1-1-16,-2-2 0,2 1 16,-1 0-16,-1 0 0,0-2 0,0-2 15,-3-2-15,0-3 16,2 2-16,0 2 0,-3-3 0,-2 0 0,2 0 15,-1-1-15,-1 1 0,-1 2 16,1 3-16,1 0 0,7 0 16,5-2-16,5-1 0</inkml:trace>
  <inkml:trace contextRef="#ctx0" brushRef="#br0" timeOffset="81249.8508">12958 10105 0,'0'0'0,"0"0"0,0 0 0,27-6 16,-15 5-16,3 2 0,4 0 0,1-1 15,2 0-15,8 0 0,2 0 16,1 0-16,0 0 16,12 3-16,2 0 0,0-1 15,-2 1-15,3-2 0,5 2 16,8 1-16,-1 1 0,2-2 0,5-1 15,5 1-15,-2-1 16,5 0-16,5 0 16,4 0-16,-8-2 0,43-3 0,-3-1 15,-14 2-15,-9 2 0,6 2 16,4 2-16,-7-2 0,-6-1 16,10-3-16,8-1 0,-5 1 0,-5 2 0,12-1 15,9 0-15,-8-2 0,-7 0 16,11 0-16,7-1 0,-9 3 15,-7 2-15,12-5 0,8-4 16,-10 6-16,-7 2 0,15-1 0,8-2 16,-13 2-16,-7 1 0,11 0 15,8 0-15,-11-1 0,-7 0 16,11-1-16,9-1 16,-12 3-16,-6 1 15,13-2-15,8-2 0,-10-1 16,-8-2-16,9 2 0,5-1 15,-10 3-15,-5 1 0,11-2 0,7-2 16,-12 0-16,-6 1 0,10 3 16,7 3-16,-9-2 0,-8-2 15,8 0-15,6-1 0,-10 1 16,-9 1-16,7 1 0,5 1 0,-10-3 0,-6 1 16,10-2-16,8 0 15,-12 1-15,-10 1 0,12 0 0,9 0 16,-14 1-16,-8 1 0,8-2 15,6 0-15,-9 0 0,-6 1 16,6-3-16,4-1 0,-10-1 16,-5-1-16,10-2 0,8 0 0,-10 3 0,-7 3 15,6-1-15,6 0 16,-13 2-16,-9 1 0,11-3 16,8-1-16,-8-2 0,-5 0 0,5 5 15,3 5-15,-9-2 0,-5 1 16,8-2-16,7 0 0,-13 1 15,-6 0 1,5 1-16,5 0 0,-13 0 16,-11 1-16,7-4 0,5-2 15,-10 1-15,-7 3 0,0-2 0,1 0 16,-7 0-16,-4-2 0,1 2 16,-1 0-16,-8 2 0,-4-1 15,1 0-15,0 1 0,-6-2 16,-5 1-16,-1-1 0,-2 1 0,-4-3 15,-3-4-15,-1 3 0,0-1 16,-5 3-16,-4 0 0,-3-2 0,-1-1 16,0 4-16,-2 3 0,-3-2 15,0 0-15,0 1 0,2 2 16,-4-2-16,-2-2 0,3 0 16,2-4-16,-2 2 15,-1-1-15,-2 3 0,3-2 16,-3 2-16,2-1 0,-2 1 15,0 0-15,0 0 0,0 0 16,0 0-16,0 0 0,0 0 16,0 0-16,1 3 0,-1-3 15,0 0-15,0 0 0,0 0 16,0 0-16,0 0 0,0 0 0,0 0 0,0 0 16,0 0-16,0 0 15,0 0-15,0 0 0,0 0 0,0 2 16,0-2-16,0 0 0,0 0 15,1 2-15,-1-2 0,0 0 16,0 0-16,0 0 0,0 0 16,0 0-16,0 0 15,0 0-15,0 0 0,0 0 16,0 0-16,0 0 0,0 0 16,0 0-16,0 0 0,0 0 15,0 0-15,0 0 0,0 0 16,0 0-16,0 0 0,0 0 15,0 0-15,0 0 0,0 0 0,-11 0 16,4 0-16,7 0 0,-10 0 0</inkml:trace>
  <inkml:trace contextRef="#ctx0" brushRef="#br0" timeOffset="86784.5623">22982 8840 0,'0'0'0,"0"0"0,0 0 16,0 0-16,26 0 0,-26 0 0,33-2 15,-11 0-15,3 2 0,2-2 16,3 0-16,9-1 0,0-2 0,1 1 15,0 1-15,6-2 16,-3 0-16,-4 1 0,-4 2 16,-6 1-16,-6 1 0,-5 0 0,-2 0 0,-4 0 15</inkml:trace>
  <inkml:trace contextRef="#ctx0" brushRef="#br0" timeOffset="86969.4425">23339 8671 0,'0'0'0,"0"0"0,0 0 15,0 0-15,0 0 0,9 22 0,-9-22 16,1 28-16,-1-28 0,-2 39 16,-3-15-16,1 0 0,0 1 15,-2 0-15,1-3 0,-2 3 16,1-4-16,2-3 0</inkml:trace>
  <inkml:trace contextRef="#ctx0" brushRef="#br0" timeOffset="87116.7284">23154 9061 0,'0'0'15,"0"0"-15,0 0 0,0 0 0,0 0 16,0 0-16,0 0 0,0 0 16,33-11-16,-33 11 0,42-8 0,-16 5 15,4-1-15,2 0 0,2-1 16,9 0-16,-1-2 0,-6 3 15,-6-1-15,-4 1 0</inkml:trace>
  <inkml:trace contextRef="#ctx0" brushRef="#br0" timeOffset="87417.7975">23627 8858 0,'0'0'0,"0"0"15,0 0-15,0 0 0,36-12 0,-14 8 16,5-1-16,2 0 0,3 2 16,13-3-16,2 1 0,-3 1 0,-2 1 0,6-1 15,-1 1-15,-5 2 0,-4 2 16,-1 2-16,-8 0 0,-10 1 16,-3 1-16,-5 4 0,-5 2 15,-5 2-15,-5 0 0,-8 4 16,-7 1-16,1-2 0,3-1 0,-3-2 15,1-1 1,-3-2-16,-1-2 0,1-1 16,0-2-16,3-2 0,1-2 15,3-3-15,2-2 0,2 1 16,2 0-16,2 0 0</inkml:trace>
  <inkml:trace contextRef="#ctx0" brushRef="#br0" timeOffset="87618.1416">24105 8615 0,'0'0'0,"0"0"16,0 0-16,0 0 0,0 0 0,-5 30 15,5-30-15,-15 31 0,6-11 16,-4 3-16,0 3 0,1 1 16,0 0-16,-1 3 0,-1-2 0,3-4 15,2-4-15,-1-5 0,0-3 16,1-4-16,0-2 0,1-2 15,3-1-15,-1 1 0</inkml:trace>
  <inkml:trace contextRef="#ctx0" brushRef="#br0" timeOffset="87835.1193">23879 8680 0,'0'0'15,"0"0"-15,0 0 0,0 0 16,-16 27-16,16-27 0,-15 33 0,8-11 15,0 4-15,2-1 16,0 3-16,2 4 0,2-2 0,4-2 16,4-2-16,5-2 0,4-4 0,3-4 15,2-2-15,8-1 0,0-2 0,1-5 16,1-4-16,-1-4 0,-1-2 16,-1-2-16,2-4 0,-5-3 15,-2-1-15,-4 3 0,-3 2 16,-4 1-16</inkml:trace>
  <inkml:trace contextRef="#ctx0" brushRef="#br0" timeOffset="88019.1421">24508 8699 0,'0'0'0,"0"0"0,0 0 15,0 0-15,0 0 0,0 0 16,-3 30-16,3-30 0,-2 26 0,2-26 15,-4 33-15,3-16 0,0 0 0,1 0 16,0-3-16,0-2 0,0-1 16,0 0-16</inkml:trace>
  <inkml:trace contextRef="#ctx0" brushRef="#br0" timeOffset="88357.8982">24518 8746 0,'0'0'0,"0"0"15,0 0-15,26 0 0,-26 0 16,35-1-16,-10 1 0,2 0 16,4 0-16,2 1 0,2 0 15,9 2-15,-1 1 0,6 2 16,-4-1-16,-6 2 0,-7-3 0,-7 3 16,-6-1-16,-6-1 0,-5 1 0,-13 0 15,-8 2-15,-9 0 0,-7 2 16,-6-1-16,-6-1 0,-1 0 15,-1-3-15,-5 2 0,2-2 16,5 2-16,3-1 0,10-1 16,6 0-16,5-2 0,5-2 0,9 1 15,7-1-15,9 0 0,8 0 0,4-1 16,4-1-16,4 2 0,3 0 16,7 0-16,1 0 0,-3 0 15,-2 0-15,-7-3 0,-4-4 16,-7 1-16,-5 1 0,-2 2 15</inkml:trace>
  <inkml:trace contextRef="#ctx0" brushRef="#br0" timeOffset="88636.7816">24781 8580 0,'0'0'0,"0"0"0,0 0 0,0 0 16,0 30-16,0-30 0,-3 38 16,-2-11-16,0 2 0,-2 6 15,-2 5-15,1 12 0,0-1 16,-1 7-16,1-4 0,1-7 0,0-6 16,2 1-1,0-7-15,2-6 0,1-5 16,-1-6-16,1-5 0,1-4 15,0-3-15,2-9 0,1-8 16,-1-5-16,-2-5 0,1 4 0,0 4 16,0 2-16</inkml:trace>
  <inkml:trace contextRef="#ctx0" brushRef="#br0" timeOffset="88790.6119">25365 8674 0,'0'0'0,"0"0"16,0 0-16,0 0 0,26 9 16,-26-9-1,13 7-15,-7-1 0,-2 2 16,0-2-16,0 0 0,-1-1 0</inkml:trace>
  <inkml:trace contextRef="#ctx0" brushRef="#br0" timeOffset="88976.3483">25129 8826 0,'0'0'0,"0"0"15,0 0-15,23 5 0,-23-5 0,23 3 16,-23-3-16,29 7 16,-12-4-16,2 1 0,2 1 15,-3 0-15,-1 1 0,1 1 0,-3-1 0,-3-1 16</inkml:trace>
  <inkml:trace contextRef="#ctx0" brushRef="#br0" timeOffset="89160.2316">25083 9069 0,'0'0'0,"0"0"16,0 0-16,0 0 0,0 0 16,0 0-1,30-4-15,-30 4 0,36-7 16,-13 3-16,4 0 0,1-3 15,0-1-15,2-1 0,0-1 16,7-5-16,1 0 0,-5-3 16,-2-1-16,-1 0 0,-4 4 0,-5 1 15</inkml:trace>
  <inkml:trace contextRef="#ctx0" brushRef="#br0" timeOffset="89335.2452">25820 8483 0,'0'0'0,"0"0"0,0 0 16,0 0-1,0 0-15,-17 17 0,17-17 16,-19 22-16,19-22 0,-29 30 16,9-10-16,0-1 0,0 0 0,0 0 0,-1 0 0,-2 1 15,4-2-15,3-4 0</inkml:trace>
  <inkml:trace contextRef="#ctx0" brushRef="#br0" timeOffset="89724.5423">25534 8734 0,'0'0'0,"0"0"0,0 0 16,22-14-16,-22 14 0,29-11 15,-8 5-15,2 1 0,2 0 0,9-1 16,2 1-16,-2 1 16,0 1-16,-1 0 0,-1 0 0,3 1 15,-4 2-15,-4-1 0,-5 0 16,-5 1-16,-2-1 0,-5 3 0,-4 2 15,-5 1-15,-2-1 0,-6 3 16,-6 0-16,-3 5 0,-3 1 0,-6 4 16,-5 3-16,-7 4 0,-2 2 15,-1 1-15,-1 1 0,-3 1 16,6-2-16,3-3 0,3-3 16,4-1-1,5-4-15,5-2 0,5-4 16,4-2-16,4 1 0,7-1 15,7 2-15,4-3 0,6-2 0,8-1 16,7 0-16,5 0 0,3-2 16,10 2-16,2-1 0,-2 0 15,-2-1-15,0 1 0,-7-1 16,-7-2-16,-5-2 0,-6-1 0,-4 2 16,-8-2-16,-7-1 0,-7-6 15,-6-5-15,2 5 0,0 1 0,2 2 16</inkml:trace>
  <inkml:trace contextRef="#ctx0" brushRef="#br0" timeOffset="90024.8418">26042 8742 0,'0'0'0,"0"0"16,0 0-16,22 0 0,-22 0 0,22 4 15,-8 1-15,-1 0 0,1 2 16,-1 0-16,0-1 0,-2 2 0,-1 0 0,-1 1 15,0 1-15,-1 0 16,-1 1-16,-3 4 0,-1 2 16,0 7-16,-3 1 0,-4 1 15,-1 4-15,-2 0 0,-2 1 0,-2 6 16,-1-3-16,1 0 0,1-4 16,0-2-16,1-3 0,1-3 15,-1-4-15,1 0 0,0-2 16,2-1-1,0-4-15,-1-3 0,-2-1 16,-5-4-16,-1-4 0,-2-3 16,-1-2-16,2 1 0,3 0 0,2 1 15</inkml:trace>
  <inkml:trace contextRef="#ctx0" brushRef="#br0" timeOffset="90209.9037">25891 8841 0,'0'0'0,"0"0"0,0 0 16,0 0-16,19 11 0,-19-11 15,18 12-15,-8-4 16,1 0-16,0 1 0,0 1 0,-3-2 0,-1 0 16,-2-3-16,-3 1 0,0-2 15,0 0-15,-1 0 0</inkml:trace>
  <inkml:trace contextRef="#ctx0" brushRef="#br0" timeOffset="90464.0801">25501 8958 0,'0'0'15,"0"0"-15,0 0 0,34-3 0,-34 3 16,44-2-16,-13 0 0,4 2 15,3 0-15,14 2 0,2 0 16,10-1-16,-3-1 0,7 0 0,-8-1 16,-6 4-16,-4 3 0,-7-2 15,-4-1-15,-3-3 0,-7 0 0,-12 0 16,-5 0-16,-7 2 0,-6 1 16,-7-1-16,-4 1 15,4-2-15,1 0 0,2 0 0</inkml:trace>
  <inkml:trace contextRef="#ctx0" brushRef="#br0" timeOffset="90626.8855">25902 9015 0,'0'0'0,"0"0"0,0 0 15,0 0-15,0 0 0,22 20 0,-22-20 16,15 16-16,-15-16 0,13 17 0,-13-17 15,9 18-15,-6-10 0,0-1 16</inkml:trace>
  <inkml:trace contextRef="#ctx0" brushRef="#br0" timeOffset="126330.2793">2403 11242 0,'0'0'0,"0"0"16,0 0-16,0 0 0,0 0 0,0 0 15,0 0-15,0 0 0,0 0 16,0 0-16,0 0 0,0 0 16,0 0-16,28-5 0,-28 5 15,0 0-15,29 5 0,-29-5 16,28 4-16,-12-3 0,-1 0 0,3 0 0,3 0 16,1 0-16,-2 1 0,2-2 15,2-2-15,5 2 16,-1 0-16,3 0 0,2 2 15,0-2-15,2 0 0,7-2 0,2 2 16,1-1-16,-5 1 0,4-1 16,4 0-1,-1 0-15,-3 0 0,11-1 0,2 1 16,-4 0-16,-3-2 0,10 1 16,-2 0-16,-4 2 0,-3 2 15,4-3-15,2-2 0,-4 2 16,-4-1-16,10 1 0,2 0 15,-5-1-15,-5-1 0,3 2 16,0 2-16,-1-2 0,-1-2 0,13 1 0,1 1 16,-12 2-16,-5 0 0,29 0 15,-4-1-15,-8-2 0,-4-1 16,-2 1-16,4 2 0,-7 3 16,-4 2-16,5-4 0,3-4 15,-5 3-15,-4 1 0,8 2 16,1 0-16,-5-1 0,-5-2 0,4 1 0,4 1 15,-3 0-15,-5-1 0,5 2 16,4 0-16,-4-2 0,-1 1 16,5-4-16,4 1 0,-8 1 15,-2 1-15,1-2 0,4 0 16,-4 1 0,-1 0-16,4 2 0,4 1 15,-7-3-15,-4-3 0,5 5 0,6 0 16,-7-2-16,-3-1 0,3 1 15,1-1-15,-1 1 0,-1-3 16,5 2-16,3 1 0,-5-1 16,-6-1-16,6 0 0,3 0 15,-3 1-15,-3 3 0,4-1 0,3 1 16,-6-4-16,-3 0 0,3 0 0,3 0 16,-5 2-16,-3 0 0,4 2 15,3 1-15,-1-6 0,0-1 16,3-1-16,1 2 0,-4 2 15,-5 3-15,9-3 0,5-1 16,-4 2-16,-4 2 0,2-1 0,3 0 31,-3-2-31,-3-2 0,3 2 0,8 1 16,-8 1-16,-3 1 0,9 0 16,4 1-16,-9-2 0,-5-3 15,5 2-15,4 0 0,-2 0 16,-2 0-16,3-1 0,1-1 15,-5 1-15,-4 2 0,8 0 0,6-1 16,-4 0-16,-3 0 0,4 2 0,2 3 16,-6-4-16,-6-2 0,8 2 15,5 2-15,-4 0 0,-2-1 16,5-2-16,1-3 0,-3 3 16,-2 3-16,4 1 0,2 0 15,-9 0-15,-6-2 0,9 2 0,6 0 16,-1 0-1,-2 1-15,5-1 0,4 1 16,-7-5-16,-4-2 0,6 3 16,4 3-16,-8 0 0,-4-1 15,11-1-15,6 0 0,-7-2 0,-6 0 16,7 0-16,4 1 16,-3-1-16,-3-1 0,4 3 0,3 2 15,-5-3-15,-4-1 0,8-1 0,7 0 16,-10 0-16,-6-1 0,8 1 0,6 1 15,-6-3-15,-4-1 0,6-3 16,5 0-16,-9 3 0,-5 3 0,10-1 16,8 1-16,-5-2 0,-4-1 15,6 0-15,3 2 0,-7-2 16,-6-1-16,5-1 0,4 2 16,-7 1-16,-3 2 0,6-2 15,3 0-15,-4-1 0,-4 0 0,5 1 16,6 0-16,-6 1 15,-4 1-15,6 1 0,6 0 0,-7-1 16,-4-1-16,5 1 0,3 1 16,-5 0-1,-3 0-15,5-1 0,4-2 16,-7-1-16,-4 0 0,7 3 16,5 2-16,-7-2 0,-5-6 0,1 5 15,2 4-15,-5-3 0,0 0 16,7 3-16,4 1 15,-11-1-15,-8-2 0,9-1 16,7 0-16,-9-3 0,-4-1 0,3 1 0,4-2 16,-9-1-16,-4-1 0,3 2 15,5 1-15,-8 3 0,-3 2 16,4-2-16,3 0 0,-8-5 0,-5 1 16,6 0-16,2 2 15,-3 4-15,-4 5 0,3-6 16,3-3-16,-9-2 15,-3-2-15,1 9 0,3 7 16,-5-5-16,-6-2 0,4 1 16,2 2-16,-7-2 0,-4-1 0,-1 1 15,2 0-15,-5 1 16,-3 1-16,0 2 0,-1 3 16,-7-1-16,-5 1 0,-7-4 0,-6-1 15,-3-4-15,0 0 0,0 0 0</inkml:trace>
  <inkml:trace contextRef="#ctx0" brushRef="#br0" timeOffset="128220.9953">7437 11223 0,'0'0'0,"0"0"15,0 0-15,0 0 0,0 0 0,27-9 16,-27 9-16,29-2 16,-29 2-16,35-1 0,-16-1 15,3 1-15,2 0 0,2 1 16,3 0-16,7 0 0,-1 0 0,4-3 16,3-1-16,6 2 0,2 2 15,3 0-15,2 0 0,-2-1 0,-2 0 16,13-1-16,3 4 0,-4-2 15,-4 0-15,14-2 0,2 1 16,-2-3-16,-7 1 0,2 2 16,6 3-16,-3-3 0,-3 0 15,10-1-15,8 2 0,20 3 0,-23-1 16,-3-1 0,-1-1-16,-7-2 0,-2 0 0,6 0 15,3 2-15,-4-1 0,-3-3 16,3 1-16,3 1 15,1 1-15,2 2 16,7 3-16,6 4 0,-21-6 0,-15-2 0,5 0 16,3-1-16,7 1 0,5 0 15,3 1-15,0-1 0,0 2 0,-1 1 16,2-1-16,0 2 0,0 1 16,-2 2-16,2-3 0,1-1 15,-1-3-15,1 0 0,1 2 16,1 1-16,-3-2 0,0-1 0,2 2 15,2-1-15,-2 0 0,-3 0 16,4-3-16,2-1 0,-2 2 0,-2 2 31,4 1-31,2-1 0,-2-2 16,-1-1-16,1 2 0,1 0 16,1 0-16,-1-1 0,1 0 15,3 0-15,-6 2 0,-3 3 0,5-3 16,1-1-16,-3 1 0,-2 0 15,1-2-15,-1-3 0,0 2 0,-2-1 0,2 3 16,2 2-16,-2-2 16,0-1-16,1 0 0,1 1 15,-2 1-15,-1 2 0,0 1 16,3 0-16,-2-3 0,-1-3 0,1 1 16,2 0-16,-6 2 0,-2 1 15,2-6-15,0-6 0,-3 5 0,-2 3 0,3 0 16,1-1-16,-2 2 0,-1 1 15,2-4-15,2-3 16,-4 4-16,-1 4 0,5-2 0,5-3 16,-3 5-16,-4 3 0,-1-2 15,-1-3-15,-1-1 0,0-2 16,5 0 0,3-1-16,-3-1 0,-4 0 15,-1 2-15,-1 2 0,-3 2 16,-1 3-16,-1-4 0,1-2 0,-3 1 15,-1 2-15,4-1 16,2 1-16,-3-4 0,-4-3 0,3 3 16,3 1-16,-7-1 0,-4 0 15,2 0-15,0 2 0,-3-1 0,0 1 0,-2-2 16,0 0-16,-3 1 0,-1 1 16,1 0-16,1 1 0,-3-3 15,-3 1-15,-1 3 0,1 2 16,-2-2-16,-1-1 0,-1-4 15,-2-2-15,2 4 0,1 3 16,-4 1 0,-2 1-16,-1 1 0,1 1 0,-4 1 15,0 0-15,-5-4 16,-3-2-16,0 2 0,-2 0 0,-6 1 16,-5 1-16,-8-3 15,0 0-15,-3 0 0,-2 1 0,-5-4 16,-4-2-16,3 1 0,1 2 15,0 0-15</inkml:trace>
  <inkml:trace contextRef="#ctx0" brushRef="#br0" timeOffset="131310.2796">10754 9625 0,'0'0'0,"0"0"0,0 0 0,0 0 15,26 11-15,-26-11 16,0 0-16,25 19 0,-17-12 16,1 3-16,0 1 15,-3 0-15,0-1 0,-2 0 16,-1 0-16,1-2 0,-2-1 0,0-2 16</inkml:trace>
  <inkml:trace contextRef="#ctx0" brushRef="#br0" timeOffset="131509.5843">10370 9800 0,'0'0'0,"0"0"15,0 0-15,0 0 0,29 3 0,-29-3 16,43-4-16,-15 2 0,2 1 16,7-3-16,7 1 0,11-1 0,1 0 15,16-2-15,4 1 16,5 2-16,-11 0 0,5 0 0,-5 2 15,-16-1-15,-12 0 0,-7 2 16,-10-2-16,-6 1 0</inkml:trace>
  <inkml:trace contextRef="#ctx0" brushRef="#br0" timeOffset="131679.0425">10719 9788 0,'0'0'0,"0"0"0,0 0 16,0 0-16,0 0 0,0 0 0,0 0 16,0 0-16,-2 29 0,2-29 0,3 19 15,-3-19-15,7 20 0,-7-20 16,4 15-16,-1-8 0</inkml:trace>
  <inkml:trace contextRef="#ctx0" brushRef="#br0" timeOffset="131964.3807">11179 9769 0,'0'0'0,"0"0"0,0 0 0,0 0 15,0 0-15,0 0 0,-28 17 16,28-17-16,-38 13 0,10-4 16,-5 3-16,-2-1 0,-2 1 0,-12 3 15,-2 2-15,-6 2 0,4-3 16,5-1-16,5 0 0,3-1 0,7-5 0,8-3 15,8-2-15,7-1 0,7 1 16,11-3-16,11-1 0,5-2 16,5-1-16,7-2 0,6-2 15,2 0-15,3 1 0,9 0 16,0 3-16,-5 0 0,-5 1 16,2 3-1,-5 3-15,-10-2 0,-8-2 0,-6 0 16,-5 0-16,-3 0 15</inkml:trace>
  <inkml:trace contextRef="#ctx0" brushRef="#br0" timeOffset="132149.3915">10698 10082 0,'0'0'0,"0"0"15,0 0-15,0 0 0,-4 22 0,4-22 16,-2 20-16,2-20 15,-1 23-15,1-9 0,0-1 0,1-1 16,0 1-16,1-5 0,2-2 16,0-1-16,-1-2 0,0 1 0</inkml:trace>
  <inkml:trace contextRef="#ctx0" brushRef="#br0" timeOffset="132681.7549">10974 10101 0,'0'0'0,"0"0"16,0 0-16,0 0 0,29 4 0,-18-1 16,1 1-16,0 0 0,0 1 15,0 0-15,0 1 16,-2 1-16,-1 0 0,-1 3 16,-3-2-16,-4-1 0,-2-1 0,-5 2 15,-5 0-15,-2 0 0,-1 0 16,-9 2-16,-5-1 0,2-4 0,-1-1 0,-2 1 15,-3 0-15,-4-1 16,4-1-16,5-3 0,4-3 16,4 0-16,5-1 0,4 1 0,3-1 15,5 0-15,3 0 0,7-1 16,5 0-16,2 1 0,2 1 16,4 0-1,3 0-15,5 2 0,-1 2 0,-1 0 16,-2 0-16,-3 1 15,-2-1-15,-3 2 0,-3 2 0,-3-2 16,-3 0-16,-6 2 0,-5 1 16,-4 0-16,-4 1 0,-7 1 15,-6 0-15,0 1 0,-1-1 16,-11 3-16,-1-1 0,3-2 0,2 0 16,4-1-16,3-1 0,5-1 15,3-2-15,7 2 0,6 0 16,4 0-16,4-3 0,12-1 0,7-2 15,5 1-15,2 0 0,8-1 16,5-3-16,0 1 0,0 0 0,6 1 31,0 0-31,-6-1 0,-4 1 0,0 1 16,-3 1-16,-11 0 0,-7 0 16,-7-1-16,-3 1 0,-1 0 15</inkml:trace>
  <inkml:trace contextRef="#ctx0" brushRef="#br0" timeOffset="132882.3827">10963 10252 0,'0'0'0,"0"0"0,0 0 16,0 0-16,2 27 0,-2-27 0,3 31 16,-3-31-16,5 35 0,-2-16 15,0 3-15,0-3 0,-1 0 16,0 4-16,0 0 0,0-3 0,1-1 15,-1-6-15,0-5 0,0-2 0,0-4 16,1 0-16,-3-2 0,2 4 16</inkml:trace>
  <inkml:trace contextRef="#ctx0" brushRef="#br0" timeOffset="133230.3256">11941 9662 0,'0'0'0,"0"0"15,0 0-15,0 0 0,-29 6 0,29-6 16,-34 14-16,15-5 0,-1 1 0,3 0 16,0-2-16,3 1 0,2-2 15,3 2-15,7 0 0,4-1 16,3 0-16,6-1 0,5 0 15,0-1-15,3 1 0,1-3 16,1 2-16,-3-1 0,-2-1 0,-3 2 31,-2 1-31,-3 1 0,-2 0 0,-9 2 16,-5 1-16,-6-1 16,-2 0-16,-5 0 0,-3 0 15,-4 0-15,-2 1 0,-9 2 0,-2 1 16,3-2-16,3 1 0,2-4 15,6 0-15,8-3 0</inkml:trace>
  <inkml:trace contextRef="#ctx0" brushRef="#br0" timeOffset="133399.7932">11623 9949 0,'0'0'0,"0"0"0,0 0 16,0 0-16,0 0 0,0 0 15,15 23-15,-15-23 0,4 25 0,-3-8 16,0 4-16,0-3 0,0 1 0,0-1 15,1 0-15,-1-1 0,1-2 16,0 1-16,0-3 16,-1-5-16,0-1 0,1-1 0,-1 0 15,0-1-15</inkml:trace>
  <inkml:trace contextRef="#ctx0" brushRef="#br0" timeOffset="133669.2289">11741 9981 0,'0'0'0,"0"0"16,0 0-16,28 0 0,-17-1 0,5 0 16,5 1-16,6 0 15,-1 1-15,2 1 0,0 1 16,0 2-16,-2-2 0,5 4 0,-2 0 0,-6 0 16,-3 0-16,-4 2 0,-2 1 15,-4 2-15,-4 0 0,-4 1 16,-3-1-16,-3-2 0,-3-1 0,-5 4 15,-4 0-15,-1-2 0,2-1 16,-6 2-16,-1-1 16,-1 0-16,-1-4 15,1 0-15,0-3 0,2-1 16,2-2-16,5 0 0,2 0 16,2-1-16</inkml:trace>
  <inkml:trace contextRef="#ctx0" brushRef="#br0" timeOffset="133869.611">11731 10113 0,'0'0'0,"0"0"0,0 0 15,28 2-15,-28-2 0,26-1 16,-7 1-16,0 0 0,1 1 16,4-1-16,-2 0 0,-1 0 0,-2 0 15,-3 0-15,-3 2 16,-2-1-16,-2-1 0,-4-1 15,-3-1-15,0-1 16,-2 3-16,2-3 0</inkml:trace>
  <inkml:trace contextRef="#ctx0" brushRef="#br0" timeOffset="134085.8933">11832 10028 0,'0'0'0,"0"0"0,0 0 16,0 0-1,0 0-15,14 19 0,-14-19 16,5 17-16,-5-17 0,4 22 16,-4-22-16,2 26 0,-2-13 15,0-1-15,0 0 0,1-1 16,0-2-16,-1 0 0,-1-1 0,0-1 0,-1-1 0,-2-2 16,1-1-16,0-1 0,1 0 0,-1 0 15</inkml:trace>
  <inkml:trace contextRef="#ctx0" brushRef="#br0" timeOffset="134255.2534">11724 10233 0,'0'0'0,"0"0"0,0 0 16,0 0-16,0 0 0,0 0 15,0 0-15,0 0 16,33-1-16,-33 1 0,26-1 16,-26 1-16,32-1 0,-14 0 0,2-2 15,-2 2-15,0 0 0,-2 0 16,0 0-16,-3 1 0,-1 0 15,-1 1-15,-2 0 0,-2 0 16,-2-1-16,0 0 0,-1 0 0,-1 0 0</inkml:trace>
  <inkml:trace contextRef="#ctx0" brushRef="#br0" timeOffset="134502.4373">11652 10393 0,'0'0'15,"0"0"-15,0 0 0,0 0 0,24-8 16,-24 8-16,33-5 16,-13 3-16,1 0 0,3 0 15,5 0-15,-2-1 0,0 2 0,9-2 16,2 0-16,-4-1 16,-2 1-16,3 0 0,-2 1 15,-3 1-15,-3-2 0,-5 2 0,-5 1 0,-4-1 16,-2 1-16,-3-1 0,-2 1 15,-6 0-15,-7-1 0,3-1 16,0 2-16,1-1 0</inkml:trace>
  <inkml:trace contextRef="#ctx0" brushRef="#br0" timeOffset="140103.7981">11937 9517 0,'0'0'0,"0"0"0,0 0 16,-21-14-16,21 14 0,-24-11 0,7 7 15,-3-1-15,-1 0 0,-11-1 16,-3-1-16,-2 3 0,1 0 0,-14 2 16,-4 0-16,3 1 0,5 0 15,-17 4-15,-5 3 16,5-2-16,5 1 0,-18 4 0,-5 2 15,11 3 1,6 4-16,-12 7 0,-2 3 16,11 0-16,9-1 0,-29 19 0,5 1 0,17-8 15,12-3-15,-3 8 0,-2 7 16,11-5-16,7-2 0,3 7 16,1 5-16,7-5 0,6-2 0,5 9 15,5 6-15,5-8 16,5-8-16,5 4 0,4 0 15,1-5-15,3-5 0,10 7 16,6 3-16,2-3 0,2-2 0,8-2 16,8 0-16,-5-1 0,1-2 15,8 1-15,5 1 0,-3-10 16,-4-6-16,13 6 0,9 3 16,-8-2-16,-3-2 0,10 1 0,10 0 15,-9-3-15,-4-3 0,15 0 16,9-1-16,-12-9 0,-8-5 0,6-1 15,4 1-15,-1-5 0,-1-4 16,2-1-16,1-4 0,-4-6 16,-2-5-16,8-3 0,6 0 15,-10-1 1,-6 1-16,8-7 0,4-4 16,-15-2-16,-9-1 0,3-2 15,2-2-15,-2 1 0,-3 3 0,1-7 16,-1-4-16,-8 3 15,-5 1-15,4-1 0,2 0 0,-10-2 16,-5 0-16,2-3 0,1-1 16,-5 4-16,-3 3 0,1-2 0,2-2 15,-7 3-15,-4 3 0,-3-2 16,-2-4-16,-3 1 0,-2 2 0,3-2 16,1-4-16,-7 3 0,-3 2 15,-2-2-15,-2-3 0,-2 4 16,-3 3-16,-5-5 0,-1-1 15,-6 1-15,-3 1 16,-5 2-16,-4 2 16,2 1-16,1 2 0,-9-2 0,-5-2 15,-2 3-15,-2 3 0,-8 0 16,-6 0-16,0 1 0,2-2 16,-10 2-16,-7 2 0,3 3 15,3 5-15,-9-6 0,-8-3 16,8 5-16,5 5 0,-10 5 0,-7 5 15,6 2-15,4 3 0,-7-4 0,-2-2 16,7 1-16,7 1 0,-10 5 16,-5 2-16,7 1 0,5 2 15,-4 5-15,-3 5 0,7-1 16,3-2-16,-6 6 0,-3 3 16,2 5-16,0 2 15,-4 7-15,-4 5 16,3 2-16,0 2 0,27-12 0,15-10 15,12-6-15</inkml:trace>
  <inkml:trace contextRef="#ctx0" brushRef="#br0" timeOffset="145288.3105">17481 11185 0,'0'0'0,"0"0"0,0 0 15,29 5-15,-29-5 0,30 7 16,-7-3-16,4 1 0,1 0 16,17 3-16,4 1 0,1-1 0,-2-1 15,24 4-15,23 2 0,-8-2 0,-6-2 16,25 0-16,20-2 16,-16 0-16,-11-2 0,55 5 0,-6 0 15,-15-5-15,-12-5 0,5-7 16,3-4-1,-25 3-15,-14 5 0,10-8 16,8-4-16,-15-3 0,-11-3 16,8-5-16,3-4 0,-19 1 15,-13-2-15,-5-2 0,-3-3 16,-6 4-16,-2 3 0,-9-7 0,-4-6 16,-9 6-16,-6 5 0,-8-13 15,-4-7-15,-8 6 0,-6 5 0,-9-6 16,-5-5-16,-8 2 15,-4 3-15,-16-2 0,-8-1 0,0 5 0,2 1 16,-17 2 0,-10 1-16,1 5 0,2 5 0,-11-5 15,-6-1-15,6 8 0,1 6 0,-11 4 16,-10 4-16,9 3 16,5 2-16,-16 3 0,-12 4 15,12-1-15,7 1 0,-6 7 0,-1 5 0,7 5 0,5 2 16,-7 9-16,-5 8 15,14-5-15,11-5 0,-4 7 16,-1 4-16,12 4 0,10 1 0,1 9 31,-1 5-31,11-3 0,8-3 0,8 9 16,6 7-16,9-4 0,7-3 0,18 3 16,13 3-16,6-5 0,4-2 15,16 0-15,12 1 0,7-8 16,6-6-16,16-4 0,12-3 15,0-8-15,0-5 0,17 5 16,10 4-16,-6-4 0,-5-3 0,2 0 16,0 0-16,-32-7 0,-23-7 0,-16-3 15</inkml:trace>
  <inkml:trace contextRef="#ctx0" brushRef="#br0" timeOffset="149360.1795">2315 13794 0,'0'0'0,"0"0"15,0 0-15,0 0 0,0 0 0,0 0 16,24-10-16,-24 10 15,0 0-15,30-13 0,-30 13 16,28-6-16,-10 0 0,1 3 16,4 1-16,3-1 0,2-2 0,10 1 0,-1 1 15,4 1-15,3-1 0,11-1 16,4-1-16,1 1 0,1 3 16,14-4-16,1 1 0,-2 0 15,-2-2-15,16 1 0,0-1 0,7 0 31,-7 1-31,5 2 0,0 2 16,37 1-16,-15 0 0,-6 0 0,-3-1 16,-1 1-16,1 0 0,-1-2 15,5-2-15,-2-1 0,2-1 16,1 2-16,5 2 0,-6 1 16,-2 2-16,3-3 0,3-2 15,1 2-15,-2 0 0,3 2 16,1 1-16,-3 0 0,-1 1 0,1-3 0,0 0 15,1 1-15,1 2 0,3-1 16,1 0-16,-3-2 0,-3-1 16,1 1-16,4 1 0,-7-2 15,-3 0-15,2 2 0,1-2 16,-2 2-16,-2 0 0,0 0 16,1-1-16,-6 1 15,-3 3-15,1-1 0,3 1 16,-7-1-16,-2-1 0,-4-1 15,0 0-15,-8 0 0,-3 2 0,-3 0 16,-1-1-16,-7-2 16,-2-1-16,-7 0 0,-4-1 15,-7 2-15,-5 1 0,-8-2 0,-5 0 16,-8-1-16,-3 1 0,-9 3 0,-4 1 16,-4-2-16,-3 0 15,-8-1-15,-5 4 0,-13 5 0,-11 6 16,12-5-16,7-3 0,6-1 0</inkml:trace>
  <inkml:trace contextRef="#ctx0" brushRef="#br0" timeOffset="158862.4629">25219 12555 0,'0'0'0,"0"0"0,0 0 16,0 0-16,-26-4 0,26 4 16,-27 6-16,27-6 0,-37 9 0,15-1 15,-2 3 1,-2 0-16,-3 4 0,-8 6 0,-1 3 0,-5 6 0,2 1 15,3 3-15,1 1 16,-1 9-16,4 0 0,5 3 0,4 0 16,6-1-16,4-1 0,6 7 15,4-2-15,6-2 0,6-1 16,9 0-16,10 0 16,6-4-16,4-4 15,27 9-15,13 4 16,19 2-16,13 1 0,-11-9 0,-8-8 15,64 15-15,3-5 0,-23-9 16,-14-5-16,19-4 0,13-3 16,-16-4-16,-13-2 0,22 5 15,16 4-15,-15-6 0,-11-3 0,16-3 16,11-2-16,-23-4 0,-17-1 16,15-8-16,9-4 0,-17-1 15,-13-4-15,4-7 0,4-8 16,-20 1-16,-15 1 0,10-14 15,8-12-15,-14 8 0,-12 5 0,2-10 16,0-8-16,-15 8 0,-11 5 16,2-12-1,3-9-15,-10 6 0,-8 5 16,-2-5-16,-1-3 0,-7 7 16,-3 3-16,-9-2 0,-6-1 15,-1 2-15,-3 1 0,-7-6 16,-4-5-16,-7 9 0,-3 4 0,-10 1 15,-10 0-15,1 3 0,0 3 16,-14-4-16,-8-3 0,1 3 0,2 0 0,-14-1 16,-10 0-16,8 13 15,5 11-15,-22-6 0,-13-4 16,10 0-16,6 1 0,-14 2 16,-12 1-16,8 6 0,6 3 0,-18-4 15,-12-2-15,15 1 0,11 0 0,-16 6 16,-12 4-16,7 1 0,6 1 0,-20-4 15,-15-3-15,23 4 16,15 3-16,-16 5 0,-11 4 16,11-1-16,10 0 0,-15 6 15,-10 4-15,16 3 0,11-1 0,-16 4 16,-11 3-16,21 2 0,13 1 16,-12 9-1,-8 6-15,15-2 0,10-2 0,29-10 16,23-8-1,14-5-15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58:32.510"/>
    </inkml:context>
    <inkml:brush xml:id="br0">
      <inkml:brushProperty name="width" value="0.05292" units="cm"/>
      <inkml:brushProperty name="height" value="0.05292" units="cm"/>
      <inkml:brushProperty name="color" value="#FF0000"/>
    </inkml:brush>
  </inkml:definitions>
  <inkml:trace contextRef="#ctx0" brushRef="#br0">2116 4299 0,'0'0'0,"5"-6"15,3-2-15,1 0 0,1 1 0,7-4 16,3-1-16,5-1 15,3 0-15,5 1 16,4-2-16,13 1 0,2 1 0,4-1 16,4 2-16,10-2 0,2 1 15,7 0-15,-3 3 0,-6 4 16,-6 2-16,4-1 0,-7 2 16,-8 3-16,-9 4 0,-9 2 15,-6 2-15,-9-2 0,-6-2 0,-3-2 0</inkml:trace>
  <inkml:trace contextRef="#ctx0" brushRef="#br0" timeOffset="370.0606">2195 7131 0,'0'0'0,"0"0"0,0 0 16,2 25-16,-2-16 0,-2 1 16,1 0-16,1 0 0,-3 0 15,0 0-15,0-2 0,3-2 16,0-1-16,3 0 0,3-3 15,4-2-15,0-1 0,6-3 16,5-2-16,5-2 0,2 0 0,16-5 0,6-5 16,14-4-16,-1-1 0,17-4 15,5 3-15,-3 2 0,-3 3 16,16-1-16,12 2 0,-15 9 16,-8 7-16,18 11 0,-19 6 15,-24-5-15,-18-2 0,-15-4 16</inkml:trace>
  <inkml:trace contextRef="#ctx0" brushRef="#br0" timeOffset="802.5685">1963 11499 0,'0'0'0,"0"0"0,0 0 0,32-7 0,-19 3 0,0 1 16,5-1-16,2 0 16,5-3-16,9-3 0,2-1 15,4 0-15,1 0 0,13-1 0,6 1 16,0 0-16,-3-1 0,21 0 15,6 2-15,7 3 0,-11 2 16,15 4-16,0 2 0,-12 5 0,-6 4 16,7 2-16,-25-4 0,-19-2 15</inkml:trace>
  <inkml:trace contextRef="#ctx0" brushRef="#br0" timeOffset="1134.8487">2078 14506 0,'0'0'0,"19"-3"16,2 0-16,-4 0 16,2 0-16,12-2 0,10-4 15,1 1-15,2 1 0,19-5 16,3-1-16,0 0 0,0 0 0,-9 1 15,-12 4-15,-11 1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4T01:58:37.595"/>
    </inkml:context>
    <inkml:brush xml:id="br0">
      <inkml:brushProperty name="width" value="0.05292" units="cm"/>
      <inkml:brushProperty name="height" value="0.05292" units="cm"/>
      <inkml:brushProperty name="color" value="#FF0000"/>
    </inkml:brush>
  </inkml:definitions>
  <inkml:trace contextRef="#ctx0" brushRef="#br0">2263 3909 0,'0'0'0,"0"0"0,0 0 0,0 0 15,19 3-15,-19-3 0,29 0 16,-13 1-16,3 1 0,3-1 16,3 0-16,2 0 0,3 1 0,11-1 15,5-1 1,0 2-16,-2 0 0,17 1 16,4 1-16,9 1 15,-5-1-15,23 0 0,2-1 16,-5-3-16,-8 0 0,25 0 0,6 0 15,32 0-15,-22 0 0,10-3 16,8 0-16,-19 0 0,-13-1 0,20 2 16,10-1-16,-11 1 0,-10 2 0,17-1 15,11-2-15,-15-3 0,-10 0 16,21 4-16,14 4 0,-21-5 16,-9-4-16,20 5 0,15 5 15,-19-4-15,-11-2 0,20-2 16,16-1-16,-21 9 0,-12 6 0,17-5 31,13-3-31,-21-3 0,-13-5 0,19 5 16,16 1-16,-17 4 0,-14 3 15,12-5-15,10-2 16,-19-4-16,-11-1 0,16 6 0,11 4 16,-18-3-16,-13-2 0,17 4 15,11 3-15,-19-7 0,-13-5 0,9 5 16,9 4-16,-22 1 0,-11-2 0,6-9 15,5-5-15,-20 4 0,-16 6 0,-1-4 16,-1-2-16,-14 0 16,-10 2-16,-8 0 0,-6 0 15,-9 2-15,-9 0 0,-5 2 16,-5 1-16,-3 0 0</inkml:trace>
  <inkml:trace contextRef="#ctx0" brushRef="#br0" timeOffset="834.6146">11904 3322 0,'0'0'15,"0"0"-15,0 0 0,0 0 0,23-8 16,-23 8-16,26-9 16,-11 3-16,1 2 0,5-1 0,4-2 0,9 1 15,1 0-15,10-1 0,5-1 16,11 0-16,-2-2 0,21-1 16,5 1-1,-8 3-15,-7 0 0,15-1 0,11 1 0,-15 1 16,-12 1-16,-7-2 15,-5-1-15,-15 2 16,-11 4-16,-6 1 0,-13 4 0,-12 1 16,-6 3-16,-8 3 0,-7 4 15,-8-1-15,-6 0 0,-11 7 16,-5 2-16,-4 3 0,-4 2 16,-14 10-16,-3 4 0,3-5 15,4-5-15,-31 22 0,8-1 16,8-14-16,7-10 0,10-7 0,6-4 0,15-5 31,10-5-31,13-7 0,9-4 0,4-8 0,4-1 0,7-8 0,5-6 16,4 5-16,5-7 0,7-9 15,5-5 1,5-1-16,2-1 0,4-2 16,3-1-16,0 2 15,-1 1-15,19-16 0,-7 7 16,-9 14-16,-6 11 0,-3 5 0,-2 3 15,-6 5-15,-4 6 0,-5 11 16,-1 8-16,-9-1 0,2 0 16,-1 8-16,1 4 0,-2 4 0,1 5 0,3 6 15,4 4-15,-2 2 0,-1 1 16,1 8-16,1 4 0,2 2 16,-1-5-16,-1-2 0,-2-1 15,-1-5-15,0-3 0,1-4 0,1-2 16,-2-6-16,-2-4 0,-2-6 15,-3-5-15,-1-4 0,-1-4 16,-4-2-16,-2-3 0,-5-4 16,-4-3-16,-6-8 0,-4-4 0,-6-4 15,-5-3-15,-7-2 0,-6-2 16,-3 0-16,0-2 0,-10-4 16,2-3-16,2 3 0,5 0 0,-8-1 15,3 5-15,6 5 16,5 5-16,-1 2 0,4 5 0,7 8 15,1 3 1,9 1-16,8 2 0,3-2 0</inkml:trace>
  <inkml:trace contextRef="#ctx0" brushRef="#br0" timeOffset="2119.9081">3929 4028 0,'0'0'0,"0"0"16,-21-4-16,8 3 0,-3 1 0,-12 1 31,-7 0-31,-1 2 0,1-2 0,-15 4 0,-4 2 16,1-2-1,5-3-15,-18-1 0,-4 0 0,7-2 0,3 0 0,-20-2 16,-1-2-16,6 1 16,8-2-16,-15-4 0,3-1 15,-16-7-15,19 1 0,-2-5 16,1-2-16,10 5 0,9 3 0,-3-6 15,-3-4-15,14 5 16,7 3-16,-5-8 0,-3-5 0,7 2 16,6 1-16,2 3 0,6 4 15,1-4-15,0-4 0,7-2 16,5-2-16,6 5 0,2 3 0,2-6 16,-3-7-16,5 10 15,1 6-15,8 0 0,1-7 16,2 4-16,-1 2 0,8 0 0,3-1 0,3-1 15,4-2-15,5 0 16,3-1-16,7 0 0,4-1 0,5-1 16,6-2-16,2 3 0,1 2 15,7-2-15,3-2 0,35-8 16,-4 5-16,1 4 0,2 3 16,-3 4-16,-5 3 15,10 0-15,9-2 0,-3 4 16,-1-1-16,3 2 15,5 0-15,-2 1 0,-3 1 0,6 6 16,3 1-16,-1 1 0,1 0 0,4-6 16,2 0-16,-2 4 0,-4 4 15,2 3-15,3 2 16,-3 3-16,-4 1 0,4 3 0,-1 4 0,-4 2 16,-4 3-16,4-3 0,3-1 15,-8 1-15,-5 0 0,0 4 16,-3 4-16,-3 2 0,-3 1 15,0-1-15,0 0 0,-10 0 16,-5 1-16,-4 0 0,-3 2 16,-12 0-16,-9 1 15,-4 0-15,-2-1 0,-9 5 16,-3 4-16,-2-1 0,0 0 16,-9 0-16,-7 0 0,-3 1 15,-4 0-15,-3 1 0,-3 2 0,-2-5 16,-3 0-16,-1-2 15,0 2-15,-11 2 0,-8 1 0,-2-1 16,-2-2-16,-8 3 0,-4 2 0,-9-5 16,-6-1-16,-15-2 0,-10 1 15,-5-5-15,-4-3 0,27-6 16,17-6-16,12-3 0</inkml:trace>
  <inkml:trace contextRef="#ctx0" brushRef="#br0" timeOffset="7336.8335">2991 2839 0,'0'0'0,"0"0"16,0 0-16,0 0 0,0 0 0,0 0 15,25 18-15,-25-18 0,17 14 16,-17-14-16,19 24 0,-8-12 0,2 0 15,2 4-15,2 2 0,2-1 16,0-1-16,9 8 0,-2 1 16,-1-3-16,-7-4 15,-1-2-15</inkml:trace>
  <inkml:trace contextRef="#ctx0" brushRef="#br0" timeOffset="10636.8171">7866 2726 0,'0'0'0,"8"7"16,1 4-16,-1-1 0,1 1 0,6 8 16,1 3-16,6 10 0,1 3 0,3-1 15,0 1-15,8 8 0,-2 1 16,-5-10-16,-7-7 0,-4-5 16</inkml:trace>
  <inkml:trace contextRef="#ctx0" brushRef="#br0" timeOffset="28066.4067">1901 4680 0,'0'0'15,"0"0"-15,0 0 0,0 0 0,12 18 16,-12-18-16,6 21 16,-2-8-16,1 0 0,-2 2 15,4 3-15,-3-1 0,2-1 0,3 6 16,1-1 0,-1-2-16,0-1 0,1 2 15,3 1-15,-2-3 0,1-1 0,0-2 16,1 0-1,1-1-15,0 0 0,1-5 0,7-2 16,0-4-16,0-1 0,1-2 16,5-3-16,5-5 0,3-2 0,4-5 15,6-3-15,-2-1 0,4-3 0,8-6 16,2-4-16,-1 2 0,-4 1 16,11-6-16,-2 2 0,1 3 15,-4 2-15,6-4 0,-2 0 16,-12 7-16,-1 6 0,-3 2 15,-6 6-15,-15 4 0,-9 1 0,-2 3 16</inkml:trace>
  <inkml:trace contextRef="#ctx0" brushRef="#br0" timeOffset="31994.4758">17182 4827 0,'0'0'16,"0"0"-16,0 0 0,0 0 0,0 0 16,0 0-16,33-10 0,-33 10 15,27-1-15,-27 1 0,40 1 16,-17 0-16,3 1 0,3-2 15,5 1 1,10 1-16,0 2 0,5-1 16,6-1-16,13-1 0,-2-1 0,18 1 15,3 1-15,-2 1 16,-3-1-16,21-2 0,15-5 16,-10 2-16,-8 1 0,52-1 0,-4 3 15,-19 0-15,-13 2 0,9-5 16,8-2-16,-13-3 0,-8-3 0,13 8 15,8 5-15,-10-2 0,-9-2 16,13-2-16,9-3 0,-14 3 16,-9 0-16,11 3 0,11-1 15,-14 4-15,-8-1 0,13-2 0,9-2 16,-15-1-16,-9-2 0,12 5 16,7 2-1,-12-3-15,-8-2 0,3 3 16,4 1-16,-11 4 0,-8 0 0,4-4 15,0-1-15,-13-3 0,-8-2 16,-2 1-16,0 0 16,-15 0-16,-10 1 0,-11 0 0,-7-1 15,-14 4-15,-9 2 0,-16 1 16,-10 2-16,4-2 0,2-1 0,3 0 0</inkml:trace>
  <inkml:trace contextRef="#ctx0" brushRef="#br0" timeOffset="32342.4175">19095 5138 0,'0'0'0,"0"0"16,0 0-16,6 22 0,-6-22 0,8 21 0,-4-5 15,2-2-15,-1 2 0,2-1 16,1 0-16,-1-2 0,0 0 16,1 0-16,-2-2 0,0-1 0</inkml:trace>
  <inkml:trace contextRef="#ctx0" brushRef="#br0" timeOffset="32659.034">19237 5070 0,'0'0'0,"0"0"16,0 0-16,23-8 0,-11 6 0,5 1 15,2-1-15,1 1 16,0 2-16,7 1 0,0-1 0,-1 2 0,-3 1 16,-3 2-16,-3 3 0,-4-1 15,-4 2-15,-9 1 0,-6 1 16,-4 0-16,-2 0 0,-8 1 15,-7 2-15,-5 2 0,1 0 0,-1 0 16,-1-1-16,5-2 0,3 0 16,2-1-1,6-2-15,6-5 0,3-1 16,10-3-16,8 0 0,3-6 16,4-3-16,7-2 0,7 1 15,1-1-15,1 0 0,2-4 16,2-1-16,-2 1 0,-8 3 0,-6 1 15</inkml:trace>
  <inkml:trace contextRef="#ctx0" brushRef="#br0" timeOffset="33160.4379">19834 4920 0,'0'0'0,"0"0"0,0 0 15,0 0-15,0 0 0,0 28 16,0-28-16,-7 23 0,7-23 0,-10 32 16,2-11-16,0-1 15,1 0-15,-1 1 0,-1 1 16,-1 4-16,1-3 0,-1-4 16,0-1-16,2-3 15,0-3-15,1-3 0,1-1 16,0-4-16,2-3 0,0-4 15,3 0-15,1-2 0,1-1 0,3-2 16,1-1-16,2-2 16,1-1-16,4 0 0,3-2 15,3 3-15,1 1 0,5-1 0,4-2 16,2 2-16,1 1 0,9-1 0,1 0 16,-3 0-16,0 1 0,-3 2 15,-1 1-15,1 1 0,-4 3 0,-3 0 16,-3 1-16,-3 2 15,-2 2-15,-8-1 0,-3 0 16,-2 2-16,-3 1 0,-5 5 0,-5 0 16,-1 2-1,-2 0-15,-1 3 0,-1 2 16,-1-1-16,0 0 0,-2-1 16,0 0-16,-1 1 0,-2 1 0,3-4 15,2-1-15,2-2 16,2-3-16,1 1 0</inkml:trace>
  <inkml:trace contextRef="#ctx0" brushRef="#br0" timeOffset="33383.0023">20066 5136 0,'0'0'0,"0"0"16,0 0-16,0 0 0,0 0 16,0 0-1,0 0-15,-6 26 0,6-26 0,-10 25 16,10-25-16,-18 34 15,8-13-15,-1 2 0,-2 4 16,-1-2-16,0 0 0,-5 5 16,-1-1-16,2-4 0,0-2 0,-3 2 15,1-5-15,4-4 0,1-3 16,1-4-16,1-5 0,4-4 16,0-2-16,3 1 0,0-1 15,0 0-15</inkml:trace>
  <inkml:trace contextRef="#ctx0" brushRef="#br0" timeOffset="33530.1991">19980 5401 0,'0'0'0,"0"0"0,0 0 16,26 7-16,-26-7 0,26 15 15,-9-4-15,1 0 0,1 0 16,5 3-16,1 0 0,1-2 0,-1 1 0,0-1 16,1 0-16,1 1 0,-2-3 15,-6-1-15,-2-2 0,-4-1 16</inkml:trace>
  <inkml:trace contextRef="#ctx0" brushRef="#br0" timeOffset="33730.8982">20590 5101 0,'0'0'0,"0"0"0,0 0 0,0 0 15,4 24-15,-4-24 0,0 23 16,0-23-16,-2 30 0,2-30 0,-4 38 16,3-18-16,0-1 0,0 5 0,0 6 15,0 0-15,1-3 0,0-5 16</inkml:trace>
  <inkml:trace contextRef="#ctx0" brushRef="#br0" timeOffset="33962.7003">20599 5180 0,'0'0'0,"0"0"16,0 0-16,0 0 0,30-6 0,-30 6 15,31-3-15,-14 1 0,0-1 16,2 1-16,1 1 0,-1 0 16,-2 1-16,2 1 0,-2 2 15,-3 0-15,-3-1 0,-3 6 0,-3 1 16,-3 2-16,-3 0 0,-5 0 0,-7 2 15,0-2-15,0 0 0,-2 1 16,-2 3-16,1-3 0,-2 0 16,4-1-16,1-2 0,2-2 15</inkml:trace>
  <inkml:trace contextRef="#ctx0" brushRef="#br0" timeOffset="34317.1548">21252 4822 0,'0'0'0,"0"0"0,0 0 0,0 0 16,0 0-16,0 0 0,0 0 16,16 26-16,-16-26 0,-4 22 15,4-22-15,-11 29 0,6-15 0,-3 2 16,-1 0-16,1-2 15,1 1-15,-2-1 0,2-2 16,3-4-16,1-2 0,1-3 0,2-3 0,5 0 16,-1 0-16,8-4 15,6-3-15,1 0 0,1-1 0,6-2 16,3 2-16,-1-2 0,2 3 16,3-1-16,-2 2 0,-3 0 15,-4 1-15,-4 3 0,-5 2 16,-6 2-16,-5 1 15,0-1-15,-1 1 0,-1-2 16</inkml:trace>
  <inkml:trace contextRef="#ctx0" brushRef="#br0" timeOffset="34586.7341">21060 5150 0,'0'0'15,"0"0"-15,0 0 0,0 0 0,0 0 0,22-9 16,-22 9-16,30-12 0,-10 6 15,3-1-15,4 1 0,0-2 16,2 2-16,7-1 0,2 1 16,-3-1-16,-2 1 0,-3 2 15,-4 1-15,2 1 0,-6 2 0,-6 2 16,-2 1 0,-8 2-16,-2 0 0,-6 2 15,-3 1-15,-4 2 0,-3-1 16,-5 4-16,-1 2 0,-4 0 15,-2 0-15,-6 3 0,-2-1 16,1-3-16,2-2 0,6-3 16,4-1-16,4-1 0</inkml:trace>
  <inkml:trace contextRef="#ctx0" brushRef="#br0" timeOffset="34818.0968">21011 5179 0,'0'0'16,"0"0"-16,0 0 0,0 0 15,0 0-15,0 0 0,-11 32 0,11-32 16,-7 31-16,4-10 0,-2 1 0,1 4 16,0 1-16,-2 3 0,2 1 15,-1 9-15,2-2 0,1-1 16,-1 0-16,1 1 0,0-5 0,1-6 16,1-3-16,0-5 15,0-4-15,0-2 0,0-4 16,0-3-16,1-2 15,0-1-15,-1-3 0,0 0 16,0 0-16,0 0 0</inkml:trace>
  <inkml:trace contextRef="#ctx0" brushRef="#br0" timeOffset="35034.3751">21119 5311 0,'0'0'0,"0"0"0,20-8 15,-5 3-15,4-1 0,3-1 16,2 0-16,8-3 0,1 1 0,-1 0 16,0 1-16,3-2 0,-3 1 15,-3 0-15,-3 2 16,-2 1-16,-6 2 16,-2-1-16,-5-1 0,-5 1 15,-2 1-15,-2 0 0,0 1 16,0 1-16</inkml:trace>
  <inkml:trace contextRef="#ctx0" brushRef="#br0" timeOffset="35250.7185">21349 5167 0,'0'0'0,"0"0"0,0 0 0,0 0 16,0 0-16,-13 20 0,13-20 16,-11 21-16,11-21 0,-7 26 15,7-12-15,1 1 0,2-2 0,2 0 16,4-1-16,3-1 0,3-2 15,3-3-15,2-1 0,1-4 16,0-1-16,6 0 0,0-1 0,-2-2 16,-2 2-16,-3-2 0,-3 0 15,-6 1-15,-5-2 0,0 2 16,-1 0-16,0 1 0</inkml:trace>
  <inkml:trace contextRef="#ctx0" brushRef="#br0" timeOffset="35467.0918">21242 5395 0,'0'0'0,"0"0"0,0 0 0,0 0 16,2 21-16,-2-21 0,0 0 16,0 32-16,0-32 0,0 28 15,2-11-15,-1-1 0,1-3 0,0-1 16,0 0-16,0-2 0,1-2 0,-1 0 15,0-2-15,1-3 16,1 0-16,-1-2 0,1 0 0,0 1 16,-1-1-16,-1 0 0</inkml:trace>
  <inkml:trace contextRef="#ctx0" brushRef="#br0" timeOffset="35655.5912">21388 5375 0,'0'0'0,"0"0"0,0 0 0,0 0 16,0 23-16,0-23 0,0 23 16,0-23-16,0 33 0,0-14 15,0 1-15,0-2 0,0 2 0,0-3 16,0-1-16,0 4 0,0-4 0,0-2 16,0 0-16,0-6 0,0-1 15,0 0-15</inkml:trace>
  <inkml:trace contextRef="#ctx0" brushRef="#br0" timeOffset="35821.4522">21075 5544 0,'0'0'0,"0"0"15,0 0-15,0 0 0,0 0 16,0 0-16,21 18 0,-21-18 15,0 0-15,30 13 0,-30-13 0,22 9 0,-13-5 16,-1-1-16</inkml:trace>
  <inkml:trace contextRef="#ctx0" brushRef="#br0" timeOffset="36137.7996">21631 5529 0,'0'0'0,"0"0"0,0 0 15,0 0-15,0 0 0,-36 13 16,36-13-16,-41 15 0,17-6 0,-4 2 16,-2 1-16,-10 3 0,0 2 15,2-2-15,0 0 0,-5 2 16,4-1-16,8-2 0,4-2 16,6-2-16,6-2 0,4-1 15,4 0-15,6-3 0,4 0 0,7-1 16,7-2-16,5-1 0,3 0 15,10-1-15,3-2 0,-1 2 16,2-1-16,-2-2 0,1-2 16,4 0-16,-4 0 0,0 2 15,-3 3-15,-5-2 0,-5 0 0,-4 0 0,-3 0 16,-4 3-16,-2 2 0,-4 1 16,-1-2-16,-2 0 0</inkml:trace>
  <inkml:trace contextRef="#ctx0" brushRef="#br0" timeOffset="36265.6482">21854 5679 0,'0'0'0,"0"0"15,0 0-15,0 0 0</inkml:trace>
  <inkml:trace contextRef="#ctx0" brushRef="#br0" timeOffset="37913.1354">3037 5168 0,'0'0'0,"0"0"0,0 0 16,26-11-16,-13 7 0,3 1 0,6-1 16,3 0-16,0-2 0,11 0 15,7 1-15,-1 1 0,1-3 16,16 0-16,2-1 0,-1-1 16,-3 2-16,17-2 0,4 2 15,4 0-15,-6 0 16,17 0-16,2 3 15,-8-1-15,-7 2 0,46 0 0,-8 0 16,-17-2-16,-12-4 0,13 5 16,9 4-16,-14 0 0,-6 1 15,8 2-15,7-1 0,-6-5 16,-5-4-16,7 3 0,10-1 16,-9 0-16,-3 1 0,7 1 0,7 0 15,-7 2-15,-5 1 0,11 1 0,7-1 16,-11 0-16,-6 0 0,8 0 15,9 0-15,-5 0 0,-5-1 16,9 4-16,7 2 0,-11 1 16,-8-1-16,8-3 0,8-2 15,-6 1 1,-4 0-16,10-1 0,2-2 16,-8 0-16,-8 4 0,14-5 0,7 0 15,-9 2-15,-6 2 0,9-2 16,7 1-16,-14 2 0,-9 3 0,14-5 15,8-3-15,-10 4 16,-5 3-16,8-2 0,7-1 16,-14 3-16,-8 2 0,12 0 0,10-2 0,-11 0 15,-7-3-15,7 5 0,4 1 16,-10-3-16,-9 1 0,10-4 16,5 0-16,-11 2 0,-7 1 15,9 1-15,4 2 0,-9-3 16,-8-1-16,8 1 0,4 4 15,-13-6-15,-9-3 0,3-1 0,3-2 16,-12 0-16,-6 0 0,-3 1 0,-1 2 16,-10-3-16,-6-1 0,-3 0 15,-2-1-15,-8 1 0,-6-1 16,-6-1-16,-6 0 0,-6 3 16,-5 1-16,0 4 0,-1 4 15,-3-3-15,-3 0 0,-2 0 16</inkml:trace>
  <inkml:trace contextRef="#ctx0" brushRef="#br0" timeOffset="67813.3649">4897 6285 0,'0'0'0,"0"0"0,27-2 0,-14 2 15,0 0-15,12 0 0,7 1 16,0-1-16,1 1 0,13-2 15,2-1-15,-1 2 0,0 0 0,16 0 0,3 1 16,-6-2-16,0 0 0,13 0 16,3 0-16,-5 0 0,-3 0 15,17-2-15,4 1 0,-10 1 16,-6 1-16,43-3 0,-4 1 16,-13-2-16,-13-1 0,9 2 15,6 0 1,-12 3-16,-6 3 0,10-1 0,9 2 15,-14-5-15,-11-4 0,17 4 16,11 0-16,-17-2 0,-10-3 16,15 3-16,10 3 0,-11 3 15,-8 1-15,10 1 0,9 2 16,-12-9-16,-5-2 0,14 2 16,8 1-16,-16 1 0,-11-1 0,17 3 0,12 1 15,-15-3-15,-10-2 0,12 0 16,4-1-16,-9 5 0,-7 1 15,12-4-15,10-3 0,-10-2 16,-7-1-16,8 7 0,6 4 16,-14 1-16,-9-2 0,13-6 0,10-4 15,-10 2 1,-8-1-16,9 8 0,6 4 16,-8-3-16,-6-3 0,10 2 15,7-2-15,-13-2 0,-11 0 0,11-1 16,7-4-16,-10 8 15,-6 6-15,16-11 0,13-6 16,-19 7-16,-13 5 0,8-3 0,7-3 16,-12 3-16,-7 4 0,10-6 0,7-3 15,-15 0-15,-9 1 0,4 0 16,2 3-16,-11-3 0,-7-1 0,0-1 16,0 1-16,-9 0 0,-9 2 15,-2-2-15,-3-2 16,-9 6-16,-6 3 0,-9-2 15,-4 0-15,-8-3 0,-6-1 0,3 2 0,2 0 16,2 2-16</inkml:trace>
  <inkml:trace contextRef="#ctx0" brushRef="#br0" timeOffset="82580.009">5303 7501 0,'0'0'0,"0"0"15,0 0-15,0 0 0,0 0 16,24 1-16,-24-1 0,0 0 16,28 4-16,-28-4 0,27 2 15,-13-1 1,2-1-16,2 1 0,-1 0 15,2 1-15,0 0 0,2 0 0,1-1 16,6 0-16,-2 0 0,2 0 16,3 0-16,-1-1 0,-1-1 15,2 2-15,1 2 0,6-2 16,-2-1-16,1 1 0,-1 1 16,0 0-16,-1-2 0,2 0 0,2 1 0,-2 0 15,1 1-15,7-2 0,0 1 16,0-2-16,-3-1 0,2 1 0,3 1 15,-3 0-15,-1 1 0,9 1 16,-1-1-16,-1-1 0,-3 1 16,2 0-16,1 0 0,-3 1 15,-2 1-15,5-4 0,1-2 16,-4 1-16,-2 1 0,9 0 0,0 1 16,-2 0-1,-4 2-15,3-2 0,0 0 16,-4-1-16,-1 1 0,3-1 15,4 1-15,-3 0 0,-3-1 16,3 2-16,2 0 0,-5 0 16,-2 0-16,28 1 0,-1 0 15,-32-1-15,0 0 0,25 0 0,-2 1 16,-7-2-16,-4-2 0,3 1 16,2 2-16,-4 0 0,-3 1 15,2-2-15,0-1 0,-5 1 16,-2 1-16,8 0 0,6 2 15,-7-3-15,-3-1 0,1 2 0,0 0 16,-1 0-16,-2-1 0,6 2 0,4 4 16,-5-4-16,-4-1 0,2-1 15,3-1-15,-5 3 0,-6 1 16,9-3-16,7 0 0,-5 0 16,-4 0-16,3 2 0,2 3 15,-4-4-15,-3-2 16,4-2-16,2 0 0,-6 3 15,-3 1-15,4-1 0,1-2 16,-2-2-16,-3-1 0,3 2 16,3 3-16,-5 3 0,-3 1 15,5-4-15,5-2 0,-9-1 16,-6 1-16,5-2 0,5-2 16,-7 0-16,-2 1 0,4 0 0,4 1 15,-18 4-15,-1 1 16,20-2-16,0 0 0,-22 0 0,2 0 15,4 1-15,4 1 0,-2-3 16,-2-2-16,4 2 0,4 2 16,-4 0-16,-1 1 0,3 0 0,2-1 15,-2 0-15,-3 0 0,2 0 0,2 1 16,-3 3-16,-1-1 0,1-2 0,3-1 16,-7 3-16,-1 1 0,0-2 15,1 0-15,-3-1 0,-3-2 0,1 0 16,0-2-16,-4-1 15,-2 1-15,-1-1 0,-2-3 16,-5 2-16,-1-4 16,0 1-16,0-1 0,-2 0 15,-1 0-15,0-3 0,1-3 16,-3 2-16,1 0 0,-3-2 16,0-3-16,0 0 0,0-1 0,1-2 15,-2-4-15,0 2 16,1-1-16,-1-1 0,0-3 15,-1 1-15,1 0 0,-1-1 0,-1 0 16,1 2-16,0-2 0,2-2 0,-1-1 16,0 1-16,1 1 0,-2-1 15,0 2-15,-2 4 0,-1 1 16,-1 2-16,-2 0 0,2 1 16,2-2-16,-2-1 0,-2 2 15,-1 3-15,1 0 0,-4 2 16,-2 2-16,0-1 15,0-2-15,0 2 0,0 3 16,-1 0-16,0 1 0,-3-2 16,-4 0-16,0 4 0,-2 3 15,-2 0-15,-2-2 0,-1 0 16,1-1-16,-5 3 0,-3 1 16,-1-1-16,0 1 0,-5 0 15,-4 1-15,-7 0 0,4 0 0,-5 0 0,-2 0 16,0-2-16,2 0 0,-12 1 15,-2 3-15,5-1 0,4 0 16,-11-3-16,-2-2 0,4 1 16,2 1-16,-7 2 0,-2 2 15,6-6-15,4-5 16,-35 0-16,4 5 0,15 4 16,10 6-16,-6 0 0,-3 0 15,5-6-15,2-3 0,-6 1 16,-3 1-16,9 1 0,5 1 0,-10-1 15,-7 0-15,8 0 16,6-1-16,-7-1 0,-3 1 16,7 0-16,3 2 0,-9 2 0,-6 0 0,7 0 15,5 1-15,-8-1 0,-5-3 16,8 0-16,5-2 0,-6 2 16,-4-2-16,3 3 0,3 1 0,-6 0 15,-2 1-15,4 0 0,0 1 16,-2 1-16,-2 3 15,6-1-15,4 0 0,-7 2 0,-9 1 0,11-5 16,6-4-16,-9 1 0,-4 1 16,9 0-16,7 1 0,-6 2 15,-6 3-15,4 1 0,2-1 0,-2-3 16,-2-3-16,6 3 0,3 4 16,-4-2-16,-5 0 15,11-4-15,8-1 16,-10 3-16,-3 4 0,5-3 15,6-5-15,-2 1 0,-3-2 16,6 0-16,5 2 0,-3 1 16,-2 0-16,8 0 0,3 0 15,3 4-15,1 2 0,4-4 16,4-2-16,-3-4 0,2 0 16,4 3-16,4 3 0,-1-1 0,1 3 15,6-3-15,2-1 0,5 3 0,0 2 16,1 4-16,2 0 0,3-3 15,-2 2-15,-1-1 0,1 0 0,2 2 16,0 2-16,2 1 16,-1 0-16,4 4 0,0 1 15,0-2 1,0 0-16,-2 2 0,1 2 0,0 1 16,3-1-16,-2 2 0,3 3 15,0 1-15,0 0 0,2 2 16,1 2-16,1-1 0,2 0 0,0 2 15,-3 3-15,3-2 0,3-1 16,-3 3-16,1 2 0,2-3 16,-3-3-16,2 3 0,-1 0 0,3-1 15,0-2-15,1 0 0,0-1 16,-1-2-16,3 0 0,0-1 16,0 0-16,0-4 0,0-1 0,-1-1 15,0-1-15,0 0 0,0 0 16,-2-2-16,-3 1 0,1-1 15,-2 0-15,-3-4 0,-3 0 0,1-1 0,1 1 16,-1-3-16,1-1 0,0-1 16</inkml:trace>
  <inkml:trace contextRef="#ctx0" brushRef="#br0" timeOffset="83930.4514">5671 7375 0,'0'0'0,"0"0"0,0 0 15,0 0-15,31 0 0,-31 0 16,29-1-16,-11 1 0,1 1 0,3-1 16,1 0-16,8 0 0,0 0 0,4 2 15,4-1-15,-2 0 0,-1 2 16,11-2-16,4 0 0,-4-1 15,-1 1-15,12 0 0,5 1 16,-11 0-16,-2 0 0,13-1 16,2 0-16,-7 0 0,-4 0 15,14 0 1,1 1-16,-7-2 0,-6 1 0,3 0 16,2 2-16,-6-1 0,-3-1 0,30 3 15,-2-2-15,-12-1 16,-10-1-16,6 1 0,4 1 15,-10 0-15,-8-1 0,7 0 16,3 0-16,-5 0 0,-3 0 0,8-1 16,7-1-16,-11-2 0,-4 0 0,5 1 15,5 4-15,-7-3 0,-4-1 16,5 2-16,4 1 0,-6-1 16,-5-1-16,6-1 0,5-2 15,-7 0-15,-6 1 0,11 2 16,7 2-16,-9-3 0,-5-2 0,1 2 31,2 1-31,-3 1 0,-1 2 0,4-2 16,4 0-16,-7-1 0,-5-1 0,5 1 15,4 0-15,-9 1 16,-5 2-16,8-1 0,5 1 16,-7-2-16,-3-2 0,4 0 15,2 0-15,-6 2 0,-3 2 0,4 0 16,4 0-16,-7 1 0,-4 1 0,7-3 15,3 0-15,-5 3 0,-3 2 0,6-7 16,6-5-16,-8 2 16,-7 1-16,9 0 0,3 3 15,-5-1-15,-3 0 0,2-3 0,2 1 16,-5 1-16,-3 2 0,6-1 16,4 0-16,-6-1 0,-5-1 0,4 1 15,2 1-15,-6 1 0,-5 2 16,4-2-16,4-1 0,-21 0 15,2-1-15,7 0 0,4 1 16,-3-2-16,-1 0 0,-2 2 0,0 1 16,1-2-16,-2-1 0,0 1 15,1 0 1,-8 2-16,-1 0 0,-2 0 16,0-2-16,-1 2 0,0 0 0,0-2 15,3 1-15,-2 2 16,-3 1-16,0 0 0,0-1 15,-4 0-15,0 0 0,-1 0 0</inkml:trace>
  <inkml:trace contextRef="#ctx0" brushRef="#br0" timeOffset="85489.3096">12994 7277 0,'0'0'0,"0"0"16,0 0-16,0 0 0,27 2 0,-27-2 16,24 0-16,-10 0 0,0-1 15,2 1-15,3 0 16,0 0-16,1 0 0,6 1 0,2-1 0,-1 0 0,1-2 15,2 3-15,1 1 0,-1 0 16,1-1-16,10 1 0,1-1 16,-3 0-16,-2 0 0,4-1 15,3 0-15,0 0 16,-1 0-16,10 1 0,1-1 16,-2 1-16,-1 1 0,9 1 0,1-1 15,-7 0-15,-3-1 0,4-1 0,3 0 16,-3 3-16,-3-1 0,11-1 15,1-1-15,-4 2 0,-2 1 16,2-1-16,4-1 0,-5 0 16,-3-2-1,28 2-15,-5 0 0,-7 3 16,-5 2-16,1-1 0,2 1 16,-5-4-16,-2-2 0,3 4 15,4 0-15,-4-2 0,-4-1 16,8 2-16,5 0 0,-7 1 15,-3 2-15,5 0 0,2 0 16,-4-1-16,-4-3 0,9-1 0,8-2 0,-9 1 16,-7 3-16,6-3 0,4-2 15,-4 4-15,-4 0 0,10 3 16,7 1-16,-8-6 0,-4-2 0,3-1 16,3 2-16,-5 2 15,-4 3-15,7-5 0,5-4 16,-7 3-16,-6 2 0,7 0 0,3 1 0,-6-2 15,-5 0-15,6-1 0,4 0 16,-6 3-16,-7 1 0,5-4 16,5-3-16,-5-1 0,-2 0 0,3 5 15,4 2-15,-8 1 0,-4 0 16,5 1 0,5 1-16,-8-3 0,-6 0 0,6-1 15,3 1-15,-4 0 16,-2 2-16,2-2 0,2-1 15,-7 2-15,-5 0 0,4 0 16,5 2-16,-6-3 16,-4-1-16,1 3 0,2 3 0,-6-4 15,-4-1-15,1-2 0,0-1 0,-3 2 16,-1 0-16,4 2 0,1 1 0,-10-1 16,-7-1-16,4 0 0,4 2 15,-6-3-15,-5 0 0,1 0 16,-2 0-16,-2 0 0,-5 0 15,-4 0-15,1 0 0,-5 0 0,-1-1 16,0 0-16,0 1 16,-2 0-16,-2 0 15,-1 2-15,-3 1 0,-2-3 0,-1 3 16,1-3-16,0 2 16,0-2-16</inkml:trace>
  <inkml:trace contextRef="#ctx0" brushRef="#br0" timeOffset="88968.3122">2485 8517 0,'0'0'0,"0"0"0,0 0 0,0 0 16,0 0-16,0 0 0,0 0 16,0 0-16,0 0 0,0 0 15,26-7-15,-26 7 0,0 0 0,0 0 16,29-4 0,-29 4-16,0 0 0,24-3 15,-12 3-15,-2 0 0,2-2 0,4 1 16,2 0-1,-1 1-15,-1 1 0,1-1 16,4 0-16,1-1 0,-2-1 0,8 2 16,0 0-16,0-1 0,1-1 0,-1 2 15,4 0-15,-1 1 0,-2 0 0,11 0 16,2 1-16,-4-1 0,-4 0 16,5-2-16,5 1 0,-7 0 15,0 0-15,10 3 0,4 0 16,-7-3-16,-3-2 0,5 2 15,2 0 1,-4 0-16,-2 0 0,11 1 0,4 2 16,-9 0-16,-2 1 0,12-1 0,1 0 15,-11-2-15,-3-1 0,11 0 16,0 1-16,-4-2 0,-2-1 0,5 3 16,3 3-16,-6-3 15,-2-1-15,22 1 0,-2 1 16,-7 0-16,-6-2 0,4-2 15,4 2-15,-8-1 0,-6 0 0,3 0 16,5 0-16,-5 1 0,-3 3 0,5 0 16,5 0-1,-5-3-15,-5-2 0,6 2 16,6 0-16,-8 2 0,-2 2 0,7-2 16,4 0-16,-4-4 0,-1 0 15,-1 0-15,4 2 0,-8 1 0,-6 1 0,7-1 16,6-2-16,-6 0 0,-3 0 0,6 1 15,7 0-15,-9 1 0,-6 0 16,10 0-16,7 0 16,-8 0-16,-7 1 0,10-2 15,7 0-15,-12-3 0,-6 0 0,6 1 16,5 1 0,-5 4-16,-4 2 0,5-6 15,6-5-15,-6 2 0,-7 1 0,9 2 16,5 1-16,-7 1 0,-4-1 15,8-1-15,5-1 16,-8 1-16,-6 0 0,7 1 16,8 0-16,-7-3 0,-3-3 0,3 5 15,7 3-15,-11 2 0,-5 0 0,7-2 16,6-2-16,-6-2 0,-5-1 0,9 0 16,5 1-16,-8 2 0,-6 2 15,6 1-15,6 0 16,-5-3-16,-5-1 0,9 0 15,6-1-15,-12 2 0,-7 1 0,9 1 16,6 1 0,-5-2-16,-5-2 0,8-1 15,5 0-15,-6 0 0,-6-2 0,6 3 16,5 2-16,-8 0 16,-6 2-16,9-2 0,7-2 15,-7-2-15,-5-1 0,7 2 16,5 2-16,-8 0 0,-7 0 0,11-1 15,8-2-15,-9 2 0,-6 0 0,6 0 16,5 2-16,-7-2 0,-5 0 0,11 2 16,6 2-16,-10-1 0,-8 0 15,9-3-15,7-1 0,-6 2 16,-6 0-16,10 1 16,6 1-16,-10-2 0,-8 0 15,10-1-15,5 1 0,-9 1 0,-8 3 0,12 1 16,6-2-16,-9-1 0,-6-2 15,6-1-15,5-1 0,-7 1 16,-6-2-16,9 5 0,7 2 16,-11-1-16,-6-1 0,5-3 15,4-1-15,-9 0 0,-5 0 0,6 2 16,2 2 0,-9-2-16,-7 0 0,4 1 15,2 1-15,-7-1 0,-5-1 16,1 1-16,-1 2 0,-7 0 0,-4 1 15,-5-1-15,-3 1 0,-9 0 16,-5-1-16,-8-1 16,-6-1-16,3 0 0,2-1 0,1 0 15</inkml:trace>
  <inkml:trace contextRef="#ctx0" brushRef="#br0" timeOffset="93081.1959">1789 9071 0,'0'0'0,"0"0"0,0 0 15,0 0-15,0 0 0,0 0 16,0 0-16,0 0 0,0 0 16,11 21-16,-11-21 0,0 0 15,0 0-15,15 22 0,-15-22 16,0 0-16,10 23 0,-7-12 15,0 1 1,0 1-16,1 0 0,1 1 16,0 1-16,0 2 0,-2-2 0,3 2 15,-2 0-15,2 0 0,1 0 16,1 4-16,-1 1 0,2-4 16,-3-2-16,1 1 0,0 0 15,-1-1-15,0-2 0,0 2 16,3 1-16,-2-3 0,1 0 0,0-1 0,-1-1 15,2 0-15,-3-1 0,3 1 16,1 0-16,-1-2 0,1-1 0,-2-1 16,-1 0-16,1-3 0,1 1 15,-3-1-15,3 0 16,-2-1-16,0 1 0,1-3 0,0-2 31,3 1-31,-1-1 0,2-1 16,2-1-16,1-2 0,-2 0 0,4-4 15,1-1-15,0-1 0,0 2 16,3-3-16,2-1 0,-1-1 16,-1 0-16,1-1 0,3-1 15,0 1-15,4-1 0,5-4 16,2-1-16,-4 1 0,2-1 0,0-1 0,1-1 16,-1 2-16,-1-1 0,10-2 15,-1 0-15,-1 1 0,-2 2 16,0 1-16,0 0 0,-7 2 15,-1 2-15,4-1 0,0 2 16,-4 2-16,-2 3 0,-10 2 16,-4 2-1,-4 1-15</inkml:trace>
  <inkml:trace contextRef="#ctx0" brushRef="#br0" timeOffset="93930.7372">1789 11607 0,'0'0'0,"0"0"16,0 0-16,0 0 0,0 0 0,0 0 16,5 23-16,-5-23 15,0 0-15,6 26 0,-6-26 16,4 26-16,0-14 0,-1 2 15,1 1-15,-1 2 0,0 0 0,1 2 16,-1 0-16,0-1 0,3-1 0,-2 3 16,2 2-16,0 3 0,1-4 15,-1-2-15,3 0 16,-2-1-16,2-1 0,1-2 0,-2-3 0,2-2 16,0-2-16,6-1 15,0-2-15,5-2 0,-1-3 0,4-4 16,-1-3-16,5-3 0,1-1 0,8-5 15,2-1-15,1-3 0,1-2 16,3 0-16,2-1 0,7-5 16,-2 0-16,3-2 0,3-3 15,2 3-15,-7 6 0,-2 2 16,-6 2-16,-4 3 0,-7 1 0,4 3 16,-7 3-1,-6 4-15,-5 3 0,-6 1 16,-4 2-16,-3-2 0,-1 2 0,-1 0 15</inkml:trace>
  <inkml:trace contextRef="#ctx0" brushRef="#br0" timeOffset="94463.7837">1887 12972 0,'0'0'15,"0"0"-15,0 0 0,0 0 16,0 0-16,0 0 0,16 17 0,-16-17 16,0 0-16,11 18 0,-11-18 15,9 26-15,-6-12 0,2 3 16,-1 1-1,0 1-15,2-1 0,-3 2 0,2 2 16,3 1-16,1-1 0,0-1 16,1 0-16,0-3 0,3-2 15,-1 0-15,1 0 0,-1-4 16,1-2-16,2-2 0,0-2 16,6-3-16,4-2 0,2-4 15,2-4-15,1-3 0,0-1 0,11-8 0,0-7 16,4 0-16,3-1 0,12-4 15,3 0-15,-3 0 0,-3-3 16,11-3-16,0-1 0,1-2 16,-6 3-16,-18 10 0,-12 8 15,-10 5-15</inkml:trace>
  <inkml:trace contextRef="#ctx0" brushRef="#br0" timeOffset="107314.098">2280 10003 0,'0'0'0,"0"0"0,0 0 15,0 0-15,0 0 16,0 0-16,0 0 0,0 0 16,0 0-16,0 0 0,0 0 15,0 0-15,0 0 0,0 0 16,0 0-16,0 0 0,0 0 0,0 0 15,0 0-15,0 0 0,0 0 16,0 0-16,-24-10 0,24 10 0,0 0 16,0 0-16,0 0 0,0 0 15,0 0-15,0 0 0,0 0 16,0 0-16,0 0 0,0 0 16,0 0-16,0 0 0,0 0 15,0 0-15,0 0 0,0 0 16,0 0-16,0 0 0,0 0 15,0 0-15,0 0 0,0 0 0</inkml:trace>
  <inkml:trace contextRef="#ctx0" brushRef="#br0" timeOffset="107476.8816">2210 9982 0,'0'0'0,"0"0"15,0 0-15,0 0 0,0 0 16,0 0-16,0 0 0,0 0 16,0 0-16,0 0 0,0 0 15,0 0-15,0 0 0,0 0 0</inkml:trace>
  <inkml:trace contextRef="#ctx0" brushRef="#br0" timeOffset="109719.5862">24725 8250 0,'0'0'0,"-12"0"0,-5-1 0,-2 1 0,-1 0 16,-16 4-1,-7 1-15,-11 7 0,-1 1 16,-14 10-16,-3 6 0,5-1 15,3 1-15,-11 12 0,1 5 16,2 3-16,12-4 0,-20 30 16,12 0-16,13-5 0,10-3 0,8 0 0,6 0 0,9-7 15,6-3-15,8 4 0,6 5 16,4-4-16,4-4 0,10 2 0,8 0 16,6-2-16,3-3 0,12 0 15,9-1-15,5-7 0,3-7 0,15 3 16,12 0-16,-1-6 15,0-7-15,19 0 16,14 0-16,-5-3 16,-2-2-16,20-1 0,14-1 0,-9-3 15,-7 1-15,19 0 0,14-1 16,-12-1-16,-6-1 0,9-3 16,6-1-16,-15 0 0,-12 3 15,12-5-15,7-2 0,-15-6 16,-11-4-16,-1-8 0,0-5 15,-15 0-15,-8 0 0,2-11 16,1-6-16,-15 1 0,-9 0 16,-1-8-16,-1-5 0,-10-2 15,-7 1-15,-6-11 0,-2-4 16,-8 3-16,-8 1 0,-9-10 16,-5-9-16,-5 5 0,-3 3 15,-8-8-15,-5-4 0,-6 3 16,-5 4-16,-13-10 0,-9-6 0,-1 14 0,-1 8 15,-7-3-15,-7-3 0,-7 8 16,-3 7-16,-13-7 0,-9-4 16,2 6-16,1 5 0,-15-4 15,-11 0-15,3 7 0,2 7 0,-14 4 16,-10 2-16,5 6 0,7 3 16,-21 3-16,-13 3 15,6 5-15,6 5 0,-14 3 0,-10 3 0,7 7 16,3 4-16,-22 11 0,-16 5 15,13 1-15,8 1 0,-19 12 16,-14 6-16,59-11 0,43-10 16,27-5-16</inkml:trace>
  <inkml:trace contextRef="#ctx0" brushRef="#br0" timeOffset="112579.9879">2952 12381 0,'0'0'16,"22"-1"-16,4 1 0,-3 0 0,8 1 16,16-2-16,23-2 15,16 1-15,1 3 0,27-2 16,9-3-16,10 1 0,-9-1 16,74-3-16,-4-1 0,-16 0 15,-12 2-15,15-2 16,11 0-16,-16 0 0,-12 1 0,19 0 15,14 1-15,-18 2 0,-9 4 0,12-4 16,6-4-16,-16 5 0,-12 3 0,8-2 16,6-2-16,-25 1 0,-17 0 15,2-2-15,1 0 16,-20-2-16,-11 0 0,-4 0 0,-3 1 16,-13-4-16,-13 0 0,-3-2 15,-9-2-15,-14 4 0,-9 3 0,-9-6 16,-5-5-16,-3 3 0,-3 3 0,-2 2 15,-4 3-15,-3-1 0,0 0 0,-5 3 16,0 2-16,1 0 16</inkml:trace>
  <inkml:trace contextRef="#ctx0" brushRef="#br0" timeOffset="113313.3341">7822 11017 0,'0'0'0,"-19"-7"16,-3 1-16,-3-2 0,-4 2 0,-18-1 15,-11 0-15,-11-1 0,1 2 16,-22 5-16,-5 4 0,5 4 31,5 2-31,-20 10 0,-3 4 0,-29 16 16,21 0-16,10 4 0,7 3 16,18 1-16,13 1 0,6 9 0,5 6 15,9-7-15,8-5 16,13 5-16,12 3 0,11-2 15,10-4-15,17 3 0,15 2 16,5-9-16,6-5 0,26-2 0,17-3 0,2-2 16,5 0-16,24-3 0,20-1 15,-8-5-15,-9-2 0,26-6 0,19-4 16,-14-1-16,-7-1 0,20-2 16,13-3-16,-15 1 0,-13 0 15,7-4-15,5-2 16,-19-1-16,-11 0 0,0-11 15,-1-7-15,-20-3 16,-13-2-16,-8-5 0,-6-4 16,-13-7-16,-9-3 0,-14-13 15,-8-10-15,-15 9 0,-9 3 16,-10-8-16,-8-6 0,-9 3 16,-6 3-16,-13-10 0,-8-9 15,0 12-15,0 7 0,-11 1 0,-7 2 0,-2 3 16,-1 2-16,-14-1 0,-11-2 15,3 6-15,2 4 0,-19 5 0,-14 5 16,5 6-16,1 7 0,-18 0 16,-12-1-16,8 6 0,5 2 15,-20 10-15,-13 8 0,12 3 16,10 4-16,-11 8 0,-8 5 0,16 5 0,9 3 16,-2 7-16,-3 4 15,18-1-15,14 0 0,5 10 0,8 7 16,16-8-16,13-6 0,18-14 15,11-9-15,7-9 0</inkml:trace>
  <inkml:trace contextRef="#ctx0" brushRef="#br0" timeOffset="114216.4179">5345 12365 0,'0'0'0,"0"0"16,0 0-16,-21-3 0,21 3 0,-22-3 15,22 3-15,-27 1 0,14 0 16,-2 2-16,-1 2 0,-3 1 0,3-2 16,-8 5-16,0 3 15,3 2-15,3 2 0,-1 2 0,0 3 16,3 0-16,2 0 0,-2 9 15,2 2-15,1-1 0,2-1 0,5 4 16,-2 3-16,4 1 16,-2-1-1,5 4-15,4 3 0,1 3 0,1-4 16,3-1-16,1-2 0,1 1 16,2-2-16,4 6 0,6-4 15,6-4-15,1-2 0,-1-3 16,2 1-16,1-4 0,0-3 15,4-5-15,4-2 0,1 0 16,3 2-16,2-7 0,3-4 0,-2-2 0,-5 0 16,9-1-16,-2-2 15,-1-5-15,-3-2 0,-1-2 0,-3-1 16,-1-3-16,0-2 0,-3-5 16,0-3-16,-8 1 15,-3-1-15,2-7 0,-3-4 0,-4 3 16,-4-1-16,-2-7 15,-3-7 1,-4-3-16,1-6 16,-2 9-16,-2 6 0,-1-5 0,-2 0 15,-2 3-15,-1 2 0,0-3 0,-1-2 16,-1 4-16,1 2 0,-4-1 16,-1 0-16,-7 6 0,-1-2 0,-6 1 15,-5 0-15,0 1 0,-3 0 0,-13-4 16,-6 1-16,-6 7 0,-3 4 15,-14-3-15,-6-2 16,-6 6-16,-7 4 0,-11-3 0,30 6 16,24 5-16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4.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《读后续写工具箱》精编六</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4_051943_com.xingin.xhs_edit_23(1)"/>
          <p:cNvPicPr>
            <a:picLocks noChangeAspect="1"/>
          </p:cNvPicPr>
          <p:nvPr/>
        </p:nvPicPr>
        <p:blipFill>
          <a:blip r:embed="rId4"/>
          <a:stretch>
            <a:fillRect/>
          </a:stretch>
        </p:blipFill>
        <p:spPr>
          <a:xfrm>
            <a:off x="655320" y="488315"/>
            <a:ext cx="10922635" cy="5715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4180"/>
            <a:ext cx="10968990" cy="5825490"/>
          </a:xfrm>
          <a:ln>
            <a:solidFill>
              <a:schemeClr val="accent1"/>
            </a:solidFill>
          </a:ln>
        </p:spPr>
        <p:txBody>
          <a:bodyPr>
            <a:noAutofit/>
          </a:bodyPr>
          <a:lstStyle/>
          <a:p>
            <a:pPr marL="0" indent="0" algn="just">
              <a:lnSpc>
                <a:spcPts val="2880"/>
              </a:lnSpc>
              <a:spcAft>
                <a:spcPts val="0"/>
              </a:spcAft>
              <a:buNone/>
            </a:pPr>
            <a:r>
              <a:rPr lang="en-US" altLang="zh-CN" sz="20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Just then, a minibus stopped before Ethan.</a:t>
            </a:r>
            <a:r>
              <a:rPr lang="en-US" altLang="zh-CN" sz="2000">
                <a:solidFill>
                  <a:schemeClr val="tx1"/>
                </a:solidFill>
                <a:latin typeface="Times New Roman" panose="02020603050405020304" charset="0"/>
                <a:cs typeface="Times New Roman" panose="02020603050405020304" charset="0"/>
              </a:rPr>
              <a:t> Out jumped Coach Schultz, followed by the entire team. Ethan's eyes widened in disbelief, then lit up with a radiant smile. Coach Schultz dashed over, announcing, "We all heard, Ethan. No way we'd let you face this alone." Instantly, the team sprang into action—some lured Zeke with rattling buckets of corn, while others formed a human fence along the woods. Within moments, the goat came bounding toward them, and with a firm tug, Ethan secured the rope, his anxiety melting into overwhelming relief.</a:t>
            </a:r>
          </a:p>
          <a:p>
            <a:pPr marL="0" indent="0" algn="just">
              <a:lnSpc>
                <a:spcPts val="2880"/>
              </a:lnSpc>
              <a:spcAft>
                <a:spcPts val="0"/>
              </a:spcAft>
              <a:buNone/>
            </a:pPr>
            <a:r>
              <a:rPr lang="en-US" altLang="zh-CN" sz="20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“Thanks, but sorry this took so much of our warm-up time,” Ethan said with guilt.</a:t>
            </a:r>
            <a:r>
              <a:rPr lang="en-US" altLang="zh-CN" sz="2000">
                <a:solidFill>
                  <a:schemeClr val="tx1"/>
                </a:solidFill>
                <a:latin typeface="Times New Roman" panose="02020603050405020304" charset="0"/>
                <a:cs typeface="Times New Roman" panose="02020603050405020304" charset="0"/>
              </a:rPr>
              <a:t> Coach Schultz chuckled, clasping his shoulder. "Son, that was our warm-up! Nothing gets the heart pumping like a goat chase. And remember—it's responsibility and cooperation that build a truly great team." A roaring cheer erupted as the team applauded their shared triumph, then piled into the minibus with Zeke safely recovered. As the vehicle pulled away, Ethan stood tall, a confident smile gracing his face. Deep inside, an unshakable belief took root: with this team behind him, he was ready for that very first pitch.</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Autofit/>
          </a:bodyPr>
          <a:lstStyle/>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a:t>
            </a:r>
            <a:r>
              <a:rPr lang="en-US" altLang="zh-CN" sz="2400" baseline="-25000">
                <a:solidFill>
                  <a:schemeClr val="tx1"/>
                </a:solidFill>
                <a:latin typeface="Times New Roman" panose="02020603050405020304" charset="0"/>
                <a:cs typeface="Times New Roman" panose="02020603050405020304" charset="0"/>
              </a:rPr>
              <a:t>133</a:t>
            </a:r>
          </a:p>
          <a:p>
            <a:pPr marL="0" indent="0" algn="just">
              <a:lnSpc>
                <a:spcPts val="3500"/>
              </a:lnSpc>
              <a:spcAft>
                <a:spcPts val="0"/>
              </a:spcAft>
              <a:buNone/>
            </a:pPr>
            <a:r>
              <a:rPr lang="zh-CN" altLang="en-US" sz="2400">
                <a:solidFill>
                  <a:schemeClr val="tx1"/>
                </a:solidFill>
                <a:latin typeface="Times New Roman" panose="02020603050405020304" charset="0"/>
                <a:cs typeface="Times New Roman" panose="02020603050405020304" charset="0"/>
              </a:rPr>
              <a:t>第</a:t>
            </a:r>
            <a:r>
              <a:rPr lang="en-US" altLang="zh-CN" sz="2400">
                <a:solidFill>
                  <a:schemeClr val="tx1"/>
                </a:solidFill>
                <a:latin typeface="Times New Roman" panose="02020603050405020304" charset="0"/>
                <a:cs typeface="Times New Roman" panose="02020603050405020304" charset="0"/>
              </a:rPr>
              <a:t>11</a:t>
            </a:r>
            <a:r>
              <a:rPr lang="zh-CN" altLang="en-US" sz="2400">
                <a:solidFill>
                  <a:schemeClr val="tx1"/>
                </a:solidFill>
                <a:latin typeface="Times New Roman" panose="02020603050405020304" charset="0"/>
                <a:cs typeface="Times New Roman" panose="02020603050405020304" charset="0"/>
              </a:rPr>
              <a:t>章</a:t>
            </a: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厌恶</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The sight </a:t>
            </a:r>
            <a:r>
              <a:rPr lang="en-US" altLang="zh-CN" sz="2400" b="1" u="sng">
                <a:solidFill>
                  <a:schemeClr val="tx1"/>
                </a:solidFill>
                <a:latin typeface="Times New Roman" panose="02020603050405020304" charset="0"/>
                <a:cs typeface="Times New Roman" panose="02020603050405020304" charset="0"/>
              </a:rPr>
              <a:t>turned my stomach</a:t>
            </a:r>
            <a:r>
              <a:rPr lang="en-US" altLang="zh-CN" sz="2400">
                <a:solidFill>
                  <a:schemeClr val="tx1"/>
                </a:solidFill>
                <a:latin typeface="Times New Roman" panose="02020603050405020304" charset="0"/>
                <a:cs typeface="Times New Roman" panose="02020603050405020304" charset="0"/>
              </a:rPr>
              <a:t> a little, but what lingered was a disgust I had no name for.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这个句子写得有点奇怪）</a:t>
            </a:r>
          </a:p>
          <a:p>
            <a:pPr marL="0" indent="45720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People become quite illogical when they try to decide what can be eaten and what cannot be eaten. If you lived in the Mediterranean, for instance, you would consider octopus a great delicacy. You would not be able to understand why some people find it repulsive. On the other hand, your stomach would turn at the idea of frying potatoes in animal fat -- the normally accepted practice in many northern countries. The sad truth is that most of us have been brought up to eat certain foods and we stick to them all our lives.</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23800" y="471600"/>
              <a:ext cx="10121040" cy="5561280"/>
            </p14:xfrm>
          </p:contentPart>
        </mc:Choice>
        <mc:Fallback>
          <p:pic>
            <p:nvPicPr>
              <p:cNvPr id="2" name="墨迹 1"/>
              <p:cNvPicPr/>
              <p:nvPr/>
            </p:nvPicPr>
            <p:blipFill>
              <a:blip r:embed="rId5"/>
              <a:stretch>
                <a:fillRect/>
              </a:stretch>
            </p:blipFill>
            <p:spPr>
              <a:xfrm>
                <a:off x="514440" y="462240"/>
                <a:ext cx="10139760" cy="5580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b="1">
                <a:solidFill>
                  <a:schemeClr val="tx1"/>
                </a:solidFill>
              </a:rPr>
              <a:t>11.1 </a:t>
            </a:r>
            <a:r>
              <a:rPr lang="zh-CN" altLang="en-US" b="1">
                <a:solidFill>
                  <a:schemeClr val="tx1"/>
                </a:solidFill>
              </a:rPr>
              <a:t>生理厌恶</a:t>
            </a:r>
          </a:p>
          <a:p>
            <a:pPr marL="0" indent="0">
              <a:buNone/>
            </a:pPr>
            <a:endParaRPr lang="zh-CN" altLang="en-US" b="1">
              <a:solidFill>
                <a:schemeClr val="tx1"/>
              </a:solidFill>
            </a:endParaRPr>
          </a:p>
        </p:txBody>
      </p:sp>
      <p:pic>
        <p:nvPicPr>
          <p:cNvPr id="4" name="图片 3" descr="Screenshot_20251124_041152_com.baidu.netdisk_edit"/>
          <p:cNvPicPr>
            <a:picLocks noChangeAspect="1"/>
          </p:cNvPicPr>
          <p:nvPr/>
        </p:nvPicPr>
        <p:blipFill>
          <a:blip r:embed="rId4"/>
          <a:stretch>
            <a:fillRect/>
          </a:stretch>
        </p:blipFill>
        <p:spPr>
          <a:xfrm>
            <a:off x="534670" y="1053465"/>
            <a:ext cx="11138535" cy="529971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706680" y="1470960"/>
              <a:ext cx="568440" cy="3751560"/>
            </p14:xfrm>
          </p:contentPart>
        </mc:Choice>
        <mc:Fallback>
          <p:pic>
            <p:nvPicPr>
              <p:cNvPr id="2" name="墨迹 1"/>
              <p:cNvPicPr/>
              <p:nvPr/>
            </p:nvPicPr>
            <p:blipFill>
              <a:blip r:embed="rId6"/>
              <a:stretch>
                <a:fillRect/>
              </a:stretch>
            </p:blipFill>
            <p:spPr>
              <a:xfrm>
                <a:off x="697320" y="1461600"/>
                <a:ext cx="587160" cy="3770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Autofit/>
          </a:bodyPr>
          <a:lstStyle/>
          <a:p>
            <a:pPr marL="0" indent="0" algn="just">
              <a:lnSpc>
                <a:spcPts val="34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11.2</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道德厌恶</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contemptuous / contempt</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She gave a contemptuous look when he bragged about cheating on the exam. </a:t>
            </a:r>
          </a:p>
          <a:p>
            <a:pPr marL="0" indent="0" algn="just">
              <a:lnSpc>
                <a:spcPts val="3400"/>
              </a:lnSpc>
              <a:spcAft>
                <a:spcPts val="0"/>
              </a:spcAft>
              <a:buNone/>
            </a:pPr>
            <a:r>
              <a:rPr lang="zh-CN" altLang="en-US" sz="2400">
                <a:solidFill>
                  <a:schemeClr val="tx1"/>
                </a:solidFill>
                <a:latin typeface="Times New Roman" panose="02020603050405020304" charset="0"/>
                <a:cs typeface="Times New Roman" panose="02020603050405020304" charset="0"/>
              </a:rPr>
              <a:t>其他：</a:t>
            </a:r>
            <a:r>
              <a:rPr lang="en-US" altLang="zh-CN" sz="2400">
                <a:solidFill>
                  <a:schemeClr val="tx1"/>
                </a:solidFill>
                <a:latin typeface="Times New Roman" panose="02020603050405020304" charset="0"/>
                <a:cs typeface="Times New Roman" panose="02020603050405020304" charset="0"/>
              </a:rPr>
              <a:t>sneer at, scorn, disdain</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As the mocking laughter erupted around him, Li Ming looked up to see scornful looks directed his way.</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He showed his carefully painted artwork to the class, only to see scornful looks on some students' faces, and his heart sank.</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look down on / upon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看不起</a:t>
            </a:r>
          </a:p>
          <a:p>
            <a:pPr marL="0" indent="0" algn="just">
              <a:lnSpc>
                <a:spcPts val="34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look up to</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尊敬</a:t>
            </a:r>
          </a:p>
          <a:p>
            <a:pPr marL="0" indent="0" algn="just">
              <a:lnSpc>
                <a:spcPts val="3400"/>
              </a:lnSpc>
              <a:spcAft>
                <a:spcPts val="0"/>
              </a:spcAft>
              <a:buNone/>
            </a:pPr>
            <a:r>
              <a:rPr lang="en-US" altLang="zh-CN" sz="2400">
                <a:solidFill>
                  <a:schemeClr val="tx1"/>
                </a:solidFill>
                <a:latin typeface="Times New Roman" panose="02020603050405020304" charset="0"/>
                <a:cs typeface="Times New Roman" panose="02020603050405020304" charset="0"/>
              </a:rPr>
              <a:t>They looked down on anyone who bullied others for fun.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2880" y="892080"/>
              <a:ext cx="9623520" cy="3978000"/>
            </p14:xfrm>
          </p:contentPart>
        </mc:Choice>
        <mc:Fallback>
          <p:pic>
            <p:nvPicPr>
              <p:cNvPr id="2" name="墨迹 1"/>
              <p:cNvPicPr/>
              <p:nvPr/>
            </p:nvPicPr>
            <p:blipFill>
              <a:blip r:embed="rId5"/>
              <a:stretch>
                <a:fillRect/>
              </a:stretch>
            </p:blipFill>
            <p:spPr>
              <a:xfrm>
                <a:off x="623520" y="882720"/>
                <a:ext cx="9642240" cy="3996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a:solidFill>
                  <a:schemeClr val="tx1"/>
                </a:solidFill>
              </a:rPr>
              <a:t>find something despicable</a:t>
            </a:r>
            <a:r>
              <a:rPr lang="zh-CN" altLang="en-US">
                <a:solidFill>
                  <a:schemeClr val="tx1"/>
                </a:solidFill>
              </a:rPr>
              <a:t>认为</a:t>
            </a:r>
            <a:r>
              <a:rPr lang="en-US" altLang="zh-CN">
                <a:solidFill>
                  <a:schemeClr val="tx1"/>
                </a:solidFill>
              </a:rPr>
              <a:t>...</a:t>
            </a:r>
            <a:r>
              <a:rPr lang="zh-CN" altLang="en-US">
                <a:solidFill>
                  <a:schemeClr val="tx1"/>
                </a:solidFill>
              </a:rPr>
              <a:t>卑鄙可耻</a:t>
            </a:r>
          </a:p>
          <a:p>
            <a:pPr marL="0" indent="0">
              <a:buNone/>
            </a:pPr>
            <a:r>
              <a:rPr lang="en-US" altLang="zh-CN">
                <a:solidFill>
                  <a:schemeClr val="tx1"/>
                </a:solidFill>
              </a:rPr>
              <a:t>He found it despicable that they spread rumors just to ruin his reputation.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747395" y="1520190"/>
            <a:ext cx="4304030" cy="381825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rmAutofit lnSpcReduction="10000"/>
          </a:bodyPr>
          <a:lstStyle/>
          <a:p>
            <a:pPr marL="0" indent="0">
              <a:buNone/>
            </a:pPr>
            <a:r>
              <a:rPr lang="zh-CN" altLang="en-US">
                <a:solidFill>
                  <a:schemeClr val="tx1"/>
                </a:solidFill>
              </a:rPr>
              <a:t>一句话猜电影：</a:t>
            </a:r>
          </a:p>
          <a:p>
            <a:pPr marL="0" indent="0">
              <a:buNone/>
            </a:pPr>
            <a:r>
              <a:rPr lang="en-US" altLang="zh-CN">
                <a:solidFill>
                  <a:schemeClr val="tx1"/>
                </a:solidFill>
              </a:rPr>
              <a:t>1. Redhead trades her voice for the ability to spread her legs.</a:t>
            </a:r>
          </a:p>
          <a:p>
            <a:pPr marL="0" indent="0">
              <a:buNone/>
            </a:pPr>
            <a:r>
              <a:rPr lang="en-US" altLang="zh-CN">
                <a:solidFill>
                  <a:schemeClr val="tx1"/>
                </a:solidFill>
              </a:rPr>
              <a:t>2. An old man’s wife dies, and then his house floats away.</a:t>
            </a:r>
          </a:p>
          <a:p>
            <a:pPr marL="0" indent="0">
              <a:buNone/>
            </a:pPr>
            <a:r>
              <a:rPr lang="en-US" altLang="zh-CN">
                <a:solidFill>
                  <a:schemeClr val="tx1"/>
                </a:solidFill>
              </a:rPr>
              <a:t>3. Giant purple sweet potato with a rock collection erases half the population.</a:t>
            </a:r>
          </a:p>
          <a:p>
            <a:pPr marL="0" indent="0">
              <a:buNone/>
            </a:pPr>
            <a:r>
              <a:rPr lang="en-US" altLang="zh-CN">
                <a:solidFill>
                  <a:schemeClr val="tx1"/>
                </a:solidFill>
              </a:rPr>
              <a:t>4. Just a ton of sand. And some politics.</a:t>
            </a:r>
          </a:p>
          <a:p>
            <a:pPr marL="0" indent="0">
              <a:buNone/>
            </a:pPr>
            <a:r>
              <a:rPr lang="en-US" altLang="zh-CN">
                <a:solidFill>
                  <a:schemeClr val="tx1"/>
                </a:solidFill>
              </a:rPr>
              <a:t>5. Everyone tries the ice-bucket challenge.</a:t>
            </a:r>
          </a:p>
          <a:p>
            <a:pPr marL="0" indent="0">
              <a:buNone/>
            </a:pPr>
            <a:r>
              <a:rPr lang="en-US" altLang="zh-CN">
                <a:solidFill>
                  <a:schemeClr val="tx1"/>
                </a:solidFill>
              </a:rPr>
              <a:t>6. Leonard Decaprio wanders a frozen wasteland in search of a Oscar.</a:t>
            </a:r>
          </a:p>
          <a:p>
            <a:pPr marL="0" indent="0">
              <a:buNone/>
            </a:pPr>
            <a:r>
              <a:rPr lang="en-US" altLang="zh-CN">
                <a:solidFill>
                  <a:schemeClr val="tx1"/>
                </a:solidFill>
              </a:rPr>
              <a:t>7. I always knew what the right path was... but I never took it. You know why? It was too damn hard.</a:t>
            </a:r>
          </a:p>
          <a:p>
            <a:pPr marL="0" indent="0">
              <a:buNone/>
            </a:pPr>
            <a:r>
              <a:rPr lang="en-US" altLang="zh-CN">
                <a:solidFill>
                  <a:schemeClr val="tx1"/>
                </a:solidFill>
              </a:rPr>
              <a:t>8. So we beat on, boats against the current, borne back ceaselessly into the past. </a:t>
            </a:r>
          </a:p>
          <a:p>
            <a:pPr marL="0" indent="0">
              <a:buNone/>
            </a:pPr>
            <a:r>
              <a:rPr lang="en-US" altLang="zh-CN">
                <a:solidFill>
                  <a:schemeClr val="tx1"/>
                </a:solidFill>
              </a:rPr>
              <a:t>9. Has not the count just told us that all human wisdom is summed up in two words?'—Wait and hope.' </a:t>
            </a:r>
          </a:p>
          <a:p>
            <a:pPr marL="0" indent="0">
              <a:buNone/>
            </a:pPr>
            <a:r>
              <a:rPr lang="en-US" altLang="zh-CN">
                <a:solidFill>
                  <a:schemeClr val="tx1"/>
                </a:solidFill>
              </a:rPr>
              <a:t>10. After all, tomorrow is another day.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endParaRPr lang="zh-CN" altLang="en-US"/>
          </a:p>
        </p:txBody>
      </p:sp>
      <p:pic>
        <p:nvPicPr>
          <p:cNvPr id="4" name="图片 3" descr="Screenshot_20251124_044243_com.baidu.netdisk_edit"/>
          <p:cNvPicPr>
            <a:picLocks noChangeAspect="1"/>
          </p:cNvPicPr>
          <p:nvPr/>
        </p:nvPicPr>
        <p:blipFill>
          <a:blip r:embed="rId4"/>
          <a:stretch>
            <a:fillRect/>
          </a:stretch>
        </p:blipFill>
        <p:spPr>
          <a:xfrm>
            <a:off x="424180" y="343535"/>
            <a:ext cx="11332210" cy="61061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lgn="just">
              <a:buNone/>
            </a:pPr>
            <a:r>
              <a:rPr lang="en-US" altLang="zh-CN" b="1">
                <a:solidFill>
                  <a:schemeClr val="tx1"/>
                </a:solidFill>
                <a:effectLst>
                  <a:outerShdw blurRad="38100" dist="38100" dir="2700000" algn="tl">
                    <a:srgbClr val="000000">
                      <a:alpha val="43137"/>
                    </a:srgbClr>
                  </a:outerShdw>
                </a:effectLst>
              </a:rPr>
              <a:t>11.3 </a:t>
            </a:r>
            <a:r>
              <a:rPr lang="zh-CN" altLang="en-US" b="1">
                <a:solidFill>
                  <a:schemeClr val="tx1"/>
                </a:solidFill>
                <a:effectLst>
                  <a:outerShdw blurRad="38100" dist="38100" dir="2700000" algn="tl">
                    <a:srgbClr val="000000">
                      <a:alpha val="43137"/>
                    </a:srgbClr>
                  </a:outerShdw>
                </a:effectLst>
              </a:rPr>
              <a:t>情绪厌恶</a:t>
            </a:r>
          </a:p>
          <a:p>
            <a:pPr marL="0" indent="0" algn="just">
              <a:buNone/>
            </a:pPr>
            <a:r>
              <a:rPr lang="en-US" altLang="zh-CN">
                <a:solidFill>
                  <a:schemeClr val="tx1"/>
                </a:solidFill>
              </a:rPr>
              <a:t>be tired of =be bored with</a:t>
            </a:r>
            <a:r>
              <a:rPr lang="zh-CN" altLang="en-US">
                <a:solidFill>
                  <a:schemeClr val="tx1"/>
                </a:solidFill>
              </a:rPr>
              <a:t>厌倦</a:t>
            </a:r>
          </a:p>
          <a:p>
            <a:pPr marL="0" indent="0" algn="just">
              <a:buNone/>
            </a:pPr>
            <a:r>
              <a:rPr lang="en-US" altLang="zh-CN">
                <a:solidFill>
                  <a:schemeClr val="tx1"/>
                </a:solidFill>
              </a:rPr>
              <a:t>be fed up with=have enough of sth. </a:t>
            </a:r>
          </a:p>
          <a:p>
            <a:pPr marL="0" indent="0" algn="just">
              <a:buNone/>
            </a:pPr>
            <a:r>
              <a:rPr lang="en-US" altLang="zh-CN">
                <a:solidFill>
                  <a:schemeClr val="tx1"/>
                </a:solidFill>
              </a:rPr>
              <a:t>She was fed up with the endless drama that surrounded her friend group. </a:t>
            </a:r>
          </a:p>
          <a:p>
            <a:pPr marL="0" indent="0" algn="just">
              <a:buNone/>
            </a:pPr>
            <a:r>
              <a:rPr lang="en-US" altLang="zh-CN">
                <a:solidFill>
                  <a:schemeClr val="tx1"/>
                </a:solidFill>
              </a:rPr>
              <a:t>mentally drained</a:t>
            </a:r>
            <a:r>
              <a:rPr lang="zh-CN" altLang="en-US">
                <a:solidFill>
                  <a:schemeClr val="tx1"/>
                </a:solidFill>
              </a:rPr>
              <a:t>精神耗尽的</a:t>
            </a:r>
          </a:p>
          <a:p>
            <a:pPr marL="0" indent="0" algn="just">
              <a:buNone/>
            </a:pPr>
            <a:r>
              <a:rPr lang="en-US" altLang="zh-CN">
                <a:solidFill>
                  <a:schemeClr val="tx1"/>
                </a:solidFill>
              </a:rPr>
              <a:t>He was mentally drained from dealing with the same conflict again and again. </a:t>
            </a:r>
          </a:p>
          <a:p>
            <a:pPr marL="0" indent="0" algn="just">
              <a:buNone/>
            </a:pPr>
            <a:r>
              <a:rPr lang="en-US" altLang="zh-CN">
                <a:solidFill>
                  <a:schemeClr val="tx1"/>
                </a:solidFill>
              </a:rPr>
              <a:t>feel suffocated</a:t>
            </a:r>
            <a:r>
              <a:rPr lang="zh-CN" altLang="en-US">
                <a:solidFill>
                  <a:schemeClr val="tx1"/>
                </a:solidFill>
              </a:rPr>
              <a:t>感到窒息</a:t>
            </a:r>
          </a:p>
          <a:p>
            <a:pPr marL="0" indent="0" algn="just">
              <a:buNone/>
            </a:pPr>
            <a:r>
              <a:rPr lang="en-US" altLang="zh-CN">
                <a:solidFill>
                  <a:schemeClr val="tx1"/>
                </a:solidFill>
              </a:rPr>
              <a:t>He felt suffocated by the constant pressure to meet everyone’s expectations. </a:t>
            </a:r>
          </a:p>
          <a:p>
            <a:pPr marL="0" indent="0" algn="just">
              <a:buNone/>
            </a:pPr>
            <a:r>
              <a:rPr lang="en-US" altLang="zh-CN">
                <a:solidFill>
                  <a:schemeClr val="tx1"/>
                </a:solidFill>
              </a:rPr>
              <a:t>Standing at the canyon's edge, she felt suffocated by its breathtaking grandeur. The sheer scale of beauty before her stole the air from her lungs.</a:t>
            </a:r>
          </a:p>
          <a:p>
            <a:pPr marL="0" indent="0" algn="just">
              <a:buNone/>
            </a:pPr>
            <a:r>
              <a:rPr lang="en-US" altLang="zh-CN">
                <a:solidFill>
                  <a:schemeClr val="tx1"/>
                </a:solidFill>
              </a:rPr>
              <a:t>Winning the award was a dream come true, and for a moment, the weight of this immense honor suffocated him, leaving him speechless and overwhelmed with gratitude.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endParaRPr lang="zh-CN" altLang="en-US"/>
          </a:p>
        </p:txBody>
      </p:sp>
      <p:pic>
        <p:nvPicPr>
          <p:cNvPr id="4" name="图片 3" descr="Screenshot_20251124_051512_com.baidu.netdisk_edit"/>
          <p:cNvPicPr>
            <a:picLocks noChangeAspect="1"/>
          </p:cNvPicPr>
          <p:nvPr/>
        </p:nvPicPr>
        <p:blipFill>
          <a:blip r:embed="rId4"/>
          <a:stretch>
            <a:fillRect/>
          </a:stretch>
        </p:blipFill>
        <p:spPr>
          <a:xfrm>
            <a:off x="487680" y="467360"/>
            <a:ext cx="11278235" cy="59524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778</Words>
  <Application>Microsoft Office PowerPoint</Application>
  <PresentationFormat>宽屏</PresentationFormat>
  <Paragraphs>41</Paragraphs>
  <Slides>11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微软雅黑</vt:lpstr>
      <vt:lpstr>Arial</vt:lpstr>
      <vt:lpstr>Times New Roman</vt:lpstr>
      <vt:lpstr>Wingdings</vt:lpstr>
      <vt:lpstr>WPS</vt:lpstr>
      <vt:lpstr>《读后续写工具箱》精编六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180</cp:revision>
  <dcterms:created xsi:type="dcterms:W3CDTF">2019-06-19T02:08:00Z</dcterms:created>
  <dcterms:modified xsi:type="dcterms:W3CDTF">2025-11-24T02:25:34Z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362C2F7FC99E42ADB8D1468ABE87584D_11</vt:lpwstr>
  </property>
</Properties>
</file>