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4" r:id="rId8"/>
    <p:sldId id="261" r:id="rId9"/>
    <p:sldId id="262" r:id="rId10"/>
    <p:sldId id="263" r:id="rId11"/>
    <p:sldId id="265" r:id="rId12"/>
    <p:sldId id="266" r:id="rId13"/>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99" d="100"/>
          <a:sy n="99" d="100"/>
        </p:scale>
        <p:origin x="84" y="582"/>
      </p:cViewPr>
      <p:guideLst>
        <p:guide orient="horz" pos="2160"/>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endParaRPr lang="zh-CN" altLang="en-US" dirty="0"/>
          </a:p>
        </p:txBody>
      </p:sp>
      <p:sp>
        <p:nvSpPr>
          <p:cNvPr id="3" name="副标题 2"/>
          <p:cNvSpPr>
            <a:spLocks noGrp="1"/>
          </p:cNvSpPr>
          <p:nvPr>
            <p:ph type="subTitle" idx="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82.xml"/><Relationship Id="rId2" Type="http://schemas.openxmlformats.org/officeDocument/2006/relationships/image" Target="../media/image5.jpeg"/><Relationship Id="rId1" Type="http://schemas.openxmlformats.org/officeDocument/2006/relationships/tags" Target="../tags/tag81.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4.xml"/><Relationship Id="rId1" Type="http://schemas.openxmlformats.org/officeDocument/2006/relationships/tags" Target="../tags/tag83.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s>
</file>

<file path=ppt/slides/_rels/slide3.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68.xml"/><Relationship Id="rId2" Type="http://schemas.openxmlformats.org/officeDocument/2006/relationships/image" Target="../media/image1.jpeg"/><Relationship Id="rId1" Type="http://schemas.openxmlformats.org/officeDocument/2006/relationships/tags" Target="../tags/tag67.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tags" Target="../tags/tag69.xml"/></Relationships>
</file>

<file path=ppt/slides/_rels/slide5.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72.xml"/><Relationship Id="rId2" Type="http://schemas.openxmlformats.org/officeDocument/2006/relationships/image" Target="../media/image2.png"/><Relationship Id="rId1" Type="http://schemas.openxmlformats.org/officeDocument/2006/relationships/tags" Target="../tags/tag71.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tags" Target="../tags/tag73.xml"/></Relationships>
</file>

<file path=ppt/slides/_rels/slide7.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76.xml"/><Relationship Id="rId2" Type="http://schemas.openxmlformats.org/officeDocument/2006/relationships/image" Target="../media/image3.jpeg"/><Relationship Id="rId1" Type="http://schemas.openxmlformats.org/officeDocument/2006/relationships/tags" Target="../tags/tag75.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8.xml"/><Relationship Id="rId1" Type="http://schemas.openxmlformats.org/officeDocument/2006/relationships/tags" Target="../tags/tag77.xml"/></Relationships>
</file>

<file path=ppt/slides/_rels/slide9.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80.xml"/><Relationship Id="rId2" Type="http://schemas.openxmlformats.org/officeDocument/2006/relationships/image" Target="../media/image4.jpeg"/><Relationship Id="rId1" Type="http://schemas.openxmlformats.org/officeDocument/2006/relationships/tags" Target="../tags/tag7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p:txBody>
          <a:bodyPr/>
          <a:p>
            <a:r>
              <a:rPr lang="zh-CN" altLang="zh-CN">
                <a:solidFill>
                  <a:srgbClr val="FF0000"/>
                </a:solidFill>
              </a:rPr>
              <a:t>《读后续写工具箱》精编六</a:t>
            </a:r>
            <a:endParaRPr lang="zh-CN" altLang="zh-CN">
              <a:solidFill>
                <a:srgbClr val="FF0000"/>
              </a:solidFill>
            </a:endParaRPr>
          </a:p>
        </p:txBody>
      </p:sp>
    </p:spTree>
    <p:custDataLst>
      <p:tags r:id="rId2"/>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12115"/>
            <a:ext cx="10968990" cy="5837555"/>
          </a:xfrm>
          <a:ln>
            <a:solidFill>
              <a:schemeClr val="accent1"/>
            </a:solidFill>
          </a:ln>
        </p:spPr>
        <p:txBody>
          <a:bodyPr/>
          <a:p>
            <a:pPr marL="0" indent="0">
              <a:buNone/>
            </a:pPr>
            <a:endParaRPr lang="zh-CN" altLang="en-US"/>
          </a:p>
        </p:txBody>
      </p:sp>
      <p:pic>
        <p:nvPicPr>
          <p:cNvPr id="4" name="图片 3" descr="Screenshot_20251124_051943_com.xingin.xhs_edit_23(1)"/>
          <p:cNvPicPr>
            <a:picLocks noChangeAspect="1"/>
          </p:cNvPicPr>
          <p:nvPr/>
        </p:nvPicPr>
        <p:blipFill>
          <a:blip r:embed="rId2"/>
          <a:stretch>
            <a:fillRect/>
          </a:stretch>
        </p:blipFill>
        <p:spPr>
          <a:xfrm>
            <a:off x="655320" y="488315"/>
            <a:ext cx="10922635" cy="5715000"/>
          </a:xfrm>
          <a:prstGeom prst="rect">
            <a:avLst/>
          </a:prstGeom>
        </p:spPr>
      </p:pic>
    </p:spTree>
    <p:custDataLst>
      <p:tags r:id="rId3"/>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24180"/>
            <a:ext cx="10968990" cy="5825490"/>
          </a:xfrm>
          <a:ln>
            <a:solidFill>
              <a:schemeClr val="accent1"/>
            </a:solidFill>
          </a:ln>
        </p:spPr>
        <p:txBody>
          <a:bodyPr>
            <a:noAutofit/>
          </a:bodyPr>
          <a:p>
            <a:pPr marL="0" indent="0" algn="just">
              <a:lnSpc>
                <a:spcPts val="2880"/>
              </a:lnSpc>
              <a:spcAft>
                <a:spcPts val="0"/>
              </a:spcAft>
              <a:buNone/>
            </a:pPr>
            <a:r>
              <a:rPr lang="en-US" altLang="zh-CN" sz="2000" b="1" i="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Just then, a minibus stopped before Ethan.</a:t>
            </a:r>
            <a:r>
              <a:rPr lang="en-US" altLang="zh-CN" sz="2000">
                <a:solidFill>
                  <a:schemeClr val="tx1"/>
                </a:solidFill>
                <a:latin typeface="Times New Roman" panose="02020603050405020304" charset="0"/>
                <a:cs typeface="Times New Roman" panose="02020603050405020304" charset="0"/>
              </a:rPr>
              <a:t> Out jumped Coach Schultz, followed by the entire team. Ethan's eyes widened in disbelief, then lit up with a radiant smile. Coach Schultz dashed over, announcing, "We all heard, Ethan. No way we'd let you face this alone." Instantly, the team sprang into action—some lured Zeke with rattling buckets of corn, while others formed a human fence along the woods. Within moments, the goat came bounding toward them, and with a firm tug, Ethan secured the rope, his anxiety melting into overwhelming relief.</a:t>
            </a:r>
            <a:endParaRPr lang="en-US" altLang="zh-CN" sz="20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000" b="1" i="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“Thanks, but sorry this took so much of our warm-up time,” Ethan said with guilt.</a:t>
            </a:r>
            <a:r>
              <a:rPr lang="en-US" altLang="zh-CN" sz="2000">
                <a:solidFill>
                  <a:schemeClr val="tx1"/>
                </a:solidFill>
                <a:latin typeface="Times New Roman" panose="02020603050405020304" charset="0"/>
                <a:cs typeface="Times New Roman" panose="02020603050405020304" charset="0"/>
              </a:rPr>
              <a:t> Coach Schultz chuckled, clasping his shoulder. "Son, that was our warm-up! Nothing gets the heart pumping like a goat chase. And remember—it's responsibility and cooperation that build a truly great team." A roaring cheer erupted as the team applauded their shared triumph, then piled into the minibus with Zeke safely recovered. As the vehicle pulled away, Ethan stood tall, a confident smile gracing his face. Deep inside, an unshakable belief took root: with this team behind him, he was ready for that very first pitch.</a:t>
            </a:r>
            <a:endParaRPr lang="en-US" altLang="zh-CN" sz="20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17195"/>
            <a:ext cx="10968990" cy="5832475"/>
          </a:xfrm>
          <a:ln>
            <a:solidFill>
              <a:schemeClr val="accent1"/>
            </a:solidFill>
          </a:ln>
        </p:spPr>
        <p:txBody>
          <a:bodyPr>
            <a:noAutofit/>
          </a:bodyPr>
          <a:p>
            <a:pPr marL="0" indent="0" algn="just">
              <a:lnSpc>
                <a:spcPts val="3500"/>
              </a:lnSpc>
              <a:spcAft>
                <a:spcPts val="0"/>
              </a:spcAft>
              <a:buNone/>
            </a:pPr>
            <a:r>
              <a:rPr lang="en-US" altLang="zh-CN" sz="2400">
                <a:solidFill>
                  <a:schemeClr val="tx1"/>
                </a:solidFill>
                <a:latin typeface="Times New Roman" panose="02020603050405020304" charset="0"/>
                <a:cs typeface="Times New Roman" panose="02020603050405020304" charset="0"/>
              </a:rPr>
              <a:t>P</a:t>
            </a:r>
            <a:r>
              <a:rPr lang="en-US" altLang="zh-CN" sz="2400" baseline="-25000">
                <a:solidFill>
                  <a:schemeClr val="tx1"/>
                </a:solidFill>
                <a:latin typeface="Times New Roman" panose="02020603050405020304" charset="0"/>
                <a:cs typeface="Times New Roman" panose="02020603050405020304" charset="0"/>
              </a:rPr>
              <a:t>133</a:t>
            </a:r>
            <a:endParaRPr lang="en-US" altLang="zh-CN" sz="2400" baseline="-25000">
              <a:solidFill>
                <a:schemeClr val="tx1"/>
              </a:solidFill>
              <a:latin typeface="Times New Roman" panose="02020603050405020304" charset="0"/>
              <a:cs typeface="Times New Roman" panose="02020603050405020304" charset="0"/>
            </a:endParaRPr>
          </a:p>
          <a:p>
            <a:pPr marL="0" indent="0" algn="just">
              <a:lnSpc>
                <a:spcPts val="3500"/>
              </a:lnSpc>
              <a:spcAft>
                <a:spcPts val="0"/>
              </a:spcAft>
              <a:buNone/>
            </a:pPr>
            <a:r>
              <a:rPr lang="zh-CN" altLang="en-US" sz="2400">
                <a:solidFill>
                  <a:schemeClr val="tx1"/>
                </a:solidFill>
                <a:latin typeface="Times New Roman" panose="02020603050405020304" charset="0"/>
                <a:cs typeface="Times New Roman" panose="02020603050405020304" charset="0"/>
              </a:rPr>
              <a:t>第</a:t>
            </a:r>
            <a:r>
              <a:rPr lang="en-US" altLang="zh-CN" sz="2400">
                <a:solidFill>
                  <a:schemeClr val="tx1"/>
                </a:solidFill>
                <a:latin typeface="Times New Roman" panose="02020603050405020304" charset="0"/>
                <a:cs typeface="Times New Roman" panose="02020603050405020304" charset="0"/>
              </a:rPr>
              <a:t>11</a:t>
            </a:r>
            <a:r>
              <a:rPr lang="zh-CN" altLang="en-US" sz="2400">
                <a:solidFill>
                  <a:schemeClr val="tx1"/>
                </a:solidFill>
                <a:latin typeface="Times New Roman" panose="02020603050405020304" charset="0"/>
                <a:cs typeface="Times New Roman" panose="02020603050405020304" charset="0"/>
              </a:rPr>
              <a:t>章</a:t>
            </a: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厌恶</a:t>
            </a:r>
            <a:endParaRPr lang="zh-CN" altLang="en-US" sz="2400">
              <a:solidFill>
                <a:schemeClr val="tx1"/>
              </a:solidFill>
              <a:latin typeface="Times New Roman" panose="02020603050405020304" charset="0"/>
              <a:cs typeface="Times New Roman" panose="02020603050405020304" charset="0"/>
            </a:endParaRPr>
          </a:p>
          <a:p>
            <a:pPr marL="0" indent="0" algn="just">
              <a:lnSpc>
                <a:spcPts val="3500"/>
              </a:lnSpc>
              <a:spcAft>
                <a:spcPts val="0"/>
              </a:spcAft>
              <a:buNone/>
            </a:pPr>
            <a:r>
              <a:rPr lang="en-US" altLang="zh-CN" sz="2400">
                <a:solidFill>
                  <a:schemeClr val="tx1"/>
                </a:solidFill>
                <a:latin typeface="Times New Roman" panose="02020603050405020304" charset="0"/>
                <a:cs typeface="Times New Roman" panose="02020603050405020304" charset="0"/>
              </a:rPr>
              <a:t>The sight </a:t>
            </a:r>
            <a:r>
              <a:rPr lang="en-US" altLang="zh-CN" sz="2400" b="1" u="sng">
                <a:solidFill>
                  <a:schemeClr val="tx1"/>
                </a:solidFill>
                <a:latin typeface="Times New Roman" panose="02020603050405020304" charset="0"/>
                <a:cs typeface="Times New Roman" panose="02020603050405020304" charset="0"/>
              </a:rPr>
              <a:t>turned my stomach</a:t>
            </a:r>
            <a:r>
              <a:rPr lang="en-US" altLang="zh-CN" sz="2400">
                <a:solidFill>
                  <a:schemeClr val="tx1"/>
                </a:solidFill>
                <a:latin typeface="Times New Roman" panose="02020603050405020304" charset="0"/>
                <a:cs typeface="Times New Roman" panose="02020603050405020304" charset="0"/>
              </a:rPr>
              <a:t> a little, but what lingered was a disgust I had no name for.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3500"/>
              </a:lnSpc>
              <a:spcAft>
                <a:spcPts val="0"/>
              </a:spcAft>
              <a:buNone/>
            </a:pP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这个句子写得有点奇怪）</a:t>
            </a:r>
            <a:endParaRPr lang="zh-CN" altLang="en-US" sz="2400">
              <a:solidFill>
                <a:schemeClr val="tx1"/>
              </a:solidFill>
              <a:latin typeface="Times New Roman" panose="02020603050405020304" charset="0"/>
              <a:cs typeface="Times New Roman" panose="02020603050405020304" charset="0"/>
            </a:endParaRPr>
          </a:p>
          <a:p>
            <a:pPr marL="0" indent="457200" algn="just">
              <a:lnSpc>
                <a:spcPts val="3500"/>
              </a:lnSpc>
              <a:spcAft>
                <a:spcPts val="0"/>
              </a:spcAft>
              <a:buNone/>
            </a:pPr>
            <a:r>
              <a:rPr lang="en-US" altLang="zh-CN" sz="2400">
                <a:solidFill>
                  <a:schemeClr val="tx1"/>
                </a:solidFill>
                <a:latin typeface="Times New Roman" panose="02020603050405020304" charset="0"/>
                <a:cs typeface="Times New Roman" panose="02020603050405020304" charset="0"/>
              </a:rPr>
              <a:t>People become quite illogical when they try to decide what can be eaten and what cannot be eaten. If you lived in the Mediterranean, for instance, you would consider octopus a great delicacy. You would not be able to understand why some people find it repulsive. On the other hand, your stomach would turn at the idea of frying potatoes in animal fat -- the normally accepted practice in many northern countries. The sad truth is that most of us have been brought up to eat certain foods and we stick to them all our lives.</a:t>
            </a:r>
            <a:endParaRPr lang="en-US" altLang="zh-CN"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36880"/>
            <a:ext cx="10968990" cy="5812790"/>
          </a:xfrm>
          <a:ln>
            <a:solidFill>
              <a:schemeClr val="accent1"/>
            </a:solidFill>
          </a:ln>
        </p:spPr>
        <p:txBody>
          <a:bodyPr/>
          <a:p>
            <a:pPr marL="0" indent="0">
              <a:buNone/>
            </a:pPr>
            <a:r>
              <a:rPr lang="en-US" altLang="zh-CN" b="1">
                <a:solidFill>
                  <a:schemeClr val="tx1"/>
                </a:solidFill>
              </a:rPr>
              <a:t>11.1 </a:t>
            </a:r>
            <a:r>
              <a:rPr lang="zh-CN" altLang="en-US" b="1">
                <a:solidFill>
                  <a:schemeClr val="tx1"/>
                </a:solidFill>
              </a:rPr>
              <a:t>生理厌恶</a:t>
            </a:r>
            <a:endParaRPr lang="zh-CN" altLang="en-US" b="1">
              <a:solidFill>
                <a:schemeClr val="tx1"/>
              </a:solidFill>
            </a:endParaRPr>
          </a:p>
          <a:p>
            <a:pPr marL="0" indent="0">
              <a:buNone/>
            </a:pPr>
            <a:endParaRPr lang="zh-CN" altLang="en-US" b="1">
              <a:solidFill>
                <a:schemeClr val="tx1"/>
              </a:solidFill>
            </a:endParaRPr>
          </a:p>
        </p:txBody>
      </p:sp>
      <p:pic>
        <p:nvPicPr>
          <p:cNvPr id="4" name="图片 3" descr="Screenshot_20251124_041152_com.baidu.netdisk_edit"/>
          <p:cNvPicPr>
            <a:picLocks noChangeAspect="1"/>
          </p:cNvPicPr>
          <p:nvPr/>
        </p:nvPicPr>
        <p:blipFill>
          <a:blip r:embed="rId2"/>
          <a:stretch>
            <a:fillRect/>
          </a:stretch>
        </p:blipFill>
        <p:spPr>
          <a:xfrm>
            <a:off x="534670" y="1053465"/>
            <a:ext cx="11138535" cy="5299710"/>
          </a:xfrm>
          <a:prstGeom prst="rect">
            <a:avLst/>
          </a:prstGeom>
        </p:spPr>
      </p:pic>
    </p:spTree>
    <p:custDataLst>
      <p:tags r:id="rId3"/>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48310"/>
            <a:ext cx="10968990" cy="5801360"/>
          </a:xfrm>
          <a:ln>
            <a:solidFill>
              <a:schemeClr val="accent1"/>
            </a:solidFill>
          </a:ln>
        </p:spPr>
        <p:txBody>
          <a:bodyPr>
            <a:noAutofit/>
          </a:bodyPr>
          <a:p>
            <a:pPr marL="0" indent="0" algn="just">
              <a:lnSpc>
                <a:spcPts val="340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11.2</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道德厌恶</a:t>
            </a:r>
            <a:endPar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34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contemptuous / contempt</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3400"/>
              </a:lnSpc>
              <a:spcAft>
                <a:spcPts val="0"/>
              </a:spcAft>
              <a:buNone/>
            </a:pPr>
            <a:r>
              <a:rPr lang="en-US" altLang="zh-CN" sz="2400">
                <a:solidFill>
                  <a:schemeClr val="tx1"/>
                </a:solidFill>
                <a:latin typeface="Times New Roman" panose="02020603050405020304" charset="0"/>
                <a:cs typeface="Times New Roman" panose="02020603050405020304" charset="0"/>
              </a:rPr>
              <a:t>She gave a contemptuous look when he bragged about cheating on the exam.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3400"/>
              </a:lnSpc>
              <a:spcAft>
                <a:spcPts val="0"/>
              </a:spcAft>
              <a:buNone/>
            </a:pPr>
            <a:r>
              <a:rPr lang="zh-CN" altLang="en-US" sz="2400">
                <a:solidFill>
                  <a:schemeClr val="tx1"/>
                </a:solidFill>
                <a:latin typeface="Times New Roman" panose="02020603050405020304" charset="0"/>
                <a:cs typeface="Times New Roman" panose="02020603050405020304" charset="0"/>
              </a:rPr>
              <a:t>其他：</a:t>
            </a:r>
            <a:r>
              <a:rPr lang="en-US" altLang="zh-CN" sz="2400">
                <a:solidFill>
                  <a:schemeClr val="tx1"/>
                </a:solidFill>
                <a:latin typeface="Times New Roman" panose="02020603050405020304" charset="0"/>
                <a:cs typeface="Times New Roman" panose="02020603050405020304" charset="0"/>
              </a:rPr>
              <a:t>sneer at, scorn, disdain</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3400"/>
              </a:lnSpc>
              <a:spcAft>
                <a:spcPts val="0"/>
              </a:spcAft>
              <a:buNone/>
            </a:pPr>
            <a:r>
              <a:rPr lang="en-US" altLang="zh-CN" sz="2400">
                <a:solidFill>
                  <a:schemeClr val="tx1"/>
                </a:solidFill>
                <a:latin typeface="Times New Roman" panose="02020603050405020304" charset="0"/>
                <a:cs typeface="Times New Roman" panose="02020603050405020304" charset="0"/>
              </a:rPr>
              <a:t>As the mocking laughter erupted around him, Li Ming looked up to see scornful looks directed his way.</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3400"/>
              </a:lnSpc>
              <a:spcAft>
                <a:spcPts val="0"/>
              </a:spcAft>
              <a:buNone/>
            </a:pPr>
            <a:r>
              <a:rPr lang="en-US" altLang="zh-CN" sz="2400">
                <a:solidFill>
                  <a:schemeClr val="tx1"/>
                </a:solidFill>
                <a:latin typeface="Times New Roman" panose="02020603050405020304" charset="0"/>
                <a:cs typeface="Times New Roman" panose="02020603050405020304" charset="0"/>
              </a:rPr>
              <a:t>He showed his carefully painted artwork to the class, only to see scornful looks on some students' faces, and his heart sank.</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34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look down on / upon</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看不起</a:t>
            </a:r>
            <a:endPar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34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look up to</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尊敬</a:t>
            </a:r>
            <a:endPar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3400"/>
              </a:lnSpc>
              <a:spcAft>
                <a:spcPts val="0"/>
              </a:spcAft>
              <a:buNone/>
            </a:pPr>
            <a:r>
              <a:rPr lang="en-US" altLang="zh-CN" sz="2400">
                <a:solidFill>
                  <a:schemeClr val="tx1"/>
                </a:solidFill>
                <a:latin typeface="Times New Roman" panose="02020603050405020304" charset="0"/>
                <a:cs typeface="Times New Roman" panose="02020603050405020304" charset="0"/>
              </a:rPr>
              <a:t>They looked down on anyone who bullied others for fun. </a:t>
            </a:r>
            <a:endParaRPr lang="en-US" altLang="zh-CN"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36880"/>
            <a:ext cx="10968990" cy="5812790"/>
          </a:xfrm>
          <a:ln>
            <a:solidFill>
              <a:schemeClr val="accent1"/>
            </a:solidFill>
          </a:ln>
        </p:spPr>
        <p:txBody>
          <a:bodyPr/>
          <a:p>
            <a:pPr marL="0" indent="0">
              <a:buNone/>
            </a:pPr>
            <a:r>
              <a:rPr lang="en-US" altLang="zh-CN">
                <a:solidFill>
                  <a:schemeClr val="tx1"/>
                </a:solidFill>
              </a:rPr>
              <a:t>find something despicable</a:t>
            </a:r>
            <a:r>
              <a:rPr lang="zh-CN" altLang="en-US">
                <a:solidFill>
                  <a:schemeClr val="tx1"/>
                </a:solidFill>
              </a:rPr>
              <a:t>认为</a:t>
            </a:r>
            <a:r>
              <a:rPr lang="en-US" altLang="zh-CN">
                <a:solidFill>
                  <a:schemeClr val="tx1"/>
                </a:solidFill>
              </a:rPr>
              <a:t>...</a:t>
            </a:r>
            <a:r>
              <a:rPr lang="zh-CN" altLang="en-US">
                <a:solidFill>
                  <a:schemeClr val="tx1"/>
                </a:solidFill>
              </a:rPr>
              <a:t>卑鄙可耻</a:t>
            </a:r>
            <a:endParaRPr lang="zh-CN" altLang="en-US">
              <a:solidFill>
                <a:schemeClr val="tx1"/>
              </a:solidFill>
            </a:endParaRPr>
          </a:p>
          <a:p>
            <a:pPr marL="0" indent="0">
              <a:buNone/>
            </a:pPr>
            <a:r>
              <a:rPr lang="en-US" altLang="zh-CN">
                <a:solidFill>
                  <a:schemeClr val="tx1"/>
                </a:solidFill>
              </a:rPr>
              <a:t>He found it despicable that they spread rumors just to ruin his reputation. </a:t>
            </a:r>
            <a:endParaRPr lang="en-US" altLang="zh-CN">
              <a:solidFill>
                <a:schemeClr val="tx1"/>
              </a:solidFill>
            </a:endParaRPr>
          </a:p>
          <a:p>
            <a:pPr marL="0" indent="0">
              <a:buNone/>
            </a:pPr>
            <a:endParaRPr lang="en-US" altLang="zh-CN">
              <a:solidFill>
                <a:schemeClr val="tx1"/>
              </a:solidFill>
            </a:endParaRPr>
          </a:p>
        </p:txBody>
      </p:sp>
      <p:pic>
        <p:nvPicPr>
          <p:cNvPr id="4" name="图片 3"/>
          <p:cNvPicPr>
            <a:picLocks noChangeAspect="1"/>
          </p:cNvPicPr>
          <p:nvPr/>
        </p:nvPicPr>
        <p:blipFill>
          <a:blip r:embed="rId2"/>
          <a:stretch>
            <a:fillRect/>
          </a:stretch>
        </p:blipFill>
        <p:spPr>
          <a:xfrm>
            <a:off x="747395" y="1520190"/>
            <a:ext cx="4304030" cy="3818255"/>
          </a:xfrm>
          <a:prstGeom prst="rect">
            <a:avLst/>
          </a:prstGeom>
        </p:spPr>
      </p:pic>
    </p:spTree>
    <p:custDataLst>
      <p:tags r:id="rId3"/>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73710"/>
            <a:ext cx="10968990" cy="5775960"/>
          </a:xfrm>
          <a:ln>
            <a:solidFill>
              <a:schemeClr val="accent1"/>
            </a:solidFill>
          </a:ln>
        </p:spPr>
        <p:txBody>
          <a:bodyPr>
            <a:normAutofit lnSpcReduction="10000"/>
          </a:bodyPr>
          <a:p>
            <a:pPr marL="0" indent="0">
              <a:buNone/>
            </a:pPr>
            <a:r>
              <a:rPr lang="zh-CN" altLang="en-US">
                <a:solidFill>
                  <a:schemeClr val="tx1"/>
                </a:solidFill>
              </a:rPr>
              <a:t>一句话猜电影：</a:t>
            </a:r>
            <a:endParaRPr lang="zh-CN" altLang="en-US">
              <a:solidFill>
                <a:schemeClr val="tx1"/>
              </a:solidFill>
            </a:endParaRPr>
          </a:p>
          <a:p>
            <a:pPr marL="0" indent="0">
              <a:buNone/>
            </a:pPr>
            <a:r>
              <a:rPr lang="en-US" altLang="zh-CN">
                <a:solidFill>
                  <a:schemeClr val="tx1"/>
                </a:solidFill>
              </a:rPr>
              <a:t>1. Redhead trades her voice for the ability to spread her legs.</a:t>
            </a:r>
            <a:endParaRPr lang="en-US" altLang="zh-CN">
              <a:solidFill>
                <a:schemeClr val="tx1"/>
              </a:solidFill>
            </a:endParaRPr>
          </a:p>
          <a:p>
            <a:pPr marL="0" indent="0">
              <a:buNone/>
            </a:pPr>
            <a:r>
              <a:rPr lang="en-US" altLang="zh-CN">
                <a:solidFill>
                  <a:schemeClr val="tx1"/>
                </a:solidFill>
              </a:rPr>
              <a:t>2. An old man’s wife dies, and then his house floats away.</a:t>
            </a:r>
            <a:endParaRPr lang="en-US" altLang="zh-CN">
              <a:solidFill>
                <a:schemeClr val="tx1"/>
              </a:solidFill>
            </a:endParaRPr>
          </a:p>
          <a:p>
            <a:pPr marL="0" indent="0">
              <a:buNone/>
            </a:pPr>
            <a:r>
              <a:rPr lang="en-US" altLang="zh-CN">
                <a:solidFill>
                  <a:schemeClr val="tx1"/>
                </a:solidFill>
              </a:rPr>
              <a:t>3. Giant purple sweet potato with a rock collection erases half the population.</a:t>
            </a:r>
            <a:endParaRPr lang="en-US" altLang="zh-CN">
              <a:solidFill>
                <a:schemeClr val="tx1"/>
              </a:solidFill>
            </a:endParaRPr>
          </a:p>
          <a:p>
            <a:pPr marL="0" indent="0">
              <a:buNone/>
            </a:pPr>
            <a:r>
              <a:rPr lang="en-US" altLang="zh-CN">
                <a:solidFill>
                  <a:schemeClr val="tx1"/>
                </a:solidFill>
              </a:rPr>
              <a:t>4. Just a ton of sand. And some politics.</a:t>
            </a:r>
            <a:endParaRPr lang="en-US" altLang="zh-CN">
              <a:solidFill>
                <a:schemeClr val="tx1"/>
              </a:solidFill>
            </a:endParaRPr>
          </a:p>
          <a:p>
            <a:pPr marL="0" indent="0">
              <a:buNone/>
            </a:pPr>
            <a:r>
              <a:rPr lang="en-US" altLang="zh-CN">
                <a:solidFill>
                  <a:schemeClr val="tx1"/>
                </a:solidFill>
              </a:rPr>
              <a:t>5. Everyone tries the ice-bucket challenge.</a:t>
            </a:r>
            <a:endParaRPr lang="en-US" altLang="zh-CN">
              <a:solidFill>
                <a:schemeClr val="tx1"/>
              </a:solidFill>
            </a:endParaRPr>
          </a:p>
          <a:p>
            <a:pPr marL="0" indent="0">
              <a:buNone/>
            </a:pPr>
            <a:r>
              <a:rPr lang="en-US" altLang="zh-CN">
                <a:solidFill>
                  <a:schemeClr val="tx1"/>
                </a:solidFill>
              </a:rPr>
              <a:t>6. Leonard Decaprio wanders a frozen wasteland in search of a Oscar.</a:t>
            </a:r>
            <a:endParaRPr lang="en-US" altLang="zh-CN">
              <a:solidFill>
                <a:schemeClr val="tx1"/>
              </a:solidFill>
            </a:endParaRPr>
          </a:p>
          <a:p>
            <a:pPr marL="0" indent="0">
              <a:buNone/>
            </a:pPr>
            <a:r>
              <a:rPr lang="en-US" altLang="zh-CN">
                <a:solidFill>
                  <a:schemeClr val="tx1"/>
                </a:solidFill>
              </a:rPr>
              <a:t>7. I always knew what the right path was... but I never took it. You know why? It was too damn hard.</a:t>
            </a:r>
            <a:endParaRPr lang="en-US" altLang="zh-CN">
              <a:solidFill>
                <a:schemeClr val="tx1"/>
              </a:solidFill>
            </a:endParaRPr>
          </a:p>
          <a:p>
            <a:pPr marL="0" indent="0">
              <a:buNone/>
            </a:pPr>
            <a:r>
              <a:rPr lang="en-US" altLang="zh-CN">
                <a:solidFill>
                  <a:schemeClr val="tx1"/>
                </a:solidFill>
              </a:rPr>
              <a:t>8. So we beat on, boats against the current, borne back ceaselessly into the past. </a:t>
            </a:r>
            <a:endParaRPr lang="en-US" altLang="zh-CN">
              <a:solidFill>
                <a:schemeClr val="tx1"/>
              </a:solidFill>
            </a:endParaRPr>
          </a:p>
          <a:p>
            <a:pPr marL="0" indent="0">
              <a:buNone/>
            </a:pPr>
            <a:r>
              <a:rPr lang="en-US" altLang="zh-CN">
                <a:solidFill>
                  <a:schemeClr val="tx1"/>
                </a:solidFill>
              </a:rPr>
              <a:t>9. Has not the count just told us that all human wisdom is summed up in two words?'—Wait and hope.' </a:t>
            </a:r>
            <a:endParaRPr lang="en-US" altLang="zh-CN">
              <a:solidFill>
                <a:schemeClr val="tx1"/>
              </a:solidFill>
            </a:endParaRPr>
          </a:p>
          <a:p>
            <a:pPr marL="0" indent="0">
              <a:buNone/>
            </a:pPr>
            <a:r>
              <a:rPr lang="en-US" altLang="zh-CN">
                <a:solidFill>
                  <a:schemeClr val="tx1"/>
                </a:solidFill>
              </a:rPr>
              <a:t>10. After all, tomorrow is another day.</a:t>
            </a:r>
            <a:endParaRPr lang="en-US" altLang="zh-CN">
              <a:solidFill>
                <a:schemeClr val="tx1"/>
              </a:solidFill>
            </a:endParaRPr>
          </a:p>
        </p:txBody>
      </p:sp>
    </p:spTree>
    <p:custDataLst>
      <p:tags r:id="rId2"/>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23545"/>
            <a:ext cx="10968990" cy="5826125"/>
          </a:xfrm>
          <a:ln>
            <a:solidFill>
              <a:schemeClr val="accent1"/>
            </a:solidFill>
          </a:ln>
        </p:spPr>
        <p:txBody>
          <a:bodyPr/>
          <a:p>
            <a:pPr marL="0" indent="0">
              <a:buNone/>
            </a:pPr>
            <a:endParaRPr lang="zh-CN" altLang="en-US"/>
          </a:p>
        </p:txBody>
      </p:sp>
      <p:pic>
        <p:nvPicPr>
          <p:cNvPr id="4" name="图片 3" descr="Screenshot_20251124_044243_com.baidu.netdisk_edit"/>
          <p:cNvPicPr>
            <a:picLocks noChangeAspect="1"/>
          </p:cNvPicPr>
          <p:nvPr/>
        </p:nvPicPr>
        <p:blipFill>
          <a:blip r:embed="rId2"/>
          <a:stretch>
            <a:fillRect/>
          </a:stretch>
        </p:blipFill>
        <p:spPr>
          <a:xfrm>
            <a:off x="424180" y="343535"/>
            <a:ext cx="11332210" cy="6106160"/>
          </a:xfrm>
          <a:prstGeom prst="rect">
            <a:avLst/>
          </a:prstGeom>
        </p:spPr>
      </p:pic>
    </p:spTree>
    <p:custDataLst>
      <p:tags r:id="rId3"/>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36880"/>
            <a:ext cx="10968990" cy="5812790"/>
          </a:xfrm>
          <a:ln>
            <a:solidFill>
              <a:schemeClr val="accent1"/>
            </a:solidFill>
          </a:ln>
        </p:spPr>
        <p:txBody>
          <a:bodyPr/>
          <a:p>
            <a:pPr marL="0" indent="0" algn="just">
              <a:buNone/>
            </a:pPr>
            <a:r>
              <a:rPr lang="en-US" altLang="zh-CN" b="1">
                <a:solidFill>
                  <a:schemeClr val="tx1"/>
                </a:solidFill>
                <a:effectLst>
                  <a:outerShdw blurRad="38100" dist="38100" dir="2700000" algn="tl">
                    <a:srgbClr val="000000">
                      <a:alpha val="43137"/>
                    </a:srgbClr>
                  </a:outerShdw>
                </a:effectLst>
              </a:rPr>
              <a:t>11.3 </a:t>
            </a:r>
            <a:r>
              <a:rPr lang="zh-CN" altLang="en-US" b="1">
                <a:solidFill>
                  <a:schemeClr val="tx1"/>
                </a:solidFill>
                <a:effectLst>
                  <a:outerShdw blurRad="38100" dist="38100" dir="2700000" algn="tl">
                    <a:srgbClr val="000000">
                      <a:alpha val="43137"/>
                    </a:srgbClr>
                  </a:outerShdw>
                </a:effectLst>
              </a:rPr>
              <a:t>情绪厌恶</a:t>
            </a:r>
            <a:endParaRPr lang="zh-CN" altLang="en-US" b="1">
              <a:solidFill>
                <a:schemeClr val="tx1"/>
              </a:solidFill>
              <a:effectLst>
                <a:outerShdw blurRad="38100" dist="38100" dir="2700000" algn="tl">
                  <a:srgbClr val="000000">
                    <a:alpha val="43137"/>
                  </a:srgbClr>
                </a:outerShdw>
              </a:effectLst>
            </a:endParaRPr>
          </a:p>
          <a:p>
            <a:pPr marL="0" indent="0" algn="just">
              <a:buNone/>
            </a:pPr>
            <a:r>
              <a:rPr lang="en-US" altLang="zh-CN">
                <a:solidFill>
                  <a:schemeClr val="tx1"/>
                </a:solidFill>
              </a:rPr>
              <a:t>be tired of =be bored with</a:t>
            </a:r>
            <a:r>
              <a:rPr lang="zh-CN" altLang="en-US">
                <a:solidFill>
                  <a:schemeClr val="tx1"/>
                </a:solidFill>
              </a:rPr>
              <a:t>厌倦</a:t>
            </a:r>
            <a:endParaRPr lang="zh-CN" altLang="en-US">
              <a:solidFill>
                <a:schemeClr val="tx1"/>
              </a:solidFill>
            </a:endParaRPr>
          </a:p>
          <a:p>
            <a:pPr marL="0" indent="0" algn="just">
              <a:buNone/>
            </a:pPr>
            <a:r>
              <a:rPr lang="en-US" altLang="zh-CN">
                <a:solidFill>
                  <a:schemeClr val="tx1"/>
                </a:solidFill>
              </a:rPr>
              <a:t>be fed up with=have enough of sth. </a:t>
            </a:r>
            <a:endParaRPr lang="en-US" altLang="zh-CN">
              <a:solidFill>
                <a:schemeClr val="tx1"/>
              </a:solidFill>
            </a:endParaRPr>
          </a:p>
          <a:p>
            <a:pPr marL="0" indent="0" algn="just">
              <a:buNone/>
            </a:pPr>
            <a:r>
              <a:rPr lang="en-US" altLang="zh-CN">
                <a:solidFill>
                  <a:schemeClr val="tx1"/>
                </a:solidFill>
              </a:rPr>
              <a:t>She was fed up with the endless drama that surrounded her friend group. </a:t>
            </a:r>
            <a:endParaRPr lang="en-US" altLang="zh-CN">
              <a:solidFill>
                <a:schemeClr val="tx1"/>
              </a:solidFill>
            </a:endParaRPr>
          </a:p>
          <a:p>
            <a:pPr marL="0" indent="0" algn="just">
              <a:buNone/>
            </a:pPr>
            <a:r>
              <a:rPr lang="en-US" altLang="zh-CN">
                <a:solidFill>
                  <a:schemeClr val="tx1"/>
                </a:solidFill>
              </a:rPr>
              <a:t>mentally drained</a:t>
            </a:r>
            <a:r>
              <a:rPr lang="zh-CN" altLang="en-US">
                <a:solidFill>
                  <a:schemeClr val="tx1"/>
                </a:solidFill>
              </a:rPr>
              <a:t>精神耗尽的</a:t>
            </a:r>
            <a:endParaRPr lang="zh-CN" altLang="en-US">
              <a:solidFill>
                <a:schemeClr val="tx1"/>
              </a:solidFill>
            </a:endParaRPr>
          </a:p>
          <a:p>
            <a:pPr marL="0" indent="0" algn="just">
              <a:buNone/>
            </a:pPr>
            <a:r>
              <a:rPr lang="en-US" altLang="zh-CN">
                <a:solidFill>
                  <a:schemeClr val="tx1"/>
                </a:solidFill>
              </a:rPr>
              <a:t>He was mentally drained from dealing with the same conflict again and again. </a:t>
            </a:r>
            <a:endParaRPr lang="en-US" altLang="zh-CN">
              <a:solidFill>
                <a:schemeClr val="tx1"/>
              </a:solidFill>
            </a:endParaRPr>
          </a:p>
          <a:p>
            <a:pPr marL="0" indent="0" algn="just">
              <a:buNone/>
            </a:pPr>
            <a:r>
              <a:rPr lang="en-US" altLang="zh-CN">
                <a:solidFill>
                  <a:schemeClr val="tx1"/>
                </a:solidFill>
              </a:rPr>
              <a:t>feel suffocated</a:t>
            </a:r>
            <a:r>
              <a:rPr lang="zh-CN" altLang="en-US">
                <a:solidFill>
                  <a:schemeClr val="tx1"/>
                </a:solidFill>
              </a:rPr>
              <a:t>感到窒息</a:t>
            </a:r>
            <a:endParaRPr lang="zh-CN" altLang="en-US">
              <a:solidFill>
                <a:schemeClr val="tx1"/>
              </a:solidFill>
            </a:endParaRPr>
          </a:p>
          <a:p>
            <a:pPr marL="0" indent="0" algn="just">
              <a:buNone/>
            </a:pPr>
            <a:r>
              <a:rPr lang="en-US" altLang="zh-CN">
                <a:solidFill>
                  <a:schemeClr val="tx1"/>
                </a:solidFill>
              </a:rPr>
              <a:t>He felt suffocated by the constant pressure to meet everyone’s expectations. </a:t>
            </a:r>
            <a:endParaRPr lang="en-US" altLang="zh-CN">
              <a:solidFill>
                <a:schemeClr val="tx1"/>
              </a:solidFill>
            </a:endParaRPr>
          </a:p>
          <a:p>
            <a:pPr marL="0" indent="0" algn="just">
              <a:buNone/>
            </a:pPr>
            <a:r>
              <a:rPr lang="en-US" altLang="zh-CN">
                <a:solidFill>
                  <a:schemeClr val="tx1"/>
                </a:solidFill>
              </a:rPr>
              <a:t>Standing at the canyon's edge, she felt suffocated by its breathtaking grandeur. The sheer scale of beauty before her stole the air from her lungs.</a:t>
            </a:r>
            <a:endParaRPr lang="en-US" altLang="zh-CN">
              <a:solidFill>
                <a:schemeClr val="tx1"/>
              </a:solidFill>
            </a:endParaRPr>
          </a:p>
          <a:p>
            <a:pPr marL="0" indent="0" algn="just">
              <a:buNone/>
            </a:pPr>
            <a:r>
              <a:rPr lang="en-US" altLang="zh-CN">
                <a:solidFill>
                  <a:schemeClr val="tx1"/>
                </a:solidFill>
              </a:rPr>
              <a:t>Winning the award was a dream come true, and for a moment, the weight of this immense honor suffocated him, leaving him speechless and overwhelmed with gratitude.</a:t>
            </a:r>
            <a:endParaRPr lang="en-US" altLang="zh-CN">
              <a:solidFill>
                <a:schemeClr val="tx1"/>
              </a:solidFill>
            </a:endParaRPr>
          </a:p>
        </p:txBody>
      </p:sp>
    </p:spTree>
    <p:custDataLst>
      <p:tags r:id="rId2"/>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67360"/>
            <a:ext cx="10968990" cy="5782310"/>
          </a:xfrm>
          <a:ln>
            <a:solidFill>
              <a:schemeClr val="accent1"/>
            </a:solidFill>
          </a:ln>
        </p:spPr>
        <p:txBody>
          <a:bodyPr/>
          <a:p>
            <a:pPr marL="0" indent="0">
              <a:buNone/>
            </a:pPr>
            <a:endParaRPr lang="zh-CN" altLang="en-US"/>
          </a:p>
        </p:txBody>
      </p:sp>
      <p:pic>
        <p:nvPicPr>
          <p:cNvPr id="4" name="图片 3" descr="Screenshot_20251124_051512_com.baidu.netdisk_edit"/>
          <p:cNvPicPr>
            <a:picLocks noChangeAspect="1"/>
          </p:cNvPicPr>
          <p:nvPr/>
        </p:nvPicPr>
        <p:blipFill>
          <a:blip r:embed="rId2"/>
          <a:stretch>
            <a:fillRect/>
          </a:stretch>
        </p:blipFill>
        <p:spPr>
          <a:xfrm>
            <a:off x="487680" y="467360"/>
            <a:ext cx="11278235" cy="5952490"/>
          </a:xfrm>
          <a:prstGeom prst="rect">
            <a:avLst/>
          </a:prstGeom>
        </p:spPr>
      </p:pic>
    </p:spTree>
    <p:custDataLst>
      <p:tags r:id="rId3"/>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4.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6.xml><?xml version="1.0" encoding="utf-8"?>
<p:tagLst xmlns:p="http://schemas.openxmlformats.org/presentationml/2006/main">
  <p:tag name="KSO_WM_BEAUTIFY_FLAG" val="#wm#"/>
  <p:tag name="KSO_WM_TEMPLATE_CATEGORY" val="custom"/>
  <p:tag name="KSO_WM_TEMPLATE_INDEX" val="20205081"/>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8.xml><?xml version="1.0" encoding="utf-8"?>
<p:tagLst xmlns:p="http://schemas.openxmlformats.org/presentationml/2006/main">
  <p:tag name="KSO_WM_BEAUTIFY_FLAG" val="#wm#"/>
  <p:tag name="KSO_WM_TEMPLATE_CATEGORY" val="custom"/>
  <p:tag name="KSO_WM_TEMPLATE_INDEX" val="20205081"/>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BEAUTIFY_FLAG" val="#wm#"/>
  <p:tag name="KSO_WM_TEMPLATE_CATEGORY" val="custom"/>
  <p:tag name="KSO_WM_TEMPLATE_INDEX" val="20205081"/>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2.xml><?xml version="1.0" encoding="utf-8"?>
<p:tagLst xmlns:p="http://schemas.openxmlformats.org/presentationml/2006/main">
  <p:tag name="KSO_WM_BEAUTIFY_FLAG" val="#wm#"/>
  <p:tag name="KSO_WM_TEMPLATE_CATEGORY" val="custom"/>
  <p:tag name="KSO_WM_TEMPLATE_INDEX" val="20205081"/>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4.xml><?xml version="1.0" encoding="utf-8"?>
<p:tagLst xmlns:p="http://schemas.openxmlformats.org/presentationml/2006/main">
  <p:tag name="KSO_WM_BEAUTIFY_FLAG" val="#wm#"/>
  <p:tag name="KSO_WM_TEMPLATE_CATEGORY" val="custom"/>
  <p:tag name="KSO_WM_TEMPLATE_INDEX" val="20205081"/>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6.xml><?xml version="1.0" encoding="utf-8"?>
<p:tagLst xmlns:p="http://schemas.openxmlformats.org/presentationml/2006/main">
  <p:tag name="KSO_WM_BEAUTIFY_FLAG" val="#wm#"/>
  <p:tag name="KSO_WM_TEMPLATE_CATEGORY" val="custom"/>
  <p:tag name="KSO_WM_TEMPLATE_INDEX" val="20205081"/>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8.xml><?xml version="1.0" encoding="utf-8"?>
<p:tagLst xmlns:p="http://schemas.openxmlformats.org/presentationml/2006/main">
  <p:tag name="KSO_WM_BEAUTIFY_FLAG" val="#wm#"/>
  <p:tag name="KSO_WM_TEMPLATE_CATEGORY" val="custom"/>
  <p:tag name="KSO_WM_TEMPLATE_INDEX" val="20205081"/>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BEAUTIFY_FLAG" val="#wm#"/>
  <p:tag name="KSO_WM_TEMPLATE_CATEGORY" val="custom"/>
  <p:tag name="KSO_WM_TEMPLATE_INDEX" val="20205081"/>
</p:tagLst>
</file>

<file path=ppt/tags/tag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2.xml><?xml version="1.0" encoding="utf-8"?>
<p:tagLst xmlns:p="http://schemas.openxmlformats.org/presentationml/2006/main">
  <p:tag name="KSO_WM_BEAUTIFY_FLAG" val="#wm#"/>
  <p:tag name="KSO_WM_TEMPLATE_CATEGORY" val="custom"/>
  <p:tag name="KSO_WM_TEMPLATE_INDEX" val="20205081"/>
</p:tagLst>
</file>

<file path=ppt/tags/tag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4.xml><?xml version="1.0" encoding="utf-8"?>
<p:tagLst xmlns:p="http://schemas.openxmlformats.org/presentationml/2006/main">
  <p:tag name="KSO_WM_BEAUTIFY_FLAG" val="#wm#"/>
  <p:tag name="KSO_WM_TEMPLATE_CATEGORY" val="custom"/>
  <p:tag name="KSO_WM_TEMPLATE_INDEX" val="20205081"/>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3690</Words>
  <Application>WPS 演示</Application>
  <PresentationFormat>宽屏</PresentationFormat>
  <Paragraphs>51</Paragraphs>
  <Slides>11</Slides>
  <Notes>4</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11</vt:i4>
      </vt:variant>
    </vt:vector>
  </HeadingPairs>
  <TitlesOfParts>
    <vt:vector size="20" baseType="lpstr">
      <vt:lpstr>Arial</vt:lpstr>
      <vt:lpstr>宋体</vt:lpstr>
      <vt:lpstr>Wingdings</vt:lpstr>
      <vt:lpstr>Wingdings</vt:lpstr>
      <vt:lpstr>微软雅黑</vt:lpstr>
      <vt:lpstr>Arial Unicode MS</vt:lpstr>
      <vt:lpstr>Calibri</vt:lpstr>
      <vt:lpstr>Times New Roman</vt:lpstr>
      <vt:lpstr>WPS</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marble   duang</cp:lastModifiedBy>
  <cp:revision>178</cp:revision>
  <dcterms:created xsi:type="dcterms:W3CDTF">2019-06-19T02:08:00Z</dcterms:created>
  <dcterms:modified xsi:type="dcterms:W3CDTF">2025-11-23T21:30:05Z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2052-12.1.0.23542</vt:lpwstr>
  </property>
  <property fmtid="{D5CDD505-2E9C-101B-9397-08002B2CF9AE}" pid="3" name="ICV">
    <vt:lpwstr>362C2F7FC99E42ADB8D1468ABE87584D_11</vt:lpwstr>
  </property>
</Properties>
</file>