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ink/ink1.xml" ContentType="application/inkml+xml"/>
  <Override PartName="/ppt/tags/tag77.xml" ContentType="application/vnd.openxmlformats-officedocument.presentationml.tags+xml"/>
  <Override PartName="/ppt/tags/tag78.xml" ContentType="application/vnd.openxmlformats-officedocument.presentationml.tags+xml"/>
  <Override PartName="/ppt/ink/ink2.xml" ContentType="application/inkml+xml"/>
  <Override PartName="/ppt/tags/tag79.xml" ContentType="application/vnd.openxmlformats-officedocument.presentationml.tags+xml"/>
  <Override PartName="/ppt/tags/tag80.xml" ContentType="application/vnd.openxmlformats-officedocument.presentationml.tags+xml"/>
  <Override PartName="/ppt/ink/ink3.xml" ContentType="application/inkml+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ink/ink4.xml" ContentType="application/inkml+xml"/>
  <Override PartName="/ppt/tags/tag89.xml" ContentType="application/vnd.openxmlformats-officedocument.presentationml.tags+xml"/>
  <Override PartName="/ppt/tags/tag90.xml" ContentType="application/vnd.openxmlformats-officedocument.presentationml.tags+xml"/>
  <Override PartName="/ppt/ink/ink5.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30" d="100"/>
          <a:sy n="30" d="100"/>
        </p:scale>
        <p:origin x="420" y="2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1:23:32.795"/>
    </inkml:context>
    <inkml:brush xml:id="br0">
      <inkml:brushProperty name="width" value="0.05292" units="cm"/>
      <inkml:brushProperty name="height" value="0.05292" units="cm"/>
      <inkml:brushProperty name="color" value="#FF0000"/>
    </inkml:brush>
  </inkml:definitions>
  <inkml:trace contextRef="#ctx0" brushRef="#br0">2235 10707 0,'0'0'0,"0"0"16,0 0-16,0 0 0,0 0 0,0 0 16,25-3-16,-25 3 0,0 0 15,30 3-15,-30-3 16,32 1-16,-15 1 0,3-1 15,6-1-15,1 1 0,-2-1 0,16 0 16,7 0-16,-1 1 0,0 1 16,17 1-16,8-1 0,9-3 15,-6-3-15,19 2 0,7 0 16,-11 2-16,-6 0 0,47 0 16,16-1-16,-24 0 0,-15 0 0,6 1 15,4 3-15,-15-4 0,-9-1 16,14 3-16,9 1 15,-15-1-15,-6 1 0,7 0 0,5 2 16,-13-6-16,-8-4 0,11 5 16,12 3-16,-18 0 0,-13 0 0,9 0 15,3 0-15,-11-2 16,-9-1-16,6-1 0,6-2 16,-15 1-16,-7 1 0,4 1 15,4 1-15,-9 1 0,-6 0 0,3-2 16,1-1-16,-8 0 0,-6 4 15,5-4-15,2 2 0,-9-1 16,-5 1-16,4-1 16,2-2-16,-10 0 0,-7 2 0,3 1 15,0 2-15,0-1 0,-3-1 16,-4-1-16,-3 0 0,-1-1 16,-1 0-16,-2-1 0,0-4 15,2-2-15,2-2 0,-9 2 16,2-3-16,-1-3 0,0-1 0,0-1 15,3-3-15,-4 1 0,2-2 16,-3-5-16,1-6 0,0 2 16,-5 2-16,2-3 0,0-2 15,-3 1-15,3 3 0,-2-6 16,0-4-16,-1 3 0,-1 4 0,-1-4 16,0-3-16,-2 6 0,-2 4 15,2-2-15,2-1 16,-2 4-16,0 2 0,-2 0 0,0 1 15,2 1-15,0 3 0,-2-1 16,1-1-16,-3 6 0,-2-1 16,-2 1-16,-2-1 15,-1 4-15,0 0 0,0 0 0,0 0 16,-1 1-16,-1 1 0,-6 0 16,-4 0-16,-2 0 0,-1-1 0,-5 1 15,-4 1-15,-1 0 0,3 1 16,-12 1-16,-5 0 15,3 1-15,-1 2 0,-16-3 0,-6-4 16,5 4-16,5 2 0,-19-2 16,-8 1-16,9 0 0,6 1 15,-47-3-15,4 2 0,17 2 16,13 1-16,-10-1 0,-9 0 16,15 2-16,10 3 0,-13-2 15,-11 2-15,13-1 0,10 0 0,-11 2 16,-8 0-16,13 2 0,8 1 15,-8-3-15,-7-3 16,12 2-16,8 1 0,-10 2 0,-5 0 16,13 1-16,9 1 0,-10-4 15,-7-2-15,14 0 0,8 2 0,-7-1 16,-6 1-16,11 0 16,6 1-16,-8-1 0,-2 2 15,9 0-15,9 2 0,-8-2 16,-3-1-16,9 0 0,4-1 0,-4 4 15,-3 3-15,6-2 0,5-1 16,-2 1-16,-4 1 0,8 3 16,8 1-16,-5 2 15,-2-1-15,4 0 0,4-2 0,-4 8 16,1 4-16,3-2 0,3-1 0,0 4 16,1 1-1,6-1-15,6 0 0,-8 4 0,-3 4 16,5-5-16,4-2 0,2 5 15,3 6-15,7-15 0,2 1 0,-1 7 16,-1 4-16,-1-1 0,1 1 16,1 5-16,0 4 0,-2-6 15,2-6-15,0 4 0,0 3 16,-2-4-16,-2-5 0,1 7 16,-2 3-16,2-4 0,-1-3 0,4-7 15,1-8-15,1-3 0</inkml:trace>
  <inkml:trace contextRef="#ctx0" brushRef="#br0" timeOffset="785.7747">8223 10719 0,'0'0'0,"0"0"15,0 0-15,29 1 0,-17 0 16,6-1-16,3 1 0,6 1 15,2 0-15,4 0 0,4-1 0,1 0 16,0 2-16,14 2 16,4 2-16,-3-3 0,-1-2 0,17 1 15,3 0-15,7 0 0,-7-1 16,18 1-16,3 0 0,-11-2 16,-8 1-16,46 0 0,0 1 15,-16-4-15,-12-1 0,9 5 16,5 3-16,-12 1 0,-7 1 0,12-6 15,6-5-15,-11 4 0,-9 3 16,12 1-16,9 1 16,-16 0-16,-9-2 0,5 0 0,5 2 15,-10-2-15,-7 3 0,1 1 16,2 3-16,-10-6 0,-5-5 16,-2 4-16,0 1 0,-14 3 15,-8 2-15,-7-2 0,-4-3 16,-7 1-16,-6 0 0,-7 1 0,-6 0 15,-4-5-15,-5-5 0,4 1 16,0 1-16,2 0 0</inkml:trace>
  <inkml:trace contextRef="#ctx0" brushRef="#br0" timeOffset="5316.4942">18895 9426 0,'0'0'0,"0"0"16,0 0-16,0 0 0,0 0 0,0 0 15,-10-21-15,10 21 0,0 0 16,-26-13-16,12 9 0,-1-1 16,-3 1-16,-3 1 0,-4 1 15,-1 0-15,-3 2 0,-9 2 16,0 0-16,1 2 0,3 2 0,-8 2 16,1 4-16,5-2 0,6-1 15,1 3-15,4 0 16,9-3-16,3 1 0,4 3 0,4 2 15,3-1-15,2 0 0,9 2 16,7 1-16,1 0 0,2-2 16,5 2-16,5-2 0,-2 0 15,0-2-15,4 5 0,-2 0 16,-3-2-16,-5-1 0,-5-2 16,-2 0-16,-5-3 0,-1-2 15,-7 1-15,-5 1 0,-3-3 16,-2 0-16,-8 0 0,-7-1 15,-1-2-15,2 0 0,-6-1 0,-4-2 16,4-1-16,1-1 0,-3-2 16,4-1-16,3-6 0,6-2 0,3 3 15,4 1-15,3 2 0</inkml:trace>
  <inkml:trace contextRef="#ctx0" brushRef="#br0" timeOffset="6099.9654">19268 9366 0,'0'0'0,"0"0"0,0 0 16,0 0-16,0 0 0,0 0 15,0 0-15,0 0 0,0 0 0,0 0 16,-16 28-16,16-28 16,-16 24-16,6-7 0,-2 4 15,1-1-15,0 3 0,0 0 0,1 3 16,-2 5-16,2-2 0,2-4 15,2-2-15,3-3 0,1-1 16,3 0-16,3-3 16,3-5-16,2-1 0,4-4 15,5-3-15,-2-1 0,0-2 0,4-5 16,3-3-16,5-5 0,1 0 0,3-5 16,4-3-16,-4-1 0,-3-1 15,6-7-15,1-1 16,-7 4-16,-2 4 0,-2 1 15,-1 2-15,-4 6 0,-4 3 0,-5 3 16,-4 2-16,-1 4 0,-3 1 16,-6 6-16,-5 3 0,-1 6 15,-1 4-15,-5 8 0,-5 10 16,1 1-16,1 2 0,-8 16 16,-1 4-16,3-3 0,3-4 0,0 6 15,3-4-15,3-7 16,1-11-16,2-4 0,0-3 15,3-8-15,2-6 0,-7-2 0,-3-1 16,1-3-16,1-2 0,-5-4 16,-4-3-16,3-3 0,-1-1 0,-3-9 15,1-3-15,2-2 16,1-2-16,5 6 0,4 2 16,2 3-16</inkml:trace>
  <inkml:trace contextRef="#ctx0" brushRef="#br0" timeOffset="7073.1356">20179 9431 0,'0'0'0,"0"0"16,0 0-16,0 0 0,0 0 0,0 0 15,-14 21-15,14-21 0,-14 19 16,14-19-16,-22 31 15,8-12-15,0 1 0,-2 2 0,-3 3 16,-2 4-16,2-3 0,3-3 16,1-3-16,3-1 0,2-2 15,0-2-15,3-3 0,1-5 16,2-1-16,3-4 0,1-2 16,2-4-16,2-2 0,4-5 15,3-4-15,1-1 0,2-1 0,4-4 16,3-3-16,1 2 15,1 1-15,7-1 0,1 3 16,-2 2-16,-2 2 0,5 2 0,1 4 16,-6 4-16,-5 4 0,-3 3 15,-1 4-15,-6 2 0,-2 3 0,-3 6 16,-3 3-16,-2 0 16,-2 2-16,-3 4 0,-2 1 15,-1-2-15,1-2 0,-3 0 16,0-2-16,0-4 0,1-5 0,-1-1 15,0-3-15,3-4 0,-1-3 16,3-4-16,1-4 16,2-3-16,3-1 0,8-8 0,6-6 15,1 2-15,2 1 0,8-4 16,6-3-16,-2 5 0,-1 5 0,11-2 16,3 4-16,-7 3 15,-5 2-15,5 2 0,-2 5 16,-10 4-16,-5 2 0,-3 5 0,-2 5 15,-7-1-15,-4 1 0,-4 8 16,-4 4-16,-5 4 0,-4 3 16,-1 1-16,-1 0 15,1-3-15,4-5 0,1-4 0,2-4 16,2-4-16</inkml:trace>
  <inkml:trace contextRef="#ctx0" brushRef="#br0" timeOffset="7749.461">21209 9484 0,'0'0'16,"0"0"-16,0 0 0,0 0 15,0 0-15,-3 27 0,3-27 16,-12 32-16,2-14 0,-3 8 15,-4 7-15,-1 3 0,0 2 0,-10 17 16,-8 16-16,5-5 0,4-3 16,1 3-16,1 4 0,5-14 15,3-11-15,2-1 0,1-8 16,7-11-16,1-5 0,2-7 16,-1-8-16,3-5 0,2-3 0,0-1 15,0 4-15,0-3 0</inkml:trace>
  <inkml:trace contextRef="#ctx0" brushRef="#br0" timeOffset="8033.3129">21239 9463 0,'0'0'0,"0"0"0,23-1 16,-9 0-16,2 1 0,8 3 15,4 5-15,-2 0 0,1 2 0,2 6 16,-1 2-16,-4-1 0,-3 0 16,-2 0-16,-3 2 0,-4-1 15,-4-1-15,-6 0 0,-4-1 16,-2 1-16,-3-1 0,-9-1 16,-9 0-16,0-3 0,-1 0 0,-9-2 15,-5 0-15,2-1 16,3-2-16,-8-2 0,-1-2 15,8-3-15,7-1 0,6 1 0,5-1 16,4 0-16</inkml:trace>
  <inkml:trace contextRef="#ctx0" brushRef="#br0" timeOffset="9007.9738">22220 9549 0,'0'0'0,"0"0"0,0 0 15,0 0-15,0 0 0,-10-23 16,10 23-16,0 0 0,-22-11 0,22 11 16,-34-4-16,14 3 15,0 0-15,-5 5 0,-6 2 16,-6 4-16,0 2 0,-1 3 0,-3 3 15,-2 5-15,6-1 16,5 5-16,4 3 0,1 1 0,6-6 16,10-1-16,8-3 0,5-2 15,5-3-15,12-7 16,9-4-16,1-5 0,1-2 0,5-7 16,5-3-16,-5 1 0,-4 1 0,6-9 15,1-4-15,-5 2 16,-4 2-16,-5-3 0,-3-3 15,-6 3-15,-3 2 0,-4 6 0,-2 3 16,-3 2-16,-1 3 0,-2 4 16,-2 3-16,-1 3 0,-2 2 15,-2 4-15,-1 3 0,-1 3 16,0 1-16,1 7 0,1 6 16,1-3-16,2-1 0,5 6 15,5 1-15,4-10 0,2-6 0,-2-4 16,-2-2-16,-2-2 0</inkml:trace>
  <inkml:trace contextRef="#ctx0" brushRef="#br0" timeOffset="9300.2902">22890 9352 0,'0'0'0,"0"0"16,0 0-16,0 0 0,0 0 0,-23 23 16,23-23-16,-28 31 0,10-12 0,-4 5 15,-3 5 1,-7 8-16,1 1 0,-3 7 0,3-1 16,6-5-16,6-5 0,3 3 15,8-6-15,6-3 0,5-2 0,6-8 16,5-5-16,-1-4 15,0-4-15,0-2 0,2-2 16,-6 0-16,-1 0 0,-1 0 0</inkml:trace>
  <inkml:trace contextRef="#ctx0" brushRef="#br0" timeOffset="9450.1337">22506 9507 0,'0'0'15,"0"0"-15,0 0 0,0 0 0,32-6 16,-32 6-16,39-4 0,-13 1 16,1 1-16,5 0 0,5 2 15,2-1-15,-6 1 0,-4-1 16</inkml:trace>
  <inkml:trace contextRef="#ctx0" brushRef="#br0" timeOffset="9883.5101">23310 9275 0,'0'0'0,"0"0"0,0 0 15,-16 21-15,16-21 0,-24 32 16,5-6-16,-2 3 0,-3 3 0,-8 11 15,-1 5-15,-3 5 0,4-5 16,-1 2-16,6-7 0,5-7 16,4-4-16,2-6 0,2-6 15,5-6-15,4-4 0,2-6 16,0-6-16,3-2 0,2-4 16,4-6-16,5-3 0,1-5 15,0-1-15,7-3 0,5 0 16,1 1-16,-1 1 0,6 1 15,1 3-15,-4 6 0,-1 6 0,-2 3 16,-1 4-16,-3 1 0,-4 1 16,-2 6-16,-5 3 0,-2 2 15,-3 4-15,-2 3 0,-5 5 16,-1 2-16,-3 1 0,-3 5 16,-1 0-16,1-3 0,1-5 0,3-4 15,4-4-15,1-5 16,0-3-16,1-3 0,0-1 15,0-1-15</inkml:trace>
  <inkml:trace contextRef="#ctx0" brushRef="#br0" timeOffset="10216.6373">23489 9731 0,'0'0'0,"0"0"15,0 0-15,32-2 0,-17 1 0,3 1 16,2-2-16,1 0 0,1-1 15,8-3-15,1-1 0,-1 0 16,1 1-16,-2-3 0,0-1 16,1-3-16,-3 0 0,-5-1 15,-5-1-15,-4 1 0,-3-1 16,-8 3-16,-4 1 0,-6 2 16,-3 0-16,-6 5 0,-4 3 15,-2 4-15,-1 2 0,-4 5 0,-2 4 16,0 2-16,2 1 0,1 7 15,0 3-15,1 5 16,5-2-16,7-2 0,5 0 0,7-5 16,4-2-16,9-5 15,7-1-15,6-2 0,3-2 0,7-6 16,5-4-16,-9 0 0,-7-1 0,-4 1 16</inkml:trace>
  <inkml:trace contextRef="#ctx0" brushRef="#br0" timeOffset="10483.7316">24446 9364 0,'0'0'0,"0"0"16,0 0-16,0 0 0,-19 22 0,19-22 15,-31 31-15,13-10 0,-2 3 16,-4 4-16,-5 4 15,-4 7-15,3-2 0,-1 5 0,6-1 16,4-7-16,5-4 0,5 0 16,6-4-16,3-5 0,2-4 15,6-3-15,5-6 0,0-3 16,1-2-16,4-5 0,3-4 16,-4 1-16,-3 0 0,-2 2 15</inkml:trace>
  <inkml:trace contextRef="#ctx0" brushRef="#br0" timeOffset="10666.9437">24072 9588 0,'0'0'0,"0"0"0,0 0 0,0 0 16,0 0-16,27-18 0,-27 18 15,36-9-15,-14 6 0,5-1 16,3 1-16,1-1 0,1 0 0,12 2 15,4 3-15,4-2 0,-7 0 16,-2 0-16,-10 0 0,-7 0 16</inkml:trace>
  <inkml:trace contextRef="#ctx0" brushRef="#br0" timeOffset="10866.6285">24814 9570 0,'0'0'0,"0"0"16,0 0-16,0 0 0,-13 21 16,13-21-16,-18 27 15,8-10-15,-1 2 0,-3 2 16,-2 3-16,-3 2 0,2-2 0,4-4 16,3-2-16,2-2 0,2-3 15,0-2-15,2-1 0,1-3 0</inkml:trace>
  <inkml:trace contextRef="#ctx0" brushRef="#br0" timeOffset="11026.5017">24918 9279 0,'0'0'0,"0"0"0,0 0 16,0 0-16,0 0 0,26 22 0,-26-22 15,17 21-15,-17-21 0,12 16 16</inkml:trace>
  <inkml:trace contextRef="#ctx0" brushRef="#br0" timeOffset="11283.078">25477 9529 0,'0'0'15,"0"0"-15,0 0 0,0 0 16,-26-4-16,26 4 0,-43 6 16,15 0-16,-4 1 0,-15 6 0,-4 1 15,1 4-15,3 4 0,-7 7 16,5 3-16,5 2 0,11-6 16,14-2-16,13-1 0,8-3 15,8-3-15,16-3 0,13 0 16,5-3-16,3-2 0,18-1 15,7-3-15,-3-6 0,-1-4 0,-11 1 16,-16 1-16,-11 0 0</inkml:trace>
  <inkml:trace contextRef="#ctx0" brushRef="#br0" timeOffset="17250.5963">3597 11829 0,'0'0'0,"-13"0"0,-2 1 15,-4 1-15,-3-1 0,-12 3 0,-7 4 16,-13 1-16,-1-1 0,-16 5 15,-2 3-15,0 2 0,0 1 0,-24 9 32,-5 6-32,-6 11 15,-9 9-15,9-2 0,17-5 0,-38 31 0,10 0 16,24-9-16,18-7 0,4 9 16,1 4-16,18-10 0,12-9 15,8 10-15,2 6 0,14-10 16,4-7-16,21 5 0,13 5 15,8-16-15,7-11 0,21 0 16,14-2-16,7-7 0,3-7 0,26 0 16,16-2-16,-7-3 0,-6-2 15,28-2-15,14-2 0,-12 0 16,-9 1-16,22-5 0,18-3 16,-21-2-16,-14-5 0,19 2 15,15 1-15,-21-3 0,-17 0 0,16-5 16,9-2-16,-23-1 0,-18-2 15,9-7-15,5-5 16,-23 1-16,-17 3 0,0-10 0,0-7 16,-18 2-16,-13 2 0,-7-15 15,-3-10-15,-15 5 0,-8 4 16,-11-14-16,-7-8 0,-9 9 16,-7 6-16,-18-11 0,-10-9 15,-5 6-15,-2 3 16,-27-2-16,-13-2 0,-4 11 0,1 8 0,-20-8 15,-13-4-15,7 9 16,5 6-16,-31 7 0,-19 3 16,16 6-16,11 4 0,-26 4 0,-19 5 15,20 9-15,15 6 0,-29 11 16,-18 6-16,25 6 0,17 4 16,-13 15-16,-5 12 0,51-15 15,34-10-15,26-8 0</inkml:trace>
  <inkml:trace contextRef="#ctx0" brushRef="#br0" timeOffset="18516.6461">12774 13325 0,'0'0'0,"0"0"0,0 0 15,0 0-15,0 0 0,0 0 16,27 0-16,-27 0 0,21 5 0,-21-5 16,32 6-16,-12-2 15,5 2-15,3-2 0,4 0 16,-996 0-16,2004 2 0,-983 1 15,3-1-15,15 2 0,1 0 0,22 0 16,6-2-16,17 1 16,0 1-16,19 0 0,-2-2 15,34-1-15,-32-3 0,10 3 0,7 4 16,-3-4-16,-2-1 16,9 0-16,5-3 0,-30 0 0,-18-1 15,15 1-15,11 1 0,-8-1 16,-6-1-16,11-1 0,6-1 15,-18 0-15,-13 1 0,9-5 0,6-4 16,-5 3-16,-5 2 16,9-3-16,6-1 0,-30 0 0,-20 1 15,3 1-15,2-1 0,0 0 16,0-2-16,6 3 16,5 2-16,-11-1 0,-7-1 0,-9 3 15,-5 2-15,-8-3 0,-3-2 16,0 0-16,3 0 15,-6 1-15,-3 0 16,-17-1-16,-14-2 0,2 5 0,1 2 16,-7 2-16,-6 2 15,-7-5-15,-2-2 0,-2 0 0,-2 3 0,1 2 16,-3 1 0,1 0-16,0-1 0,-5 3 0,-2 2 15,2-2-15,-1 2 0,-3 2 16,-3 2-16,4-2 0,2-2 0,3-1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1:24:12.546"/>
    </inkml:context>
    <inkml:brush xml:id="br0">
      <inkml:brushProperty name="width" value="0.05292" units="cm"/>
      <inkml:brushProperty name="height" value="0.05292" units="cm"/>
      <inkml:brushProperty name="color" value="#FF0000"/>
    </inkml:brush>
  </inkml:definitions>
  <inkml:trace contextRef="#ctx0" brushRef="#br0">13803 2470 0,'0'0'0,"0"0"0,0 0 0,0 0 15,0 0-15,0 0 0,21-2 16,-21 2-16,0 0 0,23-1 15,-23 1-15,0 0 0,26 2 0,-16-3 16,0 0-16,1 1 0,0-1 16,2 1-16,2 1 0,-1-1 15,2 0-15,-1 0 0,2 2 16,0-2-16,1 0 0,2 0 16,2 1-16,4-1 0,0-1 15,0 1-15,2 0 0,-1 0 0,0 0 16,0 0-16,2 0 15,-1 0-15,1-2 0,9 2 0,-1-1 16,-2 1-16,0-1 0,0 2 16,1 2-16,-2-1 0,-2-2 15,3 0-15,2 0 0,-2 0 16,-1 0-16,9 0 0,2 0 16,-5 0-16,-1 0 0,2-1 15,2-1-15,-2 0 0,-3 1 0,3 0 16,3 0-16,-3 0 15,-3-1-15,9 1 0,0-1 0,-4 1 16,-3-2-16,4 3 0,2 2 16,-4-2-16,-2-2 0,3 2 15,2 2-15,-3-1 0,-2-1 16,4 0-16,2 1 0,-2-2 16,-2-2-16,10 2 0,1 0 15,-4 2-15,-1-1 0,1 0 16,2-1-16,-3-1 0,-1 0 0,2 1 15,3 1-15,-2 1 0,-3 3 16,2-3-16,1-1 0,-3 1 16,-4 0-16,2 0 0,0-2 15,-1 0-15,-2 1 0,-1 0 16,0-1-16,-6 1 0,-4 1 0,-5-1 16,-3 2-16,-7 0 15,-5 0-15,-3-1 0,-3 1 16,0-1-16</inkml:trace>
  <inkml:trace contextRef="#ctx0" brushRef="#br0" timeOffset="3330.3293">13902 1706 0,'0'0'0,"0"0"0,0 0 16,0 0-16,0 0 0,26 10 0,-26-10 15,27 13-15,-14-5 0,4 3 16,1 3-16,1-2 0,1 0 16,8 5-16,0 3 0,-1-1 15,-2-1-15,-4-2 0,-3-4 16,-3-1-16</inkml:trace>
  <inkml:trace contextRef="#ctx0" brushRef="#br0" timeOffset="3983.2716">13665 2602 0,'0'0'0,"0"0"15,0 0-15,0 0 0,0 0 0,0 0 16,0 0-16,0 0 0,0 0 16,-21 16-16,21-16 0,0 0 15,-25 24-15,25-24 0,-27 18 16,14-9-16,1 0 0,1 0 16,1 0-16,1-2 0,2 0 0,3-1 15,3-1-15,3-1 0,3-2 16,2-1-16,4-1 0,1-1 15,3 0-15,0-1 0,2-2 16,0 3-16,2-1 0,2-1 16,-3-1-16,-3 2 0,-2 1 0,-4 2 15,-2 1-15,-6 3 0,-3 1 16,-6 3-16,-4 2 16,-6 3-16,-1 3 0,-3 0 0,-3-1 15,0 1-15,-1 0 0,-1 2 16,3 0-16,4-4 0,3-1 15,5-2-15,3-2 0,4-2 16,2-2-16,7-6 0,4-3 16,4 0-16,3-1 0,4-2 15,2-2-15,1-1 0,2 2 0,5-4 16,-2 2-16,-4 1 0,-4 2 16,-3 1-16</inkml:trace>
  <inkml:trace contextRef="#ctx0" brushRef="#br0" timeOffset="4149.5232">13433 3117 0,'0'0'0,"0"0"16,0 0-16,0 0 0,0 0 0,0 0 16,37-18-16,-37 18 0,41-14 15,-17 6-15,1-2 0,2-1 16,0 1-16,9-4 0,-1-4 15,-5 3-15,-6 3 0,-3 2 16</inkml:trace>
  <inkml:trace contextRef="#ctx0" brushRef="#br0" timeOffset="4366.4512">13945 2469 0,'0'0'0,"0"0"16,0 0-16,20 6 0,-20-6 0,19 10 15,-19-10-15,22 11 16,-10-2-16,-1 1 0,-1-1 16,0 0-16,-2-1 0,0-1 0,-1-2 15,-2-1-15</inkml:trace>
  <inkml:trace contextRef="#ctx0" brushRef="#br0" timeOffset="4549.8189">13850 2637 0,'0'0'0,"0"0"15,0 0-15,0 0 0,0 22 0,0-22 16,-1 20-16,1-20 15,-1 25-15,1-12 0,0 3 0,1-3 16,0 0-16,0-3 0,-1-2 16,0-1-16</inkml:trace>
  <inkml:trace contextRef="#ctx0" brushRef="#br0" timeOffset="4799.1981">14023 2646 0,'0'0'0,"9"-4"0,4 0 15,5-2-15,3 2 0,11-4 16,4 1-16,2 1 0,0-2 0,10 1 16,-1 2-16,-3 0 0,-3 2 15,1 2-15,-7 2 0,-6 2 16,-7-1-16,-8 2 0,-5-1 16,-7 2-16,-3 2 0,-10 2 15,-6 1-15,-6 2 0,-2 2 0,-7 0 16,-4-1-16,0 1 15,2 2-15,-4 2 0,1-3 16,5-1-16,5-5 0,5-1 0,4-3 16,5-1-16</inkml:trace>
  <inkml:trace contextRef="#ctx0" brushRef="#br0" timeOffset="4966.1891">14232 2724 0,'0'0'15,"0"0"-15,0 0 0,0 0 0,0 0 16,0 0-16,-33 14 15,33-14-15,-28 16 0,9-5 0,-3 1 16,-1 2-16,-2 0 0,-3 2 16,-2 1-16,-6 4 0,1 1 15,3-3-15,3 0 0,-2 3 16,5 0-16,4-5 0,4-3 16,4-3-16</inkml:trace>
  <inkml:trace contextRef="#ctx0" brushRef="#br0" timeOffset="5167.2422">13933 2921 0,'0'0'0,"0"0"15,0 0-15,0 0 0,9 28 16,-9-28-16,4 27 0,-4-27 16,1 34-16,-1-15 0,1 2 15,0-2-15,1 1 0,-1-2 16,1-1-16,0 1 0,0-2 0,2-4 15,-1-4-15,-1-1 0,0-3 16,0 1-16</inkml:trace>
  <inkml:trace contextRef="#ctx0" brushRef="#br0" timeOffset="5399.9588">14313 2772 0,'0'0'16,"8"-2"-16,4-1 0,0 1 15,1-1-15,4 2 0,-1 1 0,0 1 16,-2 1-16,-2 1 0,-2 1 16,-4 2-16,-4 1 0,-4 2 15,-4 2-15,-3 2 0,-3 2 16,-4 2-16,-4-2 0,-2 2 16,0 1-16,-9 2 0,-1-2 15,2-1-15,2-1 0,3-5 16,4-1-16,5-2 0,3-2 0,2-1 15</inkml:trace>
  <inkml:trace contextRef="#ctx0" brushRef="#br0" timeOffset="5566.4192">14159 2954 0,'0'0'0,"0"0"16,0 0-16,-1001 0 0,2015 30 15,-1014-30-15,12 33 0,-6-15 0,-1 2 16,1-1-16,0 2 15,1-3-15,0-1 0,0 3 0,1-3 16,-1-2-16,-2-4 0,2-4 16,1-2-16,-3-1 15,1 0-15,-2-2 0</inkml:trace>
  <inkml:trace contextRef="#ctx0" brushRef="#br0" timeOffset="5966.7545">14253 3017 0,'0'0'16,"0"0"-16,0 0 0,0 0 0,22-12 15,-22 12-15,29-12 0,-10 4 16,1 1-16,3 0 0,2 2 16,1-1-16,-2 0 0,7 0 15,0 1-15,-4 1 0,0 2 0,-3 2 16,-2 2-16,-2 3 0,-2 1 16,-3 1-16,-3 1 15,-2 1-15,-2 1 0,-3 2 16,-1 4-16,-3-1 0,-2-1 0,-4 1 15,-1-2-15,-2 2 0,-1-1 16,-2 0-16,-1-2 0,0-1 16,0 1-16,-3-2 0,-1 0 15,-2-2-15,-1-2 0,1-3 16,-1-1-16,0-3 0,2-3 0,-2-1 16,0 0-16,-1 0 0,-1 1 15,4 0-15,1 1 16,4 1-16,2-1 0,2 0 15,2-2-15,3 0 0,3 0 0,4 1 16,5 0-16,3-1 0,2-1 16,4 0-16,2-1 0,2 2 15,1-1-15,0 1 0,1 2 16,-4 1-16,-3 1 0,-3-2 16</inkml:trace>
  <inkml:trace contextRef="#ctx0" brushRef="#br0" timeOffset="6149.2554">14372 3250 0,'0'0'0,"0"0"16,0 0-16,0 0 0,0 0 0,35-7 16,-35 7-16,37-9 0,-16 2 15,3 1-15,1 0 16,1-2-16,1 0 0,1-2 0,-3 3 15,-4 1-15</inkml:trace>
  <inkml:trace contextRef="#ctx0" brushRef="#br0" timeOffset="6400.0439">14953 2499 0,'0'0'0,"0"0"16,0 0-16,0 0 0,0 0 0,0 0 16,14 21-16,-14-21 0,5 24 15,-5-24-15,4 33 0,-3-15 16,0 0-16,1 0 0,0 0 15,1-3-15,-1-1 0,-1-1 16</inkml:trace>
  <inkml:trace contextRef="#ctx0" brushRef="#br0" timeOffset="6882.5924">15071 2451 0,'0'0'0,"0"0"0,0 0 16,28-9-16,-14 6 0,2-1 0,5-1 16,0 1-16,-1-1 0,7 0 15,2-1-15,-4 2 0,-3 1 16,-1 1-16,-1 0 0,-3 1 16,-3 0-16,-1 1 0,-1 3 15,-3 0-15,-2 2 0,-4 4 16,-2 2-16,-2 2 0,-1 3 0,-2 0 15,-3 0-15,-1 0 0,-1 0 16,-1-2-16,-1 2 16,0 0-16,-1 0 0,-1-1 0,-1-1 15,1 0-15,0-3 0,-3-1 16,-2-2-16,4-3 0,1 2 16,-4-4-16,-3-2 0,2 2 15,-1 0-15,1-3 0,-1 0 16,1-1-16,-1 1 0,2-1 15,3-3-15,2 1 0,2-2 0,4 0 16,4 0-16,2-1 0,1-1 16,5-1-16,4 0 0,3 1 15,4-2-15,2 1 0,5-2 16,-2 1-16,-3 0 0,7 0 16,-1 1-16,-3 1 0,-1 2 15,-3 1-15,-4 2 0,-2 0 0,-2 2 16,-3 0-16,-2 0 0,0 0 15</inkml:trace>
  <inkml:trace contextRef="#ctx0" brushRef="#br0" timeOffset="7034.6247">15009 2699 0,'0'0'16,"0"0"-16,0 0 0,0 0 15,25-4-15,-25 4 0,28-6 16,-28 6-16,34-4 0,-16-1 15,-1 1-15,0-1 0,-1 2 0,-1 1 16,-2-1-16,-2 0 0</inkml:trace>
  <inkml:trace contextRef="#ctx0" brushRef="#br0" timeOffset="7249.7909">15099 2649 0,'0'0'15,"0"0"-15,0 0 0,0 0 0,0 0 16,0 0-16,0 0 16,18 21-16,-18-21 0,0 0 0,0 0 15,10 30-15,-10-30 0,0 0 16,-5 30-16,1-21 0,0 1 0,-2 0 16,-1 0-16,2-2 15,1-1-15,-1 1 0</inkml:trace>
  <inkml:trace contextRef="#ctx0" brushRef="#br0" timeOffset="7415.8696">14868 2870 0,'0'0'0,"0"0"0,0 0 0,0 0 15,0 0-15,35-15 0,-14 6 16,2 2-16,1-2 0,4 0 16,3 0-16,7-3 0,0 1 15,-2 2-15,1 0 0,1-2 16,-2 1-16,-6 3 0,-1 0 15,-7 3-15,-4-1 0,-4 3 0,-3 0 16,-2-1-16</inkml:trace>
  <inkml:trace contextRef="#ctx0" brushRef="#br0" timeOffset="7816">15120 2837 0,'0'0'0,"0"0"15,0 0-15,0 0 0,0 0 0,-7 29 16,7-29-16,-7 23 0,7-23 16,-8 27-16,4-15 0,-1 2 15,2-2-15,0-1 0,1 0 16,-1-3-16,1 0 0,1-2 16,0-4-16,0 1 0,0-1 0,-1-2 15,2 0-15,-3-2 16,3 2-16,0-8 0,0 0 15,1 2-15,2 0 0,1-2 16,4 0-16,2 1 0,1-2 0,3 1 16,3-2-16,0 2 0,2 1 15,6-1-15,1-2 0,-3 5 16,-1 0-16,-3 3 0,-3 0 16,-2 1-16,-1 1 0,-3 2 15,-3 0-15,-2 3 0,-3 1 16,-5 1-16,-5 2 0,-2 1 15,-3-1-15,-2 2 0,-1 1 16,-1 0-16,0-1 0,-1 0 0,-1-1 16,3-10-16,1-9 0,3 2 15,1 2-15,2 1 0</inkml:trace>
  <inkml:trace contextRef="#ctx0" brushRef="#br0" timeOffset="8218.6517">15124 2981 0,'0'0'0,"0"0"0,0 0 15,0 0-15,0 0 0,0 0 16,0 0-16,13 28 0,-13-28 0,3 24 16,-3-24-16,2 34 0,-2-17 15,0-1-15,0 1 0,0 0 16,-1-2-16,0 1 0,0-1 16,0-1-16,-1-1 0,-1 0 15,0-2-15,0-1 0,0-1 16,-2-2-16,0-1 0,-1-2 15,1 1-15,-2-4 16,-1-2-16,1 0 0,-1-2 0,0-2 0,0-2 16,1 0-16,-1-4 0,-1 0 15,-1-1-15,1 1 0,2 0 16,-2-4-16,1 2 0,2 1 16,0 1-16,0 3 0,2 0 15,1 2-15,-1 2 0,2 1 16,0 2-16,0 1 0,0 0 0,-1 4 15,0 1-15,-1 3 0,-2 0 16,0 3-16,-2 1 16,-1 2-16,0 0 0,-3 5 0,0 2 15,1-3-15,0-2 0,3 0 16,3-3-16,-1-1 0,2-2 0,0-2 16</inkml:trace>
  <inkml:trace contextRef="#ctx0" brushRef="#br0" timeOffset="8417.1057">15342 3108 0,'0'0'0,"0"0"0,-1001 0 16,2002 0-16,-981 8 0,-20-8 16,0 0-16,17 13 0,-17-13 15,0 0-15,18 13 0,-14-8 16,0 0-16,-3-3 0,-1-2 15,-2 0-15,-1 0 0,1-4 16,0-1-16,0-1 0,0 2 0,0 0 16</inkml:trace>
  <inkml:trace contextRef="#ctx0" brushRef="#br0" timeOffset="8674.7416">15680 2551 0,'0'0'0,"0"0"0,0 0 0,0 0 15,0 23-15,0-23 0,-7 25 16,7-25-16,-15 25 16,4-10-16,-2 1 0,1-1 0,1 0 15,0-1-15,0 2 0,-4 1 16,1-3-16,1 0 0,1-2 15,2-1-15,1-1 0,1-2 0,3 0 16,1-4-16,4-4 0,0 3 16,0-3-16,0 0 0</inkml:trace>
  <inkml:trace contextRef="#ctx0" brushRef="#br0" timeOffset="8882.7987">15764 2743 0,'0'0'16,"0"0"-16,0 0 0,0 0 15,0 0-15,0 0 0,0 0 16,-5 23-16,5-23 0,-13 19 0,13-19 16,-18 25-16,7-13 0,-1 0 15,-2 0-15,1 1 0,1 1 16,1-3-16,0 0 0,1 0 16,1-2-16,3 0 0,1-2 15,3-1-15,1-1 0,0-2 16,1 0-16,0-1 0</inkml:trace>
  <inkml:trace contextRef="#ctx0" brushRef="#br0" timeOffset="9082.6475">15890 2869 0,'0'0'0,"0"0"0,0 0 16,0 0-16,0 0 0,0 0 15,-1 29-15,1-29 0,-5 22 16,5-22-16,-11 26 0,1-12 15,-2 0-15,-2 0 0,-3 0 16,0 0-16,-2 1 0,-10 4 0,-3 0 16,-1 0-16,-2-1 0,-3 1 15,-1 1-15,-2-1 0,8-2 16,6-4-16</inkml:trace>
  <inkml:trace contextRef="#ctx0" brushRef="#br0" timeOffset="15732.8464">20724 3630 0,'0'0'0,"0"0"16,0 0-16,0 0 0,0 0 0,0 0 15,0 0-15,29 4 16,-29-4-16,0 0 0,29 4 16,-29-4-16,25 4 0,-11-3 15,3 0-15,0 0 0,2 0 16,3 1-16,4-1 0,2 0 15,0 1-15,12-1 0,5-2 0,0-1 16,0 1-16,13-2 0,3 1 16,-1 1-16,-2 0 0,14-4 15,0-2-15,8 4 0,-6 4 16,3-1-16,2 2 0,1-2 16,-10-2-16,4 0 0,1 0 15,4 1-15,-5 3 0,24-1 16,-5 1-16,-12 0 0,-7-4 0,5 4 15,3-1-15,-6-1 0,-3-1 16,7 1-16,4 0 0,-5 2 16,-5 3-16,6-3 0,6-3 15,-6-3-15,-3-3 0,5 6 16,5 5-16,-6-6 0,-5-1 16,9 2-16,5 0 0,-7 1 15,-4 1-15,8 0 0,6-1 16,-10 1-16,-6 1 0,3 1 0,3 0 15,-8-5-15,-7 0 0,4 2 16,3 0-16,-10 1 0,-4 0 16,1 2-16,2 1 0,-5-6 15,-4-4-15,1 7 0,1 4 16,-9-1-16,-6-2 0,-3 2 16,1 3-16,-13-4 0,-9 0 0,-4 0 15</inkml:trace>
  <inkml:trace contextRef="#ctx0" brushRef="#br0" timeOffset="16299.6946">21495 3771 0,'0'0'0,"13"-5"0,2-4 16,1 4-16,1-1 0,12-1 0,3-2 16,3 1-16,2 0 15,8-1-15,0 0 0,-2 2 0,-1 1 16,3-1-16,-3 2 0,-7 0 15,-4 2-15,-3 2 0,-3 1 16,-7 1-16,-7 1 0,-2-1 0,-3 0 16,0 0-16</inkml:trace>
  <inkml:trace contextRef="#ctx0" brushRef="#br0" timeOffset="16458.5629">21669 3838 0,'0'0'0,"0"0"16,0 0-16,0 0 0,-3 24 0,3-24 16,2 18-16,-2-18 0,6 18 15,0-9-15,2 0 0,-2-2 16,1 0-16,-2-2 0</inkml:trace>
  <inkml:trace contextRef="#ctx0" brushRef="#br0" timeOffset="16771.157">22101 3788 0,'0'0'0,"0"0"16,0 0-16,0 0 0,-25 14 0,25-14 15,-38 21-15,14-9 0,-4 3 16,-4 1-16,-3 2 0,-12 7 16,-2 0-16,-6 4 0,4 0 15,6-4-15,3-4 0,0 1 16,8-5-16,9-3 0,7-5 0,12-2 15,8-1-15,9-6 16,8-4-16,8-2 0,8-5 16,6-2-16,4-1 0,12-3 15,0 3-15,-3-1 0,-2 2 0,3-1 16,-4 2-16,-8 0 0,-7 1 16,-8 4-16,-6 3 0,-8-3 15,-5-2-15,-7-1 0,-4 0 16,0 4-16,0 1 0,1 1 15</inkml:trace>
  <inkml:trace contextRef="#ctx0" brushRef="#br0" timeOffset="17018.819">21866 3666 0,'0'0'0,"0"0"0,0 0 15,5 33-15,-5-33 0,4 39 0,-1-9 16,2 11-16,-1 3 0,2 3 16,0 6-16,3 7 0,1-5 15,0 5-15,-2-4 0,-1-8 16,1-4-16,0 1 0,-2-5 16,-1-6-16,-2-5 0,-2-5 15,-1-5-15,-3-9 0,-4-3 0,2-3 16,0 0-16,2-1 0</inkml:trace>
  <inkml:trace contextRef="#ctx0" brushRef="#br0" timeOffset="17199.7604">21971 4102 0,'0'0'0,"0"0"16,0 0-16,0 0 0,-24 16 0,24-16 15,-27 23-15,10-9 0,-3 3 16,-2 2-16,-1 3 0,-8 6 15,1 0-15,-2 0 16,0 0-16,-2 3 0,5-4 0,6-5 16,4-4-16,4-3 0,3-3 15,2-3-15</inkml:trace>
  <inkml:trace contextRef="#ctx0" brushRef="#br0" timeOffset="17366.1623">21954 4188 0,'0'0'0,"0"0"0,0 0 16,26 7-16,-15-3 0,1 3 0,2 3 16,6 1-16,1 1 0,-1-2 15,0 1-15,-2 0 0,-1-1 0,1-2 16,-1-1-16,-1-3 16,-4-1-16,-1 1 0,-2-2 0,-2-1 15</inkml:trace>
  <inkml:trace contextRef="#ctx0" brushRef="#br0" timeOffset="17533.3705">22348 3856 0,'0'0'0,"0"0"0,0 0 16,0 0-16,0 0 0,25 4 15,-25-4-15,23 9 0,-23-9 0,25 13 16,-13-4-16,-1-1 0,-1 2 15,-1-2-15,-2-1 0,0 0 16</inkml:trace>
  <inkml:trace contextRef="#ctx0" brushRef="#br0" timeOffset="17683.454">22334 4053 0,'0'0'0,"0"0"16,0 0-16,0 0 0,0 0 0,0 0 15,28-3-15,-28 3 0,29 0 16,-29 0-16,31 0 0,-17 2 16,1 1-16,-3-1 0,-1 0 15,-3 1-15</inkml:trace>
  <inkml:trace contextRef="#ctx0" brushRef="#br0" timeOffset="17849.4602">22308 4321 0,'0'0'0,"0"0"0,0 0 0,0 0 16,0 0-16,0 0 0,0 0 16,38-12-16,-38 12 0,43-21 15,-17 8-15,2-1 0,2 0 0,7-9 16,1-2-16,-7 4 16,-4 3-16,-5 3 0</inkml:trace>
  <inkml:trace contextRef="#ctx0" brushRef="#br0" timeOffset="18066.172">22677 3732 0,'0'0'0,"0"0"0,0 0 16,35-9-16,-15 4 0,5 0 15,5-2-15,8-1 0,1 1 0,1 0 16,-1 0-16,4 2 0,-4 1 15,-7 1-15,-3 1 0,-7 1 16,-6 1-16,-7 2 0,-7 4 16,-5 1-16,-5 3 15,1-3-15,2-1 0,1 0 0</inkml:trace>
  <inkml:trace contextRef="#ctx0" brushRef="#br0" timeOffset="18283.1962">22674 3875 0,'0'0'0,"0"0"16,0 0-16,0 0 0,0 23 0,0-23 16,-3 35-16,1-12 0,0 3 15,-1 5-15,2 3 0,-2 10 16,-1-1-16,0-2 0,2 0 16,0 3-16,0-5 0,1-5 15,-1-5-15,1-5 0,0-5 0,0-3 16,-1-6-16,2-7 0,1-7 15,0 1-15,0 0 0,0 1 16</inkml:trace>
  <inkml:trace contextRef="#ctx0" brushRef="#br0" timeOffset="18466.5628">23068 3763 0,'0'0'0,"0"0"0,0 0 15,0 0-15,0 0 0,0 0 0,0 0 16,0 0-16,-22 29 0,22-29 16,-22 29-16,7-13 0,-1 0 15,-2-1-15,1 1 0,1-2 16,3-2-16,1-1 0</inkml:trace>
  <inkml:trace contextRef="#ctx0" brushRef="#br0" timeOffset="18650.1269">22823 3946 0,'0'0'0,"0"0"16,0 0-16,0 0 0,0 0 0,0 0 15,24 22-15,-24-22 0,14 21 16,-14-21-16,12 29 0,-6-13 16,1 0-16,0 0 0,-2-1 15,0-1-15,-2 0 0,-1-1 16,-1-1-16,-1-2 0,0-1 0,0-2 15</inkml:trace>
  <inkml:trace contextRef="#ctx0" brushRef="#br0" timeOffset="18900.8386">22909 3981 0,'0'0'0,"0"0"0,0 0 0,29-17 15,-16 13-15,6-1 16,4 1-16,-1-1 0,-1-1 0,4 0 15,0 0-15,-3 3 0,0 1 16,-1 1-16,0 0 0,-4 2 16,-1 0-16,-3 3 0,-1 2 15,-4 2-15,-3 2 0,-4 1 16,-2 0-16,-2 1 0,-3 1 0,-1 0 16,-2 1-16,-1 0 0,-1-1 15,-1 1-15,-3 0 0,-1-1 16,-2 0-16,1-2 0,0-1 15,3-2-15,2-1 0,2-1 16</inkml:trace>
  <inkml:trace contextRef="#ctx0" brushRef="#br0" timeOffset="19083.6625">22858 4143 0,'0'0'0,"0"0"0,0 0 16,0 0-16,24-20 0,-24 20 15,27-14-15,-27 14 0,35-14 16,-15 6-16,2 1 0,-1 0 15,0-1-15,5 0 0,-2 1 16,-2 2-16,-1-1 0,-5 4 16,-1 2-16,-5 1 0,-4 2 15,-4-1-15,-3 3 0,0-2 0,0 1 16,0-2-16</inkml:trace>
  <inkml:trace contextRef="#ctx0" brushRef="#br0" timeOffset="19216.3761">22922 4240 0,'0'0'0,"0"0"0,0 0 15,0 0-15,0 0 0,0 0 16,27-15-16,-27 15 0,30-13 0,-11 4 16,3 1-16,3-2 0,-1 2 15,1-1-15,2 2 16,3-3-16,-3 2 0,-4 0 0,-4 1 16,-2 2-16</inkml:trace>
  <inkml:trace contextRef="#ctx0" brushRef="#br0" timeOffset="19466.7181">23123 4227 0,'0'0'0,"0"0"0,0 0 0,6 18 16,-6-18-16,5 21 0,-2-7 15,0 2-15,-2 1 0,0 0 16,0 1-16,0-1 0,-1-1 15,0 2-15,0-3 0,-1 0 16,-1-1-16,-4-1 0,-2-2 16,1-5-16,-3 0 0,0-3 15,-1 1-15,0-2 0,1-2 0,-1 0 16,1 0-16,2 0 0</inkml:trace>
  <inkml:trace contextRef="#ctx0" brushRef="#br0" timeOffset="19599.6598">22971 4353 0,'0'0'0,"0"0"0,0 0 16,0 0-16,0 0 0,0 0 16,0 0-16,-5 29 0,5-29 0,-5 27 15,5-27-15,-6 30 0,4-13 16,1-3-16,0 1 0,0-3 16,0-1-16,1-2 0</inkml:trace>
  <inkml:trace contextRef="#ctx0" brushRef="#br0" timeOffset="19768.2255">23252 4367 0,'0'0'0,"0"0"16,0 0-16,0 0 0,14 16 16,-14-16-16,10 17 0,-10-17 15,10 16-15,-4-8 0,0-2 16,2-1-16,1-2 0,-1-1 15,-2-1-15,0 1 0</inkml:trace>
  <inkml:trace contextRef="#ctx0" brushRef="#br0" timeOffset="19966.5426">23659 3868 0,'0'0'15,"0"0"-15,0 0 0,25-9 16,-25 9-16,23-6 0,-8 2 0,-1 2 16,0 1-16,1 2 0,-1 0 15,-2 3-15,-1 0 0,-2 0 16,-1 0-16,-1-1 0</inkml:trace>
  <inkml:trace contextRef="#ctx0" brushRef="#br0" timeOffset="20166.9604">23482 4223 0,'0'0'0,"0"0"15,0 0-15,25-11 0,-25 11 16,35-12-16,-12 1 0,4 0 16,1-1-16,3 0 0,1 0 15,8-4-15,-2 0 0,4 1 16,-4 2-16,-6 0 0,-4 1 0,-5 1 15,-3 2-15,-4 1 0,-3 2 16,-2 2-16</inkml:trace>
  <inkml:trace contextRef="#ctx0" brushRef="#br0" timeOffset="20434.1531">23794 4005 0,'0'0'16,"0"0"-16,0 0 0,0 0 15,0 0-15,6 31 0,-6-31 0,1 34 16,-1-11-16,0 4 0,0 2 16,0-1-16,1 1 0,0 5 15,1-1-15,1-3 0,-1-3 16,1 2-16,2-3 0,-2-4 16,-1-4-16,-1-7 0,0-2 15,0-2-15,-1-2 0,-1 1 16,-1-1-16,-1-2 0,-2-2 0,1-2 15,-2-2-15,0-2 0,-2-1 16,0-2-16,1-3 0,-2 0 16,1 0-16,3 4 0</inkml:trace>
  <inkml:trace contextRef="#ctx0" brushRef="#br0" timeOffset="20615.7465">24424 4331 0,'0'0'0,"0"0"15,0 0-15,0 0 0,0 0 0,12 17 16,-12-17-16,0 0 16,11 17-16,-11-17 0,6 6 15,-4-4-15,0 0 0,0 0 0</inkml:trace>
  <inkml:trace contextRef="#ctx0" brushRef="#br0" timeOffset="20834.7096">24778 3925 0,'0'0'16,"8"-2"-16,4 1 0,1-1 0,1-1 15,7-1-15,1-2 16,0 1-16,0-2 0,-1 3 0,-1 0 16,-2 2-16,-2 1 0,0-1 15,-4 0-15,-6-1 0,-1 2 0,-2-1 16,0 1-16,1-1 16</inkml:trace>
  <inkml:trace contextRef="#ctx0" brushRef="#br0" timeOffset="21017.5742">24812 3789 0,'0'0'0,"0"0"0,0 0 15,0 0-15,0 0 0,0 0 16,-1 31-16,1-31 0,-2 26 0,2-26 16,-5 35-16,3-16 0,0 3 15,2-1-15,1 0 16,-1-1-16,0-2 0,0 3 15,0-5-15,0-2 0</inkml:trace>
  <inkml:trace contextRef="#ctx0" brushRef="#br0" timeOffset="21166.4542">24724 4187 0,'0'0'0,"0"0"0,0 0 16,0 0-16,0 0 0,0 0 16,12-21-16,-12 21 0,22-16 0,-22 16 15,36-19-15,-16 9 0,1 1 16,0 0-16,1 0 0,0 1 15,0-2-15,5 1 0,-4 2 16,-3 2-16,-4-1 0,-1 3 16</inkml:trace>
  <inkml:trace contextRef="#ctx0" brushRef="#br0" timeOffset="21382.8958">24879 4188 0,'0'0'0,"0"0"15,0 0-15,0 0 0,-3 21 0,3-21 16,0 0-16,7 19 0,-7-19 16,0 0-16,17 12 0,-17-12 15,21-2-15,-8-3 0,3 1 16,0-3-16,1 1 0,-2-3 16,0 1-16,1-2 0,-1 0 0,-4 3 15,-3 0-15,0 2 0,-1 1 16,-2 1-16</inkml:trace>
  <inkml:trace contextRef="#ctx0" brushRef="#br0" timeOffset="21616.7205">24758 4209 0,'0'0'16,"0"0"-16,0 0 0,0 0 0,0 0 15,-2 23-15,2-23 0,-5 27 16,5-27-16,-7 32 0,2-15 16,1 1-16,-1-1 0,1 1 15,-2 2-15,2-2 0,0-3 16,-1 1-16,1-3 0,2-1 16,1-5-16,-1-2 0,1-1 15,0 0-15</inkml:trace>
  <inkml:trace contextRef="#ctx0" brushRef="#br0" timeOffset="21816.8179">24827 4292 0,'0'0'0,"0"0"15,0 0-15,25 10 0,-25-10 16,31 12-16,-13-5 0,3 3 0,2-2 16,6 5-16,0-2 0,0 0 15,2 0-15,0-1 0,0-3 16,5 2-16,1-2 0,-3-1 15,-2-2-15,-4-1 0,-4-1 16,-4 1-16,-4 2 0,-4-5 16,-3-2-16,-1-1 0,-3 2 0,1 0 15</inkml:trace>
  <inkml:trace contextRef="#ctx0" brushRef="#br0" timeOffset="22199.6448">25258 4062 0,'0'0'0,"0"0"0,0 0 16,0 0-16,0 0 0,0 0 15,24-6-15,-24 6 0,0 0 0,21 2 16,-21-2-16,0 0 16,15 18-16,-15-18 0,-1 20 0,1-20 15,-11 25-15,11-25 0,-13 27 16,5-13-16,0 2 0,1-2 15,-2 1-15,1-2 0,1 0 16,2 2-16,3-2 0,3-1 16,2-4-16,3-3 0,1-1 15,5-1-15,4 1 0,6-3 16,2-1-16,1-2 0,2-4 0,1 1 16,-1-2-16,-2 2 0,-3-1 15,3-2-15,-5-2 0,-5 2 16,-3 1-16,-3 0 0,-4-2 15,-2 2-15,-3 1 0,-4-3 16,-2 1-16,-2 1 0,-2-1 16,-2-2-16,-1-2 0,2 3 0,2 0 15,1 2-15</inkml:trace>
  <inkml:trace contextRef="#ctx0" brushRef="#br0" timeOffset="22349.94">25892 3888 0,'0'0'0,"0"0"16,0 0-16,0 0 0,31 4 0,-31-4 15,26 6-15,-13-2 16,0 0-16,-2 1 0,-2 1 16,-1-1-16,-2 0 0,0-1 0</inkml:trace>
  <inkml:trace contextRef="#ctx0" brushRef="#br0" timeOffset="22518.9156">25719 4177 0,'0'0'16,"0"0"-16,0 0 0,0 0 0,30 0 16,-30 0-16,33 0 0,-16 0 15,-1 1-15,1 2 0,-1 0 16,0 1-16,-3 0 0,-1 0 15,-1 0-15,-2-1 0</inkml:trace>
  <inkml:trace contextRef="#ctx0" brushRef="#br0" timeOffset="22699.5765">25760 4399 0,'0'0'0,"0"0"0,0 0 15,0 0-15,20-14 0,-20 14 16,28-14-16,-11 3 0,3 0 15,4-2-15,3-2 0,-1 0 16,2-2-16,6-4 0,0-1 16,-2-1-16,-2 0 0,0-2 15,-6 5-15,-4 4 0</inkml:trace>
  <inkml:trace contextRef="#ctx0" brushRef="#br0" timeOffset="22916.8566">26129 3802 0,'0'0'0,"0"0"16,0 0-16,30-5 0,-30 5 15,39-8-15,-14 1 0,2 2 16,0-1-16,11-1 0,0-1 16,-2 2-16,-3 1 0,3 0 15,-3 0-15,-5 0 0,-5 2 0,-8 0 16,-5 3-16,-5 0 0,-5 0 15,-6 3-15,-5 0 0,1-1 16,2 0-16,2-1 0</inkml:trace>
  <inkml:trace contextRef="#ctx0" brushRef="#br0" timeOffset="23132.9786">26185 3898 0,'0'0'15,"0"0"-15,0 0 0,0 0 0,-7 27 16,7-27-16,-7 39 0,2-13 15,-2 4-15,1 5 0,-2 1 16,-1 8-16,0-1 0,0 6 16,2-6-16,0-4 0,2-5 15,0-5-15,1-3 0,0-6 16,1-4-16,1-2 0,0-5 16,1-3-16,1-6 0,1-6 0,2-6 15,-1 2-15,0 2 0,1 1 16</inkml:trace>
  <inkml:trace contextRef="#ctx0" brushRef="#br0" timeOffset="23300.153">26501 3843 0,'0'0'0,"0"0"16,0 0-16,0 0 0,0 0 0,0 0 15,0 0-15,0 0 0,-20 23 16,20-23-16,-22 23 0,22-23 15,-30 29-15,15-13 0,-2 1 16,2-1-16,2-3 0,1-2 16,1 0-16,2-3 0</inkml:trace>
  <inkml:trace contextRef="#ctx0" brushRef="#br0" timeOffset="23483.4688">26236 4011 0,'0'0'0,"0"0"16,0 0-16,0 0 0,0 0 15,0 0-15,21 17 0,-21-17 16,15 19-16,-15-19 0,12 24 16,-8-10-16,-1 1 0,1 0 15,-2 0-15,1-2 0,2-1 16,-1-3-16,1-1 0,-2-3 16,-1-1-16,0-1 0,0 1 15,0-2-15</inkml:trace>
  <inkml:trace contextRef="#ctx0" brushRef="#br0" timeOffset="23733.5054">26277 4060 0,'0'0'16,"0"0"-16,0 0 0,0 0 16,0 0-16,13-17 0,-13 17 15,21-11-15,-21 11 0,29-11 16,-12 4-16,1 1 0,2-1 0,1 2 16,0 2-16,-1-1 0,0-1 15,4 1-15,-1 1 0,-2-1 16,-2 2-16,-3 1 0,-1 1 15,-4 1-15,-1 0 0,-5 2 16,-3 2-16,-3 0 0,-1 0 0,-3 2 16,-3 2-1,-1-1-15,-1 2 0,-4 3 0,-3 0 0,-2 2 16,1 0-16,-1-1 0,1 0 16,3-2-16,2-2 0,2-2 15</inkml:trace>
  <inkml:trace contextRef="#ctx0" brushRef="#br0" timeOffset="23900.3684">26274 4118 0,'0'0'15,"0"0"-15,0 0 0,0 0 16,26-9-16,-26 9 0,27-10 16,-12 7-16,2 1 0,0 0 15,2-3-15,-1 2 0,-1 0 0,-1 1 16,-2 1-16,0 2 0,-2 1 15,-5-1-15,0 1 0,-2-2 16</inkml:trace>
  <inkml:trace contextRef="#ctx0" brushRef="#br0" timeOffset="24066.6276">26278 4231 0,'0'0'0,"0"0"0,0 0 0,0 0 0,31-4 16,-31 4-16,29-9 0,-29 9 15,38-13-15,-17 7 0,0-1 16,0 2-16,-1-1 0,-1 2 16,-3-1-16,3-1 15,-3 2-15,-3 1 0</inkml:trace>
  <inkml:trace contextRef="#ctx0" brushRef="#br0" timeOffset="24333.0735">26426 4261 0,'0'0'16,"0"0"-16,0 0 0,0 0 15,13 25-15,-13-25 0,9 25 16,-9-25-16,10 28 0,-6-12 16,1-1-16,-1 0 0,1 0 0,-2-1 15,-1-1-15,0-1 0,-1-2 16,1-2-16,-2 1 0,0-3 15,-2 1-15,0-2 0,0-1 16,-1 0-16,-2 0 0,0-2 16,-2-1-16,-1 0 0,1 0 0,-1-3 15,0-1-15,2 0 16,0 0-16,1 1 0</inkml:trace>
  <inkml:trace contextRef="#ctx0" brushRef="#br0" timeOffset="24466.9879">26317 4387 0,'0'0'0,"0"0"16,0 0-16,0 0 0,0 0 16,0 0-16,-8 30 0,8-30 15,-6 22-15,6-22 0,-6 21 16,5-11-16,2-1 0,0-2 0,0 0 16,0-1-16</inkml:trace>
  <inkml:trace contextRef="#ctx0" brushRef="#br0" timeOffset="24633.928">26717 4390 0,'0'0'15,"0"0"-15,0 0 0,0 0 0,21 13 16,-21-13-16,19 14 16,-9-6-16,1 2 0,-1-1 15,0-1-15,-2-1 0,0 0 0,-1-3 16</inkml:trace>
  <inkml:trace contextRef="#ctx0" brushRef="#br0" timeOffset="25035.155">28006 3945 0,'0'0'15,"8"0"-15,4-1 0,2-2 0,3 0 16,12-1-16,9 1 16,3 0-16,0 0 0,21 0 0,8-1 15,-1 0-15,-1 0 0,26-3 16,23-2-16,-9 1 0,-8 2 0,60-6 15,19 0-15,-30 3 0,-19 1 16,6 5-16,6 1 16,-18 3-16,-9 0 0,9 1 0,8 1 15,-19-3-15,-11 1 0,7 4 16,5 1-16,-15 4 0,-13 2 0,4-5 16,1-6-16,-16 0 15,-13-1-15,0 3 0,0 2 16,-16 1-16,-9 3 0,-5-7 15,-2-6-15,-9 1 0,-5-1 0,-5 1 16,-4 2-16,-1 0 0</inkml:trace>
  <inkml:trace contextRef="#ctx0" brushRef="#br0" timeOffset="28418.2437">2432 5224 0,'0'0'0,"0"0"0,0 0 16,0 0-16,21-4 0,-21 4 0,19-1 16,-8 0-16,3 0 0,-1 1 15,4 0-15,0 0 0,3 0 16,-1 0-16,3 0 0,7 2 15,-4-1-15,4-1 0,2-1 16,-2 0-16,1 0 0,2 0 16,3 2-16,6-2 0,0-1 0,0-1 15,1 1-15,0 2 0,-2 0 0,11-1 16,2-3-16,-5 3 16,2 0-16,0 1 0,2 0 15,0-1-15,-1-1 0,12 1 16,1 1-16,-8-1 0,-4-1 0,13-2 15,1 1-15,-2 1 0,-4 1 16,5-3-16,3 0 16,-8 0-16,-3 0 0,31 2 0,-3 4 15,-11-3-15,-5-3 0,4 0 16,2 0-16,-9 2 0,-5 4 16,6 3-16,5 5 0,-9-7 15,-6-4-15,6-1 0,4 1 16,-2 0-16,-1 1 0,5 2 15,5 1-15,-9-2 0,-5-2 0,4 1 16,3 3-16,-1-2 0,-1 0 16,1-5-16,3-2 0,-7 3 15,-7 3-15,7 1 0,5 1 16,-10 2-16,-5 3 0,12-3 16,5-2-16,-5-2 0,-4-1 15,6 0-15,1 1 0,-4 1 16,-4 0-16,5 1 0,5-1 15,-5-1-15,-2-1 0,2 3 0,4 3 16,-9-4-16,-6-2 0,7 2 16,4 2-16,-2-2 0,-1-2 15,6 2-15,5-1 0,-11 0 16,-7 0-16,6-1 0,5 1 16,-2 0-16,-1-1 0,5 2 15,3 1-15,-8 1 0,-3 0 16,6 0-16,4 0 0,-6-2 15,-5-1-15,4 0 0,5-1 16,-4-1-16,-3 0 0,8 6 0,5 1 16,-9-3-16,-5-1 0,6-1 15,3-1-15,-2 1 0,-1 0 16,3 0-16,4-1 0,-8 2 16,-4 2-16,6-3 0,4-2 15,-5 1-15,-2-2 0,7 5 16,3 2-16,-7-3 0,-8-2 0,9 1 15,6 0-15,-6 1 16,-2 0-16,7 0 0,4-1 16,-8-2-16,-6-2 0,11 3 0,6 2 15,-5-1-15,-4 1 0,5-3 16,2-3-16,-6 2 0,-3 3 0,5 0 16,7 2-16,-2-1 15,0 1-15,6-1 0,4-1 16,-9 0-16,-8-1 0,4 0 15,4 0-15,-8 1 0,-2 1 0,6 0 16,4 1-16,-6-3 0,-5 0 16,4-1-16,3-1 15,-9 3-15,-4 2 0,1-1 0,1-1 16,-4-1-16,-4-2 0,3 6 16,0 1-16,-7-4 0,-6-1 0,-1-2 15,0-1-15,-10 5 16,-6 3-16,1 1 0,1-1 15,-4 0-15,-4 1 0,-7-2 16,-2-3-16,-6 0 0,-1 0 0,-3 0 16</inkml:trace>
  <inkml:trace contextRef="#ctx0" brushRef="#br0" timeOffset="33150.5507">9045 4121 0,'0'0'0,"0"0"15,0 0-15,19-9 0,-19 9 0,27-8 16,-7 2-16,3 0 0,2-1 16,6-1-16,3-2 15,8-2-15,-2 0 0,6-2 0,-2-1 16,-3 3-16,-3 2 0,-4 1 16,-2 0-16,-6 2 0,-3 2 15,-5 0-15,-6 1 0,-3 3 16,-4 0-16,-5 1 0,-3-5 15,1 4-15,0-1 0,2 2 0</inkml:trace>
  <inkml:trace contextRef="#ctx0" brushRef="#br0" timeOffset="33399.6317">9456 3836 0,'0'0'0,"0"0"15,0 0-15,0 0 0,0 0 0,1 35 16,-1-35-16,-2 42 0,1-16 16,-2 7-16,0 4 0,0 11 15,-1-1-15,1 11 0,1 1 16,0-5-16,-2-5 0,1 3 16,1-4-16,0-8 0,-1-5 0,0-4 15,0-5-15,0-4 16,-2-2-16,0-5 0,-1-3 15,2-2-15,0-2 0,1-2 0</inkml:trace>
  <inkml:trace contextRef="#ctx0" brushRef="#br0" timeOffset="33601.0781">9430 4117 0,'0'0'16,"0"0"-16,0 0 0,0 0 0,0 0 15,0 0-15,-18 20 16,18-20-16,-17 24 0,17-24 0,-26 32 16,11-14-16,1 0 0,0 0 15,-1 2-15,-2 4 0,0 0 16,3-3-16,2-3 0,2-4 16</inkml:trace>
  <inkml:trace contextRef="#ctx0" brushRef="#br0" timeOffset="33749.6404">9419 4166 0,'0'0'16,"0"0"-16,0 0 0,0 0 0,28 1 15,-28-1-15,21 8 0,-21-8 16,22 9-16,-10-4 0,1-1 16,-1 1-16,-2-2 0,1 1 15,1-2-15,-2 1 0,-1-1 0,-1 0 16</inkml:trace>
  <inkml:trace contextRef="#ctx0" brushRef="#br0" timeOffset="33983.64">9719 4095 0,'0'0'0,"0"0"0,0 0 0,-4 25 16,4-25-16,-6 29 0,2-7 15,0 0-15,-2 2 0,-1 8 0,1 4 16,-1-4-16,1 0 0,-1 2 16,3-4-16,0-5 0,3-7 15,-1-3-15,0-1 0,1-6 16,-1-3-16,2-5 0,0-6 16,0 1-16,0 2 0,0-1 15</inkml:trace>
  <inkml:trace contextRef="#ctx0" brushRef="#br0" timeOffset="34267.3058">9760 4095 0,'0'0'0,"0"0"15,0 0-15,20-4 0,-20 4 0,20-5 16,-9 4-16,0 2 16,-1 1-16,0 3 0,0 4 15,-1-1-15,0 2 0,-2 3 16,-2 3-16,-1-1 0,-2 3 0,0 3 15,-1 1-15,0 1 0,0 0 16,1-1-16,0 0 0,0-1 16,0-2-16,1-1 0,1-1 15,0-2-15,2-2 0,3-2 16,3-2-16,1-2 0,0 0 16,1-4-16,3-5 0,-2-1 15,1-4-15,-1-2 0,2-1 16,-4 2-16,-2 1 0,-1 0 0</inkml:trace>
  <inkml:trace contextRef="#ctx0" brushRef="#br0" timeOffset="34566.57">10603 3748 0,'0'0'0,"0"0"0,0 0 15,0 0-15,0 0 0,0 0 16,0 0-16,0 0 0,0 0 0,-18 27 16,18-27-16,-27 27 0,27-27 15,-34 25-15,15-11 0,3-2 16,0-2-16,-1 1 0,2-1 16,3-2-16,2-1 0,4 0 15,3-1-15,3-2 0,4-2 16,4 0-16,5-2 0,2 0 15,2 1-15,8-1 0,3 0 16,-2 0-16,-1-1 0,0-1 0,-2 1 16,-1 0-16,-2 0 0,1 1 15,-5-1-15,-3 0 0</inkml:trace>
  <inkml:trace contextRef="#ctx0" brushRef="#br0" timeOffset="34754.5776">10450 4103 0,'0'0'0,"0"0"0,0 0 0,31-8 16,-31 8-16,30-3 0,-10 0 16,0 1-16,-1 0 0,7-2 15,-1 1-15,-1 1 0,-1 0 0,-3 1 16,-3-2-16,-4 2 0</inkml:trace>
  <inkml:trace contextRef="#ctx0" brushRef="#br0" timeOffset="35300.4295">10356 4314 0,'0'0'0,"0"0"16,0 0-16,0 0 0,0 0 0,36-14 15,-36 14-15,36-11 0,-16 6 16,3-2-16,4 0 16,-2 0-16,-1 0 0,6-2 0,-2 0 15,-3 1-15,-3-1 0,-2 4 16,-1 0-16,-5 0 0,-3 1 16,-6 3-16,-2 2 0,-5 2 15,-2 1-15,-4 3 0,-3 2 16,-3 2-16,-3 1 0,-1 0 15,-2 3-15,2-2 0,3 1 0,-3 2 16,2-1-16,2 0 0,3-2 16,4 0-16,2-2 0,4-3 15,2-1-15,4-2 0,2-1 16,3-2-16,2 0 0,4 1 16,0-2-16,1-2 0,-1-2 0,0-1 15,-2-1-15,1 0 16,-2 0-16,0-1 0,0 1 15,-2 0-15,-2 0 0,0-1 0,0-1 16,0 0-16,-2 0 0,1 3 16,0-1-16,-1 2 0,1 0 15,0 3-15,1 0 16,-2 2-16,1 1 0,2 2 0,1 0 16,0 5-16,0 1 0,5 5 15,0 1-15,-2-1 0,1-2 16,-2-1-16,0-1 0,-2-4 15,-1 0-15,-2-1 0,-2-4 16,-1 0-16,-2-2 0,1-1 0,-2 1 16,0-1-16</inkml:trace>
  <inkml:trace contextRef="#ctx0" brushRef="#br0" timeOffset="35517.5252">11225 3990 0,'0'0'16,"10"-5"-16,6 0 0,1-1 0,3 2 15,11-3-15,4-1 0,7-1 16,-2 1-16,-1 1 0,1 0 16,0 1-16,-7 2 0,-4 0 15,-4 1-15,-6 1 0,-5 1 0,-8 2 16,-8 3-16,2-2 0,0-2 15,0 2-15</inkml:trace>
  <inkml:trace contextRef="#ctx0" brushRef="#br0" timeOffset="35733.5529">11252 4070 0,'0'0'0,"0"0"16,0 0-16,0 0 0,0 0 0,4 25 15,-4-25-15,-4 26 16,4-26-16,-6 38 0,2-16 16,-1 2-16,1 1 0,-2 5 0,1-2 15,-1-3-15,2-2 0,0-4 16,-1-1-16,2 4 0,1 4 0,-1-5 16,2-3-16,0-3 0</inkml:trace>
  <inkml:trace contextRef="#ctx0" brushRef="#br0" timeOffset="35967.0126">11309 4165 0,'0'0'0,"0"0"15,0 0-15,0 0 0,24-5 0,-15 6 16,2 0-16,-1 3 16,-1 2-16,-1 2 0,-2 1 15,0 1-15,-1 1 0,0 2 16,-2 3-16,-2-2 0,-2 1 0,-1 2 15,-2-3-15,1 0 0,-1-3 16,-3-1-16,-1 0 16,0-1-16,-2-3 0,-1-1 0,-2-4 15,2-2-15,2-1 0,1 1 16,1 0-16,2 0 0</inkml:trace>
  <inkml:trace contextRef="#ctx0" brushRef="#br0" timeOffset="36207.0287">11416 3892 0,'0'0'0,"0"0"0,0 0 16,18 21-16,-11-9 0,2 8 16,0 7-16,3 9 0,1 1 0,3 2 15,1 0-15,3 5 16,-1-4-16,4 2 0,-1-5 15,-1-6-15,-2-4 0,-2-4 0,0-2 16,-3-4-16,-2-4 0,0-1 16,-3-3-16,-3-3 0,-2-1 15,0-3-15,-1-2 0,-1 1 16,0-1-16,-2 0 0</inkml:trace>
  <inkml:trace contextRef="#ctx0" brushRef="#br0" timeOffset="36417.1058">11721 4070 0,'0'0'0,"0"0"0,0 0 0,0 0 15,-15 17-15,15-17 0,-17 29 16,6-11-16,-1 3 0,-2 2 16,-2 4-16,2-2 0,0 1 0,-3 3 15,3-1-15,2-6 16,1-3-16,0-3 0,2-6 15,2-6-15,2-4 0,0 1 16,2-1-16,0 1 0</inkml:trace>
  <inkml:trace contextRef="#ctx0" brushRef="#br0" timeOffset="36583.6254">11751 3712 0,'0'0'0,"0"0"16,0 0-16,17 20 0,-12-11 0,2 5 15,-1 2-15,0 0 0,-1-3 0,0-1 16</inkml:trace>
  <inkml:trace contextRef="#ctx0" brushRef="#br0" timeOffset="36816.8292">11962 4035 0,'0'0'0,"0"0"0,0 0 0,26-14 16,-26 14-16,31-12 0,-7 4 16,3 0-16,0 0 0,12-2 15,2-1-15,-2 0 0,0 1 16,4-1-16,-5 1 0,-3 2 15,-6 1-15,3-1 0,-3 1 0,-10 1 16,-3 1-16,-6 1 16,-4 2-16,-4 0 0,-3-1 0,1 3 15,0-3-15,0 3 0</inkml:trace>
  <inkml:trace contextRef="#ctx0" brushRef="#br0" timeOffset="37116.2424">12321 3735 0,'0'0'0,"0"0"0,0 0 15,0 0-15,0 0 0,-1 32 16,1-32-16,-2 35 0,0-13 16,-1 7-16,0 5 0,1 3 15,0 3-15,1 10 0,1-1 16,1 4-16,0-7 0,0 3 15,0-4-15,0-6 0,0-7 0,0-2 16,1-3-16,0-4 0,-2-2 16,0-4-16,0-3 0,0-3 15,0-2-15,0-2 0,-2-2 16,0-4-16,0-1 0,-1-5 16,-1-3-16,1 1 0,1 2 0,0 0 15</inkml:trace>
  <inkml:trace contextRef="#ctx0" brushRef="#br0" timeOffset="37316.4144">12281 4050 0,'0'0'0,"0"0"16,0 0-16,0 0 0,0 0 0,-29 15 16,29-15-16,-29 26 15,14-11-15,-4 3 0,-2 2 16,0 0-16,0 1 0,-6 6 15,1 0-15,2-5 0,2-2 0,-5-1 16,3-4-16,4-3 0,5-2 16,3-3-16,2-1 0,2 0 15</inkml:trace>
  <inkml:trace contextRef="#ctx0" brushRef="#br0" timeOffset="37517.3227">12295 4094 0,'0'0'15,"0"0"-15,0 0 0,28-5 0,-13 5 16,2 0-16,3 0 0,7 2 16,0 1-16,2 1 0,2 0 15,-2-1-15,0-1 0,5 3 16,-1-2-16,-3-1 0,-3 1 16,-4-2-16,-3 1 0,-5-1 15,-3-1-15,-4 2 0,-5 2 16,-6-1-16,-5 0 0,1 0 0,2 0 15,-1-2-15</inkml:trace>
  <inkml:trace contextRef="#ctx0" brushRef="#br0" timeOffset="37699.9844">12122 4371 0,'0'0'0,"0"0"0,19-6 15,-19 6-15,29-10 0,-9 5 16,4 0-16,8-1 0,0 1 0,1-1 16,1 1-16,5-2 0,-3 2 15,-7 2-15,-5 0 0,-5 1 16</inkml:trace>
  <inkml:trace contextRef="#ctx0" brushRef="#br0" timeOffset="54184.0327">6189 9356 0,'0'0'0,"0"0"0,0 0 16,22 0-16,-22 0 0,24 1 0,-8-2 15,2 1-15,-1-1 0,6 0 16,5 1-16,8-1 0,1 1 0,5 1 16,4-1-16,8 0 15,-2 0-15,13-2 0,2-1 16,-5 2-16,-5 0 0,16-2 16,1-2-16,-6 2 0,-6 0 0,15 1 15,2 1-15,-6-2 0,-5 1 16,40-1-16,-1 2 15,-18 1-15,-12-1 0,5 2 16,6 1-16,-11-1 0,-8 0 0,11 1 16,6 2-16,-9 1 0,-7-1 0,11-1 15,6-2-15,-12 1 16,-7-1-16,12-1 0,8 2 16,-10-2-16,-5 1 0,7 0 15,6 1-15,-12-1 0,-9 0 0,5 2 16,3 0-16,-4-1 0,-4-4 15,3 5-15,3 1 0,-15-1 16,-10 0-16,9 0 16,6 1-16,-9 1 0,-6-1 0,1 0 15,-1-1-15,-4-1 0,-3-1 0,0 2 16,0 0-16,-6-2 16,-5-1-16,2-1 0,1-1 15,-8-2-15,-4 1 0,-5-2 16,-1-1-16,-3 2 0,-1 1 0,-6 1 15,1 0-15,-2-4 0,-1-2 16,-1 0-16,-1-3 0,0 2 16,0 1-16,-3-2 0,0-3 15,1-1-15,1-3 0,-1-3 16,0-3-16,1 5 0,1 1 0,0-11 16,0-6-16,-1 3 15,1 4-15,2-5 0,1-5 16,0 4-16,1 2 0,1-3 0,2-3 15,-1 1-15,0 3 0,1-6 16,2-1-16,-2 10 0,-1 2 16,3-9-16,1 0 0,-3 2 15,1 3-15,-2 0 0,1 0 16,-2 4-16,1 2 0,-3-3 16,-2 0-16,0 4 0,0 2 0,-2 1 15,-3 1-15,1 4 0,0 3 16,-4-2-16,-2-1 15,-1 3-15,0 2 0,-2-1 16,-1 1-16,0 2 0,0 1 0,-5 1 16,-2 0-16,2 3 0,1 0 0,-3 0 15,-2 1-15,-1 0 16,0 0-16,-8-1 0,-1-1 16,7 3-16,-1 0 0,-9 0 15,-5 1-15,1-1 0,2-1 0,-5 1 16,-4-1-16,2 1 0,0 2 15,-16-1-15,-4-1 0,8 1 16,6-1-16,-7 1 0,-5 0 16,-2 0-16,5 2 0,-4-1 15,-4 1-15,5-3 0,4-1 0,-37 0 16,1 4-16,13-4 16,11-2-16,-9-1 0,-2 0 15,9 0-15,7 3 0,-8 0 16,-5 2-16,9-2 0,7 2 0,-11-1 15,-7 2-15,9-1 0,7 1 16,-10-1-16,-8 0 0,7 0 16,1 1-16,-7-1 15,-6 1-15,13 1 0,8 1 0,2-2 16,1-4-16,1 1 0,-1 0 16,0 1-16,-5 1 0,6-2 15,5 0-15,-5 4 0,0 2 16,5 0-16,2-2 0,3-1 15,2 0-15,1 0 0,2 0 0,4 0 16,2 0-16,1 2 0,3 1 16,3 2-16,6 1 0,-2 1 15,0 1-15,-1 0 0,2 1 16,7-2-16,6 1 0,-1 2 16,-1 3-16,5-4 0,-3 1 0,2 5 15,-1 3-15,3 1 16,3 3-16,1 0 0,2 1 15,-1 3-15,3 2 0,2 3 0,0 3 16,1 1-16,0 1 0,2 4 16,0 2-16,0 1 0,2 0 15,0 1-15,1 1 0,1 1 16,2 0-16,1 0 0,-1 2 16,1-3-16,1-4 0,-2 5 15,-1-2-15,0-3 0,1-2 16,-2 0-16,2 0 0,-3-4 15,0-5-15,2-3 0,-1-1 16,-1-4-16,1 1 0,-4-1 0,0 0 16,0-6-16,0-3 0,0-3 15</inkml:trace>
  <inkml:trace contextRef="#ctx0" brushRef="#br0" timeOffset="71487.0095">18280 9144 0,'0'0'0,"8"-1"15,2 0-15,-1 1 0,2 1 0,8-1 16,4-1-16,5 1 0,3 1 16,11-1-16,3-3 0,3 1 15,4 0-15,14-1 0,5 1 16,3-2-16,2 1 0,22-1 16,6 0-16,11 0 0,-4 1 0,47-4 15,-12-1-15,-6 4 0,-3 2 16,-6-1-16,-4 0 15,-8 3-15,-5 4 0,1-2 16,1-1-16,-10-3 0,-7-2 0,-7 2 16,-2 1-16,-10 0 0,-6 1 15,-13 0-15,-8-1 0,-13-1 16,-8 4-16,-13-5 0,-10 0 16,-15 1-16,-8 0 0,4 1 15,4-1-15,1 2 0</inkml:trace>
  <inkml:trace contextRef="#ctx0" brushRef="#br0" timeOffset="71786.0663">18629 9464 0,'0'0'0,"0"0"0,0 0 15,25-3-15,-25 3 0,28-3 16,-3 2-16,1 0 0,3-2 0,4 0 16,4 0-16,8 0 15,0-1-15,11-2 0,1-2 16,-5 1-16,-6 2 0,7-2 15,-3 1-15,-8-1 0,-7-1 0,-8 1 16,-4 2-16,-6 0 0</inkml:trace>
  <inkml:trace contextRef="#ctx0" brushRef="#br0" timeOffset="71967.7436">19121 9352 0,'0'0'0,"0"0"0,0 0 16,-3 20-16,3-20 0,-4 23 16,4-23-16,-4 34 0,2-15 15,0 1-15,-2 2 0,0 3 16,0-3-16,0-3 0,2-4 16,0-1-16</inkml:trace>
  <inkml:trace contextRef="#ctx0" brushRef="#br0" timeOffset="72117.5075">18982 9692 0,'0'0'0,"0"0"0,0 0 0,0 0 16,0 0-16,0 0 0,29-13 16,-29 13-16,30-8 0,-11 2 15,5 1-15,-1 0 0,0-1 0,9 0 16,2 0-16,-3 0 16,-1 0-16,-5 0 0,-4 2 15,-3 0-15</inkml:trace>
  <inkml:trace contextRef="#ctx0" brushRef="#br0" timeOffset="72335.6925">19011 9740 0,'0'0'0,"0"0"0,0 0 16,0 0-16,-19 19 0,15-13 15,-1 1-15,2 0 0,1-3 0,2 2 16,2-1-16,2-1 0,3-1 15,5-1-15,4-4 16,0 1-16,2 0 0,7-2 0,3-2 16,-3-1-16,-2 0 0,-2 0 15,-2 1-15,-4-3 0,-2 1 0,-1 0 16,-4 2-16,0 0 0</inkml:trace>
  <inkml:trace contextRef="#ctx0" brushRef="#br0" timeOffset="72585.179">18784 9818 0,'0'0'0,"0"0"0,0 0 16,0 24-16,0-24 0,0 24 15,0-9-15,0 0 0,0 3 0,-1 5 16,0 1-16,-2-3 0,1-1 15,0-2-15,-1-3 0,-2-1 16,1-2-16,-4-1 0,-1-4 16,-1-1-16,-1-1 0,-1-3 15,-1-5-15,1-3 0,2-1 0,1 0 16,1 2-16,2 0 16</inkml:trace>
  <inkml:trace contextRef="#ctx0" brushRef="#br0" timeOffset="72784.3132">18853 9930 0,'0'0'15,"0"0"-15,26 5 0,-7 0 0,5 1 16,12 6-16,6 1 16,10 6-16,1-1 0,5 1 0,5 0 15,10 1-15,-4 1 0,11 1 16,0 0-16,-12-3 0,-7-1 0,5-3 16,-4-4-16,-13-2 15,-8-2-15,-2-2 0,-6-1 16,-13-4-16,-6-4 0,-11-6 0,-6-3 15,1 4-15,0 2 0,0 3 16</inkml:trace>
  <inkml:trace contextRef="#ctx0" brushRef="#br0" timeOffset="73100.5789">19349 9550 0,'0'0'0,"0"0"16,0 0-16,0 0 0,26-15 0,-26 15 16,30-12-16,-10 6 0,1-1 15,4-1-15,1 0 0,7 0 16,0 1-16,0 0 0,1-2 16,-3 3-16,-2 0 0,3 2 15,-2 1-15,-6 1 0,-4-1 0,-5 2 16,-3 2-16,-5 2 0,-3-1 15,-6 3-15,-6 2 16,-1 1-16,-4 0 0,-3 2 0,-5 3 16,-1 0-16,0 1 0,-6 2 15,2 0-15,0-2 0,3-2 16,-1-1-16,-1-1 0,4-2 0,3-1 16,4-2-16</inkml:trace>
  <inkml:trace contextRef="#ctx0" brushRef="#br0" timeOffset="73283.8219">19538 9505 0,'0'0'0,"0"0"16,0 0-16,0 0 0,0 0 0,0 0 16,2 28-16,-2-28 15,-3 23-15,3-23 0,-8 31 0,2-14 16,1 3-16,-2 0 15,1 2-15,-1-3 0,2-2 0,0-2 16</inkml:trace>
  <inkml:trace contextRef="#ctx0" brushRef="#br0" timeOffset="73667.5643">19471 9857 0,'0'0'0,"0"0"0,0 0 0,0 0 16,0 0-16,0 0 0,0 0 15,-10 22-15,10-22 0,0 0 0,-9 23 16,9-23-16,0 0 0,-7 19 16,5-16-16,0 1 0,1 1 15,0-3-15,1-2 0,0 0 16,4-2-16,1-2 0,3-2 16,2-2-16,1-1 0,3-2 15,4-1-15,1 1 0,2 1 0,1 2 16,2 0-16,5 0 0,-3-1 15,1 6-15,-2 3 0,-2 2 16,-2 1-16,-2 3 0,-3 1 16,-3 3-16,-5-2 0,-4 2 15,-4 0-15,-3 2 0,-1-1 16,-3-1-16,-1 0 0,-4-1 16,-3 0-16,-2-2 0,-4-3 15,1 0-15,1 1 0,0-4 16,2-1-16,0-3 0,2-4 0,-1-5 15,4-6-15,4 6 0,2 3 16,0 1-16</inkml:trace>
  <inkml:trace contextRef="#ctx0" brushRef="#br0" timeOffset="73900.9132">20499 9603 0,'0'0'0,"14"-1"0,6 0 0,2-1 15,2 0-15,9-3 0,10 0 16,-2-1-16,0 1 0,4-1 16,-3 0-16,-4 1 0,-4-1 0,-6 0 15,-6 2-15,-7 0 0,-5-1 16,-10-4-16,-8-3 15,3 4-15,0 2 0,2 0 0</inkml:trace>
  <inkml:trace contextRef="#ctx0" brushRef="#br0" timeOffset="74167.7583">20723 9471 0,'0'0'0,"0"0"15,0 0-15,0 29 0,0-29 0,-2 38 16,-2-8-16,0 1 0,0 2 16,-3 9-16,0 2 0,1 3 15,1-4-15,1-3 0,1-3 16,0 0-16,1-8 0,0-4 16,0-4-16,0-6 0,1-3 0,-4-1 15,-2-4-15,-2-2 16,-4-3-16,1-7 0,0-4 15,0-6-15,0-3 0,2 3 0,2 3 16,2 2-16</inkml:trace>
  <inkml:trace contextRef="#ctx0" brushRef="#br0" timeOffset="74284.6589">20427 9832 0,'0'0'0,"0"0"16,0 0-16,0 0 0,0 0 16,0 0-16,0 0 0,0 0 15,26-4-15,-26 4 0,0 0 16,34 0-16,-34 0 0,23-6 0,-23 6 15,19-5-15,-11 2 0,-2 1 16</inkml:trace>
  <inkml:trace contextRef="#ctx0" brushRef="#br0" timeOffset="74480.451">20238 9503 0,'0'0'0,"0"0"16,0 0-16,0 0 0,0 0 0,0 0 15,0 0-15,0 0 16,10 21-16,-10-21 0,0 0 16,3 28-16,-3-28 0,0 0 0</inkml:trace>
  <inkml:trace contextRef="#ctx0" brushRef="#br0" timeOffset="74833.7835">20237 9850 0,'0'0'0,"0"0"0,0 0 16,2 23-16,-2-23 0,2 25 15,0-7-15,1 0 0,-1 1 16,0 3-16,-1 0 0,1-1 16,2-2-16,-3-2 0,0-3 15,-1-1-15,-1-1 0,-2-4 16,0 1-16,-1-2 0,-2-2 0,-1-2 15,-3-2-15,2-2 0,-1 1 16,-2-3-16,0 0 0,3 0 16,2-2-16,0 1 0,3 0 15,4 0-15,3 1 0,6 0 16,6 2-16,4-2 0,3 2 0,14 0 16,7 1-16,4 1 15,1 3-15,18 1 0,3 1 16,12-1-16,-4 0 0,15 3 15,0-1-15,-9 1 0,-9-1 0,5 1 16,-6 3-16,7 0 0,-22-2 16,-20-5-16,-15-4 0,-9 1 15,-9-1-15,-3 2 0,0-2 16,-3 0-16</inkml:trace>
  <inkml:trace contextRef="#ctx0" brushRef="#br0" timeOffset="74973.7851">21371 10290 0,'0'0'0,"0"0"16,0 0-16,0 0 0,0 0 0,0 0 16,0 0-16,8 22 0</inkml:trace>
  <inkml:trace contextRef="#ctx0" brushRef="#br0" timeOffset="87027.3965">10844 7697 0,'0'0'0,"0"0"15,0 0-15,0 0 0,0 0 16,1 24-16,-1-24 0,0 24 16,0-24-16,2 33 0,-1-9 15,0-1-15,0 1 0,0-1 16,2 0-16,-1 4 0,0-4 0,0-4 15,1-3-15,-2-2 0</inkml:trace>
  <inkml:trace contextRef="#ctx0" brushRef="#br0" timeOffset="87400.4486">11027 7765 0,'0'0'0,"0"0"15,26-6-15,-8 1 0,1 0 0,10-3 16,6-1-16,0 1 0,0 2 16,10-3-16,1 1 0,-6 2 15,-3 1-15,3 0 0,-2 0 16,-7 3-16,-6 1 0,-6 2 16,-7 2-16,-9 2 0,-5 1 15,-12 5-15,-9 3 0,-6 1 0,-4 2 16,-9 5-16,-6 4 15,-9 2-15,4-2 0,-7 4 0,0 0 16,7-6-16,7-5 0,1-1 16,6-4-16,13-5 0,7 0 15,11-4-15,8 0 0,10-4 16,8-2-16,8-5 0,10 0 16,1-6-16,2-1 0,9-1 15,4 0-15,-4 3 0,-2 4 16,-1-1-16,1 2 0,-9-1 0,-8 0 15,-7 3-15,-5 0 0,-4 1 16</inkml:trace>
  <inkml:trace contextRef="#ctx0" brushRef="#br0" timeOffset="87667.3259">11167 7884 0,'0'0'0,"0"0"0,0 0 15,0 0-15,0 0 0,0 0 16,-13 27-16,13-27 0,-20 29 0,8-12 16,-2 2-16,1 0 0,1 1 0,1 0 15,1 1-15,-1 4 16,1-4-16,5-2 0,2-2 16,4-4-16,4-3 0,7-1 15,8-4-15,2-3 0,1-4 0,6-2 16,3-2-16,3-2 0,-3-1 15,-2 0-15,-3-1 0,-5 1 16,-3 2-16,-3 2 0</inkml:trace>
  <inkml:trace contextRef="#ctx0" brushRef="#br0" timeOffset="87868.2254">10838 8397 0,'0'0'0,"0"0"0,0 0 15,0 0-15,0 0 0,30-8 0,-30 8 16,49-14-16,-20 6 0,5-2 16,5 0-16,8-3 0,1 0 15,9-2-15,-1 1 0,-6 1 16,-6 2-16,-1-1 0,-8 2 16,-6 3-16,-6 1 0,-5 2 0,-5 1 15,-2-1-15</inkml:trace>
  <inkml:trace contextRef="#ctx0" brushRef="#br0" timeOffset="88084.3173">11274 8022 0,'0'0'16,"0"0"-16,0 0 0,0 0 16,0 0-16,0 0 0,2 32 15,-2-32-15,1 34 0,-1-10 16,-1 4-16,0 2 0,-1 0 0,1 10 15,2 2-15,0-4 0,0-4 16,2 1-16,0-6 16,2-5-16,0-5 0,1-5 15,-1-6-15,0-1 0,-2-1 0,-1-2 16</inkml:trace>
  <inkml:trace contextRef="#ctx0" brushRef="#br0" timeOffset="88434.1578">11778 7963 0,'0'0'15,"0"0"-15,18-9 0,-6 5 0,3 1 16,7-2-16,2-1 0,-1 2 16,-1 0-16,-1 0 0,1 1 15,-1 0-15,0-2 0,2 2 16,-3 1-16,-7 2 0,-1 0 0,-3 1 15,-1 1-15,-2 1 0,-3 2 16,-6 4-16,-5 2 16,-3 3-16,-2 4 0,-3 3 0,0 4 15,-1 0-15,1-2 0,-7 7 16,0-2-16,5-5 0,2-1 16,4-4-16,3-4 0,3-1 0,1-4 15,8-2-15,6-1 16,5-3-16,2-3 0,2-2 15,2-2-15,2-2 0,2-2 0,1-3 16,2-4-16,-1-1 0,1 0 16,-5 3-16,-5 4 0,-2 0 15</inkml:trace>
  <inkml:trace contextRef="#ctx0" brushRef="#br0" timeOffset="88768.1213">12231 8026 0,'0'0'0,"0"0"0,0 0 15,0 0-15,0 0 0,0 0 16,0 0-16,22-12 0,-22 12 0,29-10 16,-9 6-16,1-1 0,0-1 15,1 0-15,0 0 0,1 1 16,1 3-16,3-1 0,0 1 16,-4 0-16,-2 0 0,-4 4 15,-1 2-15,-3 5 0,-2 2 0,-3 5 16,-3 3-16,0 5 0,-3 4 15,-2 1-15,-1 3 0,-1 7 16,-2-2-16,-1-3 0,-3-5 16,0-3-16,2-2 0,-1-3 15,1-3-15,-2-3 0,0-4 16,-2-2-16,-1-1 0,-1-5 16,0-2-16,-2-5 0,-4-3 15,0-5-15,1-3 0,1-10 16,3-6-16,2 5 0,2 6 15,1 3-15</inkml:trace>
  <inkml:trace contextRef="#ctx0" brushRef="#br0" timeOffset="88968.0197">12493 7774 0,'0'0'0,"0"0"15,0 0-15,-1 31 0,1-31 0,-8 41 16,1-12-16,-5 4 15,-2 2-15,-6 11 0,-1 0 0,-1 5 16,4-7-16,-1-5 0,1-4 16,-3 0-16,1-6 0,-1-7 15,2-6-15,3-5 0,5-5 16,5-3-16,0 0 0,2 0 0</inkml:trace>
  <inkml:trace contextRef="#ctx0" brushRef="#br0" timeOffset="89153.2269">13119 7610 0,'0'0'16,"0"0"-16,0 0 0,0 0 15,0 0-15,17 18 0,-17-18 16,0 0-16,10 26 0,-10-17 0,-2 1 15,0-1-15,1-1 0,0-2 16</inkml:trace>
  <inkml:trace contextRef="#ctx0" brushRef="#br0" timeOffset="89350.9482">12845 7775 0,'0'0'15,"0"0"-15,0 0 0,0 0 0,29-6 16,-29 6-16,40-9 15,-16 4-15,4 0 0,4 0 0,3-2 16,8 0-16,-3 0 0,8 1 16,-1-2-16,-6 4 0,-6 1 15,-5-1-15,-6-2 0,-7 5 16,-3 2-16,-4 1 0,-2-1 16,-1 0-16</inkml:trace>
  <inkml:trace contextRef="#ctx0" brushRef="#br0" timeOffset="89501.6051">13130 7763 0,'0'0'0,"0"0"16,0 0-16,0 0 0,0 0 0,-5 23 15,5-23-15,-7 27 16,7-27-16,-9 30 0,5-16 16,-2 1-16,1-3 0,0-1 0,2 0 15,0-4-15,1 1 0,-1-1 16</inkml:trace>
  <inkml:trace contextRef="#ctx0" brushRef="#br0" timeOffset="89784.2494">13345 7813 0,'0'0'0,"0"0"16,0 0-16,0 0 0,0 0 0,0 0 16,-13 22-16,13-22 15,-25 17-15,6-7 0,-4 2 16,-1 0-16,-2 1 0,-3-1 15,-1 2-15,-7 2 0,4-1 0,1-2 16,1-3-16,-1 1 0,6-3 16,7-2-16,6-1 0,5-1 15,6-2-15,10-3 0,7-3 16,6 0-16,4-2 0,14-2 16,6-2-16,-3 2 0,-2-1 0,8 0 15,2-1-15,-9 3 16,-6 3-16,-4 1 0,-5 1 15,-6-1-15,-5-3 0,-4 2 0,-3 1 16,-1 0-16</inkml:trace>
  <inkml:trace contextRef="#ctx0" brushRef="#br0" timeOffset="89953.0921">13093 8057 0,'0'0'0,"0"0"0,0 0 16,0 0-16,-8 26 0,8-26 15,-7 31-15,3-13 0,0 1 0,0 0 16,2 0-16,-1 0 0,0-2 16,-2 1-16,1 0 0,-1-3 15,1-3-15,-1-1 0,2-3 16,0 0-16</inkml:trace>
  <inkml:trace contextRef="#ctx0" brushRef="#br0" timeOffset="90201.1395">13121 8071 0,'0'0'0,"0"0"0,0 0 16,29-1-16,-29 1 0,31 1 0,-13 0 15,-1 0-15,1 0 0,1 1 16,0 1-16,4 1 0,-5 1 16,-1 1-16,-3 2 0,-2 1 15,-3 1-15,-3 2 0,-4 2 16,-2-1-16,-2-1 0,-5 1 15,-2 0-15,-1-1 0,0 0 0,-1 0 16,-1 1-16,-3-2 16,-3-1-16,-1-3 0,0-1 15,1-3-15,4 1 0,1-2 0</inkml:trace>
  <inkml:trace contextRef="#ctx0" brushRef="#br0" timeOffset="90351.4281">12990 8236 0,'0'0'0,"0"0"16,0 0-16,0 0 0,0 0 0,0 0 15,30-6-15,-30 6 0,28-4 16,-28 4-16,41-4 0,-18 2 16,-1 0-16,1 1 0,0 1 15,-2 0-15,-1-1 0,3 0 16,-3 1-16,-5-1 0,-3 1 16,-2 0-16,-1-1 0,-2 1 15</inkml:trace>
  <inkml:trace contextRef="#ctx0" brushRef="#br0" timeOffset="90519.7629">12977 8376 0,'0'0'0,"0"0"0,0 0 16,33-9-16,-33 9 0,34-7 16,-12 3-16,1 0 0,1-1 15,5 1-15,0 0 0,-4 1 16,-1 0-16,-5 1 0,-2 0 15,-4 0-15</inkml:trace>
  <inkml:trace contextRef="#ctx0" brushRef="#br0" timeOffset="90734.7753">12869 8528 0,'0'0'16,"0"0"-16,23-6 0,-5 1 0,3-1 15,14-1-15,7-3 16,-1 1-16,1 0 0,12-1 0,2 0 16,-7 1-16,-4 1 0,1 1 15,-4 0-15,-9 3 0,-7 1 16,-7-2-16,-6 0 0,-6-1 0,-6 1 16,0 3-16,0-1 15,0 1-15</inkml:trace>
  <inkml:trace contextRef="#ctx0" brushRef="#br0" timeOffset="90917.4626">13274 8329 0,'0'0'0,"0"0"0,0 0 16,0 0-16,0 28 0,0-28 0,-4 39 16,2-17-16,0 0 0,-3 5 15,0 2-15,-1 7 0,2-3 16,1 1-16,1-2 0,-1 0 0,1-4 15,-6 2-15,-2-4 0,3-5 16,0-3-16,2-4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1:26:24.422"/>
    </inkml:context>
    <inkml:brush xml:id="br0">
      <inkml:brushProperty name="width" value="0.05292" units="cm"/>
      <inkml:brushProperty name="height" value="0.05292" units="cm"/>
      <inkml:brushProperty name="color" value="#FF0000"/>
    </inkml:brush>
  </inkml:definitions>
  <inkml:trace contextRef="#ctx0" brushRef="#br0">3088 2879 0,'0'0'0,"13"0"0,6 1 0,1 0 16,4 2-16,13-2 0,21 0 16,-4-1-16,0 0 0,15 1 15,6 1-15,8 1 0,-6 2 0,17-4 16,1-1-16,-10 0 0,-5 0 16,41 4-16,-5 0 0,-13-3 15,-14-3-15,11-1 0,5-2 16,-12 4-16,-9 1 0,17-1 15,7-3-15,-13 0 0,-9-3 0,15 2 16,11 3-16,-9-2 0,-8-1 16,11 3-16,7 0 15,-18 0-15,-10 1 0,15 0 0,12 0 16,-13-4-16,-9-3 0,14 5 16,8 1-16,-14 0 0,-9 0 15,13 2-15,12 2 0,-12-4 16,-10-2-16,14 2 0,9 0 15,-14 2-15,-9 3 0,13-6 16,9 0-16,-14 0 0,-9 1 0,20 3 16,11 3-16,-18-4 0,-14-1 15,9-4-15,7-2 16,-12 3-16,-7 4 0,12 2 0,10 1 16,-14-3-16,-10-1 0,9-4 15,5 0-15,-11 5 0,-7 2 16,8 3-16,6 1 0,-12-4 15,-8 0-15,8-7 0,5-3 16,-8 6-16,-6 2 0,8-3 16,8-2-16,-10 5 0,-6 3 0,7 1 15,7 0-15,-9 1 0,-4-2 16,5-1-16,4 1 16,-9-6-16,-7 0 0,10 2 0,7 3 15,-14 2-15,-7 1 0,10-3 16,7-1-16,-12-2 0,-7-1 0,7-1 15,6 2-15,-9 2 16,-5 4-16,7-4 0,5 0 16,-11-1-16,-6 0 0,8 3 15,5-1-15,-8 1 0,-6 1 0,5-6 16,4-2-16,-7 0 0,-3 0 16,3 4-16,4 2 0,-6-2 15,-3-1-15,2 0 0,2 1 16,-8-2-16,-5-2 0,4 4 15,5 2-15,-6-2 0,-3-1 0,3 1 16,3 1-16,-9-3 0,-6-2 16,2-4-16,4-2 15,-6 6-15,-2 5 0,3-4 0,3-1 16,-5 0-16,-3-2 0,3 1 16,1-1-16,-7 1 0,-2 1 15,1 3-15,4 2 0,-14-2 16,2-4-16,2 1 15,1 0-15,-4-1 0,1 1 0,-4-1 16,0 1-16,-1 0 0,0 0 0,-1 2 16,0 1-16,-2-1 15,-1 0-15,0 0 0,-1 1 16,-3-1-16,0 1 0,-2-2 0,-1 2 16,1 1-16,1-1 0,-4 1 15,0 0-15,0 0 0,0 0 16,0 0-16</inkml:trace>
  <inkml:trace contextRef="#ctx0" brushRef="#br0" timeOffset="1426.0923">3341 2704 0,'0'0'16,"0"0"-16,0 0 0,0 0 15,0 0-15,0 0 0,0 0 16,0 0-16,-9-23 16,9 23-16,0 0 0,0 0 0,0 0 15,-18-13-15,18 13 0,0 0 16,-20 7-16,20-7 0,-22 6 16,9 1-16,-3 2 0,0 1 0,-2 2 15,2 0-15,-3 1 0,2 2 16,-1 1-16,-8 5 0,1 0 15,0 0-15,3 0 0,-1 0 16,1-1-16,-3 4 0,1-3 16,2-2-16,2-2 0,1 0 15,4-3-15,-1 1 0,3-3 0,3-1 16,1-1-16,3-2 0,2 1 16,4-2-16,0-2 0,7 1 15,2-1-15,2-2 0,4 0 16,4-3-16,2 0 0,4-1 15,4 1-15,0-2 0,0 0 16,11 0-16,1 0 0,-1 0 16,-1 1-16,0 2 0,2 2 15,3-1-15,-3-3 0,-1 4 16,-1 1-16,-5 2 0,-2 0 0,-5-3 16,-3-1-16,-4-1 0,-3-1 15,-3 1-15,-5-1 0,0 0 16,-4 0-16,-1-4 0,-1 1 15,-2-3-15,-1 0 0,-1-1 16,-3 0-16,0-1 0,-3-1 0,-3-3 16,-1-1-16,0-3 15,-3-1-15,-1-1 0,1-1 16,1 1-16,0 1 0,-2-4 0,2-3 16,1 3-16,2 0 0,0 3 15,-2 0-15,2 2 0,0 3 16,-1 2-16,0 3 0,0 1 15,-2 1-15,-3 1 0,0 3 16,-1 2-16,-2 1 0,4 0 16,3 0-16,1 1 0</inkml:trace>
  <inkml:trace contextRef="#ctx0" brushRef="#br0" timeOffset="9243.1346">2574 4228 0,'0'0'0,"0"0"16,0 0-16,0 0 0,0 0 0,0 0 15,28-8-15,-28 8 0,0 0 16,25-6-16,-13 6 0,-1-2 16,4 0-16,-1 3 0,4 1 15,0 2-15,-1-2 0,4 0 16,4 2-16,-2-2 0,3-2 15,11 3-15,1 1 0,0 0 16,1-1-16,11-2 0,3 0 16,-3 1-16,-1 0 0,10-1 15,4 0-15,-2 1 0,-2 0 0,11 1 16,0 0-16,-5-3 0,-3-4 16,13 1-16,3 3 0,-7 0 15,-5 0-15,7 0 0,5 1 16,23 1-16,-11-2 0,1-2 15,3 0-15,-12 1 0,-5 3 16,7-3-16,5 0 0,-10 2 16,-3 1-16,3-2 0,6-2 15,-5 0-15,-5-1 0,7 4 16,7 2-16,-9 3 0,-2-1 0,7-2 16,3-3-16,-5 0 0,-4 2 15,5-1-15,3-1 16,-5 3-16,-4 5 0,6-4 0,6 0 15,-5-2-15,-8-1 0,11 1 16,4 2-16,-7-3 0,-7-1 0,9 3 16,7 4-16,-9-5 0,-9-2 15,10 2-15,8 3 16,-7-3-16,-3-1 0,3-2 16,5 0-16,-8 2 0,-7 5 0,10-6 15,7-2-15,-6 0 0,-3-1 16,8 1-16,5-1 0,-9 2 15,-5 1-15,5 1 0,4-1 16,-6-1-16,-3 0 0,7-1 16,6-1-16,-7 2 0,-7 2 15,8-3-15,5-3 0,-10 3 16,-8 0-16,7 5 0,4-1 0,-5-3 16,-4-3-16,6 4 0,3 3 15,-7-1-15,-3 0 0,7 1 16,4 0-16,-8-2 0,-7-1 15,8-1-15,8-1 0,-11 0 16,-6-1-16,5 4 0,5 2 16,-8-1-16,-5-2 0,6-3 15,4-3-15,-6 3 0,-6 2 0,6-3 16,4 0-16,-7 1 0,-5 3 16,7 1-16,4 3 15,-7-2-15,-5 0 0,4-1 0,2 0 16,-6 0-16,-4-1 0,4 0 15,5-1-15,-6 2 0,-4 3 16,4-3-16,4 0 0,-5-1 16,-2 0-16,2 3 0,1 0 15,-6-1-15,-4-1 0,6 0 16,4 0-16,-4 0 0,-4 2 0,6 0 16,3 0-16,-6 0 0,-6-2 15,7-1-15,7-1 0,-9-1 16,-4 1-16,4 1 0,1 0 15,-1 1-15,-3 3 0,2-2 16,2-2-16,-5-1 0,-3-1 0,5 2 16,5 0-16,-8 0 15,-6 0-15,6 0 0,4 0 16,-6 0-16,-4 0 0,3 1 0,2 0 16,-5 0-16,-1-1 0,1 1 15,2 2-15,-5-3 0,-3 0 16,3 0-16,2 0 15,-4 0-15,-3 0 0,2 1 0,2 1 16,-6-1-16,-5 0 0,2 2 16,1 3-16,-3-5 0,-1-1 0,-1 0 15,-2 0-15,-16 2 0,-1 2 16,3 0-16,0 1 16,0-2-16,0-1 0,-5-1 0,-4 0 15,0-1-15</inkml:trace>
  <inkml:trace contextRef="#ctx0" brushRef="#br0" timeOffset="18193.4405">8852 4460 0,'0'0'0,"0"0"0,0 0 16,0 0-16,0 0 0,29-2 16,-29 2-16,22 4 0,-22-4 15,20 4-15,-20-4 0,0 0 16</inkml:trace>
  <inkml:trace contextRef="#ctx0" brushRef="#br0" timeOffset="18543.2869">8608 4672 0,'0'0'0,"0"0"15,0 0-15,0 0 0,31-8 16,-31 8-16,36-10 0,-13 5 0,3-2 16,0 3-16,3-2 0,5 0 15,-1 1-15,-2 1 0,-2 1 16,-4 2-16,-4 1 0,-6 5 15,-5 2-15,-5 2 0,-5 1 16,-8 3-16,-3 5 0,-1 2 16,-1 2-16,-5 4 0,-1-1 15,3-4-15,1-3 0,5-2 16,4-2-16,4-2 0,4-4 0,7-3 16,5-3-16,7-5 0,4-4 15,6-3-15,3-2 0,4-2 16,1 0-16,0-1 0,-3 0 15,4-4-15,-5 1 0,-7 4 16,-5 2-16,-6 4 0</inkml:trace>
  <inkml:trace contextRef="#ctx0" brushRef="#br0" timeOffset="18726.9608">9307 4497 0,'0'0'0,"0"0"0,0 0 0,24-4 15,-24 4-15,31-3 0,-10 0 16,1 1-16,3-2 0,2 1 16,3-1-16,6 0 0,-1 1 0,-2-1 15,-1 1-15,-3 0 0,-4 2 16,1 0-16,-8-1 16,-4 1-16,-3 1 0,-2-1 0</inkml:trace>
  <inkml:trace contextRef="#ctx0" brushRef="#br0" timeOffset="18945.1037">9547 4542 0,'0'0'16,"0"0"-16,0 0 16,0 0-16,5 39 0,-5-39 15,2 34-15,-2-16 0,0 1 16,0-1-16,0 0 0,-1 2 15,0-1-15,0-3 0,-1-2 0,0-3 16,0 1-16,-2-6 16,-2-4-16,2-1 0,0 2 15,2-2-15</inkml:trace>
  <inkml:trace contextRef="#ctx0" brushRef="#br0" timeOffset="19076.7695">9600 4663 0,'0'0'0,"0"0"16,0 0-16,31-2 0,-19-2 0,0 2 15,2 0-15,-1 0 16,1 0-16,0-1 0,1 2 16,-2-1-16,0 0 0,-1 1 15,-4 1-15,-2 0 0,-2 0 0,0 0 16</inkml:trace>
  <inkml:trace contextRef="#ctx0" brushRef="#br0" timeOffset="19277.7889">9346 4660 0,'0'0'0,"0"0"0,0 0 15,0 0-15,0 0 0,0 0 0,4 30 16,-4-30-16,2 24 0,-2-24 16,6 33-16,-3-16 0,0-1 15,1 0-15,-1-1 0,-1 0 16,0-3-16,-1 0 0,0 0 15,1-1-15,-1-1 0,0-2 16</inkml:trace>
  <inkml:trace contextRef="#ctx0" brushRef="#br0" timeOffset="19443.0257">9247 4920 0,'0'0'0,"0"0"16,0 0-16,0 0 0,0 0 0,31 1 15,-31-1-15,39-2 0,-16 0 0,3-3 16,3 0-16,0 1 15,1 0-15,10-4 0,2 1 16,-2 0-16,-4 0 0,7-2 16,-2 2-16,-7-1 0,-4 0 0,-6 2 15,-4 1-15,-4 1 0</inkml:trace>
  <inkml:trace contextRef="#ctx0" brushRef="#br0" timeOffset="19676.2745">9997 4500 0,'0'0'0,"0"0"15,0 0-15,0 0 0,0 0 0,0 0 16,4 34-16,-4-34 0,0 29 16,-3-10-16,-2 4 0,0-1 15,2 2-15,1-2 0,0 1 16,0 2-16,1-4 0,1-2 15,1-2-15,1-1 0,-1-3 16,-2-3-16,-2-1 0,1-2 16,1-1-16,0-1 0</inkml:trace>
  <inkml:trace contextRef="#ctx0" brushRef="#br0" timeOffset="19959.8196">10018 4506 0,'0'0'15,"0"0"-15,0 0 0,20-11 16,-10 6-16,3 1 0,4 2 16,-2-1-16,0 2 0,5 1 15,0 0-15,-1 4 0,-2 0 0,0 3 16,-2 0-16,0 1 16,-1 1-16,-1 2 0,-1 1 0,-2 0 15,-1 1-15,0 2 0,-1 2 16,-2 1-16,1-1 0,-1 0 15,-3 0-15,0 0 0,-1 1 16,-1-1-16,-1-1 0,-1-2 0,-1-1 16,-3-2-16,-4-2 15,0 0-15,-1-3 0,1 0 16,2-2-16,1 1 0</inkml:trace>
  <inkml:trace contextRef="#ctx0" brushRef="#br0" timeOffset="20110.1266">10040 4708 0,'0'0'0,"0"0"0,0 0 16,0 0-16,30-9 0,-30 9 15,30-6-15,-15 4 0,0 0 0,2-1 16,0 1-16,-3 0 0,-1 1 0,-2 0 16</inkml:trace>
  <inkml:trace contextRef="#ctx0" brushRef="#br0" timeOffset="20277.1617">10158 4877 0,'0'0'0,"0"0"0,0 0 0,24-5 16,-12 0-16,3 0 0,2 0 15,1-1-15,1 0 0,5-3 16,1 0-16,-1 0 0,-4-1 0,-2 2 15,-2 1-15,-4 1 0</inkml:trace>
  <inkml:trace contextRef="#ctx0" brushRef="#br0" timeOffset="20559.9949">10621 4459 0,'0'0'0,"0"0"15,0 0-15,0 0 0,0 0 0,20 18 16,-20-18-16,11 24 0,-11-24 16,8 33-16,-7-8 15,-1 0-15,0 1 0,-1 0 0,0 4 16,-2 4-16,1-3 0,0-1 16,0-2-16,0 4 0,-1-4 15,-1-4-15,-1-2 0,-1-4 16,-3-3-16,-1-1 0,-2-1 15,2-5-15,1 0 0,0-4 16,2-4-16,0 0 0,2 0 0,-1 0 16</inkml:trace>
  <inkml:trace contextRef="#ctx0" brushRef="#br0" timeOffset="20893.81">10679 4462 0,'0'0'0,"0"0"15,0 0-15,0 0 0,18-11 0,-18 11 16,20-6-16,-8 3 16,0 2-16,0-1 0,2-1 15,-2 1-15,-1 1 0,0 2 0,0 1 16,0 2-16,0-1 0,-1 4 16,1 2-16,-1 1 0,0 2 15,-2 7-15,-1 4 0,-1 0 16,-2 1-16,-1 4 0,1 4 15,-1-1-15,-1-2 0,3 5 16,-1-1-16,0-5 0,2-4 0,-4-1 16,-1-1-16,-2-3 0,-1-2 15,-1-2-15,-1-2 0,0-3 16,-1-3-16,-2 0 0,-3-2 16,1-3-16,0-1 0,-3-2 15,-5-2-15,2-3 0,0 0 16,1 0-16,3 0 0,3 2 15</inkml:trace>
  <inkml:trace contextRef="#ctx0" brushRef="#br0" timeOffset="21043.1156">10706 4616 0,'0'0'16,"0"0"-16,0 0 0,0 0 0,29-4 15,-29 4-15,26-2 0,-26 2 16,28-1-16,-14 2 0,1 0 15,0 1-15,-1 2 0,-2-1 16,-1-1-16,-2 0 0</inkml:trace>
  <inkml:trace contextRef="#ctx0" brushRef="#br0" timeOffset="21193.1734">10710 4802 0,'0'0'0,"0"0"0,0 0 0,27-2 15,-27 2-15,25 2 0,-25-2 16,31 0-16,-14-2 0,0 1 16,2 0-16,-2 1 0,-3-1 0,-2 0 15</inkml:trace>
  <inkml:trace contextRef="#ctx0" brushRef="#br0" timeOffset="24531.3761">2106 7364 0,'0'0'0,"0"0"16,0 0-16,0 0 0,0 0 0,0 0 16,0 0-16,0 0 0,0 0 15,0 0-15,0 0 16,22-14-16,-22 14 0,25-2 0,-25 2 16,39 2-16,-15-2 0,5-1 15,3-1-15,5 2 0,2 0 16,18 2-16,6 2 0,13-2 15,-1 0-15,20-4 0,3-1 16,10-2-16,-5 4 0,18 0 16,-5 1-16,39 0 0,-22 0 0,4-1 15,4-1-15,-18-1 0,-9 2 16,11-4-16,6-1 16,-10 5-16,-4 4 0,14 0 0,10 0 15,-16-2-15,-12-2 0,17-1 16,9 0-16,-6 0 0,-7 0 15,13 0-15,7-1 0,-15 2 16,-6-2-16,6 2 0,8 0 16,-11 3-16,-9 1 0,13-2 15,9-2-15,-15 0 0,-10 1 0,9 0 16,9 0-16,-11-3 0,-5 0 16,7 5-16,5 2 0,-12-2 15,-7 0-15,10-6 0,12-2 16,-21 5-16,-12 3 0,8-3 15,6-3-15,-10 4 0,-6 3 16,0 1-16,0 3 0,-8-7 16,-5-3-16,-2 4 0,0 3 15,-9-3-15,-6-1 0,2 0 0,2 1 16,-11 0-16,-8-1 0,0 0 16,-1 2-16,-5 1 0,-5 2 15,-2-12-15,1-7 0,-11 13 16,-7 8-16,-4 0 0,-3 1 15,-1-4-15,-2-4 0,0 0 16,-1 0-16,-1-5 0,-1-2 0,-2 7 16,-1 5-16,-2-12 15,1-6-15,-6 13 0,-5 9 16,3-5-16,0 0 0,1-2 0,1-2 16,-1 3-16,1-3 0,-1 2 15,1-2-15,-3 2 0,0-1 16,-5-1-16,-3 1 0,0-5 15,-3-1-15,2 1 0,2 1 16,2 0-16</inkml:trace>
  <inkml:trace contextRef="#ctx0" brushRef="#br0" timeOffset="25493.8612">4546 6478 0,'0'0'15,"0"0"-15,0 0 0,0 0 16,0 0-16,0 0 0,0 0 16,0 0-16,0 0 0,-19 14 15,19-14-15,-9 19 0,9-19 0,-10 21 16,10-21-16,-12 31 0,5-14 16,-1 2-16,1 2 0,0 2 15,0 1-15,0 9 0,1 1 16,0 1-16,-2-2 0,0 10 15,3 1-15,1-5 0,3-3 0,5-1 16,0 0-16,4-3 16,2-1-16,4 5 0,5-2 15,-2-5-15,2-3 0,3-3 0,4-3 16,-1-4-16,0-1 16,1-7-16,2-2 0,0-2 0,0-3 15,2-6-15,1-5 0,-2-1 16,-2-3-16,2-4 0,3-7 15,-7 2-15,1 2 0,-4-5 16,0-2-16,-6-1 0,0 0 0,2-9 16,1-1-16,-3 1 0,-5 1 15,-6-2-15,-5-3 0,-2 3 16,-2 4-16,-3-4 0,-1-1 16,1 4-16,-3 2 0,-5 0 15,-1-3-15,0 7 0,3 4 16,-8-1-16,-2-2 0,2 6 15,1 3-15,-3 2 0,-3 1 16,2 4-16,2 3 0,-1 3 16,1 2-16,0 3 0,3 1 0,1 4 15,-3 3-15,0 2 0,-1 2 16,0 5-16,1 1 0,1 3 16,-2 3-16,6-7 0,3-2 15,2-2-15</inkml:trace>
  <inkml:trace contextRef="#ctx0" brushRef="#br0" timeOffset="28811.2347">2763 6398 0,'0'0'0,"0"0"16,0 0-16,0 0 0,15 18 0,-15-18 15,20 22-15,-20-22 0,28 30 0,-15-10 16,0 2-16,2 2 0,1 2 15,-1 3-15,0-3 0,-3-5 16</inkml:trace>
  <inkml:trace contextRef="#ctx0" brushRef="#br0" timeOffset="36382.6078">2639 10869 0,'0'0'0,"0"0"0,0 0 16,23 1-16,-10-1 0,2-1 15,4 0-15,1 0 0,-1 0 16,12-1-16,3 1 0,4-1 16,-2-2-16,7 2 0,5 0 15,6-1-15,-7 3 0,13-5 16,-2-2-16,2 3 0,-1 2 0,2-2 15,-1 0-15,9-2 0,-6 2 16,-1-2-16,2 2 0,7-1 16,1 1-16,-2 2 0,4-2 15,-5 1-15,-1-1 0,28 0 16,-6 2-16,-8-3 0,-3-1 16,0 2-16,-1 1 0,-3 1 0,-1 1 15,3-1-15,2-1 16,-4 0-16,-2-1 0,4 2 15,2 1-15,-3 1 0,-2 0 0,2 0 16,6 2-16,-3-3 0,-3 0 16,6 0-16,5 1 0,-2 0 15,-1 0-15,2 0 0,3 0 16,-3 1-16,-2 1 0,4-1 16,6-1-16,-4 2 0,-2 2 0,1 1 15,2 2-15,-2-6 0,0-2 16,6 0-16,3 0 0,-2 1 15,-3 1-15,6 0 0,5 3 16,-7-4-16,-2-4 0,1 3 16,3 1-16,-3-1 0,-2-1 15,6-2-15,2 0 0,-4 3 16,-2 3-16,5-5 0,2-4 16,-1 4-16,-2 3 0,5-1 15,4 0-15,-4-2 0,-2-1 0,2 0 16,1 0-16,0 3 0,-1 1 15,5-1-15,1 0 0,-4-2 16,-3 1-16,2 5 0,4 4 16,-1-3-16,1-2 0,0-5 15,2-1-15,-4 4 0,-1 5 16,1-1-16,2 2 0,-4-3 16,-4 0-16,4-1 0,2 2 15,-5-2-15,-4 1 0,2-4 0,3-2 16,-5 1-16,-3-1 0,7 2 15,2 1-15,-2 0 0,-3 2 16,-1-3-16,2-3 16,-4 3-16,-2 0 0,5 2 0,6 0 15,-4 2-15,-1 0 0,-2-1 16,0 0-16,-3 2 0,-3 2 16,4-4-16,4-2 0,-3 3 0,-2 0 15,1 3-15,0 0 16,-2 0-16,-2 1 0,-1-4 15,1 1-15,-5 2 0,-2 2 0,4-3 16,5-2-16,-4-1 0,-3 0 16,5 0-16,7-1 0,-9 0 15,-4 1-15,-1 0 0,1 1 16,2 2-16,1 2 0,-1-3 16,2 0-16,-10-1 0,-5-2 15,5-4-15,2-1 0,-5 1 0,-3 3 16,-1 2-16,-2 1 15,-5 1-15,-6-2 0,-2 0 0,-3 0 16,-1 0-16,-2 1 0,-3-3 16,-2-3-16,-5 4 0,-3 1 15,-4-1-15,-1-2 0,-4 2 16,-1 2-16,-2-3 0,-3 0 16,-4-3-16,-2-1 0,-2 1 15,1 3-15,-3-2 0,-1 0 0,-3 4 16,-3 4-16,-3-2 0,-1-2 15,2-1-15,-1-1 0,2 2 16,0-2-16,-3 0 0,0-2 16,1 1-16,-2 1 0,-1-1 15,2 1-15,-1-1 0,0 1 16,-1-1-16,1 0 0,-1 1 0,0-1 16,-2 1-16,2-1 15,-2 1-15,2 0 0,-2 0 0,3 0 16,-3 0-16,0 0 0,0 0 15,0 0-15,0 0 0,0 0 16,0 0-16,2 0 0,-2 0 16,0 0-16,0 0 0,0 0 15,0 0-15,0 0 0,0 0 16,0 2-16,0-2 0,0 3 16,0-3-16,0 2 0,0-2 15,-2 4-15,-1-3 0,1-1 16,0 0-16,0 0 0,2 0 0</inkml:trace>
  <inkml:trace contextRef="#ctx0" brushRef="#br0" timeOffset="37935.524">2603 14239 0,'0'0'0,"0"0"0,0 0 16,0 0-16,0 0 0,0 0 15,24 4-15,-24-4 0,0 0 0,25 1 16,-25-1-16,29 4 16,-13-1-16,2 0 0,8-1 15,2 0-15,1 1 0,16 0 16,10 0-16,-1 0 0,4 3 15,16 0-15,0-1 0,18 0 16,-1-1-16,14 0 0,0-2 16,11 3-16,-6 0 0,42 3 15,-10 1-15,-9-2 0,-10-2 0,5 0 16,1-1-16,-7-1 0,-1-1 16,2-1-16,6 0 0,-2-2 15,-5 0-15,5 0 0,3 0 16,-4-3-16,0-1 0,5 1 15,1 3-15,0-4 0,2 1 0,1-2 16,1-1-16,-5-1 16,-2-2-16,7 5 0,4 2 0,-6-2 15,-7-1-15,3 2 0,1 1 16,-1 0-16,0 0 0,0 1 16,2 1-16,-6 1 0,-4-1 15,2 3-15,4 1 0,-9-1 16,-5 1-16,1-1 0,1-2 15,-6-2-15,-3 0 0,-3-2 16,-1-1-16,-5-1 0,-3 0 0,-4 0 16,-1 1-16,-4 0 15,-3 0-15,-2-2 0,-1-1 0,-6-5 16,-6-1-16,1 4 0,-1 3 16,-4 1-16,-5 0 0,-1 0 15,-2 0-15,-6 2 0,-4 0 16,-3-1-16,-2-1 0,-5 0 15,-2 1-15,2 2 16,0 2-16,-5-2 0,-4 1 16,-7-1-16,-5 0 0,-1-1 15,-1 0-15,-3 4 0,-2 1 0,-3 0 16,0 0-16,-3 0 0,1-1 16,0 0-16,3 0 15,-3 0-15,1-1 0,-2 2 0,0 2 16,-2-1-16,0 0 0,0-2 15,2 3-15,-2-3 0,1 2 0,-1-2 16,0 4-16,0-4 16,-2 1-16,2-1 0,-2 0 15,2 0-15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1:29:27.409"/>
    </inkml:context>
    <inkml:brush xml:id="br0">
      <inkml:brushProperty name="width" value="0.05292" units="cm"/>
      <inkml:brushProperty name="height" value="0.05292" units="cm"/>
      <inkml:brushProperty name="color" value="#FF0000"/>
    </inkml:brush>
  </inkml:definitions>
  <inkml:trace contextRef="#ctx0" brushRef="#br0">1575 4125 0,'0'0'0,"0"0"15,0 0-15,0 0 0,0 0 0,26-9 16,-26 9-16,0 0 0,24-6 16,-24 6-16,25-4 0,-11 3 15,-2 0-15,3 1 0,-1-1 16,2 0-16,2-1 0,1 1 15,3 1-15,0 0 0,1 0 0,7-2 16,2-1-16,0 1 16,-5-2-16,6 1 0,3 0 15,7 0-15,-4-1 0,2-1 16,-1 0-16,-2 2 0,-3-1 0,13 1 16,-1 1-16,0-1 0,-3-1 15,2-1-15,3 0 16,-5 1-16,0 0 0,11 1 0,-1 1 15,-5 2-15,-4-2 0,5 2 16,4-1-16,-7 1 0,-3-1 0,14-1 16,1-2-16,-5 1 0,-5 0 15,4 1-15,3-2 16,-5 4-16,-4 1 0,27-1 16,-2-1-16,-32-1 0,-1-2 0,32-2 15,2-1-15,-9 5 0,-10 1 16,6 0-16,-2-3 0,-2 7 15,-6 1-15,5-4 0,4-3 16,-12 0-16,-4 2 0,9 2 16,6 2-16,-5-3 0,-6-1 0,3-1 15,4 4-15,-6-2 16,-4 0-16,10-2 0,7 1 16,-5 1-16,-6 3 0,4-3 0,6-2 15,-13 4-15,-4 0 0,9-2 16,6-1-16,-8-2 0,-3 2 15,6 1-15,5 1 0,-7 1 16,-7-1-16,9 1 0,4 1 16,-6-1-16,-7-2 0,10 2 15,2 0-15,-7-1 0,-8 1 0,10-1 16,5 1-16,-6-1 0,-5 2 16,6-1-16,4 0 15,-6 1-15,-4-2 0,8 1 0,6 1 16,-10 1-16,-3-1 0,8 1 15,7 3-15,-12-2 0,-9-2 16,8-3-16,8-2 0,-3 3 16,-3 3-16,1-3 0,0 0 15,-4 2-15,-2-1 0,5 0 16,4-2-16,-4 1 0,-3-1 0,7 2 16,5 2-16,-10-3 0,-5-1 15,7-1-15,6-1 16,-5 2-16,-5 0 0,6 0 0,5-2 15,-8-2-15,-2 0 0,2 1 16,3 4-16,-10-1 0,-5-1 0,-2 0 16,1-2-16,-5 1 0,-2 0 15,-3 0-15,-1 0 16,-6 0-16,-7-3 0,2 5 16,0 1-16,-9 0 0,-2 1 0,-1-1 15</inkml:trace>
  <inkml:trace contextRef="#ctx0" brushRef="#br0" timeOffset="775.7163">9115 2658 0,'0'0'16,"9"-1"-16,-2 0 0,1 2 0,2 0 15,5 1-15,0 1 0,3-3 16,0-1-16,4 1 0,3 1 16,1-1-16,0-1 0,3-1 15,5 1-15,8 0 0,-1 1 0,4 2 16,4 2-16,-2-1 0,1-2 15,10-2-15,1-3 0,-1 4 16,-1 4-16,13-1 0,-1 0 16,-3-3-16,-3-3 0,11 1 15,-1 0-15,-3-2 0,-1-1 16,0 1-16,2 2 0,28 2 16,-10 2-16,-3-3 0,-3-3 15,-8 1-15,-3 2 0,-4-1 16,-2 4-16,0 1 0,0 2 0,2 0 15,-1 1-15,-1 1 0,-2 0 16,1-4-16,1-3 0,-5-2 16,-5 1-16,-1 2 0,0 1 15,-3-1-15,-2-1 0,-4 1 16,-3 2-16,-3 1 0,-3 3 16,-6-1-16,-3 0 0,-7 0 15,-4 0-15,-5-2 0,-4-1 0,-2-2 16</inkml:trace>
  <inkml:trace contextRef="#ctx0" brushRef="#br0" timeOffset="2543.2823">9767 4157 0,'0'0'0,"0"0"16,0 0-16,0 0 0,0 0 0,-12-15 15,12 15-15,0 0 0,0 0 0,-15-19 16,15 19-16,0 0 0,-13-23 16,10 16-16,-1-1 0,1 0 15,0 1-15,-1 0 0,1 0 16,1 0-16,0 0 0,1 1 16,1 0-16,0 1 0,1 0 15,1-1-15,0 0 0,1 1 16,1 3-16,1-2 0,2 0 15,1 1-15,0 1 0,2-2 16,1 1-16,1 1 0,2 0 0,0 0 16,0 1-16,2-1 0,1 0 15,3 0-15,1 2 0,0 0 16,0 0-16,7-1 0,0 0 16,2 1-16,1 0 0,0 0 15,1 0-15,1 0 0,1 1 16,7-1-16,-1 0 0,0 1 15,1 0-15,1 0 0,2-1 16,0 0-16,1 0 0,8 1 16,-1 2-16,-2 0 0,-2-1 0,2-1 15,1 0-15,5-1 0,-3-1 16,0 1-16,0 1 0,-3 0 16,-2 0-16,-1 0 0,-1 0 15,0 2-15,-2-1 0,4 1 16,0 0-16,-5 0 0,1-2 0,5 1 15,0 1-15,-2-3 16,0 0-16,0 1 0,0 1 16,0-1-16,-1 0 0,-2 0 0,-1 0 15,0-1-15,0 0 0,-1 1 16,-1 0-16,0 1 0,-2-1 16,0 1-16,-2 2 0,0-3 15,-1 2-15,0-2 0,1-1 16,-2 3-16,-1 2 0,-3-1 15,1 2-15,1-6 0,0-3 16,1 7-16,1 2 0,-6-6 16,-1-4-16,3 3 0,2 1 15,-2 0-15,0 0 0,-2-1 0,2 0 16,-1 1-16,0 1 0,-2 0 16,0-1-16,0 0 0,-1 0 15,-1 1-15,-1 3 0,0-2 16,-1-4-16,4-1 0,2-1 15,-2 0-15,0 3 0,0 1 16,-1 1-16,2-1 0,1-1 0,-1-1 16,2 1-16,-1-1 0,0 1 15,1 1-15,2 1 0,-2-1 16,-3 0-16,1-1 0,2 0 16,-3 2-16,1 1 0,-2-1 15,-3-1-15,-2 2 0,-2 1 16,-3 0-16,0-1 0,-4 0 15,-1 3-15,-4-3 0,-1-1 0,-2 0 16</inkml:trace>
  <inkml:trace contextRef="#ctx0" brushRef="#br0" timeOffset="5592.2425">1762 5333 0,'0'0'0,"0"0"0,0 0 0,0 0 15,0 0-15,24-6 0,-24 6 16,0 0-16,30-7 0,-17 5 16,2 0-16,1 2 0,-1 1 0,2-1 15,0-1-15,2 1 0,1 0 16,5 0-16,1 1 15,-2 0-15,1 1 0,1 0 16,2 1-16,-2-1 0,-1-2 0,7 1 16,-1 3-16,-2-2 0,-1 0 15,2 0-15,0-2 0,-2 0 16,1 1-16,0 0 0,3 0 16,-4 1-16,0 0 0,1-1 15,5-1-15,-4 2 0,0 0 0,6 0 16,1 0-16,1-1 0,-5-1 15,3 1-15,2 2 16,-3-4-16,-3-1 0,2 0 0,2 1 16,1 0-16,-5 1 0,5 0 15,2 0-15,-4-2 0,-1 0 16,10 3-16,0 1 0,-6-3 16,-6-1-16,5 0 0,3 1 15,-4 0-15,-4 0 16,9 1-16,3 2 0,-5-2 0,-5-2 15,-1 4-15,0 1 0,0-1 16,0-1-16,0 1 0,-1-1 16,2 1-16,1-1 0,-3 2 15,0-1-15,0 0 0,0 0 0,2-1 16,1 0-16,-2-1 0,-1 2 16,2 0-16,-1 1 0,-5-1 15,0-4-15,1 1 0,3 2 16,0-1-16,1 2 0,0-2 15,0 0-15,1 1 0,-1 0 0,2-1 16,-2 0-16,3 0 0,0 0 16,4 0-16,-1-1 15,-1 1-15,-1 0 0,-2 0 0,3 0 16,-3 0-16,0 1 0,2 1 16,-1 2-16,-1-3 0,0-1 15,0-1-15,1 0 0,-1 0 16,0 2-16,1-1 0,2 1 15,-2-1-15,-1 1 0,0 1 16,3-2-16,-3 0 0,3 0 0,-3 0 16,2 0-16,-1 1 0,0 3 15,-1-2-15,1-4 0,-1 0 16,1-1-16,0 0 0,-4 1 16,-2 2-16,2 2 0,3-2 15,3 0-15,-3-1 0,1 1 16,0 1-16,1 2 0,-2-2 15,-1-1-15,1-1 0,2-2 16,-3 3-16,1 1 0,1-1 16,2-1-16,-3-1 0,-1 0 0,2 1 15,0 1-15,-1-1 16,3 1-16,-3-1 0,0 1 0,1 0 16,0 1-16,-3-1 0,0 1 15,0-1-15,1 1 0,1-1 16,-2 0-16,0 0 0,0 1 15,3 0-15,-2 0 0,-1-1 16,-1 0-16,3 1 0,0 2 16,-2-3-16,-2-2 0,0 2 0,0 0 15,-3 0-15,3 0 0,0 2 16,0-1-16,0 0 0,0 0 16,-1-1-16,1 0 0,2-1 15,-1 0-15,1 1 0,-1 0 16,-2-1-16,-2-1 0,2 2 15,1 2-15,0-1 0,0-1 0,0 0 16,-1 1-16,1 0 0,1 1 16,-4-2-16,2 0 0,1 0 15,2 0-15,-1-1 0,0 0 16,-2 0-16,-3 1 0,4 0 16,1 1-16,-1-1 0,-1 0 15,1 0-15,0 0 0,-1 1 16,1 0-16,0-1 0,0-1 15,1 0-15,1 0 0,1 1 16,0 0-16,1 0 0,0 1 0,0-1 16,0-1-16,-1 0 0,-1 0 15,2 1-15,1-2 0,0 2 16,-1-1-16,0 1 0,1 1 16,-1-1-16,-2-1 0,0 1 15,0-1-15,1 1 0,2-1 16,1 2-16,-3 1 0,1 0 15,2-2-15,3 0 0,0 0 16,0 0-16,-2-2 0,0 4 0,-2 1 16,1-1-16,0 1 0,0-1 15,-2-1-15,1 0 0,1 0 16,0 0-16,1 3 0,-2-1 16,-1 0-16,2-2 0,1-1 15,-3 3-15,-3 2 0,3-1 16,0-4-16,-1 2 0,0 0 0,1 0 15,3 1-15,-2-1 16,0-1-16,-1 1 0,1 1 16,0 2-16,-2 1 0,1-3 15,1-1-15,1-1 0,-1-2 0,-1 1 16,1 1-16,-2 0 0,0-1 16,1 0-16,1 1 0,-1 1 15,1-1-15,1-1 0,-1 0 16,-2 1-16,-1 0 0,0 0 15,0 1-15,1-2 0,-2-1 16,3 1-16,1 0 0,-1 0 0,1 0 16,-1 2-16,1 1 0,0-2 15,-1 0-15,-1 0 0,0 1 16,0-2-16,1 0 0,-1-1 16,-1-2-16,0 3 0,0 2 15,0-2-15,0-1 0,-1 1 16,-1 1-16,1-1 0,1-1 15,-6-1-15,-1-2 0,2 3 16,0 2-16,2 1 0,1 1 0,-1-4 16,-2-4-16,2 4 0,1 0 15,-1 2-15,-1 0 16,0-1-16,0-3 0,1 2 0,0 1 16,0-1-16,-1-1 0,2 2 15,0 2-15,-1-2 0,0-2 16,-1 0-16,0 0 0,-1 2 15,2 2-15,1-2 0,0-1 16,-3 0-16,-1 1 0,0 1 0,2-1 16,0 2-16,-2 1 0,1-3 15,-1 0-15,0 0 0,-1 1 16,1 0-16,-1 0 0,1-1 16,-1-1-16,1 1 0,0 1 15,1 0-15,-1 0 0,2 0 16,0-1-16,-3 0 0,1 1 0,-1-1 15,0 1-15,2-1 16,1-1-16,-1 1 0,2 1 16,0-1-16,-1 0 0,-1 2 15,1-1-15,0 0 0,-2-1 0,1 0 16,-1 0-16,2-2 0,0-1 16,-1 2-16,2 1 0,-2 1 15,-2 2-15,3-1 0,2 0 16,-2 0-16,1 0 0,-1-2 15,-1 1-15,0 1 0,0 0 0,1-2 16,3 0-16,-1 2 16,-2 1-16,1 0 0,0-1 0,0-1 15,-1 0-15,0-1 0,0 1 16,1 0-16,0 1 0,-1 0 16,-1 3-16,1-3 0,-1 2 15,0-3-15,0 0 0,-3 0 16,-1-1-16,-2 2 0,-2-1 15,0 1-15,-1 0 0,-6-3 16,-1-1-16,-2 2 0,-1 0 0,-4 0 16,-1-2-16,-4 2 0,-4-2 15,2 1-15,2 1 0,-2 0 16</inkml:trace>
  <inkml:trace contextRef="#ctx0" brushRef="#br0" timeOffset="9221.3564">1936 6859 0,'0'0'0,"0"0"15,0 0-15,0 0 0,0 0 0,0 0 16</inkml:trace>
  <inkml:trace contextRef="#ctx0" brushRef="#br0" timeOffset="11576.406">1815 6784 0,'0'0'0,"0"0"16,0 0-16,0 0 0,0 0 15,0 0-15,-22-15 0,22 15 16,0 0-16,-18-10 0,18 10 16,0 0-16,-23-10 0,16 6 0,1 0 15,-3 1-15,2-1 0,0 1 16,0 0-16,2 0 0,-1 2 15,-1 0-15,2-1 0,-2-3 16,0 0-16,4-2 0,-2 2 16,1-1-16,1 1 0,1 0 15,1 1-15,-3 0 0,4 1 16,-2-1-16,1 1 0,1 1 16,0-1-16,0 3 0,0 0 15,0 0-15,0 0 0,0 3 0,0 0 16,1-1-16,1 1 0,2-1 15,0 2-15,2 0 0,0 0 16,3 1-16,-1-1 0,3-1 16,-1-1-16,2 1 0,1 2 15,0-2-15,2-2 0,-1 0 16,5 1-16,-1-2 0,1 0 0,1-1 16,1 1-16,5-1 0,2-1 15,-1 2-15,2 0 16,0-3-16,-4 0 0,1-1 0,2 1 15,0 0-15,-3-1 0,7 2 16,-3 0-16,-1 0 0,0 0 16,1 1-16,-3 2 0,-1-1 15,0-1-15,0 2 0,4 1 16,-2-2-16,0 0 0,-2 0 16,0 0-16,1 0 0,-1 0 0,3 1 15,0 0-15,-2-2 16,-1 0-16,3 0 0,4 0 0,-3-2 15,2 1-15,0-1 0,-2 1 16,-1 2-16,1-1 0,6-2 16,2 0-16,-4 0 0,-1 1 15,2-1-15,4 0 0,-7 1 16,0 0-16,5-1 0,-1 0 16,-1 1-16,-3 0 0,2 1 0,5 1 15,-3-1-15,-2 1 0,2-1 16,3-1-16,-5 1 0,0 1 15,2-2-15,1 1 0,1-1 16,-4 2-16,8-1 0,-1 0 16,-5 0-16,-1 0 0,4 0 15,3-1-15,-6 1 0,0 0 0,2 0 16,3 0-16,-4 0 16,-4 1-16,3-1 0,1 1 15,-2 0-15,0 0 0,1-1 16,4-1-16,-5 0 0,-2 1 0,1 0 15,2 2-15,-1 0 0,0 3 16,1-3-16,1-3 0,0 1 16,-1-2-16,2 3 0,-1 3 15,-1-2-15,-1 0 0,0 1 16,1 2-16,-2-3 0,-1-3 0,2 2 16,2 0-16,-4 0 0,0 0 15,-1 2-15,4 1 0,-3-1 16,-2-2-16,1-1 0,1 0 15,1 3-15,2 3 0,-2-3 16,4-2-16,-9-2 0,1 1 0,5 2 16,0 3-16,-1-3 15,-1-1-15,2-1 0,4-1 16,-6 4-16,-1 1 0,2 0 16,2-3-16,-7 0 0,-1 0 0,6 1 15,4 0-15,-7 0 0,-1 0 16,7-1-16,0 1 0,-6-1 15,2 0-15,3 1 0,0 1 16,-5-2-16,-1 0 0,7 2 16,0-2-16,-7 0 0,0 0 15,6 1-15,4 2 0,-11-2 16,0 1-16,9-2 0,1 1 16,-6 0-16,-5 1 0,10 0 15,0 0-15,-5 1 0,-1-1 0,7-3 16,0-2-16,0 3 0,-4 2 15,2-2-15,1 0 0,-2 1 16,-3-1-16,2 0 0,2 0 16,-1-1-16,-4 1 0,5-2 15,3 2-15,-4-1 0,-3 1 0,3 0 16,2 0-16,-2 1 16,-2 2-16,2-4 0,1-3 15,0 2-15,-3 2 0,2-2 0,4-1 16,-5 1-16,0 0 0,0 1 15,1 1-15,-2 0 0,-1 1 16,3-2-16,0 0 0,0-2 16,-1 0-16,2 2 0,-1 2 15,-2-1-15,0 0 0,3 0 16,3-1-16,-4 1 0,-1 0 0,4 0 16,3-1-16,-4-1 0,-2-1 15,3 3-15,2 2 16,-3-1-16,-2-1 0,4 0 0,3 1 15,-4-1-15,-1-1 0,1 1 16,4 1-16,-4 1 0,-1 2 16,5-2-16,2-2 0,-4 1 15,-3 1-15,5-2 0,5 0 16,-7 0-16,-1-1 0,8 1 16,3-1-16,-9 3 0,-4 1 0,11-2 15,1-3-15,-5 1 0,-3 2 16,2 0-16,3 1 15,-3 1-15,-2 1 0,3-1 0,3-3 16,-3 1-16,-2 0 0,2 1 16,1-2-16,-2 1 0,-1 1 0,2 0 15,2 0-15,-2 0 16,-2 0-16,3-1 0,3 0 16,-4 0-16,-2 1 0,4-2 15,4-1-15,-7 5 0,-4 0 0,4-1 16,4-1-16,-3-3 0,-1-1 15,2 0-15,2 5 0,-4-3 16,-4 0-16,4 1 0,2 0 16,-4 1-16,-2 0 0,1 1 15,3-3-15,-2 0 0,-2-3 16,4 6-16,3 1 0,-3-3 16,-3-3-16,2 2 0,2 1 15,-5 0-15,-1-1 0,3 3 0,4 1 16,-5-3-16,-4-4 0,4 2 15,3 1-15,-5 0 0,-2-1 16,3 1-16,3-1 0,-4 2 16,-4 0-16,3 1 0,2 0 15,-2 1-15,-1 0 0,0-1 16,1-1-16,-6-1 0,-1-1 16,5-1-16,1-1 0,-5 2 0,-2 2 15,3-1-15,0-1 16,-1 2-16,-1 1 0,2 0 0,2 0 15,-4 1-15,-3 1 0,4-2 16,2-2-16,-2 1 0,0 0 16,-1 0-16,0-1 0,-1 2 15,0 0-15,1 1 0,0-1 16,-6 0-16,0 1 0,4-1 16,1 0-16,-1 0 0,-3-1 0,2 2 15,0-1-15,0 0 16,-1-1-16,1 1 0,0 1 15,-2-1-15,-3 0 0,3-1 0,1-1 16,0 2-16,-2-2 0,-2 2 16,-1 2-16,0-4 0,0-1 0,2 0 15,2-1-15,-5 2 16,-1 0-16,0 0 0,-1 1 16,1-2-16,0 0 0,1 1 15,0-1-15,-2 1 0,1 0 16,0 1-16,-2 0 0,1-1 0,-1-1 15,1 1-15,2-1 16,-1 1-16,-1 0 0,-1 0 0,2 0 16,-1 2-16,-3 1 0,3-1 15,2-2-15,-2 0 0,-1 0 0,-1-1 16,1 1-16,-4 0 16,0 0-16,0 2 0,-1 1 15,-1-1-15,0-2 0,0 2 0,1 0 16,-2 0-16,-1-1 0,1-1 15,-1 2-15,0-1 0,-2 1 16,-4-1-16,-3-1 0,2 0 16,-2 0-16,3 0 0</inkml:trace>
  <inkml:trace contextRef="#ctx0" brushRef="#br0" timeOffset="15543.2344">3791 7078 0,'0'0'16,"0"0"-16,0 0 0,0 0 0,0 0 15,0 0-15,0 0 0,-20-7 16,20 7-16,0 0 0,-19-10 16,19 10-16,-16-5 0,6 1 15,-2 0-15,-1-2 0,-1 1 0,0 0 16,-2 0-16,0-1 16,-2 0-16,-3-1 0,-1-1 15,0 0-15,1 0 0,-10-3 0,-1-1 16,0 2-16,1 1 0,-1 0 15,0-1-15,-5-3 0,-1-1 16,-1 4-16,2 3 0,2 2 16,1-1-16,-4 1 0,1-1 15,0 3-15,3-1 0,-10 3 16,1 0-16,1 3 0,3 2 0,-1 1 16,-3 0-16,4-1 0,2 3 15,-3 1-15,-3 3 16,4 1-16,2 3 0,-7 3 0,-1 0 15,7 0-15,3-2 0,-3 3 16,-5 3-16,7-2 0,5-1 16,-4 2-16,1 0 0,2 1 15,1 2-15,2 1 0,0 2 16,1-1-16,-1 0 0,4 0 16,3 1-16,0-3 0,3 1 0,0 4 15,3 2-15,1-3 0,4-1 16,-3 4-16,0 2 0,-1-3 15,5-4-15,0 5 0,0 2 16,3-5-16,-1-2 0,5 4 16,1 5-16,2-3 0,2-4 15,1 2-15,5 3 0,-1-6 16,1 0-16,4-2 0,2-1 16,1-1-16,0-1 0,9-2 0,3-1 15,-3-4-15,0 1 0,10 3 16,6-1-16,-3-4 0,0-3 15,10-4-15,3 0 0,-2 1 16,-7-1-16,9 2 0,4-2 16,1-1-16,1-4 0,10-1 15,2-1-15,-6-3 0,-8-3 0,9 0 16,6-2-16,23-5 0,-12-1 16,1-4-16,-4-1 15,-9-3-15,-11-1 0,4 3 0,0 2 16,-3 1-16,-4 1 0,-3-11 15,0-6-15,-10 5 0,-1 4 16,-1-11-16,-2-6 0,-1 0 16,-5 3-16,0-8 0,-2-4 15,-10 3-15,-4 3 0,0-6 16,-1-3-16,-1 2 0,-1 0 0,-8 0 16,-4-2-16,0 7 0,-4 3 15,-11 8-15,-9 6 16,-10 5-16,-4 6 0,11 5 0,9 5 15,7 1-15</inkml:trace>
  <inkml:trace contextRef="#ctx0" brushRef="#br0" timeOffset="19843.1223">4325 6654 0,'0'0'0,"0"0"0,0 0 15,0 0-15,0 0 0,0 0 16,-23 2-16,23-2 0,-29 9 0,7-3 16,-3 1-16,-3 1 15,-2 2-15,-10 4 0,-1-1 16,0 2-16,3-1 0,-2 3 0,4-4 15,8-2-15,6-2 0,12-3 16,10-3-16,4-3 0,6-2 16,12-5-16,11-4 0,4 1 0,2 0 15,3-2-15,6-1 16,8 2-16,-5 4 0,5 0 16,-2-1-16,-10 2 0,-8 0 0,-7 5 15,-6 4-15,-6 1 16,-10 2-16,-11 1 0,-13 1 0,2 3 15,-6 1-15,-8 4 0,-7 2 16,2 0-16,-3 0 0,-2 3 16,-2 2-16,-3-2 0,6-1 0,11-5 15,6-4-15,5-4 0</inkml:trace>
  <inkml:trace contextRef="#ctx0" brushRef="#br0" timeOffset="20476.5984">4066 6877 0,'0'0'0,"0"0"16,0 0-16,3 19 0,-3-19 0,2 21 16,-2-21-16,-3 36 15,3-15-15,-2 3 0,1 2 16,-1 5-16,0-1 0,2-2 16,-2-2-16,2-3 0,0-5 0,0-2 15,0-3-15,0-4 0,0-3 16,0-6-16,4-3 0,-1-3 15,0 1-15,3-6 0,2-7 16,2 0-16,0 0 0,6-2 16,0 0-16,2 1 0,-2 2 15,9-3-15,1 0 0,-2 4 0,-2 2 16,-1 4-16,0 1 16,-2 2-16,-3 3 0,-2 5 0,-2 4 15,0 3-15,-3 2 0,-2 5 16,-4 2-16,0 3 0,-3-1 15,-2 0-15,1 2 0,-2-4 16,-1-3-16,-2 1 0,0 0 16,0-2-16,-1-1 0,-1-2 15,4-3-15,-2-2 0,2-3 16,1-3-16,0-3 0,2-5 16,2-3-16,5-6 0,4-7 15,2-2-15,1-3 0,11-10 16,6-2-16,1 3 0,-2 3 0,8-6 15,1 3-15,-3 8 0,-6 5 16,4 1-16,-2 3 0,-4 7 16,-4 5-16,-1 4 0,-1 5 15,-5 4-15,-2 3 0,-3 10 16,-1 5-16,-3 3 0,-3 3 0,-1 10 16,-1 9-16,0-1 15,-2-1-15,0 8 0,0-2 16,-2-6-16,2-3 0,0-8 15,0-4-15,-1-2 0,0-1 0,-2-8 16,-1-3-16,-3-5 0,-1-3 16,-3-4-16,-5-2 0,0-2 15,2-2-15,3 0 0,2 2 0,2-2 16</inkml:trace>
  <inkml:trace contextRef="#ctx0" brushRef="#br0" timeOffset="20759.8965">4763 6882 0,'0'0'0,"0"0"0,19-4 0,-6 2 16,-1-1-16,2 0 0,1 0 15,4 2-15,0 2 0,-4 0 16,2 2-16,-5 2 0,-3 1 0,-7 4 16,-5 2-16,-2 2 0,-5 2 15,-2 1-15,-5 2 16,0-1-16,1-3 0,-6 6 0,1 0 15,3-5-15,2-1 0,5-3 16,5-1-16,3-3 0,3 0 16,9-6-16,10-2 0,5-2 15,2-2-15,15-5 0,9-4 16,-1 0-16,-1 1 0,13-6 16,2-3-16,-15 6 0,-9 3 0,-9 3 15</inkml:trace>
  <inkml:trace contextRef="#ctx0" brushRef="#br0" timeOffset="20959.5901">5286 6800 0,'0'0'0,"0"0"0,0 0 16,0 0-16,0 0 0,0 0 15,28-2-15,-28 2 0,34-7 0,-10 1 16,5 1-16,1-2 0,1 1 15,9-3-15,1 2 0,-2 0 16,-2 1-16,4-1 0,-5 3 16,-7-1-16,-7 1 0,-4 1 15,-4 1-15,-2 1 0</inkml:trace>
  <inkml:trace contextRef="#ctx0" brushRef="#br0" timeOffset="21163.6199">5247 7064 0,'0'0'0,"0"0"16,26-5-16,-7 1 0,2-1 0,14-3 15,9 0-15,0-4 16,1 1-16,14-3 0,1 1 16,7-2-16,-10 2 0,2-3 0,-5 2 15,-15 5-15,-10 5 0,-11 1 16,-5 0-16,-12 1 0,-6 0 15,2-1-15,1 2 0,0 0 16</inkml:trace>
  <inkml:trace contextRef="#ctx0" brushRef="#br0" timeOffset="21380.9388">5519 6879 0,'0'0'0,"0"0"16,0 0-16,0 0 0,0 0 0,0 0 15,-5 34-15,5-34 0,-4 37 0,1-16 16,-1 3-16,1-2 16,0-1-16,1 4 0,2-3 15,0-2-15,0-1 0,0-4 16,0-3-16,0-3 0,1-4 16,-1-5-16,0 0 0,0-3 0,0 3 15,0-3-15</inkml:trace>
  <inkml:trace contextRef="#ctx0" brushRef="#br0" timeOffset="21559.0285">5724 6778 0,'0'0'0,"0"0"15,0 0-15,0 0 0,0 0 16,-2 31-16,2-31 0,-7 39 0,2-15 16,-1 4-16,1 4 15,-1-2-15,1-1 0,-1 7 16,3-2-16,1-2 0,-2-3 0,1 4 15,0-4-15,-1-4 0,2-5 16,0-4-16</inkml:trace>
  <inkml:trace contextRef="#ctx0" brushRef="#br0" timeOffset="21909.8004">4605 7864 0,'0'0'0,"0"0"0,0 0 15,0 0-15,0 0 0,0 0 0,0 0 16,19 13-16,-19-13 0,-7 22 15,-2-3-15,-2 3 0,0 2 0,-3 5 16,0 3-16,-2 7 16,1-2-16,1 3 0,6-5 15,3-4-15,4-6 0,5-3 16,6-6-16,1-5 0,4-4 0,7-6 16,3-4-16,-2-1 0,2-1 15,-3-5-15,1-3 16,-4 2-16,-4 2 0,-3 2 0</inkml:trace>
  <inkml:trace contextRef="#ctx0" brushRef="#br0" timeOffset="22075.9081">4302 8061 0,'0'0'0,"0"0"16,22-5-16,-7 3 0,3-2 0,12 0 15,5 1-15,2-1 0,0 3 16,10 0-16,3 2 0,-12 0 16,-6-1-16,-5 1 0</inkml:trace>
  <inkml:trace contextRef="#ctx0" brushRef="#br0" timeOffset="22560.0559">5277 8026 0,'0'0'0,"0"0"0,0 0 16,0 0-16,0 0 0,0 0 16,-12-22-16,12 22 0,0 0 0,-27-14 15,17 13-15,-5-1 16,1 1-16,-5 2 0,-3 4 15,0 2-15,-1 1 0,-8 7 0,-1 2 16,4 4-16,1 1 0,-1 8 16,2 4-16,6-4 0,4-2 15,7-3-15,3 0 0,5-6 16,2-2-16,12-4 0,8-3 16,2-8-16,2-5 0,6-8 15,4-5-15,4-2 0,-4 4 0,1-7 16,0-4-16,-7 0 0,-4 0 15,0-3-15,-3 2 0,-9 7 16,-3 2-16,-2 5 0,-1 6 16,-6 1-16,0-1 0,-3 4 15,-5 4-15,-2 3 0,0 1 0,2 6 16,-2 3-16,2 4 16,1 0-16,2 2 0,4 2 15,4-1-15,0-1 0,6-2 0,4-2 16,2-5-16,-1-4 0,3-5 15,3-6-15,-6 2 0,-2-1 0,-3 1 16</inkml:trace>
  <inkml:trace contextRef="#ctx0" brushRef="#br0" timeOffset="22909.5218">5651 8014 0,'0'0'16,"0"0"-16,0 0 0,0 0 0,-14 30 15,14-30-15,-20 34 0,10-13 16,-2-2-16,2 2 0,0 1 16,-2 3-16,3-3 0,1-4 15,3-4-15,-1 0 0,3-3 0,2-6 16,1-5-16,0 0 0,0-4 16,3-5-16,5-4 15,3-3-15,-1-3 0,5-5 16,1-3-16,3 1 0,0 4 0,7-4 15,-1 5-15,-2 3 0,-1 2 16,-1 4-16,-2 2 0,-4 5 16,1 1-16,-2 5 0,1 4 15,-4 2-15,-4 3 0,0 5 16,0 4-16,-4 0 0,-3 2 0,0 2 16,0 1-16,0-1 0,0-1 15,3 0-15,0-2 16,3-2-16,2-2 0,-3-4 0,0-2 15,-1-2-15</inkml:trace>
  <inkml:trace contextRef="#ctx0" brushRef="#br0" timeOffset="23393.0704">6468 8014 0,'0'0'0,"0"0"16,0 0-16,0 0 0,0 0 0,-14-21 15,14 21-15,-26-5 0,26 5 16,-35 0-16,12 4 0,-1 2 16,-1 2-16,-9 7 0,-1 3 15,3 3-15,3 1 0,-2 6 16,6 0-16,5-4 0,5-1 0,6-4 16,5-2-16,6-2 0,6-3 15,4-4-15,8-4 0,2-5 16,0-3-16,3-4 0,1-3 15,1-3-15,-2 0 0,4-8 16,0-2-16,-4 2 0,-3 1 16,-4 2-16,-4 0 0,-2 3 15,-5 5-15,-2 3 0,-1 5 16,-4 3-16,0 0 0,-3 10 16,-3 4-16,-1 5 0,-4 5 0,0 6 15,-3 6-15,3-2 16,-1 0-16,2 5 0,2-1 0,1-6 15,3-3-15,-3-2 0,2-3 16,-1-4-16,2-3 0,-6-4 16,-1-2-16,-2-2 0,-4-4 0,-1-2 15,-1-1-15,-3-3 16,-2-2-16,0-5 0,-1-3 16,2-2-16,2-4 0,1-6 15,6-5-15,4 10 0,2 3 0,2 3 16</inkml:trace>
  <inkml:trace contextRef="#ctx0" brushRef="#br0" timeOffset="23626.4272">6770 7795 0,'-1001'0'0,"2002"0"0,-1001 0 16,0 0-16,-1 31 0,-4-13 15,-8 6-15,1 1 0,0 3 16,-1 4-16,0 5 0,-3 6 16,2-2-16,-2 2 0,4-6 15,0-5-15,2-7 0,4-3 16,-1-2-16,4-6 0,1-3 0,0-2 16,1-1-16,0-3 0</inkml:trace>
  <inkml:trace contextRef="#ctx0" brushRef="#br0" timeOffset="23945.1288">6818 8132 0,'0'0'0,"0"0"0,0 0 0,28 0 16,-15-1-16,3 0 0,0 0 0,3-2 15,1 2-15,4-3 0,1-4 16,-3 1-16,0 1 0,-4-4 15,-1 2-15,-3-2 0,-3 1 16,-2-1-16,-3-1 0,-3-2 16,-2 2-16,-4-1 0,-4 0 15,-6 3-15,-3 2 0,-2 5 16,-4 2-16,0 3 0,-3 4 16,-4 7-16,-2 7 0,4 1 0,3 1 15,5 6-15,6 4 16,1-4-16,5-4 0,8 4 0,8-2 15,8-4-15,5-3 0,11-5 16,8-3-16,3-5 0,4-1 16,-5-3-16,-11 1 0,-8-2 15</inkml:trace>
  <inkml:trace contextRef="#ctx0" brushRef="#br0" timeOffset="26076.749">8017 7792 0,'0'0'0,"0"0"15,0 0-15,0 0 0,0 0 16,0 0-16,0 0 0,-24 3 16,24-3-16,-29 27 0,7-5 15,0 0-15,1 2 0,-12 15 16,-4 7-16,-6 10 0,2-2 0,-7 13 16,2-2-16,5-8 15,5-6-15,3 0 0,3-5 16,9-11-16,3-7 0,3-2 0,4-4 15,3-9-15,4-2 0,4-11 16,6-3-16,-2 0 0,-2 1 0,0 0 16</inkml:trace>
  <inkml:trace contextRef="#ctx0" brushRef="#br0" timeOffset="26460.1473">8148 8111 0,'0'0'0,"0"0"0,0 0 0,31 4 16,-31-4-16,31 4 0,-10-2 16,1 0-16,1-2 0,8-3 0,1-1 15,-1 1-15,0 0 0,3-4 16,-3-1-16,-6-1 0,-4 0 15,-4-1-15,-4-2 0,-3 0 16,-3-2-16,-3 1 0,-5-1 16,-4 2-16,-2 2 0,-9 1 15,-5 2-15,2 4 0,0 2 0,-11 4 16,-2 3-16,1 4 16,3 4-16,0 6 0,-1 1 0,4 2 15,2 1-15,1 7 0,4 2 16,7-2-16,5-1 0,11-1 15,7 0-15,3-8 0,4-3 16,12-6-16,6-2 0,4-4 16,1-3-16,-4-1 0,-10 1 15,-7-2-15</inkml:trace>
  <inkml:trace contextRef="#ctx0" brushRef="#br0" timeOffset="26859.5897">8911 8072 0,'0'0'0,"0"0"15,0 0-15,-13 30 0,6-14 0,-2 4 16,0 0-16,-4 5 16,2 0-16,1-2 0,2-1 15,-1-4-15,1-1 0,2-3 0,1-4 16,2-5-16,1-2 0,0-6 15,4-3-15,0-4 0,1-2 16,5-4-16,3-4 0,1-2 16,1-1-16,8-7 0,2-1 15,4 4-15,1 3 0,2 2 16,1 2-16,0 3 0,-1 4 0,4 3 16,-2 5-16,-5 4 15,-3 4-15,-5 6 0,0 3 0,-5 4 16,-1 3-16,-8 7 0,-4 5 15,-2-3-15,-1-1 0,-1 1 16,-1-1-16,1-3 0,1-1 16,-2-4-16,2-1 0,0-4 15,1-3-15,2-3 0,1-4 16,4 3-16,1 2 0,-1-1 0,0-3 16,-2 0-16</inkml:trace>
  <inkml:trace contextRef="#ctx0" brushRef="#br0" timeOffset="27092.5425">9817 7834 0,'0'0'0,"0"0"16,0 0-16,-17 21 0,17-21 0,-26 31 16,7-6-16,-2 3 0,-1 1 15,-4 12-15,3 4 16,0 2-16,4-7 0,4 0 0,4-4 15,4-8-15,5-5 0,8-5 16,9-5-16,0-5 0,4 0 16,2-5-16,1-5 0,-1-4 15,-1-4-15,-4 3 0,-2 0 16,-3 2-16</inkml:trace>
  <inkml:trace contextRef="#ctx0" brushRef="#br0" timeOffset="27259.2084">9533 8082 0,'0'0'0,"0"0"0,0 0 15,27-6-15,-27 6 0,37-3 16,-12 0-16,3 1 0,0 1 0,14-1 16,2 1-16,-6 1 0,-6-1 15,-6 1-15</inkml:trace>
  <inkml:trace contextRef="#ctx0" brushRef="#br0" timeOffset="27776.9637">10429 8061 0,'0'0'0,"0"0"0,0 0 16,0 0-16,0 0 0,0 0 16,9-18-16,-9 18 0,0 0 0,0 0 15,-11-23-15,11 23 0,0 0 16,-21-15-16,10 14 16,-4 0-16,-4 1 0,-4 4 15,-5 5-15,1-1 0,-1 0 0,-6 7 16,2 2-16,1 4 0,1 2 15,-1 7-15,5-3 0,6-3 16,6-2-16,6 0 0,7 0 16,4-7-16,5-4 0,7-6 15,9-2-15,3-4 0,4-3 0,1-2 16,0-4-16,4-2 0,-2-2 16,0-3-16,-4-4 0,-1 0 15,-2-1-15,-4 2 16,-2 1-16,-6 2 0,-3 2 0,-2 4 15,-2 3-15,-3 1 0,0 3 16,-5 4-16,0 3 0,-2 4 16,-3 2-16,0 5 0,-2 3 15,-1 1-15,1 2 0,0 2 16,3 0-16,4-1 0,3-3 0,1-2 16,2 1-16,3-5 0,3-2 15,1-2-15,2-3 0,-2 0 16,-4-2-16,0 1 0</inkml:trace>
  <inkml:trace contextRef="#ctx0" brushRef="#br0" timeOffset="28162.0775">10846 7969 0,'0'0'15,"0"0"-15,0 0 0,0 0 0,-10 23 16,10-23-16,-19 23 0,19-23 15,-26 32-15,13-12 0,-1 2 16,2-1-16,0-2 0,-2 3 16,1-3-16,2-3 0,2-2 15,2-4-15,2-2 0,0-4 16,2-1-16,3-3 0,1-7 16,2-2-16,2-3 0,4-6 15,3-2-15,3 1 0,3-1 0,3-1 16,2-2-16,0 4 0,-1 1 15,8-1-15,1 3 0,-4 4 16,-1 1-16,-2 2 0,0 2 16,-4 6-16,-2 4 0,-2 4 15,0 4-15,-5 2 0,-4 3 0,-5 3 16,-3 6-16,-3 1 0,-2 2 16,0-1-16,-2-2 15,2 0-15,0-1 0,3 5 0,2 3 16,-1 0-16,1-8 0,0-4 15</inkml:trace>
  <inkml:trace contextRef="#ctx0" brushRef="#br0" timeOffset="28643.4953">11623 8007 0,'0'0'0,"0"0"16,0 0-16,0 0 0,0 0 15,-22-18-15,22 18 0,-30-7 16,12 6-16,-6 1 0,-2 4 16,-2 0-16,1 4 0,-12 3 15,0 3-15,3 3 0,3 2 0,-2 7 16,5 2-16,8-2 0,7-3 16,7-4-16,6-2 15,6-4-15,6-1 0,8-3 16,6-3-16,4-4 0,1-4 0,3-3 15,1-3-15,5-3 0,-4-3 16,-3-2-16,-2-2 0,-4 0 16,-1-1-16,-4 1 0,-3-1 15,-5 6-15,-2 5 0,-4 0 16,-1 3-16,-3 4 0,-2 1 0,-2 5 16,-5 2-16,-2 4 0,-2 5 15,-2 6-15,-1 6 0,0 2 16,2 4-16,1-3 0,0 1 15,0-1-15,0-1 0,0 2 16,1-4-16,1-2 0,1-3 16,-3-4-16,0-2 0,-3-6 15,0-3-15,0-2 0,-2-2 16,-1-3-16,-3-3 0,-3-1 16,-4-4-16,4-2 0,2-1 0,5 1 15,2 2-15,3 1 0</inkml:trace>
  <inkml:trace contextRef="#ctx0" brushRef="#br0" timeOffset="28926.6367">12101 7772 0,'0'0'0,"0"0"0,0 0 16,0 0-16,-18 22 0,18-22 0,-25 33 16,7-10-16,-3 5 0,-2 2 15,-3 7-15,-4 6 0,2 0 0,-2 5 16,6-4-16,2-2 0,7-8 16,5-4-16,5-3 15,5-6-15,4-3 0,3-8 0,4-3 16,2-4-16,3-1 0,3-5 15,2-4-15,-5 1 0,-2 1 16,-2 2-16</inkml:trace>
  <inkml:trace contextRef="#ctx0" brushRef="#br0" timeOffset="29276.7963">11977 8134 0,'0'0'0,"0"0"15,0 0-15,0 0 0,29 1 0,-29-1 16,31 1-16,-31-1 0,37 0 16,-15-1-16,4 0 0,-1-1 15,0-2-15,8-2 0,-1-1 16,-2 0-16,-3 1 0,-2-1 16,-2-2-16,-4-1 0,-5-1 0,-4 0 15,-4-3-15,-6 1 0,-6 0 16,-4 2-16,-4 1 0,-5 3 15,-4 0-15,-10 5 0,-2 2 16,-2 6-16,0 4 0,1 4 16,2 3-16,-1 7 0,4 3 15,8 3-15,5 1 0,7 0 16,6-2-16,10-3 0,8-1 16,8-4-16,7-3 0,8-2 0,8-1 15,3-4-15,2-3 0,-5-2 16,-10-1-16,-9-1 0</inkml:trace>
  <inkml:trace contextRef="#ctx0" brushRef="#br0" timeOffset="41959.9027">4365 7793 0,'0'0'0,"0"0"0,0 0 0,0 0 16,0 0-16,0 0 0,0 0 15,0 0-15,0 0 0,10-23 16,-10 23-16,0 0 0,0 0 0,0 0 16,0 0-16,28-4 15,-28 4-15,0 0 0,32-3 16,-19 1-16,2 1 0,-2 1 0,2 0 15,2-1-15,1 0 0,1-1 16,3-1-16,-2 2 0,1-1 16,8 0-16,1 1 0,-1-1 15,0 0-15,-2 1 0,0 0 16,1 2-16,-2 0 0,8-1 16,0 0-16,-2 2 0,-2-1 0,2-1 15,1-1 1,-1 1-16,-3 0 0,3 1 0,2 1 0,-2-1 15,-1 0-15,1 1 0,0-2 16,0 1-16,0 0 0,7 0 16,0-1-16,-4 0 0,-2 0 0,3 1 15,0 1-15,-3-2 16,-1 0-16,2-1 0,5 1 16,-7 1-16,-1 0 0,2-1 0,6 0 15,-4 0-15,-3 1 0,1-1 16,1 1-16,0 2 0,-2 1 15,2-2-15,-1-1 0,0-1 16,0 0-16,6 3 0,-2 1 16,-8-3-16,-1-1 0,9 2 15,2 3-15,-8-3 0,-5-1 0,5-1 16,3 0-16,-4 0 16,0 1-16,6 2 0,0-1 15,-4-2-15,-3 0 0,5 1 0,-2 1 16,-5-1-16,-1 0 0,3 1 15,3-2-15,-6-2 0,0 2 16,1 0-16,1 3 0,-1-3 16,1-3-16,-1 3 0,-1 2 15,-3-2-15,1 0 0,2 2 16,2 0-16,-2-2 0,-3-1 0,2 1 16,3 2-16,-3-1 0,0 1 15,-2-2-15,1-2 16,-3 2-16,0 1 0,2 0 0,1 0 15,-5 0-15,-1 0 0,2-1 16,1-1-16,0 0 0,-1 1 16,2 0-16,2 0 0,-1-1 15,1 1-15,-1 0 0,1 0 16,0 1-16,1 1 0,0 0 16,0 0-16,-1-1 0,0-1 0,1 0 15,3 2-15,-1-4 0,-2 1 16,2 1-16,-1 0 0,0 1 15,-1 1-15,2-1 0,0-1 16,-2 0-16,0-1 0,1 1 16,3 1-16,-2 0 0,0 1 15,-1-1-15,1 0 0,-2-2 16,-1 0-16,2 1 0,0 0 16,0 0-16,-4 0 0,1 0 0,2 1 15,-1-1-15,1-1 0,0 1 16,0 1-16,-1-2 0,-2 0 15,2 0-15,1 1 0,-1 0 16,0 1-16,-1-2 0,0 0 16,-1 1-16,0 0 0,0 1 15,2 0-15,-3-1 0,1-1 16,-1 1-16,0 2 0,-1-1 16,-1 1-16,2-2 0,2 0 15,-1 1-15,-3 0 0,1-1 0,-1 0 16,0 0-16,-1 0 0,0 0 15,3 0-15,-1 0 0,-1 0 16,0 0-16,1 0 0,-3 2 16,1-2-16,1 1 0,0-1 15,2 0-15,-3 0 0,1-1 16,0 1-16,-4 0 0,-1-2 0,6 2 16,1-1-16,-3 1 15,0 1-15,5-1 0,-1 0 16,-6-1-16,0-2 0,4 3 0,3 1 15,-6 0-15,1 0 0,4 0 16,0-1-16,-4 0 0,-1 0 16,6-1-16,0 0 0,-4 1 15,0 1-15,4-1 0,0 0 16,-1 0-16,-1 1 0,1-2 16,1 0-16,0 0 0,-1 0 0,0 0 15,0 1-15,0 0 16,0 0-16,0 0 0,2-1 0,-1 0 15,0 0-15,-1 0 0,0-1 16,1 2-16,-1 2 0,1-2 16,0 0-16,-1 0 0,0 0 15,0 0-15,1 0 0,0 0 16,0 0-16,2 1 0,0 0 16,-2-1-16,-2 2 0,2-1 15,3-1-15,-3 2 0,0-1 0,0-1 16,0-1-16,0 1 0,1-1 15,0 2-15,1 0 0,1-1 16,-2 0-16,1 0 0,1 0 16,-2 0-16,-2 1 0,2 1 15,1 0-15,0-2 0,-2-1 16,1 0-16,0-1 0,1 1 16,-2 2-16,1-1 0,0 2 15,1-1-15,-2 0 0,2-1 0,2-1 16,-2 1-16,-1-1 0,0 1 15,1 1-15,-2-1 0,0 1 16,1 0-16,3 0 0,-3-2 16,-2 0-16,2 1 0,2 1 15,-2 0-15,-1 0 0,0 1 16,0-1-16,0 3 0,-1-1 0,3-2 16,0-1-16,-1 2 15,-1-1-15,1-1 0,-1 0 0,0 0 16,1-1-16,0 1 0,1 1 15,-3-1-15,0 0 0,1 0 16,1 0-16,-1 1 0,1 0 16,-1 0-16,1-1 0,-1 1 15,-1 1-15,2-1 0,1 0 16,-2-1-16,-1 0 0,0 0 16,0 0-16,0 2 0,0-2 0,1 0 15,1-2-15,0 2 0,-1 2 16,0-1-16,0 0 0,0-1 15,0 0-15,0 0 0,1 0 16,-2 1-16,0 0 0,1 2 16,1 0-16,-1-1 0,0-1 15,3 0-15,-1 2 0,-1-1 16,-2 1-16,3-1 0,1-1 16,1-1-16,-2 1 0,0 1 0,2 0 15,-1-1-15,0-1 0,0 1 16,3 1-16,-3-2 0,0-1 15,0 0-15,2 0 0,-2 1 16,1 1-16,-1-1 0,0 0 16,1 0-16,-1-1 0,2 0 15,1 1-15,-3 2 0,-1 0 16,3-1-16,1-2 0,-2 0 16,1 1-16,4 2 0,-1 2 15,-6-3-15,0-2 0,7-1 16,1 2-16,-2 3 0,-1-1 0,3-1 15,2-1-15,-3 1 0,-3 2 16,4-2-16,2-1 0,-2 0 16,-1 0-16,0 2 0,1 1 15,-1-2-15,-1-3 0,1 3 16,0 1-16,-1 0 0,-1-2 0,1 1 16,0 1-16,-5-3 0,-3 0 15,0 0-15,0-1 16,-2 0-16,-1-1 0,-3 1 0,-3 0 15,-1 0-15,-2 0 0,-4 1 16,-1 0-16,-3 0 0,-3 1 16,-5-4-16,-6 4 0,4 0 15,0 0-15,2 0 0</inkml:trace>
  <inkml:trace contextRef="#ctx0" brushRef="#br0" timeOffset="43010.5208">11371 6933 0,'0'0'0,"0"0"0,0 0 0,-28-10 16,16 5-16,-7 1 0,-5 0 15,-9-2-15,-1-1 0,-6 4 16,-3-1-16,-8 2 0,3 1 0,-16 2 16,-2 3-16,5 1 0,4 3 15,-13 4-15,-1 3 16,6 0-16,5 1 0,-9 5 0,0 3 15,11 0-15,8 0 0,-25 13 16,5 1-16,15-5 0,11-3 16,-1 7-16,1 6 0,11-11 15,8-6-15,5 5 0,4 5 16,1-6-16,2-2 0,10 0 16,7-2-16,3-2 0,2-2 0,0-8 15,6 4-15,1-1 0,3 0 16,10-1-16,6 0 0,-2-2 15,-2-1-15,11 0 0,7-2 16,-3-3-16,-3-2 0,8 3 16,8 3-16,-3-3 0,-1-2 15,8 1-15,5 1 0,-6-4 0,-5 0 16,36 1-16,-2 1 16,-15-4-16,-9 0 0,7 0 0,5 1 15,-11-1-15,-7-1 0,9-4 16,7 0-16,-12 1 0,-8 1 15,7-1-15,5-1 0,-2-2 16,-2-1-16,10-4 16,5-3-16,-16 4 0,-13 3 0,-9-3 15,-7 1-15,5-4 0,2-3 16,-5 1-16,-2-1 0,-2 0 16,-2-2-16,-2 0 0,-3-1 15,-3 1-15,0 0 0,-3-5 16,3-5-16,-4 0 0,-1 0 0,-7 11 15,2-3-15,-2 0 0,-1 0 16,-2-3-16,-1-2 0,-1 3 16,0 0-16,-2 1 0,2-1 15,-4-1-15,-1 0 0,-3-1 16,-3 0-16,1-1 0,-1-1 16,-3 2-16,-3-2 0,-6 1 15,-4 1-15,-2 0 0,-2 2 16,-6-2-16,-3 2 0,-6-2 15,-4 1-15,-11 0 0,-2 2 0,-3 0 16,-4 0-16,-6 2 0,-2-1 16,-19 2-16,-1 4 0,-9 1 15,5 3-15,-35 4 0,4 3 16,7 2-16,5 2 0,-1 8 16,0 5-16,37-5 0,25-3 0,16-3 15</inkml:trace>
  <inkml:trace contextRef="#ctx0" brushRef="#br0" timeOffset="48593.742">1784 9341 0,'0'0'16,"0"0"-16,0 0 0,0 0 15,0 0-15,18-8 0,-18 8 16,20-2-16,-20 2 0,28-1 16,-13 2-16,1-2 0,-2-2 0,4 1 15,2-1-15,0 1 16,3-1-16,5 0 0,4 0 16,-3 2-16,2-1 0,-2 1 0,3-2 15,2 1-15,-1-1 0,7-1 16,1 2-16,0-1 0,-2-1 0,8 0 15,0 1-15,-4 0 16,-6 1-16,4 0 0,3 1 16,-4-1-16,-1 0 0,7 0 15,0 1-15,-7 0 0,0-1 0,6-1 16,1 2-16,-4 0 0,-2 2 16,4 0-16,3 1 15,-3-4-15,-2 1 0,4 0 0,3-1 16,-5 2-16,-3-1 0,10 1 15,1-1-15,-3-1 0,-4-3 0,5 2 16,1 0-16,-7 2 16,-3 1-16,4-3 0,4 1 15,-7 0-15,-3 0 0,7 0 16,2 0-16,-6-1 0,-5-3 0,7 4 16,6 2-16,-8 0 0,-4 0 15,9 0-15,3 0 0,-8-1 16,-4-1-16,9 1 0,4-2 15,-13 2-15,-1 0 0,2 1 16,8 1-16,-7-1 0,-4-2 0,6 0 16,3 0-16,-5 3 15,-5 2-15,7-4 0,5-1 16,-4 2-16,-3 3 0,4-2 16,1-2-16,-3 1 0,-2-2 0,2 3 15,4 0-15,-4-1 0,-1-2 16,0 0-16,2-1 0,-4 3 15,-4 0-15,6 2 0,5 0 16,-4-1-16,-1-2 0,3 1 16,4 0-16,-4 0 0,-5 0 0,5 3 15,4-1-15,-6 0 0,-4-2 16,6 2-16,1 1 16,-4-2-16,0-1 0,3 2 0,7 0 15,-6 1-15,-4 0 0,23 1 16,-2-3-16,-27-2 0,0-3 15,26 4-15,0 2 0,-29 1 16,0 1-16,23 1 0,2 0 16,-24-4-16,-2 0 0,30-1 15,-1-2-15,-26 3 0,-3 0 0,27 0 16,-1-1-16,-24 0 0,0 0 16,23 1-16,5 1 0,-10-1 15,-6-2-15,6-1 0,4 2 16,-7 2-16,-4 0 0,7-2 15,5 0-15,-7-1 0,-3 1 0,6 0 16,3 1-16,-7 1 16,-3-1-16,6-1 0,6-1 15,-8 0-15,-7 0 0,11 3 16,5 2-16,-7-3 0,-6-2 0,7 0 16,4 0-16,-6 3 0,-5 3 15,10-3-15,7-1 0,-10 1 16,-8 0-16,7 0 0,4 0 15,-7-4-15,-2-2 0,10-1 16,8-1-16,-15 6 0,-8 6 0,6-2 16,6-1-16,-4-1 15,-3 0-15,7 0 0,4 1 16,-9 1-16,-6 3 0,5-3 16,3-3-16,-7 1 0,-4 0 0,2 1 15,2-1-15,-6-1 0,-4 1 16,-2 2-16,-1 4 0,-3-6 15,-3-2-15,-10-2 0,-4-1 16,-10 3-16,0 0 0,-7-2 16,-8 2-16,7 0 0,1 0 0,1 0 15</inkml:trace>
  <inkml:trace contextRef="#ctx0" brushRef="#br0" timeOffset="53110.7126">11956 9425 0,'0'0'0,"0"0"0,0 0 0,0 0 16,24-4-16,-24 4 0,29-2 16,-11 2-16,0 1 0,8 0 15,4-1-15,2 1 0,1 1 0,14-1 16,6 0-16,11 0 16,-1 0-16,16 3 0,3 0 15,-3 0-15,-2 0 0,19-1 0,3 0 16,4 0-16,-9-2 0,45 0 15,-6 0-15,-21 0 0,-15 3 0,5-2 16,1-1-16,-7 0 16,-5-2-16,4 1 0,2-1 15,-10 1-15,-7 0 0,4-1 0,3 0 16,-10-2-16,-5 1 0,0 2 16,0 2-16,-6 0 0,-4 0 15,-2-2-15,-2 0 16,-7 1-16,-6-1 0,0 2 0,2 1 15,-9-2-15,-4-1 0,-3 2 16,-3-1-16,-7-2 0,-6-3 16,-3 4-16,-1 2 0,-3 1 0,-2-1 15,-6-2-15,-5-2 16,-3 1-16,-3-2 0,5 2 0,0-1 16,3 2-16</inkml:trace>
  <inkml:trace contextRef="#ctx0" brushRef="#br0" timeOffset="54896.2188">1950 10705 0,'0'0'0,"0"0"0,0 0 0,0 0 16,21 2-16,-21-2 0,0 0 15,28 6-15,-15-4 0,1-1 0,-1-2 16,3 1-16,-1 0 0,2-1 15,2 0-15,-1 0 0,2 1 16,8 0-16,-3 1 0,2 1 16,0 0-16,2-2 0,-1 0 15,1 0-15,2 1 0,-1-1 16,3-1-16,3-2 0,1 1 0,-2 1 16,0 1-16,0-1 0,-1 0 15,1 0-15,0 0 16,0-1-16,2 1 0,4 0 0,-3 1 15,3-2-15,0 1 0,-3-1 16,1 0-16,-2-1 0,1 0 16,-3 2-16,4 2 0,-2-1 15,1-2-15,-3 1 0,2 0 16,1 0-16,-1 1 0,-1-1 16,1-1-16,-2 1 0,3 2 0,4-3 15,-1-2-15,-4 2 0,-1 0 16,4 1-16,1-1 15,-5 0-15,1 0 0,-1-1 0,4-2 16,-3 1-16,-1 3 0,2-1 16,3-1-16,-2 5 0,-2 1 15,2-4-15,0-3 0,0 4 16,-2 2-16,4-4 0,0-1 16,-2 1-16,-1 0 0,3 1 15,1 1-15,-1 0 0,-2-2 0,2 2 16,2 0-16,0-1 0,-4 1 15,4-1-15,2 1 0,-2 0 16,-1 0-16,2 1 0,1 0 16,-1-1-16,-2 0 0,7 0 15,-3 0-15,-1 2 0,0-2 0,0 0 16,1 0-16,-3 0 16,0-2-16,-3 1 0,2-2 15,1 1-15,0 1 0,0 1 0,1 0 16,-2-1-16,1 1 0,-1-2 15,-3 0-15,2 1 0,0 0 16,0 0-16,-1-2 0,0 2 16,-1 0-16,-1-1 0,0 2 15,0 0-15,-1 2 0,2-2 16,1 1-16,-7-1 0,-1-1 16,2-1-16,1-1 0,-1 2 15,-2 0-15,2-1 0,2 0 16,-3-1-16,0 0 0,-1 1 0,1 1 15,0 0-15,-4 0 0,0 1 16,1 1-16,-1-1 0,0 0 16,-3 0-16,-1 1 0,-4-1 15,-1 0-15,-1 2 0,-1 0 16,-3 1-16,1-1 0,-4-1 16,-1 0-16,-5 1 0,0-1 0,-4-1 15,-2 0-15,-2 0 0,2 0 16,0 0-16</inkml:trace>
  <inkml:trace contextRef="#ctx0" brushRef="#br0" timeOffset="56209.8047">8738 10790 0,'0'0'0,"0"0"15,0 0-15,29 3 0,-15-2 0,5 0 16,4 0-16,10 1 0,1 0 15,4-1-15,1 2 0,10-1 16,-2 0-16,6 1 0,5 0 16,5-2-16,-3-3 0,-2 1 15,2 2-15,7-2 0,-3 0 0,0 0 16,0-2-16,-2 1 16,-2-2-16,-991 3 0,2000 2 15,-1004-3-15,-3-1 0,26-3 0,-7 1 16,-10 0-16,-5 1 0,5 3 15,4 1-15,-7-3 0,-4 0 16,5 0-16,2-1 0,-7 2 16,-3 1-16,5 1 0,5 1 15,-4-2-15,-2 0 0,7-2 16,3 1-16,-5 0 0,-4 2 0,11 1 16,8 0-16,-9 1 0,-6 0 15,6-2-15,5-2 16,-7 3-16,-5 1 0,7 0 0,6-1 15,-8-1-15,-6 0 0,4 0 16,6 0-16,-5-3 0,-2 0 16,4 0-16,3 1 0,-7-1 15,-5-1-15,7 0 0,4 1 16,-6 2-16,-3-1 0,4 4 16,6 0-16,-9 0 0,-4-1 0,5-1 15,1 0-15,-3-2 0,-3 0 16,4-2-16,5 1 15,-9-1-15,-6 1 0,7 1 0,2 0 16,-9 4-16,-3 3 0,6-4 16,8-1-16,-3-5 0,-1-4 0,1 5 15,2 1-15,-7 7 16,-4 3-16,2-4 0,-1-2 16,-5-4-16,-3-2 0,1 4 0,1 1 15,-12 3-15,-5 2 0,-3-3 16,-1 1-16,-5-5 0,-1 0 15,-9 2-15,-3 2 0,-8-4 16,-3-3-16,-6 2 0,-5 2 16,0 1-16,-2 1 0,3 1 15,3-2-15,0 1 0</inkml:trace>
  <inkml:trace contextRef="#ctx0" brushRef="#br0" timeOffset="58293.7186">1592 12109 0,'0'0'0,"0"0"0,0 0 0,0 0 15,0 0-15,21-4 0,-21 4 16,0 0-16,0 0 0,23-4 16,-23 4-16,21-2 0,-11 1 15,2 3-15,1 2 0,0-3 16,0-2-16,2 1 0,0-1 16,1 1-16,-3 1 0,4 0 15,1 1-15,1-1 0,0 0 16,3 0-16,0 0 0,7-1 0,-2-1 15,2 0-15,0 1 0,-1 0 16,-1 0-16,2-1 0,0 0 16,0-2-16,-1 0 0,8 2 15,2 1-15,-4 0 0,-2-1 16,3 0-16,0 0 0,-1 1 0,0-1 16,-1 1-16,4 0 15,-5-2-15,0 2 0,8 0 0,1 2 16,-3-2-16,0-2 0,1 1 15,2 1-15,-3-1 0,0 0 16,1 1-16,3 1 0,-1 0 16,-3-1-16,6 1 0,1 1 15,-1 0-15,0 2 0,1-3 16,2-1-16,-7 1 0,-1 0 0,2-1 16,3-1-16,-3 1 0,1 3 15,-2-1-15,4 1 0,1-1 16,2-1-16,-3 0 0,-2 1 15,0-1-15,1 1 0,1-1 16,4-1-16,-3 3 0,-5 0 16,7-2-16,0-1 0,-2-1 15,-1 0-15,4 0 0,4 0 16,-6 2-16,-4 2 0,4-3 16,5-2-16,-3 0 0,1-1 15,1 0-15,4 0 0,-8 3 16,-6 2-16,21 1 0,-4-1 0,-19-2 15,3 0-15,5 0 0,1-1 16,-6 1-16,3 1 0,3-2 16,2 0-16,-2-1 0,-3 1 0,5 1 15,4-1 1,-2 0-16,-2 1 0,24-2 0,-9 1 16,-4 2-16,-4 0 0,-2-5 15,-3-4-15,-1 6 0,3 5 0,-2-2 16,0-2-16,-3 1 0,2 1 15,7 2 1,9-1-16,-17-4 16,9-3-16,18 1 0,-18 3 0,-2 0 15,1-2-15,-2 1 0,-1 0 0,3 1 16,1 0-16,-5-1 0,-3-1 16,5 2-16,3 1 15,-5 2-15,-6 0 0,7-2 0,4-3 16,-5 1-16,-3 1 0,6 0 15,2 0-15,-4-1 0,-5 0 0,9 2 16,6 1-16,-10-1 16,-7 0-16,13-1 0,4 0 15,-6 1-15,-5 0 0,8 2 16,6-1-16,-9 1 0,-6-1 0,7-1 16,5 1-16,-6-1 0,-3-1 15,10 1-15,8-1 16,-12 2-16,-10 1 0,12-1 0,7-1 15,-10-1-15,-4-1 0,7 2 16,9 0-16,-10 0 0,-6 0 0,6 0 16,3 0-16,-2 0 15,-2 0-15,8 0 0,4 0 16,-13 1-16,-7 0 0,10 1 16,6 0-16,-8 0 0,-5 0 0,4 0 15,2 1-15,-4-1 0,-2-2 16,4 1-16,4 2 0,-10 1 15,-6 3-15,8-3 0,5 0 16,-11-2-16,-7 0 0,6 4 16,4 4-16,-10-2 0,-6 0 0,2-3 15,3 0-15,-9-3 16,-6 0-16,-6 0 0,-3 0 16,-4 2-16,-3 1 0,-6-3 0,-5-2 15,0 0-15,0 0 0,-10 0 16,-4-1-16,4 0 0,3 1 15,2-1-15</inkml:trace>
  <inkml:trace contextRef="#ctx0" brushRef="#br0" timeOffset="62377.5306">12427 12036 0,'0'0'0,"0"0"16,0 0-16,0 0 0,0 0 0,18-18 16,-18 18-16,11-11 0,-6 5 15,3 1-15,2 0 0,0 1 16,1 2-16,1 0 0,2 1 15,0-2-15,2 0 0,3 2 16,2 2-16,2 0 0,1 1 16,11 2-16,5 0 0,1 1 15,2 1-15,15 1 0,5 1 16,-1-1-16,-3-1 0,17 1 16,3 0-16,6 0 0,-7-1 15,14-1-15,2-1 0,-11 0 0,-8-1 16,36 1-16,-7 0 15,-11-2-15,-5-1 0,-5 1 0,-2 1 16,-11 0-16,-6 0 0,9-4 16,5-4-16,-7 1 0,-6 1 0,3-4 15,3-2-15,-11 0 16,-4 0-16,4 6 0,4 5 16,-4-1-16,-4 1 0,5-1 15,3-1-15,-10 2 0,-6 1 0,6 2 16,3 2-16,-4-2 0,-4-2 15,-1 1-15,0 2 0,-6 2 16,-6 2-16,-3-5 0,-1-1 16,-7-1-16,-3-1 0,-4 2 15,-4 0-15,-6 0 0,-6-1 0,-4-3 16,-2-3-16,-7 0 16,-4-2-16,5 2 0,4 1 0,0 0 15</inkml:trace>
  <inkml:trace contextRef="#ctx0" brushRef="#br0" timeOffset="63543.4431">1654 13433 0,'0'0'0,"0"0"0,0 0 0,0 0 16,0 0-16,0 0 0,0 0 16,23-1-16,-23 1 0,0 0 15,24 2-15,-24-2 0,0 0 0,32 1 16,-19 0-16,5-1 16,-2-1-16,6 1 15,5 1-15,4-1 16,6 0-16,-3 0 0,2 1 0,12-1 15,14 0-15,-8 1 0,-2 1 0,13 0 16,2 0-16,-7 0 16,-6-2-16,14 1 0,3-1 15,-9 1-15,-4 1 0,10 0 16,2 1-16,-13 0 0,-5-1 0,35 0 16,-2 0-16,-37-1 15,-2-2-15,31 1 0,-8-2 16,-8 3-16,-11 1 0,3-2 0,1 0 15,-5 0-15,-3 1 0,-2-2 16,1-2-16,-4 2 0,-3 1 0,-4-2 16,1 1-16,-3 1 15,-1 1-15,-6-3 0,-2-4 16,-13 3-16,1 1 0,-1 0 16,-2 1-16,-2 0 0,-3 0 0,-1 1 15,1 0-15,-3 0 0,-3 1 16,-8-1-16,-7-1 15,4 0-15,3-1 0,2 1 0</inkml:trace>
  <inkml:trace contextRef="#ctx0" brushRef="#br0" timeOffset="69893.3656">5209 13497 0,'0'0'0,"0"0"0,0 0 0,20 3 16,-20-3-16,22 1 0,-22-1 16,31-1-16,-12 0 0,4 0 15,5-1 1,5 0-16,2 0 0,7 1 0,-5 0 16,14 0-16,3-1 15,-4 1-15,-2 0 0,9 0 16,3 1-16,-8 0 0,-3-1 0,12 0 15,1 1-15,-5 1 0,-5-1 16,4 2-16,5 0 0,-9-1 16,-3 0-16,14-1 0,5 1 15,-9-1-15,-4 0 0,31 4 16,-1 2-16,-38-5 0,-3 0 0,35 1 16,0 0-16,-14-3 0,-9-2 15,5 3-15,4 3 16,-11 2-16,-5 1 0,10-3 0,6 0 15,-8-6-15,-4-2 0,5 2 16,5 3-16,-8 4 0,-3 2 0,6-2 16,7-3-16,-8 0 15,-3-2-15,3 1 0,6 0 16,-7 0-16,-4 0 0,2 0 16,4 0-16,-10 0 0,-4 0 0,9-1 15,7-2-15,-7 1 0,-5 1 16,7 3-16,5 3 15,-10-2-15,-4-1 0,7-3 0,5-2 16,-8 2-16,-5 1 0,5 1 16,6 2-16,-9-1 0,-5 0 0,3 0 15,3 0-15,-2-3 16,-3-2-16,5 2 0,4-1 16,-7 1-16,-4 1 0,3 0 15,4 0-15,-6-3 0,-4 1 0,10 0 16,4 4-16,-9-2 0,-7 0 15,7 1-15,6 0 16,-7 2-16,-5 0 0,3-4 0,4-1 16,-6-1-16,-6-1 0,10 4 15,5 3-15,-6-4 0,-5-2 0,7 3 16,5 1-16,-23 3 0,1-1 16,24-1-16,2-2 15,-23 1-15,-1 0 0,24-1 0,1 0 16,-24 1-16,-1 1 0,11-2 15,4-1-15,-10 1 0,-2 0 16,6 0-16,5 0 0,-5-3 16,-5-1-16,6 3 0,5 3 15,-5 0-15,-4 0 0,7-2 16,4 1-16,-5 0 0,-5 0 0,6 1 16,4-1-16,-7 0 0,-2-1 15,3 1-15,6 0 0,-7-1 16,-3-1-16,4-1 0,3 0 15,-6 1-15,-3 1 0,6 1 16,3 0-16,-5 0 0,-1-1 0,1 0 16,2 0-16,-3-1 15,-2-1-15,3-1 0,0 1 16,-3 0-16,-3 1 0,3 1 16,4-1-16,-8 0 0,-3 1 0,8-2 15,4-3-15,-9 6 0,-2 4 16,5-4-16,4-5 15,-5 0-15,-2-1 0,0 3 0,4 4 16,-4-2-16,0-2 0,2 0 16,1-2-16,-3 3 0,-4 1 0,4-1 15,3-3-15,-3 2 0,-2-2 16,0 4-16,1 2 16,-4-2-16,-2-3 0,4 0 0,2 0 15,-6 0-15,-1 1 0,0-1 16,1 0-16,-3 1 0,-1 1 0,0-1 15,2 0-15,-2-2 16,-1 0-16,-1 1 0,1 2 16,-4-1-16,-2 2 0,-3-1 15,-1 0-15,-1 0 0,-2 2 0,0 0 16,-3-1-16,-2 0 0,0 0 16,-4-1-16,-3-1 15,0 1-15,2-1 0,0 1 0</inkml:trace>
  <inkml:trace contextRef="#ctx0" brushRef="#br0" timeOffset="70910.7985">917 14858 0,'0'0'0,"0"0"16,0 0-16,0 0 0,0 0 15,0 0-15,0 0 0,0 0 16,0 0-16,0 0 0,0 0 16,22-11-16,-22 11 0,0 0 15,29 0-15,-29 0 0,30 0 0,-9 1 16,4-1-16,1 1 16,5-1-16,3 0 0,4 1 15,9-1-15,1 0 0,12 0 0,7 1 16,-7-1-16,0 1 0,12-1 15,-2 2-15,-4-3 16,-2-1-16,8-2 0,-3-1 0,-15 3 16,-6 2-16,0-2 0,-2-2 15,-5 1-15,-8-1 0,-5 3 16,-3 0-16,-9-2 0,-3 0 0,-1-1 16,-4 0-16,-3 1 15,1 2-15,-6 1 0,-4 1 16,-1 0-16,-4 1 0,2-1 0,3 1 15,-1-1-15</inkml:trace>
  <inkml:trace contextRef="#ctx0" brushRef="#br0" timeOffset="78926.9025">3633 14782 0,'0'0'0,"0"0"0,0 0 0,0 0 16,0 0-16,0 0 0,0 0 15,0 0-15,0 0 0,0 0 0,0 0 16,0 0-16,24-12 0,-24 12 15,0 0-15,0 0 0,26-1 16,-26 1-16,0 0 0,31-2 16,-18 1-16,4 1 0,2 1 15,2-2-15,-3 0 0,5 1 16,5-1-16,-3 0 0,4-1 0,9 0 16,0 1-16,1-1 0,-2-2 15,13 2-15,1 2 16,-6-1-16,-2 0 0,7 1 0,4 0 15,-6-1-15,-3-2 0,2 1 16,3 1-16,-5 0 16,-2-2-16,9 1 0,1 1 0,-6 2 15,-1 0-15,0-1 0,1 0 16,1-3-16,1 0 0,1 2 16,0 2-16,-3-2 0,-2 0 15,5-1-15,-2 1 0,1-1 0,-1 1 16,2-1-16,1 1 0,-4 0 15,-5 1-15,5-1 0,4 1 16,-1 0-16,-3-1 0,2 0 16,0 0-16,-1 0 0,-3 0 15,1 1-15,2 0 0,0 0 16,3 0-16,-4-1 0,-1 1 16,3 0-16,2 0 0,-3 0 15,-2 0-15,1 0 0,-1-2 0,5 1 16,3 0-16,-6 1 0,-2 0 15,2 1-15,3-1 0,-4 1 16,-2-1-16,24 0 16,-6 0-16,-28 0 0,1 0 0,20-1 15,-3 1-15,-2-1 16,-2-1-16,-1 3 0,1 1 0,-16-2 16,3-1-16,3 1 0,0 1 15,0-1-15,3 0 0,4 0 0,-1-1 16,-1 1-16,-1 1 0,4 0 15,2 1-15,-2-1 0,-2 1 16,1-2-16,2 0 0,-4 1 16,-1 1-16,3-1 0,-1 1 15,-1-1-15,-1 0 0,2 0 16,2 1-16,-4-2 0,-4 0 16,20 0-16,-7 1 0,-20 1 0,2 2 15,2-4-15,4 0 0,-2 1 16,2 2-16,1-2 15,0 1-15,-2-1 0,0 0 0,1 0 16,0 0-16,2 1 0,-2 0 16,0-1-16,-2-1 0,0 2 15,-2-1-15,2 1 0,-1 0 16,-2-3-16,-1-2 0,3 2 16,5 1-16,-9-2 0,-2-1 0,2 1 15,1 3-15,-1-1 0,-1 0 16,2-1-16,2 1 0,-2 0 15,0-1-15,-1-1 0,-1-2 16,1 2-16,0 4 0,-1-2 16,-1-2-16,1 1 0,0 0 15,1-1-15,1 1 16,-4 0-16,-4 1 0,4 2 0,2 1 16,-1-2-16,0-1 0,-2-1 15,-2 0-15,-2 1 0,2 1 0,-1-1 16,1 1-16,-1-1 15,0 0-15,0 1 0,2 2 0,-3-1 16,0-1-16,0-1 0,-1-1 16,-1 1-16,1 1 0,1 1 15,0 0-15,-2-1 0,-1-1 16,1 0-16,0-1 0,-4 1 16,0 1-16,0 0 0,0 1 15,-1-1-15,-2-1 0,0-1 16,1 0-16,-3 0 0,-1 0 0,0 1 15,1 0-15,-1 1 0,0 0 16,-2 1-16,-1-1 0,1-1 16,0 1-16,-1-1 0,0 0 15,0 0-15,-1 0 0,1-1 16,1 1-16,0 0 0,0 1 16,1 1-16,0 1 0,0-2 15,0 2-15,0-2 0,2 1 16,-1-2-16,0 0 0,1 0 15,2 2-15,0 0 0,2-1 0,2 2 16,1 0-16,0-2 0,-1-2 16,2 2-16,2 0 0,0 2 15,1 0-15,1 0 0,0 0 16,2-2-16,2 0 0,5 1 16,-2 2-16,0-2 0,-1 0 0,2 1 15,1 1-15,0 0 16,-2 1-16,2-2 0,2-2 15,-1 2-15,-1 2 0,8 0 16,0 0-16,-4 0 0,-4-1 0,2 0 16,1-1-16,-3 0 0,-1 0 15,-1 0-15,-1 0 0,-2 2 16,-1 0-16,-1 1 16,1-2-16,-4-1 0,-2-2 0,-4 1 15,0-2-15,-2 1 0,-3 0 16,-4 1-16,-2-2 15,-8 0-15,-4-2 0,1 1 0,1 1 16,0-1-16</inkml:trace>
  <inkml:trace contextRef="#ctx0" brushRef="#br0" timeOffset="82490.0593">1133 16272 0,'0'0'0,"0"0"0,0 0 0,0 0 16,0 0-16,0 0 0,0 0 15,0 0-15,0 0 0,0 0 16,0 0-16,0 0 0,18-16 0,-18 16 15,0 0-15,0 0 0,0 0 16,0 0-16,0 0 16,0 0-16,0 0 0,25-6 15,-25 6-15,0 0 0,0 0 0,0 0 16,29 0 0,-17 1-16,-1 0 0,1-1 0,0 1 15,2 0-15,1 0 16,0 0-16,2 1 0,-1-1 15,3 0-15,0-1 0,0 1 16,-1 0-16,2-1 0,8 0 0,-1 1 16,-1-1-16,-1 0 15,1-1-15,-1 1 0,0-1 0,1 1 16,-1-1-16,-2-1 0,5 0 16,0 2-16,0-1 0,-3-1 15,7 0-15,-3 0 0,0 0 16,1 0-16,0 1 0,2-1 15,-2 0-15,-5 0 0,2 0 16,0-1-16,2 0 0,0 0 0,-2 1 16,-1 2-16,0-1 0,2 0 15,0 0-15,1-2 0,-2 2 16,-1-1-16,0-1 0,2 1 16,0-1-16,1 1 0,-1 1 15,-2 0-15,2-1 0,0-2 16,2 1-16,1 1 0,0 1 15,-5 0-15,10-2 0,0 0 16,-3 2-16,-2 2 0,3-2 16,0-2-16,-1 1 0,-1-2 0,-2 2 15,-3 2-15,1-1 0,3 0 16,0 0-16,1 0 0,-3-1 16,-4 0-16,4 0 0,2 1 15,-3-2-15,1 0 0,3 2 16,3-1-1,-1 0-15,-3 1 0,-2-1 0,-1 0 0,1 0 16,-4-1-16,6 0 0,1 1 16,-3-3-16,-4-1 0,3 2 15,2 2-15,-2 0 0,3 0 16,-4 0-16,-1 1 0,3-1 16,-1 0-16,1 0 0,0 0 15,-3 0-15,1 1 0,-1 0 16,5 1-16,-2 0 0,-1-1 0,1 0 15,-1 0-15,0 0 0,1 1 16,0-1-16,-1 0 0,0 1 16,-2-1-16,5 0 0,4-1 15,-4 1-15,-2 0 0,0 1 16,1 0-16,0 0 0,1 0 16,0-1-16,-2 1 0,0 0 15,2-1-15,0 1 0,-1-1 16,0 1-16,-2 0 0,4 0 15,0 0-15,-2 0 0,0 0 0,2-1 16,-1 1-16,1-1 0,-4 1 16,1 0-16,-1 0 0,0 1 15,4-1-15,-3-1 0,-1-1 16,0 1-16,-2 0 0,2 0 16,1 2-16,-4-3 0,0-1 0,1 2 15,-4 1-15,0-1 0,0 0 16,0-1-16,0-2 0,-3 2 15,0 0-15,-1-1 0,0 1 16,1 0-16,2 2 0,-3-2 16,2 1-16,0-1 0,1-2 15,-4 3-15,-1 1 0,2-2 16,-3 0-16,3-1 0,-1 2 16,2-1-16,0 1 0,-3 1 15,2 0-15,-5-1 0,-1 0 0,2 0 16,-2 0-16,2 1 0,4 0 15,-4 0-15,0 0 0,2 0 16,-3-2-16,3 2 0,-3 0 16,0 0-16,-1-2 0,1 2 15,2 1-15,-2-1 0,0 0 0,1 1 16,1 0-16,-1 0 16,0-1-16,1 0 0,-3 0 15,1 0-15,-3 0 0,2 0 0,1 0 16,1-1-16,0 0 0,0 1 15,1 0-15,-2 1 0,0-1 16,0 0-16,2-1 0,-2 0 16,0 0-16,1 1 0,0 0 15,1 0-15,1 0 0,-1 0 16,2 1-16,-3-1 0,2 0 16,1 0-16,-4 0 0,1 0 0,1 0 15,1 0-15,1 0 16,-1 0-16,0 0 0,0 0 0,1 0 15,1 0-15,-4 0 0,1 0 16,1-1-16,-2 0 0,0 0 16,2 0-16,-1-1 0,2 1 15,-2 1-15,1 0 0,-1-1 16,-3-1-16,2 1 0,-1 1 16,0 0-16,-1-2 0,0 1 0,1 0 15,2 0-15,1 0 16,-1 0-16,-1-1 0,-1 2 0,-1-1 15,-1 1-15,1 0 0,3-1 16,-6 1-16,2-1 0,1 1 16,0 0-16,0 1 0,1 0 15,3-1-15,0-1 0,-6-1 16,2 0-16,-2 0 0,2 1 16,-1 1-16,1 0 0,2 0 15,0 0-15,1 1 0,1-1 0,3 0 16,-2 0-16,0 0 0,-1-1 15,1 1-15,-1 1 0,1 1 16,1-1-16,0 0 0,1-1 16,-2 0-16,-1 0 0,2 0 15,-3 0-15,3 2 0,0-1 16,0-1-16,0 0 0,0 0 0,-1 1 16,1-1-16,-2-1 15,3 1-15,1 0 0,0 1 0,0 1 16,-2-1-16,0 0 0,0 1 15,-1 0-15,-1 0 0,0-1 16,3 1-16,1 0 0,0-1 16,0-1-16,-2 0 0,1 1 15,-1 1-15,-2-2 0,3 1 16,0-1-16,-1 0 0,1 0 0,0 1 16,0 1-16,-2 0 0,1 3 15,1-4-15,1-1 16,-1 1-16,1-1 0,0 1 0,1 0 15,-4 0-15,-1 1 0,2-1 16,-1 0-16,2-1 0,1 0 16,0 1-16,1 0 0,-1 0 15,-4 0-15,2 1 0,-1 0 16,3-1-16,1-2 0,0 0 16,0 1-16,-1 1 0,-1 0 0,-1-1 15,2 0-15,0 0 0,2-2 16,0 3-16,0 1 0,-1 0 15,-1 1-15,0-1 0,1 1 16,1-3-16,-1-2 0,1 1 16,0 0-16,-1 1 0,-2 1 15,6 2-15,1 0 0,0-2 16,-1-1-16,-1 0 0,0 1 16,-1 1-16,-1-1 0,1 0 15,0 0-15,1 0 0,2-1 0,-3 1 16,-1-1-16,-1 1 0,0-1 15,1 0-15,0-2 0,1 1 16,-1-1-16,-1 2 0,-1 1 16,2 0-16,2-1 0,3-1 15,-2-2-15,-1 2 0,-2 3 16,1-2-16,1 0 0,0-1 16,1-1-16,1-1 0,-1 2 15,-1 0-15,0 2 0,3-1 16,0-3-16,0 1 0,-2 0 0,1-1 15,0-1-15,2 2 0,-1-1 16,1 1-16,-1 1 0,0-1 16,-2 0-16,4 0 0,2 1 15,-3-1-15,-1 0 0,-1 0 16,0 1-16,2 0 0,3 0 0,-1 1 16,-1 0-16,-1-1 0,2-2 15,5 2-15,-1 0 16,-3 0-16,-2 0 0,1 1 0,1 0 15,-3 0-15,1 0 0,-3 0 16,0 0-16,0-1 0,2 0 16,-1 1-16,2 1 0,-7-1 15,-2-1-15,1 0 0,1 1 16,1-1-16,1 1 0,-1 0 16,1 0-16,-2 0 0,0 1 0,0-2 15,0 0-15,0 0 0,1 1 16,-2-1-16,-1-1 0,-3 0 15,0-3-15,2 3 0,1 0 16,-4 1-16,-2 2 0,0-1 16,-1-1-16,0 0 0,0 0 15,-3 1-15,-1 1 0,0-1 16,-1 1-16,-1-1 0,0-1 16,0 1-16,-1 1 0,0-1 15,-1-2-15,0 2 0,-2 1 0,0 0 16,1-2-16,-1 1 0,-1-1 15,0 1-15,0 1 0,-2-1 16,3 3-16,-3-3 0,3 0 16,-3 0-16,2 0 0,-2 0 15,2 5-15,-1-2 0,1-1 0,-2-2 16,0 3-16,0-3 16,0 2-16,0-2 0</inkml:trace>
  <inkml:trace contextRef="#ctx0" brushRef="#br0" timeOffset="84510.813">1202 17436 0,'0'0'0,"0"0"0,0 0 0,0 0 16,0 0-16,0 0 0,0 0 16,0 0-16,0 0 0,0 0 15,0 0-15,0 0 0,0 0 16,0 0-16,0 0 0,0 0 15,0 0-15,0 0 0,0 0 16,0 0-16,0 0 0,0 0 16,0 0-16,28 3 0,-28-3 0,0 0 15,22 5-15,-22-5 0,0 0 16,29 7-16,-29-7 16,29 4-16,-14-3 0,2 1 15,1 1-15,1-1 0,3 1 0,0-2 16,4 1-16,-1 1 0,0-1 15,7 0-15,2 0 0,-2-1 16,3 0-16,0 0 16,2 2-16,-2-1 0,0-2 0,2 1 15,2 1-15,-4-1 0,3 0 16,0 0-16,5 1 16,-2-1-16,-2-2 0,-5 1 15,-2 1-15,9 0 0,0 1 16,-2-2-16,-3-1 0,1 0 0,-1 1 15,-1 1-15,-3 0 0,3-1 16,0 0-16,-1 0 0,-1 1 16,7 0-16,1-1 0,-12-1 15,0 1-15,11-1 0,2 1 16,-5 0-16,-6 0 0,8-1 16,1 0-16,-4 0 0,-6 1 0,6 0 15,1-1-15,-1 1 0,-2 0 16,1 0-16,2 0 15,-1 0-15,-4 0 0,2-3 0,1 0 16,-1 2-16,-4 0 0,4-1 16,4 0-16,-6 1 0,-1 0 0,3 0 15,4-2-15,-6 1 16,-3 1-16,6-2 0,6-1 16,-6 2-16,-4 1 0,3-1 15,4-1-15,-5 0 0,-2 2 0,3-1 16,5 0-16,-4 1 0,-1 2 15,1 1-15,4 0 16,-5-2-16,-3-1 0,3 0 0,5 1 16,-4-1-16,1-1 0,1 2 15,0 2-15,-1-2 0,-2 0 0,3 2 16,4 1-16,-6 0 16,-4 0-16,5-2 0,4 0 15,-5 0-15,-4-1 0,5 1 16,4 0-16,-8 1 0,-5 0 0,3-1 15,2 0-15,-4 2 0,-5-1 16,2 1-16,-3 1 0,-4-2 16,-1-1-16,-2-1 0,-2 1 15,-4 0-15,-2-1 0,-1 0 16,-3 1-16,-3-1 0,-2 0 0,-4-4 16,-2-2-16,2 2 0,0 0 15,2 0-15</inkml:trace>
  <inkml:trace contextRef="#ctx0" brushRef="#br0" timeOffset="90198.8123">6652 17458 0,'0'0'0,"0"0"15,0 0-15,0 0 0,27-4 0,-27 4 16,23-3-16,-23 3 0,26-3 16,-10 0-16,1 0 15,1 1-15,1 0 0,-1-1 0,2-1 16,6-1-16,0 1 0,4-2 15,3 1-15,-2-1 0,-3 0 16,4 0-16,4 1 0,7 0 0,1 1 16,3-1-16,6 2 15,-4-1-15,-4 0 0,11 1 16,0 1-16,1 0 0,0-1 0,16 1 16,5-1-1,0 1-15,0-1 0,-11 0 0,-10-1 16,22 1-16,10-1 15,-15 2-15,-7 2 0,24-3 0,-11 0 16,-6 0-16,0 1 0,18-2 16,13 1-1,-19-4-15,-13-3 0,-5 4 0,-7 0 16,3 3-16,0 1 0,4 0 16,1 0-16,-6-1 0,-5 0 0,6-1 15,5 1-15,-5 0 0,-3 0 16,5 3-16,5 2 0,-9 0 15,-5 0-15,4-2 0,3-4 16,-3 3-16,0 0 0,4 1 16,3 1-16,-1 0 0,-2 1 15,0-1-15,0 0 0,0 1 16,0 0-16,0 1 0,1-1 16,-4 2-16,-5-1 0,0 0 15,2-1-15,-2-1 0,0-1 0,-1-1 16,-1-2-16,-3 1 0,-3 1 15,6 0-15,4-1 0,-9 3 16,-6 1-16,5-2 0,4 1 16,2 1-16,3 1 0,-1-2 15,-3 1-15,-7-1 0,-3-2 16,4 2-16,0 0 0,-3 4 0,-3 1 16,3-4-16,3-3 15,-6 2-15,-4 0 0,3 0 16,0-1-16,-1 3 0,-2 3 0,2-5 15,0-3-15,-3 2 0,-2 2 16,-8 1-16,5 2 0,-4-2 16,2-1-16,1 0 0,2 3 15,0-4-15,0 0 0,-1 1 16,-1 0-16,0-1 0,1-1 0,-1 1 16,0 0-16,-6 1 0,1 1 15,2-2-15,1-1 16,-2 1-16,1-1 0,1 2 15,0-1-15,1-1 0,0 0 0,1 1 16,0 2-16,-6-2 0,-2 0 16,7 1-16,0 0 0,-7-1 15,-1 0-15,5 1 16,6 2-16,-2-1 0,0-1 16,-4-2-16,-4-1 0,8 1 15,5 2-15,-5-1 16,-4-1-16,1 0 0,1-1 0,-2 2 15,1 2-15,-1-2 16,1 0-16,-3 0 0,-2 1 0,3-2 16,1 0-16,0 0 0,-2 0 0,1 0 15,-2 0-15,1 2 0,2-1 16,-1 2-16,1 1 0,-3-2 16,-2-1-16,-1 2 0,-1-1 15,-3 1-15,3 1 0,-1 0 16,-2-2-16,-2-1 0,-3 1 15,-2-1-15,-2 0 0,-2 1 16,0-2-16,-4 1 16,-2-1-16,0 2 0,0-2 0,0 0 15</inkml:trace>
  <inkml:trace contextRef="#ctx0" brushRef="#br0" timeOffset="92839.6862">11736 18550 0,'0'0'0,"0"0"0,0 0 15,0 0-15,0 0 0,0 0 0,0 0 16,0 0-16,0 0 0,0 0 15,0 0-15,0 0 0,0 0 16,0 0-16,-27 4 0,27-4 16,0 0-16,-27 2 0,27-2 15,-29 3-15,29-3 0,-35 1 16,16-2-16,-1 1 0,-1 1 16,-2-1-16,-2 0 0,-1 0 15,1 1-15,-8 0 0,-1-1 16,1 0-16,0 1 0,-1 0 15,1-1-15,-9 0 0,1 0 0,-2 0 16,0 1-16,0-1 0,1-2 16,-1 2-16,0-1 0,-7 1 15,3-2-15,-3 2 0,-2 0 16,3 0-16,1 0 0,0-1 16,-2 1-16,-4 0 0,3 0 15,2 1-15,-1-1 0,1 2 16,0-1-16,1 1 0,0-1 15,0-1-15,-2 0 0,-4 1 0,1-1 16,1 2-16,2-1 0,-3 1 16,-2 0-16,3 0 0,2-2 15,-2 0-15,-1-3 0,2 3 16,0 0-16,0 1 0,0-1 16,-2 0-16,-1-2 0,-6 0 15,3 1-15,-15-1 0,11 0 0,-2 2 16,-1 0-16,-2 0 15,1 0-15,7-1 0,2 0 16,-1 0-16,0 2 0,-4-1 0,-4-1 16,4 2-16,0 1 0,3-1 15,-1-2-15,0 1 0,-3 1 16,-2 0-16,-1 1 0,5-1 16,4 1-16,2 0 0,0 1 15,-4-1-15,-4-2 0,-1 1 16,-2 3-16,5 2 0,5 2 0,0-5 15,1-2-15,-4 1 16,-7 0-16,-3-1 0,0 0 0,2 1 16,2 2-16,3-2 0,4 0 15,-4 0-15,0 0 0,-3 0 16,-6 0-16,10 3 0,5 2 16,-4-1-16,0 1 0,-3-1 15,1 0-15,-2 0 0,-2 0 16,2 2-16,2 1 0,2-2 15,1-2-15,1-1 0,-1-3 16,-2 2-16,-7 0 0,3-1 0,2 2 16,2 0-16,-1 1 0,2-2 15,-3-2-15,-2 5 0,-3 2 16,-2-3-16,-1 0 0,3-5 16,1-1-16,3 4 0,0 4 15,0 0-15,-1 1 0,-2-3 16,0-3-16,-6 3 0,0 0 15,4 1-15,5-1 0,-1-3 16,-4-1-16,4 1 0,0-1 0,1 3 16,1 2-16,-6 2 0,-1 4 15,3-5-15,0-2 0,3-3 16,3-2-16,3 2 0,3 1 16,-9-2-16,-4 0 0,1-1 0,-3 0 15,3-1-15,0 0 0,2 2 16,1 0-16,-4 1 0,-1-1 15,0-3-15,0-2 0,0 1 16,-2 1-16,4 2 0,0 1 16,-4-2-16,1-2 0,4 1 15,3 0-15,0-2 0,1-1 16,-2-1-16,-3 0 0,3 9 16,-1 6-16,8-7 0,5-6 15,1 4-15,2 1 0,2 2 16,4 0-16,1 0 0,2-1 0,5 0 15,5 1-15,5-1 0,4 0 16,-2 0-16,0-1 0,4 1 16,4 0-16,9-2 0,0-2 15,2 2-15,1-1 0,2 1 16</inkml:trace>
  <inkml:trace contextRef="#ctx0" brushRef="#br0" timeOffset="111361.5217">12204 17814 0,'0'0'0,"0"0"0,0 0 16,27 9-16,-16-5 0,3 2 16,3 2-16,-1 0 0,1 1 0,6 3 15,1 2-15,-2 0 16,-1 0-16,2 1 0,3 0 15,-1 1-15,0 0 0,6 4 16,-1-1-16,-1-1 0,-3-3 0,4 0 16,2 0-16,0 1 0,1 1 15,19 7-15,9 4 16,-4-5-16,-3-4 0,13 1 0,2-1 16,3 0-16,2-1 0,11-4 15,0-5-15,-3-7 0,-1-5 0,35-12 16,-11-4-16,-10-11 0,-7-8 15,1-2-15,0-3 16,-4-8-16,-3-4 0,6-8 0,3-5 16,-10 6-16,-9 4 0,3-7 15,0-5-15,2 2 0,2 1 16,1-11-16,4-7 0,-7 3 16,-4 4-16,4-10 0,4-6 15,-4-3-15,-1-2 0,2-10 16,3-7-16,-9 2 0,-4 3 0,-1-5 15,0-4-15,-2 11 16,-1 7-16,4-10 0,4-6 16,-10 10-16,-6 7 0,4-10 0,1-7 15,-2 8-15,-3 6 0,6-10 16,4-6-16,-10 7 0,-7 7 0,8-6 16,7-3-16,-6 1 15,-2 0-15,-3-4 0,-2-3 16,-8 6-16,-4 7 0,1-8 15,5-3-15,-5 7 0,-1 4 0,-2-9 16,1-7-16,-4 11 0,-2 8 16,-3-8-16,-4-6 0,2 6 15,-1 4-15,5-4 0,4-2 16,-7 8-16,-6 6 0,5-11 16,4-7-16,-1 9 0,-1 8 15,-3-7-15,1-3 0,-5 4 16,-3 4-16,6-6 0,3-6 15,-4 10-15,-5 6 0,0-8 16,-1-4-16,2 6 0,2 2 0,0-4 16,2-6-16,-6 9 0,-4 6 15,-1-10-15,-2-3 0,0 10 16,0 5-16,2-6 0,2-4 16,-5 4-16,-1 4 0,-6-4 15,-3 0-15,0 6 0,2 3 0,-2-5 16,-1-2-16,-3 4 0,-3 6 15,2-9-15,2-4 16,0 6-16,0 6 0,-4-5 0,-1-3 16,4 4-16,1 4 0,-4-6 15,-1-5-15,0 10 0,2 8 16,0-8-16,2-5 0,-2 9 16,0 5-16,-5-6 0,-2-5 15,-1 7-15,2 3 0,-4-5 16,-3-1-16,-1 5 0,1 4 0,3-2 15,1-3-15,-1 5 0,-2 2 16,-2-2-16,-1 0 0,1 1 16,-1 1-16,2-2 0,1 1 15,3 5-15,0 2 0,0-4 16,-2-3-16,1 8 0,1 5 16,-3-4-16,-1 0 0,5 0 15,2 1-15,3-5 0,1-1 16,0 9-16,2 4 0,-2-2 15,0-2-15,3 5 0,0 3 0,0-1 16,-2-1-16,1 5 0,0 5 16,2-7-16,0-5 0,0 3 15,0 2-15,0 1 0,2 0 16,2 3-16,1 1 0,1 0 16,1-2-16,-2 5 0,0 3 15,2 1-15,2 1 0,2-1 16,4 0-16,-3-4 0,-2-1 15,0 6-15,1 3 0,0-2 16,2 1-16,0 1 0,0 3 0,1-2 16,1-1-16,3 1 0,3-1 15,4 1-15,3-1 0,0 3 16,2 0-16,4-2 0,6-1 16,0 3-16,2 4 0,-1-2 15,2 2-15,-1 3 0,2 3 0,-1 1 16,0 0-16,-5 2 15,-3 1-15,-2 4 0,0 2 16,-5 5-16,-3 4 0,-5 8 0,-1 4 16,-8-1-16,2 0 0,0 1 15,0 0-15,-4 4 0,0 1 16,-2-1-16,-1-2 0,0-1 0</inkml:trace>
  <inkml:trace contextRef="#ctx0" brushRef="#br0" timeOffset="115494.6216">18678 2639 0,'0'0'0,"0"0"0,0 0 15,0 0-15,0 0 0,19 10 0,-19-10 16,0 0-16,19-2 0,-19 2 16,0 0-16,29 9 0,-29-9 15,23 6-15,-8-5 0,0 0 16,2-1-16,0 2 0,2 0 16,0-1-16,-1 0 0,3 0 15,3 1-15,4-1 0,0 1 0,2 0 16,0 0-16,1-1 0,0-1 15,2 1-15,2 2 0,6-2 16,-2-1-16,-1-1 0,1 0 16,-1 2-16,-2 0 0,4 0 15,1-1-15,6 1 0,-3 2 0,1-3 16,1-2-16,1 2 16,-2 0-16,2 2 0,2-1 15,5 2-15,-3-1 0,0-1 16,2 0-16,-2-2 0,-1 0 0,3 1 15,2-1-15,-2 0 0,-3 0 16,12-1-16,2 1 0,-8 1 16,-4-3-16,1 3 0,1 0 15,-1-1-15,-1 0 0,26 3 16,-4 2-16,-12-1 0,-8-3 16,3 0-16,1 0 0,-6 1 15,-4-1-15,6 0 0,4 0 16,-3 2-16,-3 3 0,5-6 0,4-5 15,-7 4-15,-3 0 0,6 4 16,6 0-16,-8-2 0,-4 0 16,2-1-16,1 0 0,-1-1 15,-1 1-15,4-1 0,2 2 16,-8 2-16,-5 2 0,13-3 16,8 0-16,-7-2 0,-6-1 15,2 0-15,1 2 0,-2 0 0,0 3 16,3-2-16,3 0 15,-6 0-15,-3-1 0,3-1 0,2-1 16,0 1-16,0 1 0,4-2 16,3 1-16,-7 4 0,-3-1 15,2 0-15,2-1 0,-5 0 16,-3-1-16,4-2 0,4-1 16,-4 3-16,-2 2 0,5-2 15,3-2-15,-5 2 0,-3 1 0,7 0 16,8-1-16,-9 3 0,-4 2 15,4-4-15,4-1 16,-5-2-16,-3-3 0,6 3 0,5 0 16,-9-2-16,-4-2 0,7 3 15,3 2-15,-2 2 0,-2 1 16,3-1-16,1-2 0,-3-1 16,-4 0-16,6 4 0,6 3 15,-7-6-15,-6-4 0,6 2 0,5 0 16,-3 2-16,-4 0 0,6-1 15,2 4-15,-3 0 0,-3 1 16,4-2-16,2-3 0,-4 0 16,-4-2-16,7 4 0,6 3 15,-8-2-15,-2-1 0,3 1 16,3 0-16,-4 2 0,-4 2 16,7-3-16,5-2 0,-7-2 0,-5-4 15,6 3-15,4 3 16,-5 5-16,-2 5 0,5-12 0,3-5 15,-5 3-15,-5 3 0,5 2 16,4 3-16,-4 0 0,-1-1 16,7-3-16,6-2 0,-7 2 15,-6 2-15,6 1 0,6 2 16,-8-3-16,-4-3 0,4-2 16,4-4-16,-6 4 0,-3 0 0,7 5 15,6 1-15,-8-1 16,-6 1-16,5 0 0,4-3 15,-5 0-15,-4-1 0,6 1 16,2 2-16,-8-4 0,-6-4 0,6 5 16,6 2-16,-7 0 0,-2-2 15,3 0-15,4-2 0,-5-1 16,-5 1-16,6 3 0,3 3 16,-6-1-16,-3 0 0,5-4 15,3-1-15,-7 4 0,-3 4 16,2-5-16,2-4 0,-6 2 15,-5 1-15,0 3 0,2 3 0,-8-5 16,-5-1-16,2-1 0,2 4 16,-8 0-16,-5 3 0,-6-2 15,-6-2-15,-1-2 0,-4-1 16,-6 7-16,-7 3 0,2-5 16,1-1-16,1-2 0</inkml:trace>
  <inkml:trace contextRef="#ctx0" brushRef="#br0" timeOffset="117956.5424">18305 3924 0,'0'0'0,"0"0"15,0 0-15,0 0 0,0 0 0,0 0 16,0 0-16,33-1 0,-33 1 15,22-1-15,-22 1 0,27-2 16,-14 3-16,1-1 0,2 0 16,0 0-16,2 1 0,1-1 15,1 0-15,-1 0 0,2 1 16,7-2-16,1 0 0,-2 0 16,1-1-16,0 2 0,2 2 15,-1-2-15,-1 1 0,9-1 0,-1-1 16,-2 1-16,-1 0 0,2 0 15,1-3-15,-1 2 0,1 1 16,0 0-16,3 0 0,-3 0 16,-1-2-16,12 2 0,2 2 15,-3-1-15,-3-1 0,3 1 16,0 1-16,-2-4 0,-1 1 0,10-1 16,0-1-16,-4 2 15,0 3-15,2 0 0,1-1 16,-4-2-16,-2-2 0,9 3 0,1 3 15,-5-2-15,-1 1 0,3-4 16,3-1-16,-4 1 0,-2 2 16,5 0-16,3 2 0,-5 1 15,-4-1-15,27 2 0,-4-3 16,-22-1-16,1-1 0,24 3 16,-1 1-16,-12-2 0,-6-3 15,3 1-15,4 0 0,-2 1 16,-3 0-16,4-1 0,2 0 15,-8 1-15,-5 2 0,8 1 0,7 0 16,-7-5-16,-6-1 0,4 3 16,4 5-16,-2-3 0,0-1 15,1 1-15,2 0 0,-8-4 16,-4-2-16,6 3 0,3 2 16,-4-1-16,-2-1 0,4-2 15,1 0-15,-6 4 0,-6 5 0,9-4 16,6-1-16,-5-3 0,-2-2 15,0 3-15,2 2 0,-4-1 16,-3 2-16,4-1 0,2 1 16,-3-2-16,-3-1 0,3 0 15,1-3-15,-5 3 0,-3 1 16,2-1-16,5 0 0,-7 2 16,-3 4-16,3-4 0,2-1 15,-4 0-15,-1-1 0,5-1 0,1 1 16,-6-1-16,-4 1 0,0 1 15,1 0-15,-5 0 16,-3-1-16,1-1 0,0-3 16,-16 4-16,1 2 0,0-1 0,2 0 15,-3 2-15,-4 2 0,-2-3 16,-2-3-16,-1-1 0,-1 0 16,-3 1-16,-1 1 0,0 0 15,-2 1-15,2 0 0,-2 0 16,3 2-16,-3-2 0,0 0 0,0 0 15,0 0-15,1-2 0,-1 2 16,0 0-16,0 0 0,0 0 16,0 0-16,0 0 0,0 0 15,0 0-15,0 0 0,0 2 16,0-2-16,0 0 0,0 0 16,0 0-16,1-2 0,-1 2 0,0 0 15,0 0-15,0 0 16,0 0-16,1-4 0,-1 4 15,0 0-15,1 4 0,-1-2 0,0-2 16,0 3-16,0-3 0,0-3 16,0-1-16,0 1 0,0 3 15,0-2-15,0 2 0,0-2 16,1-2-16,0 2 0,-1 2 16,0 0-16,0 0 0,1-7 15,-1 7-15,0 0 0,0 0 0,0 0 16,0 0-16,0 0 0,0 0 15,0 0-15,0 0 0,0 0 16,0 0-16,0 0 0,0 0 16,-2 5-16,2-5 0,-2 4 15,2-4-15,0 0 0</inkml:trace>
  <inkml:trace contextRef="#ctx0" brushRef="#br0" timeOffset="118962.2407">25594 3828 0,'0'0'16,"0"0"-16,0 0 0,0 0 0,24-4 15,-24 4-15,26-1 16,-26 1-16,29-5 0,-10 2 0,3 1 15,0 1-15,0 1 0,9-3 16,2 0-16,-1-1 0,-1 0 0,3-1 16,2 1-16,6 1 15,-2 3-15,5-1 0,4 1 16,-5-1-16,-4-1 0,13 1 16,2 1-16,-4-2 0,-5 0 0,15 2 15,3 3-15,-7-2 0,-4-2 16,5 1-16,2-1 15,-5 1-15,-4-1 0,15 0 16,5-3-16,-8 2 0,-6 1 0,32 2 16,-3 2-16,-13-2 0,-8-3 0,6 1 15,3 0-15,-11 2 16,-5 1-16,7 1 0,6-1 16,-9 1-16,-7 3 0,9-5 15,7-1-15,-8-3 0,-6-2 0,8 4 16,7 1-16,-12 0 0,-7 0 15,8 1-15,6 2 0,-7-2 16,-5 3-16,8-1 0,5 0 16,-8-2-16,-6 0 0,9-2 15,8-3-15,-7 4 0,-6 3 0,7 0 16,6 0-16,-9 1 16,-6-1-16,7-3 0,3 0 15,-6 0-15,-4 0 0,5 1 16,6 0-16,-11 2 0,-7 2 0,9-3 15,5-1-15,-6-1 0,-4-1 16,8 5-16,4 0 0,-8-1 16,-6-3-16,7 1 0,6-1 15,-7 3-15,-4-1 0,5 2 16,1 1-16,-6-3 0,-3-1 0,3 0 16,2 3-16,-8 0 0,-4-2 15,1-2-15,1-1 16,-6 1-16,-6 1 0,-1 1 15,0-1-15,-6-1 0,-2 0 0,-9 0 16,-4 0-16,-3-3 0,-4 1 16,-7 1-16,-4 1 0,3 0 15,1 0-15,0 0 0</inkml:trace>
  <inkml:trace contextRef="#ctx0" brushRef="#br0" timeOffset="120561.1299">17934 5125 0,'0'0'0,"0"0"16,0 0-16,0 0 0,0 0 0,0 0 16,0 0-16,0 0 0,24 10 15,-24-10-15,0 0 0,23-3 16,-23 3-16,0 0 0,33 2 16,-20-2-16,3 0 0,-1 0 15,2-1-15,0 0 0,3-1 0,1 1 16,1 0-16,0 0 0,0-2 15,9 1-15,1 0 16,0 0-16,-1 1 0,3 0 0,3-2 16,-2 2-16,-1-1 0,10-1 15,1 1-15,-2 0 0,-2-1 0,11-1 16,0 1-16,-4 0 16,-2 2-16,2 1 0,4 0 15,-5-1-15,-3-1 0,9 1 16,1 1-16,-4 0 0,-3-2 0,4 2 15,3 0-15,-3 2 16,-2 3-16,10-1 0,-1-3 0,-4 3 16,-3-1-16,7 2 0,5 1 15,-7-2-15,-3-1 0,10-1 16,0 0-16,-3 2 0,-2 0 16,23 3-16,-5-3 0,-10-2 0,-7-2 15,5 0-15,3 0 16,-4-2-16,-3-2 0,3 4 15,1 4-15,-5 3 0,-2 1 0,6-5 16,3-1-16,-7-1 0,-6 1 16,6-2-16,5 1 0,-2 1 15,-2 3-15,2 0 0,3-2 16,-5 0-16,-5-2 0,8 0 16,4 0-16,-4 0 0,-3 2 15,3-4-15,5-1 0,-10 3 16,-4 2-16,5 1 0,3-2 15,-2 1-15,-2-2 0,2 0 0,1 1 16,-8-4-16,-6 0 0,5 0 16,4 0-16,-8 2 0,-2 0 15,-3 1-15,-1-1 0,-4 0 16,-1 0-16,-4-3 0,-1-1 16,-8 3-16,-5 1 0,-1-2 15,1-1-15,-7 1 0,-4-2 0,-8 4 16,2-1-16,-4 2 0,-4 1 15,-11 1-15,-10 0 16,10 0-16,3-2 0,5 0 0</inkml:trace>
  <inkml:trace contextRef="#ctx0" brushRef="#br0" timeOffset="125861.4634">19428 5004 0,'0'0'0,"0"0"15,0 0-15,0 0 0,0 0 16,25-4-16,-25 4 15,25 2-15,-10-2 0,2 0 0,3 0 16,1 2-16,1 3 0,12 1 16,5 0-16,-1 1 0,1 1 15,6 0-15,6 1 0,8 0 16,-2 1-16,11-3 0,10 0 16,5 2-16,-8-2 0,20 4 15,3 0-15,2-5 0,-10-7 0,44 0 16,-4 0-16,-17 1 0,-14 1 15,2 0-15,2 0 16,-10 1-16,-4 0 0,7-4 0,4-2 16,-11 0-16,-7 2 0,5 1 15,4-1-15,-12 1 0,-10 0 16,-1 1-16,1-1 0,-7 2 16,-4 1-16,-1-2 0,0-2 15,-10 2-15,-6 0 0,-10-1 0,-6-1 16,-4 1-16,-2 0 0,-6 0 15,-4 0-15,-5-2 0,-2 2 16,-4-2-16,-1 1 0,-10 1 16,-6 0-16,2 0 0,-4-2 15,-2-1-15,-4 1 0,-11-2 16,-6 0-16,-2 1 0,-2 1 0,-8 0 16,-7 1-16,-2-1 15,0 0-15,-19-1 0,-4 2 16,3 0-16,2 2 0,-52 0 0,2 1 15,16-1-15,11-1 0,-4 1 16,-4 1-16,9 0 0,8 1 16,-8 2-16,-7 1 0,13 1 15,9-2-15,-9 3 0,-4 0 16,10 0-16,8 0 0,-2 2 16,-2 2-16,11 0 0,6 1 0,-1-2 15,0-2-15,16-1 0,11 0 16,4-3-16,4 1 15,9 1-15,4 2 0,11-6 0,5-3 16,6-2-16,3 1 0,4 4 16,4 3-16,6-2 0,5-3 0,14-5 15,9-1-15,-13 3 16,3 2-16,13 0 0,11 0 16,0 0-16,3 0 0,11-5 0,11-3 15,32 2-15,-10 5 0,3 1 16,2 0-16,-7-2 0,-5-2 15,8 3-15,4 2 0,-9-1 16,-6-2-16,5-3 0,3-1 16,-10 2-16,-9 2 0,1 5 15,2 3-15,-10 0 0,-6-2 16,-20 0-16,-16-2 0,-10 1 0</inkml:trace>
  <inkml:trace contextRef="#ctx0" brushRef="#br0" timeOffset="127212.8665">24178 4999 0,'0'0'15,"0"0"-15,0 0 0,34 1 16,-34-1-16,28 0 0,-8 0 16,1 3-16,1 0 0,12 0 15,4-2-15,0 0 0,-3-2 0,15 4 16,5 0-16,-3-1 16,-4 0-16,10-2 0,7-2 15,5 2-15,-5 0 0,12 0 0,-1 0 16,-1 2-16,-1 2 0,9-2 15,-3 0-15,-2 1 0,-5-2 16,33 2-16,-8 1 0,-9-1 16,-8-1-16,1 0 0,-2 2 15,-6 3-15,-6 1 0,4-2 16,3-2-16,0-1 0,0-2 0,1 4 16,1 0-16,-4-1 0,-3 1 15,0-3-15,3 1 16,-5 1-16,-2 1 0,5 1 0,3 1 15,-5-1-15,-2-1 0,1 0 16,-1 0-16,-1 2 0,-1 1 16,1-3-16,0-4 0,0 1 15,-3 0-15,1 2 0,1 1 16,-5 0-16,-4-1 0,4-2 16,3-1-16,-1 0 0,2 2 0,-1-1 15,-1 0-15,-5 2 0,-2 0 16,4-2-16,1-1 0,1 1 15,1-2-15,-2 1 16,0 3-16,-6-2 0,-2-2 0,2-1 16,2-1-16,-3 2 0,-1 3 0,2 2 15,2 1-15,-2-6 16,0-4-16,10 0 16,8-2-16,-17 6 0,-11 4 0,0-2 15,0-5-15,-2 3 0,-1 0 16,-5 0-16,-2 3 0,-1-5 15,-2 0-15,-3 0 0,-4 2 16,-2 2-16,-1 3 0,-11-4 16,1 0-16,-2 2 0,-3 3 0,-1-3 15,-2 0-15,-1-2 0</inkml:trace>
  <inkml:trace contextRef="#ctx0" brushRef="#br0" timeOffset="128345.4092">17935 6370 0,'0'0'16,"0"0"-16,0 0 0,0 0 0,0 0 16,0 0-16,23-1 15,-23 1-15,0 0 0,24-4 0,-24 4 16,26 1-16,-12-1 0,1 1 15,3 2-15,1 1 0,1-1 16,2-1-16,3-1 0,0 0 16,2-1-16,10 1 0,4 1 15,0 0-15,0 0 0,13-1 16,2-1-16,-1 2 0,-1-1 0,13-1 16,3-1-16,-7-1 0,-6 1 15,9 1-15,-1 1 16,-4-1-16,-4 2 0,6-2 0,-5-3 15,-5 2-15,-5 1 0,-1-2 16,0-1-16,-5 5 0,-4 1 16,-3 2-16,-3 0 0,-5-4 15,-4-4-15,-7 1 0,-5 1 16,-2 0-16</inkml:trace>
  <inkml:trace contextRef="#ctx0" brushRef="#br0" timeOffset="139728.5968">23954 5008 0,'0'0'16,"0"0"-16,0 0 0,0 0 15,0 0-15,23 7 0,-23-7 16,21 3-16,-21-3 0,30 5 16,-11-4-16,1 1 0,0 0 0,3 1 15,3-2-15,9 2 16,2-2-16,7 0 0,6 1 15,-4 2-15,-2 1 0,10-1 0,0-3 16,9 0-16,-1 1 0,0-2 16,1 1-16,10 1 0,-2-1 15,-2 0-15,-1-2 0,6 1 16,-4 0-16,0 1 0,2-1 16,-4 0-16,0-1 0,30 1 15,-7 0-15,-7 2 0,-6 1 0,-1-2 16,1-1-16,-6-1 0,-1 1 15,2 0-15,0 0 0,0 0 16,0 0-16,3 1 0,3 0 16,-2-1-16,-2-1 0,2 1 15,2-1-15,-3 2 0,-3 0 0,4 3 16,2-1-16,0-2 16,-2-2-16,2 1 0,2 1 15,-2-1-15,0-1 0,2 1 0,1 1 16,-3 1-16,-2 0 0,2 0 15,2-1-15,-2 0 0,-1 2 16,-1 4-16,-1 1 0,-1-6 16,-1-2-16,2-1 0,2 0 15,-3 1-15,-2 2 0,2 0 16,2 0-16,-2 2 0,-1 1 0,-2-3 16,0 1-16,-6 3 0,-3 1 15,-1-1-15,-2-1 0,-1-4 16,-2-4-16,-3 2 15,-2 1-15,-11 3 0,-7 3 0,2-5 16,4-4-16,-5-3 0,-2-2 16,-9 9-16,-7 5 0,-4 3 15,-3 0-15,-2-3 0,-2-5 16,-4 0-16,-2-1 0,-1 2 16,1-2-16,-4 1 0,0 1 0,-2-2 15,0 0-15,-5 0 0,-4 2 16,-3 1-16,-3-1 0,0-3 15,-2 0-15,-5 0 0,-4 2 16,-2-1-16,-2-1 0,-13-2 16,-2-1-16,-2 2 0,-1 1 15,-2-3-15,-2-2 0,-12-2 16,1 1-16,-5 0 0,-2 1 16,-11-1-16,2 1 0,-2-1 15,-1 0-15,-40-4 0,10 1 0,5 3 16,4 4-16,4-3 0,3-3 15,-6 2-15,-3 0 0,4-1 16,2 0-16,0 3 0,0 1 16,3 3-16,0 0 0,-7 1 15,-4 1-15,7 1 0,6 4 16,-5-6-16,-3-4 0,-1 4 0,0 3 16,2-2-16,0 0 15,4-3-15,3-5 0,-5 4 0,-4 1 16,4 2-16,4 2 0,5 0 15,4 0-15,0-2 0,-2-1 16,3 2-16,0 0 0,6 2 16,4 2-16,2-4 0,3 0 15,5 3-15,2 2 0,1-7 16,0-4-16,10 1 0,8 2 0,2 2 16,2 0-16,4-5 0,2-2 15,6 3-15,4 4 0,9-1 16,7 1-16,5 5 15,4 1-15,0-9 0,2-8 0,3 7 16,0 4-16,3-2 0,1 1 16,1 1-16,3 3 0,4-1 15,3 0-15,6 2 0,4 0 16,-2-4-16,3-1 0,7 2 16,6 1-16,4-2 0,2 0 0,15-2 15,4-2-15,1 1 0,1 0 16,9 1-16,5-1 0,13 0 15,-2 0-15,34 3 0,-15 4 16,-11-4-16,-7-2 0,-4-2 16,-2 0-16,-8 3 0,-6 3 15,-22 0-15,-16-1 0,-11 0 16</inkml:trace>
  <inkml:trace contextRef="#ctx0" brushRef="#br0" timeOffset="140867.8966">17860 6409 0,'0'0'15,"0"0"-15,0 0 0,0 0 0,0 0 16,0 0-16,0 0 0,0 0 15,33-2-15,-33 2 0,23 0 16,-23 0-16,28-2 0,-11 0 16,3 1-16,1-1 0,0 1 15,3 0-15,3-1 0,0-1 16,2 2-16,10-3 0,2-2 16,-1 2-16,0 3 0,11-2 0,0-2 15,-3 0-15,-3 1 0,11-2 16,1 1-16,-2 1 0,-5 0 15,2 2-15,1 2 0,4-1 16,-3-1-16,-1 0 0,0 0 16,-4 1-16,-4 2 0,1-1 15,0 0-15,-4 2 0,-3-2 16,5 1-16,-1 0 0,-9 0 16,-3-1-16,4 1 0,0 0 15,-12-1-15,-3 1 0,-2 0 0,0-1 16,-3 0-16,-1-1 0,-4 0 15,-2 1-15,-1 0 0,-2 2 16,0-1-16,-3-1 0,-2 0 16,-4-2-16,-3-1 0,-2 0 15,2 1-15,-2 2 0,-6 0 16,-4 3-16,-2-2 0,-3 1 0,1 1 16,5-2-16,2 0 0</inkml:trace>
  <inkml:trace contextRef="#ctx0" brushRef="#br0" timeOffset="145027.9577">26452 6341 0,'0'0'0,"0"0"16,0 0-16,0 0 0,0 0 0,21-7 15,-21 7-15,20-3 0,-20 3 16,22 0-16,-7 1 16,0 1-16,2-1 0,1 0 15,3 0-15,1 0 0,3 0 0,9 1 16,3 2-16,2-3 0,1 0 15,11 0-15,3 1 0,0 0 16,0-1-16,16-1 0,2-2 16,-3 1-16,-1 2 0,14-2 15,1-1-15,-6-1 0,-4-1 0,14 0 16,2 1-16,-1-2 0,-10 1 16,35 0-16,-1 2 15,-15 1-15,-8-1 0,3 4 0,3 1 16,-7-3-16,-4-1 0,5-2 15,4 0-15,-7 2 0,-6 1 16,6 1-16,6 1 0,-6-4 16,-2-1-16,5 0 0,5-1 15,-10 2-15,-5 1 0,6 2 16,5 0-16,-7 2 0,-6 1 0,4-3 16,4-1-16,-9-1 0,-5 0 15,3 1-15,1 0 16,-5 0-16,-2 0 0,1 0 0,1 0 15,-8 1-15,-4 2 0,-1-2 16,1-1-16,-6 0 0,-4-1 0,-2-2 16,-1 1-16,-5 0 15,-5-1-15,-4 1 0,-2 1 16,-6 1-16,-3 2 0,-7-2 16,-4-1-16,-6 0 0,-3 1 0,-8-3 15,-7 2-15,-2 1 0,-2 0 16,5 1-16,4-1 0,4 0 15</inkml:trace>
  <inkml:trace contextRef="#ctx0" brushRef="#br0" timeOffset="146384.7524">17757 7711 0,'0'0'0,"0"0"16,0 0-16,0 0 0,0 0 0,27-3 15,-27 3-15,0 0 16,23-4-16,-23 4 0,26-1 0,-10 1 15,-1-1-15,2 1 0,-1 0 16,2 0-16,1 0 0,3 0 16,2-2-16,7 2 0,0 0 15,2 0-15,1 0 0,0-1 16,-1 1-16,10-2 0,1 1 16,-1-2-16,0 1 0,3 1 15,0-1-15,0-1 0,0 0 0,8 2 16,-2 2-16,1-2 0,1-1 15,9 0-15,-2-1 16,-4 1-16,-3-1 0,2 1 16,2 2-16,-2-2 0,0 1 0,9 0 15,-2-1-15,-2-2 0,-3 1 16,0 3-16,1 3 0,-3-2 16,0-1-16,28-1 0,-5 0 15,-8 1-15,-5 2 0,-2-2 16,0 0-16,-8 2 0,-4 0 0,1 0 15,1 1-15,-1-3 0,-1 0 16,0 1-16,1 1 0,-3-1 16,0-1-16,-3 1 0,1-1 15,-1 2-15,0 1 0,0-2 16,-2 1-16,0-2 0,-1 0 16,-3-2-16,-2-2 0,-3 4 0,-1 3 15,-2-3-15,-2-2 16,-12 2-16,4 2 0,1-2 15,2 0-15,-4 0 0,-2 2 0,1-1 16,1 0-16,-4 0 0,0-1 16,-1 1-16,-2 1 0,-1-2 15,1 0-15,-5-1 0,0-1 16,-4 1-16,0 1 0,-3 0 16,0 1-16,-3-1 0,0 3 0,0-3 15,0 0-15,0 0 0</inkml:trace>
  <inkml:trace contextRef="#ctx0" brushRef="#br0" timeOffset="152196.1048">22830 7673 0,'0'0'0,"0"0"0,0 0 16,0 0-16,0 0 0,0 0 15,28 2-15,-28-2 0,0 0 0,32-1 16,-32 1-16,27 1 0,-14 1 16,3-1-16,1-1 0,1-1 15,-1-1-15,3 2 0,2 2 16,0-1-16,0-1 0,9-1 16,2-1-16,-1 2 0,0-1 0,1 1 15,3 1-15,4-1 0,-1 2 16,2-2-16,1 0 15,-4 0-15,-1 1 0,1 0 0,3-1 16,5 1-16,-2 1 0,1-2 16,0-1-16,-3 0 0,-3 1 15,3 0-15,2 2 0,-2-1 16,-2 0-16,8 0 0,2-2 16,-3 0-16,-1 0 0,-2 0 15,0 1-15,-1 0 0,0 1 0,2-2 16,2 0-16,-4 1 0,-3 2 15,2-3-15,1-2 0,-1 2 16,-2 1-16,5 2 16,-1 0-16,-7-1 0,0-2 0,6 0 15,0 0-15,-7 1 0,2 0 16,5-1-16,0 1 0,-8 0 16,-1 1-16,7 0 0,0-1 15,-6 1-15,0 1 0,7-3 16,1-1-16,-9 1 0,-2 2 0,5-1 15,1-1-15,-1 0 0,-2-2 16,1 2-16,1 1 0,-2 0 16,0 1-16,4 1 0,2-2 15,-5-2-15,-3 1 0,3 0 16,3 0-16,-4 0 0,-3 0 0,4-1 16,2 1-16,-2 1 15,0 0-15,0 1 0,1 2 16,-1-2-16,0-2 0,0 0 0,-1-1 15,-1 2-15,-1 0 0,1 0 16,3 0-16,-3-1 0,-2-3 16,2 3-16,2 1 0,0-1 15,-3 0-15,2 1 0,1 0 16,-1 1-16,-2 1 0,1-2 16,1-1-16,-3 1 0,-2-1 15,3 2-15,2 0 0,-2 1 16,-2 0-16,2-1 0,1-1 15,-2 1-15,-1 0 0,1-1 16,0-2-16,-1 1 0,-1-2 0,2 1 16,2 0-16,-2 0 0,-1 4 15,1-4-15,1 1 0,-7 0 16,-1 1-16,7 1 0,2 2 16,-7-3-16,0-2 0,1 1 15,2-2-15,-2 1 0,-2 1 0,3-1 16,2 0-16,-4 2 0,-1 0 15,1-1-15,2-2 0,0 2 16,-1 2-16,2 1 0,1 0 16,-4-3-16,0-3 0,0 2 15,3 3-15,-1 0 0,-1-1 16,3-1-16,2-1 0,-3 2 16,-2 2-16,0-1 0,2-1 15,-1 0-15,-2 1 0,2-1 0,2 1 16,-2 1-16,-2 1 0,4-3 15,2 0-15,-3-2 0,-4 2 16,2 0-16,1 0 16,-2 0-16,1 2 0,-1-2 0,1 1 15,-2-4-15,1-1 0,0 4 16,1 2-16,-3-1 0,-1 0 0,2-1 16,0-1-16,2-1 15,1 0-15,-1 2 0,1 0 16,-2-3-16,-1-1 0,1 3 15,3 2-15,-1-1 0,-3 1 0,3-1 16,1 0-16,-2-1 0,1-1 16,0 2-16,-1 2 0,2-3 15,1-2-15,0 1 0,0 2 16,-2 0-16,0-2 0,2 2 16,2 1-16,-2 1 0,-1 1 0,4-3 15,4-4-15,-4 1 0,-6 1 16,2 1-16,2-1 0,0 1 15,0-1-15,0 2 0,0 0 16,1 0-16,0 0 0,-1 2 16,-1 0-16,0-2 0,1-4 0,2 2 15,1 0-15,-2 3 16,-2 1-16,2-1 0,1-2 16,-3-1-16,-1-1 0,2 2 15,1 3-15,-1-1 0,-1-1 0,1-3 16,1-2-16,-4 3 0,-3 1 15,2-4-15,0-3 16,0 4-16,-2 4 0,1-1 16,-2-1-16,0 1 0,0 1 0,0-3 15,1 1-15,-1 1 0,-2 0 16,0 1-16,0 1 0,-2-5 16,-1-2-16,0 3 0,1 1 15,-6 2-15,0 2 0,-2-1 16,-1-1-16,-2 1 0,-1-1 0,-3 1 15,0 0-15,-4 0 0,-2 2 16,0-3-16,0 4 0,0-4 16</inkml:trace>
  <inkml:trace contextRef="#ctx0" brushRef="#br0" timeOffset="155578.6924">17875 8944 0,'0'0'0,"0"0"16,0 0-16,0 0 0,0 0 0,0 0 16,27 2-16,-27-2 0,0 0 15,21 3-15,-21-3 0,0 0 16,24 4-16,-14-3 0,2 0 15,0 0-15,1-2 0,2 1 16,1 1-16,1-1 0,-2 0 16,4 0-16,2 0 0,0-1 15,0 1-15,7-1 0,2 1 16,-2-1-16,-2-2 0,3 2 16,2-1-16,-1 2 0,-2 2 0,10-3 15,1-1-15,-3 1 0,-4 0 16,2 1-16,2 1 15,-1 0-15,0 0 0,0-1 0,2 0 16,0-1-16,-2 1 0,6 0 16,0 2-16,-4-1 0,-2-1 0,1 1 15,0 2-15,-2-3 16,-1-3-16,1 2 0,2 1 16,-2 0-16,-1 0 0,2 0 15,3 0-15,-4 1 0,-3 0 0,3 1 16,2-1-16,-1 0 0,-3-1 15,1-1-15,0 0 0,0 2 16,1 0-16,6 1 0,-2 1 16,-6-2-16,-1 0 0,7 1 15,-1 1-15,-7-4 0,0-1 0,6 1 16,2 1-16,-9 2 0,-1 1 16,6 0-16,1-3 15,-7 0-15,-3-2 0,7 1 0,1 0 16,-5 1-16,-2 0 0,1 0 15,-2 0-15,-1 0 0,0 1 16,3 0-16,2-1 0,-4 0 16,-2 0-16,0 0 0,0 0 15,1-1-15,-2-1 0,3 2 16,3 1-16,-4 0 0,-2 2 16,1-3-16,1-2 0,-3 1 0,0 0 15,5 1-15,-1 1 16,-5 0-16,0 1 0,2-1 0,1-2 15,0 1-15,0 1 0,0-1 16,-1 0-16,0-1 0,0 1 16,3-2-16,0 4 0,-2-2 15,-1 0-15,2 0 0,3 0 16,-2 0-16,-1 0 0,2 0 0,-1 0 16,-1 0-16,0 0 0,1 0 15,3-3-15,-3 2 0,0-1 16,1 1-16,0 0 0,2-1 15,0 1-15,1-1 0,0 1 16,-2 0-16,0 1 0,2-1 16,3-1-16,-2 2 0,-2 0 15,7-2-15,2 0 0,-1 0 16,-3 1-16,0 0 0,-1 1 16,-1 0-16,-2-1 0,2 3 15,2-1-15,-2-2 0,-1-2 0,3 2 16,1-1-16,-2 2 0,-2 2 15,5-1-15,4-1 16,-6 1-16,-3 2 0,3-3 0,3-1 16,-2-1-16,-1 1 0,2-2 15,0 2-15,-1 1 0,-1 1 0,2-1 16,3 0-16,-3-1 16,-2 0-16,8 0 0,1 2 15,-9-1-15,-1-1 0,8-2 0,-1-1 16,-2 2-16,-3 2 0,3-1 15,3-2-15,-2 1 0,-3 1 16,2-2-16,4 0 0,-4 2 16,-3-2-16,2 2 0,3 0 15,-5-1-15,-3 0 0,4-1 16,4 0-16,-4 1 0,-2-1 0,3 2 16,3 0-16,-3-1 15,-2 1-15,3 0 0,0 0 16,-2 0-16,-2 0 0,2 1 0,2 1 15,-1-1-15,-1-3 0,1 0 16,3-2-16,-5 4 0,-1 3 16,2-4-16,2-2 0,-2 3 15,0 1-15,2 1 0,-1 1 16,-3-1-16,-2 0 0,1-1 16,1 0-16,-1-2 0,-1 1 0,2 0 15,1 1-15,-2 1 0,-1 0 16,1-3-16,2-1 0,-3 1 15,-2 4-15,2-4 0,1 0 16,-5 2-16,1 0 0,5 1 16,0 2-16,-7-3 0,0-3 0,0 3 15,3 1-15,-2 2 16,1 0-16,1-2 0,-1-1 16,1-1-16,0 1 0,0 0 15,1 1-15,-2-1 0,-3 0 0,4 0 16,2-1-16,-2 0 0,0 1 15,1 0-15,1 0 0,-3 1 16,0 2-16,0-4 0,1-1 16,0 1-16,-1 1 0,3 2 15,0 4-15,-2-2 0,-2-1 16,3-1-16,2-1 0,-2 1 16,-1 1-16,1 0 0,2-1 15,-1-1-15,-2-1 0,2 3 0,0 2 16,-2-1-16,-1 0 0,4-1 15,3-2-15,-4 1 0,-3 1 16,3-1-16,3 0 0,-1 1 16,-1-2-16,1 0 0,1-1 15,-3 2-15,-3 2 0,2-1 16,5-2-16,-2 0 0,-1-1 0,0 1 16,1 0-16,-2 0 0,-3 0 15,2-2-15,1 0 0,0 1 16,-3 1-16,3-2 0,2-1 15,-2 2-15,-1 2 0,2-2 16,1 0-16,-2 0 0,-1 0 16,2 0-16,1 0 0,-2-1 15,-1 0-15,2 0 0,1 1 16,-3-1-16,-2 1 0,3-2 16,2 1-16,-1 0 0,-1-1 0,-2 0 15,1 0-15,-1-1 0,-1 0 16,2-1-16,1 2 0,-2 0 15,-1 1-15,1-1 16,1 1-16,-2-2 0,0-1 0,2 1 16,1-1-16,-2 1 0,0 0 15,0 1-15,-1 0 0,1 0 16,-1 1-16,0 0 0,1 0 16,-1-1-16,-3 0 0,2 2 0,1 0 15,1-2-15,2-1 0,-1 1 16,2 0-16,-3 2 0,-2 0 15,1-1-15,3-3 0,0 2 16,0 2-16,0 2 0,0-1 16,-3 2-16,-1 0 0,2 0 15,2-1-15,0 1 0,0 0 16,3-2-16,3-2 0,-4 2 16,-4 0-16,3 1 0,1-1 15,1 2-15,-1 0 0,2-1 0,2 1 16,-2-1-16,-2-2 0,3 1 15,4 0-15,-2 2 0,0 2 16,5-3-16,0-1 0,-4 0 16,-1 0-16,2 2 0,0 2 15,-2-3-15,-3 0 0,4 0 16,2 1-16,-4 0 0,-2 1 16,2-2-16,0 1 0,-3 1 15,-1 0-15,2-1 0,0-1 16,-4 1-16,-5 2 0,0 2 0,-1 3 15,-5-2-15,-3-2 0,0 1 16,-1 1-16,-5-3 0,-3 0 0,-1-2 16</inkml:trace>
  <inkml:trace contextRef="#ctx0" brushRef="#br0" timeOffset="157778.5202">17629 10212 0,'0'0'0,"0"0"0,0 0 15,0 0-15,0 0 0,0 0 0,0 0 16,0 0-16,0 0 0,26 0 15,-26 0-15,0 0 0,22-4 16,-22 4-16,17-1 0,-7 0 16,0 1-16,1-1 0,1 0 15,-1 1-15,1 0 0,1 0 16,2 0-16,1 0 0,0 0 16,2 0-16,1-1 0,-1 1 15,1 1-15,1-1 0,2 0 16,7-1-16,-2 1 0,1 1 0,-1 1 15,1-1-15,0 0 0,2-1 16,1 1-16,0 1 0,0 0 16,9 0-16,-1-2 0,-1 2 15,-3-2-15,4 1 0,2-1 16,-1 1-16,-1 1 0,8-2 16,1-2-16,-3 1 0,-2 2 0,2-1 15,1 0-15,-2 0 0,-1 2 16,10 0-16,0-1 15,-3-2-15,-3-2 0,2 2 0,0 1 16,0 0-16,-1 0 0,9-2 16,-1-3-16,-12 3 0,-2 2 0,7 0 15,2-1-15,-3 2 16,-3 2-16,5-2 0,7-2 16,-8-2-16,-2 0 0,1 0 15,2 1-15,-3 1 0,-2 0 16,4 1-16,0 1 0,-1-2 0,-2-1 15,11 1-15,3 1 0,-14 0 16,-2 0-16,28 2 0,-2 0 16,-12-2-16,-7-1 0,4 0 15,3-1-15,-5 2 0,-3 1 0,3 1 16,3-1-16,-5-2 16,-4-3-16,5 1 0,2 0 15,-5 3-15,-1 0 0,6 0 0,4-3 16,-7 2-16,-5 1 0,3 0 15,0 1-15,0-1 16,-1 2-16,4-4 0,1 1 0,-1 1 16,-1 1-16,1-3 0,0-1 15,-4 0-15,-5 2 0,4-2 16,4-1-16,-5 1 0,-4 2 0,7 1 16,5 0-16,-6 0 15,-3 1-15,4 0 0,2 1 0,-5-6 16,-3-1-16,4 1 0,4 2 15,-4 1-15,0 0 0,2 0 16,4 0-16,-5 0 0,-4 1 0,3-2 16,4 0-16,-5 1 15,-4 2-15,8 1 0,5 0 16,-8-3-16,-4-2 0,5 0 16,2-1-16,-3 3 0,-3 1 0,4 1 15,4 2-15,-4-2 0,-4-1 16,3-3-16,4 0 15,-3 1-15,0 0 0,0 1 16,1 1-16,-4 0 0,-3-1 0,4-2 16,5 1-16,-7 2 0,-4 2 15,6-2-15,5 0 0,-5-1 16,-3 0-16,3-1 0,3-1 16,-3-1-16,-2 1 0,2 1 0,2 3 15,-4 0-15,-2 1 0,3-1 16,3-1-16,-17 0 0,2 0 15,23-1-15,0-1 0,-25 3 16,0 0-16,25-2 0,2 0 16,-24-2-16,3 1 0,23-1 15,0 2-15,-27 1 0,1-1 0,27 2 16,-2 3-16,-20-6 16,0-2-16,18 0 0,-1 3 15,-18-1-15,1-1 0,17-1 16,-3-1-16,-20 7 0,2 3 0,23-3 15,5 0-15,-27-2 0,-3 1 16,22-4-16,2-3 0,-22 1 16,4 1-16,27-3 0,-1 3 15,-10 1-15,-7 2 0,6 1 16,5 1-16,-6-2 0,-5-5 0,6 2 16,5 3-16,-3-1 15,0 1-15,3-2 0,0-1 16,-6 0-16,-4 1 0,6 0 0,4 1 15,-5-1-15,-2 0 0,3 1 16,3 1-16,-6-1 0,-3-3 16,1 2-16,1 2 0,-7-1 15,-3 1-15,0-6 0,1 0 16,-7 2-16,-4 2 0,-4-2 16,-5-1-16,-7 3 0,-3 0 0,-9 3 15,1-1-15,-4 1 0,-6-4 16,3 3-16,1 0 0,0 1 0</inkml:trace>
  <inkml:trace contextRef="#ctx0" brushRef="#br0" timeOffset="164330.2302">20088 11446 0,'0'0'0,"0"0"0,0 0 15,0 0-15,26 5 0,-26-5 0,29 3 16,-29-3-16,34 4 0,-13-1 15,2 1-15,2-2 0,0 0 16,10 1-16,3 1 16,-3-1-16,-1 0 0,11 0 0,3 0 15,-3-1-15,-2 0 0,3-2 16,3-2-16,-4 0 0,-3-1 0,9 0 16,0-1-16,-3 2 15,-4-1-15,-1-2 0,0-2 0,-6 2 16,-2 0-16,6 0 0,1 0 15,-5 1-15,-4-1 0,-2 3 16,-2 2-16,-5 3 0,-2 3 0,2-2 16,1 1-16,-1 0 15,0 2-15,3 1 0,4 1 16,-2 1-16,-2 0 0,1-3 16,1-4-16,1 0 0,2 0 0,4-1 15,2 1-15,1-3 0,-1 0 16,1-2-16,1 0 0,-2-3 15,0-1-15,4-1 0,-3 1 16,0-1-16,0 2 0,-3-4 16,-1-1-16,-3 1 0,-1 1 0,1-1 15,0 1-15,-2 3 16,-3 2-16,-1 1 0,-2 1 0,-3 1 16,1 1-16,1 0 0,1 1 15,-2 0-15,-1 1 0,2 2 16,3 2-16,-1-4 0,1-2 15,-1 0-15,0 0 0,2 0 16,0 0-16,2-3 0,0-2 16,-3-2-16,-1 0 0,2-1 15,-1-1-15,1 1 0,-2 0 0,-1 0 16,1-1-16,-2 2 16,-1 2-16,1 1 0,1 2 0,-4-2 15,0 2-15,0-1 16,-1 1-16,-2 0 0,0 1 0,1 2 15,3 2-15,0 2 0,0-1 0,0 1 16,1-2-16,0 1 16,0 0-16,3-1 0,0-2 15,-1-1-15,-1-1 0,2 0 16,0-2-16,0-2 0,1-1 0,-1-1 16,0 1-16,-1 0 0,-2 1 15,2 0-15,1-3 0,1 1 16,-1-1-16,-2 0 0,-1 1 15,1 0-15,0 2 0,3 2 16,0 1-16,-1 1 0,-2-1 0,0 2 16,0 1-16,2 2 15,1 0-15,-1 0 0,0 1 16,2 0-16,0 0 0,2-2 16,2 0-16,-2-2 0,-2-1 0,3 0 15,2 0-15,0 0 0,-1-1 16,1-2-16,0 0 0,-3-1 15,-1 2-15,5-3 0,-1 0 16,-1 0-16,-2 1 0,0 1 16,2 0-16,-2 0 0,0 1 15,-2 0-15,1 1 0,-2 1 0,1 2 16,-2 2-16,0 2 16,0-2-16,-2-2 0,2 3 15,3 0-15,-4-2 0,1 2 16,4 0-16,3 1 0,-2-2 0,-2 0 15,7-3-15,-2 0 0,0-1 16,1 0-16,0-2 0,0-1 16,-1-1-16,-1-1 0,0 2 15,0-2-15,-1 2 0,-2-1 16,0 0-16,1-2 0,1 1 16,1 0-16,-2 0 0,0 1 15,-2 1-15,0 2 0,-1 1 16,2 1-16,-4-1 0,-1 2 0,-1 0 15,1 0-15,0 2 0,0 2 16,1 0-16,0-1 0,2 0 16,0 1-16,1-1 0,0-2 15,1 3-15,-1 1 0,0-5 16,1-2-16,0 0 0,0-1 0,0-3 16,-1-1-16,-1 1 0,0 3 15,0-1-15,2 0 0,-3-3 16,-1 0-16,0-1 15,0 0-15,1 0 0,0-1 0,-1 3 16,0 1-16,-6 1 0,1 1 16,1 1-16,1 0 0,0 0 15,0 0-15,-1 2 0,-2 2 16,1-1-16,0 1 0,1 1 16,1 0-16,0 0 0,1-2 0,0 1 15,-1 2-15,2-1 0,2-2 16,0-1-16,2-1 0,-3-1 15,1-2-15,-1 1 0,0 0 16,2 0-16,-1 1 0,0-2 16,-2-3-16,1 1 0,1 0 15,-1 0-15,0 1 0,-1 1 16,0 0-16,-2 2 0,0 2 0,1 0 16,0 1-16,0 1 15,1 0-15,-2 2 0,-1 1 0,0 2 16,1-1-16,4 0 0,2-1 15,0 1-15,-2 3 0,1-4 16,-2-2-16,4-1 0,2 1 16,0 0-16,0 0 0,1-4 15,-1 0-15,0 0 0,-1 0 0,7-3 16,-2-4-16,-1 1 16,0 0-16,0 0 0,1 1 15,-4 0-15,-2 0 0,0 2 0,1 1 16,-3 0-16,1 0 0,-1 1 15,1 1-15,-2 2 0,1 1 16,-3 3-16,-1 2 0,2-1 16,1 0-16,1-2 15,2-1-15,-5 0 0,1 0 0,7 0 16,1-1-16,-1 0 0,-2 1 0,7-4 16,3-1-1,3 0-15,3 0 0,-6-1 16,-4-1-16,9-2 15,1 0-15,-8-1 0,-1-4 0,6 0 16,0 1-16,-4 0 0,-3 3 16,1 1-16,-1 1 0,-2 0 15,-1 2-15,-1 2 0,0 1 16,-1 1-16,-1 0 0,2 3 16,1 2-16,0-2 0,0 0 15,-1-2-15,0 0 0,-4 1 16,-1 2-16,6 0 0,0-3 0,-4 0 15,1 1-15,2 0 16,2-3-16,0-2 0,-1-3 0,2 3 16,2 1-16,-2-2 0,0-3 15,6 0-15,-1-2 16,-7 2-16,-1-1 0,6-4 0,0-2 16,-3 3-16,-1 3 0,0-1 15,-3 1-15,-2 2 0,-2 1 16,-1 2-16,2 0 0,-7 0 15,0 0-15,-1 1 0,1 0 16,4 0-16,2-2 0,1 3 16,0 0-16,3-1 0,1-2 0,4-1 15,2-2-15,0-1 0,-1-1 16,4-2-16,2-1 0,1-1 16,2 0-16,7-1 0,-1 0 15,-2 0-15,-3-2 0,-1 1 16,-2 1-16,-3 2 0,-3 1 0,-7 1 15,-6 1-15,-5 3 0,-5 1 16,-5 2-16,-4 0 0,-6 6 16,-4 3-16,2-1 0,0-3 15,0 0-15</inkml:trace>
  <inkml:trace contextRef="#ctx0" brushRef="#br0" timeOffset="165395.5798">17613 12709 0,'0'0'0,"0"0"0,0 0 16,0 0-16,0 0 0,0 0 0,0 0 16,27 10-16,-27-10 0,20 9 15,-20-9-15,28 13 16,-13-6-16,3 0 0,2 2 15,1-2-15,1-2 0,1 0 0,1-2 16,9 2-16,1-2 0,2-1 16,0-2-16,-2-1 0,-1 0 15,6-2-15,-2-1 0,-2 0 0,-5-2 16,-2 0-16,-4 1 0,-2 2 16,-1 2-16,1 2 15,0 0-15,-2 2 0,-1 2 16,-1 2-16,0 4 0,1 1 0,0-1 15,6 0 1,7-1-16,5-2 0,2-3 0,3-2 16,1-1-16,9-2 0,0-2 0,0-4 15,-1-4 1,-5 0-16,-6 1 0,-9 0 0,-8 2 16,-4 3-16,-8 8 0,-3-3 15,-3 0-15,0 0 16</inkml:trace>
  <inkml:trace contextRef="#ctx0" brushRef="#br0" timeOffset="173545.3702">25597 12678 0,'0'0'0,"0"0"0,0 0 0,21 5 16,-21-5-16,24 5 0,-8-2 16,2 0-16,3 1 0,4 0 15,3 0-15,10 3 0,-1 0 0,4 1 16,2-2-16,10 1 0,1-4 16,1 0-16,2-1 0,9-1 15,-2-2-15,9-2 16,7-2-16,2-4 15,4-2-15,1 1 0,-12 0 0,12 1 16,-1 3-16,19-3 0,-18 0 16,-3 5-16,-2 2 0,-14 3 15,-10 1-15,4 5 0,3 4 16,-6-4-16,-7-2 0,4 0 16,1 0-16,-10 2 0,-5-1 0,11 1 15,9 1-15,-5-5 0,-3-3 16,8-5-16,5-3 0,-7 1 15,-5 3-15,9 0 0,6 0 16,-8 0-16,-7-2 0,6-5 16,3-5-16,-6 4 0,-4 1 0,7 0 15,3 1-15,-11 5 16,-8 3-16,1 2 0,2 5 16,-8-4-16,-4-2 0,7 6 15,5 1-15,-8 1 0,-7 0 0,7 0 16,3-1-16,2 0 0,2 0 15,3 1-15,2 2 0,1-5 16,1-3-16,1 0 0,1-1 16,0 0-16,0 0 0,6-4 15,4-3-15,-2 0 0,-2 0 16,-1 2-16,-2 2 0,-5 1 16,-3 0-16,-7 0 0,-4-2 15,-9 1-15,-6 2 0,-11-1 16,-7 2-16,-7 0 0,-2-4 0,0 4 15,2 0-15,-3-1 16</inkml:trace>
  <inkml:trace contextRef="#ctx0" brushRef="#br0" timeOffset="176612.0926">18021 14044 0,'0'0'0,"0"0"16,0 0-16,0 0 0,0 0 0,0 0 16,0 0-16,0 0 0,0 0 15,0 0-15,0 0 16,0 0-16,0 0 0,0 0 15,0 0-15,24-5 0,-24 5 0,0 0 16,27 6-16,-27-6 0,19 8 0,-4-3 16,3 1-16,1-1 15,1 0-15,4 0 0,5 1 16,1-2-16,-1-2 0,14 0 16,5-4-16,-3 1 0,-2 0 0,13-1 15,3 0-15,6-1 16,-5-2-16,4 0 0,2-3 15,2-1-15,-9 1 0,2-2 0,2-1 16,-8 1-16,-6 0 0,13 2 16,2 4-16,-9 3 0,-6 2 0,8 1 15,0 0-15,-11 2 16,-3 2-16,23 4 0,-2-1 16,-21-1-16,0 2 0,25 0 15,2 0-15,-13-2 0,-9-3 0,10-3 16,5-3-16,-5 0 0,-2-1 15,8-1-15,6-4 16,-12 2-16,-5-1 0,8-1 0,5-2 16,-6 2-16,-4-2 0,3 1 15,4-3-15,-7 3 0,-4 1 0,4 5 16,3 1-16,-13 0 16,-9 1-16,7 3 0,5 3 15,-10 4-15,-7 2 0,5-1 16,5 2-16,-6-5 0,-4-2 0,10 2 15,6 3-15,-8-5 0,-3-2 16,9-2-16,7-1 0,-7 1 16,-4 0-16,7-3 0,4-1 15,-5 1-15,-2 0 0,4-1 16,2-2-16,-4-2 0,-1-3 0,4 0 16,5 1-16,-9 2 0,-4 2 15,2 1-15,3 1 16,-9 0-16,-3 4 0,1-1 15,2 2-15,-7 0 0,-5 2 0,4 3 16,2 4-16,-12-7 0,3-1 16,10 1-16,3 0 0,-5-1 15,0-1-15,6 1 0,5-1 16,-2-2-16,-2-1 0,6-1 16,5 0-16,-4-1 0,-2 2 0,2-3 15,3 0-15,-5-3 0,-3-1 16,9-3-16,3-3 15,-11 4-15,-3-1 0,23-1 0,-3 4 16,-27 2-16,-2 2 0,22 0 16,-2 0-16,-23 4 0,-1 2 0,8 0 15,3 1-15,-10 1 16,-1 0-16,2 0 0,3 0 16,-1-1-16,-2-3 0,6 5 0,4 1 15,-6 0-15,-1-2 0,10-2 16,3-2-16,-8 0 0,1 1 15,9-3-15,3-1 16,-4 0-16,-3-3 0,3 0 0,2-2 16,-1 1-16,-3 1 0,2-2 15,1-1-15,-4 0 0,-3 0 0,1 0 16,4-1-16,-4 4 0,-2 4 16,-1-2-16,2 0 15,-6 3-15,-4 4 0,5 0 0,1 1 16,-5-4-16,-5-1 0,7 3 15,4 2-15,-7-1 0,-3 1 16,5 0-16,5 1 0,-3-1 16,-1 0-16,2-1 0,1-2 15,1 1-15,2 0 0,3 0 16,2-2-16,-4 0 0,-2 1 0,9-2 16,4 0-16,-11-1 0,-1 0 15,9 0-15,4-2 16,-7 1-16,-3 1 0,4 0 0,4 0 15,-7 1-15,-6 2 0,5 1 16,2 1-16,-6-1 0,-4 0 0,3 3 16,0 3-16,-4-2 15,-3-3-15,3 1 0,2-1 16,-6-1-16,0-1 0,8 1 16,3 1-16,-6-1 0,1-2 0,7 1 15,0-1-15,-8-1 0,-2-1 16,11-1-16,3 1 15,-9 0-15,-2-2 0,9-1 0,3 0 16,-10 0-16,-2 1 0,9-4 16,3-4-16,-5 2 0,-4 1 0,1 1 15,3 2-15,-7 2 16,-4-1-16,2 1 0,1 1 16,-8 2-16,0 0 0,-2 1 15,1-1-15,-2 0 0,-2-1 0,4 1 16,5 1-16,-4 0 0,-2 0 15,3 0-15,1 1 16,-3-2-16,2 0 0,7-1 0,1-1 16,-5 1-16,-1 1 0,9-2 15,1-2-15,-7 0 0,0-2 0,8 1 16,1-1-16,-2 1 16,-3-1-16,4-1 0,3 2 15,-5-1-15,-3 2 0,5 0 16,3 0-16,-8 1 0,-5 1 0,3 1 15,2 0-15,-4 0 0,-5 1 16,-2 1-16,-1 0 0,-2 0 16,-2 2-16,0 2 0,2 3 15,-2-4-15,-1 0 0,3 1 16,2 2-16,0-3 0,-1-1 0,6 0 16,3 1-16,-4-1 0,-2-1 15,5 1-15,4 0 16,-1 0-16,0-2 0,1 0 0,2-2 15,-2 0-15,-1 0 0,7 0 16,4-1-16,-6-1 0,-3-2 0,6-1 16,1 1-16,-3 0 15,-4 0-15,-1 3 0,0 1 16,-6 1-16,-4 0 0,0 0 16,0 0-16,-6-1 0,0-1 0,2 0 15,1 2-15,-3-2 0,0 2 16,5-1-16,3 0 15,-3 1-15,-2 2 0,2 1 0,2-1 16,-5-1-16,0 0 0,10-2 16,5-1-16,-9 1 0,-1 1 0,7 0 15,2 0-15,-1-1 16,-1-1-16,3-2 0,3 0 16,-4 0-16,-4 1 0,5 0 15,1 0-15,-4 2 0,-4 1 0,2-1 16,0 1-16,-4-1 0,-3 1 15,-1 1-15,0 0 0,-3 0 16,-2 0-16,2 3 0,-1 1 16,2-2-16,1-2 0,-2-1 15,1-1-15,0 3 0,1 2 0,4 1 16,5-1-16,-3-1 16,-1-1-16,3 1 0,5 0 15,-1 1-15,-1-1 0,8 0 16,2 0-16,-4-2 0,-2 1 0,2 0 15,1 1-15,-5-3 0,-3 0 16,-2-1-16,-2 0 0,-5 0 16,-3 0-16,-6-3 0,-3-2 15,-4-1-15,-1-1 0,-2 3 16,0 2-16,-1-1 0</inkml:trace>
  <inkml:trace contextRef="#ctx0" brushRef="#br0" timeOffset="181296.3027">18008 15244 0,'0'0'0,"0"0"0,0 0 16,0 0-16,0 0 0,0 0 16,0 0-16,0 0 0,0 0 15,0 0-15,0 0 0,0 0 16,0 0-16,26 7 0,-26-7 16,19 13-16,-19-13 0,21 16 15,-9-8-15,2 1 0,3 1 0,3-2 16,2 0-16,2 1 0,2-2 15,10 2-15,0-2 16,-2-1-16,-1-1 0,4-2 0,2 0 16,8-1-16,-4 0 0,2-3 15,1-2-15,0-1 0,0 0 16,5-2-16,-1 0 0,-3-1 0,-2 2 16,-1-2-16,-1 1 15,1 2-15,0 2 0,1 1 16,-4 1-16,-7 0 0,-5 1 0,4 3 15,3 1-15,-2 1 0,-1 1 16,-5 0-16,-1 1 16,0 0-16,-2-1 0,6-1 0,0-1 15,-6 1-15,1 1 0,4-4 16,3-2-16,-4-2 0,-1 0 0,4-2 16,4-2-16,-3 1 0,-2-1 15,1-1-15,0-1 0,-1 0 16,0 0-16,2-2 0,-1 0 15,-4 4-15,0 0 16,2 1-16,0 1 0,-5 0 0,-4 2 16,0 1-16,0 3 0,0-1 15,1 0-15,1 3 0,1 1 16,-3 1-16,-2 0 0,1-1 16,1-1-16,2 1 0,1-1 0,-2-1 15,0-1-15,-1-1 0,0-3 16,3 2-16,4 0 0,-2-2 15,2-1-15,0-3 0,0-1 16,1 2-16,0 0 0,5-2 16,-1 0-16,-6 1 15,2 0-15,5-2 0,0 1 0,-4 0 16,-2 1-16,2 4 0,1 1 16,-1 1-16,-2 2 0,-3 0 15,-2 0-15,3 1 0,0 1 0,4 1 16,3-1-1,-4 1-15,-4-2 0,3 0 0,0 0 16,1-1-16,0 0 0,-1 0 16,1-1-16,0-1 0,-1-2 0,2-1 15,1-3-15,0 1 0,1-1 16,3-2 0,2-2-16,2 1 15,1-1-15,-5 1 0,-4 2 0,-2-1 16,-2 0-16,-2 1 0,0 0 0,1 2 15,3 2-15,-4 1 0,-2 2 16,-1 1-16,0 1 0,2 2 16,0 0-16,1-2 0,1-4 15,-4 3-15,-3 3 0,6 0 16,3-1-16,-2-1 0,-3-1 0,1-3 16,1-1-16,0 1 0,-1 0 15,5-3-15,3-2 16,-5 1-16,-1 0 0,-1-1 0,0-1 15,2-2-15,0 0 0,2-1 16,0 0-16,-2 2 0,1 1 0,0 3 16,4 4-16,-4 0 15,-5 0-15,2 4 0,2 1 16,-2 3-16,2 0 0,-1 0 16,2 0-16,-2 1 0,0-2 0,2 0 15,3-1-15,-3 0 0,-4 0 16,5-2-16,4-1 15,-1-2-15,-2-1 0,2-1 0,2-1 16,-4-1-16,1-2 0,1 2 16,2 2-16,-1-3 0,1-1 0,0-2 15,2-1-15,-1 0 16,1-1-16,6 1 0,-1 1 16,-6 3-16,-7 3 0,6 1 15,5 1-15,-6-1 0,-4 2 0,2 1 16,2 3-16,-2 0 0,-2 0 15,2 0-15,2 1 16,-2-3-16,0-2 0,2 2 0,2-2 16,-2 3-16,-2 1 0,7-4 15,3-3-15,-4 0 0,-3-2 0,5 1 16,4-1-16,-6 1 0,-4-3 16,7 0-16,4-2 15,-3-2-15,-2-1 0,2 2 0,2 1 16,-4 0-16,-5 1 0,9 1 15,2 4-15,-11-2 0,-6 1 16,9 4-16,0 2 0,-8 1 16,-2-1-16,1 1 0,0 1 15,0 1-15,0 1 0,1-1 16,3 0-16,-2-1 0,-1-2 0,4 0 16,4-1-16,-4-3 0,-3 0 15,7-2-15,4 2 16,-3-1-16,-5-1 0,5-2 15,3 0-15,-4-1 0,-4-1 0,4-1 16,3-1-16,-4 1 0,-1 0 16,3 0-16,5-1 0,-4 1 15,-5 3-15,1-1 0,3 0 16,-5 3-16,-3 2 0,-1 2 16,1 1-16,0 4 0,-2 3 0,3 0 15,2 0-15,-5 1 0,-3-1 16,4-2-16,3-1 15,-1-2-15,-1 0 0,2-2 0,3-3 16,-3 1-16,-2 1 0,0-4 16,2-2-16,-2 1 0,-1 0 0,3-1 15,3-1-15,-3-2 16,-3-2-16,3 0 0,2 0 16,-4 1-16,-3 1 0,3 1 15,1 1-15,-2 1 0,-3 1 0,0 2 16,1 2-16,-7-1 0,-3 1 15,3 1-15,1 3 0,-2 0 16,-1-1-16,0 1 0,3-1 16,-3-1-16,-2-1 0,5 1 15,5 2-15,-6-1 0,-2 0 0,7 1 16,0 0-16,-5-5 0,0 0 16,8 0-16,5-1 15,-8-1-15,-3 1 0,5-3 16,3 0-16,-7 1 0,0-1 0,5-2 15,1-1-15,-4 0 0,-1 2 16,1-1-16,3 2 0,-4 1 16,-2 0-16,-2 2 0,-1-1 15,-5 2-15,-2 0 0,3 1 16,1 0-16,0 0 0,-1 0 0,1 2 16,-2 3-16,0-2 0,-1 1 15,0-1-15,-3 0 16,-3 1-16,-1-1 0,-2-1 15,-1-1-15,1 1 0</inkml:trace>
  <inkml:trace contextRef="#ctx0" brushRef="#br0" timeOffset="183299.2507">18240 16640 0,'0'0'0,"0"0"16,0 0-16,0 0 0,22 7 0,-22-7 15,0 0-15,28 10 0,-15-8 0,4 1 16,1 1-16,1 0 0,1-1 15,4-1-15,4-2 0,8 0 16,2 0-16,1-2 0,3-3 16,13-1-16,2-1 0,-2-1 15,-1 1-15,11-2 0,0 2 16,1 2-16,1-1 0,10 1 16,-3-1-16,-3 3 0,-3 3 15,2 3-15,-8 4 0,-1 2 16,-3 0-16,-6 1 0,-4 1 0,1 2 15,2 0-15,-4-1 0,-2-1 16,6-2-16,2 0 0,-4-4 16,3 0-16,23-2 0,-6-3 15,-5 0-15,-2-1 0,2-3 16,1-4-16,-4 0 0,0 1 16,-4-1-16,-2-1 0,0-2 15,-1-3-15,1 1 0,0 1 16,-7 3-16,-4-1 0,4 7 15,2 5-15,-8 0 0,-5-1 0,5 2 16,3 2-16,-5 4 0,-4 3 16,6 1-16,4 0 0,-1-3 15,2 0-15,0-3 0,2-1 16,-13-3-16,6 2 0,18-1 16,-1 0-16,-4-1 0,-2-2 0,-5 0 15,-2-2-15,-12-1 16,-8-3-16,-7-4 0,-6-4 15,-9 8-15,-2 2 0,-1 0 16</inkml:trace>
  <inkml:trace contextRef="#ctx0" brushRef="#br0" timeOffset="189429.0287">29630 16581 0,'0'0'0,"0"0"0,0 0 16,0 0-16,0 0 0,0 0 0,0 0 16,0 0-16,0 0 0,0 0 15,0 0-15,-26-5 0,26 5 16,-25 2-16,25-2 0,-35 2 16,35-2-16,-45 0 0,17 0 15,-2 0-15,-2 0 0,-13 0 16,-3 0-16,-1 0 0,-1 1 0,-12-1 15,-2-1-15,-10 1 16,2 0-16,2 0 0,0-1 0,-8 2 16,2 0-16,-7-1 15,-4-1-15,0 1 0,10 0 0,-32-1 16,9-1-16,4 1 0,4 0 16,-4 0-16,-1-1 0,4-1 15,5-1-15,-1 2 0,-2 3 16,5-1-16,4 0 0,-15-1 15,-9 0-15,17 0 0,11-2 16,0 7-16,0 6 0,-2-3 0,0-3 16,-6-1-16,-3-1 15,5 2-15,5 2 0,-12 3 16,-6 3-16,13-5 0,12-3 0,-3-1 16,-1-2-16,-5 2 0,-3 0 15,-1-1-15,-1-1 0,6 2 16,3 2-16,-3-5 0,-1-3 15,1 0-15,3-1 0,-1 4 16,-1 4-16,6-4 0,6-2 0,-5-1 16,-3-2-16,7 3 0,5 2 15,-2-2-15,-1 0 0,2-1 16,1 1-16,9 5 0,5 3 16,4-1-16,2 0 0,4 0 15,4 0-15,2 3 0,2 3 16,3-2-16,1 1 0,8-4 15,6-2-15,4-1 0</inkml:trace>
  <inkml:trace contextRef="#ctx0" brushRef="#br0" timeOffset="191696.1057">18380 17812 0,'0'0'0,"0"0"0,0 0 0,0 0 16,0 0-16,0 0 0,24-5 15,-24 5-15,0 0 0,25-3 16,-25 3-16,24-3 0,-10 3 0,3-1 15,0 0-15,0 0 0,0-1 16,2 1-16,3 1 0,0 0 16,2 0-16,4 0 0,1-1 15,1 1-15,0 1 0,0-1 16,1-1-16,-1 1 0,0 0 0,8 0 16,2 1-16,-5-2 15,-4 0-15,2 0 0,1 1 16,0 0-16,-3 0 0,5 0 15,1 1-15,-1-1 0,-2-1 0,4-1 16,-1 0-16,1 2 0,1 2 16,-2-1-16,0 0 0,-1 1 15,-1-2-15,2 1 0,0 1 16,-1-1-16,-2 0 0,3-1 16,3-1-16,-3 1 0,-1 0 0,8 0 15,1-2-15,-6 0 0,-6-2 16,4 2-16,4 0 15,-5 1-15,-3 0 0,4 1 0,1-1 16,-1-2-16,-3 0 0,1 2 16,2 0-16,-2-1 0,-1 0 15,1 1-15,2 2 0,-2-2 16,-1 0-16,-1-1 0,-2 1 16,0-2-16,0-1 0,2 0 15,1-1-15,-4 3 0,-5 1 0,6-2 16,4-3-16,-3 2 0,-4 1 15,-1-1-15,2 1 0,-5 1 16,2-2-16,-1 1 0,1-1 16,0 2-16,-2 1 0,4-1 15,3-1-15,-4 1 0,-2 2 16,2-3-16,-1-2 0,0 3 16,0 1-16,0 0 0,-1 1 15,-2-2-15,-2-1 0,2 2 16,2 3-16,-1-1 0,-3 0 0,0-1 15,-2 0-15,-3-3 0,-1-1 16,0 3-16,-2 1 0,-1-1 16,0 0-16,1 1 0,1 3 15,-2-2-15,-1 0 0,-1-1 16,0-1-16,-5 1 0,-1 1 16,1 0-16,0 0 0,0-1 15,-2 0-15,-1 0 0,-2 0 16,2 0-16,-2 0 0,0 0 0,0 0 15,0 0-15,0 0 0,-2 2 16,2-2-16,-3 1 0,1 0 16,-3-1-16,0 1 0,0-1 15,2 0-15,-1-1 0,-2 1 16,1-1-16,-1 1 0,1-1 16,0-1-16,1 1 0,-1 1 15,2-1-15,0 1 0,0 0 16,0 0-16,1 1 0,0 0 15,0-1-15,2 0 0,-3 2 0,3-2 16,-2 1-16,2-1 0,-2 3 16,2-3-16,0 2 0,0-2 15,0 0-15,0 0 0,0 0 16,0 0-16,0 0 0,0 0 16,0 0-16,0 0 0,0 0 15,0 0-15,0 0 0,0 0 0,0 0 16,0 0-16,0 0 0,0 0 15,0 0-15,-1-6 16,1 6-16,3-5 0,-3 5 0,11-4 16,-3 3-16,1-1 0,1 0 15,2 0-15,-1-1 0,0 1 16,3 0-16,3-1 0,0 0 16,1 0-16,1-3 0,1-1 15,-2-1-15,0-1 0,7-6 0,2-4 16,-2 0-16,-1-1 0,-1-1 15,-3-2-15,0 0 0,-2-1 16,1-6-16,-3 1 0,-3-1 16,-1 0-16,-7 1 0,-3 0 15,-3-2-15,-2-1 0,-9-2 16,-7-4-16,-6-7 0,-2 0 0,-9 0 16,-8 1-16,-2 1 0,1 3 15,-15-6-15,-7 1 16,-5 0-16,3 6 0,-17-4 15,-4 4-15,-18-2 0,11 9 0,-7 2 16,-4-1-16,9 4 16,7 2-16,-13 5 0,-10 4 0,4 6 15,3 3-15,-11-2 0,-8 0 16,13 5-16,8 4 0,-12 5 16,-9 3-16,12 1 0,8 1 0,-6 4 15,-2 5-15,7 2 0,5 2 16,-4 6-16,-1 4 15,3 0-15,4-2 0,-9 6 0,-5 3 16,21-7-16,15-4 0,-4 4 16,-3 3-16,11-2 0,8-2 15,-3 3-15,-4 0 0,8-3 16,4-2-16,0 6 0,1 3 16,9 1-16,4 2 0,8 0 15,6 1-15,11-9 0,8-6 0,6 0 16,4 1-16,4-1 0,4 1 15,2 0-15,4 1 0,5 0 16,6-1-16,15 2 16,12 3-16,-8-10 0,-3-5 0,8 2 15,6 3-15,11-2 0,6 0 16,6-2-16,4-3 16,1-1-16,3 0 0,5-3 0,4-3 15,2-2-15,0-1 0,3 3 16,2 4-16,-4-1 0,-4 0 0,-2 0 15,0-2-15,-15-7 16,-12-4-16,-19-1 0,-12 1 0,-9 0 16</inkml:trace>
  <inkml:trace contextRef="#ctx0" brushRef="#br0" timeOffset="197146.0144">22743 17897 0,'0'0'0,"0"0"16,0 0-16,0 0 0,0 0 15,0 0-15,0 0 0,0 0 16,0 0-16,0 0 0,0 0 15,0 0-15,0 0 0,0 0 16,0 0-16,20-14 0,-20 14 0,0 0 16,0 0-16,0 0 0,0 0 15,0 0-15,0 0 0,26-7 16,-26 7-16,0 0 0,26-1 16,-12 1-16,1 0 0,3 0 15,0 0-15,1 0 0,1 0 16,3 1-16,4-1 0,-1 1 15,1-1-15,8 1 0,2-1 16,1 0-16,-2 0 0,12 0 16,0 1-16,-3-3 0,-3-1 0,2 1 15,2 0-15,-3 1 0,-2 1 16,11-2-16,0 0 0,-1 0 16,-2 1-16,0-2 0,-1 0 15,10 0-15,-2-1 0,-2 1 16,-2-1-16,-2 3 0,1 0 0,0-1 15,-1-2-15,-2 3 16,-1 1-16,10-1 0,0 0 16,-6-1-16,-5-1 0,4 1 0,1 1 15,-2 0-15,-3-1 0,1 1 16,1 0-16,1 1 0,-1 1 16,1-1-16,-1-1 0,-1 2 15,1 1-15,-2-2 0,1-1 16,-3 1-16,-1 2 0,0-1 15,0-2-15,-2 1 0,0 1 0,1-1 16,0-1-16,-1 1 0,-1 1 16,-2-2-16,0-1 0,-1-1 15,1 1-15,-2 0 0,0 0 16,1 2-16,-1 0 0,-1-1 16,1 0-16,-5 1 0,1-1 15,1 1-15,0 1 0,0 0 16,-1 1-16,1-2 0,2-1 15,-3-1-15,-1 1 0,0 2 16,1 0-16,-1 0 0,-1-1 0,-1 0 16,0 0-16,1-2 0,-1 1 15,1-1-15,0 1 0,-7-1 16,-1 0-16,2 0 0,3 1 16,-1 0-16,0 0 0,-2 0 15,-1 0-15,2 0 0,2 1 16,-1-1-16,1 1 0,-3 0 15,-1 0-15,0 1 0,2 0 16,-1-1-16,-1-1 0,0 1 0,0 1 16,-4-1-16,0 0 0,1 0 15,1-1-15,-1 0 0,0 0 16,0 1-16,0 0 0,-2 0 16,-2 0-16,1 0 0,0 0 15,0-1-15,-1 1 0,1-1 16,-2 0-16,1 1 0,-1-1 15,-1 1-15,-2-1 0,-2 0 16,-2 0-16,1 0 0,-1 1 0,1 0 16,0-1-16,0 0 15,3 1-15,-3-1 0,-1 0 0,0-1 16,-2 0-16,1 1 0,0 0 16,-1 0-16,1 0 0,0 0 15,0 0-15,1 0 0,0-1 16,-1 2-16,1 1 0,1-1 15,2 2-15,1-2 0,1-1 0,3 0 16,0 1-16,1 0 0,-1 2 16,3-1-16,2 0 0,7 0 15,-1-1-15,1 0 0,-1 0 16,2-1-16,2 0 0,0 0 16,0 2-16,5-3 0,-1-1 15,3 0-15,0 2 0,2 0 16,0 0-16,-2 0 0,1-1 15,-2 0-15,0-1 0,7 1 16,1 0-16,-3 1 0,-2-1 0,2 0 16,1 2-16,-3-1 0,-1 1 15,2-1-15,2-1 0,-4 1 16,0 1-16,8 0 0,2 0 16,-5 0-16,-3 0 0,1 0 15,1 2-15,-4-1 0,-1-1 0,2 2 16,2 1-16,-2-3 15,-2-3-15,0 1 0,3-1 16,-2 3-16,-3 1 0,3-2 16,0 0-16,-1-2 0,-2 0 0,2 2 15,1-1-15,-1 1 0,-2-2 16,3 2-16,0-1 0,-1 0 16,-2-1-16,1 2 0,-1 2 15,0-2-15,0-2 0,-2 1 16,-2 1-16,1 0 0,0-1 15,0 1-15,0-1 0,-2 4 16,0 1-16,0 1 0,1-1 16,-5 1-16,-1-1 0,-3 1 0,-2 1 15,-6-2-15,1 0 0,-2-1 16,0 1-16,-3-1 0,-1 0 16,-6-5-16,-6-3 0,1 0 15,0 2-15,0 0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27T01:33:04.555"/>
    </inkml:context>
    <inkml:brush xml:id="br0">
      <inkml:brushProperty name="width" value="0.05292" units="cm"/>
      <inkml:brushProperty name="height" value="0.05292" units="cm"/>
      <inkml:brushProperty name="color" value="#FF0000"/>
    </inkml:brush>
  </inkml:definitions>
  <inkml:trace contextRef="#ctx0" brushRef="#br0">3575 2383 0,'0'0'0,"0"0"16,0 0-16,0 0 0,0 0 16,0 0-16,0 0 0,0 0 15,0 0-15,0 0 0,0 0 16,0 0-16,0 0 0,0 0 0,34 1 16,-34-1-16,0 0 0,32 0 15,-18 0-15,1-1 0,0 0 16,0 1-16,2-1 0,-1-1 15,0-1-15,1-1 0,1 1 16,0 0-16,2-1 0,0 2 16,0 1-16,6-1 0,0 0 0,-1-1 15,-1 1-15,2-2 16,-1 2-16,1 0 0,2 1 16,-3 1-16,1 0 0,-1 0 0,4-1 15,-1 0-15,1 2 0,4-1 16,-1 1-16,-2 1 0,-1-1 15,0 4-15,3 2 0,-2-2 16,-2-4-16,-1 3 0,0-1 16,0 0-16,-1-1 0,2 1 15,1-1-15,0 1 0,-1 0 0,3 1 16,1 2-16,0-4 16,0-2-16,8 1 0,-1 1 0,-1-2 15,-2-2-15,0 0 0,-2 0 16,1 0-16,0 2 0,-1-1 15,0-1-15,-1 0 0,0-1 16,1 3-16,0 1 0,-2-1 16,-3 0-16,2 2 0,2 0 15,-3-2-15,1-1 0,2 2 16,2 1-16,-5-3 0,-1-5 0,2 4 16,2 2-16,-1 3 0,-1 2 15,0-3-15,1-2 0,-3 0 16,0 0-16,-1 3 0,-1-1 15,2 1-15,0-2 0,-2-1 16,2 1-16,-3 0 0,2 2 16,-1-2-16,2-2 0,-1 0 15,-1 1-15,1 0 0,0 0 16,0 0-16,0 0 0,0 1 16,2 1-16,-1-2 0,-1 0 0,1 0 15,0 0-15,-1-1 0,1 1 16,1 0-16,2 2 0,-4-1 15,-1 0-15,3 1 0,2-1 16,-4 1-16,2-2 0,2 0 16,1 1-16,-1 0 0,-1 0 0,1-1 15,-2 0-15,0-1 16,1 0-16,2 1 0,4 1 16,-6 0-16,-2-2 0,6 2 0,-2 0 15,-2-1-15,-3-1 0,3 0 16,-1 0-16,1 1 0,1 1 15,-1-1-15,-1 1 0,2 0 16,-2 3-16,2-4 0,1-1 16,-1-1-16,0 1 0,2 1 15,2 1-15,-2-1 0,-3 2 16,2-2-16,1 0 0,-1 0 0,0 1 16,1 0-16,2-1 0,-2 0 15,-1 0-15,0 2 0,0 1 16,1-2-16,-2-1 0,1-1 15,1 0-15,2 1 0,-1 1 16,0 0-16,0-1 0,1-1 16,-1-1-16,6 0 0,-2 2 15,-4-1-15,0 1 0,7-1 16,1 0-16,-2 1 0,-3 1 0,1-1 16,0-1-16,-1-1 0,-3 0 15,4 1-15,1 1 0,-3 0 16,-2 1-16,3-1 0,0 0 15,-1-1-15,-3 1 0,3 0 16,2 2-16,-4-1 0,-2-2 0,3 0 16,1 0-16,-1 1 15,1 1-15,-1 1 0,2 0 16,-2-1-16,0-2 0,1 1 0,-2 0 16,0 1-16,0-1 0,0 1 15,1-1-15,-2 0 0,1-2 16,0 2-16,0 2 0,0-2 15,0 0-15,-1 0 0,0-2 16,-2 2-16,-1-2 0,3 2 16,2 0-16,-1 2 0,-1-1 15,2 2-15,2 1 0,-3-1 16,-1-2-16,2-2 0,3-3 0,-2 3 16,-1 0-16,1-2 0,3 1 15,-3 0-15,1 5 0,-2-3 16,1-3-16,-1 3 0,-1-1 15,2 1-15,0-1 0,-2-1 16,-1-2-16,-1 3 0,0 1 16,2-1-16,0-1 0,3 0 15,0 1-15,-2 0 0,-3-1 0,0 1 16,1 0-16,0 1 0,-1 0 16,0 0-16,1 0 0,1 0 15,-1 0-15,1-1 0,0-1 16,-2 2-16,-1 2 0,3 0 15,1-1-15,-1-1 0,1 0 16,-2 0-16,0 3 0,0 0 16,-1 2-16,2-2 0,2-2 15,-1-2-15,1-2 0,0 3 16,2 2-16,-3-1 0,-1 0 0,1 0 16,0 1-16,-1 1 0,0-1 15,3-2-15,2 0 0,-2-1 16,0 1-16,-1 0 0,3 0 15,0 1-15,-2 1 0,3-2 16,1 0-16,-1 0 0,-2 1 0,3 0 16,2 0-16,-1-1 15,0 0-15,0 1 0,1 1 16,1-1-16,-2 0 0,1-1 0,0-1 16,0 2-16,1 0 0,6 0 15,-3 0-15,-1-1 0,-4 0 16,3 2-16,1 2 0,0-2 15,-2 0-15,0 0 0,-1-1 16,-1 0-16,-1-1 0,1 4 16,0-1-16,-1 2 0,-2-1 15,1-4-15,3-3 0,-3 3 0,-3 3 16,4-2-16,3-1 16,-3 0-16,-4 1 0,2 1 15,1 1-15,-3-2 0,0-1 0,0 0 16,2-1-16,-3 3 0,-2 4 15,1-2-15,2 1 0,-6-4 16,0-2-16,0-1 0,0-3 16,1 6-16,0 4 0,-2-3 15,-2-2-15,0 1 0,0 0 0,-1 1 16,2 1-16,-3-3 16,-3-3-16,1 3 0,2 0 0,-6 0 15,0 0-15,-1 1 0,1 2 16,-1-3-16,-2-4 0,-2 0 15,1-1-15,-2 3 0,1 3 16,-4 0-16,0 1 0,-3 0 16,-1-1-16,-2-1 0,0-1 15,-3 1-15,0 1 0,0 0 16,-1 0-16,0 0 0,0-1 0,-2 0 16,-1 4-16,-1-1 0,-1 0 15,-1 0-15,2 0 0,0-1 16</inkml:trace>
  <inkml:trace contextRef="#ctx0" brushRef="#br0" timeOffset="6266.7965">15890 2331 0,'0'0'16,"0"0"-16,0 0 0,22 2 15,-22-2-15,22-1 0,-22 1 16,31 2-16,-16-3 0,3 2 0,2 0 16,-1 1-16,2 0 0,6-1 15,0-2-15,1 3 0,0 2 16,0 1-16,2 0 0,0-1 15,0-1-15,8 1 0,3-3 16,-3 1-16,-1 1 0,1-1 16,3 2-16,-2-3 0,-2-1 0,10 0 15,1-1-15,-3 0 16,-1 0-16,3 1 0,1 1 16,-1-1-16,-1-1 0,9-6 0,0-2 15,-4 4-15,-4 5 0,2-4 16,-1-1-16,0 3 0,-2 3 15,9-3-15,1-3 0,-5 4 16,-4 2-16,3-4 0,2-1 16,-5-1-16,-3 0 0,5 4 15,4 2-15,-6 0 0,-4 0 0,5-1 16,1 0-16,-1 1 16,-2 2-16,2-6 0,2-2 15,-1 1-15,-1 2 0,10 2 16,1 0-16,-11 1 0,-1 1 0,27-2 15,-3-2-15,-10 2 0,-7 1 0,4 0 16,3-1-16,-3 3 16,-1 0-16,1 2 0,3 1 15,-8-2-15,-5-2 0,8 1 16,5 1-16,-5-2 0,-3-4 0,6-2 16,2-4-16,-2 11 0,-4 5 15,5-2-15,7-2 0,-7-4 16,-4-3-16,3 0 0,0-1 15,-1 5-15,-3 4 0,7 5 16,5 2-16,-6-9 0,-4-6 16,5 2-16,2 2 0,-5 2 15,-3-1-15,7 2 0,3 1 16,-7-3-16,-6-3 0,7 0 0,6-1 16,-5 4-16,-3 1 0,4 1 15,3-3-15,-5 0 0,-5 0 16,8-1-16,5 1 0,-5 1 15,-5 0-15,6-3 0,2-3 16,-8 2-16,-6 2 0,9 1 16,8 1-16,-8 1 0,-3 1 15,2-3-15,4-1 0,-6 2 16,-4 2-16,4 0 0,5-1 16,-5-2-16,-2 2 0,2-3 15,3 1-15,-4 4 0,-2 3 0,3 0 16,5 0-16,-9-3 0,-4 0 15,6-1-15,4 3 0,-2-1 16,1-1-16,0-6 0,4-3 16,-7 5-16,-3 4 0,6-4 15,2-1-15,0-2 0,-2-1 16,5 3-16,4 3 0,-8-3 16,-2-1-16,6-5 0,5-1 15,-7 3-15,-5 3 0,4 2 16,2 2-16,-5-3 0,-4-2 0,5 4 15,4 3-15,-4-6 0,-3-3 16,5 0-16,3 0 0,-6 5 0,-4 3 16,6-2-16,2-3 15,-5-2-15,-4-3 0,4 5 16,2 2-16,-3-1 0,-5 0 0,4 0 16,4 0-16,-7 1 15,-5-1-15,6 5 0,5 3 16,-6-5-16,-4-4 0,0-1 0,2-4 15,-1 5-15,0 1 0,1 0 16,0-1-16,-6 1 0,-4 1 0,4 6 16,5 2-16,-4-3 15,-2-3-15,5-6 0,4-4 16,-6 6-16,-5 2 0,6-1 16,2-4-16,-6 1 0,-3-1 0,4 1 15,4 2-15,-5 1 0,-2 1 16,2-1-16,2-1 15,-6 3-15,-5 3 0,5-5 0,3-4 16,-19 1-16,2 1 0,6-3 16,4 1-16,-2 1 0,-1-1 0,5 2 15,4 0-15,-5 0 16,-2 4-16,3-1 0,1 0 16,-4-1-16,-2-2 0,4-2 0,2 1 15,-2 1-15,0 2 0,1 1 16,4 1-16,-8-2 0,-1-1 15,4 0-15,0-1 0,-8 3 16,1 2-16,1-3 0,1-1 16,-3-1-16,-1 1 0,-3-1 15,0 1-15,-3 1 0,-1 3 0,-4-1 16,-3 1-16,-3-2 16,-1-2-16,-3 0 0,0 2 15,-3-2-15,-1 0 0,0 1 16,-2 0-16,1 2 0,-1-2 0,-2 3 15,2-3-15,0 0 0</inkml:trace>
  <inkml:trace contextRef="#ctx0" brushRef="#br0" timeOffset="12616.7006">2435 3198 0,'0'0'16,"0"0"-16,0 0 0,0 0 0,0 0 16,0 0-16,0 0 15,0 0-15,25-2 0,-25 2 0,0 0 16,25-1-16,-25 1 15,25 0-15,-25 0 0,38 2 16,-18-1-16,-1 0 0,2-1 0,1 0 16,2 0-16,5 0 0,3 0 15,-2 1-15,3 2 0,-1-3 16,1 0-16,0-1 0,0 1 16,8-2-16,2 1 0,-1 0 15,-1 2-15,1-1 0,-2 0 16,2 1-16,1-1 0,6 2 15,0-2-15,0 1 0,1 0 0,0-2 16,1-4-16,-1 2 0,0 2 16,8 1-16,1 0 0,-5-1 15,-2 0-15,1 0 0,0-2 16,-1 3-16,1 0 0,3 0 16,-2-2-16,-3 2 0,-1 2 0,2-2 15,1 0-15,0 0 0,-2 0 16,-1 0-16,3-1 15,-1 5-15,-1 0 0,2-2 0,-1-1 16,-2 1-16,1 1 0,23-1 16,-9 0-16,-7 1 0,-4 0 15,-1-2-15,2-3 0,-2 0 16,-4 2-16,2-1 0,1-1 16,-3 2-16,-2 3 0,1 0 15,-2 1-15,0-5 0,1-1 0,1-2 16,3 0-16,-4 3 0,-1 0 15,0 1-15,0 0 0,-15 1 16,4 1-16,18-3 0,-3-1 16,-22 1-16,4 2 0,0 0 15,3 0-15,2 0 0,3-1 16,1 0-16,-1 0 0,0 2 16,-1-1-16,0 0 0,2 1 15,-1-1-15,-4 0 0,2-1 16,1 1-16,-2-1 0,0 1 0,2 1 15,-1-1-15,1-1 0,-4-1 16,3 2-16,-4 1 0,-2 0 16,2 0-16,1 0 0,1-2 15,0 0-15,0 0 0,2 0 16,-3 0-16,-1 2 0,0 0 16,3-1-16,0 0 0,1 0 0,-2 2 15,2-2-15,-1 2 16,-2-1-16,-1-1 0,-1 0 15,1-1-15,-1 3 0,-1-1 0,1 2 16,2 1-16,-1-1 0,1 2 16,-3-2-16,2 1 0,-2-3 15,-1 0-15,2 0 0,2 1 16,-1 1-16,0 3 0,0-3 16,1 0-16,0-2 0,1-2 0,1 0 15,0-2-15,1 2 16,-2 1-16,3 0 0,0 2 15,0-3-15,-1-3 0,1 5 0,1 4 16,0-4-16,2 0 0,-1 0 16,0-1-16,1 0 0,2 1 15,-2-2-15,-1-2 0,-1 2 16,1 0-16,1-1 0,0-2 16,0 2-16,0 1 0,1 1 15,1 0-15,0-2 0,0 0 0,2-1 16,2 0-16,3-1 0,-5 1 15,1-2-15,2 0 0,-1 6 16,1 1-16,-2-4 0,-1-3 16,1 4-16,-2 2 0,1-6 15,1-1-15,-1 0 0,1 2 16,2 0-16,1 2 0,-2-2 16,-3-3-16,1 5 0,1 4 15,-2-6-15,0-2 0,-1 3 16,1 5-16,-3-1 0,-1-1 0,1-4 15,1-6-15,-1 7 16,0 3-16,-1-1 0,-2 0 0,-1 0 16,-1 0-16,2-3 0,0-2 15,1 1-15,0-1 0,0 6 16,-1 3-16,0-2 0,-2-2 0,2-1 16,1-2-16,-3 3 15,-1 0-15,2 5 0,-1 4 16,-5-7-16,-1-3 0,2 2 15,2 4-15,-2-2 0,-1-1 0,1-2 16,1-1-16,-2 1 0,-2 1 16,0 1-16,2-1 0,0 2 15,1-2-15,-1 1 0,0 2 16,-1-4-16,0-4 0,0 4 16,1 3-16,-2 1 0,-3-1 0,0-2 15,1-1-15,0 0 0,0 2 16,-2-2-16,0 1 15,0 0-15,-1 1 0,4 0 0,1 1 16,-2 0-16,0-1 0,-1-1 16,2-1-16,2 0 0,0 0 15,0 1-15,1 1 0,0-1 16,0-2-16,0 2 0,0 3 16,1-2-16,2-1 0,-1-1 15,0-1-15,0 1 0,-1 1 0,3 0 16,1 1-16,1 0 0,-1 2 15,2-3-15,0-1 0,1 1 16,1-1-16,5 1 0,-2-1 16,0 3-16,-1-1 0,0 0 15,0-1-15,-2 1 0,-1 1 16,1-2-16,1-2 0,-1 1 16,0 2-16,0-2 0,0 0 15,0 1-15,-2 1 0,1 0 16,-1-1-16,-2 2 0,-1-2 0,2 1 15,1-1-15,-1 2 0,1-2 16,-2 1-16,0 0 0,-1-1 16,-1 0-16,3 0 0,-1 1 15,0-1-15,-3 0 0,1 0 16,0 0-16,0 0 0,-2 0 16,0-1-16,1-1 0,-2 1 0,-1 1 15,0-1-15,-2-1 16,1 0-16,1 0 0,-1 1 15,-2 1-15,-4-1 0,0 1 0,1-1 16,1-2-16,-1 0 0,1 1 16,0-2-16,-1 1 0,0 1 15,0 0-15,0 1 0,0 0 16,1 0-16,-2 0 0,-1-1 16,-1 0-16,-1 0 0,0 0 0,0-1 15,1 2-15,-4 0 16,-1-1-16,0 0 0,-2 2 0,1-1 15,-1 1-15,2-1 0,-1-1 16,-1 1-16,-3-1 0,0 1 16,0 2-16,-2 0 0,0-1 15,0-1-15,0-1 0,-2-1 16,1 1-16,1 1 0,0 0 16,0 0-16,0 1 0,1-1 15,0-1-15,0 1 0,0 0 0,0 1 16,1 2-16,0-2 0,0-1 15,1 1-15,-2 2 0,-1-2 16,1 1-16,0 0 0,1 0 16,0-1-16,0-1 0,1 1 15,0 1-15,1 0 0,-1-1 16,2 2-16,0 1 0,-2-2 16,0-4-16,-2 1 0,1 2 15,-1-1-15,0-1 0,-1 2 16,0 1-16,1-1 0,0-1 0,0-1 15,0-1-15,-1 2 0,-1-1 16,0 1-16,0 0 0,-1 0 16,1 0-16,1 0 0,0 0 15,0 0-15,1 0 0,0 0 16,0 0-16,-1 0 0,0 0 16,0 0-16,1 0 0,-1 0 15,0-1-15,0 0 0,0-1 16,2 0-16,1 0 0,0 0 15,2 0-15,0 1 0,0-1 0,3-1 16,1 1-16,0 0 0,-1 0 16,8 1-16,0-3 0,-1 1 15,0-1-15,0 1 0,0 0 16,1 2-16,0 1 0,0-1 16,-2-3-16,0 1 0,0 0 0,1 0 15,0 0-15,-1 0 0,0 2 16,5-2-16,-1 1 15,-1 1-15,2 1 0,0-1 0,-1 0 16,0-2-16,-1 1 0,1-1 16,-1 2-16,1-1 0,1-1 15,-1 1-15,2 0 0,0 0 16,0 2-16,-1-1 0,1 0 16,1-3-16,1-1 0,-1 3 15,1 3-15,0-4 0,0 0 0,6 2 16,1 2-16,-2 0 0,0 1 15,-1 0-15,1-2 0,-1 1 16,0 0-16,2-1 0,0-1 16,1 2-16,0 1 0,-1-1 15,1-1-15,-1 0 0,2 0 0,6 1 16,1 1-16,-3 1 16,0-2-16,1 0 0,1-2 15,-2 2-15,1 3 0,0-2 16,0-1-16,0 1 0,0-2 0,2 2 15,0 0-15,-2-2 0,-2-1 16,8 1-16,1-1 16,-3 1-16,0 1 0,1-1 15,-1 0-15,-1-1 0,-2-1 0,2 0 16,3 0-16,-1 4 0,-3 4 16,2-6-16,-1-3 0,-2-1 0,0 2 15,2 0-15,3-2 16,-4 2-16,0 1 0,0 1 15,1 0-15,0-4 0,-2-4 0,1 4 16,0 3-16,-2 0 0,-1-1 16,4-3-16,1-4 0,-1 2 15,-2 0-15,1 1 0,2 1 16,-1 1-16,0 1 0,0 2 16,2 0-16,-2 0 0,0 1 0,7 1 15,0 0-15,-10-2 0,0-1 16,22 1-16,-6 0 15,-18 1-15,3 0 0,15 1 0,-3 1 16,-4-2-16,-3-1 0,0 1 16,-1 0-16,-2 2 0,1 3 15,1-2-15,2-2 0,-2-2 16,-2 0-16,3 2 0,2 2 16,-1-3-16,-1-1 0,-4 0 15,-2 2-15,1 1 0,1 1 16,0-3-16,1-5 0,-2 4 0,-1 2 15,0 0-15,2 0 0,-15-2 16,4-1-16,17 4 0,-3 3 16,-21-5-16,4-1 0,6-3 15,4 2-15,-2 0 0,-3 0 16,5 0-16,4 0 0,-1 0 16,1 0-16,1 2 0,-1 0 15,1-3-15,-1-1 0,-1 1 16,1-1-16,-1 3 0,2 0 0,2-1 15,1-1-15,-3 3 0,0 3 16,1-5-16,2-1 0,-3-1 16,-1-1-16,9 3 0,1 3 15,-4-2-15,-2-3 0,15 0 16,-4 2-16,-5 3 0,-3 2 16,0-2-16,0 0 0,-1 3 0,0 1 15,-2-4-15,-1-2 16,-1-2-16,-1 2 0,3 2 15,2 3-15,0-1 0,-1 1 0,1-5 16,1-2-16,-1 2 0,0 2 16,2 0-16,3 2 0,-3-3 15,-2-1-15,6 2 0,3 0 16,-3 1-16,-2-2 0,1-2 16,0 1-16,0 4 0,1 1 0,-3-4 15,-1-2-15,-1 0 16,0 0-16,0 1 0,1-2 0,-3 2 15,-2 1-15,-1-1 0,2 0 16,0 2-16,1 0 0,-2-1 16,1-2-16,-3-2 0,-3 0 15,2 1-15,2 1 0,-2 0 16,0 1-16,1 2 0,1 2 16,-2 0-16,-3-1 0,2-2 15,2-2-15,-2-2 0,0-1 0,-4 7 16,-2 7-16,-4-2 0,-2-3 15,2-2-15,0-2 0,-17 1 16,1-1-16,2-1 0,1-1 16,-5 1-16,-1 2 0,-5 0 15,-2 1-15,-3 1 0,-1-1 16,-3-1-16,-3-1 0,-7-2 16,-2-3-16,2 2 0,2 1 15,1 0-15</inkml:trace>
  <inkml:trace contextRef="#ctx0" brushRef="#br0" timeOffset="23966.1649">2639 4091 0,'0'0'0,"0"0"16,0 0-16,0 0 0,0 0 0,0 0 15,0 0-15,0 0 0,26-5 16,-26 5-16,0 0 0,25 1 16,-25-1-16,0 0 0,29-1 15,-22-1-15,1-1 0,2 1 16,2 1-16,1 0 0,1 0 0,1 0 16,2 1-16,-2-1 0,0-3 15,1 1-15,0 0 0,2 1 16,0 2-16,6-2 0,1 1 15,1 0-15,-4 0 0,3 1 16,-2 1-16,1-1 0,-2 0 0,4 0 16,-1 0-16,1 0 0,-1 0 15,9 2-15,4 3 16,-10-4-16,-2-1 0,3 1 0,4 2 16,-1 0-16,0-1 0,-1-1 15,1 0-15,0 0 0,0 1 0,9-3 16,-2-1-16,-3 2 15,-1 3-15,3-1 0,2 1 16,-3-2-16,-3-1 0,5 1 16,4 0-16,-6-1 0,-1 0 15,12-1-15,3 0 0,-5 1 16,-5 1-16,1-3 0,3-3 0,-2 2 16,-2 2-16,3 1 15,4 2-15,-4 0 0,-3-1 0,10-2 16,2-2-16,-8-1 0,-3-2 15,4 5-15,3 2 0,-4 1 16,-2 0-16,1-4 0,2-4 16,-5 1-16,-2 0 0,7 2 15,6 2-15,-5-2 0,-2-1 0,4 1 16,2 2-16,-6 0 0,-3-1 16,25-1-16,0 3 15,-29-1-15,-3 0 0,28-2 0,-2-4 16,-24 7-16,-6 3 0,24-5 15,4-1-15,-10 2 0,-6 1 0,4 1 16,4 1-16,-7-1 16,-6 2-16,6-3 0,3-1 15,-15-1-15,0 2 0,23 2 16,1-1-16,-21-2 0,-1-1 0,18 0 16,0 2-16,-2 0 0,-3 0 15,5 0-15,2-1 0,-10 2 16,-5 0-16,4-1 0,2-2 15,-2 0-15,-4-1 0,4 2 16,3 2-16,-3 0 0,-5 2 0,5-1 16,3 0-16,-15-2 0,2-1 15,19 4-15,-2 1 16,-23-3-16,0-1 0,27-1 16,0-1-16,-24 1 0,0 1 0,21 0 15,-3-1-15,-18 1 0,1 1 16,10-1-16,3 0 0,-10 0 15,-2 0-15,3 0 0,1-1 16,0 1-16,-1 0 0,4-2 16,1 0-16,-1 2 0,-3 1 15,3 0-15,1-1 0,-4-2 0,-2 0 16,4-1-16,0 1 16,-2 2-16,-3 0 0,1 1 0,1-1 15,-5 0-15,-1 0 0,1-1 16,3-1-16,-1 3 0,-1 1 15,2-1-15,2-1 0,-6-1 16,-1-1-16,1 0 0,0 1 16,-1 0-16,-3 0 0,3 1 15,-3 1-15,-5-1 0,0 1 0,1 0 16,2 1-16,-2-1 0,0 0 16,-1-1-16,0 1 0,-1 1 15,0-1-15,0 0 0,0-1 16,-4 0-16,0 0 0,2 0 15,1-1-15,0 1 0,1-1 0,1 1 16,0 1-16,-1-1 16,-3 0-16,3 0 0,1 0 0,-2-1 15,0-1-15,1 4 0,0 0 16,-2-2-16,-1-1 0,0 0 16,1-1-16,-2 2 0,1-1 15,-1 1-15,2 0 0,-4 0 16,-1-1-16,0 1 0,0 0 15,-1 0-15,-1 0 0,1 0 16,0 0-16,0 0 0,0 0 0,1 0 16,2 0-16,-2 0 0,0 0 15,1 0-15,1 1 0,0-1 16,-2-1-16,1 1 0,1-1 16,-1 0-16,1 0 0,-1 0 15,1 0-15,0 0 0,-2 0 16,1 1-16,1 0 0,-1-2 15,0 0-15,-2 1 0,0 1 16,-1-1-16,-1 1 0,-1-1 16,0-1-16,0 2 0,-1 1 0,0 1 15,-2 1-15,1 0 0,-2-2 16,1 1-16</inkml:trace>
  <inkml:trace contextRef="#ctx0" brushRef="#br0" timeOffset="25810.9295">10594 4049 0,'0'0'16,"0"0"-16,0 0 0,0 0 0,0 0 15,0 0-15,0 0 16,23-9-16,-23 9 0,0 0 0,0 0 16,22-3-16,-22 3 0,0 0 15,0 0-15,22-3 0,-17 3 0,3-2 16,2 2-16,-1 2 15,0-2-15,3 2 0,2 0 16,0-1-16,1 1 0,0 0 16,2 0-16,-1-1 0,2-1 0,2 2 15,2 2-15,0-1 0,-1-1 16,8 0-16,3-1 0,-1-1 16,-1 0-16,2 2 0,2 0 15,6 1-15,-3-1 0,3-2 16,1-2-16,-4 1 0,-1 2 0,9 0 15,2-1-15,-3 0 16,-2 1-16,2 1 0,3 2 16,-4-3-16,-3-2 0,9 2 0,1 0 15,-4 0-15,-2-2 0,2 2 16,3 2-16,-4-3 0,-3 0 16,6-1-16,6 1 0,-5 1 15,-4-1-15,10-1 0,3-1 16,-8 1-16,-2 2 0,7-1 15,5 2-15,-7-1 0,-4 2 0,29-2 16,-1-1-16,-12 0 16,-8 0-16,4 1 0,5 0 15,-7-3-15,-6-3 0,5 2 16,6 3-16,-8-1 0,-5-2 0,8-1 16,6 1-16,-9 1 0,-7 1 15,10 5-15,5 4 0,-11-3 16,-7-1-16,7-4 0,4-3 15,-5 3-15,-3 3 0,7-5 16,4 0-16,-4 2 0,-5 4 0,9-3 16,5-1-16,-9-1 0,-5-1 15,4 5-15,3 1 16,-6-5-16,-4-6 0,6 5 0,4 3 16,-6 1-16,-5 2 0,7-1 15,5 0-15,-6 1 0,-5 2 16,4-1-16,2 0 0,-8-3 15,-4-2-15,7 1 0,4 2 16,-7 0-16,-4 2 0,4 1 16,5 1-16,-7-4 0,-4-4 0,4 3 15,3 1-15,-6 0 0,-5-2 16,4 0-16,3-1 16,-8 2-16,-4-1 0,3 2 0,3 1 15,-5-2-15,-4 0 0,3 5 16,2 3-16,-17-5 0,-2-3 0,3 1 15,1 0-15,-3-2 16,-4 1-16,-2 1 0,-2 3 16,-2 0-16,-3-1 0,0-2 15,-1-1-15,-1-2 0</inkml:trace>
  <inkml:trace contextRef="#ctx0" brushRef="#br0" timeOffset="28199.9188">17645 4098 0,'0'0'0,"0"0"15,0 0-15,0 0 0,29-1 0,-16-2 16,3 0-16,0-1 0,-1 2 16,9-1-16,5 0 15,0 0-15,-1 1 0,3-1 16,2 3-16,0 0 0,-1-1 0,12 1 16,3 3-16,-3-1 0,-2 3 15,13-4-15,4-2 0,-5-1 16,-4-1-16,15 3 0,3 1 15,-4 0-15,-3 0 0,13 0 16,3-1-16,-9 3 0,-5 3 0,37-1 16,-3-3-16,-13-4 0,-9-2 15,6 6-15,4 4 16,-8-1-16,-4-1 0,10-3 0,9-2 16,-13 0-16,-7 2 0,12 0 15,7 0-15,-12 1 0,-10 1 0,12 0 16,7 1-16,-11-3 15,-7-2-15,10 2 0,6 3 16,-10 1-16,-7-2 0,10 1 16,7 0-16,-9 0 0,-6 1 0,11 1 15,7-1-15,-10 0 0,-9 3 16,8-1-16,5-1 16,-5 0-16,-2 3 0,9-1 0,7 0 15,-12-1-15,-7 1 0,10-6 16,6-5-16,-11 2 0,-7 0 0,12-4 15,8-2-15,-10 2 16,-9 3-16,11 5 0,6 3 16,-9-2-16,-8-3 0,10-1 15,7-1-15,-10 2 0,-8 3 0,9-3 16,6-1-16,-9-3 0,-6-4 16,11 3-16,7 0 0,-11-3 15,-9 0-15,9 0 0,6 3 16,-11 2-16,-8 4 0,7-4 15,2 1-15,-11 0 0,-9 0 16,7 1-16,5 0 0,-6-1 0,-4 0 16,5-1-16,4-1 15,-12 3-15,-7 2 0,7-2 0,5 1 16,-6-2-16,-6-2 0,7 3 16,6 0-16,-8 1 0,-2 1 15,2-2-15,2-2 16,-3 2-16,-1 2 0,7-1 0,5 2 15,-11-2-15,-6 0 0,6-1 16,4-1-16,-4 0 0,-3-2 0,5 2 16,3 1-16,-6 0 0,-5 0 15,5-2-15,4-2 16,-4 3-16,-3 1 0,6 1 0,4-1 16,-9 0-16,-6-1 0,9-1 15,6 0-15,-9 1 0,-6 1 0,7 0 16,4 1-16,-4-5 15,-1-2-15,4 0 0,3 1 16,-6 2-16,-5 3 0,5 0 16,4 2-16,-5-4 0,-3-2 0,7 0 15,3 2 1,-8 0-16,-5-1 0,9 0 0,6 0 0,-5 0 16,-4 2-16,6 1 0,4 1 15,-6-1-15,-5-2 0,7 0 16,5 1-16,-10 0 0,-4 2 0,6-4 15,4 0-15,-9 0 16,-6-3-16,7 4 0,6 1 16,-7 1-16,-5 1 0,6 0 15,6 1-15,-10-3 0,-6-2 0,6 2 16,4 1-16,-6-2 0,-4-2 16,5 1-16,2-1 0,-4 4 15,-4 3-15,6-2 0,3 0 16,-7-1-16,-4-1 0,7 1 15,5-1-15,-20-2 0,-1-1 0,12 4 16,8 4-16,-9-3 0,-4 1 16,9-1-16,5 0 15,-5-1-15,-5 0 0,6 0 16,4 0-16,-4-1 0,-2 0 0,3 2 16,3 1-16,-4-2 0,-3-1 15,3 4-15,2 2 16,-3-4-16,-3-3 0,3 2 0,1 3 15,-3-2-15,0-1 0,1 0 16,2 0-16,-4 1 0,-3-1 0,3-1 16,4-2-16,-8 2 0,-5 3 15,5-2-15,3-2 16,-6 0-16,-4-2 0,1 2 0,-1 1 16,-6-2-16,-1 0 0,1 0 15,1-2-15,-4 3 0,-2 1 0,-1 3 16,0 2-16,-4-4 15,-2 0-15,0 0 0,-1 1 16,-1 0-16,-2 0 0,2 1 16,-1 1-16,1 0 0,-2-2 0,0 1 15,-1-1-15,-1 0 0</inkml:trace>
  <inkml:trace contextRef="#ctx0" brushRef="#br0" timeOffset="31049.7217">2530 4969 0,'0'0'0,"0"0"16,0 0-16,0 0 0,0 0 0,-19-16 16,19 16-16,0 0 0,0 0 15,-10-22-15,10 22 16,0 0-16,-1-19 0,1 13 0,4 1 16,-1-1-16,-2 2 0,2-1 15,3 1-15,-1 0 0,2 1 0,0 0 16,1 1-16,2-1 15,-2 3-15,3-3 0,2 0 16,1 2-16,0 2 0,0 0 16,4-1-16,1 0 0,-3 2 0,9-1 15,4-1-15,-1 1 0,0-1 16,1 1-16,3 0 16,-1 1-16,-1 0 0,10-1 0,3 0 15,-3 2-15,-4-1 0,6 0 16,5 1-16,-7-1 0,2 3 0,9-1 15,0-1-15,-2-2 16,-1 0-16,9 1 0,3-1 16,-5 2-16,-2-3 0,1 3 15,2 0-15,-5-2 0,-3-2 0,13 0 16,4 0-16,-9 0 0,-4 0 16,10 0-16,2 0 0,-11 1 15,-2 0-15,32-1 0,-3 1 16,-13-3-16,-9-1 0,6 2 15,4 2-15,-7 2 0,-5-1 0,4 2 16,3 1-16,-12-3 16,-5-3-16,9-1 0,4 1 15,-5 3-15,-9 4 0,6-6 0,3-4 16,-2 3-16,-1 0 0,3 4 16,3-1-16,-8 0 0,-5-1 15,6 1-15,7 3 0,-10-3 16,-5 0-16,11 2 0,6 0 15,-8-2-15,-6-2 0,3-1 16,0 0-16,-3 1 0,-4 2 0,7 1 16,2 0-16,-6-3 0,-2-2 15,6 1 1,2 1-16,-5 1 0,-6-1 0,5 2 0,5 2 16,-7 0-16,-6-1 0,6-2 15,5-1-15,-6-1 0,-4-2 0,2 4 16,3 3-16,-4 0 15,-4 1-15,3-1 0,3 1 16,-18-5-16,2-1 0,17 1 16,-3 2-16,-16-2 0,1 0 0,3-1 15,4 1-15,-2 2 0,-2 1 16,3 1-16,0 0 0,-3 0 16,-2-3-16,4 0 0,1 0 15,-3 0-15,-4 0 0,3-3 16,3-1-16,-4 3 0,-2 4 0,1-2 15,0 2-15,-5 0 16,-3 1-16,2-3 0,1-2 16,-2 1-16,-3 0 0,3 0 15,-1 0-15,0 0 0,-1-2 0,-6 4 16,-1-1-16,1-1 0,-1-1 16,-2 1-16,0 0 0,-3-2 15,0 2-15,1 0 0,-2 0 16,-1 0-16,0 0 0,0 0 15,-4 2-15,-2 0 0,-1 1 0,1-2 16,0 1-16,1-1 0</inkml:trace>
  <inkml:trace contextRef="#ctx0" brushRef="#br0" timeOffset="35466.5302">11187 4910 0,'0'0'0,"0"0"0,0 0 0,0 0 16,0 0-16,0 0 0,0 0 15,0 0-15,0 0 0,0 0 16,0 0-16,-20 15 0,20-15 0,0 0 15,0 0-15,0 0 16,0 0-16,0 0 0,0 0 16,0 0-16,0 0 0,0 0 15,17 18-15,-17-18 0,0 0 0,0 0 16,30 2-16,-30-2 0,21-3 16,-21 3-16,25-6 0,-25 6 15,25-2-15,-12-1 0,1-1 16,1 0-16,-1 0 0,3 1 15,-1 0-15,1 0 0,-1-1 16,1 1-16,0 1 0,0 0 16,-2 1-16,7-1 0,3 1 15,-3 0-15,0-1 0,0 1 0,0 0 16,-1 1-16,-1 1 0,1-1 16,1-1-16,-1 1 0,-2 0 15,1 0-15,1 1 0,-1 0 16,-1-1-16,3 0 0,2 0 15,-2 0-15,-1-1 0,1 0 16,0 2-16,0-1 0,0-1 0,6 1 16,-1 0-16,-6 1 0,-1-1 15,7 1-15,0-1 16,0-1-16,-2 0 0,0 1 0,0 0 16,-2 1-16,0-1 0,2 0 15,2 0-15,-3 1 0,-1-1 16,2 1-16,2-1 0,-2 0 15,0 0-15,0-1 0,2 0 16,0 1-16,-2 1 0,2-1 16,0 0-16,0 0 0,-2-1 0,2 1 15,0 1-15,0-1 0,-2 0 16,1-1-16,2-1 16,-2 1-16,0-2 0,-1 2 0,2 1 15,-2 0-15,0 0 0,2-1 16,-1 0-16,0 0 0,-2 0 15,2-1-15,3-1 0,-3 1 16,0 1-16,1 0 0,1 0 16,-1-2-16,0 2 0,4-1 15,0 1-15,-6 1 0,0 1 0,6-2 16,1-1-16,-8 1 0,1 0 16,3-1-16,1 1 0,-5 1 15,-1 0-15,7-1 0,1 0 16,-8 1-16,0 1 0,8-2 15,1-3-15,-6 3 0,-1-2 16,6 1-16,1 0 0,-1 1 16,-2-2-16,4 4 0,2 2 15,-4-2-15,-3-1 0,3 0 0,1 0 16,-1 1-16,-2 1 0,1-3 16,4 0-16,-3-1 0,0 1 15,2 1-15,3 2 0,-3-1 16,-1-2-16,3 1 0,1 0 15,-1 0-15,-3 0 0,3 0 16,1-1-16,0-2 0,-2 1 0,2 3 16,0 2-16,1-1 0,0-2 15,9 2-15,-1 1 16,-6-1-16,-2-2 0,0 0 0,3 0 16,-1 0-16,-2-1 0,2 2 15,-1-1-15,0 2 0,-1 1 16,4-1-16,3 2 0,-1-3 15,-1-2-15,2 1 0,1 0 16,0-2-16,0-1 0,7 1 16,1 0-16,-9 2 0,-2 2 0,11-2 15,4-2-15,-7 0 16,-3-2-16,0 2 0,1 1 16,-3 1-16,-5 0 0,2-1 0,1 1 15,-4 0-15,-5 1 0,1 1 16,2 2-16,-5-4 0,-3-1 15,-1-1-15,-2 2 0,-5 2 16,-1 1-16,-2 0 0,-2 0 16,-1 0-16,-3-1 0,-1-1 15,0 0-15,-4 1 0,-2 0 0,-1 1 16,0-2-16,-2 0 0</inkml:trace>
  <inkml:trace contextRef="#ctx0" brushRef="#br0" timeOffset="40434.2129">18305 4967 0,'0'0'0,"0"0"0,0 0 15,0 0-15,0 0 0,0 0 0,0 0 16,0 0-16,0 0 0,0 0 16,0 0-16,0 0 0,0 0 15,0 0-15,4-19 0,-4 19 16,0 0-16,0 0 0,0 0 15,0 0-15,0 0 0,28-1 16,-28 1-16,0 0 0,29 2 0,-29-2 16,24 4-16,-10-2 0,1-2 15,2 1-15,3 2 16,0 0-16,-1 1 0,2-2 0,1-1 16,5 3-16,1-1 0,2 0 15,1 2-15,-2-3 0,-1-1 16,9 1-16,4 1 0,-2 0 15,-3 0-15,4-1 0,3 1 16,-1-1-16,-1 2 16,6-2-16,5 0 0,3 0 0,-5-1 15,-2 0-15,1 0 0,6 2 16,-1 1-16,-3-3 0,0 0 16,-1-1-16,-1-1 0,3 0 15,2 0-15,-1 1 0,-1 1 0,6 0 16,-1-1-16,-1 2 0,-1 1 15,0-2-15,1-1 0,1 1 16,-1 1-16,0-3 0,0-1 16,0 1-16,2-1 0,24 1 15,-5 1-15,-7-3 0,-3-4 16,-2 6-16,-1 4 0,-4 0 16,-3-1-16,2-1 0,0 1 15,1-3-15,-1-1 0,1 0 16,-2 0-16,0 2 0,-2 2 0,2-2 15,2-2-15,-4 2 0,-2 0 16,3-3-16,2-1 0,-3 3 16,-1 3-16,0 1 0,1 2 15,0-2-15,-1-2 0,1 0 16,0 0-16,3-4 0,-1-5 16,4 5-16,2 3 0,-5 0 15,-1 0-15,-2-4 0,1-2 16,2 3-16,1 1 0,-1 4 0,-2 0 15,1-2-15,2-2 0,-1-5 16,2-1-16,-4 3 0,-2 4 16,6-1-16,2-1 0,-5-3 15,0-1-15,3 3 0,5 3 16,-5 0-16,-1 2 0,2-3 16,0-1-16,1-1 0,0-2 0,1 2 15,0-1-15,-3 0 0,-3 1 16,2 0-16,-1-1 15,1 2-15,0 3 0,0-1 0,-2 0 16,-2 0-16,1-1 0,1 0 16,4 2-16,-6-4 0,-2 1 15,0 2-15,1 2 0,3-1 16,0-1-16,1-5 0,3 0 16,-3 0-16,-4 1 0,1 5 15,0 5-15,2-4 0,-1-2 0,0-1 16,-1-3-16,0 4 0,-2 2 15,1-1-15,1-1 16,-3-1-16,-1-2 0,-1 4 0,2 2 16,-2 0-16,0-2 0,3-2 15,2-2-15,-1 3 0,0 2 16,-1-1-16,0 2 0,-2 0 16,-2 2-16,1-4 0,0-2 15,1-1-15,0 1 0,1 3 16,3 1-16,-3-2 0,-1 0 15,1 0-15,0-1 0,-2 2 0,2 3 16,-1-3-16,0-1 0,1 1 16,1 3-16,1-2 0,0-1 15,-1-2-15,0-2 0,2 3 16,2 1-16,-4 2 0,-1 1 0,1-4 16,2-1-16,-1-2 15,0 1-15,0 6 0,-1 3 0,2-5 16,-1-4-16,0 2 0,0 1 15,-1 3-15,0 2 0,1-5 16,1-3-16,-1 0 0,1-3 16,-1 2-16,1-2 0,-1 4 15,0 3-15,1 1 0,2-1 16,-1 0-16,0 0 0,1-5 16,-2-3-16,2 4 0,1 2 0,-3 1 15,-1 0-15,-2 2 16,-1-1-16,1-2 0,1-1 15,1-1-15,0-1 0,-1 2 16,-1 0-16,-1-1 0,-3-1 0,2 2 16,2 2-16,-4-1 0,-3-3 0,0 1 15,0-1-15,-3 1 16,-1 1-16,-1-1 0,1 0 16,-7 2-16,-4 2 0,0 0 15,0 1-15,-11-5 0,1 0 0,-3-2 16,1 1-16,-6 0 0,-4 2 15,-2 0-15,-3-2 0,-4 3 16,0-3-16,0 3 0,0 0 16,-1-3-16</inkml:trace>
  <inkml:trace contextRef="#ctx0" brushRef="#br0" timeOffset="42351.017">2431 5736 0,'0'0'0,"0"0"16,0 0-16,0 0 0,0 0 0,0 0 15,0 0-15,0 0 0,0 0 0,0 0 16,0 0-16,0 0 16,0 0-16,19 13 15,-19-13-15,22 3 0,-22-3 0,26 2 16,-26-2-16,34 1 0,-15-1 16,3 0-16,0 0 0,0 0 0,0 0 15,10-1-15,1 1 0,1 0 16,1-1-16,0 0 15,2 0-15,-1 0 0,1 0 0,11 2 16,-1 2-16,0-2 16,-1 0-16,9-1 0,0 0 15,-2 0-15,-1 0 0,-1 1 16,1-1-16,1 0 0,-1 0 0,11-1 16,-2-1-16,-2 3 0,-3 1 0,4-1 15,1-1-15,7 0 16,-4 2-16,-2-1 0,0-1 15,0 1-15,-3 2 0,33-3 16,-5-3-16,-9 1 0,-6-3 0,-4 5 16,-3 2-16,2-2 0,0-1 15,-2 0-15,0 0 0,-2-1 16,-2 0-16,5 2 0,2 3 16,-2-1-16,-3-1 0,2 0 15,3 0-15,-4-2 0,1 0 0,2-1 16,2-2-16,-2 2 0,-4 1 15,3 2-15,1 1 0,-1-1 16,-2 1-16,3 0 0,0-1 16,0 1-16,0 1 0,-1-3 15,-2-3-15,0 6 0,-1 3 16,0-2-16,0-3 0,-4 0 16,0 1-16,-3-1 0,-1 1 15,0-1-15,2-2 0,-2 5 16,1 3-16,-5-5 0,-4-1 0,0-2 15,0 0-15,-8-2 0,-2 0 16,-5-1-16,0 1 16,-5-2-16,-1-2 0,-10 6 15,-1 4-15,-3 1 0,-1-2 0,-11 0 16,-4 2-16,2 0 0,2-4 16,-1 3-16</inkml:trace>
  <inkml:trace contextRef="#ctx0" brushRef="#br0" timeOffset="48585.5211">11666 5729 0,'0'0'0,"0"0"15,0 0-15,0 0 0,0 0 0,18-11 16,-18 11-16,0 0 16,21-5-16,-21 5 0,0 0 0,31-3 15,-18 3-15,1 0 0,2 1 16,0 1-16,2-1 0,2 0 15,1 0-15,1 0 0,1 1 16,9-1-16,1 0 0,1 2 16,0 0-16,4-1 0,1 0 15,11-1-15,-1-1 0,-1 1 16,1 2-16,2-1 0,3 1 0,13-2 16,-1-1-16,-2 0 0,-3-1 15,12-2-15,0-1 16,-1 3-16,-2 0 0,12 0 0,-2 2 15,0-2-15,-3-1 0,34 1 16,-7-1-16,-10 0 0,-4-1 16,-2 0-16,0 2 0,-3 1 15,-2 1-15,1-1 0,-1 0 0,-1-3 16,-2-5-16,3 7 0,1 4 16,-1-1-16,-3 0 0,3-1 15,2 0-15,-3 0 0,0 0 16,1-2-16,1 0 0,-1 2 15,-1 0-15,1 0 0,3 1 16,-2-2-16,-2-1 0,1 1 16,1 1-16,-3 4 0,-3 4 0,0-5 15,1-4-15,-1-2 0,0-1 16,2 4-16,1 1 0,-4 3 16,-2-1-16,3-3 0,0-3 15,-2 0-15,-1-1 0,3 3 16,3 4-16,-5-2 0,-2-1 15,1 2-15,1 2 0,-3-4 16,-1-2-16,-1 0 0,0 1 16,1-3-16,0-1 0,0 2 15,1 2-15,-1 5 0,-3 7 0,2-10 16,-1-4-16,-2 1 0,-4 1 16,1 1-16,0 0 0,-4-6 15,0-4-15,3 10 0,1 6 16,-1-1-16,-2-2 0,-1-7 15,0-4-15,-2 1 0,-2 2 16,0 4-16,2 4 0,-2 0 16,0-1-16,-2 1 0,-1 1 15,-1-4-15,0-2 0,4 2 16,1 2-16,-5-5 0,-4 0 0,1 1 16,0 2-16,-1 3 15,1 1-15,2 2 0,2 0 0,-4 0 16,-1-1-16,1-4 0,0-2 15,0 3-15,0 2 0,-1-1 16,2-2-16,0-3 0,-1 0 0,3-1 16,1 2-16,-4 4 15,-3 1-15,4 0 0,2-1 16,0-2-16,0 0 0,0 1 0,0-1 16,-2 0-16,0-2 0,2 2 15,1-2-15,-3 1 0,-4 0 16,1-1-16,-2-1 0,2 0 15,2 2-15,1 1 0,2 1 16,-5-4-16,-1-1 0,2 0 16,0-1-16,-5 3 0,-3 3 0,-1-3 15,-1-1-15,-1 1 16,1 0-16,0 1 0,-1 2 16,-17-1-16,3 0 0,4 2 0,2 0 15,-2-2-15,0-1 0,-2 1 16,1-1-16,-5 2 0,-2 1 15,-4-4-15,0-1 0,-2-1 16,0 0-16,0 1 0,-2 1 16,-4 0-16,0 1 0,-3 5 15,-4 4-15,-5-5 0,-2 0 0,0-2 16,2 0-16,1-1 0</inkml:trace>
  <inkml:trace contextRef="#ctx0" brushRef="#br0" timeOffset="51635.7002">24454 5656 0,'0'0'0,"0"0"0,0 0 16,0 0-16,24-6 0,-24 6 0,25-2 16,-9 1-16,1 0 15,5 0-15,5-1 0,-2 2 16,1 2-16,8-2 0,2-2 0,3 2 15,0 0-15,13 3 0,1 1 16,0-1-16,0-2 0,12 1 16,1-2-16,-2 0 0,0 0 15,11-2-15,-1 1 0,0 4 16,0 4-16,11-4 0,-1-1 0,-3-2 16,-4-2-16,33 1 15,-8 3-15,-9-3 0,-4-2 0,2 0 16,4 2-16,-2 0 0,-2 1 15,-3-2-15,0-1 0,-2 3 16,0 1-16,6-3 0,3-3 16,-3 1-16,0 1 0,-1 4 15,1 1-15,-5 0 0,-2-2 0,4 0 16,4 0-16,-3 1 0,-2 0 16,1 2-16,-2 3 0,-6-3 15,-4-1-15,4 1 16,3 1-16,-5-3 0,-2-1 0,3 2 15,0 3-15,1-2 0,-2 3 16,0-5-16,1-1 0,-2 1 16,-1 0-16,1 2 0,3 2 15,-3-3-15,-1-1 0,1 2 16,-1-2-16,-3 0 0,-2-2 0,4 0 16,3-2-16,-3 6 0,-2 2 15,-2-2-15,1-2 0,-1 2 16,-1-2-16,1 2 0,-1 2 15,-5 5-15,-2 3 0,2-10 16,1-7-16,-5 2 0,-5-2 16,-4 7-16,-3 1 0,0-6 0,2-4 15,-5 4-15,-6 2 16,-3-3-16,-3-2 0,-6-2 16,-5 1-16,-5 2 0,-4 3 0,-5 1 15,-4 3-15,-6-3 0,-5 1 16,2 0-16,1-1 0,2 0 15</inkml:trace>
  <inkml:trace contextRef="#ctx0" brushRef="#br0" timeOffset="54734.1432">2559 6645 0,'0'0'0,"0"0"0,0 0 0,0 0 16,0 0-16,0 0 0,0 0 16,0 0-16,0 0 0,0 0 15,0 0-15,0 0 0,25-3 16,-25 3-16,0 0 0,24 2 15,-24-2-15,22-1 0,-22 1 16,31-1-16,-17 1 0,2 0 16,5 0-16,-2 0 0,1-2 0,3 1 15,3-1-15,6 1 0,0-1 16,0 0-16,6-1 0,-3 0 16,0 1-16,11-1 0,0 1 15,-2-2-15,-1-1 0,1 1 16,3 0-16,7 1 0,-2 2 0,1-1 15,3-2-15,-5 2 16,0 1-16,10-1 0,4-1 16,-8-4-16,-3-1 0,3 2 0,3 4 15,6-2-15,-8 0 0,4 3 16,2 3-16,-5-2 0,-5 0 16,28-1-16,-6-2 0,-9 0 15,-5-1-15,2 4 0,-1 2 16,-5-2-16,-4-2 0,5 4 15,-1 2-15,1-4 0,-5-3 0,5-2 16,4 2-16,-1 5 16,-3 4-16,4-5 0,0-5 15,-5 1-15,-4-2 0,5 4 0,1 2 16,2 0-16,0 2 0,2-2 16,1 1-16,-6-2 0,-7-1 15,7 0-15,2 0 0,-1 4 16,-1 2-16,4-4 0,2-4 15,-6 0-15,-6 1 0,7 5 16,3 5-16,-4-6 0,-4-5 0,5 2 16,3 1-16,-5 0 0,-4 1 15,2-2-15,1-1 16,-5 2-16,-2 1 0,7-3 0,6-2 16,-7 2-16,-4 2 0,2-1 15,2 0-15,-8 3 0,-2 4 16,4-5-16,4-5 0,-5 1 15,-3-1-15,2 4 0,1 3 16,-1 1-16,-2 1 0,4-5 16,2-3-16,-5 1 0,-6 5 0,6-3 15,6 1-15,-6-1 0,-4-1 16,2 2-16,3 2 0,-4-5 16,-4-3-16,6 5 0,5 3 15,-6-1-15,-4 1 0,6-1 16,5-2-16,-5-3 0,-3-1 15,4 0-15,1 1 0,-3 2 16,-4-1-16,4 0 0,2-2 16,-4 5-16,-3 2 0,3-2 0,4-2 15,-6 1-15,-4 0 0,3-2 16,1-1-16,-18 3 0,3 2 16,11-2-16,4-2 0,-9 2 15,-2 2-15,4-1 0,4-2 16,-4 2-16,-2 2 0,4-4 15,0-3-15,0 3 0,-2 1 0,1-1 16,2-2-16,-5 3 0,-4 4 16,1-2-16,0 0 15,-4-1-15,1-1 0,-1 0 0,1 1 16,-2 0-16,-2 2 0,2-1 16,-1 0-16,-2 2 0,-1 1 15,0-4-15,1-4 0,-6 2 16,0 1-16,-1 0 0,1 0 15,-2 0-15,0-1 0,0 0 16,-1 0-16,-4 0 0,-2 1 0,1-3 16,-1 0-16,-2-1 0,-1 2 15,-2 1-15,0 2 16,-2-1-16,0 0 0,-6 3 0,-7 1 16,2-1-16,2 0 0,2-1 15</inkml:trace>
  <inkml:trace contextRef="#ctx0" brushRef="#br0" timeOffset="56067.3293">3423 6822 0,'0'0'0,"0"0"0,0 0 16,-29-3-16,29 3 0,-29 0 16,11-1-16,-4 0 0,-2 1 0,-8 0 15,-4 0-15,-1-2 16,-2 1-16,-11 0 0,0-3 16,-1 2-16,1-2 0,-13 0 0,0-2 15,2 0-15,2-1 0,-12-2 16,-2-1-16,5 1 0,4 0 15,-5-1-15,-1 0 0,10 0 16,3-1-16,3-3 0,1 0 16,8-3-16,1 0 0,7-1 15,2-1-15,6-2 0,3-1 0,8-3 16,2-2-16,6 1 0,5-1 16,1-2-16,4-2 0,4 5 15,5-1-15,4-1 0,7-2 16,4-1-16,1-1 0,9-2 15,6 1-15,4-1 0,4-1 0,13-3 16,7 2-16,-2 6 0,0 2 16,41-15-16,-5 2 15,-1 10-15,-5 6 16,29 1-16,23-1 0,-28 9 0,-18 7 16,-1 2-16,-1 2 0,0 5 15,0 6-15,4-2 0,-2 1 16,-4 0-16,-1 3 0,0 2 15,5 3-15,-8 3 0,1 1 0,-3 2 16,-1-1-16,-5 1 0,-4 0 16,-3 2-16,-3 2 0,-5-4 15,-3-3-15,-4 10 0,-3 4 16,-8-5-16,-5-2 0,-3-3 16,0-1-16,-4 5 0,-3 4 15,-6-1-15,-7-1 0,-5 6 0,-2 4 16,-6 1-16,-2 1 15,-7-5-15,-6-2 0,-5 0 16,-2 2-16,-2-4 0,1-3 0,-7 3 16,0 1-16,-6-1 0,-2-1 15,-5-5-15,-3-5 0,-1 1 16,-1-1-16,9-7 0,-5 2 16,-3-5-16,-3-1 0,-5 1 15,-4-1-15,-5-2 0,-2-1 0,-9-2 16,-6-2-16,-36-5 0,2-3 15,-5-2-15,-3-1 16,0 0-16,4 1 0,-9 3 0,-4 1 16,37 3-16,27-1 0,17 3 15</inkml:trace>
  <inkml:trace contextRef="#ctx0" brushRef="#br0" timeOffset="66635.9919">13461 6613 0,'0'0'0,"0"0"0,0 0 15,0 0-15,0 0 0,34 1 16,-34-1-16,26 0 0,-26 0 0,30 0 16,-10 0-16,0 0 0,0 0 15,2-1-15,1 1 0,7-2 16,0 2-16,1-1 0,2 0 16,1 0-16,0-1 0,9 0 15,0 1-15,-2 0 0,-2-1 0,2 0 16,1 1-16,0 1 0,-1 0 15,7 0-15,1-1 16,-3 0-16,-1-2 0,3 3 0,1 0 16,-2 0-16,-2-1 0,10 1 15,0 0-15,-3 2 0,-4 3 0,2-4 16,1-2-16,-5 0 16,-2-1-16,9-1 0,2 2 15,-4 0-15,-4 2 0,2 0 16,2 2-16,-6-1 0,-2-1 15,3-1-15,4 1 0,-2 0 16,0 1-16,-2 1 0,0 3 16,-2-3-16,-1-2 0,4 0 15,2 2-15,-4 0 0,-1 1 0,2-1 16,0 0-16,-2-1 0,-3-1 16,4 1-16,1-1 0,0 1 15,-3 0-15,2-1 0,1-1 16,-2 2-16,-2 0 0,2 1 15,2 2-15,-3-4 0,-2-3 0,2 4 16,2 6-16,-3-7 0,-2-5 16,2 2-16,1-1 0,-2 3 15,-4 0-15,6 2 0,5 1 16,-9-3-16,-6-2 0,5 2 16,3 2-16,-5 1 0,-2-1 0,1-2 15,2-1-15,-3 0 16,-1 2-16,0-1 0,0 1 15,-6 1-15,-1 2 0,3-3 0,2-2 16,-4 0-16,0-3 0,1 4 16,3 4-16,-2-3 0,-2 0 15,2-3-15,1-4 0,-3 3 16,0 2-16,1 0 0,-1 1 16,-4 0-16,0 0 0,2 0 15,0 1-15,-2 2 0,-1 1 16,-1-1-16,0-3 0,0-3 15,-1 0-15,0 3 0,1 1 16,-1 1-16,-1 1 0,-1-2 16,-1-1-16,-5 0 0,-1 2 0,1-3 15,2-1-15,-1-1 0,-1 2 16,1 1-16,0 1 0,0 2 16,0 0-16,-2-2 0,0 1 15,0-1-15,-1 0 0,1-1 16,0 0-16,0-1 0,0-1 0,2 2 15,-1 2-15,0-1 0,0 1 16,0-4-16,1 0 0,-1 2 16,-1 0-16,0 1 0,-1 0 15,0-1-15,0 0 0,1-2 16,0-1-16,-1 2 0,0 0 16,-1 1-16,0 1 0,-2 0 15,1-1-15,0 0 0,0 1 16,-2-2-16,1-1 0,-1 3 15,1 1-15,-1 0 0,-1-1 0,1 2 16,-1-2-16,0 0 0,-1 0 16,0-1-16,1-1 15,-1 0-15,1 1 0,-1 0 0,0-1 16,1-1-16,-1 1 0,1 1 16,-1-1-16,2 0 0,-1-1 15,2 0-15,0 1 0,1 1 16,0 1-16,1-1 0,-1-1 15,2 0-15,0 1 0,0-2 16,0 1-16,0 0 0,1 1 0,1-1 16,1 0-16,0 1 0,-1 2 15,1-2-15,2-1 0,0 1 16,-1 1-16,0-2 0,0 0 16,1-2-16,0 1 0,3 1 15,1 1-15,-2-1 0,1 0 0,5 0 16,0 1-16,-1-1 0,1 0 15,1 0-15,1-1 16,-2 1-16,-2-1 0,2 1 0,3-1 16,-2 1-16,-2 0 0,1 1 15,0 0-15,-1 0 0,-1 1 16,7-2-16,-1-2 0,-4 1 16,-3 1-16,6 0 0,0 2 15,0-2-15,-2-2 0,1 1 16,2 1-16,-2 1 0,0 0 15,1-1-15,0-1 0,0 1 16,-2 1-16,1 0 0,1 0 16,-3 1-16,-2 1 0,2-2 15,2-1-15,1 1 0,-2 1 0,0-1 16,0 0-16,1-1 0,-1 1 16,1-1-16,2 1 0,-2 0 15,-1 0-15,2 0 0,1 1 16,-1-1-16,-1 1 0,1 1 15,2 1-15,-3-1 0,1-1 0,1 0 16,3-1-16,-1 0 0,-2-1 16,3 2-16,1 0 0,0 1 15,-2 1-15,8 0 0,-2 1 16,-1 0-16,0-2 0,1 2 16,-1 3-16,-2-6 0,-1-2 15,2 4-15,2 1 0,-1-2 16,-1-1-16,0 1 0,-1 2 15,-2-1-15,-2 0 0,0-4 0,3-3 16,-6-1-16,-2 1 0,-3 4 16,0 3-16,-1-5 0,-1-2 15,-3-1-15,-2 0 0,-4 1 16,0 0-16,-2 2 16,-1 0-16,0 1 0,-2 1 0,-1-1 15,1-1-15,-2 1 0,0-1 0,0 1 16,-2 1-16,3 0 15,-3 0-15,2-2 0,-2 2 16,2-3-16,-2 3 0,3-1 16,0 0-16,-3 1 0,2-1 0,-2 1 15,3-2-15,-1 2 0,0-1 16,2 1-16,-1-1 0,-1 0 16,0 1-16,1-2 0,0 0 15,1-1-15,1 2 0,-1 1 16,2-1-16,-1 1 0,1-2 0,-1 2 15,2 0-15,-2 0 16,1 0-16,1 0 0,0 0 16,1 0-16,0 0 0,-1-1 0,1 1 15,1-2-15,1 0 0,0 0 16,1 2-16,0 2 0,0-1 16,1-1-16,1-1 0,-1-1 15,0 1-15,2 0 0,-1 2 16,1-1-16,1 0 0,0 0 15,0 0-15,1 1 0,-1-1 0,1 0 16,0 0-16,0 0 0,-1 0 16,5 0-16,1 0 15,-1 0-15,-1 3 0,-1-2 0,1-1 16,0 1-16,-2-1 0,3 2 16,0 0-16,-1 0 0,0-2 15,-1 3-15,2-1 0,-1 2 16,-1 1-16,0-2 0,2-2 15,-1 1-15,-1-1 0,0 0 16,2 2-16,-2 0 0,-2 0 0,1 0 16,0 1-16,1-2 0,0-1 15,-1 2-15,1 2 0,-1-1 16,-2 0-16,0-1 0,1-3 16,-1 1-16,1 0 0,0 0 15,3 0-15,-4 1 0,-1 2 16,0-2-16,1 0 0,0 1 15,-3-2-15,1-1 0,1 0 16,0 0-16,-1-1 0,1 1 0,3 0 16,-3 1-16,-2 0 0,0 0 15,-1 0-15,0 0 0,2 1 16,-2-1-16,-2 2 0,1-3 16,0-3-16,-2 3 0,0 2 15,1-1-15,-1-2 0,2 1 16,0-2-16,0 2 0,-1 0 15,0 0-15,0 0 0,-1 0 0,1 3 16,0-2-16,-1 0 16,0 0-16,-1 0 0,1-1 0,0 0 15,-1-1-15,1 0 0,0 0 16,0 0-16,0 0 0,1 1 16,0-2-16,-1 0 0,1 1 15,-1 0-15,0 1 0,-1 1 16,0 0-16,1-1 0,0 0 15,1 0-15,-2 1 0,1 0 0,0-2 16,1-1-16,-1 1 16,1-1-16,1 1 0,1 1 0,0-3 15,0-1-15,-1 3 0,-1 1 16,-1 0-16,-1 0 0,2-2 16,1 1-16,0 0 0,0-2 15,-1 1-15,-1 1 0,-1-2 16,0 2-16,0-2 0,-1 1 15,0-1-15,-1-1 0,0 2 16,-1 2-16,0-2 0,1 0 0,-1 2 16,1 0-16,-1-1 0,0 0 15,1 2-15,-1 1 0,0 0 16,-1-1-16,0 0 0,2 1 16,-2-1-16,0 1 0,3-2 15,0 0-15,0 0 0,-1 0 16,1 1-16,-2 0 0,1 0 15,-1 1-15,2 1 0,-1 0 16,1-1-16,-1 0 0,1 1 16,-1-2-16,1 0 0,0-1 0,3 2 15,1-1-15,1-2 0,0-3 16,-1 5-16,0 2 0,0-1 16,0 0-16,1-2 0,1 0 15,0-1-15,-1 0 0,2 0 16,2 0-16,-1-1 0,1 1 0,1 0 15,0 1-15,0 0 16,-1 0-16,3 0 0,1-3 0,0 1 16,1 0-16,7-1 0,0 2 15,1-1-15,-2 1 0,2 0 16,1 0-16,-2 0 0,1-2 16,7 1-16,1 0 0,-3-2 15,-1 1-15,0 2 0,0 0 16,0 1-16,0 0 0,1 0 15,0-1-15,-1 2 0,-1 0 0,2-1 16,2 0-16,-5 0 0,0 1 16,9 0-16,2-2 0,-4 1 15,-2 1-15,1 0 0,-1 0 16,0 2-16,0 0 0,2 1 16,0 0-16,-3-1 0,-2-1 15,5 0-15,3-1 0,-3 0 16,-2-1-16,5 1 0,3 1 15,-4 0-15,-3-1 0,11 0 16,4-2-16,-5 0 0,-3-1 0,4-1 16,2-3-16,-4 5 0,-2 4 15,2-1-15,1-4 0,-4 2 16,-4 3-16,6-7 0,1-3 16,-10 6-16,-1 3 0,7-3 15,1-3-15,-10 1 0,-1-1 16,-1 4-16,2 1 0,-3-1 15,-3-2-15,2-1 0,1 2 16,-3 1-16,0 2 0,-3 2 0,-1 1 16,0-3-16,-1-2 0,-6 3 15,-1-1-15,1-3 0,-2-1 16,-1 2-16,-2 1 0,-1 0 16,0-2-16,-2 0 0,0-2 15,-1 2-15,-2 0 0,-1 1 16,1 1-16,-2-1 0,-2 0 15,2-2-15,-2 2 0,0-5 16,-1 1-16,0 1 0,-1-3 16,-1 2-16,1-1 0,1-2 0,0-1 15,-1 1-15,0-1 0,2-2 16,1-1-16,0-1 0,1 2 16,0-2-16,-1 0 0,0-1 15,1 0-15,-1-1 0,-1-1 16,1-2-16,1 0 0,0-7 15,0-1-15,1 1 0,-2 2 0,1-2 16,0 0-16,0 0 0,0 2 16,0 0-16,-1 0 0,0 3 15,-1 2-15,1-5 0,1-1 16,0 1-16,0 2 0,0-6 16,-1 0-16,-1 6 0,0 1 15,-1-1-15,-1 4 0,0 0 16,0-1-16,-2 0 0,-3 2 15,2 3-15,-2-1 0,-3 2 16,-2 0-16,-1-2 0,-2 2 0,-1 0 16,-2 0-16,-1 2 0,0 3 15,-9-4-15,-1-2 0,3 2 16,0 2-16,-3-1 0,-4 0 16,1 1-16,1 0 0,-2 2 15,-1-1-15,-1 2 0,1-1 0,-7 0 16,1 0-16,0 1 15,2 3-15,0-1 0,-1-1 16,3 1-16,1 1 0,-3-3 0,0 1 16,1 1-16,2 1 0,0 1 15,-2 0-15,1 0 0,1 0 16,-6 0-16,0 0 0,8 0 16,2 1-16,-6 0 0,-2 1 15,5 0-15,3 1 0,-1 1 16,0-1-16,3 0 0,1-4 0,-4 4 15,1 1-15,3-1 0,1 1 16,-2 0-16,-1-1 16,2 2-16,1-1 0,0-1 0,-2 1 15,1-2-15,1 1 0,-1-1 16,1 2-16,0 0 0,1 2 16,-2-2-16,1 0 0,1 1 15,3 3-15,0-4 0,-1-1 16,1 1-16,1 2 0,-1 1 15,3 3-15,1-4 0,3-1 0,3 1 16,-1-1-16,1 0 0,-1 1 16,1 1-16,-1-1 15,2 1-15,1 0 0,0 0 0,0 1 16,1 0-16,1-1 0,2 0 16,2 1-16,-1 1 0,2-1 15,-1 2-15,1 0 0,0 2 16,-1 2-16,2-1 0,0-1 15,-1 0-15,2 2 0,-1 2 16,-1 2-16,2 0 0,0-1 0,1 0 16,0 2-16,0-1 0,0 0 15,-1-2-15,1 0 0,1 1 16,0 2-16,-1 0 0,0-1 16,1-1-16,0-1 0,1 2 15,1 1-15,1-1 0,-1-2 16,0 3-16,0 1 0,0-3 15,2-2-15,-1 1 0,2 0 16,-1 0-16,0 0 0,1-3 0,0 0 16,0 0-16,-2-2 0,0-1 15,2 0-15,-2-2 0,0-1 16,1 1-16,-1 0 0,-1-3 16,0 1-16,1-1 0,-1 1 15,0-2-15,0 1 0,0-1 16,-1 0-16,1-1 0</inkml:trace>
  <inkml:trace contextRef="#ctx0" brushRef="#br0" timeOffset="68334.4518">23959 5574 0,'0'0'0,"0"0"0,0 0 0,0 0 16,0 0-16,0 0 0,0 0 15,0 0-15,0 0 0,0 0 16,6 27-16,-6-27 0,6 22 0,-6-22 15,13 27-15,-4-13 0,2 0 16,1 1-16,2-1 0,0 3 16,-1-2-16,0 1 15,1 0-15,2-1 0,-3 0 0,-2-4 16</inkml:trace>
  <inkml:trace contextRef="#ctx0" brushRef="#br0" timeOffset="69033.9794">24857 6672 0,'0'0'15,"-4"2"-15,-2 2 0,0 1 0,-1 0 16,-1 3-16,-1 2 16,0 0-16,-1 2 0,-7 2 0,-2 2 15,0 0-15,-1 1 0,-1 1 16,-1 1-16,-3 2 0,-1 1 0,-7 5 16,-1-1-16,-2 1 0,-1 1 15,-1 1-15,2 1 0,-6 6 16,1-1-16,1 0 0,-1-1 15,0 5-15,6-3 0,-2 0 16,1-3-16,4-1 0,4-4 0,3 1 16,3 0-16,2-1 0,3-3 15,-1 2-15,0-1 16,4-5-16,3-3 0,1 0 0,0 1 16,1-2-16,2-2 0,1-2 15,3-1-15,-1-2 0,2-3 16,1 0-16,1 0 0,0-3 15,0-1-15,0-1 0,0-2 16,0 3-16</inkml:trace>
  <inkml:trace contextRef="#ctx0" brushRef="#br0" timeOffset="76201.4107">2254 7454 0,'0'0'0,"0"0"15,0 0-15,0 0 0,0 0 0,0 0 16,23-2-16,-23 2 0,0 0 16,25 2-16,-25-2 0,25 3 15,-9-3-15,2 1 0,1-1 16,3-1-16,0 1 0,4 0 16,2-1-16,11-1 0,-1 1 15,7-2-15,4-2 0,7 0 16,-1 0-16,3 0 0,1 0 15,5 0-15,-5-2 0,1 0 16,3 0-16,0 0 0,-9 3 0,-3 2 16,-3 4-16,-5 0 0,-7 3 15,-9-3-15,-5 1 0,-7-1 16</inkml:trace>
  <inkml:trace contextRef="#ctx0" brushRef="#br0" timeOffset="80517.5336">6191 7615 0,'0'0'0,"0"0"0,0 0 15,0 0-15,0 0 0,26-7 0,-26 7 16,22-3-16,-22 3 0,23-5 16,-10 4-16,3-2 0,-1 1 15,4-2-15,2 2 0,-1 0 16,-1-1-16,2 2 0,2-2 15,7 1-15,0-1 0,1 1 16,1 1-16,-1-2 0,1 1 0,5 0 16,2-2-16,-2 2 0,0 0 15,-1 1-15,0 0 0,1 0 16,-2 0-16,3-2 0,0 2 16,5-2-16,-4 1 0,2 1 15,2-1-15,-5 2 0,-4-1 16,4 1-16,1 0 0,-3 0 0,-3 0 15,2-1-15,4 0 16,-4 1-16,-1 0 0,7 0 16,0 0-16,-8 0 0,-2 2 0,6-2 15,2 0-15,-8 0 0,-1 0 16,7-1-16,-2 1 0,0 1 16,0 0-16,0-2 0,1-3 15,-4 1-15,-2 2 0,3 1 16,3 0-16,-7 0 0,-1 0 15,7 1-15,5 0 0,-11-2 0,1 0 16,5-2-16,2 2 16,-7 0-16,2 0 0,3 1 0,1 0 15,-2-3-15,-1 1 0,-1 1 16,3 1-16,-7 0 0,1 0 16,7 2-16,3 2 0,-9-3 15,-2-1-15,7-1 0,0-2 16,-7 3-16,2 0 0,7 0 15,-1 0-15,-6 0 0,-2 0 0,7-1 16,0-2-16,-9 3 0,1 2 16,5-2-16,3-1 15,-7 0-15,-2-1 0,3 1 0,2 0 16,-3 1-16,0 0 0,-1 0 16,4 1-16,0 0 0,-1 1 15,-1-2-15,-1 0 0,1 0 16,1 0-16,1 0 0,0 0 15,-1-1-15,-1 1 0,2-1 16,2 1-16,-3-1 0,-3-1 0,2 2 16,0-2-16,0 2 0,2 0 15,-1-1-15,0-1 16,-1 1-16,2 0 0,1 1 0,1 1 16,-3-4-16,-2-1 0,3 0 15,4 1-15,-3 0 0,-2 1 16,3 0-16,1 2 0,-1-1 0,-1-2 15,0 0-15,1-1 16,-1 3-16,-1 1 0,0 0 16,1 0-16,-2-2 0,1 1 0,4 0 15,1 0-15,-3 1 0,-2 0 16,3 0-16,1 1 0,-2-2 16,-2-3-16,2 3 0,1 2 15,1-2-15,0-2 0,6-1 16,-2-2-16,-6 2 0,1 2 0,6-1 15,1-1-15,-3 1 16,-3 1-16,2 2 0,2 2 16,-3-3-16,0 0 0,1 1 0,2 1 15,-4-2-15,-1-2 0,4 2 16,1 2-16,-1 0 0,-3 1 0,3-2 16,2 1-1,-2 0-15,-3 0 0,4 2 0,3-1 16,-5-1-16,-2 0 0,3-1 15,3-1-15,-3 1 0,-1 0 0,2 0 16,2-1-16,-2 1 16,-4 1-16,5-1 0,3 0 0,-4 0 15,-1 1-15,4 1 0,4 0 16,0-1-16,1 0 0,4-1 16,0 0-16,-2 2 0,-2 3 15,3-4-15,1-2 0,-1-2 16,-1-3-16,4 3 0,3 1 15,-6 2-15,-4 3 0,5-3 16,6 0-16,-4-4 0,-2-1 16,26 0-16,-7 3 0,-6 2 0,-4 3 15,2 0-15,2 2 0,-6-1 16,-5 2-16,4-4 0,5-2 16,-6 1-16,-3-1 0,7 0 15,5 0-15,-6 0 0,-6 0 16,5 1-16,5 1 0,-7-4 15,-3 0-15,1 1 0,2 1 16,-4-2-16,-2-1 0,4 2 0,3 2 16,-6 2-16,-6 0 0,5-3 15,3-3-15,-6 2 0,-5 3 16,5-5-16,4-1 16,-3 2-16,-3 0 0,0 1 0,0-1 15,-1-1-15,0-1 0,-2 3 16,-1 2-16,-1 0 0,-3 1 0,4 2 15,3 1-15,-2-5 16,0-3-16,0 5 0,0 2 16,-18-2-16,2-2 0,6 0 0,4 0 15,-2-1-15,0 1 0,1 3 16,3 2-16,-3-1 0,-1 0 0,1-1 16,2 1-16,-4-5 15,-3-3-15,4 4 0,3 2 16,0 0-16,-1-1 0,2 0 15,1 1-15,-7-1 0,-1-1 0,8 2 16,-1-1-16,-6 0 16,-2-1-16,1-1 0,0-1 0,-1 3 15,-2 3-15,3-2 0,2-2 16,-2 2-16,-2 1 0,0-2 16,2 1-16,-2-2 0,-1 0 15,0 1-15,1 0 0,-2 1 16,0-1-16,-1 1 0,1-1 15,-6 1-15,-1 0 0,2-2 16,1 0-16,-1 0 0,-1-1 0,0 2 16,0 0-16,-1 0 0,-1-1 15,2 0-15,2 1 0,-4-1 16,0 0-16,0 0 0,-2 0 16,1-3-16,-1 0 0,0 2 15,2 2-15,-1-1 0,-1 1 16,2-1-16,1-1 0,-3 1 15,0 1-15,2-1 0,1 1 16,-2-2-16,0 1 0,1-1 16,-1 1-16,0 0 0,-1-1 0,-1 2 15,1 1-15,-5-1 0,0 0 16,1-1-16,1 0 0,0 0 16,-2-1-16,1 1 0,1 2 15,0-2-15,-2 1 0,-1-1 16,0-1-16,0-1 0,-1 1 0,0 1 15,0 1-15,1-1 16,0-1-16,-3 1 0,0 0 16,-2 0-16,-1 0 0,1 0 0,-1-1 15,0 0-15,-1 0 0,-1 1 16,1 0-16,-1 0 0,0 0 16,-1 0-16,1 0 0,-1-1 15,-2 1-15,2 1 0,-2-1 16,0 4-16,-2 0 0,0 0 15,-1-2-15,1 1 0</inkml:trace>
  <inkml:trace contextRef="#ctx0" brushRef="#br0" timeOffset="83601.1693">19526 7507 0,'0'0'0,"0"0"0,0 0 0,0 0 0,29-1 16,-29 1-16,28 2 15,-11 0-15,-1 1 0,4-3 16,3 1-16,7-1 0,0 0 0,5 0 16,3 0-16,1 0 0,-1 1 15,11 0-15,3-1 16,-2-1-16,-4 0 0,16 2 0,2 2 16,-6-1-16,-5-3 0,12 0 15,1 1-15,-6-1 0,-5 1 0,10-2 16,1 1-16,-9 0 0,-6 1 15,6-3-15,5 1 16,-8 2-16,-5 1 0,23 3 0,-3 0 16,-10-2-16,-5 0 0,5-2 15,1 1-15,-9-1 0,-7 2 16,7-5-16,5 0 0,-7-1 16,-5 1-16,6 1 0,6 0 15,-8 1-15,-5-1 0,7-2 16,4-1-16,-6 2 0,-3 3 0,4-5 15,2-2-15,-8 7 16,-7 3-16,11-3 0,7-1 16,-6-2-16,-6-1 0,5 5 0,4 2 15,-6-3-15,-3-1 0,2 0 16,3 0-16,-4-2 0,-1-1 16,5 2-16,2 2 0,-6 1 15,-4 0-15,6-1 0,3-1 16,-7-3-16,-5-2 0,5 8 15,6 5-15,-9-5 0,-3-4 0,4 3 16,5 2-16,-19-3 0,0-1 16,22 0-16,2 1 15,-23 0-15,1-2 0,8 3 0,3 2 16,-8 1-16,-1 1 0,6-4 16,5-2-16,-2-2 0,-3-3 0,2 3 15,2 0-15,-5 3 16,-4 0-16,5-1 0,4-1 15,-5 3-15,-3 1 0,2-2 16,2 0-16,-6-1 0,-1 1 0,8 0 16,0 0-16,-7 0 0,-3-2 15,6 1-15,3 3 16,-4-1-16,-2 3 0,4-8 0,5-3 16,-8 6-16,-3 2 0,4-1 15,3 1-15,-2-1 0,-1-1 0,1 1 16,0 4-16,-1-1 15,-2-3-15,4 0 0,2-1 16,-5-1-16,-2 0 0,2 2 0,2 2 16,-1-2-16,-2 0 0,3 0 15,3 1-15,-6 1 0,-2 2 16,3 0-16,1 3 0,1-7 16,-1-3-16,0 1 0,0 2 15,-2-1-15,-3 0 0,4 1 16,3 2-16,-8 0 0,0 1 0,9-3 15,3-2-15,-9 3 16,-4 2-16,8-3 0,2-1 16,-6 1-16,-1 1 0,9 0 0,0 2 15,-7-2-15,-3 1 0,8-2 16,3-2-16,-9 1 0,0-2 16,7 1-16,3 0 0,-10 2 15,-1 1-15,8-2 0,4-2 16,-10 2-16,0 3 0,9-3 15,0-3-15,0-2 0,-2 0 0,0 7 16,1 4-16,-2-1 0,-1-2 16,3 1-16,1-1 15,-2-2-15,-5-2 0,6 2 0,1 0 16,-2 1-16,-4 0 0,4-1 16,4-1-16,-4 4 0,-2 0 0,4-2 15,2-1-15,-4 0 16,-2 1-16,5-1 0,3 0 15,-3-1-15,-1 1 0,3-1 16,2-1-16,-5 2 0,-3 1 0,11-1 16,2-2-16,-12 2 0,-1 1 15,8-1-15,2 1 0,-10-1 16,-3 0-16,9-1 0,1 0 16,-11 1-16,-4 2 0,7-3 15,3-2-15,-6-2 0,-1-2 0,1 6 16,-1 6-16,-5-3 15,-1 0-15,3-3 0,4-2 16,-4 3-16,-4 1 0,0 0 0,0-1 16,2 0-16,1 0 0,-3-1 15,-1 1-15,-6 0 0,0-1 16,-1 2-16,2 0 0,-2 0 16,0-1-16,0-1 0,3-1 15,-5-2-15,-1 0 0,0 1 16,0 3-16,-1 1 0,-2 1 15,0 0-15,0 0 0,-2-1 16,1 1-16,-2-1 0,-2 0 16,-1-1-16,1 0 0,-2 0 15,-2 0-15,2 2 0,-2-2 0,-3 0 16,-4-4-16,2 0 0,0 1 16,1 0-16</inkml:trace>
  <inkml:trace contextRef="#ctx0" brushRef="#br0" timeOffset="87770.8585">2311 8357 0,'0'0'0,"0"0"0,0 0 15,0 0-15,25-4 0,-25 4 16,0 0-16,30 0 0,-18 0 16,3 0-16,1 1 0,3 1 15,0-2-15,3 0 0,3-1 16,4 0-16,2 0 0,1 0 15,2-2-15,2 0 0,-1 0 0,11 0 16,5-2-16,-6 1 0,2-1 16,8 1-16,3-2 15,-4 2-15,-3 0 0,1 0 0,3 0 16,5 0-16,-4 1 0,2 0 16,2 3-16,-6-2 0,-4-2 15,13 2-15,2 1 0,-6-1 16,-4 0-16,1 2 0,3 1 15,-5-2-15,-3-1 0,31 2 16,-6 3-16,-29 0 0,-2-2 0,25-2 16,-2-3-16,-7 4 0,-4 2 15,5 0-15,2-2 0,-5-2 16,-1 0-16,1 1 0,5 2 16,-6-2-16,-6-1 0,7 2 15,3-1-15,-4 3 0,-3 1 16,3-3-16,1-2 0,-2 3 15,-5 1-15,4 0 0,3-2 16,-6 1-16,-4 0 0,8 0 0,3 0 16,-4 2-16,-2 2 0,1-4 15,1-1-15,-4 1 0,-3 0 16,0 0-16,1 1 0,0-1 16,-3-2-16,5 1 0,3 0 15,-3 0-15,-2 0 0,2 0 16,1 0-16,-4 1 0,0 0 15,4-2-15,3-3 0,-6 2 16,-2 2-16,-2-1 0,-1 1 16,1-3-16,0-1 0,4 3 0,2 2 15,-2-1-15,-3 0 0,4-3 16,2-3-16,-7 4 0,-3 1 16,3 4-16,3 2 15,-5-4-15,-3-3 0,5-1 0,4 0 16,-6 1-16,-2 1 0,4 1 15,3-1-15,-4 0 0,-3 1 16,5 0-16,3 0 0,-4 2 0,-2 0 16,4-1-16,1-1 15,-3-2-15,-5-3 0,5 5 0,1 3 16,-1-2-16,1-1 0,2 1 16,3 1-16,-5-3 0,-1-1 15,2 0-15,4 0 16,-4 2-16,-1 0 0,6 2 0,4-1 15,-7-1-15,-6 1 0,5-5 16,4-2-16,-4 0 0,-3 1 0,3 4 16,0 2-16,1 1 0,-1-1 15,3-2-15,1 1 0,-4 0 16,-4 2-16,7-2 0,5-1 16,-8 1-16,-6 1 0,5-3 15,5-3-15,-3-1 0,-2-3 16,2 9-16,0 5 0,-1-5 15,-1-2-15,5-2 0,4-1 16,-6 4-16,-2 3 0,4-1 16,4-1-16,-7 2 0,-4 0 0,7-1 15,5-1-15,-6-1 0,-4-1 16,6 0-16,5 2 0,-6 0 16,-3 0-16,2 0 0,0-1 15,-4 1-15,-3 1 0,7-1 16,3 0-16,-5 2 0,-5 3 0,2-1 15,4 1-15,-4-7 16,-1-2-16,4 4 0,4 4 16,-3-1-16,-4-2 0,2 1 0,0-1 15,-6-2-15,-4-2 0,7 4 16,6 3-16,-8 1 0,-4 0 16,4-7-16,5-4 0,-6 4 15,-3 4-15,6-1 0,2 2 16,-5-2-16,-4-1 0,4-1 15,2 1-15,-18 1 0,2 1 0,23-2 16,3-2-16,-25 4 0,0 4 16,6-4-16,5-2 15,-3 2-15,0 1 0,1 0 0,3 0 16,-1 1-16,-2-1 0,5-1 16,3-1-16,-3 0 0,-2 1 15,1 0-15,0 1 16,-3 0-16,-1 2 0,1-3 0,3-1 15,-1 2-15,-2-2 0,2 2 16,1 2-16,-5-3 0,-2 1 0,-1 0 16,1 0-16,-3-1 15,-3-1-15,1 1 0,0 2 16,-6-2-16,0-1 0,-3-1 0,-2-2 16,-3 1-16,-3 1 0,-3 0 15,-1 1-15,-4 0 0,-2-1 16,-7 1-16,-7-1 0,3 0 0,2 0 15,0 0-15</inkml:trace>
  <inkml:trace contextRef="#ctx0" brushRef="#br0" timeOffset="88867.9237">6630 7433 0,'0'0'16,"0"0"-16,0 0 0,0 0 0,-29-9 0,29 9 16,-29-5-16,10 3 15,-2-1-15,-3 2 0,-4 1 16,-2 0-16,0 0 0,-15 2 15,-2 0-15,-9 3 0,2 1 0,-4 2 16,-1 5-16,-5 1 0,7-1 16,-2 4-16,1 4 15,-6 3-15,8-1 0,5 4 0,1 2 16,10-1-16,4 0 0,1 8 16,2 2-16,10-2 0,6 1 15,5 1-15,7 3 0,5-4 16,5-2-16,11 1 0,3 0 15,9-3-15,1-1 0,16 2 16,11 0-16,4-6 0,2-4 0,21 2 16,6-3-16,25 1 0,-10-4 15,6-3-15,4-2 0,-8-4 16,-6-4-16,8-2 0,7-2 16,-12-2-16,-9 1 0,5-2 15,3 1-15,-12-2 0,-11-1 16,3-8-16,2-5 0,-13-1 15,-10-1-15,-2-8 0,0-4 16,-8 3-16,-3 0 0,-2-10 16,-1-6-16,-7-1 0,-7 3 0,-5-2 15,-4-2-15,-6 7 0,-4 6 16,-6-12-16,-2-7 0,-7 2 16,-3 1-16,-10 1 0,-5 1 15,-3 6-15,-1 5 0,-11 1 16,-5 2-16,-2 2 0,-4 2 15,-8 2-15,-6 3 0,1 2 0,3 4 16,-14-2-16,-12 0 16,4 4-16,2 1 0,-12 6 0,-10 3 15,5 2-15,-1 0 0,-16 8 16,-11 3-16,12 7 0,7 2 16,-12 8-16,-7 4 0,38-10 15,26-6-15,19-4 0</inkml:trace>
  <inkml:trace contextRef="#ctx0" brushRef="#br0" timeOffset="92300.675">8585 7214 0,'0'0'0,"0"0"0,0 0 16,0 0-16,0 0 0,-17 28 16,17-28-16,-29 24 0,11-10 0,-5 4 15,-5 4-15,1 0 16,-2 0-16,-12 10 0,-3 3 15,-4 4-15,5-1 0,-6 3 16,5-2-16,9-7 0,3-7 0,9-5 16,5-4-16,2-4 0</inkml:trace>
  <inkml:trace contextRef="#ctx0" brushRef="#br0" timeOffset="92518.19">8332 7402 0,'0'0'16,"0"0"-16,0 0 0,0 0 16,1 32-16,-3-13 0,-2 6 0,-1 3 15,1 1-15,-5 13 0,1 4 16,3-2-16,-2-1 0,2 6 16,2-3-16,0-7 0,2-5 15,2-4-15,2-5 0,2-9 16,2-8-16,-3-4 0,0 0 15,0 0-15</inkml:trace>
  <inkml:trace contextRef="#ctx0" brushRef="#br0" timeOffset="92701.4028">8772 7069 0,'0'0'0,"0"0"15,0 0-15,0 0 0,0 0 0,26 5 16,-26-5-16,0 0 0,15 18 16,-15-18-16,8 18 0,-8-18 15,0 0-15,0 0 0,0 0 16,0 0-16</inkml:trace>
  <inkml:trace contextRef="#ctx0" brushRef="#br0" timeOffset="92884.7671">8613 7305 0,'0'0'15,"0"0"-15,0 0 0,0 0 0,0 0 16,27-5-16,-27 5 16,36-7-16,-14 4 0,6-1 0,4-3 15,2 0-15,-1 0 0,12-1 16,2 0-16,-4 1 0,-3 0 16,5 1-16,-7-1 0,-6 2 15,-4-1-15,-6 0 0,-5 2 16,-2 0-16</inkml:trace>
  <inkml:trace contextRef="#ctx0" brushRef="#br0" timeOffset="93184.4101">8833 7353 0,'0'0'0,"0"0"0,0 0 0,0 0 16,-24 18-16,24-18 0,-17 16 15,7-6-15,2 3 0,0-3 16,0-1-16,1 1 0,2-2 15,4-1-15,1-3 0,2-2 0,3-1 16,5-2-16,4-3 16,2-2-16,2-1 0,11-4 0,2-1 15,1 0-15,0 3 0,2-2 16,0 2-16,-5 3 0,-3 1 16,-6 3-16,-5 0 0,-3 2 15,-2 1-15,-9 4 0,-6 2 16,-2 0-16,-2 3 0,-6 0 15,-6 1-15,-1 2 0,0-2 0,-9 4 16,-3 2-16,1 0 0,1-2 16,1-1-16,8-2 0,4-3 15</inkml:trace>
  <inkml:trace contextRef="#ctx0" brushRef="#br0" timeOffset="93634.4364">8552 7612 0,'0'0'0,"0"0"0,0 0 15,0 0-15,0 0 0,0 0 16,0 0-16,0 28 0,0-28 16,0 0-16,-7 22 0,7-22 15,0 0-15,0 0 0,0 0 16,0 0-16,23 2 0,-23-2 15,28-10-15,-28 10 0,37-14 0,-11 7 16,5-3 0,7-2-16,0 3 0,1 0 0,3 1 15,5-2-15,-7-1 0,-1 3 0,-3 2 16,-5 1-16,-6 0 0,-5 3 16,-3 1-16,-8 1 0,-5 1 15,-9 2-15,-9 3 0,-5 1 16,-7 2-16,-7 1 0,-7 3 15,1 0-15,0-1 0,-6 1 16,1 1-16,7-3 0,5-3 0,9 0 16,7-2-16,5 0 0,4-4 15,12-1-15,8-2 16,4-1-16,5-3 0,8 1 0,7-2 16,6-1-16,-3-1 0,3 2 15,4 0-15,-13 2 0,-7 0 0,-5 1 16</inkml:trace>
  <inkml:trace contextRef="#ctx0" brushRef="#br0" timeOffset="93867.3331">8982 7655 0,'0'0'0,"0"0"16,0 0-16,0 0 0,1 23 0,-1-23 15,2 22-15,-2-22 0,2 31 16,-2-31-16,2 39 15,-2-21-15,0-2 0,0-2 16,-1 0-16,0-2 0,-1-3 0,-1 1 16,-3-1-16,0-3 0,-3-2 15,-1-1-15,-1-2 0,-1-2 16,0-1-16,-1-6 0,1-3 16,-2-2-16,2 2 0,2 2 15</inkml:trace>
  <inkml:trace contextRef="#ctx0" brushRef="#br0" timeOffset="94068.9371">9520 7306 0,'0'0'0,"0"0"0,0 0 0,0 0 16,3 25-16,-3-25 0,-8 32 15,4-11-15,1 2 0,-3 1 16,-1 2-16,1 5 0,0-1 15,3-3-15,1-2 0,0-3 16,1-3-16,-1-1 0,2-5 0,0-4 16,0-2-16,0 0 0</inkml:trace>
  <inkml:trace contextRef="#ctx0" brushRef="#br0" timeOffset="94201.3702">9519 7550 0,'0'0'0,"0"0"0,0 0 16,23-7-16,-11 5 0,3-1 15,4-2-15,-1 2 0,-1 0 0,5 0 16,0 0-16,-3 0 0,-1 0 16,-7 1-16,-5 0 0,-2-1 15,-2 1-15,-2 2 0,2-4 16,-2 4-16</inkml:trace>
  <inkml:trace contextRef="#ctx0" brushRef="#br0" timeOffset="94401.3711">9340 7482 0,'0'0'0,"0"0"0,0 0 16,0 0-16,0 0 0,0 0 0,0 0 15,11 24-15,-11-24 0,6 22 16,-6-22-16,2 35 0,-1-16 16,0 3-16,-1 1 0,0 0 15,0-2-15,0 5 0,-1-3 16,-4-3-16,-1-2 0,0-4 15,1 0-15,0-4 0</inkml:trace>
  <inkml:trace contextRef="#ctx0" brushRef="#br0" timeOffset="94551.5485">9201 7815 0,'0'0'0,"0"0"16,0 0-16,0 0 0,0 0 0,0 0 16,42 0-16,-42 0 0,42-4 15,-13 1-15,5 1 0,1-1 16,1-1-16,16-2 0,3 0 15,9 1-15,-3 3 0,-5 0 16,-2 1-16,-3 0 0,-11 1 0,-10-1 16</inkml:trace>
  <inkml:trace contextRef="#ctx0" brushRef="#br0" timeOffset="94918.1909">10737 7976 0,'0'0'0,"0"0"0,0 0 15,0 0-15,0 0 0,0 0 16,0 0-16,-9 30 0,9-30 0,-8 26 15,3-8-15,-1 5 0,1 1 16,-2 4-16,-2 3 16,-3 6-16,0 0 0,1 0 15,0 2-15,1-5 0,1-3 0,-1 2 16,2-4-16,0-4 0,2-2 16,1-5-16,0 0 0,2-4 15,1-5-15,0 0 0,-1-2 16,1-3-16,2-4 0,-3 1 15,0-6-15,-1-1 0,2-2 0,0 1 16,0 1-16,0 1 0</inkml:trace>
  <inkml:trace contextRef="#ctx0" brushRef="#br0" timeOffset="95169.6187">10657 7961 0,'0'0'16,"0"0"-16,0 0 0,0 0 0,-17 16 15,17-16-15,-23 22 0,8-6 16,1 1-16,-4 2 0,-1 4 16,-1-1-16,1-2 0,-3 6 15,2 1-15,2-5 0,3-2 16,0 0-16,1-3 0,5-5 15,2-2-15,1-4 0,3-3 16,1-4-16,1-3 0,1 1 0,0 0 16,0 1-16</inkml:trace>
  <inkml:trace contextRef="#ctx0" brushRef="#br0" timeOffset="95368.1165">10721 8013 0,'0'0'0,"0"0"15,0 0-15,13 19 0,-13-19 0,11 21 16,-5-7-16,2 2 0,0 1 16,0 0-16,2-1 0,0 0 15,-1-1-15,2 4 0,-1-1 16,-1-2-16,-1-2 0,-4 0 16,-1-1-16,-3-1 0,-2-3 0,0 0 15,1-2-15,0-2 0</inkml:trace>
  <inkml:trace contextRef="#ctx0" brushRef="#br0" timeOffset="95651.5226">10519 8342 0,'0'0'16,"0"0"-16,0 0 0,0 0 15,4 25-15,-4-25 0,1 30 16,-1-30-16,-1 40 0,0-20 0,1 1 15,0-2-15,0 1 0,0 2 16,1-3-16,0-2 0,-1-2 16,2-3-16,2-4 0,1-1 15,4-4-15,1-4 0,3-4 16,2-2-16,2-4 0,8-4 16,3-3-16,2-3 0,1 0 0,8-5 15,2 2-15,-1 2 0,-2 2 16,8 0-16,-2 3 0,-9 4 15,-8 2-15,-6 3 0</inkml:trace>
  <inkml:trace contextRef="#ctx0" brushRef="#br0" timeOffset="113001.1953">2774 6785 0,'0'0'0,"0"0"0,0 0 16,0 0-16,0 0 0,33 3 0,-33-3 15,25 3-15,-12-2 0,6-1 16,0 1-16,3 1 0,-2-1 16,4 0-16,2 1 0,10 1 15,1-1 1,6 0-16,6-1 0,-3 0 0,-4 1 0,14 1 15,-1-3-15,8 0 0,-4 0 16,-2 1-16,-3 1 0,-2-4 16,-2-3-16,6 2 0,-6 1 15,-2-2-15,-3-1 0,-4 1 16,-4 2-16,-7 3 0,-5 1 0,-3 2 16,-3-2-16,-3 0 15,-4 1-15,-4-2 0,-3 1 16,0-1-16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2025/11/27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2025/11/27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2025/11/27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2025/11/27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2025/11/27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2025/11/27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2025/11/27</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emf"/><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customXml" Target="../ink/ink4.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1.emf"/><Relationship Id="rId4" Type="http://schemas.openxmlformats.org/officeDocument/2006/relationships/customXml" Target="../ink/ink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2.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3.emf"/><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4.emf"/><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《读后续写工具箱》精编八</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en-US" altLang="zh-CN" sz="2400" b="1">
                <a:solidFill>
                  <a:schemeClr val="tx1"/>
                </a:solidFill>
                <a:effectLst>
                  <a:outerShdw blurRad="38100" dist="38100" dir="2700000" algn="tl">
                    <a:srgbClr val="000000">
                      <a:alpha val="43137"/>
                    </a:srgbClr>
                  </a:outerShdw>
                </a:effectLst>
              </a:rPr>
              <a:t>(2025.11</a:t>
            </a:r>
            <a:r>
              <a:rPr lang="zh-CN" altLang="en-US" sz="2400" b="1">
                <a:solidFill>
                  <a:schemeClr val="tx1"/>
                </a:solidFill>
                <a:effectLst>
                  <a:outerShdw blurRad="38100" dist="38100" dir="2700000" algn="tl">
                    <a:srgbClr val="000000">
                      <a:alpha val="43137"/>
                    </a:srgbClr>
                  </a:outerShdw>
                </a:effectLst>
              </a:rPr>
              <a:t>泰安期中考试读续）</a:t>
            </a:r>
          </a:p>
          <a:p>
            <a:pPr marL="0" indent="0">
              <a:buNone/>
            </a:pPr>
            <a:endParaRPr lang="zh-CN" altLang="en-US" sz="2400" b="1">
              <a:solidFill>
                <a:schemeClr val="tx1"/>
              </a:solidFill>
              <a:effectLst>
                <a:outerShdw blurRad="38100" dist="38100" dir="2700000" algn="tl">
                  <a:srgbClr val="000000">
                    <a:alpha val="43137"/>
                  </a:srgbClr>
                </a:outerShdw>
              </a:effectLst>
            </a:endParaRPr>
          </a:p>
        </p:txBody>
      </p:sp>
      <p:pic>
        <p:nvPicPr>
          <p:cNvPr id="4" name="图片 3"/>
          <p:cNvPicPr>
            <a:picLocks noChangeAspect="1"/>
          </p:cNvPicPr>
          <p:nvPr/>
        </p:nvPicPr>
        <p:blipFill>
          <a:blip r:embed="rId4"/>
          <a:stretch>
            <a:fillRect/>
          </a:stretch>
        </p:blipFill>
        <p:spPr>
          <a:xfrm>
            <a:off x="608330" y="902970"/>
            <a:ext cx="10968355" cy="543179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custDataLst>
              <p:tags r:id="rId2"/>
            </p:custDataLst>
          </p:nvPr>
        </p:nvPicPr>
        <p:blipFill>
          <a:blip r:embed="rId4"/>
          <a:stretch>
            <a:fillRect/>
          </a:stretch>
        </p:blipFill>
        <p:spPr>
          <a:xfrm>
            <a:off x="283845" y="323850"/>
            <a:ext cx="11586210" cy="3618230"/>
          </a:xfrm>
          <a:prstGeom prst="rect">
            <a:avLst/>
          </a:prstGeom>
          <a:ln>
            <a:solidFill>
              <a:schemeClr val="accent1"/>
            </a:solidFill>
          </a:ln>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255270" y="595630"/>
            <a:ext cx="11821160" cy="367728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5760"/>
            <a:ext cx="10968990" cy="5883910"/>
          </a:xfrm>
        </p:spPr>
        <p:txBody>
          <a:bodyPr/>
          <a:lstStyle/>
          <a:p>
            <a:pPr marL="0" indent="0">
              <a:buNone/>
            </a:pPr>
            <a:endParaRPr lang="zh-CN" altLang="en-US"/>
          </a:p>
        </p:txBody>
      </p:sp>
      <p:pic>
        <p:nvPicPr>
          <p:cNvPr id="4" name="图片 3" descr="Screenshot_20251126_093312_com.baidu.searchbox_ed"/>
          <p:cNvPicPr>
            <a:picLocks noChangeAspect="1"/>
          </p:cNvPicPr>
          <p:nvPr/>
        </p:nvPicPr>
        <p:blipFill>
          <a:blip r:embed="rId4"/>
          <a:stretch>
            <a:fillRect/>
          </a:stretch>
        </p:blipFill>
        <p:spPr>
          <a:xfrm>
            <a:off x="6094095" y="84455"/>
            <a:ext cx="5823585" cy="6773545"/>
          </a:xfrm>
          <a:prstGeom prst="rect">
            <a:avLst/>
          </a:prstGeom>
        </p:spPr>
      </p:pic>
      <p:pic>
        <p:nvPicPr>
          <p:cNvPr id="5" name="图片 4" descr="Screenshot_20251126_093306_com.baidu.searchbox_ed"/>
          <p:cNvPicPr>
            <a:picLocks noChangeAspect="1"/>
          </p:cNvPicPr>
          <p:nvPr/>
        </p:nvPicPr>
        <p:blipFill>
          <a:blip r:embed="rId5"/>
          <a:stretch>
            <a:fillRect/>
          </a:stretch>
        </p:blipFill>
        <p:spPr>
          <a:xfrm>
            <a:off x="0" y="0"/>
            <a:ext cx="6094095" cy="6858000"/>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294120" y="522000"/>
              <a:ext cx="11248200" cy="6271560"/>
            </p14:xfrm>
          </p:contentPart>
        </mc:Choice>
        <mc:Fallback>
          <p:pic>
            <p:nvPicPr>
              <p:cNvPr id="2" name="墨迹 1"/>
              <p:cNvPicPr/>
              <p:nvPr/>
            </p:nvPicPr>
            <p:blipFill>
              <a:blip r:embed="rId7"/>
              <a:stretch>
                <a:fillRect/>
              </a:stretch>
            </p:blipFill>
            <p:spPr>
              <a:xfrm>
                <a:off x="284760" y="512640"/>
                <a:ext cx="11266920" cy="62902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02285"/>
            <a:ext cx="10968990" cy="5747385"/>
          </a:xfrm>
          <a:ln>
            <a:solidFill>
              <a:schemeClr val="accent1"/>
            </a:solidFill>
          </a:ln>
        </p:spPr>
        <p:txBody>
          <a:bodyPr>
            <a:noAutofit/>
          </a:bodyPr>
          <a:lstStyle/>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rPr>
              <a:t>... Every instinct screamed at him to flee the approaching seniors, but the bird’s desperate fluttering mirrored the panic in his own chest. He saw himself in its trapped, helpless state. Taking a deep breath, he blocked out everything else. His slender fingers, usually skilled only at sketching delicate wings, now worked with frantic urgency to pick at the knots confining the creature. The messy tangle of string and debris finally gave way, and the sparrow, with a grateful chirp, shot into the dim hallway just as footsteps halted right behind him. </a:t>
            </a:r>
          </a:p>
          <a:p>
            <a:pPr marL="0" indent="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rPr>
              <a:t>... He wasn’t smirking like others. Instead, he watched the sparrow disappear out of a high window before looking back at Leo, who was still crouched on the floor, braced for ridicule. “It takes courage to stop for something when you are running for yourself,” Mark said, his usually harsh voice turning soft. After this, he reached a hand to Leo and tugged him up to his feet. “Are we good?” The question was gentle, accompanied by a smile that disarmed Leo's lingering tension. It was at that moment that Leo understood his moment of vulnerability had unexpectedly bridged the gap between two different souls.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48720" y="832680"/>
              <a:ext cx="10715760" cy="2270880"/>
            </p14:xfrm>
          </p:contentPart>
        </mc:Choice>
        <mc:Fallback>
          <p:pic>
            <p:nvPicPr>
              <p:cNvPr id="2" name="墨迹 1"/>
              <p:cNvPicPr/>
              <p:nvPr/>
            </p:nvPicPr>
            <p:blipFill>
              <a:blip r:embed="rId5"/>
              <a:stretch>
                <a:fillRect/>
              </a:stretch>
            </p:blipFill>
            <p:spPr>
              <a:xfrm>
                <a:off x="639360" y="823320"/>
                <a:ext cx="10734480" cy="22896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7195"/>
            <a:ext cx="10968990" cy="5832475"/>
          </a:xfrm>
          <a:ln>
            <a:solidFill>
              <a:schemeClr val="accent1"/>
            </a:solidFill>
          </a:ln>
        </p:spPr>
        <p:txBody>
          <a:bodyPr>
            <a:noAutofit/>
          </a:bodyPr>
          <a:lstStyle/>
          <a:p>
            <a:pPr marL="0" indent="0" algn="just">
              <a:lnSpc>
                <a:spcPts val="3500"/>
              </a:lnSpc>
              <a:spcAft>
                <a:spcPts val="0"/>
              </a:spcAft>
              <a:buNone/>
            </a:pPr>
            <a:r>
              <a:rPr lang="en-US" altLang="zh-CN" sz="2400" b="1">
                <a:solidFill>
                  <a:srgbClr val="FF0000"/>
                </a:solidFill>
                <a:latin typeface="Times New Roman" panose="02020603050405020304" charset="0"/>
                <a:cs typeface="Times New Roman" panose="02020603050405020304" charset="0"/>
              </a:rPr>
              <a:t>P</a:t>
            </a:r>
            <a:r>
              <a:rPr lang="en-US" altLang="zh-CN" sz="2400" b="1" baseline="-25000">
                <a:solidFill>
                  <a:srgbClr val="FF0000"/>
                </a:solidFill>
                <a:latin typeface="Times New Roman" panose="02020603050405020304" charset="0"/>
                <a:cs typeface="Times New Roman" panose="02020603050405020304" charset="0"/>
              </a:rPr>
              <a:t>149</a:t>
            </a:r>
          </a:p>
          <a:p>
            <a:pPr marL="0" indent="0" algn="just">
              <a:lnSpc>
                <a:spcPts val="3500"/>
              </a:lnSpc>
              <a:spcAft>
                <a:spcPts val="0"/>
              </a:spcAft>
              <a:buNone/>
            </a:pPr>
            <a:r>
              <a:rPr lang="en-US" sz="2400" b="1">
                <a:solidFill>
                  <a:srgbClr val="FF0000"/>
                </a:solidFill>
                <a:latin typeface="Times New Roman" panose="02020603050405020304" charset="0"/>
                <a:cs typeface="Times New Roman" panose="02020603050405020304" charset="0"/>
              </a:rPr>
              <a:t>13.3</a:t>
            </a:r>
            <a:r>
              <a:rPr lang="zh-CN" altLang="en-US" sz="2400" b="1">
                <a:solidFill>
                  <a:srgbClr val="FF0000"/>
                </a:solidFill>
                <a:latin typeface="Times New Roman" panose="02020603050405020304" charset="0"/>
                <a:cs typeface="Times New Roman" panose="02020603050405020304" charset="0"/>
              </a:rPr>
              <a:t>感恩</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be grateful to sb. for sth. </a:t>
            </a:r>
            <a:r>
              <a:rPr lang="zh-CN" altLang="en-US" sz="2400">
                <a:solidFill>
                  <a:schemeClr val="tx1"/>
                </a:solidFill>
                <a:latin typeface="Times New Roman" panose="02020603050405020304" charset="0"/>
                <a:cs typeface="Times New Roman" panose="02020603050405020304" charset="0"/>
              </a:rPr>
              <a:t>最常用的感激</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My gratefulness is due to all those who helped me.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feel a deep sense of gratitude</a:t>
            </a:r>
            <a:r>
              <a:rPr lang="zh-CN" altLang="en-US" sz="2400">
                <a:solidFill>
                  <a:schemeClr val="tx1"/>
                </a:solidFill>
                <a:latin typeface="Times New Roman" panose="02020603050405020304" charset="0"/>
                <a:cs typeface="Times New Roman" panose="02020603050405020304" charset="0"/>
              </a:rPr>
              <a:t>深深感激</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Please accept my humble gift as a token of gratitude.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Tim choked out his gratitude to the boy, saying he would never have been reunited with his dog had it not been for the boy's considerate act.</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feel / be indebted to sb. for sth. </a:t>
            </a:r>
            <a:r>
              <a:rPr lang="zh-CN" altLang="en-US" sz="2400">
                <a:solidFill>
                  <a:schemeClr val="tx1"/>
                </a:solidFill>
                <a:latin typeface="Times New Roman" panose="02020603050405020304" charset="0"/>
                <a:cs typeface="Times New Roman" panose="02020603050405020304" charset="0"/>
              </a:rPr>
              <a:t>感激</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He felt deeply indebted to those who stood by him through hardships.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 am deeply indebted to my tutor for offering me discerning inputs and edifying instructions.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noAutofit/>
          </a:bodyPr>
          <a:lstStyle/>
          <a:p>
            <a:pPr marL="0" indent="0" algn="just">
              <a:lnSpc>
                <a:spcPts val="2760"/>
              </a:lnSpc>
              <a:spcAft>
                <a:spcPts val="0"/>
              </a:spcAft>
              <a:buNone/>
            </a:pPr>
            <a:r>
              <a:rPr lang="en-US" altLang="zh-CN" sz="2800">
                <a:solidFill>
                  <a:schemeClr val="tx1"/>
                </a:solidFill>
                <a:latin typeface="Times New Roman" panose="02020603050405020304" charset="0"/>
                <a:cs typeface="Times New Roman" panose="02020603050405020304" charset="0"/>
              </a:rPr>
              <a:t>(</a:t>
            </a:r>
            <a:r>
              <a:rPr lang="zh-CN" altLang="en-US" sz="2800">
                <a:solidFill>
                  <a:schemeClr val="tx1"/>
                </a:solidFill>
                <a:latin typeface="Times New Roman" panose="02020603050405020304" charset="0"/>
                <a:cs typeface="Times New Roman" panose="02020603050405020304" charset="0"/>
              </a:rPr>
              <a:t>红色方框）</a:t>
            </a:r>
          </a:p>
          <a:p>
            <a:pPr marL="0" indent="0" algn="just">
              <a:lnSpc>
                <a:spcPts val="2760"/>
              </a:lnSpc>
              <a:spcAft>
                <a:spcPts val="0"/>
              </a:spcAft>
              <a:buNone/>
            </a:pPr>
            <a:r>
              <a:rPr lang="en-US" altLang="zh-CN" sz="2800">
                <a:solidFill>
                  <a:schemeClr val="tx1"/>
                </a:solidFill>
                <a:latin typeface="Times New Roman" panose="02020603050405020304" charset="0"/>
                <a:cs typeface="Times New Roman" panose="02020603050405020304" charset="0"/>
              </a:rPr>
              <a:t>The meal was simple, the gesture small, but something about it stayed and in that staying, gratitude found a home. </a:t>
            </a:r>
          </a:p>
          <a:p>
            <a:pPr marL="0" indent="0" algn="just">
              <a:lnSpc>
                <a:spcPts val="2760"/>
              </a:lnSpc>
              <a:spcAft>
                <a:spcPts val="0"/>
              </a:spcAft>
              <a:buNone/>
            </a:pPr>
            <a:endParaRPr lang="zh-CN" altLang="en-US" sz="28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endParaRPr lang="zh-CN" altLang="en-US" sz="2800">
              <a:solidFill>
                <a:schemeClr val="tx1"/>
              </a:solidFill>
              <a:latin typeface="Times New Roman" panose="02020603050405020304" charset="0"/>
              <a:cs typeface="Times New Roman" panose="02020603050405020304" charset="0"/>
            </a:endParaRPr>
          </a:p>
          <a:p>
            <a:pPr marL="0" indent="0" algn="just">
              <a:lnSpc>
                <a:spcPts val="2760"/>
              </a:lnSpc>
              <a:spcAft>
                <a:spcPts val="0"/>
              </a:spcAft>
              <a:buNone/>
            </a:pPr>
            <a:r>
              <a:rPr lang="zh-CN" altLang="en-US" sz="2800">
                <a:solidFill>
                  <a:schemeClr val="tx1"/>
                </a:solidFill>
                <a:latin typeface="Times New Roman" panose="02020603050405020304" charset="0"/>
                <a:cs typeface="Times New Roman" panose="02020603050405020304" charset="0"/>
              </a:rPr>
              <a:t>（</a:t>
            </a:r>
            <a:r>
              <a:rPr lang="en-US" altLang="zh-CN" sz="2800">
                <a:solidFill>
                  <a:schemeClr val="tx1"/>
                </a:solidFill>
                <a:latin typeface="Times New Roman" panose="02020603050405020304" charset="0"/>
                <a:cs typeface="Times New Roman" panose="02020603050405020304" charset="0"/>
              </a:rPr>
              <a:t>hit a home run) </a:t>
            </a:r>
          </a:p>
          <a:p>
            <a:pPr marL="0" indent="0" algn="just">
              <a:lnSpc>
                <a:spcPts val="2760"/>
              </a:lnSpc>
              <a:spcAft>
                <a:spcPts val="0"/>
              </a:spcAft>
              <a:buNone/>
            </a:pPr>
            <a:endParaRPr lang="en-US" altLang="zh-CN" sz="28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8310"/>
            <a:ext cx="10968990" cy="5801360"/>
          </a:xfrm>
          <a:ln>
            <a:solidFill>
              <a:schemeClr val="accent1"/>
            </a:solidFill>
          </a:ln>
        </p:spPr>
        <p:txBody>
          <a:bodyPr>
            <a:noAutofit/>
          </a:bodyPr>
          <a:lstStyle/>
          <a:p>
            <a:pPr marL="0" indent="45720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I stood in the batter’s box, looking out at the pitcher’s mound. Standing on the mound was none other than the legendary New York Yankees relief pitcher, Rich “Goose” Gossage. There were two outs, the bases were loaded,and my Philadelphia Phillies were trailing by three runs in the decisive Game7 of the World Series. As I dug into the batter’s box, the gravity of themoment was not lost on me. The Philadelphia crowd roared in anticipation, a sea of fans clad in red, and their last hopes were pinned on me and me alone.</a:t>
            </a:r>
            <a:endParaRPr lang="en-US" altLang="zh-CN" sz="2400">
              <a:solidFill>
                <a:schemeClr val="tx1"/>
              </a:solidFill>
              <a:latin typeface="Times New Roman" panose="02020603050405020304" charset="0"/>
              <a:cs typeface="Times New Roman" panose="02020603050405020304" charset="0"/>
            </a:endParaRPr>
          </a:p>
          <a:p>
            <a:pPr marL="0" indent="457200" algn="just">
              <a:lnSpc>
                <a:spcPts val="2400"/>
              </a:lnSpc>
              <a:spcAft>
                <a:spcPts val="0"/>
              </a:spcAft>
              <a:buNone/>
            </a:pPr>
            <a:r>
              <a:rPr lang="en-US" altLang="zh-CN" sz="2400">
                <a:solidFill>
                  <a:schemeClr val="tx1"/>
                </a:solidFill>
                <a:latin typeface="Times New Roman" panose="02020603050405020304" charset="0"/>
                <a:cs typeface="Times New Roman" panose="02020603050405020304" charset="0"/>
                <a:sym typeface="+mn-ea"/>
              </a:rPr>
              <a:t>Gossage glared with his signature menacing stare complete with his FuManchu mustache. He received his signals from his catcher, paused, and went into his windup before unleashing a 100-mile-per-hour fastball. Time slowed to a crawl. The ball cut through the chilly October air. I took a mighty swing that was followed by a distinctive CRACK. It’s the sound that only a baseball hitting a bat just right can make. The sound echoed throughout Veterans Stadium; it was so loud that it temporarily drowned out the 50,000 Phillies fans who were in attendance. The baseball soared into the night sky, clearing the left-field wall. The fans erupted, and I could hear the radio call from legendary Phillies announcer Harry Kalas.</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400"/>
              </a:lnSpc>
              <a:spcAft>
                <a:spcPts val="0"/>
              </a:spcAf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lstStyle/>
          <a:p>
            <a:pPr marL="0" indent="0">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13.4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尊重</a:t>
            </a:r>
          </a:p>
          <a:p>
            <a:pPr marL="0" indent="0">
              <a:buNone/>
            </a:pPr>
            <a:r>
              <a:rPr lang="en-US" altLang="zh-CN" sz="2400">
                <a:solidFill>
                  <a:schemeClr val="tx1"/>
                </a:solidFill>
                <a:latin typeface="Times New Roman" panose="02020603050405020304" charset="0"/>
                <a:cs typeface="Times New Roman" panose="02020603050405020304" charset="0"/>
              </a:rPr>
              <a:t>respectful</a:t>
            </a:r>
            <a:r>
              <a:rPr lang="zh-CN" altLang="en-US" sz="2400">
                <a:solidFill>
                  <a:schemeClr val="tx1"/>
                </a:solidFill>
                <a:latin typeface="Times New Roman" panose="02020603050405020304" charset="0"/>
                <a:cs typeface="Times New Roman" panose="02020603050405020304" charset="0"/>
              </a:rPr>
              <a:t>尊重的</a:t>
            </a:r>
          </a:p>
          <a:p>
            <a:pPr marL="0" indent="0">
              <a:buNone/>
            </a:pPr>
            <a:r>
              <a:rPr lang="en-US" altLang="zh-CN" sz="2400">
                <a:solidFill>
                  <a:schemeClr val="tx1"/>
                </a:solidFill>
                <a:latin typeface="Times New Roman" panose="02020603050405020304" charset="0"/>
                <a:cs typeface="Times New Roman" panose="02020603050405020304" charset="0"/>
              </a:rPr>
              <a:t>He remained respectful throughout the debate, even when he strongly disagreed. </a:t>
            </a:r>
          </a:p>
          <a:p>
            <a:pPr marL="0" indent="0">
              <a:buNone/>
            </a:pPr>
            <a:r>
              <a:rPr lang="en-US" altLang="zh-CN" sz="2400">
                <a:solidFill>
                  <a:schemeClr val="tx1"/>
                </a:solidFill>
                <a:latin typeface="Times New Roman" panose="02020603050405020304" charset="0"/>
                <a:cs typeface="Times New Roman" panose="02020603050405020304" charset="0"/>
              </a:rPr>
              <a:t>We were brought up to be respectful of authority. </a:t>
            </a:r>
          </a:p>
          <a:p>
            <a:pPr marL="0" indent="0">
              <a:buNone/>
            </a:pPr>
            <a:r>
              <a:rPr lang="en-US" altLang="zh-CN" sz="2400">
                <a:solidFill>
                  <a:schemeClr val="tx1"/>
                </a:solidFill>
                <a:latin typeface="Times New Roman" panose="02020603050405020304" charset="0"/>
                <a:cs typeface="Times New Roman" panose="02020603050405020304" charset="0"/>
              </a:rPr>
              <a:t>admire</a:t>
            </a:r>
            <a:r>
              <a:rPr lang="zh-CN" altLang="en-US" sz="2400">
                <a:solidFill>
                  <a:schemeClr val="tx1"/>
                </a:solidFill>
                <a:latin typeface="Times New Roman" panose="02020603050405020304" charset="0"/>
                <a:cs typeface="Times New Roman" panose="02020603050405020304" charset="0"/>
              </a:rPr>
              <a:t>敬佩、敬仰（</a:t>
            </a:r>
            <a:r>
              <a:rPr lang="en-US" altLang="zh-CN" sz="2400">
                <a:solidFill>
                  <a:schemeClr val="tx1"/>
                </a:solidFill>
                <a:latin typeface="Times New Roman" panose="02020603050405020304" charset="0"/>
                <a:cs typeface="Times New Roman" panose="02020603050405020304" charset="0"/>
              </a:rPr>
              <a:t>admiring, admirable) </a:t>
            </a:r>
          </a:p>
          <a:p>
            <a:pPr marL="0" indent="0">
              <a:buNone/>
            </a:pPr>
            <a:r>
              <a:rPr lang="en-US" altLang="zh-CN" sz="2400">
                <a:solidFill>
                  <a:schemeClr val="tx1"/>
                </a:solidFill>
                <a:latin typeface="Times New Roman" panose="02020603050405020304" charset="0"/>
                <a:cs typeface="Times New Roman" panose="02020603050405020304" charset="0"/>
              </a:rPr>
              <a:t>He genuinely admired his mentor’s integrity and clarity of thought. </a:t>
            </a:r>
          </a:p>
          <a:p>
            <a:pPr marL="0" indent="0">
              <a:buNone/>
            </a:pPr>
            <a:r>
              <a:rPr lang="en-US" altLang="zh-CN" sz="2400">
                <a:solidFill>
                  <a:schemeClr val="tx1"/>
                </a:solidFill>
                <a:latin typeface="Times New Roman" panose="02020603050405020304" charset="0"/>
                <a:cs typeface="Times New Roman" panose="02020603050405020304" charset="0"/>
              </a:rPr>
              <a:t>hold someone in high regard</a:t>
            </a:r>
            <a:r>
              <a:rPr lang="zh-CN" altLang="en-US" sz="2400">
                <a:solidFill>
                  <a:schemeClr val="tx1"/>
                </a:solidFill>
                <a:latin typeface="Times New Roman" panose="02020603050405020304" charset="0"/>
                <a:cs typeface="Times New Roman" panose="02020603050405020304" charset="0"/>
              </a:rPr>
              <a:t>高度敬重某人</a:t>
            </a:r>
          </a:p>
          <a:p>
            <a:pPr marL="0" indent="0">
              <a:buNone/>
            </a:pPr>
            <a:endParaRPr lang="zh-CN" altLang="en-US"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73710"/>
            <a:ext cx="10968990" cy="5775960"/>
          </a:xfrm>
          <a:ln>
            <a:solidFill>
              <a:schemeClr val="accent1"/>
            </a:solidFill>
          </a:ln>
        </p:spPr>
        <p:txBody>
          <a:bodyPr>
            <a:normAutofit/>
          </a:bodyPr>
          <a:lstStyle/>
          <a:p>
            <a:pPr marL="0" indent="0">
              <a:buNone/>
            </a:pPr>
            <a:endParaRPr lang="en-US" altLang="zh-CN">
              <a:solidFill>
                <a:schemeClr val="tx1"/>
              </a:solidFill>
            </a:endParaRPr>
          </a:p>
        </p:txBody>
      </p:sp>
      <p:pic>
        <p:nvPicPr>
          <p:cNvPr id="2" name="图片 1" descr="Screenshot_20251126_080516_com.xingin.xhs_edit_33"/>
          <p:cNvPicPr>
            <a:picLocks noChangeAspect="1"/>
          </p:cNvPicPr>
          <p:nvPr/>
        </p:nvPicPr>
        <p:blipFill>
          <a:blip r:embed="rId4"/>
          <a:stretch>
            <a:fillRect/>
          </a:stretch>
        </p:blipFill>
        <p:spPr>
          <a:xfrm>
            <a:off x="108585" y="202565"/>
            <a:ext cx="11826875" cy="643191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3545"/>
            <a:ext cx="10968990" cy="5826125"/>
          </a:xfrm>
          <a:ln>
            <a:solidFill>
              <a:schemeClr val="accent1"/>
            </a:solidFill>
          </a:ln>
        </p:spPr>
        <p:txBody>
          <a:bodyPr>
            <a:noAutofit/>
          </a:bodyPr>
          <a:lstStyle/>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补充</a:t>
            </a:r>
            <a:r>
              <a:rPr lang="en-US" altLang="zh-CN" sz="2400">
                <a:solidFill>
                  <a:schemeClr val="tx1"/>
                </a:solidFill>
                <a:latin typeface="Times New Roman" panose="02020603050405020304" charset="0"/>
                <a:cs typeface="Times New Roman" panose="02020603050405020304" charset="0"/>
              </a:rPr>
              <a:t>) self-dignity=self-esteem</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Like a gentle rain on parched earth, the old man's encouragement began to heal the deep, silent fissures in the boy's self-esteem.</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Stung by his words, the boy slumped into his chair, silent tears tracing paths down his cheeks.</a:t>
            </a:r>
          </a:p>
          <a:p>
            <a:pPr marL="0" indent="0" algn="just">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13.5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博爱、良知与同理心</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compassionate</a:t>
            </a:r>
            <a:r>
              <a:rPr lang="zh-CN" altLang="en-US" sz="2400">
                <a:solidFill>
                  <a:schemeClr val="tx1"/>
                </a:solidFill>
                <a:latin typeface="Times New Roman" panose="02020603050405020304" charset="0"/>
                <a:cs typeface="Times New Roman" panose="02020603050405020304" charset="0"/>
              </a:rPr>
              <a:t>有同情心的、表示怜悯的</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 was allowed to go home on compassionate grounds. </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empathy, empathetic</a:t>
            </a:r>
            <a:r>
              <a:rPr lang="zh-CN" altLang="en-US" sz="2400">
                <a:solidFill>
                  <a:schemeClr val="tx1"/>
                </a:solidFill>
                <a:latin typeface="Times New Roman" panose="02020603050405020304" charset="0"/>
                <a:cs typeface="Times New Roman" panose="02020603050405020304" charset="0"/>
              </a:rPr>
              <a:t>共情的（高考新加词汇）</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Her empathetic approach allowed her to connect with people from all walks of life. </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01920" y="3339000"/>
              <a:ext cx="8584920" cy="1512720"/>
            </p14:xfrm>
          </p:contentPart>
        </mc:Choice>
        <mc:Fallback>
          <p:pic>
            <p:nvPicPr>
              <p:cNvPr id="2" name="墨迹 1"/>
              <p:cNvPicPr/>
              <p:nvPr/>
            </p:nvPicPr>
            <p:blipFill>
              <a:blip r:embed="rId5"/>
              <a:stretch>
                <a:fillRect/>
              </a:stretch>
            </p:blipFill>
            <p:spPr>
              <a:xfrm>
                <a:off x="592560" y="3329640"/>
                <a:ext cx="8603640" cy="15314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36880"/>
            <a:ext cx="10968990" cy="5812790"/>
          </a:xfrm>
          <a:ln>
            <a:solidFill>
              <a:schemeClr val="accent1"/>
            </a:solidFill>
          </a:ln>
        </p:spPr>
        <p:txBody>
          <a:bodyPr/>
          <a:lstStyle/>
          <a:p>
            <a:pPr marL="0" indent="457200" algn="just">
              <a:buNone/>
            </a:pPr>
            <a:r>
              <a:rPr lang="en-US" altLang="zh-CN" sz="2400">
                <a:solidFill>
                  <a:schemeClr val="tx1"/>
                </a:solidFill>
                <a:latin typeface="Mongolian Baiti" panose="03000500000000000000" charset="0"/>
                <a:cs typeface="Mongolian Baiti" panose="03000500000000000000" charset="0"/>
              </a:rPr>
              <a:t>Soldiers still represent the epitome of strength and bravery to me, but the foundational respect I feel for them now stems from an </a:t>
            </a:r>
            <a:r>
              <a:rPr lang="en-US" altLang="zh-CN" sz="2400" b="1">
                <a:solidFill>
                  <a:schemeClr val="tx1"/>
                </a:solidFill>
                <a:effectLst>
                  <a:outerShdw blurRad="38100" dist="38100" dir="2700000" algn="tl">
                    <a:srgbClr val="000000">
                      <a:alpha val="43137"/>
                    </a:srgbClr>
                  </a:outerShdw>
                </a:effectLst>
                <a:latin typeface="Mongolian Baiti" panose="03000500000000000000" charset="0"/>
                <a:cs typeface="Mongolian Baiti" panose="03000500000000000000" charset="0"/>
              </a:rPr>
              <a:t>empathetic</a:t>
            </a:r>
            <a:r>
              <a:rPr lang="en-US" altLang="zh-CN" sz="2400">
                <a:solidFill>
                  <a:schemeClr val="tx1"/>
                </a:solidFill>
                <a:latin typeface="Mongolian Baiti" panose="03000500000000000000" charset="0"/>
                <a:cs typeface="Mongolian Baiti" panose="03000500000000000000" charset="0"/>
              </a:rPr>
              <a:t> perspective of opportunity cost. The military is a place where sacrifice and success are the only things that reinforce each other. In the pursuit of success, incredible bonds are created, and the transformed perception of what our decorations truly mean often surpasses what I initially thought victory would feel like.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875520" y="614160"/>
              <a:ext cx="10485000" cy="3098520"/>
            </p14:xfrm>
          </p:contentPart>
        </mc:Choice>
        <mc:Fallback>
          <p:pic>
            <p:nvPicPr>
              <p:cNvPr id="2" name="墨迹 1"/>
              <p:cNvPicPr/>
              <p:nvPr/>
            </p:nvPicPr>
            <p:blipFill>
              <a:blip r:embed="rId5"/>
              <a:stretch>
                <a:fillRect/>
              </a:stretch>
            </p:blipFill>
            <p:spPr>
              <a:xfrm>
                <a:off x="866160" y="604800"/>
                <a:ext cx="10503720" cy="31172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7360"/>
            <a:ext cx="10968990" cy="5782310"/>
          </a:xfrm>
          <a:ln>
            <a:solidFill>
              <a:schemeClr val="accent1"/>
            </a:solidFill>
          </a:ln>
        </p:spPr>
        <p:txBody>
          <a:bodyPr/>
          <a:lstStyle/>
          <a:p>
            <a:pPr marL="0" indent="0">
              <a:buNone/>
            </a:pPr>
            <a:r>
              <a:rPr lang="en-US" altLang="zh-CN" sz="2400">
                <a:solidFill>
                  <a:schemeClr val="tx1"/>
                </a:solidFill>
                <a:latin typeface="Times New Roman" panose="02020603050405020304" charset="0"/>
                <a:cs typeface="Times New Roman" panose="02020603050405020304" charset="0"/>
              </a:rPr>
              <a:t>altruistic</a:t>
            </a:r>
            <a:r>
              <a:rPr lang="zh-CN" altLang="en-US" sz="2400">
                <a:solidFill>
                  <a:schemeClr val="tx1"/>
                </a:solidFill>
                <a:latin typeface="Times New Roman" panose="02020603050405020304" charset="0"/>
                <a:cs typeface="Times New Roman" panose="02020603050405020304" charset="0"/>
              </a:rPr>
              <a:t>利他的，</a:t>
            </a:r>
            <a:r>
              <a:rPr lang="en-US" altLang="zh-CN" sz="2400">
                <a:solidFill>
                  <a:schemeClr val="tx1"/>
                </a:solidFill>
                <a:latin typeface="Times New Roman" panose="02020603050405020304" charset="0"/>
                <a:cs typeface="Times New Roman" panose="02020603050405020304" charset="0"/>
              </a:rPr>
              <a:t>altruism</a:t>
            </a:r>
            <a:r>
              <a:rPr lang="zh-CN" altLang="en-US" sz="2400">
                <a:solidFill>
                  <a:schemeClr val="tx1"/>
                </a:solidFill>
                <a:latin typeface="Times New Roman" panose="02020603050405020304" charset="0"/>
                <a:cs typeface="Times New Roman" panose="02020603050405020304" charset="0"/>
              </a:rPr>
              <a:t>利他主义</a:t>
            </a:r>
          </a:p>
          <a:p>
            <a:pPr marL="0" indent="0">
              <a:buNone/>
            </a:pPr>
            <a:r>
              <a:rPr lang="en-US" altLang="zh-CN" sz="2400">
                <a:solidFill>
                  <a:schemeClr val="tx1"/>
                </a:solidFill>
                <a:latin typeface="Times New Roman" panose="02020603050405020304" charset="0"/>
                <a:cs typeface="Times New Roman" panose="02020603050405020304" charset="0"/>
              </a:rPr>
              <a:t>He was a living testament to altruism, devoting his time to reading initiatives that sparked a passion for stories in young minds.</a:t>
            </a:r>
          </a:p>
          <a:p>
            <a:pPr marL="0" indent="0">
              <a:buNone/>
            </a:pPr>
            <a:r>
              <a:rPr lang="en-US" altLang="zh-CN" sz="2400">
                <a:solidFill>
                  <a:schemeClr val="tx1"/>
                </a:solidFill>
                <a:latin typeface="Times New Roman" panose="02020603050405020304" charset="0"/>
                <a:cs typeface="Times New Roman" panose="02020603050405020304" charset="0"/>
              </a:rPr>
              <a:t>humane</a:t>
            </a:r>
            <a:r>
              <a:rPr lang="zh-CN" altLang="en-US" sz="2400">
                <a:solidFill>
                  <a:schemeClr val="tx1"/>
                </a:solidFill>
                <a:latin typeface="Times New Roman" panose="02020603050405020304" charset="0"/>
                <a:cs typeface="Times New Roman" panose="02020603050405020304" charset="0"/>
              </a:rPr>
              <a:t>人道的、仁慈的</a:t>
            </a:r>
          </a:p>
          <a:p>
            <a:pPr marL="0" indent="0">
              <a:buNone/>
            </a:pPr>
            <a:r>
              <a:rPr lang="en-US" altLang="zh-CN" sz="2400">
                <a:solidFill>
                  <a:schemeClr val="tx1"/>
                </a:solidFill>
                <a:latin typeface="Times New Roman" panose="02020603050405020304" charset="0"/>
                <a:cs typeface="Times New Roman" panose="02020603050405020304" charset="0"/>
              </a:rPr>
              <a:t>The policy was praised for its humane treatment of displaced families. </a:t>
            </a:r>
          </a:p>
          <a:p>
            <a:pPr marL="0" indent="0">
              <a:buNone/>
            </a:pPr>
            <a:r>
              <a:rPr lang="en-US" altLang="zh-CN" sz="2400">
                <a:solidFill>
                  <a:schemeClr val="tx1"/>
                </a:solidFill>
                <a:latin typeface="Times New Roman" panose="02020603050405020304" charset="0"/>
                <a:cs typeface="Times New Roman" panose="02020603050405020304" charset="0"/>
              </a:rPr>
              <a:t>conscience</a:t>
            </a:r>
            <a:r>
              <a:rPr lang="zh-CN" altLang="en-US" sz="2400">
                <a:solidFill>
                  <a:schemeClr val="tx1"/>
                </a:solidFill>
                <a:latin typeface="Times New Roman" panose="02020603050405020304" charset="0"/>
                <a:cs typeface="Times New Roman" panose="02020603050405020304" charset="0"/>
              </a:rPr>
              <a:t>良知，</a:t>
            </a:r>
            <a:r>
              <a:rPr lang="en-US" altLang="zh-CN" sz="2400">
                <a:solidFill>
                  <a:schemeClr val="tx1"/>
                </a:solidFill>
                <a:latin typeface="Times New Roman" panose="02020603050405020304" charset="0"/>
                <a:cs typeface="Times New Roman" panose="02020603050405020304" charset="0"/>
              </a:rPr>
              <a:t>conscientious</a:t>
            </a:r>
            <a:r>
              <a:rPr lang="zh-CN" altLang="en-US" sz="2400">
                <a:solidFill>
                  <a:schemeClr val="tx1"/>
                </a:solidFill>
                <a:latin typeface="Times New Roman" panose="02020603050405020304" charset="0"/>
                <a:cs typeface="Times New Roman" panose="02020603050405020304" charset="0"/>
              </a:rPr>
              <a:t>有良知的、认真勤勉的</a:t>
            </a:r>
          </a:p>
          <a:p>
            <a:pPr marL="0" indent="0">
              <a:buNone/>
            </a:pPr>
            <a:r>
              <a:rPr lang="en-US" altLang="zh-CN" sz="2400">
                <a:solidFill>
                  <a:schemeClr val="tx1"/>
                </a:solidFill>
                <a:latin typeface="Times New Roman" panose="02020603050405020304" charset="0"/>
                <a:cs typeface="Times New Roman" panose="02020603050405020304" charset="0"/>
              </a:rPr>
              <a:t>He is a conscientious citizen, who always speaks up against injustice. </a:t>
            </a:r>
          </a:p>
          <a:p>
            <a:pPr marL="0" indent="0">
              <a:buNone/>
            </a:pPr>
            <a:r>
              <a:rPr lang="en-US" altLang="zh-CN" sz="2400">
                <a:solidFill>
                  <a:schemeClr val="tx1"/>
                </a:solidFill>
                <a:latin typeface="Times New Roman" panose="02020603050405020304" charset="0"/>
                <a:cs typeface="Times New Roman" panose="02020603050405020304" charset="0"/>
              </a:rPr>
              <a:t>stand up for the vulnerable</a:t>
            </a:r>
            <a:r>
              <a:rPr lang="zh-CN" altLang="en-US" sz="2400">
                <a:solidFill>
                  <a:schemeClr val="tx1"/>
                </a:solidFill>
                <a:latin typeface="Times New Roman" panose="02020603050405020304" charset="0"/>
                <a:cs typeface="Times New Roman" panose="02020603050405020304" charset="0"/>
              </a:rPr>
              <a:t>为弱者挺身而出</a:t>
            </a:r>
          </a:p>
          <a:p>
            <a:pPr marL="0" indent="0">
              <a:buNone/>
            </a:pPr>
            <a:endParaRPr lang="zh-CN" altLang="en-US"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758160" y="960480"/>
              <a:ext cx="5718240" cy="4208400"/>
            </p14:xfrm>
          </p:contentPart>
        </mc:Choice>
        <mc:Fallback>
          <p:pic>
            <p:nvPicPr>
              <p:cNvPr id="2" name="墨迹 1"/>
              <p:cNvPicPr/>
              <p:nvPr/>
            </p:nvPicPr>
            <p:blipFill>
              <a:blip r:embed="rId5"/>
              <a:stretch>
                <a:fillRect/>
              </a:stretch>
            </p:blipFill>
            <p:spPr>
              <a:xfrm>
                <a:off x="748800" y="951120"/>
                <a:ext cx="5736960" cy="42271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942</Words>
  <Application>Microsoft Office PowerPoint</Application>
  <PresentationFormat>宽屏</PresentationFormat>
  <Paragraphs>44</Paragraphs>
  <Slides>14</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微软雅黑</vt:lpstr>
      <vt:lpstr>Arial</vt:lpstr>
      <vt:lpstr>Mongolian Baiti</vt:lpstr>
      <vt:lpstr>Times New Roman</vt:lpstr>
      <vt:lpstr>Wingdings</vt:lpstr>
      <vt:lpstr>WPS</vt:lpstr>
      <vt:lpstr>《读后续写工具箱》精编八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206</cp:revision>
  <dcterms:created xsi:type="dcterms:W3CDTF">2019-06-19T02:08:00Z</dcterms:created>
  <dcterms:modified xsi:type="dcterms:W3CDTF">2025-11-27T02:27:40Z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362C2F7FC99E42ADB8D1468ABE87584D_11</vt:lpwstr>
  </property>
</Properties>
</file>