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6T08:22:29.526"/>
    </inkml:context>
    <inkml:brush xml:id="br0">
      <inkml:brushProperty name="width" value="0.05292" units="cm"/>
      <inkml:brushProperty name="height" value="0.05292" units="cm"/>
      <inkml:brushProperty name="color" value="#FF0000"/>
    </inkml:brush>
  </inkml:definitions>
  <inkml:trace contextRef="#ctx0" brushRef="#br0">1622 3524 0,'0'0'0,"0"0"0,0 0 0,0 0 15,0 0-15,0 0 0,0 0 16,0 0-16,0 0 0,26 22 15,-26-22-15,28 21 0,-13-11 0,5 4 16,3 3-16,5 1 0,-1-1 16,17 6-16,7-1 15,0 1-15,1 0 0,20 3 0,20 1 16,-2-5-16,-2-2 0,20-2 16,4-5-16,7-3 0,-11-4 15,56-4-15,-6-2 0,-18-2 16,-11-3-16,4-6 0,5-4 15,-11 0-15,-9 2 0,6-2 16,6 0-16,-13-2 0,-10-1 0,11-6 16,8-5-16,-16 1 0,-7 1 15,3-4-15,3-3 0,-11 1 16,-8 0-16,3-3 0,2 0 16,-17-3-16,-9 1 0,-3-3 15,2-1-15,-12 4 0,-9 0 0,-3-5 16,-3-6-16,-12 5 15,-7 0-15,-9-8 0,-4-7 16,-11 4-16,-5 5 0,-15-4 16,-10 1-16,-6 4 0,-3 5 0,-15-6 15,-9-4-15,-4 8 0,0 6 16,-15-5-16,-9-1 0,0 7 16,-2 7-16,-20 1 0,-12 1 15,4 2-15,3 4 0,-22 3 16,-13 4-16,11 7 0,8 6 15,-14 3-15,-13 2 0,11 1 0,6 2 16,-8 12-16,-7 12 16,11-1-16,8 1 0,-9 4 0,-3 4 15,20 4-15,11 3 0,-4 6 16,-5 7-16,19-4 0,17-1 16,5 9-16,5 5 0,16-5 15,9-3-15,10 7 0,7 6 16,8-15-16,8-9 0,15 5 15,7 3-15,13-5 0,8-3 0,16 5 16,10 5-16,6-5 0,4-3 16,16-4-16,11-3 15,5-6-15,2-5 0,8-2 0,8-2 16,-2-3-16,-4-2 0,13 1 16,7-1-16,-12 2 0,-10 2 0,4-7 15,-1-5-15,-30-3 16,-20-4-16,-15-1 0</inkml:trace>
  <inkml:trace contextRef="#ctx0" brushRef="#br0" timeOffset="6165.7319">2197 4992 0,'0'0'0,"0"0"16,0 0-16,22-3 0,-22 3 16,0 0-16,29-8 0,-16 5 15,0 1-15,5 2 16,4 2-16,-3-2 0,1-1 0,8 2 15,3 2-15,1 0 0,2-1 16,2 0-16,2 3 0,10-2 16,-2-2-16,1 1 0,2 3 15,0 0-15,2 1 0,9-1 16,-2-1-16,0-2 0,0-1 0,9 0 16,1 0-16,-1 2 0,-4-1 15,0 1-15,1 1 0,8-1 16,-5-1-16,3 0 0,0-1 15,0 0-15,-2-1 0,32 0 16,-7 0-16,-7 3 0,-4 1 16,-1-1-16,2-2 0,-1 0 15,0-1-15,0 1 0,-1-1 16,0 0-16,0 0 0,4 1 16,1 1-16,2-1 0,-3-1 0,7-1 15,3-1-15,-3 0 0,-1 1 16,1 0-16,2 1 0,-2-1 15,-3-1-15,0 1 0,1-1 16,-6 2-16,-3 1 0,-26 0 16,-18 0-16,-10-1 0</inkml:trace>
  <inkml:trace contextRef="#ctx0" brushRef="#br0" timeOffset="9199.4896">2583 5138 0,'0'0'0,"0"0"16,0 0-16,0 0 0,0 0 0,0 0 15,25 7-15,-25-7 16,0 0-16,31 5 0,-14-3 16,-2-1-16,2 2 0,1-2 0,5 1 15,-1-1-15,0 0 0,8 1 16,6-1-16,-4-2 0,2-3 16,1 3-16,6 2 0,6 0 15,-1 2-15,1-2 0,3-2 16,-5-2-16,-1 0 0,13-1 15,5 0-15,-5 3 0,0 2 0,8-3 16,3-2-16,-5 1 0,-4 1 16,14-2-16,3 1 0,-10 0 15,-2-1-15,3 4 0,6 3 16,25-3-16,-11-4 0,-1 3 16,3 0-16,-10 1 0,-4 2 0,4-2 15,7-3-15,-10-1 16,-4 0-16,6 3 0,8 3 15,-8-3-15,-5-2 0,10-2 16,6 2-16,-9 0 0,-6 1 0,8 1 16,5 1-16,-6 1 0,-5 1 15,6-4-15,5 0 16,-7 1-16,-4 2 0,6 0 0,7-1 16,-10 0-16,-5-2 0,8 0 15,6-1-15,-7 1 0,-4 1 16,8-1-16,3 1 0,-9-2 15,-4 2-15,8-1 0,3 0 16,-7 1-16,-4 0 0,8-3 16,5-1-16,-9 2 0,-6-1 0,10 2 15,5 1-15,-6-2 0,-5 2 16,7 0-16,4-1 0,-9 1 16,-4 2-16,8-2 0,2-2 15,-8-3-15,-5-2 0,7 3 16,6 2-16,-8 0 0,-3 0 0,5 0 15,6 0-15,-7 2 0,-4 1 16,9 1-16,5 1 16,-7-2-16,-6-1 0,5 1 0,3 1 15,-5 0-15,-3 2 0,6-7 16,3-2-16,-3 5 0,-4 2 16,5 1-16,3 1 0,-6-1 15,-4 0-15,6-4 0,5-2 16,-5 1-16,-5 1 0,7 2 15,5 0-15,-9 0 0,-6-3 0,4 2 16,5 0-16,-5-3 16,-2 1-16,5-1 0,4 0 0,-6 1 15,-4 0-15,6 0 0,2-1 16,-8 1-16,-4 0 0,9 1 16,8 0-16,-10 1 0,-6 2 15,4-1-15,3-1 0,-4 0 16,-3 0-16,5 3 0,4 4 15,-4-5-15,-3-3 0,5-2 16,6-3-16,-7 7 0,-4 5 0,5-3 16,4-1-16,-6 0 0,-2-1 15,10 2-15,7-1 0,-12 2 16,-8 1-16,11-1 0,6-4 16,-8 4-16,-5 5 0,8-3 15,4-1-15,-8-2 0,-5-2 0,9 3 16,6 3-16,-6 0 15,-6 0-15,10 2 0,7 0 16,-6-2-16,-3 0 0,10 7 0,6 6 16,-14 3-16,-8-1 0,10-7 15,9-5-15,-5 1 0,-4 2 16,3 3-16,6 1 0,-11-5 16,-7-4-16,8-1 0,6 0 15,-11 0-15,-8 1 0,-1-3 16,-2-3-16,-10-3 0,-8-2 15,0-6-15,0-3 0,-10 3 16,-5 3-16,-2-12 0,2-8 16,-9 4-16,-6 1 0,-8-3 0,-3-6 15,-2-3-15,-2-4 0,-6-6 16,-8-7-16,3 0 0,2-1 0,-2-8 16,-1-3-16,0 6 15,1 4-15,-2-12 0,-4-6 16,-1 6-16,-1 7 0,1 2 15,3 5-15,1-2 0,3 2 0,-6 6 16,-3 5-16,3 7 16,-1 1-16,-2 0 0,-1-1 0,-3 6 15,0 5-15,-5-1 0,-4-1 16,-5 4-16,-1 7 0,-8-2 16,-5 2-16,-2 2 0,-1 2 15,-13-9-15,-9-5 0,29 14 16,-2 1-16,-44-1 0,-5 6 15,6-2-15,6 2 0,-3-7 16,0-2-16,1 5 0,2 4 0,-13 2 16,-11 1-16,11 0 0,6 0 15,-9-3-15,-5-1 0,6-1 16,4 0-16,-10-2 0,-7-1 16,8 7-16,4 2 0,-9 0 15,-6 1-15,8-4 0,4 0 16,-11 1-16,-7 0 0,8 0 15,5 2-15,-11-2 0,-7-2 16,8-1-16,5 0 0,-12 4 0,-9 1 16,8 0-16,6-1 0,-11 2 15,-6 2-15,11 0 0,8-1 16,-14-2-16,-9-1 0,11 2 16,6-1-16,-10-5 0,-6-5 15,10 7-15,9 6 0,-9 0 16,-8-2-16,11-1 0,10-3 15,-10 1-15,-7-1 0,10 0 0,7 1 16,-10-1-16,-4 0 0,10 1 16,7 0-16,-9-3 0,-4 0 15,10 1-15,6-2 0,-10 2 16,-6-1-16,7 0 0,6-1 16,-12-2-16,-7-4 0,13 5 15,7 1-15,-15 0 0,-9-1 16,13 5-16,9 2 0,-13 0 15,-11-1-15,12 2 0,9-1 0,-16-4 16,-9 0-16,9-1 0,8 2 16,-10 0-16,-8 0 15,6 0-15,5-1 0,-8 6 0,-4 3 16,13-1-16,11-1 0,-15 0 16,-8 0-16,10-1 0,8 1 15,-9-1-15,-5 2 0,13-1 16,5 0-16,-8 0 0,-5 3 15,11-1-15,8 0 0,-7 1 16,-3 2-16,9-4 0,7 0 0,-7 1 16,-9 2-16,13-3 0,9-3 15,-7 8-15,-2 4 0,12-3 16,5-2-16,-6-3 0,-5-1 16,12-4-16,6 0 0,-5 5 15,-5 4-15,9-4 0,5-4 16,0 3-16,0 3 0,6-1 15,3-1-15,2 1 0,-1-1 16,8 3-16,5-2 0,-2 4 16,1 2-16,3-2 0,3-1 0,0 6 15,0 3-15,9-3 0,1-4 0,3 7 16,-3 3-16,6 6 16,3 6-16,5-2 0,4-2 15,1-2-15,2 0 0,1 11 16,4 5-16,3 4 0,5 0 15,-3 12-15,0 8 0,-1-5 16,0-3-16,2 13 0,0 8 16,2-3-16,3-2 0,2-4 15,6-3-15,-1-4 0,3-1 0,-3-21 16,0-13-16,0-9 0</inkml:trace>
  <inkml:trace contextRef="#ctx0" brushRef="#br0" timeOffset="9916.4219">6753 3912 0,'0'0'0,"0"0"16,0 0-16,-25-1 0,25 1 0,-23 5 15,23-5-15,-35 12 0,14-3 16,-3 3-16,-2 5 0,-10 4 16,1 0-16,-3 6 0,0 4 15,-7 9-15,6 0 0,-3 13 16,5 4-16,9-3 0,4 1 0,5 10 15,6 1-15,6-7 0,5-4 16,9 5-16,10-2 0,6-10 16,5-8-16,7-4 15,8-3-15,1-4 0,1-3 0,29 0 16,-1-11-16,-5-7 0,-3-7 16,3-9-16,1-6 0,-12-8 15,-8-5-15,-3-3 0,-1-3 16,-8 0-16,-6-1 0,-9-9 15,-6-8-15,-6 1 0,-4 0 0,-11-7 16,-6-4-16,-2 4 0,-1 2 16,-13 0-16,-6 1 15,0 5-15,1 5 0,1-3 0,-2-2 16,2 7-16,2 6 0,-1 3 16,-2 4-16,2 9 0,1 8 0,-4 0 15,-4 3-15,1 3 16,3 4-16,-7 10 0,-8 5 15,3 4-15,2 3 0,0 6 16,2 2-16,9 0 0,10 0 0,7-9 16,3-6-16,4-3 0</inkml:trace>
  <inkml:trace contextRef="#ctx0" brushRef="#br0" timeOffset="10582.8164">8865 3827 0,'0'0'0,"0"0"0,0 0 16,0 0-16,0 0 0,0 0 0,-29 1 15,29-1-15,-22 11 0,22-11 16,-32 24-16,15-9 0,-1 1 0,-6 11 16,-1 6-16,4 2 15,3-1-15,-5 16 0,-1 4 16,6 0-16,1-3 0,2 17 15,4 3-15,4 3 0,5-9 0,8 7 16,9-6-16,2-11 16,2-9-16,21 1 15,15 1-15,-4-11 0,-7-8 0,33 3 16,0-11-16,0-7 0,2-5 0,0-10 16,0-7-16,-4-3 0,-2-3 15,0-4-15,-4-4 16,-6 0-16,-6-1 0,-3-9 0,-1-5 15,-6-2-15,-5 0 0,-6-6 16,-2 0-16,-10-2 0,-6 1 16,-6-6-16,-3-3 0,-2-2 15,-1 0-15,-7 0 0,-3 0 16,-6 0-16,-3 0 0,-12 9 16,-4 8-16,-2 4 0,0 5 0,-10-8 15,-5-5-15,-3 13 0,0 7 16,-11 9-16,-7 7 0,-2 4 15,1 2-15,-7 2 0,-4 2 16,3 5-16,2 6 0,-8 2 16,-5 5-16,-1 7 0,-1 10 15,-2 3-15,1 5 0,3 6 16,2 2-16,26-15 0,20-13 16,11-8-16</inkml:trace>
  <inkml:trace contextRef="#ctx0" brushRef="#br0" timeOffset="15741.2058">2482 6379 0,'0'0'0,"0"0"16,0 0-16,23-3 0,-23 3 0,21-2 15,-21 2-15,29-5 0,-11 3 16,2 1-16,4 0 16,2 0-16,-1 1 0,11-1 0,4-1 15,-1 0-15,-1-1 0,14-1 16,5 1-16,-3 1 0,-3 2 0,15 0 16,0-1-16,-3-2 15,-6-2-15,16 2 0,0 2 16,-7 1-16,-5 2 0,15-2 15,5 0-15,-11 1 0,-6 0 0,39 0 16,1 1-16,-20-5 0,-10-3 16,6 3-16,6 2 15,-9 2-15,-4 1 0,13-2 0,11-1 16,-16-1-16,-12-1 0,13-1 16,4 0-16,-7-2 0,-4 2 0,13 0 15,10 2-15,-9-2 16,-11 2-16,16-3 0,8 0 15,-13 3-15,-9 3 0,11 0 16,10 0-16,-12-2 0,-4 0 0,8-9 16,9-5-16,-11 7 0,-7 6 15,14 0-15,10 1 16,-15 1-16,-10 0 0,11 1 0,11 2 16,-10-7-16,-7-3 0,10 4 15,9 2-15,-12-1 0,-7 0 0,15 0 16,8 2-16,-14 0 15,-10-1-15,14 0 0,9 0 16,-12 2-16,-7 0 0,15 4 16,9 0-16,-11-1 0,-7-2 0,12 1 15,10 2-15,-17-3 0,-8 0 16,17 2-16,13 0 0,-14 1 16,-8 0-16,13 0 0,11-1 15,-15 1-15,-8-2 0,16-3 16,11-1-16,-14 1 0,-12 1 0,18 1 15,12 0-15,-16-1 0,-12 0 16,15 4-16,12 3 16,-17-4-16,-10-2 0,17 2 0,11 1 15,-16-1-15,-10-3 0,17-1 16,11 0-16,-15 1 0,-12 2 0,19 0 16,13 2-16,-17-2 15,-11-3-15,18 2 0,15 0 16,-16 2-16,-11 0 0,21 3 15,13 3-15,-17-3 0,-13-1 0,16-6 16,11-5-16,-18 5 0,-12 4 16,19-6-16,12-4 0,-16 6 15,-12 6-15,18-2 0,12 1 16,-19-3-16,-14-1 0,16 0 16,9 0-16,-18 0 0,-12 2 0,19-1 15,14 0-15,-18-2 16,-11-3-16,15 4 0,8 1 15,-18 0-15,-12-1 0,13-3 16,11 1-16,-14-1 0,-9-2 0,12 0 16,11-1-16,-17 2 0,-10 2 15,15 0-15,9-3 16,-16 0-16,-11 0 0,11-6 0,7-2 16,-11 3-16,-9 3 0,11 1 15,8 2-15,-19 1 0,-10 0 0,16 1 16,10 1-16,-16-2 15,-12-1-15,7 2 0,5 3 16,-12-2-16,-8 0 0,7 0 16,6 1-16,-15-2 0,-12-1 0,5 1 15,3 1-15,-11 2 0,-7 0 16,3-2-16,1 0 0,-12 0 16,-10 2-16,3-3 0,4 0 15,-12 0-15,-6 0 0,-10 0 16,-7 0-16,-4 1 0</inkml:trace>
  <inkml:trace contextRef="#ctx0" brushRef="#br0" timeOffset="16666.5529">22094 5750 0,'0'0'0,"15"-4"15,1 1-15,0-2 0,1-1 16,14-1-16,8-1 0,3 1 16,2 1-16,18-6 0,4-2 15,12 2-15,-3 4 0,18-3 16,0-2-16,-7 1 0,-6 2 0,8 0 15,-3 4-15,17-7 16,-18-2-16,-18 6 0,-13 2 0,-17 5 16,-10 4-16,-12-2 0,-6-1 15,-5-2-15,-3-2 0,-4 7 16,-4 4-16,-3-1 0,-3 1 16,-12 4-16,-8 4 0,0 0 15,0-1-15,-9 6 0,-8 5 16,-3-2-16,-2 0 0,-9 7 15,-8 3-15,-5 6 0,4-3 0,-42 22 16,5-2-16,12-8 0,9-6 16,4 2-16,4 0 0,13 0 15,11-2-15,8-7 0,7-6 16,13-6-16,8-7 0,8-1 16,6-1-16,4-7 0,4-6 15,7-2-15,7-8 16,2 0-16,3-2 0,1-4 0,9-7 15,-1-2-15,2-1 0,3-4 16,2-4-16,1-5 0,0-2 0,0-6 16,1-4-16,-5 2 0,-2 3 15,14-25-15,-2 4 0,-5 9 16,-3 8-16,-6-2 0,-6-1 16,-2 8-16,-2 6 0,-1 3 15,0 2-15,-3 6 0,-1 4 0,-1 4 16,-1 0-16,1 10 0,1 7 15,-2 8-15,3 2 16,-1 3-16,-1 3 0,3 7 16,3 6-16,-1 3 0,-2 4 0,2 7 15,0 6-15,1-1 0,-1-1 16,5 15-16,2 6 0,-2-4 16,-1-2-16,5 2 0,5 5 15,11 19-15,-4-14 0,-6-6 16,-4-5-16,-7-12 0,-4-7 0,-7-7 15,-4-4-15,-4-8 0,-2-6 16,-2-6-16,-1-3 16,-3-8-16,0-2 0,-8-4 0,-6-7 15,-3 1-15,-4-1 0,-12-10 16,-7-5-16,-5 0 0,-4 1 0,-13-8 16,-4-4-16,8 3 15,6 4-15,-32-22 0,5 2 16,9 9-16,5 6 0,5 0 0,3-2 15,12 9-15,8 7 0,-2-4 16,-1-3-16,14 10 0,10 6 16,7 5-16</inkml:trace>
  <inkml:trace contextRef="#ctx0" brushRef="#br0" timeOffset="26016.5399">10349 6332 0,'0'0'0,"0"0"16,0 0-16,0 0 0,0 0 0,0 0 15,-31-10-15,31 10 0,-22-3 16,22 3-16,-31-3 16,14 1-16,0 2 0,-4-1 0,-3-1 15,-2 0-15,0 1 0,-11 0 16,0 0-16,-1-2 16,1 0-16,-10-3 0,-1 1 0,3-2 15,2-1-15,0-2 0,-1-2 16,-6-2-16,5 0 0,-2-1 15,-3-2-15,5 0 0,1-2 0,-7-5 16,4-1-16,1-1 0,7 2 16,-1 0-16,0 0 0,4-4 15,4-3-15,-1 0 0,0-1 16,4 1-16,5 2 0,2-8 16,5-2-16,6 7 0,5 5 0,6-6 15,6-5-15,3 7 0,4 0 16,9-2-16,7-1 15,3 2-15,3 2 0,15-8 0,2-1 16,-5 4-16,-2 3 0,7 4 16,4 1-16,-2 4 0,-5 1 15,30-10-15,-2 5 0,-9 4 16,-9 5-16,0 5 0,-2 1 16,-6 3-16,-5 0 0,3 4 15,0 3-15,-4 3 0,-2 3 0,4 0 16,1 3-16,-3-2 15,-3 3-15,3 5 0,3 4 16,-6 1-16,-5-1 0,2 6 0,2 5 16,-5-1-16,-2 0 0,-3 1 15,-2 2-15,-4 0 0,-1 0 16,-2 9-16,-1 6 0,-9-18 16,2 0-16,2 15 0,-1-1 15,-9-12-15,0 6 0,-1 23 16,-3-1-16,-2-29 0,0-3 0,-5 7 15,-3-1-15,0-2 0,1 1 16,-8 1-16,-3-1 0,0-7 16,3-5-16,-9 10 0,-4 7 15,0-6-15,1-3 0,-9-2 16,-4-1-16,1-3 0,3-2 16,-5-2-16,-3-2 0,0-5 15,1-4-15,-8-1 0,-5-1 16,1-2-16,1 0 0,-12-8 0,-7-4 15,20 4-15,14 0 0,12 4 16</inkml:trace>
  <inkml:trace contextRef="#ctx0" brushRef="#br0" timeOffset="41351.6394">10448 4871 0,'0'0'0,"0"0"0,0 0 16,19 10-16,-19-10 0,20 19 0,-8-6 15,2 4-15,3 2 0,1 6 16,3 5-16,7 10 0,-1 2 15,9 20-15,0 6 0,5 11 16,-4-5-16,6 17 0,-1 1 0,-3-5 16,-4-3-16,18 42 15,5 9-15,-8-22 0,-7-17 0,0-3 16,0 0-16,-8-5 0,-5-5 16,-10-26-16,-6-18 0,-4-11 0</inkml:trace>
  <inkml:trace contextRef="#ctx0" brushRef="#br0" timeOffset="48683.7294">11247 5160 0,'0'0'16,"0"0"-16,0 0 0,0 0 16,0 0-16,13-19 0,-13 19 15,0 0-15,15-23 0,-15 23 16,9-16-1,-6 7-15,-1-1 0,-1 0 0,0 2 16,-1-1-16,-1 0 0,-2 0 0,-4 2 16,-1 0-16,-4 1 0,-1 2 15,-1 0-15,-3 1 0,-1 1 16,-3 2-16,-1 2 0,-8 4 16,1 4-16,1 1 0,-1 2 15,1 3-15,2 2 0,-2 4 16,6 3-16,4-1 0,1-1 0,4 0 15,2-2-15,4-1 0,3 0 16,3-4-16,3-3 0,4-2 16,4-3-16,5-2 0,2-2 15,3-4-15,1-3 0,1-4 16,1-2-16,-1-3 0,0 1 0,-1-3 16,0 2-16,-2-3 0,-4-3 15,-1-1-15,-2 0 16,-1-1-16,-1 0 0,-3 0 15,0 4-15,0 2 0,-2 2 0,0 3 16,-2 2-16,-1 1 0,-2 2 16,0 4-16,-2 2 0,1 0 15,-1 4-15,1 2 0,-1 3 16,1 3-16,1-1 0,3 1 16,1 1-16,1 1 0,3 0 0,1-1 15,1 1-15,1-3 0,0 1 16,0-3-16,1-2 0,-1 0 15,0-2-15,-1-1 0,0 0 16,0-2-16,-1 1 0,-2-3 16,0 0-16,-1-1 0,-1 0 15,-2-1-15,1 1 0,-2-1 0</inkml:trace>
  <inkml:trace contextRef="#ctx0" brushRef="#br0" timeOffset="48833.4197">11494 5228 0,'0'0'0,"0"0"0,0 0 0,0 0 15,0 0-15,0 0 0,4 27 16,-4-27-16,0 0 0,0 23 16,0-23-16,0 0 0</inkml:trace>
  <inkml:trace contextRef="#ctx0" brushRef="#br0" timeOffset="55667.6401">2526 7550 0,'0'0'0,"0"0"15,0 0-15,0 0 0,22-5 0,-22 5 16,25-6-16,-9 4 15,3 1-15,5 0 0,5-1 16,3 0-16,0 0 0,17 0 16,4 0-16,11 1 0,-2 2 15,21 1-15,4 2 0,-2-3 0,-4-1 16,21 1-16,3 1 0,8-1 16,-5 1-16,54-1 0,-4-1 15,-22-1-15,-16-2 0,16 0 16,7 1-16,-9 2 0,-7 2 0,11-1 15,9-1-15,-12 0 0,-5-1 16,16 6-16,10 2 16,-11-5-16,-9-5 0,14 2 0,10-1 15,-10 2-15,-8 1 0,15 0 16,9 1-16,-9-1 0,-7 1 16,11-1-16,8 0 0,-12 0 15,-6-1-15,12 4 0,9 0 16,-13-1-16,-10-1 0,10-2 15,7-3-15,-13 1 0,-7-1 0,12 0 16,7-1-16,-14 2 0,-10 1 16,12-1-16,9-1 15,-15 1-15,-8 0 0,10 2 0,6 1 16,-13-1-16,-8-1 0,13 2 16,8 1-16,-16-3 0,-10-1 15,11 1-15,6 1 0,-10-2 16,-7 2-16,10-1 0,8-1 15,-13 1-15,-8 0 0,12 2 16,7 2-16,-11 0 0,-10-2 0,11 1 16,7-1-16,-12-1 0,-8 0 15,8-2-15,7-2 0,-11 2 16,-8 2-16,7-1 0,6 0 16,-11 0-16,-7-2 0,9 0 15,3 2-15,-12-1 0,-10 1 0,9 0 16,4 0-16,-9-2 0,-7-4 15,4 1-15,4 3 16,-9 2-16,-8 1 0,3 2 0,2 3 16,-10-4-16,-7 1 0,4-5 15,2-1-15,-12-3 0,-6 0 16,0 3-16,1 2 0,-7 3 16,-5 1-16,-2 4 0,-1 1 15,-4-3-15,-4 0 0,-4 1 16,-5 0-16,-11-5 0,-7-3 0,-7-3 15,-4-1-15,-10 10 16,-4 7-16,1-3 0,3-2 16,1-1-16</inkml:trace>
  <inkml:trace contextRef="#ctx0" brushRef="#br0" timeOffset="56183.8548">13172 7472 0,'0'0'0,"0"0"16,0 0-16,31 0 0,-31 0 0,28-1 15,-7-2-15,1 0 16,1 2-16,13 1 0,7 1 16,-1-2-16,0-2 0,20 2 15,6 2-15,-1 1 0,-1-1 0,25-1 16,22-1-16,-8 0 0,-7 0 15,55-3-15,17-1 16,-21-5-16,-14-1 0,11-1 0,9 1 16,-20 2-16,-11-1 0,13 2 15,10 1-15,-20 3 0,-14 0 16,11 4-16,7 1 0,-18 4 16,-13 0-16,1-5 0,1-3 15,-19 0-15,-11-2 0,-5 7 16,-3 3-16,-16-3 0,-12 0 0,-11 0 15,-5 0-15,-10-1 0,-5 0 16,-15 1-16,-10 1 0,-5 4 16,-5 1-16,10-1 0,7-4 15,3 0-15</inkml:trace>
  <inkml:trace contextRef="#ctx0" brushRef="#br0" timeOffset="58335.5898">2497 8864 0,'0'0'0,"0"0"0,0 0 15,22 3-15,-22-3 0,21 2 16,-21-2-16,34 0 0,-13 1 15,2 0-15,6 1 0,2-1 0,0 0 16,16 0-16,4 2 0,9 1 16,3 0-16,1-1 0,5-1 15,8-1-15,-2 2 0,17-2 16,5-1-16,-7 1 0,-3 0 16,17-1-16,2-2 0,32-2 15,-21 1-15,3 2 0,1 3 16,-11-3-16,-8 0 0,8-2 0,7-2 15,-9-3-15,-7-2 0,5 4 16,3 2-16,-6 4 0,-7 4 16,14-5-16,9-6 0,-14 2 15,-8 2-15,8 1 0,3 0 16,-8 3-16,-5 0 0,6-2 16,4-2-16,-8-1 0,-5-1 15,6 4-15,4 2 0,-7 3 0,-3-1 16,10-5-16,10-5 15,-14 4-15,-10 4 0,8 3 0,5 2 16,-4-1-16,-3-1 0,8-4 16,8-2-16,-10 2 0,-7 1 15,9 3-15,6 2 0,-9-4 16,-4-4-16,8 1 0,5 0 16,-9 0-16,-5 0 0,9 1 15,8 1-15,-8 0 0,-5 0 0,14 3 16,7 1-16,-10-5 0,-8-4 15,11 3-15,7 2 16,-6 2-16,-4 1 0,8-1 0,6 0 16,-10-5-16,-5-2 0,10 6 15,8 3-15,-6-4 0,-5-2 16,9 0-16,6-2 0,-12 3 16,-6 0-16,10 4 0,8 0 15,-9-1-15,-6-2 0,15-1 16,11 2-16,-11-1 0,-7 1 0,10 0 15,9 0-15,-12-2 0,-8 0 16,11 2-16,8 0 0,-11-1 16,-6-2-16,11-2 0,9-5 15,-14 3-15,-9 1 0,14-1 16,7 2-16,-12-1 0,-7-1 16,12-3-16,8-1 0,-14 4 15,-9 4-15,10-2 0,6 1 16,-7-5-16,-4-3 0,5 0 15,5 1-15,-12 2 0,-10 2 0,7 3 16,5 1-16,-8 0 0,-5-1 16,12-2-16,6 1 0,-12-2 15,-9 2-15,7-1 0,5 1 16,-7 2-16,-8 3 0,14-3 16,6 0-16,-10-1 0,-8-1 0,11 3 15,10 2-15,-12-1 16,-9 0-16,11 1 0,8 2 15,-12-2-15,-7-4 0,7 4 0,8-1 16,-13 1-16,-7-1 0,9 1 16,7-2-16,-11 1 0,-9 1 15,7-2-15,4 0 0,-9-2 16,-8 1-16,6 4 0,2 4 16,-11-3-16,-7 0 0,4-5 15,4-3-15,-11 6 0,-5 6 0,3-2 16,4 1-16,-10-4 0,-6-2 15,0-2-15,1-2 0,-12 2 16,-7 1-16,-1 1 0,2 2 16,-9-5-16,-4-1 0,-1 1 15,1 0-15,-8-2 0,-6-1 16,-2-2-16,-3-1 0,-5 3 16,-3 0-16,-3 3 0</inkml:trace>
  <inkml:trace contextRef="#ctx0" brushRef="#br0" timeOffset="59267.3983">22432 7986 0,'0'0'0,"0"0"0,0 0 16,0 0-16,17-17 0,-10 12 0,2-1 16,3-2-16,2 1 0,6-1 15,4 0-15,4 1 0,4 0 16,15 0-16,6 0 0,16 0 16,1 4-16,17 0 0,3 3 15,-7 2-15,-3-1 0,7-2 16,-7-4-16,0 7 0,-11 5 0,-13 0 15,-9-2-15,-11-3 0,-5-2 16,-11-3-16,-7 2 0,-9 3 16,-5 5-16,-9 0 0,-5 2 15,-6-1-15,-4-1 0,-2 3 16,-4 2-16,-5 5 0,-5 2 0,-14 2 16,-5 0-16,0 1 0,-1 4 15,-13 5-15,-2 1 16,0 0-16,0-1 0,-34 12 0,8-6 15,14-5-15,10-3 0,4-3 16,4-1-16,14-6 0,11-1 16,12-5-16,9-3 0,11-3 15,7-4-15,6-6 0,5-4 16,3-7-16,3-4 0,3 2 16,4-2-16,6-3 0,1-2 0,0-4 15,4-5-15,-3-2 0,-1-2 16,3-11-16,2-3 15,-5 4-15,-1 5 0,1-1 0,0-2 16,0-1-16,-2 2 0,2 1 16,3 3-16,-1 3 0,1 3 15,-1 4-15,2 2 0,-1 5 16,-1 4-16,0 5 0,-1 4 16,-3 4-16,-1 4 0,0 8 15,1 5-15,-3 3 0,1 3 0,-1 5 16,0 4-16,-2 4 0,-3 3 15,1 4-15,2 3 0,-2 1 16,-2 3-16,-1 3 0,-1 5 16,-1 4-16,-2-2 0,1-1 15,1-1-15,-2-6 0,-1-3 16,-2 1-16,0 2 0,-3-6 16,0-6-16,1-4 0,-2-4 15,0-5-15,1-5 0,-2-3 16,-1-3-16,0-4 0,0-2 0,-2-5 15,-2-4-15,-6-5 0,-7-6 16,-5-4-16,-4-4 0,-4-4 16,-2-2-16,-5-4 0,-5-3 15,-5-2-15,-2-2 0,-10-5 16,2 3-16,-5-2 0,6 3 0,5 2 16,5 1-16,6 7 15,5 5-15,-3-5 0,11 8 16,13 15-16,2 1 0,3 3 0,2 1 15,3 1-15</inkml:trace>
  <inkml:trace contextRef="#ctx0" brushRef="#br0" timeOffset="72601.2048">14076 7669 0,'0'0'0,"0"0"16,0 0-16,-25-7 0,12 6 0,-6 2 15,-4 4-15,-2 0 16,0 4-16,-10 7 0,-3 7 16,2 2-16,1 1 0,-9 16 15,2 9-15,-2 8 0,4-2 0,1 20 16,6 7-16,11-8 0,8-5 15,7 15-15,9 12 16,16 5-16,6-19 0,16-17 0,11-11 16,-2-20-16,2-11 0,20-18 15,14-11-15,-8-7 0,-5-3 0,16-18 16,9-12-16,-11 0 16,-9 1-16,2-12 0,2-8 15,-15 6-15,-11 5 0,-13-11 16,-9-9-16,-10 8 0,-8 3 0,-17-7 15,-13-7-15,-6 18 0,-5 11 16,-21-4-16,-15-4 16,-3 14-16,-2 9 0,-12 11 0,-10 7 15,11 6-15,8 6 0,-1 11 16,2 8-16,18-3 0,15 0 0,10-5 16,9-4-16,4-1 15</inkml:trace>
  <inkml:trace contextRef="#ctx0" brushRef="#br0" timeOffset="72934.389">15856 8676 0,'0'0'0,"26"-1"0,6 0 16,7-1-16,5 1 0,27-3 15,30-3-15,13-1 0,-2 1 0,56-5 16,13 1-16,-28 2 0,-17 3 15,-16 0-15,-11 2 16,-23 0-16,-17 0 0,-20 6 0,-12 3 16,-12-1-16,-8-2 0,-5 0 15</inkml:trace>
  <inkml:trace contextRef="#ctx0" brushRef="#br0" timeOffset="73333.6953">16788 7924 0,'0'0'0,"0"0"16,0 0-16,0 0 0,0 0 0,32-25 15,-13 10-15,4 2 0,4-1 16,8-5-16,7-6 15,13-6-15,0 1 0,18-5 0,2-1 16,9-3-16,-6 3 0,9-3 16,-6 3-16,-6 3 0,-14 7 15,-16 8-15,-9 6 0,-11 2 16,-7 3-16,-5 3 0</inkml:trace>
  <inkml:trace contextRef="#ctx0" brushRef="#br0" timeOffset="73502.5596">17217 7914 0,'0'0'0,"0"0"15,0 0-15,23-8 0,-23 8 0,31-10 16,-6 2-16,4-3 16,2-1-16,15-4 0,6-4 15,0 1-15,1-2 0,16-5 16,3-4-16,-5 4 0,-14 5 0,-12 5 15</inkml:trace>
  <inkml:trace contextRef="#ctx0" brushRef="#br0" timeOffset="73850.4683">18633 7018 0,'0'0'16,"0"0"-16,-26 3 0,26-3 0,-37 6 16,4 2-16,-6 3 0,1 0 15,-2 2-15,-6 6 0,1 3 16,8-1-16,5-1 0,3 5 16,8 1-16,9-1 0,7-3 0,8-1 15,8-4-15,6-2 0,4-1 16,3 1-16,3 0 15,2-2-15,1 0 0,-6-2 16,-3 0-16,-6 0 0,-2 0 0,-7-3 16,-4-1-16,-7 1 0,-6 2 15,-7-3-15,-4-2 0,0 0 16,0-3-16,-1 1 0,-1 0 16,3-3-16,3-3 0,4 2 0,2 0 15,2 0-15</inkml:trace>
  <inkml:trace contextRef="#ctx0" brushRef="#br0" timeOffset="74300.6096">18914 7026 0,'0'0'0,"0"0"0,0 0 15,-22 19-15,22-19 0,-23 25 16,10-9-16,1 3 0,1 1 0,-1 5 15,2-1-15,4-3 0,1-2 16,3-2-16,2-3 0,3-3 16,4-5-16,6-3 0,6-4 15,1-4-15,1-5 0,1-2 16,1-2-16,6-6 0,-1-2 0,-1-3 16,-3-2-16,-2 3 0,-2 0 15,-4 6-15,-1 2 16,-4 4-16,-4 3 0,-2 6 0,-5 3 15,-1 8-15,-4 3 0,-2 8 16,-3 6-16,1 4 0,0 3 16,0 5-16,0 6 0,1-1 15,0 3-15,-2 7 0,0-1 16,2-8-16,2-5 0,-1-3 16,1-4-16,-1-10 0,-1-6 0,0-5 15,1-4-15,-2 0 0,-1-2 16,-5-4-16,-4-3 0,2-5 15,0-1-15,1-7 0,2-4 16,2-5-16,3-2 0,0 2 16,2 6-16,2 3 0</inkml:trace>
  <inkml:trace contextRef="#ctx0" brushRef="#br0" timeOffset="74820.7182">19452 7024 0,'0'0'0,"0"0"16,0 0-16,-5 26 0,5-26 16,-7 32-16,0-11 0,-1 0 15,0 1-15,0-1 0,1 1 16,-1 2-16,2-4 0,0-3 16,2-3-16,1-4 0,0-4 0,3-6 15,4-1-15,2-6 0,3-4 16,3-3-16,3-5 15,2-3-15,2-1 0,3 0 0,3-1 16,5-1-16,-1 3 0,-4 5 16,-3 5-16,-3 2 0,-1 2 15,-3 4-15,-2 3 0,-1 5 16,-1 3-16,-2 6 0,-3 5 16,-4 1-16,-2 1 0,-1 6 15,-1 2-15,-3-3 0,-1 0 0,-1-2 16,0-5-16,2-3 0,-1-1 15,2-4-15,0-3 0,-2-3 16,1-3-16,0-6 0,3-4 16,4-3-16,3-5 0,3-4 15,4-2-15,5-9 0,2 1 16,5 5-16,5 3 0,-2 1 16,0 5-16,0-1 0,-1 5 15,-4 3-15,-2 5 0,-2 7 16,1 6-16,-8 2 0,-2 4 0,-5 0 15,-3 3-15,-2 3 0,-1 2 16,-1 3-16,-2 3 0,1-5 16,0-4-16,-1-4 0,2-1 15,2-6-15,2-3 0,0-3 16,-1 1-16,0-1 0</inkml:trace>
  <inkml:trace contextRef="#ctx0" brushRef="#br0" timeOffset="75234.4893">20427 6784 0,'0'0'0,"0"0"0,0 0 16,-2 22-16,2-22 0,-6 33 16,-1-6-16,-2 2 0,-1 4 0,-3 12 15,-2 2-15,-2 5 0,3-2 16,2-9-16,2-7 0,1-1 15,1-6-15,2-10 0,0-8 16,2-4-16,-1-3 0,1-6 16,1-7-16,0-6 0,2-3 15,3-5-15,5-2 0,3 1 16,3-1-16,4 3 0,3 2 16,1 4-16,1 3 0,7 4 15,4 6-15,-2 2 0,0 0 0,0 6 16,0 2-16,-4 5 15,-2 3-15,-5 2 0,-4 4 0,-4 1 16,-3-1-16,-6 2 0,-3 3 16,-6-2-16,-6-1 0,-7-4 15,-4-1-15,-6-5 0,-4-2 16,-6 0-16,-3-1 0,4-3 16,2-2-16,5-5 0,3-1 15,7 0-15,5 1 0,2 0 0</inkml:trace>
  <inkml:trace contextRef="#ctx0" brushRef="#br0" timeOffset="75550.8932">20860 7093 0,'0'0'0,"0"0"15,0 0-15,-14 30 0,8-16 0,0 4 16,3 2-16,2 0 0,1-1 15,5 3-15,5-4 0,5-3 16,2-4-16,5-4 0,5-4 16,-1-2-16,2-3 0,4-7 15,-1-6-15,-6-2 0,-4-2 16,-5-5-16,-3-3 0,-7 0 16,-5-1-16,-5-2 0,-5 2 15,-2 5-15,-2 3 0,-8 5 16,-6 3-16,1 5 0,0 4 0,0 6 15,2 2-15,0 2 0,-1 1 16,4 3-16,4 1 0,8 2 16,7-1-16,1-3 0,0-1 15,-1-3-15</inkml:trace>
  <inkml:trace contextRef="#ctx0" brushRef="#br0" timeOffset="75817.7626">21571 6675 0,'0'0'0,"0"0"15,0 0-15,0 0 0,0 0 0,-9 25 16,9-25-16,-13 43 16,4-16-16,-2 9 0,-2 5 15,-2 11-15,2-1 0,4 8 16,6-3-16,4-8 0,3-11 0,6 2 15,5-8-15,2-8 0,4-6 16,6-6-16,5-5 0,-4-2 16,-1-2-16,3-10 0,2-8 15,-8 3-15,-4 3 0,-5 3 16</inkml:trace>
  <inkml:trace contextRef="#ctx0" brushRef="#br0" timeOffset="78617.8551">16676 8666 0,'0'0'0,"0"0"16,0 0-16,0 0 0,-28-7 16,28 7-16,-32-6 0,11 2 15,-2 0-15,-4-1 0,-5 4 16,-3-1-16,-1 0 0,-16 0 16,-3-1-16,-8 1 0,5 0 0,-13 0 15,2-1-15,2-3 16,3-1-16,-6-1 0,5 0 15,8-2-15,5 1 0,-1-6 0,6-1 16,13 2-16,3 0 0,-1-11 16,3-5-16,10 7 0,5 1 15,4-6-15,3-4 0,6 3 16,3 1-16,7-3 0,6-4 16,2 2-16,3 3 0,4-4 15,3 0-15,2 1 0,1 3 0,8 1 16,6 1-16,0 2 15,1 1-15,16-3 0,5 1 0,-2 7 16,-1 5-16,40 0 0,0 7 16,-13 0-16,-7-1 0,9 4 15,5 3-15,-9 8 0,-7 8 16,8 3-16,4 4 0,-3-5 16,-4-1-16,0 4 0,0 1 15,-8 3-15,-5 3 0,-2 3 16,1 1-16,-19-1 0,-13-1 0,-3 5 15,0 2-15,-8 0 16,-5 1-16,-10-5 0,-9-1 0,-6-2 16,-4-1-16,-12 1 0,-7 2 15,-6-4-15,-4-5 0,-14 0 16,-9-1-16,0-3 0,1-4 16,-22 2-16,-14-1 0,-6-2 0,-5-3 15,33-2-15,21-2 0,16-3 16</inkml:trace>
  <inkml:trace contextRef="#ctx0" brushRef="#br0" timeOffset="79252.8814">18217 8555 0,'0'0'0,"0"0"0,0 0 0,0 0 16,0 0-16,-14 24 0,14-24 15,-21 27-15,6-12 0,-3 5 16,-4 3-16,-2 2 0,0 1 16,-12 8-16,-4 3 0,-5 2 15,3-4-15,1-2 0,2 1 16,-2-1-16,8-4 0,6-6 0,6-5 15,6-4-15</inkml:trace>
  <inkml:trace contextRef="#ctx0" brushRef="#br0" timeOffset="79467.1679">18118 8771 0,'0'0'0,"0"0"0,0 0 15,4 22-15,-4-22 0,1 28 16,-1-7-16,-1 0 0,-1 2 0,-1 8 16,-1 5-16,1-4 0,-1-2 0,0 1 15,2-5-15,-1-6 16,1-4-16,1-9 0,1-7 16,0 3-16,0-3 0,0 0 15</inkml:trace>
  <inkml:trace contextRef="#ctx0" brushRef="#br0" timeOffset="79651.1374">18269 8819 0,'0'0'0,"11"-2"15,5-3-15,4-1 0,2 1 16,12-3-16,7-1 0,8-1 16,-1 1-16,9 0 0,-2 0 15,-7 1-15,-4 1 0,-3 1 16,-3 2-16,-10 1 0,-5 1 0,-8-1 15,-9-2-15,0 1 0,-2 2 16,0-1-16</inkml:trace>
  <inkml:trace contextRef="#ctx0" brushRef="#br0" timeOffset="79967.6474">18474 8553 0,'0'0'16,"0"0"-16,0 0 0,0 0 0,4 23 16,-4-23-16,7 31 0,-4-10 15,1 2-15,1 9 0,2 5 16,2 11-16,-1-2 0,3 11 16,1-1-16,1-8 0,-1-5 0,4 2 15,1-6-15,-1-6 0,1-5 16,2-6-16,0-2 15,-1-4-15,-1-3 0,-2-7 16,1-3-16,-3-3 0,-1-1 0,-1-8 16,1-6-16,-1-3 0,-2-1 0,-3-11 15,0-4-15,-3-12 16,-1-8-16,1 3 0,-2 11 16,0 8-16</inkml:trace>
  <inkml:trace contextRef="#ctx0" brushRef="#br0" timeOffset="80123.6146">18732 8511 0,'0'0'0,"0"0"0,0 0 16,0 0-16,0 0 0,0 0 16,20 22-16,-20-22 0,0 0 0,17 30 15,-17-30-15,18 25 0,-7-13 16,-1-3-16,-1 0 0,-2-2 15</inkml:trace>
  <inkml:trace contextRef="#ctx0" brushRef="#br0" timeOffset="80367.5753">19587 8488 0,'0'0'16,"0"0"-16,0 0 0,0 0 0,0 0 16,-24 21-16,24-21 0,-35 19 15,15-9-15,-4 2 0,-5 1 16,0 0-16,1 1 0,-9 2 16,0-1-16,4 0 0,3-2 0,-3 1 15,3-5-15,6-2 0,4 0 16,4-2-16</inkml:trace>
  <inkml:trace contextRef="#ctx0" brushRef="#br0" timeOffset="80556.3877">19200 8687 0,'0'0'0,"0"0"0,0 0 16,0 0-16,0 0 0,16 28 15,-16-28-15,10 30 0,-7-11 0,0 1 16,0 2-16,-1 0 0,-1-3 15,-1 7-15,-2-1 16,0-3-16,-2-2 0,1-1 0,1-2 16,-1-3-16,2-3 0,1-1 15,0-3-15,0 0 0</inkml:trace>
  <inkml:trace contextRef="#ctx0" brushRef="#br0" timeOffset="80867.8459">19331 8818 0,'0'0'0,"0"0"16,0 0-16,23-11 0,-12 7 0,5 0 16,5-2-16,2 2 0,2-2 15,10-1-15,3 2 0,-1-1 16,-2 2-16,7 0 0,-2 4 16,-5 0-16,-3 3 0,-3 1 15,-3 3-15,-4 2 0,-4 3 0,-6 2 16,-4 2-16,-6 0 15,-4-1-15,-7 3 0,-6 4 16,1-4-16,-1-1 0,-5-1 0,-3-1 16,0-5-16,-1-3 0,-2 2 15,-1 0-15,8-4 0,0 0 16,-5-3-16,-2-2 0,8-2 16,0-1-16,2-2 0,2-4 15,3-7-15,3-7 0,3 5 0,0 3 16,1 3-16</inkml:trace>
  <inkml:trace contextRef="#ctx0" brushRef="#br0" timeOffset="81127.9317">19503 8639 0,'0'0'0,"0"0"0,0 0 15,0 0-15,0 0 0,0 0 16,0 0-16,0 0 0,0 0 0,4 31 16,-4-31-16,-1 40 15,-1-17-15,-2 5 0,0 4 16,1 1-16,-1-1 0,-1 9 0,-2 0 15,1 4-15,-1-5 0,1-4 16,2-1-16,1-6 0,0-4 16,1-3-16,0-2 0,1-4 15,0-2-15,0-4 0,0-2 16,0-2-16,-1 0 0,2-1 16,0-1-16,0-1 0,0-3 0,0 0 15,-2-2-15,-1-3 16,-1 0-16,-1 0 0,2 1 15,0 1-15</inkml:trace>
  <inkml:trace contextRef="#ctx0" brushRef="#br0" timeOffset="81784.2287">19218 9462 0,'0'0'0,"0"0"0,-23 1 16,7 0-16,-1 0 0,-14 0 15,-8-2-15,-2 1 0,-5 0 16,-15-1-16,-7 0 0,1-1 16,1-1-16,-18-3 0,-1-1 15,-6-2-15,7 0 0,-11-5 16,3-4-16,11 1 0,10 2 0,-23-12 15,11 0-15,12 1 0,9 0 16,10-8-16,9-4 0,12 2 16,7 3-16,8-7 0,5-4 15,11 0-15,8 0 0,10-7 16,7-6-16,6 5 0,3 1 16,18 0-16,11 0 0,2 9 15,2 5-15,13-4 0,12-2 16,-3 10-16,-2 6 0,18 3 15,11 3-15,-5 9 0,-3 4 0,16 5 16,10 5-16,-13 6 0,-8 4 16,10 10-16,9 9 0,-17 1 15,-9 0-15,1 9 0,1 5 16,-16-1-16,-12 1 0,-10 2 16,-8 2-16,-10-5 0,-9-4 0,-6 3 15,-8 2-15,-13-3 16,-11-1-16,-12 0 0,-10-1 15,-7-2-15,-6-2 0,-12-2 0,-7-1 16,-3-5-16,-1-3 0,-12-4 16,-9-2-16,2-2 0,2-2 15,-8 1-15,-3 1 0,8-7 16,6-6-16,2 0 0,2-3 16,10 5-16,7 4 0,9-6 15,8-6-15,7-2 0,4-1 0,3 3 16,1 1-16,4-1 15,3-2-15,2-4 0,3 0 0,1 2 16,0 0-16,0 3 0</inkml:trace>
  <inkml:trace contextRef="#ctx0" brushRef="#br0" timeOffset="91552.0591">25267 6188 0,'0'0'0,"0"0"15,0 0-15,0 0 0,0 0 0,-31 1 16,31-1-16,-33 11 0,33-11 15,-37 18-15,13-5 0,-1 1 16,1 4-16,-8 9 0,0 3 16,2 1-16,2 2 0,-3 12 15,3 8-15,5-1 0,4 1 16,1 10-16,3 0 0,3 1 16,3-9-16,3-5 0,0-6 15,3-5-15,2-4 0,0-1 16,1-7-16,-1-8 0,-2-4 0,1-1 15,0-2-15,-1-5 0,-2-1 16,-8-2-16,-7 0 0,-2-3 16,-2 0-16,5 0 0,4-1 15,3 1-15</inkml:trace>
  <inkml:trace contextRef="#ctx0" brushRef="#br0" timeOffset="91734.4782">24691 6636 0,'0'0'0,"9"-4"0,4-1 0,2 0 15,3 1-15,12-1 0,5-1 16,1 2-16,1 1 0,8-1 16,0-2-16,-3 2 0,-3 0 15,-2 1-15,-8 1 0,-6 0 0</inkml:trace>
  <inkml:trace contextRef="#ctx0" brushRef="#br0" timeOffset="92050.9916">25661 6145 0,'0'0'0,"0"0"16,0 0-16,0 0 0,-13 21 0,13-21 16,-21 34-16,5-11 15,-1 3-15,-3 5 0,-2 7 16,-6 13-16,2 2 0,-6 13 16,1-2-16,1 3 0,6-8 15,5 1-15,8-12 0,7-9 0,4-10 16,8-7-16,9-5 15,2-6-15,1-4 0,4-6 16,5-3-16,-1-3 0,1-4 16,-7 3-16,-4 1 0,-5 1 0</inkml:trace>
  <inkml:trace contextRef="#ctx0" brushRef="#br0" timeOffset="92235.2284">25952 6602 0,'0'0'0,"0"0"16,0 0-16,0 0 0,-12 20 16,12-20-16,-16 24 0,16-24 15,-19 32-15,8-14 0,-2 3 16,1 0-16,1-2 0,-2 8 16,2-2-16,3-4 0,2-3 0,0-2 15,2-4-15,0-1 0</inkml:trace>
  <inkml:trace contextRef="#ctx0" brushRef="#br0" timeOffset="92402.803">25988 6367 0,'0'0'16,"0"0"-16,19 4 0,-7 0 0,0-1 15,4 4-15,1 3 0,2 0 16,-3-1-16,-3-2 0</inkml:trace>
  <inkml:trace contextRef="#ctx0" brushRef="#br0" timeOffset="92635.3617">26404 6510 0,'0'0'0,"0"0"16,0 0-16,0 0 0,-4 22 0,4-22 16,-10 37-16,2-15 0,-2 2 0,-1 5 15,-1 3-15,-3 10 16,2 1-16,-1 9 0,1-1 16,2-6-16,1-5 0,-1 3 15,0-4-15,1-6 0,-1-5 0,-2-6 16,-3-3-16,1-6 0,-1-4 15,4-2-15,2-2 0,2 0 16</inkml:trace>
  <inkml:trace contextRef="#ctx0" brushRef="#br0" timeOffset="92917.6455">26355 6540 0,'0'0'0,"10"-4"0,5 2 0,1-1 15,3 1-15,9 1 0,2 0 16,0 1-16,-1 1 0,5 3 16,-1 4-16,-4 2 0,-4 3 15,-5 3-15,-4 4 0,-3-1 16,-5 1-16,-4 2 0,-5 3 16,-7-3-16,-3-1 0,-9 0 0,-8 0 15,-7 1-15,-2-4 0,-3-1 16,-1-2-16,5-1 0,4-3 15,0-2-15,3-4 0,11-8 16,4-3-16,3 2 0,4 0 16,0 1-16</inkml:trace>
  <inkml:trace contextRef="#ctx0" brushRef="#br0" timeOffset="93151.486">26981 6524 0,'0'0'0,"0"0"0,0 0 16,0 0-16,-4 29 0,4-29 16,-11 37-16,2-12 0,-1 3 15,-1 4-15,0 7 0,-4 9 16,-2-2-16,-2 11 0,-1-1 16,2-7-16,3-5 0,-3 2 15,3-6-15,1-7 0,4-6 0,2-5 16,0-4-16,0-5 0,2-3 15,0-19-15,2-15 0,0 7 16,2 4-16,0 2 0</inkml:trace>
  <inkml:trace contextRef="#ctx0" brushRef="#br0" timeOffset="93434.796">26994 6525 0,'0'0'0,"7"-3"15,5-1-15,0 1 0,1 0 0,8 2 16,3 2-16,-1 2 16,-2 2-16,1 4 0,1 4 15,-3 3-15,-3 0 0,-1 8 16,-1 3-16,-5-3 0,-5-2 16,-5-1-16,-3 0 0,-5-2 15,-2 0-15,-6-2 0,-6-1 0,-3-3 16,-1 0-16,-4 1 15,-1-2-15,-1-2 0,-1-1 0,-2 0 16,3-3-16,4 0 0,5-3 16,1-5-16,2-5 0,5 2 15,3 0-15,2 2 0</inkml:trace>
  <inkml:trace contextRef="#ctx0" brushRef="#br0" timeOffset="93901.3646">27282 6824 0,'0'0'0,"0"0"0,0 0 16,0 0-16,0 0 0,0 0 15,26-4-15,-26 4 0,0 0 0,35-4 16,-35 4-16,39-3 0,-19 0 15,2-1-15,1-1 0,0 0 16,0-3-16,6-2 0,-2-1 16,-1 0-16,-4 1 0,-2-2 15,-2-2-15,-1-1 0,-3 0 0,-2 0 16,-2-1-16,-4-1 16,-3 0-16,-3 2 0,-2 1 15,-4 3-15,-1 0 0,-7 4 16,-3 1-16,-2 4 0,-1 1 0,-2 3 15,-3 5-15,-5 3 0,1 2 16,0 7-16,-1 4 0,3 0 16,4 0-16,-2 9 0,2 0 15,7-2-15,5-1 0,5 0 16,3-1-16,6-4 0,2-3 16,10-2-16,7-2 0,4-4 0,4-4 15,6-2-15,5-4 16,0-4-16,-3-3 0,4-1 0,2-4 15,3-2-15,-5 0 0,-10 3 16,-8 1-16,-7 3 0</inkml:trace>
  <inkml:trace contextRef="#ctx0" brushRef="#br0" timeOffset="94268.4674">27998 6533 0,'0'0'0,"0"0"0,0 0 16,0 0-16,-10 24 0,10-24 16,-10 28-16,5-11 0,-1 2 15,0 4-15,-1 4 0,0 1 16,2-2-16,-3 11 0,0 0 16,2-4-16,0-2 0,1 0 15,0-4-15,2-8 0,1-4 0,1-5 16,0-4-16,1-6 0,0 0 15,1-9-15,1-3 0,1-4 16,2-1-16,0-4 0,3-3 16,1 1-16,1 1 0,3-5 15,1 2-15,2 1 0,-1 1 0,3-1 16,0 3-16,1 2 0,0 2 16,0 5-16,1 2 15,1 3-15,1 4 0,2 5 16,2 6-16,0 1 0,-2 2 0,-5-2 15,-4-2-15,-2-1 0</inkml:trace>
  <inkml:trace contextRef="#ctx0" brushRef="#br0" timeOffset="94767.6277">24679 7576 0,'0'0'16,"0"0"-16,19-4 0,-3 2 0,2 2 15,7-2-15,6 2 16,12 0-16,3 0 0,20 2 0,7-1 15,2 0-15,2 1 0,28-4 16,25-2-16,-8 2 0,-6 2 16,63-1-16,16 0 0,-22-4 0,-14-1 15,5 1-15,5 3 16,-18 5-16,-12 2 0,5 1 16,4 2-16,-18 0 0,-12-1 0,-5 5 15,-1 3-15,-22-2 0,-15 0 16,-13 2-16,-9 2 15,-17-5-15,-11-4 0,-8-3 0</inkml:trace>
  <inkml:trace contextRef="#ctx0" brushRef="#br0" timeOffset="135062.6969">1610 9618 0,'0'0'0,"0"0"0,0 0 16,0 0-16,0 0 0,0 0 16,0 0-16,0 0 0,0 0 0,0 0 15,0 0-15,0 0 16,0 0-16,0 0 0,0 0 15,28 14-15,-28-14 0,13 24 16,-6-5-16,1 0 0,-2-1 0,1 5 16,0 2-16,-2 1 0,2 2 15,0 7-15,2 1 16,-3-2-16,0-1 0,4 4 0,-1-6 16,-1-7-16,1-4 0,6-9 15,4-7-15,3-4 0,3-3 0,13-16 16,9-12-16,4-4 15,1-4-15,23-20 0,23-19 16,-3 6-16,-4 5 0,56-38 16,16-8-16,-23 23 0,-18 14 0,-37 24 15,-28 17-15,-16 11 0</inkml:trace>
  <inkml:trace contextRef="#ctx0" brushRef="#br0" timeOffset="139719.6327">3709 9994 0,'0'0'0,"0"0"0,0 0 16,0 0-16,0 0 0,30-1 15,-30 1-15,29 1 0,-12 1 0,4 0 16,4 0-16,0 1 0,1 1 16,12-3-16,6 1 15,0-1-15,1 0 0,17 2 16,8-1-16,7-1 0,-5 0 0,23 0 16,3 0-16,-10 0 0,-7 0 15,21 0-15,19-1 0,14-2 16,-23 1-16,8 1 0,5 2 15,-18-2-15,-10-1 0,15 1 16,12 1-16,-14-2 0,-13 0 0,15 1 16,11 0-16,-13 1 0,-6 1 15,13-1-15,8-1 16,-15 0-16,-9 1 0,11-1 0,10-1 16,-14 1-16,-8 3 0,11-3 15,12-2-15,-16 2 0,-9 0 0,14-4 16,10-3-16,-15 4 15,-11 2-15,10 0 0,8-1 16,-13 1-16,-7-2 0,14-1 16,9-2-16,-16 3 0,-9-1 0,10 0 15,10 0-15,-13-2 0,-8 1 16,12-1-16,7-1 0,-13 2 16,-10 1-16,14 0 0,8 0 15,-13-1-15,-10-2 0,12 3 16,9 0-16,-15 4 0,-9 1 0,13-5 15,9-5-15,-12 3 16,-7 1-16,10 2 0,8-2 16,-13 2-16,-7 2 0,9 1 15,6 2-15,-11-2 0,-7-1 0,7-2 16,7-4-16,-13 6 0,-8 5 16,15 1-16,11 0 0,-15-2 15,-12-1-15,13-2 0,8-2 16,-12 5-16,-7-1 0,7 0 15,8 0-15,-13 2 0,-8 1 0,10 0 16,5-1-16,-13 1 0,-9-1 16,2-2-16,1-1 15,-13-3-15,-9-2 0,-5 3 0,-1 0 16,-12 1-16,-9-2 0,-5 2 16,-3 0-16,-2 0 0</inkml:trace>
  <inkml:trace contextRef="#ctx0" brushRef="#br0" timeOffset="153035.6974">2497 11219 0,'0'0'0,"0"0"16,0 0-16,22-4 0,-22 4 0,21-3 15,-21 3-15,30 0 16,-14 0-16,4 2 0,2-2 16,2 1-16,-1 1 0,11 0 15,2 1-15,4 2 0,-2-2 0,15 2 16,-1-2-16,1 1 0,1 0 16,15 1-16,4 0 0,-2-1 15,-3-2-15,17-2 0,3-2 16,-5 2-16,-4 3 0,18-1 15,5-1-15,28-3 0,-13-1 0,2 0 16,4 2-16,-11 0 0,-9 0 16,9-3-16,4-1 15,-5 1-15,-9-1 0,17-1 16,10 2-16,-9 0 0,-5 3 0,12-4 16,8-2-16,-9 0 0,-6 0 15,13 0-15,9 3 0,-12 2 16,-6 4-16,13-1 0,9-1 15,-14-3-15,-9 1 0,14 0 16,9 1-16,-13 0 0,-7-1 0,9-1 16,5 2-16,-9-1 0,-9-2 15,9 2-15,6 0 0,-15 0 16,-7 0-16,6-2 0,8-1 16,-14-2-16,-9-3 0,3 0 15,2 1-15,-14 1 0,-10 2 16,-1 4-16,-2 2 0,-13-4 15,-9-3-15,-11 1 0,-7 1 16,-14 2-16,-9 0 0,-7 1 0</inkml:trace>
  <inkml:trace contextRef="#ctx0" brushRef="#br0" timeOffset="153902.3997">10116 10157 0,'0'0'16,"12"18"-16,3 2 0,0 6 0,2 3 15,10 18-15,7 7 16,7 12-16,1 0 0,12 15 16,2 1-16,6 7 0,-5-8 0,23 33 15,-11-12-15,-14-16 0,-10-12 16,-11-5-16,-9-4 0,-6-11 0,-5-10 15,-4-13-15,-2-9 16,-4-7-16</inkml:trace>
  <inkml:trace contextRef="#ctx0" brushRef="#br0" timeOffset="154935.894">10995 11206 0,'0'0'0,"0"0"0,0 0 15,0 0-15,0 0 0,31-7 16,-31 7-16,26-2 0,-9 1 0,3 2 16,3 0-16,2 1 0,1 1 15,13 1-15,3 1 16,1 0-16,2 1 0,14 1 0,2 2 15,2-3-15,1-1 0,13 2 16,2 0-16,9 1 0,-3-1 0,1-2 16,1 0-16,8-2 0,-5-1 15,36 1-15,-11 0 16,-9-1-16,-5-1 0,3 0 0,4 1 16,-4-1-16,-4-1 0,4 1 15,2 2-15,-5-4 0,-4-4 16,6 3-16,3 0 0,-1-1 15,1-1-15,6-1 0,3 0 16,2 1-16,1 4 0,11-1 16,7 1-16,-18-1 0,-14-3 0,7 3 15,3 1-15,0-1 0,-1 0 16,8-1-16,3-1 0,-8 2 16,-6 2-16,4-3 0,3 0 15,-5 0-15,-2-1 0,5 0 16,2-1-16,-4 3 0,-3 3 15,5 0-15,5-1 0,-7-2 16,-6-2-16,3 2 0,4 0 16,-6 0-16,-5 0 0,10-2 15,5-1-15,-8 2 0,-4 0 0,5 1 16,5 0-16,-6 1 0,-2 0 16,4 0-16,1-1 0,0 3 15,-2 4-15,2-2 0,1 0 16,-5 2-16,-2-2 0,8 2 15,5-1-15,-8 3 0,-4 2 16,6-4-16,4-3 0,-4 0 16,-4 0-16,1 6 0,3 3 15,-4-2-15,-1-1 0,6 0 16,4 1-16,-6-3 0,-1 0 0,3-2 16,3-3-16,-6 3 0,-4 0 15,6 0-15,7-1 0,-11 0 16,-7-1-16,3-6 0,2-2 15,-5-1-15,-6-1 0,4-2 16,3-4-16,-7 3 0,-4 2 0,0 1 16,2 0-16,-7 0 0,-5-1 15,4 0-15,3-1 16,-5 2-16,-4 2 0,-1 2 16,2 3-16,-7-4 0,-6-3 0,3 3 15,1 2-15,-3 3 0,1 1 16,-4 1-16,-2-1 0,-7 1 15,-7 0-15,2 3 0,0 1 16,-5-2-16,-7-2 0,-3 0 16,-4 1-16,-9-3 0,-6 1 0,-7-1 15,-3-1-15,-3 1 0</inkml:trace>
  <inkml:trace contextRef="#ctx0" brushRef="#br0" timeOffset="165336.4146">1957 12689 0,'0'0'16,"0"0"-16,0 0 0,0 0 16,30-10-16,-30 10 0,27-4 15,-8 2-15,0 2 0,6-1 0,4 1 16,3 1-16,5 2 16,14 0-16,3-1 0,12 1 0,-5 0 15,20 1-15,7 0 0,-3 1 16,-2-3-16,28 3 0,25 2 15,-10-1-15,-10-1 0,71 5 16,-3 2-16,-18-4 0,-10-4 16,35 3-16,24 2 0,-32 0 15,-23 1-15,14 0 0,3 0 16,6-5-16,3-2 0,16 2 0,11 1 16,4-1-16,5-2 0,17-1 15,12-2-15,-43-3 0,-35 0 16,17 1-16,11 2 0,6-1 15,4-1-15,7-4 0,7-3 16,-15 2-16,-12 0 0,31-4 16,22-2-16,-12-1 15,-9 0-15,-18 6 0,-14 5 0,-7-7 16,-6-4-16,5-1 0,3 1 16,-10 2-16,-7 1 0,7-2 15,5-1-15,-11 6 0,-6 4 0,1 5 16,1 2-16,-10 2 0,-7 2 15,-3 3-15,-2 3 16,-12 3-16,-9 2 0,-11-2 0,-8-2 16,-14-2-16,-10-2 0,-13-5 15,-9-4 1,-22-14-16,-15-11 0,-9 8 0,-6 4 16,-4 5-16</inkml:trace>
  <inkml:trace contextRef="#ctx0" brushRef="#br0" timeOffset="166076.4362">7072 11402 0,'0'0'0,"0"0"15,-30-15-15,16 10 0,-2-1 0,-13-2 16,-4-2-16,-6 2 16,-3 0-16,-16-1 0,-6 0 15,-9 0-15,3 4 0,-19 3 0,-1 6 16,3 2-16,5 4 0,-16 9 16,-2 5-16,-31 14 0,17-3 15,12 13-15,6 7 0,15 1 16,12 0-16,8 7 0,7 4 15,8-5-15,7-3 0,14 8 16,11 5-16,9-7 0,9-5 0,15 2 16,16 0-16,6-11 0,9-10 15,21 2-15,16 3 0,2-7 16,1-6-16,23-4 0,15-4 16,0-7-16,1-5 0,19-1 15,16-2-15,-9-3 0,-5-3 0,15-7 16,11-4-16,-15 1 15,-9 0-15,15-4 0,12 0 16,-15-3-16,-12-3 0,6 0 0,0-1 16,-27-2-16,-19-2 0,-9-10 15,-7-8-15,-19-2 0,-14-1 16,-22-11-16,-19-8 0,-16-3 16,-11-2-16,-23-16 0,-15-13 15,-7 15-15,-5 7 0,-27-3 16,-20-2-16,1 8 0,-1 5 15,-22-2-15,-15-1 0,3 13 16,5 9-16,-27 8 0,-18 4 16,11 9-16,8 4 0,-27 17 0,-14 10 15,6 8-15,8 7 0,57-7 16,40-4-16,26-3 0</inkml:trace>
  <inkml:trace contextRef="#ctx0" brushRef="#br0" timeOffset="170819.3546">16994 11446 0,'0'0'0,"0"0"0,0 0 15,0 0-15,0 0 0,0 0 0,-33 16 16,33-16-16,-32 28 0,10-7 16,-4 3-16,-1 3 0,2 4 15,-9 14-15,0 5 0,0 8 16,5-1-16,11-2 15,10-1-15,6 1 0,7-10 0,13 3 16,11-3-16,6-11 0,4-8 0,9-6 16,8-4-16,2-7 0,3-5 15,-11-1-15,-13-1 16,-11 1-16</inkml:trace>
  <inkml:trace contextRef="#ctx0" brushRef="#br0" timeOffset="171286.3044">17319 11572 0,'0'0'0,"0"0"0,23 0 16,-8 0-16,2 0 0,4 0 0,3-1 15,8 0-15,0-1 0,-1 2 16,0 2-16,4-1 0,-4 0 15,-13-1-15,-9 2 16,-1-2-16,-3 1 0,1-1 0</inkml:trace>
  <inkml:trace contextRef="#ctx0" brushRef="#br0" timeOffset="171419.434">17179 11795 0,'0'0'15,"0"0"-15,0 0 0,35-2 0,-35 2 16,43-4-16,-11 1 0,2 1 15,2 0-15,15-2 0,2-1 16,9-3-16,-3-1 0,-10 1 16,-11 3-16,-6-1 0</inkml:trace>
  <inkml:trace contextRef="#ctx0" brushRef="#br0" timeOffset="171753.0941">17537 11614 0,'0'0'0,"0"0"16,0 0-16,-2 22 0,2-22 16,-3 32-16,3-8 0,-1 3 15,-1 4-15,-2 12 0,-1 5 16,1-2-16,-2 1 0,1 7 0,-1-3 16,0-8-16,-2-4 0,-5-1 15,-3-8-15,-2-6 0,-3-5 16,-1-7-16,-2-5 0,0-5 15,-1-3-15,-2-6 0,-1-5 16,5-6-16,4-4 0,6-2 16,4 1-16,9 2 15,5 4-15,11-6 0,8-2 0,6 2 16,4 2-16,7 3 0,4 0 16,3 1-16,3 0 0,8-6 15,-2-1-15,-14 5 0,-11 5 0,-8 3 16</inkml:trace>
  <inkml:trace contextRef="#ctx0" brushRef="#br0" timeOffset="172486.1918">17848 11393 0,'0'0'15,"0"0"-15,0 0 0,2 20 16,-2-20-16,4 22 0,-4-22 15,5 31-15,-3-14 0,1 2 16,3 0-16,-2-2 0,-1 0 0,1-3 16,-1-1-1,-1-2-15,-1-1 0,1-3 16,-1 0-16,-1-5 0,0-2 16,0-2-16,1-5 0,2 1 15,3-1-15,1 0 0,4 0 16,4 2-16,1-1 0,8 2 15,2 1-15,-1 2 16,0 2-16,2 2 0,-1 2 16,-4 1-16,-3 2 0,-7 3 15,-8 3-15,-5-3 0,-5 2 0,-7 1 16,-8 1-16,-6 2 0,-1-2 16,-6 0-16,-6 1 0,5-1 15,3-4-15,0 0 0,5-3 16,6-3-16,5-1 0,7-1 15,6 1-15,6-3 0,5-1 0,9 0 16,9 2-16,-1-1 0,0 0 16,4 3-16,3 2 15,-3 2-15,-3 0 0,0 5 0,-3 1 16,-7 0-16,-3 0 0,-5 0 16,-6 1-16,-3-4 0,-2 2 0,-8-2 15,-6 1-15,-1-2 16,-2-2-16,-7 1 0,-4-2 15,2-3-15,0-1 0,-5-2 16,0-1-16,4-2 0,3 1 0,6-4 16,6-4-16,3 0 0,4 0 15,10-1-15,10 1 16,1 4-16,1 1 0,8 3 0,6 1 16,-3 1-16,0 2 0,5 7 15,-1 3-15,-5 2 0,-2-1 16,-6 4-16,-3 2 0,-7 0 15,-4 1-15,-6 1 0,-7 1 16,1-2-16,0-2 0,-1 0 16,-2-1-16,3-4 0,3-2 0,4-2 15,3-2-15,3-3 0,3-1 16,8-2-16,9-2 0,2-3 16,1-2-16,8-6 0,7-5 15,-8 4-15,-6 1 0,-5 3 16</inkml:trace>
  <inkml:trace contextRef="#ctx0" brushRef="#br0" timeOffset="172662.7212">18775 11369 0,'0'0'0,"0"0"15,0 0-15,0 0 0,18 11 0,-18-11 16,0 0-16,22 17 0,-14-9 15,-2 2-15,-3 1 16,-3-5-16,-3-5 0,1 1 16,-1-1-16,1 0 0</inkml:trace>
  <inkml:trace contextRef="#ctx0" brushRef="#br0" timeOffset="172819.1016">18391 11583 0,'0'0'0,"0"0"0,0 0 15,0 0-15,0 0 0,0 0 16,0 0-16,41-1 0,-13 0 15,11 1-15,12 0 0,0 1 16,-2 1-16,17 0 0,16 1 16,5 0-16,-7 0 0,-4-1 15,-15-1-15,-14 0 0,-12 0 0,-9-1 16</inkml:trace>
  <inkml:trace contextRef="#ctx0" brushRef="#br0" timeOffset="173035.7224">18547 11665 0,'0'0'0,"0"0"16,0 0-16,-14 32 0,7-14 15,-2 7-15,-1 7 0,-7 15 16,-2 4-16,-7 16 0,1 1 16,-2 8-16,4-6 0,3-9 15,4-7-15,0-4 0,3-11 16,4-8-16,3-7 0,0-10 0,2-6 15,-1-14-15,2-8 0,3-8 16,1-8-16,0 7 0,0 5 16,1 4-16</inkml:trace>
  <inkml:trace contextRef="#ctx0" brushRef="#br0" timeOffset="173205.791">18422 11801 0,'0'0'15,"0"0"-15,22-5 0,-4 1 16,3-2-16,6 1 0,6 0 0,14 0 15,1-2-15,13 3 0,-2-1 16,-1 1-16,-2 1 0,3 2 16,-6 1-16,-9 0 0,-7 0 15,-6 0-15,-10 1 0,-15-4 16,-6-4-16,0 2 0,0 0 16,0 2-16</inkml:trace>
  <inkml:trace contextRef="#ctx0" brushRef="#br0" timeOffset="173385.707">18681 11630 0,'0'0'0,"0"0"15,0 0-15,0 0 0,0 0 16,7 30-16,-7-30 0,1 25 16,-1-25-16,0 31 0,0-14 15,1 1-15,0-1 0,0-1 16,-1-2-16,0-1 0,0-2 0,0-1 15</inkml:trace>
  <inkml:trace contextRef="#ctx0" brushRef="#br0" timeOffset="173669.4596">18923 11647 0,'0'0'0,"0"0"15,0 0-15,0 0 0,0 0 0,18 8 16,-18-8-1,5 18-15,-5-18 0,-6 30 0,1-17 16,-6 3-16,-5-1 16,1 0-16,-1 0 0,-6 3 15,-1 0-15,2-2 0,3-1 0,1-2 16,4-4-16,2 0 0,3-1 16,8-1-16,8 0 0,4-3 15,3 1-15,10-1 0,7 0 16,-1 1-16,3 1 0,7 0 15,2 0-15,-5 0 0,-5-1 0,-3 1 16,-8-3-16,-6 0 0,-2-1 16,-4 0-16</inkml:trace>
  <inkml:trace contextRef="#ctx0" brushRef="#br0" timeOffset="174105.0467">18606 12064 0,'0'0'0,"0"0"0,0 0 0,0 0 16,0 0-16,0 0 0,0 0 15,0 0-15,0 0 16,44 5-16,-13-3 0,0-1 0,0 0 16,1 1-16,0-1 0,8 3 15,-2-2-15,3 4 16,-6 2-16,-7 4 16,-7 2-16,-6 1 0,-5-2 0,-10 3 15,-9 1-15,-2-2 0,-1 0 16,-2 0-16,-2 0 0,-2-3 15,-3-2-15,-1-2 0,0-1 16,-1 0-16,1-1 0,-4-2 16,-4-1-16,0-2 0,1-1 0,-3-3 15,-2-1-15,2-2 0,2-3 16,-1-2-16,4 0 0,8-2 16,3-1-16,7-1 15,5-3-15,11 6 0,8 1 16,9 4-16,9 4 0,2 1 0,1 5 15,11 3-15,4 5 0,1 2 16,0 1-16,8 6 0,-1 2 16,-7 1-16,-6 0 0,1 2 15,-4-3-15,-10-6 0,-7-5 0,-8-5 16,-4-5-16,-7-1 16,-1-1-16,-3 0 0,0 1 0,0-1 15</inkml:trace>
  <inkml:trace contextRef="#ctx0" brushRef="#br0" timeOffset="174369.0746">19523 11745 0,'0'0'0,"0"0"0,0 0 0,7 29 16,-7-29-16,1 36 0,-4-10 15,-3 5-15,0 3 0,-4 16 16,0 3-16,0 8 0,1-5 0,1 3 16,3-7-16,3-8 0,2-6 15,0-8-15,1-5 16,0-5-16,-1-2 0,2-8 0,1-6 16,0-6-16,-1-5 0,1-12 15,2-10-15,-1 4 0,-1 6 16,-1 3-16</inkml:trace>
  <inkml:trace contextRef="#ctx0" brushRef="#br0" timeOffset="174736.2314">19747 11711 0,'0'0'15,"8"-3"-15,3-1 0,4-2 16,4 2-16,10 0 0,3 2 16,1 1-16,2 1 0,8 2 15,0 2-15,-3 4 0,-2 3 16,-1 5-16,-7 1 0,-7 0 15,-6 2-15,-4 2 0,-7 0 16,-3 0-16,-3-1 0,-6-1 0,-6-1 16,-2-4-16,-1-4 0,-6-2 15,-3-1 1,-6-4-16,-3-2 0,3-1 0,4 0 16,-8-7-16,-2-3 15,8-2-15,3-2 0,7 3 0,3 1 16,8 1-16,5 0 0,8 1 15,5 2-15,0 2 0,2 1 16,5 2-16,4 2 0,2 1 0,3 2 16,-2 0-16,-1 2 15,-2-1-15,-3 2 0,-2 0 0,-4 2 16,-4-2-16,-5 0 0,-5-2 16,-5-1-16,-3-1 0,-5 0 15,4-2-15,2-1 16,1 1-16</inkml:trace>
  <inkml:trace contextRef="#ctx0" brushRef="#br0" timeOffset="175152.9566">19785 11907 0,'0'0'0,"0"0"0,0 0 16,7 21-16,-5-8 0,-4 3 15,0 4-15,-1 4 0,-1 3 16,-3 11-16,-1 3 15,0-3-15,1-1 0,-1 4 0,1-6 16,3-3-16,2-6 0,3-5 16,2-3-16,4-5 0,2-4 0,6-4 15,5-3-15,5-3 16,6-2-16,8-4 16,5-4-16,2-3 15,3-4-15,-2-2 0,-7 2 0,-4-4 16,-7 2-16,-12 1 0,-3 0 0,-12-3 15,-10 0-15,-3 4 0,-2 2 16,-10 3-16,-7 3 16,0 4-16,0 3 0,-2 3 0,-1 2 15,5 4-15,2 3 0,5 8 16,7 3-16,10-1 0,6 2 16,12 2-16,12 0 0,1 0 15,4-1-15,15 3 0,8 0 16,-4-5-16,-3-4 0,6-2 15,-1-4-15,-10-4 0,-7-5 0,-9 0 16,-8 0-16,-4 0 0</inkml:trace>
  <inkml:trace contextRef="#ctx0" brushRef="#br0" timeOffset="175355.1137">20969 11522 0,'0'0'0,"6"5"0,0 2 16,1 0-16,0 2 0,1 2 0,0 2 16,-2 0-16,0-1 0,0 1 15,0-2-15,-2-1 0</inkml:trace>
  <inkml:trace contextRef="#ctx0" brushRef="#br0" timeOffset="175552.8011">20529 11685 0,'0'0'0,"0"0"16,0 0-16,0 0 0,40 2 15,-17-1-15,7 1 0,4 1 16,4 1-16,16 2 0,5 1 15,0-1-15,2-1 0,8 0 16,-4 1-16,2-5 0,-12-1 0,-6-1 16,-12 1-16,-10-2 0</inkml:trace>
  <inkml:trace contextRef="#ctx0" brushRef="#br0" timeOffset="175719.2292">20828 11889 0,'0'0'16,"0"0"-16,0 0 0,2 26 16,-2-26-16,2 26 0,-1-10 15,1-1-15,1 0 0,-1 1 16,1 0-16,3 0 0,-1-5 0,0-1 16,-2-1-16,0-2 15</inkml:trace>
  <inkml:trace contextRef="#ctx0" brushRef="#br0" timeOffset="175936.1596">20990 11898 0,'0'0'0,"7"2"0,3 2 16,3 0-16,-1 2 0,7 1 16,4 2-1,-5 1-15,-1 3 0,-7-4 0,-5 1 16,-8 1-16,-7-2 0,-4 0 15,-4 1-15,-8-1 0,-9 1 16,-1 1-16,-3-2 0,-13 1 16,-14 1-16,8-2 0,5-3 0,7 0 15,11-1-15,8-2 0</inkml:trace>
  <inkml:trace contextRef="#ctx0" brushRef="#br0" timeOffset="176119.3978">20419 12167 0,'0'0'0,"0"0"0,0 0 16,5 30-16,-5-30 0,6 35 0,-3-11 15,1 2-15,1 0 0,1 9 16,3 0-16,0-4 0,0-4 16,2 0-16,0-5 0,-2-5 15,-3-5-15,0-2 16,-2-2-16,0-1 0</inkml:trace>
  <inkml:trace contextRef="#ctx0" brushRef="#br0" timeOffset="176421.0292">20662 12172 0,'0'0'0,"11"-1"0,6-1 16,5 1-16,4 0 0,15 2 15,5 2-15,14 2 0,1 1 0,1 2 16,4 0-16,2 2 15,-7-2-15,0 4 0,-6 1 16,-7 1-16,-7-1 0,-9 1 16,-8 2-16,-9 1 0,-5 0 0,-10 2 15,-6 3-15,-8 4 0,-3 3 16,-3-1-16,-1 1 0,-3-2 16,-4 0-16,1-1 0,-2-1 15,5-1-15,2-3 0,-3-2 16,0-2-16,1-5 0,1-1 15,-2-4-15,0-1 0,-2-6 0,1-3 16,0-4-16,-4-4 0,7 3 16,4 2-16,5 0 0</inkml:trace>
  <inkml:trace contextRef="#ctx0" brushRef="#br0" timeOffset="176586.151">20610 12240 0,'0'0'0,"0"0"0,0 0 15,0 0-15,19 20 0,-19-20 16,16 23 0,-16-23-16,15 36 0,-7-18 0,-2 0 0,1 3 15,0-1 1,-1-5-16,0-5 0,0 2 16,0-2-16,-2-2 0</inkml:trace>
  <inkml:trace contextRef="#ctx0" brushRef="#br0" timeOffset="176857.9384">20799 12297 0,'0'0'0,"0"0"0,20 6 15,-20-6-15,29 9 0,-12-2 0,2-1 16,4 4-16,0-1 0,-2 1 16,-1-2-16,-5 2 0,-1 0 15,-4 0-15,-4 1 0,-5-2 16,-3 1-16,-8-2 0,-6-1 15,-4 1-15,-1 0 0,-3-1 16,-2-2-16,2-1 0,1-1 0,0-1 16,4 0-16,4 0 0,2 0 15,9-2-15,4 0 16,10 0-16,5 0 0,6 0 0,5-1 16,3-1-16,6 0 0,0 0 15,-6 1-15,-6-1 0</inkml:trace>
  <inkml:trace contextRef="#ctx0" brushRef="#br0" timeOffset="177119.2146">22010 12194 0,'0'0'0,"7"10"0,4 5 16,4 7-16,-1 2 0,5 16 0,3 6 15,-2 6-15,-5-7 0,-7 1 16,-8 2-16,-11-8 16,-10-6-16,-20-1 0,-11-7 0,-9-14 15,-5-9-15,10-1 16,15 0-16,13-1 0</inkml:trace>
  <inkml:trace contextRef="#ctx0" brushRef="#br0" timeOffset="265589.9714">9500 2307 0,'0'0'0,"6"-3"0,3 0 15,1 1-15,0 2 0,6-1 0,6 1 0,6 1 16,5 1-16,3 4 0,1 6 16,7-1-16,-2-3 0,-3 3 15,-4 0-15,-5 2 0,-5 1 16,-5 2-16,-8 2 0,-11-4 16,-6 0-16,-10 1 0,-6 2 15,-7-2-15,-6 2 0,-17 3 16,-6 2-16,-1-3 0,1-1 0,-5 3 15,6 0-15,8-7 0,9-2 16,9-3-16,8-2 0,7-5 16,5-3-16,13-3 0,10-3 15,7-1-15,4 1 0,10 0 16,8 1-16,6 2 0,2 1 16,11 3-16,0 3 0,-7 4 15,-6 4-15,-9 1 0,-9 1 16,-8-1-16,-6 2 0,-8 0 0,-6 1 15,-7 0-15,-8 0 0,-12 3 16,-9 1-16,-5-2 0,-7-2 16,-13 3-16,-4 0 0,5-3 15,5-1-15,5-2 0,8-2 16,14-5-16,8-3 0,6-1 16,2 0-16,3-1 0</inkml:trace>
  <inkml:trace contextRef="#ctx0" brushRef="#br0" timeOffset="266888.6738">10354 2317 0,'0'0'0,"0"0"0,0 0 0,0 0 15,0 0-15,29-12 0,-29 12 16,34-6-16,-15 6 0,4-3 16,3 0-16,1 1 0,-2-1 0,7 3 15,-1 1-15,-2 3 0,-3 1 16,-4-1-16,-3-1 0,-4 1 15</inkml:trace>
  <inkml:trace contextRef="#ctx0" brushRef="#br0" timeOffset="267121.8267">10232 2659 0,'0'0'0,"11"-2"0,7 0 16,0-2-16,2 0 0,12-3 0,6-1 15,8-1-15,0 3 0,1-3 16,1 1-16,1-2 0,-8 2 16,-3-2-16,-4 1 0,-7 1 15,-8 1-15,-6 0 0,-7-2 16,-4 2-16,-4 1 0,-6 2 16,-4 1-16,-2-2 0,-1 1 0,1 0 15,3 0-15,2 2 0</inkml:trace>
  <inkml:trace contextRef="#ctx0" brushRef="#br0" timeOffset="267438.6155">10655 2487 0,'0'0'0,"0"0"0,0 0 15,0 0-15,-5 23 0,5-23 16,-2 33-16,2-13 0,1 2 0,0 5 16,1 2-16,0 0 15,-1 0-15,1 10 0,1 3 16,-2-5-16,0-3 0,1 2 15,0-3-15,0-5 0,0-5 0,-1-3 16,0-5-16,-1-4 0,-1-1 16,-3-4-16,-2-1 0,-3-3 15,-2-1-15,-6-1 0,-2-2 16,-4-2-16,-1 1 0,1-5 16,0-3-16,-1 1 0,3 0 0,4 0 15,4-2-15,3 3 0,3-1 16,9-3-16,4-2 0,3 5 15,2 1-15,11-5 0,8 1 16,1-2-16,2-1 0,2 2 16,2 2-16,2 1 0,0 1 15,-3-1-15,-7 4 0,-7 1 16</inkml:trace>
  <inkml:trace contextRef="#ctx0" brushRef="#br0" timeOffset="267644.1116">11050 2371 0,'0'0'16,"0"0"-16,0 0 0,20 9 16,-20-9-16,0 0 0,20 15 15,-13-9-15,1 1 0,-1 3 16,-3 1-16,-1 0 0,0 2 0,-1-3 15,-1 0-15,0-2 0</inkml:trace>
  <inkml:trace contextRef="#ctx0" brushRef="#br0" timeOffset="267787.99">11006 2644 0,'0'0'0,"0"0"15,0 0-15,22-2 0,-22 2 0,23 7 16,-23-7-16,33 9 0,-15-7 15,0 2-15,2 0 16,-2 2-16,-3-1 0,2 1 0,-3 0 16,-2-2-16</inkml:trace>
  <inkml:trace contextRef="#ctx0" brushRef="#br0" timeOffset="268005.2838">11022 2858 0,'0'0'0,"10"-1"0,6-1 16,2 0-16,5 0 0,13-3 16,6-1-16,1-1 0,1-1 15,11 0-15,-1 0 0,3-2 16,-6 0-16,-5-1 0,-4 0 16,-6 1-16,-8 3 0,-6-1 15,-9-1-15,-8 2 0,-5 0 0,0 2 16,0 1-16,0 0 0</inkml:trace>
  <inkml:trace contextRef="#ctx0" brushRef="#br0" timeOffset="268187.9317">11464 2548 0,'0'0'0,"0"0"16,0 0-16,0 0 0,0 0 0,0 0 15,0 0-15,-1 29 0,1-29 16,-6 33-16,0-12 15,1 1-15,0 3 0,1 5 0,-1 4 16,1 8-16,1 1 0,1-1 16,0-1-16,1 6 0,1-4 15,0-9-15,0-6 0,0-5 16</inkml:trace>
  <inkml:trace contextRef="#ctx0" brushRef="#br0" timeOffset="268771.1863">10997 3389 0,'0'0'0,"-13"0"0,-6-1 0,-5 2 16,-4 1-16,-16-1 0,-17 3 15,-2-1-15,-4 0 0,-19-2 16,-4-4-16,-11 0 0,5-2 0,-12 1 15,4 1-15,-32-4 16,18-1-16,3-10 0,0-6 0,16 3 16,11 4-16,5-6 0,4-1 15,7-2-15,6 1 0,7-3 16,5-2-16,11-7 0,8-4 16,7-5-16,6-4 0,10 5 0,6 3 15,9-9-15,7-6 16,5 2-16,4 4 0,15 2 15,11 1-15,5-5 0,2-4 0,12 0 16,7 0-16,6 11 0,3 8 16,13-3-16,11-2 0,5 4 15,3 6-15,15 6 0,10 5 16,1 6-16,-1 3 0,12 7 16,8 5-16,-6 9 0,-3 8 0,3 4 15,2 4-15,-8 7 0,-7 7 16,-7 8-16,-4 7 15,-15-4-15,-8-3 0,-9 12 0,-6 7 16,-16-2-16,-11-2 0,-13-1 16,-9 1-16,-14-6 0,-9-1 15,-13 5-15,-8 3 0,-13-4 16,-8-2-16,-19-2 0,-13 0 16,-8-3-16,-5-3 0,-26 0 15,-17-2-15,-4 0 0,-5-1 0,-13 1 16,-11 1-16,8-7 0,5-3 15,41-11-15,30-8 16,19-6-16</inkml:trace>
  <inkml:trace contextRef="#ctx0" brushRef="#br0" timeOffset="276155.5717">13599 2258 0,'0'0'0,"0"0"0,0 0 16,0 0-16,27 17 0,-27-17 15,31 19-15,-13-7 0,1 2 0,2 3 16,1 3-16,5 6 0,0 0 15,4 2-15,-3-3 16,-4-6-16,-5-3 0,-3-3 0</inkml:trace>
  <inkml:trace contextRef="#ctx0" brushRef="#br0" timeOffset="276371.8844">13328 2769 0,'0'0'0,"0"0"0,0 0 15,0 0-15,5 23 0,-5-23 16,5 27-16,-3-11 0,-1 4 16,1-1-16,0 2 0,0-2 0,1-1 15,-1 2-15,0-3 16,-1-4-16</inkml:trace>
  <inkml:trace contextRef="#ctx0" brushRef="#br0" timeOffset="276638.837">13440 2748 0,'0'0'0,"0"0"0,20-6 15,-20 6-15,34-10 0,-10 4 0,5 0 16,10-1-16,0 0 0,15 0 15,3 3-15,-2 0 0,0 0 16,9 2-16,-1 2 0,-9-1 16,-6-1-16,2 4 0,-6 0 15,-8 3-15,-6 1 0,-8 1 16,-7 1-16,-7 0 0,-5 2 0,-6 3 16,-7 4-16,-5-1 15,-5 1-15,-7 3 0,-3 5 16,5-6-16,7-5 0,2-3 0</inkml:trace>
  <inkml:trace contextRef="#ctx0" brushRef="#br0" timeOffset="276856.1183">13605 2967 0,'0'0'15,"0"0"-15,0 0 0,0 0 0,0 0 16,-2 31-16,2-31 0,-4 30 15,2-13-15,-2 5 0,1 3 16,1 1-16,0 0 0,-1 6 16,2 1-16,1-4 0,0-1 15,1-7-15,2-5 0,0-2 16,0-3-16,2-3 0,0-4 16,1-5-16,-1-4 0,0-1 15,-2 2-15,0 0 0</inkml:trace>
  <inkml:trace contextRef="#ctx0" brushRef="#br0" timeOffset="277022.7389">13836 3071 0,'0'0'0,"0"0"0,0 0 0,0 0 15,21 18-15,-21-18 0,17 23 16,-8-8-16,0 3 0,1 2 16,2 1-16,4 6 0,0-3 0,1-2 15,-1-1-15,-1 0 16,-3-2-16,2 0 0,0-3 0,-4-7 15,-2 1-15,-1-3 0</inkml:trace>
  <inkml:trace contextRef="#ctx0" brushRef="#br0" timeOffset="277271.9362">14925 2561 0,'0'0'16,"0"0"-16,0 0 0,-12 18 15,12-18-15,-21 30 0,2-9 16,1 2-16,0 4 0,-10 10 16,-3 2-16,4-1 0,2-3 0,-6 9 15,-4 6-15,6-10 0,3-8 16,4-5-16,4-5 15,3-4-15,4-5 0,2-3 16</inkml:trace>
  <inkml:trace contextRef="#ctx0" brushRef="#br0" timeOffset="277472.1721">14797 2867 0,'0'0'0,"0"0"0,0 0 15,-2 27-15,2-27 0,-3 31 16,0-8-16,0 0 0,0 1 0,1 8 16,1 2-16,1-4 15,0-1-15,3 0 0,2-5 16,0-5-16,-2-4 0,-1-1 16</inkml:trace>
  <inkml:trace contextRef="#ctx0" brushRef="#br0" timeOffset="277838.9549">15419 2494 0,'0'0'16,"0"0"-16,0 0 0,0 0 0,0 0 15,0 0-15,-2 29 16,2-29-16,-13 27 0,-1-8 15,-3 2-15,-2 1 0,0 0 0,-11 6 16,-4-1-16,2-2 16,3-3-16,-8 2 0,2-6 15,6-2-15,5-5 0,4 0 0,6-4 16,3-1-16,2-3 0,9-3 16,7 0-16,7-3 0,6-2 0,11 0 15,7-1-15,4 0 0,2 1 16,6-1-16,3 0 0,7 1 15,-2 2-15,1 2 0,-5 0 16,-11-1-16,-9 1 0,-9 1 16,-9 1-16,-6 2 0,-4 1 15,-11 2-15,-6 1 0,2-3 16,3 0-16,0 0 0</inkml:trace>
  <inkml:trace contextRef="#ctx0" brushRef="#br0" timeOffset="277988.7901">15249 2953 0,'0'0'0,"0"0"0,0 0 16,0 0-16,0 0 0,0 29 15,0-29-15,-3 25 0,3-25 0,-5 34 16,3-16-16,0-2 16,1 1-16,1-1 15,2-3-15,-1 0 0,0-2 0,0-2 16</inkml:trace>
  <inkml:trace contextRef="#ctx0" brushRef="#br0" timeOffset="278255.6619">15560 2994 0,'0'0'0,"0"0"16,0 0-16,0 0 0,0 0 16,-18 23-16,18-23 0,-27 23 15,9-8-15,-4 1 0,-2 4 16,-1-1-16,-2 1 0,-5 3 15,2-2-15,4-2 0,3-2 0,-1 3 16,5-4-16,4-3 0,4-3 16,8-5-16,4-1 15,6-3-15,5-1 0,10-1 0,7-2 16,5 1-16,6-1 0,10-1 16,2 0-16,-2 2 0,-3 2 15,8 1-15,-1 1 0,-12 1 16,-9-2-16,-7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6T08:27:23.898"/>
    </inkml:context>
    <inkml:brush xml:id="br0">
      <inkml:brushProperty name="width" value="0.05292" units="cm"/>
      <inkml:brushProperty name="height" value="0.05292" units="cm"/>
      <inkml:brushProperty name="color" value="#FF0000"/>
    </inkml:brush>
  </inkml:definitions>
  <inkml:trace contextRef="#ctx0" brushRef="#br0">2305 2239 0,'0'0'0,"0"0"0,0 0 16,0 0-16,0 0 0,0 0 15,0 0-15,28-12 0,-28 12 0,32-1 16,-12 1-16,4 0 0,1 0 15,4 0-15,5 1 0,11 0 16,2-2-16,16 1 0,4-1 16,0 2-16,1 2 0,19 2 15,4-1-15,10-2 0,-4-2 0,20-2 16,3 2-16,37-1 0,-22 0 16,6 2-16,5 2 15,-14-1-15,-8 1 0,16-3 16,11 0-16,-11-1 0,-6-1 0,9 1 15,5 1-15,-11 0 0,-9 1 16,5 3-16,3 1 0,-16 0 16,-9 2-16,3-1 0,2-1 15,-19 0-15,-10-3 0,-8 4 16,-2 2-16,-13 1 0,-10 0 0,-11-1 16,-6-2-16,-15 3 0,-9 0 15,-3-2-15,-3-1 16,-3-3-16</inkml:trace>
  <inkml:trace contextRef="#ctx0" brushRef="#br0" timeOffset="5383.2767">12676 3211 0,'0'0'0,"0"0"0,0 0 16,0 0-16,0 0 0,0 0 16,19-16-16,-19 16 0,0 0 0,33-8 15,-15 6-15,0-1 0,1 2 16,4-2-16,3 2 15,7 0-15,1 0 0,4 1 0,4 1 16,1 0-16,0 2 0,15 0 16,2 2-16,0 0 0,-3 0 0,18 0 15,5 1-15,9-1 16,-7-2-16,21 2 0,4 0 16,-7-1-16,-5-1 0,49-2 0,-6-2 15,-13-1-15,-11 1 0,10 3 16,6 4-16,-12-6 0,-9-5 15,13 2-15,10 0 0,-10 3 16,-6 2-16,13-2 0,9-3 16,-12 1-16,-5 0 0,9 1 15,7 2-15,-10 4 0,-8 2 0,14-4 16,7-3-16,-8-4 16,-6 0-16,10 1 0,9 3 15,-15 3-15,-9 1 0,11-3 0,8-2 16,-10 1-16,-5-1 0,7 1 15,6-1-15,-13 0 0,-9-2 16,6 2-16,5 2 0,-13-2 16,-6 0-16,5-1 0,4 0 15,-15 2-15,-7 0 0,4 1 16,3 0-16,-14 2 0,-9 1 0,0-1 16,-1 1-16,-12 4 0,-8 5 15,-4-2-15,-2-1 0,-11 2 16,-9 2-16,-10-6 0,-7-1 15,-5-3-15</inkml:trace>
  <inkml:trace contextRef="#ctx0" brushRef="#br0" timeOffset="22267.1521">2679 4567 0,'0'0'0,"0"0"0,0 0 0,-13 19 16,13-19-16,-10 23 0,3-5 16,1 1-16,-2 3 0,-7 11 15,-3 4-15,-1 0 0,0-4 0,-4 14 16,1 3-16,3-8 16,1-5-16,2 0 0,3-4 0,4-6 15,4-5-15,1-4 0,1-5 16,2-3-16</inkml:trace>
  <inkml:trace contextRef="#ctx0" brushRef="#br0" timeOffset="22467.0242">3285 4396 0,'0'0'0,"0"0"0,0 0 0,0 0 16,2 28-16,-2-28 0,-6 33 15,3-11-15,-3 4 0,1 4 16,0 5-16,-4 11 0,3 1 16,-8 9-16,0-2 0,0-4 15,-2-3-15,-1 2 0,-1-6 0,6-8 16,0-8-16,5-7 16</inkml:trace>
  <inkml:trace contextRef="#ctx0" brushRef="#br0" timeOffset="22619.359">2666 4898 0,'0'0'0,"0"0"16,21-9-16,-5 5 0,3 0 0,10-4 16,6-1-16,5 2 0,3 2 15,1-1-15,-8 3 0,-7-1 16</inkml:trace>
  <inkml:trace contextRef="#ctx0" brushRef="#br0" timeOffset="22817.099">3679 4775 0,'0'0'0,"0"0"15,0 0-15,0 0 0,-19 23 16,19-23-16,-22 26 0,10-8 15,0 1-15,-1 2 16,-1 3-16,-1-2 0,1-1 0,-1 8 16,3 2-16,2-4 0,0-4 0,3-5 15</inkml:trace>
  <inkml:trace contextRef="#ctx0" brushRef="#br0" timeOffset="22966.7545">3661 4486 0,'0'0'0,"0"0"0,0 0 16,0 0-16,28 7 0,-28-7 15,23 15-15,-9-4 0,3 2 0,-4-1 16,-1-1-16,0-2 0</inkml:trace>
  <inkml:trace contextRef="#ctx0" brushRef="#br0" timeOffset="23250.7154">4283 4655 0,'0'0'0,"0"0"16,0 0-16,0 0 0,0 0 0,-25-10 15,25 10-15,-39 7 0,17-3 16,-4 2-16,-4 2 16,1 0-16,0 2 0,-4 4 0,4 4 15,3-1-15,5-1 0,4 5 16,6 1-16,6-4 0,3-4 15,11 1-15,6 1 0,3-2 16,3 3-16,2-2 0,3-1 16,-2-1-16,-2 0 0,-7 0 15,-4-1-15,-5 0 0,-6-1 0,-7 0 16,-6 2-16,-5-2 0,-2 0 16,-5 2-16,-7 0 15,7-3-15,3-1 0,4-2 0</inkml:trace>
  <inkml:trace contextRef="#ctx0" brushRef="#br0" timeOffset="26433.9533">5184 4781 0,'0'0'0,"0"0"0,0 0 0,0 0 15,-6-24-15,0 13 0,-4 0 16,0 0-16,-1 0 0,-4 1 16,-2 2-16,-6-2 0,-2 3 0,-1 2 15,-3 4-15,-1 3 0,3 3 16,-7 6-16,-3 5 0,5 2 15,4 1-15,5 4 0,0 3 16,8 0-16,3 2 0,5 7 16,7 2-16,9-9 0,4-5 0,11-7 15,9-6-15,0-5 16,4-3-16,5-12 0,3-6 16,-1-4-16,2-4 0,1-6 0,-3-2 15,-5 0-15,-2 1 0,-3-2 16,-7 1-16,-9 10 0,-4 5 15,-5 9-15,-4 3 16,-5 7-16,-3 4 0,-6 9 0,-4 6 16,-5 4-16,0 5 0,0 11 15,-3 8-15,1 0 0,-1-1 0,-2 11 16,-3 2-16,1-9 0,3-8 16,-2 2-16,4-6 0,1-11 15,0-6-15,-6-7 0,-6-3 16,1-4-16,-2-3 0,-7-6 15,-6-6-15,10-1 0,1-3 16,-4-12-16,2-8 0,8 4 16,3 0-16,6 3 0,4 7 15,4 4-15</inkml:trace>
  <inkml:trace contextRef="#ctx0" brushRef="#br0" timeOffset="26783.5189">5360 4778 0,'0'0'0,"0"0"0,0 0 16,-18 32-16,11-18 0,-2 5 16,-1 2-16,-2 7 0,3 0 0,5-2 15,4-2-15,3-4 0,4-3 16,11-1-16,9-8 15,1-7-15,2-4 0,5-3 0,4-7 16,-4-2-16,-2-3 16,4-11-16,-4-6 0,-8 3 0,-5 2 15,-8-1-15,-11 3 0,-7 9 16,-6 2-16,-9 4 0,-7 4 16,-6 6-16,-1 4 0,-3 4 15,0 3-15,-1 2 0,8 2 0,2 6 16,7 2-16,8-4 0,7-4 15,14-2-15,8-3 0,-5-2 16,-2-1-16,-1-1 0</inkml:trace>
  <inkml:trace contextRef="#ctx0" brushRef="#br0" timeOffset="27102.0693">5823 4731 0,'0'0'0,"0"0"0,0 0 15,-20 22-15,10-9 0,0 4 0,1 4 16,0 2-16,0 0 0,3 9 16,6-1-16,5-4 0,5-4 15,6-1-15,7-8 0,3-6 16,4-7-16,-2-4 0,1-3 16,1-5-16,-1-2 0,-3-5 15,-3-4-15,-2-4 0,-6-2 0,-7-1 16,-6-1-16,-6 3 0,-6 5 15,-3 2-15,-4 5 0,-7 2 16,-3 2-16,-1 6 0,0 3 16,2 4-16,1 5 0,2 3 15,0 3-15,6 4 0,4 1 16,7 0-16,7 0 0,8 0 16,3 0-16,-2-4 0,-3-3 0,1-3 15</inkml:trace>
  <inkml:trace contextRef="#ctx0" brushRef="#br0" timeOffset="27534.4316">6618 4764 0,'0'0'0,"0"0"0,0 0 16,-19-10-16,19 10 0,-28-5 15,7 3-15,-2 1 0,-3 1 0,-3 1 16,-1 2-16,-8 3 0,2 2 15,2 3-15,3 2 0,-3 3 16,4 1-16,1 1 0,4 3 16,7 0-16,6 1 0,8 0 15,4 0-15,4-5 0,7-3 16,6-3-16,7-3 0,2-3 16,3-5-16,3-5 0,1-6 15,6-7-15,-2-4 0,1-5 16,0-3-16,-4-5 0,-1-4 0,4-10 15,-2-1-15,-6 2 0,-3 3 16,-3 4-16,-3 4 0,-4 5 16,-10 8-16,-3 8 0,-4 7 15,-3 9-15,-5 7 0,-5 6 16,-4 4-16,3 3 0,-3 6 16,0 7-16,1 3 0,1 7 0,2 1 15,2 9-15,3-3 16,7-3-16,2-2 0,3-8 15,4-4-15,-3-9 0,1-5 0,-2-5 16</inkml:trace>
  <inkml:trace contextRef="#ctx0" brushRef="#br0" timeOffset="28001.4364">6976 4586 0,'0'0'15,"0"0"-15,0 0 0,-11 21 0,11-21 16,-17 32-16,3-11 0,1 4 16,-1 3-16,1 2 0,2 3 15,0 5-15,3-3 0,3 0 16,7-6-16,3-7 0,4-5 16,5-8-16,5-6 0,2-7 15,3-4-15,0-5 0,3-5 0,-2-3 16,-1-5-16,1-3 0,-1-5 15,2 0-15,0 4 0,-6 6 16,-5 4-16,-3 5 0,-3 2 16,-5 5-16,-4 4 0,-5 5 15,-5 5-15,-1 6 0,-2 6 16,1 2-16,1 5 0,0 4 16,0 3-16,4 0 0,4-2 0,3 3 15,2-2-15,3-7 0,4-7 16,3-6-16,6-7 15,4-5-15,3-5 0,1-5 0,-1-3 16,2-6-16,-1-2 0,2-6 16,0-4-16,-2 0 0,-4 2 15,-5-2-15,-2 2 0,-4 3 16,-4 3-16,-3 1 0,-7 5 16,0 8-16,-2 6 0,-2 5 15,-1 5-15,2 2 0,-3 2 0,4-4 16,1-1-16,1-1 0</inkml:trace>
  <inkml:trace contextRef="#ctx0" brushRef="#br0" timeOffset="28184.0126">7809 4759 0,'0'0'0,"0"0"0,0 0 15,0 0-15,-20 26 0,20-26 16,-24 30-16,9-11 0,0 1 0,0-1 15,3 1-15,-1 3 0,2-5 16,3-5-16,4-5 0,0-2 16,0 0-16,1-2 0</inkml:trace>
  <inkml:trace contextRef="#ctx0" brushRef="#br0" timeOffset="28314.135">7787 4400 0,'0'0'0,"0"0"16,0 0-16,0 0 0,0 0 16,29 16-16,-29-16 0,25 12 15,-25-12-15,18 10 0</inkml:trace>
  <inkml:trace contextRef="#ctx0" brushRef="#br0" timeOffset="28533.9965">8319 4383 0,'0'0'0,"0"0"0,0 0 0,-12 26 16,3-8-16,-5 4 0,-6 4 15,-2 5-15,-1 2 0,-8 15 16,0 4-16,-2 8 0,5-4 16,5-2-16,9-11 0,6-6 0,9-7 15,9-10-15,5-9 16,7-8-16,5-6 0,8-7 0,7-8 15,4-5-15,-1-5 0,-4 3 16,-11 6-16,-6 6 0</inkml:trace>
  <inkml:trace contextRef="#ctx0" brushRef="#br0" timeOffset="28716.9564">8879 4309 0,'0'0'0,"0"0"0,0 0 15,0 0-15,0 0 0,-22 18 16,22-18-16,-32 30 0,11-5 0,-2 3 15,-2 3-15,-5 14 0,2 3 16,-1 11-16,2-1 0,10-4 16,4-3-16,10 0 0,9-9 15,7-9-15,7-8 0,8-7 16,8-6-16,-9-2 0,-5-4 16,-4 0-16</inkml:trace>
  <inkml:trace contextRef="#ctx0" brushRef="#br0" timeOffset="29200.4195">9938 4670 0,'0'0'0,"0"0"0,0 0 16,0 0-16,-13-20 0,13 20 16,-25-12-16,5 8 0,-4 3 0,-7 0 15,-4 1-15,-11 2 0,-1 3 16,1 4-16,0 2 15,-7 5-15,3 5 0,0 7 0,9 4 16,9-3-16,8-4 0,11 0 16,8-3-16,11-4 0,10-4 15,9-7-15,8-4 0,7-7 16,5-3-16,1-7 0,3-3 16,4-5-16,-2 1 0,-6-5 15,-3-2-15,-6 3 0,-3 0 0,-5 3 16,-10 4-16,-7 8 0,-3 2 15,-3 7-15,-3 4 0,-6 5 16,-2 4-16,-2 6 0,-1 7 16,-2 5-16,-2 3 0,-4 7 15,-1 2-15,1 3 0,3 4 16,-3 1-16,2-3 0,2-7 0,2-4 16,1-6-16,0-4 15,1-7-15,0-4 0,-5-5 16,-4-2-16,1-4 0,-3-3 0,0-2 15,-1-3-15,0-4 0,0-1 16,1-7-16,1-3 0,6-5 16,3-1-16,8-1 0,5-3 15,0 5-15,-1 6 0,-1 5 16</inkml:trace>
  <inkml:trace contextRef="#ctx0" brushRef="#br0" timeOffset="29501.049">9917 4799 0,'0'0'0,"0"0"0,0 0 15,24 0-15,-24 0 0,31 0 16,-11 1-16,2-1 0,2 0 16,2-1-16,3 0 0,8-2 15,2 0-15,-3-2 0,-1 0 16,3-3-16,-4-3 0,-5 0 16,-6-2-16,-6 2 0,-6-1 0,-8-2 15,-6-2-15,-6 3 16,-4 1-16,-8 2 0,-7 4 15,-2 3-15,0 4 0,-1 4 0,-1 1 16,2 4-16,2 3 0,0 5 16,2 3-16,10-1 0,6 2 15,4 2-15,6 3 0,7-1 16,6 0-16,9-4 0,7-2 16,6-5-16,6-4 0,6-4 0,7-3 15,-5-2-15,-13 1 0,-9-1 16</inkml:trace>
  <inkml:trace contextRef="#ctx0" brushRef="#br0" timeOffset="29772.0509">10943 4557 0,'0'0'0,"0"0"0,0 0 16,-23-2-16,23 2 0,-37 1 16,9 4-16,-4 1 0,-3 2 15,-10 4-15,5 3 0,3 0 0,4 2 16,2 2-16,7 1 0,11-1 15,7-2-15,13-2 0,9 0 16,7-2-16,4-1 0,3-2 16,2-2-16,-1 2 0,-5-2 15,-6 1-15,-5-1 0,-5 0 16,-4-1-16,-9-1 0,-7 2 16,-5 2-16,-2 1 0,-5 0 15,-4 0-15,2-1 0,0-3 0,5-1 16,4-1-16,6-4 0,5-3 15,2 0-15,0 1 0,2 1 16</inkml:trace>
  <inkml:trace contextRef="#ctx0" brushRef="#br0" timeOffset="30001.1183">11335 4441 0,'0'0'0,"0"0"0,-22 19 15,6-4-15,-3 6 0,-10 8 16,-3 3-16,3 4 0,1 2 0,1 9 16,5-2-16,5 0 0,8-4 15,10-9-15,8-10 0,7-6 16,3-5-16,7-9 0,4-4 16,-1-3-16,0 1 0,-5-6 15,-3-5-15,-4 3 0,-4 2 0,-3 3 16</inkml:trace>
  <inkml:trace contextRef="#ctx0" brushRef="#br0" timeOffset="30151.0151">10940 4729 0,'0'0'0,"0"0"0,0 0 0,0 0 0,0 0 16,40-10-16,-14 5 15,5 0-15,4 1 0,5-1 16,4 1-16,12-3 0,0 0 0,2 0 15,-12 2-15,-9 1 0</inkml:trace>
  <inkml:trace contextRef="#ctx0" brushRef="#br0" timeOffset="30534.2443">11657 4630 0,'0'0'16,"0"0"-16,0 0 0,0 0 0,-16 19 15,16-19-15,-22 25 0,9-8 16,-2 2-16,1 2 0,1 1 16,1 2-16,2-1 0,0 4 15,3-5-15,4-4 0,2-3 16,6-5-16,7-2 0,5-8 16,4-5-16,3-1 0,4-4 15,5-6-15,0-2 0,-1-3 16,-1-1-16,-3-3 0,-1 0 0,0-2 15,-2 3-15,-8 5 0,-4 5 16,-4 5-16,-3 1 0,-6 8 16,-8 4-16,-2 4 0,-3 3 15,1 6-15,0 3 0,-1 6 16,1 3-16,2 0 0,3 0 16,2 0-16,4-2 0,5 2 0,3-6 15,9-4-15,5-4 0,5-8 16,5-7-16,5-5 0,4-3 15,-9 3-15,-7 0 0,-5 2 16</inkml:trace>
  <inkml:trace contextRef="#ctx0" brushRef="#br0" timeOffset="30835.9802">12287 4639 0,'0'0'15,"0"0"-15,0 0 0,-19 25 0,19-25 16,-23 31-16,10-9 0,0 0 15,-1 3-15,-1 6 0,1 0 16,3-5-16,2-4 0,0 0 16,1-5-16,4-5 0,0-2 15,3-6-15,4-4 0,0-5 16,1-5-16,2-3 0,0-3 16,4-4-16,4-4 0,1-1 15,3-3-15,1-3 0,-1 2 0,-2 4 16,-4 4-16,-1 6 0,0 1 15,0 4-15,1 1 0,0 3 16,1 2-16,2 3 0,-1 2 16,0 4-16,1 2 0,-4 0 15,-2 3-15,0-3 0,-2 0 0,-2-2 16</inkml:trace>
  <inkml:trace contextRef="#ctx0" brushRef="#br0" timeOffset="31167.6016">12351 4827 0,'0'0'0,"0"0"16,0 0-16,0 0 0,0 0 15,33 10-15,-33-10 0,32 5 16,-32-5-16,45 2 0,-18-1 16,0-3-16,2-2 0,8-1 15,1-3-15,-3-1 0,-2-2 0,-2-1 16,-2-2-16,-1-2 0,-5-1 15,-7 1-15,-6 2 0,-7-1 16,-4-1-16,-6 3 0,-3 1 16,-7 3-16,-7 5 0,-5 4 15,-3 5-15,-1 4 0,-1 4 0,2 4 16,2 3-16,0 4 16,6-1-16,6 4 0,7 3 15,8-3-15,5-3 0,16-1 0,10-2 16,11-2-16,7-3 0,9-3 15,8-3-15,-6-1 0,-16-1 16,-9-3-16</inkml:trace>
  <inkml:trace contextRef="#ctx0" brushRef="#br0" timeOffset="32083.5888">13749 4462 0,'0'0'0,"0"0"16,0 0-16,0 0 0,-19-16 0,8 15 16,-4 4-16,-2 1 15,-2 3-15,-2 7 0,-1 8 16,-5 8-16,0 3 0,-8 18 16,-1 7-16,4 0 0,3 0 0,-2 9 15,5-4-15,1-1 16,7-9-16,0-4 0,4-10 0,0-6 15,3-7-15,-1-5 0,-1-6 16,2-5-16,-1-3 0,-7-3 16,-4-1-16,4-6 0,3-1 0,-2-8 15,0-8-15,5 4 0,2 4 16,3 3-16</inkml:trace>
  <inkml:trace contextRef="#ctx0" brushRef="#br0" timeOffset="32200.7452">13155 4783 0,'0'0'0,"0"0"15,0 0-15,31-13 0,-31 13 0,40-13 16,-10 5-16,3 4 0,2-1 0,17 1 16,5 0-16,11 0 15,-3-3-15,-4 2 0,-12 0 0,-12 2 16</inkml:trace>
  <inkml:trace contextRef="#ctx0" brushRef="#br0" timeOffset="32534.1467">13807 4792 0,'0'0'0,"0"0"0,-10 14 15,5-3-15,-1 3 0,1 0 16,-1 3-16,1 4 0,0-1 0,5 1 16,4 1-16,4-4 0,7-2 15,7-7-15,8-6 16,0-4-16,4-2 0,7-8 0,4-6 15,-7 0-15,-3-2 0,1-4 16,-8 0-16,-7-3 0,-5 0 0,-11 2 16,-6 0-16,-8 4 15,-5 2-15,-8 6 0,-6 3 16,-3 3-16,-2 2 0,-2 8 16,-1 4-16,4 2 0,2 1 0,2 6 15,6 2-15,10-4 0,6-1 16,9 0-16,8-2 0,7-6 15,6-2-15,-5-1 0,-4 0 16,-3-2-16</inkml:trace>
  <inkml:trace contextRef="#ctx0" brushRef="#br0" timeOffset="32884.0537">14573 4639 0,'0'0'0,"0"0"0,0 0 0,0 0 16,-21 20-16,21-20 0,-28 29 15,11-9-15,0 2 0,-2 4 16,-2 4-16,-2 7 0,3-3 16,2 5-16,7-4 0,7-6 15,4-4-15,9-7 0,7-7 16,6-7-16,6-4 0,4-7 16,4-5-16,1-3 0,0-2 15,4-8-15,-3 0 0,-2-1 0,-3 1 16,0-9-16,-4-2 0,-9 9 15,-5 7-15,-6 5 0,-5 0 16,-3 5-16,-2 4 0,-6 8 16,-4 4-16,-2 4 0,-2 4 15,1 4-15,2 6 0,2 2 0,3-1 16,3 3-16,3 4 16,6-4-16,4-3 0,8-5 0,7-5 15,4-5-15,2-6 0,-7 1 16,-4-3-16,-5 0 0</inkml:trace>
  <inkml:trace contextRef="#ctx0" brushRef="#br0" timeOffset="33235.3594">15240 4678 0,'0'0'0,"0"0"0,0 0 15,0 0-15,-18 27 0,18-27 0,-24 31 16,10-13-16,-1 2 0,0 1 15,2 2-15,-1 5 0,2-3 0,2-4 16,2-2-16,1-5 0,3 0 16,1-7-16,1-4 15,2-3-15,-2-6 0,6-3 16,2-6-16,2-2 0,1-1 0,4-5 16,4-3-16,-1 1 0,1 1 15,7-4-15,5 2 16,-2 4-16,0 2 0,5 1 0,-1 5 15,-4 3-15,-2 4 0,1 7 16,-1 6-16,-4 2 0,-2 0 16,-7 10-16,-3 6 0,-6-2 0,-3 2 15,-4 9-15,-4 3 16,-2-1-16,-1-2 0,2 4 0,3 0 16,0-7-16,2-6 0,0-6 15</inkml:trace>
  <inkml:trace contextRef="#ctx0" brushRef="#br0" timeOffset="33634.5966">16078 4703 0,'0'0'0,"0"0"16,0 0-16,0 0 0,-4-21 0,4 21 16,0 0-16,-23-12 0,7 10 15,-5 4-15,-4 1 0,-4 3 16,-2 1-16,-10 13 0,-2 5 15,-7 7-15,5-2 0,6 3 16,7 3-16,2 1 0,8-6 16,10-2-16,8-3 0,6-7 0,5-2 15,11-10-15,11-7 16,4-3-16,3-5 0,6-7 0,4-7 16,-3-1-16,-3-3 0,9-10 15,-2-5-15,-6 0 0,-6-1 16,4-8-16,-4-3 0,-7 8 15,-7 5-15,-5 4 0,-1 4 16,-7 8-16,-2 5 0,-2 6 16,-1 5-16,-3 8 0,-5 2 15,-3 9-15,-3 6 0,1 2 16,1 2-16,-2 10 0,-3 6 0,2 1 16,1 1-16,1 11 0,4 3 15,5-4-15,4-4 0,-1-10 16,0-10-16,-1-6 0</inkml:trace>
  <inkml:trace contextRef="#ctx0" brushRef="#br0" timeOffset="34051.0405">17255 4689 0,'0'0'0,"0"0"0,0 0 16,0 0-16,0 0 0,-8-21 15,8 21-15,-20-6 0,20 6 0,-34 2 16,6 1-16,0 2 16,-2 2-16,-10 7 0,-1 5 0,4 0 15,2-1-15,-5 8 16,4 2-16,6-3 0,4-1 0,5 2 16,9-2-16,8-7 0,6-4 15,10 0-15,9-3 0,1-8 16,4-4-16,9-10 0,3-4 15,-3-2-15,-3 0 0,-1-1 16,-1-3-16,-2-4 0,-3-1 0,2-2 16,-3 3-16,-6 5 0,-5 6 15,-3 2-15,-2 4 16,-4 4-16,-1 3 0,1 4 16,-2 4-16,0 1 0,0 2 0,0 6 15,1 4-15,-1 2 0,0 3 16,2 1-16,3 4 0,1-1 15,1-2-15,4-4 0,4-2 16,3-5-16,2-7 0,-1 0 0,-4-1 16,-4-2-16</inkml:trace>
  <inkml:trace contextRef="#ctx0" brushRef="#br0" timeOffset="34400.3234">17760 4656 0,'0'0'0,"0"0"0,0 0 15,0 0-15,-19 17 0,19-17 16,-20 23-16,20-23 0,-25 34 0,9-14 16,-1 3-16,0 0 0,0 1 15,-1 4-15,1-3 0,4-3 16,2-3-16,4-5 16,4-6-16,2-3 0,3-3 0,4-6 15,1-7-15,3-3 0,1-1 16,4-6-16,1-3 0,6-6 15,0 1-15,4-1 0,2 0 16,0 4-16,-2 6 0,5-1 16,0 3-16,-3 6 0,-4 4 15,-3 6-15,-2 5 0,-4 4 16,-2 4-16,-3 4 0,-2 6 0,-5-1 16,-1 0-16,-2 11 0,-2 1 15,0 0-15,0-2 0,1-1 16,-1-1-16,2-4 0,0-2 0,0-5 15,0-3-15,0-5 0</inkml:trace>
  <inkml:trace contextRef="#ctx0" brushRef="#br0" timeOffset="34751.1775">18582 4805 0,'0'0'0,"0"0"0,0 0 16,28-1-16,-14 1 0,2-1 16,4 0-16,1-2 0,0 0 0,9-2 15,1-1-15,-3-3 0,0-1 16,3-4-16,-2-1 0,-7 2 16,-6 1-16,-3-2 0,-3-2 15,-4 0-15,-4 0 0,-8 1 16,-5 2-16,-4 2 0,-4 3 15,-7 3-15,-6 5 0,0 2 16,0 4-16,0 4 0,1 4 16,1 1-16,3 3 0,-2 9 0,4 2 15,7 1-15,7 1 0,11-1 16,8 2-16,4-4 0,6-2 16,11-3-16,12-5 15,8-5-15,4-3 0,-6-1 0,-12-3 16,-8-2-16</inkml:trace>
  <inkml:trace contextRef="#ctx0" brushRef="#br0" timeOffset="34985.6434">19697 4657 0,'0'0'0,"0"0"15,0 0-15,0 0 0,-4-27 16,4 27-16,-16-14 16,16 14-16,-30-11 0,7 10 0,-6 3 15,-3 1-15,-3-1 0,-13 9 16,0 3-16,-7 6 0,4 2 0,0 6 15,10 1-15,7-1 16,8-2-16,7 2 0,7 1 16,5-3-16,5-3 0,13-4 15,11-4-15,6-6 0,3-6 0,10-8 16,6-6-16,-2-3 0,-2-1 0,-4 1 16,-9 4-16,-8 2 15</inkml:trace>
  <inkml:trace contextRef="#ctx0" brushRef="#br0" timeOffset="35351.286">20021 4354 0,'0'0'15,"0"0"-15,0 0 0,0 0 0,0 0 16,0 24-16,0-24 0,-14 33 16,5-14-16,-6 8 0,-2 4 15,-2 4-15,0-1 0,-6 14 16,-1 0-16,-1 6 0,4-5 0,-1-2 15,6-7-15,3-11 0,5-7 16,5-8-16,3-6 16,2-8-16,1-4 0,5-6 15,6-6-15,3-3 0,5-2 0,2-7 16,2-3-16,4 1 0,0 1 16,8-1-16,-2 4 0,-6 5 15,-2 4-15,0 5 0,-1 3 16,-9 7-16,-1 2 0,-2 5 15,-2 6-15,-5 3 0,-1 2 16,-8 7-16,-3 4 0,-2 0 0,-1-2 16,2 2-16,1 1 15,2-5-15,1-1 0,7-4 16,3-3-16,0-2 0,-2-4 0,-1-2 16</inkml:trace>
  <inkml:trace contextRef="#ctx0" brushRef="#br0" timeOffset="35683.9825">20616 4633 0,'0'0'0,"0"0"0,0 0 16,-18 13-16,18-13 0,-23 21 0,6-2 16,-1 2-16,0 1 0,0 9 15,2 3-15,4-4 0,4-2 0,10 0 16,10-6-16,3-5 15,5-6-15,11-7 0,7-7 16,2-3-16,0-1 0,6-8 16,-2-3-16,-5-1 0,-5-1 0,-1-5 15,-8-1-15,-8 0 0,-6 2 16,-9 0-16,-6 3 0,-5 7 16,-2 5-16,-12 0 0,-9 1 15,1 4-15,0 3 0,-3 3 16,-2 3-16,8 5 0,3 1 0,5 4 15,3 1-15,10 0 16,6 2-16,13-3 0,10-2 16,-5-3-16,-4-2 0,-3-2 0</inkml:trace>
  <inkml:trace contextRef="#ctx0" brushRef="#br0" timeOffset="35883.79">21706 4651 0,'0'0'0,"0"0"16,0 0-16,-11 23 0,11-23 0,-21 31 15,4-10-15,-1 3 0,0 2 16,-5 7-16,1 1 0,4-5 16,2-2-16,4-2 0,5-6 15,4-6-15,2-8 0,1 0 16,0-1-16,0-1 0</inkml:trace>
  <inkml:trace contextRef="#ctx0" brushRef="#br0" timeOffset="36005.2718">21608 4365 0,'0'0'0,"0"0"0,0 0 0,26 2 15,-26-2-15,32 4 0,-8 0 16,-3 1-16,-3-1 0,-1-1 15</inkml:trace>
  <inkml:trace contextRef="#ctx0" brushRef="#br0" timeOffset="36334.7206">22087 4757 0,'0'0'0,"0"0"0,0 0 0,-16 24 16,10-11-16,-3 2 0,-1 3 15,-3 5-15,1-2 0,-1-3 16,2-4-16,3-3 0,1-1 16,5-7-16,4-6 0,2-2 15,3-4-15,3-5 0,3-4 16,3-1-16,2-3 0,11-7 0,4-2 16,1 1-16,3 2 0,9-3 15,1 2-15,-5 8 0,-3 4 16,-7 6-16,-5 4 0,-5 4 15,-4 5-15,-5 6 0,-3 4 16,-4 2-16,-3 4 0,-7 7 16,-6 5-16,-2 2 0,-3 1 0,-1 3 15,-2 3-15,6-7 0,3-5 16,1-1-16,3-8 0,0-4 16</inkml:trace>
  <inkml:trace contextRef="#ctx0" brushRef="#br0" timeOffset="36601.0269">23167 4525 0,'0'0'0,"0"0"16,0 0-16,0 0 0,0 0 16,-13 23-16,13-23 0,-25 41 15,8-14-15,-4 10 0,-4 8 16,-7 15-16,0 3 0,-4 15 15,3 0-15,-1 4 0,3-11 0,2 1 16,5-9-16,1-11 16,5-15-16,4-11 0,4-10 15,5-9-15,2-7 0,-1-12 0,2-10 16,0 7-16,1 4 0,0 3 16</inkml:trace>
  <inkml:trace contextRef="#ctx0" brushRef="#br0" timeOffset="36818.2385">23004 4568 0,'0'0'0,"13"-5"0,7-2 16,6 0-16,1 0 0,12 1 15,4 2-15,-3 3 0,0 4 0,4 4 16,-3 1-16,-9 6 0,-8 3 16,-8 3-16,-9 4 0,-5 0 15,-3-3-15,-10 2 0,-6 2 16,-2-3-16,-1-2 0,-10 1 15,-7-1-15,0 0 0,2-2 0,-9 1 16,-1-1-16,10-2 16,6-1-16,6-8 0,4-6 15,5 1-15,4-1 0,2 0 0</inkml:trace>
  <inkml:trace contextRef="#ctx0" brushRef="#br0" timeOffset="37134.2402">23422 4730 0,'0'0'0,"0"0"16,0 0-16,30-6 0,-14 6 0,4-3 16,3-1-16,2 1 15,2 0-15,8-1 0,0-2 16,-3 0-16,-2 0 0,3-4 0,-4-2 16,-4-2-16,-3 2 0,-5-2 15,-5-1-15,-6 2 0,-5 2 16,-8-1-16,-5 1 0,-4 3 15,-2 3-15,-5 2 0,-5 3 16,0 5-16,1 2 0,-2 8 16,-2 4-16,4 0 0,1 2 0,0 10 15,3 4-15,5-1 0,6-2 16,5-2-16,6-1 16,5-3-16,3-3 0,12-3 0,8-3 15,5-5-15,3-2 0,-8-4 16,-5 0-16,-5-3 0</inkml:trace>
  <inkml:trace contextRef="#ctx0" brushRef="#br0" timeOffset="37467.8036">24155 4651 0,'0'0'0,"0"0"0,0 0 16,-17 17-16,10-5 0,-4 4 15,-1 6-15,-3 6 0,2 0 16,3 2-16,2 0 0,5-2 16,3-4-16,9-3 0,6-8 15,5-3-15,3-5 0,7-6 0,5-9 16,-1-1-16,0-1 0,2-8 16,-3-4-16,-5-1 0,-6-4 15,-6 2-15,-4 0 0,-4 3 16,-5 4-16,-8-1 0,-7 1 15,-6 5-15,-3 4 0,-8 6 16,-5 6-16,0 3 0,1 2 0,2 3 16,2 2-16,4 3 0,4-1 15,7 2-15,5 2 16,8-3-16,6-2 0,0-2 0,-2-2 16,-1-2-16</inkml:trace>
  <inkml:trace contextRef="#ctx0" brushRef="#br0" timeOffset="37667.5828">24666 4711 0,'0'0'15,"0"0"-15,0 0 0,-12 30 0,6-12 16,-4 7-16,-3 6 16,-5 9-16,-1 1 0,-5 15 0,0 2 15,3-7-15,2-2 0,0-2 16,4-8-16,2-10 0,3-6 15,3-11-15,3-8 0,0-2 0,2 0 16,0 0-16</inkml:trace>
  <inkml:trace contextRef="#ctx0" brushRef="#br0" timeOffset="37901.3145">24719 4554 0,'0'0'0,"11"-1"0,8 0 16,1-3-16,1 1 0,10 2 15,3 4-15,3 4 0,-2 2 16,-6 4-16,-3 4 0,-6 0 0,-6 0 16,-6 8-16,-7 3 15,-5-5-15,-3-2 0,-9 7 0,-4 0 16,-3-5-16,-3-5 0,-6-1 16,-5-1-16,4-2 0,3-1 15,2-5-15,4-5 0,5-4 16,5-4-16,7-7 0,7-7 15,0 3-15,0 5 0,0 1 16</inkml:trace>
  <inkml:trace contextRef="#ctx0" brushRef="#br0" timeOffset="38067.7123">25406 4285 0,'0'0'0,"0"0"15,0 0-15,0 0 0,1 20 16,-1-20-16,-12 36 0,0-12 15,-3 4-15,-3 6 0,-3 6 16,-7 12-16,1 0 0,-4 15 16,3 0-16,2-1 0,5-10 0,2-5 15,5-13-15,3-9 0</inkml:trace>
  <inkml:trace contextRef="#ctx0" brushRef="#br0" timeOffset="38401.1797">25422 4752 0,'0'0'16,"0"0"-16,0 0 0,23-7 0,-23 7 15,31-6-15,-9 3 16,1-1-16,1 1 0,7-2 0,-1 0 16,-2-1-16,-1 0 0,-2-3 15,-1-1-15,-1 0 0,-4 0 16,0-5-16,-6 1 0,-7 2 15,-4 1-15,-6 1 0,-5 2 16,-4 2-16,-5-1 0,-8 3 16,-4 4-16,-1 3 0,0 6 0,0 3 15,1 3-15,3 3 0,1 3 16,0 9-16,3 5 0,7-6 16,6-1-16,7 0 0,6 2 15,7-2-15,7-2 0,13-5 16,11-4-16,5-5 0,5-5 0,-6 0 15,-11-3-15,-9 0 0</inkml:trace>
  <inkml:trace contextRef="#ctx0" brushRef="#br0" timeOffset="38568.1178">26584 4786 0,'0'0'0,"0"0"0,0 0 16,0 0-16,0 0 0,-19 21 15,19-21-15,-27 25 0,27-25 16,-29 28-16,13-13 0,3-1 0,2-1 16,2-2-16,1-2 0,2-1 15</inkml:trace>
  <inkml:trace contextRef="#ctx0" brushRef="#br0" timeOffset="38983.679">27029 4559 0,'0'0'0,"0"0"15,0 0-15,-7 18 0,7-18 0,-12 26 16,2-5-16,0 3 0,1 0 16,-4 11-16,3 1 0,4-2 15,3-3-15,5 2 0,5-6 16,6-6-16,3-7 0,8-10 15,8-8-15,3-4 0,2-3 0,9-10 16,3-6-16,-5-2 16,-3 0-16,4-9 0,-3-2 15,-7 2-15,-5 4 0,-8 2 16,-4 2-16,-6 6 0,-5 3 0,-4 8 16,-6 5-16,-3 4 0,-3 1 0,-5 8 15,-5 4-15,0 4 16,2 4-16,-2 9 0,-1 4 15,1 3-15,2 2 0,2 5 16,4 4-16,2-2 0,4-6 0,6-3 16,6-1-16,1-9 0,3-6 15,11-9-15,8-7 16,1-6-16,0-5 0,3-6 0,4-6 16,-2-1-16,-1-1 0,-8 7 15,-7 3-15,-5 3 0</inkml:trace>
  <inkml:trace contextRef="#ctx0" brushRef="#br0" timeOffset="39367.6185">28038 4233 0,'0'0'0,"0"0"0,0 0 0,-10 19 16,10-19-16,-14 32 0,0-8 15,-1 3-15,-3 3 0,-8 16 16,-3 4-16,-4 9 0,2-2 15,-2 5-15,3-5 0,6-11 16,5-5-16,3-3 0,4-9 16,3-9-16,2-6 0,5-7 15,2-7-15,2 0 0,3-5 0,1-3 16,3-5-16,0-2 0,1-3 16,-1-4-16,-1-4 0,1 2 15,1 3-15,3-4 0,3 3 16,-4 7-16,-1 2 0,2 3 15,3 1-15,0 3 0,1 3 16,-1 5-16,1 2 0,-3 4 0,-2 1 16,-2 5-16,-3 4 15,-5 2-15,-3 3 0,-3 0 0,-3 2 16,-1-1-16,-1-3 0,1-3 16,-1-1-16,3-2 0,5-4 15,0-1-15,0-3 0,0-1 0</inkml:trace>
  <inkml:trace contextRef="#ctx0" brushRef="#br0" timeOffset="39667.6266">28326 4620 0,'0'0'0,"0"0"15,0 0-15,-16 20 0,16-20 0,-18 26 16,9-6-16,-1 2 15,1 0-15,1 5 0,5-1 16,4-3-16,2-2 0,10-4 16,7-4-16,2-4 0,1-3 0,11-6 15,3-5-15,-2-2 0,-1-2 16,0-6-16,-1-4 0,0-5 16,-5-1-16,-4-1 0,-6-2 15,-6 2-15,-4 0 0,-13 3 16,-12 1-16,-11 7 0,-8 5 0,-20 5 15,-16 5-15,8 0 16,17 0-16,10 0 0</inkml:trace>
  <inkml:trace contextRef="#ctx0" brushRef="#br0" timeOffset="42018.4561">2835 5656 0,'0'0'16,"0"0"-16,0 0 0,-20-9 0,12 4 15,-1 1-15,-4 1 0,-3 2 16,-1 1-16,-3 1 0,-2 2 16,-7 1-16,0 2 0,-1 2 15,0 3-15,2 1 0,3 3 0,-6 7 16,5 3-16,1 1 0,2 1 15,6 0-15,2-1 0,4 2 16,3-1-16,6-1 0,6-2 16,4-4-16,5-3 0,5-6 15,11-5-15,3-5 0,3-5 0,15-10 16,0-7-16,2-6 0,-1-6 16,7-7-16,0-1 15,-10-2-15,-1 1 0,-3-8 0,-6 1 16,-4 4-16,-5 0 0,-4 4 15,-5 2-15,-2 4 0,-3 5 16,-4 5-16,-2 4 0,-5 7 16,-1 2-16,-3 7 0,-3 3 15,-1 6-15,-1 4 0,-3 7 16,-4 7-16,-1 6 0,-3 3 0,-3 7 16,-3 5-16,-2 3 0,-1 4 15,-1 10-15,7 0 0,2-8 16,5-6-16,2-6 0,3-12 15,2-8-15</inkml:trace>
  <inkml:trace contextRef="#ctx0" brushRef="#br0" timeOffset="42401.126">3502 5534 0,'0'0'0,"0"0"0,0 0 16,-20 16-16,20-16 0,-24 25 16,6-5-16,-2 3 0,-1 1 0,-2 13 15,-2 3-15,7-2 0,4-2 16,1 3-16,7-4 0,3-7 16,9-6-16,5-9 0,7-7 15,4-6-15,1-6 0,4-4 16,0-3-16,0-3 0,-1-3 0,6-6 15,0-2-15,-1 0 16,-4 0-16,0-2 0,-2 0 16,-4 3-16,-7 4 0,1 2 15,-6 4-15,-4 6 16,-1 3-16,-4 7 0,-3 11 16,-1 0-16,-1 3 0,-4 6 0,-1 4 15,2 2-15,0 2 0,3 1 16,4 1-16,4 0 0,6-3 0,-2-6 15,-3-4-15,1-5 16</inkml:trace>
  <inkml:trace contextRef="#ctx0" brushRef="#br0" timeOffset="42850.7868">4324 5599 0,'0'0'16,"0"0"-16,0 0 0,-19-11 15,19 11-15,-25-5 0,4 7 16,-2 3-16,-3 0 0,-2 4 16,-4 4-16,-6 5 0,1 3 0,-5 8 15,2 1-15,10 1 0,4 0 16,9-4-16,7-2 0,7 0 16,6-1-16,13-11 0,9-8 15,4-6-15,2-6 0,13-7 16,3-4-16,-3-6 0,-2-1 0,2-7 15,-2-2-15,-5 0 0,-5 4 16,-9 6-16,-7 6 16,-4 4-16,-3 6 0,-7 6 0,-2 2 15,-2 11-15,-4 4 0,-7 9 16,0 8-16,-4 6 0,-1 3 16,2 4-16,1 0 0,-3 7 15,2-2-15,3-5 0,3-4 16,-1-5-16,3-4 0,-3-7 15,0-3-15,-3-5 0,-3 0 0,-3-5 16,-5-2-16,0-2 0,-1 1 16,-1-6-16,-2-1 0,0-4 15,4-3-15,3 0 0,3-3 16,9-9-16,5-7 0,1 5 16,1 4-16,1 3 0</inkml:trace>
  <inkml:trace contextRef="#ctx0" brushRef="#br0" timeOffset="43050.9312">5188 5621 0,'0'0'16,"0"0"-16,0 0 0,-13 31 15,13-31-15,-22 36 0,5-9 0,-5 11 16,-1 2-16,0-1 0,1 0 15,-1 3-15,4-9 0,2-1 16,6-9-16,7-8 0,5-7 16,-1-3-16,0 0 0,0-1 0</inkml:trace>
  <inkml:trace contextRef="#ctx0" brushRef="#br0" timeOffset="43180.2971">5306 5425 0,'0'0'0,"0"0"0,0 0 0,30-1 16,-15 2-16,-1-1 0,-2 1 0,0 0 15</inkml:trace>
  <inkml:trace contextRef="#ctx0" brushRef="#br0" timeOffset="43517.4664">5509 5678 0,'0'0'0,"-6"9"0,-2 3 0,-3 4 16,-3 1-16,-1 7 0,-3 2 16,3-4-16,2-1 0,0 0 15,4-5-15,1-3 0,2-3 0,3-4 16,0-4-16,3-5 0,3-3 16,3-6-16,3-2 0,5-4 15,1-3-15,4-1 0,3-2 16,4-3-16,5 1 0,-3 3 15,0 2-15,-2 4 0,-1 4 16,-2 3-16,-3 5 0,-5 6 16,-6 4-16,-3 6 0,-5 5 15,-2 4-15,-3 0 0,-3 4 16,-1 5-16,-3-1 0,1-1 0,-1 6 16,1-3-16,1-3 0,2-2 15,1-9-15,4-5 0,-1-2 16,1-4-16,0 1 0</inkml:trace>
  <inkml:trace contextRef="#ctx0" brushRef="#br0" timeOffset="43718.1546">6280 5446 0,'0'0'0,"0"0"0,0 0 0,-27 17 15,11-4-15,-4 5 0,-6 4 16,1 4-16,0 3 0,-8 12 15,3 3-15,-2 5 0,4-3 16,8 2-16,8-7 0,9-10 16,6-5-16,7-10 0,5-9 15,2-5-15,4-4 0,1-4 16,-2-4-16,-3 3 0,-3 1 0,-5 1 16</inkml:trace>
  <inkml:trace contextRef="#ctx0" brushRef="#br0" timeOffset="43853.3849">5877 5691 0,'0'0'0,"0"0"0,0 0 0,30-7 15,-30 7-15,44-8 0,-12 5 16,5-1-16,5-1 0,16-1 16,1-2-16,2 1 0,-12 2 0,-10 1 15</inkml:trace>
  <inkml:trace contextRef="#ctx0" brushRef="#br0" timeOffset="44153.0921">6571 5761 0,'0'0'0,"0"0"0,0 0 16,-17 22-16,9-11 0,1 2 0,0 3 15,2 4-15,2 0 0,6-3 16,2-2-16,8-7 0,4-3 15,6-5-15,5-3 0,0-4 16,2-3-16,4-6 0,-1-2 16,-7 0-16,-7 1 0,-4 0 15,-5-1-15,-7 1 0,-5 2 0,-8 1 16,-6 3-16,-3 4 16,-7 5-16,-5 4 0,-2 5 0,2 0 15,4 3-15,-1 1 0,5 1 16,10 0-16,7 3 0,13-2 15,11 0-15,-8-4 0,-2-3 16,0 0-16</inkml:trace>
  <inkml:trace contextRef="#ctx0" brushRef="#br0" timeOffset="44400.7554">7877 5489 0,'0'0'0,"0"0"0,0 0 0,-21 20 16,6-7-16,-6 5 0,-7 6 16,-2 4-16,0 5 0,-9 11 15,4 1-15,0 7 0,9-4 16,6 1-16,10-8 0,10-10 0,7-10 16,7-9-16,8-9 0,1-3 15,5-6-15,-4-4 0,0-2 16,-3-2-16,-3 2 0,-5 3 15,-2 1-15,-2 3 0</inkml:trace>
  <inkml:trace contextRef="#ctx0" brushRef="#br0" timeOffset="44533.7571">7455 5705 0,'0'0'0,"13"-5"0,6 0 0,6-1 16,5-1-16,14 0 0,3 0 15,14-2-15,1 0 0,-4 1 16,-12 2-16,-10 1 0</inkml:trace>
  <inkml:trace contextRef="#ctx0" brushRef="#br0" timeOffset="45105.4742">8314 5413 0,'0'0'0,"0"0"0,0 0 16,0 0-16,0 0 0,0 0 16,-20 23-16,20-23 0,-30 25 0,9-8 15,-2 3-15,-4 4 0,-2 2 16,-10 7-16,0 3 16,3-3-16,2-1 0,-2 2 15,5-6-15,5-5 0,6-5 0,2-1 16,3-6-16,8-7 0,2-3 15,7-5-15,5-4 0,4-1 16,3-2-16,6-4 0,7-3 16,1-3-16,2-1 0,3 3 15,3 1-15,0 1 0,-5 3 0,-6 6 16,-4 2-16,-7 6 0,-4 6 16,-5 5-16,-5 3 0,-5 2 15,-3 2-15,-2 3 0,-1 0 16,1 1-16,0 0 0,3 1 15,3-2-15,6-3 0,3-2 16,10-5-16,6-2 0,4-4 16,4-2-16,7-8 0,6-5 15,9-6-15,-3-2 0,-1 0 16,-3-1-16,-7-1 0,-4 2 0,-2-5 16,-7 0-16,-7 1 0,-7 2 15,-9 1-15,-7 3 0,-2 6 16,-5 1-16,0 4 0,-1 3 15,-4 2-15,-3 2 0,-1 7 16,-1 6-16,2 1 0,5 4 0,0 0 16,6 2-16,4 0 0,2 1 15,10 0-15,6-1 16,8-4-16,6-3 0,8-6 16,7-4-16,-9 0 0,-8-2 0,-4 0 15</inkml:trace>
  <inkml:trace contextRef="#ctx0" brushRef="#br0" timeOffset="45275.4188">9208 5607 0,'0'0'15,"0"0"-15,0 0 0,0 0 16,0 0-16,0 0 0,-19 20 16,19-20-16,-25 30 0,10-11 0,0 3 15,-1-2-15,1 1 0,-4 4 16,0-1-16,4-5 0,3-2 15,3-3-15,-1-3 0,2-1 16</inkml:trace>
  <inkml:trace contextRef="#ctx0" brushRef="#br0" timeOffset="45420.5628">9110 5339 0,'0'0'0,"0"0"0,0 0 0,0 0 15,0 0-15,29 0 0,-29 0 16,29 7-16,-29-7 0,31 11 16,-19-6-16,-1-1 0</inkml:trace>
  <inkml:trace contextRef="#ctx0" brushRef="#br0" timeOffset="45702.6576">9460 5548 0,'0'0'0,"0"0"0,0 0 15,-12 20-15,12-20 0,-12 28 16,4-8-16,-1-1 0,-1 4 0,-2-2 16,-1 2-16,-1 1 15,2-4-15,2-2 0,2-3 16,1-4-16,3-2 0,2-6 16,2-3-16,3-5 0,3-2 0,1-2 15,2-5-15,0 0 0,-1-2 16,2 0-16,1-1 0,2 0 15,1 0-15,3 1 0,0 0 16,4 0-16,0 3 0,3 3 16,3 2-16,2 5 0,-2 1 15,3 6-15,0 1 0,-6-1 16,-4-1-16,-4 1 0</inkml:trace>
  <inkml:trace contextRef="#ctx0" brushRef="#br0" timeOffset="45984.1838">10370 5584 0,'0'0'0,"0"0"0,0 0 16,0 0-16,0 0 0,-14 35 15,6-15-15,-3 4 0,-3 1 16,-3 7-16,-4 7 0,-7 8 15,1 0-15,-5 13 0,1-1 16,2 2-16,6-12 0,5-6 16,4-8-16,3-7 0,2-6 0,3-5 15,1-6-15,2-6 0,3-5 16,-2-8-16,2-4 0,0 2 16,0 2-16,0 1 0</inkml:trace>
  <inkml:trace contextRef="#ctx0" brushRef="#br0" timeOffset="46217.3425">10431 5515 0,'0'0'0,"13"-2"15,3-1-15,3 2 0,1 1 0,8 5 16,9 4-16,-4 2 0,-2 1 16,-5 4-16,-4 2 0,-5 3 15,-6 2-15,-6 4 0,-6-1 16,-3-4-16,-4-1 0,-11-2 15,-9 1-15,-2-5 0,-1 0 16,-6-2-16,-6 2 0,4-4 16,5-1-16,-4-3 0,4-6 15,10-1-15,4-1 0,7-6 0,7-3 16,10-4-16,4-3 0,-1 5 16,-1 2-16,-2 2 0</inkml:trace>
  <inkml:trace contextRef="#ctx0" brushRef="#br0" timeOffset="46551.632">11020 5568 0,'0'0'0,"0"0"16,-15 18-16,5-4 16,-1 3-16,-6 6 0,0 4 0,2-2 15,3-2-15,4 4 0,5-2 16,5-4-16,4-5 0,9-6 15,7-6-15,5-5 0,3-3 0,2-6 16,1-2-16,-1-2 16,-2 1-16,5-7 0,-5-4 15,-4 2-15,-6 0 0,-6-1 0,-5 1 16,-7 2-16,-6 1 0,-7 4 16,-6 0-16,-1 5 0,0 4 15,-8 6-15,-5 4 16,3 3-16,1 3 0,7 3 0,5 5 15,4 0-15,4 1 0,12-1 16,8 2-16,9-5 0,7-4 0,-7-1 16,-5-3-16,-3-2 0</inkml:trace>
  <inkml:trace contextRef="#ctx0" brushRef="#br0" timeOffset="46751.0255">11940 5474 0,'0'0'16,"0"0"-16,0 0 0,0 0 15,-29-5-15,29 5 0,-41 10 16,16-1-16,-3 2 0,-10 8 16,-4 5-16,4-1 0,4 2 0,-3 9 15,4 1-15,7-1 0,6-1 16,6 3-16,8-3 16,9-6-16,6-7 0,10-4 0,10-6 15,6-6-15,5-5 0,-9 1 16,-7-1-16,-5 1 0</inkml:trace>
  <inkml:trace contextRef="#ctx0" brushRef="#br0" timeOffset="46951.2885">12291 5349 0,'0'0'0,"0"0"0,0 0 16,-10 24-16,10-24 0,-15 35 15,1-11-15,-1 2 0,1 2 0,-7 12 16,-1 4-16,-3 5 16,1-4-16,5-3 0,1-3 15,3 1-15,5-7 0,2-8 16,2-4-16,2-5 0</inkml:trace>
  <inkml:trace contextRef="#ctx0" brushRef="#br0" timeOffset="47201.0858">12486 5509 0,'0'0'0,"0"0"15,0 0-15,-28 8 0,28-8 0,-37 15 16,12-3-16,-1 3 0,-2-1 16,-7 8-16,2 3 0,-4 2 15,6-1-15,6-3 0,4-2 16,7-2-16,4-1 0,7-2 15,6-3-15,5-1 0,4-1 16,9-1-16,6-3 0,3 0 16,2-2-16,2-1 0,4-1 15,2-2-15,-2 1 0,-9-2 0,-6 0 16,-6 0-16</inkml:trace>
  <inkml:trace contextRef="#ctx0" brushRef="#br0" timeOffset="47534.8347">12508 5727 0,'0'0'16,"0"0"-16,0 0 0,0 0 0,34-3 15,-34 3-15,40-4 0,-15 3 16,0 0-16,5-1 0,2-3 16,7-2-16,0-3 0,-2 0 15,-1-3-15,2-1 0,-4 2 16,-7-2-16,-6 0 0,-7 0 15,-5 2-15,-9 1 0,-8 1 16,-4 1-16,-4 2 0,-7 2 16,-6 1-16,0 4 0,1 3 0,-3 5 15,-1 6-15,3-1 0,4 2 16,-2 9-16,4 7 0,5-2 16,4-1-16,6 1 0,6 2 15,3-4-15,4 0 0,12-2 16,11-2-16,5-8 0,4-7 0,-8-3 15,-6 0-15,-5-1 0</inkml:trace>
  <inkml:trace contextRef="#ctx0" brushRef="#br0" timeOffset="47734.6155">13468 5458 0,'0'0'0,"0"0"0,0 0 0,0 0 15,-17 23-15,17-23 0,-21 29 16,9-11-16,0 3 0,0 3 16,0 4-16,-3 7 0,3-2 0,2 1 15,1-2-15,1 4 0,1-7 16,1-6-16,3-4 16,1-5-16,0-7 0,1 0 0,0-2 15,-1 0-15</inkml:trace>
  <inkml:trace contextRef="#ctx0" brushRef="#br0" timeOffset="47884.1539">13132 5641 0,'0'0'0,"0"0"0,0 0 16,39-6-16,-20 5 0,8-1 16,8 2-16,11-1 0,3-1 0,15 3 15,4 4-15,-14-3 0,-10 1 16,-8-1-16</inkml:trace>
  <inkml:trace contextRef="#ctx0" brushRef="#br0" timeOffset="48167.684">14014 5499 0,'0'0'0,"0"0"0,0 0 0,-22-4 0,14 4 15,-7 2-15,-3 4 0,-2 0 16,-1 0-16,-5 4 0,3 4 15,3-1-15,4 1 0,3 1 16,3 2-16,3-1 0,4 1 0,5 0 16,5 0-16,1-1 0,3 0 15,6 1-15,2-3 16,-4 0-16,-3-3 0,-3-1 0,-3-2 16,-4 0-16,-4-1 15,-7 1-15,-8 0 0,0 0 16,-3 0-16,-5 1 0,-2-3 15,-4 1-15,3-1 0,8-3 0,4-2 16,3 0-16,3 0 0,1-1 16</inkml:trace>
  <inkml:trace contextRef="#ctx0" brushRef="#br0" timeOffset="48834.0966">14718 5579 0,'0'0'0,"0"0"16,0 0-16,0 0 0,-18 19 15,18-19-15,-17 29 0,7-11 16,0 0-16,2 1 0,4 2 16,0 2-16,3-3 0,6-5 15,3-2-15,5-5 0,1-4 0,6-5 16,4-5-16,0 0 0,-1 0 16,4-6-16,-3-2 0,-1-2 15,-1-1-15,-2 0 0,-1-1 16,-3 1-16,0 3 0,-4 2 15,-2 3-15,-1 2 0,-3 3 0,-3 4 16,-3 4-16,-2 1 16,0 3-16,-1 4 0,-2 3 15,0 4-15,-1 0 0,2 7 0,2 2 16,2-3-16,2-4 0,6-3 16,4-6-16,2-4 0,3-3 15,4-6-15,3-4 0,1-4 16,2-1-16,-3-5 0,-1-3 15,-3 2-15,-1-1 0,-4-3 16,-2-2-16,-4-1 0,-2 3 0,-4-5 16,-4-2-16,0 9 15,-1 2-15,-4-1 0,-1 0 16,1 4-16,2 2 0,-1 2 0</inkml:trace>
  <inkml:trace contextRef="#ctx0" brushRef="#br0" timeOffset="49034.2948">15553 5620 0,'0'0'0,"0"0"16,0 0-16,0 0 0,-11 25 15,11-25-15,-18 30 0,6-13 16,-2 4-16,1-1 0,0 1 15,2-3-15,1-1 0,0 1 16,1-3-16,1-2 0</inkml:trace>
  <inkml:trace contextRef="#ctx0" brushRef="#br0" timeOffset="49203.5897">15609 5359 0,'0'0'0,"0"0"0,0 0 16,0 0-16,0 0 0,27 7 16,-27-7-16,24 8 0,-24-8 15,31 11-15,-12-6 0,-2-2 0,-3 1 16,-1-1-16</inkml:trace>
  <inkml:trace contextRef="#ctx0" brushRef="#br0" timeOffset="49384.4525">16052 5417 0,'0'0'15,"0"0"-15,0 0 0,0 0 16,-18 19-16,18-19 0,-27 29 16,10-9-16,1 1 0,-2 4 0,0 3 15,-4 5-15,1 0 0,0 5 16,6-4-16,3-6 0,2-5 16,5-3-16,4-4 15,1-3-15,3-3 0,-3-10 0,2-3 16,-1 0-16,0 1 0,-1-1 15</inkml:trace>
  <inkml:trace contextRef="#ctx0" brushRef="#br0" timeOffset="49535.4255">15734 5635 0,'0'0'0,"0"0"0,0 0 16,0 0-16,33-15 0,-33 15 15,38-4-15,-15 1 0,2 2 0,5 0 16,3 0-16,8-2 0,-1 2 15,0-3-15,1 0 0,1-1 16,-8 2-16,-6 1 0</inkml:trace>
  <inkml:trace contextRef="#ctx0" brushRef="#br0" timeOffset="49901.4608">16530 5306 0,'0'0'0,"0"0"0,0 0 16,0 0-16,-15 22 0,15-22 16,-26 35-16,11-13 0,-1 3 15,-3 4-15,-2 5 0,-6 6 0,2-1 16,-4 8-16,3-3 0,5-5 16,3-5-16,2-2 0,4-6 15,2-7-15,3-5 16,6-7-16,1-7 0,8-1 0,2-5 15,5-5-15,4-6 16,0-1-16,0-2 0,7-5 0,4 0 16,-2-2-16,0 1 0,5 1 15,0 4-15,-4 6 0,-4 3 16,-2 7-16,-2 5 0,-3 3 16,-3 1-16,-4 7 0,-3 2 0,-3 5 15,-1 2-15,-3 3 0,-2 3 16,0-1-16,-1 1 0,1 0 15,0-6-15,1-5 0</inkml:trace>
  <inkml:trace contextRef="#ctx0" brushRef="#br0" timeOffset="50417.9968">17821 5463 0,'0'0'0,"0"0"0,0 0 16,0 0-16,-23 0 0,23 0 15,-42 7-15,14-1 0,-4 0 0,-5 6 16,-2 4-16,-9 5 0,5 0 16,-7 8-16,4 2 0,7-3 15,4-1-15,6 3 0,10-2 16,9-6-16,7-2 0,10-4 15,10-5-15,4-6 0,4-5 16,7-8-16,6-4 0,-3-1 16,-2 1-16,-2-4 0,-3-2 15,-2 2-15,-4 0 0,-1-3 16,-4-2-16,-5 5 0,-5 4 0,0 1 16,-2 2-16,-1 3 0,-2 4 15,-1 5-15,-1 3 0,-1 3 16,-1 2-16,-2 9 0,0 5 15,0 4-15,-1 2 0,0 6 16,-1 4-16,-1 2 0,0 2 16,-4 6-16,-1-2 0,-1-7 15,0-3-15,-2 1 0,-2-6 16,3-10-16,1-7 0,-2-5 16,1-2-16,-1-4 0,-3 1 0,-3-4 15,-2-2-15,2-3 0,2-1 16,3-4-16,0-4 0,3-4 15,2-3-15,5-6 0,4-6 16,3 1-16,3-3 0,-1 3 0,-1 5 16,0 6-16</inkml:trace>
  <inkml:trace contextRef="#ctx0" brushRef="#br0" timeOffset="50735.615">17875 5661 0,'0'0'0,"0"0"16,22-2-16,-6 1 0,1 0 0,12 0 15,4-1-15,1 1 16,2 0-16,8-2 0,-1 0 16,-6-3-16,-3 1 0,-2-3 15,-2 0-15,-6-1 0,-4 0 0,-5-4 16,-9-1-16,-4 3 0,-3 2 16,-6 0-16,-6-1 0,-3 3 15,-5 2-15,-3-1 0,-4 2 16,-1 2-16,1 3 0,-2 5 15,-1 5-15,5 0 0,1 0 16,-1 9-16,2 5 0,5 1 16,5 1-16,7 2 0,6 2 15,5 1-15,6-2 0,11-5 16,9-3-16,3-5 0,2-2 0,17-5 16,7-4-16,-15-3 0,-11-1 15,-9 1-15</inkml:trace>
  <inkml:trace contextRef="#ctx0" brushRef="#br0" timeOffset="51119.1735">18755 5525 0,'0'0'0,"0"0"0,0 0 16,-15 13-16,15-13 0,-18 22 15,6-4-15,0 3 0,0 0 16,-1 4-16,1 0 0,-2 5 15,1-3-15,3-3 0,2-3 16,2-4-16,0-2 0,4-5 16,3-2-16,1-5 0,3-3 0,1-4 15,2-4-15,1-2 0,1-1 16,3-6-16,3-4 16,1-1-16,-1 0 0,5-4 0,0 0 15,0 0-15,0 3 0,1 3 16,0 1-16,-1 3 0,-2 3 15,-1 5-15,-2 3 0,-1 4 0,-2 1 16,-1 4-16,-2 4 16,-2 2-16,-2 1 0,-3 4 15,0 5-15,-3 3 0,0 0 0,-1 2 16,-2 1-16,1-2 0,0-2 0,0 1 16,1 1-16,0-4 15,-1-2-15,1-5 0,1-1 16,0-2-16</inkml:trace>
  <inkml:trace contextRef="#ctx0" brushRef="#br0" timeOffset="51452.0094">19118 5724 0,'0'0'0,"0"0"16,0 0-16,25-7 0,-25 7 15,30-6-15,-10 2 0,1-1 16,1 0-16,7-4 0,3 0 15,-2 0-15,-1 0 0,-2-1 16,0 0-16,-5 0 0,-2-1 0,-1-5 16,-6 1-16,-6 0 0,-4 2 15,-8 2-15,-5-1 16,-3 5-16,-3 0 0,-10 3 0,-5 1 16,3 4-16,1 4 0,1 5 15,-1 2-15,5 0 0,4 1 0,2 5 16,4 4-16,3 3 15,4-1-15,7 8 0,8 1 16,3-3-16,4-3 0,11-4 16,9 1-16,1-6 0,2-3 0,6-6 15,7-7-15,-6 1 0,-11-1 16,-10 0-16</inkml:trace>
  <inkml:trace contextRef="#ctx0" brushRef="#br0" timeOffset="51801.0273">19955 5455 0,'0'0'0,"0"0"15,0 0-15,0 0 0,0 0 0,-13 31 16,13-31-16,-13 35 0,3-13 16,-2 6-16,-1 3 0,1 2 15,1-2-15,-2 8 0,3-3 16,0 1-16,2-4 0,4-9 15,1-6-15,4-5 0,4-7 0,3-6 16,1-5-16,-1-2 16,0-2-16,1-10 0,0-3 15,-1-4-15,0-2 0,0-4 16,0-3-16,-1 4 0,1 4 0,1-1 16,0 6-16,-3 3 0,0 5 15,4 2-15,3 5 0,0 4 16,3 1-16,0 5 0,2 5 15,0 1-15,1 1 0,2 3 16,2 1-16,-1 0 0,0-2 0,-4-2 16,-4-2-16,-1-2 0</inkml:trace>
  <inkml:trace contextRef="#ctx0" brushRef="#br0" timeOffset="52151.106">20433 5572 0,'0'0'16,"0"0"-16,0 0 0,-17 16 0,17-16 16,-24 21-16,5-5 15,2 4-15,0-1 0,-1 11 16,2 2-16,4-3 0,3-2 0,6 2 16,5-2-16,8-7 0,5-3 15,10-7-15,7-6 0,2-4 16,1-4-16,1-7 0,2-4 15,2-4-15,-6-3 0,-6 0 16,-4-1-16,-7-1 0,-5 0 0,-10-3 16,-9 0-16,-4 2 0,-3 2 15,-9 3-15,-4 3 0,-3 5 16,-1 4-16,0 6 0,1 5 16,1 2-16,2 2 0,0 5 15,4 4-15,9-1 0,7 3 16,13 0-16,11 1 0,-4-4 15,-3-3-15,-2-2 0</inkml:trace>
  <inkml:trace contextRef="#ctx0" brushRef="#br0" timeOffset="52434.8542">21203 5466 0,'0'0'0,"-12"-1"16,-5 2-16,-3 0 0,-3 2 0,-11 5 15,-5 5-15,-5 1 0,3 2 16,6-1-16,4 1 16,8 2-16,6 1 0,7 5 0,9 2 15,6-2-15,5-5 0,6-1 16,7-3-16,-1-1 0,-1 0 16,-2-3-16,-2-4 15,-5 0-15,-3-2 0,-5 1 0,-3 1 16,-4 1-16,-5 1 0,-8 2 15,-8 0-15,-1 2 0,-3 0 0,1-1 16,-2-1-16,6-3 16,4-1-16,4-1 0,3-2 15,2-1-15</inkml:trace>
  <inkml:trace contextRef="#ctx0" brushRef="#br0" timeOffset="52634.2608">21474 5601 0,'0'0'0,"0"0"16,0 0-16,0 0 0,0 0 0,0 0 16,-7 23-16,7-23 0,-12 25 15,12-25-15,-20 37 16,9-18-16,0 0 0,0-2 16,0-1-16,2-1 0,0-3 0,2-3 15,1-5-15,3 0 0,0-2 0,-1 1 16</inkml:trace>
  <inkml:trace contextRef="#ctx0" brushRef="#br0" timeOffset="52784.7446">21449 5323 0,'0'0'0,"0"0"0,0 0 0,19 13 16,-19-13-16,22 17 0,-9-4 15,1-2-15,-1 0 0,-2-2 16,-1 0-16,-1-2 0</inkml:trace>
  <inkml:trace contextRef="#ctx0" brushRef="#br0" timeOffset="53001.1926">22025 5420 0,'0'0'0,"0"0"0,0 0 0,-17 18 15,17-18-15,-23 26 0,6-6 16,-1 2-16,0 1 0,-4 11 16,2 1-16,5-4 0,3-2 0,3 4 15,5-5-15,4-4 0,4-6 16,7-4-16,7-3 16,3-2-16,3-2 0,1-5 0,2-2 15,-2-3-15,-2-3 0,-4 0 16,-4 2-16,-1 1 0</inkml:trace>
  <inkml:trace contextRef="#ctx0" brushRef="#br0" timeOffset="53168.7702">21711 5575 0,'0'0'0,"0"0"15,0 0-15,24-5 0,-24 5 16,32-5-16,-6 2 0,2 2 15,0 0-15,10 0 0,4 1 16,0 0-16,1 0 0,1 0 16,-9 0-16,-6 0 0</inkml:trace>
  <inkml:trace contextRef="#ctx0" brushRef="#br0" timeOffset="53668.2154">22470 5527 0,'0'0'0,"0"0"0,0 0 16,0 0-16,0 0 0,-22 22 0,22-22 15,-22 25-15,11-9 0,-1 4 16,0 2-16,1 2 0,0-3 16,-1 6-16,1-2 0,3-3 15,4-2-15,4-5 0,3-1 16,6-5-16,5-4 0,9-5 15,7-4-15,0-4 0,0-2 0,7-5 16,2-2-16,-3-2 0,-1-2 16,4-4-16,-3-2 15,-7 4-15,-6 2 0,-5 4 16,-5 5-16,-3 1 0,-4 4 0,-3 2 16,-6 5-16,-2 2 0,-4 4 0,-3 7 15,-3 6-15,-1 3 16,2 2-16,1 6 0,2 4 15,0 0-15,1-1 0,1 7 16,1-1-16,3-3 0,0-2 0,0-4 16,-1-2-16,0-3 0,-1-4 15,-3 1-15,-3-2 16,-3-4-16,0-3 0,-1-4 0,2-1 16,-3-2-16,1-2 0,-4-3 15,-3-2-15,6-2 0,-1-3 16,2-1-16,3-3 0,1 2 15,1-2-15,2-1 0,2-2 16,4-3-16,3-1 0,-1 2 0,2 3 16,0 2-16</inkml:trace>
  <inkml:trace contextRef="#ctx0" brushRef="#br0" timeOffset="53818.4255">23051 5862 0,'0'0'16,"0"0"-16,0 0 0,-14 22 0,14-22 15,-23 20-15,23-20 0,-17 16 16</inkml:trace>
  <inkml:trace contextRef="#ctx0" brushRef="#br0" timeOffset="67751.2355">9452 5242 0,'0'0'0,"0"0"16,0 0-16,0 0 0,27-7 16,-27 7-16,27-7 0,-7 4 15,5-2-15,2 1 0,4-1 16,14-2-16,6-1 0,17-2 15,5 1-15,2 1 0,2 2 0,22-3 16,5-1-16,16 0 0,-2 1 16,20 1-16,0 1 0,48-2 15,-19 2-15,-13 2 0,-6 1 16,-12 3-16,-6 1 0,-4 2 16,-1 3-16,-17-1 0,-11 1 15,-9 4-15,-6 2 0,-26-3 0,-18-4 16,-11 0-16</inkml:trace>
  <inkml:trace contextRef="#ctx0" brushRef="#br0" timeOffset="71168.1385">14728 1733 0,'0'0'0,"0"0"16,0 0-16,0 0 0,-23 14 0,23-14 16,-27 23-16,12-7 0,-1 3 15,-6 2-15,-5 4 16,-6 6-16,1-2 0,0 5 15,-1 2-15,1 4 0,5-6 0,2-2 16,6-7-16,4-6 0</inkml:trace>
  <inkml:trace contextRef="#ctx0" brushRef="#br0" timeOffset="71351.319">14763 1878 0,'0'0'0,"0"0"0,0 0 0,-20 20 15,20-20-15,-26 26 0,6-9 16,-3 4-16,-3 4 0,-8 8 16,0 3-16,-3 4 0,2-2 0,7-5 15,3-4-15,6-4 0,5-7 16,10-8-16,7-8 16,-1-1-16,1 0 0,-1-1 0</inkml:trace>
  <inkml:trace contextRef="#ctx0" brushRef="#br0" timeOffset="71518.8925">14634 2069 0,'0'0'0,"0"0"16,0 0-16,0 0 0,0 0 0,-15 25 16,15-25-16,-11 30 15,5-12-15,-1 4 0,1 5 16,0-1-16,1 0 0,-1 8 0,3 1 16,1-4-16,1-3 0,2-4 15,2-5-15,3-3 0,1-4 16,0-1-16,-2-2 0,0-2 15</inkml:trace>
  <inkml:trace contextRef="#ctx0" brushRef="#br0" timeOffset="71669.9853">14791 1998 0,'0'0'0,"0"0"0,0 0 16,19-14-16,-5 6 0,1 0 15,4-1-15,3 1 0,2 1 16,7-2-16,0 1 0,0 0 15,0 2-15,-3 3 0,-1-1 16,-2 4-16,-5 1 0,-5 1 0,-1-2 16,-3 1-16</inkml:trace>
  <inkml:trace contextRef="#ctx0" brushRef="#br0" timeOffset="71834.5924">14772 2142 0,'0'0'0,"0"0"16,0 0-16,31-14 0,-10 5 0,5-1 15,5-1-15,2 0 16,2 0-16,9-2 0,-1-1 16,6 1-16,-3 2 0,-6 1 0,-6 0 15,-5 3-15,-6 1 0,-4 1 16</inkml:trace>
  <inkml:trace contextRef="#ctx0" brushRef="#br0" timeOffset="72034.9458">15111 2057 0,'0'0'16,"0"0"-16,0 0 0,0 0 15,0 0-15,3 20 0,-3-20 16,4 23-16,-4-23 0,2 33 0,-1-11 16,-1 3-16,-1 3 0,-1 1 15,0-1-15,-3 6 0,1-1 16,-2-4-16,1-2 0,-2-3 16,1 0-16,-6-2 0,-5-4 15,1-5-15,-2-1 0,5-9 16,-1-2-16,3-3 0,3-3 0,1-7 15,1-7-15,2 5 0,1 0 16,-1 4-16</inkml:trace>
  <inkml:trace contextRef="#ctx0" brushRef="#br0" timeOffset="72151.4663">15422 1922 0,'0'0'16,"0"0"-16,0 0 0,0 0 15,26-3-15,-19 4 0,1 2 16,0 1-16,0 0 0,-1 3 15,0 2-15,-1-1 0,0-3 0,-2 2 16</inkml:trace>
  <inkml:trace contextRef="#ctx0" brushRef="#br0" timeOffset="72751.9261">15884 1760 0,'0'0'0,"0"0"16,0 0-16,0 0 0,0 0 0,-10 24 15,10-24-15,-26 32 0,7-13 16,-3 6-16,-3 3 0,-3 3 16,-1 3-16,-9 14 0,-2 0 15,-4 10-15,4-3 0,0 1 16,5-11-16,9-7 0,5-6 16,3-4-16,5-9 0,4-7 15,2-3-15,-1-5 0,1-4 16,3-3-16,-1-1 0,1-5 15,-1-7-15,-1-1 0,2 0 0,0-2 16,2-2-16,1 5 0,2 4 16,1 0-16,1-2 0,3-1 15,3 0-15,8-1 0,5 1 16,4 0-16,4 1 0,5-2 16,6-1-16,-1 2 0,-1 4 0,9 0 15,0 4-15,-7 0 16,-6-1-16,-3 2 0,-3 2 15,-3 5-15,-3 2 0,-3 4 16,-3 1-16,-5 4 0,-3 4 0,-6 6 16,-3 6-16,-2 2 0,-3 2 15,0 1-15,-3 2 0,-1-5 16,0-1-16,0-4 0,1-2 16,0-4-16,1-4 0,-4-1 15,-4-2-15,-2-3 0,-2-5 0,1-1 16,-2-4-16,2-1 0,0-1 15,0-3-15,2-5 16,0 1-16,2-1 0,1 1 0,2 1 16,3-2-16,4-1 0,4 1 15,3 0-15,6 2 0,4 1 16,7 0-16,5 0 0,3 0 16,1 0-16,6 4 0,3 0 15,-7 1-15,-6 1 0,-4 0 16</inkml:trace>
  <inkml:trace contextRef="#ctx0" brushRef="#br0" timeOffset="72901.6684">16365 2296 0,'0'0'16,"0"0"-16,0 0 0,0 0 15,16 17-15,-16-17 0,15 15 16,-15-15-16,15 17 0,-6-10 15,1-2-15,-2-1 0,-1 1 0,0-2 16</inkml:trace>
  <inkml:trace contextRef="#ctx0" brushRef="#br0" timeOffset="73101.7196">16616 1651 0,'0'0'0,"0"0"0,0 0 0,0 0 16,0 0-16,25 1 0,-25-1 15,18 12-15,-18-12 0,22 19 0,-11-8 16,-1 0-16,-2 1 0,-1-2 16,-1-2-16,0-1 0</inkml:trace>
  <inkml:trace contextRef="#ctx0" brushRef="#br0" timeOffset="73269.086">16540 1804 0,'0'0'16,"0"0"-16,0 0 0,0 0 16,0 0-16,27 9 0,-27-9 0,22 11 15,-22-11-15,33 11 0,-10-4 16,4-5-16,5-2 0,-3 0 15,-4 0-15,-2 0 0</inkml:trace>
  <inkml:trace contextRef="#ctx0" brushRef="#br0" timeOffset="73618.0654">17379 1680 0,'0'0'15,"5"-3"-15,0-1 0,0 1 0,-2-1 16,-2 1-16,-1 3 0,-4-1 16,-5 3-16,-8 6 0,-7 3 15,-7 1-15,-5-2 0,-19 11 16,-6 4-16,-16 9 0,-2 0 15,-5 6-15,7-3 0,7 4 16,14-4-16,7-5 0,15-7 16,15-8-16,12-3 0,14-7 15,12-4-15,9-4 0,7-3 0,12-8 16,12-5-16,1-1 0,3 0 16,3-2-16,-5 4 0,-10 1 15,-7 1-15,-12 3 0,-8 3 16,-11 1-16,-6 2 0,-10 8 15,-7 4-15,-8 1 0,-5 5 16,-16 2-16,-9 4 0,-4 5 16,-2 4-16,-3 4 0,-2 6 15,0 3-15,6-2 0,6-5 16,5-4-16,10-1 0,8-1 0,4 4 16,14-9-16,7-15 0,5 1 15,0-4-15,-3-2 0,0 0 16</inkml:trace>
  <inkml:trace contextRef="#ctx0" brushRef="#br0" timeOffset="73785.7028">17033 2123 0,'0'0'0,"0"0"16,0 0-16,32-2 16,-18 1-16,3 1 0,2 2 15,-2 0-15,1 2 0,3 1 0,-1 2 16,-4 1-16,-3 0 0,-5-1 15,-6 1-15,1-1 0,-2-1 0,0-2 16</inkml:trace>
  <inkml:trace contextRef="#ctx0" brushRef="#br0" timeOffset="73944.5047">16642 2367 0,'0'0'0,"0"0"15,0 0-15,21-12 0,-21 12 16,43-17-16,-14 6 0,3 0 0,4 1 15,10-1-15,1 2 16,5 1-16,-7 3 0,-6 3 0,-6 2 16,-10 3-16,-6-1 0,-4-1 15,-2 2-15,-2-2 0</inkml:trace>
  <inkml:trace contextRef="#ctx0" brushRef="#br0" timeOffset="74085.3123">16678 2531 0,'0'0'0,"0"0"16,0 0-16,0 0 0,0 0 0,0 0 15,0 0-15,39-10 0,-16 2 16,8-2-16,6-2 16,4-2-16,2 0 0,11-3 0,-2 2 15,5 0-15,-5-1 0,-4 1 16,-9 4-16,-9 3 0</inkml:trace>
  <inkml:trace contextRef="#ctx0" brushRef="#br0" timeOffset="74301.307">16934 2245 0,'0'0'0,"0"0"15,0 0-15,0 0 0,0 0 16,0 0-16,0 0 0,3 32 16,-3-32-16,-5 35 0,0-13 15,0 4-15,-1 3 0,-2 2 16,0 5-16,-2 4 0,2-3 0,1-1 15,3-2-15,2 3 16,3-7-16,4-6 0,4-9 16,-2-1-16,-2-3 0,0-2 0</inkml:trace>
  <inkml:trace contextRef="#ctx0" brushRef="#br0" timeOffset="74519.1996">17677 1953 0,'0'0'0,"0"0"0,0 0 0,0 0 15,3 26-15,-3-26 0,-2 27 0,0-9 16,-2 3-16,0 3 16,-1 2-16,-2 2 0,0 2 0,0 7 15,1-2-15,2-4 0,-1-4 16,1 1-16,1-5 0,0-5 15,1-2-15,0-4 0</inkml:trace>
  <inkml:trace contextRef="#ctx0" brushRef="#br0" timeOffset="74652.2028">17660 2228 0,'0'0'0,"0"0"0,0 0 0,23-9 16,-8 4-16,4 0 0,3-1 15,1 1-15,1-1 0,6 0 16,-3 0-16,-2 3 0,-4 2 15,-4-1-15,-3 1 0,-1-1 16</inkml:trace>
  <inkml:trace contextRef="#ctx0" brushRef="#br0" timeOffset="74851.4996">17470 2217 0,'0'0'0,"0"0"15,0 0-15,0 0 0,0 0 16,0 0-16,4 24 0,-4-24 16,1 26-16,-1-26 0,-3 35 15,1-15-15,-2 2 0,1 1 16,0 0-16,-2 0 0,0 1 0,-2 1 16,2-3-16,0-4 0</inkml:trace>
  <inkml:trace contextRef="#ctx0" brushRef="#br0" timeOffset="75001.5443">17330 2585 0,'0'0'15,"0"0"-15,0 0 0,0 0 16,0 0-16,9-18 0,-9 18 16,27-8-16,-27 8 0,43-11 15,-13 2-15,4 1 0,3-2 0,15-2 16,3 1-16,15-1 0,-1 2 16,13 1-16,-2 4 0,-4 0 15,-2-1-15,-8 1 0,-16 0 16,-13 2-16</inkml:trace>
  <inkml:trace contextRef="#ctx0" brushRef="#br0" timeOffset="75128.4869">18913 2385 0,'0'0'0,"0"0"0,0 0 15,0 0-15,-29 24 0,29-24 16,-21 18-16,21-18 0</inkml:trace>
  <inkml:trace contextRef="#ctx0" brushRef="#br0" timeOffset="80251.9846">14853 4386 0,'0'0'0,"11"-1"0,4 0 15,4-1-15,3 1 0,14 0 16,8 1-16,11 0 0,0 2 0,21-1 16,7-2-16,-1 2 15,-2 3-15,25-2 0,18-1 16,-8-3-16,-7-1 0,60-5 0,-5-2 16,-16 0-16,-9 1 0,12-1 15,10 0-15,-8 2 0,-5 3 16,16-3-16,11-2 0,-13 2 15,-9 1-15,23 5 0,13 2 16,-14-3-16,-11-1 0,15 4 16,10 2-16,-10-3 0,-8-3 0,20 1 15,14-1-15,-13 4 0,-9 1 16,14-1-16,10-1 0,-15 2 16,-11 2-16,17-2 15,13-1-15,-17 2 0,-13-1 0,15-1 16,11-1-16,-20 0 0,-12-1 15,12-1-15,11 1 0,-19-1 16,-11-1-16,11-1 0,9 0 16,-19-1-16,-11-2 0,-1 1 15,1-1-15,-19 2 0,-15 1 0,-13-8 16,-8-5-16,-24 10 0,-16 7 16,-21 4-16,-16 3 0,-8-2 15,-5-1-15,-5-2 0</inkml:trace>
  <inkml:trace contextRef="#ctx0" brushRef="#br0" timeOffset="95453.0178">3250 7497 0,'0'0'0,"0"0"16,28 1-16,-15 0 0,2 1 0,12 0 16,8-2-16,1 0 0,2 0 15,17 0-15,10 0 0,-1 1 16,-3 2-16,26-3 0,21 1 15,-9-1-15,-8 0 0,59-5 16,18-2-16,-23 3 0,-14 4 0,11-1 16,10 0-16,-18-2 0,-10-2 15,19 3-15,18 1 16,-16-2-16,-14-1 0,25 2 0,17-1 16,-17-1-16,-13-1 0,27 1 15,20 0-15,-22 2 0,-13 4 0,24-1 16,19 0-16,-21 1 15,-13 1-15,25 8 0,15 6 16,-28-3-16,-17 0 0,14 6 16,12 4-16,-28-3 0,-22-2 0,-42-5 15,-29-4-15,-20-4 16</inkml:trace>
  <inkml:trace contextRef="#ctx0" brushRef="#br0" timeOffset="96919.6577">3233 7520 0,'0'0'0,"0"0"16,-25-5-16,13 3 0,-1 0 0,-5-2 15,-2-4-15,-8-1 0,-3 1 16,-1-3-16,0-1 0,-2-2 16,-1-2-16,-6-5 0,0 0 15,-1 0-15,4 1 0,-6-9 16,1-2-16,7 1 0,0 1 15,2-3-15,0-1 0,6 0 16,3 3-16,2-8 0,4-2 16,4 5-16,2 2 0,6-2 15,4-2-15,3 2 0,0 2 0,3 1 16,4 1-16,3-1 16,5 2-16,10-1 0,10 1 15,-3 5-15,2 1 0,9 2 0,9 0 16,2 0-16,0 2 0,15 2 15,5 5-15,1-3 0,0 0 16,40-2-16,-2 5 0,-11 3 16,-8 3-16,13 3 0,7 2 15,-9-1-15,-5 2 0,11 1 16,6 0-16,-6-3 0,-4-2 0,12-7 16,12-2-16,-11 2 0,-7 3 15,15-3-15,10 0 0,-13 0 16,-7 2-16,13-4 0,10-3 15,-9 1-15,-5-1 0,6 3 16,6 1-16,-6 3 0,-4 2 0,12 0 16,9-2-16,-16 4 0,-9 0 15,12 3-15,11 3 16,-11 0-16,-8 1 0,13 13 0,8 8 16,-10-2-16,-8 0 0,8 4 15,6 4-15,-12 5 0,-6 2 16,13 12-16,8 8 0,-16-4 15,-13 0-15,6 17 0,7 12 16,-20-1-16,-11-4 0,-2 7 16,-1 5-16,-14-10 0,-10-5 0,-8 4 15,-5 4-15,-19-13 16,-13-11-16,-17-9 0,-12-6 0,-10-12 16,-6-8-16,-26-15 0,-16-8 15,-3-11-15,-1-5 0,-30-10 16,-17-5-16,-14-6 0,-9-4 15,-30-11-15,-19-9 0,-4 8 16,-3 4-16,60 16 0,38 11 16,29 7-16</inkml:trace>
  <inkml:trace contextRef="#ctx0" brushRef="#br0" timeOffset="115737.0248">10402 6795 0,'0'0'15,"32"-6"-15,8-1 0,7 0 0,5 0 16,7-2-16,-4 2 0,12-2 16,11 0-16,-11 2 0,-6 1 0,-4-2 15,-9 0-15,-13 3 0,-11 2 16,-11 3-16,-7 2 0,-12-4 16,-8 0-16,3 0 0,3-1 15,2 2-15</inkml:trace>
  <inkml:trace contextRef="#ctx0" brushRef="#br0" timeOffset="115969.004">10763 6454 0,'0'0'0,"0"0"0,0 0 16,0 0-16,7 25 0,-7-25 15,1 38-15,-1-14 0,0 3 16,0 7-16,0 6 0,1 14 15,0 1-15,0 14 0,-1-1 16,0 6-16,0-7 0,0 2 0,0-7 16,0-13-16,0-9 0,-2-7 15,-1-4-15,-2-7 0,0-5 16,0-3-16,2-4 0,1-2 16</inkml:trace>
  <inkml:trace contextRef="#ctx0" brushRef="#br0" timeOffset="116235.6697">10793 6899 0,'0'0'0,"0"0"0,0 0 0,-20 12 16,20-12-16,-25 17 0,6-3 16,-2 0-16,-2 2 0,-1 2 15,-2 3-15,-4 4 0,0-2 0,-1 4 16,4-3-16,8-2 0,4-5 15,9-3-15,7-5 16,5-3-16,6-3 0,13-3 0,8-4 16,2 0-16,1 1 0,7-3 15,6 2-15,7-2 0,-1 1 16,-3-1-16,-1-1 0,-6 3 16,-11-1-16,-8 2 0</inkml:trace>
  <inkml:trace contextRef="#ctx0" brushRef="#br0" timeOffset="116419.4265">11225 6598 0,'0'0'16,"0"0"-16,0 0 0,26-9 15,-26 9-15,25-5 0,-7 3 16,-2 2-16,1 0 0,5 4 15,0 0-15,-2 1 0,-3-3 0,-2 0 16,-3 1-16,-1-2 0</inkml:trace>
  <inkml:trace contextRef="#ctx0" brushRef="#br0" timeOffset="116586.7628">11097 6736 0,'0'0'0,"0"0"16,0 0-16,30-5 0,-30 5 0,38-7 15,-11 2-15,4 0 0,2 1 16,10-2-16,1 2 16,-3 0-16,-1 2 0,-1-2 0,-7 2 15,-6 0-15,-5 0 0,-4 1 16</inkml:trace>
  <inkml:trace contextRef="#ctx0" brushRef="#br0" timeOffset="116752.7824">11066 6882 0,'0'0'0,"0"0"16,29-7-16,-7 3 0,5 0 0,15-4 15,6-1-15,1-1 0,-1 1 16,12-2-16,8-3 0,-6 3 16,-7 0-16,-3-3 0,-10-3 15,-11 5-15,-7 3 0,-7 2 16</inkml:trace>
  <inkml:trace contextRef="#ctx0" brushRef="#br0" timeOffset="116952.9947">11453 6447 0,'0'0'16,"0"0"-16,0 0 0,0 0 15,0 0-15,-6 25 0,6-25 16,-16 32-16,5-12 0,-2 6 15,-1 5-15,-3 2 0,-1 0 0,-8 17 16,0 6-16,-3 9 16,5-4-16,-4 5 0,3-8 0,3-8 15,2-8-15,2-4 0,5-10 16,3-7-16</inkml:trace>
  <inkml:trace contextRef="#ctx0" brushRef="#br0" timeOffset="117102.1977">11386 6979 0,'0'0'16,"0"0"-16,23-2 0,-23 2 0,31 0 15,-12 0-15,3 0 0,4 0 16,0 1-16,-3 2 0,-3 1 16,-3 0-16,-2-2 0,-3 2 15</inkml:trace>
  <inkml:trace contextRef="#ctx0" brushRef="#br0" timeOffset="117271.5009">11270 7173 0,'0'0'0,"8"-3"16,4-2-16,3 2 0,1-2 0,8 1 15,3 1-15,-2 0 16,-2 1-16,-1 1 0,0 0 15,-3 0-15,-3 1 0,-3-2 0</inkml:trace>
  <inkml:trace contextRef="#ctx0" brushRef="#br0" timeOffset="117453.4364">11174 7357 0,'0'0'0,"0"0"0,23-3 15,-7-1-15,3 1 0,3 0 0,4 1 16,7-4-16,0-1 0,-1 2 16,-1-2-16,5-2 0,-4 0 0,-7 2 15,-4 1-15,-3 1 0</inkml:trace>
  <inkml:trace contextRef="#ctx0" brushRef="#br0" timeOffset="117636.2585">11381 7165 0,'0'0'16,"0"0"-16,0 0 0,0 25 15,0-25-15,0 37 0,0-12 0,0 1 16,0 2-16,0 11 16,1 2-16,0-3 0,-1-2 0,0 3 15,1-5-15,1-6 0,0-4 16,1-5-16,-1-5 0,-1-1 15</inkml:trace>
  <inkml:trace contextRef="#ctx0" brushRef="#br0" timeOffset="118120.3113">12029 6747 0,'0'0'0,"0"0"0,0 0 15,21-4-15,-21 4 0,17 2 0,-8 2 16,-1 0-16,-1 2 0,-3 4 16,-1 3-16,-2 2 0,-2 1 15,-3 3-15,-3 4 0,0 6 16,-1-2-16,0 1 0,-1-3 16,2-1-16,-1-4 0,-1 4 15,0-3-15,2-3 0,0-3 0,-2-4 16,-2-1-16,-1-4 15,-2-2-15,-3-3 0,-1-1 16,2-3-16,2-3 0,0-3 0,3-3 16,3 0-16,0 0 0,2 0 15,4 2-15,3 0 0,4 2 16,5 2-16,5-1 0,2 3 16,0-1-16,3 4 0,1 1 15,-1 3-15,0 2 0,1 5 16,-4 5-16,-5 0 0,-4 3 15,-8 2-15,-5 3 0,-4 0 0,-2 0 16,0-1-16,0 1 0,1-4 16,1-2-16,1-3 0,2-2 15,2-3-15,4 1 0,6-4 16,5-1-16,4-2 0,4-3 16,6-5-16,6-1 0,1-4 15,1 0-15,-5 2 0,-6 0 16,-4 2-16</inkml:trace>
  <inkml:trace contextRef="#ctx0" brushRef="#br0" timeOffset="118335.8977">12373 6924 0,'0'0'0,"0"0"16,0 0-16,0 0 0,0 0 0,0 0 15,31-2-15,-31 2 16,43-4-16,-15 3 0,7-1 15,-2 0-15,1-1 0,10 0 16,0 0-16,-4 1 0,-5-1 0,2 0 16,-3 1-16,-9-2 0,-6 1 15,-11-1-15,-5-1 0,-2 2 16,0-1-16,0 1 0</inkml:trace>
  <inkml:trace contextRef="#ctx0" brushRef="#br0" timeOffset="118585.9945">12635 6722 0,'0'0'0,"0"0"0,0 0 0,0 0 15,0 0-15,13 21 0,-13-21 16,4 28-16,-4-28 0,-1 40 16,0-12-16,-2 3 0,1 2 15,-1 11-15,0 4 0,-1-4 16,1-1-16,1 4 0,1-3 15,0-8-15,1-4 0,0-1 16,0-6-16,-2-4 0,0-4 0,-3-7 16,-3-2-16,-3-5 0,-2-2 15,-4-5-15,-2-6 0,4 2 16,3 2-16,2 2 0</inkml:trace>
  <inkml:trace contextRef="#ctx0" brushRef="#br0" timeOffset="118736.0719">12306 7109 0,'0'0'0,"0"0"0,0 0 16,0 0-16,23-6 0,-23 6 0,33-7 16,-13 4-16,2 2 0,2-2 15,2 2-15,-1 1 0,-3 2 16,0 1-16,-5-1 0,-2 0 16,-3 0-16,-2 1 0</inkml:trace>
  <inkml:trace contextRef="#ctx0" brushRef="#br0" timeOffset="118853.1951">12291 7290 0,'0'0'16,"0"0"-16,0 0 0,29-5 0,-29 5 15,39-9-15,-12 3 0,3-1 16,2 0-16,2-2 0,-4 2 16,-6 1-16</inkml:trace>
  <inkml:trace contextRef="#ctx0" brushRef="#br0" timeOffset="119085.3592">12965 7065 0,'0'0'0,"0"0"15,-22 10-15,6-3 0,-1 4 16,-9 3-16,-1 3 0,0 2 16,3 0-16,0 5 0,4-1 15,8-1-15,5-2 0,12-1 16,8-3-16,8-2 0,5-1 0,7-4 15,7-2-15,1 0 0,0-1 16,5-2-16,-2-1 0,-1-3 16,-2-3-16,-1 0 0,-7-2 15,-12-1-15,-6-2 0,-3 1 16,-2 1-16,-2 2 0</inkml:trace>
  <inkml:trace contextRef="#ctx0" brushRef="#br0" timeOffset="119252.8426">13037 6620 0,'0'0'0,"0"0"16,0 0-16,26 18 0,-16-8 0,-2 6 15,-2 3-15,1-3 0,-2-2 16,0 0-16</inkml:trace>
  <inkml:trace contextRef="#ctx0" brushRef="#br0" timeOffset="119702.3178">13967 6732 0,'0'0'0,"0"0"15,25-2-15,-25 2 0,43-2 0,-11 1 16,8-2-16,14 0 0,2-2 15,17 2-15,3 1 16,7-4-16,-8 0 0,5 0 0,-6 0 16,-18 1-16,-12 0 0,-12-6 15,-14-2-15,-6 4 0,-3 3 16,-2 1-16</inkml:trace>
  <inkml:trace contextRef="#ctx0" brushRef="#br0" timeOffset="119969.7172">14528 6418 0,'0'0'0,"0"0"0,0 0 16,8 24-16,-8-24 0,0 32 0,-2-4 16,-2 5-16,-1 3 0,-3 20 15,0 7-15,0 15 0,-1-3 16,-1 15-16,2-3 0,0-1 15,3-15-15,1 1 0,0-7 16,2-11-16,1-7 0,0-5 0,0-8 16,-3-8-16,0-7 0,-3-10 15,0-5-15,-1-10 0,0-6 16,2 2-16,1 3 0,2 2 0</inkml:trace>
  <inkml:trace contextRef="#ctx0" brushRef="#br0" timeOffset="120152.9448">14455 6864 0,'0'0'0,"0"0"15,0 0-15,0 0 0,0 0 0,0 0 16,-25 22-16,10-8 0,-5 0 16,-4 6-16,-5 2 0,-1 3 15,-1 2-15,-12 10 0,-2 1 16,-5 3-16,6-6 0,-1-5 15,7-11-15,7-3 0,8-4 0,4-2 16</inkml:trace>
  <inkml:trace contextRef="#ctx0" brushRef="#br0" timeOffset="120304.9428">14494 6943 0,'0'0'0,"15"2"0,9 0 16,-2 2-16,0 0 0,4 2 0,-2 0 15,3 1-15,-3 1 0,-5 1 16,-5 0-16,-7 2 0,-7 1 16,0-1-16,0-4 0,0 0 15</inkml:trace>
  <inkml:trace contextRef="#ctx0" brushRef="#br0" timeOffset="120436.3264">14111 7202 0,'0'0'0,"0"0"16,0 0-1,0 0-15,37 4 0,-11-4 0,4 0 0,6-3 16,6 0-16,15-1 0,2 1 16,1 0-16,-12 1 0,-8-1 15</inkml:trace>
  <inkml:trace contextRef="#ctx0" brushRef="#br0" timeOffset="120786.1152">15938 6475 0,'0'0'0,"0"0"0,0 0 0,0 0 15,0 0-15,-25-1 0,25 1 16,-45 9-16,18-2 0,-3 2 15,-3 3-15,3-1 0,1 0 0,-2 3 16,6 1-16,5-2 0,4 0 16,12 1-16,11-3 0,5-4 15,4-1-15,15 0 0,9-1 16,-1 0-16,1-1 0,4 2 16,-2-2-16,-8 1 0,-6-1 15,-8 2-15,-7-1 0,-8 4 0,-5 2 16,-14 2-16,-11 1 15,-1 1-15,-2 0 0,1 0 0,6-3 16,5-3-16</inkml:trace>
  <inkml:trace contextRef="#ctx0" brushRef="#br0" timeOffset="121152.6282">15634 6831 0,'0'0'0,"0"0"0,-20 8 16,5-1-16,-3 1 0,-12 8 0,-5 3 16,0 1-16,1 0 0,-6 4 15,2-2-15,8-2 0,5-4 16,3 2-16,7-4 0,7-4 16,4-3-16,12-3 0,12-3 15,5-1-15,3 0 0,9-2 16,6-1-16,1-1 0,0-2 0,4 1 15,-2 0-15,-8 3 16,-3 0-16,-5 2 0,-8 0 0,-12 1 16,-5 1-16,-12 6 0,-7 4 15,-8 0-15,-7 1 0,-11 3 16,-8 5-16,0-2 0,1 2 0,-9 3 16,-2 1-16,12-3 15,7-2-15,3-1 0,7-3 16,14-9-16,6-3 0,2-2 15,3 0-15,1-1 0</inkml:trace>
  <inkml:trace contextRef="#ctx0" brushRef="#br0" timeOffset="121568.8207">16223 6825 0,'0'0'0,"0"0"16,0 0-16,0 0 0,0 0 0,-36 3 15,13 5-15,-1 2 0,-1 1 16,-3 2-16,-1 3 16,-4 4-16,5-1 0,6-3 0,5-3 15,5 0-15,4-2 0,10-3 16,9-1-16,5 0 0,4-1 16,11-2-16,4-3 0,-2 1 15,-2 0-15,-2 2 0,-2-1 16,-6 2-16,-6 0 0,-6 1 15,-4 2-15,-6 0 0,-6 1 0,-13 3 16,-11 1-16,-2 1 0,-1 0 16,-8 3-16,-6 3 0,-10 4 15,2-4-15,-8 5 0,3 0 16,11-7-16,6-1 0,5-2 16,10-4-16,13-4 0,5-2 15,9-4-15,6-1 0,8-2 16,6-2-16,7-2 0,9-1 15,3 1-15,1 0 0,5 4 0,5 1 16,-5 0-16,-4 0 0,7-1 16,-2 1-16,-11 0 0,-9 1 0,-5-1 15</inkml:trace>
  <inkml:trace contextRef="#ctx0" brushRef="#br0" timeOffset="121818.9196">15877 7168 0,'0'0'0,"0"0"0,0 0 16,-5 23-16,5-23 0,-5 30 16,0-9-16,0 3 0,-1 2 15,2 1-15,0 3 0,2 6 0,1-3 16,4 5-16,4-6 15,3-6-15,2-3 0,9-5 0,7-3 16,2-7-16,4-2 0,5-4 16,5-3-16,-2-5 0,0-3 15,-2-1-15,-9 3 0,-7 0 0</inkml:trace>
  <inkml:trace contextRef="#ctx0" brushRef="#br0" timeOffset="122185.8622">16595 6837 0,'0'0'0,"0"0"16,0 0-16,0 0 0,0 0 0,11-18 15,-11 18-15,0 0 16,0 0-16,26-8 15,-26 8-15,21 5 0,-21-5 0,22 6 16,-8-1-16,0 2 0,2-1 0,-2 6 16,-1 1-16,-1 1 15,0 2-15,1 2 0,-2 1 16,-2-2-16,-2 1 0,-1 0 0,-2 1 16,0 1-16,-3 1 0,-2-6 15,-2 0-15,0-4 0,-1-3 0,-2 2 16,-1 0-16,1 0 15,0 1-15,1-2 0,0-3 16,3-4-16,1-5 0,1 0 16,0 3-16,0-3 0,0 3 0,0-4 15</inkml:trace>
  <inkml:trace contextRef="#ctx0" brushRef="#br0" timeOffset="122555.7831">16557 6928 0,'0'0'0,"0"0"16,0 0-16,26-4 0,-26 4 0,37-4 16,-11-2-16,2 2 0,1-1 15,13-1-15,2 1 0,-1-3 16,-1 0-16,8 2 0,-4 5 15,-7 0-15,-6-1 0,-7 4 0,-5 0 16,-6 2-16,-6-2 0,-1 1 16,-1-2-16,-2 0 0</inkml:trace>
  <inkml:trace contextRef="#ctx0" brushRef="#br0" timeOffset="122935.413">16863 6714 0,'0'0'0,"0"0"0,0 0 0,9 24 15,-9-24-15,4 33 0,-4-6 16,-1 3-16,-1 1 0,-1 13 16,-2 2-16,2-2 0,0 0 15,-2 8-15,1-3 0,0 1 0,0-8 16,-3-3-16,-4-1 15,0-7-15,-1-6 0,-5-3 0,-4-4 16,0-4-16,0-4 0,-5-7 16,-5-3-16,2-5 0,4-4 15,1-6-15,4-7 0,2-1 16,4-4-16,3 2 0,3 2 16,2 3-16,2 6 0,2 0 15,3 2-15,2 1 0,3 0 16,6 2-16,5-1 0,4 1 15,5 0-15,6 1 0,6 3 16,0-2-16,-1-1 0,13-3 16,2-1-16,-12 4 0,-8 0 0,-6 2 15</inkml:trace>
  <inkml:trace contextRef="#ctx0" brushRef="#br0" timeOffset="123118.7317">17320 6985 0,'0'0'0,"10"-2"0,6-2 15,2 2-15,2-1 0,9 0 16,6 0-16,-1 0 0,1 1 16,9 0-16,0 1 0,-6 0 15,-6-1-15,-3 1 0,-5 0 16,-6 0-16</inkml:trace>
  <inkml:trace contextRef="#ctx0" brushRef="#br0" timeOffset="123353.0565">17638 7145 0,'0'0'0,"0"0"0,0 0 15,6 30-15,-5-13 0,-1 4 16,-1 5-16,0 7 0,-2-1 0,0-1 15,0-1-15,-3 2 0,1-2 16,-3-5-16,-2-2 16,0-2-16,-1-4 0,-3-3 0,-3-5 15,2-3-15,1-1 0,-4-6 16,-1-3-16,2-5 0,0-5 0,4 3 16,2 2-16,2 1 15</inkml:trace>
  <inkml:trace contextRef="#ctx0" brushRef="#br0" timeOffset="123503.3146">18138 7376 0,'0'0'0,"0"0"16,0 0-16,15 18 0,-9-10 15,-1-2-15,2 1 0,-2 0 0,0-1 16,-1-2-16</inkml:trace>
  <inkml:trace contextRef="#ctx0" brushRef="#br0" timeOffset="123744.6621">19067 6684 0,'0'0'16,"0"0"-16,0 0 0,0 0 0,0 0 16,-22 13-16,22-13 0,-35 17 15,12-6-15,-6 4 0,-4 2 16,0 3-16,-1 0 0,-9 7 16,2-1-16,-3 2 0,6-3 0,7-6 15,7-3-15,4-4 16</inkml:trace>
  <inkml:trace contextRef="#ctx0" brushRef="#br0" timeOffset="123886.5245">19032 6835 0,'0'0'0,"0"0"0,22 2 0,-7 1 16,3 0-16,6 3 0,3 2 16,-3 1-16,-2 2 0,3 4 15,-2 0-15,-4-2 0,-3-2 0,-4-3 16</inkml:trace>
  <inkml:trace contextRef="#ctx0" brushRef="#br0" timeOffset="124352.6986">18919 7031 0,'0'0'0,"0"0"16,0 0-16,22 7 0,-22-7 0,25 13 15,-10-3-15,-1 1 0,1-1 16,0 7-16,-2 1 0,-2 1 16,-2 1-16,-3 1 0,-3-2 15,-2 0-15,-1 0 0,-4-2 16,-5 0-16,-2-2 0,-2-1 16,-4-2-16,-2-1 0,-2-2 0,-1-1 15,-7-2-15,-3-5 16,3-1-16,3-1 0,1-5 15,2-3-15,4-2 0,4-2 0,4 1 16,4-1-16,5 2 0,3 0 16,7 1-16,5 3 0,6 0 15,3 2-15,4 4 0,5 1 16,-2 2-16,0 2 0,-2 4 16,0 3-16,-6 0 0,-5 1 15,-6 3-15,-8 3 0,-4-1 16,-3 1-16,-5 2 0,-4 3 15,0 1-15,-1-2 0,-3 4 0,1-1 16,5-1-16,3-3 0,7-3 16,6-3-16,4-5 0,6-2 15,11-5-15,10-6 0,2-4 16,0-4-16,-2 0 0,-7 3 16,-6 2-16</inkml:trace>
  <inkml:trace contextRef="#ctx0" brushRef="#br0" timeOffset="124653.0347">20387 6524 0,'0'0'0,"0"0"0,0 0 15,0 0-15,-25-7 0,25 7 16,-46-2-16,16 4 0,-2-1 0,-2 2 15,-3 3-15,-5 1 0,4 2 16,3 4-16,9-1 16,9 0-16,8 0 0,13-1 0,8 1 15,4-1-15,3-1 0,3 0 16,3-1-16,-3 0 0,-2-1 16,-5 1-16,-5-2 0,-8 1 15,-7 1-15,-9-1 0,-9 1 16,-5 2-16,-3 2 0,-5-3 15,-5-2-15,7-1 0,7-1 0,4-2 16</inkml:trace>
  <inkml:trace contextRef="#ctx0" brushRef="#br0" timeOffset="124968.9278">19574 6876 0,'0'0'15,"0"0"-15,-23 13 0,9-4 16,-1 0-16,-2 4 0,-1-2 0,4 0 15,2 0-15,5 0 0,5 0 16,5 0-16,4-1 0,8-2 16,7-2-16,1 1 0,2-2 15,7 2-15,1-2 0,-5-1 16,-2 0-16,-5 2 0,-5-1 16,-4 1-16,-3 2 0,-8 1 15,-5 2-15,-5-1 0,-4 2 16,-5 0-16,-4 3 0,0-1 15,1 0-15,0-1 0,1 1 16,5-3-16,4-2 0,5-2 0,6-1 16,6-3-16,5-3 0,9-5 15,7-4-15,4-1 0,2-1 16,-6 3-16,-5 1 0,-5 1 16</inkml:trace>
  <inkml:trace contextRef="#ctx0" brushRef="#br0" timeOffset="125287.2231">20431 6837 0,'0'0'0,"0"0"16,0 0-16,-28 2 0,13-2 15,-4 4-15,-3 2 0,-1 1 16,-1 1-16,-4 4 0,5 1 16,5 1-16,6-3 0,7 2 15,6-1-15,4 1 0,3 0 16,6 1-16,6-2 0,4 3 0,1-3 15,-6 0-15,-2 0 16,-4-1-16,-3 1 0,-9 0 0,-6 1 16,-10 0-16,-4-2 0,-11 1 15,-8 2-15,0 1 0,-3 0 16,-15 3-16,-5 0 0,5-4 16,4-2-16,-6-1 0,2 0 15,13-2-15,10-1 0,7 0 16,5 0-16,7-5 0,5-1 0,9-2 15,10 1-15,0-1 0,1-1 16,-2 1-16,-3 0 0,0 0 16</inkml:trace>
  <inkml:trace contextRef="#ctx0" brushRef="#br0" timeOffset="125586.15">19609 7407 0,'0'0'0,"0"0"0,0 0 15,26-1-15,-26 1 0,33-4 16,-10 3-16,3-1 0,3-1 0,10 1 15,2 0-15,-3 0 0,-1 1 16,6-1-16,-3-1 16,-7 1-16,-5-2 0,-5 2 0,-4 0 15,-4 0-15,-3 0 0,-2 0 16</inkml:trace>
  <inkml:trace contextRef="#ctx0" brushRef="#br0" timeOffset="125785.8911">19878 7295 0,'0'0'0,"0"0"0,0 0 0,-13 19 15,13-19-15,-11 23 0,5-6 16,0 0-16,3-1 0,2 3 16,3 2-16,4 2 0,4-2 15,5-2-15,5-1 0,1-4 16,2-1-16,4-4 0,6-3 0,7 0 15,-1-3-15,-7 1 0,-7-2 16,-4-1-16</inkml:trace>
  <inkml:trace contextRef="#ctx0" brushRef="#br0" timeOffset="126269.7545">20628 6963 0,'0'0'0,"0"0"0,0 0 16,0 0-16,0 0 0,29-3 0,-29 3 16,39 1-16,-15 0 0,2 0 15,4 0-15,2 0 0,1 1 16,11-4-16,1 1 0,-3-1 16,-3 1-16,4 1 0,-5 0 15,-7-1-15,-6 0 0,-4-1 16,-4 2-16,-4-1 0</inkml:trace>
  <inkml:trace contextRef="#ctx0" brushRef="#br0" timeOffset="126502.5027">20940 6790 0,'0'0'0,"0"0"15,0 0-15,0 0 0,10 21 0,-10-21 16,4 25-16,-4-25 0,3 36 15,-2-13-15,0 2 0,0 0 16,-1 0-16,0 9 0,0 0 16,0-1-16,1 0 0,-1-2 15,-2-2-15,-3 4 0,0-2 16,-4-3-16,-2-4 0,-2-4 16,-3-3-16,-5-1 0,-3-2 15,0-3-15,0-2 0,4-3 16,3-1-16,4 0 0</inkml:trace>
  <inkml:trace contextRef="#ctx0" brushRef="#br0" timeOffset="126636.4219">20712 7190 0,'0'0'0,"0"0"0,0 0 0,24-8 16,-24 8-16,28-7 0,-6 4 16,2-1-16,1 1 0,11-1 15,0-1-15,-5 2 0,-5 0 0,-4 0 16</inkml:trace>
  <inkml:trace contextRef="#ctx0" brushRef="#br0" timeOffset="126807.0025">21319 7048 0,'0'0'0,"0"0"0,22 0 15,-6 0-15,1 0 0,6 1 16,3-1-16,10 1 0,1 0 0,9 0 15,1 0-15,-4 0 0,-4 1 16,-4-3-16,-2-1 16,-5 0-16,-6 0 0,-4 1 0</inkml:trace>
  <inkml:trace contextRef="#ctx0" brushRef="#br0" timeOffset="127019.1817">21581 7150 0,'0'0'0,"0"0"0,0 0 0,0 25 16,0-25-16,-1 27 0,-2-9 16,2 1-16,1 0 0,-1 6 15,1 3-15,-1-3 0,1-3 0,0 1 16,0-3-16,0-4 16,-1-2-16,-2-1 0,-3 0 15,-2-5-15,-3-1 0,-7-4 16,-8-3-16,5-1 0,4 1 0,1 0 15</inkml:trace>
  <inkml:trace contextRef="#ctx0" brushRef="#br0" timeOffset="159037.2655">6432 7780 0,'0'0'16,"0"0"-16,0 0 0,0 0 16,0 0-16,0 0 0,-4 36 15,4-36-15,-5 34 0,-1-9 16,-1 8-16,0 0 0,-2 1 16,-1 12-16,-2 1 0,-3 11 0,-1-1 15,-2-1-15,-3-2 16,-4 2-16,3-8 0,6-7 15,-1-7-15,4-5 0,3-8 0,3-11 16,1-8-16,0-3 0,3-4 16,3-3-16,2-5 0,4-6 15,4-4-15,3-6 0,7-4 16,5-5-16,3 2 0,6 1 16,1 2-16,1 3 0,1 3 15,5 3-15,-1 4 0,-4 10 0,-3 7 16,0 5-16,2 3 15,-9 5-15,-1 5 0,-8 6 16,-3 5-16,-9-1 0,-6 3 0,-7-2 16,-6 0-16,-1-2 0,-4 3 15,-9 1-15,-6-3 0,-4-3 16,0-2-16,-6-3 0,-3-3 16,4-2-16,4-4 0,0-2 15,1-4-15,5-3 0,4-2 16,5-6-16,5-2 0,8-6 0,3-3 15,8-5-15,7 0 16,-2 8-16,-2 4 0,-1 3 0</inkml:trace>
  <inkml:trace contextRef="#ctx0" brushRef="#br0" timeOffset="159537.1431">7292 8244 0,'0'0'16,"0"0"-16,0 0 0,0 0 0,0 0 15,-3-19-15,3 19 16,0 0-16,-16-21 0,6 16 0,-3 2 15,-2-1-15,0 1 0,-5 2 16,-3 2-16,0 2 0,-1 2 16,-6 5-16,0 1 0,1 3 15,2 0-15,1 4 0,2 1 16,0 6-16,5 0 0,5 2 16,4 3-16,6-5 0,2-2 0,10-5 15,6-2-15,3-5 0,3-4 16,2-4-16,7-4 0,-3-5 15,0-1-15,5-8 0,0-4 16,-3 0-16,-2 2 0,-3-4 16,-2-4-16,-3 3 0,-6 2 15,-2 6-15,-3 4 0,-3 3 16,0 0-16,-1 7 0,-2 3 16,-2 3-16,-3-1 0,1 6 15,0 5-15,2 2 0,-2 2 0,6 1 16,-1 5-16,2-3 0,2-1 15,4-2-15,1-2 0,0-4 16,-5-3-16,1-2 0</inkml:trace>
  <inkml:trace contextRef="#ctx0" brushRef="#br0" timeOffset="159804.2466">7789 8035 0,'0'0'0,"0"0"0,0 0 0,-11 23 16,11-23-16,-20 28 0,5-8 15,-1 4-15,1 2 0,-5 13 16,1 4-16,4-3 0,0-3 0,4 5 16,2-4-16,6-9 0,3-5 15,6-5-15,4-5 16,2-3-16,5-4 0,3-5 0,3-3 15,-1-3-15,0-3 0,2-5 16,0-5-16,-4 4 0,-5 2 0,-2 1 16</inkml:trace>
  <inkml:trace contextRef="#ctx0" brushRef="#br0" timeOffset="159970.2701">7472 8256 0,'0'0'0,"0"0"0,0 0 16,26-3-16,-26 3 0,37-8 16,-9 5-16,-2 1 0,3 2 0,12-1 15,2 1-15,-7 0 16,-5 0-16,-5 0 0</inkml:trace>
  <inkml:trace contextRef="#ctx0" brushRef="#br0" timeOffset="160137.0032">8046 8239 0,'0'0'0,"0"0"0,0 0 16,26-6-16,-26 6 0,31-4 16,-9 1-16,1-1 0,1 2 0,10-3 15,2 1-15,-3 0 0,-3-3 16,0 0-16,-6 2 0,-4 0 15</inkml:trace>
  <inkml:trace contextRef="#ctx0" brushRef="#br0" timeOffset="160403.2866">8321 8006 0,'0'0'0,"0"0"16,0 0-16,-11 20 0,11-20 16,-14 28-16,3-9 0,0 3 15,-1 2-15,-5 10 0,0 3 16,1-1-16,3-2 0,0 5 16,4-2-16,2-5 0,4-4 0,5-4 15,5-4-15,-1-4 0,4-3 16,2-5-16,3-3 0,0-4 15,1-2-15,-3 0 0,-2-1 16,-2 1-16</inkml:trace>
  <inkml:trace contextRef="#ctx0" brushRef="#br0" timeOffset="160803.1619">8568 8325 0,'0'0'0,"0"0"0,0 0 16,0 0-16,30 1 0,-30-1 0,28 2 16,-13-1-16,2 0 0,1-2 15,3 0-15,1-1 0,0 0 0,7-4 16,-5-1-16,-1-2 0,-1 1 16,-3-2-16,-2-2 15,-4 1-15,-2 0 0,-4-1 0,-4-2 16,-3-1-16,-2 1 0,-6 1 15,-4 2-15,-4 3 0,-1 2 16,-5 2-16,-2 3 0,-7 3 16,0 4-16,-2 4 0,0 6 15,1-1-15,1 1 0,-3 9 16,4 1-16,7 0 0,6-2 0,8 4 16,6 1-16,6-1 15,5-3-15,7-3 0,6-2 16,5-4-16,4-3 0,7-4 15,5-4-15,-1-4 0,-2-2 0,9-6 16,-1-4-16,-4-2 0,-3-1 16,-10 3-16,-8 3 0,-6 2 0</inkml:trace>
  <inkml:trace contextRef="#ctx0" brushRef="#br0" timeOffset="161103.6587">9275 8173 0,'0'0'0,"0"0"0,0 0 16,-11 22-16,11-22 0,-12 30 16,3-10-16,-1 1 0,-1 1 15,-3 8-15,-1 2 0,3-2 16,2-3-16,2-4 0,1-2 16,1-5-16,1-4 0,0 1 15,4-5-15,2-4 0,3-2 0,1-8 16,2-5-16,0-2 0,-1-3 15,2-4-15,1-5 16,-1 0-16,1 0 0,3-4 0,2 1 16,-2 4-16,0 2 0,2 3 15,2 3-15,-1 4 0,1 3 0,2 5 16,4 5-16,0 4 16,0 3-16,-3-2 0,-4 0 15,-3-2-15</inkml:trace>
  <inkml:trace contextRef="#ctx0" brushRef="#br0" timeOffset="164520.1906">6325 9118 0,'0'0'15,"0"0"-15,0 0 0,0 0 0,0 0 16,0 0-16,-17 31 0,17-31 16,-21 34-16,8-10 0,-2 5 15,-1 1-15,1 2 0,-10 13 16,-1 2-16,-4 9 0,2-2 16,-2 4-16,3-5 0,5-10 0,6-7 15,-3-5-15,3-5 16,0-5-16,4-7 0,2-2 0,1-3 15,3-2-15</inkml:trace>
  <inkml:trace contextRef="#ctx0" brushRef="#br0" timeOffset="164787.4157">6249 9058 0,'0'0'15,"10"-3"-15,5-1 0,4 0 0,3 1 16,11-1-16,5-1 15,8 3-15,-2 4 0,-2 3 0,1 4 16,1 3-16,-6 1 0,-9 2 16,-5 3-16,-6-1 0,-6-1 15,-11 2-15,-9 3 0,-4-1 16,-4-1-16,-10 1 0,-7 0 16,1 0-16,0-2 0,-3 3 15,-3 0-15,3-3 0,3-2 0,3 0 16,4-5-16,8-2 0,4-1 15,3-2-15,2-2 0,2-1 16</inkml:trace>
  <inkml:trace contextRef="#ctx0" brushRef="#br0" timeOffset="164969.9398">7109 9169 0,'0'0'0,"0"0"0,0 0 15,-11 20-15,11-20 0,-17 27 0,6-5 16,-2 0-16,1 0 0,-4 7 16,1 0-16,2-2 0,2-4 15,1-6-15,0-5 0,2-2 16,1-1-16,2-2 0</inkml:trace>
  <inkml:trace contextRef="#ctx0" brushRef="#br0" timeOffset="165117.2291">7151 8920 0,'0'0'0,"0"0"0,0 0 0,20 8 16,-20-8-16,25 10 0,-11-3 15,-2-1-15,0 0 0,-3-2 0</inkml:trace>
  <inkml:trace contextRef="#ctx0" brushRef="#br0" timeOffset="165337.1236">7705 8997 0,'0'0'16,"0"0"-16,0 0 0,-21 28 15,11-12-15,-5 4 0,-4 5 0,-6 8 16,-1 1-16,4 2 0,2 1 15,2 5-15,4-6 0,3 0 16,7-7-16,4-9 0,3-4 16,9-5-16,4-3 0,0-3 15,1-1-15,2-6 0,1-5 16,-5 2-16,-1 1 0,-5 0 16</inkml:trace>
  <inkml:trace contextRef="#ctx0" brushRef="#br0" timeOffset="165503.7375">7405 9157 0,'0'0'0,"0"0"0,0 0 16,27 0-16,-27 0 0,36-1 0,-11-1 16,6 2-16,3 0 0,16 0 15,3 2-15,1-1 0,-10-1 0,-9 1 16</inkml:trace>
  <inkml:trace contextRef="#ctx0" brushRef="#br0" timeOffset="165754.4767">8475 9133 0,'0'0'15,"0"0"-15,0 0 0,0 0 0,0 0 16,-30-9-16,30 9 0,-38 2 15,16 1-15,-4 4 16,-5 0-16,0 3 0,1 1 0,-8 6 16,-1 1-16,6-1 0,2 0 0,3 7 15,7 4-15,6-3 16,6 0-16,11-4 0,7-1 16,6-4-16,4-4 0,7-5 15,8-2-15,1-5 0,3-2 0,-3-1 16,-7 2-16,-7-1 0</inkml:trace>
  <inkml:trace contextRef="#ctx0" brushRef="#br0" timeOffset="166153.0567">8845 8867 0,'0'0'0,"0"0"16,0 0-16,0 0 0,-11 24 0,11-24 15,-23 36-15,8-12 0,0 4 16,-8 11-16,-2 4 0,1-1 16,3-3-16,-2 6 0,3-4 15,5-5-15,3-6 0,-1-2 16,2-9-16,2-5 0,2-4 0,3-6 16,2-5-16,2-6 15,2-3-15,4-8 0,4-4 0,5-3 16,2 0-16,5-2 0,3-1 15,0 3-15,1 1 0,6 0 16,1 6-16,-4 4 16,-4 5-16,-2 5 0,-3 4 0,-3 3 15,-3 3-15,-4 5 0,-2 6 16,-3 1-16,-1 3 0,-6 3 16,-4 5-16,2-7 0,-1 1 0,0 6 15,-2 0-15,2-2 16,0-5-16,1-3 0,-1-2 0,2-7 15,1-6-15,2 0 16,-2-1-16,1-1 0</inkml:trace>
  <inkml:trace contextRef="#ctx0" brushRef="#br0" timeOffset="166487.0424">9229 9228 0,'0'0'0,"7"-1"0,2 0 15,2 0-15,1 0 0,6-2 0,2-1 16,2 0-16,1-1 16,1-2-16,1-2 0,-5 0 0,-1 1 15,1-7-15,-3-3 0,-7 1 16,-5 0-16,-4 0 0,-4 0 16,-7 3-16,-6 3 0,-2 3 15,-4 5-15,-4 1 0,-2 2 0,-2 7 16,0 3-16,0 6 0,1 3 15,1 3-15,3 0 0,0 7 16,7 3-16,8-2 16,6 1-16,9-2 0,7-2 0,3-2 15,6-5-15,5-3 0,7-3 16,3-7-16,4-2 0,-2-6 16,1-4-16,-4 1 0,-8 0 15,-7 2-15</inkml:trace>
  <inkml:trace contextRef="#ctx0" brushRef="#br0" timeOffset="166787.5353">9763 9052 0,'0'0'0,"0"0"0,0 0 16,-12 27-16,12-27 0,-15 34 15,4-11-15,-1-1 0,0 2 0,-2 7 16,2-1-16,2-2 0,3-2 15,0-4-15,1-3 0,2-4 16,1-3-16,0-3 0,2-5 16,1-4-16,1-3 0,4-7 15,1-4-15,4-5 0,3-4 0,2-1 16,3-1-16,5-4 16,2 2-16,-1 5 0,0 4 15,0 4-15,0 3 0,2 4 16,3 4-16,-2 5 0,-2 3 15,-3 6-15,-1 3 0,-4-3 16,-3-1-16,-3-3 0</inkml:trace>
  <inkml:trace contextRef="#ctx0" brushRef="#br0" timeOffset="167170.8233">6833 10167 0,'0'0'0,"0"0"0,32 0 15,-9 0-15,5 0 0,22-1 16,14 0-16,20-1 0,1 1 0,33 0 16,28 0-16,12-3 0,-8-1 0,75 4 15,-9 5 1,-30 2-16,-20-1 0,-2 8 0,0 4 15,-22 0-15,-16 0 0,-39-5 16,-27-4-16,-18-3 0</inkml:trace>
  <inkml:trace contextRef="#ctx0" brushRef="#br0" timeOffset="251002.9584">11980 8768 0,'0'0'0,"22"-4"0,6 0 16,2 0-16,1 2 0,15-3 15,7 0-15,9-1 0,-3 1 0,11-1 16,-2 2-16,-12-1 16,-10 1-16,-5-1 0,-10 2 15,-13-3-15,-7-1 0,-2 2 0,-3 2 16,-1-1-16</inkml:trace>
  <inkml:trace contextRef="#ctx0" brushRef="#br0" timeOffset="251288.9826">12432 8413 0,'0'0'0,"0"0"0,0 0 0,0 0 16,0 0-16,6 26 0,-6-26 15,2 32-15,-2-32 0,0 45 16,-1-12-16,0 3 0,0 3 16,0 18-16,0 6 0,-2 10 15,1-2-15,-2 9 0,-2-4 16,1-5-16,-1-16 0,0-7 16,-1-6-16,2-10 0,0-7 0,-2-7 15,-1-5-15,-3-3 0,-1-3 16,-2-8-16,-1-6 0,-2-3 15,1-2-15,3 2 0,3 3 16,2 0-16</inkml:trace>
  <inkml:trace contextRef="#ctx0" brushRef="#br0" timeOffset="251389.0956">12155 9115 0,'0'0'0,"0"0"15,0 0-15,0 0 0,13-28 16,-13 28-16,30-22 16,-9 11-16,1 0 0,6 0 15,5-2-15,11-2 0,3 0 0,-1 1 16,-8 2-16,-8 3 0</inkml:trace>
  <inkml:trace contextRef="#ctx0" brushRef="#br0" timeOffset="251822.3489">13040 8697 0,'0'0'0,"0"0"0,0 0 0,27-5 15,-13 4-15,6-1 0,6 0 16,2 1-16,0 1 0,12 0 16,3 1-16,5-1 0,-2-1 0,-5 3 15,-1 2-15,-8 0 16,-5 0-16,-9 5 0,-8 3 16,-9 0-16,-6 1 0,-12 4 0,-8 3 15,-4-2-15,0-2 0,-8 3 16,0 1-16,5-5 0,3-1 15,1 0-15,6-2 0,9-5 16,3-1-16,12-1 0,11 2 16,2-1-16,4-3 0,9 2 15,9 0-15,-9 1 0,1 1 0,8 4 16,1 3-16,-5-3 16,-4-1-16,-7 2 0,-6 2 15,-3-1-15,-6-1 0,-7 3 0,-5-1 16,-6 0-16,-6-1 0,-8-1 15,-7 1-15,-5-3 0,-2-2 16,-5-1-16,-5 0 0,4-2 16,2-2-16,4 0 0,11 0 15,7-1-15</inkml:trace>
  <inkml:trace contextRef="#ctx0" brushRef="#br0" timeOffset="252055.2893">12948 8767 0,'0'0'0,"0"0"0,0 0 16,-1 25-16,1-25 0,-6 38 15,-2-8-15,-2 7 0,-1 4 0,-6 20 16,0 4-16,-3 12 16,2-3-16,-4 9 0,-3 6 15,3-19-15,3-12 0,3-8 0,3-15 16,6-10-16,2-10 0,2-11 15,2-12-15,4-4 0,4-6 16,8-18-16,7-14 0,-7 18 16,-4 6-16,-2 6 0</inkml:trace>
  <inkml:trace contextRef="#ctx0" brushRef="#br0" timeOffset="252289.0274">14324 8692 0,'0'0'16,"9"0"-16,5 0 0,3 0 0,2 0 16,9 0-16,4 1 15,1 1-15,2 1 0,5 0 0,0 0 16,-6-1-16,-4-2 0,-7 2 15,-4 0-15,-4 1 0,-3-2 0,-2 0 16</inkml:trace>
  <inkml:trace contextRef="#ctx0" brushRef="#br0" timeOffset="252472.2763">14114 8996 0,'0'0'0,"0"0"0,26-7 15,-6 4-15,2 2 0,7-2 16,5-1-16,11 0 0,2 1 16,14-1-16,1 3 0,-7 0 15,-7 0-15,2 0 0,-7 1 16,-9 0-16,-7 0 0,-6 0 0</inkml:trace>
  <inkml:trace contextRef="#ctx0" brushRef="#br0" timeOffset="252671.8832">14021 9256 0,'0'0'0,"0"0"0,0 0 15,24-3-15,-24 3 0,38-4 16,-7 0-16,3-1 0,3 0 0,20-3 16,4 0-16,0 0 0,0-1 15,11 2-15,10 0 16,-13 1-16,-9 0 0,-5-2 0,-11 1 15,-13 2-15,-9-1 0,-5 3 16,-5 0-16,-3 1 0</inkml:trace>
  <inkml:trace contextRef="#ctx0" brushRef="#br0" timeOffset="252922.1723">14532 8835 0,'0'0'0,"0"0"0,0 0 0,0 0 16,7 27-16,-7-27 0,4 42 15,-3-11-15,0 5 0,-1 18 16,-1 4-16,-2-1 0,1 0 0,-1 9 16,-1 7-16,-2-14 0,0-8 15,-2-3-15,-3-7 0,-3-8 16,-1-7-16,-4-2 0,-2-4 15,-2-7-15,-2-5 0,2-9 16,-3-6-16,6 2 0,5 2 0,3-1 16</inkml:trace>
  <inkml:trace contextRef="#ctx0" brushRef="#br0" timeOffset="255705.4911">15576 8690 0,'0'0'0,"11"-1"16,7 0-16,3 0 0,2 0 15,14-2-15,6 1 0,12 0 0,1 0 16,12 1-16,0 1 15,-8 0-15,-3 3 0,-1 0 0,-9 2 16,-11-2-16,-10 1 0,-16-2 16,-12-2-16,2 0 0,-3 2 15,3-2-15</inkml:trace>
  <inkml:trace contextRef="#ctx0" brushRef="#br0" timeOffset="255855.1465">15404 8885 0,'0'0'0,"0"0"16,0 0-16,-10 18 15,10-18-15,-11 30 0,6-16 0,1 3 16,0 2-16,1-2 0,1 0 16,0 1-16,0-2 0,-1-4 15</inkml:trace>
  <inkml:trace contextRef="#ctx0" brushRef="#br0" timeOffset="256105.3234">15400 8940 0,'0'0'0,"0"0"16,0 0-16,27-8 0,-12 5 15,8-1-15,6-3 0,3 2 16,3-1-16,18 2 0,6 2 16,8 0-16,-4 0 0,12-2 0,-2 1 15,-9 2-15,-7 1 0,0 2 16,-6 3-16,-13-1 0,-7 1 15,-10 0-15,-8-1 0,-10-1 16,-9-1-16,-7 1 0,-8 2 16,-5 0-16,-2 0 0,-5 0 15,-3 0-15,3-1 0,1 0 0,0-4 16,0-1-16,7 0 0,5-1 16,5 1-16</inkml:trace>
  <inkml:trace contextRef="#ctx0" brushRef="#br0" timeOffset="256506.744">15978 8781 0,'0'0'0,"0"0"0,0 0 0,0 0 16,0 0-16,0 0 0,0 32 15,0-32-15,-3 28 0,-1-9 16,1 4-16,-1 2 0,-1 3 0,2 2 16,1 3-16,-2 7 0,1-1 15,1-5-15,0-3 0,-1 1 16,0-7-16,0-4 0,-2-7 15,-1-3-15,-3-3 0,0-5 16,-2-3-16,-3-4 0,-5-4 16,-1-3-16,-1-2 0,1 0 0,3 1 15,-3-3-15,1 2 16,5 2-16,4 3 0,2 1 0,2 2 16,3 1-16,5 2 0,7-1 15,9 0-15,4 2 0,5-1 16,5 2-16,5 0 0,9 2 15,1 0-15,-3 1 0,-2-1 16,1 2-16,-7-2 0,-7 1 16,-6 1-16,-9 1 0,-6-1 0,-9 2 15,-8 3-15,-9-2 0,-7-1 16,-11 1-16,-9 2 16,-2 1-16,-4-1 0,-9 5 0,-1 2 15,-4-1-15,4-3 0,16-3 16,11-1-16,9-4 0</inkml:trace>
  <inkml:trace contextRef="#ctx0" brushRef="#br0" timeOffset="256743.9514">15433 9624 0,'0'0'0,"0"0"0,0 0 0,7 20 16,-7-20-16,9 20 0,-3-8 15,1-1-15,0-1 0,0-3 16,2-1-16,-1-3 0,-2-2 0,-1-2 16,-2-4-16,-1-2 0,-1-2 15,1 2-15,-1 0 0,0 1 16</inkml:trace>
  <inkml:trace contextRef="#ctx0" brushRef="#br0" timeOffset="257088.568">15562 9464 0,'0'0'16,"0"0"-16,0 0 0,39-6 15,-20 4-15,7 0 0,7 1 16,11-1-16,3 1 0,12 3 16,2 3-16,-5 0 0,-4 0 0,6 3 15,-3 2-15,-7 0 0,-6 1 16,-4 2-16,-7 1 0,-12-1 15,-6-1-15,-9 0 0,-7 0 16,-10-1-16,-6 1 0,-11 1 16,-6 1-16,-3 0 0,1 0 0,-7-5 15,-6-3-15,-2 0 16,5-3-16,-1-3 0,2-3 16,9-4-16,7-2 0,8 1 0,5 0 15,5 2-15,4 0 0,9 1 16,6 1-16,7 0 0,7-1 15,12 0-15,10-2 16,0 2-16,0 1 0,5 2 0,5 2 16,2-2-16,-6 1 0,0-3 15,-2-2-15,-9-1 0,-9 1 0,-6 1 16,-5 2-16,-5 1 0</inkml:trace>
  <inkml:trace contextRef="#ctx0" brushRef="#br0" timeOffset="257238.8238">15943 9574 0,'0'0'0,"0"0"15,0 0-15,-4 25 0,4-25 0,-2 34 16,1-11-16,2 3 0,4 3 0,-1 3 16,-1-5-16,1-4 15</inkml:trace>
  <inkml:trace contextRef="#ctx0" brushRef="#br0" timeOffset="306773.6361">4690 13041 0,'0'0'0,"0"0"0,0 0 16,0 0-16,0 0 0,0 0 15,0 0-15,0 0 0,0 0 16,0 0-16,0 0 0,0 0 15,0 0-15,0 0 0,0 0 0,0 0 16,0 0-16,0 0 0,0 0 16,0 0-16,-6-22 0,6 22 15,0 0-15,-16-26 0,16 26 16,-9-21-16,2 6 0,0 1 16,0 1-16,-1-3 0,-1-2 15,1-1-15,0 0 0,0-2 16,0-3-16,-1-5 0,-1 1 15,1-3-15,-4-3 0,0 0 0,1-1 16,-4-9-16,-2-1 16,3 1-16,1 0 0,1-9 0,-1 0 15,3 5-15,1 1 0,1 0 16,-1-3-16,-2-1 0,-1 4 16,-1-1-16,-2-2 0,2 3 0,1 2 15,-3 0-15,1 2 16,-1 0-16,3 1 0,-2-9 15,-3 0-15,4 6 0,-2 3 16,1-3-16,-2-3 0,5 4 16,2 3-16,-4 0 0,0-1 0,1 0 15,3 2-15,2-1 0,1-3 16,0 4-16,4 3 0,-2-2 16,1-1-16,-1 2 0,0 2 15,2 1-15,-2-1 0,1-2 0,1 1 16,0-2-16,3 0 15,0 4-15,3 3 0,1-3 0,2-2 16,-1 4-16,-1 3 0,0-4 16,0-2-16,0 3 0,-1 4 15,4-3-15,-1-2 0,0 8 16,0-1-16,1-1 0,1-3 16,0 0-16,-1 1 0,4 2 15,2 0-15,-3-1 0,-1-2 0,2-1 16,4-1-16,-3 2 15,-1 2-15,2-2 0,2 0 16,3 2-16,-3 1 0,5 0 0,-1-2 16,0 0-16,0 2 0,-2 1 15,4 1-15,-1 2 0,1 0 16,2-2-16,1-2 0,-4 4 16,-1 1-16,6-1 0,4 1 15,-2 3-15,-1 3 0,-4-1 16,1-2-16,-2 3 0,1 2 0,3 1 15,4 0-15,-7 4 0,-2 2 16,5-3-16,1-1 0,-5 7 16,-3 1-16,4 0 0,5 0 15,-5 1-15,-1 2 0,0 3 16,3 3-16,0 0 0,2 1 16,-3 4-16,1 0 0,-2 2 15,-2 0-15,2 6 0,2 4 16,-2-2-16,-1 0 0,-2 4 15,-1 5-15,-3 0 0,-2-1 0,3 5 16,-2 4-16,0-3 0,-1 2 16,3 3-16,1 4 0,0 5 15,0-4-15,-2 4 0,1 2 16,-2-3-16,0-1 0,4 6 16,1-1-16,-2-1 0,2-1 0,-2 4 15,1 1-15,-1-3 16,-2-2-16,2 8 0,1-1 15,-5-5-15,0-2 0,9 21 16,2 1-16,-4-9 0,-1-7 0,-3 2 16,0 1-16,-5-2 0,-3-2 15,0 3-15,5 4 0,-5-4 16,1-4-16,-3 5 0,-3 3 16,0-5-16,1-5 0,-1 7 15,0 5-15,-2-6 0,-1-6 0,1 5 16,2 2-16,-3-2 0,0-1 15,-3 0-15,2 0 16,-1-9-16,-1-6 0,1 11 0,2 6 16,-2-3-16,0-3 0,1 0 15,-2-1-15,0-4 0,-1-2 16,-1 3-16,-2 2 0,-2-7 16,3-4-16,0 2 0,2 0 15,-2-3-15,2-1 0,-1 0 16,1 0-16,-3-6 0,1-5 0,-3 0 15,2-2-15,2-12 0,0-2 16,-2 1-16,-3 3 16,2 0-16,1-1 0,2-1 0,-2 0 15,-1-1-15,1 0 0,-3-2 16,-2-1-16,2 0 0,-2 1 16,-1-2-16,-6 0 0,0-1 15,-1-1-15,-2 0 0,-2 1 16,2-3-16,-2-1 0,-3 1 15,-5 2-15,5-1 0,1 0 0,-9 0 16,-6-1-16,6 3 0,1-2 16,0 1-16,-1 1 15,3-3-15,4 0 0,5-2 0,1-1 16,4 2-16,4 0 0,-2-2 16,3 0-16,2 0 0,1 0 15,0-4-15,-3-2 0,3 1 0,2 2 16,2 0-1</inkml:trace>
  <inkml:trace contextRef="#ctx0" brushRef="#br0" timeOffset="307472.8104">5080 9451 0,'0'0'0,"0"0"0,0 0 0,0 0 16,0 0-16,0 0 0,0 0 15,0 0-15,0 0 0,0 0 0,31-6 16,-31 6-16,30 0 0,-9 0 15,3-1-15,1 1 0,2-1 16,4 0-16,1-1 0,8 1 16,-2 1-16,0-1 0,1-1 15,3 2-15,-5 2 0,-4 0 16,-3 2-16,-6-1 0,-4 1 0,-4 1 16,-4-1-16,-8 1 0,-1 3 15,-9-2-15,-2 4 0,-6 0 16,-5-1-16,-4 4 0,-6 1 15,-7 2-15,0-2 0,-2 3 16,3 0-16,0 1 0,0 0 0,-1 3 16,3-2-16,4 0 15,4-1-15,4-1 0,4-2 16,3-2-16,6-2 0,0-3 0,2-2 16,2-1-16</inkml:trace>
  <inkml:trace contextRef="#ctx0" brushRef="#br0" timeOffset="307856.312">5348 9896 0,'0'0'0,"0"0"15,0 0-15,22 4 0,-22-4 0,23 5 16,-4-4-16,2 1 0,2 1 0,9 0 15,1-1-15,0 0 16,0 1-16,2 0 0,0-1 16,3 3-16,-6-1 0,-2 0 0,-2 1 15,-4 0-15,-2 0 0,-7 1 16,-4 1-16,-4-1 0,-4 1 16,-6 2-16,-5 2 0,-3-1 15,-4 1-15,-9 1 0,-5 1 16,1-2-16,0 0 0,-7 2 15,0 1-15,3-1 0,-1 1 0,-5 1 16,0-1-16,6-3 0,5-1 16,3 0-16,5 1 0,1-2 15,5-1-15,3-4 0,3-1 16,0-1-16,3-2 0,1 2 16</inkml:trace>
  <inkml:trace contextRef="#ctx0" brushRef="#br0" timeOffset="308173.825">5503 10310 0,'0'0'0,"0"0"0,0 0 16,0 0-16,28 5 0,-28-5 0,26 6 16,-10-2-16,-1-1 0,4 1 15,3-1-15,1 1 0,2 2 0,4 0 16,1 0-16,-1-2 15,-1 0-15,-2 0 0,-1 1 16,-3-1-16,-3 1 0,0 0 16,-5 0-16,-3-1 0,-3 0 0,-6 0 15,-4 3-15,-5-1 0,-3 2 16,-5 1-16,-5 0 16,-2 1-16,-4 0 0,-7 2 0,-2 2 15,0-2-15,0-1 0,0 1 16,2 0-16,2-1 0,3-1 0,-6-1 15,3-1-15,4-4 16,5-4-16,3 1 0,5-1 0,3 2 16</inkml:trace>
  <inkml:trace contextRef="#ctx0" brushRef="#br0" timeOffset="308756.3506">4706 9481 0,'0'0'16,"0"0"-16,0 0 0,0 0 0,0 0 15,0 0-15,0 0 0,-10-18 16,10 18-16,0 0 0,0 0 16,-21-20-16,14 13 0,-2 2 15,-3-1-15,2 0 0,-3 0 16,-3-1-16,-1 1 0,-2 1 15,-2 0-15,-2 1 0,-2-2 16,-5 1-16,-2-1 0,0 2 0,-1 0 16,3 2-16,1-1 0,-5 2 15,2 1-15,4 1 0,5-1 16,2 2-16,5 1 16,0 0-16,4 0 0,2 2 0,4 3 15,2-1-15,2 1 0,6 3 16,3 2-16,3 0 0,0-1 0,2 4 15,5 1-15,1 2 16,1 0-16,8 3 0,1-1 16,-1-3-16,-2 0 0,4 2 0,3-2 15,-4-1-15,-1-2 0,3 2 16,-4-4-16,-4-1 0,-3-1 16,-6 0-16,-2-2 0,-7-3 15,-4-3-15,0 0 0,0-1 16,0-2-16</inkml:trace>
  <inkml:trace contextRef="#ctx0" brushRef="#br0" timeOffset="309090.0496">4378 9843 0,'0'0'0,"0"0"0,0 0 0,0 0 16,0 0-16,0 0 0,0 0 15,0 0-15,0 0 0,-32-4 16,32 4-16,-29-1 0,29 1 0,-34-1 16,12 2-16,-2 0 15,1 0-15,-3 1 0,2 2 16,-5 0-16,3 2 0,0-1 16,2 0-16,4 0 0,2-1 0,3 3 15,4-1-15,5 1 0,-1 0 0,8 2 16,6 3-16,2-1 15,3-1-15,4 2 0,4 0 16,4 1-16,-1 0 0,11 3 0,-2-1 16,-1-1-16,0-2 0,-2 1 15,-3-2-15,-1 0 0,-3-1 16,-3-1-16,-5-2 0,-2-1 16</inkml:trace>
  <inkml:trace contextRef="#ctx0" brushRef="#br0" timeOffset="309406.4442">4371 10235 0,'0'0'0,"0"0"0,0 0 0,0 0 16,0 0-16,0 0 0,0 0 16,0 0-16,-32-5 0,32 5 15,-28 1-15,28-1 0,-35 1 16,13 0-16,-3 2 0,0 2 15,-1 0-15,-6 2 0,1 2 16,3 0-16,2-1 0,2 1 0,4 0 16,2 0-16,3 0 0,8 0 15,0 2-15,7 0 0,1 0 16,8-1-16,3-1 0,1 1 16,3 0-16,2-1 0,6 0 15,0 1-15,-1-1 0,8 2 16,1 2-16,-4-2 0,0-2 0,-6-1 15,-5-1-15,-2-1 0</inkml:trace>
  <inkml:trace contextRef="#ctx0" brushRef="#br0" timeOffset="309673.1615">4325 10554 0,'0'0'0,"0"0"15,0 0-15,-22 0 0,22 0 16,-27 2-16,9 2 0,-4 0 0,0-1 15,-4 1-15,-2 2 16,-7 2-16,3 1 0,0-1 0,-1 1 16,5 2-16,1 0 0,-4 2 15,6 0-15,5-2 0,2-1 16,7 1-16,4-1 0,6 1 16,2-1-16,4-2 0,4 1 15,3-1-15,3-1 0,5 1 16,3 1-16,5 0 0,1-1 0,3 0 15,5 1-15,-5-3 16,-1-1-16,-5-2 0,-4 0 16,-7 0-16</inkml:trace>
  <inkml:trace contextRef="#ctx0" brushRef="#br0" timeOffset="309957.0928">4306 10885 0,'0'0'0,"0"0"15,0 0-15,0 0 0,0 0 0,0 0 16,-33 2-16,33-2 0,-33 7 16,12-1-16,-2 0 15,0 2-15,0 1 0,-4 0 0,-2 1 16,-4 2-16,5 0 0,1 1 16,5 0-16,5-1 0,-1 0 15,6-1-15,4-1 16,3 1-16,3-1 0,6 3 0,7-1 15,3-3-15,2-1 0,3-1 16,3 0-16,4 0 0,3 1 16,7-2-16,2 0 0,-2-3 0,-2-1 15,-2-1-15,-7 0 16,-5 1-16</inkml:trace>
  <inkml:trace contextRef="#ctx0" brushRef="#br0" timeOffset="310373.814">5585 10746 0,'0'0'0,"0"0"0,0 0 16,0 0-16,0 0 0,25-2 0,-25 2 15,20 3-15,-20-3 0,30 5 16,-7-2-16,0 0 0,0 0 0,5 1 16,5-1-1,3 3-15,-1-1 0,8 2 0,0 0 16,-6-1-16,-4 0 0,-4-1 15,-8 1-15,-2 0 0,-4 0 0,-4 0 16,-3 1-16,-5-1 16,-3 1-16,-10 0 0,-9 0 15,0 0-15,0 1 0,-13 2 0,-8 0 16,0 1-16,0 1 0,-11 3 16,-1 1-16,8-4 0,5-2 0,10-1 15,7-3-15,3-1 16</inkml:trace>
  <inkml:trace contextRef="#ctx0" brushRef="#br0" timeOffset="310689.9179">5646 11081 0,'0'0'0,"0"0"0,0 0 0,24 4 15,-24-4-15,26 3 0,-7 1 16,1-2-16,0 1 0,10 2 16,4 1-16,-6-1 0,-1-1 0,-2 0 15,1 1-15,3 1 0,-3-1 16,-4 0-16,-2-1 16,-4 1-16,-2-1 0,-7 2 0,-4 1 15,-4-2-15,-2 2 0,-6 1 16,-4 2-16,-5-1 0,-2-1 15,-4 3-15,-4 1 0,-8 1 0,-2 0 16,-2-2-16,-1-1 16,8-3-16,7-1 0,4 0 0</inkml:trace>
  <inkml:trace contextRef="#ctx0" brushRef="#br0" timeOffset="311106.9221">4215 11439 0,'0'0'0,"0"0"0,0 0 16,0 0-16,0 0 0,0 0 0,0 0 15,-27 1-15,27-1 0,-24 7 16,24-7-16,-27 10 0,13-3 16,0-1-16,-1 2 0,1-1 15,2 2-15,-1-2 0,2 2 16,3-1-16,0 0 0,5 2 15,3 0-15,2-1 0,2 0 0,2-1 16,4 0-16,4-1 0,2 0 16,6 1-16,1-2 15,1 0-15,1 0 0,0 0 0,1 3 16,0-4-16,-6-1 0,2 0 16,-4-1-16,-4-1 0</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2025/11/26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2025/11/26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2025/11/26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2025/11/26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2025/11/26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2025/11/26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2025/11/26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《读后续写工具箱》精编八</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en-US" altLang="zh-CN" sz="2400" b="1">
                <a:solidFill>
                  <a:schemeClr val="tx1"/>
                </a:solidFill>
                <a:effectLst>
                  <a:outerShdw blurRad="38100" dist="38100" dir="2700000" algn="tl">
                    <a:srgbClr val="000000">
                      <a:alpha val="43137"/>
                    </a:srgbClr>
                  </a:outerShdw>
                </a:effectLst>
              </a:rPr>
              <a:t>(2025.11</a:t>
            </a:r>
            <a:r>
              <a:rPr lang="zh-CN" altLang="en-US" sz="2400" b="1">
                <a:solidFill>
                  <a:schemeClr val="tx1"/>
                </a:solidFill>
                <a:effectLst>
                  <a:outerShdw blurRad="38100" dist="38100" dir="2700000" algn="tl">
                    <a:srgbClr val="000000">
                      <a:alpha val="43137"/>
                    </a:srgbClr>
                  </a:outerShdw>
                </a:effectLst>
              </a:rPr>
              <a:t>泰安期中考试读续）</a:t>
            </a:r>
          </a:p>
          <a:p>
            <a:pPr marL="0" indent="0">
              <a:buNone/>
            </a:pPr>
            <a:endParaRPr lang="zh-CN" altLang="en-US" sz="2400" b="1">
              <a:solidFill>
                <a:schemeClr val="tx1"/>
              </a:solidFill>
              <a:effectLst>
                <a:outerShdw blurRad="38100" dist="38100" dir="2700000" algn="tl">
                  <a:srgbClr val="000000">
                    <a:alpha val="43137"/>
                  </a:srgbClr>
                </a:outerShdw>
              </a:effectLst>
            </a:endParaRPr>
          </a:p>
        </p:txBody>
      </p:sp>
      <p:pic>
        <p:nvPicPr>
          <p:cNvPr id="4" name="图片 3"/>
          <p:cNvPicPr>
            <a:picLocks noChangeAspect="1"/>
          </p:cNvPicPr>
          <p:nvPr/>
        </p:nvPicPr>
        <p:blipFill>
          <a:blip r:embed="rId4"/>
          <a:stretch>
            <a:fillRect/>
          </a:stretch>
        </p:blipFill>
        <p:spPr>
          <a:xfrm>
            <a:off x="608330" y="902970"/>
            <a:ext cx="10968355" cy="54317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283845" y="323850"/>
            <a:ext cx="11586210" cy="3618230"/>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255270" y="595630"/>
            <a:ext cx="11821160" cy="367728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5760"/>
            <a:ext cx="10968990" cy="5883910"/>
          </a:xfrm>
        </p:spPr>
        <p:txBody>
          <a:bodyPr/>
          <a:lstStyle/>
          <a:p>
            <a:pPr marL="0" indent="0">
              <a:buNone/>
            </a:pPr>
            <a:endParaRPr lang="zh-CN" altLang="en-US"/>
          </a:p>
        </p:txBody>
      </p:sp>
      <p:pic>
        <p:nvPicPr>
          <p:cNvPr id="4" name="图片 3" descr="Screenshot_20251126_093312_com.baidu.searchbox_ed"/>
          <p:cNvPicPr>
            <a:picLocks noChangeAspect="1"/>
          </p:cNvPicPr>
          <p:nvPr/>
        </p:nvPicPr>
        <p:blipFill>
          <a:blip r:embed="rId4"/>
          <a:stretch>
            <a:fillRect/>
          </a:stretch>
        </p:blipFill>
        <p:spPr>
          <a:xfrm>
            <a:off x="6094095" y="84455"/>
            <a:ext cx="5823585" cy="6773545"/>
          </a:xfrm>
          <a:prstGeom prst="rect">
            <a:avLst/>
          </a:prstGeom>
        </p:spPr>
      </p:pic>
      <p:pic>
        <p:nvPicPr>
          <p:cNvPr id="5" name="图片 4" descr="Screenshot_20251126_093306_com.baidu.searchbox_ed"/>
          <p:cNvPicPr>
            <a:picLocks noChangeAspect="1"/>
          </p:cNvPicPr>
          <p:nvPr/>
        </p:nvPicPr>
        <p:blipFill>
          <a:blip r:embed="rId5"/>
          <a:stretch>
            <a:fillRect/>
          </a:stretch>
        </p:blipFill>
        <p:spPr>
          <a:xfrm>
            <a:off x="0" y="0"/>
            <a:ext cx="6094095" cy="68580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noAutofit/>
          </a:bodyPr>
          <a:lstStyle/>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rPr>
              <a:t>... Every instinct screamed at him to flee the approaching seniors, but the bird’s desperate fluttering mirrored the panic in his own chest. He saw himself in its trapped, helpless state. Taking a deep breath, he blocked out everything else. His slender fingers, usually skilled only at sketching delicate wings, now worked with frantic urgency to pick at the knots confining the creature. The messy tangle of string and debris finally gave way, and the sparrow, with a grateful chirp, shot into the dim hallway just as footsteps halted right behind him. </a:t>
            </a:r>
          </a:p>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rPr>
              <a:t>... He wasn’t smirking like others. Instead, he watched the sparrow disappear out of a high window before looking back at Leo, who was still crouched on the floor, braced for ridicule. “It takes courage to stop for something when you are running for yourself,” Mark said, his usually harsh voice turning soft. After this, he reached a hand to Leo and tugged him up to his feet. “Are we good?” The question was gentle, accompanied by a smile that disarmed Leo's lingering tension. It was at that moment that Leo understood his moment of vulnerability had unexpectedly bridged the gap between two different souls.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Autofit/>
          </a:bodyPr>
          <a:lstStyle/>
          <a:p>
            <a:pPr marL="0" indent="0" algn="just">
              <a:lnSpc>
                <a:spcPts val="3500"/>
              </a:lnSpc>
              <a:spcAft>
                <a:spcPts val="0"/>
              </a:spcAft>
              <a:buNone/>
            </a:pPr>
            <a:r>
              <a:rPr lang="en-US" altLang="zh-CN" sz="2400" b="1">
                <a:solidFill>
                  <a:srgbClr val="FF0000"/>
                </a:solidFill>
                <a:latin typeface="Times New Roman" panose="02020603050405020304" charset="0"/>
                <a:cs typeface="Times New Roman" panose="02020603050405020304" charset="0"/>
              </a:rPr>
              <a:t>P</a:t>
            </a:r>
            <a:r>
              <a:rPr lang="en-US" altLang="zh-CN" sz="2400" b="1" baseline="-25000">
                <a:solidFill>
                  <a:srgbClr val="FF0000"/>
                </a:solidFill>
                <a:latin typeface="Times New Roman" panose="02020603050405020304" charset="0"/>
                <a:cs typeface="Times New Roman" panose="02020603050405020304" charset="0"/>
              </a:rPr>
              <a:t>149</a:t>
            </a:r>
          </a:p>
          <a:p>
            <a:pPr marL="0" indent="0" algn="just">
              <a:lnSpc>
                <a:spcPts val="3500"/>
              </a:lnSpc>
              <a:spcAft>
                <a:spcPts val="0"/>
              </a:spcAft>
              <a:buNone/>
            </a:pPr>
            <a:r>
              <a:rPr lang="en-US" sz="2400" b="1">
                <a:solidFill>
                  <a:srgbClr val="FF0000"/>
                </a:solidFill>
                <a:latin typeface="Times New Roman" panose="02020603050405020304" charset="0"/>
                <a:cs typeface="Times New Roman" panose="02020603050405020304" charset="0"/>
              </a:rPr>
              <a:t>13.3</a:t>
            </a:r>
            <a:r>
              <a:rPr lang="zh-CN" altLang="en-US" sz="2400" b="1">
                <a:solidFill>
                  <a:srgbClr val="FF0000"/>
                </a:solidFill>
                <a:latin typeface="Times New Roman" panose="02020603050405020304" charset="0"/>
                <a:cs typeface="Times New Roman" panose="02020603050405020304" charset="0"/>
              </a:rPr>
              <a:t>感恩</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be grateful to sb. for sth. </a:t>
            </a:r>
            <a:r>
              <a:rPr lang="zh-CN" altLang="en-US" sz="2400">
                <a:solidFill>
                  <a:schemeClr val="tx1"/>
                </a:solidFill>
                <a:latin typeface="Times New Roman" panose="02020603050405020304" charset="0"/>
                <a:cs typeface="Times New Roman" panose="02020603050405020304" charset="0"/>
              </a:rPr>
              <a:t>最常用的感激</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My gratefulness is due to all those who helped me.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feel a deep sense of gratitude</a:t>
            </a:r>
            <a:r>
              <a:rPr lang="zh-CN" altLang="en-US" sz="2400">
                <a:solidFill>
                  <a:schemeClr val="tx1"/>
                </a:solidFill>
                <a:latin typeface="Times New Roman" panose="02020603050405020304" charset="0"/>
                <a:cs typeface="Times New Roman" panose="02020603050405020304" charset="0"/>
              </a:rPr>
              <a:t>深深感激</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Please accept my humble gift as a token of gratitude.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Tim choked out his gratitude to the boy, saying he would never have been reunited with his dog had it not been for the boy's considerate act.</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feel / be indebted to sb. for sth. </a:t>
            </a:r>
            <a:r>
              <a:rPr lang="zh-CN" altLang="en-US" sz="2400">
                <a:solidFill>
                  <a:schemeClr val="tx1"/>
                </a:solidFill>
                <a:latin typeface="Times New Roman" panose="02020603050405020304" charset="0"/>
                <a:cs typeface="Times New Roman" panose="02020603050405020304" charset="0"/>
              </a:rPr>
              <a:t>感激</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He felt deeply indebted to those who stood by him through hardships.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am deeply indebted to my tutor for offering me discerning inputs and edifying instructions.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00040" y="724680"/>
              <a:ext cx="9688680" cy="3899160"/>
            </p14:xfrm>
          </p:contentPart>
        </mc:Choice>
        <mc:Fallback>
          <p:pic>
            <p:nvPicPr>
              <p:cNvPr id="2" name="墨迹 1"/>
              <p:cNvPicPr/>
              <p:nvPr/>
            </p:nvPicPr>
            <p:blipFill>
              <a:blip r:embed="rId5"/>
              <a:stretch>
                <a:fillRect/>
              </a:stretch>
            </p:blipFill>
            <p:spPr>
              <a:xfrm>
                <a:off x="490680" y="715320"/>
                <a:ext cx="9707400" cy="3917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noAutofit/>
          </a:bodyPr>
          <a:lstStyle/>
          <a:p>
            <a:pPr marL="0" indent="0" algn="just">
              <a:lnSpc>
                <a:spcPts val="2760"/>
              </a:lnSpc>
              <a:spcAft>
                <a:spcPts val="0"/>
              </a:spcAft>
              <a:buNone/>
            </a:pPr>
            <a:r>
              <a:rPr lang="en-US" altLang="zh-CN" sz="2800">
                <a:solidFill>
                  <a:schemeClr val="tx1"/>
                </a:solidFill>
                <a:latin typeface="Times New Roman" panose="02020603050405020304" charset="0"/>
                <a:cs typeface="Times New Roman" panose="02020603050405020304" charset="0"/>
              </a:rPr>
              <a:t>(</a:t>
            </a:r>
            <a:r>
              <a:rPr lang="zh-CN" altLang="en-US" sz="2800">
                <a:solidFill>
                  <a:schemeClr val="tx1"/>
                </a:solidFill>
                <a:latin typeface="Times New Roman" panose="02020603050405020304" charset="0"/>
                <a:cs typeface="Times New Roman" panose="02020603050405020304" charset="0"/>
              </a:rPr>
              <a:t>红色方框）</a:t>
            </a:r>
          </a:p>
          <a:p>
            <a:pPr marL="0" indent="0" algn="just">
              <a:lnSpc>
                <a:spcPts val="2760"/>
              </a:lnSpc>
              <a:spcAft>
                <a:spcPts val="0"/>
              </a:spcAft>
              <a:buNone/>
            </a:pPr>
            <a:r>
              <a:rPr lang="en-US" altLang="zh-CN" sz="2800">
                <a:solidFill>
                  <a:schemeClr val="tx1"/>
                </a:solidFill>
                <a:latin typeface="Times New Roman" panose="02020603050405020304" charset="0"/>
                <a:cs typeface="Times New Roman" panose="02020603050405020304" charset="0"/>
              </a:rPr>
              <a:t>The meal was simple, the gesture small, but something about it stayed and in that staying, gratitude found a home. </a:t>
            </a:r>
          </a:p>
          <a:p>
            <a:pPr marL="0" indent="0" algn="just">
              <a:lnSpc>
                <a:spcPts val="2760"/>
              </a:lnSpc>
              <a:spcAft>
                <a:spcPts val="0"/>
              </a:spcAft>
              <a:buNone/>
            </a:pPr>
            <a:endParaRPr lang="zh-CN" altLang="en-US"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endParaRPr lang="zh-CN" altLang="en-US"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zh-CN" altLang="en-US" sz="2800">
                <a:solidFill>
                  <a:schemeClr val="tx1"/>
                </a:solidFill>
                <a:latin typeface="Times New Roman" panose="02020603050405020304" charset="0"/>
                <a:cs typeface="Times New Roman" panose="02020603050405020304" charset="0"/>
              </a:rPr>
              <a:t>（</a:t>
            </a:r>
            <a:r>
              <a:rPr lang="en-US" altLang="zh-CN" sz="2800">
                <a:solidFill>
                  <a:schemeClr val="tx1"/>
                </a:solidFill>
                <a:latin typeface="Times New Roman" panose="02020603050405020304" charset="0"/>
                <a:cs typeface="Times New Roman" panose="02020603050405020304" charset="0"/>
              </a:rPr>
              <a:t>hit a home run) </a:t>
            </a:r>
          </a:p>
          <a:p>
            <a:pPr marL="0" indent="0" algn="just">
              <a:lnSpc>
                <a:spcPts val="2760"/>
              </a:lnSpc>
              <a:spcAft>
                <a:spcPts val="0"/>
              </a:spcAft>
              <a:buNone/>
            </a:pPr>
            <a:endParaRPr lang="en-US" altLang="zh-CN" sz="28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29800" y="594360"/>
              <a:ext cx="9489960" cy="4160160"/>
            </p14:xfrm>
          </p:contentPart>
        </mc:Choice>
        <mc:Fallback>
          <p:pic>
            <p:nvPicPr>
              <p:cNvPr id="2" name="墨迹 1"/>
              <p:cNvPicPr/>
              <p:nvPr/>
            </p:nvPicPr>
            <p:blipFill>
              <a:blip r:embed="rId5"/>
              <a:stretch>
                <a:fillRect/>
              </a:stretch>
            </p:blipFill>
            <p:spPr>
              <a:xfrm>
                <a:off x="820440" y="585000"/>
                <a:ext cx="9508680" cy="4178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noAutofit/>
          </a:bodyPr>
          <a:lstStyle/>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 stood in the batter’s box, looking out at the pitcher’s mound. Standing on the mound was none other than the legendary New York Yankees relief pitcher, Rich “Goose” Gossage. There were two outs, the bases were loaded,and my Philadelphia Phillies were trailing by three runs in the decisive Game7 of the World Series. As I dug into the batter’s box, the gravity of themoment was not lost on me. The Philadelphia crowd roared in anticipation, a sea of fans clad in red, and their last hopes were pinned on me and me alone.</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Gossage glared with his signature menacing stare complete with his FuManchu mustache. He received his signals from his catcher, paused, and went into his windup before unleashing a 100-mile-per-hour fastball. Time slowed to a crawl. The ball cut through the chilly October air. I took a mighty swing that was followed by a distinctive CRACK. It’s the sound that only a baseball hitting a bat just right can make. The sound echoed throughout Veterans Stadium; it was so loud that it temporarily drowned out the 50,000 Phillies fans who were in attendance. The baseball soared into the night sky, clearing the left-field wall. The fans erupted, and I could hear the radio call from legendary Phillies announcer Harry Kalas.</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400"/>
              </a:lnSpc>
              <a:spcAft>
                <a:spcPts val="0"/>
              </a:spcAf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13.4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尊重</a:t>
            </a:r>
          </a:p>
          <a:p>
            <a:pPr marL="0" indent="0">
              <a:buNone/>
            </a:pPr>
            <a:r>
              <a:rPr lang="en-US" altLang="zh-CN" sz="2400">
                <a:solidFill>
                  <a:schemeClr val="tx1"/>
                </a:solidFill>
                <a:latin typeface="Times New Roman" panose="02020603050405020304" charset="0"/>
                <a:cs typeface="Times New Roman" panose="02020603050405020304" charset="0"/>
              </a:rPr>
              <a:t>respectful</a:t>
            </a:r>
            <a:r>
              <a:rPr lang="zh-CN" altLang="en-US" sz="2400">
                <a:solidFill>
                  <a:schemeClr val="tx1"/>
                </a:solidFill>
                <a:latin typeface="Times New Roman" panose="02020603050405020304" charset="0"/>
                <a:cs typeface="Times New Roman" panose="02020603050405020304" charset="0"/>
              </a:rPr>
              <a:t>尊重的</a:t>
            </a:r>
          </a:p>
          <a:p>
            <a:pPr marL="0" indent="0">
              <a:buNone/>
            </a:pPr>
            <a:r>
              <a:rPr lang="en-US" altLang="zh-CN" sz="2400">
                <a:solidFill>
                  <a:schemeClr val="tx1"/>
                </a:solidFill>
                <a:latin typeface="Times New Roman" panose="02020603050405020304" charset="0"/>
                <a:cs typeface="Times New Roman" panose="02020603050405020304" charset="0"/>
              </a:rPr>
              <a:t>He remained respectful throughout the debate, even when he strongly disagreed. </a:t>
            </a:r>
          </a:p>
          <a:p>
            <a:pPr marL="0" indent="0">
              <a:buNone/>
            </a:pPr>
            <a:r>
              <a:rPr lang="en-US" altLang="zh-CN" sz="2400">
                <a:solidFill>
                  <a:schemeClr val="tx1"/>
                </a:solidFill>
                <a:latin typeface="Times New Roman" panose="02020603050405020304" charset="0"/>
                <a:cs typeface="Times New Roman" panose="02020603050405020304" charset="0"/>
              </a:rPr>
              <a:t>We were brought up to be respectful of authority. </a:t>
            </a:r>
          </a:p>
          <a:p>
            <a:pPr marL="0" indent="0">
              <a:buNone/>
            </a:pPr>
            <a:r>
              <a:rPr lang="en-US" altLang="zh-CN" sz="2400">
                <a:solidFill>
                  <a:schemeClr val="tx1"/>
                </a:solidFill>
                <a:latin typeface="Times New Roman" panose="02020603050405020304" charset="0"/>
                <a:cs typeface="Times New Roman" panose="02020603050405020304" charset="0"/>
              </a:rPr>
              <a:t>admire</a:t>
            </a:r>
            <a:r>
              <a:rPr lang="zh-CN" altLang="en-US" sz="2400">
                <a:solidFill>
                  <a:schemeClr val="tx1"/>
                </a:solidFill>
                <a:latin typeface="Times New Roman" panose="02020603050405020304" charset="0"/>
                <a:cs typeface="Times New Roman" panose="02020603050405020304" charset="0"/>
              </a:rPr>
              <a:t>敬佩、敬仰（</a:t>
            </a:r>
            <a:r>
              <a:rPr lang="en-US" altLang="zh-CN" sz="2400">
                <a:solidFill>
                  <a:schemeClr val="tx1"/>
                </a:solidFill>
                <a:latin typeface="Times New Roman" panose="02020603050405020304" charset="0"/>
                <a:cs typeface="Times New Roman" panose="02020603050405020304" charset="0"/>
              </a:rPr>
              <a:t>admiring, admirable) </a:t>
            </a:r>
          </a:p>
          <a:p>
            <a:pPr marL="0" indent="0">
              <a:buNone/>
            </a:pPr>
            <a:r>
              <a:rPr lang="en-US" altLang="zh-CN" sz="2400">
                <a:solidFill>
                  <a:schemeClr val="tx1"/>
                </a:solidFill>
                <a:latin typeface="Times New Roman" panose="02020603050405020304" charset="0"/>
                <a:cs typeface="Times New Roman" panose="02020603050405020304" charset="0"/>
              </a:rPr>
              <a:t>He genuinely admired his mentor’s integrity and clarity of thought. </a:t>
            </a:r>
          </a:p>
          <a:p>
            <a:pPr marL="0" indent="0">
              <a:buNone/>
            </a:pPr>
            <a:r>
              <a:rPr lang="en-US" altLang="zh-CN" sz="2400">
                <a:solidFill>
                  <a:schemeClr val="tx1"/>
                </a:solidFill>
                <a:latin typeface="Times New Roman" panose="02020603050405020304" charset="0"/>
                <a:cs typeface="Times New Roman" panose="02020603050405020304" charset="0"/>
              </a:rPr>
              <a:t>hold someone in high regard</a:t>
            </a:r>
            <a:r>
              <a:rPr lang="zh-CN" altLang="en-US" sz="2400">
                <a:solidFill>
                  <a:schemeClr val="tx1"/>
                </a:solidFill>
                <a:latin typeface="Times New Roman" panose="02020603050405020304" charset="0"/>
                <a:cs typeface="Times New Roman" panose="02020603050405020304" charset="0"/>
              </a:rPr>
              <a:t>高度敬重某人</a:t>
            </a:r>
          </a:p>
          <a:p>
            <a:pPr marL="0" indent="0">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3710"/>
            <a:ext cx="10968990" cy="5775960"/>
          </a:xfrm>
          <a:ln>
            <a:solidFill>
              <a:schemeClr val="accent1"/>
            </a:solidFill>
          </a:ln>
        </p:spPr>
        <p:txBody>
          <a:bodyPr>
            <a:normAutofit/>
          </a:bodyPr>
          <a:lstStyle/>
          <a:p>
            <a:pPr marL="0" indent="0">
              <a:buNone/>
            </a:pPr>
            <a:endParaRPr lang="en-US" altLang="zh-CN">
              <a:solidFill>
                <a:schemeClr val="tx1"/>
              </a:solidFill>
            </a:endParaRPr>
          </a:p>
        </p:txBody>
      </p:sp>
      <p:pic>
        <p:nvPicPr>
          <p:cNvPr id="2" name="图片 1" descr="Screenshot_20251126_080516_com.xingin.xhs_edit_33"/>
          <p:cNvPicPr>
            <a:picLocks noChangeAspect="1"/>
          </p:cNvPicPr>
          <p:nvPr/>
        </p:nvPicPr>
        <p:blipFill>
          <a:blip r:embed="rId4"/>
          <a:stretch>
            <a:fillRect/>
          </a:stretch>
        </p:blipFill>
        <p:spPr>
          <a:xfrm>
            <a:off x="108585" y="202565"/>
            <a:ext cx="11826875" cy="643191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补充</a:t>
            </a:r>
            <a:r>
              <a:rPr lang="en-US" altLang="zh-CN" sz="2400">
                <a:solidFill>
                  <a:schemeClr val="tx1"/>
                </a:solidFill>
                <a:latin typeface="Times New Roman" panose="02020603050405020304" charset="0"/>
                <a:cs typeface="Times New Roman" panose="02020603050405020304" charset="0"/>
              </a:rPr>
              <a:t>) self-dignity=self-esteem</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Like a gentle rain on parched earth, the old man's encouragement began to heal the deep, silent fissures in the boy's self-esteem.</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Stung by his words, the boy slumped into his chair, silent tears tracing paths down his cheeks.</a:t>
            </a:r>
          </a:p>
          <a:p>
            <a:pPr marL="0" indent="0" algn="just">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13.5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博爱、良知与同理心</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compassionate</a:t>
            </a:r>
            <a:r>
              <a:rPr lang="zh-CN" altLang="en-US" sz="2400">
                <a:solidFill>
                  <a:schemeClr val="tx1"/>
                </a:solidFill>
                <a:latin typeface="Times New Roman" panose="02020603050405020304" charset="0"/>
                <a:cs typeface="Times New Roman" panose="02020603050405020304" charset="0"/>
              </a:rPr>
              <a:t>有同情心的、表示怜悯的</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was allowed to go home on compassionate grounds.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empathy, empathetic</a:t>
            </a:r>
            <a:r>
              <a:rPr lang="zh-CN" altLang="en-US" sz="2400">
                <a:solidFill>
                  <a:schemeClr val="tx1"/>
                </a:solidFill>
                <a:latin typeface="Times New Roman" panose="02020603050405020304" charset="0"/>
                <a:cs typeface="Times New Roman" panose="02020603050405020304" charset="0"/>
              </a:rPr>
              <a:t>共情的（高考新加词汇）</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Her empathetic approach allowed her to connect with people from all walks of life.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457200" algn="just">
              <a:buNone/>
            </a:pPr>
            <a:r>
              <a:rPr lang="en-US" altLang="zh-CN" sz="2400">
                <a:solidFill>
                  <a:schemeClr val="tx1"/>
                </a:solidFill>
                <a:latin typeface="Mongolian Baiti" panose="03000500000000000000" charset="0"/>
                <a:cs typeface="Mongolian Baiti" panose="03000500000000000000" charset="0"/>
              </a:rPr>
              <a:t>Soldiers still represent the epitome of strength and bravery to me, but the foundational respect I feel for them now stems from an </a:t>
            </a:r>
            <a:r>
              <a:rPr lang="en-US" altLang="zh-CN" sz="2400" b="1">
                <a:solidFill>
                  <a:schemeClr val="tx1"/>
                </a:solidFill>
                <a:effectLst>
                  <a:outerShdw blurRad="38100" dist="38100" dir="2700000" algn="tl">
                    <a:srgbClr val="000000">
                      <a:alpha val="43137"/>
                    </a:srgbClr>
                  </a:outerShdw>
                </a:effectLst>
                <a:latin typeface="Mongolian Baiti" panose="03000500000000000000" charset="0"/>
                <a:cs typeface="Mongolian Baiti" panose="03000500000000000000" charset="0"/>
              </a:rPr>
              <a:t>empathetic</a:t>
            </a:r>
            <a:r>
              <a:rPr lang="en-US" altLang="zh-CN" sz="2400">
                <a:solidFill>
                  <a:schemeClr val="tx1"/>
                </a:solidFill>
                <a:latin typeface="Mongolian Baiti" panose="03000500000000000000" charset="0"/>
                <a:cs typeface="Mongolian Baiti" panose="03000500000000000000" charset="0"/>
              </a:rPr>
              <a:t> perspective of opportunity cost. The military is a place where sacrifice and success are the only things that reinforce each other. In the pursuit of success, incredible bonds are created, and the transformed perception of what our decorations truly mean often surpasses what I initially thought victory would feel like.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lstStyle/>
          <a:p>
            <a:pPr marL="0" indent="0">
              <a:buNone/>
            </a:pPr>
            <a:r>
              <a:rPr lang="en-US" altLang="zh-CN" sz="2400">
                <a:solidFill>
                  <a:schemeClr val="tx1"/>
                </a:solidFill>
                <a:latin typeface="Times New Roman" panose="02020603050405020304" charset="0"/>
                <a:cs typeface="Times New Roman" panose="02020603050405020304" charset="0"/>
              </a:rPr>
              <a:t>altruistic</a:t>
            </a:r>
            <a:r>
              <a:rPr lang="zh-CN" altLang="en-US" sz="2400">
                <a:solidFill>
                  <a:schemeClr val="tx1"/>
                </a:solidFill>
                <a:latin typeface="Times New Roman" panose="02020603050405020304" charset="0"/>
                <a:cs typeface="Times New Roman" panose="02020603050405020304" charset="0"/>
              </a:rPr>
              <a:t>利他的，</a:t>
            </a:r>
            <a:r>
              <a:rPr lang="en-US" altLang="zh-CN" sz="2400">
                <a:solidFill>
                  <a:schemeClr val="tx1"/>
                </a:solidFill>
                <a:latin typeface="Times New Roman" panose="02020603050405020304" charset="0"/>
                <a:cs typeface="Times New Roman" panose="02020603050405020304" charset="0"/>
              </a:rPr>
              <a:t>altruism</a:t>
            </a:r>
            <a:r>
              <a:rPr lang="zh-CN" altLang="en-US" sz="2400">
                <a:solidFill>
                  <a:schemeClr val="tx1"/>
                </a:solidFill>
                <a:latin typeface="Times New Roman" panose="02020603050405020304" charset="0"/>
                <a:cs typeface="Times New Roman" panose="02020603050405020304" charset="0"/>
              </a:rPr>
              <a:t>利他主义</a:t>
            </a:r>
          </a:p>
          <a:p>
            <a:pPr marL="0" indent="0">
              <a:buNone/>
            </a:pPr>
            <a:r>
              <a:rPr lang="en-US" altLang="zh-CN" sz="2400">
                <a:solidFill>
                  <a:schemeClr val="tx1"/>
                </a:solidFill>
                <a:latin typeface="Times New Roman" panose="02020603050405020304" charset="0"/>
                <a:cs typeface="Times New Roman" panose="02020603050405020304" charset="0"/>
              </a:rPr>
              <a:t>He was a living testament to altruism, devoting his time to reading initiatives that sparked a passion for stories in young minds.</a:t>
            </a:r>
          </a:p>
          <a:p>
            <a:pPr marL="0" indent="0">
              <a:buNone/>
            </a:pPr>
            <a:r>
              <a:rPr lang="en-US" altLang="zh-CN" sz="2400">
                <a:solidFill>
                  <a:schemeClr val="tx1"/>
                </a:solidFill>
                <a:latin typeface="Times New Roman" panose="02020603050405020304" charset="0"/>
                <a:cs typeface="Times New Roman" panose="02020603050405020304" charset="0"/>
              </a:rPr>
              <a:t>humane</a:t>
            </a:r>
            <a:r>
              <a:rPr lang="zh-CN" altLang="en-US" sz="2400">
                <a:solidFill>
                  <a:schemeClr val="tx1"/>
                </a:solidFill>
                <a:latin typeface="Times New Roman" panose="02020603050405020304" charset="0"/>
                <a:cs typeface="Times New Roman" panose="02020603050405020304" charset="0"/>
              </a:rPr>
              <a:t>人道的、仁慈的</a:t>
            </a:r>
          </a:p>
          <a:p>
            <a:pPr marL="0" indent="0">
              <a:buNone/>
            </a:pPr>
            <a:r>
              <a:rPr lang="en-US" altLang="zh-CN" sz="2400">
                <a:solidFill>
                  <a:schemeClr val="tx1"/>
                </a:solidFill>
                <a:latin typeface="Times New Roman" panose="02020603050405020304" charset="0"/>
                <a:cs typeface="Times New Roman" panose="02020603050405020304" charset="0"/>
              </a:rPr>
              <a:t>The policy was praised for its humane treatment of displaced families. </a:t>
            </a:r>
          </a:p>
          <a:p>
            <a:pPr marL="0" indent="0">
              <a:buNone/>
            </a:pPr>
            <a:r>
              <a:rPr lang="en-US" altLang="zh-CN" sz="2400">
                <a:solidFill>
                  <a:schemeClr val="tx1"/>
                </a:solidFill>
                <a:latin typeface="Times New Roman" panose="02020603050405020304" charset="0"/>
                <a:cs typeface="Times New Roman" panose="02020603050405020304" charset="0"/>
              </a:rPr>
              <a:t>conscience</a:t>
            </a:r>
            <a:r>
              <a:rPr lang="zh-CN" altLang="en-US" sz="2400">
                <a:solidFill>
                  <a:schemeClr val="tx1"/>
                </a:solidFill>
                <a:latin typeface="Times New Roman" panose="02020603050405020304" charset="0"/>
                <a:cs typeface="Times New Roman" panose="02020603050405020304" charset="0"/>
              </a:rPr>
              <a:t>良知，</a:t>
            </a:r>
            <a:r>
              <a:rPr lang="en-US" altLang="zh-CN" sz="2400">
                <a:solidFill>
                  <a:schemeClr val="tx1"/>
                </a:solidFill>
                <a:latin typeface="Times New Roman" panose="02020603050405020304" charset="0"/>
                <a:cs typeface="Times New Roman" panose="02020603050405020304" charset="0"/>
              </a:rPr>
              <a:t>conscientious</a:t>
            </a:r>
            <a:r>
              <a:rPr lang="zh-CN" altLang="en-US" sz="2400">
                <a:solidFill>
                  <a:schemeClr val="tx1"/>
                </a:solidFill>
                <a:latin typeface="Times New Roman" panose="02020603050405020304" charset="0"/>
                <a:cs typeface="Times New Roman" panose="02020603050405020304" charset="0"/>
              </a:rPr>
              <a:t>有良知的、认真勤勉的</a:t>
            </a:r>
          </a:p>
          <a:p>
            <a:pPr marL="0" indent="0">
              <a:buNone/>
            </a:pPr>
            <a:r>
              <a:rPr lang="en-US" altLang="zh-CN" sz="2400">
                <a:solidFill>
                  <a:schemeClr val="tx1"/>
                </a:solidFill>
                <a:latin typeface="Times New Roman" panose="02020603050405020304" charset="0"/>
                <a:cs typeface="Times New Roman" panose="02020603050405020304" charset="0"/>
              </a:rPr>
              <a:t>He is a conscientious citizen, who always speaks up against injustice. </a:t>
            </a:r>
          </a:p>
          <a:p>
            <a:pPr marL="0" indent="0">
              <a:buNone/>
            </a:pPr>
            <a:r>
              <a:rPr lang="en-US" altLang="zh-CN" sz="2400">
                <a:solidFill>
                  <a:schemeClr val="tx1"/>
                </a:solidFill>
                <a:latin typeface="Times New Roman" panose="02020603050405020304" charset="0"/>
                <a:cs typeface="Times New Roman" panose="02020603050405020304" charset="0"/>
              </a:rPr>
              <a:t>stand up for the vulnerable</a:t>
            </a:r>
            <a:r>
              <a:rPr lang="zh-CN" altLang="en-US" sz="2400">
                <a:solidFill>
                  <a:schemeClr val="tx1"/>
                </a:solidFill>
                <a:latin typeface="Times New Roman" panose="02020603050405020304" charset="0"/>
                <a:cs typeface="Times New Roman" panose="02020603050405020304" charset="0"/>
              </a:rPr>
              <a:t>为弱者挺身而出</a:t>
            </a:r>
          </a:p>
          <a:p>
            <a:pPr marL="0" indent="0">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942</Words>
  <Application>Microsoft Office PowerPoint</Application>
  <PresentationFormat>宽屏</PresentationFormat>
  <Paragraphs>44</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微软雅黑</vt:lpstr>
      <vt:lpstr>Arial</vt:lpstr>
      <vt:lpstr>Mongolian Baiti</vt:lpstr>
      <vt:lpstr>Times New Roman</vt:lpstr>
      <vt:lpstr>Wingdings</vt:lpstr>
      <vt:lpstr>WPS</vt:lpstr>
      <vt:lpstr>《读后续写工具箱》精编八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206</cp:revision>
  <dcterms:created xsi:type="dcterms:W3CDTF">2019-06-19T02:08:00Z</dcterms:created>
  <dcterms:modified xsi:type="dcterms:W3CDTF">2025-11-26T08:35:29Z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362C2F7FC99E42ADB8D1468ABE87584D_11</vt:lpwstr>
  </property>
</Properties>
</file>