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ink/ink1.xml" ContentType="application/inkml+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ink/ink2.xml" ContentType="application/inkml+xml"/>
  <Override PartName="/ppt/tags/tag77.xml" ContentType="application/vnd.openxmlformats-officedocument.presentationml.tags+xml"/>
  <Override PartName="/ppt/tags/tag78.xml" ContentType="application/vnd.openxmlformats-officedocument.presentationml.tags+xml"/>
  <Override PartName="/ppt/ink/ink3.xml" ContentType="application/inkml+xml"/>
  <Override PartName="/ppt/tags/tag79.xml" ContentType="application/vnd.openxmlformats-officedocument.presentationml.tags+xml"/>
  <Override PartName="/ppt/tags/tag80.xml" ContentType="application/vnd.openxmlformats-officedocument.presentationml.tags+xml"/>
  <Override PartName="/ppt/ink/ink4.xml" ContentType="application/inkml+xml"/>
  <Override PartName="/ppt/tags/tag81.xml" ContentType="application/vnd.openxmlformats-officedocument.presentationml.tags+xml"/>
  <Override PartName="/ppt/tags/tag82.xml" ContentType="application/vnd.openxmlformats-officedocument.presentationml.tags+xml"/>
  <Override PartName="/ppt/ink/ink5.xml" ContentType="application/inkml+xml"/>
  <Override PartName="/ppt/tags/tag83.xml" ContentType="application/vnd.openxmlformats-officedocument.presentationml.tags+xml"/>
  <Override PartName="/ppt/tags/tag84.xml" ContentType="application/vnd.openxmlformats-officedocument.presentationml.tags+xml"/>
  <Override PartName="/ppt/ink/ink6.xml" ContentType="application/inkml+xml"/>
  <Override PartName="/ppt/tags/tag85.xml" ContentType="application/vnd.openxmlformats-officedocument.presentationml.tags+xml"/>
  <Override PartName="/ppt/tags/tag86.xml" ContentType="application/vnd.openxmlformats-officedocument.presentationml.tags+xml"/>
  <Override PartName="/ppt/ink/ink7.xml" ContentType="application/inkml+xml"/>
  <Override PartName="/ppt/tags/tag87.xml" ContentType="application/vnd.openxmlformats-officedocument.presentationml.tags+xml"/>
  <Override PartName="/ppt/tags/tag8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30" d="100"/>
          <a:sy n="30" d="100"/>
        </p:scale>
        <p:origin x="420" y="24"/>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24T01:31:57.708"/>
    </inkml:context>
    <inkml:brush xml:id="br0">
      <inkml:brushProperty name="width" value="0.05292" units="cm"/>
      <inkml:brushProperty name="height" value="0.05292" units="cm"/>
      <inkml:brushProperty name="color" value="#FF0000"/>
    </inkml:brush>
  </inkml:definitions>
  <inkml:trace contextRef="#ctx0" brushRef="#br0">2270 6899 0,'0'0'15,"0"0"-15,0 0 0,0 0 0,22 3 16,-22-3-16,25 3 0,-25-3 16,27 2-16,-10 1 0,3-2 15,2 2-15,3 1 0,10 0 0,0 0 16,3-1-16,0 2 0,5-1 16,5 0-16,9 1 0,-1-1 0,17 1 15,1 1-15,-3-4 16,-1 1-16,16 0 0,0 1 15,-5-1-15,-4-1 0,17 0 0,7 1 16,29 1 0,-17-1-16,1-2 0,-1-2 15,-11 1-15,-10 1 0,10 2 16,4-1-16,-7-2 0,-5-2 16,10-2-16,10-1 15,-14 2-15,-5 1 0,6 1 0,4-1 16,-8-1-16,-4 1 0,2 1 15,4 0-15,-8 0 0,-4-2 16,5 0-16,4-1 0,-12 3 16,-9 1-16,3-4 0,2 0 15,-8 0-15,-5 0 0,4-1 0,2-1 16,-4-2-16,1-2 0,-7 0 16,0-1-16,-15 4 0,-13 3 15,5-6-15,2-5 0,-7 1 16,-4 1-16,-5-4 0,-3-4 15,-4 0-15,-5 1 0,0-3 0,-2-1 16,-5 2-16,-1 0 0,-9-2 16,-7-3-16,-5 2 0,-3 0 15,-7 0-15,-3 1 0,7 7 16,-2-2-16,-8-4 0,-6-2 16,-3 1-16,-3 1 0,-10-6 0,-6-3 15,2 4-15,2 5 0,-38-11 0,1 3 16,7 5-16,4 4 0,-3 0 15,-5 0-15,9 1 0,4 1 16,-10 0-16,-9 0 16,7 3-16,6 1 0,-9 2 0,-9 0 15,9 2-15,3-1 0,-9 7 0,-6 3 16,8-5-16,8-4 0,-9 2 0,-5 3 16,6 3-16,5 2 0,-9 0 15,-4 2-15,11 0 0,12 1 0,-12 2 16,-6 2-16,10-1 15,9-2-15,-6 3 0,-6 1 16,9 1 0,5 2-16,-7 2 0,-3 1 0,6 0 15,7 1-15,-7 8 16,-4 4-16,12-5 0,9-6 0,-4 2 16,-2 2-16,6 0 15,4 1-15,-2 1 0,0 1 16,3-3-16,5-1 0,6 2 0,8 3 15,-2-3-15,1-4 0,0 5 0,1 0 16,7 0-16,1-2 0,5-1 0,4-2 16,1 0-16,6 0 0,1-2 15,1-1-15,2 1 0,2-2 16,-2 3-16,0 2 0,6-4 0,0-3 16,6-1-16,2 2 15,-2-2-15,0 3 16,0 0-16,1 1 15,4-1-15,-1-1 0,2 1 16,0-2-16,1 1 0,-1 1 0,3 2 16,1 3-16,0-6 0,2-2 0,2 3 15,1 1-15,4-2 0,3 0 16,0 0-16,3 0 16,1-1-16,1 0 0,2 0 0,0-1 0,5 1 15,-1-2-15,7 0 0,1 1 16,0-5-16,0-1 0,1-1 15,0 1-15,-3 0 0,-1 1 16,-3-1-16,3-1 0,-6 1 0,-4 1 16,3-2-16,-5-2 15,-3 3-15,-3 0 0,0-1 0,0 1 0,-4 0 16,-4 1-16,-3 1 0,-6 3 16,-3-2-16,-3 0 0,0-1 15,2 0-15,-2-1 0</inkml:trace>
  <inkml:trace contextRef="#ctx0" brushRef="#br0" timeOffset="3778.3041">8095 6858 0,'0'0'0,"0"0"16,0 0-16,0 0 0,0 0 0,0 0 16,0 0-16,0 0 15,0 0-15,18-11 0,-18 11 16,0 0-16,25 0 0,-25 0 16,27 1-16,-12 1 0,2 1 0,3-1 15,3 2-15,2-2 16,4 0-16,5-1 15,5 1-15,8 2 0,-1-1 0,9-1 16,0-4-16,3 1 16,-3 0-16,11 1 0,-1 1 0,-1-1 15,-1 0-15,9 2 0,-2 0 16,0-1-16,-2 0 0,9 2 16,-1 0-16,-3-3 0,-1 0 0,3-1 15,2 0-15,30 0 0,-10-1 16,-4 1-16,-2 1 0,-4 1 15,-2 1-15,-4-4 0,-1-2 16,0 0-16,1 1 0,1 2 0,1 3 16,-1 0-16,-1 1 0,5-3 15,4-2-15,-4 2 0,-2 1 0,2-2 16,2 0-16,-3-4 0,1-1 16,4 1-16,2 2 0,-1 1 15,-3 2-15,2 0 0,2 0 16,-3-2-16,1-1 0,-1 0 0,1 0 15,-3 3-15,-2 0 0,1 1 16,1 1-16,-1 0 0,-1 1 0,0 0 16,0 1-16,-3 2 0,-2 0 15,5-5-15,2-4 0,-3 4 16,-3 1-16,4-1 0,2-2 16,-1 0-1,0 0-15,0 7 0,1 5 16,-3-5-16,-3-1 0,2-6 15,2-5-15,-1 3 0,0 2 0,-1 4 16,-1 1-16,0-3 0,-2 1 16,2-1-16,2 0 0,-3 0 15,0-1-15,0 2 0,3 1 16,-3 1-16,-2 1 0,1-2 0,2 1 16,-3 0-16,0-1 0,0 1 15,0 1-15,0-1 0,-2 1 0,2-1 16,2 0-16,-7-4 0,-4 0 15,5 7-15,2 7 0,-3-10 16,-2-5-16,3-2 0,3 0 16,-2 3-1,-2 2-15,1-1 0,0-1 16,-3 1-16,-2-1 0,3-1 0,2-1 16,-1 7-16,-1 5 0,0-9 15,1-6-15,-1-3 0,0 1 16,0 6-16,-2 3 0,-2-5 15,-3-3-15,1-1 0,1 0 16,0 5-16,-1 4 0,2 1 0,3-1 16,-1-3-16,0-2 0,2-1 15,0-2-15,-5 1 0,-3 0 0,3 3 16,2 1-16,-1 1 0,1-2 16,-1-2-16,1-1 0,-3-5 15,-2-1-15,4 1 0,3 3 16,-1 2-16,-2 3 0,3 3 0,2 4 15,-4-2-15,0 0 0,-1-2 0,1 0 16,-1-2-16,-1-1 0,1 2 16,0 0-16,0-1 0,-2-1 15,3 1-15,3 0 0,-3 3 16,-2 3-16,1-3 0,2-3 16,-2 0-1,1 0-15,0-4 0,2 0 16,-2 5-16,-2 4 0,2-4 0,2-3 15,-1 2-15,0 1 0,3 1 16,2 0-16,-4 1 0,-3 0 16,2-3-16,1-3 0,-2 5 15,0 3-15,2-5 0,3-2 16,-3-1-16,-3-2 0,2 2 0,1-1 16,-3 5-16,-1 3 0,3 1 0,3 4 15,0-5-15,0-1 0,-3-3 16,0-1-16,-2 1 0,0 1 15,2-1-15,3 0 0,-1-4 16,-1-1-16,-1 6 0,1 5 16,0-1-16,-1 0 15,1-3-15,2-1 0,-5 1 16,0 3-16,0 0 0,3-1 16,-2-2-16,0-1 0,2-1 15,3 0-15,-3 5 0,-1 3 16,1-2-16,3-3 0,-1-3 15,-1-5-15,2 5 0,1 4 16,-1-1-16,0-2 0,0 1 0,2 1 0,0-1 16,0 0-16,2 1 0,-1 1 15,-3 1-15,-2 1 0,3-5 16,4-1-16,-3 1 0,0 1 16,0 2-16,1 0 0,-3-2 15,-2-1-15,2 0 0,2 2 16,-2-4-16,-1 1 15,2 4-15,1 1 0,-2 0 16,0 1-16,-1-3 0,0-2 16,-3 1-16,0-1 0,0 2 15,3-1-15,-2 0 0,0-1 0,0 0 16,2 2-16,-2-1 0,-3-1 16,1-1-16,0 1 15,0 1-15,-2 1 0,-2 0 0,1 3 0,-2-3 16,-1 0-16,3-1 0,2-1 15,-3-1-15,-2 0 0,0 0 16,0 1-16,-1 1 0,-2 1 0,2 1 16,-1-1-16,1 0 15,-1-1-15,2 1 0,1-2 16,-3 3-16,-4 2 0,-3 3 0,-2 2 0,-2-2 16,0-2-16,5-5 0,4-2 15,-9 3-15,-7 2 0,4-4 16,1-3-16,-6 4 0,-5 1 0,4-4 15,3-2-15,-8 4 0,-5 1 16,4-1-16,1-4 16,-7 6-16,-5 1 15,6-4-15,3-4 0,0 3 16,2-1-16,-18 2 0,2 0 16,2 1-16,1 3 0,3-3 15,0-1-15,-6 4 0,-4 3 0,-1-3 16,2 0-16,-4 1 0,-2 1 15,-5-2-15,0 1 0,-2-2 16</inkml:trace>
  <inkml:trace contextRef="#ctx0" brushRef="#br0" timeOffset="5383.4838">2128 7672 0,'0'0'0,"0"0"0,0 0 16,0 0-16,0 0 0,0 0 15,0 0-15,0 0 0,28 1 0,-28-1 16,0 0-16,31-6 0,-31 6 16,29-3-16,-10 3 15,-2 0-15,2 0 0,3 0 0,2 1 16,2 1-16,-3-2 0,13 0 16,3 0-16,-2 0 0,-1 0 0,12 1 15,2 1-15,-3-2 0,-2-1 16,5 2-16,3 3 0,5 0 15,-5 0-15,3 0 0,-1 0 16,2-2-16,-1-2 16,10 0-16,1 1 15,-4 2-15,-7-2 0,13-1 0,1-1 16,-2 0-16,-6-2 0,6 0 16,-2 0-16,-7 1 0,-7 0 15,20-1-15,-3-2 0,-11 6 0,-9 5 16,-14-2-16,-12-1 15,-7-1-15</inkml:trace>
  <inkml:trace contextRef="#ctx0" brushRef="#br0" timeOffset="10270.829">9618 7190 0,'0'0'0,"0"0"0,0 0 16,-24-6-16,16 5 0,-5-3 15,-6 0-15,-1-1 0,0-1 0,-8 1 16,-3-1-16,-4 2 0,0-1 0,-6-1 16,-4 0-16,-11-2 0,0 1 15,-3 0-15,-1 2 0,-14 0 0,1 0 16,-9-1-1,2 1-15,4-3 0,1-1 16,-8 2-16,5 1 0,7-2 0,5-3 16,-21 0-16,9 2 0,8-4 15,7-4-15,6-3 0,7-3 16,7 1-16,4-2 0,4 1 16,3 0-16,6-3 0,5-3 15,6-4-15,2-2 0,9 10 16,2 0-16,8-2 0,4-3 15,4-2-15,1-3 0,6-3 16,6-2-16,0 1 0,3-1 0,5-2 16,5-1-16,5 3 0,5 0 15,30-16-15,2 6 0,-7 6 16,-2 4-16,4 2 16,5 5-16,-5 0 0,-1 1 0,6 3 15,6 2-15,0 2 0,1 3 16,5-2-16,2 0 0,-4 3 15,0 3-15,5 2 0,3 2 16,2 2-16,0-2 0,5 6 16,2 3-16,-4-6 0,-4-4 0,8 5 0,5 4 15,-2 1-15,0 1 16,2 2-16,3 2 0,-5 2 16,-4 3-16,1-2 0,0 2 15,-1-2-15,-2-1 0,1 4 16,1 3-16,-3-2 0,-3 1 0,0 3 15,-2 3-15,-2-2 0,0 0 16,-2 7-16,-2 5 0,-7-3 16,-6-1-16,3-4 15,1-4-15,-4 3 0,-4 2 0,-1 5 16,-1 1-16,-12 2 0,-9-1 0,-1 0 16,-2 0-16,-2 3 15,-2 3-15,1-2 0,-2-1 16,-3-1-16,-2-1 0,-3 5 15,0 4-15,-7-10 0,-5-4 0,2 4 16,0 5-16,-6 4 16,-4 2-16,-2-5 0,-2-2 0,-2-6 15,-2-1-15,-8 2 0,-5 4 0,-3-5 16,0-3-16,-5 1 0,-3 2 16,3-6-16,-2 3 15,-7 2-15,-4 1 0,1-4 0,1-2 0,-5 2 0,-2 1 31,1-2-31,1-1 0,-9 2 16,-3 2-16,-1-3 0,0 1 0,-8 1 16,-3-1-16,0-3 0,1-2 0,-6-2 15,-2 0-15,-4 4 0,-2 2 16,-5-3-16,-4 0 0,-34 2 16,9-2-16,2-5 0,2-7 15,5 0-15,3 1 0,-6-3 16,-5 0-16,1-2 0,2 0 0,-3 2 15,-3 3-15,4-1 0,2-1 0,0-1 16,2 0 0,1 2-16,3 1 0,-2-2 0,-3-3 15,5-3-15,3-1 0,0 2 16,1 6-16,5-5 0,2-1 16,0 1-16,-1-2 15,6 2-15,3 2 0,1-2 0,1-1 16,7 3-16,6 2 15,3 0-15,3 0 0,2-5 0,1-5 16,7 0-16,4 2 16,6 0-16,4 1 0,2-1 15,1-1-15,2 1 0,3 1 0,2 1 16,3 0-16,4-2 0,2-3 0,4 6 0,0-1 0,-1 2 16,0 1-16,-2 2 0,1 1 15,0 4-15,-1 4 0,2-1 16,0-3-1,1-1-15</inkml:trace>
  <inkml:trace contextRef="#ctx0" brushRef="#br0" timeOffset="12131.7793">15862 7107 0,'0'0'0,"0"0"0,0 0 16,0 0-16,-19-14 0,19 14 0,-25-11 15,25 11-15,-37-7 0,13 2 16,-3 0-16,-4 1 0,-3 1 0,-14-2 15,-1 0-15,-3 0 16,-2 0-16,-14-1 0,-1-1 0,-9-1 31,3 0-31,-10-2 0,4 1 0,4 0 16,6 2-16,-9-3 0,4 0 16,6 1-16,3-1 0,-4 0 15,5-1-15,-11-2 0,8 0 16,8 2-16,2 1 0,6-5 15,5-3-15,0-2 0,2-1 16,4 3-16,4 2 0,1-1 0,3 2 0,6-2 16,6-1-16,3-6 0,0-1 15,9 9-15,-1-3 16,4-1-16,4 1 0,3-5 16,3-3-16,3 1 0,3 1 0,2 4 15,2-1-15,4-3 0,6-4 0,3 4 16,5 0-16,2-1 0,3-1 0,3 0 15,3 2-15,5 1 0,6 0 16,7-2-16,-1 1 0,4-1 16,3 0-16,1 2 0,2 1 15,35-8-15,-3 4 0,-10 1 16,-5 1-16,7-1 0,4 2 16,-6 4-16,-1 3 15,3-1-15,6 1 0,-2 3 16,0 3-16,1-5 0,1-2 15,-2 2-15,-2 3 0,6 2 16,4 0-16,0-1 0,-1 1 0,2 1 16,0 2-16,0 2 15,0 1-15,6-1 0,6-2 16,-9 1-16,-4-1 0,3 1 0,1-2 0,1 3 16,2 0-16,-4 5 0,-2 3 15,-2 0-15,1-1 0,3-2 16,2-3-16,-5 3 0,-2 3 15,1-1-15,3 2 0,-5 1 16,-4 0-16,2 6 0,1 1 16,-3-4-16,-1-4 15,1 0-15,0-2 0,-5 4 16,-5 3-16,1 0 0,1 2 16,-2-3-16,-2-2 0,0 2 0,0 3 15,-2 2-15,1 1 0,-2 5 16,-3 1-16,-2-5 0,-3-3 15,2 1-15,0 1 0,-3 2 16,-4 1-16,1 1 0,0 0 0,-6 1 0,-4-1 16,-2 1-16,-4 2 0,-4-1 15,-4-1-15,3 4 0,0 1 16,-2-1-16,-2 0 0,-5 2 16,-4 1-16,1 0 15,-1-2-15,0 0 16,-2-1-16,-9 2 0,-6 3 0,0-3 0,1 0 0,1 2 15,1 0-15,-5 2 16,-5-1-16,0 1 0,-1-2 0,-2 0 16,0 0-16,-5-1 0,-4-1 15,-2-6 1,-2 6-16,-3-1 0,-4 2 16,1-1-16,0 1 0,0-3 15,-2 0-15,-3 2 0,-4 0 0,0-1 0,-2-1 16,-2 1-16,-2-3 15,-3 1-15,-2-3 0,-2-1 16,-3 0-16,-3-1 0,-3 0 16,-1-4-16,1-2 0,-3 0 15,-1-1-15,-6 0 0,-3 2 16,1-3-16,2-4 0,-12 4 0,-1 2 0,0-3 16,1-2-16,-4 1 0,-3-2 15,2 1-15,0-1 0,-34-1 16,3-2-16,7 0 15,8-1-15,-2-2 0,0-3 16,2 5-16,3 2 0,-4-2 0,-1-1 16,1-1-16,0-2 0,-3 0 15,-2 0-15,4-1 0,4 2 16,-4-2-16,-1-1 16,2 5-16,2 2 0,-1-2 15,-2-2-15,0 0 0,1-1 16,-1 1-16,0 0 0,1-2 15,3 1-15,-4 4 0,-3 3 16,3-4-16,2-2 0,3-1 0,0-3 16,2 2-16,2 1 0,-2-1 15,-1 1-15,3-1 0,1-2 0,0 1 16,-1 0-16,7 3 16,3 2-16,-2-5 0,1-2 15,-1 0-15,-2-2 0,4 3 0,1 4 16,2-4-16,1 0 0,0 3 0,1 3 15,6-1-15,3 0 0,-1 0 16,-1-1-16,6 1 0,4-1 0,-2 1 16,0 1-16,2 1 0,0 0 15,3-3-15,4-2 0,4 0 16,3 1-16,-3 0 0,-2 0 16,5 3-16,2 1 15,1 0-15,0-2 0,1 2 16,0 1-16,19 0 0,1-1 15,2 1-15</inkml:trace>
  <inkml:trace contextRef="#ctx0" brushRef="#br0" timeOffset="13319.2919">23976 6996 0,'0'0'0,"0"0"0,0 0 0,-25-3 16,25 3-16,-28-12 0,28 12 0,-40-4 15,13 0-15,-4-1 16,-4 0-16,-11-2 0,-2 2 0,-4-1 0,-4 0 16,-13 0-16,-1 0 15,-11 0 1,1-1-16,-6 0 0,6 0 0,3 1 15,2 0-15,-5-3 0,8-1 0,3-1 16,4 0-16,5-2 16,3-1-16,-19-10 0,11-1 15,10 5-15,9 1 0,3-1 16,3-3-16,9-4 0,7-2 0,5 0 16,4 0-16,7 11 0,0-5 15,5-2-15,3-3 0,5 1 16,2 1-16,6-6 0,5-4 15,5 4-15,4 0 0,6-1 16,5-3-16,3 2 0,2 1 0,6-1 16,4 0-16,3 5 0,2 2 15,33-10-15,-5 3 0,-4 7 16,-1 6-16,1-1 0,3-1 0,1 5 0,0 4 16,8 2-16,4 0 15,-2 2-15,-3 1 0,7 2 0,5 0 16,-2-1-16,0 0 15,5 7-15,2 3 0,5 4 16,2 1-16,2-4 0,2-2 16,0 0-16,1 1 0,1 3 15,1 4-15,-2 5 0,0 0 16,1 1-16,0 0 0,-6 4 0,-5 2 16,-3 3-16,-3 1 0,-5 0 15,-5 0-15,-5 1 0,0 0 0,-13 3 16,-6 0-16,-5 4 15,-2 1-15,-12 1 0,-9 3 0,-1 2 16,-2 2-16,-5-3 0,-2-2 16,-8 2-16,-7 1 0,-6 1 15,-7 1-15,-5-4 0,-4-2 16,-9-3-16,-7-2 0,-4-3 0,-5-3 0,-5-1 16,-3-2-1,-9-6-15,-6-2 0,-11-5 16,-6-1-16,-8-2 0,-6 1 15,-3-2-15,-2 1 0,-4-7 16,-4-4-16,1 1 0,3 0 16,1-3-16,2-1 0,8 1 15,4 1-15,24 0 0,17 3 0,10 1 16</inkml:trace>
  <inkml:trace contextRef="#ctx0" brushRef="#br0" timeOffset="13851.2015">28807 6861 0,'0'0'0,"0"0"0,0 0 15,32-1-15,-32 1 0,26 3 16,-9-2-16,5 0 0,4 0 0,10 1 16,4 2-16,3-1 0,3-1 15,18-1-15,4 0 0,2 1 16,0 0-16,20 3 16,2 2-16,14 2 0,-3-2 15,12 2-15,-1-2 16,36 6-16,-18 2 0,-8-3 15,-5-1-15,-9 0 0,-5-2 0,-4 0 16,-2-2-16,-9-2 0,-9-2 16,-8 1-16,-5 0 0,-13-2 15,-7 1-15,-7-3 0,-6-3 0,-12-2 0,-9-2 16,-4 1-16,-2 3 0,-4 1 16</inkml:trace>
  <inkml:trace contextRef="#ctx0" brushRef="#br0" timeOffset="15139.0407">20850 5094 0,'0'0'16,"0"0"-16,0 0 0,0 0 0,0 0 15,0 0-15,0 0 0,0 0 16,2-18 0,-2 18-16,0 0 0,0 0 15,-11 24-15,11-24 16,-13 29-16,13-29 0,-18 35 0,9-15 15,2-2-15,-2 7 0,1 0 0,2-2 16,3-2-16,3-3 16,3-3-16,4-4 0,4-3 15,2-5-15,4-3 0,2-5 0,3-2 0,1-4 16,1-2-16,8-8 0,1-3 16,-1-2-16,-1-1 0,0-3 15,0-3-15,1-3 0,-5 4 16,-4 6-16,-3 1 0,-4 6 15,-4 3-15,-3 5 0,-4 3 16,-3 5-16,-2 3 0,-4 7 0,-2 1 0,0 5 31,-2 4-31,0 5 0,1 7 16,-1-1-16,1 0 0,4 0 0,2 0 0,3-3 0,2-1 0,5-1 31,3-3-31,3-6 0,2-5 0,4-4 0,4-5 16,0-2-16,1-3 15,4-7-15,2-4 0,3-5 16,-3 0-16,-1-5 0,-2-4 16,-3 0-16,0-1 0,-6 1 15,-4 2-15,-4 2 0,-4 2 0,-6 5 16,-3 2-16,-4 5 16,-5 3-16,-4 5 0,-2 3 0,2 4 15,0 3-15,6 1 0,0 2 0,2-3 16,2-1-16,-1-1 0</inkml:trace>
  <inkml:trace contextRef="#ctx0" brushRef="#br0" timeOffset="15508.8609">21978 4998 0,'0'0'0,"0"0"0,0 0 16,-19 18-16,19-18 0,-19 25 0,6-7 16,1 2-16,0 2 0,-3 9 15,3 5-15,3-5 0,3-3 0,5 1 16,6-3-16,6-6 0,6-5 0,5-7 16,5-4-16,4-5 0,2-5 15,0-3-15,0-4 0,3-6 16,-5-5-16,-4 1 0,-2-4 15,-7 1-15,-6 1 0,-7-1 16,-5 0 0,-5 5-16,-1 3 0,-8 2 15,-4 3-15,-3 2 0,-2 0 0,-2 5 16,0 4-16,2 2 0,1 3 16,1 3-16,1 0 0,6 2 15,4 0-15,7-1 0,8-1 0,-2-2 0,-1-1 0,1 0 16</inkml:trace>
  <inkml:trace contextRef="#ctx0" brushRef="#br0" timeOffset="15842.6678">22524 4938 0,'0'0'0,"0"0"15,0 0-15,-16 25 0,16-25 0,-22 34 0,6-10 16,1 1-16,-1 1 0,-2 8 15,0 3-15,0 1 0,4-6 16,3-6 0,2-4-16,4-5 15,0-3-15,3-8 0,2-6 16,0 0-16,3-4 0,2-5 16,1-6-16,2-2 0,1-2 0,5-9 15,3-1-15,-1 2 0,1 1 0,-3 4 16,-2 3-16,-1 3 0,-1 4 15,1 2-15,0 1 16,3 5-16,1 3 0,2 2 0,1 4 16,1 1-16,0-1 0,1 1 15,2 1-15,-5-2 0,-2 0 0,-3-2 0</inkml:trace>
  <inkml:trace contextRef="#ctx0" brushRef="#br0" timeOffset="16172.9582">22998 4923 0,'0'0'0,"0"0"15,0 0-15,0 0 0,0 0 0,-19 30 16,19-30-16,-25 31 0,11-13 16,0 4-16,-1 3 0,1 0 15,0-1-15,-2 5 0,2-4 16,2-2-16,1-3 0,3-4 15,3-2-15,0-3 0,2-2 0,3-6 16,3-4-16,2-3 0,0-2 0,5-5 16,3-6-16,2-1 0,0-3 15,3-3-15,1-1 0,3-3 16,-2 5-16,-3 2 0,-3 5 16,-1 3-16,-2 2 0,2 4 15,-1 3 1,1 2-16,1 1 0,1 3 0,0 5 15,-3 0-15,-1 3 0,0 1 16,0 2-16,-3-4 0,-1-3 0,-2 0 16</inkml:trace>
  <inkml:trace contextRef="#ctx0" brushRef="#br0" timeOffset="16639.9917">23497 4934 0,'0'0'0,"0"0"0,0 0 0,0 0 32,0 0-32,0 0 0,0 0 15,-11 26-15,11-26 0,-17 25 0,5-8 0,0 1 0,0 3 16,1-2-16,1 2 0,1-3 16,2-1-16,5 1 0,6-2 15,2-3-15,3-2 0,7-4 16,9-4-16,-1-5 0,1-3 0,2-4 15,1-5-15,7-4 16,-2-1-16,-1-3 16,-1-2-16,-6 2 0,-3 1 15,0-3-15,-3 0 0,-6 5 16,-3 4-16,-3 4 0,-3 5 16,-4 6-16,-2 1 0,-6 8 15,-3 5-15,-1 6 0,-1 0 0,-5 10 16,-2 6-16,3 1 0,0 3 15,2 12-15,1 2 0,3-7 0,2-6 16,0 1-16,1-6 16,1-8-16,3-5 0,-1-6 15,2-5-15,1-4 0,0-2 16,-6-5-16,-3-4 0,-3-2 16,-2-4-16,2-1 0,-2-3 15,1-3-15,0 0 0,1-5 16,2-4-16,2 4 0,3 5 0,0 2 0</inkml:trace>
  <inkml:trace contextRef="#ctx0" brushRef="#br0" timeOffset="17112.7159">24647 4984 0,'0'0'0,"0"0"16,0 0-16,0 0 0,-13-17 15,13 17-15,-26-10 0,8 5 0,-1 2 0,-8 3 16,-5 3-16,-8 2 16,2 0-16,-4 6 0,-2 4 15,-1 3-15,6 1 0,2 5 16,7 2-16,6 0 0,5 1 0,9-4 15,7-1-15,8-3 0,7-4 16,10-4 0,7-4-16,5-4 0,5-4 15,1-5-15,3-2 0,-2-5 16,-2-1-16,1-5 0,-4-5 16,-5 1-16,-4-2 0,-5 2 15,-3-1-15,-7 4 0,-3 2 0,-3 5 16,-3 3-16,-2 4 0,-1 2 15,-2 5-15,-3 2 0,1 4 0,0 1 0,-1 5 16,2 4-16,0 2 16,0 3-16,3 2 0,1 1 15,4-1-15,1-1 0,4-2 16,4-3-16,2-3 0,4-3 0,2-5 16,2-5-16,-4-1 0,-3 1 15,-4-1 1</inkml:trace>
  <inkml:trace contextRef="#ctx0" brushRef="#br0" timeOffset="17529.2564">25238 4656 0,'0'0'0,"0"0"0,0 0 0,0 0 0,0 0 15,0 0-15,-21 32 0,10-15 0,-4 2 16,-1 7-16,-3 4 0,-1 3 15,-1 2-15,-5 12 0,-1 1 16,-1 6-16,2-7 0,1 0 16,5-8-16,5-9 0,2-6 15,5-8-15,1-3 0,4-9 0,3-4 16,1-6-16,3-6 0,3-3 16,2-6-16,3-3 0,3-4 15,3 1-15,1 2 0,3 1 0,2 0 16,3 2-16,0 3 0,3 5 15,2 1-15,-1 5 0,-2 3 16,-1 6 0,-3 3-16,-3 6 0,-2 3 15,-6 4-15,-4 4 0,-4 1 16,-3 2-16,-5-3 0,-5 0 16,-4-1-16,-4 0 0,-5-2 0,-3-3 15,-5-1-15,-3 0 0,-2 0 16,-2 1-16,1-3 0,0-4 15,5-4-15,5-1 0,5-2 0,5 0 0,3 1 16</inkml:trace>
  <inkml:trace contextRef="#ctx0" brushRef="#br0" timeOffset="17908.4531">25609 4942 0,'0'0'0,"0"0"0,0 0 0,0 0 16,-22 26-16,22-26 0,-28 36 15,13-14-15,0-2 0,-3 9 16,4 0-16,1-2 0,5-2 16,5-3-16,7-3 0,3-3 0,5-2 0,12-2 15,8-6-15,1-6 0,1-4 16,2-6-16,3-2 15,-3-3-15,0 0 0,2-7 0,-3-4 16,-7-2-16,-5 0 0,-4-3 16,-7 3-16,-9 7 0,-4 4 15,-8-1 1,-6 1-16,-5 5 0,-4 5 16,-6 4-16,-4 2 0,1 2 0,2 2 15,1 4-15,3 3 0,4 0 16,4-1-16,6 3 0,4 2 15,4-4-15,5 0 0,0-2 16,0-3-16,0 0 0</inkml:trace>
  <inkml:trace contextRef="#ctx0" brushRef="#br0" timeOffset="18294.1763">26268 4918 0,'0'0'0,"0"0"16,0 0-16,0 0 0,0 0 0,0 0 15,-24 13-15,24-13 0,-26 16 0,26-16 16,-37 28-16,17-11 16,1 0-16,0 2 0,0 2 0,-2 4 15,3-3-15,6-2 0,5-2 16,2-3-16,5-1 0,7-4 16,6-3-16,4-2 0,1-3 0,6-3 15,3-3 1,6-3-16,-1-1 0,1-3 15,0-4-15,-2-2 0,-1-3 16,3-5-16,-2 1 0,-6 3 16,-4 1-16,-5 4 0,-4 2 15,-3 4-15,-2 2 16,-3 3-16,-4 2 0,-4 4 0,-1 1 0,-5 5 16,-3 2-16,0 3 0,1 3 0,1 5 15,0 2-15,2 0 0,2-1 16,2 2-16,3 0 0,2-4 15,2-2-15,6-3 0,4-3 16,6-4-16,4-1 0,-5-1 16,-2-1-16,-3-1 0</inkml:trace>
  <inkml:trace contextRef="#ctx0" brushRef="#br0" timeOffset="18516.9156">27149 4759 0,'0'0'0,"0"0"16,0 0-16,0 0 0,-25 18 0,25-18 16,-38 29-16,15-10 0,-2 2 0,-2 7 15,0 4-15,-6 9 0,2-1 16,0 8-16,7 0 16,7-8-16,6-6 0,10-3 0,9-8 15,1-6-15,2-4 0,6-7 16,6-4-16,0-3 0,-1-5 15,-5 2-15,-4 1 16,-2 0-16</inkml:trace>
  <inkml:trace contextRef="#ctx0" brushRef="#br0" timeOffset="18687.037">26710 4981 0,'0'0'0,"0"0"0,0 0 0,40-5 0,-19 2 0,7-1 15,6 1-15,12-2 0,3 1 16,15-3-16,4 2 0,-13-1 16,-10 2-16,-8 0 0</inkml:trace>
  <inkml:trace contextRef="#ctx0" brushRef="#br0" timeOffset="18964.8157">28172 4823 0,'0'0'0,"0"0"15,0 0 1,0 0-16,0 0 0,-20 27 16,5-15-16,-2 4 0,-1 2 15,-5 5-15,-4 4 0,-5 5 0,2 0 16,-3 11-16,4 0 0,4-5 15,4-3-15,6 0 0,7-3 16,7-8-16,4-5 0,13-4 16,8-6-16,-2-7 0,1-3 0,9-4 15,5-2-15,-4-4 0,-4-5 0,-5 4 16,-6 2-16,-3 4 0</inkml:trace>
  <inkml:trace contextRef="#ctx0" brushRef="#br0" timeOffset="19134.3218">27674 5056 0,'0'0'0,"0"0"0,25-2 0,-6 1 16,2 0-16,14-2 0,8 0 15,3 2-15,1 1 0,14-2 16,1 0-16,-2-2 0,-14 2 0,-9 0 15</inkml:trace>
  <inkml:trace contextRef="#ctx0" brushRef="#br0" timeOffset="19551.4621">28883 4730 0,'0'0'0,"0"0"0,0 0 16,0 0-16,0 0 0,-15 28 0,15-28 16,-28 35-16,11-13 0,-4 6 15,-3 3 1,-8 11-16,1-2 0,-8 11 16,1 2-16,3-6 0,4-3 0,-2 1 15,5-6-15,3-9 0,6-7 16,4-5-16,5-4 0,5-6 15,3-2-15,6-9 0,6-5 16,2-4-16,5-5 0,6-5 16,5-3-16,2-2 0,2 0 0,10-2 0,4 1 15,-5 5-15,-3 3 0,4 2 16,-3 6-16,-7 3 0,-4 4 16,-6 2-16,-3 0 0,-4 6 15,-3 4-15,-5 5 0,-3 4 16,-2 2-16,-2 0 0,-4 6 15,-4 4 1,-2 0-16,-2 0 0,1 0 16,1 0-16,3-6 0,0-4 0,3-5 15</inkml:trace>
  <inkml:trace contextRef="#ctx0" brushRef="#br0" timeOffset="19984.0649">29579 5032 0,'0'0'0,"0"0"0,0 0 0,0 0 15,-26-14-15,26 14 0,-33-1 16,10 3-16,-2 2 0,-4 0 16,-4 3-1,-7 4-15,1 1 0,-8 8 0,-1 3 16,6 1-16,5 0 0,3 3 15,7 0-15,11-5 0,6-4 0,12-2 16,8-1-16,5-5 16,4-4-16,4-3 0,6-2 15,2-6-15,1-2 0,7-6 16,1-1-16,-5-3 0,-3 0 0,-2-1 0,-2-2 16,-5 2-16,-4 1 0,-4-1 15,-5 0-15,-4 7 0,0 1 16,-3 3-16,-2 1 0,-1 6 15,0 0-15,-5 5 0,-2 3 16,1 2-16,-1 1 0,2 6 16,-1 3-16,2 0 0,0-2 0,3 4 0,1-1 15,4 0-15,1-1 0,6-6 16,4-2-16,-1-2 0,-4-2 0,-2-1 16</inkml:trace>
  <inkml:trace contextRef="#ctx0" brushRef="#br0" timeOffset="20237.8951">30087 4828 0,'0'0'0,"0"0"16,0 0-16,0 0 0,0 0 0,-20 28 15,6-12-15,-2 2 0,-3 1 16,-3 6-16,-4 5 0,-4 10 0,1 1 15,-2 8-15,3-4 0,8-5 16,5-6-16,6 1 0,8-6 16,8-7-16,5-4 0,10-8 15,8-5-15,1-3 0,1-1 16,3-4-16,1-2 0,-2-4 0,-3 0 16,-6 1-1,-7 2-15,-2 2 0</inkml:trace>
  <inkml:trace contextRef="#ctx0" brushRef="#br0" timeOffset="20400.287">29747 5045 0,'0'0'0,"0"0"0,0 0 16,23-6-16,-23 6 0,36-4 15,-6 3-15,2-1 0,3 1 16,17-1-16,5 4 0,3-4 15,2 1-15,0 0 0,-2 0 0,-14 0 16</inkml:trace>
  <inkml:trace contextRef="#ctx0" brushRef="#br0" timeOffset="20686.6639">31572 4883 0,'0'0'0,"0"0"0,0 0 16,0 0-16,-26 22 0,8-10 15,-6 3-15,-3 4 0,-1 3 0,-16 12 16,-6 5-16,0 4 16,1 2-16,-14 14 0,-12 15 15,0 2-15,10-8 0,3 0 0,12-6 16,11-11-16,8-7 0,-4 7 0,7-14 15,8-12-15,6-8 0,9-12 16,1-4-16,1-5 0,2-3 0,0 2 16,1 2-16,0 0 0</inkml:trace>
  <inkml:trace contextRef="#ctx0" brushRef="#br0" timeOffset="20901.4806">31025 5004 0,'0'0'0,"0"0"16,0 0-16,27 13 0,-15-5 0,2 6 15,3 7-15,-1 4 0,2 4 16,4 15-16,0 6 0,4 9 0,-1-2 16,8 11-16,3-2 0,-1-3 15,-2-3-15,6 9 0,2-2 16,-2-6-16,-6-12 0,-10-15 15,-7-8-15,-3-9 0</inkml:trace>
  <inkml:trace contextRef="#ctx0" brushRef="#br0" timeOffset="29846.7868">24777 6995 0,'0'0'0,"0"0"16,0 0-1,0 0-15,27 11 0,-27-11 0,21 11 16,-21-11-16,26 14 0,-13-6 16,0 2-16,0 0 0,0 0 0,1-1 15,-1 0-15,-1-1 16,-1-1-16,-2-2 0</inkml:trace>
  <inkml:trace contextRef="#ctx0" brushRef="#br0" timeOffset="30014.7651">24525 7303 0,'0'0'0,"0"0"16,0 0-16,9 19 0,-9-19 0,0 0 15,12 28-15,-6-16 0,-1 0 16,1-1-16,0 0 0,0-1 15,-2-1-15,1-1 0</inkml:trace>
  <inkml:trace contextRef="#ctx0" brushRef="#br0" timeOffset="30368.45">24779 7272 0,'0'0'0,"10"-1"16,6 0-16,3 0 0,1 0 0,13 0 15,6-1-15,7 0 0,-1 0 16,0 0-16,-1 1 0,4 1 0,-5 2 16,-6 1-16,-4 0 15,-7 0-15,-8-2 0,-10 3 0,-8-1 16,-8 2-16,-5 0 0,-10 1 16,-10 3-16,-3-1 0,-3 1 0,-14 3 15,-4 2-15,2-2 0,2 2 16,-3 0-1,6 2-15,9-4 0,8-2 0,10-2 16,7-3-16,10 1 16,5-1-16,14-2 0,11-3 0,2-1 0,4 0 15,8 0-15,6 0 0,-1-1 16,0-2-16,7 0 0,-2 2 16,-5 0-16,-4 1 0,-11 1 15,-6-1-15,-5 0 0</inkml:trace>
  <inkml:trace contextRef="#ctx0" brushRef="#br0" timeOffset="30527.869">24855 7498 0,'0'0'0,"0"0"0,0 0 16,0 0-16,-7 24 0,7-24 15,-3 23-15,3-23 0,-1 25 16,2-12-16,1 1 0,-1 0 15,0-1-15,1-1 0,-1-2 16,0 0-16</inkml:trace>
  <inkml:trace contextRef="#ctx0" brushRef="#br0" timeOffset="30689.0934">24940 7604 0,'0'0'0,"0"0"0,0 0 15,20-9-15,-20 9 0,28-6 0,-8 3 16,1 1-16,0 0 0,3-1 0,2 2 15,6-1-15,-3 2 0,0-2 16,-1-1-16,-5 0 0,-3 2 0,-4-1 16</inkml:trace>
  <inkml:trace contextRef="#ctx0" brushRef="#br0" timeOffset="30853.6808">25123 7593 0,'0'0'0,"0"0"0,0 0 16,0 0-16,0 0 0,0 27 16,0-27-16,-2 22 0,2-22 0,-4 23 15,2-10-15,0-1 0,0 0 16,-3-2-16,0 0 0,-3-2 16,-1-1-16,2-1 15,0-1-15,1 0 0</inkml:trace>
  <inkml:trace contextRef="#ctx0" brushRef="#br0" timeOffset="31016.5746">24723 7793 0,'0'0'0,"0"0"0,0 0 16,0 0-16,0 0 0,33-8 15,-10 4-15,4 1 0,4 0 16,6-1-16,4-2 0,9 0 0,0-1 16,12 1-16,-2 1 0,-4 1 0,-2-1 15,5 1-15,-6 0 16,-11 2-16,-9 1 0,-7 0 0,-5 0 15,-5 0-15</inkml:trace>
  <inkml:trace contextRef="#ctx0" brushRef="#br0" timeOffset="31201.7138">25254 7777 0,'0'0'0,"0"0"15,0 0-15,-18 19 0,18-19 16,-22 24-16,8-10 0,0 2 15,-1 0-15,-6 6 0,-1 0 16,1 0-16,2-1 0,0-2 0,2-3 16,4-1-16,2-3 0,2-2 0,2-2 15,0 1-15</inkml:trace>
  <inkml:trace contextRef="#ctx0" brushRef="#br0" timeOffset="31347.6852">25285 7941 0,'0'0'16,"0"0"-16,0 0 0,0 0 0,21 16 16,-21-16-16,0 0 15,25 19-15,-16-13 0,0 1 0,1 1 16,-1-3-16,-2-2 0,0 0 16,-2 0-16,1 0 0</inkml:trace>
  <inkml:trace contextRef="#ctx0" brushRef="#br0" timeOffset="31571.4776">25897 7406 0,'0'0'16,"0"0"0,0 0-16,0 0 0,0 0 0,-2 23 15,2-23-15,-14 31 0,3-11 0,-2 4 16,-1 4-16,1-1 15,0 0-15,-2 8 0,2-3 16,-2-3-16,2-2 0,-3 1 16,-1-5-16,4-3 0,2-4 0,2-4 15</inkml:trace>
  <inkml:trace contextRef="#ctx0" brushRef="#br0" timeOffset="31703.1764">25817 7719 0,'0'0'0,"0"0"15,0 0-15,18 11 0,-18-11 0,13 9 16,-5-1-16,0 0 0,-1 1 0,1 1 16,0 2-16,1-2 0,1 0 15,-3-2-15,1-1 0,-1-1 0</inkml:trace>
  <inkml:trace contextRef="#ctx0" brushRef="#br0" timeOffset="31972.5031">26310 7385 0,'0'0'16,"0"0"-16,0 0 0,0 0 0,-3 29 16,3-29-16,-17 42 15,7-15-15,1 3 0,-8 12 0,-3 5 0,1-3 16,1-1-16,-3 7 0,1-1 15,0-1-15,4-7 0,1-9 16,3-5-16,2-5 0,1-3 0,-1-9 16,-1-7-16,3-2 0,0-3 15,2-8-15,2-6 0,1 2 16,0 3-16,1 3 16</inkml:trace>
  <inkml:trace contextRef="#ctx0" brushRef="#br0" timeOffset="32104.1329">26236 7756 0,'0'0'0,"0"0"0,0 0 16,30 19-16,-14-8 0,2 2 0,3 3 16,6 5-16,0 1 0,3 4 15,2 1-15,3 4 0,-2-3 0,-1-1 16,-1-1-16,-2-1 0,-6-5 0,-5-5 16</inkml:trace>
  <inkml:trace contextRef="#ctx0" brushRef="#br0" timeOffset="38425.7175">2810 7839 0,'0'0'16,"0"0"-16,0 0 0,-22-3 0,22 3 16,-29-3-16,11-1 0,-4 0 15,1 0-15,-8-4 0,-1 2 0,0-2 16,1 1-16,-9-5 0,0-1 15,1-2-15,2 0 0,1-1 16,1-2-16,1 1 16,-1-1-16,-6-3 0,2-1 15,1 2-15,2-1 0,-1 2 16,0-1-16,4 1 0,5 0 0,3-2 16,1 0-16,3 1 0,4 0 15,2 3-15,2 1 16,4-2-16,6-2 0,2-1 0,5 1 15,0-1-15,3 3 0,4-2 16,9 2-16,0 0 0,0-1 16,9-1-16,5 0 0,1 0 15,5 1-15,9-1 0,8-1 16,1 6-16,0 1 0,19-2 16,3-3-16,3 5 0,-5 5 0,40-1 15,-3 5-15,-15 1 0,-7 2 16,-1 4-16,0 3 0,-9 7 0,-5 4 0,2-1 15,4 0-15,-5 2 0,-5 2 16,0 5-16,2 4 0,-16 0 0,-10-2 16,-1 7-16,-1 5 15,-6-5-15,-4-5 0,-4 0 16,-4 1-16,-9-2 0,-8-1 0,-7 4 16,-6 0-16,-5-2 0,-4-3 15,-12 1-15,-8-1 0,-9-5 16,-8-6-1,-16 2-15,-13 0 0,0-2 16,-4 2-16,25-6 0,17-3 0,9-2 16</inkml:trace>
  <inkml:trace contextRef="#ctx0" brushRef="#br0" timeOffset="48687.2736">4881 7076 0,'0'0'0,"0"0"0,0 0 0,28 9 16,-16-6-16,0 2 0,2 0 15,-1 1-15,0 0 16,1 0-16,2 0 0,4 3 0,0-2 0,-3-2 15,-5-3-15,-1 0 0,-2 0 0,0-1 16</inkml:trace>
  <inkml:trace contextRef="#ctx0" brushRef="#br0" timeOffset="48885.4128">4618 7256 0,'0'0'0,"0"0"16,0 0-16,0 0 0,-1 21 0,1-21 15,1 20 1,-1-20-16,9 23 0,-5-11 16,2 1-16,-1-2 0,2 0 15,-3-4-15,3-2 0,-1 0 0,-2-1 0,0 0 16</inkml:trace>
  <inkml:trace contextRef="#ctx0" brushRef="#br0" timeOffset="49263.5009">4700 7246 0,'0'0'0,"0"0"16,0 0-16,25-5 0,-25 5 0,32-5 15,-10 1-15,3 2 0,2-1 16,9-2-16,3 2 15,-2-2-15,1 0 0,6 1 0,-1 1 0,-3 1 16,-7-1-16,-2 2 0,-4 1 16,-5-1-16,-4 0 0,-6 2 15,-4 1-15,-8 2 0,-6 1 0,-11 3 16,-7 3-16,-3 0 0,-5 2 16,-6 2-16,-1 2 15,-2 0-15,2 1 16,-8 2-16,1-2 0,7-4 15,5-3-15,2 0 0,10-1 16,9-6-16,4-1 0,9-3 16,6 1-16,10-2 0,6-2 0,10-1 15,9-4-15,-4 0 16,2-1-16,5-1 0,4-1 0,-1 1 16,-3-1-16,6 3 0,-2 0 0,-11 2 15,-5 4-15,-6-1 0,-4 0 16,-9 3-16,-3 2 0,-2-1 15,-2 0-15,-3 0 0</inkml:trace>
  <inkml:trace contextRef="#ctx0" brushRef="#br0" timeOffset="49448.484">4975 7424 0,'0'0'0,"0"0"16,0 0-16,0 0 0,0 0 0,0 0 15,0 0-15,12 28 0,-12-28 16,0 0-16,11 28 0,-11-28 16,9 20-16,-2-9 0,1-1 0,-1-1 0,0-2 15,-2-1-15,1-1 0,-2 0 16</inkml:trace>
  <inkml:trace contextRef="#ctx0" brushRef="#br0" timeOffset="49617.8924">5156 7442 0,'0'0'0,"0"0"16,0 0-16,21-9 0,-12 5 0,5 2 15,4-2-15,-2 1 0,1-2 16,5 1-16,0 0 16,-1 1-16,-1 1 0,-3 1 0,0 0 15,-5 0-15,-1-1 0,-1 1 16</inkml:trace>
  <inkml:trace contextRef="#ctx0" brushRef="#br0" timeOffset="49811.9791">5199 7451 0,'0'0'0,"0"0"0,0 0 0,0 0 16,0 0-16,0 0 0,0 0 0,0 0 0,7 27 15,-7-27-15,0 0 16,2 24-16,-2-24 0,0 0 0,0 30 15,-1-22-15,0 0 0,1-2 16,-4-2-16,4-1 0,-2 1 16,1-1-16</inkml:trace>
  <inkml:trace contextRef="#ctx0" brushRef="#br0" timeOffset="50019.1262">4886 7660 0,'0'0'0,"0"0"0,0 0 16,22-7-16,-22 7 0,32-8 16,-10 3-16,3 0 0,1-2 0,5 0 15,4 0-15,9-2 0,-3 1 0,10-1 16,-1-1-16,-2 0 0,-6 1 16,3 0-16,-4 1 0,-9 2 15,-7 2-15,-6 1 0,-5 2 16,-10 1-16,-4 0 0,0 0 15,0 0 1,0 0-16</inkml:trace>
  <inkml:trace contextRef="#ctx0" brushRef="#br0" timeOffset="50197.5903">5199 7629 0,'0'0'15,"0"0"-15,0 0 0,0 0 16,0 0-16,0 0 0,0 0 0,-17 22 0,17-22 15,-12 19-15,12-19 0,-15 21 16,8-11-16,1-1 0,0 1 16,1-1-16,1 0 0,3-4 15,-1-1-15,1-1 0,1 0 0,-2-1 16</inkml:trace>
  <inkml:trace contextRef="#ctx0" brushRef="#br0" timeOffset="50366.8593">5288 7698 0,'0'0'0,"0"0"0,0 0 16,0 0-16,22 11 0,-22-11 0,0 0 15,25 16-15,-15-11 0,1-2 16,0 2-16,0-1 0,0 0 16,-2-1-16,-2 0 0,2-2 15,-3 0-15,-1 1 0</inkml:trace>
  <inkml:trace contextRef="#ctx0" brushRef="#br0" timeOffset="50598.3926">5737 7282 0,'0'0'16,"0"0"-16,0 0 0,0 0 15,2 25-15,-2-25 16,-5 28-16,0-10 0,1-1 16,0 3-16,-3 5 0,1 0 15,1-1-15,-3 3 0,1-3 16,-1-3-16,1-5 0,1-3 16,-1-1-16,1-3 0</inkml:trace>
  <inkml:trace contextRef="#ctx0" brushRef="#br0" timeOffset="50770.924">5729 7467 0,'0'0'0,"0"0"0,0 0 15,0 0-15,24 14 0,-24-14 16,15 12-16,-15-12 0,15 16 0,-15-16 31,15 18-31,-10-9 0,1 0 0,-2-1 16,2-3-16,-4 1 0,1-2 15,-1 0-15</inkml:trace>
  <inkml:trace contextRef="#ctx0" brushRef="#br0" timeOffset="51002.7762">6056 7207 0,'0'0'0,"0"0"0,0 0 15,3 24-15,-3-24 0,-1 29 16,-1-7-16,-2 2 0,1 1 0,-5 12 16,1 6-1,0-4-15,-2-1 0,-1 4 16,0-2-16,-2-8 0,2-3 16,-3-6-16,1-4 0,0-3 15,-1-3-15,2-5 0,0-4 16,2 0-16,2-1 0,2 0 15</inkml:trace>
  <inkml:trace contextRef="#ctx0" brushRef="#br0" timeOffset="51187.7454">6037 7485 0,'0'0'0,"0"0"16,0 0-16,28 12 0,-28-12 0,25 14 16,-11 0-16,1-3 15,0 0-15,6 3 0,1 1 16,-1-3-16,-2-1 0,-4 1 0,1-1 15,-3-1-15,-1-2 0,-2-2 0,-4-1 16,-1-1-16,-1-1 0,1 1 16</inkml:trace>
  <inkml:trace contextRef="#ctx0" brushRef="#br0" timeOffset="69381.1501">2590 8705 0,'0'0'0,"0"0"0,0 0 0,0 0 15,22-4-15,-22 4 0,24 4 16,-24-4-16,30 5 0,-14-5 0,2-2 16,1 0-16,-1 1 0,11 0 0,0-2 15,2 2-15,-2 0 0,5 0 16,1-1-16,1 1 0,0-1 15,13-1-15,4 1 0,-6 1 16,-3 0-16,14-2 0,2 1 16,-3-1-1,-6 0-15,14-1 0,3 1 16,-7 0-16,-3 1 0,14-1 16,6 2-16,-12-4 0,-8 0 0,34-2 15,-3 1-15,-14 5 0,-8 2 0,7-2 16,7-2-16,-11 2 15,-5 1-15,12 0 0,9 0 16,-11-1-16,-7 0 0,9 1 0,7 1 16,-11-2-16,-6 0 0,11-1 15,9 2-15,-12 0 0,-8 0 0,15 0 16,13 0-16,-14 2 0,-6-1 0,13 0 16,9-1-16,-12 1 15,-8 0-15,10-1 0,8-1 16,-11 0-1,-3 1-15,10 1 0,10 3 16,-12-4-16,-9-3 0,14 2 0,6 0 16,-9 2-16,-8 3 0,11-3 15,6-2-15,-12-1 0,-9-1 0,11-1 16,11 1-16,-10 2 16,-5 0-16,11-1 0,7-2 15,-14 3-15,-8 1 0,14 0 0,8 0 16,-11-2-16,-9 0 0,12-1 0,10 2 15,-15-2-15,-9 0 0,6-1 16,4 0-16,-9 2 0,-7-2 16,9 4-16,5 2 0,-8-1 15,-6 1-15,8-2 0,6-1 16,-9-3 0,-7-1-16,6 4 0,5 3 15,-8-2-15,-5 0 0,12 1 0,7 0 16,-8-2-16,-7 0 0,7 1 15,4 1-15,-8-1 0,-5-1 0,6 1 16,6 1-16,-10-1 0,-6-1 16,9 0-16,7 0 15,-10 0-15,-7 1 0,5-5 0,4-1 16,-9 2-16,-5 3 0,7-1 0,5-1 16,-10 3-16,-6 2 0,9-4 15,8 1-15,-8-3 0,-7-4 0,6 3 16,1 2-16,-10 4 15,-8 3-15,7-9 0,2-7 16,-8 7-16,-7 5 0,5-2 0,2-1 16,-7-1-16,-4 0 0,2 2 0,1 1 15,-8 1-15,-4 1 0,2-1 16,3 0-16,-9 0 0,-3 0 0,-8 4 16,-2 3-16,-8-2 0,-3-2 15,-2-1-15,0 0 16,-2-2-16</inkml:trace>
  <inkml:trace contextRef="#ctx0" brushRef="#br0" timeOffset="82821.148">2178 10163 0,'0'0'0,"0"0"15,0 0-15,22-1 0,-22 1 16,0 0-16,35 1 0,-21 0 16,4 0-16,0-1 0,4 1 15,2 0-15,1-1 16,12 0-16,5 1 16,1 3-16,-1 0 0,14-1 15,3-3-15,0 0 0,3 0 0,14 0 0,4 0 0,-4 0 16,-1 1-16,16-2 0,2 0 15,7-2-15,-5 1 0,38 0 16,-9 0-16,-11 4 0,-9-1 16,4-1-16,5-1 0,-9-1 15,-5 0-15,6 0 0,4 1 16,-3-1-16,0 1 0,2 0 16,0-2-16,-3 2 0,-3 1 0,6-5 15,6-1-15,-9 4 16,-4 3-16,7 1 0,4 1 15,-3-1-15,-1-1 16,4-2-16,2-1 16,-5-1-16,-2 0 0,2-1 15,2 0-15,-1 4 0,-3 2 0,5 5 16,-1 0-16,-3-6 0,-2-4 16,3 0-16,1-1 0,-6 4 15,-4 2-15,5-1 0,3-1 16,-4-1-16,-5 0 0,7 2 0,3 2 15,-7-1-15,-3 0 0,4-4 0,4-2 16,-1 5-16,-1 2 0,-1-1 16,1-1-16,-9 0 0,-6 0 0,7-1 15,6-1-15,-7 2 16,-5 1-16,4 2 0,2-1 0,-10 2 16,-6 0-16,4-3 0,2-1 0,-2 0 15,-4 1-15,3-1 0,2 0 16,-3 1-16,-3 0 0,5 0 15,1 0-15,-3-1 0,-3 2 0,1-1 16,-1 0-16,-5 1 16,-3-1-16,1 2 0,0 0 15,-4-3-15,-3-2 16,3-1-16,3 1 0,-8 0 16,-4-1-16,3 5 0,4 3 15,-6-2-15,-2-2 0,0 0 16,1-3-16,-4 2 0,-2 2 0,2-1 15,2 2-15,-2-3 0,-1-1 16,1 1-16,3 1 16,-5 2-16,-2 2 0,-1-3 0,2-1 0,-3 0 15,-3 3-15,2-4 0,-1 0 16,0 2-16,-3 1 0,2-3 16,3-3-16,-4 6 0,-2 3 0,0-3 15,2-1-15,-3-2 0,-2-1 16,2-1-16,-1-2 0,1 1 15,0 1 1,1 1-16,2 1 0,-4 0 16,-3 1-16,0-1 0,-1-2 15,-2 0-15,-2 1 0,-9-4 16,6-2-16,-6 3 0,1 3 0,1-3 16,2-1-16,3-2 0,2 1 15,-1 1-15,0 3 0,-2-2 16,-1-1-16,-2 1 0,0-1 0,1-1 0,0 0 15,0 0-15,3-2 0,0 2 16,0 2-16,0 0 0,-1 0 16,-1-1-16,0-1 0,0 2 15,2 1-15,-1-1 0,0 0 0,0 1 16,1-1-16,-6 0 0,1 2 16,0-2-16,2-1 0,0 2 15,-1 0-15,0 0 0,-1 0 16,-2-1-16,0 2 0,2-1 15,-1-2-15,-3 2 0,-2 2 0,-3-2 16,-2 0-16,1-3 0,-2-1 16,-2 1-16,-4 1 15,-1 1-15</inkml:trace>
  <inkml:trace contextRef="#ctx0" brushRef="#br0" timeOffset="92482.4686">8380 9655 0,'0'0'0,"0"0"0,0 0 16,0 0-1,13 17-15,-13-17 0,0 0 16,12 27-16,-12-27 0,8 23 15,-5-9-15,-2 0 0,1 0 0,0 1 16,-2 0-16,-2 1 16,1 0-16,-1 3 0,0 0 15,-1-4-15,-2 0 0,2-2 0,0-3 16,-1-1-16,1 0 0,1-2 0,-2 0 16,2-3-16</inkml:trace>
  <inkml:trace contextRef="#ctx0" brushRef="#br0" timeOffset="92883.5247">8805 9450 0,'0'0'0,"0"0"16,0 0-16,0 0 0,0 0 0,16 24 0,-16-24 0,4 30 15,-3-12-15,-1 6 16,-1 4-16,0 0 0,-1-1 0,0 8 16,1 0-16,-1-3 15,2-2-15,0 5 0,5-6 16,-2-4-16,-1-2 0,4-2 16,2-2-16,0-2 0,2-3 0,5-3 15,3-3-15,2-2 0,2-1 16,0 0-16,5-2 0,-2 0 0,1-2 0,1-1 15,3-3-15,-4 1 0,-1-1 16,-2 0-16,0 0 16,-3-1-16,-3 1 0,-1-1 15,-5-3-15,-1 3 0,-1-2 0,-4 1 16,-2 0-16,0-4 0,-3-1 16,-4-1-1,-1-4-15,-1-1 0,1-2 0,0 0 16,1 2-16,1 4 0</inkml:trace>
  <inkml:trace contextRef="#ctx0" brushRef="#br0" timeOffset="93153.3379">9715 9455 0,'0'0'0,"0"0"0,0 0 16,0 0-16,0 0 15,0 0-15,0 0 0,0 0 16,0 0-16,-13 24 16,13-24-16,-18 18 0,18-18 0,-23 21 15,10-7-15,-1 0 16,2-1-16,1 2 0,1 0 0,1-3 15,2 1-15,0-3 0</inkml:trace>
  <inkml:trace contextRef="#ctx0" brushRef="#br0" timeOffset="93353.6633">9945 9565 0,'0'0'0,"0"0"15,0 0-15,0 0 0,-25 18 0,25-18 16,-32 19-16,12-7 0,-2 0 16,-1 1-16,-1 1 0,-7 4 15,1-2-15,2 0 0,3-3 16,3-1-16,3-3 0,4 0 16,2-2-16,2-1 0</inkml:trace>
  <inkml:trace contextRef="#ctx0" brushRef="#br0" timeOffset="93532.1496">9853 9756 0,'0'0'0,"0"0"0,0 0 0,0 0 15,12 19-15,-12-19 0,3 23 16,-3-9-16,-1 1 0,-1 2 0,-3 4 16,1-2-16,-2 2 0,0 3 15,0-2-15,2-3 0,1-3 0,-1-3 16,1-3-16,1-1 0,0-3 15,-1 0-15</inkml:trace>
  <inkml:trace contextRef="#ctx0" brushRef="#br0" timeOffset="93732.7836">10158 9479 0,'0'0'0,"0"0"0,0 0 16,19-4-16,-13 2 0,5 1 0,4-2 0,0 2 16,1 0-16,0 1 0,2-1 15,2 1-15,-2 1 0,-1-1 16,-2 1-16,-3-1 0,-1 0 0,-2 0 16,-1 0-16,-1 0 0</inkml:trace>
  <inkml:trace contextRef="#ctx0" brushRef="#br0" timeOffset="93909.3502">10024 9619 0,'0'0'16,"0"0"-16,0 0 0,0 0 15,0 0-15,0 0 0,0 0 16,0 0-16,35 10 0,-12-11 0,6-1 16,1 0-16,4-1 0,3 0 15,5 0-15,9-2 16,-4 1-16,9-1 0,-2 1 15,-8 1-15,-8 1 0,-2 0 0,-7 1 16,-7 0-16</inkml:trace>
  <inkml:trace contextRef="#ctx0" brushRef="#br0" timeOffset="94202.7906">10371 9679 0,'0'0'15,"0"0"-15,0 0 0,0 24 0,0-24 16,0 25-16,1-6 16,0-1-16,0 1 15,0 1-15,1 1 0,1 1 16,-1-2-16,0-1 0,1 1 16,0-2-16,-1-3 0,-2-1 15,0-2-15,-2-3 0,-1-1 0,-3-4 16,-4 0-16,-3-3 15,-3-2-15,-1-3 0,-3-2 16,1-1-16,1-1 0,1-4 0,-1-4 0,4 1 16,3-1-16,0 0 0,2 3 15,1 3-15</inkml:trace>
  <inkml:trace contextRef="#ctx0" brushRef="#br0" timeOffset="94418.5309">11303 9440 0,'0'0'0,"0"0"0,0 0 15,0 0-15,0 0 0,0 0 0,0 0 0,-24 23 16,24-23-16,-26 19 0,7-7 15,-1 1-15,-2 1 0,2-2 16,3-1-16,1-1 0</inkml:trace>
  <inkml:trace contextRef="#ctx0" brushRef="#br0" timeOffset="94641.2935">10785 9807 0,'0'0'0,"0"0"15,0 0-15,33-7 0,-16 5 0,6-2 16,6 0-16,9-1 0,2 0 16,12-2-16,3-1 15,-3 1-15,-4 1 0,11-2 0,-2 1 0,-8 1 16,-8 0-16,-5 1 0,-8 0 16,-7 2-16,-7-1 0,-7 0 15,-2 1-15,-6-1 0,-4 1 0,2 0 16,1 1-16,-1 0 0</inkml:trace>
  <inkml:trace contextRef="#ctx0" brushRef="#br0" timeOffset="94857.0271">11232 9582 0,'0'0'0,"0"0"0,0 0 16,0 0-16,0 0 0,0 0 0,3 25 15,-3-25-15,-2 25 0,2-25 16,-3 40-1,-1-16-15,1 2 0,0 3 16,-1 2-16,1 7 0,1-2 0,0-2 16,1-1-16,1 1 15,2-2-15,-1-8 0,-1-4 16,-1-4-16,0-5 0,-3-4 0,0-3 16,2-1-16,0-2 0,-1 1 15</inkml:trace>
  <inkml:trace contextRef="#ctx0" brushRef="#br0" timeOffset="95274.054">11861 9469 0,'0'0'0,"0"0"0,0 0 15,0 0-15,0 0 0,0 0 0,6 30 16,-6-30-16,1 24 0,-1-24 16,0 31-16,0-13 0,0 0 15,1 0-15,1 2 0,0-4 16,2-2-16,-1 2 15,-1-4-15,0-1 0</inkml:trace>
  <inkml:trace contextRef="#ctx0" brushRef="#br0" timeOffset="95575.2513">11999 9435 0,'0'0'0,"0"0"0,22-2 0,-7 2 15,1 0-15,8 0 0,4 0 16,1 0-16,-1 0 0,10 2 16,0 1-16,-2-1 0,-4 1 0,-3-1 15,-1 0-15,-5-1 16,-4-2-16,-4 1 16,-3 1-16,-3 0 0,-1 1 15,-3 1-15,-1 1 0,-3 0 0,-1 1 0,-4 2 16,-3 4-16,-2 0 0,0 2 15,-4 2-15,-4 2 16,2-1-16,2-1 0,-5 7 0,0 1 16,2-3-16,0-3 0,4-4 15,2-2-15,3-3 0</inkml:trace>
  <inkml:trace contextRef="#ctx0" brushRef="#br0" timeOffset="95959.8575">11898 9598 0,'0'0'0,"0"0"0,0 0 15,0 0-15,26-11 0,-26 11 16,33-7-16,-12 3 0,2 2 0,4-1 16,3 2-16,-2 0 15,1 0-15,6 1 0,-2 1 0,-4 0 16,-5 0-16,-1 2 0,-6 1 15,-8-1-15,-5 2 0,-9-1 0,-8 2 16,-3-1-16,-5 2 0,-9 1 16,-6-2-16,-7 1 0,2 1 15,-1-1-15,-1-2 0,0 1 16,8 1-16,6-3 0,6-3 16,5 0-16,5 2 0,9 0 0,6-1 15,6 1-15,4-1 0,11 0 0,9-1 16,1-1-16,2-1 0,12 0 15,1-2-15,-4 3 0,-3 3 16,-4-2-16,-2 0 0,-8-4 16,-6-3-16,-4 3 0,-4-1 0,-3 1 15</inkml:trace>
  <inkml:trace contextRef="#ctx0" brushRef="#br0" timeOffset="96176.5153">12079 9486 0,'0'0'0,"0"0"16,0 0-16,0 0 0,0 0 0,0 0 15,13 20-15,-13-20 0,9 25 0,-9-25 16,8 38-16,-4-16 16,-1 2-16,0 1 0,2 2 15,-1 6-15,1-1 0,-1-2 16,-1 0-16,1-4 0,-1-2 0,-1 1 15,-1-2 1,-2-8-16,-1-2 0,0-3 16,-1-1-16,1-2 0</inkml:trace>
  <inkml:trace contextRef="#ctx0" brushRef="#br0" timeOffset="96492.1374">11962 9902 0,'0'0'0,"0"0"0,0 0 16,0 0-16,0 0 0,0 0 0,37-7 15,-37 7-15,37-3 0,-14 3 0,3 1 16,1-1-16,-1 1 0,6 0 16,-1 2-16,-5 0 0,-2-1 0,-6 1 15,-2 1-15,-6 0 16,-5 1-16,-7 2 0,-7 1 16,-6 0-16,-5 0 0,-7 0 15,-5 3-15,2 0 0,-1-1 0,-5 0 0,3 0 16,5 0-16,3-1 0,4 0 15,7-3-15,7-1 0,6 0 16,10 0-16,8 0 0,7-1 0,6-3 16,9 0-16,9-1 15,1-1-15,3 1 0,13-1 0,3 1 16,0-3 0,-9 0-16,-14 1 0,-12 0 15,-8 0-15</inkml:trace>
  <inkml:trace contextRef="#ctx0" brushRef="#br0" timeOffset="96840.0036">13147 9499 0,'0'0'0,"0"0"0,0 0 0,0 0 15,-6 22-15,6-22 0,-11 26 16,2-8-16,-2 3 16,-3 3-16,-2 4 15,0-1-15,1 0 0,-4 7 16,1 0-16,3-3 0,2-2 0,1 1 16,4-2-16,3-5 15,4-2-15,8-6 0,6-1 0,6-5 16,5-4-16,8-2 0,6-2 15,-1-1-15,1-1 0,10 0 0,3-2 16,-6-1-16,-3-2 0,-2 3 16,-3-2-16,-6 2 0,-5 0 0,-6 0 15,-5 0-15,-4 0 0,-3 0 16,-1 1-16</inkml:trace>
  <inkml:trace contextRef="#ctx0" brushRef="#br0" timeOffset="97193.8924">13334 9384 0,'0'0'0,"0"0"0,0 0 16,23-5-16,-13 3 0,2 2 0,3 1 15,-2 0-15,-1 1 0,2 1 0,1 1 16,1 1-1,0 1-15,-3 2 0,-1 2 16,-2-1-16,-1 2 0,-4 5 0,0 6 16,-3 0-16,-3 2 0,-4 9 15,-1 6-15,-2 10 0,0-2 0,1 0 0,-1 1 16,0 4-16,1-6 0,-1 2 16,0-4-16,1-9 0,2-8 0,-3-3 15,-1-4-15,1-7 0,-2-1 16,-7-5-16,-5-2 15,1-3-15,1 0 0,-2-8 0,-1-4 16,0 6 0,1 4-16,4 0 0,5 0 15,2 0-15</inkml:trace>
  <inkml:trace contextRef="#ctx0" brushRef="#br0" timeOffset="97356.1989">13261 9467 0,'0'0'0,"0"0"0,0 0 0,0 0 0,0 0 0,27 5 16,-27-5-16,23 12 0,-23-12 16,24 19-16,-10-4 15,-2 0-15,-1 1 0,-1 0 0,-2 1 16,1 3-16,-1-3 0,-1-2 16,-2-2-16,0-3 0</inkml:trace>
  <inkml:trace contextRef="#ctx0" brushRef="#br0" timeOffset="97579.0973">12843 9788 0,'0'0'0,"0"0"16,0 0-16,0 0 0,0 0 0,0 0 16,38-6-16,-15 4 0,5-1 0,8-1 15,8-1-15,3-1 0,0 1 16,17-1-16,16-3 0,-8 0 15,-7 0-15,9-1 0,5-2 16,-17 5-16,-13 4 0,-15 1 16,-10 2-16,-9-2 0,-6-1 0,-2 0 15,-3 0-15,0 2 0</inkml:trace>
  <inkml:trace contextRef="#ctx0" brushRef="#br0" timeOffset="97726.1852">13362 9788 0,'0'0'0,"0"0"0,0 0 16,0 0 0,15 17-16,-15-17 0,12 21 15,-12-21-15,11 23 0,-5-13 0,1-1 16,-2-2-16,-1 0 0,1-2 16</inkml:trace>
  <inkml:trace contextRef="#ctx0" brushRef="#br0" timeOffset="97942.6399">13973 9644 0,'0'0'0,"12"-1"0,5-4 16,2 2-16,2 0 0,9 1 16,3 0-16,7 1 0,-1 0 0,0 0 15,-2 2 1,-6-1-16,-4-1 0,-3 1 15,-4 0-15,-7 0 0,-4 0 16,-6-1-16,-4-2 0,-5 0 16,-3-3-16,1 2 0,1 1 15,2 1-15</inkml:trace>
  <inkml:trace contextRef="#ctx0" brushRef="#br0" timeOffset="98127.662">14148 9457 0,'0'0'16,"0"0"-16,0 0 0,0 0 15,0 0-15,0 0 0,5 27 16,-5-27-16,-1 33 0,-1-9 16,-1 5-16,-2 2 0,0 2 0,-2 11 31,1 3-31,0-4 0,1-2 0,-1 4 16,1-3-16,-1-7 0,1-5 0,-8-2 15,-2-5-15,5-7 16,1-4-16,3-1 0</inkml:trace>
  <inkml:trace contextRef="#ctx0" brushRef="#br0" timeOffset="98265.9091">13879 9896 0,'0'0'0,"0"0"16,0 0-16,37-13 0,-19 7 0,4 0 16,4-1-16,10-6 0,1 1 0,3 0 15,1 2-15,6-3 0,-2 2 16,-8 1-16,-8 3 0,-4 1 15</inkml:trace>
  <inkml:trace contextRef="#ctx0" brushRef="#br0" timeOffset="98482.218">14516 9460 0,'0'0'0,"0"0"0,0 0 0,0 0 15,0 0 1,0 0-16,0 0 0,-3 28 0,3-28 15,-6 29-15,2-11 16,-2 5-16,0 1 0,-1 2 16,2 2-16,-1-2 0,1-2 0,-1 4 15,2-2-15,0-7 0,1-3 16,2-4-16,1-3 0,-1-5 16,-1-3-16,-1-1 0,3 0 0,-2 2 0</inkml:trace>
  <inkml:trace contextRef="#ctx0" brushRef="#br0" timeOffset="99029.7904">14549 9510 0,'0'0'0,"0"0"0,0 0 0,28-4 15,-17 2-15,3 1 16,4 1-16,-1 1 16,2 2-16,4 1 0,0 2 15,-1 0-15,-1 1 0,-2 2 16,-1 1-16,-4 1 0,-1 3 0,-4 0 0,-3 2 0,-3 1 15,-2 1-15,-4 0 0,-3 1 16,-1 1-16,-3-2 16,-3 3-16,1-2 0,-1-1 0,0-2 15,-4-2-15,-2-2 16,-1-1-16,0-3 0,1-3 16,1-2-16,2-3 0,0-2 15,1-1-15,1-4 0,3 2 0,0-2 16,3 0-16,2-2 0,3 1 15,2 0-15,2 2 0,2-2 0,3 2 0,2 2 16,3 0-16,3 3 16,0 1-16,2 1 0,0 2 15,2 2-15,-3 1 0,0 2 0,-3 0 16,-1 1-16,-2 0 0,-2 1 16,-2 1-16,-4 1 0,-3 0 31,-4 0-31,-7 1 0,-7 0 0,-2-1 0,-1-1 15,-4 1-15,-2 0 16,-4 3-16,3-2 0,5-2 16,1-2-16,6-2 0,2-2 0,5 0 15,5-1-15,4 0 0,6 0 16,8-1-16,8 0 0,5-1 16,5-2-16,12 0 0,3 0 0,3-1 15,2 1-15,10-2 0,-3-1 0,-4-2 16,-4-1-16,3-4 15,-5-1-15,-12 3 0,-9 2 0,-6 1 16</inkml:trace>
  <inkml:trace contextRef="#ctx0" brushRef="#br0" timeOffset="99515.8422">15337 9419 0,'0'0'0,"0"0"0,0 0 0,0 0 0,0 0 16,0 0-16,-22 17 0,22-17 0,-23 21 15,9-4-15,-2 5 16,1 0-16,0 0 0,-1 8 0,5 1 16,3-3-16,4-2 0,5-5 15,5-1-15,1-3 0,2-2 16,8-2-16,4-2 0,-2-3 15,0-1 1,0-7-16,-1-5 0,-4-1 16,-2-2-16,-2-5 0,-1-3 15,-3-2-15,-1 0 0,-3-4 0,-1-3 16,-1 1-16,-1 3 0,0 2 16,-1 3-16,1 1 0,0 4 0,-1 2 15,0 3-15,0 1 16,0 2-16,-2 4 0,0 6 0,0 2 0,-2 1 15,0 7-15,-2 6 16,0 1-16,0 2 0,-3 16 0,-1 7 16,1-3-16,2-2 0,1 9 15,1 1-15,3-10 0,0-7 16,4 2-16,2-4 0,0-5 16,-1-5-16,0-8 0,1-5 0,-2-7 0,-1-3 15,-1-7-15,-1-6 0,1 1 16,0-3-16,0 4 0,1 2 15,0 1-15</inkml:trace>
  <inkml:trace contextRef="#ctx0" brushRef="#br0" timeOffset="99732.356">15562 9560 0,'0'0'0,"0"0"15,0 0-15,26 3 0,-26-3 0,25 5 16,-25-5-16,35 3 16,-14-2-16,1 1 0,1 0 0,4 2 0,-3-1 15,-3 1-15,-2-1 0,-4 0 16,-3 0-16,-4-2 0,-2-1 16,-3-1-16,-3 1 0,2-3 15,-2 3-15,2-1 0</inkml:trace>
  <inkml:trace contextRef="#ctx0" brushRef="#br0" timeOffset="99948.5946">15711 9497 0,'0'0'0,"0"0"16,0 0-16,-4 21 0,4-21 0,-9 25 15,0-6-15,-1 2 16,-2 3-16,-4 8 0,-1 2 0,2-2 0,0-1 15,-1 4-15,0-2 0,2-5 16,1-3-16,2-4 0,0-1 16,1-4-16,1-4 0,4-7 15,3-5-15,2 0 0,-2 0 0,2 0 16</inkml:trace>
  <inkml:trace contextRef="#ctx0" brushRef="#br0" timeOffset="100218.4151">15711 9762 0,'0'0'0,"0"0"0,0 0 15,0 0-15,0 0 0,0 0 0,-5 23 16,5-23-16,-8 22 0,8-22 16,-9 26-16,6-13 0,-1-1 15,4 2 1,3 0-16,0 0 0,3 0 0,5 0 16,4-1-16,3-1 0,1-2 15,9 0-15,2-1 16,-4-1-16,-2-2 0,0-2 0,-2-3 15,-2-1-15,-4 0 0,-2-4 16,0-1-16,-3-2 0,-3 0 16,-1-6-16,-4-2 0,0-4 0,-3-1 0,-4-4 15,-2-3-15,-5-5 0,-1 0 16,2 6-16,2 5 16,1 4-16</inkml:trace>
  <inkml:trace contextRef="#ctx0" brushRef="#br0" timeOffset="100387.4255">16063 9437 0,'0'0'0,"0"0"0,0 0 16,23 13-16,-23-13 0,21 13 0,-10-2 16,0 3-16,0-1 0,2 5 15,-1 2-15,-1-3 0,-2-4 0,-1-2 16</inkml:trace>
  <inkml:trace contextRef="#ctx0" brushRef="#br0" timeOffset="103696.9797">8402 9247 0,'0'0'16,"0"0"-16,0 0 0,0 0 16,0 0-16,0 0 0,0 0 0,-28 9 15,28-9-15,0 0 0,-30 13 16,19-4-16,0-2 0,-1 2 0,-1 3 16,-1 0-16,-3 3 0,1 1 0,-2 1 15,1 1-15,1 2 16,-4 5-1,1 1-15,1 1 0,-1 2 16,2 0-16,4-1 0,-3 7 0,1-1 0,2 0 16,2-3-16,2 1 15,3-1-15,4 2 0,5 0 16,0-3-16,1-2 0,4 0 16,2-1-16,3 4 0,2-3 15,3-1-15,5-1 0,3-3 16,2-2-16,2-3 15,2-1-15,1-3 0,0-2 0,2 1 16,0 0-16,1-1 0,2-2 0,-1-2 16,2-3-16,-1 1 15,1 0-15,5-3 0,-1-3 16,0-1-16,0 1 0,-3-1 16,-2-1-16,1 0 0,-2 0 0,-1-3 15,-2-1-15,1-1 0,-3 1 16,2 1-16,0-1 0,-3-3 0,-2-4 15,1-1-15,-1 1 16,-2-1-16,-2-4 0,-2 0 16,0 0-16,-6 1 0,0 0 0,-2-2 15,-1-3-15,0 0 0,-2 0 16,0-1-16,-1-1 0,-3 0 0,-3 3 16,0-4-16,-1-1 0,-3 0 15,-2-1-15,-1 0 0,-4-1 16,0-1-16,-2 1 0,-1-1 15,-1 0-15,1 1 0,-2 1 0,-1-1 16,-1-1-16,-1 2 0,-2 0 16,-1 2-16,-2 0 0,1 0 15,1 0-15,-2 2 0,0-1 16,-3 5 0,-2 1-16,-3 1 0,0-1 15,0 1-15,1 3 0,-5 2 16,-3 1-16,1 0 0,0 1 0,-4 3 15,-1 2-15,0 2 0,2 2 16,-5 4-16,-2 2 0,-4 0 16,1 2-16,-1 2 0,-1 3 15,2 1-15,2 2 0,11-4 0,9-2 0,5-3 16</inkml:trace>
  <inkml:trace contextRef="#ctx0" brushRef="#br0" timeOffset="131981.0613">2113 11045 0,'0'0'0,"0"0"0,0 0 16,0 0-16,0 0 0,0 0 15,0 0-15,5-23 0,-5 23 0,0 0 16,0 0-16,0 0 0,0 0 16,13-21-16,-13 21 0,0 0 15,25-7-15,-25 7 0,26-3 16,-26 3-16,26-2 0,-8 3 0,1 0 16,3 0-16,3-1 0,0 0 0,5 1 15,10 0-15,-3-1 0,5 0 16,0 2-16,12-2 15,1 0-15,0-1 16,3 0-16,10 2 0,-2 1 0,4 0 16,-1 2-16,8-3 0,-2 1 15,1 0-15,3 0 0,5 2 16,-1 1-16,2-1 0,1-2 16,32-5-16,-9-3 0,-6 6 15,-4 3-15,-5 0 0,-4 0 16,5-3-16,2-2 0,-4 0 15,-1 1-15,2-1 0,-2-1 16,-1-1-16,-6-2 0,6 5 16,4 0-16,-5-1 0,-1 1 0,-1-1 15,-1-2-15,-1 3 0,-4 0 16,3 1-16,1-1 0,-3-1 16,-2 0-16,1-2 0,0 0 0,-3 5 15,-3 4-15,-1-3 0,1 0 16,0-2-16,0 0 0,2 1 0,0 1 15,-3-4-15,-2-2 0,-3 1 0,2 2 16,-2 2-16,2 2 0,1-2 16,3-2-16,-1 2 0,-1 0 15,-3 1-15,1 0 0,-4-2 16,-1-2-16,-1 1 0,-3 0 16,-2-4-16,-2-1 15,2 3-15,3-1 0,-4 2 16,-4-1-16,-3-1 0,-1 0 15,-3 0-15,-1 1 0,-6 2 16,-6 1-16,-1-1 0,0 0 16,-5-3-16,-1 1 0,-9 2 15,-6 3-15,-2 0 0,1 1 16,-6-2-16,-1 1 0,-6-2 0,0 3 0,-7 2 16,-4 2-16,3-3 0,4 0 15,-1-1-15</inkml:trace>
  <inkml:trace contextRef="#ctx0" brushRef="#br0" timeOffset="134153.7602">10850 10224 0,'0'0'0,"0"0"0,0 0 15,-23-5-15,23 5 0,-31-5 16,9 4-16,-2 1 0,-2 0 0,-14 0 16,-4 0-16,0 1 0,0 4 15,-15 2-15,-1 3 0,0-2 16,3 0-16,-13 3 16,1 1-16,-4 5 15,9 0-15,0 2 0,0 0 16,1 3-16,10-1 0,4 3 0,1 2 15,10-2-15,6-2 0,4 0 16,4 0-16,7-1 0,4-3 0,6 5 16,2-1-16,6-2 15,3 0-15,4-2 0,4 0 16,4-3-16,3 1 0,7 0 16,6 1-16,2 1 0,2-1 15,8-1-15,6-2 0,1-1 0,0-3 16,7 3-16,7 1 15,7 0-15,-3-3 0,9-3 0,5-3 16,31 5-16,-13 0 0,1 2 16,0 0-16,-7-2 0,-5-3 0,8-1 15,4-2-15,-10 1 0,-9 2 16,9 0-16,6 3 0,-7-2 16,-5-2-16,13-5 0,8-3 15,-9 1-15,-6 0 0,7 2 0,5 1 16,-8 3-16,-6 2 0,6-3 0,4-2 15,-8-1-15,-5-2 0,11 1 0,8 0 16,-9 3-16,-4-1 0,7 0 31,7 2-31,-11-1 0,-8 1 16,11-5-16,7-4 0,-8 3 0,-5 1 0,4 3 0,2 3 16,-8-4-1,-8-2-15,10-1 0,5-1 16,-7 0-16,-5 1 0,1 0 15,1-1-15,-5 3 0,-3 2 0,4-4 16,2-1-16,-6 1 0,-4 1 16,5 1-16,4 0 15,-8-2-15,-4-1 0,3-3 0,3-2 16,-5 3-16,-5 0 0,4 0 16,2-1-16,-8-1 0,-5-1 0,4 0 15,4 1-15,-10-3 16,-6 0-16,3 1 0,1-1 15,-6 3-15,-5-1 0,3-1 16,-1 0-16,-6 1 0,-5 2 0,7-7 16,5-2-16,-8 2 15,-5 1-15,-6-2 0,-5-1 16,-5-2-16,-4 0 0,-5 3 16,-2 2-16,-4-2 0,-3 1 0,-1-3 15,0 1-15,-3 6 16,-2-1-16,-4-3 0,-3-3 15,0 4-15,-1 1 0,-4 0 0,-3 0 0,0-3 16,-1-2-16,-10-1 0,-6 0 16,4 4-16,-1-1 0,-11-1 0,-4 0 15,1-4-15,3-2 0,-6 3 16,-6 4-16,2 4 0,1 2 16,-16-4-16,-6 0 0,3 1 15,2 1-15,-39-5 0,3 0 16,12 4-16,10 2 0,-9 4 0,-6 1 15,8 0-15,4 1 0,-9-1 16,-3 1-16,4-2 0,5 1 16,-12 1-16,-6 1 0,7 1 15,6-1-15,-8 4 0,-6 1 16,6-1-16,6-2 0,-11 0 16,-8 0-16,9 0 15,8 0-15,-7 4 0,-5 3 16,8-3-16,7 1 0,-8-2 0,-6-2 15,9 0-15,8 3 0,-6 0 16,-4 3-16,10-2 0,5 1 16,-8 0-16,-4-2 0,13-1 15,8 1-15,-2-2 0,-4 0 16,8-1-16,6 1 0,-2 1 0,0 1 16,7-2-16,5 0 0,-6 0 0,-1-1 15,11 0-15,9 0 0,-4 5 16,-1 0-16,6-4 0,2-3 0,3 2 15,1 1-15,4 0 16,2 1-16,2-1 0,1 0 16,8 3-1,5 0-15,5-2 0,2-1 16,3-4-16,1-2 0,0 2 0,-2 5 16,4-2-16,2-1 0,1 1 15,0-1-15,2 0 0,1-5 16,-3 5-16,-2 2 0,1 1 0,0 2 15,1-2-15,-1-1 16,3-2-16</inkml:trace>
  <inkml:trace contextRef="#ctx0" brushRef="#br0" timeOffset="138060.909">2178 11784 0,'0'0'0,"0"0"16,0 0-16,0 0 0,0 0 0,0 0 15,0 0-15,22 5 0,-22-5 16,0 0-16,29 11 16,-29-11-16,25 7 0,-9-3 0,0 0 15,5-1-15,1 1 0,5-1 16,5 1 0,2-1-16,4 0 0,12-1 0,1 1 0,12-2 0,0 0 15,14 0-15,1 1 16,-2 0-16,-1 0 0,11 0 0,-3 0 15,8-1-15,-3 0 0,1 1 16,0-2-16,34 1 0,-12-1 0,-4 1 16,-6 1-16,-4-1 0,-2-1 15,1 2-15,2-1 0,2-2 0,-1-2 16,4 1-16,-2 1 0,-1 0 16,-3 1-16,3 0 0,5 1 15,-6 0-15,-1 0 0,12-2 16,9 0-16,17 0 31,7-1-31,-34 1 0,-23 0 0,15 1 16,10 0-16,3 0 0,-2-2 0,-6 1 15,-7 1-15,-3 1 0,-3 1 16,9-3-16,6-1 16,16-2-16,10 0 15,-32 1-15,-24 3 0,9-1 16,7 1-16,-9-1 0,-5 0 0,6 1 15,5 1-15,-11 0 0,-7 2 0,16-5 16,11-1-16,-16 2 0,-10 0 0,2 0 16,5 0-16,0 1 15,3 0-15,5 2 0,6 0 16,-14-3-16,-11-1 0,11 4 16,5 1-16,-2 1 0,0-1 15,4-1 1,4-1-16,-12 0 0,-8 1 0,7-1 15,5 0-15,1-3 0,0-2 16,2 1-16,2 0 0,-17-2 16,-12 1-16,5 1 0,4-1 15,2 1-15,-1-1 0,4 3 16,2 1-16,-5-2 0,-5 1 16,-1 1-16,0 1 0,-7-1 0,-5 0 0,7 5 15,4 4 1,3-1-16,3 3 0,-23-4 15,-15-2-15,-9-4 0,-5 0 16,-6 1-16,-3-1 0,-4 1 16,-2 0-16,1-2 0</inkml:trace>
  <inkml:trace contextRef="#ctx0" brushRef="#br0" timeOffset="142142.8162">7669 11008 0,'0'0'0,"0"0"16,0 0-16,0 0 0,0 0 0,0 0 15,0 0-15,17 11 16,-17-11-16,0 0 0,11 28 16,-11-28-16,8 24 0,-5-10 15,1 2-15,-1 0 0,0 2 0,1 1 16,-1 0-16,0 1 0,-1-1 0,1 7 31,-2 0-31,-1-3 0,-1 0 16,-2-3-16,-2 3 0,-1-5 15,0-4-15,-2 8 16,-5 6-16,1 2 16,-5 1-16,3-3 0,1-4 0,-6 6 15,0-3-15,-1-1 0,-1-2 0,-2 0 16,-1 2-16,0-3 0,1-1 15,-8 2-15,-1 0 16,0-1-16,1 0 0,-6 1 0,-3-1 0,2-2 0,3-4 0,-3-2 16,0 0-16,-8-1 0,1-1 15,0 0-15,-1 1 16,3-3-16,2 0 0,-3-2 16,-3 1-16,0 0 0,2-1 0,-6-2 15,0-4-15,-1 0 16,1 0-16,-14-2 0,-2 0 15,11 0-15,7 1 0,-8-2 0,-1-2 16,3-1-16,1 0 0,-17-7 16,3-3-1,8 5-15,3 4 0,0-5 0,0-2 16,3 3-16,4 0 0,-2-4 16,-1-4-16,4 1 0,4-1 15,-1-1-15,1 1 0,7-1 16,2 0-16,-2 0 0,-3 2 15,5-5-15,3-2 0,4-3 16,0-2-16,12 6 0,-2-5 0,0 4 0,-1 1 16,4-4-16,0-3 0,2-3 15,0-2-15,1-1 0,1-1 16,5-5-16,2-4 16,4-3-16,2-1 0,4 2 15,1 0 1,4 5-16,2 2 0,5 1 15,-1 1-15,5-2 0,5-1 0,2 2 16,7 1-16,0 4 0,2 2 16,2 0-16,3 1 0,1 1 15,1 2-15,21-8 0,-3 6 16,2 3-16,0 4 0,3 2 16,2 1-16,-14 6 0,-9 5 0,5-2 15,7 1-15,2 1 0,6 0 0,1 4 16,-1 2-16,-2 4 0,-3 3 15,3 1-15,-1 1 0,-2-1 16,-2-1-16,-2 2 0,0 1 16,-2 1-16,-2 0 0,2-1 15,1 1-15,-3 3 0,-1 3 0,-3 1 16,-2 2-16,-4 5 0,-2 0 0,2 4 16,4 2-16,-5 3 0,0 2 15,-6 9-15,-4 8 0,-10-18 16,-6-8-16,-5-10 0</inkml:trace>
  <inkml:trace contextRef="#ctx0" brushRef="#br0" timeOffset="153275.3274">12840 10989 0,'0'0'15,"0"0"-15,0 0 0,0 0 16,19-11-16,-19 11 0,0 0 15,0 0-15,0 0 0,0 0 0,0 0 16,0 0-16,0 0 0,7 23 16,-7-23-16,-21 26 0,6-9 15,-3 1-15,-4 5 16,-9 7-16,0 3 0,-3 1 16,-3 0-16,-2 5 0,4-3 15,-2 1-15,3-5 0,7-7 16,6-5-16,5-5 0</inkml:trace>
  <inkml:trace contextRef="#ctx0" brushRef="#br0" timeOffset="153491.565">12797 11262 0,'0'0'0,"0"0"0,0 0 15,0 34-15,-1-18 0,-1 7 16,-1 5-16,-2 9 0,0 2 16,-3 5-16,-2 6 0,-1 3 15,2-4-15,0-2 0,2-7 16,0-8-16,2-4 0,1-9 0,2-6 16,0-9-16,1-8 0,0 1 15,0 0-15,1 3 0</inkml:trace>
  <inkml:trace contextRef="#ctx0" brushRef="#br0" timeOffset="153729.5402">13118 10971 0,'0'0'0,"0"0"0,0 0 16,30-8-1,-14 6-15,2 1 0,0 1 16,6 0-16,1 0 0,0 2 15,-2 3-15,-2 0 0,-1 0 0,-4 1 16,-2 0-16,-1 2 0,-4 1 16,-1 3-16,-3 4 0,-7 0 15,-3-1-15,-6 3 0,-6-1 16,0 1-16,-3 1 0,-8 6 0,-3-1 16,2-5-16,0-4 0,6-3 0,4-2 15,4-2-15</inkml:trace>
  <inkml:trace contextRef="#ctx0" brushRef="#br0" timeOffset="153930.1559">12998 11134 0,'0'0'0,"0"0"16,0 0-16,34-5 0,-34 5 0,34-6 16,-12 5-16,0-1 0,0 0 15,5 2 1,-4 0-16,-2 0 0,-1 2 0,-5 0 15,-3-1-15,-4 2 0,-5 1 16,-4 1-16,-4 1 16,0-2-16,1-1 0,1 0 0</inkml:trace>
  <inkml:trace contextRef="#ctx0" brushRef="#br0" timeOffset="154077.4056">12901 11240 0,'0'0'0,"0"0"0,0 0 16,0 0-16,30-7 0,-30 7 0,36-5 0,-14 3 15,1-2-15,3 1 0,2 1 16,0-1-16,-1 0 0,7 1 16,-4 0-16,-3 0 0,-5 1 15,-3-1-15,-3 1 0,-3 0 16</inkml:trace>
  <inkml:trace contextRef="#ctx0" brushRef="#br0" timeOffset="154700.6008">12975 11282 0,'0'0'0,"0"0"0,0 0 16,0 0-16,0 0 0,0 0 0,0 0 0,23 9 16,-23-9-16,0 0 0,0 0 15,-9 26-15,9-26 0,-19 17 16,19-17-16,-30 21 0,12-9 15,0-1-15,2-1 0,0-1 16,2-1-16,0 1 0,2-2 16,2-2-16,2 1 0,6-5 0,2-1 15,5-3-15,4 0 0,6-2 0,6 1 16,10-4-16,2-2 0,3 0 16,1 1-16,9-2 0,1 2 0,-3 2 15,-2 0-15,2 0 16,-3 0-1,-7 3-15,-6 1 0,-4 3 16,-7 2-16,-5 2 0,-5 3 0,-9 0 16,-7 1-16,-8 3 0,-5 4 15,-9-1-15,-5 1 0,-4-1 16,-3 0-16,-5 2 0,3 1 16,2 0-16,2 0 0,-1-3 15,6-3-15,6-4 0,6-1 16,7-3-16,7-2 0,11-5 0,8-3 0,8-2 15,5 0-15,9-2 0,5-1 16,4-1-16,0 1 0,3 2 0,3 0 31,-3 2-31,-2 2 0,4 0 16,-5 5-16,-7 3 0,-5 4 0,-8 1 16,-6 1-16,-6 1 15,-6 2-15,-10 5 0,-8 7 0,-5-1 16,-2-1-16,-6 1 0,-4 0 0,0 0 0,-1-2 15,-8 1-15,0-1 0,3-2 16,3-1-16,3-8 0,2-4 16,8-1-16,6-1 0,4 0 15</inkml:trace>
  <inkml:trace contextRef="#ctx0" brushRef="#br0" timeOffset="154879.0888">13095 11514 0,'0'0'15,"0"0"-15,0 0 0,23 20 16,-23-20-16,30 24 16,-10-8-1,3 3-15,2 2 0,6 5 16,-1-3-16,-4-3 0,0-2 0,0-1 16,-3-2-16,-4-5 15,-3-5-15,-4-3 0,-2-5 0,-4 2 16,0 0-16,-2 0 0</inkml:trace>
  <inkml:trace contextRef="#ctx0" brushRef="#br0" timeOffset="155048.4407">13631 11315 0,'0'0'0,"0"0"16,25-1-16,-7-1 0,1-2 0,4 2 15,4 0-15,7-2 16,-2 1-16,1 0 0,3 1 0,2-2 0,-2 1 15,-8-2-15,-3 1 0,-7-1 16,-2-2-16,-4 1 0,-2 2 16,-3 0-16</inkml:trace>
  <inkml:trace contextRef="#ctx0" brushRef="#br0" timeOffset="155280.3093">13893 11128 0,'0'0'16,"0"0"-16,0 0 0,2 35 16,-2-16-16,-2 9 0,-1 6 15,-2 12-15,1 0 0,-3 14 16,1-2-16,0-6 0,3-7 0,-1 4 0,-1-7 16,1-8-16,-2-9 0,0-4 15,-1-4-15,-3-5 0,-1-2 16,-5-10-16,-5-4 0,6 0 0,4 2 15,2-1-15</inkml:trace>
  <inkml:trace contextRef="#ctx0" brushRef="#br0" timeOffset="155420.5092">13600 11518 0,'0'0'0,"0"0"16,0 0-16,0 0 0,0 0 0,35 0 15,-35 0-15,40-3 16,-16 1-16,3-1 0,2-2 15,2 0-15,1-1 0,10-6 0,0-2 0,-7 1 16,-5 3-16,-5 2 0</inkml:trace>
  <inkml:trace contextRef="#ctx0" brushRef="#br0" timeOffset="155602.7548">14102 11354 0,'0'0'0,"0"0"0,0 0 15,36-6-15,-21 4 0,5-1 32,3 0-32,8-1 0,0 0 0,1 0 15,1 0-15,-2-1 0,-1-1 16,2-4-16,-4-1 0,-4 1 16,-6 2-16,-2 2 0</inkml:trace>
  <inkml:trace contextRef="#ctx0" brushRef="#br0" timeOffset="155781.1375">14368 11161 0,'0'0'15,"0"0"-15,0 0 0,0 0 16,-10 29-16,10-29 0,-15 35 0,5-13 0,-1 4 16,-2 3-16,-2 2 15,-3 11-15,-2 1 0,-4 6 16,0-3-16,6-6 0,2-6 0,1 0 15,4-8-15,2-6 0</inkml:trace>
  <inkml:trace contextRef="#ctx0" brushRef="#br0" timeOffset="156035.0888">14311 11507 0,'0'0'0,"0"0"16,0 0-16,-6 25 0,6-25 15,-5 25-15,2-11 16,4 4-16,3 0 16,3-1-16,1-1 0,4 0 0,4-1 15,8 1-15,3-2 0,4-3 0,3-1 0,-2-3 16,-2 0-16,5-1 0,-1-3 16,-5-2-16,-6 0 0,-5-3 15,-4-4-15,-4-3 0,-5-2 16,-8-10-1,-8-6-15,-3-6 0,-3-3 16,4 7-16,2 6 0,2 3 16</inkml:trace>
  <inkml:trace contextRef="#ctx0" brushRef="#br0" timeOffset="156166.6795">14594 11104 0,'0'0'15,"0"0"-15,0 0 0,30 13 0,-30-13 0,34 15 16,-12-3-16,1 3 0,1 2 15,8 4-15,1-1 0,-5-2 16,-3-4-16,-6-2 0</inkml:trace>
  <inkml:trace contextRef="#ctx0" brushRef="#br0" timeOffset="162169.3536">2248 12692 0,'0'0'0,"0"0"0,0 0 0,0 0 16,0 0-16,0 0 0,0 0 15,0 0 1,0 0-16,0 0 0,0 0 16,0 0-16,29 8 0,-29-8 0,25 3 15,-25-3-15,35 2 0,-9 0 16,5 2-16,3-3 15,-5 0-15,15 0 0,3 0 0,13 0 16,1 1-16,7-1 16,6 0-16,13 0 0,-1 0 15,10-1-15,-1-1 0,9 1 16,-6 1-16,37-2 0,-11-4 16,-11 3-16,-5 0 0,5 1 15,2-1-15,-6 5 0,-5 1 0,1-2 16,2-2-16,-5 1 0,-2 1 15,8 1-15,2 1 16,-4-3-16,-5 0 0,6 1 16,4-1-16,0 2 0,1 1 0,14-5 15,12-5 1,14 3-16,11 3 0,-34 2 0,-23 0 16,13-2-16,10-1 0,-14-1 15,-7 0-15,13 3 0,10 3 16,-18-2-16,-12-2 0,16 0 15,14-2-15,-17 1 0,-13-2 0,16 2 16,11 0-16,-17 1 0,-8-2 16,16 2-16,12 3 0,-15-3 15,-13-1-15,16-2 0,10 0 16,-15-2-16,-11 0 0,15 1 16,9 3-16,-13-1 0,-9 2 0,12-4 0,7 0 0,-16 1 15,-12 1-15,14 0 0,12 0 16,-17-1-16,-9-2 0,16 1 15,9 0-15,-14 1 0,-10 2 16,11-1-16,8 0 0,-17-1 16,-10 0-16,13 3 0,8 2 15,-14-1 1,-9-1-16,12 0 0,9 1 16,-12 2-16,-10 0 0,13 0 0,9-1 15,-8-1-15,-8-1 0,9 5 16,4 4-16,-10-5 0,-8-2 0,17 0 15,12-1-15,-13 2 0,-7-2 16,10 1-16,6 0 16,-12 1-16,-9-2 0,16 2 0,12-2 0,-13-2 15,-8-3-15,14 3 0,7 0 16,-16 2-16,-10 0 0,14 0 16,11 1-16,-11-1 0,-8 0 15,11 0-15,8 1 16,-13-2-16,-10-1 0,8-1 0,6 0 15,-10 0-15,-8 1 16,8 4-16,8 0 0,-10-4 16,-7-4-16,2 1 0,3 0 15,-13 4-15,-10 0 0,5-2 16,3 1-16,-11 2 0,-7 4 0,6 0 16,5 2-16,-17-3 0,-10-1 15,-1 1-15,0 1 16,-8-3-16,-5-1 0,0 2 0,0 2 0,-5-1 15,-5-2-15,-2-8 0,-3-4 16,-5 2-16,-3 3 0,-3 1 0</inkml:trace>
  <inkml:trace contextRef="#ctx0" brushRef="#br0" timeOffset="163025.1167">18247 12011 0,'0'0'0,"0"0"16,21-1-16,-10-1 0,1 1 0,6 0 15,5 0-15,10 0 16,2 1-16,6 0 0,4 0 16,12 1-16,2 1 0,1 2 0,3 0 0,8 1 15,-5-1-15,7 2 0,-6 0 16,-10-1-16,-7 0 0,-9 0 16,-6 0-16,-9 0 0,-6 0 15,-6 1-15,-7 1 0,-7 1 16,-5 2-16,-15 0 15,-11 1 1,-14 3-16,-11 3 0,0-2 16,4-1-16,-18 2 0,-4 0 0,-5 2 15,6 1-15,-33 9 0,9 0 16,17-5-16,11-2 0,5-2 16,5 0-16,16-7 0,12-4 0,10-3 15,7-3 1,6-1-16,4-1 0,7-6 0,6-5 0,-1 0 15,1-2-15,15-9 0,9-8 16,3-3-16,3-2 0,7-5 16,2 0-1,-2 0-15,-3 0 0,0 0 0,1 1 0,-3 2 16,-3 4-16,15-10 0,-6 7 16,-10 7-1,-7 4-15,-6 8 0,-3 8 0,-7 7 16,3 2-16,0 5 15,1 4-15,-3 4 0,-1 1 0,-3 7 16,-1 5-16,-3 5 0,1 4 16,0 7-16,-1 4 15,1 11-15,1 6 0,-1-7 16,-1-5-16,4 12 0,2 2 0,-2-11 16,-3-8-16,7 18 0,-1-7 15,-4-18-15,-2-10 16,-4-9-16,-1-6 0,-1-9 0,-1-3 0,-1-2 0,-3-5 15,-2-3-15,-4-4 0,-7-12 16,-8-7-16,5 3 0,-1-2 16,-12-17-16,-7-7 0,2 2 0,-1 3 15,-14-12-15,-4-3 0,7 8 16,4 5-16,-21-22 16,6 8-16,8 17 0,7 12 0,-2 4 15,1 6-15,12 6 0,8 6 0,9 4 16,5 3-16,4 3 0</inkml:trace>
  <inkml:trace contextRef="#ctx0" brushRef="#br0" timeOffset="170342.6329">2191 11860 0,'0'0'0,"0"0"16,0 0-16,0 0 0,0 0 0,16-13 16,-16 13-16,0 0 0,23-12 15,-23 12-15,28-11 0,-12 5 16,5 1-16,1-1 0,1 1 16,5-1-16,-2-1 0,15 1 15,3 1-15,3 0 0,0 0 0,17-1 16,5 2-16,-2 0 15,-3 0-15,19 1 16,7 1-16,6 2 0,-6 0 0,18 2 16,2 4-16,30 1 0,-21-2 15,-5-3-15,-4-3 0,-15 0 16,-12 1-16,2 2 0,-3 0 16,-4 3-16,-7 0 0,-6-2 15,-4-1-15,-8-3 0,-5-2 0,-7 2 16,-9 0-16,-7 2 15,-6 1-15,-4 0 0,-4-1 16,-5-1-16,-4-1 0,-2 1 0,-5 1 16,-2-1-16,-3 1 0,-2-1 15,-5 1-15,-1 2 0,-3 0 0,-8-1 16,-5 0-16,1-2 16,-2 0-16,-15 1 0,-7 3 15,-2-2-15,1-2 0,-12 0 16,-8 0-16,-1 0 0,4-1 0,-42-6 15,2-2-15,12 1 0,8 3 16,-3 1-16,-2 4 0,6-1 16,5-1-16,1-2 0,1 2 0,7 0 0,4 2 0,4-2 15,5-2-15,9 3 0,12 3 16,7-4-16,3 0 16,10 2-16,5 2 0,10 0 0,7-1 15,4-1-15,0 0 0,1-3 16,2-1-16,0 0 0,1-2 0,14 5 31,7 1-31,4 0 0,6-2 0,16 1 16,11 1-16,3-1 0,3-1 15,21 0-15,12 0 0,-6 2 16,-4 2-16,55-1 0,-4 0 16,-21 2-16,-11 0 0,-1 3 15,-4-1-15,-13-1 0,-12-3 16,-9 3-16,-7 1 0,-14-4 0,-9 1 15,-9-3-15,-6-1 0,-11 2 0,-8 2 16,-7-2-16,-9-6 16,-3-3-16,-3-3 0,-18-5 0,-9-2 15,14 5-15,8 4 0,8 4 16</inkml:trace>
  <inkml:trace contextRef="#ctx0" brushRef="#br0" timeOffset="172202.3709">4343 11778 0,'0'0'0,"0"0"0,0 0 0,0 0 0,0 0 16,0 0-16,0 0 15,23 0-15,-23 0 0,0 0 0,0 0 16,0 0-16,0 0 0,0 0 16,-30-2-16,30 2 0,-28-1 15,28 1-15,-40-2 0,16 1 16,-1 0-1,-9-1-15,-5 1 0,2-2 0,-3-1 16,-4 0-16,-4 0 16,-10 0-16,4 0 0,-14 1 0,-2 0 15,6 1-15,3 1 0,-13 0 16,-1 0-16,5 2 0,6 0 16,-12 2-16,0 2 0,7-3 15,6-1-15,-28 1 0,6 0 16,15 3-16,12 0 0,2-4 15,1-2-15,12 1 0,8 0 0,7 0 16,5 1-16,10-2 0,7 1 16,6 0-16,-3 1 0,6-1 15,1-1-15,11-4 0,5-3 16,8 4-16,3-1 0,4 3 0,10 2 0,3-2 0,2 0 16,20 1-16,6-1 0,1 2 15,-1 0-15,19 4 0,6 3 16,29 3-16,-14 1 0,-8-5 15,-1-1-15,-11-2 0,-4 1 0,-6 5 16,-3 3-16,-10-3 16,-7-2-16,-3-2 15,-2-1-15,-17-1 0,-12-2 16,-7 1-16,-8-1 0,-8 2 16,-6 1-16,-15-7 15,-10-3-15,-1 5 0,-5 4 0,2-3 16,-9-3-16,-11 3 0,-6 0 15,-12 2-15,-6-1 0,-10-2 16,-6-1-16,-54 2 0,1 2 0,1-2 16,2 0-16,-28 2 15,-23 1-15,61 0 0,37-1 0,29-1 16</inkml:trace>
  <inkml:trace contextRef="#ctx0" brushRef="#br0" timeOffset="176486.0093">2110 11764 0,'0'0'0,"0"0"15,0 0-15,0 0 0,0 0 0,0 0 16,0 0-16,0 0 0,30 0 16,-30 0-16,0 0 15,32 2-15,-32-2 0,26 2 0,-8-1 16,-2 1-16,4 0 0,2-1 16,4-2-16,3 1 0,3 1 15,13-1-15,0 1 0,-1 0 16,-2-1-16,13 0 0,2 0 0,-6 0 15,-3-1-15,12-1 0,-1 0 0,-8-2 16,-7-1-16,-2 3 0,-2 2 16,-8-3-16,-7 0 0,-2 0 15,-5 0-15,-8 1 0,-4 2 0,-7 0 16,-10 1-16,-2 2 0,-6 2 16,6 0-16,0-3 0,4 0 15</inkml:trace>
  <inkml:trace contextRef="#ctx0" brushRef="#br0" timeOffset="180973.6597">2092 12579 0,'0'0'0,"0"0"16,0 0-16,0 0 0,0 0 0,-18-17 15,18 17-15,0 0 16,0 0-1,-21-14-15,17 10 16,1 2-16,0-1 0,1 1 0,0 1 0,2 1 16,0 0-1,4-1-15,1 2 0,2-1 16,3 0-16,-1 1 0,2 0 16,4 1-16,6 0 0,-2 0 15,2 2-15,3-1 0,1 1 16,10 0-16,0-2 0,2-1 0,5 1 15,1 0-15,-1-1 0,12 0 16,0 1 0,0 0-16,1 2 0,10-1 0,1 0 15,-3 0-15,-2-1 0,11-1 16,0 0-16,-4-1 0,-2 1 16,7-1-16,-2 0 0,-4-1 15,2-1-15,-3 1 0,-3 0 16,24-1-16,-9 2 0,-7 2 15,-2 0-15,1-2 0,-1-2 0,-1-1 16,-1 1-16,-5 1 0,2 1 16,3 1-16,3 2 0,-2 0 15,-1-1-15,-1-1 0,3-1 16,2-1-16,0-1 0,-1 4 16,-1 4-16,1-1 0,0-3 15,6-1-15,4-1 0,-2 2 16,-3 1-16,4-1 0,4 0 15,-2-2-15,0 0 0,4 1 16,2 1-16,-1-2 0,-4-2 0,1 2 16,3 3-16,0-2 0,2 1 0,-2-2 0,-2-2 15,1 0-15,-1-1 0,2 3 16,0 0 0,-1-3-16,-3-2 0,6 3 15,4 1-15,-6 1 0,-5 1 0,5-2 0,1 0 0,1-2 16,1 0-16,4 1 0,2 1 15,-4 0 1,-5-2-16,1 0 0,3 2 16,-2 1-16,1 3 0,1-3 15,0-4-15,-2 2 0,-2 2 0,7 2 16,4 3-16,-4-4 0,-1 1 16,-3 0-16,-1 0 0,4 1 15,3-1-15,2 3 16,2 2-16,-3-1 0,-3-2 15,5-2-15,4-2 0,-4 2 16,-3 2-16,2 1 0,1 1 0,-4-1 0,-3 0 16,4-3-16,2 0 0,-5-1 15,-4-2-15,7 2 0,3 1 16,-3 0-16,-4 0 0,4 0 16,2-2-16,-5 2 15,-5-1-15,3-1 0,2 0 16,-4-1-16,-2-1 0,0 4 15,0 0-15,-1 3 0,-2-1 0,2-1 16,1-3-16,-5-3 16,-4-1-16,5-1 0,2 3 0,-4 4 15,-3 3-15,2-3 0,2 1 16,-2-1-16,-1-2 0,4 1 0,1 0 16,-3 2-16,-3-1 0,5-3 15,3-2-15,-2 4 0,-3 2 16,5-4-16,3-3 0,-4 5 15,-4 3-15,4-1 0,2 0 0,-1-1 16,0-2-16,4 1 0,4 1 16,-6-1-16,-2 0 0,1 1 0,1 0 15,-5-3-15,-3-3 0,2 4 16,4 1-16,-4 1 0,-3 2 0,15-3 16,9-2-1,9 1 1,3-1-16,-28 1 0,-19 1 0,1-4 0,-1 0 15,6-1-15,2 1 16,4 2-16,3 1 0,-5-1 16,-3 0-16,-4 0 0,0 0 15,-5 1-15,-2 1 0,0-5 16,4-4-16,-5 4 0,0-1 0,-2-2 16,-2 1-16,-2 1 0,1 4 15,-2 1-15,1 0 16,-5-1-16,-5-2 0,0 0 0,1 1 0,-6 1 15,0 2-15,-3 1 0,-2 3 16,-4-5-16,-2-2 0,0-1 16,-1 1-16,-7 1 0,-4 0 0,-4-1 15,0 1-15,-2 0 0,0-1 16,-8 3-16,1 0 0,-2-1 16,0-1-1,0 0-15,-1 1 0,-2 0 16,1-2-16,-3 2 0,-2 0 15,2 1-15,0 0 0,-2 1 16,-2 0-16,-1 1 0,0 3 0,-3-3 16,-2 1-16,-3 0 0,-1-1 15,-5 1-15,-5 0 0,-2 0 16,-4-1-16,-12 0 0,-4-3 0,0 1 16,-2-1-16,-15 2 0,-3-1 15,-2-1-15,1 0 0,-15-1 16,0-1-16,2 1 0,-1-1 0,-11 0 0,3-2 15,-32 0-15,15 1 0,6 0 16,3 1-16,6-3 0,5 1 16,0-2-16,-2 0 0,5-1 15,4-1-15,-2 1 0,-1-1 16,4 2-16,0 0 0,0 3 16,-3 1-16,4 0 0,2-1 0,-2 1 15,1 2-15,2-2 0,2-3 16,-2 2-16,-1-2 0,8 5 15,5 1-15,-3 3 16,0-1-16,1-2 0,2-2 16,-3 2-16,-4 3 0,2-3 15,1-2-15,-5-1 0,-2-1 16,6 1-16,4 1 0,0 3 16,-1 5-16,2-5 0,1-2 15,-3 2-15,-2 1 0,1-3 16,1-1-16,-4-1 0,-2 0 0,8 1 0,4 1 15,-6 2-15,-5 2 0,6-2 16,3 1-16,-4-2 0,-2-1 16,-2 1-16,0 1 0,-3-1 15,-1-1-15,8-2 0,7 1 16,-7 1-16,-1 1 0,1 3 16,2 2-1,-2-2-15,-2-1 0,-1-4 0,1-2 16,-2 4-16,0 3 0,4-2 15,3-1-15,-4 0 0,-4-1 16,3 3-16,2 2 0,-6-2 16,-3-3-16,2 1 0,3 1 15,-5-2-15,-2-1 0,2 0 16,1-1-16,-3 3 0,-3 1 0,5-2 0,2-1 16,-6-1-16,-4-2 0,4 2 15,4 1-15,-2 0 0,-3-1 16,2 2-16,1-1 0,-3 0 15,-3 1-15,5-4 0,3-1 16,-6 1-16,-3 2 0,3-1 16,0 1-16,-1 0 15,-3 0-15,2 1 0,4-1 16,-8 0-16,-5-2 0,7 1 16,4-1-16,-4 2 0,-5 1 15,4-1-15,3 0 0,-5 3 16,-1 3-16,3-3 0,2-2 0,-3-5 15,-3-3-15,4 4 0,1 4 16,-3-1-16,-4 1 0,5 0 0,3 0 16,-4 2-16,-3-1 0,4 0 15,3-1-15,-5 1 0,-6-2 16,5 2-16,3-1 0,-2-3 16,-1-3-16,3 3 0,2-1 0,-2 3 15,-2-1-15,6 3 0,-1-2 16,-4 0-16,-3-1 0,6 0 0,2 1 15,-1 1-15,-3 0 0,7 2 16,4-1-16,-3 0 0,-3 0 16,6 1-16,6 1 0,-10-2 15,-1-2-15,1 0 0,6 1 0,-2 0 16,-1 0-16,1-3 0,0 0 16,-2 2-1,-1 1-15,6 1 0,0 0 16,-2-1-16,1-2 0,8-1 15,4-1-15,-5 3 0,-3 3 16,3-3-16,4-3 0,-3 3 16,1 1-16,0 1 0,2 2 0,4-3 15,-2-1-15,6 2 0,3 1 16,-4-5-16,-4-3 0,9 3 0,4 1 16,2 2-16,-2 0 0,3 0 15,-2 1-15,6 2 0,0 1 16,2-3-16,3-2 0,-3 0 15,-3 1-15,9 1 0,6-1 0,-2 3 16,-3 2-16,2-3 0,2-2 16,5 2-1,4 1-15,6-1 0,-6 0 16,1-2-16,-5 0 0,6 1 16,-2 0-16,4 1 0,2 2 15,2 0-15,1-3 0,-1 0 16,0-2-16,5 2 0,2 0 0,-1 0 15,4 0-15,0 0 0,-2 3 16,2-3-16,0 0 0,2-1 0,-2 1 0,5 1 16,0-1-16,1 0 15,0 0-15,2 2 0,4 2 16,1 1-16,2-2 0,1 1 0,3 0 16,0 0-16,-1-1 0,5 1 15,2 2-15,0-2 0,1 2 16,4 0-16,6 0 0,5 1 0,-3-3 0,4 3 15,1 2-15,1-3 0,0-1 16,10 0-16,0 0 16,2-1-16,-1 1 0,2 1 15,-1-1-15,6 2 0,-3-1 0,1-1 16,-1 2-16,2-3 0,2 0 16,7 0-1,2 0-15,-6 0 0,0 0 0,10-2 0,-2 0 16,17-1-16,-12 1 0,-2 0 15,0 1-15,-7 2 0,-7-1 16,5 0-16,4-2 0,-5 0 16,1-2-16,3-1 0,1-1 15,-5 2-15,-3 1 0,2 4 16,2 2-16,-2-5 0,1-1 16,-5-4-16,2-3 0,0 3 15,0 1-15,1 3 0,1 3 16,-5-4-16,-1-1 0,2-3 15,1 0-15,0 2 0,1 2 0,-2-2 16,2 1-16,-3 0 0,0 0 16,1-1-1,-2-1-15,1 2 0,1 1 0,1-2 16,1-2-16,-6 3 16,-3 2-16,5-1 0,1-3 15,0 2-15,-1 0 0,1-5 16,2-4-16,-4 6 0,-4 4 0,1-1 15,2-2-15,0 0 0,1 0 0,-2 2 16,0-1-16,-2 0 0,-1-1 0,4 1 16,5 0-16,-5 2 0,-4 2 15,2-3-15,2 0 16,1-6-16,0-2 0,5 4 0,1 4 16,-6 2-16,-4 2 0,3-5 15,1-2-15,-2 1 0,-1 1 16,5 2-1,3 2-15,-6-1 0,-4-2 0,5-1 16,2-2-16,-1 3 0,-2 2 16,4 3-16,2 3 0,-4-3 15,-4-3-15,7-3 16,5-3-16,-5 3 0,-3 1 0,4 2 16,1 0-16,-4 1 0,-2 0 15,2 2-15,4 1 0,0-5 0,0-2 0,2 2 16,0 2-16,0 0 0,0 0 0,-2 0 15,-1 1-15,1-1 0,0-2 16,3 2-16,0 0 16,-3 1-16,-3 1 0,4-3 0,2-2 15,-4 1-15,-3 0 0,2 1 16,3 1-16,-3 0 0,-2 2 0,1-3 16,-1 0-16,-4-2 15,-3 0-15,3 1 0,3 0 16,-2 0-16,0 1 0,1-2 0,3 0 15,-8 1-15,-4 0 0,5-1 16,4-1-16,0 2 0,-2 2 16,-3 0-1,-2 0-15,1-1 0,0-1 0,2 2 16,1 0-16,-6 2 16,-4-1-16,5 0 0,3-1 0,-4-1 15,-1-1-15,2 3 0,2 1 16,-3-2-16,-1-1 0,-1 0 15,0-1-15,-1 1 0,1 3 16,2-2-16,3-2 0,-3 0 0,-4 0 0,0 1 16,1-1-16,-4 0 15,-1 1-15,2 1 0,2 1 16,-5-4-16,-4-1 0,4 2 0,3 1 16,-5-1-16,-4-2 0,2 1 15,3 1 1,-17 1-16,3 1 0,0 0 15,3-1-15,-4-1 0,-1 1 0,-3 2 16,-1 3-16,-3-3 16,-1-3-16,-1-1 0,-4 0 15,-3 1-15,0 1 0,-3-2 0,-3-1 16,-2 2-16,-5 5 0,3-2 16,0 0-16,1-1 0</inkml:trace>
  <inkml:trace contextRef="#ctx0" brushRef="#br0" timeOffset="183450.8231">11924 12666 0,'0'0'0,"0"0"16,0 0-16,0 0 0,0 0 0,-25 7 15,25-7-15,-20 3 0,20-3 16,-23 2-16,7-1 0,0 0 15,-2 0-15,-1-1 0,1-1 16,-2-1 0,-1 0-16,-2-1 0,-1 1 15,-5-3-15,4 0 0,-1-2 16,1-1-16,-1-2 0,2 1 0,0-3 16,1-1-16,2-1 0,1-1 15,-3-4-15,2-2 0,3-1 16,4 0-16,0-2 0,-1 0 15,2 0-15,1 1 0,2-2 0,2-1 0,2-1 16,0 2-16,1-2 0,-1 0 16,3 1-16,2 1 0,2-1 15,1-1-15,1 2 0,1-1 0,2-3 16,2 0-16,0 6 16,-1 2-16,6-3 0,1-2 15,-1 7-15,1 1 0,7-3 0,4-1 0,-2 2 16,-1 1-16,3 2 0,4 1 15,-1 0-15,1 2 0,3 1 16,2 0-16,-1 2 0,0 1 16,4 0-16,3 0 0,-2 1 15,0 2-15,3 0 0,6-1 16,-4 1-16,-4 2 16,8-1-16,-1 0 0,-1 1 15,-1 1-15,5-1 0,2 0 16,-6 3-16,-3 1 0,11 2 15,3 1-15,0-1 0,0 1 16,-3 2-16,5 1 16,-2-1-16,-7 3 0,3-2 0,1-1 15,-2 1-15,0 2 0,-1 2 0,1-1 16,0 2-16,0 1 0,22 5 0,-8-1 16,-8 0-16,-7-1 0,-1 1 15,-2-1-15,-4 2 0,-1 0 16,2 0-16,2 0 0,-1 3 15,-1 2-15,1 0 0,2 1 32,-22-11-32,0 3 0,18 8 0,-2-1 15,-5 0-15,-2 1 0,-11-6 0,4 3 16,-5-2-16,0 2 0,3 2 16,3 4-1,-3 3-15,-1 5 0,-4-7 16,-3-4-16,-5 1 0,-3 3 15,-4-2-15,-1-1 0,-11 2 0,-5 3 0,-2-6 16,-4 0-16,-13-1 0,-9-1 16,-3-2-16,-2-1 0,7-4 15,10-3-15,8-3 0</inkml:trace>
  <inkml:trace contextRef="#ctx0" brushRef="#br0" timeOffset="194541.2296">20559 11644 0,'0'0'0,"0"0"0,0 0 16,0 0-16,12-19 0,-10 13 0,0-2 0,0 1 15,1-1-15,-3 1 0,-1-3 31,-2 2-31,0 0 0,-5 1 0,-4 1 0,-3 0 0,-4 2 0,-4 1 16,-5 1-16,-8 2 0,0 1 31,-5 3-31,-4 2 0,-6 0 0,6 0 16,1 3-16,2 2 16,-1 3-16,6 1 0,11 0 15,7 1-15,9-1 0,8-2 16,11 3-16,8 2 0,0-2 0,2-2 15,12 5-15,5 0 16,-2 2-16,-1 0 0,1 1 0,0 1 16,-4-3-16,-3-1 0,-4 2 15,-7-1-15,-7-5 0,-3-2 16,-12-2-16,-6-1 0,-3-1 16,-3 2-16,-5-3 0,-5-4 15,-1 1-15,-3-2 0,2-3 16,1-1-16,0-4 0,1 0 0,-1-4 15,2-1-15,8-1 0,6 0 16,2 2-16,3 2 0,1 2 0</inkml:trace>
  <inkml:trace contextRef="#ctx0" brushRef="#br0" timeOffset="194855.5445">21083 11486 0,'0'0'0,"0"0"0,0 0 16,0 0-16,0 0 0,0 0 15,0 0-15,0 0 0,0 0 0,-19 22 16,19-22-16,-29 29 0,11-13 16,-2 7-1,-2 5-15,0 3 0,0-1 16,-4 11-16,-4 11 15,6-6-15,5-4 0,7 1 0,9-5 16,5-6-16,4-5 0,8-3 16,6-5-16,0-5 0,4-4 15,2-3-15,3-4 0,-5-3 16,-3-2-16,-1-9 0,-1-7 0,-5 3 0,-2 4 16,-3 2-16</inkml:trace>
  <inkml:trace contextRef="#ctx0" brushRef="#br0" timeOffset="195056.3541">20562 11778 0,'0'0'0,"0"0"15,0 0-15,0 0 0,0 0 0,25 0 16,-25 0-16,49-3 0,-20 1 16,6 0-16,7 2 15,11 1-15,-2 1 0,17-2 0,1 0 16,-6 0-16,-5 0 0,6-1 15,-4 0 1,-4 0-16,-11-1 0,-11 1 0,-8 0 16,-7 0-16</inkml:trace>
  <inkml:trace contextRef="#ctx0" brushRef="#br0" timeOffset="195388.6296">21556 11746 0,'0'0'0,"0"0"16,0 0-16,0 0 0,0 0 0,0 0 15,0 0-15,0 0 0,0 0 0,0 0 16,-19 12-16,19-12 0,-21 20 16,21-20-16,-26 32 0,15-14 15,1-1-15,3 1 0,1 1 16,4-1-16,2-1 0,8 2 16,6-2-1,4-5-15,3-1 0,4-3 0,5-5 16,1-1-16,-1-3 0,9-3 15,0-4-15,-5 0 0,-3-2 16,-4-5-16,-1-6 16,-7 1-16,-3 0 0,-5-4 0,-7 1 15,-5 2-15,-4 0 0,-9 2 16,-4 2-16,-8 4 0,-5 2 0,-3 3 0,-2 1 16,2 2-16,2 3 0,5 1 15,4 1-15,5 3 0,5 2 16,3-1-16,3-1 0,0-1 15</inkml:trace>
  <inkml:trace contextRef="#ctx0" brushRef="#br0" timeOffset="195974.106">22198 11664 0,'0'0'0,"0"0"16,0 0-16,0 0 0,-8 25 0,8-25 15,-15 28-15,4-12 16,-1 3-16,-1 2 16,-2 0-16,2 0 0,1-3 0,-1 3 15,2-3-15,1-3 0,2-3 16,1-4-16,3-1 16,1-5-16,0-2 0,3-5 0,4-3 15,1-5-15,3-4 0,5-2 16,4-2-16,0 0 0,1-1 0,6-2 0,2 2 15,0 2-15,2 1 0,-2 4 16,-1 3-16,0 3 0,-2 4 16,0 5-1,0 5 1,-2 6-16,-2 3 0,-4 1 0,-3-1 0,-5 4 16,-5 2-16,-2-2 15,-1 0-15,-2 0 0,-3-1 16,2-2-16,-1-1 0,2-3 15,0-2-15,0-1 0,-1-2 0,4-6 16,-2-1-16,4-3 16,3-1-16,3-7 0,7-3 15,0-2-15,2 1 0,13-9 16,5-3-16,0 2 0,0 2 0,9 2 0,3 2 16,-3 7-16,-3 2 0,5 3 15,-2 3-15,-8 4 0,-6 1 16,-4 8-1,-4 7-15,-6 1 0,-4 1 0,-5 1 0,-3 3 16,-3 3-16,-1 1 0,-5 3 16,-4 4-16,1-5 15,1-2-15,-2-1 0,0 1 16,1-6-16,3-3 0,0-5 16</inkml:trace>
  <inkml:trace contextRef="#ctx0" brushRef="#br0" timeOffset="196406.5664">23718 11743 0,'0'0'16,"0"0"-16,0 0 0,0 0 16,17-14-16,-17 14 0,0 0 15,0 0-15,-5-18 0,-4 13 0,-5 0 16,-1 2-16,-3 0 0,-6 2 0,-5 3 15,-10 0-15,-2 4 0,0 1 16,-1 4-16,-4 4 0,4-1 0,4 4 16,5 3-16,3 2 15,6 0-15,12-1 0,9-4 16,7-1-16,7-4 0,7-4 0,7-3 16,3-1-1,2-2-15,9-3 0,4-1 16,0-5-16,-1-4 15,1-3-15,0-4 0,-6 0 0,-5 1 16,-2-3-16,-3 1 0,-7 0 0,-5 0 16,-3 4-16,-3 3 0,-3 4 15,-2 2-15,-1 1 16,0 2-16,-3 2 0,2 3 0,-2 4 0,0 1 16,1 3-16,0 3 0,2 6 15,2 3-15,0-1 0,2-2 16,2 1-16,2 1 0,-2-4 15,-3-4-15,0-2 0</inkml:trace>
  <inkml:trace contextRef="#ctx0" brushRef="#br0" timeOffset="196691.8471">24521 11687 0,'0'0'0,"0"0"0,0 0 16,0 0-16,0 0 0,-7-21 0,7 21 16,-21-8-16,21 8 0,-35-5 15,12 4-15,-2 2 0,-3 1 0,-8 5 16,-3 4-16,4 2 16,1 1-16,-3 8 0,6 3 0,6 1 15,5 2-15,8-3 0,7-1 16,5-1-16,5 0 0,8-3 0,7 1 15,4-3-15,3-2 0,8-2 16,4-4-16,-1-5 0,1-5 0,-9 0 16,-7 0-16,-6 0 0</inkml:trace>
  <inkml:trace contextRef="#ctx0" brushRef="#br0" timeOffset="197130.4423">24940 11421 0,'0'0'0,"0"0"0,0 0 16,0 0-16,0 0 0,-9 32 0,9-32 16,-20 39-16,6-17 0,-2 6 15,0 5-15,-1 2 0,1-1 0,-5 10 16,-3 7-16,3-5 0,3-6 15,0 1-15,5-4 0,3-7 16,3-5-16,0-5 0,1-5 16,3-5-16,1-2 15,0-3-15,1 0 16,1-5-16,1-5 0,2-4 0,3-6 16,1-3-16,2-2 0,4-8 15,4-1-15,2 2 0,0 3 16,5 1-16,2 0 0,-2 3 15,-1 4-15,6-1 0,2 3 16,-3 4-16,-2 3 0,-1 7 0,0 3 16,-4 3-16,-2-1 0,-1 5 0,-1 4 15,-5 0-15,-1 3 0,-5 5 16,-2 4-16,-3 1 0,-2 0 16,-2 6-16,0 0 0,1-6 15,2-2-15,-1-6 0,-1-3 16,-1-4-1,2-2-15,0-3 0</inkml:trace>
  <inkml:trace contextRef="#ctx0" brushRef="#br0" timeOffset="198661.4972">25787 11736 0,'0'0'0,"0"0"16,0 0-16,0 0 0,0 0 0,0 0 15,0 0-15,0 0 0,0 0 16,15-20-16,-15 20 16,0 0-16,0 0 0,0 0 15,-2-20-15,2 20 0,0 0 0,-12-20 16,12 20 0,0 0-16,-19-16 0,10 11 15,-3 1-15,-2 0 0,-2 0 0,0 2 16,-1 1-16,1 0 0,-1-1 15,-1 2-15,0 0 16,-1 1-16,0 1 0,-3 4 16,1-1-16,4 2 0,1 0 15,4 3-15,3 0 0,3 0 0,1 0 16,6 1-16,4-1 0,1 0 16,3 1-16,3 0 15,3 2-15,-1-2 0,1 1 0,2 0 16,2 1-16,-1 0 0,1 1 0,-1 0 15,-1-1 1,-2 0-16,-2-2 16,-2-1-16,-2 0 0,-2 0 0,-1-2 15,-3 0-15,1 0 0,-5-1 16,-3-1-16,-1-1 0,-3 0 16,-4-2-16,-5-1 0,2 1 15,1-1-15,-4 0 0,-2 1 16,0-2-16,1 0 0,1-1 15,-1-2-15,4-1 0,1 2 0,3 0 16</inkml:trace>
  <inkml:trace contextRef="#ctx0" brushRef="#br0" timeOffset="199101.6425">24356 12319 0,'0'0'16,"0"0"-16,0 0 0,0 0 15,0 0-15,0 0 0,24 2 0,-24-2 0,0 0 16,33-2 0,-33 2-16,34-3 0,-14 2 0,3 0 15,4 1-15,1 0 16,2 0-16,11 0 0,1 0 15,0 1-15,-2 0 0,11-1 16,0 0-16,-6 2 0,-3-1 0,4 0 16,-3 1-16,-6 0 0,-7-1 15,-2 0-15,-4 1 16,-6-2-16,-5-1 0,-5 1 0,-2 0 16,-2-1-16,-4 1 0,2-1 0,-2 1 15,2-1-15</inkml:trace>
  <inkml:trace contextRef="#ctx0" brushRef="#br0" timeOffset="199638.2545">24759 10879 0,'0'0'0,"0"0"0,0 0 16,0 0-16,0 0 0,0 0 0,0 0 15,0 0-15,0 0 0,0 0 0,0 0 16,0 0-16,2 30 0,-2-30 16,-5 24-16,5-24 0,-8 29 15,3-11-15,-2 2 0,1-1 16,2 0-16,-3 3 0,0 0 15,-3 6-15,0-1 0,1-1 16,0 0-16,1-4 16,2-2-16,0 0 0,1 1 15,-1-3-15,2-1 0,-1-1 16,2-2-16,1 0 0,0-2 16,0-2-16,0-1 0,2-3 0,0-1 15,4-6-15,2-4 16,0 1-16,-1 1 0,0-1 0</inkml:trace>
  <inkml:trace contextRef="#ctx0" brushRef="#br0" timeOffset="200017.3665">24972 11065 0,'0'0'0,"0"0"0,0 0 15,0 0-15,0 0 0,0 0 0,0 0 16,0 0-16,0 0 0,0 0 15,0 0-15,-28 11 0,28-11 0,-23 10 16,23-10-16,-32 15 0,17-9 16,-1 0-16,0 1 15,0-1-15,2-1 0,0 1 0,-1 0 16,2-1 0,2-1-16,1 2 0,2 0 15,2 0-15,-1-1 0,3 1 16,2 0-16,0 1 0,4 0 15,1 1-15,2 0 0,2 1 0,0-2 16,3 2-16,2-1 0,1 0 16,1 0-16,6 1 15,1 1-15,-2-1 0,-2-2 0,0 0 0,-1 0 16,0-1-16,-2-1 0,-1 1 16,-1-2-16,-3 0 0,0 0 0,-2-2 15,-1-1-15,-2-2 0,-3-3 16,0 2-16,0-1 15,0 1-15</inkml:trace>
  <inkml:trace contextRef="#ctx0" brushRef="#br0" timeOffset="200355.8838">25322 11120 0,'0'0'16,"0"0"-16,0 0 0,0 0 0,0 0 16,0 0-16,0 0 0,0 0 15,0 0-15,-18 25 0,18-25 16,-11 21-16,11-21 0,-12 27 16,5-11-16,-1 1 0,0-1 15,2-1 1,-1 0-16,2 2 0,-1-1 0,2 1 15,-1-2-15,1 0 0,0 0 0,-2 0 16,2-1-16,0-5 0,1-1 0,0 0 16,-1-2-16,1-1 0,1 0 0,-2-3 15,-2-2-15,0 5 16,0 2-16,0 0 16,2 0-16,0-3 0</inkml:trace>
  <inkml:trace contextRef="#ctx0" brushRef="#br0" timeOffset="200740.7692">24394 10997 0,'0'0'0,"0"0"0,0 0 15,0 0-15,0 0 0,0 0 0,0 0 16,0 0-16,0 0 0,0 0 16,-6 25-16,6-25 0,0 0 15,-8 26-15,8-26 0,-9 23 16,5-13-16,-1 1 0,2 0 0,-2 1 0,1 1 15,1-1-15,-1 1 16,1 0-16,1-1 0,-1-1 16,-1 1-16,1-1 15,0-1-15,0 0 0,1-2 16,0-1-16,1 1 0,0-2 0,0-1 16,0 0-16,0-1 0,-1-1 15,1 1-15,0-2 0</inkml:trace>
  <inkml:trace contextRef="#ctx0" brushRef="#br0" timeOffset="214833.057">13459 13442 0,'0'0'0,"0"0"0,0 0 0,0 0 15,30-2-15,-30 2 0,26 1 0,-11-1 16,3 1-16,2-1 0,3-1 16,-1 1-16,-1 1 0,8 0 15,1 0-15,0-1 0,2 0 0,0-1 16,1 1-16,2-1 0,0-1 16,7-2-16,-1 1 0,0 0 15,1 0 1,1 1-16,0 0 0,8 0 0,-2 0 15,-1 0-15,1 1 16,-3 0-16,0 0 0,3 0 16,3 0-16,-5 1 0,-2 1 0,10 1 15,3-1-15,-4-1 0,-1 1 16,12-2 0,1 0-16,-11 1 0,-1 1 0,5 0 0,0 1 0,-4-2 15,-2 0-15,25 3 0,-4 1 16,-6-1-16,-4 1 0,-2-4 15,0 0-15,-4 1 0,-2 1 16,4 2-16,2 0 0,-4-3 16,-1-3-16,1 3 0,0 1 15,2 0-15,1-2 0,10 0 16,6-1-16,4 0 0,1-1 16,-20-1-16,-13-2 0,15 4 15,9 2-15,-10 3 0,-8 2 0,6-6 16,4-4-16,-3-1 0,-3 2 15,3 2-15,1 0 0,-2 2 16,-2 1-16,7-4 16,5-2-16,-6 4 0,-2 1 15,6 2-15,4 0 0,1-3 16,1 0-16,7 0 16,8 0-16,-21-1 0,-14-1 0,2 1 15,0 0-15,6 1 0,3 1 16,7 0-16,4-1 15,-8-1-15,-4-1 0,3 1 0,0-1 0,-2 1 16,-1 0-16,1-2 0,1 0 16,1 2-16,-2 1 0,2 0 15,2 1-15,-6-2 0,-4 0 0,9-1 16,2-1 0,1 0-16,-2 2 0,-2 0 0,-3 0 15,-1-1-15,0-1 16,6 0-16,6-1 0,6-1 0,4 1 15,-18 3-15,-10 1 0,5 0 16,7 1-16,-11 1 0,-5 1 0,10-3 16,7-4-16,-8 3 0,-6 1 15,10 1-15,6 1 16,-8 0-16,-6-1 0,8 1 16,7 0-16,-8-1 0,-5-1 0,6-1 15,4 0-15,-9 3 16,-6 2-16,7 0 0,5 0 15,-11 0-15,-6-3 0,4 2 16,3 2-16,-10-3 0,-10 0 0,0 3 16,-2 1-16,-8 1 0,-8-2 15,-5-1 1,-5-1-16,-3-1 0</inkml:trace>
  <inkml:trace contextRef="#ctx0" brushRef="#br0" timeOffset="219745.5747">2183 14179 0,'0'0'16,"0"0"-16,0 0 0,0 0 0,0 0 16,0 0-16,0 0 0,0 0 15,0 0-15,0 0 0,0 0 16,0 0-16,25-3 0,-25 3 0,0 0 15,27 3-15,-27-3 0,25 1 16,-25-1-16,32 0 0,-13 0 0,3 0 16,0 0-16,1 0 0,1 0 15,11-1-15,3-1 0,-3 0 16,1 0-16,2 1 0,3 2 31,6-1-31,-3-1 0,4 1 16,3 0-16,-2 0 0,-1 0 15,9 0-15,3 1 0,-3-1 0,-4 2 16,11-2-16,2 1 0,-7-2 16,-5-2-16,12 2 0,-3 1 15,-2 0-15,-6 0 0,5 0 16,1-1-16,-3 0 0,-4 1 16,28 1-16,0 1 0,-13 1 15,-6 1-15,3-4 0,2-1 16,-6-1-16,-2 1 0,4 0 15,3 2-15,-4 1 0,-5 1 0,7 1 16,5-1-16,-8-2 0,-5-2 16,7 4-16,9 3 0,-8 0 15,-5 1-15,8-1 0,3-2 0,-5-2 0,-3-1 0,6 1 16,3 0-16,-3 0 0,-3 0 16,3 0-16,2-1 15,-3 2-15,-2 1 0,7-1 0,3-2 16,-6-1-16,-7 0 0,6 1 15,4 1-15,-6 1 0,-3-1 16,8 2-16,4-2 16,-5-1-16,-1 0 0,4 1 0,4 1 15,-13 2-15,-5 3 0,8-6 16,7-4-16,-6 1 0,0 0 16,2 0-16,3-1 0,-8 4 15,-5 2-15,6 0 0,5-1 16,-5-5-1,-3 0-15,11-3 0,7 0 16,-9 3-16,-4 2 0,4 2 16,4 0-16,-4 0 0,-4-1 15,4 0-15,2 0 0,-10-1 16,-7 1-16,14-2 16,9-3-16,7 2 0,3 2 15,-24-3-15,-15-2 0,12 2 0,8 0 16,-13 3-16,-7 2 0,11-2 0,7-3 15,-8 0-15,-7-1 0,8 3 16,6 1-16,-12 1 0,-8 2 0,14-3 16,9-2-16,-13 1 15,-6 0-15,15-1 16,10 1-16,-8 1 0,-3 1 0,0-1 16,0-1-16,-4 1 0,-2-1 0,-1 2 15,2 0-15,0-2 0,1-1 0,-3 0 16,-1 0-16,-3 4 0,0 2 15,3-2-15,2-1 16,1 0-16,0 0 0,1 1 0,1-1 16,-4 1-1,0-1-15,3 0 0,2-2 16,0 0-16,0 0 0,2 2 16,2 1-16,-4 2 0,-1 0 0,2-1 15,3 0-15,-2 0 0,0-2 16,-2 2-16,-1 0 0,1-2 15,0-1-15,3-2 0,1-1 16,-1 6-16,1 1 0,1-1 0,3-1 16,-2-2-16,-1 0 0,1 1 15,0 1-15,-1-1 0,-2 0 0,0 1 16,0 0-16,-1-2 0,-1-2 16,4 1-16,1 1 0,0-1 15,-2 1-15,1 0 0,0 0 16,-1 1-1,-2-1-15,0-3 0,2-1 16,-3 0-16,-1 0 0,3-1 16,3 3-16,-3 2 0,-1 1 0,2 0 15,0-1-15,-8-3 0,-6-2 16,7 3-16,4 3 0,-3-2 16,-2-1-16,3-2 0,1 0 15,-7 3-15,-6 0 0,-2 0 0,1-2 16,2 0-16,1-1 0,1 1 15,2 1-15,-5 1 0,-3 0 0,-1-2 16,2-2-16,0 6 0,1 3 16,-1-4-16,-2-2 0,-2-2 15,-3 0-15,1 0 0,1 0 16,-3-3-16,-4 0 0,3 5 0,2 3 16,-4-2-16,-3 0 0,3-3 0,1-2 15,-3 3-15,-3 3 0,-1-3 16,-1-1-16,-14 1 0,3 1 15,0-3-15,0-4 0,-3 4 16,1 4-16,-5-1 0,1 1 16,-2-1-1,0 0-15,-3 0 0,-2 1 16,-4 1-16,-1 1 0,-6-2 0,-5 0 16,-1-1-16,-5-2 0,3 1 15,2 1-15,3 0 0</inkml:trace>
  <inkml:trace contextRef="#ctx0" brushRef="#br0" timeOffset="230500.5302">16345 12956 0,'0'0'0,"0"0"0,0 0 16,0 0-16,0 0 0,0 0 0,0 0 15,0 0-15,23-5 0,-23 5 16,28 6-16,-28-6 0,34 12 0,-11-1 16,6 1-16,-1 1 15,2 1-15,16 7 16,7 4-16,11 4 0,-1-2 16,19 8-16,3 3 15,-5-7-15,-3-3 0,19 6 0,17 6 16,-13-7-16,-8-5 0,39 15 15,-10-1-15,-16-6 0,-12-4 16,-2 0-16,-4 0 0,-15-7 16,-11-6-16,2 3 0,0 1 15,-16-2-15,-9-3 0,-7-1 0,-4-1 16,-4-3-16,-2-2 0,-8 0 0,-6 2 16,-1-5-16,-1-1 0,0-5 15,0-3-15,-1 0 0,-2 1 0,0 0 16</inkml:trace>
  <inkml:trace contextRef="#ctx0" brushRef="#br0" timeOffset="230752.3694">18793 13793 0,'0'0'0,"0"0"0,27 0 0,-27 0 15,30 2-15,-10 0 0,4 1 16,1-1-16,2 0 0,10 0 16,3 1-16,-1 0 0,-3 0 0,8 3 15,-1-2-15,-4-1 0,-3-1 16,-5 0-16,-6-2 16,-4-3-16,-4-1 0,-4 1 0,-2 0 15,-2 0-15</inkml:trace>
  <inkml:trace contextRef="#ctx0" brushRef="#br0" timeOffset="231084.1502">19179 13557 0,'0'0'0,"0"0"15,0 0-15,7 26 0,-7-26 0,3 35 16,-3-5-1,-1 4-15,-2 0 0,-3 12 0,0-1 16,-2 9-16,0-4 0,0 4 16,0-5-16,1-9 0,1-5 0,-2-8 15,0-4-15,-2-5 0,-2-4 0,-5-5 16,-4-2-16,3-5 0,0-2 16,1-7-16,0-5 0,1-1 15,-1-2-15,2-2 0,0 0 16,5 1-16,3 3 0,4 0 31,6 2-31,4 0 0,4 0 0,7 3 16,6 0-16,3-1 0,1 0 0,7-2 15,4-2 1,-7 2-16,-5 2 0,-5 2 0</inkml:trace>
  <inkml:trace contextRef="#ctx0" brushRef="#br0" timeOffset="231269.1089">19381 13627 0,'0'0'0,"0"0"15,0 0-15,0 0 0,0 0 0,22 9 16,-22-9-16,23 11 0,-23-11 16,26 12-16,-10-3 0,1-2 15,-2 1-15,1 1 0,-1 0 16,-2-1-16,-2-3 0,-1 1 0,-1-2 15,-1 0-15</inkml:trace>
  <inkml:trace contextRef="#ctx0" brushRef="#br0" timeOffset="231601.4644">19272 13783 0,'0'0'15,"0"0"-15,0 0 0,0 0 16,35 8-16,-35-8 0,37 7 0,-15-2 15,3 0-15,1 0 0,0 1 16,0-1-16,0 0 0,2 2 16,-3 0-16,-9 0 0,-5 0 0,-6-1 15,-6-1-15,-6 0 0,-5 0 0,-9 1 16,-8 0 0,-6 2-16,-6 2 0,5 0 0,4-2 15,-2 1-15,-2 0 16,9-3-16,6-2 0,11 1 0,9 0 15,3-1 1,4 1-16,10-1 0,9-1 16,2-1-16,0 0 0,7-2 15,3 0-15,-2-2 0,-2-2 0,4-2 16,-4-2-16,-6-1 0,-3 1 16,-7 0-16,-4 3 15,-2 1-15</inkml:trace>
  <inkml:trace contextRef="#ctx0" brushRef="#br0" timeOffset="231839.994">19632 13457 0,'0'0'0,"0"0"15,0 0-15,0 0 0,0 0 0,0 0 16,0 0-16,0 0 0,0 0 16,4 33-1,-7-12-15,-1 4 0,0 1 16,-2 9-16,0 5 0,-3 10 0,0 0 15,-3 14-15,-2 2 16,2-8-16,1-8 0,-1 5 16,5-6-16,-1-3 0,1-12 0,2-9 15,1-7-15,0-8 0,1-4 16,0-2-16,0 0 0,1-2 0</inkml:trace>
  <inkml:trace contextRef="#ctx0" brushRef="#br0" timeOffset="232087.4878">19876 13429 0,'0'0'0,"0"0"0,0 0 15,9 19-15,-9-19 0,6 31 16,-5-8-16,-2 7 0,-2 6 0,-1 16 16,-3 4-16,0 2 0,-3 2 15,-2 11-15,-1-3 0,2 6 16,2-8-16,-1-2 15,1-8-15,0-12 16,1-7-16,1-11 0,0-7 16,-1-8-16,-1-7 0,1-14 15,-1-12-15,3 7 0,2 4 0,0 3 16</inkml:trace>
  <inkml:trace contextRef="#ctx0" brushRef="#br0" timeOffset="232241.2137">19860 13659 0,'0'0'0,"0"0"16,0 0-16,0 0 0,26-2 0,-26 2 16,27-4-16,-27 4 0,31 0 15,-16 2-15,0 1 0,0 0 16,-2 0-16,-2 1 0,-1-1 16,-2-1-1,-1 1-15,0 0 0</inkml:trace>
  <inkml:trace contextRef="#ctx0" brushRef="#br0" timeOffset="232403.9922">19841 13855 0,'0'0'0,"0"0"0,0 0 0,25 10 0,-14-4 0,4-1 16,1 1-16,2-1 0,2 0 15,3 1-15,-1-1 16,-1-2-16,0 0 0,-4-1 0,-2 0 15,-3 0-15</inkml:trace>
  <inkml:trace contextRef="#ctx0" brushRef="#br0" timeOffset="232542.1959">19797 13999 0,'0'0'0,"0"0"15,0 0-15,27 8 0,-27-8 0,32 8 16,-11-5-16,4-1 0,1-2 15,-3 0 1,-2 0-16,-3 0 16</inkml:trace>
  <inkml:trace contextRef="#ctx0" brushRef="#br0" timeOffset="233044.0867">20607 13486 0,'0'0'16,"0"0"-16,0 0 0,0 0 0,0 0 15,0 0-15,0 0 0,0 0 16,-14 19-16,14-19 0,-20 17 16,20-17-16,-29 22 15,14-11-15,-1 0 16,2-2-16,1-1 0,1 0 0,2 0 15,1 0-15,2-1 0,4 1 16,2-2-16,3 2 0,3 0 16,5-1-16,4-1 0,1-1 15,2 0-15,5 1 0,2 1 16,-2-2-16,-1 0 0,-2-2 0,-4 0 16,-3-1-16,-2 1 0,-9 1 0,-6 1 15,-6 2-15,-4 2 0,-8 1 16,-4-1-16,-3 1 0,-1 1 15,-7 1-15,-2 0 0,5 0 16,4 1-16,7-2 0,4-2 16,5-1-1,4-1-15,9 1 0,7-1 0,6 0 16,5-2-16,6 1 0,5 0 16,2-4-16,5-2 0,-1 0 15,0 0-15,-1 0 0,0 0 16,0 0-16,-5-2 0,-7 0 15,-7 0-15,-13 2 0,-6 5 16,0-3-16,2 0 0,0 0 0</inkml:trace>
  <inkml:trace contextRef="#ctx0" brushRef="#br0" timeOffset="233206.8758">20216 14039 0,'0'0'0,"0"0"0,0 0 16,25 8-16,-25-8 0,33 4 0,-12-3 0,3-1 15,4 0-15,9-2 0,2-2 16,2-2-16,2-2 0,9-7 16,-2-2-16,-9 3 0,-8 3 15,-5 1-15</inkml:trace>
  <inkml:trace contextRef="#ctx0" brushRef="#br0" timeOffset="233429.6533">20792 13518 0,'0'0'0,"0"0"0,0 0 16,0 0-16,0 0 0,28 8 0,-28-8 0,32 3 16,-11 0-16,3-1 0,4 0 15,0 0-15,1-1 0,9 0 16,-1 2-16,-2-1 0,-1 0 0,-3-2 15,-2-2-15,-3 0 0,-7 1 16,-3 0-16,-4 0 0,-2 0 16</inkml:trace>
  <inkml:trace contextRef="#ctx0" brushRef="#br0" timeOffset="233730.2277">21029 13386 0,'0'0'0,"0"0"0,0 0 0,0 0 16,0 0-16,0 22 0,0-22 0,-3 26 0,3-26 16,-9 34-16,2-13 15,-2 2-15,0 0 0,-3 8 0,-1 0 16,0-2-16,2-2 0,2-3 16,1-1-16,0-3 0,3-3 15,0-3-15,2 0 0,3-2 16,2-2-1,6 0-15,5 1 0,4-3 16,2-1-16,5-3 0,3-1 16,1 0-16,0-3 0,11 1 0,1-1 15,-5 0-15,-3-2 0,-3-3 16,-4 0-16,-4-1 0,-4-1 0,-2 1 16,-4 1-16,-2 2 0</inkml:trace>
  <inkml:trace contextRef="#ctx0" brushRef="#br0" timeOffset="234161.8349">20748 13591 0,'0'0'0,"0"0"0,0 0 0,0 0 16,28 8-16,-28-8 0,26 5 0,-26-5 15,34 7-15,-13-6 0,3 2 16,-1-2-16,0 1 0,0 0 15,0 0-15,6 0 0,0 0 16,-3 1-16,-3 0 0,-3 1 16,-2 1-16,-3 1 15,-2-1-15,-2 2 0,-1 3 16,-3 3-16,-2 3 16,0 1-16,-2 1 0,-2 3 15,-1 4-15,-1 2 0,-1 1 0,-3 9 16,0 3-16,-1-2 0,0 0 15,-1-2-15,2 0 0,-1-3 16,1-2-16,-3 4 0,1-2 0,2-4 0,0-4 16,2-1-16,0-3 15,-1-4-15,1-5 0,1-2 0,1-2 16,0-3-16,0-3 0,-3-2 16,0-4-16,0-3 0,-2-3 15,1-6-15,-2-6 0,-1-2 16,-1-4-16,-4-3 15,-2 1-15,3 6 0,2 6 16,2 2-16</inkml:trace>
  <inkml:trace contextRef="#ctx0" brushRef="#br0" timeOffset="234393.7548">20874 13922 0,'0'0'0,"0"0"15,0 0-15,0 0 0,0 0 16,3 26-16,-3-26 0,-2 25 16,2-25-16,-5 32 15,0-14-15,1 0 0,-1 0 16,0 0-16,-1-1 0,2-1 0,1 0 0,-3 2 16,1-2-16,-1-3 0,1-2 15,1-4-15,2-1 0,0-2 16,1 0-16,0-1 0</inkml:trace>
  <inkml:trace contextRef="#ctx0" brushRef="#br0" timeOffset="234563.2626">21521 14097 0,'0'0'0,"0"0"0,0 0 16,0 0-16,22 22 0,-13-12 0,0-1 15,0 2-15,-1 1 0,-2-1 16,-2 0-16,-1 0 0,-3 0 0,0-2 16,0-1-16,0-1 0</inkml:trace>
  <inkml:trace contextRef="#ctx0" brushRef="#br0" timeOffset="239143.0565">22702 13419 0,'0'0'0,"0"0"16,0 0-16,0 0 0,29-1 0,-29 1 15,20 4-15,-20-4 0,20 7 16,-10-4-16,0 1 0,-1 0 0,0 0 16,-1 0-16,-1 0 15,0 1-15,-2-3 0,0 1 16</inkml:trace>
  <inkml:trace contextRef="#ctx0" brushRef="#br0" timeOffset="239296.8513">22599 13618 0,'0'0'16,"0"0"-16,0 0 0,0 0 0,0 0 15,0 0-15,22 14 0,-22-14 16,0 0-16,32 16 0,-32-16 0,32 13 15,-14-6-15,0 1 0,-2-1 16,1 2-16,-2-1 0,-1 0 16,-1-2-16,-2 0 0</inkml:trace>
  <inkml:trace contextRef="#ctx0" brushRef="#br0" timeOffset="239466.2798">22607 13946 0,'0'0'15,"0"0"-15,0 0 0,-19 5 16,14-4-16,0 0 0,2 0 0,1-1 15,2 0-15,5 0 16,6-2-16,4 0 0,2-1 16,5-6-16,5-3 0,11-4 0,4-1 15,0-1-15,2-1 0,7-8 16,-2-2-16,-3 0 0,-11 7 0,-7 5 16</inkml:trace>
  <inkml:trace contextRef="#ctx0" brushRef="#br0" timeOffset="239666.89">23234 13282 0,'0'0'0,"0"0"0,0 0 16,0 0-16,0 0 0,16 22 16,-16-22-16,4 18 0,-4-18 0,1 26 15,-2-10-15,-1-1 0,-1-1 16,-2-1-1,1-2-15,-1-1 16,2-1-16,0-2 0</inkml:trace>
  <inkml:trace contextRef="#ctx0" brushRef="#br0" timeOffset="239814.0384">23005 13279 0,'0'0'0,"0"0"0,0 0 0,0 0 15,0 0-15,11 20 0,-11-20 16,0 0-16,28 24 0,-28-24 16,18 15-16,-10-9 15</inkml:trace>
  <inkml:trace contextRef="#ctx0" brushRef="#br0" timeOffset="239982.4922">23607 13420 0,'0'0'0,"0"0"0,0 0 16,-30 3-16,30-3 0,-41 10 15,9-2 1,-5 0-16,-5 1 0,-6 2 0,5-3 0,0 1 16,7-2-16,8-1 0</inkml:trace>
  <inkml:trace contextRef="#ctx0" brushRef="#br0" timeOffset="240183.039">23135 13518 0,'0'0'0,"0"0"0,0 0 16,6 26-16,-6-26 0,3 30 16,-2-8-16,-1 3 0,-1 2 0,-2 12 15,-3 1-15,2 1 0,-1 0 16,-1 8-16,-1-2 0,-1-8 15,1-5 1,0 0-16,3-3 0,-1-12 16,1-5-16,0-4 0,2-3 15,0 0-15</inkml:trace>
  <inkml:trace contextRef="#ctx0" brushRef="#br0" timeOffset="240516.321">23173 13629 0,'0'0'16,"0"0"-16,0 0 0,30-10 0,-30 10 16,32-8-16,-14 4 0,2 1 15,2-1-15,0 1 0,1 1 16,5-2-16,-2 2 0,1 1 16,-2 2-1,-1 1-15,-2 3 0,-2 0 16,-1 2-16,-3 3 0,-2 1 0,-3 6 15,-2 5-15,-4 1 0,-2 1 16,0 11-16,-5 2 0,0 0 16,-1-2-16,-1 2 15,-1-1-15,0-4 0,-2-5 0,-1 1 16,2-2-16,0-5 0,1-2 0,-1-6 16,1-2-16,0-4 0,0-1 0,-2-5 15,-1-3-15,-2-4 0,-1-1 16,3 1-16,0 2 15,2 0-15</inkml:trace>
  <inkml:trace contextRef="#ctx0" brushRef="#br0" timeOffset="240683.7999">23216 13691 0,'0'0'0,"0"0"0,0 0 16,0 0-16,34-2 0,-34 2 0,30-3 0,-30 3 0,36-2 0,-16 1 15,1 0 1,-1 0-16,-2 0 0,-1 0 16,-3-1-16,-1 2 0</inkml:trace>
  <inkml:trace contextRef="#ctx0" brushRef="#br0" timeOffset="240830.6966">23289 13805 0,'0'0'0,"0"0"15,0 0-15,0 0 0,0 0 0,25 17 16,-25-17 0,33 5-16,-33-5 0,43 0 0,-17-2 15,2-2-15,0-3 0,4 0 16,-5 1-16,-4 1 0</inkml:trace>
  <inkml:trace contextRef="#ctx0" brushRef="#br0" timeOffset="241153.457">24055 13323 0,'0'0'0,"0"0"16,0 0-16,0 0 0,0 0 0,0 0 15,-14 24-15,14-24 0,-16 22 16,16-22-16,-18 26 15,9-13-15,1 0 0,0-1 0,1 1 16,2-2-16,1-2 0,3 1 16,2 0-1,5 0-15,3-4 0,5 2 16,5-1-16,3-1 0,2-1 0,9 0 16,2 0-16,1-2 0,0 1 15,6-2-15,-2-1 0,-7 1 16,-6-1-16,-6-1 15,-5 0-15,-4 0 0,-2 0 0,-1 0 16</inkml:trace>
  <inkml:trace contextRef="#ctx0" brushRef="#br0" timeOffset="241369.7362">23788 13729 0,'0'0'0,"0"0"16,0 0-16,36 1 0,-36-1 0,46 0 15,-15 0-15,1-1 0,1-1 0,15 0 16,3-2 0,7 0-16,-4 2 0,4-1 15,-5 0-15,-10-2 0,-9 0 0,-7-1 16,-7-1-16,-7-3 0,-5-2 0,-3 2 31,0 3-31,-2 1 0</inkml:trace>
  <inkml:trace contextRef="#ctx0" brushRef="#br0" timeOffset="241732.7019">24235 13483 0,'0'0'0,"0"0"0,0 0 0,-4 28 16,4-28-16,-9 40 0,1-13 15,0 2-15,-1 1 0,-2 8 16,1 0-16,-1 4 0,1-3 15,0-5-15,0-3 0,-1-3 16,0 0-16,-2-4 16,-2-3-1,0-4-15,0-1 0,2-4 0,4-4 16,-1-4-16,1-4 16,2-2-16,3-1 0,3-1 15,2-2-15,4 1 0,3 1 0,7 0 16,7 1-16,4 0 0,1 2 15,20 6-15,8 2 0,2 3 16,2 2-16,10 4 0,-1-2 0,-8 1 0,-7-1 16,5 2-16,4 2 15,-13-4-15,-10-1 0,-10-5 0,-7-3 16,-13-7-16,-10-5 0,1 2 16,0 2-16,0 1 0</inkml:trace>
  <inkml:trace contextRef="#ctx0" brushRef="#br0" timeOffset="246469.2843">2558 14341 0,'0'0'0,"0"0"15,0 0 1,0 0-16,-28-6 0,28 6 15,-22-8-15,22 8 0,-26-9 16,8 3-16,-1-1 16,2 0-16,-4 2 0,-8-4 15,-2-1-15,-2-3 16,-1-3-16,2 3 0,0 0 0,-9-4 16,0 1-16,4 1 0,5 2 15,-10-2-15,-2 1 16,6-1-16,3 2 0,1-4 0,2-1 15,3 1-15,4 1 0,1 0 16,1-3-16,0 3 0,5 1 0,3-2 16,4-2-16,0-1 15,4 2-15,1-3 0,3 0 16,3 0-16,2-1 0,5-2 16,-1-1-16,4 0 0,2 2 0,7-1 15,3 1-15,0 1 0,-2 1 16,11 0-16,4 1 0,-3-2 15,-3-2-15,8 1 0,7 0 16,4-1-16,-6 2 0,8 0 16,7 2-16,-5 2 0,-4 3 0,16 1 15,5 2-15,-8 1 0,-6 2 16,32-3-16,1 2 0,-8 1 16,-6 2-16,3 3 0,2 1 15,-13 3-15,-8 1 0,10 4 0,6 3 16,-8-2-16,-4 1 0,3-1 15,3 1-15,-7 3 0,-4 0 0,6 3 16,3 1-16,-10-1 0,-7 0 0,9 8 16,4 6-16,-7-7 15,-4-4-15,0 7 0,-1 4 16,-2-2-16,-8-1 0,-1 8 0,-1 5 16,-4-5-16,-2-5 0,-4 7 15,1 6 1,-10-7-16,-6-6 0,-4 2 15,-6 2-15,-3-4 0,0-1 0,-7 3 16,-4 3-16,-5 0 0,-4 0 16,-11-3-16,-6-1 0,14-15 15,-3 2-15,-23 1 0,-12 2 16,0-5-16,-4-3 0,-12 1 16,24-3-16,18-3 0</inkml:trace>
  <inkml:trace contextRef="#ctx0" brushRef="#br0" timeOffset="265824.9195">4239 13915 0,'0'0'16,"0"0"-16,0 0 0,31-8 15,-20 5-15,1 3 0,1 0 16,1 0-16,1 0 15,2-1-15,0 1 0,1 0 16,-1 1-16,4 0 16,-2-1-16,-3 0 0,0 2 0,-4 0 15,-2 1-15,0 0 0,-1 0 0,-3-2 16,-1 1-16,-1-1 0,1 0 16,0 1-16,-2-1 15,1 1-15,-1 1 0,-1-2 0,2 0 0,-3 0 16,1 1-16,-2-2 0,3 1 0,-3-1 15,0 0-15,-2 3 0,1-3 16,-2 1-16,-1-1 0,0 1 16,-3 0-16,-1-1 0,0 1 0,-4-1 15,-4 0-15,2 0 0,-2 0 16,-1 2-16,-2-1 0,-1 1 16,0-1-16,-5 3 0,-4 1 15,3 1-15,-1 0 0,0 0 16,-3 0-16,2 1 0,2-1 15,-3 0-15,0-1 0,-7 3 16,4 0-16,-2 1 0,1-2 16,2 0-16,2-1 15,1 0-15,-4-1 0,2 0 16,4-1-16,-6-1 0,1 2 16,-1-2-16,3 0 0,-8 0 15,-5-1-15,4 1 0,4 0 16,-1-2-16,-3 1 0,0-2 15,-3 1-15,1 0 0,2 0 16,-1 0-16,2 1 0,-4-1 0,2-1 0,-2-1 16,3 0-16,-10 2 0,-1 2 15,4-1-15,2-2 0,-3 0 0,0-2 16,4 0-16,1 0 0,0-1 16,-4 1-16,5-2 0,2 1 0,1 0 15,-1-1-15,2 0 16,2 0-1,-2-1-15,4-2 0,-1 2 16,4 1-16,-2-1 0,0 0 16,8 2-16,1 0 0,2 1 15,-2-1-15,1-1 0,1-2 16,1 3-16,4 1 0,2 0 16,2-1-16,3 1 0,1 0 15,2 1-15,4-1 0,2 1 16,8-1-16,4 0 0,9 2 15,-7-2-15,1 0 0,16 0 16,8 1-16,2 1 0,2 1 16,13 0-16,1-1 0,1-1 0,-1 0 15,17 1 1,4 1-16,0-1 0,-3 0 0,9-1 0,-2 0 16,-2-1-16,-5 0 0,31 2 15,-11 2-15,-11 2 0,-10 0 0,2-1 16,1-1-16,-1 0 15,-1 2-15,-20-1 0,-13-1 16,-2-1-16,1 1 16,-10-2-16,-7-1 0,3 1 15,-1 1-15,-5-2 0,-4 0 16,3 1-16,2 0 16,-6 1-16,-6 0 0,-8 0 0,2 1 15,-2-1-15,-1-2 0,-2 1 16,-2-3-16,-1 1 0,-2 3 15,-5 0-15,-2 1 0,-3 0 16,2-1-16,-5 0 0,-2-2 0,-4 1 16,-3 1-16,-5-1 0,-4 1 15,0 0-15,1 0 0,-14 1 16,-3-2-16,2 0 0,3 2 0,-14 2 16,-5-1-16,3 3 15,4-1-15,-14 1 0,-3-1 0,9-2 16,5 0-1,-5 1-15,-4-1 0,-4 2 16,6 0-16,-24-2 0,8-5 16,10 2-16,11 1 0,2-1 0,-1 1 15,3-1-15,2 1 16,3-2-16,4-2 0,9 1 0,7 0 16,6-3-16,7-3 15,4 5-15,5 4 0,7-3 0,2-2 16,4 1-16,0-1 0,8 0 0,4 0 15,6-1-15,2 0 0,8 1 16,7-3-16,2 1 0,1 0 0,22-2 16,9 0-16,-2 2 15,0 2-15,18-1 0,4 1 0,5 1 16,2-1 0,75 2-1,8 2-15,1 10 0,-4 6 16,-46-3-16,-35-2 0,-3 0 0,-6 2 15,-18-6-15,-13-1 0,-12-4 16,-8-2-16,-15 1 0,-9 2 0,-26-12 16,-20-8-16,11 4 15,10 6-15,2 0 0</inkml:trace>
  <inkml:trace contextRef="#ctx0" brushRef="#br0" timeOffset="266978.6694">6482 15965 0,'0'0'0,"0"0"0,0 0 16,0 0-16,-16 21 0,16-21 0,-21 26 16,9-9-16,-1 4 0,-1 6 15,1 6-15,-2 10 0,-3 0 0,-1 10 16,2-1-16,-1-1 0,1-2 16,-1 9-16,0 1 0,2-7 15,0-4-15,0 6 16,0-2-16,2-7 15,-1-7-15,-1-4 0,-3-2 16,2-4-16,-1-2 0,-1-5 0,0-4 16,1-5-16,2-4 0,-4-10 15,-5-9-15,7-3 16,4-3-16,3 3 0,2 3 0,2 3 16</inkml:trace>
  <inkml:trace contextRef="#ctx0" brushRef="#br0" timeOffset="267159.9393">5882 16459 0,'0'0'0,"0"0"0,0 0 0,36 5 16,-36-5-16,43 3 0,-17-2 0,3-1 16,1 0-16,12-1 0,2 0 15,12-2-15,-2-1 0,0-1 0,-2 0 16,-4 1-16,-1 2 0,-3 0 0,-10 0 15,-6 1-15</inkml:trace>
  <inkml:trace contextRef="#ctx0" brushRef="#br0" timeOffset="267491.6767">6811 16284 0,'0'0'0,"0"0"16,0 0-16,0 0 0,0 0 0,0 0 15,0 24-15,0-24 0,-7 28 16,3-10-16,-2 4 0,-1 2 16,-3 0-16,-1 4 15,-1 2-15,-4 6 0,2-4 0,3-3 0,0-4 16,1 0-16,2-5 0,3-3 0,0-3 16,2-7-16,1-4 0,2-3 15,0-6-15,2-4 0,1-3 16,2-5-16,0-1 0,3-8 15,1-4-15,3-2 16,2 4-16,-2 6 16,-2 4-16,1 3 0,-3 3 0,3 3 15,0 2-15,4 3 0,4 3 16,2 2-16,1 0 0,0 1 16,0 2-16,0 3 0,1 2 15,-4-1-15,-3-2 0,-4 0 0</inkml:trace>
  <inkml:trace contextRef="#ctx0" brushRef="#br0" timeOffset="268008.5862">7507 16583 0,'0'0'0,"0"0"16,0 0-16,0 0 0,0 0 0,0 0 15,0 0-15,15-28 0,-15 28 16,6-24 0,-9 8-16,-1 0 15,-2 1-15,0 1 0,-1 0 0,-4 4 16,-4 2 0,-3 2-16,-2 1 0,-8 2 0,-4 3 15,-1 5-15,-1 1 0,-7 11 16,-1 6-16,4 1 0,4 3 15,0 6-15,4 4 16,9-7-16,8-3 0,13-1 0,10 1 16,4-3-16,5-3 0,8-6 15,10-6-15,-5-3 0,-4-1 0,11-7 0,2-5 16,-5-2-16,-3-3 0,-2-3 16,0-4-16,-3-2 0,-4-1 15,-3-3-15,-2-1 0,-6 6 16,-4 5-16,-4 3 15,-2 3-15,-1 3 16,-4 2-16,-2 3 16,-3 1-16,1 2 0,-1 1 0,1 8 15,-2 5-15,3 2 0,1 3 0,3 0 16,3-2-16,1 0 0,1 2 16,3 0-16,6 0 0,0-3 15,1-4-15,-3-3 0,-2-2 16,-1-2-16</inkml:trace>
  <inkml:trace contextRef="#ctx0" brushRef="#br0" timeOffset="268409.4639">7866 16577 0,'0'0'16,"0"0"-16,0 0 0,-13 26 0,13-26 15,-12 26-15,4-10 0,0 0 16,2 1-16,-3 5 0,2 0 16,-1-3-16,2-2 0,0-3 15,3-1-15,1-4 0,-1-4 0,0-6 16,2-4 0,1-4-16,1-1 0,2-4 0,0-4 0,2-2 15,3-1-15,4-1 0,1-1 0,2 2 16,-2 1-16,5-2 0,0 2 15,2 4-15,1 2 0,3 4 16,4 4-16,-4 1 0,-1 3 16,-1 5-16,0 5 0,-2-1 15,-1 2-15,-2 2 0,-2 4 0,-3 4 0,-2 2 16,-7 1-16,-2-1 0,-2 2 16,-2-1-16,-4 0 0,-2 2 15,0-3-15,-2-3 0,0-4 16,-1-3-16,2-2 0,3-1 0,-1-2 15</inkml:trace>
  <inkml:trace contextRef="#ctx0" brushRef="#br0" timeOffset="268692.0982">8702 16251 0,'0'0'0,"0"0"0,0 0 0,0 0 0,0 0 0,5 26 16,-5-26 0,-10 32-16,10-32 0,-20 40 0,6-13 15,-1 3-15,-1 1 0,-3 8 16,1 0-16,1-5 0,3-4 0,2 6 16,4 0-16,5-4 0,4-2 15,4-2 1,3-3-16,2-4 0,2-4 0,5-3 0,4-5 0,0-1 15,1-4-15,0-6 16,1-4-16,-3 1 0,-6 0 0,-2 2 16</inkml:trace>
  <inkml:trace contextRef="#ctx0" brushRef="#br0" timeOffset="268895.2612">8435 16484 0,'0'0'16,"0"0"-16,0 0 0,37 6 0,-21-5 0,4 2 15,3-1-15,1 0 0,3 0 16,10 1-16,4 0 0,-4 0 16,0 0-16,5 0 0,-4-1 15,-6 0-15,-7-1 0,-4 0 0</inkml:trace>
  <inkml:trace contextRef="#ctx0" brushRef="#br0" timeOffset="269080.4196">9138 16544 0,'0'0'0,"0"0"0,0 0 16,-3 21-16,3-21 0,-6 23 0,2-7 15,-1 0-15,-1 2 0,2 1 0,-1 1 16,0 4-16,0-1 0,1-2 16,-1-1-16,3-5 0,0-4 15,1-1-15,0-2 0,0-1 0</inkml:trace>
  <inkml:trace contextRef="#ctx0" brushRef="#br0" timeOffset="269265.4029">9239 16098 0,'0'0'0,"0"0"16,0 0-16,0 0 0,0 0 0,0 0 16,14 20-16,-14-20 0,13 25 0,-13-25 15,18 31-15,-9-17 16,-2-1-16,0-2 0</inkml:trace>
  <inkml:trace contextRef="#ctx0" brushRef="#br0" timeOffset="269535.0796">9742 16416 0,'0'0'0,"0"0"0,0 0 0,0 0 16,0 0-16,0 0 0,-21-16 16,21 16-16,-22-5 0,22 5 0,-33-1 15,16 2-15,-1 1 0,-2 3 0,-3 3 16,1 3-16,0 4 0,-3 5 16,4 2-16,3-2 0,4 0 15,2 5-15,4 0 0,6 0 16,4-2-16,9 0 0,7-1 15,2-4-15,4-4 0,-6-2 0,-2-3 0,-4-1 16</inkml:trace>
  <inkml:trace contextRef="#ctx0" brushRef="#br0" timeOffset="270020.6462">10308 16666 0,'0'0'0,"0"0"15,0 0-15,0 0 0,10-23 16,-10 23-16,2-20 0,-2 9 16,-1 0-16,-2-1 0,-2-2 15,-2 0-15,-2 1 0,-2 0 16,-1 1-16,-4 1 0,-4 1 16,-2 3-16,-2 4 0,-4 1 0,4 2 15,-2 5-15,-2 5 0,-3 4 16,3 1-16,3 2 0,6 1 15,3 1-15,5-1 0,6 2 16,3 2-16,7-2 0,4-2 0,3 0 16,3-2-16,2-2 0,2-2 15,4-3 1,4-1-16,-1-6 0,-2-4 0,0-4 16,0-3-16,1-1 15,-1 1-15,-2-5 0,-1-4 0,-3 0 16,-4 0-16,-2 1 0,-2 2 15,-2 1-15,-2 3 0,0 2 16,-2 3-16,-1 1 0,0 0 16,-1 5-16,-1 2 0,-1 3 15,0 1-15,0 4 0,0 4 0,1-1 16,0 1-16,0 2 0,1 1 16,2-1-16,0 1 0,2-2 15,0 0-15,3-1 0,3-1 0,-2-2 16,-1-1-16,-1-2 0</inkml:trace>
  <inkml:trace contextRef="#ctx0" brushRef="#br0" timeOffset="270321.391">10754 16261 0,'0'0'0,"0"0"16,0 0-16,0 0 0,0 0 0,0 0 16,0 0-16,0 0 0,-13 24 0,13-24 15,-14 26-15,14-26 0,-19 34 16,8-11-16,-1 3 0,0 2 16,0 1-16,-1 9 0,3 0 15,4-3-15,5-2 0,4 4 16,4-3-16,2-3 0,2-4 0,3-4 15,3-4-15,4-6 0,2-6 16,0-6-16,0-5 0,-4 1 16,-4 0-16,-3 0 0</inkml:trace>
  <inkml:trace contextRef="#ctx0" brushRef="#br0" timeOffset="270599.3739">11194 16161 0,'0'0'0,"0"0"15,0 0-15,0 0 0,-6 30 0,6-30 16,-15 33-16,3-10 16,-3 5-16,-1-1 0,2 0 0,-4 12 15,2 3-15,3-4 0,1-3 16,1 8-16,3-3 0,2-3 15,2-3-15,5 5 0,4-2 0,3-5 16,2-5-16,6-5 0,3-5 16,0-5-16,-1-2 0,5-5 15,4-5-15,-4 1 0,-7-1 16,-3 0-16</inkml:trace>
  <inkml:trace contextRef="#ctx0" brushRef="#br0" timeOffset="271085.0866">11501 16463 0,'0'0'0,"0"0"0,0 0 16,0 0-16,0 0 0,0 0 16,-6 29-16,6-29 0,0 0 0,-14 35 15,6-17-15,1 0 0,-1 0 16,2 1-16,3 0 0,1 0 15,1 2-15,3 6 0,2 0 0,2-2 16,2-2-16,0-4 0,3-2 16,4-3-16,3-2 0,2-1 15,1-2 1,0-4-16,-1-1 0,3-4 16,3-1-16,2-6 0,0-3 0,-4-5 15,-2-5-15,-2 2 0,-1 2 16,-3 1-16,0 2 15,-4 3-15,-2 3 0,-3 1 16,-1 1-16,-1 1 0,0 1 16,-3 2-16,-2 1 0,-1 3 0,-2 3 0,-2 6 15,0 4-15,-2 3 0,0 3 0,1 4 16,-2 2-16,0 2 0,1 1 16,-4 12-16,0 3 0,1-4 15,1-4-15,-3 5 0,-1-4 16,0-2-16,2-3 0,0-5 15,0-5 1,1-6-16,1-3 0,-9-5 16,-5-6-16,-3-6 0,0-6 0,-3-10 15,-2-7-15,7 4 0,5 6 16,4 3-16</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24T01:36:54.338"/>
    </inkml:context>
    <inkml:brush xml:id="br0">
      <inkml:brushProperty name="width" value="0.05292" units="cm"/>
      <inkml:brushProperty name="height" value="0.05292" units="cm"/>
      <inkml:brushProperty name="color" value="#FF0000"/>
    </inkml:brush>
  </inkml:definitions>
  <inkml:trace contextRef="#ctx0" brushRef="#br0">1840 3835 0,'0'0'0,"0"0"16,0 0-16,0 0 0,0 0 16,0 0-16,0 0 0,0 0 15,15 19-15,-15-19 0,0 0 16,21 19-16,-21-19 0,21 13 16,-9-4-16,2 0 0,-2-2 0,6 0 0,2 2 15,0-1-15,1 0 0,8 1 16,3 0-16,0-1 0,1 0 15,2-1-15,3 1 0,7 1 16,-1 0-16,3 1 0,6-1 16,5-1-16,-8-3 0,6 1 15,5-1 1,-7 4-16,-1-1 0,12-1 0,1-3 16,-4 1-16,-8-2 0,13 1 15,3 1-15,-9-4 0,-3-2 16,30-2-16,-2 1 0,-15 4 15,-10 3-15,5-6 0,5-3 16,-8-6-16,-6-5 0,8 2 16,6 2-16,-8 4 0,-9 6 0,5-8 0,5-4 15,-11-1-15,-9 2 0,7-4 16,3-2-16,-10 6 0,-7 2 16,3-9-16,3-5 0,-8-1 15,0 1-15,-9 0 0,-2-1 16,-5 0-16,-2 0 0,-2-4 15,-2-1-15,-3 1 0,-1 0 0,0-2 0,0-2 16,-8 14-16,-1-1 0,1-9 16,0-5-16,-2 2 0,0 2 15,-2-5-15,2-4 16,-2-1-16,0 0 0,-4 2 16,-2 3-16,3 0 0,-4-2 0,1 4 15,-1-1 1,-2 1-16,-1 1 0,-2 0 15,1-1-15,-1 4 0,-4 1 0,2-1 16,2-2-16,-3 7 16,1-1-16,-3 2 0,0-1 15,-2 2-15,0 1 0,0-1 0,0 0 16,-1-1-16,-2-1 0,-1 1 16,-2 3-16,-1-1 0,-2 1 0,-5 1 15,2 1-15,-3 2 0,1 1 0,-4 2 16,-4 1-16,2-2 0,1 0 15,-5 1-15,-2 2 0,0 1 16,-3 3-16,-8-1 0,4 1 16,-1 2-16,2 1 0,-3 2 15,-2 2 1,4 0-16,1 0 0,-2 0 16,2 2-16,-2 0 0,1 2 0,-27 1 15,7 3-15,11 0 0,7 1 16,-3 0-16,3 0 15,4 4-15,2 4 0,4-1 0,-1 2 16,2-7-16,1-4 0,1 4 16,0 3-16,0 0 0,2 3 0,1 7 15,2 5-15,2-8 0,-2-5 0,2 0 16,-1-3-16,6 7 0,4 2 16,10-7-16,-2 6 15,-2 0-15,3-1 0,0 2 16,-3 1-16,6 1 0,1 2 0,-2-3 15,2 0-15,2 7 0,1 5 0,5-8 16,1-4-16,0 2 0,2 0 0,4 4 16,0 3-16,4 0 0,-1 1 15,4 2-15,1 3 16,2-1-16,2 0 0,1 4 0,0 1 16,2-2-16,0 0 0,3 1 15,3-1 1,1-3-16,0-3 0,4 7 15,0 1-15,2-6 0,3-4 0,-3 0 16,4 2-16,-3-6 0,0-2 16,-4-4-16,2-4 15,-1 1-15,-1-1 0,1 2 0,-3-1 16,-2-1-16,1 2 0,-4-3 16,-1 1-16,-5-5 0,-2-2 0,-3-4 15</inkml:trace>
  <inkml:trace contextRef="#ctx0" brushRef="#br0" timeOffset="1465.5026">8451 3828 0,'0'0'0,"0"0"0,0 0 16,29 6-16,-15-3 0,5 1 15,3 2 1,2 0-16,3 1 0,13 3 16,3 0-16,1-2 0,1 0 0,17 3 15,3-1-15,9 1 0,-6-1 16,17 1-16,2 0 0,-6-4 16,-4-2-16,20 2 0,5-1 15,-7-1-15,-7-2 0,44 2 16,-8-3-16,-14-1 0,-8-2 0,7 0 0,5 0 15,-8-2-15,-7 0 16,6-2-16,3-3 0,-10 2 0,-4 0 16,-1 0-16,-1-2 0,-4 0 15,-4 1-15,5-7 0,5-3 16,-13-1-16,-12 2 0,2-4 16,-1-2-16,-8 1 15,-6 0-15,2-5 16,-2-3-16,-9 2 0,-6 2 0,-7-1 15,-3 0-15,-6-6 0,-4-2 16,-6-5-16,-7-3 0,-2 8 16,-3 8-16,-5-9 0,-2-4 15,-4 2-15,-1 2 0,-11-4 16,-7-1-16,-1 0 0,1 2 0,-12-2 16,-7 0-16,2 0 0,1 3 0,-7-5 15,-5-4-15,2 9 0,1 4 16,-12-2-16,-10-2 0,4 4 15,3 4-15,-6-1 0,-4-3 16,2 3-16,1 0 0,-9 1 16,-6 1-16,3 1 0,2 2 0,-7 4 0,-5 3 15,6 2-15,8 3 0,-13 2 16,-7 0-16,10 1 0,7 1 16,-11 5-16,-5 2 0,6 0 15,5-1-15,-4 8 0,-5 8 16,11 0-16,8-1 0,-4 0 15,-1-1 1,7 1-16,6 1 0,-2 8 0,-1 4 0,7 0 16,4-2-16,1 4 0,1 1 15,12 1-15,8-1 0,1 7 16,0 5-16,8-5 0,5-4 0,3 13 16,4 7-16,6-6 15,4-5-15,4 8 0,5 6 16,6-3-16,5-3 0,8 9 0,6 7 15,1-10-15,3-3 0,10 0 16,8 1-16,-2-7 0,0-4 16,6 1-16,4 0 0,-7-5 15,-4-4-15,-13-10 0,-9-7 16,-7-5-16</inkml:trace>
  <inkml:trace contextRef="#ctx0" brushRef="#br0" timeOffset="2020.4895">2916 3781 0,'0'0'0,"0"0"16,0 0-16,0 0 0,0 0 0,0 0 16,0 0-1,0 0-15,0 0 0,2 26 16,-2-26-16,0 0 0,0 0 15,0 0-15</inkml:trace>
  <inkml:trace contextRef="#ctx0" brushRef="#br0" timeOffset="2452.9567">4408 3722 0,'0'0'16,"0"0"-16,0 0 0,0 0 0,0 0 16,0 0-16,0 0 0,7 27 15,-7-27-15,0 0 0,0 0 16,4 20-16</inkml:trace>
  <inkml:trace contextRef="#ctx0" brushRef="#br0" timeOffset="9058.1976">12572 2602 0,'0'0'0,"0"0"0,0 0 16,0 0-16,0 0 0,0 0 16,0 0-16,0 0 15,0 0 1,0 0-16,0 0 0,0 0 0,0 0 16,19 21-16,-19-21 0,0 0 15,11 27-15,-11-27 0,7 25 16,-4-11-16,0 1 0,0 2 15,-1 4-15,0 0 0,-1 1 16,1 3-16,1 0 0,-1 7 0,-1-2 16,0-2-16,0-1 0,0-4 0,0-2 15,0-1-15,0-3 0,1-2 16,-1-3-16,-1-2 0,0-1 16,0-3-16,0 0 0,1-3 15,-1-3-15,1-4 0,0 1 0,0-4 16,0-2-16,0 1 0,0-2 15,2-3 1,-1-3-16,2-4 0,1-1 16,0-2-16,1 0 0,0 1 15,2 1-15,0-2 0,-1 2 16,1 1-16,0 2 0,1 1 16,-1-1-16,1 3 0,-1 2 0,0 1 15,-1 2-15,1 2 0,1 2 16,1-2-16,1 0 0,0 2 0,0 3 15,3 2-15,2 0 0,-1 1 16,1 1-16,-2 1 0,-1 5 16,-2-3-16,-1 0 0,-2 0 0</inkml:trace>
  <inkml:trace contextRef="#ctx0" brushRef="#br0" timeOffset="9565.9492">12998 2921 0,'0'0'0,"0"0"16,0 0-16,0 0 0,0 0 0,0 0 15,0 0-15,0 0 16,28 9-16,-28-9 0,0 0 15,28 2-15,-28-2 0,0 0 16,33-1-16,-21 0 0,1-2 0,0 0 16,1-2-16,-1-1 0,1 0 0,-2-2 15,0 1-15,-1-1 0,-1-2 16,-1-1-16,-2-1 0,0 1 16,-2 0-16,-1-1 0,-2 0 15,-3 1-15,-1 1 0,-4-1 16,-3 2-16,2 2 0,-2 2 0,-4 1 15,-2 4 1,0 0-16,-2 2 0,-2 3 16,-1 4-16,0 1 0,1 3 0,0 1 15,2 4-15,1 3 16,2 2-16,1 6 0,4 3 16,3-6-16,3 0 0,4-2 15,5 3-15,2-5 0,4-2 0,6-2 16,3-6-16,0-1 0,1-3 0,3-1 15,3-2-15,-3-4 0,0-1 16,3-6 0,1-2-16,-9 1 0,-5 3 0,-2 0 15</inkml:trace>
  <inkml:trace contextRef="#ctx0" brushRef="#br0" timeOffset="9875.9441">13677 2485 0,'0'0'0,"0"0"0,0 0 0,0 0 16,0 0-16,-12 25 0,12-25 15,-11 23-15,11-23 0,-11 32 16,4-10-16,1 0 0,-1 0 0,0 4 15,1 2-15,-2 6 0,0-1 16,2-1-16,0 0 16,1-4-16,0-2 0,1 3 0,1-2 0,-1-5 15,2-1-15,2-3 0,1-1 16,1-2-16,2-3 0,0-5 16,3-3-16,-2 0 0,0 0 0,-1-1 15</inkml:trace>
  <inkml:trace contextRef="#ctx0" brushRef="#br0" timeOffset="10376.8114">13910 2755 0,'0'0'0,"0"0"0,0 0 16,0 0-16,0 0 0,0 0 0,-10 29 0,10-29 0,-11 21 15,11-21-15,-15 34 16,9-16-16,0-1 0,3 3 0,2-1 16,1-2-16,1-2 0,2 4 15,3-3-15,2-4 0,0-4 0,3-2 16,3-2-16,0-2 16,1 0-16,2-5 15,1-4-15,-2-2 16,1-2-16,-1-3 0,1-2 15,-2-1-15,-1-1 0,5-4 16,0-2-16,-4 4 0,0 4 16,-3 2-16,-1 3 0,-2 2 15,-3 2-15,0 4 0,-2 2 0,-2 1 16,-2 0-16,2 8 0,-5 1 0,0 3 0,0 2 16,-2 7-16,0 3 15,-1 2-15,2-1 0,-2 9 16,2 0-16,1-1 0,0-4 0,1 0 15,0-1 1,0-4-16,0-1 0,-1-3 0,1-2 16,0-2-16,0-2 0,-2-2 0,0-1 0,-1-3 31,0-1-31,-4-1 0,-3 1 0,0-3 0,-2-4 0,-4-1 31,-1-3-31,3 1 0,3 1 0,0-1 16</inkml:trace>
  <inkml:trace contextRef="#ctx0" brushRef="#br0" timeOffset="12319.5197">12740 3795 0,'0'0'0,"0"0"0,0 0 16,0 0-16,0 0 0,0 0 16,14-18-16,-14 18 0,0 0 0,0 0 15,-1-26-15,-3 17 0,-2 1 16,-3-2-16,-2 0 0,0 1 15,0 0-15,-3 1 16,-4 2-16,1 0 0,-2 1 0,-5 0 0,0 3 16,-1 2-16,1 1 0,0 2 15,-2 3 1,2 2-16,2 2 0,2 2 16,3 2-16,1 5 0,2 1 0,0 10 15,3 1-15,3-3 0,2-3 16,4-1-16,3-1 0,5-3 15,3-2-15,4-2 0,4-3 16,1-5-16,0-3 0,2-7 16,0-3-16,4-6 0,0-2 0,-1-3 15,1 0-15,-1-1 16,1-2-16,3-6 0,1-3 16,-3-1-16,-1-3 0,-2-1 0,-1-1 15,-1 3-15,-1 0 0,1 0 16,0 1-16,-3 3 0,0 1 15,-4 4-15,-1 2 0,-2 5 0,-2 4 16,-3 1-16,0 1 0,-2 4 16,-1 3-16,-2 2 0,-2 5 15,-2 3-15,-3 3 0,-1 6 16,1 3-16,-2 4 0,0 3 0,-1 4 0,0 3 16,1 1-16,2 0 0,0 0 15,2 1-15,1 0 0,1-3 0,1-6 16,-1-3-16,1-5 15,1-2-15,0-4 0,1-2 0,0-3 16,0-2-16,0-2 0,0 0 16,0-4-1,2-2-15,-2 2 0,0-3 16,0 3-16</inkml:trace>
  <inkml:trace contextRef="#ctx0" brushRef="#br0" timeOffset="12736.6191">12912 3813 0,'0'0'0,"0"0"0,0 0 16,0 0-16,29-3 0,-29 3 15,27-1-15,-27 1 0,32 0 0,-15-1 16,-1 0-16,1-1 0,0-3 16,0 1-16,1-2 0,-2 1 15,0-1-15,-3-1 0,-1 1 16,1-4-1,-2-1-15,-5 3 0,-3-1 16,-2-2-16,-2 1 0,-3 2 16,-3 0-16,-1 1 0,-2 1 0,-5 0 15,-2 0-15,0 2 0,-2 1 16,-1 3-16,0 3 0,0 2 16,2 4-16,-2 3 0,0 2 15,1 2-15,2 1 0,-2 6 0,3 3 16,5-1-16,4 2 0,3-1 15,4-1-15,5-2 0,4-2 0,4-3 16,3-4-16,4-2 0,3-3 16,4-4-16,2-3 0,-1-2 15,2-1-15,1-2 0,1-5 16,2-4-16,-3-3 16,-2-2-16,-2 0 15,-6 4-15,-4 2 0,-4 3 0</inkml:trace>
  <inkml:trace contextRef="#ctx0" brushRef="#br0" timeOffset="12999.6896">13461 3680 0,'0'0'0,"0"0"16,0 0-16,0 0 0,-3 33 15,0-15-15,1 4 0,0 3 16,-1 3-16,-2 8 0,1 2 15,0-3-15,-2 0 0,2 7 16,-1-2-16,1-4 0,-2-2 0,2-6 0,1-4 16,-1-5-16,1-2 0,1-4 15,1-2-15,0-2 0,1-4 16,-3-3-16,0-2 0,1-5 16,0-2-16,-1 0 0,2 1 15,0 1-15</inkml:trace>
  <inkml:trace contextRef="#ctx0" brushRef="#br0" timeOffset="13276.3966">13473 3654 0,'0'0'0,"0"0"0,0 0 16,22-2-16,-22 2 0,28-2 0,-14 1 15,2 2-15,0 3 0,2 1 0,2 2 16,-3 1-16,1 1 0,2 3 15,-3 3-15,-2 0 0,-2 2 16,-3 0-16,-3 1 0,-2 1 16,-3 2-16,-4-2 0,-4-2 15,-1 0-15,-4 1 0,-3-2 16,-1-2-16,-2 0 16,0-2-16,-3 0 0,1 0 15,0-2-15,2-3 0,1-3 16,2-3-16,5-3 0,3-2 15,0 1-15,2 1 0,0 0 16</inkml:trace>
  <inkml:trace contextRef="#ctx0" brushRef="#br0" timeOffset="13770.6683">13710 3835 0,'0'0'0,"0"0"0,0 0 0,0 0 0,0 0 0,30 0 16,-30 0-16,25 1 0,-25-1 15,31 3-15,-13-1 0,-1-1 16,0-1-16,1-1 0,0 1 16,1-2-16,0 0 0,4-1 15,-1 0-15,-3-1 0,-3-2 0,0-2 16,-3 1-1,-2-2-15,-1 0 0,-2-2 16,-2 0-16,-1 0 0,-2-1 0,-3 2 16,-1-1-16,-2 0 15,-2 0-15,-1 0 0,-2 3 16,-3-1-16,-1 2 0,-2 1 16,0 1-16,0 3 0,-1-1 0,-2 4 15,-4 3-15,0 1 0,0 3 0,1 3 16,1 5-16,3 0 0,2-1 0,0 3 15,3 3-15,0 6 0,2-1 32,5-2-32,4-2 0,3-3 15,4-1-15,5-2 0,5-1 16,2-5-16,3-2 0,5-3 16,3 0-16,-1-3 0,2-1 0,-2-3 15,0-4-15,-3 1 0,-1 0 0,6-6 16,-1-4-16,-7 4 0,-4 2 15,-5 3-15</inkml:trace>
  <inkml:trace contextRef="#ctx0" brushRef="#br0" timeOffset="14171.8937">14268 3675 0,'0'0'0,"0"0"15,0 0-15,0 0 0,-7 21 0,7-21 16,-5 24-16,5-24 0,-8 31 15,4-12-15,-2 2 0,2-2 16,-1 1 0,1-2-16,0 0 0,0-2 15,1-1-15,-1 1 0,0-4 16,2-2-16,1-4 0,0-3 16,1-3-16,0 0 0,1-5 0,0-1 15,1-3-15,2-2 0,-1-2 16,1-1-16,2-4 0,2-2 0,0 2 15,3 0-15,3-2 0,-1 2 16,1 3-16,0 0 0,3 3 16,-2 0-16,0 2 0,-2 3 15,0 3-15,-1 3 0,1-1 0,-1 6 16,0 1-16,-1 1 0,-1 3 16,-3 1-16,0 4 0,-4 3 15,-2 2-15,-1 2 0,-2 2 0,-1-2 16,-1-1-16,-1 4 0,2 2 15,2-3-15,1-1 0,1-4 0,2-1 16,-1-3-16,1-3 0,-2-2 16</inkml:trace>
  <inkml:trace contextRef="#ctx0" brushRef="#br0" timeOffset="14726.6941">14899 3819 0,'0'0'0,"0"0"0,0 0 16,0 0-16,0 0 0,-3-24 15,3 24-15,0 0 0,-10-20 0,10 20 16,-15-14-16,5 8 0,0-1 0,-1-1 16,-1 1-16,0 1 0,1 0 15,-1 2-15,0 2 16,-2 1-16,0 0 0,-1 1 0,-2 3 15,2 1-15,-1-1 0,-1 5 16,1 2 0,2 1-16,1 4 0,2 2 15,1 4-15,2-2 0,2 0 0,3 0 16,2-1-16,2-3 0,2 0 16,6-4-16,4-1 0,1-2 15,0-1-15,0-3 0,2-5 16,-1-2-16,2 0 0,0-5 15,2-2-15,0-1 0,-1-3 0,3-6 0,-3-5 16,-1 0-16,-3 0 0,-1-2 16,-1-1-16,-1 0 0,1-1 15,-3 0-15,1-1 0,-1 3 16,0 1-16,0-2 0,0 3 16,-2 4-16,1 4 0,-4 7 15,-1 0-15,-1 3 0,0 3 16,-4 7-16,-3 7 15,0 5-15,-3 3 0,1 0 0,0 1 16,-4 13-16,-1 9 0,2-2 16,1-1-16,-2 11 0,0 2 15,2-7-15,3-5 0,-2 3 16,0-2 0,3-10-16,0-8 0,2-4 0</inkml:trace>
  <inkml:trace contextRef="#ctx0" brushRef="#br0" timeOffset="17737.0223">15924 2715 0,'0'0'0,"0"0"15,0 0 1,0 0-16,0 0 0,0 0 0,0 0 16,0 0-16,-24-6 0,24 6 15,0 0-15,-25 1 0,25-1 0,-25 5 16,25-5-16,-35 9 16,17-3-16,-2 1 0,-2 1 0,1 3 15,0 2-15,-4 2 0,1 2 16,2 2-16,2 2 0,0 2 0,1 2 15,2-1-15,0 0 0,2 5 16,3-1-16,3-2 0,2-1 0,5 0 16,4-1-16,5-5 0,3-1 15,5-3-15,4-4 0,4-3 16,2-3-16,3-1 0,2-2 16,-1-2-1,2-3-15,-5 0 0,-5 0 16,-5 2-16</inkml:trace>
  <inkml:trace contextRef="#ctx0" brushRef="#br0" timeOffset="18216.2167">16205 2851 0,'0'0'0,"0"0"0,0 0 15,0 0-15,0 0 0,0 0 16,0 0-16,0 0 0,-25 20 0,25-20 16,-22 19-16,22-19 0,-25 25 0,13-10 15,-1-1-15,1 1 0,1 1 16,2 1-16,1 1 0,1 3 16,0-1-16,4-3 0,3-1 15,1-2-15,2-2 0,5-2 16,4-3-16,1-2 15,3 1-15,6-7 16,5-6-16,-1 1 0,-3-1 0,4-4 16,0-1-16,-3-2 0,-2 2 15,-2-4-15,-1-2 0,-4 0 16,-3 1-16,-2 0 0,-2-1 16,-3 1-16,-2 0 0,-5 3 15,-1 1-15,-2 1 0,-2 0 0,-4 3 16,-3 3-16,-3 3 0,-1 1 0,0 1 15,-3 1-15,1 2 0,1 2 16,2 2-16,-1 3 0,3 0 16,0 1-16,3 1 0,2 1 15,4-1-15,2 0 0,2-5 16,0 0-16,0-1 0</inkml:trace>
  <inkml:trace contextRef="#ctx0" brushRef="#br0" timeOffset="18755.2125">16667 2809 0,'0'0'0,"0"0"16,0 0-1,0 0-15,0 0 0,0 0 0,0 0 16,0 0-16,-11 21 0,11-21 15,0 0-15,-17 22 0,17-22 16,-16 21-16,16-21 0,-20 29 16,10-15-16,-1 1 0,0 3 0,1 0 0,1 2 0,-2 3 15,1-1-15,2-3 0,1 0 16,1-4-16,3-1 0,1-1 16,2-2-16,3-5 0,3-3 15,1-1-15,4-4 16,4 0-16,2-1 0,1-4 15,1-3-15,1-2 0,1-1 16,0-1-16,1 2 0,4-10 16,1-3-16,-3 4 0,-1 1 15,-1 1-15,-1-1 0,-2 4 16,-3 2-16,-1-1 0,-2-1 16,-3 3-16,-1 1 0,-4 6 15,-2 3-15,-2 0 0,-1 3 0,-3 0 16,0 4-16,-3 3 0,-1 0 0,-2 5 15,-1 3-15,-1 3 0,0 3 16,1-2-16,0-1 0,2 0 16,3 2-16,0 2 0,3 0 15,2-4-15,2-3 0,3-3 0,1-2 16,2-3-16,2-1 0,2-3 16,4-1-1,0-2-15,2-1 0,0-1 16,1 1-16,-3 0 0,-3-1 0,-2 1 15</inkml:trace>
  <inkml:trace contextRef="#ctx0" brushRef="#br0" timeOffset="19225.009">17205 2829 0,'0'0'15,"0"0"-15,0 0 0,0 0 0,-10 26 16,10-26-16,-10 23 0,10-23 15,-14 29-15,5-11 0,0 0 16,1-1-16,2 0 0,-2 0 16,-1 0-1,-1 3-15,2-3 0,1-4 16,1-3-16,1 1 0,1 2 0,-1-5 16,2-1-16,-1-4 0,2 0 15,1-6-15,1-2 16,0-2-16,1-2 0,3-1 0,0-1 15,2 0-15,1-1 0,3-5 16,1-2-16,1 2 0,0 2 0,3-2 16,-1 0-16,0 1 0,2 2 0,-1 1 15,2 1-15,-3 2 0,-1 2 16,1 4-16,-1 2 0,-1 1 16,-1-1-16,-1 6 0,-1 1 15,-2 3-15,0 2 0,-4 4 16,-2 2-16,-1 0 0,0 1 0,-1 1 15,-1 2-15,0-2 0,1 0 0,-1-2 16,-1 1-16,2-3 0,0 0 16,1-3-16,1-1 15,0 0-15,1-2 0,2-2 0,1-3 16,2-1-16,1-2 0,-2 0 16,0 0-16,-1 0 15</inkml:trace>
  <inkml:trace contextRef="#ctx0" brushRef="#br0" timeOffset="19525.8191">17830 2720 0,'0'0'15,"0"0"-15,0 0 0,0 0 0,0 0 0,0 0 16,0 0-16,-15 26 0,15-26 0,-18 27 15,6-8-15,0 0 0,0 2 16,-1 0-16,1 3 0,-2 4 16,2-2-16,1 0 15,2 0-15,1-4 0,2-2 16,1-1-16,2-3 16,2-1-16,2 0 0,3-4 0,4 0 15,2-4-15,1-1 0,3-1 16,2-1-16,-2-3 0,1-1 15,-4-1-15,-2 1 0,0-2 0</inkml:trace>
  <inkml:trace contextRef="#ctx0" brushRef="#br0" timeOffset="19804.2815">17551 2907 0,'0'0'0,"0"0"0,0 0 0,0 0 15,27-2-15,-27 2 0,24 0 16,-24 0-16,30-2 0,-14 2 16,2-1-1,-1 1-15,2-3 0,0 2 0,1-1 16,-1 1-16,-2 1 0,6-1 15,2-1-15,-3 1 0,-1 0 16,-3 1-16,-1 2 0,-3 1 16,-2-2-16,-2 0 0</inkml:trace>
  <inkml:trace contextRef="#ctx0" brushRef="#br0" timeOffset="22596.1266">16014 3653 0,'0'0'0,"0"0"0,0 0 0,0 0 16,0 0-16,0 0 0,0 0 0,-6 27 15,6-27-15,-9 20 0,9-20 16,-13 24-16,5-8 16,0 0-16,1 2 0,-1 0 15,0 2-15,0-2 0,1-1 16,0-1-16,0-1 0,0 3 15,0-1-15,2-4 16,0-1-16,1-4 0,0-1 16,2-4-16,0-2 0,0-2 15,1-1-15,0-2 0,0-1 0,1-2 16,1-3-16,1-1 0,1-2 16,2-2-16,0 0 0,3-3 15,1-1-15,2-4 0,0 2 16,0 2-16,0 1 0,0 1 15,0 1-15,-1 3 0,0 1 0,-1 2 16,1 4-16,1 0 0,0 1 16,0 1-16,1 4 0,0 0 15,2 3-15,0 0 0,1 0 16,-3 3-16,-1 0 0,-2 0 16,-2-1-16,0-1 0</inkml:trace>
  <inkml:trace contextRef="#ctx0" brushRef="#br0" timeOffset="23052.4298">16185 3855 0,'0'0'0,"0"0"0,0 0 0,0 0 0,0 0 16,0 0-16,31 10 15,-31-10-15,20 3 0,-20-3 0,26 1 16,-10-2-16,-1 0 0,2 0 16,0-2-16,1-1 0,-1 0 15,-1-2-15,1-1 0,-2 0 16,-1 0 0,2-3-16,-4 0 0,-2 1 15,-2 1-15,-4-1 0,-2-1 16,-3 2-16,-2 0 0,-4 1 0,-3 0 15,-1 2-15,0 0 0,-4 0 16,-2 1-16,0 2 0,-1 2 16,-1 2-16,-1 4 0,1-1 0,0 1 15,0 2-15,0 2 0,3 2 0,0 2 16,4 2-16,2 3 16,3-2-16,1 0 0,5 1 0,4 0 15,4-4-15,2-3 0,9 2 16,6-1-16,3-5 0,4 0 15,4-4-15,5-2 0,-8 1 0,-6-1 16,-5-1 0</inkml:trace>
  <inkml:trace contextRef="#ctx0" brushRef="#br0" timeOffset="23485.0495">16950 3630 0,'0'0'0,"0"0"0,0 0 16,0 0-16,0 0 0,0 0 0,-31-4 16,31 4-16,-26 2 0,26-2 15,-35 7 1,15-5-16,0 2 0,0-1 15,-1 2-15,0 1 0,0 1 0,-5 2 16,1 1-16,4 1 0,3-1 16,2 0-16,3 1 0,4-1 15,3-1-15,5 2 0,4 2 16,4-1-16,1 1 0,6-1 16,2-1-16,2-1 0,1-3 0,0 4 0,4 1 15,-5 0-15,0-1 0,-3 1 16,-4 1-16,-2-3 0,-2 0 15,-7-1-15,-6 1 0,-1 0 16,-4-2-16,-4 1 0,-1 1 16,-1 0-16,-1 0 0,-4-1 15,-1-4-15,2 0 0,1-3 0,4-1 16,3-2-16,3-2 0,2-3 0,3 3 16,0-1-16,2 2 0</inkml:trace>
  <inkml:trace contextRef="#ctx0" brushRef="#br0" timeOffset="23839.2451">17220 3582 0,'0'0'0,"0"0"0,0 0 0,0 0 32,0 0-32,0 0 0,0 0 15,-2 31-15,2-31 0,-5 23 16,0-4-16,5-19 0,-12 32 0,4-15 16,0 2-16,-1 3 0,1 2 15,-3 5-15,1-3 16,1-3-16,2-4 0,1 1 0,4-2 15,1-2-15,1-3 0,4-1 16,4-2-16,1-1 0,0 0 0,3-2 16,2-2-16,0-2 0,1-1 15,-1-2-15,0 0 16,-2 0-16,-1 0 0,-2 0 0</inkml:trace>
  <inkml:trace contextRef="#ctx0" brushRef="#br0" timeOffset="24070.7401">17009 3809 0,'0'0'0,"0"0"0,0 0 16,24-6-16,-24 6 0,29-3 0,-9 2 0,-1 0 0,2-1 0,4-1 15,1 1-15,7-1 0,-1-1 16,1 0 0,2 2-16,-5 1 0,-4-2 15,-6 2-15</inkml:trace>
  <inkml:trace contextRef="#ctx0" brushRef="#br0" timeOffset="32193.181">18787 3032 0,'0'0'0,"0"0"0,0 0 16,0 0-16,0 0 0,-17 18 0,17-18 15,-22 21-15,22-21 0,-29 30 16,10-11-16,-2 2 0,-2 1 16,-11 8-16,-4 4 15,0 0-15,-1-1 0,-8 8 0,-2-2 16,-1 1-16,9-5 0,6-2 15,7-4-15,6-8 0,4-6 0,11-7 16,10-7 0,-3-1-16,2 2 0,-2-2 15</inkml:trace>
  <inkml:trace contextRef="#ctx0" brushRef="#br0" timeOffset="32393.8106">18626 3301 0,'0'0'15,"0"0"-15,0 0 0,0 0 0,0 0 0,-1 30 16,1-30-16,-6 35 0,2-14 16,-1 5-16,-1 3 0,0 1 15,0-1-15,-4 9 0,-1-2 16,2-2-16,2-1 0,2 1 16,2-5-16,2-6 0,2-6 0,3-9 15,5-9 1,-2 1-16,-2 0 0,-1 0 15</inkml:trace>
  <inkml:trace contextRef="#ctx0" brushRef="#br0" timeOffset="32578.9073">19017 3013 0,'0'0'0,"0"0"0,0 0 0,0 0 0,0 0 15,25 9-15,-25-9 16,0 0-16,21 20 0,-21-20 16,10 22-16,-7-8 0,-2-1 15,0-1-15,0-1 0,0-1 0</inkml:trace>
  <inkml:trace contextRef="#ctx0" brushRef="#br0" timeOffset="32779.4637">18752 3320 0,'0'0'0,"0"0"16,0 0-16,0 0 0,0 0 0,30-13 16,-30 13-16,39-13 15,-16 4-15,5 1 0,3-2 16,0 2-16,1-1 0,10-2 16,-1 2-16,-1-1 0,-2 1 0,3 0 15,-3-1-15,-6 3 0,-6 2 16,-4 0-16,-5 1 0,-3 0 15,-3 2-15,-2 0 0</inkml:trace>
  <inkml:trace contextRef="#ctx0" brushRef="#br0" timeOffset="32995.6359">19114 3264 0,'0'0'0,"0"0"0,0 0 0,0 0 15,-14 18-15,14-18 16,-23 18-16,23-18 15,-31 27-15,11-12 0,-2 5 16,-1-1-16,-1 2 16,-10 10-16,-2 3 0,4-3 0,4-5 15,-4 2-15,3-4 0,6-4 16,3-3-16,7-6 0,5-4 16,5-4-16,4-7 0,0 1 0,0 1 0,-1 2 15</inkml:trace>
  <inkml:trace contextRef="#ctx0" brushRef="#br0" timeOffset="33427.5938">19014 3374 0,'0'0'15,"0"0"-15,0 0 0,0 0 0,-8 29 0,8-29 16,-11 32-16,5-11 0,-1 3 16,1 0-1,0 1-15,1 6 0,0-1 16,3-4-16,2-3 0,1-3 15,1-4-15,4-4 0,3-4 16,2-4-16,3-3 0,2-5 16,4-5-16,1-2 0,1-3 0,8-9 15,1-2-15,-2 0 0,-3 2 16,-1 0-16,1 1 0,-3 1 16,-2-1-16,0 0 0,-5 3 15,-4 4-15,-4 3 0,-6 5 0,-3 0 0,-4 0 16,-4 3-16,-4 3 0,-3 1 15,-1 3-15,-3 2 0,-1 3 16,-1 1-16,3 1 0,3-1 16,2 0-16,3-1 0,4 1 15,1 0-15,6 1 0,3-1 16,5-2-16,3 2 0,3-2 0,3 0 16,2-1-16,3 0 0,6 0 15,3-2 1,-2 0-16,-3 0 0,0-1 15,-1-3-15,-1 0 0,0 0 16,-5-3-16,0-2 0,-3 0 0,-4 2 16,-2 1-16</inkml:trace>
  <inkml:trace contextRef="#ctx0" brushRef="#br0" timeOffset="33766.0142">19884 2971 0,'0'0'0,"0"0"0,0 0 0,0 0 15,0 0-15,0 0 16,0 0-16,-6 29 0,6-29 16,-18 22-16,3-7 0,1 0 15,0 0-15,-1 0 0,2 0 16,1-3-16,2-1 0,5-2 15,2-1-15,6-4 0,1 0 0,7-5 0,4-4 0,4 1 32,4 0-32,9-2 0,4-1 0,-1-1 0,0 0 15,6 0-15,-2-1 16,-6 2-16,-4-2 0,-3 3 0,-5 0 16,-6 2-16,-3 0 0,-6 1 15,-6 3-15,-2 0 0,-5 2 16,3-1-16,0-1 0,1 1 0</inkml:trace>
  <inkml:trace contextRef="#ctx0" brushRef="#br0" timeOffset="33967.113">20067 2955 0,'0'0'0,"0"0"0,0 0 16,0 0-16,0 0 0,0 0 15,0 0 1,3 27-16,-3-27 0,-3 21 0,3-21 15,-7 31-15,4-15 0,0 1 16,-1 0-16,1-2 0,1 2 16,0-2-16,0 1 0,-2 0 15,0-1-15,0-1 0,1-3 16,1 0-16</inkml:trace>
  <inkml:trace contextRef="#ctx0" brushRef="#br0" timeOffset="34137.2122">19786 3302 0,'0'0'15,"0"0"-15,0 0 0,0 0 0,25-7 16,-25 7-16,30-6 0,-10 1 16,3 0-16,2-1 0,3-1 15,1 0 1,0-2-16,9-2 0,-2 2 0,-3-1 16,-2 1-16,4 0 0,-3 1 15,-7 1-15,-7 0 0,-6 1 0,-4 3 16,-2 1-16,-2 0 0,-1 1 15</inkml:trace>
  <inkml:trace contextRef="#ctx0" brushRef="#br0" timeOffset="34497.8582">19950 3325 0,'0'0'0,"0"0"0,0 0 16,0 0-16,0 0 0,-3 30 0,3-30 15,0 0 1,-6 29-16,6-29 0,-4 20 0,2-11 0,-1-2 16,1 0-16,0-1 0,1-2 15,1 0-15,0-2 0,0-2 0,3 0 16,2-4-16,0 0 0,2-1 16,3-5-16,3-1 0,0 0 15,2 0-15,0 0 16,1 0-16,4-1 0,-2 4 15,0 1-15,-2 1 16,-2 3-16,0-1 0,-3 3 0,-2 1 16,-3 1-16,-1 2 0,-7 3 15,-3 1-15,-3 2 0,-1 0 0,-4 1 16,-3 1-16,-2 0 16,0 0-16,-4 4 0,-3 3 0,-6 3 0,1-2 0,6-2 15,4-4-15,5-2 16</inkml:trace>
  <inkml:trace contextRef="#ctx0" brushRef="#br0" timeOffset="35230.8706">19613 3569 0,'0'0'0,"0"0"0,0 0 0,22-7 15,-22 7-15,24-7 0,-9 2 16,1 1-16,0 0 0,1 0 15,1 0-15,-2 1 0,0 1 0,0 1 16,-3 0-16,-3 1 16,-2 1-16,-7 1 0,-3 1 0,-2 2 0,-4 0 15,-3 3-15,-4 1 0,-6 1 16,-1 0-16,0 1 0,0 4 16,2-3-16,2 2 0,-1-1 15,4-3-15,5-3 0,2-2 0,5-1 16,3-4-16,3-1 15,4-3-15,6-2 0,6 0 0,1 0 0,4 0 16,2-2-16,3 0 0,4-2 16,-2 3-16,-4 0 0,-2 2 15,-6 1-15,-3 1 0,-7 3 16,-7 2-16,-5 4 0,-5 3 0,-10 2 16,-6 3-16,-3 1 0,-1 1 15,-4 1 1,-2 1-16,3-1 0,2 0 15,-1 1-15,5-4 0,6-3 16,5-2-16,6-5 0,5-1 16,5-4-16,5-1 0,8-4 15,7-2-15,2-3 0,4 0 0,4-3 16,5-2-16,-1 0 0,-3 3 16,3-4-16,-1 1 0,-6 4 0,-4 2 0,-5 2 15,-3 2-15,-7-1 16,-6 2-16,-5 0 0,-3 0 15,-2 3-15,-2 2 0,-1 0 16,-1 0-16,0-1 0,0 0 0,0 0 16,0-1-16,3-3 0,2 0 15,1-1 1,2 0-16,2 0 0,2 0 16,1 1-16,-1-1 0,1 2 15,1-1-15,-1 5 0,0 2 16,-1 3-16,1 2 0,-2 0 15,-1 2-15,0 1 0,-1 2 0,-2 5 16,-1 3-16,0-1 16,-1 2-16,1 0 0,0-2 0,2-1 0,1-1 15,-1-2-15,0-3 0,-1-3 16,2-2-16,1-7 0,-2 0 16,2 0-16,-2-3 0,2 3 0</inkml:trace>
  <inkml:trace contextRef="#ctx0" brushRef="#br0" timeOffset="35469.4009">20120 3405 0,'0'0'0,"0"0"16,0 0-16,0 0 0,5 23 0,-5-23 15,2 29-15,-4-9 0,1 2 16,-1 3-16,0 4 0,0 0 0,-1 1 15,0 4-15,1 1 0,0-5 16,0-2-16,0 0 0,1-5 16,0-3-16,0-3 0,0-5 15,1-4-15,0-2 0,-1-2 0,1-4 16,-2 0-16,0-4 0,0-4 16,1 1-16,0 3 0,0-2 0</inkml:trace>
  <inkml:trace contextRef="#ctx0" brushRef="#br0" timeOffset="35647.5112">20145 3499 0,'0'0'0,"0"0"16,0 0-16,0 0 0,29-11 0,-29 11 15,26-10-15,-10 6 16,0 1-16,2-1 0,1 0 16,-2 1-16,-1-1 0,1 2 15,-1 2-15,-3 1 0,-2 1 0,-4 0 16,-4-1-16,-1-1 0,0 1 15,1-1-15</inkml:trace>
  <inkml:trace contextRef="#ctx0" brushRef="#br0" timeOffset="35785.6541">20127 3623 0,'0'0'0,"0"0"16,0 0-16,0 0 0,0 0 0,0 0 16,26-9-16,-26 9 0,24-8 15,-24 8-15,31-6 0,-14 3 16,-1 1-16,1-1 0,-2 0 15,-1 1 1,0 1-16,-2 0 0,-2 0 16,-1-1-16</inkml:trace>
  <inkml:trace contextRef="#ctx0" brushRef="#br0" timeOffset="35948.5617">20192 3728 0,'0'0'0,"0"0"0,0 0 15,26-7-15,-14 3 0,5 0 0,3 1 16,-2-2-16,0 0 0,4 0 16,0 1-16,-1 1 0,0 3 15,-3 0-15,-3 0 0,-3 0 16</inkml:trace>
  <inkml:trace contextRef="#ctx0" brushRef="#br0" timeOffset="43039.46">11679 5174 0,'0'0'0,"0"0"0,0 0 0,0 0 16,0 0-16,34-1 0,-34 1 0,26 0 15,-11 0-15,3 0 0,1-2 16,3 1-16,2-1 0,3 1 15,1 0-15,10 1 0,-1 0 0,3-3 16,2-1-16,8 2 0,1 1 16,0 1-16,0-2 0,-2-2 0,0-4 15,9 2-15,1 3 16,-2 1-16,0 2 0,10-2 16,0-3-16,-6 2 0,-1-1 0,2 3 15,2-1 1,6 0-16,-3-1 0,1 1 15,0 5-15,-3-4 0,-1-3 0,27 1 16,-7 2-16,-4 0 16,-4 0-16,0-3 0,0-2 0,-3 2 15,-3 3-15,0-1 0,-2 1 16,-1-3-16,-1 1 0,4 1 16,3 1-16,-3 0 0,0 1 0,1-2 15,4 0-15,-1 3 0,0 3 0,-1-4 16,-2-1-16,0-4 0,-3-1 15,1 1-15,-2 4 0,0 0 16,0 1-16,1 1 0,-1 1 16,-1-7-16,0-2 0,0 1 15,1 3 1,-4 1-16,-1 2 0,-1 2 16,-1-1-16,-1 1 0,-2 0 0,2-2 15,0-1-15,-1 0 0,-4-2 16,1 1-16,1-1 0,0 5 15,-1 1-15,0 0 0,0-1 16,-3 0-16,-2-2 0,3-3 16,2-1-16,-1 2 0,0 4 0,-2-1 0,-3 0 15,0 1-15,-1 2 0,0-2 16,-3-1-16,0 0 0,-1-1 16,3 2-16,0 0 0,-4-2 15,-2-2-15,1 3 0,2 2 16,-2-2-16,0 1 0,-3-2 15,0-1-15,-1 0 0,1 0 0,0 2 0,0 2 16,-16 0-16,4-2 0,3 1 16,1-1-16,1 1 0,1-1 15,0-1-15,1 0 0,-2 1 16,0 0-16,-1 1 0,-2 0 16,-4-1-16,-1-1 0,-2 1 15,-2 1-15,-2-1 16,-3 0-16,-2 2 0,-1 1 15,-3-1-15,-1-1 0,-3 0 16,0 0-16,-2-1 0</inkml:trace>
  <inkml:trace contextRef="#ctx0" brushRef="#br0" timeOffset="48960.0246">10477 6506 0,'0'0'16,"0"0"-16,0 0 0,0 0 0,-25-7 15,25 7-15,-23-4 16,23 4-16,-30-5 0,11 4 0,-5 0 16,1 2-16,0 1 0,-10 6 15,-4 3-15,1-2 0,2 1 16,-11 3 0,-2 4-16,2 0 0,5 2 0,-3 3 15,-1 3-15,-4 4 16,6 1-16,0 5 0,0 3 0,6-2 15,3 1-15,-1 9 0,4 1 16,5-2-16,3-5 0,0 11 16,2 0-16,5-3 0,4-3 15,5 0-15,3 3 0,1-5 0,4-2 0,4 4 16,5 1-16,2-1 0,2 1 16,1-3-16,3-4 15,2-4-15,1 0 0,4 1 0,5 3 16,-2-4-16,-1-1 0,8 2 15,2 0-15,-4-7 0,-1-2 16,22 10 0,1-4-16,-24-15 0,1 1 0,27 9 15,2-3-15,-2-6 0,-3-5 16,4-1-16,2 0 0,-4-4 16,0-2-16,7-3 0,4-3 15,-6 0-15,-5 0 0,9-9 16,7-4-16,-3 1 0,-2 3 0,2-1 15,1 0-15,-9 2 0,-6 0 0,10-4 16,6-5-16,-4 3 0,-3 1 16,4-6-16,2-2 15,-6-1-15,-7 0 0,6-3 0,5 0 16,-10 2-16,-7 3 16,4-2-16,4 1 15,-10-2-15,-7-3 0,-1-2 0,-1 0 16,-3-1-16,-4 2 0,-2-7 15,-1-3-15,-10 5 0,-5 7 16,0-7-16,-1-4 0,-3-1 0,-2-2 16,-4 1-16,-1-2 15,-5 4-15,-2 0 0,-2-2 0,-2-4 16,-1 1-16,0 1 0,-3-2 16,-2-2-16,-3 12 0,-1 6 0,-2-5 15,0-6-15,2 14 0,-2-5 0,-5-1 16,-3-1-16,-2-1 15,0 0-15,-7 2 0,-5 0 16,5-1-16,4-1 0,-7-5 0,-6-1 16,1 7-16,3 6 15,-25-11-15,2 5 0,21 7 0,0 1 0,-22-7 16,0 3-16,6 6 0,4 2 16,-4-1-16,-2 0 15,0 5-15,1 4 0,-9-1 0,-7 0 16,3 1-16,1 1 0,-6 4 15,-4 2-15,5 3 0,3 3 0,-9-1 16,-6 0 0,7 3-16,4 2 0,-7 7 15,-4 4-15,12 2 0,8 0 0,20-7 16,15-4-16,9-3 16</inkml:trace>
  <inkml:trace contextRef="#ctx0" brushRef="#br0" timeOffset="54592.3419">17409 6589 0,'0'0'16,"0"0"-16,0 0 0,0 0 0,0 0 15,-28 13-15,28-13 16,-17 16-16,17-16 0,-21 24 0,8-10 0,-1 1 15,1 1-15,-1 3 0,-2 3 16,-2 6-16,1 1 16,-2 7-16,-2 7 0,2-2 0,0-1 15,-2 8 1,3-2-16,-2 7 0,2-3 0,2-1 16,3 0-16,3-4 15,3-2-15,3 12 0,2 2 0,3-9 16,4-8-16,6 2 0,5 1 15,2 0-15,1-2 0,6-1 16,2-3-16,3-3 0,1-3 16,11 2-16,5-3 0,4-2 15,2-2-15,16-3 16,14-2-16,-9-5 0,-8-5 0,36 4 16,-7-2-16,-3-4 0,-4-1 15,1-5-15,1-3 0,-2-7 16,-1-5-16,2 0 0,3 0 15,-6-3-15,-4 0 0,0-2 16,-2 1-16,-1-3 0,-3-1 0,-1-4 16,0-1-16,-6-2 0,-1 1 15,-4-4-15,-1-1 0,-7-1 16,-4-1-16,-2-2 0,-3-4 0,-10 0 0,-8 0 0,1-3 16,-1-2-16,-7 0 15,-3-1-15,-5-1 0,-3-1 16,-8 4-16,-4 0 0,0-3 0,1-2 15,-2 0-15,-1 3 0,-13-3 16,-8-3-16,-4 9 0,-1 6 16,-8-3-1,-4-1-15,2 0 0,0 2 0,-7-1 16,-5-1-16,-3 3 0,-1 2 16,-12 6-16,-8 5 15,1 0-15,-1 2 0,-4 6 0,-4 5 16,1 4-16,1 2 0,-5 1 15,-2 1-15,3 5 0,2 4 16,-2-1-16,-2-2 0,2 1 0,1 2 0,4 2 16,3 0-16,6 6 0,6 5 15,5 4-15,5 2 16,18-7-16,10-6 0,10-4 0</inkml:trace>
  <inkml:trace contextRef="#ctx0" brushRef="#br0" timeOffset="55300.4581">17597 6876 0,'0'0'0,"0"0"16,0 0-16,0 0 0,0 0 0,0 0 16,0 0-16,8-26 0,-8 26 0,0 0 15,-3-21-15,3 21 16,0 0-16,-14-21 0,14 21 0,-17-17 0,8 8 16,-3-1-16,-2 0 15,-1-2 1,0-3-16,-5 2 0,-2 1 15,-8-3-15,1 1 0,-7-2 0,-3-2 0,-1 2 16,0 1-16,-14-5 0,-4 0 16,-7-2-16,3 2 0,-15-2 15,-2 1-15,8 2 0,5 2 16,-18-2-16,-3 3 16,12-6-16,10-2 0,-42-7 0,0 8 15,17 7-15,10 5 0,-7 0 16,-6 1-16,10 0 0,5 1 0,-5-5 15,-6-2-15,11 6 16,9 4-16,-10-3 0,-4-2 0,9-1 0,8 1 16,-13 1-16,-9 3 15,13 5-15,10 3 0,-15-6 0,-11-1 16,12 2-16,7 5 0,-4-2 16,-2 0-16,6-3 0,5-2 15,-18 4-15,-11 4 0,16 2 16,9 0-16,2 2 15,-1 0-15,1 2 0,-2-1 16,0 2-16,-2-1 16,4 5-16,6 2 0,-1-1 0,-1-3 15,3-1-15,1-2 0,-1 3 16,1 4-16,7 1 0,5 0 0,-2 0 16,1-1-16,3 5 15,3 4-15,4-7 0,0-4 0,6-2 0,4-2 16,-2 4-16,-2 3 0,5 1 15,4 2 1,-1 3-16,0 3 0,8-10 16,6-3-16,3-5 0</inkml:trace>
  <inkml:trace contextRef="#ctx0" brushRef="#br0" timeOffset="63353.1316">10848 5445 0,'0'0'0,"0"0"16,0 0-16,0 0 0,0 0 0,32-6 16,-32 6-16,30-1 15,-14 1-15,5 0 0,5-1 16,0 0-16,1-1 0,10-1 0,3 1 15,-2-1-15,-1 0 0,8-1 16,1-1-16,-4 1 0,-4 1 31,-5-1-31,-5 0 0,-3 2 16,-4 1-16,-5 1 0,-4 2 0,-2-1 16,-1 0-16,-2 0 0</inkml:trace>
  <inkml:trace contextRef="#ctx0" brushRef="#br0" timeOffset="63614.1365">11230 5477 0,'0'0'0,"0"0"0,0 0 16,0 0-16,0 0 0,0 0 15,-13 22-15,13-22 0,-9 19 16,9-19-16,-16 30 0,6-13 15,-1 2-15,-2 1 0,-1 3 16,-1-2-16,1 0 0,-3 7 16,3-1-16,1-1 0,2-1 0,0-3 15,1-2-15,0-3 0,1-3 16,1-1-16,2-2 0,-1-1 16,-1 0-16,2-3 0,0 0 15,2-2-15</inkml:trace>
  <inkml:trace contextRef="#ctx0" brushRef="#br0" timeOffset="63820.4721">10794 5952 0,'0'0'0,"0"0"16,0 0-16,0 0 0,23-6 0,-23 6 16,29-7-16,-29 7 0,40-8 0,-17 5 15,3 1-15,1 0 0,0-2 0,10 1 16,-1 0-16,-2-1 0,-1 0 15,6 0-15,-4 1 0,-6 1 16,-5 2-16,-2-1 0,-1 1 16,-4 0-16,-4 0 0,-2 0 15</inkml:trace>
  <inkml:trace contextRef="#ctx0" brushRef="#br0" timeOffset="64052.4882">11746 5335 0,'0'0'0,"0"0"0,0 0 16,0 0-16,0 0 0,0 0 15,-20 14-15,20-14 0,-23 19 16,23-19-16,-38 24 0,18-9 0,0-1 15,-3 4 1,-2 2-16,-3 2 16,5-4-16,3-2 0</inkml:trace>
  <inkml:trace contextRef="#ctx0" brushRef="#br0" timeOffset="64622.5175">11945 5731 0,'0'0'0,"0"0"0,0 0 0,0 0 0,0 0 15,0 0-15,-24-16 0,24 16 16,-18-10-16,18 10 0,-20-13 31,9 8-31,-1 0 0,-2 1 0,-3 2 16,0 0-16,-2 2 0,0-1 15,0 1-15,1 2 0,-1 0 16,-7 6-16,-2 3 0,4 0 0,2 1 16,2 2-16,3 0 0,3 2 15,3 2-15,2 0 0,3 0 16,2-3-16,4 0 0,6-2 15,6-2-15,3-3 0,3-3 0,5-4 16,5-2-16,5-5 16,0-2-16,1-3 0,1-3 0,-1-3 0,-1-1 15,3-8-15,-3-2 0,-6-2 16,-1-1-16,-4-1 0,-2-1 16,-2 3-16,0 2 0,-4 1 15,-2 4-15,-3 1 0,-2 3 0,-3 2 16,0 2-16,-2 5 15,-1 3-15,-4 6 16,-5 4-16,-1 1 0,-2 5 16,-2 2-16,-1 2 0,-3 5 15,-1 4-15,0 4 0,-3 4 16,1 4-16,0 2 0,0 6 16,5-1-16,4-5 0,2-3 0,2-6 15,2-7-15,1-4 0</inkml:trace>
  <inkml:trace contextRef="#ctx0" brushRef="#br0" timeOffset="70888.0842">12673 5395 0,'0'0'15,"0"0"1,0 0-16,0 0 0,0 0 0,-9 30 0,9-30 15,-8 22-15,8-22 0,-11 27 16,2-8-16,-1-1 0,1 2 16,-4 1-16,0 4 15,-3 2-15,-1 0 0,2-1 0,-1-2 16,3-1-16,1-3 0,0 1 16,1-1-16,2-4 15,2-5-15,3-4 0,1-4 16,3-3-16,0 0 0,1-3 0,2-4 15,1-2-15,3-3 0,4-4 16,6-3-16,-1 0 0,2 1 0,3-3 16,0 3-16,1 0 0,0 0 15,1 3-15,1 4 0,-2 3 16,-2 4-16,-3 0 0,-3 1 0,-3 3 16,-1 3-16,-4 4 0,0 3 15,-4 0 1,-2 4-16,-4 4 0,-4 2 15,-3 5-15,-1-4 0,-2 0 16,-3-2-16,2-3 0,-1-4 0,-1 2 16,-2 1-16,0-2 0,0-1 15,1-5-15,0-1 0,1-1 16,2 0-16,2-3 0,2-2 16,1-1-16,2-2 0,4-2 0,0-5 15,3 2-15,2-2 0,4-3 16,1 0-16,0 3 0,-2 0 0,0 2 15</inkml:trace>
  <inkml:trace contextRef="#ctx0" brushRef="#br0" timeOffset="71289.4654">12857 5813 0,'0'0'0,"0"0"16,0 0-16,24 0 0,-24 0 0,22 1 16,-8 1-16,3-4 0,1 0 0,0 0 15,3-3-15,0 0 0,-1-1 16,7-4-16,0-3 0,0 1 16,-2-1-16,-3 0 0,-3 0 15,-4-1-15,-2-1 0,-2 1 16,-3 1-16,-2 1 0,-3 2 0,-5-1 15,-5-1-15,-4 5 0,-2 2 0,-4 5 16,-1 1-16,-3 3 0,-1 2 16,-6 6-16,1 3 0,1 1 15,3 1-15,3 3 0,3 3 16,3 0-16,5-1 0,5 1 16,4 0-16,4-2 0,5-2 0,9-3 15,6-5 1,4-2-16,4-2 15,10-6-15,8-5 0,4-1 16,-5-2-16,-6 1 0,-11 2 0,-8 1 16</inkml:trace>
  <inkml:trace contextRef="#ctx0" brushRef="#br0" timeOffset="71891.2718">13893 5609 0,'0'0'0,"0"0"0,0 0 16,0 0-16,-12 27 0,12-27 16,-20 27-16,9-12 0,0 3 15,0 0 1,0-1-16,0-1 0,1-1 16,-1 2-16,1 0 0,2-3 0,3-4 15,1-5-15,0-2 0,4-3 16,1-5-16,3 0 0,0-2 15,2-3-15,1-2 0,8-7 16,2-2-16,1 1 0,1 0 16,1 0-16,0 2 0,1 3 0,0 1 0,4 0 15,-2 0-15,-4 6 0,-4 4 16,-1 3-16,-2 2 0,-4 3 16,-1 1-16,-2 3 0,-1 2 15,-3 3-15,-2 3 0,-3 0 16,0-1-16,-1 2 0,1-1 15,-4-1-15,-2-1 0,2-2 0,-1-2 0,1-1 16,3 0-16,0-1 0,1-4 16,1-2-16,3-2 0,2-5 15,2-2-15,5-3 0,3-2 16,2-3-16,2-3 0,2 1 16,3 1-16,3-2 0,1 0 0,6-2 31,-1 1-31,-4 5 0,-2 2 0,-1 3 15,-1 0-15,-3 4 0,-2 3 16,-4 4-16,-3 5 0,-4 1 16,-1 2-16,-4 3 0,-2 3 15,-4 3-15,-2 3 0,-2-1 16,-1 0-16,1-3 0,0 0 0,2 0 16,0-1-16,2-2 0,1-2 0,3-3 15,3-4-15,-1-1 0,1-1 16,-1-1-16</inkml:trace>
  <inkml:trace contextRef="#ctx0" brushRef="#br0" timeOffset="72292.3088">14643 5507 0,'0'0'15,"0"0"-15,0 0 0,0 0 16,0 0-16,-19 25 0,19-25 0,-19 28 0,7-13 0,-1 5 15,0 2-15,0-2 16,0 1-16,1 3 0,2-1 16,4-2-16,2-3 0,6-2 15,3-3-15,3-3 0,2-4 16,2-4-16,1-4 0,2-2 16,2-2-16,2-5 0,1-2 15,-1-1-15,0-3 0,4-5 16,1-2-16,-1 2 0,-1 1 15,-1 0-15,-3 1 16,-2 4-16,-3 1 0,-3 4 16,-1 2-16,-4 3 0,0 3 15,-5 3-15,0 4 0,-4 2 16,-1 1-16,-3 3 0,-1 2 16,-1 4-16,1 2 0,-1 3 15,1 2-15,1 4 0,4-2 0,1-3 16,2-2-16,7-1 0,4-1 0,3-9 15,4-6-15,-4 0 0,-2 0 16,-2-2-16</inkml:trace>
  <inkml:trace contextRef="#ctx0" brushRef="#br0" timeOffset="72539.9383">15283 5499 0,'0'0'16,"0"0"-16,0 0 0,0 0 15,0 0-15,-30 6 0,30-6 0,-32 15 16,12-6-16,0 4 16,-1 1-16,1 2 0,0 1 0,-4 4 15,1 0 1,4 1-16,3 1 0,3-3 16,6-1-16,3-2 0,5-4 0,5-1 15,4-2-15,3-3 16,3 0-16,2-5 0,4-3 15,0-2-15,0 0 0,1 0 0,-6 0 16,-3 0-16</inkml:trace>
  <inkml:trace contextRef="#ctx0" brushRef="#br0" timeOffset="72909.9822">15578 5311 0,'0'0'0,"0"0"0,0 0 0,0 0 15,-17 24 1,17-24-16,-25 31 0,9-12 16,-1 4-16,-2 4 0,-1 2 15,-5 7-15,1 0 0,2-4 16,1-1-16,0 1 0,3-4 0,5-5 16,3-5-16,1-4 0,1-5 15,5-4-15,3-5 0,3-1 16,3-6-16,3-4 0,2-3 0,2-4 15,1-1-15,6-7 0,3 1 16,3 2-16,0 1 0,-1 3 16,0 0-16,-3 4 0,-1 2 0,0 4 15,1 3-15,-4 3 0,-2 4 16,-2 3-16,-1 4 0,-3 1 16,-2 4-16,-5 2 15,-2 3-15,-4 3 16,-3 3-16,-2 3 0,-1 4 15,1-5-15,2-5 0,1-3 0,3-4 16,1 0-16,0-5 0,0 0 16</inkml:trace>
  <inkml:trace contextRef="#ctx0" brushRef="#br0" timeOffset="73284.4318">16277 5483 0,'0'0'0,"0"0"0,0 0 0,0 0 16,0 0-16,0 0 0,-25 19 0,25-19 0,-23 22 15,23-22-15,-26 33 0,13-13 16,-1 1-16,3-1 0,1-2 16,3 4-16,3-3 0,7-3 15,5-3-15,5-4 0,2-3 16,5-3-16,2-6 0,0-1 15,0-2-15,-1-2 16,0-2-16,4-4 0,-1-1 16,-1-2-16,-5-2 0,-3-1 15,-4 1-15,-6 2 0,-4 2 16,-4 2-16,-4 2 0,-3 1 16,-3 2-16,-4 2 0,-6 3 0,0 2 15,-2 1-15,2 2 16,2 5-16,1 1 0,1 4 0,4-3 0,3-1 15,2-2 1</inkml:trace>
  <inkml:trace contextRef="#ctx0" brushRef="#br0" timeOffset="73781.0689">16855 5246 0,'0'0'0,"0"0"16,0 0-16,0 0 0,0 0 0,0 0 15,-11 24-15,11-24 0,-16 30 16,4-10-16,-5 1 0,2 4 0,-1 0 16,-5 9-16,1 1 0,0-3 15,2-1-15,-3 3 0,2-1 16,4-6-16,2-4 0,3-5 0,2-3 15,1-4-15,3-4 0,2-4 16,2-3-16,2-3 0,1-3 16,3-5-16,3-3 0,1 0 0,1-2 15,2-1-15,2-3 0,6-2 16,1 2-16,3 4 0,0 3 16,0 1-16,-1 4 0,1 2 0,-1 4 15,-1 1-15,0 2 0,-3 4 16,-2 5-16,-3 3 0,-2 0 0,-4 2 31,-4-2-31,-3 4 0,-2 2 0,-5 0 16,-3 0-16,-6 0 0,-2-2 15,-2-4-15,-1-1 16,-1-3-16,-1 0 0,-4-2 0,-2-3 16,3 0-16,1-1 0,3-4 15,0-3-15,5 0 0,4-4 0,6-6 16,5-8-16,0 5 0,0 3 0,0 2 15</inkml:trace>
  <inkml:trace contextRef="#ctx0" brushRef="#br0" timeOffset="74050.3796">17362 5209 0,'0'0'0,"0"0"0,0 0 16,0 0-16,0 0 0,0 0 0,-5 32 16,5-32-16,-10 27 0,0-9 15,-3 6-15,0 0 16,-2 3-16,-3 8 0,-1 1 16,2-2-16,3-1 0,0 6 15,3-3-15,3-4 0,3-4 0,2-5 16,4-2-16,4-5 0,3-4 0,6-3 15,5-5-15,-1-2 0,0-3 16,-4 1-16,-2-1 0,-2 0 0</inkml:trace>
  <inkml:trace contextRef="#ctx0" brushRef="#br0" timeOffset="74266.673">17638 5506 0,'0'0'0,"0"0"16,0 0-16,-11 18 0,11-18 0,-13 19 16,13-19-16,-19 29 0,10-15 15,1 1-15,-1 1 0,1-3 16,1-2-16,2-3 0,1 0 16,0-4-16,2 1 0,2-5 15,-1-6-15,1 3 0,0-1 0,0 0 16</inkml:trace>
  <inkml:trace contextRef="#ctx0" brushRef="#br0" timeOffset="74398.2415">17651 5209 0,'0'0'0,"0"0"0,0 0 16,0 0-16,0 0 15,0 0-15,12 28 0,-12-28 16,6 26-16,-6-26 0,7 35 15,-4-19-15,0-1 0,0-2 16</inkml:trace>
  <inkml:trace contextRef="#ctx0" brushRef="#br0" timeOffset="74930.2754">18076 5478 0,'0'0'0,"0"0"16,0 0-16,0 0 0,0 0 0,-18-13 15,18 13-15,0 0 16,-29-10-16,29 10 0,-34-2 16,15 3-16,-3 3 15,-2 1-15,1 2 16,0 1-16,1 2 0,-6 5 0,2 2 16,4 0-16,4 1 0,4 1 15,3 0-15,5-3 0,4-1 16,7 1-16,5-2 0,0-5 15,2-3-15,6-4 0,4-4 16,2-3-16,1-1 0,-1-3 0,0-1 0,-1-1 16,-3-3-16,1 0 0,1-4 15,-3 2-15,-2 1 0,-4 2 16,-3 2-16,-1 1 0,0 3 0,-4 2 16,-2 2-16,-3 3 15,-1 2-15,-3 5 0,-3 4 16,-1 2-16,0 1 0,-3 7 0,-1 5 0,-4 9 15,2 2-15,-1-1 0,2-1 16,0-2-16,1-3 0,-2 3 31,-1-2-31,3-5 0,1-3 0,0-2 16,0-3-16,1-5 0,1-2 16,2-5-16,-2-1 0,0-1 15,-1-2-15,-2-4 0,-3-3 0,1 0 16,1-1-16,1-6 0,1-4 15,2-1-15,3 0 0,4-6 16,2-2-16,0 1 0,1 4 0,-1 3 16,0 3-16,0 3 0</inkml:trace>
  <inkml:trace contextRef="#ctx0" brushRef="#br0" timeOffset="75330.9891">18208 5590 0,'0'0'0,"0"0"0,0 0 0,21 2 16,-12-2-16,1 0 0,1-1 16,2 1-16,1 0 0,2-2 15,0-2-15,1 0 0,-2 1 16,3-4-16,-1-1 0,-3 1 15,-2 0-15,-2-2 0,-1 1 0,-3-1 16,-1 0-16,-3 1 0,-2 0 0,-2 2 16,-3-2-16,-3-1 0,-5 0 15,0 2-15,0 3 0,-1 2 16,-2 1-16,2 1 0,0 1 0,-4 2 16,-1 5-16,0 1 15,2 0-15,0 6 0,1 4 16,3-1-16,2-1 0,1 5 0,2 0 0,5 1 15,3-1-15,7-2 0,7-2 16,2-3-16,3-2 0,8-3 16,8-1-16,0-3 0,0-3 15,-6-1-15,-5 1 0,-5 0 0</inkml:trace>
  <inkml:trace contextRef="#ctx0" brushRef="#br0" timeOffset="75801.2047">18919 5602 0,'0'0'15,"0"0"-15,0 0 0,0 0 0,0 0 16,3-20-16,-3 20 16,0 0-16,-13-20 0,13 20 0,-17-14 15,6 7-15,-1 0 0,-3 2 16,-1 3-16,-2-1 0,0 2 0,-1 1 16,-2 1-16,-4 4 0,3 1 15,-1 4-15,0 4 0,3-1 16,3 1-16,1 2 0,2 1 15,4-1-15,2-2 0,6 1 16,4 1-16,1-3 0,3-2 0,3-2 16,3-2-1,3-2-15,4-3 0,2-4 16,3-3-16,5-4 0,-1-3 0,0-3 16,1-4-16,-3 0 15,-1 0-15,-1-5 0,0-2 16,-2-1-16,-1-1 0,3-8 0,-1-1 15,-2 7-15,-3 3 0,-4 5 16,-1 3-16,-5 3 0,-1 4 0,-3 5 16,0 2-16,-2 4 0,-2 1 0,-1 4 15,-5 6-15,-1 4 16,-3 2-16,-2 5 0,-2 5 16,0 1-16,0 2 0,0 1 0,3 3 15,3-3-15,1 0 0,3 3 16,1-4-1,3-3-15,3-3 0,4-7 16,5-3-16,-3-4 0,-2-2 0,-2 0 16</inkml:trace>
  <inkml:trace contextRef="#ctx0" brushRef="#br0" timeOffset="76032.9067">19596 5532 0,'0'0'0,"0"0"0,0 0 0,0 0 16,0 0-16,-13 25 0,13-25 15,-18 27-15,7-11 0,-1 3 16,-1 1-16,1-1 0,1-1 0,0 3 16,2-2-16,1-4 0,3-3 15,3-3-15,3-4 0,1-2 0,1-2 16,-1-1-16,1 1 0,-3-1 15</inkml:trace>
  <inkml:trace contextRef="#ctx0" brushRef="#br0" timeOffset="76186.7231">19595 5270 0,'0'0'0,"0"0"16,0 0-16,0 0 0,27 7 0,-27-7 15,29 9-15,-13-2 16,-1-1-16,4 4 0,3 2 0,-3-3 0,-3 0 16,-1-2-16</inkml:trace>
  <inkml:trace contextRef="#ctx0" brushRef="#br0" timeOffset="76456.2036">20222 5324 0,'0'0'0,"0"0"16,0 0-16,0 0 0,0 0 0,-34 9 16,34-9-16,-28 19 0,13-7 15,-1 4-15,-3 2 16,-1 3-16,0 0 0,-4 14 0,2 5 16,2-1-16,2 0 0,-1 5 15,1-4-15,5-6 0,2-2 0,-1-1 16,2-2-16,2-8 0,1-4 0,3-5 15,0-2-15,0-3 0,1-1 16,-1-1-16,-3-2 0,0-2 16,0-2-16,-2-4 0,-1-4 15,2 1-15,2 2 0,0 1 16</inkml:trace>
  <inkml:trace contextRef="#ctx0" brushRef="#br0" timeOffset="76587.8124">19823 5560 0,'0'0'0,"0"0"16,0 0-16,20-11 0,-20 11 0,24-8 15,-6 3-15,2 1 0,2-2 16,3 2-16,3-1 0,7 1 16,-1 0-1,2 2-15,1 2 0,4-3 0,-4-2 16,-7 1-16,-6 1 0,-4 0 16</inkml:trace>
  <inkml:trace contextRef="#ctx0" brushRef="#br0" timeOffset="77096.3388">20744 5455 0,'0'0'0,"0"0"0,0 0 16,0 0-16,0 0 0,0 0 16,0 0-16,0 0 0,-13 23 15,13-23-15,-21 21 0,21-21 16,-25 25-16,13-11 15,1 2-15,2-2 16,3 0-16,0-1 0,3-1 16,3-2-16,4-2 0,5-2 15,3-2-15,3-4 0,1-3 0,9-1 16,1-4-16,-1 1 0,-1-2 16,-1-1-16,0-3 0,4-2 15,-1 0-15,-4-1 0,-3 1 0,-4 2 0,-3 2 16,-2 3-16,-2 1 15,-4 2-15,-2 3 0,-2 2 0,-4 5 16,-2 4-16,0 2 0,-3 5 16,-1 5-16,0 3 0,0 2 0,-1 11 15,0 3-15,1-1 0,1-4 16,-1 3 0,1-6-16,1-4 0,0-4 15,0-3-15,1-2 0,2-4 16,2-5-16,-1-5 0,-3 0 15,-2-3-15,-1-1 0,-2-1 16,-1-3-16,-1-1 0,-1 1 16,-1-6-16,-3-2 0,7 0 15,3-1-15,3-6 0,5-5 0,4 2 0,0 1 16,-1 3-16,0 4 0,0 2 0</inkml:trace>
  <inkml:trace contextRef="#ctx0" brushRef="#br0" timeOffset="77452.1914">21280 5464 0,'0'0'0,"0"0"0,0 0 16,-16 17-16,16-17 0,-14 19 16,14-19-16,-18 31 0,11-13 0,-1-1 15,1 1-15,2 4 0,3-4 16,3-2-1,2-4-15,5-3 0,3-2 0,6-5 16,6-3-16,1-2 16,-2-2-16,2-2 0,1-2 15,0-2-15,-2-2 0,1-4 16,-4-2-16,-5 1 0,-3 1 0,-5-1 16,-5 1-16,-5 2 0,-4 3 0,-5 1 15,-6 1-15,1 2 0,-2 3 16,-4 4-16,-5 1 0,4 3 15,1 2-15,3 0 0,2 0 16,4 0-16,3 0 0,7 0 16,4 0-16,0-1 0,0-1 0,0 1 15</inkml:trace>
  <inkml:trace contextRef="#ctx0" brushRef="#br0" timeOffset="77820.4586">21785 5407 0,'0'0'0,"0"0"16,0 0-16,0 0 0,-17 23 15,17-23-15,-14 29 0,5-11 0,0 1 0,0 2 16,0 1-16,2-1 16,1-2-16,2 3 0,3-2 15,1-5-15,2-2 0,7-4 0,5-4 16,3-5-16,1-3 0,3-3 15,1-3-15,0-1 0,-1 2 16,7-9-16,-1-3 0,-3 1 0,-5 0 16,-1-1-16,-2-2 0,-4 4 15,-2 1-15,-3 3 0,-1 2 16,-2 1-16,0 2 0,-2 4 0,-2 5 16,0 0-16,-4 1 0,0 4 15,-3 3-15,1 2 0,-2 2 16,1 3-1,2 1-15,-1 0 0,1 1 0,3 3 16,4 2 0,2 0-16,3-3 0,7 2 0,5-3 15,-4-4-15,-2-3 0,-3-1 16</inkml:trace>
  <inkml:trace contextRef="#ctx0" brushRef="#br0" timeOffset="78075.9186">22706 5335 0,'0'0'0,"0"0"15,0 0-15,0 0 0,0 0 0,-38 7 32,18 1-32,0 2 0,-1 0 0,-2 3 15,-4 3-15,-5 5 0,4 0 16,2 3-16,6 3 0,-1 2 0,4-4 0,8 1 15,6 0-15,5-6 0,5-3 16,8-2-16,9-2 0,1-3 16,0-6-16,-4 0 0,-5 0 15,-2-1-15</inkml:trace>
  <inkml:trace contextRef="#ctx0" brushRef="#br0" timeOffset="78461.6923">22933 5446 0,'0'0'0,"0"0"0,0 0 15,0 0-15,-22 13 0,22-13 16,-18 20-16,18-20 0,-20 27 0,11-11 16,0 1-16,2 1 0,3-1 15,3-1-15,2 1 0,5-1 16,2-3-16,9-2 0,5-5 15,2-2-15,2-5 0,1-4 0,3-3 16,2-3-16,-5 1 0,0-5 0,-2-2 16,-4-3-16,-3-2 0,-6 1 15,-3 0-15,-5 3 0,-3 1 16,-4 2-16,-4 1 0,-4 3 0,-3 3 16,-6 3-16,-3 5 15,1 1-15,2 1 0,-1 4 0,0 3 0,5 1 16,1-1-16,4 2 0,4 1 15,2 2-15,3-2 0,5 0 16,6 0-16,3-2 0,4-3 16,4-4-16,4-3 0,-4 0 0,-4 0 15,-3 0-15</inkml:trace>
  <inkml:trace contextRef="#ctx0" brushRef="#br0" timeOffset="78877.8298">23361 5461 0,'0'0'0,"0"0"0,-11 12 0,5-4 16,-1 2-16,-1 1 0,-1 2 16,1 5-16,0-1 0,3 0 15,3-2-15,3-1 0,3-2 16,4-2-16,7-1 0,1-4 15,3-1-15,3-2 0,2-3 16,2-1 0,0-1-16,5-4 0,-1 0 15,-4-4-15,-3-1 0,-2-4 0,-1-1 16,-1 0-16,-3 0 0,-2 0 16,-3 2-16,-2 1 0,-3-1 0,0 4 15,-3 3-15,-1 1 16,-1 3-16,-3 3 0,-3 1 15,-2 3-15,0 1 0,-1 6 0,-2 3 16,0 2-16,-1 0 0,-1 5 0,-2 1 16,4-1-16,3 1 0,1 1 15,5 0-15,2-2 0,1-3 16,4-2-16,2-4 0,0-4 16,1-2-16,4-5 0,3-5 15,-3-1-15,1-4 0,1 1 0,-4 1 0,-2 2 16</inkml:trace>
  <inkml:trace contextRef="#ctx0" brushRef="#br0" timeOffset="79077.5846">24019 5221 0,'0'0'0,"0"0"0,0 0 0,0 0 15,-7 21-15,7-21 0,-10 28 16,3-11-16,-1 3 0,-3 4 15,-3 4-15,1-1 0,1 1 0,-3 8 16,3 1-16,1-3 0,1-4 16,3 4-16,2-1 15,2-8-15,1-4 0,0-4 0,1-4 0,0-2 16</inkml:trace>
  <inkml:trace contextRef="#ctx0" brushRef="#br0" timeOffset="79541.6542">24317 5534 0,'0'0'0,"0"0"15,0 0-15,0 0 0,0 0 0,0 0 16,-22-18-16,22 18 16,-24-5-16,7 4 0,-2 2 15,0 1-15,-2 1 0,-3 3 16,-1 4-16,-5 2 0,3 0 15,1 2-15,2 1 0,4 1 0,3 1 16,1 3-16,6 1 16,7-7-16,3-2 0,6-1 15,5-3-15,3-2 0,5-1 0,8-5 16,5-5-16,0-2 0,0-4 16,-1-3-16,0-4 0,-1 0 15,-2 0-15,5-8 0,-1-5 16,-6 5-16,-5 1 0,-5-2 15,-3-3-15,-2 2 0,-2 1 0,-2 2 16,-3-1-16,0 6 16,-2 3-16,0 4 0,-1 2 15,0 2-15,0 2 0,-1 7 16,-3 0-16,0 5 0,-2 1 0,-1 7 16,-2 7-16,-1 1 0,-1 2 0,1 4 15,1 2-15,1 0 0,1 1 0,3 0 16,2-2-16,3-2 15,5-3-15,5 2 0,3-2 16,-2-6-16,-4-3 0,-1-3 0</inkml:trace>
  <inkml:trace contextRef="#ctx0" brushRef="#br0" timeOffset="80001.9113">25110 5146 0,'0'0'0,"0"0"15,0 0-15,0 0 0,-10 28 0,10-28 16,-21 37-16,6-13 16,0 1-16,-3 6 0,-1 2 0,-6 10 15,1-3-15,-2 6 0,1-4 16,4-4-16,4-5 0,-1-1 15,3-9-15,4-3 0,2-3 0,3-9 16,2-4-16,3 0 0,2-2 0,1-7 16,2-7-16,2 2 0,1-1 15,4-4-15,3-4 16,4-6-16,-1-2 0,4 1 0,3 0 16,1 4-16,-2 2 0,3-2 15,0 3 1,-3 2-16,-2 2 0,-1 7 15,-2 2-15,-2 5 0,-1 2 16,-2 6-16,0 3 0,-5 0 0,-1 1 16,-3 4-16,-1 4 15,-2 1-15,-1-2 0,-2 3 0,-2 0 16,1 0-16,0-1 0,-1 1 16,0 1-16,-1-4 0,2-2 0,0-4 15,1-2-15,-1-2 0</inkml:trace>
  <inkml:trace contextRef="#ctx0" brushRef="#br0" timeOffset="80344.4295">25265 5599 0,'0'0'0,"0"0"0,0 0 15,0 0-15,0 0 0,27-11 0,-27 11 16,25-7-16,-25 7 0,30-7 16,-13 3-16,2-3 15,0 1-15,1-1 0,1-2 16,4-1-16,-3 0 0,0-1 0,-1 0 15,-2 0-15,-2 0 0,-2 0 16,-2-2 0,-2 1-16,-1-2 0,-5 1 15,-2-1-15,-5 2 0,-1-1 0,-2 2 16,-2 2-16,-1 3 0,-2 0 16,-3 4-16,-3 2 0,-1 1 15,1 3-15,-2 3 0,-2 3 16,1 5-16,2 2 0,-5 5 15,0-1-15,2 1 0,3 0 0,6 1 16,5-2-16,3 1 0,6-3 0,5-1 16,8-3-16,3-5 0,3-2 15,6-5-15,6-3 16,-2-3-16,0-3 0,-2 1 0,-7 0 16,-5 2-16</inkml:trace>
  <inkml:trace contextRef="#ctx0" brushRef="#br0" timeOffset="80614.095">26035 5182 0,'0'0'0,"0"0"16,0 0-16,0 0 0,0 0 0,-28 24 0,28-24 15,-30 30-15,13-11 0,-2 4 16,-2 5-16,-4 8 0,0-1 15,6-1-15,2 1 0,2 1 16,2-4-16,9-6 0,5-3 16,5-4-16,2-3 0,7-7 15,4-2 1,-1-4-16,1-6 0,3-1 0,2 0 16,-2-2-16,-1-1 0,-4 3 15,-3-1-15,-3 2 0</inkml:trace>
  <inkml:trace contextRef="#ctx0" brushRef="#br0" timeOffset="80830.4544">26131 5389 0,'0'0'0,"0"0"15,0 0-15,0 0 0,0 0 0,-15 23 16,15-23-16,-15 30 0,5-9 16,-2 3-16,-3 4 0,1 1 15,0 1-15,-5 10 0,1 2 16,0 5-16,1-6 0,3-3 15,2-2-15,2-5 0,1-5 0,1 0 0,2-6 16,2-6-16,1-4 0,2-5 16,1-5-16,0-3 0,0-1 0,0 2 15,0-1-15,0 3 0</inkml:trace>
  <inkml:trace contextRef="#ctx0" brushRef="#br0" timeOffset="81084.5126">26229 5339 0,'0'0'16,"6"-3"-16,4 1 0,1 1 0,1 2 15,2 1-15,0 3 16,2 3-16,0 0 0,-3 5 16,-2 2-16,-2 1 0,-2 0 0,-4-1 0,-2 2 15,-3-1-15,-3-2 0,-3 2 16,-5 0-16,-1-2 0,-2-3 0,-3 2 15,-3-2-15,-4 1 16,2-4-16,0 1 0,0-2 16,4 0-16,4-3 0,3-2 15,2-2-15,4-2 16,4-1-16,1 1 0,0 0 16,0 0-16</inkml:trace>
  <inkml:trace contextRef="#ctx0" brushRef="#br0" timeOffset="81733.4633">26757 5396 0,'0'0'0,"0"0"0,0 0 16,-2 18-16,2-18 0,-5 21 15,5-21-15,-12 30 0,4-13 0,-1-1 16,-2 1-16,2-4 15,-1 0 1,1-3-16,1-2 0,1-1 16,3 0-16,1-1 0,2-3 0,1-3 15,4 3-15,2-6 0,0-4 16,2-1-16,2 0 0,1-3 16,1-3-16,6-2 0,0 0 0,1 0 15,1-2-15,-1 4 0,-2 2 16,0 2-16,-3 2 0,0 2 0,1 2 15,-2 3-15,-1 2 0,-1 2 16,-2 3-16,-3 1 0,-3 4 16,-1 1-16,-1 2 0,-2 1 15,-2 1-15,-2 0 0,0-1 0,-1 0 16,1-3-16,-1 0 0,1-1 16,0 0-16,2-1 0,0-3 0,1 0 15,-1-2-15,2-1 0,1-4 16,0 0-16,4-2 0,1-1 15,2-4-15,0-1 0,3-3 16,2-2-16,3-3 0,0-1 0,1 0 16,0-1-16,2 1 0,-1-1 15,1 2 1,0 2-16,-2 2 0,0 2 16,-2 2-16,-1 2 0,-1 3 15,-1 3-15,-1 1 0,-1 2 16,-2 4-16,-2 2 0,0 1 15,-2 2-15,-1 0 0,-1 1 0,-1 0 16,-1 2-16,0-1 0,-1-1 16,-1 1-16,-3-1 0,2-1 0,-1-1 15,2 0-15,0-3 0,0 0 16,1-2-16,0-2 0,2-4 16,0 0-16,-1 2 0,1-2 0</inkml:trace>
  <inkml:trace contextRef="#ctx0" brushRef="#br0" timeOffset="82151.5934">27318 5564 0,'0'0'0,"0"0"0,0 0 16,0 0-16,27-7 0,-27 7 0,21-4 16,-7 1-16,0-1 0,1 1 15,1-2-15,-1 0 0,0-1 16,-1 0-16,1-1 0,1 0 0,-1 2 15,4-4-15,-1-2 0,-3-1 16,-2 0-16,-2-1 0,-1 0 0,-2-1 16,-1 0-16,-3 1 15,-2 1-15,-2 1 0,-2 3 0,-2-1 16,-3 0-16,-3 2 0,-1 1 16,-2 4-16,-3 2 0,0 4 0,-3 1 0,1 4 15,1 3-15,-1 1 16,0 1-16,2 2 0,-1 2 15,4 0-15,2 0 0,1 6 16,4-2-16,1-1 0,3-5 0,4 1 16,3 0-16,3-3 0,3-3 15,5-3 1,4-2-16,-4-3 0,1 0 16,2-2-16,-1-2 0,1-1 0,0 0 15,-2-1-15,0 0 0,-4-1 16,-2 1-16,-4 0 0,-2 0 15,1 2-15</inkml:trace>
  <inkml:trace contextRef="#ctx0" brushRef="#br0" timeOffset="82351.8189">27795 5667 0,'0'0'0,"0"0"15,0 0-15,0 0 0,0 0 0,0 0 16,0 0-16,0 0 0,-17 20 16,17-20-16,0 0 0,0 0 15</inkml:trace>
  <inkml:trace contextRef="#ctx0" brushRef="#br0" timeOffset="83792.381">16232 6194 0,'0'0'16,"0"0"-16,0 0 0,0 0 0,0 0 16,0 0-16,0 0 0,25 10 15,-25-10-15,0 0 0,24 3 16,-24-3-16,20 3 0,-9-2 16,1 1-1,1 0-15,2 0 0,1 1 16,4-1-16,0-1 0,0 1 0,3 0 15,2-1-15,7 2 0,-1-1 16,3 0-16,3-1 16,-3-1-16,0 2 0,11-2 15,3 0-15,-3-3 0,-2 0 0,5 2 16,5 2-16,7-1 16,-4-1-16,2-1 0,3 0 15,6-1-15,-4 1 0,3 0 0,3 0 16,-8 2-16,-2 2 0,10-1 15,2 0-15,-7-2 0,-5-2 0,30 5 16,-7 1-16,-10 0 16,-8 0-16,4-3 0,4-1 15,-8 0-15,-5-1 0,2 1 0,2 1 16,-8 1-16,-4 2 0,0-2 16,2-2-16,-4 0 0,-2 1 15,-4 0-15,-2-1 0,-9 0 16,-4 0-16,-6 4 0,-4 3 15,-1-6-15,-3-2 0,-10 0 0,-4 2 16,-9 2-16,-7 1 0,6-1 0,4 0 16,0-1-16</inkml:trace>
  <inkml:trace contextRef="#ctx0" brushRef="#br0" timeOffset="89858.3728">19542 6030 0,'0'0'15,"0"0"-15,0 0 16,0 0-16,0 0 0,0 0 16,0 0-16,0 0 0,0 0 0,22 9 15,-22-9-15,0 0 0,7 24 16,-7-24-16,-1 25 0,1-25 15,-2 33-15,-1-13 0,1 2 16,1-1-16,0 0 0,-1 6 16,0-3-16,0-1 0,2-1 0,-1-4 15,0-3-15,0-2 0,0-2 0,0-3 16,-1-4-16,0-2 16,-1 1-16,3-3 0,-2 2 0,2-2 15</inkml:trace>
  <inkml:trace contextRef="#ctx0" brushRef="#br0" timeOffset="90297.4793">19710 6067 0,'0'0'0,"0"0"16,0 0-16,22-7 0,-12 4 0,1 2 16,2 1-16,0 1 0,0-1 15,0 1-15,-1 0 0,-1 1 16,-1 0-16,-4 3 0,-1-1 0,-4 3 0,-2 0 0,-4 2 15,-1-1-15,-3 2 0,-2-1 16,-1 1-16,-2 1 0,-3 1 16,-1-1-16,1-1 0,-1-2 15,2-1-15,3-3 0,3 1 16,3-1-16,1-2 0,4-1 16,4-2-16,4-1 0,0 0 0,3-2 15,1 1-15,1 0 0,4-2 16,2 0-16,1 0 0,0 2 15,1 1-15,0 1 0,-3 1 16,-1 3-16,-3-1 0,-2 0 16,-3 2-16,0 1 0,-4 2 15,-3 1-15,-4 0 16,-5 2-16,-1-1 0,-1 1 16,-2 0-16,-1 1 0,-1-2 15,1 0-15,-1-3 0,-1-2 16,3-3-16,2-2 0,0-5 15,0-2-15,3 0 0,3-2 16,-1 3-16,2 1 0,0 1 16</inkml:trace>
  <inkml:trace contextRef="#ctx0" brushRef="#br0" timeOffset="90513.8126">19840 5961 0,'0'0'0,"0"0"0,0 0 16,0 0-16,0 0 0,22-7 15,-22 7-15,0 0 0,23 13 0,-23-13 16,19 20-16,-19-20 15,21 30-15,-9-12 16,0 3-16,1 1 0,0-1 16,4 6-16,-2 1 0,0-1 15,-2-3-15,0-2 0,-1-2 16,-1-1-16,-2-1 0,0-4 16,-1-1-16,-2-2 0,1-1 15,-2-3-15,1-3 0,-2 1 16,0-2-16,-1 0 0</inkml:trace>
  <inkml:trace contextRef="#ctx0" brushRef="#br0" timeOffset="90676.5897">20177 6119 0,'0'0'0,"0"0"15,0 0-15,-17 13 0,17-13 16,-19 16-16,19-16 0,-24 20 15,9-9-15,0 2 0,-1-1 16,1-1-16,0 1 0,-4-1 16,2-5-16,3-1 0,2-1 0,2 0 15</inkml:trace>
  <inkml:trace contextRef="#ctx0" brushRef="#br0" timeOffset="90846.0313">20156 5942 0,'0'0'0,"0"0"16,0 0-16,0 0 0,25 13 16,-25-13-16,15 16 0,-8-6 0,-2 2 15,0 2-15,-2 2 0,-1-3 16,0 0-16,0-3 0</inkml:trace>
  <inkml:trace contextRef="#ctx0" brushRef="#br0" timeOffset="91062.3708">19757 6434 0,'0'0'16,"0"0"-16,0 0 0,0 0 0,0 0 16,0 0-16,-10 30 0,10-30 15,-6 22-15,2-9 0,1-1 16,0 1-16,-1 2 0,1-2 0,0 0 15,-1 0-15,1-2 0,-1 0 16,-2-2-16,2-2 0,-1 1 0,2-3 16</inkml:trace>
  <inkml:trace contextRef="#ctx0" brushRef="#br0" timeOffset="91416.2337">19775 6519 0,'0'0'0,"0"0"0,0 0 16,0 0-16,0 0 0,31 1 15,-31-1-15,23 7 0,-23-7 0,25 12 16,-12-5-16,2 1 16,-1 1-16,2-1 0,0 0 15,1-1-15,-1-1 0,1-1 16,-2-2-16,1-1 0,-1-1 0,3-1 0,-2-1 16,-3-1-16,-2-1 0,-4-1 15,-1 0-15,-3 0 0,-1-2 0,-3-1 16,-3 0-16,-3 0 0,-1-2 15,-2 1 1,-1 0-16,-2-2 0,0 1 16,1 1-16,1 3 0,2-2 0,1 1 0,3 1 0,0 0 15,4 2-15,2 1 0,4 0 16,1-1-16,4 1 0,1-1 0,3 0 16,3 0-16,1 1 0,-1 0 15,6-1-15,1 2 0,-5 0 31,0 0-31,-3 0 0,-3 1 16,-2-1-16</inkml:trace>
  <inkml:trace contextRef="#ctx0" brushRef="#br0" timeOffset="91584.4986">20450 6067 0,'0'0'0,"0"0"16,0 0 0,0 0-16,0 0 0,0 0 0,15 17 15,-15-17-15,0 0 0,3 18 16,-3-18-16,0 0 0</inkml:trace>
  <inkml:trace contextRef="#ctx0" brushRef="#br0" timeOffset="91763.6352">20247 6259 0,'0'0'0,"0"0"15,0 0-15,0 0 0,0 0 0,0 0 16,34 3-16,-34-3 0,27 5 0,-27-5 16,31 7-16,-15-2 0,-1-2 15,-1 4-15,0-1 0,-3 1 16,-1-2-16,-2-1 0</inkml:trace>
  <inkml:trace contextRef="#ctx0" brushRef="#br0" timeOffset="91932.8643">20263 6557 0,'0'0'16,"0"0"-16,0 0 0,0 0 15,0 0-15,0 0 0,0 0 16,28-18-16,-28 18 0,32-18 15,-11 7-15,1-3 0,1 0 16,2-1-16,2 0 0,4-4 0,-3-1 0,-4 2 16,-3 3-16,-3 3 0</inkml:trace>
  <inkml:trace contextRef="#ctx0" brushRef="#br0" timeOffset="92117.2622">20720 5967 0,'0'0'0,"0"0"0,0 0 0,0 0 16,0 0-16,-21 24 0,21-24 15,-20 21-15,20-21 0,-22 22 16,10-10-16,1-1 0,0 0 0,1-1 16,1-3-1,1 0-15</inkml:trace>
  <inkml:trace contextRef="#ctx0" brushRef="#br0" timeOffset="92834.8203">20571 6049 0,'0'0'0,"0"0"0,0 0 0,0 0 16,0 0-16,0 0 0,11 25 15,-11-25-15,0 0 0,4 34 16,-4-34-16,0 28 0,0-15 0,0 1 15,0-2-15,0-2 16,0-1-16,0-1 0,0-1 16,0-2-16,0-1 15,0 0-15,0-4 0,2 2 16,-2-2-16,4-4 0,-2-1 16,2 0-16,3-2 0,2-3 15,2-1-15,0 1 0,1 2 0,1-2 16,3 3-16,0-2 0,1 2 15,5-2-15,-1 1 0,-1 3 16,-2 2-16,-1 1 16,-3 4-16,-2 0 0,-1 0 0,-3 3 0,-1 1 15,-3 2-15,-2 1 0,-2 1 16,-3 1-16,-3-2 0,-1 0 16,-5 1-16,-3-1 0,1 1 15,0 0-15,-2-2 0,1-1 16,-2 0-16,1-2 0,0-1 0,2 0 0,1-3 15,2-2-15,2-1 0,3-3 16,3 0-16,3 2 0,3-1 16,3 0-16,0-1 0,2 0 0,0 0 15,0 2-15,0 0 16,1 2-16,0 1 0,0 1 0,-3 1 16,1-1-1,-1 1-15,-2 2 0,-1 1 16,0 2-16,-3 1 0,-2 1 15,-1 1-15,0 1 0,-3 1 16,-1 0-16,-2 0 0,-2 2 0,-5 0 16,-1-1-16,-1-2 0,0 0 15,3-1-15,2-3 0,2 2 16,1-1-16,1-3 0,1-4 0,4 0 16,2 0-16,2-1 0,4-2 15,4-1-15,4-1 0,3-2 16,3 0-16,7-2 0,2 0 0,0 1 15,2 0-15,-1-2 0,-2 1 16,5 0-16,-2 1 0,-5 3 16,-2 1-1,-6 2-15,-3 1 0,-4 0 16,0 0-16,-2 0 0</inkml:trace>
  <inkml:trace contextRef="#ctx0" brushRef="#br0" timeOffset="93082.4111">20737 6409 0,'0'0'0,"0"0"16,0 0-16,0 0 0,0 0 0,23 9 15,-23-9-15,18 11 0,-18-11 16,20 13-16,-20-13 0,16 15 16,-8-6-16,-1-1 0,-2 0 15,0-1-15,-2-2 0,0 2 16,0-1-1,-3 2-15,-2 0 0,-1 0 16,-1 0-16,-4-2 0,-1-1 16,-1-1-16,0 1 0,0-2 15,0-1-15,1-1 0,-1-2 16,1 0-16,1-1 0,1 1 0</inkml:trace>
  <inkml:trace contextRef="#ctx0" brushRef="#br0" timeOffset="93251.7857">20746 6399 0,'0'0'0,"0"0"0,0 0 15,0 0-15,0 0 0,0 0 0,0 0 16,0 0-16,0 0 0,-11 32 16,11-32-16,-19 23 0,8-11 15,-1 1-15,0 3 0,-1 0 16,0-2-16,0 1 0,4-3 0,0-1 0,1-3 16,2-2-16,2-3 15,1 1-15,-1-2 0,1-1 16</inkml:trace>
  <inkml:trace contextRef="#ctx0" brushRef="#br0" timeOffset="93647.4789">21140 6104 0,'0'0'0,"0"0"0,0 0 0,0 0 16,0 0-16,-16 24 0,16-24 15,-21 25-15,21-25 0,-24 29 16,9-13-16,0-1 0,2-1 0,2-1 0,1-2 16,2-1-16,2-3 0,2-1 15,4-2-15,4-2 16,1-1-16,3-3 0,1-2 16,1 0-16,1-1 0,5-4 0,3 2 15,-1 0-15,-1 0 0,-1 2 16,-2-1-1,-2 3-15,-1 2 0,-2 0 16,-1 1-16,-3 3 0,-1 5 0,-3 2 16,-1 5-16,-4 2 0,-1 1 15,-5 2-15,-2 4 0,-1-1 16,-2-1-16,1 1 0,1-1 16,-2 1-16,2-3 0,-1-2 15,-1 0-15,0-3 0,-1-2 0,-2-5 0,0-6 16,4-1-16,2-1 0,2 0 15,2 0-15,2 0 16</inkml:trace>
  <inkml:trace contextRef="#ctx0" brushRef="#br0" timeOffset="93870.8944">20928 6381 0,'0'0'0,"0"0"0,0 0 0,0 0 0,25 7 16,-25-7-16,24 5 0,-24-5 15,27 13-15,-11-3 0,-1 1 16,0 0-16,1 1 0,0 0 15,2 1-15,3 3 0,-1 0 0,-1-2 16,-2-2-16,-1 0 0,-2-3 16,-2 0-1,-2-2-15,-2-2 0,-2 0 16,-3-11-16,-5-8 0,1 3 16,1 1-16,0 2 0</inkml:trace>
  <inkml:trace contextRef="#ctx0" brushRef="#br0" timeOffset="94053.1293">21613 6030 0,'0'0'0,"0"0"16,0 0-16,0 0 0,0 0 0,0 0 15,-7 28-15,7-28 16,-15 24-16,15-24 15,-25 32-15,12-14 16,0 0-16,-1 1 0,-3 1 0,-2 2 16,3-4-16,1-2 0,3-2 15,2-3-15</inkml:trace>
  <inkml:trace contextRef="#ctx0" brushRef="#br0" timeOffset="94253.3187">21404 6281 0,'0'0'0,"0"0"0,0 0 16,0 0-16,0 0 0,12 28 16,-12-28-16,5 23 0,-3-9 0,0 1 15,-1 2-15,0 0 0,1-1 16,-1 0-16,1-2 0,0-2 0,0-2 16,0 0-16,1-2 0,-1-1 15,0-1-15,0 0 0</inkml:trace>
  <inkml:trace contextRef="#ctx0" brushRef="#br0" timeOffset="94537.8195">21532 6280 0,'0'0'0,"0"0"0,0 0 15,20-3-15,-20 3 0,20-3 16,-7 1-16,-1 1 0,0 0 15,0 1-15,-1 1 0,-2 0 0,0 0 16,-2 3-16,-2-1 0,0 3 16,-1 1-16,-2 2 0,0 1 0,0 2 15,-2 0-15,-3 2 0,0 2 16,0-2-16,1 0 0,-2 3 16,0 1-16,-1-3 0,1-2 0,0-2 15,-2-2-15,2-1 16,-1-2-1,0-2-15,-2 0 0,3-2 0,-1 0 16,2-1-16,0 0 0,1 0 16</inkml:trace>
  <inkml:trace contextRef="#ctx0" brushRef="#br0" timeOffset="94700.5926">21425 6426 0,'0'0'0,"0"0"15,0 0-15,0 0 0,0 0 0,0 0 0,0 0 16,0 0-16,28-11 0,-28 11 15,0 0-15,33-4 0,-33 4 16,23-4-16,-11 3 0,-1-1 0,-1 1 16,-1 0-16,-1-1 0,-2 2 15</inkml:trace>
  <inkml:trace contextRef="#ctx0" brushRef="#br0" timeOffset="94823.0393">21410 6525 0,'0'0'0,"0"0"15,0 0-15,0 0 0,0 0 0,26-3 16,-26 3-16,27-7 0,-27 7 16,31-9-1,-14 3-15,-1-1 0,-3 2 0,-1 0 16</inkml:trace>
  <inkml:trace contextRef="#ctx0" brushRef="#br0" timeOffset="95271.2375">21874 6056 0,'0'0'16,"0"0"-16,0 0 0,0 0 0,0 0 16,0 0-16,-7 28 15,7-28-15,-12 25 0,12-25 0,-19 28 16,10-15-1,0 1-15,1-1 0,0 1 16,2-3-16,1-2 0,3 0 16,3-3-16,2 0 0,2-3 0,3 0 15,1-3-15,4-2 0,0 0 16,7 0-16,2-2 16,-1 0-16,0 1 0,-2-1 0,1 2 15,-2 0-15,-3 1 0,1 2 0,-1 2 16,-3 1-16,-2 1 0,-3 5 15,-4 4-15,-2 1 0,-2 3 0,-2 2 16,-4 3-16,1 0 0,-1 0 16,-3 5-16,-1 0 15,1-5-15,1-1 0,1-3 0,-1 0 16,-1-4 0,0-1-16,-1-4 0,0-1 15,-1-3-15,0-1 0,-2-4 16,0-3-16,2-2 0,0 1 0,0 0 15,2-1-15,2 2 0</inkml:trace>
  <inkml:trace contextRef="#ctx0" brushRef="#br0" timeOffset="95387.2073">21748 6414 0,'0'0'0,"0"0"0,0 0 16,0 0-16,0 0 0,0 0 16,33-4-16,-33 4 0,27 6 0,-27-6 15,36 4-15,-16-4 0,1 0 16,-3-2-16,-3 1 0,-1 0 15</inkml:trace>
  <inkml:trace contextRef="#ctx0" brushRef="#br0" timeOffset="95688.2967">22591 6024 0,'0'0'0,"0"0"16,0 0-16,0 0 0,-14 23 0,14-23 15,-17 26-15,5-7 0,-2 3 16,-1 5-16,-2 3 0,-4 10 16,2 1-16,2-1 0,4 0 15,2 5-15,5-6 0,6-6 0,6-5 0,0-5 16,3-5-16,3-4 15,4-3-15,1-4 0,2-1 0,0-5 16,0-5-16,-3-2 0,-2-1 16,-1 1-16,-3 1 0,-3 0 15</inkml:trace>
  <inkml:trace contextRef="#ctx0" brushRef="#br0" timeOffset="96212.16">22747 6181 0,'0'0'0,"0"0"16,0 0-16,29-7 0,-15 4 15,3 0-15,2 1 0,2 0 0,1-1 0,6 1 16,1 0-16,-5 1 0,-3 1 16,-2 1-16,-2 1 0,-2 0 15,-2 3-15,-8 3 16,-5 3-16,-4 1 0,-4 1 0,-4 2 15,-4 2-15,-7 1 0,-2 1 16,-10 6 0,-4 1-16,2-3 0,-1 0 0,-4 0 15,4-1-15,6-4 16,4-2-16,7-5 0,5-2 0,7-2 16,6-1-16,5-5 15,6-5-15,5-3 0,6-4 0,6-1 16,6-1-16,3-2 0,2 2 0,11-6 15,1 0-15,1 1 0,-2 1 0,-2 0 16,-2 1-16,1 1 0,-4 5 16,-6 4-16,-4 1 0,-6 1 15,-4 2-15,-6 4 0,-4 5 16,-5 3-16,-4 3 0,-4 2 16,-4 1-16,-4 2 0,-3 0 15,-3 2-15,-1-1 0,2-1 0,0-1 0,-1-1 16,-2-1-16,1-2 0,1-3 15,2-3-15,1-3 0,0-1 16,-1-3-16,2-2 0,1-2 16,0-4-16,0-1 0,0-5 15,0-4-15,2 4 0,2 2 16,1 3 0</inkml:trace>
  <inkml:trace contextRef="#ctx0" brushRef="#br0" timeOffset="96427.587">22894 6051 0,'0'0'0,"0"0"0,0 0 15,0 0-15,-3 26 0,3-26 0,-7 33 0,2-9 16,0 3-16,-1 5 0,1 2 16,-2 10-16,2-2 0,-1 6 15,2-2-15,0-4 0,2-5 16,1-4-16,0-5 0,0-4 15,0-4-15,0-4 0,0-4 16,-2-5 0,1-5-16,1 0 0,1-2 15,-2 3-15</inkml:trace>
  <inkml:trace contextRef="#ctx0" brushRef="#br0" timeOffset="96602.321">23165 6012 0,'0'0'0,"0"0"0,0 0 0,0 0 15,0 0-15,23 19 0,-23-19 0,14 20 0,-14-20 16,13 21 0,-9-12-16,0-1 0</inkml:trace>
  <inkml:trace contextRef="#ctx0" brushRef="#br0" timeOffset="96813.231">23690 5988 0,'0'0'0,"0"0"16,0 0-16,0 0 0,0 0 0,0 0 15,-15 28-15,15-28 0,-23 26 16,7-11-16,-4 2 0,-1 0 0,0 1 15,0 2-15,-1 4 0,-5 2 16,3 1-16,4-2 0,5-4 16,2-2-16,2-4 0,1-1 15</inkml:trace>
  <inkml:trace contextRef="#ctx0" brushRef="#br0" timeOffset="97029.1336">23633 6163 0,'0'0'0,"0"0"16,0 0 0,-4 20-16,4-20 0,-8 33 15,3-8-15,-2 2 0,-1 3 0,-3 9 16,-1 0-16,2-1 0,3-3 0,-2 5 16,1-7-16,2-4 0,0-5 15,3-6-15,2-5 16,1 2-16,2 2 0,-1-3 0,0-5 15,0 1-15</inkml:trace>
  <inkml:trace contextRef="#ctx0" brushRef="#br0" timeOffset="97191.9988">23837 5921 0,'0'0'0,"0"0"15,0 0-15,0 0 0,0 0 0,0 0 16,26 17-16,-26-17 0,5 18 16,-5-18-16,1 23 0,-1-23 15,0 20-15,0-12 0</inkml:trace>
  <inkml:trace contextRef="#ctx0" brushRef="#br0" timeOffset="97376.8627">23718 6124 0,'0'0'16,"0"0"-16,0 0 0,23-8 0,-23 8 0,26-8 15,-9 3-15,2 1 0,2 0 0,-1-1 16,-1 1-16,4 2 0,-2-2 0,-2 2 16,-3 1-16,-4-1 0,-2 2 15,-2 0-15,-1 0 0,-2 0 16</inkml:trace>
  <inkml:trace contextRef="#ctx0" brushRef="#br0" timeOffset="97561.859">23690 6244 0,'0'0'0,"0"0"0,0 0 0,0 0 15,34-12-15,-34 12 0,38-11 16,-16 5-16,2 0 0,0 0 15,0 1-15,5 0 0,-2-1 0,-1 3 0,-3 1 16,-4 1-16,-5-1 0,-2 2 16,-1 0-16,-2 0 0</inkml:trace>
  <inkml:trace contextRef="#ctx0" brushRef="#br0" timeOffset="97761.7498">23674 6375 0,'0'0'16,"0"0"-16,0 0 0,0 0 0,29-9 16,-29 9-16,34-12 0,-12 6 15,2 0-15,3-1 0,2 0 16,0-1-16,1 1 0,5 0 16,-2-1-16,-2 2 0,-3 2 15,0-3-15,-3 0 0,-5 2 16,-5 2-16,-2-1 0</inkml:trace>
  <inkml:trace contextRef="#ctx0" brushRef="#br0" timeOffset="98078.437">23868 6447 0,'0'0'0,"0"0"0,0 0 0,0 0 0,-12 28 15,12-28-15,-5 26 0,4-12 16,1 1-16,3-2 0,1-3 15,5-2-15,3-1 0,3-4 16,1-4-16,2-1 0,0-4 0,7-3 16,-2-1-16,-2 1 15,-4-2-15,-1 0 16,-3 0-16,-3 0 0,-2 0 16,-6 2-16,-4 0 0,-4 1 15,-3 2-15,-4 2 0,-3 2 16,-4 0-16,-2 5 0,0 0 0,-1 4 0,2 0 15,1-2-15,0 3 0,3-1 16,5 0-16,3-1 0,7-2 16,7 0-16,2-4 0,4-1 15,-2-1-15,-1 1 0,-1 1 16</inkml:trace>
  <inkml:trace contextRef="#ctx0" brushRef="#br0" timeOffset="98294.824">24552 6148 0,'0'0'0,"0"0"0,0 0 16,-22 16-16,22-16 0,-27 23 16,10-6-16,-4 1 0,-2 2 0,-5 5 15,2 1-15,2-1 0,2-2 16,0 2-16,4-3 0,2-5 0,4-4 15,4-4-15,4-3 0,1-2 16,0 0-16,1-1 0</inkml:trace>
  <inkml:trace contextRef="#ctx0" brushRef="#br0" timeOffset="98479.9982">24449 6307 0,'0'0'16,"0"0"-16,0 0 0,0 0 15,-2 25-15,2-25 0,-4 31 16,0-15-16,0 0 0,0 2 16,-1-2-16,2 1 0,1-1 0,-1 1 15,2-3-15,2-4 0,3-2 16,-1-6-16,0-3 0,1 1 0,-2-1 0,0 1 16</inkml:trace>
  <inkml:trace contextRef="#ctx0" brushRef="#br0" timeOffset="98732.9388">24855 5960 0,'0'0'15,"0"0"-15,0 0 0,0 0 16,0 0-16,-23 19 0,23-19 0,-26 18 16,26-18-16,-26 24 0,14-11 15,1-2-15,2-2 0,2 0 16,3-1-16,3-2 0,2-2 15,5-1 1,2-3-16,3 0 0,4 0 0,1-2 16,3-1-16,3-1 0,-1 2 15,-2 0-15,-2 0 16,-2 1-16,-2 0 0,-2 1 0,-2-1 0,-2 1 16</inkml:trace>
  <inkml:trace contextRef="#ctx0" brushRef="#br0" timeOffset="98984.0139">24822 6165 0,'0'0'0,"0"0"0,0 0 0,0 0 16,0 24-16,0-24 16,-1 33-16,-1-10 15,-2 3-15,1 1 0,0 2 0,-2 7 0,1-2 0,1 0 16,0-3-16,1 3 0,0-3 15,0-6-15,1-3 0,0-5 16,-1-3-16,1-2 0,0-1 16,1-5-16,0-1 0,0-2 15,0-3-15,-2-3 16,1-1-16,0-5 0,0-4 0,1 2 16,0 1-16,0 3 0</inkml:trace>
  <inkml:trace contextRef="#ctx0" brushRef="#br0" timeOffset="99128.6289">24854 6250 0,'0'0'16,"0"0"-16,0 0 0,0 0 0,0 0 0,31-10 15,-31 10-15,21-4 0,-21 4 16,27-2-16,-11 4 0,-2 0 16,-1-2-16,-2 2 0,-2 0 15,-1 0-15,0-1 0,-2 0 16</inkml:trace>
  <inkml:trace contextRef="#ctx0" brushRef="#br0" timeOffset="99251.1654">24897 6378 0,'0'0'0,"0"0"16,0 0-16,0 0 0,0 0 16,0 0-16,0 0 0,29-1 15,-29 1-15,32-3 0,-32 3 0,31-5 16,-17 3-16,-3 1 0</inkml:trace>
  <inkml:trace contextRef="#ctx0" brushRef="#br0" timeOffset="99567.6417">25408 6056 0,'0'0'0,"0"0"0,0 0 15,0 0-15,0 0 0,0 0 16,5 28-16,-5-28 0,-3 24 0,3-24 0,-14 29 16,5-16-16,1-2 0,-2 2 15,0-2-15,1 0 0,1-2 16,3-1-16,0-1 16,2-2-16,0 1 0,3-2 0,3-1 15,3-3-15,0-2 0,4 0 16,3 0-16,3-1 0,0 1 0,3-1 15,2 1-15,3-3 16,-3 1-16,-2 1 0,-1-2 16,-4 0-16,-2 2 15,-2 0-15</inkml:trace>
  <inkml:trace contextRef="#ctx0" brushRef="#br0" timeOffset="99783.8767">25449 6303 0,'0'0'0,"0"0"16,0 0-16,0 0 0,0 0 0,-1 31 16,1-31-16,-5 23 0,1-10 15,0 3-15,-3 1 16,1-2-16,-1 0 0,-1-1 0,-1 1 16,-2-2-16,-1 2 0,-4 1 15,-2 0-15,2-2 0,-1-1 16,-1-4-16,1-3 0,1-1 0,3 0 0,2-2 15</inkml:trace>
  <inkml:trace contextRef="#ctx0" brushRef="#br0" timeOffset="100018.083">25339 6435 0,'0'0'0,"0"0"0,0 0 0,0 0 16,24 19-16,-24-19 0,21 17 15,-10-9-15,0 1 0,2 0 16,1 3-16,-1-1 0,-1 0 16,3 3-16,1-2 0,-3-2 15,-2-1-15,-1 0 0,-2-2 16,-2 0-16,0-2 0,-2-1 0,0-2 0,-2 1 16,0-2-16,-2-1 0,0 0 15,-2-5-15,0 0 0,1 1 16,-1 1-16,1-1 0</inkml:trace>
  <inkml:trace contextRef="#ctx0" brushRef="#br0" timeOffset="100184.4237">26084 6290 0,'0'0'0,"0"0"15,0 0-15,18 16 0,-13-9 0,0 5 16,-2 4-16,-2 2 0,-1 0 15,-5 7-15,-5 1 0,-5 0 16,-2-2-16,-7 2 0,-5 0 0,-1 1 16,6-6-16,5-3 0</inkml:trace>
  <inkml:trace contextRef="#ctx0" brushRef="#br0" timeOffset="106235.3323">2074 6413 0,'0'0'0,"0"0"0,0 0 16,0 0-16,20-8 0,-20 8 16,24-3-16,-24 3 0,28-9 15,-9 7-15,3-2 0,-2 2 0,2-1 16,5 0-16,2 1 15,-3 0-15,-1-1 0,2 2 16,0-1-16,-2 2 0,-3 2 0,-5-1 16,-2 1-1,-5 0-15,-1 3 0,-3-1 0,0-1 16,-2 0-16</inkml:trace>
  <inkml:trace contextRef="#ctx0" brushRef="#br0" timeOffset="106451.5015">2311 6432 0,'0'0'0,"0"0"0,0 0 16,0 0-16,0 0 0,0 0 0,-11 24 15,11-24-15,0 0 0,-11 29 16,11-29-16,-12 30 0,8-13 16,-2 1-16,-3 3 0,2-1 15,-2 0-15,2-1 0,-2 0 16,-1 4-16,1-3 0,2 0 0,-1-1 0,3-1 15,0-3-15,-2 2 16,2-1-16,0-2 0,3-1 0,-5-1 16,2 1-16,0-2 0,-1-3 0,0 0 15,1-2-15,0 0 0</inkml:trace>
  <inkml:trace contextRef="#ctx0" brushRef="#br0" timeOffset="106667.8865">1945 6913 0,'0'0'15,"0"0"-15,0 0 0,0 0 16,0 0-16,0 0 0,0 0 16,0 0-16,0 0 0,25 5 0,-25-5 15,29-3-15,-29 3 0,37-5 16,-15 2-16,1 1 0,2 0 0,0-2 16,4 1-16,3 0 0,-2 0 15,2 2-15,-1-1 0,-5 1 16,-1 1-16,-3 0 0,0 2 15,-4-1-15,-3-1 0,0 1 0</inkml:trace>
  <inkml:trace contextRef="#ctx0" brushRef="#br0" timeOffset="106906.3033">2815 6354 0,'0'0'0,"0"0"16,0 0-16,0 0 0,0 0 0,0 0 16,0 0-16,0 0 0,-20 17 15,20-17-15,-26 21 0,26-21 16,-28 25-16,10-10 0,0 2 0,3-1 0,-3 0 15,2 0-15,0-1 16,4-3-16</inkml:trace>
  <inkml:trace contextRef="#ctx0" brushRef="#br0" timeOffset="107554.8537">2959 6738 0,'0'0'16,"0"0"-16,0 0 0,0 0 0,0 0 16,0 0-16,0 0 0,0 0 15,0 0-15,-12-27 0,12 27 16,-10-17-16,10 17 0,-13-13 15,5 5-15,0 1 0,2 0 16,-5 1-16,0 0 0,0 3 16,0-1-16,-2 1 0,1 1 0,0 1 0,-1 3 15,0 0-15,-4 3 16,3 1-16,1 0 0,-3 4 0,3 3 16,-6 4-16,4 0 0,2 1 15,3 2-15,1 0 0,3 0 16,5-2-16,1-2 0,3-2 15,2-2-15,6-2 16,2-2-16,0-1 16,2-3-16,5-2 0,4-5 15,1-3-15,-2 0 0,8-7 0,1-5 16,-3 0-16,-2 0 0,-1-3 16,-4-5-16,-1 2 0,0-1 0,1-5 15,-2 0-15,-3 1 16,-1 2-16,0-1 0,0 0 0,-3 4 0,2 5 15,-5 1-15,-1 0 16,-2 5-16,-1 2 0,-5 4 0,-1 3 16,-1 1-16,1 3 0,-6 1 15,-1 5-15,-2 2 0,0 4 16,-2 3-16,-1 5 0,-3 6 16,2 2-16,0 2 15,-2 5-15,2-4 0,0-1 16,0 4-16,3-1 0,3-6 15,3-6-15,3 1 0,1-1 16,0-3-16,1-3 0,2-6 16,-3-1-16,0-2 0</inkml:trace>
  <inkml:trace contextRef="#ctx0" brushRef="#br0" timeOffset="108109.7519">3739 6654 0,'0'0'0,"0"0"16,0 0-16,0 0 0,0 0 0,0-24 15,0 24-15,0 0 0,0-22 16,0 22-16,0 0 0,-6-20 0,-1 13 16,2 0-16,-5 2 0,0 0 15,-1 1-15,-2 4 0,-3 3 16,0 1-16,-2-2 0,-3 4 16,-1 3-16,-6 3 0,3 1 15,0 3-15,1 2 0,1-1 0,4 2 16,-1 5-16,4 1 0,6-6 0,3-1 15,6-3-15,4-2 0,2-3 16,5-2-16,6-4 0,3-3 16,3-3-16,2-2 0,1-5 15,2-3-15,-2 1 0,0 0 0,-2-4 16,2-1-16,-7 2 0,-1 1 16,-2-3-1,0-2-15,-3 4 0,-2 3 16,-2 0-16,-2 1 0,1 3 0,-3 2 0,-2 3 15,-2 2-15,0 0 0,0 3 0,-3 5 16,-2 3-16,-2 1 16,0 1-16,1 3 0,0 2 15,2-1-15,-2 0 0,5-1 16,-1 1-16,2-3 0,2-4 0,2 0 16,-3-3-16,1-1 0</inkml:trace>
  <inkml:trace contextRef="#ctx0" brushRef="#br0" timeOffset="108395.162">4083 6522 0,'0'0'0,"0"0"16,0 0-16,0 0 0,-7 21 0,7-21 15,-11 26-15,11-26 0,-19 35 16,6-12-16,-3 3 0,2-1 0,0 1 16,-2 8-16,-1 0 0,2 0 0,1-3 15,-3 5-15,2-3 16,2-6-16,1-5 0,2-4 0,3-3 16,-2-4-16,3-1 0,2-6 15,1-4-15,3 0 0,-2-5 0,1 3 16,1-2-16,0 2 0</inkml:trace>
  <inkml:trace contextRef="#ctx0" brushRef="#br0" timeOffset="108658.4066">4173 6497 0,'0'0'0,"6"-1"0,3 0 16,1 1-16,2 0 0,0 2 0,3 2 15,2 2-15,0 1 0,-2 2 16,1 2-16,-6 1 0,-2 0 16,-3 2-16,-3 1 0,-2 0 15,-5 0-15,-5 0 0,-4 0 16,0 1-16,0-1 0,-5-1 0,-3-1 16,-7 2-16,2-3 0,1-1 15,2-2-15,3-2 0,4-3 0,1-3 16,3-2-16,3-3 0,0-1 15,1 1-15,3 0 0,2 1 16</inkml:trace>
  <inkml:trace contextRef="#ctx0" brushRef="#br0" timeOffset="108912.0426">4577 6515 0,'0'0'16,"0"0"-16,0 0 0,-8 21 0,8-21 0,-14 32 16,2-11-16,-1 3 0,0 0 15,-8 7-15,1 3 0,1-1 16,3-1-16,-5 4 0,2 0 16,4-7-16,0-3 0,4-7 15,1-3-15,3-3 0,0-1 0,1-3 31,3-4-31,0-2 0,3-3 0,-2 0 16,2 0-16,0 0 0</inkml:trace>
  <inkml:trace contextRef="#ctx0" brushRef="#br0" timeOffset="109196.6981">4555 6500 0,'0'0'0,"0"0"15,0 0-15,26-6 0,-14 5 0,0 0 16,0 2-16,2 1 0,1 0 16,-2 3-16,0 0 0,-1 2 15,0 2-15,-2 4 0,-3 1 16,-2 0-16,-1 0 0,-4 0 0,-4 2 16,-1-2-16,-2 0 0,-3 0 0,-5 0 15,-3-1-15,1 0 0,-4-3 16,-1 0-16,0-3 0,0 0 0,-4 0 15,3-2-15,4-1 16,4-3-16,3-3 0,2-4 16,3 2-16,2 2 15,0-1-15</inkml:trace>
  <inkml:trace contextRef="#ctx0" brushRef="#br0" timeOffset="109582.0024">5001 6431 0,'0'0'0,"0"0"0,0 0 15,0 0-15,-4 21 0,4-21 0,-10 26 16,10-26-16,-20 35 0,7-13 16,-1 4-16,0-2 0,-1-2 15,0 4-15,-2-2 0,3-2 16,2-4-16,1-2 15,1-1-15,2-4 0,2-3 0,5-2 16,1-3-16,3-3 0,-2-3 16,5-3-16,-1-1 0,2-4 15,-1 0-15,4-4 0,2-3 16,0 0-16,2-1 0,-1 0 16,3 0-16,-1 2 0,-2 0 0,2-1 15,-4 3-15,0 2 0,-3 3 0,1 2 16,0 2-16,-4 4 0,3 1 15,-1 3-15,-1 2 0,1 0 16,1 1-16,-2 1 0,0-1 16,0 1-16,1 0 0,0-1 15,-3-2-15,0 1 0</inkml:trace>
  <inkml:trace contextRef="#ctx0" brushRef="#br0" timeOffset="110002.6658">5101 6682 0,'0'0'0,"0"0"16,0 0-16,0 0 0,25 2 0,-25-2 16,0 0-16,33-2 15,-18 1-15,-1-1 0,4-1 16,-3 0-16,2 1 0,-1-3 15,2-2-15,-4 1 0,2-1 0,1-1 16,-3-2-16,-2-1 0,-2-1 0,-2 0 16,-3 1-16,-2 1 0,-1 2 15,-2 0-15,-2-2 0,-1 3 16,-2-1-16,-2 2 0,-4 0 16,1 4-16,-1-1 0,-7 4 15,-2 2-15,0 1 0,1 3 0,-3 2 16,-1 1-1,1 2-15,0 2 0,4 0 16,1 2-16,2 0 0,4 0 16,3 4-16,6 0 0,4-2 15,0-1-15,9-1 0,6-4 16,1-2-16,3-3 0,5 0 0,2 0 16,-3-2-16,-6-1 0,-3-1 15</inkml:trace>
  <inkml:trace contextRef="#ctx0" brushRef="#br0" timeOffset="110284.0771">5727 6499 0,'0'0'0,"0"0"0,0 0 16,0 0-16,0 0 0,0 0 15,-32 12-15,32-12 0,-28 14 0,9-4 16,0 2-16,-2 1 0,0 1 16,0 2-16,-1 2 0,-2 2 15,4-2-15,4 1 0,2 0 0,6-3 16,1-1-16,5-1 0,5 0 16,4-3-16,3-2 0,5-3 15,6-3-15,-2 0 0,3 0 0,6-6 16,2-3-16,-6 0 0,-5 2 15,-3 1-15</inkml:trace>
  <inkml:trace contextRef="#ctx0" brushRef="#br0" timeOffset="110484.7355">5920 6561 0,'0'0'0,"0"0"0,0 0 0,0 0 16,0 0-16,-16 29 15,16-29-15,-16 25 16,10-13-16,-1 1 0,0 2 16,2 0-16,-2 0 0,3 0 15,0-3-15,1-2 0,0-3 0,0-3 16,-1-5-16,3-1 0,-2 0 0,1-1 16,1 1-16,1 2 15</inkml:trace>
  <inkml:trace contextRef="#ctx0" brushRef="#br0" timeOffset="110631.9059">5929 6281 0,'0'0'0,"0"0"16,0 0 0,0 0-16,0 0 0,13 22 15,-13-22-15,12 20 0,-12-20 0,10 23 16,-10-23-16,0 0 0</inkml:trace>
  <inkml:trace contextRef="#ctx0" brushRef="#br0" timeOffset="111133.6199">6293 6569 0,'0'0'0,"0"0"0,0 0 15,0 0-15,0 0 0,0 0 16,0 0-16,-4-20 0,4 20 0,0 0 0,0 0 16,-14-19-16,14 19 0,0 0 15,-19-8-15,9 8 0,-1 0 16,-2 2-16,-2 3 0,-1 1 16,0 1-16,-3 3 0,-2 2 15,1 2-15,2 1 0,-8 6 16,2 1-1,4-1-15,1 0 0,0 4 0,4-1 16,6-5-16,5-2 0,5-3 16,5-5-16,2-3 0,2-3 15,6-3-15,2-4 0,3-1 16,1-2-16,5-3 0,-2-1 16,-3-1-16,-2-2 0,0 1 15,1-1-15,-6 1 0,-1-2 0,-2 1 16,-1-1-16,-3 2 0,-2 0 0,-3 5 15,2 2-15,-2 0 0,-1 2 16,-2 4-16,0 0 0,-1 2 16,-2 5-16,-3 2 0,1 2 15,1 2-15,0 1 0,1 0 16,1 1 0,-1-1-16,2 1 0,2 0 0,2-1 15,1-2-15,2-2 0,-1-1 16,-2-1-16,0-2 0</inkml:trace>
  <inkml:trace contextRef="#ctx0" brushRef="#br0" timeOffset="111418.997">6662 6366 0,'0'0'0,"0"0"0,0 0 15,0 0-15,0 0 0,-15 32 0,15-32 32,-29 36-32,11-16 0,1 4 0,-2 4 15,4 0-15,-2 0 0,-1 5 16,3-3-16,0 1 0,3-4 16,6-6-16,3-2 0,4-4 15,2-3-15,4-5 0,1-1 16,1-4-16,1 0 0,1-4 15,4 0-15,-1-1 0,0 0 0,-2 0 0,-3 0 16,0 1-16</inkml:trace>
  <inkml:trace contextRef="#ctx0" brushRef="#br0" timeOffset="111619.7101">6444 6524 0,'0'0'0,"0"0"0,0 0 16,0 0-16,0 0 0,30-2 0,-30 2 16,30-1-16,-30 1 0,34-3 15,-14 0-15,1 2 0,0 1 16,7 0 0,-1-1-16,-2 1 0,-5-1 0,-4 1 15</inkml:trace>
  <inkml:trace contextRef="#ctx0" brushRef="#br0" timeOffset="112034.2109">6654 6710 0,'0'0'0,"0"0"16,0 0-16,0 0 0,0 0 0,33-4 15,-33 4-15,26-4 0,-26 4 16,28-5-16,-11 4 15,0-1-15,-1-2 0,4 1 0,-1-1 16,-2-2 0,1-1-16,2-3 0,-3-1 15,0 1-15,-3 0 0,0-1 16,-5 1-16,0 0 0,-2 0 0,-3 0 16,-1-1-16,-2 0 0,-1 1 15,-3 2-15,1 0 0,-3 2 16,0 2-16,-2 1 0,-4-1 15,1 3-15,-1 0 0,-5 3 0,0 3 16,0 1-16,2-1 0,-2 7 16,1 5-16,-2 0 0,3 0 0,2 2 15,4 1-15,1-2 0,3-1 16,6 2-16,7-1 16,-1-3-16,2 0 0,6-4 0,7-3 15,-1-1 1,1-3-16,2-2 0,3 0 0,-3-5 0,-1 0 0,-4 1 15,-3-1-15,-4 1 0</inkml:trace>
  <inkml:trace contextRef="#ctx0" brushRef="#br0" timeOffset="112268.6857">7510 6538 0,'0'0'0,"0"0"0,0 0 16,0 0-16,0 0 0,-14 23 16,14-23-16,-15 24 0,15-24 0,-18 28 15,6-15-15,4 0 0,-2-2 0,1 1 16,1 0-16,2-2 0,0 0 16,2-2-16,-1-1 15,3-2-15,1-1 0,1-4 0,-2 0 16,2 0-16,-2-3 0,2 3 15</inkml:trace>
  <inkml:trace contextRef="#ctx0" brushRef="#br0" timeOffset="112453.4189">7471 6336 0,'0'0'15,"0"0"-15,0 0 0,0 0 0,0 0 0,27 13 16,-27-13-16,17 12 0,-17-12 16,18 16-16,-9-6 0,-1-2 15,-2 0-15,1-1 0</inkml:trace>
  <inkml:trace contextRef="#ctx0" brushRef="#br0" timeOffset="112723.2219">7920 6366 0,'0'0'15,"0"0"-15,0 0 0,0 0 16,0 0-16,0 0 0,-17 22 16,17-22-16,-20 23 0,6-6 0,-3 2 15,0 2-15,-1 0 0,-5 7 0,0 1 16,4-3-16,1-1 0,1 3 15,5-5-15,0-3 0,4-2 16,6-2-16,2-4 0,1-3 16,5-1-16,2-3 0,5-2 15,-1-1-15,0-1 0,2-1 0,4-2 0,-2 0 16,1-2-16,-5 1 0,-1 0 16,-1 2-16</inkml:trace>
  <inkml:trace contextRef="#ctx0" brushRef="#br0" timeOffset="112923.8799">7642 6534 0,'0'0'0,"0"0"16,0 0-16,0 0 0,0 0 0,0 0 15,31-5-15,-31 5 0,30-5 16,-30 5-16,40-6 15,-18 2-15,1 1 0,1 1 0,1 0 0,0 0 16,-2 1-16,2-1 0,-3 1 16,-3 0-16</inkml:trace>
  <inkml:trace contextRef="#ctx0" brushRef="#br0" timeOffset="113192.9918">8422 6504 0,'0'0'15,"0"0"-15,0 0 0,0 0 16,0 0-16,0 0 0,-22 17 16,22-17-16,-21 17 0,21-17 0,-26 26 0,14-11 15,0 1-15,1-1 0,0 2 16,1-1-16,1-2 0,0 2 15,2-3-15,1 0 0,2-2 0,0-4 16,2-1-16,1-2 16,1-4-16,0 1 0,0-1 15,0 3-15</inkml:trace>
  <inkml:trace contextRef="#ctx0" brushRef="#br0" timeOffset="113357.6061">8343 6310 0,'0'0'0,"0"0"15,0 0-15,0 0 0,0 0 0,33 11 0,-33-11 16,26 11-16,-26-11 0,32 14 0,-12-8 16,-3 0-16,-1-1 0,-3-2 15</inkml:trace>
  <inkml:trace contextRef="#ctx0" brushRef="#br0" timeOffset="113648.6351">8970 6290 0,'0'0'0,"0"0"0,0 0 16,0 0-16,-24 17 0,24-17 15,-25 21-15,10-8 0,-2 2 0,-1 3 16,0 4-16,-1 3 15,-1 3-15,-2 8 0,0 3 16,0 2-16,3-3 0,4-4 16,0-4-16,3-1 0,2-3 15,2-3-15,0-4 0,1-2 0,3-1 16,-1-2-16,0-1 16,1-2-16,-1-2 0,0-1 0,-3-4 0,1-3 15,1-1-15,-3 0 0,-2-1 16,0-1-16,0-3 0,1 1 15,2 1-15,2 0 16</inkml:trace>
  <inkml:trace contextRef="#ctx0" brushRef="#br0" timeOffset="113793.9263">8567 6561 0,'0'0'0,"0"0"16,0 0-16,22-5 0,-22 5 0,29-3 15,-8 0-15,1 0 0,1 2 16,10-3-16,2 2 15,1 1-15,-2-2 0,9 2 0,-2 0 16,-4-2-16,-2 0 0,-6 0 16,-6 1-16,-4 0 0</inkml:trace>
  <inkml:trace contextRef="#ctx0" brushRef="#br0" timeOffset="114335.2537">9391 6435 0,'0'0'0,"0"0"0,0 0 16,0 0-16,0 0 0,0 0 0,0 0 15,0 0-15,-22 19 0,22-19 16,-23 23-16,9-9 0,1 0 0,0 4 16,0 2-16,-1 0 15,2-1-15,-1 3 16,2-1-16,3-3 0,3-4 0,3-1 15,3-4-15,4-2 0,3-1 16,4-5-16,3-2 0,2-2 16,2-2-16,2-4 0,1-1 15,0-2-15,-1-1 0,5-5 16,0-1-16,-3 0 0,-3-2 16,-2 0-16,-1 0 0,-3 3 15,-2 3-15,-2 2 0,-2 4 16,0 0-16,-5 2 0,-2 5 15,-3 3-15,0 4 0,-4 1 0,-1 5 16,0 6-16,-3 1 0,0 3 16,-4 9-16,-2 4 0,2 0 15,1-2 1,2 0-16,0-2 0,3-3 16,1-2-16,1 3 0,-1-1 15,1-6-15,2-4 0,1-4 16,-1-1-16,0 0 0,-1-1 15,-3-3-15,-1-4 0,-3-1 0,0-3 16,-4-1-16,0-2 0,3 0 16,-1-3-16,2-2 0,-2-2 0,4-1 0,2 1 0,2 1 31,0 2-31,3 1 0</inkml:trace>
  <inkml:trace contextRef="#ctx0" brushRef="#br0" timeOffset="114727.0174">9824 6435 0,'0'0'0,"0"0"16,0 0-16,0 0 0,-18 17 16,18-17-16,-22 26 0,9-10 15,-1 1-15,-2 2 16,1 1-16,2-1 15,1-2-15,0 4 0,6-1 16,3-3-16,3-2 0,6-3 16,5-4-16,5-3 0,2-3 0,2-3 15,1-1-15,-1-2 0,-1 0 16,5-5-16,0-2 0,-3 0 16,-2-1-16,-4-3 0,-2-3 0,-5 3 15,-2 1-15,-6-2 0,-5 0 16,0 0-16,-2 3 0,-2 0 0,0 3 15,-4 3-15,-1 5 0,-2 0 16,-2 2-16,2 1 0,2 0 0,1 2 16,1 2-16,4 0 15,1 0-15,6 0 16,4 1-16,-1-1 0,0-2 16,-1 1-16</inkml:trace>
  <inkml:trace contextRef="#ctx0" brushRef="#br0" timeOffset="115128.3571">10181 6427 0,'0'0'0,"0"0"0,0 0 0,0 0 16,0 0-16,-25 23 0,25-23 16,-23 27-16,11-13 0,-1 4 15,1 3-15,1 0 0,0 0 0,0 3 16,2-2-16,3-3 15,2-2-15,4-4 16,3-2-16,3-4 0,4-2 16,5-2-16,2-3 15,1-3-15,-1-1 0,3-5 0,2-2 16,0-2-16,0-1 0,4-5 16,-1-3-16,-3 0 0,-3-1 15,-1 1-15,-2-1 0,-3 4 0,-2 3 16,-2 3-16,-1 1 0,-3 3 0,-1 3 15,-4 6-15,-2 1 0,-1 3 16,0 2-16,-2 4 0,-2 2 16,0 4-16,0 2 0,-1 1 15,-1 3-15,-1 6 0,2-1 16,4-3-16,4-1 0,1-4 16,1 0-16,6-5 0,4-3 0,-2-2 0,-1-1 15,-3-2-15</inkml:trace>
  <inkml:trace contextRef="#ctx0" brushRef="#br0" timeOffset="115568.7204">11055 6378 0,'0'0'0,"0"0"15,0 0-15,0 0 16,0 0-16,0 0 0,0 0 16,0 0-16,-29 10 0,29-10 15,-30 14-15,30-14 0,-34 18 0,13-4 16,-2 2-16,-1 1 16,1 1-16,-4 6 0,1 0 15,5 0-15,5-3 0,-1 4 16,5-2-16,6-4 0,3-3 0,9-1 15,7-3-15,0-5 16,3-2-16,9-2 0,5 0 16,0-3-16,1-2 0,-6 0 0,-5 1 15,-4 0-15</inkml:trace>
  <inkml:trace contextRef="#ctx0" brushRef="#br0" timeOffset="115961.6723">11258 6470 0,'0'0'0,"0"0"16,0 0-16,0 0 0,0 0 0,-26 16 15,26-16-15,-23 21 16,9-8-16,0 2 0,-1 2 16,-1 0-16,2 1 0,0 3 15,3-2-15,4-1 0,4-2 0,5-3 16,4-1-16,5-3 15,4-3-15,5-3 0,5-4 16,0 0-16,1-2 0,6-4 16,1-2-16,-3-2 0,-3 1 0,-3-3 0,0-1 15,-6 0-15,-3 2 0,-4 0 16,-4-3-16,-2 3 0,-4 0 0,-7 1 16,-5 0-16,-3 3 0,-3 0 15,-1 5-15,-4 0 16,0 2-16,-2 1 0,1 1 0,0 3 15,3-1 1,4 1-16,1 2 0,4 2 16,4-4-16,1 0 0,6-4 15,8 2-15,-4-1 0,1-1 0,-2 0 16</inkml:trace>
  <inkml:trace contextRef="#ctx0" brushRef="#br0" timeOffset="116401.1234">11772 6420 0,'0'0'0,"0"0"0,0 0 15,0 0-15,0 0 0,-23 19 0,23-19 16,-22 24-16,11-11 0,-2 4 31,-4 4-31,2-1 0,-1 0 0,-1 6 16,2-3-16,3-2 0,3-5 15,3 0-15,2 0 0,4-4 16,3-2-16,4-4 0,5-4 16,4-2-16,1-2 0,4-3 15,4-3-15,-2 0 0,-1 1 16,7-6-16,-1-2 0,0-1 0,-3 1 0,-2-5 16,-2-1-16,-3 1 0,-3 0 15,-3 2-15,-2 0 16,-2 4-16,-1 2 0,-2 2 0,-2 3 15,0 1-15,-1 3 0,-2 3 16,-5 3-16,1 2 0,-1 2 0,-2 4 16,-1 3-16,-1 2 0,1-1 0,-1 4 15,0 1-15,1 0 0,2-1 16,-1 4-16,3-2 16,1-3-16,2-2 0,3-3 0,4-1 15,0-6-15,0-2 0,0-1 16,-1-1-16,0 0 0</inkml:trace>
  <inkml:trace contextRef="#ctx0" brushRef="#br0" timeOffset="116601.7313">12273 6262 0,'0'0'16,"0"0"-16,0 0 0,0 0 0,-13 28 0,13-28 15,-18 34-15,7-12 0,-1 1 16,-3 3-16,0 4 0,-4 8 16,0-1-16,-1 6 0,3-2 15,1-7-15,4-2 0,2-7 16,1-4-16,3-4 0</inkml:trace>
  <inkml:trace contextRef="#ctx0" brushRef="#br0" timeOffset="117150.296">12583 6508 0,'0'0'16,"0"0"-16,0 0 0,0 0 0,0 0 0,0-19 16,0 19-16,0 0 0,-15-21 15,15 21-15,-19-12 0,19 12 16,-20-10-16,6 7 0,-2 1 15,-2 2-15,0 0 0,0 3 16,-1 2-16,0 3 0,1 2 0,-4 5 16,1 0-1,2 2-15,0-1 0,3 0 16,4 1-16,5 0 0,1-2 0,6-2 16,4-3-16,3 0 15,1 0-15,5-3 0,5-2 16,0-3-16,2-2 0,6-4 15,0 0-15,-1-3 0,0-1 0,-1-3 16,0-1-16,-3-2 0,-3 0 0,-2-3 16,0-2-16,-2-1 0,0 0 15,0-4-15,-2-2 0,-1 0 16,-1 0-16,0 2 0,1-2 16,-3 5-16,-1 2 0,0-1 15,-1 2-15,-1 5 0,-2 3 0,-1 4 16,-2 6-16,0-2 0,-3 2 0,-3 8 15,-1 4-15,-1 2 0,0 3 16,-2 4-16,-1 4 0,-3 7 16,1 1-16,1-1 0,-1 0 15,1-3-15,1-3 0,-1 2 16,2-1-16,3-4 0,1-3 0,3-2 16,1-1-1,3-7-15,1-1 0,4-2 16,4-2-16,0-5 0,1-2 0,-2 0 15,-2-1-15,-2 2 0</inkml:trace>
  <inkml:trace contextRef="#ctx0" brushRef="#br0" timeOffset="117366.6534">12963 6472 0,'0'0'0,"0"0"16,0 0-16,0 0 0,0 0 0,0 0 16,2 24-1,-2-24-15,0 0 0,3 21 16,-3-21-16,0 0 0,4 18 0,-4-18 16,7 10-16,-1-8 0,-1 0 15,1-1-15,-2-1 0,-1 1 16</inkml:trace>
  <inkml:trace contextRef="#ctx0" brushRef="#br0" timeOffset="117567.2523">13150 6447 0,'0'0'16,"0"0"-16,0 0 0,0 0 0,0 0 15,0 0-15,0 0 0,11 26 16,-11-26-16,0 0 0,10 19 0,-10-19 15,0 0-15,12 21 0,-6-14 16,-2 0-16,1-3 0,-1 0 0,-1 0 16,1-2-16</inkml:trace>
  <inkml:trace contextRef="#ctx0" brushRef="#br0" timeOffset="117704.8173">13410 6468 0,'0'0'0,"0"0"0,0 0 16,0 0-16,0 0 0,7 22 16,-7-22-16,0 0 0,2 25 0,-2-25 15,2 27-15,-2-27 16,3 26-16,-2-16 0</inkml:trace>
  <inkml:trace contextRef="#ctx0" brushRef="#br0" timeOffset="123649.2313">2366 7015 0,'0'0'0,"0"0"15,0 0-15,0 0 0,0 0 0,0 0 16,0 0-16,0 0 0,24 15 16,-24-15-16,0 0 0,0 0 0,22 6 0,-22-6 15,20 2-15,-20-2 0,24 3 16,-11-2-16,4-2 16,1 0-16,-3 1 0,5 0 0,-1-1 15,0-1-15,2 1 0,5-3 16,-1 1-16,-2-2 0,-2 0 0,1 0 15,0 0-15,-2 2 0,1 0 0,-1 0 16,-1-1-16,-3 3 16,-1-2-16,-1 3 0,0 0 15,-1 1-15,0 2 0,-2-2 0,1 1 16,0 1-16,0 2 0,1-1 16,3 3-16,-1-2 0,-2 1 0,4-5 31,4-1-31,-2 0 0,2 0 15,2-1-15,2-2 0,0-1 0,-3 1 16,4-1-16,-1 0 0,1 2 16,-3 0-16,5-1 15,0 1-15,-3 0 0,-3 1 0,4 1 16,-1 1-16,-3 0 0,0 1 0,-3 2 16,0 2-16,-2-1 0,-1-2 15,5 2-15,1 1 0,-3 1 0,2-1 16,0-3-16,1-1 15,0-2-15,3-1 0,-1 1 0,5 0 16,-4-1-16,-3-1 0,3-2 16,2 1-16,-2 0 0,1-1 15,-1 0 1,-1-1-16,-1 1 0,-1-1 0,3 3 16,-2 2-16,1 0 0,-2 0 15,-2-1-15,-1 1 0,-2 1 16,0 1-16,-1-1 0,1 1 15,1-1-15,-3 2 0,2 0 16,1 1-16,1-1 0,-4-2 16,5 1-16,2-1 0,-3-1 0,0 0 0,4 0 15,2-3-15,1 3 0,-2 0 16,1 0-16,1 0 16,-2-2-16,-2-3 0,-1 3 0,0 0 15,-1-1-15,-2-2 0,1 3 16,-1 2-16,2 0 0,-2 0 15,1 0 1,-1-1-16,-1 1 0,-3 1 0,1 1 16,2 3-16,-3-3 0,-1 1 15,4 0-15,2 0 0,-1-1 16,1 1-16,3-2 0,2-1 16,1 0-16,-1-1 0,7-2 15,-3-1-15,-1-1 0,0 2 16,1-1-16,1 1 0,-3-1 0,-2-1 0,2 1 15,-1 1-15,-3 0 0,0 2 16,-2 0-16,0 0 0,0 1 16,-1 2-16,-2 1 0,0 3 15,-2-3-15,0 1 0,3-1 16,1 0-16,1 2 0,-2-1 16,1 0-16,3 0 0,1-1 0,2-1 0,0 0 15,4 0-15,-4-1 0,-2-2 16,2-1-16,2-1 0,-1-2 15,0-2-15,-1 3 0,0 2 16,-2-2-16,-3 1 0,1 1 16,0 2-16,1-1 0,-2 1 15,-1-1 1,-1-2-16,-2 2 0,-3 1 0,3 0 16,0 2-16,2 1 0,-1 0 15,1 0-15,1 1 0,-2-3 16,-1 0-16,8 0 0,3-1 15,-1 0-15,-3 0 0,5 0 16,1 0-16,-3 0 0,1 1 0,0 0 16,3 0-16,-5-3 0,-2-1 0,3 0 15,-1 3-15,-1-1 0,-2 0 16,0 2-16,-2 0 0,-1-1 16,-1-1-16,-1 2 0,1 1 15,0 1-15,0-1 0,3 1 0,2-1 16,1 1-16,-1 1 0,1-2 31,5 0-31,-1 0 0,1 0 0,1-3 16,2-1-16,-2-1 0,-2 1 15,1-1-15,1 2 0,-3-2 16,-1-2-16,4 2 0,-1 2 16,-9 0-16,-1 1 0,-1-3 15,1-1-15,0 3 0,1 2 0,1 0 16,2 2-16,1 0 0,1 0 0,-6 0 15,-2-1-15,-4 1 0</inkml:trace>
  <inkml:trace contextRef="#ctx0" brushRef="#br0" timeOffset="130700.5511">2197 5163 0,'0'0'0,"0"0"0,0 0 16,29 6-16,-29-6 0,25-1 0,-6 0 15,0-2-15,-1 0 0,8 0 16,-1-1-16,0 2 0,2-1 0,0 0 0,-1 0 16,-1 1-16,-5-1 0,-1 0 15,-2 0-15,-2 0 0,-3 1 16,-2-1-16,-4 1 0,-1 0 16,-2 0-16,-3 2 0,-3 2 15,0-1-15,-3-1 0,0-2 16,-1 0-1,-1 2-15,0 2 0,0 0 0,-2-2 16,1 1-16,1-1 0,-1 1 16,0 1-16,2 1 0,-1 0 15,0 1-15,2 2 0,-2 2 16,4 0-16,-3 1 0,-2 2 16,2 0-16,1 1 0,-1 2 15,-2 3-15,0 4 0,0-2 0,2 1 0,-2 0 16,3-2-16,-3 1 0,1-3 15,3-1-15,1 1 0,1 0 16,0-2-16,-1 0 0,4-1 16,0-2-16,0-3 0,0 0 15,0-1-15</inkml:trace>
  <inkml:trace contextRef="#ctx0" brushRef="#br0" timeOffset="130907.7457">2175 5548 0,'0'0'0,"0"0"0,0 0 16,0 0-16,0 0 0,0 0 0,0 0 16,0 0-1,0 0-15,27-4 0,-27 4 16,0 0-16,33 1 0,-33-1 16,28-1-16,-11 1 0,2-1 15,-1 0-15,2 0 0,1-1 0,1 1 16,-2-2-16,0 1 15,2 0-15,-3-1 0,-4 1 16</inkml:trace>
  <inkml:trace contextRef="#ctx0" brushRef="#br0" timeOffset="131139.7126">2795 5054 0,'0'0'0,"0"0"0,0 0 15,0 0-15,0 0 0,0 0 0,0 0 16,-17 19-16,17-19 0,-19 18 16,19-18-16,-30 27 0,13-11 15,2 2-15,0 0 0,1 0 0,-2 0 0,0 1 16,2-3-16,1-3 0</inkml:trace>
  <inkml:trace contextRef="#ctx0" brushRef="#br0" timeOffset="131725.9139">3013 5380 0,'0'0'0,"0"0"0,0 0 0,0 0 16,0 0-16,0 0 0,-17-17 15,17 17-15,0 0 0,-24-15 0,24 15 16,-20-13-16,8 6 0,-1 1 0,-2 0 16,1 0-16,-1 1 0,1 0 15,-1 1-15,3 2 0,-1 1 16,-3 2-16,1 3 0,0-1 15,-1 2-15,-3 5 0,2 1 16,1 1-16,4 0 0,0 4 0,2 1 16,4-1-16,2 0 0,4-2 0,4-1 15,0-1-15,4-2 0,3-1 16,3-2-16,0-1 0,4-4 16,4 0-16,1-5 0,1-1 15,-2-1-15,5-5 0,0-2 16,0 0-16,-2-2 15,0-3-15,-3-1 16,-4-1-16,-2-2 0,-2-1 0,-2-2 16,0 2-16,-3 2 0,-1 0 15,-3-2-15,1 4 0,-2 1 16,2 1-16,-3 1 0,-2 4 16,1 2-16,0 3 0,-2 2 15,0 4-15,-2 2 0,-1 6 0,0 4 16,0 0-16,-3 3 0,1 2 0,0 3 15,-2 0-15,1 0 0,-2 8 16,4 0-16,0-1 0,2-4 0,2-2 16,2-2-1,3-1-15,0-1 0,2-5 0,2-5 16,-3-2-16,0 0 16,-2-2-16</inkml:trace>
  <inkml:trace contextRef="#ctx0" brushRef="#br0" timeOffset="132227.2568">3595 5034 0,'0'0'0,"0"0"0,0 0 16,0 0-16,0 0 0,-13 29 15,13-29-15,-19 35 0,9-17 0,-3 5 16,-2 2-16,-1 2 15,3-1-15,-3 9 0,-1-1 16,4-3-16,2-3 0,-2 2 0,3-5 0,2-6 16,1-3-16,0-5 0,4-3 15,1-1-15,0-3 0,2-4 16,-1-5-16,2-1 0,2-1 0,3-4 16,2-4-16,-1-2 15,2 1-15,5-4 0,5 0 16,-2-1-1,2 1-15,2-2 0,2 2 0,-1 4 16,-1 3-16,1 4 0,3 2 16,-7 3-16,1 2 0,-5 5 15,1 5-15,-6 2 0,1 2 16,-6 2-16,-1 4 0,-1-1 16,-2-1-16,-3 0 0,-3-1 15,-3 0-15,0-1 0,-4-2 0,-4 0 0,2-4 16,-3-1-16,-2 0 0,0-1 15,-2-2-15,1 0 0,2-2 16,-2-1-16,3-1 0,2-1 16,4-2-16,0-1 0,5-2 15,1 1-15,4-5 0,2-3 0,0 2 16,0 2 0,0 2-16</inkml:trace>
  <inkml:trace contextRef="#ctx0" brushRef="#br0" timeOffset="132690.971">3775 5391 0,'0'0'0,"0"0"0,0 0 16,0 0-16,0 0 16,27 2-16,-27-2 0,22-3 15,-22 3-15,26-5 0,-10 2 16,1-1-16,0-1 0,2-1 16,-1-2-16,-1-1 0,-1 0 0,-1 0 15,0-2-15,2-3 0,-3 1 16,-2 0-16,-2-1 15,-2 2-15,-3 0 0,-3 1 0,-2 0 0,-2 3 16,-1-1-16,-5 3 0,-4 3 16,-3 0-16,1 3 0,-5 4 15,1 2-15,0 3 0,0 3 0,1 2 16,-2 4-16,2 0 0,4 1 16,-2 5-16,5 1 15,3-2-15,5-2 0,7-3 0,5-1 0,4-2 16,1-2-16,8-2 0,6-4 15,1 0-15,-2-3 0,4-2 0,2 0 16,-5-1-16,-6 0 0,-4 0 16</inkml:trace>
  <inkml:trace contextRef="#ctx0" brushRef="#br0" timeOffset="133160.9059">4849 5214 0,'0'0'0,"0"0"0,0 0 0,0 0 16,0 0-16,-14-21 0,14 21 16,-22-11-16,22 11 0,-28-4 0,10 3 15,-2 1-15,-2 1 0,-3 1 16,-4 3-16,-5 2 0,-1 3 15,0 2-15,3 2 0,2 1 16,2 0-16,-2 6 16,2 3-16,6-4 15,4 0-15,7-1 0,5-2 16,5 0-16,5-2 0,3-1 16,7-4-16,4-3 0,7-2 0,2-4 15,5-4-15,0-3 16,-1 1-16,7-8 0,-2-2 0,-5 1 15,-3 1-15,-6-3 0,0-2 0,-3 2 16,-3 0-16,-3 2 0,-4-2 16,-3 4-16,-1 4 0,-3 2 15,1 3-15,-3-1 0,0 2 0,-3 4 16,0 4-16,-1 1 0,0-2 0,-1 6 16,2 4-1,0 0-15,1-1 0,0 4 0,0 1 0,4-1 0,2-1 16,2 2-16,3 1 15,-4-8-15,0-2 0,0 0 0</inkml:trace>
  <inkml:trace contextRef="#ctx0" brushRef="#br0" timeOffset="133446.1916">5080 5153 0,'0'0'0,"0"0"16,0 0-16,0 0 0,-13 20 0,13-20 0,-13 28 15,2-9-15,0 3 0,-3 3 16,0 4-16,1 0 0,-3-1 0,0 9 16,0 0-16,0 2 0,4-5 15,1-5-15,3-4 0,1-5 16,2-3-16,0-4 0,3-4 15,0-4-15,2-5 0,2-2 16,-2-4 0,0 6-16,2 2 0,0 2 15,-1-2-15,-1-2 0</inkml:trace>
  <inkml:trace contextRef="#ctx0" brushRef="#br0" timeOffset="133681.8136">5032 5167 0,'0'0'16,"0"0"-16,0 0 0,18-5 15,-18 5-15,26 2 0,-10-2 0,1 3 0,0-1 16,2 2-16,1 3 0,3 2 16,-2 1-16,-2 2 0,-6 1 15,-1 0-15,-2-1 0,-4 2 16,-6-2-16,0 1 0,-4 1 16,-5 0-16,-3-1 0,-1 1 15,-2 0-15,-5-1 16,-6 1-16,4-2 0,0-1 15,0 1-15,4-1 0,-1-6 16,1-4-16,4 0 0,3-1 16,1 1-16</inkml:trace>
  <inkml:trace contextRef="#ctx0" brushRef="#br0" timeOffset="133915.8001">5494 5180 0,'0'0'0,"0"0"16,0 0-16,-14 23 0,14-23 0,-18 31 16,4-10-16,2 3 0,-2 2 15,-4 8-15,-1 0 0,2-5 0,0-3 16,1 5-16,-2-3 0,5-6 16,3-3-16,0-3 15,3-5-15,2-2 0,-2-1 0,4-5 16,1 1-16,0-4 0,2 0 0,-3-2 31,3 2-31,0 0 0</inkml:trace>
  <inkml:trace contextRef="#ctx0" brushRef="#br0" timeOffset="134162.9514">5528 5142 0,'0'0'0,"0"0"0,0 0 16,26-2-16,-13 3 0,3 0 0,1 2 15,-1 1-15,0 1 0,6 5 0,-2 3 16,-2-2-16,-3 1 0,-1 2 16,-7 0-16,-1 0 0,-3 0 15,-4 1-15,-4 0 0,-2-1 16,-3 0-16,-2 1 0,-6 0 16,1-2-16,-5-2 0,-4 3 0,-1 0 15,2-3 1,2-2-16,1-2 0,2-3 15,3-2-15,5-1 0,2 0 16,2 0-16,0-1 0</inkml:trace>
  <inkml:trace contextRef="#ctx0" brushRef="#br0" timeOffset="134517.4876">5971 5149 0,'0'0'0,"0"0"0,0 0 0,0 0 16,-8 30-16,8-30 0,-15 32 16,6-12-16,-1-1 0,-1 2 0,1 2 15,1-3-15,1-1 0,-1 1 0,1-3 16,2-2-16,1-4 0,2-1 16,-1-5-16,1-2 0,3-3 15,-1-3-15,2-1 0,0-3 16,1 0-16,2-4 0,0-3 15,3-4-15,-1 0 0,3-1 0,2 0 16,-1 1 0,0 2-16,-1 2 0,-2 0 15,1 3-15,0 0 0,1 4 16,-2 3-16,2 2 0,1 1 0,1 1 16,2 2-16,-1 1 0,2 0 15,1 2-15,-2 0 16,0 0-16,-2 0 0,-3-2 0</inkml:trace>
  <inkml:trace contextRef="#ctx0" brushRef="#br0" timeOffset="135019.0632">6089 5311 0,'0'0'0,"0"0"0,0 0 0,0 0 0,0 0 0,26 2 15,-26-2-15,0 0 0,29-2 16,-29 2-16,29-2 15,-14 0-15,-2 2 0,3-3 0,0-1 16,0-1-16,-1-2 0,1 0 16,0-1-16,0 0 0,-5-1 15,1-2 1,-2 0-16,-2 1 0,1 0 16,-7 3-16,-2-2 0,-1 0 0,0 2 15,-4 0-15,-1 1 0,0 0 16,-2 2-16,-5 1 0,-3 0 15,1 4-15,-3 2 0,1 3 16,-2 2-16,1 2 0,2 1 16,-1 4-16,-2 2 0,5 1 0,3-1 0,3 2 15,3-1-15,4 0 0,3-3 16,4 5-16,4-3 0,6-2 16,4-1-16,4-5 0,3 0 15,2-3-15,0-2 0,-5-2 16,-4 1-16,-5-1 0</inkml:trace>
  <inkml:trace contextRef="#ctx0" brushRef="#br0" timeOffset="135282.1935">6798 5107 0,'0'0'15,"0"0"1,0 0-16,0 0 0,-29 6 0,29-6 15,-31 17-15,11-7 0,-2 1 16,-1 2-16,-1 2 0,-4 5 16,1 2-16,4 0 15,1 2-15,3-3 0,4 0 0,4-1 0,5 0 16,3-3-16,4-4 0,5-3 16,6-1-16,5-4 0,4-1 0,5-3 15,4-2-15,-1-3 0,-1-2 16,-4 1-16,-6 2 0,-2-1 15</inkml:trace>
  <inkml:trace contextRef="#ctx0" brushRef="#br0" timeOffset="135466.8936">6973 5188 0,'0'0'0,"0"0"0,0 0 0,0 0 15,0 0-15,-13 26 0,13-26 16,-13 22-16,13-22 0,-19 25 15,9-8-15,1 1 0,0-1 16,2-1-16,-1 0 0,3-2 16,0-3-16,0 1 0,3-2 15,2-4-15,2-1 0,0-1 0,0-1 16,-2 0-16</inkml:trace>
  <inkml:trace contextRef="#ctx0" brushRef="#br0" timeOffset="135636.3887">6950 4948 0,'0'0'0,"0"0"15,0 0-15,0 0 0,0 0 16,0 0-16,25 20 0,-25-20 0,17 21 16,-17-21-16,17 32 15,-9-18-15,-1-1 16,-1-1-16</inkml:trace>
  <inkml:trace contextRef="#ctx0" brushRef="#br0" timeOffset="136122.4558">7416 5228 0,'0'0'0,"0"0"15,0 0-15,0 0 0,0 0 16,0 0-16,-9-21 0,9 21 15,0 0-15,-16-15 0,16 15 16,-18-6-16,6 5 0,0-2 16,-1 0-16,-2 3 0,1 1 15,-2 1 1,-3 2-16,1 2 0,2 2 0,-1 2 16,2 1-16,-3 5 0,3 1 15,1-3-15,3 1 0,2-2 16,4 2-16,1-3 0,1 0 15,3-2-15,1 0 0,4-2 16,1-3-16,3 0 0,2-3 0,3-2 16,1-2-16,0-2 0,1-2 0,-1-1 15,-1 0-15,-1-2 0,0-3 16,-1 0-16,-1-2 0,0 1 0,-1 1 16,-1 1-16,0 0 15,-2 3-15,-1 0 0,-3 1 16,-1 2-16,1 2 0,-3 3 0,0 0 15,0 0 1,-3 2-16,1 3 0,-1 1 16,0 2-16,-1 2 0,1 1 0,0 2 15,-1 1-15,1-1 16,1-1-16,1 4 0,1-1 16,1-2-16,2-3 0,2-1 15,-1 0-15,0-4 0,1-2 0,-2-2 16,0 1-16,-1-1 0</inkml:trace>
  <inkml:trace contextRef="#ctx0" brushRef="#br0" timeOffset="136416.6995">7644 4986 0,'0'0'0,"0"0"15,0 0-15,0 0 0,0 0 0,0 0 16,-8 24-16,8-24 0,-15 26 15,5-9-15,-3 3 16,0 1 0,-3 1-16,2 1 0,1 0 0,-1 6 0,1-1 15,5-3-15,1-1 16,1-3-16,3-3 0,3-3 16,5-2-16,1-3 0,4-1 0,2-2 15,1-1-15,0-3 16,0-1-16,-2-3 0,1-1 15,0-3-15,0-2 0,-2 2 0,-1 1 16,-2-1-16</inkml:trace>
  <inkml:trace contextRef="#ctx0" brushRef="#br0" timeOffset="136617.4172">7410 5136 0,'0'0'0,"0"0"0,0 0 0,0 0 16,0 0-16,0 0 0,0 0 15,26 0-15,-26 0 0,27-1 0,-27 1 16,37-4-16,-18 3 0,1-1 16,1-1-16,-1 2 0,1 1 15,3-1-15,-5 0 0,-2 1 0</inkml:trace>
  <inkml:trace contextRef="#ctx0" brushRef="#br0" timeOffset="137018.2066">7632 5286 0,'0'0'0,"0"0"15,0 0-15,0 0 0,26 3 0,-26-3 16,25 0-16,-25 0 0,30 0 15,-13-1-15,2-2 0,1 0 16,0-2-16,0-1 0,-2 0 16,2-3-16,-3 1 0,4-4 15,-3-1 1,-3 1-16,-3 1 0,-3-1 16,-2 1-16,-2 0 0,-3 1 0,-3-1 15,-2 1-15,-3 4 0,-2 0 16,-4 2-16,-3 1 15,-1 3-15,0 0 0,-2 5 0,1 4 16,-1 0-16,0-1 0,1 3 16,-1 1-16,4 0 0,-1 2 0,2 4 15,3-1-15,5 0 0,1 1 0,9 2 16,8-1-16,-2-3 0,3-3 16,5-1-16,7-1 0,-1-1 15,1-3-15,-5-1 0,-3-1 16,-4-1-16</inkml:trace>
  <inkml:trace contextRef="#ctx0" brushRef="#br0" timeOffset="137526.2958">8357 5164 0,'0'0'0,"0"0"16,0 0-16,0 0 0,0 0 0,-17-22 0,17 22 15,-21-7-15,10 6 0,-3 0 16,-4 2-16,0-1 0,0 1 16,-1 4-16,0 1 0,1 2 15,-1 2-15,-5 4 0,-1 0 16,4 1-16,4-1 0,3 2 16,5 1-1,2-1-15,3-1 0,5-1 0,4 1 16,2-4-16,2-1 0,6-3 15,4-3-15,1 0 0,-1-2 16,8-2-16,2-3 0,-4-4 16,-1-2-16,3-1 0,-2-1 15,-3-2-15,-1-1 0,-2-4 16,-4-1-16,-2-1 0,-2 0 0,2-2 0,-1-2 16,-2 1-16,-2 0 0,-1-1 15,-3 2-15,2 1 0,1 4 16,-5 3-16,1 3 0,-1 2 15,0-1-15,-2 7 0,0 3 16,-3 0-16,0 2 0,-3 6 16,-1 4-16,-1 4 0,0 2 0,-5 2 0,-1 4 15,0 1-15,2-3 0,-2 7 16,2-1-16,3-1 0,2-1 0,2-3 16,2 0-16,0-1 15,2-4-15,2 0 0,2-2 16,-1-3-16,-1-2 0,0-1 0</inkml:trace>
  <inkml:trace contextRef="#ctx0" brushRef="#br0" timeOffset="137773.8282">8988 5171 0,'0'0'0,"0"0"16,0 0-16,0 0 0,0 0 16,-16 22-16,16-22 0,-17 21 15,17-21-15,-19 25 0,8-10 16,-1-1-16,0 3 0,2-2 16,3-1-16,0-1 15,1-1-15,3-2 16,1-3-16,2 1 0,2 0 0,0-1 15,1-2-15,-1 1 0</inkml:trace>
  <inkml:trace contextRef="#ctx0" brushRef="#br0" timeOffset="137942.7547">8959 4986 0,'0'0'0,"0"0"15,0 0-15,0 0 0,0 0 0,26 13 16,-26-13-16,18 14 0,-18-14 16,16 14-16,-9-7 0,-1-2 0</inkml:trace>
  <inkml:trace contextRef="#ctx0" brushRef="#br0" timeOffset="138205.6435">9438 4976 0,'0'0'0,"0"0"15,0 0-15,0 0 0,0 0 0,-24 24 16,24-24-16,-24 27 0,9-11 16,-1 2-16,-2 4 15,2-1-15,0 0 0,-3 7 0,3-1 16,3-3-16,2-2 0,2 1 0,3-2 15,4-6-15,2-1 0,3-2 16,5-2-16,0-2 0,1-1 0,2-1 16,2-2-16,-1-1 0,-1-1 15,-1-1-15,-2 0 0,-2 0 16</inkml:trace>
  <inkml:trace contextRef="#ctx0" brushRef="#br0" timeOffset="138444.0148">9117 5160 0,'0'0'0,"0"0"0,0 0 0,0 0 0,29 0 16,-29 0-16,32 1 0,-32-1 0,42 1 15,-18-1-15,3 0 16,-1 0-16,0 1 0,9-1 0,-2 0 15,-2 1-15,-4 1 0,-1-2 16,-4 0-16,-4 0 16,-1 0-1,-4 0-15</inkml:trace>
  <inkml:trace contextRef="#ctx0" brushRef="#br0" timeOffset="138791.7113">8025 5599 0,'0'0'0,"0"0"16,0 0-16,23-8 0,-14 5 0,3 0 16,4 0-16,2 2 15,2 1 1,3 0-16,2 0 0,2-1 16,-1 0-16,5-3 0,-3 2 15,-4 0-15,-2 2 16,-2 0-16,0 1 0,-3-1 0,0 1 15,-7-1-15,-1 0 0,-3 0 16,0 0-16,-1 0 0</inkml:trace>
  <inkml:trace contextRef="#ctx0" brushRef="#br0" timeOffset="138976.4425">8039 5663 0,'0'0'0,"0"0"16,0 0-16,29-4 0,-15 3 0,5 0 31,3 0-31,1-1 0,0 1 0,11 1 16,4 0-16,-3 0 0,-1 0 16,0 0-16,-6 0 0,-6 0 15</inkml:trace>
  <inkml:trace contextRef="#ctx0" brushRef="#br0" timeOffset="144397.4829">2546 5714 0,'0'0'15,"0"0"-15,0 0 0,0 0 0,0 0 16,0 0-16,0 0 0,22-7 16,-22 7-16,0 0 0,0 0 15,24 4-15,-24-4 0,0 0 0,28 4 16,-14-4-16,-2 0 0,3 0 16,-1-1-16,1 1 0,1 0 0,4-1 15,2 1-15,0-2 0,0 2 16,7-1-16,1-1 0,0 0 15,1 1-15,1-1 0,2-1 16,-1 2-16,1 0 0,9-1 0,0-2 16,0 1-16,-2 1 0,1 0 15,1-1 1,-2 0-16,1 2 0,9-1 16,-1 0-16,-3 1 0,-2 1 15,2-2-15,0-1 16,-3-1-16,0 0 0,7 2 0,-3 2 15,-1-4-15,-3 0 0,-3 3 0,1 1 0,-1-1 0,2 0 16,-1 1-16,-1 1 16,0-1-16,0 0 0,-1 0 15,-2 0-15,2 0 0,0 0 0,3 1 16,2 0-16,-4-1 16,-2 0-16,2 2 0,0-1 0,-1 0 15,-1-1-15,1 0 16,2 2-16,-4-1 0,2 0 0,2-1 15,2 1 1,-3 1-16,-4 1 0,3-1 0,-1-4 16,1 1-16,1-2 0,0 3 15,0 0-15,-1 0 0,1-1 16,0 1-16,1 1 0,-1 0 16,-3-1-16,2 0 0,0 0 15,-1 0-15,2-2 0,0 2 16,1 0-16,-1 4 0,-1 0 0,2-2 15,0-2-15,-1-1 0,-1-3 0,-1 3 16,2 3-16,-1-1 0,-2-2 16,3 2-16,0 2 15,-1-2-15,-1-2 0,-2 1 0,1-1 16,-1 2-16,-2 0 0,1 0 16,2-2-1,-2 2-15,1 2 0,1-1 0,0 0 0,-1-1 0,-1-1 16,0 0-16,-2 0 0,0 0 15,1 0-15,1 0 0,0 1 16,-1-1-16,0-1 0,0 1 16,0 0-16,-1-1 0,-1 0 0,1 0 15,1 1 1,-1 0-16,-3 0 0,3-1 16,2 1-16,-2-1 0,-2 0 0,0 1 15,1 0-15,1 1 0,-1 0 16,0 1-16,0 0 0,0-3 0,0-1 15,2-1-15,3-2 0,-3 1 16,-2 3-16,2-2 0,2 1 16,-2 1-16,0-2 0,-2 2 15,1-1-15,0 3 0,-2 0 0,0-1 16,1-3-16,0 0 16,1-1-16,-2 3 0,-2 0 0,-5 1 15,0 0-15,3 0 0,1 0 16,-2-1-16,0-1 0,0-1 15,2 2 1,-1-2-16,0 2 0,1-1 16,0-2-16,1 3 0,0-1 0,-1 2 15,-1 0-15,2-1 0,1 0 16,-1 0-16,-2 2 0,0-1 16,-3 0-16,4-1 0,2-1 15,-4 2-15,-1 1 0,-2-1 16,1 0-16,-2-1 0,3-2 0,-2 2 0,-1 1 15,-1 1-15,-1 3 0,-3-3 16,-2-3-16,1-1 0,-1 0 16,2 0-16,0-3 0,-3 1 15,0 3-15,-2-1 0,-1 1 16,-1 1-16,-1 3 0,-2-3 16,-3-2-1,-1 2-15,0 1 0,-4 0 16,0 0-16,-2 1 0,2-1 0,-3 2 15</inkml:trace>
  <inkml:trace contextRef="#ctx0" brushRef="#br0" timeOffset="149419.2573">10498 5118 0,'0'0'0,"0"0"16,0 0-16,-16 18 0,16-18 16,-17 17-16,5-7 0,0 4 15,0 1-15,-3 2 0,-3 3 0,-5 5 16,0-2-16,0 0 0,1 0 16,-1 0-16,-2 1 0,-2 1 15,0-2 1,4-3-16,2-2 0,2 8 15,4 5-15,3-6 0,2-4 0,2-5 16</inkml:trace>
  <inkml:trace contextRef="#ctx0" brushRef="#br0" timeOffset="149697.838">10158 5158 0,'0'0'0,"0"0"0,0 0 0,0 0 16,0 0-16,0 0 0,18 19 15,-18-19-15,15 20 0,-15-20 0,22 30 0,-9-14 0,2 2 16,0 3-16,3 1 0,1 1 16,0-1-16,10 4 0,2 1 15,-1-2-15,-3 0 0,9 1 16,-1-1-16,-3-4 0,-5 0 0,-1-4 15,-3-1-15,-4-3 0,-5-1 16,-3 1 0,-3-1-16,-3-2 0,0-1 15,-1-2-15</inkml:trace>
  <inkml:trace contextRef="#ctx0" brushRef="#br0" timeOffset="153666.7582">2285 5791 0,'0'0'16,"0"0"-16,0 0 0,0 0 16,0 0-16,0 0 0,0 0 15,0 0-15,0 0 0,0 0 0,0 0 16,-12-20-16,12 20 0,0 0 16,0 0-16,0 0 0,-15-18 0,15 18 15,0 0-15,0 0 0,-20-19 0,14 13 16,0-2-16,0 1 15,2-1-15,-4-1 0,0 0 0,2-1 16,-3-1-16,2-1 0,-1 0 16,1-1-16,-2 0 0,1-2 15,2 0 1,-3 1-16,0 1 0,0-2 16,-1-1-16,1-1 0,0 0 0,-2-6 15,2-1-15,-1 2 0,0 1 16,2-1-16,2 1 0,1-1 15,0 1-15,1-1 0,1 1 16,1 0-16,-1 2 0,2-2 16,-2 2-16,2-1 0,1 3 0,0 0 15,0 1-15,1 1 0,-1-1 0,3 1 16,-3 2-16,1 1 0,-1 2 16,3 1-16,2 1 0,-1 1 15,-1 1-15,4 1 0,1 0 16,1 0-16,-2-1 0,0 2 15,1 1-15,-1 1 0,0-1 0,1 1 16,2 1 0,1 0-16,0 0 0,3 0 15,-1 0-15,1-2 0,0 1 0,7 0 0,1-1 16,-2 2-16,1 0 0,1-1 16,4 0-16,-3 1 0,1-1 0,1 0 15,2 0 1,0 0-16,2 1 0,5-1 15,2-1-15,-2 2 0,-4 0 0,4-1 16,0-1-16,1 1 0,-3 2 16,3-3-16,2 0 0,-2 2 15,0-1-15,8-1 0,-1-1 16,-1 0-16,-3 1 0,3 0 16,1 0-16,1 0 0,-2 1 0,1 1 15,2 1-15,-3-3 0,-4-1 0,11 1 16,0 2-16,-4-3 0,-3-1 15,3 3-15,4 0 0,-4 1 16,-3-1-16,3 0 0,1-2 16,-2 1-16,-3 2 0,4 1 15,3 1 1,-4-2-16,-2 0 0,7-4 16,2 0-16,-3 3 0,-5 1 0,6 1 15,2 1-15,-3-2 0,-4-3 16,1 2-16,2-1 0,-2 2 15,-3 0-15,6 2 0,2 0 16,-3 1-16,-6 0 0,4-2 16,2-2-16,-5-1 0,0 1 0,4 4 0,5 3 15,-7-5-15,-3-5 0,7 2 16,0 2-16,-3 0 0,0 1 16,0 1-16,4 0 0,-6-1 15,-3-2-15,4 0 0,4-1 16,-3 5-16,0 0 0,1-4 15,5-2-15,-7 2 0,-2 1 0,4 1 16,4 0 0,-2-1-16,-3 1 0,3 0 15,1 1-15,-4-2 0,-6-1 16,5 0-16,1 2 0,-2-1 16,-1 0-16,0 0 0,3 1 15,-3-1-15,-3 0 0,4-1 0,1-1 16,-1 1-16,-4 2 0,3-1 0,2 0 15,-3 1-15,-2 2 0,1 0 16,3-1-16,-3-2 0,-2 0 16,2-1-16,2 1 0,-3-1 15,0 0-15,-1 1 0,2 2 16,-3-2-16,-1 0 0,1-1 16,0 1-16,-4 1 0,1 1 0,6-1 0,-2-1 15,-5 0-15,-1 1 0,2 0 16,2 0-16,-3-1 0,-1 1 15,2-1-15,2 1 0,-5-1 16,-1 1-16,3-2 0,0 1 16,-1 0-16,1 2 0,-3-1 15,-1-1-15,0 1 16,0-1-16,-1 1 0,0 0 16,-6 0-16,-3 0 0,1 0 15,-1 0-15,-1-1 0,-2 1 16,3 0-16,2 0 0,-4 1 15,-1 0-15,-3 0 0,-1 2 16,-1-2-16,0 0 0,1-1 16,-2 1-16,-1 0 0,1 0 0,-1 2 0,1 0 15,0-2-15,1-1 0,1 1 16,0 1-16,0 1 0,-3 1 16,2-1-16,1-1 0,0 1 0,-1 1 15,1-1-15,2-1 16,-1-1-16,1 0 0,-1 1 15,-1 0 1,0 0-16,-1-1 0,-1 1 0,0-1 16,-3 0-16,0 0 0,-1 0 15,0 0-15,-2 1 0,0 0 16,1 0-16,-1 1 0,0-1 16,-1 1-16,1 0 0,-1 0 15,-1 1-15,0 0 0,0 0 0,0-1 16,0 1-16,3 1 0,-3 0 0,1 1 15,-1 0-15,0 1 0,0 1 16,0 0-16,0 0 0,1-1 0,-2 1 16,0 2-16,-2 0 0,1-1 15,0 2-15,0 0 16,0 0-16,0-1 0,0 2 0,0 0 16,0 0-16,1 0 0,-3 1 0,2 1 15,0-3-15,1 0 0,0 1 16,0 2-16,0-2 0,0 1 0,-1 0 15,0 1-15,0 0 16,0-1-16,-1 1 0,-1-1 0,2 0 16,0-1-16,0 2 0,-1 0 15,0 0 1,-1-2-16,1 5 0,-1 0 16,1-5-16,0-1 0,-2 2 15,2 1-15,0-7 0,-1-1 0,-1 1 16,1 1-16,0-1 15,-1 0-15,1 0 0,0-2 16,-1 1-16,1 0 0,1-1 16,-3-1-16,2 0 0,0 0 0,-2 0 0,0-1 15,1 0-15,-1 2 0,0-2 16,-1 1-16,1-1 0,-2 1 0,-1 0 16,1-2-16,-2 0 15,0-1-15,0 0 0,-4 3 16,1-2-16,0 1 0,-1-1 0,1 0 15,-1 0 1,0 1-16,-3 0 0,0 0 16,-1-1-16,0-1 0,-1 1 15,0 1-15,1-1 0,-2-2 0,-5 2 16,0 1-16,-1-2 16,1 1-16,0-1 0,0 0 15,-1 0-15,1 0 0,-1 0 0,-1 1 16,1-1-16,3-1 0,-3 1 0,-1 0 15,-8 0-15,2-1 0,-1 0 16,2 0-16,0 0 0,0 1 0,0-1 16,1 0-16,0 0 0,0 0 15,-1 1-15,-1 0 0,1-2 16,4 0-16,-3 0 0,-2 1 16,1 1-16,0 0 0,-4 0 0,1-1 15,4 1-15,1 1 0,-1-2 16,-4-2-16,7 4 0,5 0 0,-6 0 15,0-1-15,0 0 0,2 1 16,-1-1-16,0 1 0,1 1 16,2-1-16,-2-2 0,-5-2 15,4 2-15,4 1 16,-3 0-16,-3-1 16,0-1-16,2 1 0,-2 3 15,0 0-15,2 0 0,0-1 0,-1-1 16,-3-2-16,4 2 0,2 3 15,-3-4-15,0-2 0,-2 2 16,2 1-16,1 0 0,-1 1 16,2-2-16,2-1 0,-3 0 0,-3 1 15,4 1-15,-1 1 0,0 0 16,-2-1-16,1 1 0,2 2 0,-2-2 16,0-2-16,2 0 0,1 0 15,-3-1-15,-1 1 0,1 0 16,2 0-16,-3 0 0,0 0 15,0 0 1,2 0-16,0 1 0,-2 2 16,2-1-16,0 0 0,0-3 15,0 0-15,-2 0 0,3 0 16,-3 1-16,0 1 0,1-1 16,3 0-16,-3 0 0,-1 0 15,3 1-15,-2-1 0,2 2 16,-3 1-16,2-2 0,1-2 0,0 1 0,-2 1 15,3-1-15,1-1 0,-2 2 16,1 1-16,2 0 0,-2 0 0,-1-1 16,-1-2-16,5 1 0,0 0 15,-7 1-15,0-1 0,5 2 16,0-2-16,-4 1 0,-1 1 16,5-2-16,-1 0 15,-6 0-15,1 2 16,2-1-16,-1 1 0,1 0 0,0 0 15,0-1-15,2-1 0,0 0 16,1 0-16,0 1 0,0 0 16,-1-1-16,-3 0 0,7 0 15,3 1-15,-8 0 0,0-1 16,5-1-16,0-1 0,0 2 0,0 0 16,0 0-16,0 0 0,0 1 0,-3-1 15,0 0-15,2 0 0,-1 0 16,1 1-16,-1 0 0,4 0 15,-6-1-15,-1-1 0,4 0 16,1 1-16,-3 0 0,-1 0 16,2 1-16,2 0 0,-2-1 0,-1 1 15,3-2-15,0 1 0,-2-1 16,1 1-16,-2 0 0,2 0 0,1 0 16,0 0-16,1-1 0,1 0 15,-4 0-15,1 0 0,-1 0 16,2-1-16,0 2 0,1 1 15,-1-1 1,3-1-16,-3 1 0,-4 0 0,4-2 16,1 1-16,-1 1 0,0 0 15,2 3-15,0-1 0,-1-1 16,-5 0-16,4 1 0,1 0 16,-1-2-16,-1 0 0,1 0 15,0-1-15,0 2 0,0-1 16,0 1-16,3 2 0,-2-2 0,0 0 0,-1 0 15,3 0-15,-3 1 0,0-2 16,0 1-16,3 1 0,1 1 16,-4-1-16,2 1 0,-1-1 15,1-1-15,-2 0 0,3 0 16,3 0-16,-2 0 0,2 0 16,-3 2-16,2 0 15,0-2-15,-2 0 0,3-1 16,2 0-16,-1 1 15,1 1-15,-1 0 0,1 0 0,-1-2 16,1 0-16,-1 0 0,0 1 0,1 0 16,0 0-16,1 0 15,0-1-15,2-1 0,1 1 16,1 0-16,2 0 0,0-1 0,2-2 16,-1 0-16,-1 1 0,3 1 15,1 0-15,1 2 0,-1 2 0,2-3 16,1 0-16,-3-1 0,3 1 15,0 0-15,0 3 0,0-3 16,0 3-16,0-3 0</inkml:trace>
  <inkml:trace contextRef="#ctx0" brushRef="#br0" timeOffset="154879.6726">9129 5502 0,'0'0'0,"0"0"16,0 0-16,0 0 0,0 0 0,0 0 15,0 0-15,0 0 16,0 0-16,0 0 0,0 0 16,0 0-16,0 0 0,0 0 15,0 0-15,0 0 0,0 0 0,0 0 16,0 0-16,0 0 0,0 0 16,0 0-1,-29 9-15,29-9 0,-22 11 16,22-11-16,-30 11 0,14-5 0,1 0 15,0 1-15,-2 1 16,2-2-16,0 1 0,1 1 16,1 0-16,1-1 0,2 0 15,1 0-15,2 1 0,2-2 16,1 1-16,4 0 0,3 1 16,1-3-16,2 0 0,3-2 0,5 1 15,0 0-15,1-1 0,5 0 16,1-2-16,-1 1 0,2-1 15,-1 0-15,2-1 0,-1 0 16,-2-1-16,-1 0 0,-3 0 16,-1 0-16,-2-2 0,-2 2 15,-2-1-15,-2 0 0,0-1 16,0 0-16,-3 1 0,-1-2 16,0 1-16,-2 0 0,0 0 15,0-1-15,-1 1 0,0-1 16,0-1-16,0 1 0,0 0 0,-1 0 15,0 0-15,0 0 0,0 1 16,-1-3-16,1-1 0,0 2 0,0-1 0,-1 2 16,0 0-16,2 0 0,-2 0 15,2 1-15,0 3 0,-2-3 16,2 3-16,-4-1 0,0 2 16,-2 1-16,1 2 0,-1 0 15,2-1-15,-1 1 0</inkml:trace>
  <inkml:trace contextRef="#ctx0" brushRef="#br0" timeOffset="159967.83">9110 5524 0,'0'0'0,"0"0"0,0 0 16,0 0-16,0 0 0,0 0 15,0 0-15,0 0 0,0 0 0,0 0 16,0 0-16,0 0 16,0 0-16,0 0 15,0 0-15,0 0 0,0 0 16,0 0-16,0 0 0,0 0 15,24 12-15,-24-12 0,0 0 16,0 0-16,0 0 0,0 0 16,0 0-16,17 16 0,-17-16 0,0 0 15,0 0-15,0 0 0,15 18 16,-15-18-16,0 0 0,0 0 0,0 0 0,0 0 16</inkml:trace>
  <inkml:trace contextRef="#ctx0" brushRef="#br0" timeOffset="177775.3316">1616 8608 0,'0'0'0,"0"0"16,0 0-16,0 0 0,0 0 0,0 0 15,0 0-15,0 0 16,0 0-16,0 0 0,-27 0 0,27 0 0,0 0 16,0 0-16,0 0 0,0 0 15,-20 12-15,20-12 0,0 0 16,0 0-16,-4 18 0,4-18 16,0 0-16,4 23 0,-4-23 0,6 19 15,-6-19-15,9 23 16,-6-11-16,2 1 0,0 4 0,1-1 0,1 1 15,-3 1-15,1 1 0,1 0 16,-3 0-16,4 7 16,2 0-1,-2 0-15,2 0 0,-2 2 16,-2 2-16,3-3 0,1-1 0,1 6 16,2-1-16,-3-2 0,1-3 15,0-1-15,2-1 0,0-4 16,-1-4-16,4-6 0,4-3 15,0-3-15,0 0 0,6-8 16,4-5-16,1-3 0,2-4 0,6-7 16,6-7-16,3-5 0,-1-1 15,4-4-15,7-5 16,3-6-16,-4 2 0,17-10 0,1-3 16,-8 10-16,-6 6 0,29-17 15,-5 7-15,-14 8 0,-9 4 16,-3 0-16,-2 2 0,-17 13 15,-13 9-15,-8 6 0</inkml:trace>
  <inkml:trace contextRef="#ctx0" brushRef="#br0" timeOffset="190382.1708">13948 11022 0,'0'0'0,"0"0"0,0 0 16,0 0-16,-11 22 0,11-22 0,-11 28 15,4-10-15,-3 2 0,-1 4 0,-2 4 16,-1 9-16,1-2 16,1 2-16,1 0 15,1 6-15,2-2 0,5-5 0,3-3 16,5-4-16,4-4 0,7-5 16,3-4-16,2-5 15,1-5-15,-3-2 0,-3 0 0,-4-1 0</inkml:trace>
  <inkml:trace contextRef="#ctx0" brushRef="#br0" timeOffset="190597.9474">14691 10999 0,'0'0'0,"0"0"0,0 0 16,1 21-16,-1-21 0,-2 31 15,-3-9-15,0 2 0,1 3 0,-2 9 16,2 1-16,1-4 0,0-1 16,1 4-16,0-3 0,1-5 15,0-4-15,0-6 0,1-4 0,0-3 0,0-1 16,0-3-16</inkml:trace>
  <inkml:trace contextRef="#ctx0" brushRef="#br0" timeOffset="190860.6688">14336 11344 0,'0'0'0,"0"0"16,0 0-16,-14 20 0,9-12 0,0 2 15,2 1-15,1 0 0,2 1 0,2-1 16,1 0-16,5-1 0,2-1 15,8 0-15,7-3 0,1-2 16,3-2-16,5-2 0,4-1 16,-2-2-16,-2 0 0,8-3 0,0-3 15,-1-3-15,-2-1 0,2-3 16,-7 1-16,-6 3 0,-7 3 16,-5 1-16</inkml:trace>
  <inkml:trace contextRef="#ctx0" brushRef="#br0" timeOffset="191067.9586">14946 11295 0,'0'0'16,"0"0"-16,0 0 0,0 28 16,0-28-16,-2 30 0,1-12 0,1 0 0,0 2 15,0 6-15,0-1 16,0 0-16,0-3 0,1-1 0,0-3 15,0-3-15,0-4 0,1-3 16,1-2-16,-1-1 16,-1-2-16,0 0 0</inkml:trace>
  <inkml:trace contextRef="#ctx0" brushRef="#br0" timeOffset="191284.3451">15340 11094 0,'0'0'16,"0"0"-16,25-5 0,-6 1 0,2 0 15,10-1-15,2 0 0,2 0 16,2 1-16,9-1 0,-1 1 16,-1 0-16,-2-1 0,4-1 15,-4 0-15,-8 1 0,-4 1 0,-8-1 16,-6 2-16,-3-1 15,-3 1-15,-3 1 0</inkml:trace>
  <inkml:trace contextRef="#ctx0" brushRef="#br0" timeOffset="191616.7442">15591 10911 0,'0'0'0,"0"0"0,0 0 15,0 0-15,-7 29 0,7-29 16,-8 28-16,2-11 0,-1 1 16,-3 1-16,-2 2 0,-1 0 15,0 0-15,-6 7 0,0 0 16,3-3-16,0-2 0,3-3 16,1-3-16,2-3 0,1-1 0,4-2 0,3 0 15,3-2-15,3-1 0,7-3 16,6-2-16,3-3 0,2 0 15,4-2-15,5-1 0,-1-1 16,-1-1-16,8-2 0,-1-3 16,-2 1-16,-1 0 0,-5 1 15,-4-1-15,-5 0 16,-5-1-16,-3 2 0,-4 1 16,-1 1-16,-2 1 0,-1 2 15</inkml:trace>
  <inkml:trace contextRef="#ctx0" brushRef="#br0" timeOffset="191886.5376">15678 11141 0,'0'0'15,"0"0"-15,0 0 0,0 0 16,13 27-16,-13-27 0,9 30 16,-4-11-16,-2 2 0,1 2 15,1 3-15,-1-1 0,0 0 0,1 9 16,-1 0-16,0-1 15,-2-4-15,-1 3 0,-2-3 0,0-5 0,-2-3 16,0-2-16,0-2 0,-2-3 16,0-1-16,-2-6 0,-1-1 15,-5-3-15,0-2 0,-2-5 16,-3-2-16,0-4 0,2-2 0,-3-4 16,-2-3-1,4 4-15,2 1 0,3 3 16</inkml:trace>
  <inkml:trace contextRef="#ctx0" brushRef="#br0" timeOffset="192020.9892">15391 11449 0,'0'0'0,"0"0"0,0 0 15,0 0-15,0 0 0,-4 22 0,4-22 16,-2 23-16,2-23 0,-2 28 16,1-13-16,1 2 0,0 0 15,1-2-15,1-2 0,-1-1 16,0-2-16,0-1 0</inkml:trace>
  <inkml:trace contextRef="#ctx0" brushRef="#br0" timeOffset="192187.5422">16010 11585 0,'0'0'0,"0"0"0,0 0 16,0 0-16,16 15 0,-16-15 0,0 0 15,17 19-15,-12-12 0,1-1 16,-2-1-16,1 0 0,-1-1 16,0-6-16,-2-2 0,0 0 0,-1 0 0,0 2 15</inkml:trace>
  <inkml:trace contextRef="#ctx0" brushRef="#br0" timeOffset="192689.3988">16618 10856 0,'0'0'0,"0"0"0,0 0 16,0 0-16,3 23 0,-3-23 16,-7 25-16,7-25 0,-14 34 15,4-14 1,-1 2-16,0-1 0,-1-1 0,-4 5 15,0 0-15,-1-4 0,-1-4 16,1-3-16,-1-1 16,3-2-16,2 0 0,2-4 0,1-1 15,2-3-15,2-2 0,3-3 16,2 0-16,3-1 0,3-1 16,4-1-16,6-1 0,0 0 0,2 0 0,3-2 15,3 0-15,0 2 0,0 0 16,-1 0-16,0 0 0,-3 1 15,-1 1-15,0 0 0,0 2 16,-6 1-16,-1 1 0,-3 2 16,-3 3-16,0 1 0,-2 2 15,-3 4 1,-3 2-16,-2 3 0,0 3 0,-6 0 16,-4 3-16,0 3 0,-2 1 15,-2 7-15,-1 0 0,2-2 16,2-4-16,-6 2 0,-3-2 15,4-4-15,2-3 16,-1-6-16,0-4 0,6-4 0,0-2 16,2-6-16,0-3 0,2 0 0,2 1 0,2 2 15</inkml:trace>
  <inkml:trace contextRef="#ctx0" brushRef="#br0" timeOffset="192867.9933">16431 11272 0,'0'0'0,"0"0"0,0 0 16,27 8-16,-16-4 0,2-1 0,2 1 15,2 0-15,0-2 0,5 4 16,-1 2-16,-3-1 0,-3 0 0,-1-2 16,-3 1-16,-2-2 15</inkml:trace>
  <inkml:trace contextRef="#ctx0" brushRef="#br0" timeOffset="193052.9879">16611 11537 0,'0'0'0,"0"0"0,0 0 16,6 20-16,-6-20 0,0 0 0,10 28 0,-5-17 15,-1 0-15,1 0 0,-1 2 16,0-2-16,1 0 0,-2-5 15,-1-4-15,0 1 0,1-2 16,-3-1-16</inkml:trace>
  <inkml:trace contextRef="#ctx0" brushRef="#br0" timeOffset="193304.9303">16702 11514 0,'0'0'0,"0"0"0,0 0 15,28 1-15,-28-1 0,27 0 16,-27 0-16,30 4 0,-12 0 0,-2 1 16,1 1-16,-2-1 0,1 2 15,-1 2-15,-2 1 0,-3-1 0,-3-1 16,-6 3-16,-5 1 16,-4 0-16,-3-2 0,-2 0 0,-4 1 15,1 0-15,-2-3 0,-1-2 16,2-3-16,1-2 0,3-3 15,2-1 1,1 2-16,2-1 0</inkml:trace>
  <inkml:trace contextRef="#ctx0" brushRef="#br0" timeOffset="193522.5927">17131 11289 0,'0'0'0,"0"0"0,0 0 0,34-1 16,-17 0-16,6-1 0,5-1 15,-1 0-15,1-1 0,8 0 16,2-1-16,5-1 0,-3 1 0,-2-1 16,-4 1-16,-6 0 0,-5-1 0,-6 1 15,-3-2-15,-7 0 0,-5 0 16,1 1-16,-1 2 0,-1-1 15</inkml:trace>
  <inkml:trace contextRef="#ctx0" brushRef="#br0" timeOffset="193791.3348">17352 10972 0,'0'0'0,"0"0"0,0 0 0,4 27 16,-4-27-16,1 35 0,0-8 0,-1 3 16,-1 3-16,0 15 0,0 6 0,0 5 15,0-5-15,1 5 0,1-3 16,1-9-16,0-5 0,0-4 16,2-4-1,-3-6-15,-1-6 0,0-5 16,0-5-16,-2-2 0,-2-3 15,0-7-15,-3-7 0,2-4 0,-1-3 16,2 2-16,-1 3 0,2 1 16</inkml:trace>
  <inkml:trace contextRef="#ctx0" brushRef="#br0" timeOffset="193946.4469">17325 11332 0,'0'0'0,"0"0"15,0 0-15,0 0 0,0 0 0,0 0 0,0 0 16,-19 28-16,19-28 0,-22 25 15,8-10-15,1 1 16,0 0-16,-2 0 16,1 2-16,0-1 0,-1 0 0,-1 2 15,2-3-15,2-3 0</inkml:trace>
  <inkml:trace contextRef="#ctx0" brushRef="#br0" timeOffset="194111.9853">17389 11360 0,'0'0'0,"0"0"0,0 0 16,20 16-16,-20-16 0,16 18 16,-7-7-16,0-1 0,0 1 15,0 1-15,1-1 16,-2-2-16,1 0 0,1-4 16,1-3-16,-1 0 0,-2-1 0,0 0 15</inkml:trace>
  <inkml:trace contextRef="#ctx0" brushRef="#br0" timeOffset="194308.0613">17724 10900 0,'0'0'0,"0"0"0,0 0 0,16 12 0,-16-12 16,0 0-16,17 25 0,-17-25 15,11 25 1,-6-11-16,-2 3 0,-1-2 0,-1-2 16,0-1-16,1-1 0,-1-3 15</inkml:trace>
  <inkml:trace contextRef="#ctx0" brushRef="#br0" timeOffset="194709.2536">17594 11135 0,'0'0'16,"0"0"-16,0 0 0,0 0 0,0 0 16,0 0-16,31 2 0,-31-2 15,0 0-15,42 0 0,-42 0 0,40-2 16,-19 1-16,1-1 0,1 0 31,-2 1-31,0 0 0,3-2 16,-2 1-16,-4 0 0,-3 1 0,-3 0 15,-2 0-15,-2 1 0,-3 1 16,-5-1-16,-1 4 0,-4-1 16,-4 1-16,-3 2 0,-3 0 15,0 1-15,-2 1 0,-6 1 16,-1 1-16,2 0 0,2-3 0,4 1 0,1 0 0,4-2 31,2 0-31,5 0 0,4-1 0,4 0 0,4 0 0,4-3 16,5 0-16,3 0 0,2-2 15,4 0-15,4-1 0,0 0 16,-2-1-16,8 0 0,-1-3 16,-5 0-16,-5 2 0,-5 0 0,-4-1 15,-2 1-15,-3 1 0,-3 0 16</inkml:trace>
  <inkml:trace contextRef="#ctx0" brushRef="#br0" timeOffset="194925.5414">17877 11365 0,'0'0'0,"0"0"0,0 0 15,0 0-15,-8 26 0,8-26 0,-10 26 16,4-11-16,1 1 0,-2 2 16,0 0-16,0-1 0,-1-1 0,-4 2 15,-2 0-15,-1-3 16,0-1-16,-1-1 0,2-1 0,1-2 0,0-4 15,-1-1-15,0-2 0,0-3 16,-1-1-16,3-1 0,2 0 16,3 1-16</inkml:trace>
  <inkml:trace contextRef="#ctx0" brushRef="#br0" timeOffset="195126.1488">17698 11444 0,'0'0'0,"0"0"0,0 0 16,27 16-16,-15-8 0,5 4 16,3 3-16,9 4 0,1 1 0,5 0 15,2 1-15,9 5 0,0-2 16,1-1-16,1-2 0,2 3 0,-8-4 16,-3 0-16,-4-3 0,-8-3 15,-6-3-15,-4-2 0</inkml:trace>
  <inkml:trace contextRef="#ctx0" brushRef="#br0" timeOffset="196274.502">18440 11158 0,'0'0'0,"0"0"0,0 0 16,0 0-16,0 0 0,31-3 0,-31 3 16,35-4-1,-13 1-15,3-1 0,5 0 16,1-1-16,0 0 0,10 0 16,0 1-16,-3 0 0,-3 0 0,3 0 15,-5 0-15,-7 2 16,-4 0-16,-4 1 0,-4-1 15,-3 1-15</inkml:trace>
  <inkml:trace contextRef="#ctx0" brushRef="#br0" timeOffset="196457.6967">18650 11292 0,'0'0'0,"0"0"0,0 0 16,-1 20-16,1-20 0,-2 27 15,0-9-15,0 1 0,-1 2 0,0 7 16,1 1-16,0-4 16,-1-1-16,1-5 0,1-5 15,0-2-15,0-4 0,0-1 0,0-1 0,0-1 0</inkml:trace>
  <inkml:trace contextRef="#ctx0" brushRef="#br0" timeOffset="196714.5246">18870 11168 0,'0'0'0,"0"0"0,0 0 0,0 0 15,4 25-15,-4-25 0,7 32 16,-5-11-16,-1 2 0,-1 5 0,-1 4 16,0 2-16,0 1 0,0 12 15,1 1 1,1-3-16,1 0 0,0 2 0,1-9 15,0 2-15,-1-7 0,-1-6 16,-1-5-16,-2-5 0,-3-6 16,0-6-16,-2-2 15,-3-7-15,-2-5 16,2 1-16,3 1 0,0 2 0</inkml:trace>
  <inkml:trace contextRef="#ctx0" brushRef="#br0" timeOffset="196883.9211">18658 11336 0,'0'0'0,"0"0"15,0 0-15,0 0 0,26 4 0,-26-4 16,0 0-16,30 1 0,-30-1 16,0 0-16,28 2 0,-20-1 15,-2 1-15,0-1 0,-2 0 16,0-1-16</inkml:trace>
  <inkml:trace contextRef="#ctx0" brushRef="#br0" timeOffset="197031.1268">18602 11517 0,'0'0'0,"0"0"16,0 0-16,0 0 0,0 0 0,28 8 15,-28-8-15,30 8 0,-13-4 0,0-1 16,2 0-16,-2 0 0,-2-1 15,-2 0-15,-1-1 16,-2 1-16</inkml:trace>
  <inkml:trace contextRef="#ctx0" brushRef="#br0" timeOffset="197216.2164">18488 11721 0,'0'0'0,"0"0"0,0 0 16,27-3-16,-27 3 0,38-8 15,-13 2-15,1-2 0,2 0 0,1-4 16,3 0-16,7-5 0,-2-2 16,5-6-1,-3-2-15,-8 5 16,-6 5-16,-4 2 0</inkml:trace>
  <inkml:trace contextRef="#ctx0" brushRef="#br0" timeOffset="197400.9463">19121 11003 0,'0'0'0,"0"0"16,0 0-16,0 0 0,0 0 0,7 21 16,-7-21-16,7 21 0,-7-21 15,11 21-15,-2-11 0,-1-1 16,-1-1-16,-2 0 15</inkml:trace>
  <inkml:trace contextRef="#ctx0" brushRef="#br0" timeOffset="197648.5051">19448 11098 0,'0'0'0,"0"0"15,0 0-15,0 0 0,0 0 0,-35 17 16,35-17-16,-38 14 0,17-7 0,-4 1 15,-2 1-15,2 1 16,0 0-16,-3 3 0,2 1 16,3-3-16,3-1 0,5-2 15,3 0-15,4-2 0,4-1 0,6 2 16,5-1 0,4-1-16,4-2 0,5 0 15,4-1-15,1-1 0,2-1 0,6-1 16,0-1-16,-4-1 0,-5 0 15,-4-1-15,-5 2 0,-2 0 16</inkml:trace>
  <inkml:trace contextRef="#ctx0" brushRef="#br0" timeOffset="197864.8738">18937 11461 0,'0'0'0,"0"0"0,0 0 15,0 0-15,32 4 0,-32-4 16,41 1-16,-18-1 0,1 0 0,5 0 16,3-1-16,7-2 0,0-1 0,-3 0 15,1-1-15,-5 1 0,-4 2 16,2-1-16,-4-1 0,-7-4 16,-4-3-16,-3 2 0,-2 2 15,-3 2-15</inkml:trace>
  <inkml:trace contextRef="#ctx0" brushRef="#br0" timeOffset="198087.6187">19245 11314 0,'0'0'0,"0"0"0,0 0 16,0 23-16,0-23 0,-3 30 15,-1-11-15,-2 4 0,0 1 0,-2 4 0,-2 3 16,-3 5-16,1 0 0,0-4 15,0-2-15,-2 2 0,2-8 0,-2-2 16,-3-5-16,2-5 16,-2-5-16,4-1 0,2-2 0,2 0 15</inkml:trace>
  <inkml:trace contextRef="#ctx0" brushRef="#br0" timeOffset="198266.1877">19323 11670 0,'0'0'0,"0"0"16,0 0-16,22 23 0,-13-12 0,1 0 15,0 0-15,2 2 0,-1-1 0,1 1 16,0-1-16,-1-1 0,0-2 0,-1-3 16,0-5-16,-1-4 0,-3-4 15,0 1-15,-1 1 16,0 1-16</inkml:trace>
  <inkml:trace contextRef="#ctx0" brushRef="#br0" timeOffset="198488.9545">19824 11141 0,'0'0'0,"0"0"0,0 0 0,13 17 16,-13-17-16,7 23 15,-5-6-15,0 3 0,-1 2 16,-2 1-16,-1 2 0,1 4 16,0-3-16,0-2 15,-1-2-15,0-3 0,1-4 0,-3-2 16,0-5-16,-2-3 0,0-4 16,0 0-16,1 1 15,0-2-15</inkml:trace>
  <inkml:trace contextRef="#ctx0" brushRef="#br0" timeOffset="198752.1614">19881 11094 0,'0'0'0,"0"0"15,0 0-15,27-2 0,-27 2 0,27-1 16,-10 1 0,1 1-16,1 1 0,1 0 15,-1-1-15,6 2 0,-2 1 16,-1 3-16,-1 1 0,-2 2 15,-3-2-15,-2 4 0,-1 2 16,-4 2-16,-1 2 0,-2 1 16,-3 2-16,-2-1 0,-1 1 0,-2-2 15,-3 1-15,0-2 0,-3 0 0,-3 1 16,0-2-16,-1-7 0,1-6 16,3-2-16,2 1 0,0-1 0</inkml:trace>
  <inkml:trace contextRef="#ctx0" brushRef="#br0" timeOffset="198921.4021">19849 11282 0,'0'0'16,"0"0"-16,0 0 0,0 0 16,0 0-16,26-2 0,-26 2 15,27 2-15,-27-2 0,34-2 0,-17 2 0,0-1 0,-1 0 16,0 1-16,-1 1 15,-1-1-15,-3 1 0,-1-1 16</inkml:trace>
  <inkml:trace contextRef="#ctx0" brushRef="#br0" timeOffset="199068.6726">19907 11400 0,'0'0'0,"0"0"0,0 0 0,25-2 16,-25 2-16,28-2 0,-10-2 15,2 0-15,0-1 0,3 0 16,-1-2-16,5-3 0,-2 1 0,-4 1 16,-3 3-16,-2-2 0</inkml:trace>
  <inkml:trace contextRef="#ctx0" brushRef="#br0" timeOffset="199307.5633">20315 10995 0,'0'0'0,"0"0"15,0 0-15,0 0 0,18 16 0,-18-16 0,11 22 16,-7-7-16,-2 2 0,1 4 16,-2 4-16,-1 0 0,-1 2 15,-1 6-15,1-3 0,-2-3 16,-3-2-16,0-2 0,-2 0 15,-1-4-15,1-1 0,-2-4 32,-1-5-32,2-1 15,1-1-15,1-1 0</inkml:trace>
  <inkml:trace contextRef="#ctx0" brushRef="#br0" timeOffset="199606.6276">20422 11024 0,'0'0'16,"0"0"-16,0 0 0,22-7 16,-22 7-16,20-2 0,-8 2 15,-1-1-15,0 1 0,0 0 16,-1 1-16,0 1 0,0 1 0,-1 4 16,-1 1-16,1 1 0,-1 2 15,-2 2-15,-2 4 0,-1 2 0,-1 2 16,1 8-16,-2 2 0,-1-2 15,0 0-15,-1 6 0,0-1 16,-1-5-16,1-2 0,-1-6 16,0-2-16,0-3 0,-2-2 0,0-3 15,-2-2-15,-1-5 16,-3-2 0,1-1-16,1 0 0,3 0 0</inkml:trace>
  <inkml:trace contextRef="#ctx0" brushRef="#br0" timeOffset="199785.1179">20324 11162 0,'0'0'0,"0"0"0,0 0 0,0 0 0,0 0 16,27-2-16,-27 2 0,25 0 16,-25 0-16,32 0 0,-16 0 15,1 0-15,-1-1 0,0 1 16,-2 0-16,-2-1 0,-2 0 0,-1-1 15,-1 1-15,-2 0 0</inkml:trace>
  <inkml:trace contextRef="#ctx0" brushRef="#br0" timeOffset="199938.3503">20332 11313 0,'0'0'0,"0"0"0,0 0 16,0 0-16,0 0 0,33 2 15,-33-2-15,29 2 0,-29-2 0,35-1 0,-17 0 16,0 0-16,-1 0 0,-3 0 16,-1 0-16,-2 1 0</inkml:trace>
  <inkml:trace contextRef="#ctx0" brushRef="#br0" timeOffset="200170.241">19999 11650 0,'0'0'0,"0"0"16,0 0-16,11 19 16,-11-19-16,11 21 0,-11-21 15,10 25-15,-6-14 0,0 0 16,1 1-16,-1-1 0,1-2 0,-1-2 15,-1-2-15,1 0 0,-2-1 16,0-1-16</inkml:trace>
  <inkml:trace contextRef="#ctx0" brushRef="#br0" timeOffset="200440.0832">20052 11607 0,'0'0'0,"0"0"16,0 0-16,23 0 0,-23 0 0,31-4 15,-9 3-15,2-1 0,3 1 16,12 1 0,3 2-16,-1-1 0,-1 1 15,1 1-15,0 0 0,2 1 16,-5 1-16,0 0 0,-4 2 16,-12-1-16,-4 1 0,-6 1 15,-3 1-15,-6 1 0,-4 1 0,-5 2 16,-5 2-16,-2-3 0,0-1 15,-6 1-15,-3-1 0,-1-2 0,0-1 0,-1-5 16,0-1-16,4 0 16,4-1-16,3 0 0</inkml:trace>
  <inkml:trace contextRef="#ctx0" brushRef="#br0" timeOffset="200625.1033">20175 11662 0,'0'0'0,"0"0"0,0 0 16,0 0-16,0 0 0,11 25 0,-11-25 15,6 17-15,-6-17 0,3 22 16,-3-22 0,2 21-16,1-12 0,0-3 0,-1-1 0,0 0 0,0-2 15,0 0-15</inkml:trace>
  <inkml:trace contextRef="#ctx0" brushRef="#br0" timeOffset="200787.8864">20401 11654 0,'0'0'0,"0"0"0,0 0 0,0 0 0,0 0 16,0 0-16,2 30 0,-2-30 16,-1 23-16,1-23 15,-8 30-15,2-11 16,-2 2-16,-1-4 0,0-1 0,2-4 15,0 0-15,0-2 0</inkml:trace>
  <inkml:trace contextRef="#ctx0" brushRef="#br0" timeOffset="201010.7615">19907 11892 0,'0'0'0,"0"0"0,0 0 0,0 0 0,33-4 0,-33 4 16,40-5-16,-14 1 0,5-1 16,7 1-16,5 0 0,11 0 15,-1 1-15,14 1 0,0-1 16,8 2-16,-5 1 0,-7 2 16,-2 1-16,-7 0 15,-5 0-15,-5 0 16,-10 0-16,-9-2 0,-6 0 0,-5 0 15</inkml:trace>
  <inkml:trace contextRef="#ctx0" brushRef="#br0" timeOffset="205504.3537">16582 12069 0,'0'0'0,"0"0"0,0 0 16,0 0-16,0 0 0,0 0 0,16 22 15,-16-22-15,0 0 0,12 30 16,-8-15-16,0-2 0,1-2 0,-1 1 15,1 1-15,-2 0 16,1-1-16,0 0 0,-1 0 0,0-2 16,0 1-16,-1-2 15,1-2-15,-1 0 0,0-3 16,1-2-16,-3-2 0,2 2 16,-2-2-16,2 2 0</inkml:trace>
  <inkml:trace contextRef="#ctx0" brushRef="#br0" timeOffset="205785.3008">16686 12132 0,'0'0'16,"0"0"-16,0 0 0,0 0 15,0 0-15,0 0 0,0 0 0,21-14 16,-21 14-16,25-10 16,-25 10-16,40-7 15,-14 4-15,0 1 0,-1-1 16,1 0-16,3 1 0,5 0 15,-1 1-15,-1 1 0,-1 1 0,-3-1 0,-3-1 0,5 2 16,-2 2 0,-3-1-16,-4 1 0,-3 0 0,-1 1 15,-4 0-15,-3 1 0,-4 1 16,-5 3-16,-2-1 0,-3 0 0,-3 2 16,-6 4-16,0-1 0,1-1 0,-11 3 15,-6-2 1,2 1-16,1 0 0,5-3 0,4-3 15,2-1-15</inkml:trace>
  <inkml:trace contextRef="#ctx0" brushRef="#br0" timeOffset="205985.8903">16741 12321 0,'0'0'16,"0"0"-16,0 0 0,24-8 0,-12 5 15,5 0-15,4 1 0,1-1 16,0-1-16,9 0 0,0 0 0,-1 0 16,1 3-16,-3-2 0,-3-3 15,1 1-15,-4 2 0,-6 0 16,-3 1-16,-4-1 0,-2 0 0,-2 0 16,0 1-16,-2 1 0</inkml:trace>
  <inkml:trace contextRef="#ctx0" brushRef="#br0" timeOffset="206302.3308">16923 11939 0,'0'0'0,"0"0"16,0 0-16,0 0 0,0 0 0,3 32 15,-3-32-15,0 40 16,0-10-16,-1 6 16,0 4-16,-1-2 0,-1-2 0,3 12 15,2 11-15,-1-4 0,0-5 16,0 2-16,0-4 0,0-5 0,1-4 16,0-5-16,1 0 0,-1-5 0,0-3 15,0-1-15,2-3 16,-3-5-16,-2-5 0,-1-3 0,0-4 15,1-2-15,0 0 0,0 0 16</inkml:trace>
  <inkml:trace contextRef="#ctx0" brushRef="#br0" timeOffset="206587.7072">17574 11973 0,'0'0'0,"0"0"16,0 0-16,0 0 0,0 0 15,12 20-15,-12-20 0,0 0 16,10 26-16,-10-26 15,5 22-15,-3-11 0,1 0 16,1 0-16,-1 0 16,0 0-16,1-3 0,-1-1 0,0-2 15,-1 1-15,1-2 0,-1 0 16</inkml:trace>
  <inkml:trace contextRef="#ctx0" brushRef="#br0" timeOffset="206757.1065">17776 11964 0,'0'0'0,"0"0"15,0 0-15,0 0 0,0 0 0,10 21 16,-10-21-16,0 0 0,7 23 0,-7-23 0,0 0 16,10 25-16,-7-16 0,0-3 15,0 0-15,1-2 0,-1 0 16,-1 0-16</inkml:trace>
  <inkml:trace contextRef="#ctx0" brushRef="#br0" timeOffset="206957.7785">18049 12012 0,'0'0'0,"0"0"0,0 0 0,0 0 16,0 0-16,0 0 0,-18 24 15,18-24-15,-15 18 0,15-18 16,-22 26-16,8-13 0,-3 1 0,0-1 16,-1 0-16,1 0 0,-1-3 0,-2 2 15,4-2-15,2-2 0</inkml:trace>
  <inkml:trace contextRef="#ctx0" brushRef="#br0" timeOffset="207211.8448">17457 12215 0,'0'0'0,"0"0"0,0 0 0,0 0 16,0 0-16,2 24 0,-2-24 16,0 24-16,0-24 0,1 28 15,-1-28-15,2 29 0,-1-14 0,0 0 16,0 0-16,0-1 0,1-1 0,0-1 15,-1-3-15,1 0 0,0-2 16,-1-1-16,0-3 0,-1-3 16,2 2-16,-2-2 0,2-5 15,-2 3-15,0-1 0,0 1 16</inkml:trace>
  <inkml:trace contextRef="#ctx0" brushRef="#br0" timeOffset="207929.7032">17589 12268 0,'0'0'0,"0"0"0,0 0 0,23-5 16,-23 5-16,27-7 0,-6 4 16,2-2-16,2 1 0,2 0 15,4 1-15,7 0 0,-2 1 0,-1-1 16,1 0-16,3 0 0,-2 3 0,-7-1 16,-3 1-16,-5 1 0,-3 2 15,-4-1-15,-3-1 0,-3 2 16,-3 0-16,-5 3 0,-3 3 15,-4-1-15,-4 2 0,-3 1 16,-4 1-16,0-2 0,-2-1 0,-1-1 0,-1-1 16,-8 1-16,-1 0 0,0 1 15,0 1-15,3-3 0,0-2 16,4 1-16,2-1 0,1 0 16,1-2-16,4-1 0,3-1 15,2 1-15,2-1 0,4-1 16,0 1-16,4-1 15,3-3-15,2 1 0,4 0 16,2 0-16,1-1 0,1 1 16,2 0-16,-1 1 0,1 0 15,2 1-15,1 2 0,-2-1 16,0-1-16,-2 2 0,0-1 16,-2 2-16,-2-1 0,-1 1 15,-2 1-15,-4 2 0,-3 0 0,-3 2 0,-3 0 16,-1 2-16,-3-1 0,-1 0 15,-2-1-15,1 2 0,1-3 16,0 3-16,1-2 0,2-1 16,0-1-16,1-2 0,2 0 15,1-1-15,2 0 0,2-1 16,2 1-16,2-1 16,0-1-16,2 2 0,1 0 15,3 1-15,1 0 0,1-1 16,2 1-16,-2 0 15,0-1-15,0 2 0,0 1 0,-1 1 16,-1 0-16,0 1 0,0 0 16,-1 2-16,-2 0 0,-1-1 15,0 0-15,-2 0 0,-1-1 0,-1 0 0,-2 1 16,-1 0-16,0 0 0,-1 0 16,-1 2-16,-2-3 0,0 2 15,-2-2-15,-1 1 0,0-2 16,-2-1-16,-1-1 0,0 0 15,0-2-15,0 0 0,0-2 16,0-1 0,1-1-16,2 1 0,0-1 0</inkml:trace>
  <inkml:trace contextRef="#ctx0" brushRef="#br0" timeOffset="208114.449">17676 12647 0,'0'0'0,"0"0"0,0 0 16,0 0-16,34-7 0,-34 7 16,38-8-16,-13 4 0,2-2 15,3 1-15,3 0 0,10 1 16,0 1-16,2-1 0,2-1 16,6-1-16,-5 3 0,-8-1 15,-8 1-15,-6 1 0</inkml:trace>
  <inkml:trace contextRef="#ctx0" brushRef="#br0" timeOffset="209974.0077">16752 13000 0,'0'0'0,"0"0"0,0 0 0,0 0 31,0 0-31,0 0 0,0 0 16,0 0-16,0 0 0,0 0 15,0 0-15,0 0 0,0 0 0,0 0 16,0 0-16,0 0 16,5 22-16,-5-22 0,0 0 0,0 0 15,0 0-15,0 0 0,0 0 0,0 0 16,0 0-16,0 0 0,0 0 16,21 14-16,-21-14 0,0 0 15,0 0-15,25 2 0,-25-2 0,0 0 16,27 5-16,-16-1 15,0 0-15,0 0 0,0 0 0,-1 1 16,0 0-16,0-1 0,-1 1 0,0 0 16,-2 0-16,0 0 0,0 0 15,-3 1-15,-2-1 0,-1 0 16,0-1-16,1-1 0</inkml:trace>
  <inkml:trace contextRef="#ctx0" brushRef="#br0" timeOffset="210243.4058">16621 13237 0,'0'0'0,"0"0"16,0 0-16,0 0 0,32 5 15,-32-5-15,34 5 0,-34-5 0,41 0 0,-16 0 16,3 0-16,2-1 0,5-2 15,9 1-15,0-1 0,-3-1 16,-3-1-16,6 1 0,-3 1 16,-5 1-16,-4 0 0,-4-3 15,-5 0-15,-6 0 0,-5-1 16,-6 1-16,-3 2 16,-1 0-16,-1 0 0,-1 3 15</inkml:trace>
  <inkml:trace contextRef="#ctx0" brushRef="#br0" timeOffset="210428.4923">17128 13222 0,'0'0'0,"0"0"16,0 0-16,0 0 0,0 0 0,-13 22 15,13-22-15,-15 21 0,15-21 0,-20 29 16,10-7-16,1 0 0,-1-1 16,-2 1-16,-2 0 0,-2 5 15,-1-2-15,0-1 0,-2-2 16,1-2-16,2-1 0,-4 0 0,0-3 15,1 0-15,2 1 0,-4-5 16,-1-4-16,3-6 0,2-5 0,4 1 16,2 1-16,2 0 0</inkml:trace>
  <inkml:trace contextRef="#ctx0" brushRef="#br0" timeOffset="210675.9857">16792 13381 0,'0'0'0,"0"0"16,0 0-16,22 8 0,-22-8 16,30 9-16,-9-3 0,1 2 0,2 1 15,2-1-15,4-2 16,7 1-16,0-2 0,-3 2 16,-1 1-16,4 2 0,-1 0 0,-7-2 15,-2 0-15,-5-2 0,-3-2 16,-5 0-16,-3-2 0,-4-1 0,-3 0 15,-1 0-15,0 0 16,-1-1-16</inkml:trace>
  <inkml:trace contextRef="#ctx0" brushRef="#br0" timeOffset="210876.6108">16943 13690 0,'0'0'0,"0"0"0,0 0 0,0 27 16,0-17-16,0 3 0,1 2 16,0 1-16,1 0 0,-1 4 15,-1 0-15,0-3 0,0 0 0,0-4 16,0 0-16,1-2 0,0-1 0,0-2 16,1-1-16,-2-3 0,0-4 15,0 0-15,0 2 0,0-2 16</inkml:trace>
  <inkml:trace contextRef="#ctx0" brushRef="#br0" timeOffset="211092.9733">17144 13771 0,'0'0'0,"0"0"15,0 0-15,6 19 0,-6-19 0,4 18 16,-4-18-16,4 27 15,-3-14-15,-1 2 0,0 0 0,0 0 0,-1 0 16,-1-1-16,1-1 0,0-1 16,1-4-16,-1 0 0,0-3 15,1-5-15,-2-4 0,1 1 16,0 1-16,0 0 0</inkml:trace>
  <inkml:trace contextRef="#ctx0" brushRef="#br0" timeOffset="211447.4332">17773 13069 0,'0'0'0,"0"0"0,0 0 0,0 0 15,0 0-15,0 0 0,0 0 0,-18 23 16,18-23-16,-19 17 0,19-17 15,-16 13-15,16-13 0,0 0 16,-11 20-16,12-12 0,2-1 16,5-1-16,4-1 15,2 0-15,2-2 0,4 1 0,3-1 0,-1 0 16,-1 0-16,3 0 0,-2 1 16,-3 0-16,-4 0 0,-4 1 15,-3 0-15,-4 2 0,-2 0 0,-8 3 16,-5 2-16,-4-2 0,-4 1 15,-2-3-15,-2 1 0,-3 0 16,-1 1 0,-8-1-16,-2 0 15,8-3-15,5-1 16,6 0-16</inkml:trace>
  <inkml:trace contextRef="#ctx0" brushRef="#br0" timeOffset="211632.4568">17621 13303 0,'0'0'0,"0"0"15,0 0-15,0 0 0,0 0 0,0 0 0,17 15 16,-17-15-16,9 18 0,-9-18 16,9 33-16,-5-13 15,1 1-15,-2 2 0,0 1 0,1-4 16,-1 0-16,1 2 0,0-2 16,0-4-16,2-2 0,-2-3 15,-1-2-15,1-2 0,-1-1 0,-1-1 16</inkml:trace>
  <inkml:trace contextRef="#ctx0" brushRef="#br0" timeOffset="211917.7917">17733 13371 0,'0'0'0,"0"0"16,0 0-16,21-3 0,-21 3 15,23 0-15,-23 0 0,31 1 16,-13 1-16,0-2 15,1 1-15,-1-1 0,-2 1 0,1 1 16,-1 0-16,4 1 0,-1 2 16,-1 0-16,-2 1 15,-2 0-15,-1 1 0,-5 1 0,-1 1 0,-3-1 16,0 0-16,-3 2 0,-1 2 16,-2-4-16,-3 1 0,-1 2 0,-3 0 15,1-1-15,0-1 0,1 1 16,-1-2-16,-2 0 0,-1-2 15,2-1-15,1 0 0,2-2 16</inkml:trace>
  <inkml:trace contextRef="#ctx0" brushRef="#br0" timeOffset="212096.0121">17717 13473 0,'0'0'0,"0"0"0,0 0 16,0 0-16,0 0 0,0 0 0,29 1 15,-29-1-15,0 0 0,32 1 0,-32-1 16,28 0-16,-13 0 0,2-1 16,-1 0-16,0 0 0,-3-1 15,-1 0-15,-2-1 0,-1 0 16,-1 2-16,-2-1 0</inkml:trace>
  <inkml:trace contextRef="#ctx0" brushRef="#br0" timeOffset="212296.7179">17817 13379 0,'0'0'0,"0"0"0,0 0 16,0 0-16,0 0 0,4 30 16,-4-30-16,5 21 0,-5-21 0,5 24 0,-3-13 15,1 1-15,0 0 0,0-1 16,-1 0-16,1-1 0,-1-1 15,-2-2-15,-1-1 0,0-1 16,0 1-16,-1-3 0</inkml:trace>
  <inkml:trace contextRef="#ctx0" brushRef="#br0" timeOffset="212497.3423">17677 13597 0,'0'0'0,"0"0"16,0 0-16,0 0 0,26 3 0,-26-3 15,28 0-15,-28 0 16,34-2-16,-14 1 16,2 1-16,-1-2 0,0 0 15,-1-1-15,-2 2 0,0-1 16,-1 0-16,0 0 0,-1-2 16,-5 1-16,-5 0 0,-1 1 15,-1 0-15,-1 0 0</inkml:trace>
  <inkml:trace contextRef="#ctx0" brushRef="#br0" timeOffset="212936.4481">17331 13711 0,'0'0'0,"0"0"16,0 0-16,0 0 0,0 0 15,0 0 1,36 7-16,-36-7 0,44 2 15,-14-2-15,5-1 0,4-2 16,3-1-16,15-3 0,3 0 16,8 1-16,-3 2 0,7-2 15,-6-1-15,-7 0 0,-5 1 0,-1 1 16,-9 1-16,-11 2 0,-7-2 16,-11 3-16,-5-1 0,-5 1 0,-8-2 15,-7 2-15,-5 1 0,1 0 16,-2-2-16,-4 4 0,-3 0 15,-3 2-15,-2-1 0,-1 4 16,1 2-16,-2 2 0,-1 1 0,-3 6 16,1 1-16,3 0 0,3 2 15,1-1 1,2 4-16,2-1 0,2 1 16,5-3-16,4-1 0,3-2 15,4-3-15,4 3 16,4 0-16,3-4 0,2-1 15,0-3-15,1-3 0,0-2 16,0-3-16,-1-3 0,-1-4 0,-2 2 16,0 0-16,-2 0 0</inkml:trace>
  <inkml:trace contextRef="#ctx0" brushRef="#br0" timeOffset="213221.2822">17943 13776 0,'0'0'0,"0"0"0,0 0 0,0 0 16,27 4-16,-27-4 0,24 6 16,-9-4-16,-1-1 0,0 3 15,1-1-15,-3 2 0,0 0 0,-1 2 16,-1 1-16,-1 1 16,0 0-16,-3 2 0,0 1 0,-2 0 15,-1 1 1,0 4-16,-2 0 0,-1-1 15,0-1-15,-1-1 0,-1 1 16,0-2-16,-1-2 0,-3-1 16,-1-3-16,-2 0 0,-1-1 0,-2 4 15,-1 2-15,2-1 16,2-3-16,1 0 0</inkml:trace>
  <inkml:trace contextRef="#ctx0" brushRef="#br0" timeOffset="213399.7478">17815 13866 0,'0'0'0,"0"0"16,0 0-16,0 0 0,0 0 0,32 12 31,-32-12-31,27 6 0,-12-3 0,1 0 16,1-1-16,-1 0 0,1-1 0,0 0 15,2-1-15,-4-1 16,0-1-16,-3 1 0,-1 0 15,-2 0-15</inkml:trace>
  <inkml:trace contextRef="#ctx0" brushRef="#br0" timeOffset="213553.5439">17834 14039 0,'0'0'16,"0"0"-16,0 0 0,0 0 0,0 0 15,21 13-15,-21-13 0,25 7 0,-11-5 16,6-4-16,5-3 15,1-3-15,-2-2 0,3 0 0,-3 1 0,-6 1 16</inkml:trace>
  <inkml:trace contextRef="#ctx0" brushRef="#br0" timeOffset="213970.3193">18676 13187 0,'0'0'0,"0"0"0,0 0 16,0 0-16,0 0 0,-12 21 16,12-21-16,0 0 0,-16 24 0,16-24 15,-8 19-15,6-9 0,1-1 0,2 0 16,2-1-16,2-1 15,2-1-15,2-1 0,4 1 16,-1 0-16,-1-1 0,0-1 0,0-1 16,0 0-16,0 0 0,-1-1 15,-1 1 1,-2-2-16,1 2 0,-1-1 16,-2 2-16,-2 2 0,-1 1 15,-5 4-15,0 4 0,-2-1 0,-2 1 0,-5 8 16,-5 1-16,0 1 0,-2 2 0,-1 3 15,-1 3-15,-4 5 0,0-4 16,1-4-16,1-3 16,2-3-16,2-5 0,-2 0 15,3-4-15,2-8 0,1-4 0,2-1 16,2 0-16,2 0 0</inkml:trace>
  <inkml:trace contextRef="#ctx0" brushRef="#br0" timeOffset="214123.4631">18414 13474 0,'0'0'0,"0"0"16,0 0-16,0 0 0,0 0 0,18 12 15,-18-12-15,20 7 0,-20-7 16,27 11-16,-8-5 0,0 0 0,1-1 0,1 0 0,2-3 31,-3 1-31,-3-1 0,-1 1 16</inkml:trace>
  <inkml:trace contextRef="#ctx0" brushRef="#br0" timeOffset="214440.0116">18640 13879 0,'0'0'0,"0"0"0,0 0 0,-2 24 15,2-16-15,2 1 0,2 0 16,2-1-16,4-2 0,3-1 15,4-2-15,0-2 0,-1-2 16,7-2-16,3-1 0,-2-1 16,-1-3-16,-2-1 15,-2-1-15,-4-1 0,-2 0 16,-3-2-16,-2 1 0,-4-1 16,-1 1-16,-6 0 0,-2 1 15,-6 1-15,-3 1 0,-3 1 16,-1 2-16,-2 2 0,0 3 0,-7 1 15,2 0-15,3 1 0,3 1 16,6-1-16,4-1 0,3-2 16,4-2-16,0 1 0,1 1 0,1 2 0</inkml:trace>
  <inkml:trace contextRef="#ctx0" brushRef="#br0" timeOffset="214718.3611">19164 13431 0,'0'0'0,"0"0"16,0 0-16,0 0 0,25 6 0,-25-6 15,31 2-15,-31-2 16,40 2-16,-16-1 0,4-1 0,-1-1 0,2 0 15,8 0-15,1 1 0,-3-1 16,-2 0-16,5 0 0,-4 1 16,-6-2-16,-7-2 0,-6-1 15,-3-4-15,-9 0 0,-5-2 0,0 1 16,1 3-16,0 1 0</inkml:trace>
  <inkml:trace contextRef="#ctx0" brushRef="#br0" timeOffset="214987.9164">19435 13196 0,'0'0'16,"0"0"-16,0 0 0,0 0 15,0 0-15,0 0 16,6 29 0,-6-29-16,3 33 0,-2-10 0,-1 4 15,0 3-15,-1 3 0,0 12 16,0 7-16,0-5 0,0 0 0,0 6 15,-1-4-15,2 1 0,0-6 16,0-6-16,0-4 0,2-6 16,-2-6-16,1-5 0,0-4 0,-1-3 0,0-3 15,0-7-15,-1-4 0,0-5 16,1-4-16,0 3 0,0 2 16,0 1-16</inkml:trace>
  <inkml:trace contextRef="#ctx0" brushRef="#br0" timeOffset="215153.1027">19486 13509 0,'0'0'0,"0"0"0,0 0 0,0 0 15,0 0-15,-17 23 0,17-23 0,-16 26 0,6-11 16,-3 2-16,-3 1 0,0 0 16,-2 1-16,-4 3 15,1-2-15,2-3 16,2-3-16,1-3 0,4-1 0,1-2 15</inkml:trace>
  <inkml:trace contextRef="#ctx0" brushRef="#br0" timeOffset="215304.0049">19454 13583 0,'0'0'0,"0"0"0,0 0 0,13 19 0,-13-19 15,15 20-15,-9-10 0,2 1 16,0 0-16,0 0 0,1-1 15,0-4-15,-1-2 0,-2 0 16,0-1-16,-1-1 0</inkml:trace>
  <inkml:trace contextRef="#ctx0" brushRef="#br0" timeOffset="215843.0679">19835 13166 0,'0'0'0,"0"0"0,0 0 16,0 0-16,0 0 0,0 0 0,10 20 15,-10-20-15,0 0 0,-2 24 16,2-24-16,-8 24 0,8-24 16,-12 26-16,5-15 0,-1 0 0,0 0 15,-1-1-15,-1 2 16,1-3-1,-3 0-15,1-1 0,0 1 16,0-2-16,0-1 0,1-1 0,2-1 16,1-1-16,2 1 0,1-1 0,4-3 15,1 3-15,5-2 0,3-1 16,3 1-16,2-1 16,4 0-16,2 0 0,2-1 15,6 0-15,1 2 0,-1 0 0,-2 1 16,-2 0-16,-2 0 0,-3 0 0,-4-1 15,-2 3-15,-3 0 0,-5 1 16,-4 2 0,-4 1-16,-5 1 0,-7 1 15,-6 2 1,-5 1-16,-2-2 0,2 0 0,4-2 16,-2 2-16,2-2 0,3-1 15,4-1-15,4-1 0,2-1 16,5 0-16,2 1 0,6-2 15,3 0-15,5-1 0,2 0 0,3-1 16,4 0-16,3-1 16,0-1-16,8-3 0,1-1 15,-4 1-15,-3 0 0,-2 0 0,-2 1 16,-5-3-16,-5 0 0,-2 1 0,-2 1 16,-2 1-16</inkml:trace>
  <inkml:trace contextRef="#ctx0" brushRef="#br0" timeOffset="216074.8524">19925 13671 0,'0'0'0,"0"0"0,0 0 15,-2 22-15,2-22 0,-3 27 16,2-13-16,-1 1 0,0 0 0,-1-1 16,-2 1-16,0 0 15,-2 0-15,-4 2 0,-1-1 0,0-1 16,0-2-16,-2-1 0,1-1 15,0-3 1,0-2-16,-3-4 16,0-2-16,0-3 0,2-1 0,2 0 15,1 1-15,2 1 0</inkml:trace>
  <inkml:trace contextRef="#ctx0" brushRef="#br0" timeOffset="216328.864">19740 13712 0,'0'0'0,"0"0"16,0 0-16,0 0 0,16 22 0,-16-22 16,23 19-16,-7-8 15,0-2-15,3 1 0,2 1 0,8 3 16,0-1-16,1 2 0,0 1 16,0-2-16,0-3 15,8 3 1,-2 0-16,-3-1 0,-3-2 0,-3-1 15,-2-1-15,-3 0 0,-1-1 0,-4-2 16,-4-2-16,-2-1 0,-2-1 16,-3-5-1,0-3-15,-3 1 16,0 2-16,0 0 0</inkml:trace>
  <inkml:trace contextRef="#ctx0" brushRef="#br0" timeOffset="216491.7291">20730 14080 0,'0'0'0,"0"0"0,0 0 16,0 0-16,0 0 0,0 0 16,0 0-16,0 0 0</inkml:trace>
  <inkml:trace contextRef="#ctx0" brushRef="#br0" timeOffset="220587.4642">13994 11836 0,'0'0'0,"0"0"0,0 0 0,0 0 15,0 0-15,23 6 0,-23-6 16,0 0 0,19 4-16,-19-4 0,0 0 0,27 8 15,-27-8-15,24 5 0,-8-2 16,0-1-16,2-2 0,1 1 15,2-1-15,1 0 0,0 0 16,3-1-16,4 1 0,7-2 16,-1 2-16,4-1 0,2-1 15,7 1-15,0 1 0,-2-1 0,0 1 16,-1 0-16,-1 1 0,9-1 0,-1 0 16,-3-1-16,-3-2 0,4 2 15,0 1-15,-3 0 0,-3 0 0,11-3 16,1-1-16,-5 2 0,-4 1 15,5-1-15,2 0 0,-2 1 16,-3 0 0,9-1-16,-2-2 15,-1 1-15,0-3 0,3 5 16,1 2-16,-8-1 0,-7 0 0,25 1 16,-1-1-16,-25 0 0,2-1 15,4 0-15,4 0 0,-5-1 16,-4 1-16,25-5 0,-2 2 15,-5 1-15,-1 2 0,-1-4 0,-1-3 0,-9 4 16,-7 4-16,10 0 16,5 1-16,-1 1 0,0 1 0,-1 2 15,0 1-15,-9-4 0,-5-2 16,5-1-16,3-2 0,0 0 16,0 2-16,2 1 0,4 1 15,-8 4-15,-3 3 0,7-6 0,3-4 16,-3-1-16,-3 1 0,2 0 0,3 0 15,-4 4-15,-3 4 0,3 1 16,2 0-16,3-3 16,3-4-16,1-2 15,0-1-15,-9 4 0,-7 3 0,9-4 16,4-2-16,-4 5 16,-4 3-16,5-4 0,3 0 15,-2-4-15,-2-2 0,7 3 0,4 2 16,-8 2-16,-6 0 0,3 1 15,2-1-15,-2-1 0,-2 0 16,5-1-16,3 1 0,-4-2 16,-2-2-16,6 1 0,4-1 15,-8 2-15,-5 2 0,7-1 0,7-1 16,-5-1-16,-2 1 0,4 2 16,2 3-16,-7-3 0,-3-3 0,4 4 15,4 3-15,-1-1 0,-2-2 16,-1 0-16,1-2 0,-8 3 15,-5 0-15,-4 0 0,-2-1 16,-10-3-16,-5-1 16,-6 0-16,-5 1 0,-6 2 15,-4 2-15,-2-4 0,0 0 16,-1 2-16</inkml:trace>
  <inkml:trace contextRef="#ctx0" brushRef="#br0" timeOffset="231909.3708">20990 11232 0,'0'0'0,"0"0"0,0 0 15,0 0-15,20-3 0,-20 3 16,0 0-16,23 5 0,-23-5 15,22 8-15,-8-3 16,0 3-16,2 1 0,-1 3 16,2 3-16,0 1 0,1 2 15,5 9-15,-1 1 0,-1 1 16,-1-1-16,1 8 16,-3 1-16,-6-3 0,-3 0 15,-9-2-15,-8 2 0,-6-6 16,-5-4-16,-18-4 0,-10-8 15,10-3-15,8-1 0,6-2 16</inkml:trace>
  <inkml:trace contextRef="#ctx0" brushRef="#br0" timeOffset="236022.6317">5358 9453 0,'0'0'0,"0"0"0,0 0 16,0 0-16,0 0 0,22-6 16,-22 6-16,0 0 0,0 0 0,24-8 15,-24 8-15,16-4 16,-9 2-16,2 1 0,-2 1 0,1-1 16,-1-2-16,1 0 0,0 2 15,-2-1-15,1 1 16,-2 0-16</inkml:trace>
  <inkml:trace contextRef="#ctx0" brushRef="#br0" timeOffset="268977.8026">11724 9234 0,'0'0'0,"0"0"0,0 0 15,0 0-15,0 0 0,0 0 0,0 0 16,0 0-16,27 0 0,-27 0 16,0 0-16,0 0 0,25-2 0,-25 2 15,0 0-15,24-4 0,-24 4 0,18-2 16,-6 1-16,2 0 15,0 0-15,1 0 0,3 0 16,0-1-16,-1 0 0,3-1 16,1 1-16,0 0 0,0-1 0,7 0 15,0 0 1,0 1-16,-2-1 0,2 0 16,2-1-16,-1 0 0,1 1 0,9 0 15,0 0-15,0 1 0,-3 2 16,3-2-16,1-1 15,-3 0-15,-2 1 0,10-1 16,-1 3-16,-5 2 0,-2 0 0,1-3 16,3-3-16,-3 0 0,-3-2 0,2 3 15,3-1-15,-1 3 0,-2 2 0,2 0 16,0-1-16,0-1 0,-2 0 16,6-2-16,0 2 0,-3 1 15,-1 1-15,-2 0 0,2 0 16,-5 0-16,-3 0 0,1 0 15,0 2-15,-1-1 0,-3 0 0,1 3 16,0 0-16,-7-1 0,-1-3 0,-2-1 16,0-1-16,-1 3 0,-1 1 15,0 1-15,-2-1 0,-2 1 16,-3 1-16,-4-2 0,0 0 16,-2-2-16</inkml:trace>
  <inkml:trace contextRef="#ctx0" brushRef="#br0" timeOffset="272772.4257">14453 9229 0,'0'0'0,"0"0"0,0 0 16,0 0-16,0 0 0,29-1 0,-29 1 15,22-1-15,-22 1 0,24-1 16,-8 1-16,-1 0 0,0 0 16,2-1-16,2-1 0,1 1 0,1 0 15,7-1-15,3 1 0,1 0 16,1 1 0,4 0-16,1-2 0,2 1 15,-1 0-15,16-2 0,3-1 16,0 1-16,1 0 0,15-1 15,3 2-15,7 1 0,-6 1 0,17-3 16,1 2-16,-10 0 0,-6 1 16,40 0-16,-6 1 15,-15 0-15,-10 2 0,1-1 16,-1 0-16,-12 0 0,-6-1 0,-1 3 16,2 0-16,-13 1 0,-7 0 15,-4 3-15,-2 4 0,-12-3 16,-6-2-16,-10-1 0,-4-2 0,-6-2 15</inkml:trace>
  <inkml:trace contextRef="#ctx0" brushRef="#br0" timeOffset="286449.2569">14457 7651 0,'0'0'0,"0"0"16,0 0-16,0 0 0,0 0 0,0 0 15,0 0-15,-6 27 16,6-27-16,-7 21 0,7-21 0,-10 31 16,4-12-16,-2 3 0,-2 3 15,-2 1-15,-1-1 0,-6 10 16,-1 2-16,0-3 0,1 0 0,-7 5 15,0-1-15,2-6 16,1-4-16,3-5 0,1-3 16,2-5-16,3-1 0,3-4 15,2-2-15,1-1 0</inkml:trace>
  <inkml:trace contextRef="#ctx0" brushRef="#br0" timeOffset="286765.9134">14179 7919 0,'0'0'16,"0"0"-16,0 0 0,27-8 0,-13 5 15,2 1-15,5 2 16,0 0-16,0 0 16,10 2-16,3 1 0,-1-1 0,-1 2 0,8 0 0,-1 2 15,-3-1-15,-3-1 0,-4 6 16,-1 1-16,-4 1 0,-4 0 15,-2 2-15,-4 1 0,-2 1 0,-2 1 16,-4 0-16,-5 0 0,-2 1 16,-2-1-16,-2 2 0,-4 0 31,-3-2-31,-2-4 0,-4 0 0,-2 1 16,1-4-16,2-2 0,-3-2 15,-2-3-15,3-1 0,3-2 0,2 0 16,3 0-16,3 0 0</inkml:trace>
  <inkml:trace contextRef="#ctx0" brushRef="#br0" timeOffset="286982.2629">14523 8027 0,'0'0'15,"0"0"-15,0 0 0,0 0 0,0 0 16,0 0-16,0 0 16,0 0-16,0 0 0,0 0 0,0 0 15,0 0-15,3 24 0,-3-24 16,-21 31-16,9-14 0,0 2 0,-4 2 31,0 1-31,-5 7 0,0-2 16,1-2-16,1-2 0,-1 1 15,3-3-15,3-7 0,1-3 16,5-4-16,0-3 0,3-1 16,1-1-16,1-1 0</inkml:trace>
  <inkml:trace contextRef="#ctx0" brushRef="#br0" timeOffset="287267.5643">14691 7806 0,'0'0'0,"0"0"0,0 0 16,0 0-16,24-7 0,-24 7 15,23-4-15,-7 2 0,2-1 16,3 0-16,2-1 0,-1 2 0,-1-1 16,8-3-16,0 0 15,-2 1-15,-2 1 0,1-1 0,-1-1 16,-4 1-16,-2 2 0,-4 0 0,-2 1 16,-3 1-16,-3 0 0,-5 1 0,-2 0 15,-2-1-15,2 1 0,-2-1 16</inkml:trace>
  <inkml:trace contextRef="#ctx0" brushRef="#br0" timeOffset="287537.2886">14929 7656 0,'0'0'0,"0"0"16,0 0-16,0 0 0,0 0 0,0 0 15,0 0-15,0 0 16,0 0-16,12 19 0,-12-19 15,0 0 1,4 28-16,-4-28 0,2 28 16,-2-12-16,0 2 0,0-1 0,-1 3 15,0-4-15,0 1 0,0-2 16,0-1-16,0 0 0,-2-2 16,0 4-16,-1-3 0,0-3 15,1-2-15,-3 0 0,1-2 16,-2 2-16,1 2 0,0-2 0,2-2 0,-1 1 15</inkml:trace>
  <inkml:trace contextRef="#ctx0" brushRef="#br0" timeOffset="287753.5592">14740 7941 0,'0'0'0,"0"0"16,0 0-16,0 0 15,0 0-15,0 0 0,0 0 0,20-20 16,-20 20-16,21-7 0,-21 7 15,28-6-15,-12 2 0,1-1 16,3-1-16,0 1 0,1 0 0,-1 0 16,0 1-16,-2 1 0,1 0 15,3 0-15,-1 1 16,-2 0-16,-4-1 0,-1 3 0,-3 0 0,-4 2 16,-1 1-16,-2-1 0,0 0 15,-1-1-15</inkml:trace>
  <inkml:trace contextRef="#ctx0" brushRef="#br0" timeOffset="288008.3193">14743 8025 0,'0'0'0,"0"0"0,0 0 16,0 0-16,0 0 0,0 0 16,28-7-16,-28 7 0,31-7 0,-12 2 15,5 1-15,0-3 0,1 1 16,2 0-16,-1 1 0,7-2 15,0 0 1,-1 2-16,-1-1 0,-3 2 16,-3 0-16,-3 0 0,-2 0 15,-2 1-15,-4 0 0,-3 2 16,-2 0-16,-6 2 0,-3-1 0,-4 3 16,-4 0-16,-3-1 0,-2 0 15,1-1-15,2 0 0,2 0 16</inkml:trace>
  <inkml:trace contextRef="#ctx0" brushRef="#br0" timeOffset="288238.716">14942 8028 0,'0'0'0,"0"0"16,0 0-16,0 0 0,0 0 0,0 0 15,0 0-15,0 0 0,-16 26 16,16-26-16,-6 20 0,6-20 16,-7 28-1,5-12-15,0 2 0,-1-1 16,1-1-16,1 0 0,0 0 15,0 1-15,0-2 0,0 0 16,0-1-16,1-1 0,0-2 16,0-1-16,0 1 0,0-3 0,0 0 15,0-1-15,0-1 0,0-1 16,0-1-16,0-4 0,-3-3 0,2 0 16,0 0-16,1 3 0</inkml:trace>
  <inkml:trace contextRef="#ctx0" brushRef="#br0" timeOffset="288570.463">15073 8064 0,'0'0'0,"0"0"0,0 0 16,0 0-16,26-1 0,-26 1 0,0 0 15,32 0-15,-20 1 0,-1 0 16,0 1-16,-1 2 0,-1-1 15,1 1-15,0 1 0,-1 0 16,0 1-16,-2 2 0,1 1 0,-1 0 16,-2 2-16,0 0 0,-2 3 15,0-1-15,1 1 0,-2 2 16,-1-1-16,0 0 0,-1 0 16,-1 2-16,0-1 0,-1-1 0,-2-2 15,1-1-15,0-2 0,-1-1 16,1 0-16,0-3 0,-2-1 0,1-1 15,-2 0-15,-1-1 0,-2-2 16,0-1 0,1 0-16,2 1 0,0-1 15,1 0-15</inkml:trace>
  <inkml:trace contextRef="#ctx0" brushRef="#br0" timeOffset="288803.1095">14906 8227 0,'0'0'0,"0"0"0,0 0 16,0 0-16,0 0 0,0 0 15,0 0-15,27-14 0,-27 14 0,23-5 16,-23 5-16,26-4 0,-12 3 0,0-1 16,1 2-16,1 0 0,0 2 0,0-3 15,0-1-15,-1 1 0,-1 1 16,-2-1-16,-2 1 0,-2-1 15,-2 0-15,0 1 0,-2-1 16,1 1-16</inkml:trace>
  <inkml:trace contextRef="#ctx0" brushRef="#br0" timeOffset="288971.3049">15003 8293 0,'0'0'0,"0"0"15,0 0-15,20-6 0,-20 6 0,21-2 16,-7 0-16,2 1 16,0-2-16,1 1 0,0-1 15,-2 0-15,0 0 0,0 1 0,-3 1 16,-1-1-16</inkml:trace>
  <inkml:trace contextRef="#ctx0" brushRef="#br0" timeOffset="289726.1592">14925 8456 0,'0'0'0,"0"0"16,0 0-16,0 0 0,0 0 0,-30 3 15,30-3-15,-29 2 16,12 0-16,-2-2 0,-2 1 0,-2-2 0,-2-1 16,-9 0-16,-2 0 15,1 0-15,0 0 0,-2-2 0,0 1 16,-7-4-16,2 1 0,1-2 15,0-2-15,3 2 0,0-2 16,-5-4-16,3-2 16,4-1-16,5 1 15,0-1-15,1-2 0,3 2 16,4-2-16,3-3 0,3-3 0,2 1 16,5 0-16,3-3 0,1-3 15,5 1-15,4-2 0,7 1 16,5-2-16,0 2 0,3 1 0,3-4 15,2-1-15,2 3 16,4 3-16,8-5 0,4 1 0,0 3 0,-2 2 16,7 1-16,2 2 0,-2 2 15,0 2-15,12 0 0,5 3 16,-6 1-16,-4 1 0,3 3 16,5 4-16,-5 3 15,-1 5-15,28 1 0,-6 2 16,-14 2-16,-9-1 15,5 8-15,0 5 0,-6 1 16,-6 1-16,0 2 0,-2 3 0,-7-3 16,-2 1-16,0 4 0,3 3 0,-13-3 0,-6-3 15,-1 4 1,-2 2-16,-2 1 0,-2 1 0,-3 2 0,-2-2 16,-4-12-16,0 2 0,-5 6 15,-2 3-15,-1 0 0,-2-2 16,-2 1-16,0 1 15,-3-1-15,-3-1 0,-2 1 0,-4 1 16,1-6-16,-2-2 0,-4 0 16,-4-1-16,-1 1 0,1-2 15,-5 0-15,-4 0 0,4-2 16,2-3-16,-6-4 0,1-6 0,14-1 0,5-2 16,5-1-16</inkml:trace>
  <inkml:trace contextRef="#ctx0" brushRef="#br0" timeOffset="301039.8313">22148 9023 0,'0'0'0,"0"0"16,0 0-16,0 0 0,28 2 0,-28-2 16,31 2-16,-11-1 0,2 1 0,5-1 15,5 0-15,11 2 0,1 1 16,18-2-16,5-1 15,1 0-15,0 0 0,23-3 16,8-4-16,11 1 0,-5 0 16,25 0-16,5-3 0,42-1 15,-25 1-15,2 1 0,2 0 16,-15 3-16,-10 2 0,6 1 16,4 0-16,-17 2 0,-10 2 15,4 2-15,2 2 0,-22-1 16,-14 0-16,-10 2 0,-7-1 0,-21-2 15,-15-2-15,-9-1 0</inkml:trace>
  <inkml:trace contextRef="#ctx0" brushRef="#br0" timeOffset="307406.8005">22139 7690 0,'0'0'0,"0"0"0,0 0 16,0 0-16,0 0 0,-7 21 16,7-21-16,-11 20 0,11-20 0,-18 27 15,7-9 1,-1-1-16,-1 1 0,-3 3 0,-2 0 0,-5 5 16,2-1-16,3-2 15,2-4-15,3-2 0,2-3 0,2-3 16</inkml:trace>
  <inkml:trace contextRef="#ctx0" brushRef="#br0" timeOffset="307583.2039">22352 7748 0,'0'0'0,"0"0"0,0 0 0,0 0 0,0 0 15,0 0-15,-12 20 0,12-20 16,-20 24-16,6-7 0,-4 5 15,-1 0-15,-3 3 0,-8 7 16,-2 3-16,2-2 0,4 0 16,-6 6-16,1-3 0,4-8 15,4-7-15,2 0 0,5-5 0,2-3 0</inkml:trace>
  <inkml:trace contextRef="#ctx0" brushRef="#br0" timeOffset="307799.5901">22237 8084 0,'0'0'15,"0"0"-15,0 0 0,1 24 16,-1-24-16,-1 30 0,0-10 16,-2 1-16,1 0 0,-1 7 15,-1-1-15,2-5 0,0-3 0,1-2 16,0-1-16,0-5 15,0-1-15,0-8 0,1-4 0,0 2 0,0-4 0,0 4 16</inkml:trace>
  <inkml:trace contextRef="#ctx0" brushRef="#br0" timeOffset="307968.9779">22548 7702 0,'0'0'0,"0"0"15,0 0-15,0 0 0,0 0 0,-3 33 16,3-33-16,-1 30 0,1-30 16,-1 40-16,-1-18 15,1-2-15,0-3 0,0 3 0,-1-4 16,1-3-16</inkml:trace>
  <inkml:trace contextRef="#ctx0" brushRef="#br0" timeOffset="308247.5314">22578 7652 0,'0'0'0,"0"0"16,0 0-16,27-9 0,-16 6 15,4 1-15,4-2 0,1 2 16,1-1-16,5 2 16,2 0-16,-2-1 0,0 1 0,-2 1 15,-1 1-15,-2 2 16,-1 2-16,-4 1 0,-1 2 0,-3 1 15,-3 0-15,-4 4 0,-3 2 16,-2 0-16,-2-1 16,-3 3-16,-4 2 15,-2 0-15,-1 0 0,-4 3 0,2-2 16,-1-1-16,-1-2 0,-3-5 16,-2-5-16,0-3 0,1 0 15,3-1-15,4-1 0,2 0 16</inkml:trace>
  <inkml:trace contextRef="#ctx0" brushRef="#br0" timeOffset="308401.3937">22565 7778 0,'0'0'0,"0"0"15,0 0-15,22-6 0,-22 6 16,24-3-16,-24 3 0,30-2 16,-13 1-16,0 0 0,2 0 15,-1 0-15,-2-1 16,3 1-16,-2 2 0,-4-1 15,-3 2-15,-1-2 0,-2 1 16,0-1-16</inkml:trace>
  <inkml:trace contextRef="#ctx0" brushRef="#br0" timeOffset="308586.4482">22542 7918 0,'0'0'0,"0"0"0,0 0 16,26-4-16,-26 4 0,28-6 15,-9 4-15,1-1 0,1 1 16,1-2-16,1 2 0,4-1 16,-1-1-16,-3 1 0,-2 3 15,-4-1-15,-1 1 0,-3-1 0</inkml:trace>
  <inkml:trace contextRef="#ctx0" brushRef="#br0" timeOffset="308771.4522">22467 8065 0,'0'0'0,"0"0"15,22-5-15,-8-1 0,3 0 0,5 0 16,3-2-16,8 0 16,1 0-16,0 0 0,1 1 15,5-1-15,-4 3 0,-3 1 16,-2 1-16,-6 1 0,-5 0 0,-3 1 15</inkml:trace>
  <inkml:trace contextRef="#ctx0" brushRef="#br0" timeOffset="308971.9205">22477 8215 0,'0'0'0,"0"0"0,23-8 0,-5 2 15,2 0-15,4-1 0,3 0 16,10-3-16,0 1 0,12-2 16,0 1-16,-3 1 0,-6 0 0,3 1 15,-3 4-15,-9-1 0,-7 2 16,-5 1-16</inkml:trace>
  <inkml:trace contextRef="#ctx0" brushRef="#br0" timeOffset="309219.5125">22860 8089 0,'0'0'0,"0"0"0,0 0 0,0 0 16,5 29-16,-5-29 0,2 29 16,-2-29-16,1 36 0,-1-16 15,-1 2-15,0-3 0,0 0 0,-1 2 16,-1-2-16,-1-1 0,2-4 15,-2 1-15,-2-2 16,-1-2-16,0-3 16,-3 0-16,-2-1 0,0-3 15,-1-1-15,4 0 0,0-2 0,1 1 16</inkml:trace>
  <inkml:trace contextRef="#ctx0" brushRef="#br0" timeOffset="309335.4046">22663 8320 0,'0'0'0,"0"0"15,0 0-15,0 0 16,0 0-16,0 0 0,0 0 0,0 0 15,0 0-15,30-5 0,-30 5 0,29-4 0,-29 4 16,33-4-16,-13 3 16,-3-1-16,-1 1 0,-3-1 0</inkml:trace>
  <inkml:trace contextRef="#ctx0" brushRef="#br0" timeOffset="309890.0695">23250 7807 0,'0'0'0,"0"0"0,0 0 0,0 0 15,23-11-15,-15 8 0,0-1 16,4 1-16,0-1 0,1 2 15,0 0-15,0 0 0,1 0 0,-2-1 16,0 1 0,-2 0-16,-1 0 0,-2 2 15,0 0-15,-2 0 0,0 2 16,-4 1-16,-3 3 0,-3 1 16,-2 3-16,-4 1 0,-3 1 15,-1 3-15,-2-1 0,-6 5 16,-1 1-16,1-3 0,1-1 0,3-2 15,2 0-15,4-5 16,2 0-16,2-1 0,3-2 0,2-1 16,3 0-16,6-2 0,4-1 0,2-2 15,3-1-15,0-1 0,3 1 16,-1-2-16,2-1 0,1 0 16,1 1-16,-3-3 0,0 0 0,-3-2 15,-1 0-15,-1-1 0,-1 1 16,-2-1-16,-1-1 0,-1 3 15,-2 3-15,0-1 0,-2 2 0,0 0 16,-1 0-16,1 2 0,-1 2 16,0 0-16,0 1 0,1 2 15,1 1-15,-1 1 0,0 0 0,1 2 16,-1 2-16,0-1 0,1 2 16,-1 0-16,0 0 0,-1-1 15,1-1 1,-1-2-16</inkml:trace>
  <inkml:trace contextRef="#ctx0" brushRef="#br0" timeOffset="310105.905">23152 8135 0,'0'0'0,"0"0"15,0 0-15,0 0 0,26-9 0,-26 9 16,30-10-16,-14 5 0,2-2 15,1 3-15,2-1 0,0-1 16,0 0-16,3-3 0,-2 2 16,-3 0-16,-3 1 0,-4 0 0,-3 2 31,-1-1-31,-1 2 0,-2 0 16</inkml:trace>
  <inkml:trace contextRef="#ctx0" brushRef="#br0" timeOffset="310423.9783">23295 8064 0,'0'0'0,"0"0"0,0 0 0,0 0 15,0 0-15,9 24 0,-9-24 16,3 25-16,-3-25 0,1 30 0,-2-13 16,0-1-16,0 0 0,-2 0 15,-2-2-15,-1-1 0,-1-2 16,-1-1-16,-1-1 0,2-2 15,-1 0-15,1-2 0,1-2 0,0-1 16,2 1-16,4-3 0,0 0 16,5-4-16,2-1 0,3 0 15,3-1 1,4 0-16,1-1 0,9-2 16,0-1-16,2 0 0,0 0 0,-1 0 15,2-2-15,2-1 0,-4 0 16,-5-1-16,-4-2 0,-4 2 15,-3-1-15,-2 3 0,-2 3 0,-2 1 16</inkml:trace>
  <inkml:trace contextRef="#ctx0" brushRef="#br0" timeOffset="310580.4539">23663 7922 0,'0'0'16,"0"0"-16,0 0 0,0 0 15,0 0-15,0 0 0,15 19 16,-15-19-16,0 0 0,8 28 15,-8-28-15,3 24 0,-3-13 0,1-2 16,0 0-16,0-2 0,0 0 16,1-1-16,0-3 0,2-1 15,-1-3-15,-1 1 16,0-1-16,1 1 0</inkml:trace>
  <inkml:trace contextRef="#ctx0" brushRef="#br0" timeOffset="310822.466">23913 7797 0,'0'0'0,"0"0"16,0 0-16,0 0 0,0 0 0,20 21 16,-20-21-16,9 28 15,-4-10-15,-2 3 0,0 4 16,-1 0-16,1 1 0,-1 6 0,0-1 16,0-4-16,-1 0 0,0-3 15,0-3-15,-1-2 0,-1-2 16,-1-1-16,-2-2 0,-5-2 15,-3 0-15,-5-5 0,-4-2 0,-1-2 16,-1-1-16,3 0 0,4-1 0,1 0 16</inkml:trace>
  <inkml:trace contextRef="#ctx0" brushRef="#br0" timeOffset="321455.0855">3770 10385 0,'0'0'0,"0"0"0,0 0 16,0 0-16,25-7 0,-25 7 15,24-5-15,-11 3 0,1-1 0,2 0 16,4 2-16,0-1 0,0 2 16,7 0-16,2 0 0,-1 0 15,2-1-15,2 0 0,1 1 16,0 0-16,0 1 0,11 0 16,3 2-16,-3 0 0,-2 0 15,14 0-15,0 0 16,-4 0-16,-5 0 0,13 1 0,-1 1 15,-7 0-15,-2-1 0,2-1 16,4 0-16,-3 2 0,-5-2 0,13 2 16,1 0-16,-6-1 15,-4-2-15,4 0 0,1 0 16,-4-2-16,-8-2 0,30 2 0,-4 2 16,-15-1-16,-8 0 0,2 1 0,3 0 15,-11 0-15,-8 0 0,3 0 16,2-2-16,-8 3 0,-7 2 0,-3 2 15,-2 3-15,-10-4 16,2 1-16,1 1 0,1 2 16,-5-4-16,-1-1 0,-3-2 0,-1-1 15,1 0-15</inkml:trace>
  <inkml:trace contextRef="#ctx0" brushRef="#br0" timeOffset="326739.4367">26448 10397 0,'0'0'0,"0"0"16,0 0-16,26-2 0,-13 2 0,2-1 16,4 0-16,2 1 0,1-1 15,9 1-15,2-1 0,0 0 0,1 1 16,11-1-16,1 1 0,0-2 0,-3 1 15,3 0 1,3 1-16,6 0 0,-4-1 0,5-3 16,2 0-16,-2 1 15,-1 1-15,14-2 0,0 1 16,-4 4-16,-4 2 0,12 0 0,0-2 16,-2 0-16,-3 0 0,35 0 15,-7 0-15,-16-3 0,-10-1 16,4-1-16,3 3 0,-8 3 15,-6 3-15,5 0 0,4 0 16,-2-6-16,-3-5 0,0 3 16,0-2-16,-6 4 0,-4 1 0,4-2 15,2-2-15,-3 2 16,-1 0-16,4 0 0,2 0 16,-6 0-16,-4 1 0,4-2 0,3 0 15,-4 2-15,-2 1 0,2-1 0,0-2 16,-7 1-16,-5 1 0,7-3 0,4 0 15,-6 2-15,-6 0 0,3-2 16,2 0-16,-2-1 0,-4 0 0,3 3 16,3 2-16,-6 0 15,-4-1-15,3 1 0,2-2 16,-4-1-16,-3-2 0,3 2 0,2 2 16,-3-2-16,-3 0 0,2 1 15,0 2-15,-3-2 0,-3 1 16,2 2-1,2 1-15,-17-2 0,1-1 16,4 3-16,1 2 0,-3-1 0,-2 0 16,0 0-16,1 2 0,-5-2 15,-3-2-15,-1 3 0,0 3 16,-3-3-16,-3-1 0,-3-1 16,0 0-16,-1-1 0</inkml:trace>
  <inkml:trace contextRef="#ctx0" brushRef="#br0" timeOffset="328182.5711">2400 11811 0,'0'0'0,"0"0"16,0 0-16,0 0 0,0 0 0,0 0 15,0 0-15,29-4 0,-29 4 16,21-3 0,-21 3-16,29 0 15,-13 0-15,3-1 0,-1 0 16,2-1-16,1-1 0,2 2 0,3-1 16,8 0-16,-2 0 0,2 1 15,1-2-15,0 1 0,0-1 16,9 1-16,0 0 15,-2 0-15,-3 1 0,10 0 0,1 0 16,-6 1-16,-4 1 0,-8-1 16,-6 0-16,-6 0 0</inkml:trace>
  <inkml:trace contextRef="#ctx0" brushRef="#br0" timeOffset="336670.9285">2131 10265 0,'0'0'0,"0"0"0,0 0 15,0 0-15,0 0 0,7-19 0,-7 19 16,0 0 0,0 0-16,0 0 0,0 0 15,0 0-15,0 0 0,0 0 16,0 0-16,-4 31 0,4-31 15,-16 35-15,7-16 0,-3 0 16,2-1-16,-6 7 0,3-1 16,3-4-16,-1 0 0,7-5 15,2-2-15,5-1 0,4-1 0,4-5 0,2-1 16,2-2-16,5 1 0,4-4 16,2-2-16,2-2 0,-1-1 15,9-1-15,3-2 0,-8 3 16,-3 1-16,-1-2 0,-2 1 15,-4-2-15,-4 0 0,-4 0 16,-2 2-16,-1 1 16</inkml:trace>
  <inkml:trace contextRef="#ctx0" brushRef="#br0" timeOffset="336918.5516">2232 10412 0,'0'0'0,"0"0"0,0 0 0,0 0 16,0 0-16,13 23 0,-13-23 15,6 29-15,-6-29 0,7 40 16,-5-15-16,-1 1 0,2 2 0,3 6 16,-3 1-16,1-3 0,-1-3 15,-1 0 1,-1-2-16,1 1 0,-1-4 0,-2-6 15,-2-3-15,1-5 16,0-1-16,1-2 0</inkml:trace>
  <inkml:trace contextRef="#ctx0" brushRef="#br0" timeOffset="337088.1287">2099 10760 0,'0'0'0,"0"0"0,0 0 0,0 0 16,0 0-16,29-17 0,-29 17 15,29-12-15,-11 7 0,1 1 0,1-1 16,1-1-16,2 2 0,5-6 16,1 0-16,-1 1 0,-5-2 15,-2 3-15,-2 1 0,-6 1 0</inkml:trace>
  <inkml:trace contextRef="#ctx0" brushRef="#br0" timeOffset="337273.265">2571 10428 0,'0'0'0,"0"0"0,0 0 15,24-3-15,-24 3 0,22-5 0,-7 3 16,0 0-16,3-1 0,-2 1 16,1-1-16,0 0 0,2 1 15,3-1-15,0-1 0,-4-3 16,-1-2-16,-3 3 0,-2 0 15,-2 0-15</inkml:trace>
  <inkml:trace contextRef="#ctx0" brushRef="#br0" timeOffset="337489.5753">2701 10266 0,'0'0'0,"0"0"0,0 0 15,0 0-15,0 0 16,2 25-16,-2-25 15,-2 27-15,2-27 0,0 33 0,2-13 16,-2-1-16,-2 2 0,1-2 16,1 2-16,0-2 0,0-2 15,-3 4-15,0-3 0,0-4 16,0-4-16,-1 0 0,2-3 16,1 0-16</inkml:trace>
  <inkml:trace contextRef="#ctx0" brushRef="#br0" timeOffset="337652.3597">2527 10579 0,'0'0'0,"0"0"0,0 0 0,0 0 15,0 0-15,0 0 0,0 0 16,0 0-16,0 0 0,24 4 16,-24-4-16,29-4 0,-9 0 15,0 0-15,-1 0 16,4 1-16,3-1 16,-2 1-16,1 1 0,4-3 0,-3 2 15,-1 0-15,-7 0 0,-2 1 16,-5 1-16,0 0 0,-3 0 0,-2 1 15</inkml:trace>
  <inkml:trace contextRef="#ctx0" brushRef="#br0" timeOffset="337837.3995">2488 10728 0,'0'0'0,"0"0"16,0 0-16,0 0 0,0 0 0,38-4 15,-38 4-15,35-9 16,-16 3-16,4-1 0,2 1 15,3-1-15,-2 0 0,8-1 0,1 1 0,-7-1 16,0 1-16,-6 2 0,-3 1 16,-3 0-16,-4 0 0,-1 0 15,0 1-15,-4 1 0</inkml:trace>
  <inkml:trace contextRef="#ctx0" brushRef="#br0" timeOffset="338056.4279">2774 10539 0,'0'0'16,"0"0"-16,0 0 0,0 0 16,0 0-16,11 27 0,-11-27 15,4 28-15,-4-28 0,2 34 16,2-12-16,-4-1 0,0 2 0,0 0 16,0-1-16,-3 3 0,2-3 0,-1-1 15,-1-1-15,-2-1 0,2-1 16,-5-2-16,1-3 0,-5-2 0,-1-2 15,4-1-15,0-2 0,1-1 16</inkml:trace>
  <inkml:trace contextRef="#ctx0" brushRef="#br0" timeOffset="338175.8337">2583 10767 0,'0'0'0,"0"0"0,0 0 0,0 0 16,0 0-16,25 4 0,-25-4 15,24 4-15,-24-4 0,29 3 16,-12-2-16,-2 0 0,-3 0 0,-1 0 16</inkml:trace>
  <inkml:trace contextRef="#ctx0" brushRef="#br0" timeOffset="338439.0754">2990 10656 0,'0'0'0,"0"0"0,0 0 16,25-7-16,-25 7 0,21-6 15,-21 6-15,31-7 0,-13 4 0,1-2 16,4 0-16,-4-1 0,2 1 16,6 0-16,0-1 15,-4 0-15,-2 1 16,-2-1-16,-6 0 0,-3 2 15,-3-1-15,-2 3 0,1 0 16,-2 1-16,0-1 0,-1 1 16</inkml:trace>
  <inkml:trace contextRef="#ctx0" brushRef="#br0" timeOffset="338616.7344">3164 10477 0,'0'0'0,"0"0"15,0 0-15,0 0 0,0 0 0,0 0 16,8 28-16,-8-28 0,2 22 15,-2-22-15,3 31 16,-3-14-16,1 1 0,0 0 16,1 2-16,-2-1 0,0-2 0,-2 4 15,0 1 1,-1-4-16,-4-3 0,1-2 16,-1-1-16,2-3 0,1-1 0,1 0 0</inkml:trace>
  <inkml:trace contextRef="#ctx0" brushRef="#br0" timeOffset="338770.9189">3013 10846 0,'0'0'0,"0"0"16,0 0-16,0 0 0,0 0 16,0 0-16,0 0 0,31-11 15,-31 11-15,25-9 0,-25 9 16,35-10-16,-16 5 0,0 0 16,3-1-16,-3 0 0,-1 0 0,7-5 15,-1-1-15,-2 1 0,-5 2 16,-3 1-16</inkml:trace>
  <inkml:trace contextRef="#ctx0" brushRef="#br0" timeOffset="339093.5622">3282 10738 0,'0'0'16,"0"0"-16,0 0 0,0 0 0,0 0 15,0 0-15,22-12 0,-22 12 0,0 0 0,37-13 16,-37 13-16,35-10 0,-13 3 15,-2 0-15,2-1 16,0 0-16,0 0 0,6-2 0,3 1 16,-4 0-16,0 1 0,-4 1 15,2 0-15,-7 4 0,1 2 16,-1 1-16,-1 0 0,-3 1 16,-2 2-16,-2 4 0,-1 2 0,-6 0 0,0 1 15,-3 0-15,0 2 16,-3-1-16,0 0 0,-1-1 0,-2-1 15,0 0-15,-1 0 0,-1-1 16,-2-1-16,0-1 0,0 0 16,-1-4-16,0-2 0,0-3 15,1-2 1,2 1-16,3-1 0,-2 2 16</inkml:trace>
  <inkml:trace contextRef="#ctx0" brushRef="#br0" timeOffset="339309.8284">3572 10508 0,'0'0'0,"0"0"0,0 0 0,0 0 15,0 0-15,3 29 0,-3-29 16,-3 28-16,3-28 0,-3 35 0,0-16 16,0 1-16,0-3 0,-1 1 15,1 0-15,0-2 0,0-3 16,-4 3-16,-2-1 0,3-2 15,-4-3 1,3-7-16,1-2 0,0-4 16,0-4-16,2 2 0,0-1 15,0 2-15</inkml:trace>
  <inkml:trace contextRef="#ctx0" brushRef="#br0" timeOffset="339666.0659">3408 10537 0,'0'0'0,"0"0"16,0 0-16,0 0 0,0 0 0,0 0 0,0 0 15,0 0-15,1 31 0,-1-31 16,0 31-16,0-31 0,0 36 16,0-17-16,0 1 0,2-1 15,-2-2-15,1-1 0,1 0 16,2-2-16,-1-1 0,3 0 16,3 0-16,3-1 0,-1-2 0,7 2 15,1-3-15,1-2 0,4-2 0,1-1 16,4-1-16,0 0 15,-1-3-15,6 0 0,2 0 16,1-3-16,-4 0 0,-3 0 0,-1 2 16,-3-4-16,0 0 0,-4 0 15,-4-1 1,-2 2-16,-4 1 0,-2-1 16,-1-1-16,-6-2 0,0-3 0,-5 0 15,-1-2-15,-2-1 0,0 0 16,-2-3-16,4-1 15,-3 2-15,3 3 0,0 2 0</inkml:trace>
  <inkml:trace contextRef="#ctx0" brushRef="#br0" timeOffset="353431.4867">4735 11830 0,'0'0'0,"0"0"15,0 0-15,0 0 0,0 0 0,0 0 16,0 0-16,0 0 0,0 0 0,0 0 15,23-12-15,-23 12 0,0 0 16,31 0-16,-31 0 0,28 0 16,-28 0-16,33-1 0,-9-2 15,-2 1-15,0 0 0,4-1 16,8 1-16,6 0 0,-1-1 0,15-1 16,2 1-16,-2 2 15,-2-1-15,14 1 16,3-1-16,-8 0 0,-5-1 15,16 1-15,4 0 0,-6 2 16,-9 1-16,17-1 0,2-3 16,-10 2-16,-9 1 0,10 0 15,7 2-15,18 0 0,-19-1 0,-1-1 16,0 1-16,-6 1 0,-7 0 16,6-1-16,5 0 0,-10-1 15,-6 2-15,6 1 0,6 1 16,-4 1-16,0-2 0,1-3 15,4-3-15,-7 0 0,-6 1 16,6 1-16,4 3 0,-4 2 16,-1 2-16,4 0 0,5-2 15,-3 1-15,-3-1 0,5 0 0,5-2 0,-7-2 16,-5-2-16,6 3 0,6 1 16,-6 1-16,-5 1 0,6-3 0,6-1 15,-6-2-15,-2 0 0,3 1 16,4 2-1,-3 2-15,-3 1 0,7 0 16,2-1-16,-7-4 0,-6-3 0,6 1 16,4 1-16,-8 2 0,-6 1 15,7-1-15,5 1 0,-6 0 16,-2 0-16,3-1 0,4-1 16,-6 0-16,-3 0 0,4 0 15,4-2-15,-9 1 0,-5 1 0,7-1 16,6 1-16,-5-1 0,-4 1 0,5 1 15,3 0-15,-8 1 16,-7 2-16,10-3 0,8-3 0,-11 2 16,-7-2-16,3 0 0,4 2 15,-3 0-15,-3 1 0,2 1 16,2 2 0,-4-4-16,-3-2 0,4 1 15,3 0-15,-8 4 0,-5 2 0,6-3 16,4-3-16,-4 0 15,-2 1-15,-1-1 0,-1 0 0,-4 2 16,-2 3-16,1-4 0,2-1 16,-4 0-16,-3-1 0,-1 3 15,-2 2-15,-2-3 0,-2 0 0,-1-4 16,0 1-16,-9-2 0,-4 1 16,0 2-16,2 2 0,-9 0 0,0 1 0,-1-1 15,0-1-15,-3 2 16,-2-1-16,-1 0 0,-1 0 15,-3 1-15,-1-2 0,-7 2 16,-5 0-16,4 0 0,1 0 16,3 0-16</inkml:trace>
  <inkml:trace contextRef="#ctx0" brushRef="#br0" timeOffset="354680.6873">8862 11928 0,'0'0'0,"0"0"0,0 0 0,-23-3 16,23 3-16,-25-7 0,10 1 16,-3 1-16,-2-1 0,-2 1 15,-1-2-15,-8-4 0,0-2 16,-2 0-16,-2 1 0,0 1 16,-1 1-16,-9-3 0,-1 0 15,2-1-15,1-1 0,-9-3 16,0 0-16,4 0 0,1 1 0,1-1 15,0 0-15,-5-3 16,4 2-16,1-4 0,2 0 16,5 2-16,1 1 0,2 1 15,-1 1-15,4-2 0,4 2 0,-2-2 16,-2-2-16,5 1 0,4 0 16,3-3-16,3-2 0,4 2 15,2 2-15,2-2 0,1-1 16,2 0-16,3 3 0,5-4 15,3-2-15,2 5 0,-2 0 16,10-2-16,5-1 0,2-2 16,3 0-16,6-2 0,2 1 15,5 3-15,1 2 0,5-4 16,5-2-16,-3 2 0,-1 3 0,14-6 16,6 1-16,-3 4 0,-3 4 0,10-2 15,2 1-15,25-7 0,-13 5 16,5 1-16,3 0 0,-10 5 15,-9 3-15,5 2 0,6 1 16,-8 3-16,-4 3 0,6 0 0,4 1 0,-5 4 16,-5 0-1,6 1-15,5-1 0,-10 5 16,-3 3-16,3 4 0,4 2 0,-5-2 16,-3 0-16,4 7 0,1 6 15,-7-2-15,-5-1 0,5 7 16,4 3-16,-3 1 0,-5 2 15,0 4-15,-2 3 0,-3-3 16,-5-4-16,1 5 0,0 1 16,-10 1-16,-7 0 0,3 3 15,1 2-15,-4-5 0,-5-4 0,-8 7 16,-5 5-16,-4-3 16,-2-2-16,-5-1 0,-3 0 15,-5-7-15,-4-3 0,-6 5 0,-3 4 0,-3-4 0,-1-5 16,-14 2-16,-11 1 15,0-7-15,0-5 0,-22 2 16,-15 1-16,26-9 0,17-4 16,11-5-16</inkml:trace>
  <inkml:trace contextRef="#ctx0" brushRef="#br0" timeOffset="371996.2052">10868 10374 0,'0'0'0,"0"0"0,0 0 16,0 0-16,0 0 0,0 0 0,23 4 15,-23-4-15,31 2 0,-9 0 16,5-2-16,0 0 0,1 0 15,3-2-15,3 1 0,10-1 16,-1 0-16,10 1 16,0 0-16,-7-1 15,-5 0-15,-4 0 0,-1-2 16,-8 1-16,-5 0 0,-1 0 16,-4 0-16,-5 2 0</inkml:trace>
  <inkml:trace contextRef="#ctx0" brushRef="#br0" timeOffset="372239.6684">11201 10260 0,'0'0'0,"0"0"16,0 0-16,0 0 0,0 0 0,20 14 15,-20-14-15,16 26 0,-16-26 16,18 37-16,-8-14 0,-1 2 15,-2 3-15,2 9 0,-1 1 16,-1-1-16,-2-4 0,0 1 0,-2-4 0,-1 3 0,-1-3 0,-3-5 16,-2-3-16,-5-4 0,-2-2 15,-4-6-15,-1-4 0,-1 6 16,0 6-16,2-4 16,4-2-16,1-1 0</inkml:trace>
  <inkml:trace contextRef="#ctx0" brushRef="#br0" timeOffset="372386.8906">11029 10608 0,'0'0'0,"0"0"0,0 0 16,0 0-16,0 0 0,34-11 15,-34 11-15,31-7 0,-13 4 0,3 1 0,3 0 16,1 1-16,2-1 0,1 0 16,3-1-16,6-3 0,-3-1 15,-6 2-15,-3 1 0,-5-1 16</inkml:trace>
  <inkml:trace contextRef="#ctx0" brushRef="#br0" timeOffset="372587.0321">11566 10421 0,'0'0'0,"0"0"15,0 0-15,30-2 0,-30 2 16,33-2-16,-12 1 0,1 0 15,0 0-15,2 0 0,1 2 0,8-1 0,2 0 16,-5 1-16,-2-1 0,-5 0 16,-2-2-16,-3 1 0,-4 0 15,-2 0-15</inkml:trace>
  <inkml:trace contextRef="#ctx0" brushRef="#br0" timeOffset="372925.3624">11620 10436 0,'0'0'0,"0"0"16,0 0-16,0 0 0,11 21 0,-11-21 15,7 28-15,-7-28 0,4 34 16,-2-13-16,-1 3 16,0-1-16,0 0 0,-1 4 15,0 0-15,-1-2 0,0-3 0,0-3 0,-1-1 16,0-4-16,-2-1 16,-2-5-16,-3-3 0,0-3 0,0-3 15,-1-3-15,1-4 0,1-2 16,1 0-16,2 1 0,0 1 15,1 3-15</inkml:trace>
  <inkml:trace contextRef="#ctx0" brushRef="#br0" timeOffset="373072.6308">11598 10635 0,'0'0'15,"0"0"-15,0 0 0,22-8 16,-22 8-16,31-8 0,-11 4 0,1 0 16,2 1-16,1-1 15,0 1-15,8-1 0,-1 0 16,-1 0-16,-3 0 0,-1 1 15,-3-1-15,-2 1 0,-2 0 0,-4 0 0,-2 0 16,-2 1-16,-1-2 0,-2 2 16</inkml:trace>
  <inkml:trace contextRef="#ctx0" brushRef="#br0" timeOffset="373257.5997">11935 10594 0,'0'0'16,"0"0"-16,0 0 0,0 0 0,-11 20 15,11-20 1,-2 25-16,2-25 0,-3 30 15,2-12-15,2 4 0,0-2 16,1 1-16,1-1 0,1 0 16,0 5-16,0-3 0,1-1 15,-1-1-15,0-3 0,-1-2 0,0-6 16,-1-2-16,1-2 0,-1-3 16,-1-5-16,0-5 0,0 1 0,0 1 15,0 1-15</inkml:trace>
  <inkml:trace contextRef="#ctx0" brushRef="#br0" timeOffset="373426.8594">12307 10283 0,'0'0'0,"0"0"0,0 0 15,0 0-15,0 0 0,9 23 16,-9-23-16,4 23 0,-4-23 0,7 28 15,-4-11-15,-1-3 16,0-1-16,0-2 0</inkml:trace>
  <inkml:trace contextRef="#ctx0" brushRef="#br0" timeOffset="373727.8375">12643 10393 0,'0'0'0,"0"0"0,0 0 15,0 0-15,0 0 0,0 0 0,0 0 16,-23 14-16,23-14 0,-33 11 16,12-1-16,-2-2 0,-3 0 0,0 1 15,-1 0-15,3 0 16,1 0-16,-6 0 0,2 0 0,5-3 16,3 0-16,6-1 0,4 0 15,5 0 1,4-3-16,6 0 0,6-1 15,6 0-15,3-1 0,3-1 16,3-1-16,1 1 0,3 0 0,4 1 0,0-1 16,-6 0-16,-1-2 0,-5 0 15,-2 1-15,-7 0 0,-4 2 16,-1-1-16,-2 0 0,-2 1 0</inkml:trace>
  <inkml:trace contextRef="#ctx0" brushRef="#br0" timeOffset="374006.4131">12432 10253 0,'0'0'16,"0"0"-16,0 0 0,0 0 0,0 0 15,11 35-15,-8-17 0,-1 2 0,-1 3 0,0 3 16,0 4-16,0 2 15,0 1-15,0 8 0,1-1 16,-1 4-16,0-5 0,0-5 16,1-2-16,-1-4 0,-1-5 0,1-3 15,0-5-15,-1-2 0,0-2 16,-2-4-16,-2-3 0,2-4 16,-1-5-16,1 1 0,0 1 15,1 0-15</inkml:trace>
  <inkml:trace contextRef="#ctx0" brushRef="#br0" timeOffset="374244.6557">12507 10606 0,'0'0'0,"0"0"15,0 0-15,0 0 0,0 0 0,0 0 16,0 0-16,-32 1 0,32-1 16,-26 10-16,26-10 0,-31 13 15,17-6-15,-1-1 0,2 1 16,1 0-16,1 0 0,2 0 0,4 0 15,1-2-15,2 1 0,4-1 16,5 1-16,2-1 0,2 0 0,2-2 16,3-1-16,-1 1 0,0-1 0,6 0 15,1 0-15,-2-1 16,-2-1-16,-5-1 0,-3-2 16,-2 1-16,-2 0 0,0 0 0</inkml:trace>
  <inkml:trace contextRef="#ctx0" brushRef="#br0" timeOffset="374460.4756">12148 10587 0,'0'0'0,"0"0"0,0 0 0,0 0 16,0 0-16,4 28 0,-4-28 15,8 30-15,-8-30 0,14 37 16,-3-16-16,2 0 0,0-1 0,4 4 15,1-2-15,1-2 16,1-4-16,2-2 0,3-3 16,-2-1-16,-1-5 0,3-4 0,0-4 15,5 0-15,-2-3 0,-5 3 0,-4 1 16,-3-1-16</inkml:trace>
  <inkml:trace contextRef="#ctx0" brushRef="#br0" timeOffset="374824.1187">12997 10426 0,'0'0'0,"0"0"0,0 0 0,0 0 16,0 0-16,-16 19 0,16-19 16,-18 20-16,18-20 0,-30 24 15,10-9-15,0 0 0,0 1 0,-6 3 16,-1-2-16,3-3 0,2-1 0,2-4 15,2-4-15,2-1 0,3-2 16,2-3-16,1-4 0,2 0 16,2-3-16,2-1 0,4 1 15,1 0-15,3 2 0,-1 2 16,0 0-16,2 1 0,0 2 0,2 3 16,1 4-16,-2 2 0,1 3 0,-2 5 15,1 6-15,-3 1 0,-1 1 16,-3 4-16,-2 3 15,0-2-15,0-1 0,-1 5 0,0-1 16,-1-8-16,2-6 0,1-3 16,0-2-16,0-3 0</inkml:trace>
  <inkml:trace contextRef="#ctx0" brushRef="#br0" timeOffset="375024.8007">12827 10667 0,'0'0'0,"0"0"16,22-5-16,-8 3 0,3 0 0,5 0 16,5 0-16,6 0 0,0 1 0,2-1 15,2-2-15,3 2 0,-5 0 0,-3 0 16,-3 2-16,-6-2 16,-3 1-16,-7 0 0,-4-1 15,-1 0-15,-2 1 0,0 0 0</inkml:trace>
  <inkml:trace contextRef="#ctx0" brushRef="#br0" timeOffset="375225.3381">13022 10708 0,'0'0'16,"0"0"-16,0 0 0,9 21 0,-9-21 0,9 26 0,-4-7 15,0 0-15,-2 1 0,0 2 16,2 1-16,-1 6 15,1-2-15,-1-2 0,0-1 16,1-2-16,-2-3 0,0-1 16,1-1-16,-2-3 0,0-3 15,-2-2-15,-2-3 0,0 0 0,0-1 16,-1-1-16</inkml:trace>
  <inkml:trace contextRef="#ctx0" brushRef="#br0" timeOffset="375379.12">13582 10979 0,'0'0'0,"0"0"16,0 0-16,0 0 0,-27 8 0,27-8 15,0 0-15,-27 3 0</inkml:trace>
  <inkml:trace contextRef="#ctx0" brushRef="#br0" timeOffset="388107.4792">3938 11948 0,'0'0'0,"-8"-2"16,-3-1-16,-6 0 0,-2 0 0,-11-4 31,-4-1-31,-4 1 0,0 0 0,-18-1 15,-5 0-15,0 4 16,-4 3-16,-15 1 0,-5 0 16,-3 2-16,8 2 0,-13 6 15,1 5-15,-1 4 0,7 0 0,-24 15 16,3 2-16,16-3 0,9-2 16,6 12-16,3 7 15,6-2-15,1 0 0,1 2 0,3 3 16,9 2-16,6 1 0,5-3 15,5-1-15,8-2 0,3 0 16,6 4-16,1 3 0,8-5 0,7-4 16,8-4-16,9-5 15,4 1-15,3-1 0,16-3 16,6-2-16,4-9 0,1-5 0,11-2 16,8 1-16,7-2 0,3-2 15,5-4-15,4-4 0,2-1 16,4-2-16,7-5 0,6-6 0,-2 1 15,-2-1-15,10 0 0,8-1 16,-2-2-16,-1 1 0,7-1 16,6 1-16,-3-3 0,-2-3 0,5 4 15,4 2-15,1-2 16,-1-1-16,0-2 0,2-2 0,-5 2 16,-3 1-16,10-1 15,6-1-15,-3 1 0,-5 2 16,-9 1-16,-5 3 0,-6-6 0,-6 0 15,-1-1-15,-2 0 0,-7 0 0,-6 1 16,5-3-16,3-1 0,-8 3 16,-2 1-16,-2 0 0,-1-1 15,-7-8-15,-4-3 0,6-2 16,5-2 0,-3-4-16,-4-3 0,-22 6 0,-18 4 15,-2-6-15,-2-5 16,-9 3-16,-8 2 0,-4-8 15,-4-3-15,-7-1 0,-4 1 0,-12-1 16,-8-2-16,1 6 16,-2 4-16,-19-8 0,-13-3 15,1 7-15,1 5 0,-19-6 16,-12-4-16,4 9 0,5 5 0,-20-1 16,-15 0-16,6 6 0,5 6 0,-23 4 15,-17 3-15,16 5 0,11 2 0,-29 5 16,-20 4-16,14 5 0,7 4 0,-24 12 15,-18 9-15,22 1 16,14 0-16,-25 15 0,-19 12 16,20-5-16,13-2 0,-15 17 15,-9 10 1,26-11-16,22-11 0,39-17 16,30-13-16,17-9 0</inkml:trace>
  <inkml:trace contextRef="#ctx0" brushRef="#br0" timeOffset="388909.0626">2172 14354 0,'0'0'0,"0"0"16,0 0-16,25 4 0,-25-4 0,22 6 15,-11-2-15,4-2 16,-2 1-16,6-1 0,0-1 16,9 1-16,-3 0 0,6 0 0,4 0 0,0 0 15,0 0-15,12-1 0,2-1 16,2 0-16,0 0 0,17 0 15,-1 0-15,-1 0 0,-1 0 0,14 0 16,4 0-16,-5-1 0,-5-1 16,16 2-16,5 0 15,-10 0-15,-4 0 16,47 0-16,-3 1 0,-16 1 16,-8-1-16,4-1 0,5 0 15,-7-1-15,-4 0 0,14 0 16,8 1-16,-6 2 0,-8-1 0,10 0 15,9-1-15,-11 1 0,-4 0 16,16 2-16,10 1 0,-8-4 16,-6-3-16,28-1 0,18 0 15,-15 2-15,-11 2 0,9 1 0,9 1 16,-17-3-16,-11-2 0,2 0 16,3 2-16,2-4 0,0-2 15,1 3-15,4 2 0,-5 3 16,-5 2-16,1-5 0,1-1 15,-9 2-15,-3 3 0,-2-2 0,1-2 0,-11 2 16,-7 2-16,-3-1 0,0 0 16,-15-2-16,-8 0 0,-6 2 15,-5 2-15,-8-1 0,-6 1 16,-12 1-16,-8 0 0,-9-3 0,-5-2 16,-11 0-16,-7 0 15,-12-5-15,-8-2 16,4 3-16,6 1 0,2 2 15</inkml:trace>
  <inkml:trace contextRef="#ctx0" brushRef="#br0" timeOffset="392952.8938">3702 13278 0,'0'0'0,"0"0"16,0 0-16,0 0 0,24 1 0,-24-1 16,17 0-16,-7 3 0,2 3 15,0 1-15,1 2 16,-1 2-16,-1-2 0,4 2 0,-3 2 16,4 4-1,0 0-15,0 2 0,1 2 16,0-1-16,-1 1 0,0 0 0,-2 2 0,-1-1 15,-1 0 1,2 6-16,0 1 0,-4 2 16,-2-2-16,2 0 0,-3 1 15,0-1-15,-1-2 0,1 0 16,-2 1-16,-1-1 0,-2 1 16,1 2-16,-2 2 0,1-3 15,-1-2-15,-2 6 0,-2-2 16,0-1-16,-1 1 0,-1-2 15,2-2-15,-4 0 0,2 1 0,-3 1 16,-1 1-16,-1-4 16,-1-3-16,0 3 0,-4-1 15,-1-4-15,1-4 0,-1 1 0,1 0 0,-2-2 16,1-1-16,-6 3 0,-3 0 16,2 0-16,2-2 0,-1 0 15,0 0-15,-2-1 0,0 0 16,-5-3-16,0 0 0,1-1 15,-1 0-15,-2-4 0,-4-2 16,3 2-16,1 2 0,0-8 0,0-4 16,-2 5-16,-2 6 0,-2-6 15,-4-3-15,0 1 0,2 0 16,-4-3-16,4-1 0,-1-1 16,-1 0-16,-3-4 0,-1-2 15,3-1-15,5-1 0,-6-1 0,-2-2 16,5 0-1,1-1-15,-3-1 0,-2 0 16,3-1-16,-1 0 0,-5-4 16,-3 1-16,8 1 0,5 0 0,-4-2 15,-1-1-15,1 3 0,4 2 16,-2-2-16,2 0 0,2-2 16,2 0-16,0-1 0,1-1 15,2-4-15,3-3 0,-1 2 0,-1 3 16,4 2-16,-1 1 0,4-3 15,1-2-15,1 1 0,2 1 0,-1-3 0,0-2 16,9 4-16,0-1 0,4 0 16,-2 0-16,4-1 0,4-1 15,0-1-15,4 1 0,2-2 16,2-2-16,2 2 0,2 1 16,2 4-16,1 3 0,1-1 15,-2-2-15,7-1 0,1 1 0,3 2 16,1 1-16,-1 0 0,0 0 15,4 0-15,5 1 0,-2 3 16,2 3-16,-1 1 0,4 1 16,-2 1-1,2 0-15,2 2 0,5-1 16,-3 3-16,0 1 0,3 2 0,1 1 16,-1 1-16,0 0 0,7 1 15,0 0-15,-4 3 0,-1 1 16,2 0-16,0 0 0,-4 1 15,-2 3-15,1-2 0,1 0 16,-5-1-16,-2 0 0,1 0 0,4 1 0,-5-1 16,-4 1-16,4 4 0,-2 2 15,-6-2-15,2 0 0,1 4 16,-2 3-16,0 0 0,2 0 16,1 3-16,-1 2 15,-3 0-15,0-2 0,-5 4 0,0 1 16,-1-1-1,0 1-15,-3 5 16,1 3-16,-1 8 0,-1 4 16,-6-6-16,-5-3 0,-2-7 15,-1-7-15,-2-4 0</inkml:trace>
  <inkml:trace contextRef="#ctx0" brushRef="#br0" timeOffset="414892.9714">2204 16131 0,'0'0'15,"0"0"-15,0 0 0,0 0 0,0 0 16,0 0-16,0 0 16,0 0-16,0 0 0,0 0 0,31 1 15,-31-1-15,0 0 0,35 11 16,-16-7-16,0 2 0,2 0 15,8 0-15,7-1 0,2 0 0,2-1 16,20 1-16,11-1 16,14 1-16,-4-3 0,26-1 15,2-2-15,20 0 16,0 0-16,-4-2 0,-18 1 0,46 0 16,-7 1-16,-26 0 0,-18 1 0,25-4 31,16-4-31,-16 1 0,-13 1 0,4-2 15,4-2-15,-2 5 0,-2 3 16,8-3-16,0-4 0,2 2 16,-1 1-16,3 4 0,-1 2 15,-1 0-15,-1-1 0,8 2 16,7 0-16,-8 0 0,-2 2 0,6 2 16,8 0-16,-10 1 0,-11 0 0,12 2 15,3 0-15,-2 0 0,-1-1 16,5-1-16,4 0 0,-6 1 15,-4 1-15,7-1 0,6-1 16,-6 2-16,-3 0 0,7-2 16,4-3-16,-12 0 0,-8-2 0,7 4 15,4 1-15,-4-3 0,-2-2 0,-2-1 16,1-1-16,-4 3 0,-1 1 16,3-2-16,4 1 0,-10-4 15,-6 0-15,8-2 0,4-2 16,-8-1-16,-6-1 0,5 1 15,4-1-15,-11-4 0,-4-2 0,6 1 16,4 1 0,-7 5-16,-6 3 0,4-4 15,2-3-15,-4 4 0,0 1 16,-1 2-16,1 3 0,-6 2 16,-4 2-16,2-3 0,4-4 15,-6 3-15,-6 1 0,4 3 16,3 2-16,-4-4 0,-1-2 0,1 5 15,0 4-15,-4 2 0,-3 0 0,-1-3 16,3-1-16,-4 2 0,-3 0 16,6 0-16,3 0 0,-6 0 15,-3-1-15,5-1 0,3-2 16,-7 2-16,-3 1 0,1-1 16,1-1-16,-7-2 0,-2-2 0,-1 1 15,-1-1 1,-7-4-16,-5-2 0,-1 0 15,0 3-15,-5 0 0,0 1 0,-8-1 16,-3-3-16,-4 2 16,-3 0-16,-4 1 0,-5-3 15,-6 5-15,-4 1 0,-3-3 0,-2-1 16,-5 1-16,-3 0 0,-3 0 16,-1-1-16,-14-10 0,-10-6 15,11 12-15,2 1 16,3 2-16</inkml:trace>
  <inkml:trace contextRef="#ctx0" brushRef="#br0" timeOffset="417721.5222">8916 14679 0,'0'0'0,"0"0"0,0 0 16,0 0-16,0-27 0,0 27 0,0 0 15,-4-23-15,4 23 0,0 0 16,-9-25-16,4 18 0,-2 0 16,-3 0-16,-1 1 15,-1 1-15,-1 1 0,-1-1 0,-2 0 16,-1 1-16,-2 1 0,-9-1 0,0 1 15,-3 2-15,0 1 0,-2 1 16,-4 2 0,1 1-16,-1 1 0,-10 4 0,1 3 15,1 2-15,0 0 0,-7 7 16,3 1-16,5 0 0,3-2 0,-5 7 16,2 2-16,6-1 15,6-1-15,1 9 0,1 7 16,1-1-16,3-1 0,2 4 15,7 2-15,4-5 0,4-4 0,2 9 16,4 1-16,4-5 0,6-2 16,10 0-16,7 2 15,3-7-15,0-2 0,10 1 0,6 3 16,2-8-16,1-4 0,6-2 0,4 0 16,11 1-16,0-3 0,25 2 15,-2-6-15,-8-2 0,-6-3 16,3-3-16,1-3 15,-8-5-15,-6-2 0,-2-3 16,0-4-16,-3-2 0,-3-1 0,-2-6 16,-1-3-16,-7-1 0,-5 0 0,0-1 0,1-2 15,-8-5-15,-8-5 0,-2-4 16,0-3-16,-5-2 0,-4-3 16,-5-2-16,-3-2 0,-7 1 15,-4-1-15,-12-2 0,-9-3 16,-3 5-16,-1 3 0,-5-5 15,-4-3-15,-4 5 16,-7 5-16,-13 2 16,-11 4-16,-4 4 0,-2 3 0,-5 5 15,-1 3-15,25 7 0,19 6 16,11 3-16</inkml:trace>
  <inkml:trace contextRef="#ctx0" brushRef="#br0" timeOffset="418293.5268">10405 13946 0,'0'0'0,"0"0"16,0 0-16,0 0 0,23 19 0,-23-19 15,17 25-15,-9-10 0,1 0 16,-1 1 0,0 1-16,-2-1 0,0 0 0,0 3 15,0-1-15,-2-3 0,0-2 0,-1-2 16</inkml:trace>
  <inkml:trace contextRef="#ctx0" brushRef="#br0" timeOffset="418449.0091">10101 14107 0,'0'0'15,"0"0"-15,0 0 0,26-2 16,-26 2-16,38 4 0,-12 0 0,4-1 15,3 2-15,13 3 0,3 0 16,0 0-16,3 1 0,10 2 16,0 1-16,0 1 0,-7-3 0,-14-2 0,-8-2 15,-7-1-15</inkml:trace>
  <inkml:trace contextRef="#ctx0" brushRef="#br0" timeOffset="418623.4542">10484 14204 0,'0'0'0,"0"0"0,0 0 0,0 0 0,0 0 31,-15 22-31,15-22 0,0 0 16,-7 22-16,7-22 0,9 17 15,-3-10-15,-2 0 0,-1-1 16</inkml:trace>
  <inkml:trace contextRef="#ctx0" brushRef="#br0" timeOffset="418917.5606">10845 14279 0,'0'0'0,"0"0"15,0 0-15,0 0 0,0 0 16,0 0-16,0 0 0,0 0 16,-33 11-16,33-11 0,-41 6 15,15-3-15,-4 0 0,-3 1 16,-4-1-16,-8 0 0,1-1 0,-1 0 0,-1 1 15,-4 0-15,7 0 0,7 1 16,5 0-16,6 0 0,7-1 16,4-2-16,6 0 0,10 0 15,9-1-15,10 3 0,7 2 16,9 1-16,5 2 0,7-1 16,6 0-16,12 2 15,-2 0-15,2 2 0,-6-2 0,-9-1 0,-3-1 16,-10-3-16,-9-4 0,-6 1 15,-7-1-15,-4 0 0</inkml:trace>
  <inkml:trace contextRef="#ctx0" brushRef="#br0" timeOffset="419139.8666">10371 14429 0,'0'0'0,"0"0"15,0 0-15,0 0 0,-11 33 0,11-33 16,-16 32-16,6-14 0,-1 2 16,0 0-1,0 0-15,-1 2 0,1-4 16,1-3-16,3-1 0,1-1 16,2-3-16,0-1 15,1-2-15,1 0 16</inkml:trace>
  <inkml:trace contextRef="#ctx0" brushRef="#br0" timeOffset="419340.6684">10645 14457 0,'0'0'16,"0"0"-16,0 0 0,0 0 16,0 0-16,0 0 0,-18 26 0,18-26 15,-19 21-15,19-21 0,-20 23 16,10-10-16,0 0 0,1 1 15,1 1-15,-1-2 0,1-3 0,2-3 16,3-4-16,0 0 0,0-1 16,0 0-16</inkml:trace>
  <inkml:trace contextRef="#ctx0" brushRef="#br0" timeOffset="419478.8615">10693 14530 0,'0'0'0,"0"0"15,0 0-15,0 0 0,0 0 0,0 0 16,0 0-16,-8 27 0,8-27 16,-18 23-16,18-23 0,-29 28 15,13-13-15,1 1 16,-2-1-16,2-1 0,0-2 0,0 2 0,2-2 16,2-2-16</inkml:trace>
  <inkml:trace contextRef="#ctx0" brushRef="#br0" timeOffset="419678.9797">10748 14628 0,'0'0'0,"0"0"15,0 0-15,0 0 0,0 0 16,0 22-16,0-22 0,-9 19 16,9-19-16,-15 25 0,4-9 15,-3 0-15,-1 1 0,-2-1 16,0 0-16,-3 2 0,2-3 0,2-5 15,0-4 1,3-1-16,2-1 0,2-1 0</inkml:trace>
  <inkml:trace contextRef="#ctx0" brushRef="#br0" timeOffset="419895.3585">11004 14219 0,'0'0'0,"0"0"0,0 0 16,22 0-16,-22 0 0,22 3 0,-5-1 15,3 1-15,1-1 0,9 1 16,3 1-16,-2-1 0,-2 1 16,-1-1-1,1 1-15,-5 0 16,-3-2-16,1 0 0,-4-1 0,-4 1 15</inkml:trace>
  <inkml:trace contextRef="#ctx0" brushRef="#br0" timeOffset="420064.5175">11219 14241 0,'0'0'0,"0"0"0,0 0 16,0 0-16,0 0 0,-22 19 15,22-19 1,-15 19-16,15-19 0,-21 22 15,9-9-15,0-1 0,0-1 16,1-1-16,1-3 0,1 0 16,1-2-16,2 1 0</inkml:trace>
  <inkml:trace contextRef="#ctx0" brushRef="#br0" timeOffset="420443.0248">11058 14401 0,'0'0'15,"0"0"-15,0 0 0,0 0 0,-10 23 0,10-23 16,-7 21-16,4-10 0,-1 0 0,1 0 16,1-2-16,0-1 15,0-1-15,-1 0 0,2-1 16,0-2-16,0 0 0,1-1 16,0-3-16,2 2 0,0-4 0,3-1 15,0-2-15,4-2 0,2-2 16,2 1-1,3 0-15,-1-1 0,1 0 16,1 2-16,2 0 0,4 1 16,0 1-16,-2 0 0,-1 1 15,-2 2-15,-3 1 0,0 2 16,-2 3-16,-2-1 0,-1 2 0,-2 2 16,-3 1-16,-2 2 0,0 1 15,-3 2-15,-3-1 0,0 0 0,-1 0 0,-3 0 16,-1 2-16,-2-1 0,-1 0 15,-1-3-15,-1-3 16,2-1-16,1-1 0,2 0 0</inkml:trace>
  <inkml:trace contextRef="#ctx0" brushRef="#br0" timeOffset="420612.2888">11181 14511 0,'0'0'0,"0"0"0,0 0 16,0 0-16,0 0 0,0 0 0,0 0 15,-12 31-15,12-31 0,-14 29 16,3-11-16,-1-2 0,-1 1 16,0 1-1,0-1-15,0 2 0,-1 0 16,-3 4-16,0-2 0,2-5 0,2-3 16,2-2-16,1-1 15,2-4-15</inkml:trace>
  <inkml:trace contextRef="#ctx0" brushRef="#br0" timeOffset="420781.6734">11147 14717 0,'0'0'0,"0"0"15,0 0-15,0 0 0,8 24 0,-8-24 16,4 24-16,-4-24 0,2 25 16,0-11-16,1 0 15,-1-2-15,0-3 16,0-1-16,2-3 15,-2 0-15,0-2 16,0 1-16</inkml:trace>
  <inkml:trace contextRef="#ctx0" brushRef="#br0" timeOffset="421430.1932">11819 14114 0,'0'0'0,"0"0"16,0 0-16,0 0 0,0 0 0,0 0 16,0 0-16,0 0 0,0 0 15,0 0-15,-18 23 16,18-23-16,-25 18 0,25-18 0,-26 19 0,14-10 16,1 0-16,1 0 0,1-1 31,1 1-31,2 0 0,1 0 15,3-1-15,3 2 16,3-2-16,5 2 0,7 1 16,3 0-16,2 1 0,0-1 15,-2-1-15,7 3 0,-2-2 0,-3-3 16,-3-1-16,-2 2 16,-4-1-16,-6-2 0,-4-1 0,-10 1 15,-7 1-15,-4-2 16,-2 1-16,-4-2 0,-4-1 0,-6-1 15,0 1-15,-2 0 0,0 0 16,3-1-16,3 0 0,-1-1 0,3 1 16,4-2-16,3 1 0,4-1 0,5-1 15,7 1-15,4 1 0,5 1 16,6 0-16,3 2 0,4 1 16,0-1-16,5 1 0,7 2 15,-1-1-15,5 2 0,4 0 16,-3 1-16,-2-2 15,-2 0-15,0 1 16,-2-2-16,1 1 0,0-1 0,-5 1 16,-9 0-16,-3 0 0,-3 1 15,-3 1-15,-4 0 0,-4 1 16,-7 0-16,-4 0 16,0-1-16,-1-1 0,-2 1 0,-3-2 0,-2-1 0,-1-2 15,0-1-15,3-2 0,1-2 16,2-2-16,3 0 0,1-1 15,3-10-15,3-8 0,2 4 16,0 4-16,1 1 0</inkml:trace>
  <inkml:trace contextRef="#ctx0" brushRef="#br0" timeOffset="421583.8771">11797 14530 0,'0'0'0,"0"0"16,0 0-16,0 0 0,0 0 0,-16 24 15,16-24-15,-16 22 0,16-22 0,-19 27 16,9-14-16,1 0 16,0-1-16,1-1 0,1-1 15,-1-4-15,0-2 0,2 0 0,0-2 16,1 0-16</inkml:trace>
  <inkml:trace contextRef="#ctx0" brushRef="#br0" timeOffset="421831.3258">11612 14605 0,'0'0'0,"0"0"0,0 0 16,0 0-16,0 0 0,0 0 0,-19 21 0,19-21 16,-9 18-16,9-18 15,-6 21-15,5-9 0,1 2 0,4 0 16,4 1-16,2 1 0,1-1 16,6-1-16,5 0 15,7 2-15,2 1 0,6 0 0,3-1 16,9 3-1,-3-1-15,0-2 0,1-2 16,3 0-16,-4-4 0,-4-5 0,-3-2 16,-6-7-16,-4-5 0,-6 2 15,-5 2-15,-4 1 0</inkml:trace>
  <inkml:trace contextRef="#ctx0" brushRef="#br0" timeOffset="433453.5516">15988 16112 0,'0'0'0,"0"0"0,0 0 15,32-1-15,-20-1 0,6 0 0,3 1 0,8-2 16,2 1-16,2 0 16,1 0-16,1 0 0,-2 1 0,12-2 15,2 0 1,-2 1-16,0-1 15,8-2-15,-1-1 0,1 0 16,0-1-16,1 1 0,1 0 16,5 2-16,-6 2 0,5-1 0,7-2 15,-6 0-15,-3 0 0,10 0 16,-2 0-16,-1 3 0,-2-1 0,13-1 16,3-1-16,12-1 0,-12-1 15,3 2-15,3 0 16,-8-1-16,-6-1 0,7 3 0,5 1 15,-7-1-15,-6 0 0,9 1 16,6 1-16,-1 1 0,0 0 16,-2 0-16,0 0 0,-7 0 0,-4 2 15,6-1-15,5 0 16,3 0-16,2 0 0,3-1 0,1 0 16,-9 0-16,-7-1 0,8-1 15,7 2-15,2-4 0,2-1 16,5 1-16,4 0 0,-15 0 15,-11 1-15,5 1 0,3 1 16,1 0-16,0-1 0,3-1 16,3-2-16,0 1 0,-2-1 0,2 2 15,2 2-15,-3-2 0,-1-1 16,5-2-16,5-3 0,-8-1 16,-5-1-16,15 2 0,12 0 15,-15 4-15,-9 4 0,-2-2 0,-1-1 16,4-1-16,1 0 0,0-4 15,-2-2-15,-2 2 0,-1 2 0,6 3 16,3 3-16,-4-3 0,-5-1 16,3 3-16,3 2 15,-6 0-15,-3 0 16,5 5-16,2 4 0,-3-5 16,-2-4-16,2-1 0,1-1 15,2 2-15,0 3 0,1-2 16,2 2-16,-6-2 0,-4 1 0,3 1 15,2 1-15,-1-1 0,-1 0 16,6-2-16,2-2 16,-4 0-16,-5-1 0,2 1 0,2 1 0,-2 1 15,-1-1-15,4 2 0,3 0 16,-8-1-16,-7-1 0,3 0 16,-1 0-16,2 4 0,0 2 0,7-2 15,2-2-15,-8 1 0,-5 0 16,6-3-16,3-3 0,-7 8 15,-2 4-15,1-1 0,3-3 0,-4 1 16,-3 0-16,3-2 0,3 0 16,-5-1-16,-2 2 0,23 0 15,16 0 1,0-2-16,-2-2 0,-31 2 0,-21 1 16,5-1-16,4-2 0,-4 1 15,-1 0 1,2-2-16,1 0 0,-3-4 0,-2-5 15,0 2-15,2 2 0,-4 3 16,-2 2-16,4 1 0,1 0 16,-8-4-16,-6-2 0,6-1 15,3 0-15,-4 5 0,-2 3 16,-2-1-16,1-1 16,-5 0-16,-2 0 0,1 3 0,0 1 0,-2 2 0,-3 1 0,2-1 15,2 1-15,-4 2 0,-2 4 16,0-1-16,2 0 15,-7 0-15,-6 1 0,-3 1 0,-3 2 16,-2 1-16,-2 1 0,-11-12 16,-2 0-16,-1-3 0</inkml:trace>
  <inkml:trace contextRef="#ctx0" brushRef="#br0" timeOffset="452667.9225">16255 14776 0,'0'0'0,"0"0"15,0 0-15,0 0 0,-19 17 0,12-7 16,0 4-16,-2 2 0,-1 2 15,-1 4-15,-1 2 0,-5 8 0,2-2 16,-3 11-16,2 0 0,1 1 16,3 1-16,3 0 0,2 1 15,1 7-15,4-2 16,4 2-16,5 1 16,5-4-16,5-2 0,10 7 0,3 0 15,7-7-15,6-3 0,18 6 16,6-1-16,5-8 0,2-6 15,49 10-15,2-5 16,2-4-16,4-1 0,5 0 0,4-1 16,-10-10-16,-5-7 0,7-1 15,7-2-15,-9 2 0,-6 1 0,4-11 16,3-8-16,-12-1 0,-9-3 16,0-5-16,1-2 0,-12-4 15,-7-1-15,-1-9 16,-4-8-16,-10 0 0,-7-1 0,-9-4 15,-3-1-15,-10-1 0,-4 0 0,-7-9 16,-7-5-16,-10-2 0,-8 0 16,-7-3-16,-6-1 0,-5 5 0,-4 3 0,-11-3 15,-8-1-15,-8 3 0,-4 5 16,-10 4-16,-10 2 0,-2-3 16,-3-4-16,-13 8 0,-10 4 15,-1 5-15,-3 3 0,-8 5 16,-6 3-16,-4 8 0,-3 5 0,-3 2 15,-1 2 1,0 5-16,1 5 0,-5 2 16,-4 4-16,2 1 0,0 1 15,-6 12-15,-4 11 0,19-5 16,15-3-16,-3 3 0,-1 0 16,10 8-16,8 3 0,1 4 15,1 4-15,21-10 0,15-5 16,9 1-16,7 0 0,14-2 0,9-2 0,3-10 15,2-6-15,2-4 0</inkml:trace>
  <inkml:trace contextRef="#ctx0" brushRef="#br0" timeOffset="453169.8397">13440 14316 0,'0'0'0,"0"0"16,0 0-16,0 0 0,0 0 0,0 0 15,-966 12-15,1967-12 0,-968 3 16,-9-2-16,3 0 0,1 0 16,-2 0-16,14 0 15,5-2-15,-2 1 0,-1 1 0,10-2 16,-2-1-16,-9 1 0,-8 0 0,-6 0 15</inkml:trace>
  <inkml:trace contextRef="#ctx0" brushRef="#br0" timeOffset="453386.1239">14339 14252 0,'0'0'0,"0"0"0,0 0 15,0 0-15,12 20 0,-12-20 16,6 21-16,-6-21 0,6 23 0,-4-13 16,0-2-1,0 0-15</inkml:trace>
  <inkml:trace contextRef="#ctx0" brushRef="#br0" timeOffset="453540.052">14615 14362 0,'0'0'0,"0"0"0,0 0 0,0 0 16,0 0-16,17 20 0,-17-20 15,0 0-15,0 0 0,15 19 16,-15-19-16,0 0 0</inkml:trace>
  <inkml:trace contextRef="#ctx0" brushRef="#br0" timeOffset="453705.2494">14877 14386 0,'0'0'0,"0"0"0,0 0 0,0 0 16,0 0-16,0 0 0,0 0 15,14 19-15,-14-19 0,0 0 16,0 0-16,0 0 0</inkml:trace>
  <inkml:trace contextRef="#ctx0" brushRef="#br0" timeOffset="453885.3635">15034 14388 0,'0'0'15,"0"0"-15,0 0 0,0 0 16,0 0-16,10 18 0,-10-18 0,0 0 0,7 20 16,-7-20-16,4 13 15,-2-8-15,1-1 0,-1 0 0</inkml:trace>
  <inkml:trace contextRef="#ctx0" brushRef="#br0" timeOffset="454040.8798">15229 14428 0,'0'0'0,"0"0"0,0 0 15,0 0-15,0 0 0,0 0 16,15 19-16,-15-19 0,0 0 0,9 18 0,-9-18 15,0 0-15,0 0 0,8 18 16</inkml:trace>
  <inkml:trace contextRef="#ctx0" brushRef="#br0" timeOffset="454341.9304">15599 13947 0,'0'0'0,"0"0"0,0 0 0,0 0 15,0 0-15,25 12 0,-25-12 16,0 0-16,18 23 0,-18-23 16,11 23-16,-8-11 0,-2-3 0,0-1 15,0-1-15,0 0 0</inkml:trace>
  <inkml:trace contextRef="#ctx0" brushRef="#br0" timeOffset="454557.822">15421 14085 0,'0'0'15,"0"0"-15,0 0 0,23 2 0,-23-2 0,27 2 16,-27-2-16,33 1 16,-13 0-16,2-1 0,1 2 15,0-1-15,0 0 0,7 0 16,1 0-16,-4 0 0,0 2 0,-5-3 15,-2 0-15,-4 0 0,-1 0 16,-3 0-16</inkml:trace>
  <inkml:trace contextRef="#ctx0" brushRef="#br0" timeOffset="454974.8365">15682 14195 0,'0'0'0,"0"0"16,0 0-16,0 0 0,0 0 0,0 0 16,-19 16-16,19-16 0,-19 16 15,19-16-15,-21 28 0,12-13 0,1 1 16,2-1-16,-1 0 0,3-1 0,0 0 15,7-1-15,2-1 16,3-1-16,2-2 0,4 1 16,3-1-16,-1-2 0,1 0 0,2-4 15,1-1-15,-1-2 0,-2-1 16,-2-2 0,-1-1-16,-1-1 0,-2-1 15,-4-4-15,-1-1 0,-3-2 16,-2-1-16,-5 0 0,-5 1 15,-2 2-15,-2 1 0,-3 2 16,0 1-16,-3 0 0,-1 1 0,-1 2 16,-1 4-16,-2 0 0,3 0 15,3 0-15,3-1 0,5 0 0,1 0 16,2 1-16</inkml:trace>
  <inkml:trace contextRef="#ctx0" brushRef="#br0" timeOffset="455206.8327">15732 14513 0,'0'0'0,"0"0"0,0 0 16,0 0-16,10 24 0,-10-24 15,7 28-15,-5-10 0,-1 1 0,-1 5 16,0 2-16,-1-1 16,-1-1-16,-1 5 0,1-3 15,0-3-15,0-1 0,-3-3 16,1 0-1,-2-3-15,1-2 0,-2-4 0,0-5 16,-3-2-16,-2-3 0,-3-4 16,0-3-16,2 2 0,2 0 0,1 1 15</inkml:trace>
  <inkml:trace contextRef="#ctx0" brushRef="#br0" timeOffset="455423.1333">15604 14522 0,'0'0'16,"0"0"-16,0 0 0,0 0 16,0 0-16,0 0 0,-14 29 15,14-29-15,-10 26 0,4-9 16,0 2 0,-1-2-16,1 0 0,-1-2 0,-1 0 15,2-1-15,-1-1 0,2-3 16,0-3-16,2-1 0,1-1 15,2-5-15,1-4 0,0 2 16,-1-1-16,0 3 0</inkml:trace>
  <inkml:trace contextRef="#ctx0" brushRef="#br0" timeOffset="455608.1542">15756 14569 0,'0'0'15,"0"0"-15,0 0 0,0 0 16,0 0-16,14 26 0,-14-26 15,13 23-15,-13-23 0,11 22 0,-6-12 16,1 0-16,-2 0 0,2-1 16,-1-2-16,0 0 0,-1-2 15,1-2-15,-2-3 0,0 1 16,-1-1-16,1 2 0</inkml:trace>
  <inkml:trace contextRef="#ctx0" brushRef="#br0" timeOffset="455846.1186">15863 14449 0,'0'0'16,"0"0"-16,0 0 0,0 0 16,0 0-16,0 0 0,0 0 15,32 3-15,-32-3 0,26 1 0,-26-1 0,30 4 16,-14-3-16,3 0 0,2 0 15,0 0-15,-1-1 0,0 1 16,-1 1-16,-2-2 0,-2 0 16,3-2-16,-3 0 0,-1-2 0,0-2 15,-5 2-15,-2 1 16,0 0 0</inkml:trace>
  <inkml:trace contextRef="#ctx0" brushRef="#br0" timeOffset="456108.9169">16103 14255 0,'0'0'15,"0"0"-15,0 0 0,0 0 0,0 0 0,0 0 16,0 0-16,4 21 16,-4-21-16,-6 25 0,6-25 15,-11 36-15,6-14 0,-2 2 0,1 2 16,-2-1-16,0 2 0,-3 6 15,0-1-15,0-3 0,1-2 0,-2 1 16,1-3-16,3-3 0,3-3 16,-1-6-16,1-5 0,3-3 15,2-3-15,0 1 0,0-3 16,0 3-16</inkml:trace>
  <inkml:trace contextRef="#ctx0" brushRef="#br0" timeOffset="456394.1306">16069 14609 0,'0'0'0,"0"0"15,0 0-15,0 0 0,0 0 16,0 0-16,-3 31 16,3-31-16,0 0 0,1 30 0,-1-30 15,7 22-15,-2-10 0,4-2 0,2 1 16,0-2-16,0 2 0,1-2 15,2-1-15,1-1 0,2 0 0,-1-2 16,1-1-16,-2 0 0,1-3 16,2 0-16,-1-2 0,-3 0 15,-1-4-15,-2-3 16,-1-4-16,-2-2 16,-1-3-16,-3-4 15,-1-4-15,0 3 0,-1 5 16,-1 1-16</inkml:trace>
  <inkml:trace contextRef="#ctx0" brushRef="#br0" timeOffset="456625.7325">16331 14226 0,'0'0'0,"0"0"0,0 0 16,0 0-16,0 0 0,0 0 0,0 0 16,0 0-16,0 0 0,0 0 15,0 0-15,18 17 0,-18-17 0,0 0 16,7 24-16,-7-24 16,4 21-16,-1-11 0,-1 1 15,0-2-15,0-1 0,-1-1 0</inkml:trace>
  <inkml:trace contextRef="#ctx0" brushRef="#br0" timeOffset="456926.1433">16843 14427 0,'0'0'0,"0"0"0,0 0 16,0 0-16,0 0 0,0 0 16,0 0-16,0 0 15,8 23-15,-8-23 0,0 0 16,0 0-16,9 20 0,-9-20 15,0 0-15,0 0 0,16 15 0,-11-12 16,-2-1-16,0 1 0</inkml:trace>
  <inkml:trace contextRef="#ctx0" brushRef="#br0" timeOffset="457126.8035">17075 14454 0,'0'0'0,"0"0"0,0 0 0,0 0 16,0 0-16,0 0 16,20 5-16,-20-5 15,0 0-15,0 0 0,0 0 16,21 12-16,-17-8 0,0-1 16,1-1-16,-1 0 0,1-1 0,-1-1 15,-1 1-15,1-1 16</inkml:trace>
  <inkml:trace contextRef="#ctx0" brushRef="#br0" timeOffset="457280.6096">17322 14491 0,'0'0'16,"0"0"-16,0 0 0,0 0 0,0 0 16,0 0-16,0 0 0,0 0 15,0 0-15,0 0 0,22-11 0,-22 11 16,0 0-16,0 0 0,0 0 15,0 0-15</inkml:trace>
  <inkml:trace contextRef="#ctx0" brushRef="#br0" timeOffset="457424.478">17524 14494 0,'0'0'0,"0"0"0,0 0 0,0 0 0,0 0 16,26 1-16,-26-1 0,0 0 15,0 0-15,0 0 0,21 12 16,-21-12-16,0 0 0,0 0 16</inkml:trace>
  <inkml:trace contextRef="#ctx0" brushRef="#br0" timeOffset="457796.9547">17768 14485 0,'0'0'0,"0"0"0,0 0 0,0 0 15,0 0-15,0 0 16,0 0-16,0 0 0,0 0 15,0 0-15,0 0 16,0 0-16,0 0 0,0 0 0</inkml:trace>
  <inkml:trace contextRef="#ctx0" brushRef="#br0" timeOffset="457950.6111">17869 14499 0,'0'0'16,"0"0"-16,0 0 0,0 0 0,0 0 15,0 0-15,0 0 0,0 0 16,0 0-16,0 0 0,0 0 16,0 0-16,0 0 0,0 0 15</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24T01:44:46.114"/>
    </inkml:context>
    <inkml:brush xml:id="br0">
      <inkml:brushProperty name="width" value="0.05292" units="cm"/>
      <inkml:brushProperty name="height" value="0.05292" units="cm"/>
      <inkml:brushProperty name="color" value="#FF0000"/>
    </inkml:brush>
  </inkml:definitions>
  <inkml:trace contextRef="#ctx0" brushRef="#br0">1445 1786 0,'0'0'0,"0"0"0,0 0 16,0 0-16,0 0 0,0 0 16,0 0-16,27-12 0,-27 12 15,17-9-15,-17 9 16,29-13-16,-14 7 0,4-2 15,3 0-15,4 1 0,0-2 0,15 0 16,5-2-16,-1 0 0,1 2 16,13-3-16,4 0 15,-4 2-15,1 4 0,8 0 0,-2 0 0,-6 1 16,-4 2-16,4 1 0,-3 3 16,-6 1-16,-9 3 0,-5-2 15,-3 0-15,-7-1 0,-6 0 0,-8-1 16</inkml:trace>
  <inkml:trace contextRef="#ctx0" brushRef="#br0" timeOffset="519.0761">1467 4031 0,'0'0'0,"0"0"0,0 0 0,22-12 15,-22 12-15,27-11 0,-6 3 16,2 0-16,2 1 0,12-6 16,1-2-16,3 0 0,0-2 15,16-1-15,3 2 0,-3 0 0,0 0 16,13-5-16,0 0 16,8-1-16,-6 2 0,1 2 15,3 3-15,3 1 0,-9 3 0,-3 6 16,-2 4-16,-7 5 0,-10 5 15,7 2-15,-16-4 0,-14-1 0</inkml:trace>
  <inkml:trace contextRef="#ctx0" brushRef="#br0" timeOffset="955.9511">1755 7034 0,'0'0'0,"17"-3"0,4-1 16,-5-1-16,6 0 0,9-5 0,4 0 16,9-1-16,4 0 0,0 0 15,3-1-15,9-1 0,-1 2 0,1-2 16,0-2-16,-6 3 0,-13 2 0,-10 3 16</inkml:trace>
  <inkml:trace contextRef="#ctx0" brushRef="#br0" timeOffset="1372.9031">1916 10014 0,'0'0'0,"0"0"0,20-4 0,-20 4 0,34-3 15,1-1-15,9-1 0,1 1 16,-1 3-16,0-1 0,-10 0 15,-5 0-15</inkml:trace>
  <inkml:trace contextRef="#ctx0" brushRef="#br0" timeOffset="2075.129">2605 13367 0,'0'0'0,"9"-1"0,7 1 16,0 0-16,3 0 0,7 3 16,6 1-16,-2 0 0,-2 1 0,4 2 15,-6 0-15,-4-1 0,-3 0 0,-6-2 16</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24T01:45:12.208"/>
    </inkml:context>
    <inkml:brush xml:id="br0">
      <inkml:brushProperty name="width" value="0.05292" units="cm"/>
      <inkml:brushProperty name="height" value="0.05292" units="cm"/>
      <inkml:brushProperty name="color" value="#FF0000"/>
    </inkml:brush>
  </inkml:definitions>
  <inkml:trace contextRef="#ctx0" brushRef="#br0">3209 3984 0,'0'0'0,"0"0"0,28-2 16,-12 2-16,3 0 0,13 0 16,5 2-16,4-2 0,0-1 0,13 2 15,2 3-15,8-2 16,-4 1-16,4-1 16,5 0-16,5 0 0,-2-1 0,3-1 15,-1 1-15,5 1 0,-4 1 16,13-2-16,4 0 0,15-4 15,-14-3-15,4 2 0,4 0 16,-14 3-16,-9 0 0,8 0 16,5-2-16,-3 3 0,-7 2 0,5-7 15,6-5-15,-9 6 16,-2 6-16,5-1 0,5-1 16,-6-1-16,-5-1 0,6 4 15,5 0-15,-7 1 0,-7 0 0,11-1 16,8-2-16,-9 0 0,-6 0 15,6 2-15,4 3 0,-5-4 16,-4-1-16,9-1 0,6-1 16,-9 1-16,-9-1 0,9-1 0,6-1 0,-5 3 0,-3 4 15,8-6-15,4 0 0,-6 0 16,-4 2-16,7-2 0,3 2 16,-6-1-16,-5 1 0,6 1 15,4 1-15,-10-3 0,-6-3 0,8 2 31,6 2-31,-8 3 0,-7 5 16,6-4-16,5-2 0,-6-3 16,-5-2-16,6 3 0,3 4 15,-7-3-15,-5 1 0,5 0 0,4 1 16,-7-2-16,-4 0 0,7 0 16,5 1-16,-7 1 0,-5-2 15,9-2-15,5 1 0,-9 1 0,-8 1 0,8 1 16,5-2-16,-7 0 15,-4 0-15,4 1 0,2 0 16,-2 2-16,-3-1 0,4-2 0,3-1 16,-7-1-16,-5 0 0,6 2 15,6 4-15,-8-4 0,-5-2 16,4 1-16,2 0 0,-5 3 0,-1 0 0,1 0 16,3-1-16,-8 2 0,-7-2 15,6 0-15,6 1 0,-5 0 16,-2-1-16,1 2 0,0-2 15,-5 0-15,-3-1 0,6-1 16,3 1-16,-3-1 0,-4-2 16,4 3-1,3 0-15,-6 2 0,-5-1 0,4 0 16,4-1-16,-6 1 16,-3-1-16,5-1 0,4 0 0,-7-2 15,-4 2-15,2-1 16,2 1-16,-4 2 0,-4 1 0,4 1 15,2-1-15,-5 0 0,0 0 16,1-3-16,4-1 0,-5 0 0,-3-1 0,1 3 16,1 2-16,-2 1 15,-5 2-15,3-1 0,1-2 0,-3 0 16,-2 2-16,4-2 0,3-1 16,-5 2-16,-5 0 0,3-2 15,2-2-15,-5 2 0,-3 2 16,4 1-1,0-1-15,-18-3 0,1-3 16,5 4-16,4 3 0,-2-5 0,1-4 16,-2 3-16,0 4 0,-5 4 15,-3 3-15,0-8 0,1-3 16,-5 1-16,-2-1 0,-2 2 16,-2 1-16,-5 1 0,-1 0 15,-2-2-15,2 3 0,-2-3 0</inkml:trace>
  <inkml:trace contextRef="#ctx0" brushRef="#br0" timeOffset="10124.6782">1870 4862 0,'0'0'0,"0"0"0,0 0 15,0 0-15,0 0 0,0 0 0,0 0 16,0 0-16,0 0 0,21 4 15,-21-4-15,0 0 16,0 0-16,10 22 0,-10-22 16,5 18-16,-5-18 0,7 24 15,-4-8-15,-2-1 0,1 2 16,2 0-16,1-1 0,-2 0 16,2-1-16,1-2 0,3-2 15,3-2-15,1-1 0,9-1 16,1-3-16,4-3 0,3-3 15,4-3-15,5-4 16,1 0-16,1-4 0,12-1 0,-1-1 16,9-4-16,-3-1 0,-4-1 15,-2-2-15,-2 5 0,-5 3 16,3-2-16,-5 2 0,-10 3 16,-9 4-16,-6 0 0</inkml:trace>
  <inkml:trace contextRef="#ctx0" brushRef="#br0" timeOffset="14600.1899">15404 4878 0,'0'0'16,"0"0"-16,0 0 0,0 0 0,0 0 15,0 0-15,0 0 0,4-19 16,-4 19-16,0 0 0,0 0 16,0 0-16,21-11 0,-21 11 0,0 0 15,31 0-15,-31 0 0,26 1 16,-9 0-16,0 1 0,1-1 15,4 1-15,2 2 0,2-2 0,0-1 16,12 3-16,1 1 16,1-3-16,0 0 0,10 1 0,3-2 15,-1 1 1,-1 0-16,13 1 0,2 2 16,-3-3-16,-3 0 0,14-2 0,2-1 15,-4 0-15,-4 1 0,15-2 16,1 0-16,-8-1 0,-7 3 0,38-1 0,-4 0 15,-13 3-15,-9 2 0,1-3 0,2-3 16,-9-2 0,-5-2-16,5 2 0,3 2 15,-8 0-15,-5-2 0,6 3 0,5 2 16,-5 2-16,-4-2 0,5 0 16,3-2-16,-7 0 0,-4-3 15,5 2-15,6 2 16,-7-1-16,-6 1 0,9-3 0,4-3 15,-6 4-15,-5 2 0,5 0 0,2 0 16,-7-2-16,-4-3 0,5 4 0,4 3 16,-4-2-16,-1-1 0,0 2 15,-1 1-15,-6 0 16,-4 3-16,4-4 0,3-1 0,-4-1 16,-2-2-16,3 1 0,0 4 15,-6 0 1,-5 0-16,5 2 0,2-2 15,-6 0-15,-3 0 0,4-3 0,1-1 16,-3 1-16,-1 1 0,0 0 16,0 2-16,-5-2 0,-4-1 15,1 0-15,2 2 0,-3 0 16,0 2-16,1-4 0,3-4 16,-8 4-16,-6 3 0,2-2 0,-1-1 15,-11 2-15,-1 1 0,1 0 0,-1 0 16,1-2-16,-2-1 0,-2 1 15,0 1-15,-2-1 0,-3 0 16,-3 0-16,1 2 0,-2 0 16,0 0-16,-4 1 0,-2-2 15,-4 2 1,-3 0-16,3-1 0,0 1 16,1-2-16</inkml:trace>
  <inkml:trace contextRef="#ctx0" brushRef="#br0" timeOffset="17008.7417">22746 5004 0,'0'0'0,"0"0"0,0 0 0,0 0 16,0 0-16,23-8 0,-23 8 15,0 0-15,24-4 16,-24 4-16,28 1 0,-13-1 16,1 0-16,0 0 0,1 2 15,1-2-15,0 0 0,3 1 0,1 0 16,7 1-16,1 1 0,1-2 0,1 0 15,1-1 1,1-1-16,1 1 0,0 0 16,9 0-16,2-3 0,-2 3 0,0 2 15,0-1-15,1 0 0,8-1 16,-2 0-16,-2-1 0,0-2 16,-1 2-16,1 1 0,-2 0 15,0 1-15,6 1 0,-2 0 16,-1 1-16,-2 0 0,1 0 15,-1-1-15,0-2 0,-1-1 16,3 1-16,1 1 0,-3-1 16,1-1-16,6 2 0,-1 2 0,-4 0 15,-2-1-15,2 0 0,0-1 16,1 0-16,1 0 0,1-2 16,0 0-16,-3 0 0,-1 2 15,2 0-15,-1 1 0,-1 1 16,-2-3-16,2 2 0,1-1 15,-1-1-15,-1-1 0,1 1 16,-2 1-16,-3-1 0,-2-1 16,2 2-16,2 1 0,-5-2 0,-1 0 0,-1 0 0,-1-1 15,-1 1-15,-2 1 0,-2-3 16,-1-1-16,-4 0 0,-3 1 0,-1 3 16,0 0-16,-4-1 0,-1-2 15,-1 2-15,-2 2 0,0-2 16,-3 0-16,-2 0 0,0-1 15,-2 1 1,-2 0-16,1 0 0,-1 0 16,-3 1-16,1 1 0,-2-2 15,0 1-15,-1-1 0,1 0 0,-1 0 16,0 1-16,0 0 0,0 1 16,-2-2-16,3 2 0,-3-2 15,2 3-15,-2-3 0,2 0 16,-2 0-16,0 0 0,0 0 0,0 0 15,2 1-15,-2-1 0,3 1 16,-3-1-16,0 0 0,0 0 0,0 0 16,0 0-16,0 0 0,0 0 15,0 0-15,0 2 0,0-2 16,0 0-16,0 0 0,0 0 16,0 0-16,0 0 15,0 0-15</inkml:trace>
  <inkml:trace contextRef="#ctx0" brushRef="#br0" timeOffset="18368.7217">23552 3181 0,'0'0'0,"0"0"16,0 0-16,0 0 0,0 0 0,0 0 15,0 0-15,25 2 0,-25-2 16,0 0-16,23 19 16,-23-19-16,16 21 0,-7-9 15,1 2-15,-2-1 16,1 0-16,-1-1 0,0-1 16,-2-3-16</inkml:trace>
  <inkml:trace contextRef="#ctx0" brushRef="#br0" timeOffset="18654.0633">23267 3550 0,'0'0'0,"0"0"16,0 0-16,28-10 0,-28 10 0,40-11 16,-13 2-16,3 1 0,3-2 15,10-1-15,1 2 16,-1-1-16,-2 0 0,5 1 0,-4 1 15,-5 1 1,-5 2-16,-4 3 0,-2 3 16,-6 2-16,-3 4 0,-5 3 15,-4 3-15,-6 3 0,-4 2 0,-4 4 16,-2 3-16,-3 0 16,-4 2-1,-5 1-15,-4 3 0,-1-4 16,-2-1-16,5-8 0,3-3 0,2-1 0,2-2 15,4-3-15</inkml:trace>
  <inkml:trace contextRef="#ctx0" brushRef="#br0" timeOffset="18816.9111">23372 3758 0,'0'0'0,"0"0"0,0 0 0,0 0 16,0 0-16,0 0 0,22-19 16,-22 19-16,24-16 0,-24 16 0,40-17 15,-17 9-15,0-2 0,3 2 16,0 0-16,6 0 0,-1 1 0,-3 3 15,-3 1-15,-3 1 16,-4 2-16,-3 0 0,-2 0 16,-2 0-16</inkml:trace>
  <inkml:trace contextRef="#ctx0" brushRef="#br0" timeOffset="19017.5519">23306 3957 0,'0'0'0,"0"0"15,0 0-15,23-8 0,-23 8 0,34-15 16,-8 4-16,1 0 0,3-1 16,9-2-16,-1-2 0,0 1 0,-3-1 0,5 0 15,-5 0-15,-6 2 16,-6 3-16,-6 1 0,-3 1 16,-8 2-16,-4 0 0,-5 1 15,-5 1-15,3 1 0,0 1 0,1 0 16</inkml:trace>
  <inkml:trace contextRef="#ctx0" brushRef="#br0" timeOffset="19456.7608">23496 3693 0,'0'0'0,"0"0"15,0 0-15,0 0 0,0 0 0,0 0 16,0 0-16,0 0 0,1 31 16,-1-31-16,-1 36 0,-2-14 15,1 4-15,0 2 0,0 2 16,1 7-16,0-1 0,1-1 0,1-1 15,2-5-15,1-3 0,4-1 0,3-4 16,4-7-16,2-5 0,5-7 16,4-3-16,1-5 0,3-5 15,2-2-15,1-3 0,1-2 16,0-2-16,4-4 0,-3 2 16,-6 4-16,-6 1 0,-4 4 0,-4 2 15,-5 2-15,-3 2 0,-6 1 0,-5-1 31,-6 3-31,-5 2 0,-6 3 16,-3 2-16,-3 1 0,0 3 16,-3 0-16,-1-1 0,5 0 15,4 1-15,4-1 0,4-1 16,2 1-16,3-1 0,3 2 0,3-1 0,5 1 16,6 1-16,4 0 0,6 1 15,1-2-15,3-1 0,4 1 16,3 1-16,-1-1 0,2 0 15,-1-3-15,-1-3 0,0 0 16,-2 0-16,0-2 0,-1 0 16,-4 1-16,-5-1 0,-2 1 0</inkml:trace>
  <inkml:trace contextRef="#ctx0" brushRef="#br0" timeOffset="19641.6299">24306 3815 0,'0'0'0,"0"0"0,0 0 0,0 0 16,0 0-16,-12 32 0,12-32 15,-9 29-15,5-13 0,-1 1 16,1 1-16,0-1 0,2-1 16,1-3-16,2-2 0,-1 0 15,0-3-15,0-1 0</inkml:trace>
  <inkml:trace contextRef="#ctx0" brushRef="#br0" timeOffset="19857.9049">24352 3925 0,'0'0'0,"0"0"0,0 0 15,0 0-15,26 13 0,-26-13 16,18 11-16,-18-11 0,25 13 0,-10-7 16,2 1-1,0-1-15,3 0 0,1-4 16,1 0-16,-2-2 0,-1-2 15,4 0-15,0-3 0,-2 1 16,-2-1-16,-4-2 0,-2-2 16,-3 0-16,-2-2 0,-5-3 15,-3 0-15,0 1 0,0 3 0,0 1 16</inkml:trace>
  <inkml:trace contextRef="#ctx0" brushRef="#br0" timeOffset="20020.7556">24611 3517 0,'0'0'0,"0"0"16,0 0-16,0 0 0,0 0 0,0 0 16,-7 29-16,7-29 0,-5 24 0,5-24 15,-2 26-15,2-14 0,1 1 16,1-2-16,3 0 0,1-2 16,2-2-16,-1 0 0,-1-1 0,0-1 15</inkml:trace>
  <inkml:trace contextRef="#ctx0" brushRef="#br0" timeOffset="20160.3541">24932 3456 0,'0'0'0,"0"0"0,0 0 16,0 0-16,0 0 0,0 0 0,-3 29 15,3-29-15,-5 32 0,2-14 16,0 2-16,2-1 0,1-2 0,0-1 15,0-2-15,0-1 0</inkml:trace>
  <inkml:trace contextRef="#ctx0" brushRef="#br0" timeOffset="20845.6769">28311 4988 0,'0'0'0,"0"0"15,0 0-15,0 0 0,0 0 16,0 0-16,23-3 16,-23 3-16,25-1 0,-25 1 15,43-4-15,-14 1 0,6 0 0,14-1 16,5 1-16,4 0 0,1 0 16,18 1-1,1 2-15,15 0 0,-4 0 16,12 0-16,-4-1 0,3 1 0,-10 2 15,-5-1-15,-4-2 16,16 2-16,-20 2 0,-19-4 0,-10-1 16,-12 1-16,-6 1 0,-13 1 15,-10-1-15,-10 1 0,-9 0 16,6 0-16,3-1 0,0 0 0</inkml:trace>
  <inkml:trace contextRef="#ctx0" brushRef="#br0" timeOffset="30235.4276">26825 6400 0,'0'0'0,"0"0"0,0 0 15,-4 26-15,4-26 0,-5 31 0,3-9 16,-1 2-16,-3 2 0,-1 9 0,-2 3 15,0-2-15,0-2 0,-1 5 16,1-1-16,2-6 0,0-2 0,-1-3 16,1-2-16,0-6 15,0-5-15,1-3 0,-2-2 16,2-2-16,2-2 0,0 0 0</inkml:trace>
  <inkml:trace contextRef="#ctx0" brushRef="#br0" timeOffset="30521.6109">26870 6342 0,'0'0'0,"6"-4"0,2-2 16,1 2-16,4-2 0,5 0 16,4-1-16,0 2 0,2 3 15,2 2-15,3 2 0,-3 1 0,-2 1 16,4 5-16,-3 3 0,1 2 0,-3 1 15,-6 1-15,-2-1 16,-6 0-16,-4 0 0,-5 0 0,-4 2 16,-3-1-16,-2-2 0,-5 3 15,-5 0-15,-3 0 0,-1 1 16,-2-1-16,-1-1 0,1-2 16,1 0-16,-4-4 0,2-5 15,8-2-15,4 1 0,3-2 0</inkml:trace>
  <inkml:trace contextRef="#ctx0" brushRef="#br0" timeOffset="30853.5397">27468 6290 0,'0'0'0,"0"0"15,0 0-15,0 0 0,8 26 16,-8-26-16,-3 30 0,0-12 15,-1 3-15,-4 0 0,-2 2 16,0 0-16,1-1 0,-1 4 16,1-3-16,2-3 0,0-4 0,2-3 15,0-3-15,2-4 0,1-4 0,2-2 16,-1-6-16,3-3 0,1-1 16,3-4-16,2-5 0,2 1 15,1-1-15,3-2 0,0 0 16,-2 2-16,-1 3 0,1-2 15,-1 4-15,-1 2 0,0 1 0,0 4 16,0 3 0,-2 3-16,-1 3 0,3 1 15,1 1-15,0 0 0,-1 0 16,-1-1-16,-1 1 0,-2-2 0</inkml:trace>
  <inkml:trace contextRef="#ctx0" brushRef="#br0" timeOffset="31054.0106">27886 6374 0,'0'0'0,"0"0"0,0 0 16,0 0-16,-7 19 0,7-19 0,-10 27 16,4-11-16,-1 2 0,-1 1 15,0 1 1,1 0-16,0-1 0,-1 2 15,3-5-15,0-4 0,1-3 16,1-1-16,1-3 0,-1 1 0</inkml:trace>
  <inkml:trace contextRef="#ctx0" brushRef="#br0" timeOffset="31207.8812">27874 6107 0,'0'0'0,"0"0"0,0 0 16,0 0-16,0 0 0,28 11 0,-28-11 16,18 16-16,-18-16 0,16 19 15,-9-12-15,-2-1 0</inkml:trace>
  <inkml:trace contextRef="#ctx0" brushRef="#br0" timeOffset="31508.5496">28265 6259 0,'0'0'0,"0"0"15,0 0-15,0 0 0,0 0 0,-24 5 16,24-5-16,-28 18 0,28-18 16,-33 26-16,14-9 15,2 3-15,0-1 0,-2 9 16,4 1-16,4-2 0,2-2 0,7-2 15,4-1-15,5-2 0,4-6 0,7-1 16,6-3-16,0-5 0,1-3 0,2-3 16,0-5-16,2 0 0,1-1 15,-2-3-15,1-3 16,-3-5-16,-1-3 0,-2 0 0,-5 6 16,-4 3-1</inkml:trace>
  <inkml:trace contextRef="#ctx0" brushRef="#br0" timeOffset="31739.8124">28625 6128 0,'0'0'0,"0"0"0,0 0 16,0 0-16,0 0 0,-7 27 16,7-27-16,-14 33 0,6-12 0,-3 2 15,-2 5-15,2 0 0,2 1 0,-4 7 16,2 2-16,1-6 0,1-3 15,0 3 1,2-4-16,2-4 0,-1-1 0,2-5 0,0-5 0,2-1 16,1-4-16,1-8 0,0 0 15,2-3-15,-2 3 0,2-4 16</inkml:trace>
  <inkml:trace contextRef="#ctx0" brushRef="#br0" timeOffset="32002.536">28816 6275 0,'0'0'0,"0"0"16,0 0 0,0 0-16,0 0 0,0 0 0,0 0 15,0 0-15,-24 9 0,24-9 0,-30 11 16,30-11-16,-36 14 0,15-5 16,-1 1-16,1-1 0,1 1 15,-3 1-15,3-2 0,3 0 16,4-1-16,2 0 0,3 2 15,5-1-15,3 1 0,5 1 16,2 1-16,4 0 0,3 0 0,0 0 16,2 1-16,3 0 0,2-1 15,1-2-15,1 0 16,-2-2-16,-1-1 0,0 0 0,-5 0 16,-1-2-16</inkml:trace>
  <inkml:trace contextRef="#ctx0" brushRef="#br0" timeOffset="32488.1309">29348 6245 0,'0'0'0,"0"0"16,0 0-16,0 0 0,0 0 0,0 0 15,-9 23-15,9-23 0,-10 24 16,10-24-16,-18 33 0,7-15 16,1 2-16,0-1 0,0 2 15,4-3-15,1 0 0,3 2 16,4-5-16,2-3 0,-1-3 0,5-3 16,3-3-16,1 0 0,2-1 15,3-5-15,1-2 0,0-3 31,-1-3-31,0-1 0,1-3 16,-2-1-16,0 1 0,4-6 0,1-4 16,-3 3-16,0 2 0,-4 3 15,-2 1-15,-2 3 0,-1 1 0,-3 2 16,-3 4-16,0 1 0,1 3 0,-4 2 16,-1 5-16,-2-1 15,0 2-15,-4 5 0,-3 7 16,1 0-16,0 0 0,0 3 15,0 2-15,1 0 0,3-3 0,0 3 16,4-4-16,2-3 0,4-3 0,3-3 16,3-1-16,0-3 0,1-1 15,2-6-15,3-4 0,-6 1 16,-1 2-16,-3-2 0</inkml:trace>
  <inkml:trace contextRef="#ctx0" brushRef="#br0" timeOffset="32742.386">29838 6225 0,'0'0'0,"0"0"0,0 0 16,0 0-16,0 0 0,-12 30 16,12-30-16,-12 37 0,4-15 0,-2 4 0,-1 3 15,-1 0-15,0 2 0,-3 10 16,0 0-16,-1 2 0,0-6 0,3-2 31,2-3-31,1-3 0,1-2 0,-1 0 0,0-5 16,3-6-1,-1-3-15,-2-5 0,0-2 16,0-3-16,0-2 0,3-1 0,0 1 16,1-1-16</inkml:trace>
  <inkml:trace contextRef="#ctx0" brushRef="#br0" timeOffset="33005.5451">29823 6257 0,'0'0'0,"0"0"0,0 0 0,27-6 16,-14 5-16,1 1 0,-1 1 16,0 1-16,0 4 0,5 1 15,0 2-15,-3 4 0,-3 0 0,-3 2 16,-2-2-16,-3 1 15,-1 0-15,-2-1 0,-2-1 0,-2 1 0,-2-2 16,-4 1-16,-2-1 0,-5 2 16,-1-1-16,-4-2 0,-2-1 15,-2-1-15,0 0 0,0-3 16,0 0-16,1-2 0,4 1 0,4-1 16</inkml:trace>
  <inkml:trace contextRef="#ctx0" brushRef="#br0" timeOffset="33808.4047">30373 6436 0,'0'0'0,"0"0"15,0 0-15,0 0 0,0 0 0,22 10 16,-22-10-16,0 0 0,30 5 16,-17-2-16,1-1 15,2-2-15,0 0 0,1-2 0,0-2 16,0 0-16,-2 1 0,1-2 16,-2 0-16,0-2 0,0-2 0,-1-2 15,-2-2-15,-2 2 0,-3-1 0,-3 1 16,-6 1-16,-1 0 15,-3 1-15,-2 0 0,-2 2 0,-2 3 16,-2 2-16,-3 3 0,-2 3 16,2 3-16,0 1 0,-1 2 15,-1 4 1,2 0-16,1 1 0,-1 6 16,3 2-16,3-3 0,3-4 0,6 2 15,5 3-15,3-1 0,3 0 16,5-3-16,5-4 0,1-3 15,1-3-15,-4-1 0,-3-1 16,-2-1-16</inkml:trace>
  <inkml:trace contextRef="#ctx0" brushRef="#br0" timeOffset="34278.3437">31167 6357 0,'0'0'0,"0"0"15,0 0 1,0 0-16,0 0 0,0 0 0,-19-16 16,19 16-16,0 0 0,-33-5 15,33 5-15,-37 5 0,18 0 0,-4 2 16,-1 3-16,0 1 16,1 1-16,-6 6 0,2 0 15,2 2-15,6-1 0,-1 2 16,4-2-16,4-3 0,3-4 0,5 0 0,4-1 15,4-4-15,4-2 0,3 0 16,3 0-16,3-4 0,-1-2 16,3-4-16,1-4 0,1 1 15,1 1-15,3-7 0,0-4 16,-3 1-16,-1-1 0,-3 1 16,0-1-16,-4 2 0,-2 3 0,-2 2 0,-3 2 15,-1 1-15,-2 0 0,0 4 16,0 2-16,-2 2 0,-2 0 15,0 6-15,-3 1 16,-2 2-16,0 2 0,-1 4 0,1 3 16,0 0-16,1 0 0,3-1 15,2 1 1,2-2-16,3-1 0,2-3 0,5-2 16,0-2-16,1-3 0,4-4 15,2-3-15,-4-1 0,-2 2 0,-3-1 16</inkml:trace>
  <inkml:trace contextRef="#ctx0" brushRef="#br0" timeOffset="34617.1156">31473 6324 0,'0'0'16,"0"0"-16,0 0 0,0 0 15,-18 21-15,18-21 0,-16 27 16,7-12-16,-1 1 0,0 1 15,0 1 1,1-1-16,1 0 0,-1 1 0,2-2 16,2-2-16,0-4 0,3-2 15,2-4-15,0-4 0,2 3 16,-2-3-16,4-7 0,-2 1 16,0-1-16,1-4 0,3-2 15,-1-2-15,1 1 0,2-5 16,0 1-16,-1 3 0,-1 1 0,-1 3 0,1 1 15,-1 2-15,1 1 0,0 2 16,3 1-16,1 3 0,1 2 0,1-1 16,1 3-16,1-2 0,-2 1 15,2 2-15,3 2 16,-4-1-16,-2-1 0,-1-1 0</inkml:trace>
  <inkml:trace contextRef="#ctx0" brushRef="#br0" timeOffset="34949.3106">31909 6274 0,'0'0'0,"0"0"0,0 0 0,0 0 0,0 0 0,0 0 16,-30-8-16,30 8 15,-26 0-15,26 0 0,-29 1 16,14 2-16,2 1 0,0 1 15,1 0-15,2 2 0,1 2 0,2 0 16,2 1-16,2 0 0,1 1 16,6 1-16,3 0 0,1 1 0,1-1 0,5 5 15,3 1-15,-3-3 16,-1-2-16,-2-1 0,-1-2 16,-2 1-16,-2 0 0,-6-3 15,-4-1-15,-3-3 0,-4-1 0,-8-1 16,-5 0-16,-4-1 0,-3 0 15,-2-2 1,-2-1-16,0 1 0,6-1 0,6 1 16</inkml:trace>
  <inkml:trace contextRef="#ctx0" brushRef="#br0" timeOffset="35736.1827">27143 6888 0,'0'0'0,"0"0"16,0 0-16,0 0 0,23 1 16,-23-1-16,25 0 15,-25 0-15,31 4 0,-11-2 0,3 0 16,1 1-16,0 1 0,15-1 15,6 1-15,0-1 16,1 0-16,10 1 0,10-2 16,10-1-16,-4-1 0,14-1 0,12-1 15,-6-1-15,-2 1 0,13 0 16,0 2-16,33 0 0,-16 0 16,-7 1-16,-5 0 0,-5-2 15,-4-1-15,2 1 0,3 0 16,-6 1-16,-2 0 0,4 1 15,4 1-15,-1-1 0,-2 0 0,3-2 16,2-1-16,-8 2 0,-5 1 16,4-1-16,0-1 0,-1 1 15,-1 1-15,-1 1 0,0 0 16,-4 2-16,-3 0 0,-3 1 0,-4-1 0,-6-3 16,-4-2-16,-4-1 15,-1 0-15,-3 3 0,-3 5 16,-9-5-16,-6 0 0,-5-2 15,-2-2-15,-11 0 0,-6-2 16,-7 3-16,-4 1 0,-3 1 16,-4 0-16,-2 0 0,0 0 0,-7 1 15,-1 5-15,3-3 0,2-2 16,1 1-16</inkml:trace>
  <inkml:trace contextRef="#ctx0" brushRef="#br0" timeOffset="38929.7505">27493 7089 0,'0'0'0,"0"0"0,0 0 16,0 0-16,0 0 0,0 0 0,0 0 15,0 0-15,0 0 0,28 8 16,-28-8-16,32 6 0,-32-6 16,39 5-16,-13 0 0,0-2 15,1 1-15,10-1 0,4 1 0,-2-2 16,-3 0-16,7-1 0,-1-1 16,-6-1-16,-4 1 0,-3-3 15,-3 0-15,-5 0 0,-3 2 0,-6-3 16,-4 1-16,-5-1 0,-3 1 15,-5 1-15,-5 0 0,1-1 16,2 2-16,2-1 16</inkml:trace>
  <inkml:trace contextRef="#ctx0" brushRef="#br0" timeOffset="39116.8747">27856 7048 0,'0'0'16,"0"0"-16,0 0 0,0 0 0,0 0 15,0 0-15,9 26 0,-9-26 0,0 0 16,1 31-16,-1-31 16,-2 29-16,1-13 0,-2 1 15,1 1-15,-1-1 0,-1 0 0,1-1 16,0 1-16,0-4 0,0 0 0,1-2 16</inkml:trace>
  <inkml:trace contextRef="#ctx0" brushRef="#br0" timeOffset="39446.12">27673 7381 0,'0'0'0,"0"0"16,0 0-16,0 0 0,0 0 0,0 0 15,0 0-15,25 0 16,-25 0-16,26 0 16,-26 0-16,32-3 15,-17 2-15,3-1 0,0 1 16,1-1-16,1 1 0,-1-2 0,-1 2 15,-1-1-15,-2 0 0,2 0 16,-3 1-16,-4 1 0,-1 1 16,-2 2-16,-2 1 0,-2 1 15,0 0-15,-6 3 0,-2 3 0,-3 0 0,-1 1 16,-3 1-16,-2 4 16,-5 3-16,2 0 0,-4 0 0,-3-2 15,1-2-15,0-2 0,-3 5 16,0-2-16,2-1 0,1-3 15,0-4-15,1-3 0,1-3 16,1-1-16,5-1 16,1 0-16,3 0 0</inkml:trace>
  <inkml:trace contextRef="#ctx0" brushRef="#br0" timeOffset="39646.7844">27682 7445 0,'0'0'0,"0"0"16,0 0-16,14 15 0,-14-15 0,18 19 16,-7-3-16,1-1 0,1 1 15,2 0-15,2 2 0,5 5 16,1-2-16,1-2 0,2-2 16,-3-1-16,-2-2 0,5-1 15,1-3-15,-5-3 0,-4 0 0,-4-2 0</inkml:trace>
  <inkml:trace contextRef="#ctx0" brushRef="#br0" timeOffset="39925.5215">28202 7269 0,'0'0'0,"0"0"16,0 0-16,0 0 0,31 0 0,-31 0 16,30-3-16,-12 1 15,2 1-15,3-1 0,3 1 0,-1-1 0,1 0 16,7-1-16,-1-1 0,-4 1 16,-1-2-16,-4 0 0,-3 1 15,-3 0-15,-2-2 0,-4 1 16,-3 0-16,-2 0 0,-2 2 0,0 0 15,-1 1-15,-1-1 0</inkml:trace>
  <inkml:trace contextRef="#ctx0" brushRef="#br0" timeOffset="40177.0151">28498 7109 0,'0'0'0,"0"0"15,0 0-15,0 20 0,0-20 0,0 27 16,0-5-16,-2 1 16,1 0-16,0 12 0,0 3 15,0-2-15,0-1 0,0 7 16,1-1-16,0-6 0,0-1 0,1-4 16,0 1-16,-1-6 0,0-3 15,0-1 1,-1-5-16,0 0 0,-1-4 0,-3-3 0,0-5 15,0-2-15,1 0 0,1 0 0</inkml:trace>
  <inkml:trace contextRef="#ctx0" brushRef="#br0" timeOffset="40380.1848">28494 7315 0,'0'0'0,"0"0"0,0 0 15,0 0-15,-13 21 0,13-21 16,-20 25-16,8-8 0,-1002 0 0,2002 3 16,-1002 4-16,0-3 0,0 0 15,-4 4-15,0-3 0,2-4 0,0-3 0,3-3 16,2-3-16,2-3 16,3-2-16,0-1 0,1-1 15,0 1-15</inkml:trace>
  <inkml:trace contextRef="#ctx0" brushRef="#br0" timeOffset="40564.8654">28472 7384 0,'0'0'0,"0"0"16,0 0-16,0 0 0,17 16 0,-17-16 16,14 15-16,-5-6 0,1 1 15,1 1-15,2 0 16,-1 0-16,0 0 0,-1-2 15,-1 1-15,-1-1 0,0-4 0,1-1 0,-2-4 16,-3 0-16,-1 0 0,1 0 0</inkml:trace>
  <inkml:trace contextRef="#ctx0" brushRef="#br0" timeOffset="40796.8097">28731 7114 0,'0'0'16,"0"0"-16,0 0 0,0 0 0,27 0 0,-27 0 15,23-1-15,-23 1 16,25 0-16,-10 0 0,1 1 16,1-1-16,-1-1 0,0-1 0,-2 1 15,-1 0-15,-1-1 0,2-1 16,-2-1-16,-5 0 0,0 1 0,-2-1 15,1 1-15,-2 1 0</inkml:trace>
  <inkml:trace contextRef="#ctx0" brushRef="#br0" timeOffset="40981.8746">28862 7030 0,'0'0'0,"0"0"15,0 0-15,0 0 0,0 0 16,5 24-16,-5-24 0,0 20 15,0-20-15,-1 21 0,1-21 16,0 27 0,-1-13-16,0-1 0,-1 1 15,0 0-15,-1-3 0,1 0 0,0-3 16,-1-1-16</inkml:trace>
  <inkml:trace contextRef="#ctx0" brushRef="#br0" timeOffset="41135.4402">28762 7261 0,'0'0'16,"0"0"-16,0 0 0,0 0 0,25-4 16,-25 4-16,27-3 0,-27 3 15,34-4-15,-15 3 0,1-1 16,0 1-16,-1-2 0,6 0 16,-1-1-16,-4 2 0,-4-1 0,-1 1 15</inkml:trace>
  <inkml:trace contextRef="#ctx0" brushRef="#br0" timeOffset="41336.2163">28870 7313 0,'0'0'0,"0"0"0,0 0 15,0 0-15,-16 18 0,16-18 0,-15 19 16,8-8-16,-1 1 0,-2-1 15,-1 0-15,0-1 0,0-1 0,3-2 16,2-3-16,0 0 0,2 0 16,-1-1-16</inkml:trace>
  <inkml:trace contextRef="#ctx0" brushRef="#br0" timeOffset="41452.1519">28829 7397 0,'0'0'0,"0"0"0,0 0 15,0 0-15,30-11 0,-30 11 16,29-3-16,-14 1 0,2 0 0,2 1 15,1 1-15,0 0 16,-1 0-16,3-1 0,-2-1 16,-4 0-16,-1 1 0,-3 0 0</inkml:trace>
  <inkml:trace contextRef="#ctx0" brushRef="#br0" timeOffset="41784.5936">28930 7459 0,'0'0'0,"0"0"16,0 0-16,0 0 0,-16 14 0,16-14 15,0 0-15,-22 19 0,22-19 0,-14 14 16,8-9-16,2 1 0,1-2 16,0 1-16,3-2 0,2-1 15,1 0-15,2-3 0,3-1 16,1-1-16,1-2 0,0 1 16,1-1-16,0 1 0,0 1 0,-1-3 15,-1 2 1,-1 0-16,1 1 0,-1 2 15,-1 2-15,-2 0 0,1 4 16,-4-1-16,-1 4 0,-2-1 16,-1 1-16,-3 3 0,-1 1 15,-2 0-15,-1-1 0,-4 4 16,-3 0-16,0-2 0,-1 0 16,1-1-16,-1 2 0,0-3 0,-1-3 0,-1 0 15,0-2-15,4 1 0,2-2 0,2-2 16</inkml:trace>
  <inkml:trace contextRef="#ctx0" brushRef="#br0" timeOffset="41954.0083">28795 7570 0,'0'0'0,"0"0"16,0 0-16,0 0 0,23 13 0,-23-13 15,25 19-15,-11-10 16,1 2-16,2 0 0,1 1 15,-1-1-15,2 1 0,7 2 0,4-3 16,-2-1-16,-1-3 0,0-2 16,-1-3-16,-4 0 0,-3-1 0,-4 0 15</inkml:trace>
  <inkml:trace contextRef="#ctx0" brushRef="#br0" timeOffset="42254.6865">29461 7213 0,'0'0'0,"0"0"16,0 0-16,0 0 0,0 0 0,24-7 0,-24 7 15,26-2-15,-26 2 0,28-3 0,-10 2 16,1 0-16,-1-1 0,2 0 16,0 0-16,-1 0 0,-3 0 15,4-2-15,-2 0 0,-5 0 16,-2 0-16,-2 2 0,-1-1 16,-2 0-16</inkml:trace>
  <inkml:trace contextRef="#ctx0" brushRef="#br0" timeOffset="42417.4758">29652 7114 0,'0'0'16,"0"0"-16,0 0 0,0 0 0,0 0 16,3 23-16,-3-23 15,-3 23-15,3-23 0,-5 26 0,2-9 16,0-1-16,-1 1 0,1-3 15,1-1-15,0-1 0</inkml:trace>
  <inkml:trace contextRef="#ctx0" brushRef="#br0" timeOffset="42571.2712">29511 7415 0,'0'0'0,"0"0"16,0 0-16,0 0 0,0 0 0,0 0 15,33-5-15,-33 5 0,31-9 16,-12 4-16,4 1 0,-3-1 15,1 1-15,1-1 16,1 1-16,2 0 16,-2 1-16,-3 0 0,-4 2 15,-1-1-15</inkml:trace>
  <inkml:trace contextRef="#ctx0" brushRef="#br0" timeOffset="42841.0259">29646 7452 0,'0'0'0,"0"0"0,0 0 16,0 0-16,0 0 0,0 0 15,9 21-15,-9-21 0,0 0 16,5 20-16,-5-20 0,0 0 16,5 21-16,-5-21 0,0 0 0,14 15 0,-6-9 15,2-4-15,2-2 0,0-1 16,0-2-16,2 1 0,-1 0 15,0-1-15,-1 1 0,-1-2 16,0 1-16,-2-1 0,-2-1 0,-2 0 16,0 1-16,-1 1 0</inkml:trace>
  <inkml:trace contextRef="#ctx0" brushRef="#br0" timeOffset="43057.2571">29482 7485 0,'0'0'0,"0"0"0,0 0 15,0 0-15,0 23 0,0-23 16,-1 23-16,1-23 0,0 26 0,0-13 16,-1 1-16,1-1 15,0 1-15,0-2 0,0 0 16,0-1-16,-1-1 0,1-2 15,1-1-15,0-1 16,0-2-16,-1 0 0</inkml:trace>
  <inkml:trace contextRef="#ctx0" brushRef="#br0" timeOffset="43288.7317">29634 7628 0,'0'0'0,"0"0"0,0 0 15,22 11-15,-22-11 0,24 12 16,-7-5-16,0 0 0,1 0 0,3 0 16,2-1-16,6 1 15,-1 1-15,-1-1 0,2 0 16,-2-2-16,0 0 0,2-1 16,-4 0-16,-5-5 15,-5-2-15,-4 7 0,-2 6 16,-3-4-16,-2 0 0,0-1 15</inkml:trace>
  <inkml:trace contextRef="#ctx0" brushRef="#br0" timeOffset="43673.5067">29966 7360 0,'0'0'0,"0"0"0,0 0 0,0 0 15,0 0-15,0 0 0,29 10 16,-29-10-16,0 0 0,23 8 16,-23-8-16,0 0 0,17 14 0,-17-14 0,0 0 15,0 0-15,-2 23 0,-3-15 16,-2 0-16,-1 0 0,1 0 0,-1 2 31,0 1-31,2 0 0,0-2 16,1 1-16,0-1 0,2-1 15,1 2-15,3-2 0,1 0 16,4 0-16,1-1 0,4-3 0,4-3 16,-1 1-16,0-1 0,1-1 15,0-1-15,4-1 0,-3-1 0,-1 1 16,-2-2-16,-2 0 0,-1 1 16,-1-2-16,-2-2 15,-2-1-15,-4-3 0,-2 3 0,-4-1 16,2 2-16,-1 2 0,-2-2 15,2 1-15,0 2 0</inkml:trace>
  <inkml:trace contextRef="#ctx0" brushRef="#br0" timeOffset="43990.1496">30436 7220 0,'0'0'0,"0"0"15,0 0-15,0 0 0,25-6 0,-25 6 16,33-4-16,-13 2 0,2 0 15,2-1-15,2 0 0,-1 0 16,-1 2-16,7 0 0,-1-2 16,-4 2-16,-1-1 0,-6 1 0,-2-1 15,-6 2-15,-4 2 0,-2-2 16,1 1-16,-2-1 0</inkml:trace>
  <inkml:trace contextRef="#ctx0" brushRef="#br0" timeOffset="44161.3815">30523 7303 0,'0'0'0,"0"0"0,0 0 16,0 0-16,0 0 0,0 0 16,-2 26-16,2-26 0,0 0 0,0 25 15,0-25-15,0 0 0,-3 28 16,3-28-16,7 15 0,-3-9 0,0-1 0,-1 0 15</inkml:trace>
  <inkml:trace contextRef="#ctx0" brushRef="#br0" timeOffset="44507.2877">30770 7326 0,'0'0'0,"0"0"15,0 0-15,0 0 0,0 0 0,-25 23 16,25-23-16,-32 23 0,15-12 16,-4 2-16,-2 2 0,-2-1 15,1 2-15,-7 2 0,2-2 16,0-2-16,1-2 0,2 1 0,6 0 16,7-4-16,2-3 0,2 0 15,2-1-15,5-3 16,4-1-16,9-2 0,7 0 0,2-3 0,2 1 15,5-2-15,7 0 0,5-2 16,1 2-16,0 0 0,0 2 16,-1 0-1,-2 2-15,3-3 0,-5-1 16,-7 1-16,-6 2 0,-5-1 0,-5-2 16,-3 1-16,-2-1 0,-1 3 15,-2-1-15,0 1 0</inkml:trace>
  <inkml:trace contextRef="#ctx0" brushRef="#br0" timeOffset="44877.536">30690 7076 0,'0'0'0,"0"0"16,0 0-16,0 0 0,0 0 0,6 17 16,-6-17-16,3 27 0,-3-27 15,-2 36-15,-2-9 16,-1-1-16,1 0 0,-2 14 0,1 4 16,-1-1-16,2-1 15,-1 8-15,2-4 16,1-4-16,1-5 0,1 4 15,0-6-15,1-1 0,0-3 0,1-2 16,0-2-16,1-5 0,-1-2 16,-1-2-16,0 0 0,0-5 15,1-2-15,-3-1 0,-2-3 16,-2-1-16,0-3 0,1-3 0,0-2 16,2 1-16,0 0 0,2 1 0</inkml:trace>
  <inkml:trace contextRef="#ctx0" brushRef="#br0" timeOffset="45125.1974">30683 7631 0,'0'0'0,"0"0"0,0 0 16,0 0-16,0 0 0,0 0 15,0 0-15,-27 20 0,27-20 0,-21 21 16,6-8-16,-3 0 0,-2 0 15,0 0-15,-1 0 16,2-1-16,0 0 0,-5 2 0,-1-1 0,3-2 16,2-2-16,2-2 0,0-4 15,4 0-15,2-2 0,3-5 16,3-2-16,2 1 0,0 1 0,0-1 16</inkml:trace>
  <inkml:trace contextRef="#ctx0" brushRef="#br0" timeOffset="45294.6101">30631 7708 0,'0'0'0,"0"0"16,0 0-16,20 6 0,-20-6 0,23 8 15,-9-4-15,3 1 0,1 0 16,3-2-16,2 1 16,5 0-16,-1-1 15,0-1-15,1-2 0,-3 1 16,-2 1-16,-2 0 0,-1 0 15,-4-1-15,-1-1 0,-3 0 16,-1 0-16,-2 0 0</inkml:trace>
  <inkml:trace contextRef="#ctx0" brushRef="#br0" timeOffset="62359.6127">22053 5984 0,'0'0'0,"0"0"0,0 0 0,22-1 15,-22 1-15,0 0 0,35 0 16,-19 0-16,3 1 0,3-1 15,2 1-15,8 1 0,1 0 16,3 1-16,1-1 16,1 0-16,0 1 0,13 1 15,3 2-15,0-3 0,0 1 0,13 1 16,3 1-16,-3-4 0,-1 0 16,14-2-16,0 1 0,-3-1 15,-2 0-15,12-1 0,1 1 16,0 0-16,-1 3 0,37-3 15,-9-1-15,-13-2 0,-6 0 0,4 1 16,2 2-16,-6 0 0,-6 0 0,2-1 16,-1 0-16,-1 1 0,-3 0 15,10-3-15,8-2 16,-11-1-16,-7-3 0,7 4 0,4 3 16,-3 2-16,-2 1 0,0-1 15,2 0-15,-4-1 0,-4-1 0,3-2 16,4 1-16,-7-3 0,-4-1 0,5 4 15,3 3-15,-5-1 0,-5 1 16,3-2-16,2-3 0,-4 6 16,-2 4-16,0-4 0,2-3 15,-6 2-15,-3 1 0,-1 3 16,1 0 0,-3-1-16,-4-3 0,-1 1 15,-1 0-15,-7 2 0,-4 0 0,-5-2 16,-1-1-16,-6-3 0,-4-2 15,-4 8-15,-2 2 0,-7-3 16,-5-2-16,-5-2 0,-3-1 16,-4 2-16,-4 2 0,-5 1 15,-4 4-15,4-5 0,0 0 0,2-1 16</inkml:trace>
  <inkml:trace contextRef="#ctx0" brushRef="#br0" timeOffset="69685.5443">2290 7417 0,'0'0'16,"0"0"-16,0 0 0,24 2 0,-24-2 15,22 1-15,-9-1 0,4 0 16,0-1-16,12 1 0,1 1 16,3 0-16,2 0 0,3-1 15,1 0-15,13 0 0,2 1 16,5-3-16,2-1 0,13-1 0,1 0 0,11-2 15,1 1-15,-1 0 0,-4-1 16,13-1-16,-3-3 0,6 1 16,-6 3-16,23-1 0,-10 2 15,-10 1-15,-7 1 0,-5-2 16,-1-2-16,-10-3 0,-2-1 16,-6 1-16,-1 2 15,-7 1-15,-1 2 0,-5 2 16,-8 1-16,-5 0 0,-5-1 15,-4 2-15,-3 1 0,-13 2 16,-6 3-16,-2-1 0,-3-2 16,1 0-16</inkml:trace>
  <inkml:trace contextRef="#ctx0" brushRef="#br0" timeOffset="72131.1142">2036 8145 0,'0'0'0,"0"0"15,0 0-15,0 0 0,0 0 0,0 0 16,0 0-16,0 0 0,0 0 16,0 0-16,22 3 0,-22-3 15,0 0-15,0 0 0,19 15 0,-19-15 0,0 0 16,0 0-16,17 23 15,-17-23-15,8 18 0,-1-7 0,0 1 16,-1 0-16,3-1 0,-2 3 16,1 0-16,2 1 0,-1-1 15,1 1-15,0-1 16,-1 1 0,1-1-16,2 3 0,-1 1 15,0-3-15,0 0 0,1-1 16,1-1-16,2 0 0,-4-2 0,3-2 15,-1-1-15,-1-1 0,2-3 0,1 0 16,-3-1-16,2-2 16,1 0-16,4-2 0,0-4 15,3-1-15,-2-1 0,2-2 0,3-2 16,-3 0-16,0-1 0,10-6 16,0-2-16,2-1 0,-2 4 15,3-4-15,5 0 16,-5-1-16,-3 2 0,10-3 0,1 1 15,-5 1-15,-3 1 0,3-2 16,2 1-16,-7 3 0,-1 4 16,-6-1-16,-2-1 0,-5 3 0,-1 4 0,2-2 15,2-2-15,-10 6 0,-3 3 0,1 0 16,2 0-16,-2 1 0,-4-1 16,0 1-16,-2 2 0,0 0 15,-1 0-15,-1-2 0,2 0 16,-4 3-16,0 0 15,0 0-15,0 0 0,1 0 16,-1 0-16,2 1 0,-2-1 16,0 0-16,0 0 0,0 0 0,0 0 15,0 0-15,0 0 0,0 0 16,0 0-16,-3 0 0,-1 0 16,1 1-16,-4 2 0,2-1 15,1-1-15,-1 0 0</inkml:trace>
  <inkml:trace contextRef="#ctx0" brushRef="#br0" timeOffset="75092.9246">2191 10069 0,'0'0'0,"0"0"16,0 0-16,0 0 0,26 3 0,-26-3 15,22 3-15,-22-3 0,24 2 16,-7 0-16,2-1 0,-1 0 15,1 1-15,3 0 0,1 0 0,8 0 16,1 1-16,2-1 0,2 0 16,1-1-16,-2-2 0,13-1 15,1 1-15,0 0 16,-2-1-16,13 1 0,3 1 0,-5-1 16,0 0-16,13-1 0,1 0 15,-5 2-15,-1 2 0,12-4 16,3 0-16,-5 4 0,-3 3 15,39-1-15,-7-3 0,-13 0 16,-7 3-16,9-3 0,5-2 16,-7-1-16,-4 0 0,9 4 15,8 2-15,-7 0 0,-3-2 0,12-3 16,7 0-16,-6 2 0,-4 2 16,12 3-16,4 1 15,-7-7-15,-3-4 0,11 5 0,9 3 16,-10-1-16,-6 0 0,12 0 15,10-1-15,-12-2 0,-11-1 0,13 0 16,10 1-16,-11-2 0,-6 1 16,13 1-16,7 1 0,-13-2 15,-11-3-15,11 2 0,10 1 0,-14 1 16,-7 1-16,7 1 0,9 1 16,-16-1-16,-7-2 0,11-2 15,9-1-15,-12 3 0,-8 1 0,7-1 16,5-1-16,-11 1 0,-8 0 0,9 3 15,4 2-15,-10-3 16,-7-2-16,2 1 16,3 0-16,-8 2 15,-3 2-15,-1 0 0,2-1 16,-10 1-16,-4-1 0,3-2 16,4-4-16,-14 6 0,-10 3 0,1-3 15,1-1-15,-7-2 0,-5-1 16,-6 3-16,-3 2 15,-10-2-15,-6-2 0,-4-1 0,-2 0 0,-9 0 16,-5 0-16,-16-2 0,-10-2 16,6 1-16,4 1 0,3 1 15</inkml:trace>
  <inkml:trace contextRef="#ctx0" brushRef="#br0" timeOffset="77985.2711">1875 10721 0,'0'0'0,"0"0"0,0 0 16,0 0-16,0 0 0,0 0 16,0 0-16,0 0 0,0 0 15,0 0-15,6-19 16,-6 19-16,0 0 0,0 0 15,0 0-15,0 0 0,0 0 0,0 0 0,0 0 16,0 0-16,0 0 0,0 0 16,0 0-16,0 0 0,0 0 15,20 13-15,-20-13 0,0 21 16,0-21-16,0 24 0,0-24 16,2 33-16,-4-14 0,2 2 15,0 0-15,2 0 0,-1-2 16,1 6-16,1-3 0,1-1 15,-1 0-15,0-1 0,4-4 16,-4-2-16,3-1 0,0-1 16,1-2-16,2-2 0,-1-4 0,4-2 15,3-4 1,2-2-16,0-1 0,3-5 16,4-3-16,0-2 0,1-2 15,9-9-15,1-3 0,-1 3 16,0 1-16,0-2 0,1 0 15,5-3-15,-3 4 0,0 1 16,-1 0-16,-6 3 0,-5 3 0,-4 2 16,-2 4-16,-3 1 0,-4 3 0,-5 3 15,-3 3-15,1-1 0,-2 2 16,-2 0-16</inkml:trace>
  <inkml:trace contextRef="#ctx0" brushRef="#br0" timeOffset="86442.0181">2630 13939 0,'0'0'0,"0"0"0,0 0 15,24-1-15,-24 1 0,27-1 16,-27 1-16,38 0 0,-19-1 0,6 1 15,3 2 1,1 0-16,3-1 0,14 2 0,3 1 16,14-2-16,1-1 0,4 3 0,5 2 15,15-1 1,1-1-16,21 1 0,1-1 16,13 1-16,-4 0 0,56 0 15,-13-2-15,-10 0 0,-10 1 0,18-1 16,13-1-16,-16 2 0,-7 1 0,0-1 15,1 0-15,-2-1 0,0 0 0,41 2 32,27 2-32,15-1 15,7 0-15,-61-1 0,-42-1 0,21 0 16,17 0-16,-21-1 0,-12 1 0,22-2 16,12 0-16,-22 0 15,-13-1-15,17-1 0,16 1 16,-23 0-16,-13-1 0,14-3 0,10-2 0,-20 1 15,-13 1-15,18-3 0,12-3 16,-24 1-16,-13 1 0,11-1 16,8 1-16,-19-2 0,-11 0 0,13-1 15,11 0-15,-17 2 16,-11 1-16,11-1 0,7-1 16,-14 2-16,-13 2 0,14 1 0,9 1 15,-14 0 1,-11 0-16,7 1 0,5-1 15,-16-4-15,-9-1 0,11 5 16,8 4-16,-12 0 0,-10 0 0,6 0 16,6 0-16,-15-1 15,-9-1-15,4 0 0,3 1 16,-10-3-16,-8-1 0,5 5 0,2 4 16,-11-3-16,-7-1 0,0 2 0,1 3 15,-7-4-15,-4-1 0,-5 0 16,-2-1-16,-6 1 0,-4 1 0,-4-1 15,-4 2-15,-6-4 16,-5 1-16,2-3 0,-2 3 16,0 0-16</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24T01:46:42.202"/>
    </inkml:context>
    <inkml:brush xml:id="br0">
      <inkml:brushProperty name="width" value="0.05292" units="cm"/>
      <inkml:brushProperty name="height" value="0.05292" units="cm"/>
      <inkml:brushProperty name="color" value="#FF0000"/>
    </inkml:brush>
  </inkml:definitions>
  <inkml:trace contextRef="#ctx0" brushRef="#br0">1752 2457 0,'0'0'0,"9"-2"15,2-2-15,3-1 0,-1 1 16,13-1-16,2-2 0,6 2 15,5 0-15,12-2 0,5 1 16,1-1-16,-1 1 0,14-1 0,-1 1 16,-1 1-1,-2 1-15,3 5 0,-3 4 16,-8 1-16,-5 0 0,-8 0 16,-13-2-16,-8-1 0</inkml:trace>
  <inkml:trace contextRef="#ctx0" brushRef="#br0" timeOffset="901.3857">1800 10967 0,'0'0'16,"0"0"-16,28-13 0,-28 13 15,34-14-15,-12 7 0,7-1 16,9-3-16,4 0 0,6-1 0,3 1 16,13-2-16,2 1 0,14 0 15,3 2-15,-4 3 0,-3 2 0,9 2 16,-5 4-16,3 4 0,-12 4 0,-9 3 16,-4 3-16,-12-4 15,-16-3-15,-8-2 0</inkml:trace>
  <inkml:trace contextRef="#ctx0" brushRef="#br0" timeOffset="1302.2027">2456 14129 0,'0'0'15,"22"-7"-15,7 1 0,3-2 16,2 1-16,18-5 0,6 0 16,10-1-16,-6-1 15,12 0-15,1 0 0,-12 8 16,-9 4-16,6 6 0,-6 6 15,-10 0-15,-6 0 0,-10-3 16,-8-2-16,-5-1 0</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24T01:46:55.173"/>
    </inkml:context>
    <inkml:brush xml:id="br0">
      <inkml:brushProperty name="width" value="0.05292" units="cm"/>
      <inkml:brushProperty name="height" value="0.05292" units="cm"/>
      <inkml:brushProperty name="color" value="#FF0000"/>
    </inkml:brush>
  </inkml:definitions>
  <inkml:trace contextRef="#ctx0" brushRef="#br0">2355 3296 0,'0'0'0,"0"0"0,0 0 15,36 2-15,-21-4 0,3 1 0,3 1 16,9 0-16,0-1 0,4 2 15,1 0-15,3 1 0,2-1 0,11 0 0,5 2 16,-2-3-16,0-2 0,13 1 16,0 1-16,-2-1 0,-1 0 15,11-2-15,-2 2 0,-1 2 16,1 2-16,6-3 0,-1-3 16,-1 0-16,-1 1 0,31 3 15,-8 3-15,-11-7 0,-9-6 0,0 3 16,0 2-16,1 5 0,1 5 0,1-6 15,-2-5-15,-1 0 0,-4-3 16,1 6-16,0 2 0,-2-1 16,0-2-16,8 2 0,3-1 15,-7 0-15,-4-1 0,3 1 16,3 4 0,-4-1-16,-1-1 0,3 0 0,-1-1 15,-1 3-15,-2 3 0,2-4 16,-2-2-16,1 0 0,0-1 15,1 3-15,0 2 0,-2 0 16,-2-2-16,0-1 0,-1-1 16,-3 1-16,0 0 0,-1-2 15,0 2-15,-2 2 0,0 1 0,-1-2 0,2-3 16,-3 1-16,-3-2 0,-2 3 16,0 0-16,0 0 0,-4 0 15,3 3-15,2 1 0,-2-2 16,0-4-16,-5 5 0,0 2 15,-1 0-15,-1-1 0,2-5 16,1-6 0,-1 4-16,-1 2 0,1 5 0,2 5 15,-3-6-15,-1-3 0,-1 0 16,1-1-16,-4-2 0,-3 0 0,-1 2 16,0 2-16,-4-2 15,-3-3-15,0 1 0,0-1 16,-3-1-16,-1 0 0,-3-2 15,-3-4-15,-12 5 0,2-1 0,0 2 0,1-2 16,-3-1-16,-1 0 0,-2 0 16,1 1-16,-3-2 0,-2-4 15,-1 1-15,-2-2 0,0-1 16,1 1-16,-3-2 0,-2 0 16,-1-1-16,1-2 0,0-5 15,0-4-15,-1 3 0,-1-4 0,0-3 0,2 3 16,-1 1-16,1 3 0,1-4 15,0-3-15,1 0 0,1-1 16,-1-1-16,1 1 0,-1 4 0,-1 5 16,1-3-16,1-1 0,-2 3 15,0 1-15,-1 1 16,-1 0-16,-1 3 16,2 0-16,-1-1 0,-1-2 15,-2 6-15,-1 1 0,-3 1 16,-1 2-16,-1-3 0,-1 0 0,-2 2 15,-2 2-15,0 1 16,-2 0-16,-1 1 0,-1 0 0,1 1 16,-2 1-16,-1 1 15,-2 0-15,0 2 0,-2-1 0,-2 2 0,2 2 16,-5 0-16,0 0 0,-2-1 16,-4-1-16,0 1 0,0 1 15,-12-3-15,-2-2 0,3 3 0,-2 2 16,-3 1-16,-3 2 0,-9 0 15,2 2-15,-3-7 0,-1-2 16,3 6 0,2 4-16,-12-2 0,0 0 15,6 0-15,3 0 0,-31 0 16,7 1-16,4-4 0,4-2 0,2 7 16,0 4-16,3-7 0,3-3 15,-7 0-15,-3-1 0,3 5 16,5 0-16,-4-1 0,-4-1 15,4 1-15,2 2 0,-2-3 0,-3 0 16,3 0-16,1 0 0,0 0 16,-2 0-16,3 1 0,-2 1 15,1-2-15,-1 0 0,1 0 0,1-2 16,-1 2-16,0 0 0,4-1 16,4-1-16,-3 0 15,-2 0-15,3 2 16,1 3-16,-1-3 0,0-1 15,-1 5-15,0 1 0,3-4 0,0-2 16,4-1-16,2 0 16,-4 1-16,-5-1 0,6 4 15,0 1-15,2 2 0,1 3 0,-2-3 16,-1-3-16,4-1 0,-1-1 16,5-1-16,1-1 0,0 5 0,0 5 15,-2-1-15,-1-3 0,0-2 16,0-4-16,7 0 0,4 0 0,-1 3 15,-2 2-15,4 2 16,1 1-16,0 0 0,1-3 0,-1 4 16,1 2-16,1-2 0,2-2 15,3 1-15,1-1 0,7-2 0,2-1 16,-4 1-16,0 1 0,2 0 16,3-2-16,1 0 0,5 1 0,11-2 15,-6 1-15,2 0 0,-1-1 16,0 5-16,1 1 0,4-2 15,-1-1-15,3 0 0,-1 1 16,2 0-16,1-1 16,0 1-16,1-2 15,0 1-15,1 1 0,4 2 0,3 3 16,-4-1-16,2-4 0,1 4 16,2-1-16,1 1 0,-2-2 15,0 1-15,0 0 0,0 2 16,4-2-16,-4 4 0,1 3 15,1 1-15,1 1 0,-3 2 0,0 2 16,1 1-16,2 3 0,-3 0 16,-3 1-16,2 6 0,1 2 0,0-1 15,0 4-15,0-4 0,1-2 16,2-1-16,0 1 0,-1-4 16,1-2-16,2 3 0,0 2 15,-1-2-15,-1 0 16,2-4-16,2 0 0,0-3 15,-3-4-15,2-3 0,-1-4 16,-2 0-16,1 0 0,-1-2 16,0 0-16,3 0 0,-3 0 15,1-2-15,-1-1 0,-2 0 0</inkml:trace>
  <inkml:trace contextRef="#ctx0" brushRef="#br0" timeOffset="1224.9996">4896 3098 0,'0'0'0,"0"0"0,0 0 0,0 0 16,0 0-16,0 0 0,0 0 15,0 0-15,0 0 0,19-13 16,-19 13-16,0 0 0,22 4 0,-22-4 16,22 1-16,-22-1 15,28 0-15,-12 0 16,4 1-16,1 0 0,1 1 15,4 0-15,5 0 0,7 0 16,0 0-16,6-2 0,5-1 16,8 2-16,-3 0 0,5-1 15,-1-1-15,8-2 0,-4 0 16,8-2-16,-1 1 0,-10 1 16,-6 3-16,-1 0 0,-5 0 0,-4-2 0,-4 1 15,3 1 1,-5 1-16,-8-1 0,-6 0 0,-3-1 0,-5 0 15,-2 0-15,-3 1 0,-6 0 16,-4 0-16,-3 2 0,-5-1 16,-4 1-16,-3-2 0,-3 0 0,-1 1 15,-9 1 1,-4-2-16,-2 2 16,-1 4-16,-15-2 0,-4 0 0,3 0 15,0 1-15,-15-1 0,-5-1 16,9 4-16,7 3 0,-12-1 15,-1 0-15,6-4 0,5-2 16,0 0-16,2 1 0,3 2 16,5 1-16,-15-1 0,12-3 0,24-3 0,4 1 15,0 0-15,3 1 0,5-1 16,4-1-16,4 0 0,2-1 16,4 1-16,4-1 0,4 1 15,4-1-15,3 0 0,4-2 0,5 1 16,4 1-16,0 1 15,2 0-15,13-1 0,4-2 0,1 2 0,-1-3 16,7 2-16,3 0 0,9-1 16,-5 3-16,2-1 0,1 1 15,-1-1-15,-7 0 0,-2 0 16,2 0-16,-8-1 0,-9-1 0,-1 3 16,-3 0-16,-8 2 15,-8-1-15,-3-1 16,-7-1-16,-6 1 0,-3 0 0,-8-3 15,-5 2-15,0 0 16,-5 0-16,-9-2 0,-8-2 16,-1 4-16,1 1 0,-9 1 15,-8 1-15,-2 0 0,-2 0 0,-14 1 16,-2 0-16,5 1 16,4 1-16,-7 0 0,1-1 0,7 0 0,4 2 15,-14 0-15,11-1 0,17 0 16,10-2-16,10 0 0,9 1 15,12-3-15,3-1 0,0 0 16,6 0-16,3 0 0,4 1 0,9-2 16,7-1-16,-2-1 0,3 3 0,12-4 31,9 1-31,1-2 0,-1 2 0,15-1 16,4 0-16,-1-1 15,-3-1-15,10 1 0,0 4 16,-10 1-16,-5 4 0,13 2 0,-13 0 0,-12 3 0,-10 1 15,-10-3-15,-11-3 16,-5 0-16</inkml:trace>
  <inkml:trace contextRef="#ctx0" brushRef="#br0" timeOffset="5270.2726">19453 2424 0,'0'0'0,"0"0"15,0 0-15,0 0 0,0 0 0,0 0 16,-25-3-16,25 3 0,-28 8 16,28-8-16,-39 20 0,15-6 15,-5-1-15,0 3 0,-2-1 0,-8 5 16,2-1-16,3-1 0,3 1 15,0 3-15,7-1 16,6-2-16,6-1 0,6-3 16,5-2-16,7 0 0,4-1 15,4-2-15,4 0 0,3 0 16,3 3-16,0-2 0,0 1 16,-2-1-16,-1 1 0,-4 0 15,-4 1-15,-4-1 0,-4 1 16,-5 0-16,-4 0 0,-8 3 0,-6 0 15,0 1-15,-2-1 0,-5-2 16,-1-1-16,1-2 0,-1-1 16,4-4-16,2-3 0,6-3 15,3-3-15,7-5 0,5-4 16,0 1-16,0 2 0,-1 2 16</inkml:trace>
  <inkml:trace contextRef="#ctx0" brushRef="#br0" timeOffset="5538.5128">19777 2368 0,'0'0'15,"0"0"-15,0 0 0,0 0 0,0 0 16,-13 20-16,13-20 0,-19 36 16,5-13-16,-2 5 0,0 3 15,-2 5-15,0 3 16,-4 9-16,1-2 15,2 6-15,3-5 0,7-5 16,5-6-16,3-2 0,3-10 0,4-4 16,2-5-16,3-7 0,3-5 15,2-2-15,3-2 0,0-3 16,-1-3-16,1-4 0,1-4 16,-5 3-16,-1 2 0,-3 3 15</inkml:trace>
  <inkml:trace contextRef="#ctx0" brushRef="#br0" timeOffset="5716.9737">19354 2727 0,'0'0'0,"0"0"16,0 0 0,0 0-16,0 0 0,26-12 15,-26 12-15,41-8 0,-16 4 0,4-1 16,3 1-16,0-2 0,0 2 15,10-3-15,0 0 0,-2 3 16,-1 0-16,0-1 0,-7 3 16,-7-1-16</inkml:trace>
  <inkml:trace contextRef="#ctx0" brushRef="#br0" timeOffset="5939.8196">20079 2702 0,'0'0'0,"0"0"0,0 0 0,0 0 16,0 0-16,-5 24 0,5-24 0,-13 28 16,13-28-16,-15 35 0,4-14 15,0 0-15,0 0 0,1 0 16,0-2-16,-2 2 0,1-3 0,3-4 16,3-3-16,0-4 0,2-4 15,1 0-15,0-1 0,-1-1 16</inkml:trace>
  <inkml:trace contextRef="#ctx0" brushRef="#br0" timeOffset="6102.6793">20170 2420 0,'0'0'0,"0"0"15,0 0-15,0 0 0,0 0 0,34 12 0,-34-12 16,32 14-16,-14-6 0,3 2 15,2 0-15,-3-2 0,-2-1 16,-3 0-16</inkml:trace>
  <inkml:trace contextRef="#ctx0" brushRef="#br0" timeOffset="6372.5167">20865 2367 0,'0'0'0,"0"0"0,0 0 15,0 0-15,-23 6 0,23-6 16,-29 17-16,12-4 0,-3 4 16,-2 4-16,-1 4 0,-6 8 15,3 2-15,-2 7 0,0 4 0,0 10 0,5-1 16,-1 1-16,6-5 16,2-7-16,4-7 0,1-2 0,1-4 15,1-6-15,2-3 0,-1-3 16,-1-2-16,1-5 0,1-2 15,-3-1-15,-2-2 0,-3-5 16,-1 0-16,-3-4 16,-2-2-16,3-4 0,3-3 15,2 2-15,2 1 0,2 2 16</inkml:trace>
  <inkml:trace contextRef="#ctx0" brushRef="#br0" timeOffset="6545.8749">20343 2673 0,'0'0'0,"0"0"0,0 0 0,24-7 16,-24 7-16,27-6 0,-9 5 15,2-1-15,1 0 0,1-2 16,2 0-16,7 2 0,1 1 0,-6-1 16,-4 1-16,-3 0 0</inkml:trace>
  <inkml:trace contextRef="#ctx0" brushRef="#br0" timeOffset="6758.2289">20774 2657 0,'0'0'0,"0"0"16,0 0-16,25-6 0,-25 6 15,32-4-15,-10 2 0,1-2 16,3 2-16,8-2 0,0 0 15,-1 2-15,-1 1 0,-2-3 16,-3 0-16,4 1 0,-3-2 0,-4 4 16,-3 2-16,-3 0 15,-3 3-15,-5-3 0,-1 1 0,-3-1 0</inkml:trace>
  <inkml:trace contextRef="#ctx0" brushRef="#br0" timeOffset="7090.5062">21207 2368 0,'0'0'0,"0"0"0,0 0 16,0 0-16,0 0 0,0 0 0,0 0 15,-25 22-15,25-22 0,-22 27 16,7-7-16,1 3 0,0 4 15,-3 5-15,0 3 0,-3 9 0,0-3 0,0 9 16,4-1-16,3-4 0,2-5 16,-1 3-16,1-4 0,2-8 15,1-3-15,1-4 0,0-1 16,0-3-16,2-3 0,-1-4 16,1-3-16,1-3 0,-1-1 15,0-2-15,-2-2 0,-3-2 0,-2-3 0,0-3 16,-3-3-16,0-2 0,0-1 15,-1-2-15,4 3 0,2 2 16</inkml:trace>
  <inkml:trace contextRef="#ctx0" brushRef="#br0" timeOffset="9983.24">21275 2760 0,'0'0'0,"0"0"0,0 0 16,0 0-16,0 0 0,23 5 16,-23-5-16,26 1 0,-26-1 0,34 0 15,-15 0-15,-1-1 16,2-1-16,2-1 15,3-1 1,1-3-16,2 0 0,-4-2 16,-2 1-16,2-2 15,-3-1-15,-2 2 16,-3-1-16,-1-2 0,-3-2 16,-2 2-16,-4 1 0,-1-1 0,-4 0 15,-3 1-15,-3-1 0,-2 2 16,-6 2-16,-1 3 0,-2 2 0,-3 2 15,-1 3-15,-2 1 0,-2 3 16,-2 3-16,0 2 0,-8 6 16,0 3-16,3 1 0,3 1 15,5 1-15,2 0 0,7 2 16,3 1-16,5 0 0,6-1 0,6-2 16,5-3-16,1-5 15,2-3-15,6-4 0,4-1 16,2-3-16,1 0 0,6-4 15,1-4-15,-2 1 0,-1-2 0,-1 0 16,-1-1-16,-3-3 0,-1-2 16,-5 3-16,-4 2 0,-4 1 15</inkml:trace>
  <inkml:trace contextRef="#ctx0" brushRef="#br0" timeOffset="10399.5529">21924 2588 0,'0'0'0,"0"0"0,0 0 16,0 0-16,-14 23 0,14-23 16,-14 28-16,5-12 0,-1-1 0,-2 3 15,-1 0-15,1 2 16,1 1-16,-1 4 0,2-2 0,1-1 16,1-4-16,2-3 0,0-3 0,2-1 0,0-4 15,2-3-15,2-4 0,0 0 16,0-6-16,2-1 0,2-1 15,0-4-15,2-1 0,2-8 16,4-2-16,2-1 0,-1-1 0,2 0 16,2 0-16,4-2 0,0 3 15,0 2 1,0 2-16,-1 5 0,-2 1 16,0 4-16,-2 2 0,1 5 15,0 3-15,-3 2 0,-2 3 16,-2 2-16,-1 5 0,-6 5 15,-4 5-15,-2 0 0,-2 1 0,0 2 16,-2 1-16,2-1 0,1-2 16,0 1-16,-2 0 0,2-2 0,0 0 15,-1-2-15,1 1 0,-1-5 16,2 0-16,0-4 0,0-2 16,1-2-16</inkml:trace>
  <inkml:trace contextRef="#ctx0" brushRef="#br0" timeOffset="10716.1495">21323 3132 0,'0'0'0,"0"0"0,0 0 0,0 0 0,0 0 0,0 0 15,0 0-15,0 0 0,29 12 16,-29-12-16,34 6 0,-15-3 16,2-2-16,6 0 0,4 1 15,-2-1-15,1-2 0,11 0 16,2 0-16,-3 0 0,-4 0 16,9 0-16,0-1 0,-5 2 0,-6 2 0,-4-2 15,-5-3-15,-4 1 0,-3 0 16,-4 1-16,-3 1 15,-4 2-15,-4 2 0,-1-1 0,1-1 16,-1 0-16</inkml:trace>
  <inkml:trace contextRef="#ctx0" brushRef="#br0" timeOffset="15662.4378">22842 2470 0,'0'0'16,"0"0"-16,0 0 0,0 0 0,0 0 16,0 0-16,0 0 0,0 0 15,0 24-15,0-24 0,0 0 16,-3 33-16,3-33 0,-2 33 16,1-14-1,0 1-15,0-1 16,0 3-16,1 2 0,-1 0 0,0-2 0,1 4 15,0-5-15,1-1 16,0-2-16,2-4 16,2-4-16,1-5 0,3-4 15,2-1-15,2-2 0,2-4 0,1-2 16,3-7-16,2-3 16,-1-2-16,1 0 0,5-8 0,1-2 15,-3 5-15,-2 2 0,-2 0 16,-2 3-16,-3 0 0,-2 3 15,-2 2-15,-2 4 0,-2 2 16,-2 1-16,-2 4 0,0 2 16,-3 2-16,0 0 0,-3 3 15,2 2-15,1-1 0,0 2 0,3-1 16,0 2-16,0-1 0,0-2 16,0 0-16</inkml:trace>
  <inkml:trace contextRef="#ctx0" brushRef="#br0" timeOffset="15958.647">23684 2361 0,'0'0'0,"0"0"0,0 0 16,0 0-16,0 0 0,0 0 16,-17 24-16,17-24 0,-20 22 15,20-22-15,-29 30 0,12-10 16,0 0-1,-2 4-15,-1 2 0,-4 8 0,2 0 16,1-1-16,1-2 0,3 4 16,3-4-16,7-4 0,3-4 15,4-2-15,4-3 0,3-4 16,5-7-16,3 0 0,1-3 16,3-1-16,0-4 0,1-3 15,-1-2-15,0-1 0,-2 0 0,-2 1 0,0 0 16,-4 0-16,-3 2 0,0 1 15</inkml:trace>
  <inkml:trace contextRef="#ctx0" brushRef="#br0" timeOffset="16159.2545">23304 2710 0,'0'0'0,"0"0"0,0 0 16,31-11-16,-31 11 0,40-8 15,-15 3-15,2 0 0,2 1 16,8-2-16,2-1 0,-1 1 16,-2 0-16,6 2 15,-4 3-15,-2-1 0,-3 1 16,-8 1-16,-7 1 0,-4 0 16,-2 0-16,-2 0 0</inkml:trace>
  <inkml:trace contextRef="#ctx0" brushRef="#br0" timeOffset="16310.7056">24013 2824 0,'0'0'0,"0"0"0,0 0 16,0 0-16,0 0 0,0 0 16,18 16-16,-18-16 0,0 0 0,-7 27 15,7-27-15,0 0 0</inkml:trace>
  <inkml:trace contextRef="#ctx0" brushRef="#br0" timeOffset="24686.1292">14758 4445 0,'0'0'0,"0"0"15,0 0-15,0 0 0,0 0 0,0 0 16,0 0-16,31-2 0,-31 2 0,0 0 0,32-1 15,-32 1-15,28-3 0,-13 2 16,3-1-16,1 2 0,2-1 0,0 0 16,0 0-16,1-2 15,1 1 1,8-2-16,-1 2 0,-3 0 16,-2 0-16,0 1 0,-3 0 15,-2-1-15,-3 0 0,-2 1 16,-3-1-16,-2 0 0</inkml:trace>
  <inkml:trace contextRef="#ctx0" brushRef="#br0" timeOffset="24962.9278">15052 4478 0,'0'0'0,"0"0"15,0 0-15,0 0 0,0 0 0,-13 20 16,13-20-16,0 0 0,-26 16 0,26-16 16,-23 20-16,11-8 0,1-1 15,-1 4-15,0 2 0,-2 0 16,0 0-16,-2 4 16,-1 1-16,3-3 0,2-1 0,2-2 15,1 0-15,1-3 0,3 0 16,2-3-1,5-1-15,-1-2 0,-1-1 0,0-2 16</inkml:trace>
  <inkml:trace contextRef="#ctx0" brushRef="#br0" timeOffset="25455.0459">15477 4286 0,'0'0'0,"0"0"0,0 0 0,0 0 15,0 0-15,0 0 0,-15 30 16,15-30-16,-14 29 16,5-10-16,0 2 15,-1 1-15,-1 1 0,-4 7 16,-2 2-16,2-1 0,-1-2 0,1-3 0,0-1 0,0 0 0,2-3 15,2-4-15,2-3 16,1-2-16,3-3 0,0-6 0,2-1 16,1-2-16,2-1 15,2-6-15,2-2 16,3-2-16,1-1 0,3-1 0,2-4 16,0 0-16,2 1 0,1-3 15,2-1-15,0 2 0,2 3 0,6-3 16,0 0-16,-3 2 15,-2 4-15,-2 1 0,-1 2 16,-3 2-16,-1 2 0,-1 4 0,-2 4 16,-3 1-16,0 2 0,-5 1 0,-2 3 15,-1 3-15,-1-1 0,-2 3 16,-2 1-16,-1 1 0,1 0 0,-2 5 16,0-1-16,1-1 15,-1-1-15,0-3 0,1-3 16,0-2-16,1-2 15,2-3-15,-1-1 0,2-1 16</inkml:trace>
  <inkml:trace contextRef="#ctx0" brushRef="#br0" timeOffset="25887.5235">15635 4642 0,'0'0'0,"0"0"0,0 0 16,0 0-16,0 0 0,27-3 0,-27 3 15,23-3-15,-23 3 0,28-3 16,-12 2-16,-1 0 0,2-3 0,-1 1 16,1-1-16,-1-2 15,1 1-15,-2-1 0,1-1 16,-2 0 0,-1 2-16,3-3 0,-1 0 0,-3-1 15,-2-2-15,-2 0 0,-1-1 16,-3 2-16,0 1 0,-1-4 15,-3 0-15,-3 2 0,1 2 16,-3 0-16,-3 0 0,0 3 16,1 1-16,-7 1 0,0 0 15,-1 4-15,-1 1 0,-3 5 0,-2 3 0,2 1 16,0 2-16,0 2 0,0 3 16,2 0-16,0 0 0,1 7 15,1 3-15,5-1 0,4-3 0,4 0 16,3-1-16,2-4 15,2-4-15,5 0 0,4-1 0,0-3 16,1-2-16,5-4 0,3-3 0,-2-1 16,-2 0-16,1-4 0,1-2 15,-5 1-15,-1 1 0,-4 0 16</inkml:trace>
  <inkml:trace contextRef="#ctx0" brushRef="#br0" timeOffset="27462.8802">16656 4402 0,'0'0'16,"0"0"-16,0 0 0,0 0 0,0 0 16,0 0-16,0 0 0,0 0 15,0 0-15,0 0 0,0 0 16,-19-14-16,19 14 0,0 0 16,-28 4-16,28-4 0,-27 10 15,11-2-15,-3 0 0,0 3 16,0 1-16,-2 3 0,-1 0 15,-4 5-15,2-1 0,2 0 16,1 0-16,3-1 16,4 0-1,6 1-15,5 0 0,3-3 0,1-3 16,4-1-16,4-1 0,4-2 16,4-2-16,6-1 0,2-4 15,2 1-15,-1-1 0,2-3 0,0-1 16,-4-1-16,-6 2 0,-2 0 15</inkml:trace>
  <inkml:trace contextRef="#ctx0" brushRef="#br0" timeOffset="27846.1393">16987 4482 0,'0'0'0,"0"0"15,0 0-15,0 0 0,0 0 0,0 0 16,0 0-16,-21 21 0,21-21 15,-21 14-15,21-14 0,-24 20 0,11-8 16,1 3-16,1-1 0,1 0 16,0-2-16,4 0 0,1 3 15,3-3-15,2 0 0,3-1 16,5-3-16,2-2 0,2-1 0,7-4 16,3-2-16,2-2 0,2-1 15,0-3-15,1-2 0,-2-1 16,-2-1-16,2-5 0,0 0 15,-4 1-15,-3 1 0,-3-3 16,-3-2-16,-4 2 0,-3 0 16,-6 0-16,-3 3 0,-3 1 15,-2 2-15,-5 1 0,-5 4 0,-2 1 0,-3 2 16,0 3-16,-1 4 0,1 1 16,0 0-16,2 1 0,1 0 15,4 3-15,4 2 0,5-2 16,4 0-16,4-4 0,2 1 15,0-3-15,1-1 0,-2 1 16</inkml:trace>
  <inkml:trace contextRef="#ctx0" brushRef="#br0" timeOffset="28062.1897">17486 4273 0,'0'0'0,"0"0"0,0 0 0,0 0 0,0 0 16,0 0-16,-7 25 0,7-25 16,-15 26-16,4-8 0,-2 2 15,0 2-15,-1 0 0,1 3 16,0 1-16,-3 5 0,3 0 16,2-3-16,1-3 0,3-2 15,1-3-15,2-2 16,0-3-16,1-3 0</inkml:trace>
  <inkml:trace contextRef="#ctx0" brushRef="#br0" timeOffset="28626.3792">17790 4520 0,'0'0'0,"0"0"16,0 0-16,0 0 0,0 0 0,0 0 15,0 0-15,3-21 0,-3 21 16,0 0-16,-16-14 0,16 14 16,0 0-16,-26-12 0,26 12 15,-25-7-15,12 4 0,-2 2 0,-3 1 16,-1 1-16,0 3 0,-1 1 16,0 3-16,0 0 0,0 0 0,-4 4 15,1 1-15,2 2 0,2-1 16,4 2-16,1 1 0,6-2 15,2-2-15,5 0 0,4 1 16,4-4 0,2-5-16,3-1 0,4-2 15,2-4-15,1 0 0,3-4 16,2-4-16,5-2 0,-1-1 0,1-2 16,1-1-16,-4-2 0,-1 0 15,-2-3-15,1-2 0,-2 0 16,0 0-16,1-6 0,-2 0 15,-2 2-15,-1 2 0,-3 1 0,-1-1 16,-3 7-16,-3 4 0,-1 1 16,-3 3-16,-1 3 0,0 1 0,-5 4 15,-2 2-15,-3 1 0,-1 2 16,-2 5-16,-2 3 16,-2 4-16,0 0 0,-4 10 0,1 3 15,0-1 1,2 1-16,0 3 0,3 1 15,2-3-15,2-3 0,2 1 16,4-3-16,3-2 0,2-6 0,5-3 16,3-5-16,0-3 0,1-3 15,-2-1-15,-1 1 0,-2-1 16</inkml:trace>
  <inkml:trace contextRef="#ctx0" brushRef="#br0" timeOffset="29049.4588">18129 4396 0,'0'0'0,"0"0"0,0 0 15,-14 18-15,14-18 16,-20 21-16,8-4 16,-1 0-16,1 1 0,-2 5 0,1 1 15,1-3-15,1-2 0,1-2 16,2-4-16,1-3 0,2-1 0,1-4 15,2-2-15,2-3 16,1-3-16,2-1 0,0-2 16,0-1-16,2-4 0,2-5 0,3-4 15,2-1-15,2 2 0,1-2 0,2-1 16,-1 4-16,1 1 0,1-2 16,1-1-16,-2 5 0,-2 0 15,1 5-15,-1 4 0,-2 2 16,-2 1-16,-3 4 0,-1 3 15,-2-1-15,0 2 0,-3 5 0,-2 4 16,-2 1-16,-2 2 0,-1 3 0,-2 1 16,0 0-16,1 0 0,-2 2 15,0-2-15,3-1 0,0-1 0,2-4 16,1-2-16,1-2 16,0 0-16,1-4 0,0-1 15,0-1-15</inkml:trace>
  <inkml:trace contextRef="#ctx0" brushRef="#br0" timeOffset="29413.012">18324 4548 0,'0'0'0,"0"0"0,0 0 0,0 0 16,0 0-16,0 0 0,29-6 16,-29 6-16,23 0 0,-23 0 0,25-3 15,-11 1-15,1 0 0,1-2 0,2 0 16,-1 0-16,-1-1 0,1-2 15,-2 1-15,-1-3 0,0-2 0,1-1 16,-1 0-16,-2 0 0,-2-1 16,-3 0-16,-4-1 15,0 0-15,-3 2 16,-3 1-16,-2 0 16,-3 3-16,-2 0 0,-3 5 0,-2 2 15,-2 2-15,2 3 0,-3 3 16,-2 1-16,1 2 0,1 1 0,-1 6 15,0 4-15,3 0 16,1 1-16,2 5 0,3-1 16,5-4-16,3-2 0,8-1 0,5 0 15,3-2-15,4-3 0,5-2 0,4-2 16,0-6-16,2-3 0,-6 0 16,-4-1-16,-4 1 0</inkml:trace>
  <inkml:trace contextRef="#ctx0" brushRef="#br0" timeOffset="29745.383">19088 4323 0,'0'0'0,"0"0"0,0 0 16,0 0-16,-26-2 0,26 2 0,-34 7 16,15-3-16,-2 1 0,-2 2 15,-2 1 1,2 0-16,1 2 0,-3 3 15,3 2-15,4-1 0,4 1 16,5 0-16,4 0 0,4-2 16,2-1-16,6 1 0,3-1 15,3 0-15,3-1 0,-1 0 16,1-3-16,-3-1 0,-2 1 0,0-1 16,-3 2-16,-4-3 0,-2 1 0,-5 0 15,-5 3-15,-3-3 0,-3-1 0,-3-1 16,-2 0-16,1 0 15,-2 1-15,1-1 0,2-1 16,3-1-16,4-2 0,3 1 0,0-2 16,2 1-16</inkml:trace>
  <inkml:trace contextRef="#ctx0" brushRef="#br0" timeOffset="30099.3405">19538 4348 0,'0'0'0,"0"0"0,0 0 0,0 0 0,0 0 15,-31-5-15,31 5 16,-33 0-16,33 0 0,-41 3 0,17 0 16,1 1-16,0 2 15,-2 1-15,0 2 0,-3 2 16,4 2-16,5-1 0,4 1 0,4-1 15,4 1 1,5 0-16,3 0 0,5 0 16,4-2-16,3 1 0,3 1 15,1-1-15,1 0 0,1 1 16,1 0-16,-3-3 0,-2 0 0,-3-1 16,-3-1-16,-4-1 0,-2-1 15,-6 1-15,-5-3 0,-3 0 16,-2-2-16,-4 3 0,-2 1 0,-2-1 15,-2-2-15,-1 0 0,0 0 16,-1-1-16,6 1 0,2-1 16</inkml:trace>
  <inkml:trace contextRef="#ctx0" brushRef="#br0" timeOffset="31793.794">20306 4295 0,'0'0'0,"0"0"0,0 0 16,0 0-16,0 0 0,0 0 0,-19-15 15,19 15-15,-22-3 0,22 3 16,-35 0-16,14 2 0,-1 0 16,-2 3-16,-3 1 0,-5 1 15,2 2-15,3 0 0,4 1 16,3 2-16,4 2 0,3-2 0,5 0 0,3 0 16,4 2-16,6-1 0,3 0 15,4-2-15,3 0 0,0 1 16,2-1-16,-2 1 0,0 0 0,0 1 15,-2 0-15,-3-2 16,-3 0-16,-6-2 0,-4 1 16,-3 0-16,-1-1 0,-6 1 15,-7-1-15,2-1 0,-1-1 0,-1-1 16,2-2-16,5-1 0,2-2 0,2-1 16,3 1-16,0-1 0</inkml:trace>
  <inkml:trace contextRef="#ctx0" brushRef="#br0" timeOffset="32062.821">20610 4321 0,'0'0'0,"0"0"15,0 0-15,-19 24 0,8-12 0,-4 6 16,-2 3-16,-5 10 0,1-1 0,-2 9 15,3-1 1,4-4-16,4-3 0,4-3 0,5-4 16,4-5-16,4-4 15,5-4-15,4-2 0,2-5 0,3 0 16,0-4-16,-2-3 0,0-2 16,-2-3-16,0-1 0,-1-1 15,-2 1-15,-3 2 0,-1 1 16</inkml:trace>
  <inkml:trace contextRef="#ctx0" brushRef="#br0" timeOffset="32209.9992">20286 4498 0,'0'0'0,"0"0"0,0 0 0,26-5 16,-26 5-16,33-2 0,-10 0 15,1 1-15,3-1 0,2 2 16,3 0-16,8 0 0,-2 0 15,-6 0-15,-5 0 0,-4 0 16</inkml:trace>
  <inkml:trace contextRef="#ctx0" brushRef="#br0" timeOffset="32410.819">21027 4488 0,'0'0'0,"0"0"15,0 0 1,-13 21-16,13-21 0,-24 30 16,24-30-16,-22 29 0,11-12 15,1-3-15,1 0 0,-1 1 16,2-2-16,3-3 0,0-2 0,2-4 16,1 1-16,0-1 0</inkml:trace>
  <inkml:trace contextRef="#ctx0" brushRef="#br0" timeOffset="32580.1527">21063 4280 0,'0'0'0,"0"0"16,0 0-1,27 7-15,-27-7 0,33 11 16,-11-5-16,2 0 0,3 0 0,2 1 15,-5-2-15,-4 0 0</inkml:trace>
  <inkml:trace contextRef="#ctx0" brushRef="#br0" timeOffset="32849.948">21552 4227 0,'0'0'0,"0"0"16,0 0-16,0 0 0,-24 15 0,13-5 15,-3 4-15,0 0 0,0 3 16,-5 11-16,0 6 0,1 0 16,0 2-1,-1 8-15,4-2 0,3-5 16,2-5-16,0 2 0,1-4 16,2-6-16,4-1 0,-2-5 0,-3-2 15,0-4-15,-1-1 0,-2-3 16,-2-2-16,0-3 0,-2-1 15,-1-3-15,-2-2 0,2-5 16,0-3-16,4 2 0,2 2 0,3 2 0</inkml:trace>
  <inkml:trace contextRef="#ctx0" brushRef="#br0" timeOffset="32997.2824">21146 4457 0,'0'0'0,"0"0"0,0 0 15,18-11-15,-18 11 0,22-7 16,-4 3-16,0-1 0,3 0 0,1 2 15,2-2-15,5 1 0,1 3 0,0 0 16,-2 0-16,0 0 0,-2 1 16,-2-2-16,-6 2 0,-1 0 15</inkml:trace>
  <inkml:trace contextRef="#ctx0" brushRef="#br0" timeOffset="33183.8689">21539 4457 0,'0'0'0,"0"0"16,0 0-16,0 0 0,34-2 0,-34 2 16,34-2-16,-13 0 15,1 1-15,1-1 0,2-1 16,-2 1-16,-1 0 0,4 0 0,0-1 16,-4 2-16,-3-1 0,-2 0 15,-3 1-15,-2 0 0</inkml:trace>
  <inkml:trace contextRef="#ctx0" brushRef="#br0" timeOffset="33482.5066">21909 4241 0,'0'0'0,"0"0"0,0 0 15,0 0-15,0 0 0,-22 11 16,22-11-16,-21 16 0,21-16 0,-26 24 15,9-5 1,1 3-16,0 2 0,-5 14 0,1 3 16,4-2-16,2-1 0,-2 4 15,4-5-15,2-6 0,2-2 16,1-4-16,1-5 0,2-1 16,0-4-16,0-4 0,0-1 15,-1-4-15,2 0 0,-2-3 16,0-3-16,-2 0 0,1-1 0,-2-4 31,-1 0-31,0-4 0,2 0 0,0 1 16,2 1-16,0 1 0</inkml:trace>
  <inkml:trace contextRef="#ctx0" brushRef="#br0" timeOffset="33836.6064">22046 4534 0,'0'0'0,"0"0"0,0 0 16,31 0-16,-18 0 0,1-3 15,2-1-15,4-2 0,-1 1 16,1 0-16,0 0 0,-2-2 0,-3 1 0,-2-1 16,-2-2-16,-2 0 0,-2 0 0,-3 0 15,-3-1-15,-2 1 0,-2 0 16,-4 3-16,-1 1 0,-2 1 15,-1 2-15,-3 3 0,0 4 16,0 0-16,-2 1 0,0 4 16,-2 3-1,2 1-15,0 0 0,3 3 16,2 0-16,2 1 0,1-1 0,3 5 16,3-3-16,3-3 0,2-1 15,7-4-15,5-2 0,0-4 16,0-2-16,7 0 0,4-3 15,-1-4-15,1-4 0,-5 1 16,-3 2-16,-4 0 0</inkml:trace>
  <inkml:trace contextRef="#ctx0" brushRef="#br0" timeOffset="34237.8102">22586 4411 0,'0'0'0,"0"0"16,0 0-1,0 0-15,-20 24 0,20-24 0,-16 27 16,6-10-16,-1 1 0,1 1 16,0 2-16,1-2 15,1 0-15,-2 0 0,3-3 0,0-3 0,3-2 16,-1-1-16,1-2 16,2-4-16,2-4 0,0 0 0,2-6 15,0-1-15,1-1 0,2-3 0,1-3 16,3-5-16,0-2 15,3-1-15,4 0 0,0 1 0,1 1 16,4-2-16,0 2 16,-4 5-16,-1 3 0,-1 2 0,1 4 15,-1 2-15,0 3 0,0 4 16,-2 1-16,-4 1 0,-1 4 0,-4 3 0,-2 4 16,-1 2-16,0-1 0,-1 2 15,-1 2-15,-1 2 0,0-4 16,0 2-16,-1-3 0,2-1 15,0-2-15,1-3 0,0-1 16,2-5-16,2 0 0,-1-2 0,0-1 16,0 1-1</inkml:trace>
  <inkml:trace contextRef="#ctx0" brushRef="#br0" timeOffset="34585.6035">22866 4557 0,'0'0'15,"0"0"-15,0 0 0,0 0 16,30-2-16,-30 2 0,27 1 0,-27-1 0,32-3 16,-13 2-16,2-1 0,0 2 15,0 2-15,5-5 0,1-3 16,-3 1-16,-2-1 0,-2 0 16,-1-2-16,-4-1 0,-2 0 0,-3 0 15,-3 0-15,-4 0 0,-3 0 16,-5 1-1,-5-2-15,-1 3 0,-2 1 16,-3 2-16,-3 2 0,1-1 16,-1 3-16,-1 3 0,0 1 15,2 4-15,0 1 0,-3 4 16,0 4-16,6-2 0,2 1 0,5 1 16,2 0-16,4 1 15,3-2-15,6 1 0,4-1 0,3-2 0,4 0 0,6-3 16,5-3-16,0-1 15,2-3-15,-5 0 0,-6-1 16,-3 0-16</inkml:trace>
  <inkml:trace contextRef="#ctx0" brushRef="#br0" timeOffset="35055.9489">23691 4554 0,'0'0'0,"0"0"0,0 0 15,0 0-15,4-19 0,-4 19 16,0 0-16,-5-21 0,5 21 0,-11-17 15,3 8-15,-2 0 0,-2 1 16,-4 0-16,-2 2 0,-1 1 16,0 4-16,-8 0 0,-3 1 15,1 2-15,2 3 0,0 5 0,2 2 16,2 1-16,2 1 0,-2 6 16,3 2-16,5 0 0,6 0 0,5-4 15,6-4-15,4 1 0,3 1 16,7-5-16,7-5 15,2-3-15,0-4 0,5-3 0,3-3 16,-1-3-16,-2-2 0,5-5 0,-1-1 16,-5-3-16,-4-1 0,-1-5 0,1-3 15,-4 1-15,-3 1 0,-1-1 16,-3-2 0,-2 6-16,-2 3 0,-2 3 0,-1-1 0,-2 6 15,-1 4-15,0 1 0,-2 0 16,-2 9-1,0 0-15,-3 8 0,-1 1 16,0 2-16,0 2 0,-4 6 0,-1 5 16,-2 4-16,-1 1 0,1 2 15,2 2-15,2-3 16,3-2-16,3 3 0,4-1 16,3-6-16,0-6 0,4-2 0,3-3 15,-4-5-15,-1 0 0,-2-2 0</inkml:trace>
  <inkml:trace contextRef="#ctx0" brushRef="#br0" timeOffset="35503.8373">24446 4178 0,'0'0'0,"0"0"0,0 0 0,0 0 0,0 0 0,-13 29 15,13-29-15,-19 33 0,9-15 0,-3 6 16,-3 7-16,1-1 16,-2 0-1,-4 9-15,2-1 0,3-6 0,4-1 16,-1-1-16,1-6 0,2-4 0,2-3 16,3-6-16,2-3 0,1-4 15,0-3-15,2-4 0,3-2 16,3-4-16,1-4 0,2-2 15,1-3-15,3 0 0,4-1 16,5-3-16,1 0 0,-1 1 0,0 2 0,1 3 16,2 2-16,-2 3 0,0 3 15,0 2-15,0 2 16,-3 4-16,-2 3 0,-3 2 0,0 2 16,-4 0-16,-3 0 0,-2 6 15,-3 1-15,-2 3 0,-1 2 16,-1 2-1,-1 4-15,-1-5 0,-1 0 0,2-1 16,1-2-16,1-4 0,1-3 16,3-2-16,0-4 0,-1-2 15,-1 1-15,1-1 0</inkml:trace>
  <inkml:trace contextRef="#ctx0" brushRef="#br0" timeOffset="35704.5189">24898 4416 0,'0'0'0,"0"0"16,0 0-16,0 0 0,0 0 16,-4 25-16,4-25 0,-13 22 15,13-22-15,-16 28 0,6-12 16,1-2 0,0 2-16,3-3 0,0 1 15,2-3-15,0-3 0,3-3 0,2-2 16,2-3-16,-1-3 0,0 1 15,0 1-15,1 0 0</inkml:trace>
  <inkml:trace contextRef="#ctx0" brushRef="#br0" timeOffset="35874.0393">24862 4233 0,'0'0'0,"0"0"0,0 0 16,24 7-16,-24-7 0,30 12 15,-14-3-15,3 3 0,1-1 0,1-2 32,1 2-32,2 0 0,-4-1 0,-4-3 15</inkml:trace>
  <inkml:trace contextRef="#ctx0" brushRef="#br0" timeOffset="36175.0361">25513 4417 0,'0'0'15,"0"0"-15,0 0 0,0 0 16,0 0-16,0 0 0,0 0 15,-4-23-15,4 23 0,-18-10 0,18 10 0,-27-8 16,27 8-16,-40-4 0,17 3 16,1 2-16,0 1 0,-6 1 15,3 2-15,2-1 0,0 2 0,5 1 16,1 0-16,5 3 16,3 2-16,5 1 0,4 1 15,4-1-15,5 0 0,4 1 0,4-1 0,-1 0 16,1 1-16,-1-2 15,0-1-15,-2 1 0,-1-2 0,0 1 16,-5-3-16,-2-1 0,-2-1 16,-5 0-16,-3-1 0,-5 0 15,-4-1-15,-4-2 0,-2-1 16,-3 0-16,-1 1 16,-1-1-16,0-1 0,3 0 15,3 0-15,3 0 0</inkml:trace>
  <inkml:trace contextRef="#ctx0" brushRef="#br0" timeOffset="38279.4391">26201 4058 0,'0'0'16,"0"0"-16,0 0 0,0 0 15,0 0-15,0 0 0,0 0 16,0 0-16,0 0 0,0 0 0,0 0 16,0 0-16,0 0 0,0 0 15,-18 18-15,18-18 0,-20 27 16,7-9-16,1 4 0,0-1 16,0 3-16,-6 7 0,0 3 15,-1-1-15,1-2 0,-3 8 0,0-1 16,5-4-16,1-5 0,1 5 15,2-4 1,4-9-16,1-4 0,1-1 0,2-3 16,0-2-16,1-1 0,4-5 15,2-2-15,3-2 0,1-1 0,-3 0 16,-1 0-16,1 0 0</inkml:trace>
  <inkml:trace contextRef="#ctx0" brushRef="#br0" timeOffset="38464.9569">26374 4385 0,'0'0'15,"0"0"-15,0 0 0,0 0 16,0 0-16,-15 27 0,15-27 0,-15 27 0,15-27 0,-17 28 16,7-14-16,1 2 0,0 0 15,1 0-15,3-2 16,-1-1-16,2-2 0,1-1 0,-1-3 15,3-2-15,1-2 0,0-1 0,0-2 16,0 4-16</inkml:trace>
  <inkml:trace contextRef="#ctx0" brushRef="#br0" timeOffset="38650.0533">26370 4177 0,'0'0'16,"0"0"-16,0 0 0,23 0 0,-23 0 16,26 1-16,-10 4 0,-2 0 15,0-1-15,5 4 0,0 1 16,-4-2-16,-1-2 0,-3 1 16</inkml:trace>
  <inkml:trace contextRef="#ctx0" brushRef="#br0" timeOffset="39215.0859">26727 4403 0,'0'0'16,"0"0"-16,0 0 0,0 0 15,0 0-15,-8 29 16,8-29-16,-10 27 0,10-27 16,-13 30-16,5-13 15,1-2-15,-1-1 0,0-2 0,2-1 16,-1-1-16,1 0 0,2-2 15,1-1-15,1-2 0,0-1 16,2-4-16,0 0 0,4-2 16,-2-3-16,2-1 0,2-1 0,1-2 15,-1-1-15,2-3 0,1-2 16,1-1-16,1 2 0,5-6 0,3-1 16,0 5-16,-1-1 0,-1 3 15,-2 2-15,0 2 0,-3 2 16,0 4-16,-1 2 0,-1 2 15,-1 1-15,-3 4 0,-1 3 0,-3 2 0,-1 1 16,-2 4-16,-1 5 0,-2-2 16,1 0-16,-2-2 0,-2-1 15,0-2-15,1-1 0,-1-1 16,2-2-16,-1-1 0,2-1 16,0-1-16,1-4 0,3-2 15,0 0 1,3-2-16,3-6 0,-1-1 0,2-3 15,5-7-15,4-2 0,0 2 16,1 1-16,0-2 0,3 0 16,-1 2-16,-1 1 0,1 1 15,0 2-15,0 2 0,-2 4 16,-1 1-16,-1 5 0,-3 2 16,-2 4-16,-3 2 0,-1 4 0,-3 0 0,-1 3 15,-3 3-15,-3 4 0,-2 0 16,1 0-16,-4 3 0,-1 0 15,1-2-15,1-1 0,3-4 16,0-2-16,1-3 0</inkml:trace>
  <inkml:trace contextRef="#ctx0" brushRef="#br0" timeOffset="39730.1727">27404 4085 0,'0'0'0,"0"0"0,0 0 15,0 0-15,0 0 0,0 0 16,-7 28-16,7-28 0,-11 31 0,1-10 16,-4 5-16,0 1 15,-1-2-15,-3 12 0,-1 1 16,2-2-16,3-4 0,-3 4 0,3-3 15,3-8 1,2-5-16,3-2 16,1-2-16,1-5 0,-1-2 0,2-3 15,1-3-15,2-3 0,0 0 16,0-7-16,2 0 0,0-1 16,1-3-16,2-3 0,3-3 15,-1 0-15,2-1 0,2 2 16,4 0-16,-1 2 0,1 1 15,3 1-15,2 2 0,0 0 0,-2 3 16,6 1-16,-2 3 0,-1 2 16,-3 2-16,-1 5 0,-2 3 15,-4 1-15,-2 1 0,-3 3 16,-3 3-16,-3-1 0,-2-3 16,-6 0-16,-6 0 0,-2-1 0,0-1 0,-7 1 15,-3 0-15,0 0 0,-2 0 0,3-2 16,1-2-16,3-2 0,3-3 15,4 0-15,3-2 0,2 0 16,1 0-16,3 0 0</inkml:trace>
  <inkml:trace contextRef="#ctx0" brushRef="#br0" timeOffset="40153.696">27969 4255 0,'0'0'0,"0"0"0,0 0 0,-22 2 0,22-2 15,-27 4-15,9-2 16,1 2-16,-2-1 0,-1 2 15,-1 2-15,-3 0 16,2 1-16,2 0 0,2 3 16,4 0-16,3 0 0,3-1 15,4 1-15,2-2 0,2 1 16,5 1-16,5 1 0,2-1 0,1-1 16,2 0-16,0 0 15,-2 0-15,-1-2 0,-2 1 0,-1-1 16,-1 0-16,-1-2 0,-3 1 0,-2 0 15,-1-2-15,-2 2 0,-3 0 16,-4-1-16,-3 0 0,-1-1 0,-2-1 16,-3-1-16,3 1 15,0-2-15,1 0 0,0 0 16,1-3-16,1-2 0,2-1 16,1 2-16,2 1 0</inkml:trace>
  <inkml:trace contextRef="#ctx0" brushRef="#br0" timeOffset="40385.6498">28102 4575 0,'0'0'0,"0"0"0,0 0 15,0 0-15,0 0 0,0 0 16,0 0-16,0 0 0</inkml:trace>
  <inkml:trace contextRef="#ctx0" brushRef="#br0" timeOffset="60613.6086">6267 4407 0,'0'0'16,"0"0"-16,0 0 0,0 0 0,0 0 16,0 0-16,0 0 0,26-5 0,-26 5 15,0 0-15,26 0 16,-26 0-16,25 1 0,-10-1 0,4 1 16,-2 0-16,2 0 15,6 0-15,6 2 0,1-2 0,2-1 16,13-1-16,1 0 0,12-2 0,0 0 15,4 1-15,4-1 16,12-2-16,2 1 0,9 1 16,1 0-16,-3 1 0,-1-2 0,13 0 15,-3-1-15,32-4 0,-16-3 16,-6 6-16,-5 2 0,-8 3 0,-10 1 16,-2 0-16,-2 1 0,-12-1 15,-7-1-15,-7 10 16,-4 6-1,-9-2-15,-6 0 0,-7-6 0,-6-6 16,-8 0-16,-4 0 0,-3 1 0</inkml:trace>
  <inkml:trace contextRef="#ctx0" brushRef="#br0" timeOffset="62777.5175">6893 4850 0,'0'0'0,"0"0"0,0 0 15,0 0-15,0 0 0,0 0 16,19 17-16,-19-17 0,0 0 16,17 22-16,-17-22 0,10 16 15,-10-16-15,9 15 0,-4-8 16,-3 0-16,2-2 16,-2-1-16,0-1 15,0-2-15,-2-1 0,4 0 0,-4-2 16,1-3-16,-1-3 15,0 0-15,0-3 0,0 1 16,0-1-16,2-2 0,-1-2 16,2 0-16,2-1 0,1-1 15,2 1-15,1 3 0,1 2 16,4 0-16,3 2 0,-1 1 0,0 0 16,-1 3-16,2 1 0,-3 3 15,0 1-15,-2 4 16,1 2-16,-6 2 0,1 2 0,-5 2 15,-3 4-15,-3 0 0,-4-1 0,-1 3 16,-5 3-16,0-2 16,-2-3-16,-5 3 0,-1-1 15,4-3-15,4 1 0,2-7 16,0-4-16,2-2 0,3-1 0,0 1 16</inkml:trace>
  <inkml:trace contextRef="#ctx0" brushRef="#br0" timeOffset="63309.3821">7389 4628 0,'0'0'16,"0"0"-16,0 0 0,27-10 0,-16 5 16,5 3-16,-1 0 0,2-1 15,-1 1-15,4 0 0,-1 2 16,-3 1-16,-1 1 0,-4 4 16,-3 1-16,0 1 0,-3 0 0,-5 3 15,-5 3-15,-3-1 0,-1 1 0,-6 2 16,-2 1-16,-1 0 0,1-1 15,-4 2-15,1-1 16,1-4-16,2-3 0,5 0 0,4 0 16,3-5-16,2-1 0,4-2 15,5-2-15,3-3 0,1-1 0,3 0 32,4-3-32,2 2 0,1 1 0,3 0 15,1 3-15,-4 1 0,-1 0 0,6 5 16,-1 4-16,-3 1 0,-3-1 15,-3 3-15,-2 2 0,-3 3 16,-3 0-16,-4 2 0,-2 2 16,-3-1-16,-2 0 0,-2 2 15,-3 0-15,0-3 0,-1-2 0,-2-1 16,-1-1-16,-1-2 0,-2 1 16,-2-2-16,-3 1 0,-1-7 15,0-5-15,2-3 0,-2-3 16,4 1-16,4 1 0,-1-5 0,0-1 15,2-1-15,2 0 0,3 1 32,4 0-32,4 0 0,1-1 0,6-1 15,7 0-15,2-2 0,3 1 16,6-2-16,6-3 0,0 0 16,1 3-16,3-2 0,-1 0 0,5-1 0,-4 3 15,-7 3-15,-7 2 0,-5 2 0</inkml:trace>
  <inkml:trace contextRef="#ctx0" brushRef="#br0" timeOffset="63621.1776">8020 4602 0,'0'0'0,"0"0"0,0 0 0,0 0 16,0 0-16,-1 30 0,1-30 15,-4 34-15,2-12 0,-2 3 16,1 3-16,0-1 0,-1 2 16,2 7-16,1-1 0,1-3 0,1-4 15,4 3-15,0-4 16,3-7-16,1-3 16,4-7-16,3-2 0,3-5 15,1-2-15,4-2 0,4-2 16,-4-2-16,-2 0 15,-1-1-15,0 0 0,-2 0 0,-3-3 16,0 3-16,-1 0 0,-4 0 16,-2 1-16,-2 0 0,-2 2 0,0 0 15</inkml:trace>
  <inkml:trace contextRef="#ctx0" brushRef="#br0" timeOffset="63821.8767">8429 4668 0,'0'0'0,"0"0"16,0 0 0,0 0-16,0 0 0,0 0 15,12 24-15,-12-24 0,4 24 16,-4-24-16,3 32 0,-1-14 16,1 0-16,-1 0 0,0 1 15,1-3-15,1-1 0,-2-3 0,0 1 16,0-4-16,0 0 0,1-2 15</inkml:trace>
  <inkml:trace contextRef="#ctx0" brushRef="#br0" timeOffset="64169.6551">8439 4717 0,'0'0'0,"0"0"0,0 0 0,0 0 15,26-6-15,-26 6 16,26-3-16,-26 3 15,29-3-15,-14 1 0,1-1 16,0 2-16,1 2 0,-1 0 16,1 1-16,-2 1 0,-2 0 0,-2 1 15,-1 1-15,-1-2 0,-4 1 16,-4 3-16,-5 1 0,-2 1 16,-2 1-16,-5 6 0,-6 2 0,-1-1 0,-1-1 15,-1 0-15,-1-1 16,2-1-16,5-2 0,-3 1 0,5-3 15,3 0-15,2-2 0,5-4 16,4-4-16,4-3 16,5-1-16,5-3 0,5-1 15,0 1-15,2-1 0,1 2 0,3 0 0,3-1 16,0-2-16,-3 1 0,-2-2 16,-1 2-16,-2 2 0,-3-1 15,-4 3-15,-2 0 0</inkml:trace>
  <inkml:trace contextRef="#ctx0" brushRef="#br0" timeOffset="64502.1004">8880 4602 0,'0'0'0,"0"0"0,0 0 16,0 0-16,0 0 0,0 0 15,0 0-15,7 29 0,-7-29 0,-6 24 16,1-4-16,-1 1 0,1-1 16,-2 2-16,0 1 0,0-2 15,0 1-15,0 1 0,0-4 16,1-2-16,2-3 0,4-5 16,2 0-16,4-4 0,1-2 0,6-3 15,2-3 1,2-4-16,0-1 0,3-2 0,2 1 15,-1-1-15,0-1 0,-1 0 16,0 0-16,-3 1 0,0 0 16,-2-1-16,-4 0 0,-4 3 15,-2-2-15,0 0 0,-1 4 16,0-1-16</inkml:trace>
  <inkml:trace contextRef="#ctx0" brushRef="#br0" timeOffset="64771.8891">9103 4616 0,'0'0'0,"0"0"16,0 0-16,0 0 0,0 0 0,0 0 15,0 0 1,5 23-16,-5-23 0,-2 22 16,2-22-16,-6 37 0,2-17 0,1 4 15,1 2-15,0 0 0,-1-2 16,0 8-16,1-1 0,0-1 15,1-2-15,0-1 0,1-2 16,0-3-16,0-4 0,0 4 16,1-2-16,-1-5 0,0-2 0,-1-1 0,-2 2 15,0-1-15,0 0 0,-1-2 16,2-1-16,0-2 0</inkml:trace>
  <inkml:trace contextRef="#ctx0" brushRef="#br0" timeOffset="70251.4616">9662 6279 0,'0'0'0,"0"0"0,0 0 16,0 0-16,0 0 0,0 0 0,25 4 16,-25-4-16,0 0 0,34 5 0,-34-5 15,36 4-15,-16-4 0,4 1 16,6 0-16,0-1 0,4-1 15,13-1-15,5 1 0,0 0 16,0 0-16,18-1 0,3-1 16,8 0-16,-5 1 0,14-1 15,-1 1-15,-7 0 0,-6 0 0,14 0 0,3 1 16,-10-1-16,-4 1 0,40-1 16,-6-2-16,-15 3 0,-9 0 0,3 1 15,3 0-15,-8 1 0,-6-1 16,7-2-16,6-1 15,-10 1-15,-4-1 0,8 1 0,6 0 32,-8 4-32,-6 3 0,5-8 0,3-5 15,-7 4-15,-6 3 0,7-3 16,7 0-16,-9 4 0,-3 2 16,5 2-16,3-1 0,-6-4 15,-3-3-15,5-2 0,4-4 16,-8 6-16,-6 2 0,9-3 15,6-4-15,-12 8 0,-7 3 0,8-3 0,4-1 16,-8-3-16,-6 1 0,3 3 16,2 1-16,-5-2 0,-3 0 0,5 0 15,1 1-15,-6-1 0,-5 1 16,3 1-16,1 1 16,-4 1-16,-6-2 0,2 1 0,2 0 15,-7 0 1,-6 0-16,-2-3 0,1-3 0,-7 3 15,-3 1-15,-6 1 16,-6 2-16,-4-1 0,-5 0 0,-6 4 16,-2 3-16,-9 1 15,-7-1-15,8-6 0,1 0 16,2-1-16</inkml:trace>
  <inkml:trace contextRef="#ctx0" brushRef="#br0" timeOffset="82707.1828">10041 5156 0,'0'0'0,"0"0"16,0 0-16,0 0 0,0 0 0,23-6 15,-23 6 1,23-4-16,-23 4 0,35-4 16,-14 1-16,2 0 0,1 1 15,2-1-15,2 0 0,8-2 16,2 0-16,-6 3 0,-6-1 15,-4 1-15</inkml:trace>
  <inkml:trace contextRef="#ctx0" brushRef="#br0" timeOffset="82945.471">10839 4959 0,'0'0'0,"0"0"0,0 0 15,0 0-15,30-12 0,-30 12 16,35-12-16,-11 6 16,0 1-16,3-2 0,2-2 0,9-1 0,-2-2 0,8 0 15,-1 1-15,-4 2 0,-5 3 16,-4 0-16,-5 0 16,-4 2-16,-4 0 0,-3 0 0,-4 0 15,-3 0-15,0 1 0,-2 0 16</inkml:trace>
  <inkml:trace contextRef="#ctx0" brushRef="#br0" timeOffset="83184.6734">11170 4685 0,'0'0'0,"0"0"0,0 0 15,0 0-15,0 0 0,0 0 0,0 32 16,0-32-16,0 28 0,0-28 15,0 42-15,0-16 0,0-1 16,0 5 0,0 3-16,1 7 0,0-2 0,0 0 0,0-1 15,1 2-15,-1-4 16,0-6-16,0-5 0,-1-3 0,1-4 16,0-5-16,1-4 15,-1-4-15,-1-4 0,0 0 0,0 0 16,0 0-16</inkml:trace>
  <inkml:trace contextRef="#ctx0" brushRef="#br0" timeOffset="83345.8991">11225 4984 0,'0'0'16,"0"0"-16,0 0 0,0 0 0,0 0 15,0 0-15,-24 3 0,24-3 16,-27 16-16,10-4 0,-3 1 16,0 3-16,1 1 0,-2 1 15,-1 2-15,-4 3 16,2-2-16,5-3 0,5-1 0,2-4 15,2-1-15,1-2 16</inkml:trace>
  <inkml:trace contextRef="#ctx0" brushRef="#br0" timeOffset="83477.0506">11073 5074 0,'0'0'16,"0"0"-16,0 0 0,0 0 16,25-6-16,-25 6 0,22-2 15,-8 2-15,0 1 0,1 0 16,2 2-16,-2-1 0,1-1 0,-1 0 0,1 1 15,-2-1-15,0 0 0,2 1 16,-3-2-16,-2 1 16</inkml:trace>
  <inkml:trace contextRef="#ctx0" brushRef="#br0" timeOffset="83677.6855">11388 4872 0,'0'0'16,"0"0"-16,0 0 0,0 0 0,0 0 15,5 22-15,-5-22 0,2 27 16,-2-27-16,2 38 0,-2-12 16,0-4-16,0-1 0,1-1 15,0 0 1,2 3-16,0-4 0,-1-4 0,1-1 16,1-5-16,-1-3 15,0-1-15,0 0 0,-1-1 0</inkml:trace>
  <inkml:trace contextRef="#ctx0" brushRef="#br0" timeOffset="83963.1134">11436 4855 0,'0'0'0,"0"0"0,0 0 16,19-12-16,-19 12 0,0 0 0,31-10 16,-17 5-16,0 1 0,1 1 15,1-2-15,-2 3 0,1 1 16,1 1-16,0 1 0,-7 0 0,0 2 15,-1 4 1,0 3-16,-2 1 0,0 2 16,-2 5-16,0 4 0,-2 0 15,0 0-15,-1 2 0,0-1 16,0 0-16,0-4 0,-1-2 16,0-1-16,0-3 0,0 0 0,-1-2 15,0-2-15,-1-3 16,-1-2-16,-4-2 0,-2-2 0,2 1 0,0-1 15,1 0-15</inkml:trace>
  <inkml:trace contextRef="#ctx0" brushRef="#br0" timeOffset="84125.906">11417 4970 0,'0'0'0,"0"0"15,0 0-15,0 0 16,25-8-16,-25 8 0,27-5 15,-27 5-15,27-5 0,-13 5 0,0 0 16,-1 0-16,-1 1 0,-2-1 16,-1 0-16,-1 0 0,-2 0 15,0 0-15</inkml:trace>
  <inkml:trace contextRef="#ctx0" brushRef="#br0" timeOffset="84295.3988">11421 5074 0,'0'0'0,"0"0"15,0 0-15,0 0 0,27-4 16,-27 4-16,24-8 0,-24 8 16,32-7-16,-14 4 0,-1-1 0,0 1 0,-2 1 15,-1 0-15,-2 0 0,-1 0 16,-2 1-16,-2 0 0</inkml:trace>
  <inkml:trace contextRef="#ctx0" brushRef="#br0" timeOffset="84427.0568">11449 5178 0,'0'0'0,"0"0"16,0 0-16,0 0 0,0 0 0,0 0 15,0 0-15,23-8 0,-23 8 16,27-9-16,-27 9 16,32-9-16,-15 5 0,1-1 0,0 2 15,-3-1-15,-2 1 0,-1 0 16</inkml:trace>
  <inkml:trace contextRef="#ctx0" brushRef="#br0" timeOffset="84634.2826">11189 5399 0,'0'0'0,"0"0"0,0 0 15,0 0-15,-5 21 0,5-21 0,-2 18 0,2-18 0,0 22 16,0-11-16,0 0 16,0-1-16,0 0 0,1-3 0,2 0 15,-1-1-15,-1-1 0,0 0 16</inkml:trace>
  <inkml:trace contextRef="#ctx0" brushRef="#br0" timeOffset="84850.6031">11337 5440 0,'0'0'0,"0"0"16,0 0-16,0 0 0,19 16 0,-19-16 31,21 14-31,-7-7 0,1 1 0,2-1 16,1-3-16,1 2 0,1-3 16,0 1-16,1-3 0,4-1 15,-1 0-15,-2-3 0,-1 0 16,-4-2-16,-3-1 0,-2 0 15,-2-2-15,-2 2 0,-3-1 0,1 1 16,-2 0-16,0 2 0</inkml:trace>
  <inkml:trace contextRef="#ctx0" brushRef="#br0" timeOffset="85013.4287">11488 5298 0,'0'0'16,"0"0"-16,0 0 0,0 0 0,0 0 0,0 0 15,10 23-15,-10-23 0,7 21 16,-7-21-16,10 22 0,-3-14 16,-1-1-16,1-2 0,-1 0 15,-2-1-15</inkml:trace>
  <inkml:trace contextRef="#ctx0" brushRef="#br0" timeOffset="85167.3358">11646 5284 0,'0'0'0,"0"0"0,0 0 16,0 0-16,0 0 0,0 0 15,9 25-15,-9-25 0,0 0 0,7 31 16,-7-31-16,5 20 0,0-12 0,-2-1 16,0-1-16,1-1 0</inkml:trace>
  <inkml:trace contextRef="#ctx0" brushRef="#br0" timeOffset="85731.2597">11943 4935 0,'0'0'15,"0"0"-15,0 0 0,0 0 0,0 0 16,24 0-16,-24 0 0,0 0 0,29 2 0,-29-2 16,22-1-1,-10 0-15,0 0 0,-1 1 0,0 0 16,-1 0-16,-1 0 0,-2 0 0,-2 0 16,-1 0-16,-1 0 0,-4 3 15,-4 2-15,0 1 0,-3 2 0,-2 0 16,-2 2-16,0 2 0,0 0 0,-2 3 15,0 0-15,-2 4 0,0-2 16,3-3-16,1-2 0,3 0 16,3-1-16,3-2 0,3-2 15,3-4-15,3-3 0,1 0 16,1 0-16,1 0 0,1-1 0,4-3 16,3-2-1,1 2-15,-1 0 0,-1-2 16,-2-1-16,-1 0 0,-2-1 15,-1 0-15,-1 1 0,0-2 16,-1 3-16,-2-1 0,0 0 16,-1 1-16,0 3 0,-1 0 15,0 2-15,1 1 0,0 1 0,1 2 16,-1 0-16,1 3 0,0 0 0,2 2 16,1 2-16,-1-1 0,-2 0 15,1 1-15,0-1 0,-1 0 16,0-1-16,-1 2 0,1 0 15,-2-2-15,-1 1 0,0-3 0,-1 0 16,0-1-16</inkml:trace>
  <inkml:trace contextRef="#ctx0" brushRef="#br0" timeOffset="85938.3528">11939 5298 0,'0'0'0,"0"0"16,0 0-16,0 0 0,26-10 0,-26 10 16,25-10-16,-8 5 0,0-1 15,2 2-15,1-2 0,0 1 16,-1-2-16,-1 3 0,0 0 16,3-2-16,-2 1 0,-5-1 0,-2 2 15,-2 1-15,-1 0 0,-1 0 16</inkml:trace>
  <inkml:trace contextRef="#ctx0" brushRef="#br0" timeOffset="86101.2288">12120 5171 0,'0'0'0,"0"0"0,0 0 15,0 0-15,0 0 0,0 0 0,6 26 0,-6-26 16,2 23-16,-2-23 0,1 37 15,-1-17-15,-1-1 0,-1-1 16,-1 0-16,-1-4 0,1-1 16,1-2-16</inkml:trace>
  <inkml:trace contextRef="#ctx0" brushRef="#br0" timeOffset="86270.6008">12024 5485 0,'0'0'0,"0"0"16,0 0-16,0 0 0,0 0 0,0 0 16,0 0-16,0 0 0,6-21 15,-6 21-15,0 0 0,30-19 16,-30 19-16,31-19 0,-13 10 0,3-1 15,1-1-15,0 0 0,-1 3 16,6-7-16,-2-2 0,-1 1 16,-1 1-1,-3 0-15,-1 0 0,-3-2 16,-4 0-16,-2 3 0,-2 2 16,-1 2-16</inkml:trace>
  <inkml:trace contextRef="#ctx0" brushRef="#br0" timeOffset="86455.5763">12394 5020 0,'0'0'0,"0"0"16,0 0-16,0 0 0,0 0 0,0 0 16,0 0-16,0 0 0,10 30 0,-10-30 15,7 25-15,-7-25 0,7 26 16,-4-15-16,2-1 0,-1-1 16,1-1-16,0-3 0,1 0 15,-2-4-15,0-1 0,1-2 16,-1-3-1,1 2-15,-2 1 0,0-1 16</inkml:trace>
  <inkml:trace contextRef="#ctx0" brushRef="#br0" timeOffset="86730.887">12596 4895 0,'0'0'0,"0"0"0,0 0 0,0 0 15,0 0-15,0 0 0,6 23 0,-6-23 16,0 0-16,2 30 0,-2-30 15,-1 40-15,1-18 0,0 1 16,1 0-16,0-1 0,1 0 0,0 2 16,0-2-16,0 0 0,-1-3 15,0 0-15,1-2 0,-1-1 16,0 0-16,0-3 16,0 1-16,-1-3 0,0 0 15,0-1-15,-1 1 16,-1-2-16,-2 2 0,-1 0 15,-3-1-15,-2-1 0,-1 1 0,-8 2 16,-3-1-16,4-2 0,2-1 16,3-2-16</inkml:trace>
  <inkml:trace contextRef="#ctx0" brushRef="#br0" timeOffset="92826.7061">13439 5054 0,'0'0'15,"0"0"-15,0 0 0,0 0 0,0 0 16,0 0-16,15-16 0,-15 16 16,0 0-16,0 0 0,0 0 15,0 0-15,10 23 0,-10-23 0,-7 32 16,1-13-16,-2 1 0,0 5 0,-2 0 15,-1 10-15,2 2 0,4-3 16,3-2-16,2 1 0,2-5 16,4-6-16,3-4 0,2-4 15,1-6-15,4-2 0,5-2 16,0-4-16,1-3 0,-2-2 0,-1-2 16,-1-1-16,-2-1 0,-4-10 0,-2-10 15,-2 6-15,-2 3 0,0 4 16</inkml:trace>
  <inkml:trace contextRef="#ctx0" brushRef="#br0" timeOffset="92995.7595">13201 5313 0,'0'0'0,"0"0"0,0 0 16,0 0-16,0 0 0,0 0 15,0 0-15,38-3 0,-38 3 16,39-6-16,-16 1 0,4 1 15,2 1-15,1-3 0,1 1 16,8-2-16,-1 0 0,-6 3 0,-4-2 0,-5 3 16</inkml:trace>
  <inkml:trace contextRef="#ctx0" brushRef="#br0" timeOffset="93411.9046">13865 4974 0,'0'0'0,"0"0"0,0 0 16,0 0-16,-4 25 0,4-25 16,-9 38-16,3-15 0,-2 0 15,-1 5-15,0 2 0,-2 8 0,3-3 0,-3 5 16,0-3-16,3-8 0,1-6 0,3-2 15,0-1-15,1-6 0,0-4 0,1-5 16,2-5-16,0 0 16,0-6-16,2-3 0,2-4 15,1-1-15,0 0 0,4-2 16,4-4-16,0 0 0,2 1 0,4-5 16,-1 3-16,0 3 0,-2 5 15,2 4-15,0 3 0,-2 2 16,0 3-16,-3 3 0,0 3 15,-2 1-15,-2 3 0,-3 2 16,-4 2-16,-2 1 0,0 3 0,-2 5 16,-2 2-1,1-2-15,0-1 0,2-3 16,1-2-16,2-6 0,2-3 0,-1-2 16,0-1-16,-1 0 15</inkml:trace>
  <inkml:trace contextRef="#ctx0" brushRef="#br0" timeOffset="93765.8291">14296 5203 0,'0'0'0,"0"0"16,0 0-16,0 0 0,-14 20 0,14-20 16,-12 25-16,12-25 0,-15 34 15,9-15-15,2 3 16,2-4-1,1-1-15,3 0 0,2-3 0,5-4 0,2-2 0,4-6 16,5-4-16,0-3 0,-1-1 16,0-1-16,0-3 0,-1-1 15,-2-2-15,0-4 0,-3-3 16,-2 1-16,-3 1 0,-5-2 16,-3 3-16,-3 0 0,-4 0 15,-2 5-15,-5 4 0,-1 2 16,-2-1-16,-4 3 0,-2 4 15,2 0-15,3 4 0,2 0 16,2 4-16,2 0 0,1 1 16,3 1-16,3 1 0,4-2 15,4-2-15,-2-2 0,0-1 0,0-1 16</inkml:trace>
  <inkml:trace contextRef="#ctx0" brushRef="#br0" timeOffset="94151.2711">14712 5106 0,'0'0'15,"0"0"-15,0 0 0,0 0 0,-6 22 0,6-22 16,-14 28-16,6-11 0,-1002 1 16,2002 2-16,-1001 3 0,1-1 15,3-1-15,1 3 0,1-3 16,3-3-16,1-1 0,5-3 15,2-4-15,2-6 0,2-4 0,1-5 16,2-2-16,0-3 0,0 0 0,2-2 16,0-2-16,1-2 0,0-2 15,0-7-15,0 1 0,-4 3 16,-2 0-16,-2 1 0,-1 1 16,-2 2-16,-3 3 0,0 4 15,-2 2-15,0 1 0,-1 2 0,-1 5 31,-3 1-31,1 5 0,-2 2 16,0 3-16,-1 0 0,2 2 0,1 3 0,1 2 16,1 0-16,1 2 0,1-2 0,2-1 15,4 2-15,3-3 16,2-1-16,1-1 0,-3-3 16,-2-2-16</inkml:trace>
  <inkml:trace contextRef="#ctx0" brushRef="#br0" timeOffset="94645.0258">15383 5100 0,'0'0'0,"0"0"0,0 0 16,0 0-16,0 0 16,-22-12-16,22 12 0,-27 1 0,27-1 0,-34 7 0,13 1 15,0 2-15,-1 0 0,-6 7 16,2 5-16,2 0 0,2-1 15,3 0-15,2 0 16,2 1-16,4-1 0,7-5 16,5-2-16,4-3 0,4-3 15,6-5-15,6-3 0,-4-2 16,0-1-16,7-3 0,-1-2 16,-1-1-16,-1 0 15,-2-3-15,-2-3 0,-1 2 16,-2 1-16,-2-1 0,-2-2 15,-3 3-15,-2-1 0,-2 4 16,0 2-16,-1 2 0,-1 3 0,-1 2 0,-3 2 0,0 3 16,0 1-16,0 5 0,-2 6 15,2 1-15,-1 3 0,-2 4 16,1 3-16,0-3 0,2 0 16,-1 4-16,0 0 0,2-5 15,0-2-15,-1-3 0,-2-1 16,0-4-16,-2-3 15,-2 0-15,-2 0 16,-3-4-16,-2 0 0,-2-6 0,-4-2 16,5-2-16,2-2 0,0-6 15,3-6-15,2 4 0,3 3 0,0 1 16</inkml:trace>
  <inkml:trace contextRef="#ctx0" brushRef="#br0" timeOffset="95046.4608">15621 4986 0,'0'0'0,"0"0"0,0 0 16,-10 29-16,4-16 0,0 6 15,-2 6-15,-3 7 0,0 0 0,-1 0 16,-1-2-16,0 2 0,5-5 15,0-2-15,1-3 16,2-3-16,0-4 0,2-3 0,1-2 16,2-4-16,2-4 0,2-4 15,3-7-15,0 1 0,0-3 0,2-4 16,2-2-16,1-1 0,2 1 16,3-5-16,2 1 0,-1 4 0,-3 3 15,-1 2-15,-1 2 16,-2 4-16,-2 0 0,1 4 0,0 2 15,-3 2-15,-2 2 0,0 3 16,-2 5-16,0 1 0,0 2 0,-1 0 16,0 4-16,-1-1 0,0 1 0,1-1 15,1 0-15,0-4 0,1-1 16,1-4-16,-2 0 0,0-2 16</inkml:trace>
  <inkml:trace contextRef="#ctx0" brushRef="#br0" timeOffset="95284.6381">16133 5011 0,'0'0'0,"0"0"0,0 0 0,0 0 15,-15 25-15,15-25 0,-18 34 0,8-13 0,0 4 16,-1 2-16,-1 3 15,-1 4-15,3-3 0,4 4 0,4-3 16,4-8-16,0-3 0,4-5 16,4-3-16,2-2 0,3-2 0,0-4 15,3-2-15,-3-2 16,-2-3 0,-1 0-16,-4 1 0,0 0 0</inkml:trace>
  <inkml:trace contextRef="#ctx0" brushRef="#br0" timeOffset="95447.4361">15943 5202 0,'0'0'0,"0"0"16,22-7-16,-5 3 0,3 1 0,11-1 16,5 0-16,1 2 0,-1-2 15,2 1-15,-9 1 0,-4 0 16</inkml:trace>
  <inkml:trace contextRef="#ctx0" brushRef="#br0" timeOffset="105696.5957">2406 8296 0,'0'0'0,"0"0"15,0 0-15,0 0 0,28 2 0,-28-2 16,29 1-16,-14-1 0,4 0 16,3 1-16,5 1 0,7 0 15,0 0 1,1 0-16,6 1 0,-1 0 0,3-1 0,13-1 16,2-1-1,1 1-15,-2 1 0,16 0 16,3 0-16,9 1 0,-6 0 15,6 0-15,1 0 0,6 0 0,-11-3 16,43-3-16,-10 0 16,-9 1-16,-8 3 0,4 3 15,6 2-15,-14-5 0,-6-4 0,9-2 16,8-1-16,-13 5 0,-6 2 16,10 1-16,10 0 0,-10-4 15,-4 0-15,7 1 16,2 1-16,-6-2 0,-5 1 0,8 0 0,7 0 0,-7-1 0,-8-3 15,12 2-15,3 2 0,-6 0 16,-5 0-16,8-3 0,6-3 16,-10 4-16,-7 3 0,9-1 15,7 0-15,-9 0 0,-5 0 0,9 1 16,5 1-16,-8-1 0,-3 0 16,8 0-16,6 0 0,-7 1 15,-7 0 1,8-1-16,11-1 0,-11 3 15,-6 2-15,10 1 0,7-2 16,-9-1-16,-5-4 0,9 6 0,7 2 16,-8 0-16,-6-1 0,10 0 15,5-1-15,-9-3 0,-7 0 16,9-1-16,6 1 16,-11 0-16,-7-1 0,8 2 0,5 0 0,-7-2 15,-6-3-15,9 2 0,4 2 16,-9-2-16,-9-1 0,11-2 0,6-1 15,-8 0-15,-8 1 0,5-2 16,2 1-16,-7 5 0,-5 3 16,6-2-16,4-2 0,-11-1 15,-7 1-15,6-2 16,5 2-16,-10 0 16,-7 0-16,4 1 0,4-1 15,-8 1-15,-6 0 0,3 1 0,1 0 16,-9 0-16,-6-1 0,1-2 15,0-3-15,-8 2 0,-7 1 0,-2 1 0,-2 0 16,-4 0-16,-2-1 16,-4 1-16,-4 1 0,-4-2 0,-3-1 15,-3 1-15,-2-1 16,-5 2-16,-4-2 0,-1 2 0,-4 1 16,0 0-16,-3 0 0,-2-1 15,-5-1-15,-2-1 0,-5 0 16,5-1-16,3 2 0,3 0 15</inkml:trace>
  <inkml:trace contextRef="#ctx0" brushRef="#br0" timeOffset="107270.4141">3292 7275 0,'0'0'0,"-10"-3"15,-3 1 1,-4 0-16,-2-2 0,-11 1 0,-2 2 16,-12 0-16,-1-1 0,-4 2 15,-5 1-15,-10 1 0,1 1 16,2 6-16,-1 6 0,-11 0 16,1-3-16,3 5 0,0 1 15,-6 6-15,6 4 0,2 0 16,2 3-16,2 5 0,9 0 0,-10 16 0,10 2 15,10-5-15,8-1 0,10-1 16,8 2-16,9-2 0,6-3 16,6 1-16,7 1 0,6-8 15,-1-1-15,12 6 0,7 4 16,7-9-16,6-6 0,6-7 16,5-5-16,11 2 15,7 3-15,5-5 16,5-5-16,4-4 0,1-1 0,10 0 15,5-2-15,3-1 0,-3-1 16,8-3-16,6-2 0,-4 0 16,1-1-16,-1-6 0,-5-5 15,-5 5-15,-5 3 0,5-7 16,6-6-16,-6-1 0,-3-1 0,-4-3 16,1-4-16,-5-2 0,-3-2 0,-3 2 15,-2 1-15,-8-4 0,-8-2 16,-6-1-16,-4 2 0,-13-5 15,-8-2-15,-4-6 0,-3-6 16,-6 3-16,-6 2 0,-8-3 16,-4 0-16,-11 4 0,-4 3 0,-5-10 0,-7-6 15,-5 6-15,-3 2 0,-13 4 16,-7 0-16,-4 2 0,-3 4 16,-8 0-16,-9 0 0,-6 5 15,-2 2-15,-24 5 0,-17 4 16,11 9-16,5 4 0,-9 7 0,-5 6 15,-3 4 1,-3 6-16,-4 6 0,-5 4 16,15 6-16,8 4 0,6 13 15,3 9-15,15-2 0,9-1 0,24-18 16,18-9-16,9-9 0</inkml:trace>
  <inkml:trace contextRef="#ctx0" brushRef="#br0" timeOffset="107925.187">5769 8354 0,'0'0'0,"0"0"15,0 0-15,0 0 0,0 0 0,0 0 16,0 0-16,-4-24 0,4 24 15,0 0-15,-26-19 0,26 19 16,-18-11-16,18 11 0,-32-11 16,13 7-16,0 1 15,-3 0-15,-3 2 16,0 0-16,2 1 0,-9 4 0,-1 3 16,5 2-16,1 0 0,2 3 15,-3 1-15,1 3 0,4 2 0,6 3 16,2 1-16,8-1 15,4 0-15,4-1 0,5-1 16,4-3-16,5-3 0,3-3 16,8-4-16,-1-4 0,0-1 15,5-2-15,3-2 0,-1-2 0,0-1 16,2-3-16,-3-4 0,-1-1 0,-1 0 0,-5 0 16,-5-1-16,-3 3 0,0 1 0,-6 2 15,-2 1-15,-3 2 0,-3 2 16,-4 2-16,-3 2 15,1 0-15,0 1 0,-2 5 0,-1 4 16,1 2-16,0 3 0,2 0 16,-3 2-16,4-2 0,-1 0 15,2 2-15,5-2 0,1-3 16,3-1-16,3 0 0,2-1 16,0-1-16,1-2 15,-2-1-15,-1-1 0,-2-2 16</inkml:trace>
  <inkml:trace contextRef="#ctx0" brushRef="#br0" timeOffset="108057.8447">6008 8596 0,'0'0'0,"0"0"0,0 0 0,0 0 16,0 0-16,0 0 0,-12 28 15,12-28-15,0 0 0,-16 18 16</inkml:trace>
  <inkml:trace contextRef="#ctx0" brushRef="#br0" timeOffset="110897.4201">1945 11405 0,'0'0'0,"0"0"0,0 0 16,0 0-1,0 0-15,0 0 0,0 0 16,0 0-16,22-9 0,-22 9 16,23 0-16,-23 0 0,29 1 0,-11-1 15,4 1-15,3 1 0,-2 1 16,8-1-16,1 2 16,11 1-16,2-1 0,14 1 15,4 1-15,1-2 0,-1 1 0,16-1 0,3 0 16,-2-1-16,-1-1 0,19 0 0,15 1 15,-9-2-15,-11 0 0,54-2 16,-4 0-16,-19-1 0,-10-1 16,9-1-16,8-2 0,-11 2 15,-6-1-15,4 2 0,8 1 16,-8 0 0,-2 1-16,16-3 0,8-2 15,-15 3-15,-12 3 0,11 0 0,10-1 16,-9 0-16,-1 0 0,4 0 15,7-1-15,-10 1 0,-9 1 16,15 0-16,8 0 0,-12 1 16,-8 2-16,10-2 0,6-1 15,-7 1-15,-8 0 0,12-1 0,9-2 16,-15 1-16,-9 0 0,12-1 0,8 1 16,-12 2-16,-9 1 0,12-4 15,8 0-15,-10-3 0,-7-2 16,7 3-16,7 3 15,-12 3-15,-8 1 0,6-4 0,5-2 16,-9 1-16,-8-2 0,7 1 0,8-1 16,-14 2-16,-7 2 0,7-1 0,5-2 15,-12 0-15,-7 1 0,2 0 16,2 0-16,-11 3 0,-8 2 16,5-1-16,3 0 0,-10-1 15,-7-1-15,-4 1 0,-2-1 16,-11 2-1,-6 0-15,-5 1 0,-3 0 16,-11-1-16,-7 0 0,-9-2 16,-4 0-16,-6-1 0,-2 1 0,-13-6 15,-7-1-15,7 3 0,3 1 16,4 1-16</inkml:trace>
  <inkml:trace contextRef="#ctx0" brushRef="#br0" timeOffset="112068.7152">6371 10168 0,'0'0'0,"-15"-3"16,-1 0-16,0-1 0,-3 2 0,-15-1 16,-9 1-16,-10 0 0,1 2 0,-15-3 15,-6 2-15,5 2 16,1 2-16,-13 3 0,-2 1 15,5 2-15,6-1 0,-16 3 0,1 1 0,-24 6 0,19-1 0,3 5 32,3 2-32,9 1 15,6-1-15,-5 4 0,-2 2 16,9 1-16,7 0 0,-4 5 0,0 5 16,9-4-16,5-2 0,0 4 15,-2 2-15,8 2 0,1 0 0,3 3 0,6 3 0,5-1 16,5 2-16,5-2 0,5 0 15,1-7-15,5-4 16,6 2-16,9 2 0,3-5 16,5-1-16,5-1 0,3 0 15,0-5-15,0-3 0,12 1 16,7-2-16,-3 1 0,3-1 16,10-2-16,8-3 0,-4 1 15,-5-1-15,11-4 0,7-4 16,-5 0-16,1 1 15,7-1-15,7 0 0,-8-4 16,-3 0-16,7-3 0,8 0 0,-6-3 16,-3-1-16,8-2 0,7 0 15,-5 0-15,-3 1 0,5-2 0,6-2 0,-7-1 16,-6-2-16,10 3 0,7 0 16,-11 1-16,-4 2 0,4-6 15,4-4-15,-7 2 0,-5 1 0,6-1 16,5 0-16,-10-1 15,-7 1-15,4-5 0,2-4 16,-4 1-16,-3 2 16,6-7-16,3-2 0,-10 2 15,-5 1-15,-1-5 0,-1-5 16,-3 4-16,-5 1 0,1-2 16,1-1-16,-8 4 0,-4 2 0,-2-8 15,1-5-15,-5 0 16,-5 2-16,-3 1 0,-3 3 15,-5-2-15,-2 1 0,-6-2 0,-3-2 0,-4 3 16,-3 2-16,-7-6 0,-6-5 16,-4 7-16,0 2 0,-8-4 15,-2-3-15,-3 5 0,0 5 0,-8-5 16,-6-1-16,0 4 16,1 3-16,-6-1 0,-5-1 15,-2 2-15,3 3 0,-10-1 0,-5 1 0,5 1 16,2 3-16,-10 2 0,-6 2 15,1-1-15,3-2 0,-7 0 16,-4 1-16,6 4 0,4 3 16,-8 3-16,-8 1 0,7 0 0,7-2 15,-12 3-15,-6 2 16,4 3-16,2 4 16,-7 2-16,-5-1 0,9 5 15,5 2-15,-12 1 0,-10 2 16,12 7-16,8 4 0,26-8 15,18-4-15,14-4 0</inkml:trace>
  <inkml:trace contextRef="#ctx0" brushRef="#br0" timeOffset="120642.8369">7598 10850 0,'0'0'0,"0"0"0,0 0 16,0 0-16,0 0 0,0 0 15,6-25-15,-6 25 0,0 0 0,7-19 16,-7 19-16,0 0 0,15-24 16,-8 14-16,3-1 0,1 0 0,1 0 15,3-3-15,0-1 0,3-3 16,1 0-16,8-6 16,4 0-16,1 1 0,1-1 0,11-6 15,2 1-15,0 1 0,-1 1 0,12-5 16,6 3-16,-6 0 0,0 3 15,12-5-15,2 2 16,-4 2-16,-2 2 0,14-2 16,4 1-16,-7 4 0,-3 3 15,36-6-15,-5 4 16,-13 4-16,-8 2 0,6 0 0,6 0 16,-8 2-16,-4 2 0,5 3 15,6 1-15,-7 1 0,-5 0 16,8 1-16,3-2 0,-6 5 15,-4 3-15,5 0 0,5 1 16,-7-2-16,-6-2 0,5 5 16,2 4-16,-7 1 0,-5 2 0,4 3 15,3 2-15,-5-3 0,-4-2 16,2 4-16,1 1 0,-10 0 16,-6 0-16,4 0 0,1-2 15,-7 1-15,-6-2 0,-1 4 0,1 2 0,-5-5 0,-6-2 16,1 2-1,0 2-15,-10-5 0,-5-4 0,-5 3 0,-5-2 16,-5 3-16,-2 2 0,-6 0 16,-5 1-16,-1-4 0,1-2 0,1-4 15</inkml:trace>
  <inkml:trace contextRef="#ctx0" brushRef="#br0" timeOffset="123949.2866">12830 9792 0,'0'0'0,"0"0"0,0 0 0,0 0 0,0 0 0,-10 21 15,10-21-15,-8 25 16,8-25-16,-12 36 0,2-12 16,-1 2-16,0 0 0,-5 14 15,-2 3-15,2-1 0,2-2 0,-3 9 16,3-1-16,2-8 0,1-5 15,1-2-15,2-5 0,1-7 0,3-4 16,1-4-16,0-6 0,2-2 16,0-3-16,1-8 0,1-5 15,2-1-15,1-3 0,3-5 16,1-5-16,2 0 0,1 1 0,5 0 16,2 1-16,0 1 0,0 2 15,4-1 1,1 2-16,-4 7 0,-1 3 0,6 3 15,-1 3-15,-6 3 16,-1 2-16,-2 3 0,-1 1 16,0 4-16,-4 1 0,0 7 0,0 5 15,-2-1-15,-2-1 0,-1 5 16,-2 3-16,-1-2 0,-1-3 16,0 3-16,0-4 0,1-6 0,1-2 0,-1 0 15,0-2-15,0-5 16,-1-1-16,0-1 0</inkml:trace>
  <inkml:trace contextRef="#ctx0" brushRef="#br0" timeOffset="124319.4236">13205 10290 0,'0'0'0,"0"0"0,0 0 16,23 0-16,-23 0 0,0 0 0,37 3 15,-22-3-15,1 0 0,1 0 16,3-2-16,0 0 0,0-1 0,5-4 16,2-1-16,-4-1 0,-2 0 0,-3-3 15,0-3-15,-4-1 0,-1-1 16,-4-4-16,-3-1 16,-4 6-16,-1 1 0,-5 0 0,-6 0 15,-2 4-15,-2 2 0,-5 5 16,-4 4-16,-1 3 0,1 4 0,-1 6 15,-2 4-15,2 3 0,4 4 0,1 3 16,3 4-16,2 4 0,4-1 16,8-2-16,5-1 15,5-3-15,4-2 0,10-2 0,8-1 16,2-6-16,1-3 0,14 0 16,6-1-16,-4-6 0,-4-4 0,-11-1 31,-9-1-31,-5 0 0</inkml:trace>
  <inkml:trace contextRef="#ctx0" brushRef="#br0" timeOffset="124736.3397">14246 10192 0,'0'0'0,"0"0"0,0 0 16,0 0-16,-7-23 0,7 23 0,-17-14 15,3 6-15,-1 2 0,-4 1 0,-3 1 16,-1 1-16,-1 3 0,-9 5 15,-3 4-15,1 1 0,0 3 16,-5 8-16,4 5 0,5 0 16,5 1-16,2 0 0,9-3 15,4-3-15,4-1 16,11-2-16,7-2 16,1-7-16,3-2 0,8-2 15,7-3-15,-1-3 0,-1-1 0,8-7 16,0-5-16,0-2 0,2-2 15,-4-4-15,-3-4 0,-6 5 16,-4 2-16,-2-1 0,-5 4 16,-4 4-16,-2 3 0,-2 2 0,-3 3 15,-3 4-15,0 0 0,-2 5 0,-4 8 16,-3 1-16,-1 2 0,-1 4 16,0 4-16,5 1 0,1-1 15,4-2-15,3-1 0,3-3 16,1-3-16,7-2 0,3-1 15,2-6-15,1-4 16,3-5-16,3-4 0,-4 1 16,-5 1-16,-2 1 0</inkml:trace>
  <inkml:trace contextRef="#ctx0" brushRef="#br0" timeOffset="125006.0014">14578 10173 0,'0'0'0,"0"0"0,0 0 15,-12 22-15,12-22 0,-16 26 0,6-8 16,-1 0-16,0 1 0,-2 5 16,0-1-16,2-2 0,2-3 15,2-1-15,2-3 0,2-4 16,0-5-16,3-1 0,3-3 16,0-3-16,1-4 0,4-3 0,2-3 0,1-4 15,0-1-15,0 3 0,-1 1 16,0 3-16,-1 1 0,2 2 15,1 2-15,1 1 0,1 1 16,2 0-16,0 1 0,1 1 16,-1 0-16,-1 1 0,-4 0 15,-1 0-15</inkml:trace>
  <inkml:trace contextRef="#ctx0" brushRef="#br0" timeOffset="125268.3607">15183 10019 0,'0'0'0,"0"0"0,0 0 16,-12 22-16,12-22 0,-19 26 16,6-5-16,-1 2 0,-1 1 0,-3 12 15,-2 3-15,4-2 0,4-4 16,2 4-16,5-4 0,3-4 15,2-4 1,6-1-16,6-8 0,0-5 16,2-2-16,3-4 0,5-4 15,-2-1-15,0-1 0,0-7 16,0-6-16,-4 3 0,-3 1 0,-2 3 16</inkml:trace>
  <inkml:trace contextRef="#ctx0" brushRef="#br0" timeOffset="125437.7009">14950 10181 0,'0'0'15,"0"0"-15,0 0 0,27-2 0,-27 2 16,37-1-16,-8 1 16,3 0-16,2 1 0,16 0 0,3 0 0,1 0 15,-10 0-15,-9 1 0</inkml:trace>
  <inkml:trace contextRef="#ctx0" brushRef="#br0" timeOffset="126555.9622">16117 9808 0,'0'0'0,"0"0"0,0 0 15,0 0-15,0 0 16,0 0-16,-10 22 16,10-22-16,-13 27 0,4-5 0,-1 6 15,-2 1-15,-1 2 0,-8 10 16,-1 5-16,1-2 0,2 0 16,-2 4-16,3-5 0,3-6 15,2-6-15,-1-2 16,5-8-16,1-3 0,2-3 15,4-10-15,2-5 0,-1-3 16,2-5-16,2-6 0,3-5 0,3-1 16,2-2-16,4-2 0,4-4 15,2 5-15,1 2 0,4 3 16,4 0-16,5 0 0,1 5 16,-1 6-16,0 2 0,-3 3 15,-2 2-15,-2 8 0,-2 4 16,-5 3-16,-5 0 0,-3 5 15,-5 3-15,-2-1 0,-3-1 0,-4-1 16,-2-1-16,-7 1 16,-4-1-16,-7-4 0,-6-5 0,0 0 15,-2-2-15,-5-2 0,-5-2 16,1 0-16,-1-1 0,0 0 0,2-1 16,5-3-16,4-1 0,2-6 0,6-3 15,7 3-15,2 2 0,3 1 16</inkml:trace>
  <inkml:trace contextRef="#ctx0" brushRef="#br0" timeOffset="127010.7106">16408 10270 0,'0'0'0,"0"0"0,0 0 0,0 0 16,0 0-16,32 5 0,-32-5 15,29 1-15,-29-1 0,36 1 16,-13-2-16,0 0 0,-1-3 0,3 0 16,1-2-16,6 2 15,-2-1-15,-3 0 0,-2-3 16,-5 1-16,-2-1 0,-1-3 0,-1-2 15,-4-1-15,-3 1 0,-6-2 0,-4 1 16,-2 3-16,-1 2 0,-8-3 16,-6-3-16,1 4 0,1 3 0,-8 4 15,-4 1-15,2 3 16,0 0-16,1 6 0,-1 5 16,3 2-16,2 3 15,3 5-15,1 3 16,4 0-16,4-2 0,6 7 0,6 3 15,5-5-15,4-3 0,11-2 16,8-4-16,1 0 0,1-1 0,10-5 16,8-3-16,-5-4 0,-4-2 0,-5-1 15,-8 1-15,-8-3 0</inkml:trace>
  <inkml:trace contextRef="#ctx0" brushRef="#br0" timeOffset="127426.8541">17508 10195 0,'0'0'0,"0"0"16,0 0-16,0 0 0,-3-24 0,3 24 16,0 0-1,-11-26-15,4 17 0,-4 1 16,-4-1-16,-2 2 0,1 1 16,-5 4-16,-4 1 0,-5 2 15,-1 1-15,-2 8 0,-3 5 16,3 0-16,2 3 0,-3 7 0,3 1 0,6 0 0,5-1 15,5 3-15,7-2 16,7-6-16,5-5 0,12-1 16,7 0-16,2-7 0,2-3 15,5-4-15,4-3 0,-3-4 16,-2-3-16,3-4 0,2-3 16,-6-1-16,-2 0 0,1-7 15,-4-3-15,-5 5 0,-5 3 0,-3 3 16,-2 1-16,-4 5 0,-2 2 0,-2 2 15,1 3-15,-3 2 0,0 2 0,-4 5 16,-2 6-16,0 0 16,1 0-16,1 7 0,2 2 15,1 0-15,1 1 0,3 2 16,4-1-16,2-3 0,2-5 0,-2-1 16,-2-4-1,-1 0-15</inkml:trace>
  <inkml:trace contextRef="#ctx0" brushRef="#br0" timeOffset="127689.7345">18008 9926 0,'0'0'0,"0"0"0,0 0 15,0 0-15,0 0 0,-21 27 16,6-9-16,0 3 0,-3 1 0,-1 6 15,1 4-15,-4 6 0,2 0 16,0 8-16,5-3 16,4-7-16,3-6 15,7-1-15,5-6 0,4-7 16,3-2-16,8-5 0,5-4 16,-2-3-16,-1-2 0,8-8 15,1-5-15,-6 0 0,-2-1 0,-1 1 16,-5 1-16,-3 4 0</inkml:trace>
  <inkml:trace contextRef="#ctx0" brushRef="#br0" timeOffset="127859.1205">17752 10118 0,'0'0'16,"0"0"-16,0 0 0,0 0 0,0 0 15,38 0-15,-38 0 0,46-1 16,-19 1-16,5 1 0,5 2 0,8-3 15,-1 0-15,-7 0 0,-5 0 16,-5 0-16</inkml:trace>
  <inkml:trace contextRef="#ctx0" brushRef="#br0" timeOffset="128043.4788">18406 10123 0,'0'0'15,"0"0"-15,0 0 0,0 0 0,-20 24 16,20-24-16,-19 27 0,9-11 16,0 3-16,0 3 0,-1 3 15,-1 2-15,1-2 0,2-2 16,1-3-16,2-6 0,1-5 0,2-1 16,0-3-16,1 1 0</inkml:trace>
  <inkml:trace contextRef="#ctx0" brushRef="#br0" timeOffset="128191.3434">18427 9843 0,'0'0'16,"0"0"-16,0 0 0,0 0 0,0 0 15,29 7-15,-29-7 0,25 12 16,-13-3-16,-2-2 0,-2 0 15,0-2-15</inkml:trace>
  <inkml:trace contextRef="#ctx0" brushRef="#br0" timeOffset="128514.4504">18653 10226 0,'0'0'0,"0"0"16,-6 15-16,2-6 0,-1 2 15,-1 3-15,-3 1 0,-2 3 16,0 0-16,2-2 15,1-4-15,2-2 0,0-1 16,3-6-16,3-3 16,-1-3-16,3-5 0,2-3 0,4-4 15,0-1-15,-1 0 0,3-3 16,2-2-16,2-2 0,1 1 16,6-4-16,1 3 0,-2 3 15,-2 5-15,-1 4 0,1 3 0,-2 4 0,1 0 16,-1 5-16,2 4 15,-4 2-15,-3 4 0,-3 4 0,-2 3 16,-4 3-16,-1 1 0,-2 4 16,-1 4-16,1-3 0,-1-3 15,1-5-15,0-3 0,0-4 16</inkml:trace>
  <inkml:trace contextRef="#ctx0" brushRef="#br0" timeOffset="128977.8293">19522 10172 0,'0'0'0,"0"0"16,0 0-1,0 0-15,0 0 0,-12-20 0,12 20 16,-24-10-16,24 10 0,-41-3 16,13 8-16,-3 0 0,-1 2 15,-11 6-15,-1 4 0,4 3 16,2 2-16,0 4 0,5 3 15,9-5-15,7-4 0,11 1 16,12-1-16,6-6 0,5-4 0,9-6 16,7-5-16,0-1 0,1-2 15,3-6-15,1-4 0,-2-4 16,-3-2-16,4-6 0,0 0 16,-8 1-16,-3 4 0,-6 0 15,-5 3-15,-4 6 0,-3 3 16,-4 4-16,-1 2 15,-3 3-15,-4 2 0,-3 7 16,-1 3-16,-1 5 0,-1 3 0,-1 8 16,0 9-16,0-2 15,1 1-15,0 6 0,2-4 0,3-4 16,0-2-16,1-4 0,1-1 16,-1-6-16,1-3 0,-5-3 15,-2-3-15,-3-1 0,-2 0 0,-6-6 16,-5-4-16,7-1 0,0-2 0,-1-6 15,0-6-15,2-2 0,2-2 0,0 0 16,4 4-16,2 5 16</inkml:trace>
  <inkml:trace contextRef="#ctx0" brushRef="#br0" timeOffset="129509.9034">20241 10081 0,'0'0'0,"0"0"15,0 0-15,-15 22 0,15-22 16,-19 26-16,6-5 0,0 1 16,0-2-16,0 7 0,3 0 15,3-4-15,1-2 0,7 1 16,7-2-16,2-6 0,1-4 0,4-4 0,5-3 15,-3-3-15,0 0 0,9-8 16,1-6-16,-1-2 0,-4-1 16,2-4-16,1-2 0,-3 0 15,-2 1-15,0-1 0,-2 3 16,-5 4-16,-2 3 0,-3 3 16,-3 3-16,-2 3 0,-3 4 0,-2 3 15,-6 6-15,0 2 16,-1 3-16,1 4 15,1 2-15,3 2 0,1 0 0,3 1 16,3 0-16,3-1 16,0-2-16,7-4 0,5-2 15,2-3-15,1-2 0,3-4 16,4-2-16,-3-3 0,-1 0 0,7-7 16,2-3-16,-4-3 0,-5-3 15,-1-3-15,-2-4 0,-3 1 0,-5 2 0,-4-1 16,-5 0-16,-1 2 15,-3 2-15,-5 4 0,-4-1 16,0 3-16,1 1 0,-1 5 16,-1 1-16,1 1 0,0 3 0,3-1 15,0 1-15,2-1 0</inkml:trace>
  <inkml:trace contextRef="#ctx0" brushRef="#br0" timeOffset="129732.3308">21114 10149 0,'0'0'15,"0"0"-15,0 0 0,-6 20 0,6-20 0,-10 25 16,2-9-16,-1 3 16,0 0-16,-2 2 0,-1 1 15,-1 3-15,2-4 0,2-3 16,3-4-16,1-1 0,2-2 0,3-5 15,2-8-15,0-1 0,0-3 16,1 1-16,-2 1 0,0 0 0</inkml:trace>
  <inkml:trace contextRef="#ctx0" brushRef="#br0" timeOffset="129894.7023">21101 9856 0,'0'0'0,"0"0"0,0 0 16,0 0-16,19 18 0,-19-18 16,20 16-16,-10-5 0,0 0 0,3 1 15,2 1-15,-2-1 0,0-3 16,-4 0-16</inkml:trace>
  <inkml:trace contextRef="#ctx0" brushRef="#br0" timeOffset="130117.5727">21519 9862 0,'0'0'15,"0"0"-15,0 0 0,0 0 0,-19 23 16,19-23 0,-20 29-16,8-9 0,-1 2 15,-2 4-15,-2 3 0,-4 9 16,2 0-16,1 0 0,-1 2 15,0 2-15,3-6 0,2-4 0,3-2 16,4-5-16,1-4 16,4-5-16,3-5 0,0-3 0,-1 0 15,0-2-15</inkml:trace>
  <inkml:trace contextRef="#ctx0" brushRef="#br0" timeOffset="130619.2032">21870 10207 0,'0'0'0,"0"0"0,0 0 16,0 0-16,0 0 0,3-20 15,-3 20-15,-7-18 0,7 18 0,-16-20 16,4 10-16,-3 0 0,-1 2 16,-4 2-16,-3 1 0,-2 3 15,0 2-15,-9 3 0,0 4 16,1 4-1,2 2-15,-5 7 0,3 2 16,7 1-16,4 1 0,6 1 16,5-2-16,6-1 0,4-2 0,10-3 15,6-1-15,4-5 0,3-2 16,7-3-16,5-3 0,5-6 16,0-4-16,2-4 0,2-4 15,-6-3-15,-3-3 0,4-7 0,-2-3 16,-4 1-16,-2 0 0,-5-8 0,-3-3 15,-5 5-15,-4 4 0,-3 1 16,-2 0-16,-3 7 0,-1 6 16,-3 2-16,-1-1 15,0 6-15,-1 3 0,-3 6 0,0 4 16,-4 4 0,-3 1-16,-2 6 0,-5 7 0,2 2 15,-1 2-15,-3 10 0,2 5 16,1-2-16,3-4 0,3 0 15,2-2-15,3-2 0,4-1 16,3-3-16,4-1 0,-1-5 16,2-3-16,-2-4 0,1-3 15,-2-1-15</inkml:trace>
  <inkml:trace contextRef="#ctx0" brushRef="#br0" timeOffset="130897.6569">22370 9842 0,'0'0'0,"0"0"0,0 0 16,-11 22-16,11-22 0,-19 29 0,3-8 16,-2 3-16,0 2 0,-6 10 15,0 3-15,2-3 0,1-4 16,1 6-1,5-4-15,3-4 0,2-4 16,3 2-16,5-2 0,3-9 16,2-2-16,4-6 0,2-3 0,1-2 15,1-1-15,-3-1 16,0-1-16,-1 0 0</inkml:trace>
  <inkml:trace contextRef="#ctx0" brushRef="#br0" timeOffset="131320.8631">22467 10131 0,'0'0'0,"0"0"0,0 0 16,0 0-16,-13 20 0,13-20 15,-12 23-15,12-23 0,-16 29 16,10-14 0,1 1-16,2-2 0,1-1 0,2-2 15,2 0-15,3-1 16,3 0-16,3-4 0,4 0 0,0-4 15,1-3-15,9-4 0,1-3 16,1-2-16,-1 0 0,1-3 16,-1-4-16,5-1 0,-2 1 15,-5 0-15,-3 1 0,-5 3 0,-2 1 16,-5 3-16,-1 4 0,-2 2 0,-2 0 16,-4 7-16,-2 1 0,-1 3 15,-2 2-15,-3 5 0,-3 6 16,0 2-16,-1 2 0,-1 5 0,1-3 15,2 0-15,2-2 0,2 0 32,0-2-32,2-2 0,0-3 0,1-1 15,1-2-15,0-2 0,-2-3 16,1-1-16,-1-3 0,-1 1 16,0-2-16,-6-1 0,-4-1 15,-2-3-15,-3-2 0,-7-2 16,-3-1-16,0-4 0,1-1 15,1 1-15,3 0 0,7 2 0</inkml:trace>
  <inkml:trace contextRef="#ctx0" brushRef="#br0" timeOffset="132082.5847">16212 10747 0,'0'0'0,"0"0"16,0 0-16,0 0 0,0 0 0,0 0 31,0 0-31,0 0 0,-1 28 0,1-28 15,-13 30-15,4-11 16,-3 2-16,-2 3 0,-1 2 16,0 1-16,2 0 0,-1 10 15,2-1-15,3-4 0,2-3 0,6 1 16,7-2-16,6-7 0,4-3 16,6-5-16,5-4 0,2-4 15,2-4-15,1-4 0,2-2 16,-3-3-16,1-1 0,-2 1 15,-7 2-15,-4 1 0</inkml:trace>
  <inkml:trace contextRef="#ctx0" brushRef="#br0" timeOffset="132256.4261">16019 10947 0,'0'0'15,"0"0"-15,31-1 16,-5 1-16,8 0 16,-1 1-16,-1-1 0,16 0 0,15-1 15,-5 1-15,-4-2 0,-2 1 0,-13 1 16,-8-1-16</inkml:trace>
  <inkml:trace contextRef="#ctx0" brushRef="#br0" timeOffset="132687.1327">16922 10719 0,'0'0'0,"0"0"0,0 0 15,-11 18 1,11-18-16,-18 29 0,4-6 15,-2 3-15,0 1 0,-7 9 16,-2 3-16,-1 4 0,3-3 0,0-3 16,3-8-16,4-5 0,4-5 15,3-4-15,3-3 0,2-5 16,2-2-16,4-4 16,4-3-16,-1-3 0,2-3 0,2-4 0,2-3 15,8-3-15,3 1 0,0-4 0,0-1 16,1 1-16,1 1 15,-2 2-15,-2 2 16,0 4-16,0 2 0,-3 4 0,-1 4 16,-4 5-16,-1 5 0,-2 4 15,-3 1-15,-1 3 0,-3 0 0,-2 6 0,-1 4 16,-1-1-16,-1 0 0,3 0 0,3 0 16,-1-2-16,0 0 0,-1-6 15,0-2-15,0-4 0</inkml:trace>
  <inkml:trace contextRef="#ctx0" brushRef="#br0" timeOffset="133043.5004">17448 10850 0,'0'0'0,"0"0"0,0 0 15,-12 23-15,12-23 0,-15 30 0,4-12 0,0 3 16,0 2-16,1 0 0,0-1 16,-1 4-16,2-2 0,2-6 15,0-2-15,1-2 0,2-3 0,1-2 16,1-5-16,-1-2 16,3-2-16,0-9 0,3-4 15,0-1 1,0 0-16,3-3 0,1-2 0,3-1 15,2-1-15,1 3 0,-1 1 16,0 2-16,0 1 0,3 1 16,2 3-16,1 2 0,0 3 15,0 2-15,2 2 0,0 2 16,-1 3-16,6 12 0,-1 9 16,-5-6-16,-4-2 0,-2-5 0</inkml:trace>
  <inkml:trace contextRef="#ctx0" brushRef="#br0" timeOffset="133389.9167">17877 10974 0,'0'0'0,"0"0"16,0 0-16,0 0 0,-22 19 16,22-19-16,-18 22 0,8-9 15,1 2-15,1 0 0,2 2 16,2-1-16,3 0 0,3-2 15,3 0-15,5-2 0,3-2 16,9-3 0,3-1-16,2-3 0,0-1 15,2-4-15,1-1 0,1-3 16,-4-3-16,-4-2 0,-2-2 16,-5-3-16,-5-3 0,-5-1 15,-3-1-15,-4 1 0,-4 0 0,-6 0 16,-5 1-16,-4 1 15,-2 2-15,-3 4 0,-1 4 0,-3 1 0,-2 3 0,-1 1 16,5 2-16,5 3 0,4 1 16,8 3-16,4 0 0,0-1 15,2-1-15,-1-1 0</inkml:trace>
  <inkml:trace contextRef="#ctx0" brushRef="#br0" timeOffset="133858.4732">18506 10668 0,'0'0'0,"0"0"0,0 0 16,0 0-16,0 0 0,-13 28 0,13-28 0,-18 32 15,7-12-15,-3 4 0,-4 5 16,1-1-16,2 1 0,-3 7 15,3-1-15,2-4 0,2-3 16,0 1-16,2-3 0,2-7 16,2-3-16,0-5 0,2-3 15,2-3-15,0-3 16,2-4-16,1-4 0,1-4 16,2-2-16,4-4 0,3 0 15,1-2-15,0 1 0,4-1 16,0 1-16,7-2 0,-1 1 0,2 5 15,4 5-15,-4 1 16,-2 2-16,2 3 0,-1 3 16,-1 2-16,-1 4 0,-1 1 0,-2 4 0,-5 0 15,-2 2-15,-3 0 0,-4 2 16,-5-2-16,-3 0 0,-6-1 16,-4 2-16,0-4 0,-1-1 15,-7-1-15,-6-1 0,0-2 16,-3-1-16,-2-2 0,-1-2 15,2-1-15,2-1 0,-1-4 0,5-3 0,5 1 16,5 3-16,3-1 0</inkml:trace>
  <inkml:trace contextRef="#ctx0" brushRef="#br0" timeOffset="134343.8914">18996 10642 0,'0'0'0,"0"0"0,0 0 15,-3 21-15,3-21 0,-8 28 0,2-8 16,-3 4-16,-2 1 0,-7 11 16,-1 3-16,1-1 0,1-1 0,0 3 15,1-3-15,4-7 0,3-4 16,2-6-16,0-3 0,3-4 0,-1-2 15,2-2-15,0-3 16,0-3-16,3-3 0,-1-4 0,3-3 16,2-4-16,-1-4 0,5-2 15,3-2 1,1-1-16,1 1 0,5-4 16,1 0-16,0 3 0,2 5 15,5 0-15,2 4 0,-2 2 16,-2 2-16,1 5 0,2 4 0,-2 1 15,-1-1-15,-2 5 0,-1 3 16,-3 2-16,-4 0 0,-4 3 16,-3 2-16,-5-1 0,-3-1 0,-7 1 0,-4 2 31,-3-2-31,-2-2 0,-4 1 0,-2 0 0,-2-3 0,-2-1 0,1-3 16,0 0-16,3-3 0,1 0 15,-1-1-15,3-1 0,8-4 16,3-2-16,3 0 0,0 0 15,2 2-15</inkml:trace>
  <inkml:trace contextRef="#ctx0" brushRef="#br0" timeOffset="134560.1285">19592 10911 0,'0'0'0,"0"0"15,0 0-15,0 0 0,-2 26 0,2-26 16,-14 29-16,6-12 0,-2 1 16,0 2-16,-1-1 0,1 1 15,1-4-15,0 4 0,1-2 16,3-2-16,-1-2 0,4-3 16,2-2-16,0-5 0,0-4 0,2 1 15,-2-1-15,3 1 0</inkml:trace>
  <inkml:trace contextRef="#ctx0" brushRef="#br0" timeOffset="134707.4814">19659 10711 0,'0'0'0,"0"0"15,0 0-15,21 4 0,-21-4 16,0 0-16,26 10 0,-17-6 15,0 2-15,-1-3 0,-2 1 16,0-1-16</inkml:trace>
  <inkml:trace contextRef="#ctx0" brushRef="#br0" timeOffset="135093.2168">19790 10989 0,'0'0'0,"0"0"0,0 0 16,-5 23-16,1-12 0,0 2 15,-1 2 1,-1 0-16,2-1 0,-3 2 0,0-1 16,2-3-16,0-2 0,1-1 15,1-2-15,-1-3 0,2-2 16,2-2-16,-1-5 0,2 0 16,0-1-16,2-4 0,-1-3 15,1 0-15,0 0 16,4-6-16,2-3 0,1 0 0,1 1 0,4 3 15,5 0-15,-1 2 0,-2 2 0,2 3 16,2 1-16,3 1 0,-1 4 16,0 3-16,-1 3 0,-4 3 15,-2 3-15,-3 2 0,-2 3 16,-3 1-16,-2 0 0,-1 3 16,-3 2-16,-1-2 0,-1 1 0,-2 2 0,-3 1 15,1-3-15,0-1 0,0-4 16,3-2-16,1-4 0,1-2 0,0-1 15,1 1-15,-1-2 0</inkml:trace>
  <inkml:trace contextRef="#ctx0" brushRef="#br0" timeOffset="135585.6549">20683 10946 0,'0'0'0,"0"0"0,0 0 0,0 0 15,0 0-15,0 0 0,-12-20 16,12 20-16,-25-7 0,25 7 16,-42-1-16,18 3 0,-2 2 15,-4 3-15,-1 3 16,-8 4-16,3 0 0,-4 7 0,5 1 16,6-2-16,6-2 0,7 0 15,8 1-15,3-2 0,4-2 0,8-1 16,6-1-16,4-2 15,4-4-15,4-3 16,2-3-16,-1-2 0,-1-2 16,0-2-16,1-2 0,-3-2 15,-2-1-15,3-5 0,-1-1 16,-6 3-16,-3 1 0,-3 2 16,-1 2-16,-3 2 0,-2 1 0,0 0 15,0-3-15,-3 5 16,-2 3-16,-1 6 0,-1 4 0,-1 3 0,-2 2 15,-1 6-15,-3 4 0,1 1 16,0 0-16,0 6 0,-1-1 16,1-4-16,2-2 0,0 0 15,-1 0-15,1-3 0,-2-4 0,-1-2 16,0-2-16,-1-2 0,-1-2 16,-3 0-16,-4-2 0,-1-3 0,-4-2 15,-5-2-15,-5-2 0,0-1 16,1-1-1,6 1-15,5 0 0,4 0 16</inkml:trace>
  <inkml:trace contextRef="#ctx0" brushRef="#br0" timeOffset="138949.3413">21452 10707 0,'0'0'0,"0"0"15,0 0-15,0 0 0,0 0 0,-18 23 0,18-23 16,-18 27-16,6-11 0,-2 5 15,-3 6-15,-1 1 0,-1 1 16,-5 12-16,-1 0 0,-2 8 16,1-3-16,2-3 15,0-1-15,0 0 0,4-8 16,3-3-16,4-3 16,4-5-16,5-4 0,1-4 0,0-4 15,1-2-15</inkml:trace>
  <inkml:trace contextRef="#ctx0" brushRef="#br0" timeOffset="139208.7694">22029 10806 0,'0'0'0,"0"0"15,0 0-15,0 0 0,-3 29 0,3-29 16,-16 36-16,3-13 0,0 2 0,-4 9 0,-2 1 16,2-2-16,4-1 0,1 4 15,3-3-15,5-4 0,1-4 0,9-4 16,6-4-16,1-4 16,3-3-16,2-2 0,5-2 0,0-3 15,1-2-15,2-5 0,3-3 16,-6 2-1,-4 0-15,-4 1 0</inkml:trace>
  <inkml:trace contextRef="#ctx0" brushRef="#br0" timeOffset="139408.9321">21787 11007 0,'0'0'0,"0"0"15,0 0-15,0 0 0,0 0 0,37-8 16,-37 8-16,43-3 0,-20 2 16,6 0-16,5 0 0,0 1 15,0-1-15,10-2 16,1-1-16,0-1 16,-9 1-16,-6 2 0</inkml:trace>
  <inkml:trace contextRef="#ctx0" brushRef="#br0" timeOffset="139825.8135">22508 10760 0,'0'0'0,"0"0"0,0 0 15,-2 20-15,2-20 0,-8 25 0,0-5 16,-1 2-16,-1 2 0,-2 5 15,-2 3-15,-3 7 16,2-2-16,0 3 0,1-4 0,3-7 0,1-5 0,3-3 16,0-2-16,2-4 0,0-4 15,2-5-15,0-4 16,3-2-16,-2-3 0,4-4 0,1-1 16,3-4-16,3-1 0,3-5 15,4-1-15,1 1 0,2 0 16,4-1-1,2 4-15,-1 2 0,0 2 0,1 3 16,1 2-16,-4 2 0,-2 2 16,-3 4-16,-1 3 15,-2 1-15,-1 2 0,-3 5 0,-3 4 16,-3-1-16,-1 1 0,-1 1 16,-1 3-16,-1-2 0,0 1 0,0-2 15,1-1-15,0-6 0,0-5 0,-1 0 16,0-3-16,0 1 0</inkml:trace>
  <inkml:trace contextRef="#ctx0" brushRef="#br0" timeOffset="140242.743">23048 10918 0,'0'0'0,"0"0"15,0 0-15,-15 25 0,15-25 0,-17 29 16,4-7-16,0 0 16,-1 1-16,0 7 0,1 3 15,4-3-15,3-2 0,5 1 0,5-4 0,1-6 16,3-4-16,3-5 0,2-2 16,3-6-16,2-2 0,3-4 15,4-5-15,-3-3 0,-3-2 16,3-3-16,2-2 0,-2-4 15,-1-1-15,0-3 0,0 0 16,-1-3-16,-1 1 16,-4 3-16,-3 2 0,-3 6 15,-3 4-15,1 4 0,-2 4 16,-3 1-16,0 0 0,-2 5 16,-3 6-16,1 3 0,-1 4 0,-3 5 15,0 3-15,-1 3 16,0 0-16,2 4 0,1 2 15,2 1-15,2-3 0,4-2 0,3 0 0,3-5 16,4-3-16,-2 0 0,-2-5 16,-3-2-16</inkml:trace>
  <inkml:trace contextRef="#ctx0" brushRef="#br0" timeOffset="140728.5146">23883 11054 0,'0'0'0,"0"0"0,0 0 16,0 0-16,0 0 0,-15-24 15,15 24-15,-17-15 0,7 5 0,-4 4 16,-2 0 0,-3 3-16,-1 1 0,-2 2 15,-1 2-15,-7 3 0,2 3 0,0 3 16,1 5-16,2 2 15,4 2-15,-1 6 0,5 1 16,3-1-16,6 0 0,7-1 16,6-2-16,5-4 0,4-2 0,7-5 15,7-3-15,-1-4 0,2-4 0,6-5 16,2-1 0,-2-5-16,-1-4 0,-1-4 15,-1-1-15,-5-4 0,-4 0 0,-2-6 16,-1-5-16,-3 3 0,0 0 0,0-9 15,-1-1-15,-4 9 0,-3 5 16,-3 4-16,-1 3 16,-2 4-16,-1 4 0,-1 4 15,1 3-15,-2 5 0,0 0 16,-4 3-16,0 7 0,-2 3 0,0 4 16,-3 7-16,-1 7 0,0-1 15,1 1-15,-1 2 16,-1 2-16,1 4 0,4-5 0,1 1 15,3-2-15,2-5 0,1-5 0,0-4 16,0-5-16,-1-2 0</inkml:trace>
  <inkml:trace contextRef="#ctx0" brushRef="#br0" timeOffset="141230.0362">24488 11110 0,'0'0'15,"0"0"-15,0 0 0,4-19 0,-4 19 16,0-17-16,-3 6 0,-1 1 16,-2 1-16,-4 0 0,-4 0 15,-3 2-15,-1 2 0,-10 1 16,-2 4 0,-1 2-16,0 3 0,2 5 15,-2 6-15,-3 4 0,4 1 16,7 1-16,4 2 0,6-2 0,5 0 15,7 0-15,5-2 16,5-3-16,4-3 0,7-3 16,6-2-16,-1-5 0,1-4 0,10-4 15,3-3-15,-4-3 0,-6-2 0,2-4 16,1-2-16,-3-5 0,-3-3 0,1-5 16,-2-4-16,-2 1 0,-2 0 15,5-9-15,-2 0 0,-4 5 16,-4 4-16,-1 7 0,-2 5 15,-4 6-15,-3 4 0,-1 3 16,-2 0 0,-2 6-16,-1 3 0,-4 7 15,-4 6-15,-1-1 0,-2 2 0,-2 9 16,-3 6-16,1 1 0,1 3 16,-2 10-16,2 2 15,3-4-15,3-4 0,3 3 0,2-1 16,1-6-16,2-4 0,2-5 0,3-4 15,-1-7-15,1-3 0,-2-3 16,-1-1-16,0-1 0</inkml:trace>
  <inkml:trace contextRef="#ctx0" brushRef="#br0" timeOffset="141430.7239">24962 11086 0,'0'0'0,"0"0"0,0 0 0,-4 22 15,4-22-15,-6 23 0,6-23 16,-10 31-16,5-14 0,-2 0 16,0-1-16,2-2 0,-1-2 0,1 1 0,0-2 15,1-2-15</inkml:trace>
  <inkml:trace contextRef="#ctx0" brushRef="#br0" timeOffset="141600.0915">25067 10809 0,'0'0'16,"0"0"-16,0 0 0,21 4 0,-21-4 0,0 0 15,29 12-15,-17-8 16,0 1-16,-3-2 0,-1 0 16,0 0-16</inkml:trace>
  <inkml:trace contextRef="#ctx0" brushRef="#br0" timeOffset="141963.6628">25230 11029 0,'0'0'0,"0"0"15,0 0-15,-5 19 0,5-19 0,-6 24 16,6-24-16,-13 33 0,6-16 15,-1 2-15,-1 1 0,2-2 0,0 0 16,-1 0-16,3-3 0,0-2 16,1-3-16,1-5 0,2-1 15,1-4-15,2-2 0,1-2 16,2-2-16,0-1 0,3-1 16,4-6-16,1-2 0,1 1 0,2-1 15,0 0 1,1-2-16,2 1 0,2 0 15,3 0-15,-1 3 0,-2 3 16,-2 2-16,1 1 0,1 3 16,-5 2-16,-3 4 0,1 3 15,-1 1-15,-4 0 0,-2 1 0,-1 3 16,-3 1-16,-3 2 16,-3 1-16,-2 0 0,1 0 0,0 0 0,-1 2 15,1 1-15,-2 0 16,3-2-16,2-4 0,0-1 0,1-1 15,0-1-15</inkml:trace>
  <inkml:trace contextRef="#ctx0" brushRef="#br0" timeOffset="142464.8868">25960 11153 0,'0'0'0,"0"0"0,0 0 16,16-13-16,-9 6 0,-1 2 0,1-3 15,-3 1-15,0 0 0,-4 1 16,-2-2-16,-4 0 0,-2 0 16,-4 4-16,-3 1 0,-3 1 0,-1 2 15,-8 2-15,-4 4 0,0 3 16,0 2-16,-4 3 0,3-1 16,5 1-16,7 0 0,5 1 15,6 1-15,6 0 0,3-2 0,9 0 16,6-2-16,2-3 15,2-2-15,3-2 0,3-2 0,0-1 0,0-2 0,0-2 16,0-3-16,-3-1 16,-2-2-16,-1-4 0,0-1 15,-3 0-15,-1-1 0,-3 1 0,-1-1 16,-2 1-16,-3 2 0,-1 1 16,-3 2-16,-1 3 0,-1 2 15,-2 2 1,-4 3-16,2 2 0,-1 2 0,-2 3 15,-4 4-15,1 3 16,1 5-16,0 1 0,0 2 16,-1 3-16,1-1 0,2-1 15,1 2-15,1-3 0,0-1 0,0-1 16,-2-2-16,2-3 0,-1-2 16,-2-1-16,-3 0 0,-1-1 0,-1-1 15,-5-3-15,-2-3 0,-6-2 16,-3-2-16,6-1 0,5 1 15,2-1-15</inkml:trace>
  <inkml:trace contextRef="#ctx0" brushRef="#br0" timeOffset="177763.9936">1953 12160 0,'0'0'16,"0"0"-16,0 0 15,0 0-15,0 0 16,10 21-16,-10-21 0,7 23 0,-7-23 16,9 31-16,-5-13 0,2 0 15,-3-2-15,0 1 16,3 2-16,1-2 0,-1-2 16,6 1-16,1-4 0,0-3 0,1-3 15,7-6-15,5-7 16,4-6-16,2-6 0,12-11 0,4-6 15,0-2-15,5-2 0,10-13 0,-1-1 16,6-6-16,-9 4 0,11-3 16,-6 6-16,-17 16 0,-13 9 15,-8 9-15</inkml:trace>
  <inkml:trace contextRef="#ctx0" brushRef="#br0" timeOffset="181074.7369">2441 13616 0,'0'0'0,"0"0"0,0 0 15,0 0-15,19-15 16,-19 15-16,22-10 0,-22 10 16,25-9-16,-10 4 0,2 1 15,2 2-15,-1-1 0,8 0 16,4-1-16,-1 0 0,3 2 16,4-1-16,4 0 0,1 1 15,-3 2-15,17 0 0,5 1 16,-3 0-16,-3 0 0,18 1 0,7 1 15,3 0-15,-7 0 0,18 1 16,4 0-16,-12 0 0,-6 0 0,50-1 16,1 0-16,-23-3 0,-14 1 15,14 1-15,10 1 16,-13-1-16,-8 2 0,11 0 0,6 0 16,-11 0-1,-5-2-15,10-3 0,11-2 0,-11 2 16,-8 1-16,17-1 0,13-1 15,-20 2-15,-13 0 0,12-3 16,9-4-16,-10 3 0,-7 0 0,14-1 16,8-1-16,-15 2 0,-10 2 15,14-1-15,11-1 16,-15 0-16,-10 0 0,11 0 0,5 0 0,-12 2 16,-11 3-16,18-3 15,11-3-15,-14 2 0,-10 0 0,15 1 16,10 0-16,-17 2 0,-12 2 15,13 0 1,9-1-16,-11 0 0,-9 1 0,11-2 0,7-1 16,-15 1-16,-11 2 0,14 3 0,11 1 0,-15-3 15,-7 0-15,9 0 0,6-1 16,-11 0-16,-7 0 0,12 0 16,7 1-16,-15-2 0,-12 0 0,14 4 15,12 2-15,-12-2 16,-6 0-16,9-4 0,5-1 15,-13 1-15,-10 1 16,12 2-16,8 1 0,-12-2 16,-10-1-16,9 0 0,6 0 15,-10-2-15,-6-2 0,8-2 16,5 0-16,-15 2 0,-9 2 0,7-2 16,6-1-16,-11-1 0,-5 0 15,7 2-15,4 1 16,-9 1-16,-7 0 0,6-1 0,2-1 0,-4-1 15,-5-2-15,2 0 0,1-1 16,-4 4-16,-4 2 0,3-2 16,1-1-16,-9-2 0,-7 0 0,6 2 15,3 1-15,-6 0 16,-6 0-16,2 3 0,2 2 16,-6-2-16,-3-2 15,-2-2-15,-3 0 0,-5 3 16,-2 3-16,0-1 0,2 0 15,-4 0-15,-1-1 0,-8-1 16,1 1-16,-3-2 0,-1-1 0,-2 2 16,2-2-16,-2 2 0,0 0 15,0 0-15,0 0 16,0 0-16,0 0 0,0 0 0,0 0 0,0 0 16,1 2-16,-4-1 0,-2-1 15,-3-1-15,-1 0 0,1 1 16,2-1-16,0 1 0</inkml:trace>
  <inkml:trace contextRef="#ctx0" brushRef="#br0" timeOffset="186188.9695">11774 13320 0,'0'0'16,"0"0"-16,0 0 0,0 0 0,0 0 15,0 0-15,0 0 0,0 0 16,0 0 0,0 0-16,0 0 0,21 14 0,-21-14 15,0 0-15,0 0 16,10 16-16,-10-16 0,0 0 0,0 0 16,13 22-16,-13-22 0,8 11 15,-2-4-15,-1 1 0,1 1 16,0-1-16,2 0 0,1-1 15,1-1-15,1 1 0,0 1 0,0 0 16,1-1 0,1 1-16,1 0 0,1-1 0,-1 0 15,2-2-15,0 0 0,1 0 16,-1 1-16,4 2 16,0-1-16,0-3 0,0-1 0,0 1 15,3-1-15,-3 0 0,0-1 0,-1-1 16,0-1-16,-2 2 0,2-2 15,1-2-15,0 0 16,0-1-16,0 1 0,-2-2 0,0 0 16,-3-1-16,0-1 0,0-1 15,3 0-15,-1 1 0,1 0 0,0-1 16,-1-1-16,0-1 16,-2 1-16,0-3 0,-1 0 15,-1 1-15,0 0 0,1 0 16,0 0-16,0-2 0,2 0 0,-1-2 15,1-1-15,-3 0 0,-1 1 16,-1-1-16,0 0 0,-2 0 16,0 1-16,-1 0 0,2-1 15,-1 0-15,1-1 0,0-2 0,1-2 0,-2 2 16,-4 2-16,2-1 0,0-1 0,-2 2 16,0 1-16,-1-2 15,0-1-15,0 1 0,-2-1 0,0 3 16,-1-1-16,1 1 0,1-1 15,-1 0-15,-1 1 0,0-1 16,0 0 0,-2-1-16,-1 1 0,0 0 15,1 1-15,-1-1 0,1 1 16,-1 0-16,0 2 0,0-2 16,-2 0-16,1 0 0,0 1 15,-2 1-15,1 0 0,-2 0 16,1-1-16,-1 1 0,1 1 0,1-1 15,-1 1-15,1-2 0,-1 1 0,1 0 16,1 1-16,-2-1 0,1-1 16,-2 2-16,1 1 0,-2 0 0,0 0 15,1 1 1,-2-1-16,0 2 0,0-2 0,-2 1 16,0 1-16,-1-1 15,-1 1-15,1 0 0,0-1 0,0 1 0,0 0 0,-2 0 0,1 2 16,-1-1-16,-2 3 0,-1-1 15,2 2-15,-2-1 0,1 0 16,0 1-16,0 1 0,-1 2 31,-2-1-31,0-1 0,1-2 16,-2 3-16,0 0 16,1 2-16,0 2 0,-1-2 0,-1 0 0,0 0 15,0 1-15,0-1 0,0-1 16,2 2-16,2 0 0,-2 1 15,0-1-15,1 1 0,-1 0 0,-1 1 16,1 0 0,0 0-16,1 1 0,2 1 0,1 1 15,-1 1-15,1-2 0,-1 1 0,-1 1 0,1 0 16,-1 1-16,1-2 0,-1 1 16,2-2-16,1 3 0,1 1 15,1 0-15,0 1 0,1 2 16,-1-1-16,0 0 0,1 0 15,0 1-15,0 0 0,0 1 16,0-2-16,0-1 16,0 1-16,0 2 15,1-2-15,1 0 0,0 3 0,0 1 16,2-1-16,-1-1 0,1 0 16,1 1-16,1-1 0,-1-1 0,1 1 15,-1 1 1,1 1-16,0 1 0,0-1 0,1 0 15,0 0-15,0 1 0,1-3 0,0 1 0,0 0 16,1 0-16,-2-2 0,1 0 16,1 1-16,0 0 0,1 0 15,0 0-15,0-1 0,1 0 0,0-2 16,-1 1-16,1-1 16,0 2-16,1-2 0,-1-1 15,0 0-15,0-2 16,0 1-16,0 2 0,0-2 15,0 1-15,0 0 0,0-1 16,1 1-16,0-1 0,0 1 16,0 0-16,-1-2 0,0 0 0,2 0 15,0 0-15,0 0 0,1 0 16,-1 0-16,0 0 16,0-2-16,1 1 0,0 0 0,1-2 15,-1 1-15,2 1 0,-2-2 0,-1 0 16,2 1-16,-1-2 0,0 1 15,1 1-15,-1-1 0,1-1 16,-1 0-16,0 1 0,1-1 16,-1 0-16,1 0 0,-2 0 15,0 0-15,1-2 0,-1 2 0,1-2 0,0 1 16,-1-1-16,0 2 0,1 1 16,-2-1-16,0 1 0,-1-1 15,0 0-15,0-1 0</inkml:trace>
  <inkml:trace contextRef="#ctx0" brushRef="#br0" timeOffset="193652.297">14128 12388 0,'0'0'15,"0"0"-15,0 0 0,0 0 0,0 0 16,0 0-16,0 0 16,0 0-16,21 13 0,-21-13 0,0 0 0,4 20 15,-4-20-15,4 21 0,-4-21 16,4 30-16,-3-16 0,-1 3 16,-1 3-16,0 0 0,0 0 0,0 2 15,1 0-15,-1 4 16,1-1-16,0 1 15,0-1-15,0-2 0,0-1 0,0-4 16,0-3-16,0 0 16,0-2-16,-1-2 0,-1-2 15,1-2-15,0-1 0,0-3 0,1-3 16,0 0-16,-1 3 0,1-3 16</inkml:trace>
  <inkml:trace contextRef="#ctx0" brushRef="#br0" timeOffset="194196.5465">14152 12326 0,'0'0'0,"0"0"0,0 0 16,0 0-16,0 0 0,0 0 0,29-3 15,-29 3-15,20-2 0,-20 2 16,30 0-16,-12 0 0,3 0 16,2-1-16,3 1 15,1 0-15,2 0 0,10 0 16,-1 0-16,0 1 16,-3 0-16,7 0 0,-1-1 15,-3 2-15,-1 0 0,-3 1 0,-1 0 16,-5 0-16,-3 0 0,-3-1 15,-3 0-15,-3 2 16,-2-2-16,0 2 0,-2 0 0,-2 0 16,-2 2-16,-2 0 0,-1 1 0,0 1 15,-1 0-15,0 4 0,-2 2 16,-1 1-16,0 2 0,-1 1 16,0 1-16,-1 2 0,-1 0 0,1 3 15,0-1-15,-2 1 0,1 0 16,0 7-1,0 3-15,-1-3 0,2-2 0,0-1 0,0-2 16,0 0-16,1 0 0,0 0 16,0-1-16,1-4 0,0-2 0,0-1 15,-1 0-15,0-1 0,1 1 16,-2-3-16,0-3 16,-1-3-16,-1-1 0,1-3 15,-2-3-15,2 1 16,0-1-16,0-1 0</inkml:trace>
  <inkml:trace contextRef="#ctx0" brushRef="#br0" timeOffset="194597.9906">14108 12939 0,'0'0'0,"0"0"16,0 0-16,0 0 0,0 0 0,0 0 15,30 12-15,-30-12 0,0 0 16,36 4-16,-36-4 0,36 7 15,-18-3-15,4-1 0,4 1 16,0-1-16,3 0 0,8 0 16,2 0-16,1 1 0,-1-1 0,8 2 15,-3-1-15,-6-1 0,-4 1 0,-3-2 16,-2 1-16,-4-1 0,0-2 16,-7 1-1,-2-1-15,-6 0 16,-5-2-16,-3-2 0,0-1 0,-1 1 15,0 1-15,-1 1 16</inkml:trace>
  <inkml:trace contextRef="#ctx0" brushRef="#br0" timeOffset="195188.6558">14372 12414 0,'0'0'0,"0"0"16,0 0-16,0 0 0,0 0 0,0 0 15,0 0-15,0 0 0,0 0 16,0 0-16,0 0 16,0 0-16,0 0 0,0 0 0,0 0 15,0 0 1,-25 15-16,25-15 0,0 0 16,0 0-16,-16 22 0,16-22 15,-7 18-15,7-18 0,-3 18 16,4-8-1,2 1-15,3-1 16,2 0-16,0-3 0,1 1 0,1-3 0,1 1 16,0-1-16,0-2 0,4 1 15,2 1-15,0-3 0,-2-1 0,3-2 16,-3 0-16,-2-1 0,0-2 16,-3 0-16,-2-1 0,-2-1 0,-2 1 15,0-2-15,-2 0 16,-1-1-16,-1-1 0,-2 1 0,-3 1 15,0-2 1,-3 3-16,-1-1 0,-1 0 16,0 0-16,0 0 0,-2 0 15,1 2-15,0 0 0,1 1 0,3 1 16,0 3-16,0-1 0,1-1 16,0 2-16,2 0 15,1 3-15,-1-1 0,1 0 0,1 0 16,0-1-16</inkml:trace>
  <inkml:trace contextRef="#ctx0" brushRef="#br0" timeOffset="195720.9762">14744 12466 0,'0'0'0,"0"0"16,0 0-16,0 0 0,0 0 0,0 0 16,0 0-16,0 0 0,0 0 15,0 0 1,0 0-16,0 0 16,0 0-16,0 0 0,0 0 0,0 0 15,0 0-15,-28 7 0,28-7 16,0 0-16,-13 20 0,13-20 15,0 0-15,-9 23 0,9-23 16,0 0-16,-4 22 0,5-14 16,0-1-16,2 0 0,-1 1 0,1-1 15,0 0-15,1 0 0,0 0 0,1-2 16,-1 1-16,0-2 0,2-1 16,-1-1-16,2 0 0,0-1 15,0-1-15,2 0 0,0-1 0,0-1 16,0-2-16,0 0 0,-1 0 31,0-2-31,-1-1 0,-2 1 0,1-2 0,-2 2 16,-1 0-16,0 0 0,-2 0 0,-1-1 15,-1-3-15,-2 3 16,0-2-16,-1 1 0,-2 0 16,0 1-16,-2 1 0,0 0 15,-1 1-15,2 1 0,-1 2 0,-1 0 16,0 2-16,0 0 0,2 1 15,-1 0-15,1 0 0,2 0 0</inkml:trace>
  <inkml:trace contextRef="#ctx0" brushRef="#br0" timeOffset="196316.979">14323 12703 0,'0'0'16,"0"0"-16,0 0 0,0 0 0,0 0 0,0 0 16,0 0-16,0 0 0,0 0 0,0 0 15,0 0-15,0 0 16,0 0-16,-10 21 0,10-21 16,0 0-16,0 0 0,-3 23 0,3-23 15,0 0-15,2 21 0,-2-21 16,0 0-16,13 19 15,-13-19 1,15 11-16,-7-6 0,0-2 0,-1 0 16,-1-1-16,2 0 0,0 0 15,0-1-15,-1-1 0,1 0 16,-1-1-16,-1-2 0,1 0 16,-1-2-16,0 0 0,-2-1 0,1-1 15,-2-2-15,-1 1 0,-1-2 16,-1 3-16,-1-1 0,-1 0 0,-1 0 15,-2 1-15,1 0 0,0 0 16,-2 1-16,1 2 0,-1 0 16,-1 1-16,1 1 0,-1 1 15,-1 2-15,0 0 0,-1-1 16,0 2-16,1 0 0,2 1 0,0 1 16,3-3-1,2 2-15,1-3 0,-2 3 0,2-3 16</inkml:trace>
  <inkml:trace contextRef="#ctx0" brushRef="#br0" timeOffset="196780.8104">14697 12751 0,'0'0'0,"0"0"0,0 0 15,0 0-15,0 0 0,0 0 16,0 0-16,0 0 0,0 0 0,0 0 16,-24-11-16,24 11 0,0 0 0,0 0 15,-22 1-15,22-1 0,0 0 16,0 0-16,-21 14 0,21-14 16,-9 14-16,5-7 0,2 2 15,1 0-15,0 0 0,2-1 16,2 0-16,2 1 0,0 0 0,2-2 31,2-1-31,0-1 0,-2-2 0,2 0 16,1 1-16,-1-2 0,0-1 15,1-1-15,0-1 16,0 0-16,-2 0 0,1-4 0,1-1 16,-1 0-16,-1-1 0,-2-1 15,1-2-15,-3 1 0,0 1 0,-2-1 16,-2-1-16,-1 1 0,-2 0 0,0-1 15,-1 2-15,-1 0 0,1 1 16,-2 0-16,1 1 0,-1 2 16,1 1-16,-2 1 0,1 2 15,-1 0-15,0 0 0,2 0 16,-1 0-16,2 0 0</inkml:trace>
  <inkml:trace contextRef="#ctx0" brushRef="#br0" timeOffset="197288.4441">15239 12405 0,'0'0'0,"0"0"0,0 0 16,0 0-16,0 0 0,0 0 15,0 0-15,-1 25 0,1-25 0,-2 23 16,2-23-16,-4 32 0,1-16 0,0 4 16,0 3-16,-1-1 15,2 1-15,-1 6 0,0 0 0,-1-1 16,2 0-16,-1-3 0,1-4 16,-1 1-16,1-1 0,0 1 15,-1 2-15,-1-3 16,2 2-16,-1-5 0,0 0 0,-1-1 0,2-2 15,0-2-15,1 0 0,-1-1 16,0-2-16,1 0 0,0-3 16,1-3-16,0-4 15,2 1-15,1-1 0,-1-4 0,0-2 16,0 1-16,0 0 0,0 1 16</inkml:trace>
  <inkml:trace contextRef="#ctx0" brushRef="#br0" timeOffset="197852.5669">15217 12404 0,'0'0'0,"0"0"16,0 0-16,0 0 0,0 0 0,0 0 15,31-6-15,-31 6 0,22 0 16,-22 0-16,29 2 0,-13-2 16,3 1-1,2-1-15,3 2 0,-1-1 16,1 0-16,6 1 0,2 2 16,-1-2-16,0 1 0,0-1 15,-1 1-15,-2 0 0,1 1 0,4 0 16,-1-1-16,-4 0 0,-5 0 15,-2 1-15,-1-2 0,-4 1 16,0-1-16,-5 1 0,0 2 0,0-2 0,-1 0 16,-2 3-16,-1-2 15,-1 2-15,-1 1 0,1 0 16,-2 2-16,-1 1 0,0 0 0,-2 0 16,-1 1-16,0 2 0,1 0 15,-2 4-15,-2 2 0,0 1 16,0-1-16,0 3 0,-1 1 0,1 0 15,0 1-15,-1-1 0,0 2 16,1-1-16,0-1 0,0 5 16,1-1-16,0-1 0,-1-1 0,1-1 15,0-1-15,1 0 0,0-1 16,0-1-16,0-2 0,0-2 16,-1-2-16,1-2 15,0-1 1,0-2-16,1-1 0,-1-1 0,0-2 15,-1-2-15,-2-2 0,1-2 16,-1-3-16,0 1 0,1 1 0,1-2 16</inkml:trace>
  <inkml:trace contextRef="#ctx0" brushRef="#br0" timeOffset="198222.198">15131 13047 0,'0'0'0,"0"0"0,0 0 16,0 0-16,0 0 0,0 0 0,0 0 15,0 0-15,0 0 0,29-13 0,-29 13 16,0 0-16,26 5 0,-26-5 0,30 5 15,-12-2-15,1-1 0,5 0 16,3 1-16,2 0 0,0 2 16,10 1-16,3-1 15,-3 1-15,-2-2 0,9 0 16,-1-1-16,-4 0 0,-4-1 0,2 1 16,-5 0-16,-11-2 0,-3-1 0,-2-1 15,-3 0-15,-6-2 16,-4 0-16,-3-4 15,-2-2-15,0 1 0,0 2 16,0 1-16</inkml:trace>
  <inkml:trace contextRef="#ctx0" brushRef="#br0" timeOffset="198785.8969">15395 12523 0,'0'0'0,"0"0"0,0 0 0,0 0 15,0 0-15,0 0 16,0 0-16,0 0 0,0 0 0,0 0 15,0 0 1,0 0-16,0 0 0,0 0 0,0 0 16,0 0-16,0 0 15,0 0-15,-23-2 0,23 2 16,0 0-16,-16 17 0,16-17 16,0 0-16,-14 25 0,14-25 15,-6 19-15,4-11 0,1 1 0,2-1 16,1 1-16,2-2 15,0 0-15,2-1 16,0 1-16,2-3 0,1 1 0,2-2 0,2-3 0,0 1 16,0-1-16,1-1 0,-1-2 15,-1 0-15,-1 0 0,-1-2 16,0-1-16,-2 0 0,-2-1 0,0 1 16,-1-2-16,-1 1 0,-2-1 15,-1 2-15,0-2 0,-2 1 16,-1 0-1,-2 1-15,0-1 0,-2 2 16,0 0-16,-1 2 0,1 0 16,-1 1-16,0 1 0,1 1 15,-1 2-15,2 0 0,1 1 16,4 0-16,2 0 0,1 0 16,-1-1-16,-1 1 0</inkml:trace>
  <inkml:trace contextRef="#ctx0" brushRef="#br0" timeOffset="199209.2407">15720 12572 0,'0'0'0,"0"0"0,0 0 15,0 0-15,0 0 0,0 0 0,0 0 16,0 0-16,0 0 0,0 0 31,-29 2-31,29-2 0,0 0 0,0 0 16,-22 16-16,22-16 0,0 0 15,-15 21-15,15-21 0,0 0 0,-2 24 16,3-16-16,1-1 16,2 1-16,3-1 0,0 0 0,0-1 15,1-1-15,1-3 0,2 0 16,1 1-16,1-2 0,0 0 15,1-1-15,-1-1 0,-2 0 16,0 0-16,-1-3 0,-1-1 16,-2-2-16,0-2 0,-1 1 15,-2-1-15,-2 1 0,-1 0 16,-2 0-16,-1 1 0,-4 1 0,-2 0 16,-2 1-16,-1 0 0,-1 2 15,-1 3-15,-2 0 0,0 1 16,1 0-1,3-1-15,1 1 0</inkml:trace>
  <inkml:trace contextRef="#ctx0" brushRef="#br0" timeOffset="199741.7589">15363 12833 0,'0'0'0,"0"0"0,0 0 0,0 0 16,0 0-16,0 0 0,0 0 15,0 0-15,0 0 0,0 0 0,0 0 16,-15 21-16,15-21 16,0 0-16,-8 24 0,8-24 0,0 0 15,-5 26-15,5-16 0,1-1 0,2 0 16,0-1-16,1 0 0,1-1 16,0 1-16,2-3 0,-1-1 15,2-2-15,0-1 0,1-1 0,1-2 16,-2 1-16,1-2 0,0 0 15,0 0-15,0-2 0,-2 1 16,1-2-16,-1-1 0,-3 1 0,-1 0 16,1 1-16,-2-1 0,-1 0 15,0 0-15,-1 0 0,-2 0 16,-1-1-16,-2 2 0,0-1 16,-2 1-16,0 0 0,1 2 0,-1 0 15,0 1-15,-1 0 0,1 1 16,1 0-1,-1 2-15,0-1 0,2 2 16,0 0-16,1 1 0,1 1 0,1-1 16,0 0-16,1 0 15,0 0-15</inkml:trace>
  <inkml:trace contextRef="#ctx0" brushRef="#br0" timeOffset="200157.8735">15694 12923 0,'0'0'0,"0"0"0,0 0 16,0 0 0,0 0-16,0 0 0,0 0 15,0 0-15,0 0 0,0 0 0,-25-9 16,25 9-16,0 0 0,0 0 15,0 0-15,-28 4 0,28-4 16,0 0-16,-17 14 0,17-14 0,-9 11 0,7-3 16,1-1-1,1 0-15,1-1 0,3 1 0,3-1 0,0 1 0,0-1 16,2-1-16,0 0 16,0-3-16,0 0 0,1-1 15,1-1-15,0 1 0,0 0 0,0-3 16,0 0-16,-1-1 0,0-3 15,-2 1-15,0-2 0,-1 0 16,-2-2-16,-3 0 0,-2-2 16,-2 1-16,-2 0 0,-3 2 15,-1 0-15,0 2 0,-1 1 0,-1 0 16,1 1-16,1 1 0</inkml:trace>
  <inkml:trace contextRef="#ctx0" brushRef="#br0" timeOffset="210548.0793">3098 13627 0,'0'0'15,"0"0"-15,0 0 0,0 0 16,-7-23-16,7 23 0,-9-19 0,1 9 0,-2 1 0,-4-2 16,-1 2-16,-2-1 15,0 1-15,-6 0 0,-5 1 16,-4-2-16,0 0 0,-6 3 16,-3 2-16,-13 2 0,1 2 0,-7 4 31,0 2-31,-12 5 0,6 3 15,-15 9-15,0 6 0,8-1 0,6-1 16,-7 14-16,3 5 16,9-1-16,8 0 0,-19 25 0,12-4 15,14-8-15,9-6 0,16 1 16,9-2-16,7-2 0,9-3 16,8 1-16,10 1 0,5-10 15,8-3-15,10-1 0,13-1 16,1-7-16,5-3 0,13-1 15,11 3-15,-7-6 0,-1-4 0,9-1 16,8 0-16,-6-2 16,-2 1-16,8-3 0,11-2 15,-12-3-15,-3-3 0,0 2 0,5 0 0,-5-2 0,-7-1 0,6-5 32,7-3-32,-12 1 0,-6 1 15,1-7-15,1-4 0,-9 1 16,-9 3-16,3-7 0,1-4 15,-14-1-15,-6-3 0,-7-5 16,-1-3-16,-11 3 0,-6 2 0,1-4 16,-1-2-16,-4-5 0,-5-3 15,-4 0-15,-6-1 0,-1 4 0,-1 5 16,-7-5-16,-5-2 0,-6 1 16,-1 1-16,-6 0 0,-6 2 15,0 4-15,1 3 0,-13-3 16,-7-1-16,-1 4 0,-2 1 0,-13 4 15,-9 2-15,4 5 0,3 2 16,-17 2-16,-12 1 0,5 4 0,2 3 0,-12 6 16,-5 4-16,-5 5 15,0 1-15,-19 7 16,-11 5-16,42-6 0,32-4 0,18-2 0</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24T01:50:48.381"/>
    </inkml:context>
    <inkml:brush xml:id="br0">
      <inkml:brushProperty name="width" value="0.05292" units="cm"/>
      <inkml:brushProperty name="height" value="0.05292" units="cm"/>
      <inkml:brushProperty name="color" value="#FF0000"/>
    </inkml:brush>
  </inkml:definitions>
  <inkml:trace contextRef="#ctx0" brushRef="#br0">11512 8540 0,'0'0'0,"0"0"15,0 0 1,0 0-16,0 0 0,0 0 0,0 0 16,0 0-16,0 0 0,0 0 15,0 0-15,0 0 0,0 0 16,15-23-16,-15 23 0,0 0 16,0 0-16,19-18 0,-19 18 15,15-14-15,-6 7 0,1 0 16,0-1-16,0-1 0,0 1 0,1 0 0,1-1 15,0 0-15,1-1 16,3 1-16,2 0 0,-2 0 16,0 1-16,0 0 15,1-2-15,4 0 0,-2 2 16,2-1-16,1 1 0,-1 0 0,-1 0 16,1 2-16,0 1 0,-1 2 15,-1-1-15,2 0 0,1 2 16,-1-2-16,-2 2 0,0 1 15,0 2-15,0 0 0,-1 0 16,2 2-16,2 0 0,-1 2 16,-1 0-16,0 2 0,-1 2 15,-2-2-15,0-1 0,2 1 0,0 2 16,-1 1-16,-2-1 0,0 1 16,1-2-16,-3 2 0,-1 0 15,-1 1-15,-1 1 0,-1 1 0,0 0 0,-1-1 0,0 1 16,-1-1-16,-2-1 0,1 0 15,-1 0-15,0-1 0,-1 1 16,0 0-16,-1 0 16,0 0-16,-1-1 0,0 0 0,2-2 15,-2 1-15,0-1 0,-2 0 16,-1 1-16,1-3 0,2 0 16,-1-1-16,0 0 0,-1-1 15,0-1-15,0 0 0,-1 0 16,1 0-16,0 0 0,1 0 0,-1-2 15,-1-1 1</inkml:trace>
  <inkml:trace contextRef="#ctx0" brushRef="#br0" timeOffset="10999.4647">11539 8512 0,'0'0'0,"0"0"0,0 0 16,0 0-16,0 0 0,0 0 16,0 0-16,0 0 0,0 0 0,0 0 0,0 0 15,0 0-15,0 0 0,0 0 0,-17 20 16,17-20-16,0 0 0,0 0 16,0 0-16,0 0 0,-13 19 0,13-19 15,0 0-15,0 0 16,-15 18-16,15-18 0,0 0 15,-10 15-15,7-9 0,0-1 16,-2 2-16,2-1 0,1 1 0,0 0 16,-1 0-16,2 0 0,0-1 15,1 1-15,1 0 0,0 0 16,2 0-16,-1 0 0,1 1 16,0-1-1,1 1-15,0 0 0,2 1 16,0-1-16,2 0 0,1-1 15,1 1-15,1-1 0,1 1 16,0 0-16,1-1 0,0 0 16,0 0-16,0 0 0,1-1 15,2 1-15,-1-1 0,7 2 16,1-1-16,-2 0 0,-2-3 0,1 1 0,1 0 16,0 0-16,0-1 0,2-2 15,1 0-15,-3-2 0,-1 0 0,2 1 16,3 1-16,-1 0 0,1-1 15,3-2-15,1-1 16,-4 0-16,0-1 0,1 1 0,3 0 16,-4-1-16,-2-1 15,-2-1-15,0 0 16,-2 0-16,-1-2 0,0-1 16,1 1-16,-2 0 0,-2 0 0,0-3 15,1 0-15,-2 0 0,-2 0 16,-1 1-16,0-1 15,-3 1-15,-1 1 0,0 0 0,1 0 16,-2 0-16,-2 0 0,-1 0 0,0 0 16,-1 1-16,-1-1 0,0 2 15,-1-1-15,0-1 0,-1 1 0,0 1 16,-1 0-16,0 2 0,1 1 16,0-1-16,0 1 0,0 1 15,1 2-15,-3-2 0,3 2 16,-2-3-1,2 3-15,-3-2 0,3 2 16,-2-1-16</inkml:trace>
  <inkml:trace contextRef="#ctx0" brushRef="#br0" timeOffset="27416.9143">1727 3273 0,'0'0'0,"0"0"0,0 0 0,0 0 16,0 0-16,12 21 0,-12-21 0,0 0 15,0 0-15,19 22 0,-19-22 16,12 16-16,-12-16 16,19 20-16,-8-6 0,1 0 0,2-2 15,0 0-15,2 0 0,1 0 16,1 1-16,7 3 0,0 1 0,2 1 0,0 0 15,1-1-15,2-2 16,2 1-16,1 0 0,9 3 16,-2 1-16,1-3 0,-2-2 0,2 2 15,-1-1-15,11 5 0,-2-2 16,0-2-16,0-3 0,0-3 16,2-1-16,6 0 15,3-2-15,-3-1 0,3-2 16,-3 2-16,3-1 0,-3-2 15,3 0-15,9 0 0,0-2 16,1-2-16,-4-2 0,10 1 16,-5-2-16,16 1 0,-8 2 15,-5 0-15,-1 0 0,-4-2 16,0-1-16,-2-2 0,-1-1 0,-4 0 0,-4 1 16,-1 1-16,2 0 0,-4-5 15,0-2-15,2-1 0,1-1 16,-2-1-16,-1 0 0,1-2 15,1 1-15,-3-1 0,-4 0 16,0-2-16,1 0 0,-3 1 16,0 1-16,0-5 15,1-2-15,-8 1 0,-2 0 16,-3-1-16,1 0 16,-5-3-16,-2-1 0,2-3 0,-2-2 15,-3 4-15,-5 0 0,-2 0 16,-2-1-16,1 1 0,0 3 15,-4-3-15,-1-3 0,-9 13 16,0-2-16,-1-2 0,3-1 0,-6-1 0,1-1 16,-8-1-16,-1-2 0,-2 4 15,-2-3-15,-4 0 0,-5-1 16,-4 4-16,-1 0 0,-4-3 16,-1 1-16,-2-1 0,0 1 15,-6 2-15,-6-1 0,0-1 16,1 1-16,-9-2 15,1 2-15,-3 2 0,4 1 16,-7 1-16,0 3 0,-2 0 16,1 2-16,-10-3 15,-2 1-15,-12-3 0,11 3 0,2 1 16,-1 3-16,4 1 0,2 1 16,-1 4-16,1 4 0,5-2 15,2 1-15,-2-2 0,-3-2 0,3 4 0,-2 2 16,-1 1-16,-1-1 0,2-1 15,-2 0-15,-4 4 0,0 2 16,1 1-16,3 0 0,-6 2 16,-4 2-16,0-3 0,1 0 15,-1 3-15,-2 4 0,5 0 16,3-1-16,4 0 0,-1-1 0,3 3 0,0 3 16,2 5-16,-1 3 0,5-3 15,-1-4-15,2-2 0,0 0 16,4 7-16,5 5 0,-3 1 15,2-1-15,4-1 0,4-4 16,1 0-16,2 0 0,0 3 16,-3 3-16,10 3 15,5 1-15,4 4 0,3 0 16,1-1-16,-1 1 0,6-2 16,4-1-16,4 2 0,4 3 15,2-1-15,5 0 0,0-12 16,6 2-16,2 5 0,2 1 0,3 3 15,6 1-15,-2-3 0,0-2 16,2 4-16,-3 3 0,-4-11 0,-8-8 16,-3-6-16</inkml:trace>
  <inkml:trace contextRef="#ctx0" brushRef="#br0" timeOffset="64227.1736">12295 3481 0,'0'0'0,"0"0"15,0 0-15,0 0 0,-24-18 0,24 18 16,-22-10-16,9 2 0,0 1 0,-2-1 15,-3-1-15,-1 0 0,-2 0 16,-5-3-16,-2 0 0,1 1 16,-2-1-16,-2 2 0,-2 0 15,0-2-15,-1-1 0,-10-2 16,0 0 0,-3 1-16,0-1 0,-13 0 15,0-1-15,-1 2 0,1 2 16,-14 2-16,-4 2 0,3 1 15,2 1-15,-19-3 0,-2-2 16,5 3-16,2 2 0,-41-1 16,10 0-16,12 5 0,9 7 0,-1 2 15,0 2-15,6 0 0,5 0 16,-4 0-16,-5 2 0,4 3 16,4 5-16,1 0 0,2 0 15,7 4-15,2 2 0,0 1 16,-1 0-16,5-4 0,4-2 15,-2 6-15,1 4 0,6 1 16,6 1-16,-1 6 0,2 6 16,5-7-16,4-7 0,-2-1 15,0-2-15,6 4 0,6 3 0,1 1 16,1 0-16,12-4 0,4-1 0,1-3 16,2-1-16,0-1 0,2-1 15,7 7-15,6 4 0,6-6 16,3-5-16,5 2 0,2 0 15,5 0-15,3 0 0,3-2 16,5-2-16,-11-11 0,4 1 0,3 5 16,4 2-16,4 2 0,4 2 0,1-1 15,3 3-15,3-1 16,0 3-16,15 2 16,8 3-16,-9-5 0,-8-5 0,32 11 15,-4-4-15,-4-2 0,-1-2 0,-1-2 16,-2-1-1,0 5-15,-3 3 0,11-1 16,5-2-16,-4-4 0,-1-4 16,-1 1-16,1-1 0,3 3 15,3 0-15,7-3 0,4 0 16,-1-4-16,-1 0 0,5 0 16,5 2-16,-3-3 0,-2-2 0,6-1 15,4-2-15,0-4 0,-1-5 0,1 3 16,2 0-16,2 4 0,0 1 15,5-1-15,4 0 0,-4-5 16,-2-2-16,1 2 0,2 3 16,-6-3-16,-5-3 0,0 0 15,1-2-15,2 4 0,0 3 0,1-4 16,0-2-16,-8 0 0,-6-1 0,6 2 16,4 1-16,-4-1 0,-3-3 15,1 2-15,-1 1 0,-3-1 16,-2-1-16,3 0 0,1-3 15,-6 3-15,-6 1 0,3-2 16,1-1-16,0-3 0,-1-1 0,0-1 16,1 0-1,-7 0-15,-6 0 0,2-3 16,2 0-16,-7 1 0,-3-2 0,1 0 16,1-3-16,-6 1 15,-4 3-15,-1-9 0,-1-5 16,-5 5-16,-5-1 0,0 2 0,-1 0 15,-5-4-15,-4-2 0,-1-5 16,-1-4-16,-5 5 0,-4 2 0,-5-2 16,-2-2-16,-1 0 0,0 2 0,0-9 15,-1-3-15,-6 5 0,-4 2 16,-6 0-16,-6 0 16,1 1-16,2 2 0,-9-6 15,-5-6-15,-3 4 0,-2 1 0,-5 0 16,-3-1-1,-4 8-15,-4 2 0,-2-7 16,-2-7-16,-4 8 0,-1 6 0,-2-3 16,0-1-16,-4 2 15,-3 3-15,-4-5 0,-6-1 0,2 1 16,1 0-16,-7 2 0,-3 3 16,-3 1-16,-2 1 0,-6 1 15,-5 2-15,1-1 0,3 1 0,-9-1 16,-5 2-16,-1 1 0,-1 1 0,-4 3 15,-3 1-15,5-1 0,5-2 0,-7 6 16,-5 1-16,1 0 0,-1 1 16,-7-2-16,-3-1 15,4 5-15,4 5 0,-3 0 0,-2 2 32,2 4-32,4 2 0,-4 3 15,-2 1-15,5-2 0,5-1 0,-5-1 16,-2 2-16,6 1 0,4 3 15,1 2-15,2 1 16,2 1-16,3 2 0,0 3 0,0 1 16,5 0-16,3 0 0,-1 0 15,-3-1-15,3 5 0,1 1 0,0 7 16,-2 3-16,4 1 0,3 0 0,1 1 16,2 3-16,24-12 0,14-10 15,10-3-15</inkml:trace>
  <inkml:trace contextRef="#ctx0" brushRef="#br0" timeOffset="64857.4818">12204 4912 0,'0'0'0,"0"0"16,0 0-16,0 0 0,0 0 0,0 0 15,0 0-15,0 0 0,28-9 16,-28 9-16,0 0 0,30-5 16,-30 5-16,25-5 15,-7 5-15,0-2 0,3 0 0,3 1 16,4-1-16,2 0 0,1 1 16,13-2-16,5 0 15,1-1-15,0 1 0,15-1 0,3 1 16,7 0-16,-6 2 0,14-3 15,0 1-15,-7 1 0,-3 0 16,13 0-16,0 2 0,-13 2 16,-7 0-16,29-1 0,-5-2 15,-21 1-15,-11 0 0,-10-2 16,-6-3-16,-9 4 0,-7 1 0,-8 2 0,-5 3 16,-12-4-16,-7 0 0,-9-3 15,-5-2-15,6 2 0,4 1 0,4 0 0</inkml:trace>
  <inkml:trace contextRef="#ctx0" brushRef="#br0" timeOffset="65214.4581">11731 4934 0,'0'0'0,"0"0"0,0 0 16,0 0-16,0 0 0,-22-3 0,22 3 16,0 0-16,-5-8 0,7 5 15,3 0-15,6-2 0,5 0 16,4-1 0,5-2-16,5 1 0,4 0 15,18-4-15,6 0 0,17-2 16,2 0-16,19-3 0,2 3 15,13-2-15,-7 2 0,10 0 16,-7 6-16,25 0 0,-22 3 0,-24 0 16,-16 0-16,-19 0 0,-14 0 15,-12 1-15,-8 3 0,-10 2 0,-6 3 0,-15-2 16,-9-2-16,0 4 16,-6 4-16,11-2 0,5-3 0,3 0 15</inkml:trace>
  <inkml:trace contextRef="#ctx0" brushRef="#br0" timeOffset="65530.9993">11407 4838 0,'0'0'0,"0"0"16,20-6-16,-6 1 0,2 1 0,5-2 15,5 0-15,9 0 0,2 1 0,5-1 16,5 0-16,10 0 0,0 0 16,13 0-16,4 2 0,-3 1 15,-3 1-15,15 1 0,2 1 16,-7 0-16,-5 1 0,11 3 16,0-1-16,-1 2 0,-10-2 15,17 3-15,-9 1 0,-16-1 0,-11-1 0,-9 2 16,-7 2-16,-12-3 0,-9-1 15,-9-6-15,-7-3 0,0 2 16,0-1-16,-1 3 0</inkml:trace>
  <inkml:trace contextRef="#ctx0" brushRef="#br0" timeOffset="65700.3653">12262 4793 0,'0'0'15,"16"-4"-15,4 1 0,-1-1 0,3 2 0,14-2 16,8-2-16,0 0 0,-7 1 0,-8 2 16</inkml:trace>
  <inkml:trace contextRef="#ctx0" brushRef="#br0" timeOffset="66433.7399">12888 4150 0,'0'0'0,"0"0"0,0 0 16,22 2-16,-13-1 0,3-1 15,3 1-15,3-1 0,2 1 0,7 0 16,3 0 0,0-1-16,1 0 0,2 2 15,3 0-15,7-1 0,-1 0 16,2 0-16,2-1 0,0 0 0,-1 0 15,11-1-15,1-1 16,-4 2-16,-3 2 0,10-1 16,3-2-16,-4-1 0,-4 0 0,2 0 15,3 2-15,-4 2 0,-2-1 0,9-1 16,1-1-16,-7 1 0,-4 2 16,4 0-16,4 2 0,-3-3 15,0-3-15,30 0 0,-4 1 16,-13 2-16,-8 3 0,1 1 15,2-1-15,-3-3 0,-3-2 0,1 2 16,1 2 0,-6 3-16,-4 0 0,3 2 15,3 0-15,-9-5 0,-4-1 0,0-3 16,-1-1-16,-5 1 16,-2 2-16,-3 4 0,-2 2 15,-5-5-15,-2-3 0,-4 1 16,-2 0-16,-11-1 0,-1 1 0,-1 0 15,1 1-15,-3 0 0,0 1 0,-6-5 16,-4-1-16,-1 2 0,0 1 0,-4 0 16,-3-2-16,0 0 15,-1-1-15,1 1 0,3 1 0,3 1 16</inkml:trace>
  <inkml:trace contextRef="#ctx0" brushRef="#br0" timeOffset="66988.6112">12643 4175 0,'0'0'0,"0"0"0,0 0 16,0 0-16,0 0 0,0 0 15,0 0-15,24-8 0,-24 8 16,24-5-1,-24 5-15,32-5 0,-14 3 0,3 1 16,3-1-16,2 0 16,0 0-16,12-1 0,1 1 15,1 1-15,-1 0 0,11-1 0,3 2 16,-1 0-16,0 0 0,12 0 16,1 0-16,-2 0 0,-2 2 15,13 0-15,0 0 0,-3 1 16,-2-2-16,14 0 0,2-1 0,-9 1 0,-5-1 15,39 3-15,-7 2 0,-12-4 0,-10-1 16,5 0-16,3 0 16,-6 0-16,-5 0 0,-1-1 0,-3-1 15,-10 2-15,-8 2 0,3-1 16,4 0-16,-9 0 0,-6 0 0,-2 1 16,-4 0-16,-7 3 15,-5 0-15,-9-1 16,-7-2-16,-4 0 0</inkml:trace>
  <inkml:trace contextRef="#ctx0" brushRef="#br0" timeOffset="69160.4752">17827 6418 0,'0'0'0,"0"0"15,0 0-15,0 0 0,0 0 0,-29-4 16,15 3-16,-1 1 0,0 2 0,-3 1 15,-3 1-15,0 2 0,-1 1 16,-8 7-16,-5 3 16,2 0-16,0-1 0,-12 12 0,-3 4 15,0-2-15,3-2 0,-12 12 16,-3 5-16,4 0 0,2 1 0,-10 15 16,-8 11-16,12-8 0,8-7 0,-17 31 15,10-1-15,15-9 0,10-6 16,5 3-16,5 4 15,8-13-15,6-9 0,15 6 0,8 5 16,6-8-16,3-4 0,14 6 16,12 5-16,4-17 0,7-11 0,20 3 31,15 1-31,-4-7 0,-1-5 0,20 2 16,15 1-16,-5-8 0,-4-3 15,27-5-15,20-3 0,-17-4 16,-13-2-16,37 0 0,24 1 15,-16-1-15,-10-4 0,29-1 16,21-1-16,-23-1 0,-16-1 0,26 0 16,19 1-16,-29-4 0,-19 0 0,20-6 15,14-3-15,-27 1 0,-18 0 16,17-2-16,11 0 0,-26-1 16,-18 2-16,11-11 0,7-7 15,-28 1-15,-19 0 0,3-8 16,2-6-16,-20 6 0,-13 2 0,0-12 31,-2-8-31,-15 4 0,-11 1 0,-5-8 16,-4-7-16,-16 2 0,-13 2 15,-13-11-15,-9-9 16,-4 10-16,-2 9 0,-19-12 0,-13-8 16,-5 8-16,-2 6 0,-20-12 15,-12-9-15,3 15 0,0 10 16,-19-6-16,-15-5 0,9 9 0,6 7 0,-29 0 15,-20 0-15,13 5 0,8 6 16,-23 1 0,-16 2-16,16 4 0,11 1 0,-30 8 0,-18 7 15,18 6-15,13 3 0,-20 6 16,-16 2-16,21 7 0,14 4 0,-20 12 31,-14 8-31,25 1 0,15 1 0,-11 9 16,-5 5-16,28 3 0,18 1 15,4 6-15,1 4 0,22-8 16,16-6-16,22-12 0,13-9 16,11-5-16</inkml:trace>
  <inkml:trace contextRef="#ctx0" brushRef="#br0" timeOffset="70030.7752">20353 6716 0,'0'0'0,"0"0"0,0 0 16,-25-10-16,25 10 0,-23-7 0,9 4 0,-3-1 15,0-1-15,-4 1 0,-4 0 16,-8-1-16,-2-1 0,-6 2 16,-5-1-16,-9 2 0,2 2 15,-3 2-15,-5 0 0,-8 5 0,4 1 16,-12 6-16,4 4 16,5 0-16,6 0 15,-9 6-15,2 2 0,12 1 16,10-2-16,1 5 0,-1 3 15,10-1-15,5-1 0,-6 17 16,10-3-16,16-19 0,4 1 0,5 3 16,3 5-16,4-7 15,5-1-15,11 2 0,8 0 16,5-3-16,3-1 0,12-1 0,11 0 16,1-5-16,2-5 0,25 7 0,10 5 15,24-3-15,-10-5 0,12-6 16,10-2-16,-12-1 0,-10-1 0,10 1 15,8 2-15,-12-6 16,-9-4-16,10 1 0,4 1 0,-11-1 16,-9 0-16,5-1 0,3-1 0,-8-1 15,-7-2-15,7-2 0,6-3 16,-15-1-16,-9 0 0,-2-3 16,0-3-16,-10 1 0,-7 0 15,-1-4-15,-2-4 0,-10 0 16,-8-1-16,-5 1 0,-5-1 15,-5-2-15,-4 1 16,-3-6-16,-1-4 0,-6 5 16,-2 1-16,-12 1 0,-9-1 15,-3-2-15,-2-1 0,-13-7 16,-8-5-16,-2 5 0,-3 6 0,-15-4 16,-9 1-16,-4 2 15,-2 4-15,-16-3 0,-9-2 0,0 6 16,2 4-16,-16 9 0,-10 4 0,9 5 0,6 1 15,-13 6-15,-8 4 16,12 3-16,11 4 0,32-5 0,21-1 16,15-2-16</inkml:trace>
  <inkml:trace contextRef="#ctx0" brushRef="#br0" timeOffset="70401.1281">20446 8113 0,'0'0'0,"17"-1"16,3-1-16,-2 0 0,3 2 0,15-1 16,5-1-16,11 0 0,0 1 0,19 2 15,5 2-15,-4-3 0,-1-2 0,15 2 16,1 2-16,4 0 16,-8 1-16,10 0 0,-3 1 15,7 2-15,-17 0 0,-13-3 0,-9-1 16,-12 2-16,-11 0 0,-10-1 15,-6-3 1,-6 1-16,-4-1 0,-2 0 16</inkml:trace>
  <inkml:trace contextRef="#ctx0" brushRef="#br0" timeOffset="70596.9125">21014 8157 0,'0'0'0,"0"0"0,28 1 15,-13 0-15,4 0 0,7 1 0,7 0 16,14 2-16,1 0 0,17 4 16,3 1-1,0 0-15,-2 0 0,-3-1 16,-7-1-16,-14-1 0</inkml:trace>
  <inkml:trace contextRef="#ctx0" brushRef="#br0" timeOffset="72285.3996">18152 8511 0,'0'0'16,"0"0"-16,0 0 0,0 0 0,0 0 15,-20-17-15,20 17 16,-25-10-16,9 7 0,-3-2 0,-5 1 16,0 1-16,-2 2 0,-13 0 0,-4 1 15,1 2-15,1 1 0,-15 6 16,-4 0-16,1 1 16,3 1-16,-16 7 15,-2 4-15,-1 3 0,10 0 0,-13 7 16,-1 3-16,10 1 0,8-1 0,-27 25 15,10-2-15,15-9 16,10-6-16,5 9 0,3 5 16,7-5-16,6-4 0,6 4 15,4 2-15,7-9 0,7-6 0,2 7 16,4 7-16,3-7 0,3-4 16,7 2-16,7 2 0,3-4 15,3-1-15,10-2 0,8 0 16,0-5-16,0-4 0,19-2 15,13-1-15,-9-4 0,-6-1 0,21 4 16,12 6-16,-11-8 16,-9-6-16,19 1 0,11 1 15,-9-4-15,-8-2 0,21-1 0,15-2 0,-13-3 16,-7 1-16,14 0 0,10 2 16,-16-2-16,-11-2 0,20 0 15,13-3-15,-17 0 0,-12 0 0,14 0 16,9 2-16,-14-3 0,-9-5 0,14 1 15,11 1-15,-13-1 16,-10-2-16,15-1 0,9-3 16,-11 4-16,-8 1 15,11-3-15,9-4 0,-15 1 16,-10 0-16,17-4 0,11-1 16,-15 0-16,-11 2 0,11-3 15,7-2-15,-17 3 0,-12 4 0,11-3 16,7 1-16,-13-1 15,-11-1-15,8 2 0,5 2 16,-12-3-16,-10 1 0,4-5 0,3-4 0,-14 5 16,-10 4-16,0-7 0,-1-4 15,-10-1-15,-9 3 0,-5-4 16,-4-3-16,-9-1 0,-6-2 0,-5-6 16,-4-6-16,-5 5 15,-3 4-15,-8-7 0,-2-5 16,-6 7-16,-1 5 0,-8-7 0,-6-5 0,0 4 15,1 2-15,-12-3 0,-7 0 16,1 2-16,2 2 0,-11-3 16,-7-2-16,4 10 0,2 3 0,-14-3 15,-9-3-15,3 3 0,2 3 16,-14 0-16,-8 1 16,9 2-16,7 4 0,-20-2 15,-15-3-15,12 2 16,7 2-16,-17-1 0,-10 1 15,11 5-15,6 3 0,-18 5 16,-12 3-16,13 1 0,12 3 0,-24-3 16,-16 2-16,17 1 15,10 2-15,-16 3 0,-11 4 16,15-4-16,9-2 0,-20 7 0,-13 6 0,20 1 16,12 1-16,-9 2 0,-8 0 15,22 1-15,15-1 0,-5 7 16,-3 3-16,22-2 0,15-1 0,10 4 15,6 3-15,20-3 16,13-3-16,10-6 0,6-7 16,4-3-16</inkml:trace>
  <inkml:trace contextRef="#ctx0" brushRef="#br0" timeOffset="73002.9395">18902 10024 0,'0'0'0,"0"0"0,0 0 15,0 0-15,0 0 0,0 0 0,0 0 0,18-21 16,-18 21-16,24-8 0,-24 8 15,39-9-15,-17 5 0,8-2 16,6 1-16,2 1 0,2 1 0,20-1 16,22-2-16,-2-1 0,-1 1 15,25 1-15,24 3 16,-13 1-16,-11-1 0,52-1 0,14-1 0,-33 1 16,-24 0-16,1 3 0,0 3 15,-17-2-15,-12-2 0,-1-2 16,-1 0-16,-15 0 0,-10 1 0,-4-2 15,-2-1-15,-14 3 0,-8 1 16,-12-3-16,-7-2 16,-5 3-16,-3 2 15,-6-1-15,-5-3 0,-5 1 0,-5 0 16,-16 0-16,-12-1 16,19 3-16,1 2 0,-17 0 15,-12 0-15,1-1 0,1-2 0,-45 5 16,-6 4-16,13-2 0,8-3 15,-16 0-15,-11 2 0,12 1 16,8 2-16,-14-1 0,-8 1 0,15 2 16,10 3-16,-3-3 0,0-3 15,16-3-15,12-2 0,15 5 0,10 3 16,15-3-16,9 0 0,13-5 16,10 2-16,8 3 0,6 2 15,28 2-15,20 2 0,-24-3 16,-14-3-16,-10-2 15</inkml:trace>
  <inkml:trace contextRef="#ctx0" brushRef="#br0" timeOffset="77694.1063">16323 10315 0,'0'0'0,"0"0"0,-24 4 0,12-2 16,-2 1-16,-3 2 0,-5 2 15,-7 4-15,-1 0 0,-3 6 16,-3 2-16,-7 8 0,2 2 16,-2 2-16,0 1 0,-4 6 0,4-2 15,2 5-15,1 3 16,-1 6-16,6-2 0,4 3 16,4 3-16,7-4 0,5-3 0,9 9 15,6 1-15,8-6 0,5-4 0,13 2 16,11 1-16,1-7 15,4-5-15,41 19 0,7-5 16,-4-7-16,-3-5 0,11 1 16,8 0-16,-5-8 0,-4-4 0,17 5 15,11 2-15,-7-10 0,-6-4 16,14 2-16,11 2 16,-12-5-16,-8 0 0,19 2 15,11 1-15,-19-4 0,-13-4 0,13 0 16,12-3-16,-7-1 0,-5-1 15,14 3-15,9 0 0,-7-4 0,-4-4 0,8 2 16,8 1-16,-9 0 0,-5 3 16,15-4-16,11-4 15,-29-1-15,-18-3 0,9 3 0,5 1 16,-9-4-16,-6-1 0,13-6 16,10-4-16,-19 3 0,-12 3 0,11-4 15,7-2-15,-10-2 0,-6 0 16,3 2-16,2 2 0,-7-1 15,-5-1-15,0-7 0,2-5 16,-20 1-16,-13 3 0,3-4 16,3-3-16,-9-2 0,-4-2 15,7-7 1,4-5-16,-13 6 0,-9 4 0,-8 2 16,-5 1-16,-6-3 0,-4-3 15,-7-4-15,-5-1 0,-6 1 0,-4 0 16,-7 0-16,-4 1 0,-7-9 15,-3-6-15,-8-1 0,-6-1 16,-7 7-16,-3 6 0,-11-2 16,-5-2-16,1 4 0,-1 3 0,-11-1 15,-6-1-15,-4 5 0,-1 2 16,-7 2-16,-3 3 0,-4 2 16,0 3-16,-14 4 0,-12 0 15,7 5-15,5 1 0,-6-1 16,-5-2-16,-3 3 0,-2 2 15,-26 2-15,-17 2 0,24-3 0,18 1 0,-4 0 16,-4 1-16,-5 5 0,-4 5 16,-4 1-16,-2 2 0,2-6 15,1-4-15,-2 0 0,-2 2 16,3 3-16,2 4 0,-6 1 16,-3 1-16,1-6 0,2-3 15,-2 0 1,0 0-16,2 5 0,3 5 0,-4 0 15,-2 2-15,4 1 0,3 1 16,-5 4-16,-3 3 0,5 5 16,3 5-16,-2 0 0,-2 0 15,5 3-15,4 5 0,43-11 16,28-8-16,19-5 0</inkml:trace>
  <inkml:trace contextRef="#ctx0" brushRef="#br0" timeOffset="84383.138">1716 10149 0,'0'0'0,"0"0"0,0 0 16,0 0-16,23 13 0,-23-13 15,19 12-15,-19-12 0,0 0 0,22 16 16</inkml:trace>
  <inkml:trace contextRef="#ctx0" brushRef="#br0" timeOffset="85786.5269">2472 10505 0,'0'0'0,"0"0"0,0 0 15,-16-12-15,5 7 0,-3 0 0,-7 0 16,-1 1-16,-1 1 0,-13 2 16,-3 2-16,-2 2 0,-1 3 15,-15 3-15,-6 2 16,2 3-16,3 0 0,-13 11 0,0 5 15,-5 5-15,6-1 0,-7 6 16,4 0-16,8 0 0,10 0 0,-23 26 16,8-2-16,17-7 0,15-6 15,2 2-15,8 2 16,9-2-16,6 0 0,2-2 0,3 1 16,8-10-16,7-3 0,13 3 15,10 3-15,2-4 0,3-2 16,13-5-16,12-3 0,2-4 15,6-2-15,19-3 0,11-2 16,-12-1-16,-8-1 0,17-7 16,13-3-16,-1-2 0,3 1 0,15 2 0,9 1 15,4-3-15,3-3 16,10 1-16,11-1 0,-32 1 0,-20 1 16,20-2-16,17-1 15,2-1-15,3 0 0,3 1 16,3 2-16,-10-5 0,-8-3 0,18 2 15,9 1-15,-9 0 0,-11 2 0,13-1 16,5 0-16,-7-1 0,-4-1 16,4-4-16,6-2 0,-26 2 0,-14 2 15,11-2-15,10-3 0,-5 1 16,-2 1-16,6-1 0,5-4 16,-22 2-16,-14 1 0,10-4 15,10-2 1,-7 4-16,-5 3 0,15-1 15,10-2-15,-26-3 0,-17-1 0,1-4 16,-3-2-16,-4 3 0,-4 1 16,7-4-16,6-1 0,-13-2 15,-9 0-15,2-5 0,0-3 16,-11 4-16,-7 5 0,-1-3 16,0-1-16,-8-1 0,-6 0 0,-3 0 15,1 0-15,-8 2 0,-3 1 0,-5-1 16,-4-1-16,-6 1 0,-5 2 15,-6-5-15,-1-2 0,-7 2 16,-4 0-16,-5 3 16,-5 1-16,-3 1 0,-2 1 0,-10-7 0,-7-6 15,-5 7-15,-4 8 0,-9-7 16,-9-1-16,-1 1 0,0 1 0,-12-1 16,-7-2-16,2 4 0,2 1 15,-14-1-15,-9 0 0,5 4 16,-1 2-16,-12-3 0,-10-3 15,9 2-15,7 2 0,-19 2 16,-12 1 0,13 2-16,8 3 0,-16-3 15,-12-2-15,5 0 0,2 2 0,-12 1 16,-9 2-16,11 5 0,8 2 16,-14 1-16,-12 0 0,15-2 15,8-1-15,-14 1 0,-12 2 16,13 0-16,11 3 0,-18-1 15,-10-1-15,13 1 0,11 2 0,-11 0 0,-7 0 16,13 3-16,7 2 0,-13 0 16,-12 1-16,19-1 0,11-3 0,-10 1 15,-7 1-15,14-2 16,10-2-16,-10 5 0,-10 3 16,14 0-16,8 3 0,-5 2 15,-4 1 1,11 1-16,8 0 0,-4 2 0,-2 0 15,7 2-15,11 3 0,-5 2 16,-1 4-16,7-4 0,7-1 16,30-7-16,20-5 0,12-2 15</inkml:trace>
</inkml:ink>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2025/11/24</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2025/11/24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2025/11/24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2025/11/24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2025/11/24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2025/11/24</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2025/11/24</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2025/11/24</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2025/11/24</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2025/11/24</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2025/11/24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2025/11/24</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9.emf"/><Relationship Id="rId5" Type="http://schemas.openxmlformats.org/officeDocument/2006/relationships/customXml" Target="../ink/ink5.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image" Target="../media/image10.emf"/><Relationship Id="rId4" Type="http://schemas.openxmlformats.org/officeDocument/2006/relationships/customXml" Target="../ink/ink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12.emf"/><Relationship Id="rId5" Type="http://schemas.openxmlformats.org/officeDocument/2006/relationships/customXml" Target="../ink/ink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tags" Target="../tags/tag87.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2.emf"/><Relationship Id="rId4" Type="http://schemas.openxmlformats.org/officeDocument/2006/relationships/customXml" Target="../ink/ink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image" Target="../media/image4.emf"/><Relationship Id="rId4" Type="http://schemas.openxmlformats.org/officeDocument/2006/relationships/customXml" Target="../ink/ink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6.emf"/><Relationship Id="rId5" Type="http://schemas.openxmlformats.org/officeDocument/2006/relationships/customXml" Target="../ink/ink3.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image" Target="../media/image7.emf"/><Relationship Id="rId4" Type="http://schemas.openxmlformats.org/officeDocument/2006/relationships/customXml" Target="../ink/ink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p:txBody>
          <a:bodyPr/>
          <a:lstStyle/>
          <a:p>
            <a:r>
              <a:rPr lang="zh-CN" altLang="zh-CN">
                <a:solidFill>
                  <a:srgbClr val="FF0000"/>
                </a:solidFill>
              </a:rPr>
              <a:t>《读后续写工具箱》精编五</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74650"/>
            <a:ext cx="10968990" cy="5875020"/>
          </a:xfrm>
          <a:ln>
            <a:solidFill>
              <a:schemeClr val="accent1"/>
            </a:solidFill>
          </a:ln>
        </p:spPr>
        <p:txBody>
          <a:bodyPr/>
          <a:lstStyle/>
          <a:p>
            <a:pPr marL="0" indent="0">
              <a:buNone/>
            </a:pPr>
            <a:endParaRPr lang="zh-CN" altLang="en-US"/>
          </a:p>
        </p:txBody>
      </p:sp>
      <p:pic>
        <p:nvPicPr>
          <p:cNvPr id="4" name="图片 3" descr="Screenshot_20251120_045643_com.baidu.netdisk_edit"/>
          <p:cNvPicPr>
            <a:picLocks noChangeAspect="1"/>
          </p:cNvPicPr>
          <p:nvPr/>
        </p:nvPicPr>
        <p:blipFill>
          <a:blip r:embed="rId4"/>
          <a:stretch>
            <a:fillRect/>
          </a:stretch>
        </p:blipFill>
        <p:spPr>
          <a:xfrm>
            <a:off x="247015" y="213360"/>
            <a:ext cx="11630025" cy="6280785"/>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墨迹 1"/>
              <p14:cNvContentPartPr/>
              <p14:nvPr/>
            </p14:nvContentPartPr>
            <p14:xfrm>
              <a:off x="630720" y="853920"/>
              <a:ext cx="571320" cy="4232880"/>
            </p14:xfrm>
          </p:contentPart>
        </mc:Choice>
        <mc:Fallback>
          <p:pic>
            <p:nvPicPr>
              <p:cNvPr id="2" name="墨迹 1"/>
              <p:cNvPicPr/>
              <p:nvPr/>
            </p:nvPicPr>
            <p:blipFill>
              <a:blip r:embed="rId6"/>
              <a:stretch>
                <a:fillRect/>
              </a:stretch>
            </p:blipFill>
            <p:spPr>
              <a:xfrm>
                <a:off x="621360" y="844560"/>
                <a:ext cx="590040" cy="425160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74650"/>
            <a:ext cx="10968990" cy="5875020"/>
          </a:xfrm>
          <a:ln>
            <a:solidFill>
              <a:schemeClr val="accent1"/>
            </a:solidFill>
          </a:ln>
        </p:spPr>
        <p:txBody>
          <a:bodyPr>
            <a:noAutofit/>
          </a:bodyPr>
          <a:lstStyle/>
          <a:p>
            <a:pPr marL="0" indent="0">
              <a:lnSpc>
                <a:spcPts val="2880"/>
              </a:lnSpc>
              <a:spcAft>
                <a:spcPts val="0"/>
              </a:spcAft>
              <a:buNone/>
            </a:pPr>
            <a:r>
              <a:rPr lang="en-US" altLang="zh-CN" sz="2400">
                <a:solidFill>
                  <a:srgbClr val="FF0000"/>
                </a:solidFill>
                <a:latin typeface="Times New Roman" panose="02020603050405020304" charset="0"/>
                <a:cs typeface="Times New Roman" panose="02020603050405020304" charset="0"/>
              </a:rPr>
              <a:t>10.4</a:t>
            </a:r>
            <a:r>
              <a:rPr lang="zh-CN" altLang="en-US" sz="2400">
                <a:solidFill>
                  <a:srgbClr val="FF0000"/>
                </a:solidFill>
                <a:latin typeface="Times New Roman" panose="02020603050405020304" charset="0"/>
                <a:cs typeface="Times New Roman" panose="02020603050405020304" charset="0"/>
              </a:rPr>
              <a:t>害怕与恐惧</a:t>
            </a:r>
          </a:p>
          <a:p>
            <a:pPr marL="0" indent="0">
              <a:lnSpc>
                <a:spcPts val="288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scared stiff</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吓呆了</a:t>
            </a:r>
            <a:r>
              <a:rPr lang="zh-CN" altLang="en-US" sz="2400">
                <a:solidFill>
                  <a:schemeClr val="tx1"/>
                </a:solidFill>
                <a:latin typeface="Times New Roman" panose="02020603050405020304" charset="0"/>
                <a:cs typeface="Times New Roman" panose="02020603050405020304" charset="0"/>
              </a:rPr>
              <a:t>（底下的例句写得不行）</a:t>
            </a:r>
          </a:p>
          <a:p>
            <a:pPr marL="0" indent="0">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The sudden growl from the bushes left him scared stiff, his feet rooted to the spot.</a:t>
            </a:r>
          </a:p>
          <a:p>
            <a:pPr marL="0" indent="0">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He was scared stiff at the prospect of failing the exam, not because of the punishment, but because of the disappointment in his parents' eyes.</a:t>
            </a:r>
          </a:p>
          <a:p>
            <a:pPr marL="0" indent="0">
              <a:lnSpc>
                <a:spcPts val="288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petrified</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惊呆的、石化般的恐惧</a:t>
            </a:r>
          </a:p>
          <a:p>
            <a:pPr marL="0" indent="0">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He stood petrified on the edge of the cliff, unable to take a stop forward. (</a:t>
            </a:r>
            <a:r>
              <a:rPr lang="zh-CN" altLang="en-US" sz="2400">
                <a:solidFill>
                  <a:schemeClr val="tx1"/>
                </a:solidFill>
                <a:latin typeface="Times New Roman" panose="02020603050405020304" charset="0"/>
                <a:cs typeface="Times New Roman" panose="02020603050405020304" charset="0"/>
              </a:rPr>
              <a:t>这个还可以）</a:t>
            </a:r>
          </a:p>
          <a:p>
            <a:pPr marL="0" indent="0">
              <a:lnSpc>
                <a:spcPts val="288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heart pounding</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心跳加速</a:t>
            </a:r>
          </a:p>
          <a:p>
            <a:pPr marL="0" indent="0">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His heart was pounding so loudly he could barely hear the footsteps. </a:t>
            </a:r>
          </a:p>
          <a:p>
            <a:pPr marL="0" indent="0">
              <a:lnSpc>
                <a:spcPts val="288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be gripped by fear</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被恐惧攫住</a:t>
            </a:r>
          </a:p>
          <a:p>
            <a:pPr marL="0" indent="0">
              <a:lnSpc>
                <a:spcPts val="288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shiver at the thought of</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一想到</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就发抖</a:t>
            </a:r>
            <a:r>
              <a:rPr lang="zh-CN" altLang="en-US" sz="2400">
                <a:solidFill>
                  <a:schemeClr val="tx1"/>
                </a:solidFill>
                <a:latin typeface="Times New Roman" panose="02020603050405020304" charset="0"/>
                <a:cs typeface="Times New Roman" panose="02020603050405020304" charset="0"/>
              </a:rPr>
              <a:t>（底下的例句不中）</a:t>
            </a:r>
          </a:p>
          <a:p>
            <a:pPr marL="0" indent="0">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The thought of the coming exam sent an uncontrollable shiver through him, a storm of thoughts raging in his head.</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582840" y="751680"/>
              <a:ext cx="9534240" cy="4521960"/>
            </p14:xfrm>
          </p:contentPart>
        </mc:Choice>
        <mc:Fallback>
          <p:pic>
            <p:nvPicPr>
              <p:cNvPr id="2" name="墨迹 1"/>
              <p:cNvPicPr/>
              <p:nvPr/>
            </p:nvPicPr>
            <p:blipFill>
              <a:blip r:embed="rId5"/>
              <a:stretch>
                <a:fillRect/>
              </a:stretch>
            </p:blipFill>
            <p:spPr>
              <a:xfrm>
                <a:off x="573480" y="742320"/>
                <a:ext cx="9552960" cy="454068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43230"/>
            <a:ext cx="10968990" cy="5806440"/>
          </a:xfrm>
          <a:ln>
            <a:solidFill>
              <a:schemeClr val="accent1"/>
            </a:solidFill>
          </a:ln>
        </p:spPr>
        <p:txBody>
          <a:bodyPr/>
          <a:lstStyle/>
          <a:p>
            <a:pPr marL="0" indent="0">
              <a:buNone/>
            </a:pPr>
            <a:endParaRPr lang="zh-CN" altLang="en-US"/>
          </a:p>
        </p:txBody>
      </p:sp>
      <p:pic>
        <p:nvPicPr>
          <p:cNvPr id="4" name="图片 3" descr="Screenshot_20251120_051337_com.xingin.xhs_edit_76"/>
          <p:cNvPicPr>
            <a:picLocks noChangeAspect="1"/>
          </p:cNvPicPr>
          <p:nvPr/>
        </p:nvPicPr>
        <p:blipFill>
          <a:blip r:embed="rId4"/>
          <a:stretch>
            <a:fillRect/>
          </a:stretch>
        </p:blipFill>
        <p:spPr>
          <a:xfrm>
            <a:off x="490855" y="252730"/>
            <a:ext cx="7751445" cy="6426200"/>
          </a:xfrm>
          <a:prstGeom prst="rect">
            <a:avLst/>
          </a:prstGeom>
        </p:spPr>
      </p:pic>
      <p:sp>
        <p:nvSpPr>
          <p:cNvPr id="5" name="文本框 4"/>
          <p:cNvSpPr txBox="1"/>
          <p:nvPr/>
        </p:nvSpPr>
        <p:spPr>
          <a:xfrm>
            <a:off x="8684895" y="1294130"/>
            <a:ext cx="4064000" cy="829945"/>
          </a:xfrm>
          <a:prstGeom prst="rect">
            <a:avLst/>
          </a:prstGeom>
          <a:noFill/>
        </p:spPr>
        <p:txBody>
          <a:bodyPr wrap="square" rtlCol="0">
            <a:spAutoFit/>
          </a:bodyPr>
          <a:lstStyle/>
          <a:p>
            <a:r>
              <a:rPr lang="zh-CN" altLang="en-US" sz="2400">
                <a:solidFill>
                  <a:srgbClr val="FF0000"/>
                </a:solidFill>
              </a:rPr>
              <a:t>下节课从</a:t>
            </a:r>
            <a:r>
              <a:rPr lang="en-US" altLang="zh-CN" sz="2400">
                <a:solidFill>
                  <a:srgbClr val="FF0000"/>
                </a:solidFill>
              </a:rPr>
              <a:t>P133</a:t>
            </a:r>
            <a:r>
              <a:rPr lang="zh-CN" altLang="en-US" sz="2400">
                <a:solidFill>
                  <a:srgbClr val="FF0000"/>
                </a:solidFill>
              </a:rPr>
              <a:t>开始。</a:t>
            </a:r>
          </a:p>
          <a:p>
            <a:endParaRPr lang="zh-CN" altLang="en-US" sz="2400">
              <a:solidFill>
                <a:srgbClr val="FF0000"/>
              </a:solidFill>
            </a:endParaRPr>
          </a:p>
        </p:txBody>
      </p:sp>
      <mc:AlternateContent xmlns:mc="http://schemas.openxmlformats.org/markup-compatibility/2006">
        <mc:Choice xmlns:p14="http://schemas.microsoft.com/office/powerpoint/2010/main" Requires="p14">
          <p:contentPart p14:bwMode="auto" r:id="rId5">
            <p14:nvContentPartPr>
              <p14:cNvPr id="2" name="墨迹 1"/>
              <p14:cNvContentPartPr/>
              <p14:nvPr/>
            </p14:nvContentPartPr>
            <p14:xfrm>
              <a:off x="380160" y="790920"/>
              <a:ext cx="8081280" cy="3583440"/>
            </p14:xfrm>
          </p:contentPart>
        </mc:Choice>
        <mc:Fallback>
          <p:pic>
            <p:nvPicPr>
              <p:cNvPr id="2" name="墨迹 1"/>
              <p:cNvPicPr/>
              <p:nvPr/>
            </p:nvPicPr>
            <p:blipFill>
              <a:blip r:embed="rId6"/>
              <a:stretch>
                <a:fillRect/>
              </a:stretch>
            </p:blipFill>
            <p:spPr>
              <a:xfrm>
                <a:off x="370800" y="781560"/>
                <a:ext cx="8100000" cy="360216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23545"/>
            <a:ext cx="10968990" cy="5826125"/>
          </a:xfrm>
          <a:ln>
            <a:solidFill>
              <a:schemeClr val="accent1"/>
            </a:solidFill>
          </a:ln>
        </p:spPr>
        <p:txBody>
          <a:bodyPr/>
          <a:lstStyle/>
          <a:p>
            <a:pPr marL="0" indent="0">
              <a:buNone/>
            </a:pPr>
            <a:endParaRPr lang="zh-CN" altLang="en-US"/>
          </a:p>
        </p:txBody>
      </p:sp>
      <p:pic>
        <p:nvPicPr>
          <p:cNvPr id="4" name="图片 3" descr="IMG_20251118_185102_edit_16042219185572"/>
          <p:cNvPicPr>
            <a:picLocks noChangeAspect="1"/>
          </p:cNvPicPr>
          <p:nvPr/>
        </p:nvPicPr>
        <p:blipFill>
          <a:blip r:embed="rId4"/>
          <a:stretch>
            <a:fillRect/>
          </a:stretch>
        </p:blipFill>
        <p:spPr>
          <a:xfrm>
            <a:off x="461645" y="248285"/>
            <a:ext cx="11322685" cy="634365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73710"/>
            <a:ext cx="10968990" cy="5775960"/>
          </a:xfrm>
          <a:ln>
            <a:solidFill>
              <a:schemeClr val="accent1"/>
            </a:solidFill>
          </a:ln>
        </p:spPr>
        <p:txBody>
          <a:bodyPr>
            <a:noAutofit/>
          </a:bodyPr>
          <a:lstStyle/>
          <a:p>
            <a:pPr marL="0" indent="0" algn="just">
              <a:spcAft>
                <a:spcPts val="0"/>
              </a:spcAft>
              <a:buNone/>
            </a:pPr>
            <a:r>
              <a:rPr lang="en-US" altLang="zh-CN" sz="2400">
                <a:solidFill>
                  <a:srgbClr val="FF0000"/>
                </a:solidFill>
                <a:latin typeface="Times New Roman" panose="02020603050405020304" charset="0"/>
                <a:cs typeface="Times New Roman" panose="02020603050405020304" charset="0"/>
              </a:rPr>
              <a:t>P</a:t>
            </a:r>
            <a:r>
              <a:rPr lang="en-US" altLang="zh-CN" sz="2400" baseline="-25000">
                <a:solidFill>
                  <a:srgbClr val="FF0000"/>
                </a:solidFill>
                <a:latin typeface="Times New Roman" panose="02020603050405020304" charset="0"/>
                <a:cs typeface="Times New Roman" panose="02020603050405020304" charset="0"/>
              </a:rPr>
              <a:t>120</a:t>
            </a:r>
            <a:r>
              <a:rPr lang="en-US" altLang="zh-CN" sz="2400">
                <a:solidFill>
                  <a:srgbClr val="FF0000"/>
                </a:solidFill>
                <a:latin typeface="Times New Roman" panose="02020603050405020304" charset="0"/>
                <a:cs typeface="Times New Roman" panose="02020603050405020304" charset="0"/>
              </a:rPr>
              <a:t> </a:t>
            </a:r>
          </a:p>
          <a:p>
            <a:pPr marL="0" indent="0" algn="just">
              <a:spcAft>
                <a:spcPts val="0"/>
              </a:spcAft>
              <a:buNone/>
            </a:pPr>
            <a:r>
              <a:rPr lang="en-US" altLang="zh-CN" sz="2400">
                <a:solidFill>
                  <a:srgbClr val="FF0000"/>
                </a:solidFill>
                <a:latin typeface="Times New Roman" panose="02020603050405020304" charset="0"/>
                <a:cs typeface="Times New Roman" panose="02020603050405020304" charset="0"/>
              </a:rPr>
              <a:t>9.4 </a:t>
            </a:r>
            <a:r>
              <a:rPr lang="zh-CN" altLang="en-US" sz="2400">
                <a:solidFill>
                  <a:srgbClr val="FF0000"/>
                </a:solidFill>
                <a:latin typeface="Times New Roman" panose="02020603050405020304" charset="0"/>
                <a:cs typeface="Times New Roman" panose="02020603050405020304" charset="0"/>
              </a:rPr>
              <a:t>怨恨与报复</a:t>
            </a:r>
            <a:endParaRPr lang="zh-CN" altLang="en-US" sz="2400">
              <a:solidFill>
                <a:schemeClr val="tx1"/>
              </a:solidFill>
              <a:latin typeface="Times New Roman" panose="02020603050405020304" charset="0"/>
              <a:cs typeface="Times New Roman" panose="02020603050405020304" charset="0"/>
            </a:endParaRPr>
          </a:p>
          <a:p>
            <a:pPr marL="0" indent="0" algn="just">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harbor resentment </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心存怨恨</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He harbored resentment toward his former teacher who had humiliated him. </a:t>
            </a:r>
          </a:p>
          <a:p>
            <a:pPr marL="0" indent="0" algn="just">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bear a grudge </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记仇、怀恨在心</a:t>
            </a:r>
            <a:endParaRPr lang="zh-CN" altLang="en-US" sz="2400">
              <a:solidFill>
                <a:schemeClr val="tx1"/>
              </a:solidFill>
              <a:latin typeface="Times New Roman" panose="02020603050405020304" charset="0"/>
              <a:cs typeface="Times New Roman" panose="02020603050405020304" charset="0"/>
            </a:endParaRP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She bore a grudge for years after being excluded from the project. </a:t>
            </a:r>
          </a:p>
          <a:p>
            <a:pPr marL="0" indent="0" algn="just">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grudge</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的重要派生词：</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ungrudgingly=willingly </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Ungrudgingly, she offered me her help, pulling me back from the brink of a complete breakdown.</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Ungrudgingly, she shared with me her tactics of learning math, guiding me through the labyrinth of my despair.</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She offered her help ungrudgingly; it was the anchor I needed in my storm.</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43230"/>
            <a:ext cx="10968990" cy="5806440"/>
          </a:xfrm>
          <a:ln>
            <a:solidFill>
              <a:schemeClr val="accent1"/>
            </a:solidFill>
          </a:ln>
        </p:spPr>
        <p:txBody>
          <a:bodyPr>
            <a:noAutofit/>
          </a:bodyPr>
          <a:lstStyle/>
          <a:p>
            <a:pPr marL="0" indent="0" algn="just">
              <a:lnSpc>
                <a:spcPts val="2880"/>
              </a:lnSpc>
              <a:spcAft>
                <a:spcPts val="0"/>
              </a:spcAft>
              <a:buNone/>
            </a:pPr>
            <a:r>
              <a:rPr lang="en-US" altLang="zh-CN" sz="2400" b="1">
                <a:solidFill>
                  <a:schemeClr val="tx1"/>
                </a:solidFill>
                <a:latin typeface="Times New Roman" panose="02020603050405020304" charset="0"/>
                <a:cs typeface="Times New Roman" panose="02020603050405020304" charset="0"/>
              </a:rPr>
              <a:t>9.5 </a:t>
            </a:r>
            <a:r>
              <a:rPr lang="zh-CN" altLang="en-US" sz="2400" b="1">
                <a:solidFill>
                  <a:schemeClr val="tx1"/>
                </a:solidFill>
                <a:latin typeface="Times New Roman" panose="02020603050405020304" charset="0"/>
                <a:cs typeface="Times New Roman" panose="02020603050405020304" charset="0"/>
              </a:rPr>
              <a:t>嫉妒与幸灾乐祸</a:t>
            </a:r>
          </a:p>
          <a:p>
            <a:pPr marL="0" indent="0" algn="just">
              <a:lnSpc>
                <a:spcPts val="288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jealous=envious</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嫉妒的</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She was envious of her friend’s effortless popularity. (</a:t>
            </a:r>
            <a:r>
              <a:rPr lang="zh-CN" altLang="en-US" sz="2400">
                <a:solidFill>
                  <a:schemeClr val="tx1"/>
                </a:solidFill>
                <a:latin typeface="Times New Roman" panose="02020603050405020304" charset="0"/>
                <a:cs typeface="Times New Roman" panose="02020603050405020304" charset="0"/>
              </a:rPr>
              <a:t>这个写得还行）</a:t>
            </a:r>
          </a:p>
          <a:p>
            <a:pPr marL="0" indent="0" algn="just">
              <a:lnSpc>
                <a:spcPts val="2880"/>
              </a:lnSpc>
              <a:spcAft>
                <a:spcPts val="0"/>
              </a:spcAft>
              <a:buNone/>
            </a:pP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feel overshadowed / dwarfed / eclipsed by ...</a:t>
            </a: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感到被比下去</a:t>
            </a:r>
            <a:r>
              <a:rPr lang="zh-CN" altLang="en-US" sz="2400">
                <a:solidFill>
                  <a:schemeClr val="tx1"/>
                </a:solidFill>
                <a:latin typeface="Times New Roman" panose="02020603050405020304" charset="0"/>
                <a:cs typeface="Times New Roman" panose="02020603050405020304" charset="0"/>
              </a:rPr>
              <a:t>（底下的例句写得不大行）</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In the presence of her eloquent and charismatic friend, she always felt overshadowed, her own voice seeming small and insignificant.</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I had always felt overshadowed by Maria's brilliance, a thorn in our friendship, until the day she broke down, confessing that it was my resilience that she had always admired. In that moment of mutual vulnerability, the shadow dissolved, and we saw each other clearly for the first time.</a:t>
            </a:r>
          </a:p>
          <a:p>
            <a:pPr marL="0" indent="0" algn="just">
              <a:lnSpc>
                <a:spcPts val="288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take pleasure in one’s misfortune</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幸灾乐祸</a:t>
            </a:r>
            <a:r>
              <a:rPr lang="en-US" altLang="zh-CN" sz="2400">
                <a:solidFill>
                  <a:schemeClr val="tx1"/>
                </a:solidFill>
                <a:latin typeface="Times New Roman" panose="02020603050405020304" charset="0"/>
                <a:cs typeface="Times New Roman" panose="02020603050405020304" charset="0"/>
              </a:rPr>
              <a:t>(</a:t>
            </a:r>
            <a:r>
              <a:rPr lang="zh-CN" altLang="en-US" sz="2400">
                <a:solidFill>
                  <a:schemeClr val="tx1"/>
                </a:solidFill>
                <a:latin typeface="Times New Roman" panose="02020603050405020304" charset="0"/>
                <a:cs typeface="Times New Roman" panose="02020603050405020304" charset="0"/>
              </a:rPr>
              <a:t>底下的例句写得不行）</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She pretended to offer sympathy, but the gleam in her eyes betrayed how she took pleasure in my misfortune.</a:t>
            </a:r>
          </a:p>
          <a:p>
            <a:pPr marL="0" indent="0" algn="just">
              <a:buNone/>
            </a:pPr>
            <a:endParaRPr lang="en-US" altLang="zh-CN" sz="2400">
              <a:solidFill>
                <a:schemeClr val="tx1"/>
              </a:solidFill>
              <a:latin typeface="Times New Roman" panose="02020603050405020304" charset="0"/>
              <a:cs typeface="Times New Roman" panose="0202060305040502030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05130"/>
            <a:ext cx="10968990" cy="5844540"/>
          </a:xfrm>
          <a:ln>
            <a:solidFill>
              <a:schemeClr val="accent1"/>
            </a:solidFill>
          </a:ln>
        </p:spPr>
        <p:txBody>
          <a:bodyPr/>
          <a:lstStyle/>
          <a:p>
            <a:pPr marL="0" indent="0">
              <a:buNone/>
            </a:pPr>
            <a:endParaRPr lang="zh-CN" altLang="en-US"/>
          </a:p>
        </p:txBody>
      </p:sp>
      <p:pic>
        <p:nvPicPr>
          <p:cNvPr id="4" name="图片 3" descr="Screenshot_20251120_041554_com.baidu.netdisk_edit"/>
          <p:cNvPicPr>
            <a:picLocks noChangeAspect="1"/>
          </p:cNvPicPr>
          <p:nvPr/>
        </p:nvPicPr>
        <p:blipFill>
          <a:blip r:embed="rId4"/>
          <a:stretch>
            <a:fillRect/>
          </a:stretch>
        </p:blipFill>
        <p:spPr>
          <a:xfrm>
            <a:off x="434340" y="361950"/>
            <a:ext cx="11393805" cy="623951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87350"/>
            <a:ext cx="10968990" cy="5862320"/>
          </a:xfrm>
          <a:ln>
            <a:solidFill>
              <a:schemeClr val="accent1"/>
            </a:solidFill>
          </a:ln>
        </p:spPr>
        <p:txBody>
          <a:bodyPr>
            <a:noAutofit/>
          </a:bodyPr>
          <a:lstStyle/>
          <a:p>
            <a:pPr marL="0" indent="0" algn="just">
              <a:lnSpc>
                <a:spcPts val="2300"/>
              </a:lnSpc>
              <a:spcAft>
                <a:spcPts val="0"/>
              </a:spcAft>
              <a:buNone/>
            </a:pPr>
            <a:r>
              <a:rPr lang="en-US" altLang="zh-CN" sz="2300">
                <a:solidFill>
                  <a:srgbClr val="FF0000"/>
                </a:solidFill>
                <a:latin typeface="Times New Roman" panose="02020603050405020304" charset="0"/>
                <a:cs typeface="Times New Roman" panose="02020603050405020304" charset="0"/>
              </a:rPr>
              <a:t>P</a:t>
            </a:r>
            <a:r>
              <a:rPr lang="en-US" altLang="zh-CN" sz="2300" baseline="-25000">
                <a:solidFill>
                  <a:srgbClr val="FF0000"/>
                </a:solidFill>
                <a:latin typeface="Times New Roman" panose="02020603050405020304" charset="0"/>
                <a:cs typeface="Times New Roman" panose="02020603050405020304" charset="0"/>
              </a:rPr>
              <a:t>124</a:t>
            </a:r>
            <a:r>
              <a:rPr lang="en-US" altLang="zh-CN" sz="2300">
                <a:solidFill>
                  <a:srgbClr val="FF0000"/>
                </a:solidFill>
                <a:latin typeface="Times New Roman" panose="02020603050405020304" charset="0"/>
                <a:cs typeface="Times New Roman" panose="02020603050405020304" charset="0"/>
              </a:rPr>
              <a:t> </a:t>
            </a:r>
          </a:p>
          <a:p>
            <a:pPr marL="0" indent="0" algn="just">
              <a:lnSpc>
                <a:spcPts val="2300"/>
              </a:lnSpc>
              <a:spcAft>
                <a:spcPts val="0"/>
              </a:spcAft>
              <a:buNone/>
            </a:pPr>
            <a:r>
              <a:rPr lang="zh-CN" altLang="en-US" sz="2300">
                <a:solidFill>
                  <a:srgbClr val="FF0000"/>
                </a:solidFill>
                <a:latin typeface="Times New Roman" panose="02020603050405020304" charset="0"/>
                <a:cs typeface="Times New Roman" panose="02020603050405020304" charset="0"/>
              </a:rPr>
              <a:t>第</a:t>
            </a:r>
            <a:r>
              <a:rPr lang="en-US" altLang="zh-CN" sz="2300">
                <a:solidFill>
                  <a:srgbClr val="FF0000"/>
                </a:solidFill>
                <a:latin typeface="Times New Roman" panose="02020603050405020304" charset="0"/>
                <a:cs typeface="Times New Roman" panose="02020603050405020304" charset="0"/>
              </a:rPr>
              <a:t>10</a:t>
            </a:r>
            <a:r>
              <a:rPr lang="zh-CN" altLang="en-US" sz="2300">
                <a:solidFill>
                  <a:srgbClr val="FF0000"/>
                </a:solidFill>
                <a:latin typeface="Times New Roman" panose="02020603050405020304" charset="0"/>
                <a:cs typeface="Times New Roman" panose="02020603050405020304" charset="0"/>
              </a:rPr>
              <a:t>章</a:t>
            </a:r>
            <a:r>
              <a:rPr lang="en-US" altLang="zh-CN" sz="2300">
                <a:solidFill>
                  <a:srgbClr val="FF0000"/>
                </a:solidFill>
                <a:latin typeface="Times New Roman" panose="02020603050405020304" charset="0"/>
                <a:cs typeface="Times New Roman" panose="02020603050405020304" charset="0"/>
              </a:rPr>
              <a:t>  </a:t>
            </a:r>
            <a:r>
              <a:rPr lang="zh-CN" altLang="en-US" sz="2300">
                <a:solidFill>
                  <a:srgbClr val="FF0000"/>
                </a:solidFill>
                <a:latin typeface="Times New Roman" panose="02020603050405020304" charset="0"/>
                <a:cs typeface="Times New Roman" panose="02020603050405020304" charset="0"/>
              </a:rPr>
              <a:t>焦虑与恐惧</a:t>
            </a:r>
            <a:endParaRPr lang="zh-CN" altLang="en-US" sz="2300">
              <a:solidFill>
                <a:schemeClr val="tx1"/>
              </a:solidFill>
              <a:latin typeface="Times New Roman" panose="02020603050405020304" charset="0"/>
              <a:cs typeface="Times New Roman" panose="02020603050405020304" charset="0"/>
            </a:endParaRPr>
          </a:p>
          <a:p>
            <a:pPr marL="0" indent="0" algn="just">
              <a:lnSpc>
                <a:spcPts val="2300"/>
              </a:lnSpc>
              <a:spcAft>
                <a:spcPts val="0"/>
              </a:spcAft>
              <a:buNone/>
            </a:pPr>
            <a:r>
              <a:rPr lang="en-US" altLang="zh-CN" sz="2300">
                <a:solidFill>
                  <a:schemeClr val="tx1"/>
                </a:solidFill>
                <a:latin typeface="Times New Roman" panose="02020603050405020304" charset="0"/>
                <a:cs typeface="Times New Roman" panose="02020603050405020304" charset="0"/>
              </a:rPr>
              <a:t>Anxiety pulled at the edges ... like a string winding toward a knot. (</a:t>
            </a:r>
            <a:r>
              <a:rPr lang="zh-CN" altLang="en-US" sz="2300">
                <a:solidFill>
                  <a:schemeClr val="tx1"/>
                </a:solidFill>
                <a:latin typeface="Times New Roman" panose="02020603050405020304" charset="0"/>
                <a:cs typeface="Times New Roman" panose="02020603050405020304" charset="0"/>
              </a:rPr>
              <a:t>这个句子不背诵）</a:t>
            </a:r>
          </a:p>
          <a:p>
            <a:pPr marL="0" indent="0" algn="just">
              <a:lnSpc>
                <a:spcPts val="2300"/>
              </a:lnSpc>
              <a:spcAft>
                <a:spcPts val="0"/>
              </a:spcAft>
              <a:buNone/>
            </a:pPr>
            <a:r>
              <a:rPr lang="en-US" altLang="zh-CN" sz="23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10.1 </a:t>
            </a:r>
            <a:r>
              <a:rPr lang="zh-CN" altLang="en-US" sz="23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担心与焦虑</a:t>
            </a:r>
          </a:p>
          <a:p>
            <a:pPr marL="0" indent="0" algn="just">
              <a:lnSpc>
                <a:spcPts val="2300"/>
              </a:lnSpc>
              <a:spcAft>
                <a:spcPts val="0"/>
              </a:spcAft>
              <a:buNone/>
            </a:pPr>
            <a:r>
              <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worried</a:t>
            </a:r>
            <a:r>
              <a:rPr lang="zh-CN" altLang="en-US"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担心的</a:t>
            </a:r>
          </a:p>
          <a:p>
            <a:pPr marL="0" indent="0" algn="just">
              <a:lnSpc>
                <a:spcPts val="2300"/>
              </a:lnSpc>
              <a:spcAft>
                <a:spcPts val="0"/>
              </a:spcAft>
              <a:buNone/>
            </a:pPr>
            <a:r>
              <a:rPr lang="zh-CN" altLang="en-US" sz="2300">
                <a:solidFill>
                  <a:schemeClr val="tx1"/>
                </a:solidFill>
                <a:latin typeface="Times New Roman" panose="02020603050405020304" charset="0"/>
                <a:cs typeface="Times New Roman" panose="02020603050405020304" charset="0"/>
              </a:rPr>
              <a:t>注意基础表达：</a:t>
            </a:r>
            <a:r>
              <a:rPr lang="en-US" altLang="zh-CN" sz="2300">
                <a:solidFill>
                  <a:schemeClr val="tx1"/>
                </a:solidFill>
                <a:latin typeface="Times New Roman" panose="02020603050405020304" charset="0"/>
                <a:cs typeface="Times New Roman" panose="02020603050405020304" charset="0"/>
              </a:rPr>
              <a:t>worry about ..., be worried about ..., worry that..., be worried that ... </a:t>
            </a:r>
          </a:p>
          <a:p>
            <a:pPr marL="0" indent="0" algn="just">
              <a:lnSpc>
                <a:spcPts val="2300"/>
              </a:lnSpc>
              <a:spcAft>
                <a:spcPts val="0"/>
              </a:spcAft>
              <a:buNone/>
            </a:pPr>
            <a:r>
              <a:rPr lang="zh-CN" altLang="en-US"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加强版：</a:t>
            </a:r>
            <a:r>
              <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be worried sick</a:t>
            </a:r>
            <a:r>
              <a:rPr lang="zh-CN" altLang="en-US"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特别担心</a:t>
            </a:r>
          </a:p>
          <a:p>
            <a:pPr marL="0" indent="0" algn="just">
              <a:lnSpc>
                <a:spcPts val="2300"/>
              </a:lnSpc>
              <a:spcAft>
                <a:spcPts val="0"/>
              </a:spcAft>
              <a:buNone/>
            </a:pPr>
            <a:r>
              <a:rPr lang="en-US" altLang="zh-CN" sz="2300">
                <a:solidFill>
                  <a:schemeClr val="tx1"/>
                </a:solidFill>
                <a:latin typeface="Times New Roman" panose="02020603050405020304" charset="0"/>
                <a:cs typeface="Times New Roman" panose="02020603050405020304" charset="0"/>
              </a:rPr>
              <a:t>No matter how far a son may travel, his mother is worried sick about his safety and well-being.</a:t>
            </a:r>
          </a:p>
          <a:p>
            <a:pPr marL="0" indent="0" algn="just">
              <a:lnSpc>
                <a:spcPts val="2300"/>
              </a:lnSpc>
              <a:spcAft>
                <a:spcPts val="0"/>
              </a:spcAft>
              <a:buNone/>
            </a:pPr>
            <a:r>
              <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uneasy</a:t>
            </a:r>
            <a:r>
              <a:rPr lang="zh-CN" altLang="en-US"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心神不安的，</a:t>
            </a:r>
            <a:r>
              <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unease / uneasiness </a:t>
            </a:r>
            <a:r>
              <a:rPr lang="zh-CN" altLang="en-US"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心神不安</a:t>
            </a:r>
            <a:r>
              <a:rPr lang="zh-CN" altLang="en-US" sz="2300">
                <a:solidFill>
                  <a:schemeClr val="tx1"/>
                </a:solidFill>
                <a:latin typeface="Times New Roman" panose="02020603050405020304" charset="0"/>
                <a:cs typeface="Times New Roman" panose="02020603050405020304" charset="0"/>
              </a:rPr>
              <a:t>（底下的例句有点无力）</a:t>
            </a:r>
          </a:p>
          <a:p>
            <a:pPr marL="0" indent="0" algn="just">
              <a:lnSpc>
                <a:spcPts val="2300"/>
              </a:lnSpc>
              <a:spcAft>
                <a:spcPts val="0"/>
              </a:spcAft>
              <a:buNone/>
            </a:pPr>
            <a:r>
              <a:rPr lang="en-US" altLang="zh-CN" sz="2300">
                <a:solidFill>
                  <a:schemeClr val="tx1"/>
                </a:solidFill>
                <a:latin typeface="Times New Roman" panose="02020603050405020304" charset="0"/>
                <a:cs typeface="Times New Roman" panose="02020603050405020304" charset="0"/>
              </a:rPr>
              <a:t>Unease preyed on her mind. </a:t>
            </a:r>
          </a:p>
          <a:p>
            <a:pPr marL="0" indent="0" algn="just">
              <a:lnSpc>
                <a:spcPts val="2300"/>
              </a:lnSpc>
              <a:spcAft>
                <a:spcPts val="0"/>
              </a:spcAft>
              <a:buNone/>
            </a:pPr>
            <a:r>
              <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have butterflies in one’s stomach</a:t>
            </a:r>
            <a:r>
              <a:rPr lang="zh-CN" altLang="en-US"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紧张不安</a:t>
            </a:r>
          </a:p>
          <a:p>
            <a:pPr marL="0" indent="0" algn="just">
              <a:lnSpc>
                <a:spcPts val="2300"/>
              </a:lnSpc>
              <a:spcAft>
                <a:spcPts val="0"/>
              </a:spcAft>
              <a:buNone/>
            </a:pPr>
            <a:r>
              <a:rPr lang="en-US" altLang="zh-CN" sz="2300">
                <a:solidFill>
                  <a:schemeClr val="tx1"/>
                </a:solidFill>
                <a:latin typeface="Times New Roman" panose="02020603050405020304" charset="0"/>
                <a:cs typeface="Times New Roman" panose="02020603050405020304" charset="0"/>
              </a:rPr>
              <a:t>Standing before her, all his rehearsed words vanished, replaced only by the frantic flutter of butterflies in his stomach.</a:t>
            </a:r>
          </a:p>
          <a:p>
            <a:pPr marL="0" indent="0" algn="just">
              <a:lnSpc>
                <a:spcPts val="2300"/>
              </a:lnSpc>
              <a:spcAft>
                <a:spcPts val="0"/>
              </a:spcAft>
              <a:buNone/>
            </a:pPr>
            <a:r>
              <a:rPr lang="en-US" altLang="zh-CN" sz="2300">
                <a:solidFill>
                  <a:schemeClr val="tx1"/>
                </a:solidFill>
                <a:latin typeface="Times New Roman" panose="02020603050405020304" charset="0"/>
                <a:cs typeface="Times New Roman" panose="02020603050405020304" charset="0"/>
              </a:rPr>
              <a:t>He took a deep breath, trying to calm the butterflies in his stomach, but the sight of the audience made them take flight again.</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592200" y="1676160"/>
              <a:ext cx="10774080" cy="4557960"/>
            </p14:xfrm>
          </p:contentPart>
        </mc:Choice>
        <mc:Fallback>
          <p:pic>
            <p:nvPicPr>
              <p:cNvPr id="2" name="墨迹 1"/>
              <p:cNvPicPr/>
              <p:nvPr/>
            </p:nvPicPr>
            <p:blipFill>
              <a:blip r:embed="rId5"/>
              <a:stretch>
                <a:fillRect/>
              </a:stretch>
            </p:blipFill>
            <p:spPr>
              <a:xfrm>
                <a:off x="582840" y="1666800"/>
                <a:ext cx="10792800" cy="457668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12115"/>
            <a:ext cx="10968990" cy="5837555"/>
          </a:xfrm>
          <a:ln>
            <a:solidFill>
              <a:schemeClr val="accent1"/>
            </a:solidFill>
          </a:ln>
        </p:spPr>
        <p:txBody>
          <a:bodyPr/>
          <a:lstStyle/>
          <a:p>
            <a:pPr marL="0" indent="0">
              <a:buNone/>
            </a:pPr>
            <a:endParaRPr lang="zh-CN" altLang="en-US"/>
          </a:p>
        </p:txBody>
      </p:sp>
      <p:pic>
        <p:nvPicPr>
          <p:cNvPr id="4" name="图片 3" descr="Screenshot_20251120_043113_com.baidu.netdisk_edit"/>
          <p:cNvPicPr>
            <a:picLocks noChangeAspect="1"/>
          </p:cNvPicPr>
          <p:nvPr/>
        </p:nvPicPr>
        <p:blipFill>
          <a:blip r:embed="rId4"/>
          <a:stretch>
            <a:fillRect/>
          </a:stretch>
        </p:blipFill>
        <p:spPr>
          <a:xfrm>
            <a:off x="332740" y="230505"/>
            <a:ext cx="11527790" cy="636651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87350"/>
            <a:ext cx="10968990" cy="5862320"/>
          </a:xfrm>
          <a:ln>
            <a:solidFill>
              <a:schemeClr val="accent1"/>
            </a:solidFill>
          </a:ln>
        </p:spPr>
        <p:txBody>
          <a:bodyPr>
            <a:noAutofit/>
          </a:bodyPr>
          <a:lstStyle/>
          <a:p>
            <a:pPr marL="0" indent="0" algn="just">
              <a:spcAft>
                <a:spcPts val="0"/>
              </a:spcAft>
              <a:buNone/>
            </a:pPr>
            <a:r>
              <a:rPr lang="en-US" altLang="zh-CN" sz="2400" b="1">
                <a:solidFill>
                  <a:srgbClr val="FF0000"/>
                </a:solidFill>
                <a:latin typeface="Times New Roman" panose="02020603050405020304" charset="0"/>
                <a:cs typeface="Times New Roman" panose="02020603050405020304" charset="0"/>
              </a:rPr>
              <a:t>10.2 </a:t>
            </a:r>
            <a:r>
              <a:rPr lang="zh-CN" altLang="en-US" sz="2400" b="1">
                <a:solidFill>
                  <a:srgbClr val="FF0000"/>
                </a:solidFill>
                <a:latin typeface="Times New Roman" panose="02020603050405020304" charset="0"/>
                <a:cs typeface="Times New Roman" panose="02020603050405020304" charset="0"/>
              </a:rPr>
              <a:t>麻烦别人</a:t>
            </a:r>
            <a:r>
              <a:rPr lang="en-US" altLang="zh-CN" sz="2400" b="1">
                <a:solidFill>
                  <a:srgbClr val="FF0000"/>
                </a:solidFill>
                <a:latin typeface="Times New Roman" panose="02020603050405020304" charset="0"/>
                <a:cs typeface="Times New Roman" panose="02020603050405020304" charset="0"/>
              </a:rPr>
              <a:t> </a:t>
            </a:r>
            <a:r>
              <a:rPr lang="zh-CN" altLang="en-US" sz="2400" b="1">
                <a:solidFill>
                  <a:srgbClr val="FF0000"/>
                </a:solidFill>
                <a:latin typeface="Times New Roman" panose="02020603050405020304" charset="0"/>
                <a:cs typeface="Times New Roman" panose="02020603050405020304" charset="0"/>
              </a:rPr>
              <a:t>不好意思</a:t>
            </a:r>
          </a:p>
          <a:p>
            <a:pPr marL="0" indent="0" algn="just">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lean on someone</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依赖某人</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She always offered him unwavering support, the one on whom he could lean for every solution.</a:t>
            </a:r>
          </a:p>
          <a:p>
            <a:pPr marL="0" indent="0" algn="just">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make someone feel obliged</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让某人感到有义务</a:t>
            </a:r>
            <a:r>
              <a:rPr lang="zh-CN" altLang="en-US" sz="2400">
                <a:solidFill>
                  <a:schemeClr val="tx1"/>
                </a:solidFill>
                <a:latin typeface="Times New Roman" panose="02020603050405020304" charset="0"/>
                <a:cs typeface="Times New Roman" panose="02020603050405020304" charset="0"/>
              </a:rPr>
              <a:t>（底下的例句有点虚）</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Although three powerful pedal strokes would have secured me third place, I felt obliged to stop and help him, recalling the time when he went out of his way to fix my snapped chain. </a:t>
            </a:r>
          </a:p>
          <a:p>
            <a:pPr marL="0" indent="0" algn="just">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turn red</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脸红</a:t>
            </a:r>
            <a:r>
              <a:rPr lang="zh-CN" altLang="en-US" sz="2400">
                <a:solidFill>
                  <a:schemeClr val="tx1"/>
                </a:solidFill>
                <a:latin typeface="Times New Roman" panose="02020603050405020304" charset="0"/>
                <a:cs typeface="Times New Roman" panose="02020603050405020304" charset="0"/>
              </a:rPr>
              <a:t>（这个表达有点</a:t>
            </a:r>
            <a:r>
              <a:rPr lang="en-US" altLang="zh-CN" sz="2400">
                <a:solidFill>
                  <a:schemeClr val="tx1"/>
                </a:solidFill>
                <a:latin typeface="Times New Roman" panose="02020603050405020304" charset="0"/>
                <a:cs typeface="Times New Roman" panose="02020603050405020304" charset="0"/>
              </a:rPr>
              <a:t>low</a:t>
            </a:r>
            <a:r>
              <a:rPr lang="zh-CN" altLang="en-US" sz="2400">
                <a:solidFill>
                  <a:schemeClr val="tx1"/>
                </a:solidFill>
                <a:latin typeface="Times New Roman" panose="02020603050405020304" charset="0"/>
                <a:cs typeface="Times New Roman" panose="02020603050405020304" charset="0"/>
              </a:rPr>
              <a:t>了）</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flush, blush, redden</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A wave of rosy hue flew to her face instantly he pointed out the mistake.</a:t>
            </a:r>
          </a:p>
          <a:p>
            <a:pPr marL="0" indent="0" algn="just">
              <a:buNone/>
            </a:pPr>
            <a:endParaRPr lang="en-US" altLang="zh-CN" sz="2400">
              <a:solidFill>
                <a:schemeClr val="tx1"/>
              </a:solidFill>
              <a:latin typeface="Times New Roman" panose="02020603050405020304" charset="0"/>
              <a:cs typeface="Times New Roman" panose="02020603050405020304" charset="0"/>
            </a:endParaRP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563400" y="821880"/>
              <a:ext cx="10716480" cy="5029920"/>
            </p14:xfrm>
          </p:contentPart>
        </mc:Choice>
        <mc:Fallback>
          <p:pic>
            <p:nvPicPr>
              <p:cNvPr id="2" name="墨迹 1"/>
              <p:cNvPicPr/>
              <p:nvPr/>
            </p:nvPicPr>
            <p:blipFill>
              <a:blip r:embed="rId5"/>
              <a:stretch>
                <a:fillRect/>
              </a:stretch>
            </p:blipFill>
            <p:spPr>
              <a:xfrm>
                <a:off x="554040" y="812520"/>
                <a:ext cx="10735200" cy="504864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p:txBody>
          <a:bodyPr/>
          <a:lstStyle/>
          <a:p>
            <a:pPr marL="0" indent="0">
              <a:buNone/>
            </a:pPr>
            <a:endParaRPr lang="zh-CN" altLang="en-US"/>
          </a:p>
        </p:txBody>
      </p:sp>
      <p:pic>
        <p:nvPicPr>
          <p:cNvPr id="4" name="图片 3" descr="Screenshot_20251120_044636_com.baidu.netdisk_edit"/>
          <p:cNvPicPr>
            <a:picLocks noChangeAspect="1"/>
          </p:cNvPicPr>
          <p:nvPr/>
        </p:nvPicPr>
        <p:blipFill>
          <a:blip r:embed="rId4"/>
          <a:stretch>
            <a:fillRect/>
          </a:stretch>
        </p:blipFill>
        <p:spPr>
          <a:xfrm>
            <a:off x="328295" y="98425"/>
            <a:ext cx="11535410" cy="6500495"/>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墨迹 1"/>
              <p14:cNvContentPartPr/>
              <p14:nvPr/>
            </p14:nvContentPartPr>
            <p14:xfrm>
              <a:off x="520200" y="580320"/>
              <a:ext cx="530640" cy="4248360"/>
            </p14:xfrm>
          </p:contentPart>
        </mc:Choice>
        <mc:Fallback>
          <p:pic>
            <p:nvPicPr>
              <p:cNvPr id="2" name="墨迹 1"/>
              <p:cNvPicPr/>
              <p:nvPr/>
            </p:nvPicPr>
            <p:blipFill>
              <a:blip r:embed="rId6"/>
              <a:stretch>
                <a:fillRect/>
              </a:stretch>
            </p:blipFill>
            <p:spPr>
              <a:xfrm>
                <a:off x="510840" y="570960"/>
                <a:ext cx="549360" cy="426708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93700"/>
            <a:ext cx="10968990" cy="5855970"/>
          </a:xfrm>
          <a:ln>
            <a:solidFill>
              <a:schemeClr val="accent1"/>
            </a:solidFill>
          </a:ln>
        </p:spPr>
        <p:txBody>
          <a:bodyPr/>
          <a:lstStyle/>
          <a:p>
            <a:pPr marL="0" indent="0" algn="just">
              <a:buNone/>
            </a:pPr>
            <a:r>
              <a:rPr lang="en-US" altLang="zh-CN">
                <a:solidFill>
                  <a:srgbClr val="FF0000"/>
                </a:solidFill>
              </a:rPr>
              <a:t>10.3 </a:t>
            </a:r>
            <a:r>
              <a:rPr lang="zh-CN" altLang="en-US">
                <a:solidFill>
                  <a:srgbClr val="FF0000"/>
                </a:solidFill>
              </a:rPr>
              <a:t>尴尬与羞耻</a:t>
            </a:r>
          </a:p>
          <a:p>
            <a:pPr marL="0" indent="0" algn="just">
              <a:buNone/>
            </a:pPr>
            <a:r>
              <a:rPr lang="en-US" altLang="zh-CN">
                <a:solidFill>
                  <a:schemeClr val="tx1"/>
                </a:solidFill>
                <a:effectLst>
                  <a:outerShdw blurRad="38100" dist="38100" dir="2700000" algn="tl">
                    <a:srgbClr val="000000">
                      <a:alpha val="43137"/>
                    </a:srgbClr>
                  </a:outerShdw>
                </a:effectLst>
              </a:rPr>
              <a:t>ashamed</a:t>
            </a:r>
            <a:r>
              <a:rPr lang="zh-CN" altLang="en-US">
                <a:solidFill>
                  <a:schemeClr val="tx1"/>
                </a:solidFill>
                <a:effectLst>
                  <a:outerShdw blurRad="38100" dist="38100" dir="2700000" algn="tl">
                    <a:srgbClr val="000000">
                      <a:alpha val="43137"/>
                    </a:srgbClr>
                  </a:outerShdw>
                </a:effectLst>
              </a:rPr>
              <a:t>羞耻的（只做表语），</a:t>
            </a:r>
            <a:r>
              <a:rPr lang="en-US" altLang="zh-CN">
                <a:solidFill>
                  <a:schemeClr val="tx1"/>
                </a:solidFill>
                <a:effectLst>
                  <a:outerShdw blurRad="38100" dist="38100" dir="2700000" algn="tl">
                    <a:srgbClr val="000000">
                      <a:alpha val="43137"/>
                    </a:srgbClr>
                  </a:outerShdw>
                </a:effectLst>
              </a:rPr>
              <a:t>shameful</a:t>
            </a:r>
            <a:r>
              <a:rPr lang="zh-CN" altLang="en-US">
                <a:solidFill>
                  <a:schemeClr val="tx1"/>
                </a:solidFill>
                <a:effectLst>
                  <a:outerShdw blurRad="38100" dist="38100" dir="2700000" algn="tl">
                    <a:srgbClr val="000000">
                      <a:alpha val="43137"/>
                    </a:srgbClr>
                  </a:outerShdw>
                </a:effectLst>
              </a:rPr>
              <a:t>（可做定语）</a:t>
            </a:r>
            <a:r>
              <a:rPr lang="en-US" altLang="zh-CN">
                <a:solidFill>
                  <a:schemeClr val="tx1"/>
                </a:solidFill>
                <a:effectLst>
                  <a:outerShdw blurRad="38100" dist="38100" dir="2700000" algn="tl">
                    <a:srgbClr val="000000">
                      <a:alpha val="43137"/>
                    </a:srgbClr>
                  </a:outerShdw>
                </a:effectLst>
              </a:rPr>
              <a:t> </a:t>
            </a:r>
          </a:p>
          <a:p>
            <a:pPr marL="0" indent="0" algn="just">
              <a:buNone/>
            </a:pPr>
            <a:r>
              <a:rPr lang="en-US" altLang="zh-CN">
                <a:solidFill>
                  <a:schemeClr val="tx1"/>
                </a:solidFill>
              </a:rPr>
              <a:t>Let your children feel ashamed of their small wrongdoings. A conscience that pricks them early for stealing a candy is what will guard them later from stealing a fortune.</a:t>
            </a:r>
          </a:p>
          <a:p>
            <a:pPr marL="0" indent="0" algn="just">
              <a:buNone/>
            </a:pPr>
            <a:r>
              <a:rPr lang="en-US" altLang="zh-CN">
                <a:solidFill>
                  <a:schemeClr val="tx1"/>
                </a:solidFill>
                <a:effectLst>
                  <a:outerShdw blurRad="38100" dist="38100" dir="2700000" algn="tl">
                    <a:srgbClr val="000000">
                      <a:alpha val="43137"/>
                    </a:srgbClr>
                  </a:outerShdw>
                </a:effectLst>
              </a:rPr>
              <a:t>blush</a:t>
            </a:r>
            <a:r>
              <a:rPr lang="zh-CN" altLang="en-US">
                <a:solidFill>
                  <a:schemeClr val="tx1"/>
                </a:solidFill>
                <a:effectLst>
                  <a:outerShdw blurRad="38100" dist="38100" dir="2700000" algn="tl">
                    <a:srgbClr val="000000">
                      <a:alpha val="43137"/>
                    </a:srgbClr>
                  </a:outerShdw>
                </a:effectLst>
              </a:rPr>
              <a:t>脸红</a:t>
            </a:r>
          </a:p>
          <a:p>
            <a:pPr marL="0" indent="0" algn="just">
              <a:buNone/>
            </a:pPr>
            <a:r>
              <a:rPr lang="en-US" altLang="zh-CN">
                <a:solidFill>
                  <a:schemeClr val="tx1"/>
                </a:solidFill>
              </a:rPr>
              <a:t>He blushed deeply when she complimented him in front of everyone. (</a:t>
            </a:r>
            <a:r>
              <a:rPr lang="zh-CN" altLang="en-US">
                <a:solidFill>
                  <a:schemeClr val="tx1"/>
                </a:solidFill>
              </a:rPr>
              <a:t>例句写得还可以）</a:t>
            </a:r>
          </a:p>
          <a:p>
            <a:pPr marL="0" indent="0" algn="just">
              <a:buNone/>
            </a:pPr>
            <a:r>
              <a:rPr lang="en-US" altLang="zh-CN">
                <a:solidFill>
                  <a:schemeClr val="tx1"/>
                </a:solidFill>
                <a:effectLst>
                  <a:outerShdw blurRad="38100" dist="38100" dir="2700000" algn="tl">
                    <a:srgbClr val="000000">
                      <a:alpha val="43137"/>
                    </a:srgbClr>
                  </a:outerShdw>
                </a:effectLst>
              </a:rPr>
              <a:t>flush with shame</a:t>
            </a:r>
            <a:r>
              <a:rPr lang="zh-CN" altLang="en-US">
                <a:solidFill>
                  <a:schemeClr val="tx1"/>
                </a:solidFill>
                <a:effectLst>
                  <a:outerShdw blurRad="38100" dist="38100" dir="2700000" algn="tl">
                    <a:srgbClr val="000000">
                      <a:alpha val="43137"/>
                    </a:srgbClr>
                  </a:outerShdw>
                </a:effectLst>
              </a:rPr>
              <a:t>因羞愧而脸红</a:t>
            </a:r>
          </a:p>
          <a:p>
            <a:pPr marL="0" indent="0" algn="just">
              <a:buNone/>
            </a:pPr>
            <a:r>
              <a:rPr lang="en-US" altLang="zh-CN">
                <a:solidFill>
                  <a:schemeClr val="tx1"/>
                </a:solidFill>
              </a:rPr>
              <a:t>The mispronounced word echoed louder than it should have, and her cheeks flushed with shame. (</a:t>
            </a:r>
            <a:r>
              <a:rPr lang="zh-CN" altLang="en-US">
                <a:solidFill>
                  <a:schemeClr val="tx1"/>
                </a:solidFill>
              </a:rPr>
              <a:t>这个例句写得也还行）</a:t>
            </a:r>
          </a:p>
          <a:p>
            <a:pPr marL="0" indent="0" algn="just">
              <a:buNone/>
            </a:pPr>
            <a:r>
              <a:rPr lang="en-US" altLang="zh-CN">
                <a:solidFill>
                  <a:schemeClr val="tx1"/>
                </a:solidFill>
                <a:effectLst>
                  <a:outerShdw blurRad="38100" dist="38100" dir="2700000" algn="tl">
                    <a:srgbClr val="000000">
                      <a:alpha val="43137"/>
                    </a:srgbClr>
                  </a:outerShdw>
                </a:effectLst>
              </a:rPr>
              <a:t>want to sink into the floor</a:t>
            </a:r>
            <a:r>
              <a:rPr lang="zh-CN" altLang="en-US">
                <a:solidFill>
                  <a:schemeClr val="tx1"/>
                </a:solidFill>
                <a:effectLst>
                  <a:outerShdw blurRad="38100" dist="38100" dir="2700000" algn="tl">
                    <a:srgbClr val="000000">
                      <a:alpha val="43137"/>
                    </a:srgbClr>
                  </a:outerShdw>
                </a:effectLst>
              </a:rPr>
              <a:t>恨不得钻进地缝</a:t>
            </a:r>
          </a:p>
          <a:p>
            <a:pPr marL="0" indent="0" algn="just">
              <a:buNone/>
            </a:pPr>
            <a:r>
              <a:rPr lang="en-US" altLang="zh-CN">
                <a:solidFill>
                  <a:schemeClr val="tx1"/>
                </a:solidFill>
              </a:rPr>
              <a:t>When the microphone stopped working mid-song, he wanted to sink into the floor.(</a:t>
            </a:r>
            <a:r>
              <a:rPr lang="zh-CN" altLang="en-US">
                <a:solidFill>
                  <a:schemeClr val="tx1"/>
                </a:solidFill>
              </a:rPr>
              <a:t>这个写得也还不错）</a:t>
            </a:r>
            <a:r>
              <a:rPr lang="en-US" altLang="zh-CN">
                <a:solidFill>
                  <a:schemeClr val="tx1"/>
                </a:solidFill>
              </a:rPr>
              <a:t> </a:t>
            </a:r>
          </a:p>
          <a:p>
            <a:pPr marL="0" indent="0" algn="just">
              <a:buNone/>
            </a:pPr>
            <a:endParaRPr lang="en-US" altLang="zh-CN">
              <a:solidFill>
                <a:schemeClr val="tx1"/>
              </a:solidFill>
            </a:endParaRP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673200" y="1145160"/>
              <a:ext cx="10814400" cy="3927240"/>
            </p14:xfrm>
          </p:contentPart>
        </mc:Choice>
        <mc:Fallback>
          <p:pic>
            <p:nvPicPr>
              <p:cNvPr id="2" name="墨迹 1"/>
              <p:cNvPicPr/>
              <p:nvPr/>
            </p:nvPicPr>
            <p:blipFill>
              <a:blip r:embed="rId5"/>
              <a:stretch>
                <a:fillRect/>
              </a:stretch>
            </p:blipFill>
            <p:spPr>
              <a:xfrm>
                <a:off x="663840" y="1135800"/>
                <a:ext cx="10833120" cy="394596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830</Words>
  <Application>Microsoft Office PowerPoint</Application>
  <PresentationFormat>宽屏</PresentationFormat>
  <Paragraphs>61</Paragraphs>
  <Slides>13</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13</vt:i4>
      </vt:variant>
    </vt:vector>
  </HeadingPairs>
  <TitlesOfParts>
    <vt:vector size="18" baseType="lpstr">
      <vt:lpstr>微软雅黑</vt:lpstr>
      <vt:lpstr>Arial</vt:lpstr>
      <vt:lpstr>Times New Roman</vt:lpstr>
      <vt:lpstr>Wingdings</vt:lpstr>
      <vt:lpstr>WPS</vt:lpstr>
      <vt:lpstr>《读后续写工具箱》精编五</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seewo</dc:creator>
  <cp:lastModifiedBy>³He</cp:lastModifiedBy>
  <cp:revision>181</cp:revision>
  <dcterms:created xsi:type="dcterms:W3CDTF">2019-06-19T02:08:00Z</dcterms:created>
  <dcterms:modified xsi:type="dcterms:W3CDTF">2025-11-24T02:25:09Z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2052-12.1.0.23542</vt:lpwstr>
  </property>
  <property fmtid="{D5CDD505-2E9C-101B-9397-08002B2CF9AE}" pid="3" name="ICV">
    <vt:lpwstr>8CA2D8D53D2A4426A0C9209C0C7EF859_11</vt:lpwstr>
  </property>
</Properties>
</file>