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ink/ink1.xml" ContentType="application/inkml+xml"/>
  <Override PartName="/ppt/tags/tag67.xml" ContentType="application/vnd.openxmlformats-officedocument.presentationml.tags+xml"/>
  <Override PartName="/ppt/tags/tag68.xml" ContentType="application/vnd.openxmlformats-officedocument.presentationml.tags+xml"/>
  <Override PartName="/ppt/ink/ink2.xml" ContentType="application/inkml+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66" d="100"/>
          <a:sy n="66" d="100"/>
        </p:scale>
        <p:origin x="942" y="30"/>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0T01:54:31.986"/>
    </inkml:context>
    <inkml:brush xml:id="br0">
      <inkml:brushProperty name="width" value="0.05292" units="cm"/>
      <inkml:brushProperty name="height" value="0.05292" units="cm"/>
      <inkml:brushProperty name="color" value="#FF0000"/>
    </inkml:brush>
  </inkml:definitions>
  <inkml:trace contextRef="#ctx0" brushRef="#br0">2478 3863 0,'0'0'0,"0"0"15,0 0-15,0 0 0,0 0 0,22-3 16,-22 3-16,22 3 16,-22-3-16,26 4 0,-10 0 15,3 0-15,1 1 0,4-3 16,1 2-16,4-1 0,2 1 0,11 1 15,5 1-15,1 0 0,-1-3 16,16 1-16,3 1 0,10 1 16,-6 1-16,6 2 0,2-1 15,5-3-15,-6-3 0,17-2 16,1-3-16,-6 4 0,-8 4 16,43-3-16,-7-4 0,-14 0 0,-11-1 15,9 2-15,6 0 0,-11-3 16,-6-2-16,12 6 0,4 4 15,-9-4-15,-6-1 0,9 2 16,7 0-16,-7 1 0,-6 0 16,7-3-16,4-2 0,-8-3 15,-5 0-15,8 1 0,5 0 16,-9 5-16,-5 4 0,4-4 16,6-4-16,-10-2 0,-5-3 0,6 6 15,4 5-15,-9-2 0,-5-1 16,4 2-16,2 0 15,-9-3-15,-5-3 0,2 1 16,1 1-16,-11 6 0,-6 5 0,1-4 16,2-1-16,-10-3 0,-5-3 15,-7 5-15,-3 5 0,-12-3 16,-7-1-16,-6-1 0,-4-1 16,-2 0-16</inkml:trace>
  <inkml:trace contextRef="#ctx0" brushRef="#br0" timeOffset="1202.8707">3853 4159 0,'0'0'0,"0"0"15,0 0-15,-31-8 0,31 8 0,-25-3 16,8 1-16,-1 0 16,-3 0-16,-9-2 0,-2 2 15,1-1-15,-1 0 0,-9 0 0,-1 1 16,2-2-16,-1 0 0,-2 2 15,-2 2-15,2-1 0,3 0 0,-15 0 16,0-1-16,4 1 16,3-1-16,-11 4 0,-4 3 15,7-1-15,5 0 0,-4 4 16,-3 0-16,6 0 0,1-1 0,-3 8 16,0 5-16,8-5 0,4-2 15,-2 1-15,0 3 16,1 0-16,4 1 0,-3 10 0,2 6 15,11-11-15,0-3 16,-5 6-16,-5 3 0,10-2 16,8-1-16,-6 5 0,1 0 0,4-6 15,0-3-15,2 8 0,1 5 16,4-3-16,1-3 0,6 4 16,1 2-16,0-2 0,0-4 0,5 6 15,4 5-15,0-5 16,1-6-16,0 4 0,3 1 15,4-2-15,0-2 0,7-1 16,3 4-16,2 1 0,-2-1 0,5-4 16,1-6-1,1 2-15,1 4 0,2-4 0,4-3 0,-2-4 16,2 0-16,1-4 0,3-1 16,-1-1-16,3-1 0,7-1 15,1-5-15,1 1 0,4 0 0,-1-2 16,4 0-16,1-3 0,0-2 15,2-5-15,-1-2 0,1 2 16,2 0-16,25-1 0,-7 3 16,-6-4-16,-5-2 0,-5 1 15,-2 1-15,-2-5 0,-1-5 16,-4 0-16,0 0 0,-3 1 16,-2 2-16,-1 0 0,-3 2 15,-4-2-15,-4 0 0,-3-5 16,1-3-16,3 1 0,-3-1 15,-1-2-15,-5-1 0,3-1 16,2-2-16,-2 3 0,-4-1 0,-12 6 16,1-5-16,-1 0 15,3 0-15,-3-2 0,-3-1 0,1-1 16,-3 3-16,0-4 0,-2-1 16,-2 0-16,-1-2 0,-1 3 15,-2 2-15,-1 2 0,-2 2 16,-2-1-16,1-4 0,-2-1 15,-4-2-15,-2 3 0,0 2 0,-1-1 16,0-2 0,-6 4-16,-3 2 0,0 0 0,1-2 0,-1 0 15,-3 2-15,-2 2 0,-3 1 16,2 5-16,-3 3 0,0-4 16,-3-2-16,-1 2 0,-1 2 15,-2 3-15,-2 2 0,-2 1 16,0 2-16,-5 2 0,-4 4 15,0 2-15,-1 2 0,-3 6 16,-3 2-16,-2 2 0,-3 3 0,11-4 16,13-2-16,11-3 0</inkml:trace>
  <inkml:trace contextRef="#ctx0" brushRef="#br0" timeOffset="2585.3886">3350 5452 0,'0'0'16,"0"0"-16,0 0 0,0 0 0,0 0 15,0 0-15,0 0 0,0 0 16,0 0-16,0 0 0,0 0 15,0 0-15,0 0 0,0 0 16,-17-16-16,17 16 0,0 0 16,0 0-16,-22 12 0,22-12 15,0 0-15,-24 18 16,24-18-16,-20 9 0,9-3 0,-5 0 16,1 2-16,-1 0 0,1-2 0,-1 3 15,2 1-15,-1 0 16,-3 0-16,0 1 0,0 0 15,0-2-15,1-4 0,2 1 16,5-2-16,0 1 0,3-1 0,4 0 16,3 0-16,0 1 0,3 0 15,1-1-15,2 0 0,1-2 16,0 1-16,1-2 0,2 0 16,0 0-16,0-1 0,2 1 15,2 1-15,0-1 0,-3 0 0,3-1 16,2 1-16,-3 1 0,2 0 15,2-1-15,2-1 0,-4 0 16,1 1-16,0-1 0,3 0 16,-4-1-16,-2-1 0,1-1 15,-2 0-15,0 1 0,-2 1 16,-4-1-16,1-4 0,-1 2 16,-3 1-16,0-1 0,1-2 15,-2 1-15,1-2 0,-3 0 0,0 0 16,-2 0-16,1 0 0,-5-1 15,1 0-15,-2 1 0,-1 0 16,0-1-16,-2-1 0,1 2 16,2 0-16,1 1 0,-1 1 15,1 0-15</inkml:trace>
  <inkml:trace contextRef="#ctx0" brushRef="#br0" timeOffset="3298.0991">4483 4248 0,'0'0'0,"0"0"16,0 0-16,34-5 0,-19 2 0,7-1 15,5-1-15,9-1 16,3 0-16,1-2 0,2-1 16,8 0-16,-4 3 0,-3-3 15,-2 1-15,0 0 0,-6 3 16,-8 0-16,-7-1 0,-3 3 15,-4-1-15,-2 2 0</inkml:trace>
  <inkml:trace contextRef="#ctx0" brushRef="#br0" timeOffset="3516.7289">4827 4084 0,'0'0'0,"0"0"0,0 0 0,1 21 15,-1-21-15,2 33 0,-2-8 16,0 3-16,0 1 0,0 12 16,0 1-16,-2-2 0,1-3 0,-3 5 15,2-2-15,-1-6 16,-1-5-16,-1-2 0,-2-3 16,0-4-16,-2-3 0,2-4 0,0-1 15,4-4-15</inkml:trace>
  <inkml:trace contextRef="#ctx0" brushRef="#br0" timeOffset="3667.1128">4634 4423 0,'0'0'0,"0"0"0,0 0 16,26-10-16,-26 10 0,32-12 0,-9 5 16,0-1-16,0 2 15,11-3-15,1-1 0,-5 2 16,-4 1-16,-6 2 0</inkml:trace>
  <inkml:trace contextRef="#ctx0" brushRef="#br0" timeOffset="3856.6179">5180 4102 0,'0'0'0,"0"0"0,0 0 0,26-9 16,-13 7-16,2-3 0,4 0 15,-2 1-15,0 1 16,9-2-16,-1 1 0,-2-2 0,-1-1 16,-2-2-16,-3 1 0,-3 1 15,-2 2-15,-2 0 16,-1 1-16,-1 1 0</inkml:trace>
  <inkml:trace contextRef="#ctx0" brushRef="#br0" timeOffset="4160.1542">5317 4014 0,'0'0'0,"0"0"0,0 0 16,0 0-16,0 0 0,-4 32 0,4-32 15,-3 29-15,1-11 0,0 2 16,-1 0-16,-2 0 0,1 0 16,-5-2-16,0 1 0,-2 1 15,0-2-15,0-3 0,0-3 16,1-2-16,0 0 0,0-3 0,-3-2 15,4-3-15,1-1 0,2 0 16,1-1-16,2-1 16,3-2-16,5-1 0,2-1 0,3-1 15,4 1-15,8-4 0,5-1 16,-1 1-16,0-1 0,3 1 16,0-1-16,0 1 0,-6 1 0,5 1 15,-6 2-15,-3 2 0,-3-2 16,-4 3-16</inkml:trace>
  <inkml:trace contextRef="#ctx0" brushRef="#br0" timeOffset="4349.917">5087 4470 0,'0'0'0,"0"0"0,0 0 16,0 0-16,0 0 0,36-2 15,-36 2-15,42-11 0,-16 4 16,5-2-16,5 0 0,-2 0 15,-1-1-15,10-2 0,1 3 16,3-5-16,-6 1 0,-7 2 0,-8 1 16,-4 3-16,-4 1 0,-4 0 15</inkml:trace>
  <inkml:trace contextRef="#ctx0" brushRef="#br0" timeOffset="4556.698">5415 4287 0,'0'0'0,"0"0"15,0 0-15,0 0 0,10 20 0,-10-20 16,8 24-16,-8-24 16,6 33-16,-4-13 0,0 5 15,-2-4-15,-2-1 0,0 3 16,2-1-16,0-3 0,0-1 0,-2-1 16,-2-2-1,-5-1-15,-1 0 0,-2-3 0,-1-1 16,-3-2-16,3-2 0,1-1 15,2-2-15,1 1 0</inkml:trace>
  <inkml:trace contextRef="#ctx0" brushRef="#br0" timeOffset="4650.3781">5190 4560 0,'0'0'0,"0"0"15,0 0-15,0 0 0,25-4 16,-25 4-16,33-8 0,-12 3 16,2 3-16,1-3 0,1-1 15,-3 2-15,-2-1 0,-2 2 0</inkml:trace>
  <inkml:trace contextRef="#ctx0" brushRef="#br0" timeOffset="4895.5186">5966 3996 0,'0'0'0,"0"0"15,0 0-15,0 0 0,0 0 0,-12 32 16,12-32-16,-18 32 0,7-12 0,0 2 31,-2 2-31,3 0 0,-2-1 0,-3 5 0,-1-1 0,0-5 16,-1-2-16,0-3 0,-2-2 16,3-2-16,0-1 0,1 0 15,1-2-15,4-2 0</inkml:trace>
  <inkml:trace contextRef="#ctx0" brushRef="#br0" timeOffset="5065.671">5696 4213 0,'0'0'0,"0"0"16,0 0-16,29-14 0,-29 14 15,40-15-15,-12 6 0,2 1 0,1 0 0,12-3 16,2-1-16,-1 2 16,-3 0-16,7-1 0,-1 1 15,-9 3-15,-2 3 0,-2 0 16,-5 1-16,-5 1 0,-6 1 15,-6 1-15,-6 1 0,-1-1 16,-2 0-16,0 0 0</inkml:trace>
  <inkml:trace contextRef="#ctx0" brushRef="#br0" timeOffset="5267.3832">6071 4230 0,'0'0'0,"0"0"16,0 0-16,0 0 0,-15 19 0,9-8 15,0 4-15,0 2 0,1 0 0,-3 13 16,0 5-16,2 0 15,0-4-15,1 6 0,0-3 16,2-4-16,0-5 0,0-3 16,3-3-16,0-4 0,0-3 0,1-4 15,1-2-15,-1-3 16,0-1-16,1-4 0,0-4 16,1-3-16,-3-2 0,2 2 15,0 2-15,-2 1 0</inkml:trace>
  <inkml:trace contextRef="#ctx0" brushRef="#br0" timeOffset="5513.9079">6062 4277 0,'0'0'0,"0"0"0,0 0 16,18-9-16,-18 9 0,20-6 15,-8 4-15,1 0 0,-1-1 16,3 1-16,2 2 0,-2 3 16,-1-1-16,1 4 0,-2 3 15,1 3-15,-1 1 0,-2 3 0,-1 1 16,-1 2-16,-3 2 0,1 1 0,-1 1 15,-2-1-15,2-3 16,-3 1-16,-2-2 0,1-2 16,-1 2-16,-1-1 0,-1-2 15,-1 0-15,1-2 0,-8 0 0,-2-3 16,-1 0-16,-2-2 0,-2-4 16,0-2-16,1 1 0,3-2 0,2 1 15</inkml:trace>
  <inkml:trace contextRef="#ctx0" brushRef="#br0" timeOffset="5663.922">5976 4468 0,'0'0'0,"0"0"16,0 0-16,0 0 0,0 0 15,20-15-15,-20 15 16,28-8-16,-13 4 0,3 1 16,1-2-16,-2 1 0,0 2 15,-1-1-15,2 2 0,-5 0 16,-1 0-16,-1 0 0</inkml:trace>
  <inkml:trace contextRef="#ctx0" brushRef="#br0" timeOffset="5798.8909">6046 4582 0,'0'0'0,"0"0"0,0 0 16,0 0-16,33-6 0,-33 6 0,36-6 15,-14 1-15,1-1 0,3 0 16,1 0-16,2-2 0,-6 3 0,-2-1 15</inkml:trace>
  <inkml:trace contextRef="#ctx0" brushRef="#br0" timeOffset="6066.4647">6714 4064 0,'0'0'0,"0"0"0,0 0 16,0 0-16,-14 20 0,14-20 16,-19 28-16,7-9 0,-3 1 15,1 6-15,-4 4 0,0 9 0,2 0 16,3 6-16,5-2 0,5-6 16,4-6-16,8-3 15,3-5-15,1-4 0,-1-3 0,6-6 16,3-4-16,1-2 0,1-3 15,3-7-15,0-5 0,-5 3 16,-3 0-16,-4 2 0</inkml:trace>
  <inkml:trace contextRef="#ctx0" brushRef="#br0" timeOffset="6449.7305">7058 3951 0,'0'0'0,"0"0"0,0 0 16,0 0-16,-20 26 0,20-26 16,-19 30-16,6-10 0,1 1 0,-2 5 15,-1 0-15,0 6 0,1-5 16,3-3-16,-1-4 0,5-2 16,-2-1-16,2-3 0,2-4 15,2-5-15,1-3 0,2-2 16,3-8-16,2 2 0,2-6 15,2-1-15,2-3 16,2 2-16,-1-1 0,3 0 0,3-1 0,3 1 16,1 2-16,7-3 0,-1 4 15,1 1-15,0 3 0,-2 2 16,0 0-16,-5 2 16,-4 0-16,-2 3 0,-3 1 0,-2 4 15,-2 1-15,-5 3 0,0-1 16,-8 2-16,0 0 0,-6 4 15,-5 1-15,0 2 0,-2 0 0,-5 2 16,-3-4-16,7-2 0,2-2 16,3-2-16</inkml:trace>
  <inkml:trace contextRef="#ctx0" brushRef="#br0" timeOffset="6829.8182">6998 4302 0,'0'0'0,"0"0"0,0 0 0,0 0 16,-3 21-16,3-21 0,-4 26 0,1-10 16,1 1-16,0-1 0,1 0 15,0 0-15,0-3 0,0 2 16,0-2-16,1-5 0,0-2 16,0-1-16,0-3 0,0-2 15,2-3-15,0-4 16,2-2-16,3-2 0,-3-1 0,5-2 15,3-1-15,4-6 0,0-1 16,3 3-16,3 1 0,0 0 16,3 1-16,3 0 0,0 4 15,-4 4-15,-2 1 0,-1 5 16,-1 3-16,-2 1 0,-1 2 0,-5 6 16,-4 3-16,-2 3 0,-1-1 15,-4 2-15,-2 2 0,-2 0 16,-1 1-16,-1 0 0,-2-1 15,-2-2-15,3-2 0,-3-2 16,-1 1-16,-1-4 0,0-1 0,2-3 16,1-1-16,3 0 0</inkml:trace>
  <inkml:trace contextRef="#ctx0" brushRef="#br0" timeOffset="7029.8233">7222 4347 0,'0'0'0,"0"0"0,0 0 0,0 0 15,0 0-15,-5 27 0,5-27 16,-10 28-16,2-12 0,0 5 16,1 2-16,-3 1 0,2 0 0,-2 5 15,0-1-15,1-4 0,0-4 16,2-3-16,0-3 0,1-3 16,0-2-16,0-5 0,2-4 15,-1-2-15,1-1 0,1-1 16,1 2-16,0-1 0</inkml:trace>
  <inkml:trace contextRef="#ctx0" brushRef="#br0" timeOffset="7149.8182">7159 4539 0,'0'0'0,"0"0"0,0 0 16,0 0-16,0 0 0,28 14 0,-28-14 15,22 15-15,-22-15 0,22 20 16,-12-10-16,2-2 0,-1 0 16,3 0-16,4-2 0,0 0 15,-1-2-15,0-1 0,-5 0 16,-1-1-16</inkml:trace>
  <inkml:trace contextRef="#ctx0" brushRef="#br0" timeOffset="7419.8338">7716 4071 0,'0'0'0,"0"0"16,0 0-16,22-7 0,-22 7 15,22-4-15,-4 4 16,-4 2-16,2-1 0,-1 1 0,0 0 16,-1 2-16,-2 1 0,0 0 0,-2 2 15,-1-1-15,-4 0 0,-3 3 16,-3 2-16,-2-3 0,0 0 16,-11 5-16,-2 1 15,-1 0-15,1-2 0,-7 2 0,-6 3 16,5-2-16,-2-1 0,2 0 15,4-2-15,5-2 0</inkml:trace>
  <inkml:trace contextRef="#ctx0" brushRef="#br0" timeOffset="7597.8217">7575 4372 0,'0'0'0,"0"0"16,0 0-16,0 0 0,8 22 0,-8-22 15,5 28-15,-3-11 16,2 1-16,-2 2 0,0 1 15,0-1-15,1-2 0,1 3 0,3-2 16,-3-3-16,1-4 0,1-3 16,1-2-16,-2-2 0,0 1 15,-2-3-15</inkml:trace>
  <inkml:trace contextRef="#ctx0" brushRef="#br0" timeOffset="7867.832">7769 4389 0,'0'0'16,"0"0"-16,0 0 15,28-15-15,-13 8 0,5 0 0,3 1 0,11-3 16,4 1-16,6 1 16,5 0-16,-3 1 0,-5 3 15,9-1-15,1 2 0,-6 2 16,-4 3-16,-8 4 0,-6 2 16,-5 3-16,-4 3 0,-6 4 0,-4 4 15,-5 2-15,-2 0 0,-3 3 16,-3 3-16,-5-5 0,-4-2 15,0-1-15,-1-2 0,0-2 16,1-2-16,0-2 0,0-2 16,0-2-16,1 0 0,-7-3 15,-2-1-15,2-6 0,-1-4 16,6 1-16,0 1 0,4-1 0</inkml:trace>
  <inkml:trace contextRef="#ctx0" brushRef="#br0" timeOffset="8032.8262">7869 4396 0,'0'0'0,"0"0"0,0 0 15,0 0-15,0 0 0,0 0 0,12 28 16,-12-28-16,-1 26 16,1-26-16,-5 35 0,3-18 15,-2 1-15,4 0 0,1-1 16,2-2-16,-3-3 0,1-1 0</inkml:trace>
  <inkml:trace contextRef="#ctx0" brushRef="#br0" timeOffset="8182.9588">7940 4509 0,'0'0'0,"0"0"16,0 0-16,0 0 0,33-9 0,-33 9 15,30-4-15,-16 1 0,-1 1 16,-1 1-16,-1 1 0,0-2 15,-1 0-15,0 1 0,-3-2 16,0 2-16</inkml:trace>
  <inkml:trace contextRef="#ctx0" brushRef="#br0" timeOffset="8317.9634">7898 4598 0,'0'0'0,"0"0"15,0 0-15,0 0 0,0 0 0,28-5 16,-28 5-16,26-5 0,-26 5 0,34-5 15,-17 2 1,-1-2-16,2 0 0,-5 0 0,-1 1 0,-1 0 16</inkml:trace>
  <inkml:trace contextRef="#ctx0" brushRef="#br0" timeOffset="8498.0387">8143 4420 0,'0'0'0,"0"0"15,0 0-15,0 0 0,0 0 16,0 32-16,0-32 0,-6 27 16,3-11-16,-2-1 0,1 2 15,-1 1-15,-2 0 0,0-3 16,-4 1-16,0 1 0,2-4 0,2-1 16</inkml:trace>
  <inkml:trace contextRef="#ctx0" brushRef="#br0" timeOffset="8632.9677">7867 4737 0,'0'0'0,"0"0"15,0 0-15,0 0 0,0 0 16,0 0-16,25-6 16,-25 6-16,32-5 0,-11 2 0,4-2 15,1 0-15,3 1 0,1 0 16,-1-2-16,11-1 16,0 0-16,-7 1 0,-6 1 0,-2 1 15</inkml:trace>
  <inkml:trace contextRef="#ctx0" brushRef="#br0" timeOffset="8812.9715">8858 4412 0,'0'0'0,"0"0"0,0 0 16,20 13-16,-14-3 0,-3 4 0,-3 3 15,-5-1-15,-1 2 0,-5 0 16,-8 0-16,-10 4 0,-7-2 0,-7-2 15,-7-1-15,0 0 16,9-4-16,8-2 0</inkml:trace>
  <inkml:trace contextRef="#ctx0" brushRef="#br0" timeOffset="9734.047">2690 2783 0,'0'0'0,"0"0"16,-15-2-16,5 2 0,1 0 0,-4-1 16,-5-2-16,-2 3 0,-1 0 15,-9 4-15,-2 2 0,-1 2 16,0 3-16,-11 7 0,-5 4 15,3 3-15,3 2 0,-11 10 16,-1 3-16,3-2 0,7 1 16,-6 14-16,2 4 0,9-3 0,4-3 15,3 13-15,7 2 0,4-6 16,7-4-16,3 27 0,8-7 16,6-15-16,2-9 0,7 2 15,3 2-15,8-8 0,7-6 16,4-9-16,5-6 0,5-6 15,0-3-15,9 0 0,8-2 16,-4-2-16,-1-2 0,10-4 0,5-1 16,-3-4-16,-6-2 0,7-3 15,5-2-15,-10-4 0,-8-5 0,7-2 16,3-3-16,-7-1 16,-4 0-16,0-10 0,2-7 15,-7 2-15,-5 0 0,-6-4 16,-1-3-16,-11 1 0,-4 0 15,-4-6-15,-1-5 0,-8 2 0,0 1 16,-9-8-16,-2-5 0,1 6 16,-2 6-16,-5-1 0,-3-2 15,-3 6-15,-1 4 0,-2 2 16,-3 2-16,3 4 0,5 3 16,-7 1-16,-2 0 15,-2 6-15,-2 3 0,-6 0 0,-1 1 16,-2 5-16,1 7 0,-11 5 15,-7 6-15,17 0 0,-7 0 0,-38 10 16,-6 8-16,5 7 0,4 3 16,-14 14-16,-9 10 0,29-19 15,23-10-15,13-8 0</inkml:trace>
  <inkml:trace contextRef="#ctx0" brushRef="#br0" timeOffset="10960.9218">5064 5342 0,'0'0'0,"0"0"0,0 0 15,0 0-15,25-3 0,-25 3 0,23 3 16,-23-3-16,29 0 0,-12-1 16,5 2-16,-2-1 0,1-1 0,9 2 15,2 2-15,1-2 0,0-1 16,3 3-16,4 0 15,6 0-15,-3-1 0,7 1 16,5-2-16,5 1 0,-5 2 0,8-1 16,6-1-16,4-1 0,-6-1 15,18 0-15,4 1 0,-7-2 0,-6 0 16,50 1-16,-1 2 16,-20-4-16,-16-2 0,11 3 15,7 0-15,-14-2 0,-9 1 0,12-2 16,9 0-16,-14 3 0,-9 2 15,6 2-15,6 2 16,-14-6-16,-10-5 0,3 2 16,6 0-16,-16 4 0,-10 3 0,-2 1 15,0 2-15,-10-4 0,-7-1 0,-5-3 16,-4-4-16,-5 6 0,-5 2 16,-5 0-16,-3 0 15,-5-3-15,-2-2 0,-2 2 16,0 0-16,-2 2 0,0 1 0,-8-2 15,-7 1-15,1 1 0,0 0 16,4 0-16,5 0 16,1-1-16</inkml:trace>
  <inkml:trace contextRef="#ctx0" brushRef="#br0" timeOffset="14781.5592">6122 5467 0,'0'0'0,"0"0"15,0 0-15,0 0 0,0 0 16,0 0-16,0 0 0,0 0 16,-25 15-16,25-15 0,0 0 0,-17 14 15,17-14-15,0 0 16,-20 18-16,20-18 0,-14 12 0,3-4 15,0 1-15,1-1 0,1 0 16,-3-2-16,2 1 16,-2 0-16,2 0 0,0 0 15,0 2-15,1-2 0,2 1 0,0-2 16,3 0-16,0 0 0,2 1 16,4-1-16,5 0 15,-1 0-15,3-1 0,-1-1 0,3 0 16,1-2-16,2-1 0,3 0 15,1-1-15,4-1 0,0-1 16,0-1-16,-3 0 0,3-1 16,-3 3-16,1-3 0,-2-1 15,-2 1-15,0 0 0,-2-2 16,-1 0-16,0 1 0,-2 1 0,-3 0 16,0 1-16,0-1 0,-4 1 15,0-1-15,-1 0 0,-1 1 16,0-2-16,-2 0 0,-1-2 15,-1 1-15,0-1 0,-2 0 16,1 0-16,0 0 0,-4 0 16,0-1-16,-1-1 0,-2 1 15,1 2-15,-1-1 0,0 0 16,1 1-16,1-2 0,-1 2 0,-1 2 16,-1 0-16,0 1 0,1 1 15,1-1-15,1 2 0,2-1 16,0 1-16</inkml:trace>
  <inkml:trace contextRef="#ctx0" brushRef="#br0" timeOffset="16199.0778">11134 4081 0,'0'0'0,"0"0"15,-16 14-15,6-4 0,-1 1 0,-5 8 16,-2 5-16,1 0 0,-2 3 16,-5 10-16,-1 5 0,3 1 15,1 0-15,0 12 0,4 3 16,2-3-16,2 0 0,5 9 16,5-1-16,4-3 0,3-6 15,9 12-15,7-2 0,1-8 16,1-5-16,7 1 0,7 0 15,0-6-15,3-4 0,29 17 0,2-6 16,-4-13-16,-6-7 0,11-8 16,6-5-16,-2-3 0,-1-3 15,13-3-15,10-3 0,-6-6 16,-5-3-16,12-6 0,9-4 16,-12-2-16,-8 1 0,4-6 15,0-4-15,-7 1 0,-5 0 16,0-7-16,-1-2 0,-10-7 15,-7-4-15,-3-5 0,-1-4 0,-10 6 16,-4 2-16,-7-3 0,-5-2 16,-5-3-16,-5 0 0,-7-7 15,-5-2-15,-6 4 0,-3 3 16,-8 1-16,-5 0 16,-2 4-16,-2 3 0,-9-3 0,-6-2 15,-3 3-15,0 3 0,-7 1 16,-5 3-16,-1 3 0,1 2 15,-14 0-15,-7 1 0,5 3 0,5 3 16,-11 5-16,-7 1 0,5 5 16,2 0-16,-7 5 0,-5 3 15,6 3-15,4 1 0,-4 7 16,-3 2-16,9 0 0,5-1 16,4 6-16,4 3 15,11-3-15,8 0 0,5 0 0,5-1 16,5 4-16,4 1 0,5 3 15,3 1-15,5 1 0,5 1 0,0-7 16,0-4-16,0-2 0</inkml:trace>
  <inkml:trace contextRef="#ctx0" brushRef="#br0" timeOffset="19833.1269">14282 4289 0,'0'0'0,"0"0"0,-13 16 15,8-7-15,-2 1 0,-3 2 16,-3 2-16,-4 3 0,2 0 0,-1 0 16,2-1-16,1-1 0,2-1 0,1-3 15,2-2-15,2-2 16,0 0-16,3-3 16,2-2-16,3-2 0,2-1 0,5-2 15,3-2-15,3-1 0,-1 2 16,1-4-16,2 0 0,-1-1 15,0 2-15,-1 1 0,1 1 16,-2 3-16,-1 2 0,-1 1 16,-1 4-16,-2 1 0,-1 4 15,-3 3-15,0 1 0,-3 4 0,-1 3 16,-3 5-16,-4 4 16,-1 0-16,-2 0 0,-3 8 0,-1 0 15,-1-3-15,1-4 0,-7 5 16,-3-3-16,1-3 0,2-4 0,1-3 15,2-4-15,0-4 16,3-3-16,3-3 0,2-2 0,1 0 16</inkml:trace>
  <inkml:trace contextRef="#ctx0" brushRef="#br0" timeOffset="19980.5704">14077 4731 0,'0'0'0,"0"0"0,0 0 0,0 0 16,0 0-16,23 7 0,-23-7 16,22 8-16,-22-8 0,26 4 15,-26-4-15,27 6 0,-16-5 16,-1 1-16</inkml:trace>
  <inkml:trace contextRef="#ctx0" brushRef="#br0" timeOffset="20234.4806">14574 4534 0,'0'0'0,"0"0"0,0 0 15,24-11-15,-13 6 0,3 0 16,3-1-16,0-1 0,1 2 0,4-2 16,-1 0-16,-2 1 15,-3 1-15,-2 2 0,1-1 16,-3 3-16,-2 1 0,-2 2 15,-4 1-15,-2 2 0,-3 2 0,-4 2 16,-4 3-16,-1-1 16,0 2-16,-3-1 0,-4 2 0,1-1 15,-1-1-15,3-2 0,2-1 16,2-1-16</inkml:trace>
  <inkml:trace contextRef="#ctx0" brushRef="#br0" timeOffset="20464.5135">14549 4622 0,'0'0'0,"0"0"0,0 0 15,-6 24-15,6-24 0,-4 25 16,3-7-16,1-1 0,1 0 0,4-1 16,0 1-16,5 1 15,2-3-15,5-2 0,4-4 16,-1-2-16,-2-2 0,2-4 15,-1-1-15,-2-1 0,0-1 16,-3-1-16,-2 1 0,-2-1 0,-2 0 0,-1 0 16,-2 2-16,0-1 0</inkml:trace>
  <inkml:trace contextRef="#ctx0" brushRef="#br0" timeOffset="20699.4532">14174 5144 0,'0'0'0,"0"0"0,0 0 0,0 0 16,-3 23-16,3-23 0,-7 21 16,7-21-16,-6 26 0,4-11 15,0 0-15,1-1 0,-1-1 0,1-1 16,0-2-16,0-3 15,0-1-15,1-3 0,0-3 16,3-3-16,-1 1 0,0-1 0,-2 3 16,3-3-16</inkml:trace>
  <inkml:trace contextRef="#ctx0" brushRef="#br0" timeOffset="20934.4593">14344 5163 0,'0'0'0,"0"0"16,0 0-16,10 18 0,-10-18 0,12 19 15,-4-6-15,2-1 16,1-1-16,4 1 0,5 1 0,0-1 16,0-3-16,10 1 0,2-3 15,-2-1-15,0-2 0,4-2 16,-2-2-16,-4-1 0,-5 0 16,-2-2-16,-2 1 0,-3 0 15,-1-1-15,-6-1 0,-2 0 16,-4-2-16,-1-1 0,-1 2 15,0 0-15,-1 1 0</inkml:trace>
  <inkml:trace contextRef="#ctx0" brushRef="#br0" timeOffset="21099.5185">14495 5070 0,'0'0'0,"0"0"16,0 0-16,0 0 0,0 0 0,6 25 15,-6-25-15,0 0 16,8 25-16,-8-25 0,10 18 0,-4-11 16,-1 0-16,1 0 0,-2-2 15,1 0-15</inkml:trace>
  <inkml:trace contextRef="#ctx0" brushRef="#br0" timeOffset="21264.5819">14765 4986 0,'0'0'0,"0"0"0,0 0 16,0 0-16,17 18 0,-17-18 15,11 20-15,-11-20 0,12 19 16,-4-9-16,0 1 0,0-2 16,0-3-16,-1 0 0,-1-1 15,0 0-15</inkml:trace>
  <inkml:trace contextRef="#ctx0" brushRef="#br0" timeOffset="21615.4541">15430 4571 0,'0'0'16,"0"0"-16,0 0 0,31-8 15,-18 4-15,3 0 0,0 1 16,2-2-16,0 0 0,6 0 16,-1 0-16,-3 1 0,-3-1 0,-1 1 15,-3 3-15,-2 0 0,-2 1 16,-3 3-16,-1 2 0,-3 2 16,-1 3-16,-6 4 0,-5 4 15,-2 1-15,-3 0 0,0 5 16,-2 4-16,0 0 0,-2-1 0,-5 2 15,-2-3-15,3-3 16,3 1-16,-1-1 0,3-4 16,4-5-16,2-2 0,1-3 0,0-2 15,1-6-15,1-1 0,2 0 16,1-1-16,2 1 0</inkml:trace>
  <inkml:trace contextRef="#ctx0" brushRef="#br0" timeOffset="21801.1832">15496 4698 0,'0'0'0,"0"0"0,0 0 15,17 18-15,-17-18 0,14 20 0,-4-8 16,0 1-16,1 0 0,4 4 16,2-2-16,-2-1 0,0-2 15,-2-1-15,-1-1 0,-1-1 16,-1 0-16,-1-3 0,-2-2 15,0 0-15,-1 0 0,-1-2 0</inkml:trace>
  <inkml:trace contextRef="#ctx0" brushRef="#br0" timeOffset="22016.2631">15863 4692 0,'0'0'0,"0"0"15,0 0-15,0 0 0,25-15 0,-25 15 16,34-14-16,-14 8 15,1 0-15,3-1 0,2-2 16,5 1-16,-2 2 0,-2-1 16,0 2-16,-3-1 0,-3 1 15,-3 1-15,-4 1 0,-2-2 0,-2 3 16,-3-2-16,-4-2 0,-2-1 16,-2 1-16,0 2 0,0 0 15,1 0-15</inkml:trace>
  <inkml:trace contextRef="#ctx0" brushRef="#br0" timeOffset="22296.1946">16101 4414 0,'0'0'16,"0"0"-16,0 0 0,0 0 0,9 24 15,-9-24-15,5 29 16,-5-10-16,-1 3 0,-2 4 15,1 3-15,0 6 0,0-1 0,1-3 16,0-1-16,1 0 0,0-5 16,1 4-16,0-2 15,0-4-15,0-4 0,-1 1 0,0 0 16,-1-4-16,0-2 0,0-5 16,0 0-16,-1-2 0,1 0 0,-2-2 15,-1 0-15,-3-3 16,-1-2-16,2 1 0,0-1 0,2 1 15</inkml:trace>
  <inkml:trace contextRef="#ctx0" brushRef="#br0" timeOffset="22431.208">15917 4844 0,'0'0'0,"0"0"0,0 0 16,0 0-16,0 0 0,29-5 15,-29 5-15,24 0 0,-24 0 0,27 0 16,-13 0-16,0 0 0,1 0 15,-3 2-15,-1-2 16,-1 1-16</inkml:trace>
  <inkml:trace contextRef="#ctx0" brushRef="#br0" timeOffset="22730.3348">15430 5132 0,'0'0'0,"0"0"0,0 0 15,0 0-15,1 27 0,-1-27 0,0 20 16,-1-9-16,1 0 0,-1 1 15,0-1-15,0 0 0,0-1 16,1 1-16,0-1 0,0-1 16,-2-2-16,1-1 0,0-1 0,1-3 15,0-2-15,2 4 0,-2-4 16,0 1-16</inkml:trace>
  <inkml:trace contextRef="#ctx0" brushRef="#br0" timeOffset="22980.3399">15557 5223 0,'0'0'0,"0"0"0,0 0 0,0 0 16,0 0-16,0 0 0,20 23 16,-20-23-16,15 14 0,-15-14 0,21 19 15,-10-10-15,1-2 0,3 1 16,1 0-16,3-3 0,2 0 16,1-1-16,0 0 0,8 1 15,0-1-15,0-3 0,-1-2 16,-4-2-16,0 1 0,-3-1 15,-1 0-15,-4 0 0,-1 0 16,-3 0-16,-1 0 0,-2 0 16,-1-2-16,-3 2 0,-1 0 0,-4 1 15,-2-2-15,1 2 0,0 2 16,0-4-16</inkml:trace>
  <inkml:trace contextRef="#ctx0" brushRef="#br0" timeOffset="23230.3415">15777 5083 0,'0'0'0,"0"0"0,0 0 15,0 0-15,0 0 0,0 0 0,10 23 16,-10-23-16,0 0 0,11 17 15,-11-17-15,0 0 0,10 17 16,-10-17-16,0 0 0,10 16 16,-7-13-16,1 1 0,-1 1 0,0-4 15,1-3-15,-1 1 0,-1-1 16,0 1-16</inkml:trace>
  <inkml:trace contextRef="#ctx0" brushRef="#br0" timeOffset="23351.1182">16058 5118 0,'0'0'0,"0"0"16,0 0-16,22 7 0,-22-7 16,0 0-16,28 15 0,-28-15 15,13 13-15,-7-7 0,-2-1 0,1 0 0</inkml:trace>
  <inkml:trace contextRef="#ctx0" brushRef="#br0" timeOffset="32867.2468">2517 6767 0,'0'0'0,"0"0"15,0 0-15,0 0 0,0 0 0,25-7 16,-25 7-16,22-3 0,-22 3 16,29 0-16,-10 2 15,-1-1-15,1 2 0,4-1 0,3 2 16,1-1-16,1 2 0,14-2 16,2-1-16,0 2 0,0 0 0,14-2 15,4 1-15,-2-2 16,-2 0-16,17-1 0,4 0 15,6 0-15,-7 0 0,6-2 16,5-2-16,4 2 0,-6 3 0,42-3 16,-6-2-16,-17-2 15,-9-2-15,6 6 0,3 3 16,-7 0-16,-4-1 0,3-1 16,0-3-16,-6 2 0,-7-1 0,12 0 15,9 2-15,-12-1 0,-2 2 16,4-2-16,7 0 0,-10 1 15,-5 1-15,6 1 0,2-1 16,-7 1-16,-5-1 0,11-1 16,5 0-16,-7 1 0,-5 1 0,7 0 15,1 0-15,-6 3 0,-4-1 16,7-2-16,6-1 0,-8-1 16,-2-1-16,8 2 0,5 2 15,-13 0-15,-7 0 0,10-3 16,6-1-16,-6 1 0,-2 1 0,9 3 15,8 2-15,-11-4 0,-7-2 16,5 1-16,3 0 0,-6 0 16,-4-2-16,7 0 0,5 1 15,-10-1-15,-6 2 0,9 0 16,6 0-16,-11 1 0,-8 1 16,11-2-16,5-2 0,-10 0 15,-6 0-15,4 2 0,6 0 16,-8-1-16,-3-1 0,3 0 15,2 0-15,-4 1 0,-3-1 0,7 2 16,5 3-16,-5-2 0,-4 0 0,3-1 16,0 0-16,-3 0 15,-4-1-15,5 1 16,6 2-16,-9-1 0,-5 1 0,6-4 16,5-1-16,-7 3 0,-4 3 15,6-4-15,4-2 0,-8-1 16,-6 3-16,3-1 0,4 2 15,-4 0-15,-4 0 0,6-1 0,4 0 16,-8 0-16,-4 0 0,5 0 16,2-1-16,-8 4 0,-5 0 15,7-3-15,5-3 0,-5 0 16,-2 1-16,5 3 0,4 1 16,-8 1-16,-5-2 0,5 0 15,4 0-15,-6-3 0,-5-1 16,7 2-16,5 2 0,-6 2 15,-3 2-15,4-1 0,2 0 0,-7-3 16,-4-2-16,4 2 16,4 1-16,-3 1 0,-4 1 0,6-2 15,3-1-15,-7 1 0,-5 0 16,5 0-16,5 2 0,-9-3 16,-5-1-16,7 3 0,6 3 15,-5-3-15,-3-1 0,7-2 16,3-1-16,-5 2 0,-4 1 0,6 0 15,4 0-15,-4-1 0,-4 0 16,7 2-16,5-1 0,-6 1 16,-4-1-16,5 1 0,4-1 15,-6-2-15,-2-2 0,5 3 16,5 2-16,-4 0 0,-3-1 16,4 2-16,4 1 0,-10-3 15,-6-2-15,10 0 0,7 2 16,-6 0-16,-3 2 0,3 1 15,3 1-15,-5-5 0,-3-2 0,3 0 16,2 0-16,-8 2 0,-5 2 16,10 0-16,7 0 0,-6-1 15,-3 0-15,2 1 0,3 1 16,-6-1-16,-4 2 0,4-5 16,2-4-16,-2 2 0,-2 1 15,4 2-15,6 2 0,-5 0 16,-4-1-16,3-1 0,2-1 15,-6 0-15,-5 0 0,9 1 0,6 2 16,-5-1-16,-6-1 0,6 0 16,4 0-16,-10-2 0,-5-2 15,5 1-15,5 2 0,-7 0 16,-4 1-16,4-2 0,4-4 16,-6 2-16,-2-1 0,2 2 15,3 0-15,-4 2 0,-2 2 16,2-2-16,1-1 0,-4 0 15,-2 0-15,2-2 0,0 0 0,-2 1 16,-3 0-16,7 2 0,3 0 16,-3 0-16,-5 0 0,4-2 15,1 1-15,-3-2 0,1 1 16,4 1-16,4 1 0,-5 1 16,-2 2-16,2 0 0,3 0 15,-9 2-15,-5 1 0,9-1 16,5-2-16,-1-5 0,-1-1 15,4 5-15,0 3 0,-4 0 0,-3-2 16,6 1-16,6 1 0,-9-1 16,-7 1-16,6 1 0,5 1 15,-2-1-15,-1 0 0,3-2 16,2-1-16,-7 2 0,-3 0 16,6 1-16,5-2 0,-4-1 15,-4 1-15,5 2 0,4 1 16,-6 1-16,-3-1 0,4-4 15,4-2-15,-3 0 0,-1 2 0,4 3 16,4 2-16,-3-3 0,-3-3 16,4-1-16,5-1 0,-4 3 15,-2 2-15,6 0 0,2 2 16,-5-5-16,-4-1 0,5 3 16,6 2-16,-4-1 0,-2-3 15,9-5-15,6-4 0,-8 4 16,-6 4-16,7 0 0,4 0 15,-4 2-15,-3 1 0,4-1 0,3 0 16,-5-5-16,-1-3 0,9-1 16,5 2-16,-11 3 0,-6 3 15,9-6-15,7-2 16,-7 2-16,-5 2 0,7 2 0,3 0 16,-3 0-16,-5 0 0,6-2 0,6 1 15,-6-2-15,-5 2 0,7-1 16,3 2-16,-5 0 0,-3-1 15,10-1-15,5 1 16,-11-2-16,-7-1 0,9 3 0,5 2 16,-9-2-16,-6 0 0,9 2 15,6 2-15,-6-2 0,-5 0 16,5 1-16,4 1 0,-8-1 16,-4-1-16,8 1 0,6-1 0,-6 0 15,-4 0-15,4 2 0,3 1 16,-5-1-16,-5 0 0,7-1 15,6 0-15,-7 1 0,-2 0 16,7 0-16,4 1 0,-7 0 16,-5 1-16,10 0 15,7 0-15,-8-1 0,-5 0 0,9 1 16,5 0-16,-5-1 0,-5-3 16,6 4-16,4 2 0,-10-1 15,-6-1-15,6-2 0,5 0 16,-8 3-16,-4 1 0,0-1 0,2-1 15,-12-3-15,-7-4 0,-4 5 16,-5 2-16,-15-6 0,-10-2 16,-17-5-16,-10-3 15,-20-4-15,-15 1 0,11 2 0,6 6 16,5 2-16</inkml:trace>
  <inkml:trace contextRef="#ctx0" brushRef="#br0" timeOffset="34132.3717">26737 5063 0,'0'0'0,"0"0"15,-20-7-15,11 5 0,-2 1 16,-4-2-16,-5 2 16,-2 0-16,-1 1 0,-13 0 0,-3 1 15,0 0-15,1 1 16,-15 3-16,-4 3 0,6 0 0,3 1 16,-9 5-16,0 2 0,4 1 0,4-1 15,-12 7-15,-1 2 16,5-1-16,7 1 0,-8 5 0,2 4 15,7 2-15,3 2 0,1 2 16,0 0-16,2-4 0,2-3 16,-15 22-16,6 0 0,13-3 15,7-2-15,4-2 0,1 1 16,4-3-16,3-2 0,3 9 16,5 5-16,2-10 0,0-7 15,5 1-15,1 1 0,6-4 0,2-2 16,3 3-16,3 2 15,0-6-15,1-4 0,4 1 0,4-1 16,-2-2-16,-1-3 0,3 4 16,3 2-16,-8-14 0,3 2 15,4 2-15,4 2 16,0-6-16,1-4 0,6 3 0,5 1 16,-3-2-16,-1-1 0,6 1 15,4-2-15,1 1 0,1-3 0,4-2 16,3-2-16,-3-2 15,-1-2-15,11 1 0,0 1 16,-9-2-16,-1 0 0,32 0 16,-3-4-16,-7 3 0,-5 3 0,4-4 15,3-2-15,-9 1 0,-5 1 16,5-3-16,3 0 0,-3 0 16,-2 0-16,5-2 0,2-2 15,-5 3-15,-4 2 0,4-2 16,4 0-16,-6 0 0,-4 0 0,6-2 15,4-1-15,-6 1 0,-3-1 16,5 1-16,3-3 0,-3 1 16,-3-3-16,4 1 15,3 1-15,-7 0 0,-5 1 0,4-6 16,1-4-16,-6 5 0,-3 4 16,4-2-16,3-2 0,-8-1 0,-6-4 15,3-2-15,1 0 16,-6 0-16,-4 1 0,3-6 0,3-4 15,-7 8-15,-7 4 0,2-9 16,2-7-16,-5 1 0,-4 1 16,-3 0-16,-5 1 15,-3-1-15,-4 0 0,2-7 0,0-5 16,-4 4-16,-3 3 0,-8-4 16,-6-1-16,3 13 0,-1-2 0,-4-5 15,-2-3-15,-1 5 0,-1-2 16,0-2-16,-1-2 15,0 0-15,-1 4 0,-5-4 0,-3-1 16,0 1-16,0 1 0,-1-2 16,1-2-16,-5 5 15,-1 5-15,-5-3 0,-4 1 0,1-3 16,1 0-16,-4 1 0,-2 1 16,0 2-16,2-1 0,-25-12 0,0 6 15,2 3-15,3 2 0,-6 10 16,-6 6-16,11-1 0,8 0 15,-14-2-15,-6 0 16,0 7-16,3 5 0,-15-4 0,-9-3 16,4 6-16,3 3 0,-11 4 15,-8 1-15,9 5 0,7 6 16,-10 3-16,-7 4 16,8 0-16,4 1 0,30-6 0,20-4 0,14-3 15</inkml:trace>
  <inkml:trace contextRef="#ctx0" brushRef="#br0" timeOffset="34802.1736">26702 6903 0,'0'0'0,"0"0"0,0 0 15,0 0-15,0 0 0,0 0 0</inkml:trace>
  <inkml:trace contextRef="#ctx0" brushRef="#br0" timeOffset="35082.2101">26646 6894 0,'0'0'15,"0"0"-15,0 0 0,0 0 16,0 0-16,0 0 0,0 0 16,0 0-16,0 0 0,0 0 15</inkml:trace>
  <inkml:trace contextRef="#ctx0" brushRef="#br0" timeOffset="35299.4462">26683 6884 0,'0'0'0,"0"0"0,0 0 0,0 0 15,0 0-15,0 0 0</inkml:trace>
  <inkml:trace contextRef="#ctx0" brushRef="#br0" timeOffset="35524.4845">26686 6900 0,'0'0'16,"0"0"-16,0 0 0,0 0 16,0 0-16,0 0 0,0 0 15,0 0-15,0 0 0,0 0 16,0 0-16,0 0 0</inkml:trace>
  <inkml:trace contextRef="#ctx0" brushRef="#br0" timeOffset="35729.5103">26731 6927 0,'0'0'16,"0"0"-16,0 0 0,0 0 0,0 0 15,0 0-15,0 0 16,0 0-16</inkml:trace>
  <inkml:trace contextRef="#ctx0" brushRef="#br0" timeOffset="35934.5186">26737 6889 0,'0'0'0,"0"0"0,0 0 16,0 0-16,0 0 0,0 0 15,0 0-15,0 0 0,0 0 0,0 0 16,0 0-16,0 0 0</inkml:trace>
  <inkml:trace contextRef="#ctx0" brushRef="#br0" timeOffset="36114.5161">26802 6913 0,'0'0'0,"0"0"16,0 0-16,0 0 16,0 0-16,0 0 0</inkml:trace>
  <inkml:trace contextRef="#ctx0" brushRef="#br0" timeOffset="38765.9751">26627 6942 0,'0'0'16,"0"0"-16,0 0 0,22 1 16,-22-1-16,0 0 0,29 7 15,-16-6-15,0-1 0,2 1 16,3 0-16,-2-1 0,1 0 15,1 1-15,0 0 0,4-1 16,0-2-16,2 1 0,1 0 16,-2 0-16,-2 0 0,1-1 15,0 0-15,0 1 0,0 0 0,1-1 16,2 0-16,-4-1 0,-2 1 16,1 1-16,0-1 0,0 0 15,-1 0-15,-2-1 0,0 1 16,-3 1-16,-2 0 0,-1-1 15,0 1-15,-1 1 0,-2-1 16,-2-1-16,-3 1 0,-1-1 16,-2 2-16,-2-2 0,-1 2 15,-3 0-15,1-2 0,-4 2 16,-2-1-16,0 0 0,0 1 0,-4-1 16,-2 0-16,-1-2 0,0 2 0,-6-1 15,-2 1-15,0-1 16,1 1-16,-3-2 0,0 2 15,0 0-15,2-1 0,-8 1 16,-3 0-16,4-1 0,3 1 0,1-1 16,-1 1-16,0 0 15,1 1-15,1-1 0,-2 0 16,1 0-16,2 0 0,-2 0 0,0-1 16,2 3-16,1 1 0,1 0 15,-1-2-15,1 0 0,3 0 0,-1-1 16,-1-2-16,2 2 15,2 1-15,1 1 0,2 0 16,0-1-16,2-2 0,1 1 16,2 0-16,1 1 0,1 1 0,4 0 15,0 0-15,2-1 16,1 1-16,3-1 0,0-2 0,3 1 16,2 1-16,3 0 0,2 1 15,0-2-15,1-1 0,8 2 16,3 3-16,0-3 0,0-2 0,4 2 15,5 2-15,0-1 16,0 0-16,10 2 0,2-1 16,-3-1-16,-1-1 0,1 3 15,2-1-15,-3-1 0,-1 0 0,7 1 16,0 1-16,-5 1 0,-4-1 0,-2-1 16,1-1-16,-4 0 15,-3 0-15,-1 1 0,-1 0 16,-3-2-16,-3-2 0,-3 1 15,-4 1-15,-2-1 0,-1-1 0,-4 1 16,0 0-16,-2-1 16,-1-2-16,-3 4 0,0 0 15,-3-3-15,0 2 0,-5-1 16,-2 2-16,-2-1 0,-1-2 0,-4 2 16,0-1-16,-2 1 0,-1 0 0,-5 0 15,-5 0-15,0 0 0,1-1 16,-12 1-16,-2-2 15,2 2-15,2 0 0,-2-1 0,-5-2 16,-4 1-16,2 2 0,2 1 16,0 1-16,2 1 0,3 0 15,-6 0-15,3-4 16,12 4-16,5 0 0,-2-1 0,3-2 16,7 2-16,3 0 0,4-1 0,4 0 15,2-1-15,4 0 0,2 1 16,3-2-16,3 0 0,2-1 15,6 1-15,2 0 16,3 0-16,1 2 0,3-2 0,3 1 16,3-1-16,1 0 0,3 0 15,2 2-15,0-1 0,2 0 16,7 0-16,1 1 16,-2 0-16,0-1 0,0 0 0,1-1 0,-2 2 15,-2 0-15,7 1 0,0 0 16,-4-1-16,-3 1 0,1-1 15,0 0-15,-4 0 0,-1-1 16,1 2-16,2 0 16,-4 1-16,-2-1 0,3 1 0,3 2 15,-5-4-15,-4-1 0,3 2 16,3 2-16,-2-1 0,-4-2 16,3 1-16,3-1 0,-5 2 15,-3 1-15,1 1 0,1-1 16,-3 0-16,0-1 0,0 1 15,2-1-15,-6-2 0,0 0 0,2 0 16,0 1-16,-2-1 16,-1 1-16,1-1 0,2 0 0,-5-1 15,-1 0-15,0 1 0,0 2 16,-2 0-16,-1-4 0,-2 2 16,2-1-16,-3 0 0,-1 0 0,0 1 15,-1 0-15,-2 1 16,-3-1-16,0 0 0,-2 0 15,-1 0-15,-1 0 0,-2 0 16,0 0-16,0 0 0,0 0 16,-4 0-16,-1 0 0,-2-1 0,1 1 0,-4 0 15,-2 0-15,-2 1 16,1 1-16,-2 0 0,-3-2 16,-6-2-16,-1 0 0,-3 2 15,-1 1-15,1 0 0,-1 2 16,-1-3-16,-2 0 0,-5 0 0,3-3 15,-3 1-15,-1 0 16,1 1-16,2 0 0,-1-1 16,-2-2-16,2 3 0,2 1 0,-8-2 15,0-3-15,4 3 0,4 2 0,-1-3 16,0 1-16,0-1 16,2 0-16,2 0 0,1 0 15,1 2-15,2-1 0,1 0 16,0-1-16,2 1 0,5 0 0,2 0 15,3 0-15,3-1 16,2 1-16,3 2 0,2 0 16,-1-1-16,2 1 0,1 0 0,2 0 15,0 0-15,3 1 0,2 0 16,1 1-16,3 0 0,2 0 0,5-1 16,2 0-16,0 0 0,0-1 15,1 3-15,5 3 16,0-3-16,1-1 0,3-1 15,2-1-15,-1 2 0,1 1 0,9 0 16,0-2-16,-1 0 16,-2 1-16,1 1 0,0-1 0,-2 0 15,-2 0-15,7-1 0,-1 0 16,-5-1-16,-4 0 0,1 2 16,0 1-16,-2 1 0,-4-2 15,0-1-15,-1 2 0,-2-3 16,-2 2-16,0-1 0,0 0 15,-5-1-15,-1 1 0,2 1 16,-1 2-16,-2-2 0,0-2 16,-2 0-16,0 0 0,-3 1 0,1 2 15,-2-2-15,-1 0 0,0 1 16,-2-1-16,1 1 0,-2 1 16,-1-2-16,1-1 0,-3 0 15,-5 0-15,0 0 0,-3 0 16,-5-1-16,-5-1 0,-2 0 15,-2 0-15,-11-2 0,-3-1 16,-2 1-16,0 0 0,-12 0 16,-1 0-16,1-2 0,0 1 0,-10-2 15,1 0-15,4 1 0,3 2 0,-4 1 16,3 1-16,5-1 16,4-1-16,4-1 0,1 0 15,6 4-15,3 1 0,1-1 16,1 0-16,6 1 0,4 0 0,4-2 15,4 0-15,3 1 16,2-2-16,1 2 0,1 1 16,3 0-16,-2-1 0,4 1 0,2 1 15,2-2-15,2 0 0,3-2 16,3 2-16,2 0 0,0 1 16,5-1-16,3 1 0,-1-1 0,-1 1 15,6-1-15,1 1 16,-1 0-16,0-1 0,1 1 15,1 0-15,-3 0 0,-3 0 0,-2 0 16,-2 0-16,-3 0 16,-2 0-16,-2 0 0,0 1 0,-4-1 15,-3 0-15,-3-1 0,-1 1 16,-2 0-16,-2 0 0,-7 0 16,-4-2-16,-3 1 0,-4-1 0,3 1 15,3 0-15,2 0 0</inkml:trace>
  <inkml:trace contextRef="#ctx0" brushRef="#br0" timeOffset="39898.7815">22178 4234 0,'0'0'0,"0"0"0,0 0 16,0 0-16,0 0 0,0 0 15,0 0-15,-2 33 0,2-33 0,-7 32 16,2-10-16,-3 2 0,-2 3 16,-2 4-16,-2 5 15,-4 10-15,2 1 0,-6 12 0,-1 0 16,0-4-16,0-5 0,-2 6 16,2-1-16,4-9 0,4-5 15,0-1-15,3-4 0,3-9 16,4-5-16,1-6 0,2-6 15,0-4-15,1-4 0,1-7 16,0-4-16,2-4 0,0-1 0,3-8 16,1-4-16,4 0 15,2-1-15,3-2 0,1-5 16,3-3-16,-1 1 0,0 2 16,2 3-16,0 5 0,0 4 0,1 4 15,2 4-15,-3 3 0,-3 1 16,-2 5-16,-2 5 15,-2 5-15,-1 4 0,-3 6 0,-3 5 16,-2 0-16,-1 4 0,-2 2 0,-2 3 16,0 6-16,-1 0 0,0-4 15,-1-2-15,2-3 0,1-4 0,1 0 16,1-1-16,1-7 16,1-1-16,3-9 0,0-4 15,-2 0-15,1 0 0,-2 0 16</inkml:trace>
  <inkml:trace contextRef="#ctx0" brushRef="#br0" timeOffset="40285.5459">22514 4639 0,'0'0'0,"0"0"0,0 0 0,-7 23 15,7-23-15,-15 31 0,3-6 16,-1 3-16,0 2 0,-3 10 0,2 3 15,2-6-15,2-3 0,2 3 16,5-7-16,3-4 0,2-5 16,8-6-16,6-4 0,0-9 15,2-4-15,4-8 0,3-6 16,2-1-16,0 0 0,4-13 16,-2-7-16,-2 1 0,0 1 15,0-4-15,1-1 0,-2 0 16,-5 5-16,-4 6 0,-5 4 15,-3 6-15,-3 6 0,-2 4 0,-2 3 16,-2 6-16,1 6 0,-5 6 16,-4 5-16,-1 3 0,-1 3 0,-2 6 15,-2 4-15,-1 6 16,2 0-16,4-1 0,4-1 16,3-4-16,3-1 0,9-5 15,5-4-15,0-5 0,0-5 0,-3-3 16,-3-2-16,-3-1 0</inkml:trace>
  <inkml:trace contextRef="#ctx0" brushRef="#br0" timeOffset="41050.3199">23054 4703 0,'0'0'0,"0"0"15,0 0-15,0 0 0,-3 33 0,3-33 16,-8 33-16,2-14 15,1 1-15,-1 3 0,0 0 16,0 4-16,-1-3 0,1-1 16,-1-2-16,2-1 0,0-3 0,1-4 15,0-2-15,2-3 0,0-3 16,2-5-16,-1-3 0,2-3 16,2-2-16,2-6 0,-1-3 15,2-2-15,0-3 0,4-2 16,2-2-16,3 1 0,1 0 0,5-5 15,-1 2-15,-1 4 0,-2 3 16,1 4-16,0 3 0,-2 4 16,0 4-16,-3 3 0,-1 3 15,-2 4-15,-1 3 0,-5 7 16,-4 4-16,-2 3 0,-1 1 16,-3 3-16,-2 1 0,1 0 15,0 0-15,0-3 0,1-2 16,1-1-16,2-4 0,0-1 15,-1-3-15,2 0 0,1 1 0,0-5 16,0-4-16,1-4 0,2 0 16,3-6-16,0-4 0,3-3 15,1-4-15,3-3 0,2-3 16,0 1-16,1-1 0,2-6 16,2 1-16,-2 1 0,-2 4 15,1 2-15,0 0 0,1 4 16,-1 2-16,0 2 0,-3 2 15,-1 4-15,-1 1 0,0 5 16,0 2-16,0 4 0,-1 1 0,-5 5 16,-1 3-16,-1 4 0,-2 1 15,-1 6-15,-1 1 0,0-2 16,-1-1-16,0 0 0,-2 1 16,2-3-16,0-1 0,0 0 15,-1-2-15,1-1 0,1-2 0,1-3 16,1-2-16,0-2 15,0-2-15,-1-1 0</inkml:trace>
  <inkml:trace contextRef="#ctx0" brushRef="#br0" timeOffset="41265.3701">23900 4717 0,'0'0'0,"0"0"16,0 0-16,0 0 0,-7 28 0,7-28 15,-11 30-15,3-12 0,0 3 16,0-1-16,1 1 0,0-1 16,2 0-16,-2 2 0,1-3 15,1-3-15,0-1 0,3-6 16,1-3-16,1-3 0,0-3 0,2-3 16,-2 3-16,3-1 15</inkml:trace>
  <inkml:trace contextRef="#ctx0" brushRef="#br0" timeOffset="41416.3352">23804 4485 0,'0'0'0,"0"0"16,0 0-16,0 0 0,18 17 0,-18-17 15,20 14-15,-20-14 0,23 18 16,-12-10-16,-2-1 0,-1-1 15</inkml:trace>
  <inkml:trace contextRef="#ctx0" brushRef="#br0" timeOffset="41731.4049">24451 4334 0,'0'0'0,"0"0"0,0 0 15,0 0-15,-7 27 0,7-27 0,-22 39 16,7-15-16,-1 3 0,-7 13 16,-2 4-16,3-1 0,1 0 0,-3 6 15,3-2-15,1 0 16,4-5-16,6-5 0,4-5 15,6-4-15,4-6 0,5-1 16,4-2-16,2-5 0,3-4 0,7-4 16,7-5-16,-1-2 0,-1-3 15,-7 1-15,-4 2 0,-5-1 0</inkml:trace>
  <inkml:trace contextRef="#ctx0" brushRef="#br0" timeOffset="41916.8798">24877 4738 0,'0'0'0,"0"0"16,0 0-16,0 0 0,0 0 16,-21 25-16,21-25 0,-18 26 15,18-26-15,-17 35 16,8-14-16,1-2 0,1-1 0,-1-2 16,1-3-16,1 1 0,0-1 0,3-4 15,-1-3-15,3-3 16,1-3-16,0 0 0,0 0 15,0 2-15</inkml:trace>
  <inkml:trace contextRef="#ctx0" brushRef="#br0" timeOffset="42081.8819">24801 4380 0,'0'0'0,"0"0"0,0 0 16,0 0-16,0 0 0,24 14 0,-24-14 15,22 19-15,-22-19 0,25 27 16,-14-10-16,-2-4 0,0-1 16,-1-1-16</inkml:trace>
  <inkml:trace contextRef="#ctx0" brushRef="#br0" timeOffset="42546.8915">25499 4638 0,'0'0'0,"0"0"15,0 0-15,0 0 0,0 0 0,0 0 16,-29-8-16,29 8 0,-26 4 0,7 1 16,-3 0-16,-1 3 0,0 2 15,-3 5-15,-2 4 16,-5 5-16,2 2 0,-2 4 0,4-1 15,5-2-15,4-3 0,7-2 16,5-1-16,3-4 0,4-5 16,8-4-16,5-2 15,5-2-15,4-4 0,2-4 16,1-4-16,1-2 0,1-2 0,1-5 16,2-3-16,-3 0 0,0-1 0,2-4 15,0 1-15,-5 0 0,-2 3 16,-4 4-16,-4 1 0,-4 5 15,-3 5-15,-1 1 0,-2 2 16,-3 3-16,-2 6 0,-5 2 16,-2 4-16,-1 3 0,0 0 15,-1 7-15,-1 4 16,1-2-16,0 1 0,4 0 0,2-2 16,2-3-16,2 0 0,2-1 15,1-2-15,2-5 0,3-5 0,2-3 16,3-4-16,-2 0 0,-2 0 15,-2 0-15</inkml:trace>
  <inkml:trace contextRef="#ctx0" brushRef="#br0" timeOffset="42796.9677">26003 4440 0,'0'0'15,"0"0"-15,0 0 0,-19 21 0,19-21 16,-27 30-16,6-5 0,-1 2 16,-1 4-16,-5 8 15,-1 3-15,0 4 0,5-5 0,4 3 16,8-7-16,4-6 0,5-6 0,6-5 16,6-5-16,4-4 0,4-2 15,2-6-15,4-3 16,-2-2-16,0-3 0,-5 2 0,-2 0 15,-3 0-15</inkml:trace>
  <inkml:trace contextRef="#ctx0" brushRef="#br0" timeOffset="42981.9699">25666 4689 0,'0'0'0,"0"0"0,0 0 15,24-6-15,-24 6 0,27-5 0,-5 1 16,0 2-16,1 0 0,4-1 16,3-3-16,6 1 0,-2 2 15,-5 0-15,-5 1 0,-3-1 16</inkml:trace>
  <inkml:trace contextRef="#ctx0" brushRef="#br0" timeOffset="43181.9733">26217 4666 0,'0'0'0,"0"0"16,0 0-16,0 0 0,0 0 0,-16 27 15,16-27-15,-15 25 0,6-11 16,-2 3-16,-1 3 0,1-1 0,1-1 16,-1 3-16,2-3 15,1-2-15,2-3 0,0-3 16,2-4-16,1-3 0,3-3 0,-2 0 15,2 0-15,-2 0 0</inkml:trace>
  <inkml:trace contextRef="#ctx0" brushRef="#br0" timeOffset="43312.769">26342 4424 0,'0'0'0,"0"0"16,0 0-16,21 3 0,-21-3 15,21 8-15,-10 1 0,-1-1 16,-1-2-16,-1 0 0</inkml:trace>
  <inkml:trace contextRef="#ctx0" brushRef="#br0" timeOffset="43633.8642">26398 4680 0,'0'0'0,"0"0"0,0 0 16,-17 21-16,17-21 0,-19 27 15,8-8-15,1 0 0,1 0 16,3 3-16,2-1 0,4-4 16,4-1-16,4-5 0,6-3 15,3-3-15,4 0 0,4-5 16,2-5-16,0-2 0,-2 0 16,7-4-16,0 0 0,-6-4 0,-4-1 15,-3 0-15,-5-2 16,-4 0-16,-4 0 0,-6-1 0,-5-1 15,-4 3-15,-5 3 0,-6 3 16,-4 1-16,-2 4 0,-3 3 16,-1 3-16,-1 2 15,-3 3-15,2 1 0,8 0 0,5-2 16,8 3-16,6 1 0,0-1 16,2-1-16,0-2 0</inkml:trace>
  <inkml:trace contextRef="#ctx0" brushRef="#br0" timeOffset="43984.0729">27039 4639 0,'0'0'0,"0"0"16,0 0-16,-15 23 0,15-23 0,-21 26 15,5-7-15,1 1 0,-1 1 16,-2 5-16,0-2 0,4-4 0,1-3 15,4-3-15,0-3 16,1-3-16,2-1 0,3-4 0,3-3 16,2-7-16,2 0 0,2-5 15,4-3-15,3-1 0,4-2 16,3-1-16,4-1 0,7-3 16,0 2-16,1 3 0,2 1 15,-1 5-15,-1 3 0,4 4 16,0 3-16,-7 5 0,-2 1 0,-5 5 15,-2 3-15,-6 2 0,-4 1 16,-4 9-16,-5 6 0,-6-2 16,-2 0-16,-11 2 0,-7 2 15,0-1-15,2-5 0,5-5 16,4-4-16,3-5 0</inkml:trace>
  <inkml:trace contextRef="#ctx0" brushRef="#br0" timeOffset="44664.1352">22464 5363 0,'0'0'16,"0"0"-16,0 0 0,0 0 16,0 0-16,-1 27 0,1-27 15,-11 30-15,4-13 0,-3 4 16,-1 3-16,0 3 0,0-2 0,-3 8 15,-2 0-15,3-4 0,0-2 16,-2 1-16,3-6 0,3-4 16,4-5-16,3-5 0,2-5 15,3-4-15,3-3 0,2-4 16,3-3-16,3-3 0,2-2 16,4-3-16,3-3 0,9-4 15,1-1-15,3 4 0,1 0 16,-2 5-16,-2 2 0,6 0 0,-3 5 15,-4 5-15,-4 5 0,-6 3 16,-4 5-16,-5 3 0,-3 3 16,-3 4-16,-1 4 0,-5 0 15,-2 2-15,-2 5 0,-2 2 16,0-7-16,-1-5 0,1 0 16,-1-1-16,3-6 0,1-1 15,1-4-15,1-4 0,0-2 16,0 4-16,0-4 0</inkml:trace>
  <inkml:trace contextRef="#ctx0" brushRef="#br0" timeOffset="45034.1535">23178 5478 0,'0'0'0,"0"0"15,0 0-15,0 0 0,0 0 16,-8 31-16,8-31 0,-10 31 0,2-10 15,-1 0-15,-1 4 0,2-3 16,3-1-16,-1 4 0,4-4 16,4-4-16,5-4 0,4-4 15,3-3-15,5-4 0,3-3 16,2-6-16,2-2 0,0-3 16,0-3-16,6-5 0,0-2 15,-3 0-15,-4-1 0,-3 0 16,-1 0-16,-1-1 0,-4 2 0,-6 6 15,-4 4-15,-2 6 0,-3 2 0,-4 3 16,-1 2-16,-1 5 16,-2 5-16,-3 3 0,-2 1 15,0 3-15,0 2 0,1 3 16,0 2-16,2 1 0,2-2 16,4-2-16,2-1 0,7-2 15,6-1-15,-2-3 0,-1-3 16,-2-4-16</inkml:trace>
  <inkml:trace contextRef="#ctx0" brushRef="#br0" timeOffset="45650.2286">23912 5460 0,'0'0'0,"0"0"16,0 0-16,0 0 0,-22 23 0,22-23 15,-21 28-15,9-10 0,-1 3 16,-2 1-16,-2 1 0,-3 4 16,1-3-16,3-3 15,2-1-15,1-4 0,4-5 0,1 0 16,1-2-16,2-4 0,0-1 16,3-5-16,1-4 0,1-1 0,2-4 0,5-3 15,3-4-15,1-3 16,2 1-16,2-2 0,3-1 15,1 1-15,0 1 0,6-2 16,1 3-16,-2 4 0,-4 2 16,1 3-16,1 3 0,-2 3 15,-1 3-15,-1 3 0,-2 4 16,-3 1-16,-2 1 0,-2 5 16,-3 2-16,-3 0 0,-1-2 15,-3 3-15,-2 2 0,1-1 16,-1-3-16,-1 1 0,-3-1 15,2 0-15,-1-2 0,2 0 0,0-1 16,0-4-16,1-3 0,3-4 16,0 0-16,3-2 0,4-3 0,2-6 15,2-3-15,1-1 16,1-2-16,5-2 0,5-2 16,1-1-16,2 1 0,4-3 15,2 2-15,-1 4 0,-1 3 0,2 0 16,-2 2-16,-9 5 15,-4 2-15,-1 4 0,-4 4 16,-2 4-16,-1 3 0,-4 4 0,-2 3 16,-1 1-16,-2 2 0,-3 3 0,-1 4 15,0-4-15,0 0 0,0 0 16,-1 1-16,1-4 0,1-2 16,0-1-16,1 0 15,2-5-15,2-4 0,0 0 0,-1-3 16,0 1-16</inkml:trace>
  <inkml:trace contextRef="#ctx0" brushRef="#br0" timeOffset="45855.2275">24820 5473 0,'0'0'16,"0"0"-16,0 0 0,0 0 0,0 0 15,0 0-15,-9 24 16,9-24-16,-12 25 0,12-25 15,-22 33-15,10-14 0,-2 0 16,2 0-16,1 0 0,1-2 0,1-2 16,1 0-16,0-2 0,2-5 0,2-1 15,1-2-15,0-1 16,1-1-16</inkml:trace>
  <inkml:trace contextRef="#ctx0" brushRef="#br0" timeOffset="46015.2442">24738 5245 0,'0'0'15,"0"0"-15,0 0 0,0 0 0,25 5 16,-25-5-16,27 9 0,-27-9 16,31 11-16,-18-6 0,-2-2 15,-1 1-15</inkml:trace>
  <inkml:trace contextRef="#ctx0" brushRef="#br0" timeOffset="46280.2851">25370 5292 0,'0'0'15,"0"0"-15,0 0 0,-16 24 0,8-11 16,-6 6-16,-2 3 0,-3 3 15,-2-1-15,-5 10 0,-1 2 16,1 4-16,5-3 0,3-4 16,5-3-1,3-3-15,3-5 0,5 2 0,4-3 0,6-8 0,5-3 16,7-2-16,6-3 16,1-4-16,2-4 0,3-1 15,2-4-15,-2 1 0,-7 2 0,-5 0 16</inkml:trace>
  <inkml:trace contextRef="#ctx0" brushRef="#br0" timeOffset="46480.2405">25814 5554 0,'0'0'0,"0"0"0,0 0 15,-10 21-15,10-21 0,-12 24 16,4-9-16,1 1 0,-2 1 0,0-1 15,0 2-15,-2 1 0,1-1 16,3-4-16,0-2 0,1-2 0,2-2 16,2-3-16,2-2 15,0-3-15,3 0 0,-3 0 16,2-3-16,-2 3 0</inkml:trace>
  <inkml:trace contextRef="#ctx0" brushRef="#br0" timeOffset="46640.689">25833 5355 0,'0'0'0,"0"0"0,0 0 16,0 0-16,22 18 0,-22-18 0,14 16 16,-14-16-16,20 17 0,-10-11 15,-2 0-15,-1 0 0</inkml:trace>
  <inkml:trace contextRef="#ctx0" brushRef="#br0" timeOffset="46880.7413">26255 5467 0,'0'0'0,"0"0"15,0 0-15,-19 27 0,8-14 0,-6 8 16,-2 3-16,1 1 0,2-2 15,3 0-15,3 1 16,1 0-16,4-3 0,5-4 16,5-3-16,3-2 0,3-1 0,4-3 15,3-3-15,-1-3 0,1-1 0,-2-2 16,2-3-16,-4 2 0,-3 0 16,-2 0-16</inkml:trace>
  <inkml:trace contextRef="#ctx0" brushRef="#br0" timeOffset="47082.53">26009 5531 0,'0'0'0,"0"0"0,0 0 16,0 0-16,37-3 0,-37 3 0,38-1 15,-15 1-15,1-1 0,3 0 16,4 1-16,5 0 15,-3 1-15,2 0 0,-1-1 16,-3 0-16,-3-1 0,2 0 0,-6 1 16,-4 0-16</inkml:trace>
  <inkml:trace contextRef="#ctx0" brushRef="#br0" timeOffset="47546.9607">26666 5481 0,'0'0'0,"0"0"0,0 0 0,0 0 16,0 0-16,-23 17 0,23-17 15,-20 20-15,20-20 0,-21 25 0,10-9 16,1-2-16,3-1 0,0 1 16,2-1-16,0 1 0,3-3 15,3-1-15,2 0 0,5-4 16,3 0-16,3-2 0,3-2 15,5-3-15,-1-1 0,2-3 16,3-3-16,-1 1 0,0-1 16,3-6-16,-4-3 0,-2 3 15,-1 0-15,-3 1 0,-3 2 16,-4 1-16,-3 2 0,-3 2 16,-1 3-16,-4 3 0,1-2 0,-5 5 15,-1 4-15,-2 1 0,0 3 16,-4 4-16,-3 3 0,1 4 15,0 0-15,-3 4 16,2-2-16,2 0 0,2-2 0,2 0 16,2-2-16,0-1 0,1-2 15,-1-3-15,2-5 0,-2 0 16,1-1-16,-4-3 0,-3-3 0,-5-1 16,-3-1-16,-2-3 0,-3-4 15,-1-1-15,-2 0 0,-4-7 16,2-2-16,6 3 0,4 2 0,4 3 15</inkml:trace>
  <inkml:trace contextRef="#ctx0" brushRef="#br0" timeOffset="51633.5235">2820 6913 0,'0'0'0,"0"0"0,0 0 16,0 0-16,-25 0 0,25 0 15,-32 8-15,13 0 0,-3 3 0,-6 5 16,-1 3-16,-12 9 0,1 1 15,-12 15-15,-1 5 0,3 3 16,1-1-16,-6 18 0,-3 18 16,7-7-16,7-4 0,4 13 15,8 1-15,6 14 0,14-23 0,15-15 16,10-10-16,5-10 16,2-7-16,17-1 0,14-1 15,-1-14-15,4-10 0,18-6 0,11-5 16,2-3-16,1-2 0,12-8 15,10-5-15,-8-4 0,-7-3 0,5-8 16,4-4-16,-12-3 16,-11-1-16,-6-7 0,-5-4 15,-10 0-15,-7 2 0,-7-6 16,-4-2-16,-13 3 0,-9 1 16,-9-4-16,-9-4 0,-5 3 15,-3 1-15,-16-4 0,-10-4 0,-6 12 16,-3 5-16,-13 3 0,-8 0 15,-4 8-15,-4 6 0,-13 11 16,-10 9-16,3 8 0,3 8 0,-10 6 16,-6 5-16,16 5 15,7 3-15,8 12 0,2 7 16,22 0-16,15 1 0,9-15 16,9-9-16,6-6 0</inkml:trace>
  <inkml:trace contextRef="#ctx0" brushRef="#br0" timeOffset="51903.5347">3626 6971 0,'0'0'0,"0"0"0,19-8 0,-19 8 16,22-3-16,-4-1 0,6 1 16,1 0-16,3-1 0,9-2 15,7 1-15,-2 1 0,-5 0 16,11-1-16,-1 0 0,1 1 16,-7 1-16,-8-2 0,-4-4 15,-6 2-15,-7 0 0,-3 2 0,-3 1 16,-1 1-16</inkml:trace>
  <inkml:trace contextRef="#ctx0" brushRef="#br0" timeOffset="52134.1931">4021 6866 0,'0'0'0,"0"0"15,0 0-15,0 28 0,0-13 0,0 5 16,-4 5-16,1 10 0,-4-2 0,2 4 15,2 2-15,-4 2 16,1-5-16,1-4 0,1-3 16,0-5-16,1-5 0,-4-1 15,-2-4-15,0-3 0,-4-5 0,1-2 16,-1-2-16,-3-4 16,0-2-16,2 1 0,3-1 0,2 2 15</inkml:trace>
  <inkml:trace contextRef="#ctx0" brushRef="#br0" timeOffset="52264.1856">3762 7165 0,'0'0'16,"0"0"-16,0 0 0,22-9 16,-22 9-16,32-9 15,-10 4-15,2-2 0,2 0 0,12-3 16,3-1-16,-4 1 0,2 2 16,6-5-16,-1-2 0,-9 4 0,-6 1 15,-5 4-15</inkml:trace>
  <inkml:trace contextRef="#ctx0" brushRef="#br0" timeOffset="52434.1966">4259 6850 0,'0'0'16,"0"0"-16,0 0 16,0 0-16,34-1 0,-34 1 0,34-4 15,-12 2-15,0 0 0,4 0 16,0 0-16,-1 0 0,0 1 0,5-4 15,2 2-15,-6-1 0,-4 1 16,-3 0-16</inkml:trace>
  <inkml:trace contextRef="#ctx0" brushRef="#br0" timeOffset="52767.9997">4456 6733 0,'0'0'0,"0"0"0,0 0 15,0 0-15,0 0 0,3 26 16,-3-26-16,-4 25 0,4-25 0,-4 33 16,-2-13-1,2-1-15,0 0 0,-2 0 0,0 1 16,-3-1-16,2 0 0,-8 9 16,-1 4-16,3-12 0,2-9 0,-3-4 15,-1-3-15,2 1 16,1-1-16,1-2 0,2 0 15,3-2-15,2 1 0,4-1 0,6-4 16,2 1-16,4 0 0,5-2 16,5-2-16,3 1 0,5 2 15,-1-2-15,3 0 0,3-1 16,-1-1-16,-3 2 0,-1 4 16,-6-4-16,-8-1 0,0 0 0,-4 3 15,-2 0-15</inkml:trace>
  <inkml:trace contextRef="#ctx0" brushRef="#br0" timeOffset="52933.0742">4208 7208 0,'0'0'0,"0"0"0,0 0 16,0 0-16,24-13 0,-24 13 16,39-11-16,-14 5 0,4 0 0,3-1 15,2 1-15,9-3 0,-1 3 16,5-3-16,-3-2 0,-6 3 15,-9 1-15,-4 2 0</inkml:trace>
  <inkml:trace contextRef="#ctx0" brushRef="#br0" timeOffset="53148.0144">4542 7125 0,'0'0'0,"0"0"0,0 0 15,0 21-15,0-21 0,0 25 16,-2-10-16,1 4 0,1 3 16,-4 3-16,-2 0 0,0-2 15,1-3-15,-3-1 0,-3-1 16,0-1-16,-3-3 0,-1-1 16,-3-3-16,-1-4 0,-3-1 0,3 0 15,4-3-15,1 1 0</inkml:trace>
  <inkml:trace contextRef="#ctx0" brushRef="#br0" timeOffset="53268.0146">4261 7333 0,'0'0'0,"0"0"16,0 0-16,23-8 0,-23 8 15,30-9-15,-10 3 0,3-1 16,1 1-16,3-1 0,2-1 16,3 1-16,-6 0 0,-4 0 0</inkml:trace>
  <inkml:trace contextRef="#ctx0" brushRef="#br0" timeOffset="53483.6922">5024 6695 0,'0'0'0,"0"0"0,0 0 0,0 0 0,0 0 0,-8 25 16,8-25-16,-15 25 15,15-25-15,-23 36 0,8-11 16,2-1-16,0 2 0,-5 4 16,-1-2-16,2-2 0,-1-2 15,2-3-15,0-4 0,3-2 16,2-3-16,1-2 0</inkml:trace>
  <inkml:trace contextRef="#ctx0" brushRef="#br0" timeOffset="53683.6978">4763 6906 0,'0'0'0,"0"0"0,23-7 16,-7 2-16,2-2 0,12-1 15,6 0-15,-1 0 0,4-1 16,11-2-16,-3 2 0,-2 0 16,-2 2-16,2 0 0,-4 3 15,-10 0-15,-6 3 0,-6 1 0,-6 4 16,-5-3-16,-4-1 0,0 0 15,-1 0-15,-2 0 0</inkml:trace>
  <inkml:trace contextRef="#ctx0" brushRef="#br0" timeOffset="53863.7007">4982 7034 0,'0'0'0,"0"0"15,0 0-15,-11 24 0,11-24 0,-9 29 16,3-8-16,0 0 0,0 0 15,0 7-15,-1 0 0,2-3 0,1-3 16,1-3-16,2-2 16,-2-3-16,3-4 0,0-3 15,0-2-15,0-5 0,3-8 16,-2 4-16,1-1 0,-2 1 16</inkml:trace>
  <inkml:trace contextRef="#ctx0" brushRef="#br0" timeOffset="54148.7732">5105 6927 0,'0'0'0,"0"0"16,0 0-16,28-5 0,-19 3 0,2 0 15,2 2-15,1 2 16,0 0-16,0 1 0,0 3 16,2 3-16,-1 3 0,-3 4 15,-1 5-15,-2-1 0,-2 0 0,-4 1 16,-1 3-16,-2-2 0,0 3 15,-3 3-15,0 0 16,-2-4-16,0-4 0,-1-2 0,0-3 16,-1-1-16,0-2 0,0-2 15,-3 0-15,1-5 0,1-1 16,-7-3-16,-4-1 0,2-1 16,0-2-16,4 0 0,3 2 15,-1-2-15</inkml:trace>
  <inkml:trace contextRef="#ctx0" brushRef="#br0" timeOffset="54263.7139">4971 7083 0,'0'0'0,"0"0"16,0 0-16,0 0 0,26-6 15,-26 6-15,31-5 0,-14 3 16,2 0-16,-1 1 0,2 1 16,-1 0-16,0 1 0,2 0 15,-4 0-15,-1-1 0</inkml:trace>
  <inkml:trace contextRef="#ctx0" brushRef="#br0" timeOffset="54433.7141">4991 7214 0,'0'0'0,"0"0"16,0 0-16,0 0 0,25-7 15,-25 7-15,35-1 0,-14 0 0,1-1 0,4 1 16,2 1-16,-4-1 15,-3 1-15,-3-1 0</inkml:trace>
  <inkml:trace contextRef="#ctx0" brushRef="#br0" timeOffset="54863.7946">4537 8097 0,'0'0'0,"0"0"0,0 0 0,35-7 0,-18 5 0,11-3 16,7-2-16,14-1 15,2 1-15,20-3 0,9-2 16,-2 1-16,-1-1 0,23-1 16,21-4-16,1 0 15,-11 2-15,54-3 0,-7 4 16,-29 5-16,-21 2 0,-2 0 0,0 0 16,-18 3-16,-12 0 0,-1 0 15,1 2-15,-17-2 0,-10 0 0,-9 0 16,-5 1-16,-13 3 0,-8 1 0,-8-1 15,-6 0 1,0-2-16,-2 1 0,-5 0 0,0-1 16,-14 5-16,-9 0 0,1 3 15,-7 2-15,11-2 0,6-1 16,6-3-16</inkml:trace>
  <inkml:trace contextRef="#ctx0" brushRef="#br0" timeOffset="55252.8314">4668 8150 0,'0'0'0,"0"0"0,0 0 0,35-2 0,-20 1 0,9 1 15,4-1-15,13 0 16,3-2-16,10 0 16,9-1-16,15-2 0,2 0 0,22-4 15,5-1-15,10-2 0,-8 2 16,50-2-16,6 2 0,-26 1 16,-19 2-16,-6 1 0,-5 0 15,-15 2-15,-10 1 0,-12 1 0,-4 0 16,-19 2-16,-15 1 0,-10-1 15,-9 1-15,-8-1 0,-4 0 16,-3 1-16,-2 1 0,-1-1 16,1 1-16,-1-1 15,-4-1-15,-3 1 0,-2-2 0,-3 2 16,-4 0-16,3 0 0,-2-3 16,6 1-16,4 1 0,1 0 0</inkml:trace>
  <inkml:trace contextRef="#ctx0" brushRef="#br0" timeOffset="56465.5237">10764 6704 0,'0'0'0,"0"0"16,0 0-16,-26-2 0,26 2 0,-29 7 16,7-2-16,-1 2 0,0 1 15,-12 8-15,-4 2 16,0 4-16,1 3 0,-12 13 0,-2 7 16,-7 7-16,3-1 0,-6 17 15,5 4-15,4-1 0,4-1 16,1 15-16,5 2 0,-5 29 15,13-14-15,16-4 0,12-1 16,9-17-16,7-11 0,15-6 16,10-4-16,7-11 0,3-9 0,19-3 15,13-4-15,0-7 0,0-6 16,19-8-16,12-3 0,-3-6 16,0-2-16,13-3 15,9-5-15,-7-5 0,-6-5 0,4-6 16,2-3-16,-14 1 0,-10 2 15,-2-12-15,1-9 0,-13 2 0,-11 4 16,-5-8-16,-3-7 16,-17 0-16,-11 1 0,-5-12 15,-4-8-15,-4 0 0,-3 1 0,-15-5 16,-9-2-16,-13 7 0,-8 8 0,-10-7 16,-8-2-16,-5 7 15,-2 9-15,-20 3 0,-16 1 16,5 8-16,2 6 0,-25 2 15,-17 2-15,5 13 0,4 6 16,-25 15-16,-17 10 0,2 9 0,2 5 16,49-6-16,31-7 0,24-2 15</inkml:trace>
  <inkml:trace contextRef="#ctx0" brushRef="#br0" timeOffset="63367.1513">2627 9426 0,'0'0'0,"0"0"0,0 0 15,0 0-15,22-13 0,-22 13 16,26-7-16,-26 7 0,28-7 15,-11 5-15,4 1 0,1-1 0,0 1 0,10 0 16,5-1-16,-2 2 16,0 0-16,12 0 0,4 0 15,-4 0-15,-5 2 0,14-2 16,4-3-16,-3 1 0,-5 0 16,17-1-16,6 0 0,-7 2 15,-7 0-15,19 0 0,5-3 16,-11 3-16,-6-1 0,43-1 15,-4-2-15,-15 4 0,-10 2 0,8-3 16,4-4-16,-6 0 0,-9-2 16,12 7-16,12 2 15,-16-2-15,-14-1 0,16-1 0,11 2 16,-11-3-16,-8-2 0,14 3 16,8-1-16,-11 2 0,-5 2 0,8 0 15,5 0-15,-8 1 16,-8 2-16,13-5 0,7 0 15,-12-3-15,-10 0 0,16 3 16,7 2-16,-10 2 0,-10 1 0,12-1 16,5 1-16,-10-3 15,-5-1-15,13 1 0,10 1 0,-13 1 0,-13-1 16,14 3-16,10 0 16,-10-1-16,-7-1 0,14 3 15,10 1-15,-16-1 0,-11-1 16,13-2-16,8-1 0,-10 0 15,-8-1-15,12 4 0,8 2 16,-11 0-16,-9-2 0,12-1 16,8-2-16,-11 0 0,-7 1 0,8 0 15,6 1-15,-10 0 0,-8-1 0,15 2 16,11-2-16,-13 0 16,-8-1-16,12-1 0,9 0 15,-15 2-15,-11-1 0,14 2 16,8 0-16,-10 0 0,-7 2 0,15-2 15,10 1-15,-16-2 0,-12-1 16,14 2-16,10 3 16,-14-3-16,-9-1 0,19-1 15,13 0-15,-14-1 0,-10 0 0,14 2 16,10 1-16,-15 2 0,-10 0 0,13-2 16,9-1-16,-13 0 0,-10-1 15,19 1-15,12 1 16,-15 0-16,-9-1 0,16 1 15,11 1-15,-16-5 0,-11-2 0,17 5 16,12 2-16,-14 2 16,-11-1-16,16-3 0,13-3 0,-18-1 0,-11-1 15,19 0-15,13 2 16,-14 5-16,-9 3 0,13-2 16,9-3-16,-15-2 0,-11-1 0,16 0 15,11 0-15,-16 3 0,-9 2 16,18-2-16,11 1 15,-18-2-15,-12-1 0,16 0 16,11-2-16,-16 2 0,-13 1 0,18 1 16,13 3-16,-17-2 0,-13 2 0,17-5 15,13-2-15,-19-2 16,-10 1-16,14 1 0,10 5 16,-17-2-16,-9 1 0,17-2 15,12-2-15,-16 4 0,-13 0 0,14 0 16,9 1-16,-13 0 0,-9 1 15,16 1-15,12-2 16,-19 1-16,-12 0 0,16 2 16,11-2-16,-17 0 0,-12 1 0,16 1 15,13 3-15,-18-1 0,-10 3 0,14-1 16,12-2-16,-18-2 0,-12-2 16,11 3-16,10 3 15,-16-2-15,-11-3 0,8-3 0,5-2 16,-16 1-16,-12 1 0,6 2 15,4 0-15,-18 0 0,-11 0 16,-2-5-16,0-3 16,-12 0-16,-8-1 0,-15 0 0,-10 0 15,-14-8-15,-11-5 0,3 5 16,1 4-16,-1 3 0</inkml:trace>
  <inkml:trace contextRef="#ctx0" brushRef="#br0" timeOffset="64183.8776">14915 8032 0,'0'0'0,"0"0"16,0 0-16,5 19 0,-5-19 0,3 21 16,-3-21-16,6 30 15,-3-12-15,0 5 0,0 3 0,1 2 16,-1 2-16,1 11 0,0 4 15,-1 7-15,0-1 0,-2 3 16,-1 1-16,0 6 16,0-2-16,-1 0 0,-2 1 15,1 4-15,1-7 0,-2-3 16,0-1-16,1-7 0,0-5 0,0 0 16,0-3-16,0-7 0,0-4 15,-1-5-15,-1-4 0,2-5 16,0-3-16,0-3 0,-2-2 15,1-5-15,0-2 0,1-1 16,-1 2-16,3 1 0</inkml:trace>
  <inkml:trace contextRef="#ctx0" brushRef="#br0" timeOffset="65633.7762">14794 8145 0,'0'0'0,"0"0"16,0 0-16,21-6 0,-21 6 0,23-9 15,-8 5-15,2 2 0,1 0 16,4 0-16,3 0 0,8-1 16,1 0-16,5-1 0,3 0 15,1 1-15,1 2 0,15-4 16,5 0-16,8 1 0,-5 1 16,5-1-16,4-1 0,8-1 15,-7 1-15,18-2 0,2 0 16,-7 0-16,-5-2 0,45-4 15,-5-1-15,-17 1 0,-12 3 0,7 4 16,8 3-16,-10-2 0,-5 1 16,8-1-16,6 1 15,-10-1-15,-5 1 0,9 0 0,6 2 16,-7 0-16,-4 1 0,10-2 16,9-1-16,-11 3 0,-8 0 15,9 3-15,6 3 0,-8-5 16,-6-5-16,4-1 0,4-1 15,-8 7-15,-8 7 0,8-2 16,5-3-16,-8-1 0,-5-1 16,6-1-16,4-2 0,-9 3 0,-7 0 0,2 0 15,1-2-15,-9 3 16,-7 2-16,5-1 0,2-2 16,-11-1-16,-10-1 0,1-1 0,0-2 15,-4 3-15,-6 0 0,0-1 16,-2 2-16,-8-2 0,-5-1 15,-4 3-15,-1 1 16,-5 0-16,-3 0 0,-2-3 16,0-1-16,-2 2 0,-4 2 0,-4 4 15,-3 1-15,-4-1 0,-1 1 0,1 2 16,2 2-16,-3-5 16,0 2-16,0 6 0,1 5 15,-2-2-15,0-2 0,-1 0 16,0 4-16,0-2 0,0-1 0,-1 6 15,1 4-15,-2 1 0,-1 1 16,2-2-16,0 1 16,0 2-16,1 3 0,0-2 0,0-1 15,-1 2-15,1 2 0,-1 2 0,0-1 16,0-1-16,1-2 0,-1 1 16,-1 2-16,1-4 15,0-1-15,0 1 0,-1 3 16,1-4-16,1 1 0,-2-1 0,-1 0 15,1-2-15,-1-1 0,1 2 16,-1-1-16,1-2 16,0-1-16,-3 1 0,-2 2 0,1-2 0,2-3 15,-2 1-15,1-1 16,-2 1-16,2-2 0,-3 1 16,-1-2-16,0-3 0,0 0 0,-2 1 15,0 0-15,-1-3 16,1-1-16,-3 1 0,-4 0 15,-1-1-15,-5-2 0,-1 2 16,-4 0-16,-1-2 0,-2-3 0,-4 1 16,-2 0-16,-7 1 0,0 0 15,-3-1-15,-4-1 0,3-3 16,1-1-16,-14 1 0,-3-1 0,4 0 16,1-1-16,-14 0 0,-2-1 15,7-1-15,3-1 0,-8 0 16,-7 0-16,-24 0 0,15 0 15,0-1-15,0-1 0,9 0 16,6 0-16,-8-1 0,-4-1 16,7 3-16,3 1 0,-7-2 15,-6 0-15,6 2 0,5 0 16,-9 1-16,-6 1 0,9 0 16,7-1-16,-5-4 0,-2-4 15,3 5-15,2 3 0,-8 3 0,-4 5 16,8-7-16,7-2 0,-8 2 15,-6 0-15,8-2 0,4-5 0,-8 3 16,-4 2-16,9 3 16,7 2-16,-9-1 0,-6-2 15,8-1-15,7 1 0,-3-4 16,-1-4-16,6 6 0,6 3 0,-7-2 16,-3-1-16,9 1 15,8 1-15,-4-2 0,-3 0 0,4-2 16,4-3-16,5 4 0,4 3 15,6-3-15,4-2 0,5 2 16,3 2-16,5-2 0,4-1 16,-1-2-16,-2-2 0,5 1 15,5 1-15,-4 4 0,-1 3 16,-2-1-16,-2 2 0,7-1 16,6-1-16,4 0 0</inkml:trace>
  <inkml:trace contextRef="#ctx0" brushRef="#br0" timeOffset="66613.7173">13850 9494 0,'0'0'15,"0"0"-15,0 0 0,0 0 0,-25-2 0,25 2 16,-23-3-16,23 3 16,-33-4-16,12 2 0,-3-1 15,-1-1-15,-1 1 0,-11-3 16,-1 0-16,-1-2 0,1 2 0,-10-6 16,1-4-16,0 0 15,3 0-15,-5-5 0,1 2 16,3-3-16,1 0 0,3-2 15,4-3-15,4 2 0,2 2 16,-2-9-16,2-1 0,3 2 0,3 1 16,5-5-16,4-1 0,3 1 15,5 3-15,1-2 0,4-3 16,2 1-16,3 2 0,4-3 16,5-2-16,3 3 0,1 2 0,4 1 15,3-1-15,0 2 16,1 2-16,7-2 0,5-2 0,-2 7 15,-2 4-15,12-6 0,6-3 16,-3 8-16,0 5 0,3 0 16,1 0-16,1 2 0,0 1 15,4 4-15,4 2 0,-4 3 16,-5 4-16,32-1 0,-2 0 16,-7 2-16,-6 1 0,3 4 15,1 3-15,-8 3 0,-7 1 0,7 4 16,5 3-16,-8-1 0,-2 0 15,1 0-15,3 1 0,-9 0 16,-6 1-16,-1 5 0,1 4 16,-6-2-16,-5-3 0,1 6 15,1 2-15,-7-1 0,-6-1 16,-4 3-16,-3 2 0,-5-2 16,-3-6-16,-2 9 0,-1 4 15,-3-2-15,-3-3 0,-6 2 16,-2 1-16,1-16 0,1-1 0,-5 6 15,-4 4-15,1-2 0,0-1 0,-8 2 16,-4 2-16,1-2 16,2 0-16,-5 3 0,-4 3 15,-1-6-15,-1-3 0,-3 1 16,-5 1-16,1-3 0,1-2 0,-8 0 16,-6 0-16,5-4 15,2-5-15,-6 0 0,-6 1 0,1-5 16,0 0-16,-34 3 0,5-1 15,15-3-15,10-4 0,-4 1 16,-4-3-16,2-2 0,1-3 16,-3-4-16,-4-2 0,13 2 15,10 3-15,-3-4 0,0-3 16,16 3-16,12 4 0,7-1 16</inkml:trace>
  <inkml:trace contextRef="#ctx0" brushRef="#br0" timeOffset="69732.1643">15884 7643 0,'0'0'0,"0"0"0,0 0 15,0 0-15,0 0 0,21 19 16,-21-19-16,24 9 0,-24-9 16,30 10-16,-10-5 0,2 1 15,2-1-15,4-1 0,3-2 16,8-2-16,1-2 0,2-2 0,1-1 16,6-2-16,-4 0 0,-3-3 15,-3 0-15,-3-1 16,-6-1-16,0-2 0,-7-2 15,-8 1-15,-8 2 0,-7-1 16,-6-1-16,-3 5 0,-2 1 0,-10 2 16,-7 2-16,0 1 0,-2 2 15,-12 4-15,-4 5 16,2 2-16,2 2 0,-2 6 0,-1 5 16,5 0-16,6 1 0,-5 9 15,4 4-15,7 1 0,6-1 16,12 1-16,9 0 0,8-5 0,6-4 15,10-6-15,7-4 16,4-4-16,4-5 0,8-4 16,7-3-16,-1-3 0,-1-1 0,10-7 15,1-7-15,-18 5 0,-12 3 0,-9 3 16</inkml:trace>
  <inkml:trace contextRef="#ctx0" brushRef="#br0" timeOffset="69971.3372">16728 7593 0,'0'0'0,"0"0"0,0 0 16,27 9-16,-27-9 0,28 20 0,-10-3 15,2 1-15,2-1 0,8 6 16,1 2-16,0-1 0,0-1 15,4 4-15,-2-2 16,-3-6-16,-4-4 0,-3-2 16,-2-1-16,-4-2 0,-3-4 0,-3 0 0,-2-1 15,-1-2-15</inkml:trace>
  <inkml:trace contextRef="#ctx0" brushRef="#br0" timeOffset="70183.8054">17150 7515 0,'0'0'0,"0"0"0,0 0 15,0 0-15,-28 23 0,28-23 16,-36 25-16,14-11 0,-1 2 16,-4 1-16,-3 0 0,-9 10 15,-1 2-15,-5 9 0,3 1 0,6-6 16,5-4-16,1 1 0,7-4 15,7-9-15,8-6 0,1-3 16,1-2-16,2-1 0</inkml:trace>
  <inkml:trace contextRef="#ctx0" brushRef="#br0" timeOffset="70481.0087">17830 7510 0,'0'0'16,"0"0"-16,0 0 0,0 0 0,0 0 0,-23-12 15,23 12-15,-38 5 0,17 0 16,-4 3-16,-5 3 16,2 2-16,0 3 0,-5 6 0,2 4 15,3-2-15,1 0 0,3 8 16,7 2-16,8-4 0,6-2 15,8-2-15,6-3 16,5-3-16,5-3 0,11-2 0,4-6 16,3-1-16,2-2 0,2-6 15,3-5-15,-11 1 0,-7 2 0,-6-1 16</inkml:trace>
  <inkml:trace contextRef="#ctx0" brushRef="#br0" timeOffset="70747.5052">18299 7279 0,'0'0'0,"0"0"16,0 0-16,0 0 0,0 0 0,-7 32 16,7-32-16,-10 34 0,1-12 0,-3 6 15,-3 5 1,0 0-16,2 3 0,-4 7 0,-1 1 15,-1 5-15,1-4 0,1 4 16,3-6-16,1-6 0,5-5 16,4-7-16,6-4 15,2-6-15,0-5 0,2-6 0,1-3 16,3-2-16,2-3 0,-2 1 0,-2 0 16,-1 1-16</inkml:trace>
  <inkml:trace contextRef="#ctx0" brushRef="#br0" timeOffset="71166.4214">18553 7490 0,'0'0'0,"0"0"16,0 0-16,0 0 0,0 0 0,-18 23 16,18-23-16,-20 27 0,10-9 15,-1 2-15,-1 2 16,0 0-16,0 0 0,1 4 15,3-1-15,2-5 0,3-2 0,4-2 16,4-2-16,3-3 16,2-3-16,4-3 0,6-5 0,0-1 15,1-2-15,2-3 0,1-4 16,1-1-16,-1 0 0,5-9 0,-2-2 16,-1-1-16,-4 0 0,-1 0 15,-2-3-15,-1 4 0,-1 3 16,-2-2-16,-2 3 15,-4 4-15,-2 3 0,-1 1 0,0 3 16,-3 2-16,-2 2 0,-1 3 16,-5 5-16,0 2 0,0 2 0,-2 5 15,-2 4-15,0 1 0,2 1 16,-2 5-16,1 2 16,2-3-16,0 0 0,2-1 0,0 3 15,2-5-15,2-2 0,0-4 16,0-3-16,0-2 0</inkml:trace>
  <inkml:trace contextRef="#ctx0" brushRef="#br0" timeOffset="71717.189">19434 7571 0,'0'0'0,"0"0"0,0 0 15,0 0-15,0 0 0,0-22 0,0 22 16,0 0-16,-19-23 0,19 23 16,-23-16-16,10 8 0,-1 1 15,-3 0-15,-3 1 0,-1 3 0,-1 2 16,-5 2-16,0 2 0,3 5 16,1 3-16,-1 3 0,-1 4 15,3 2-15,3-1 0,-1 8 16,3 1-16,6-3 0,4-4 15,7-1-15,6-1 0,3-3 16,1-3-16,4-2 0,3-5 16,2 0-16,3-1 0,3-5 15,1-4-15,2-4 0,0-3 16,1-3-16,0 0 0,-4-5 0,-2-2 0,5-11 16,-3-3-16,-1 1 15,-2 2-15,1-3 0,-1-2 16,-3 4-16,0 1 0,0-2 15,-4 3-15,-3 4 0,-2 5 16,-1 5-16,-1 2 0,-4 6 16,-1 3-16,-2 5 0,-1 1 15,-1 3-15,-2 4 0,-4 5 0,-4 3 16,0 4-16,-2 3 0,-1 6 16,-2 4-16,-1 1 0,2 0 15,-2 5-15,4-1 0,3-5 16,2-3-16,3-1 15,1-2-15,2-4 0,1-4 0,0-2 16,1 0-16,0-2 0,1-1 16,-1-4-16,0-3 0,0 0 15</inkml:trace>
  <inkml:trace contextRef="#ctx0" brushRef="#br0" timeOffset="72082.2017">19652 7682 0,'0'0'0,"0"0"0,0 0 0,25-2 16,-25 2-16,23-3 0,-9 1 15,3-1-15,0 1 0,8-3 0,-1 1 16,-2-1-16,-1-1 0,1-3 16,1-1-16,-2-1 0,-2-1 15,-3 0-15,-1-2 0,-3-1 16,-2 2-16,-3-1 0,0 0 15,-5 2-15,-2 2 0,-4 2 16,-4 0-16,-2 2 0,-1 0 16,-4 4-16,-4 3 0,0 0 15,-1 1-15,-1 5 0,0 5 0,1 1 16,0 2-16,-3 5 0,0 2 16,5 0-16,1 0 0,5 1 15,4-1-15,5-1 0,4-2 16,5-1-16,5 0 0,2-1 15,1-2-15,8 0 0,7 0 16,0-3-16,-1-3 0,0-2 16,-7 0-16,-5-2 0</inkml:trace>
  <inkml:trace contextRef="#ctx0" brushRef="#br0" timeOffset="72616.4218">20469 7597 0,'0'0'0,"0"0"16,0 0-16,0 0 0,0 0 16,-1-25-16,1 25 0,0 0 15,-15-22-15,15 22 0,-22-13 0,10 7 16,0 1-16,-5 0 0,-3 2 16,0 2-16,0 1 0,-7 3 15,-1 2-15,2 2 0,2 2 16,0 3-16,2 0 0,3 2 15,1 2-15,4 2 0,1 0 16,4 0-16,1-2 0,2 4 16,5-3-16,3-1 0,4-3 15,4-1-15,5-2 0,0-4 0,0-1 16,7-3-16,3-3 0,1-1 16,-1-5-16,1-2 0,-1-5 15,-2 0-15,-2-2 0,1-4 16,0-5-16,-1 0 0,-1-1 15,4-9-15,-1-1 16,-3 2-16,-2 2 0,-3 1 0,-2-1 16,0 7-16,-4 2 0,0 3 0,0 2 15,-2 3-15,-2 2 0,0 5 16,-3 1-16,-1 4 0,-1 3 16,0 0-16,-3 6 0,-2 2 15,0 1-15,-2 6 0,-2 3 16,-3 5-16,-2 2 0,-3 8 15,2 0-15,3 0 0,1-3 16,0 7-16,2 1 16,2-8-16,4-5 0,2 0 0,1 1 15,0-4-15,0-2 0,0-3 0,0-5 16,0-2-16</inkml:trace>
  <inkml:trace contextRef="#ctx0" brushRef="#br0" timeOffset="73431.4593">21380 7155 0,'0'0'0,"0"0"16,0 0-16,0 0 0,0 0 16,18-13-16,-18 13 15,0 0-15,26-11 0,-26 11 0,24-6 16,-10 4-16,-2 0 0,3 1 15,3 1-15,-2 1 0,1-1 16,-1 4-16,1 4 16,-2-2-16,0 2 0,1 2 0,1-1 15,-3 2-15,-1-2 0,-3 6 0,-2 2 16,-4-2-16,-1-1 0,-5-1 16,-2 2-16,-3 0 0,-1-1 15,-6 1-15,-3 0 16,0 0-16,1-1 0,-7 2 0,-3 0 15,4-1-15,3-1 0,2 2 16,-1 1-16,4-1 0,2 1 16,2 1-16,2 0 0,3-3 0,1-1 15,4-2-15,4 0 16,-1 2-16,1-1 0,3 2 16,3-1-16,-3-3 0,1-1 0,2 4 15,1 0-15,-3-3 0,-2-2 16,1 4-16,-1-3 15,-2-2-15,-1-2 0,1 0 0</inkml:trace>
  <inkml:trace contextRef="#ctx0" brushRef="#br0" timeOffset="73624.7638">21542 8008 0,'0'0'16,"0"0"-16,0 0 0,0 0 16,0 0-16,0 0 0,0 0 15,0 0-15,17 17 0,-17-17 0,0 0 16,0 0-16,0 0 0,16 21 16,-16-21-16,0 0 0</inkml:trace>
  <inkml:trace contextRef="#ctx0" brushRef="#br0" timeOffset="79084.7852">12780 7714 0,'0'0'0,"0"0"15,0 0-15,0 0 0,0 0 0,0 0 16,0 0-16,0 0 0,0 24 16,0-24-16,-5 32 0,2-10 15,-1 1-15,-4 6 0,-1 5 16,-3 13-16,1 2 0,-3 12 0,0 1 15,2-6-15,1-6 0,1 2 16,3-9-16,1-8 0,2-9 16,0-5-16,1-5 0,1-6 15,0-5-15,2-5 0,-3-3 16,3-5-16,1-4 0,2-6 16,0-5-16,2-3 0,2-2 15,5-7-15,6-2 0,0 4 16,-1 3-16,7-3 0,2 3 15,0 5-15,1 2 0,0 7 0,2 0 16,-4 6-16,0 4 0,-1 6 16,0 5-16,-3 2 0,-2 3 15,-6 4-15,-4 6 0,-5 0 16,-3 4-16,-6-2 0,-5 3 16,-1-6-16,-2-2 0,-4 0 15,-2 1-15,-5-3 0,-5-2 16,-3 2-16,-2 3 0,0-4 0,1-3 15,2-2-15,2 0 0,4-6 16,2-4-16,5 1 0,5 0 16,2 0-16</inkml:trace>
  <inkml:trace contextRef="#ctx0" brushRef="#br0" timeOffset="79385.5049">13088 8180 0,'0'0'0,"0"0"0,20-4 0,-5 1 15,2 0-15,7-2 0,3-2 16,-2 2-16,1-1 0,0-2 16,2-1-16,0-4 0,-3 0 15,-4-3-15,-4-1 0,-1-1 16,-2-1-16,-4 1 0,-4 0 16,-2-1-16,-3 2 0,-3 2 15,-3 1-15,-2 2 0,-2 3 0,-8 4 16,-4 5-16,1 3 0,2 4 15,-6 6-15,-1 6 16,1 2-16,0 1 0,3 6 0,3 5 16,6-1-16,4-2 0,7 6 15,7-4-15,7-6 0,7-4 16,9-6-16,10-3 0,1-6 16,1-4-16,-4-2 0,-9 1 15,-8-1-15</inkml:trace>
  <inkml:trace contextRef="#ctx0" brushRef="#br0" timeOffset="79633.564">14017 7638 0,'0'0'0,"0"0"0,0 0 16,-28 14-16,28-14 0,-30 27 15,8-6-15,-5 10 0,0 5 16,0 8-16,-2 7 15,-2 9-15,4-1 0,-1 4 0,6-5 16,1-2-16,5-10 0,3-8 0,5-7 16,1-7-16,1-6 0,0-4 15,-3-3-15,0-2 16,-2-3-16,-6-3 0,-7-2 16,7 0-16,3-1 0,3 1 0</inkml:trace>
  <inkml:trace contextRef="#ctx0" brushRef="#br0" timeOffset="79783.4869">13562 8020 0,'0'0'16,"9"-3"-16,6 0 0,1-2 0,3 1 15,10-2-15,5 0 16,0-1-16,1-1 0,10 1 16,1 2-16,-5-1 0,-1-2 0,2 2 15,-6 1-15,-7 2 0,-6 0 0,-5 0 16</inkml:trace>
  <inkml:trace contextRef="#ctx0" brushRef="#br0" timeOffset="80083.4923">14095 7950 0,'0'0'15,"0"0"-15,0 0 0,0 0 16,-17 22-16,17-22 0,-24 28 16,10-10-16,-1 2 0,2 2 0,1 3 15,-1 3-15,3-3 0,4-3 16,5-1-16,6-5 0,4-4 15,5-4-15,7-5 0,1-3 0,2-2 16,7-7-16,0-5 16,-5-2-16,-2-1 0,-2-3 15,-3-4-15,-5 1 0,-6 0 16,-4-4-16,-6 3 0,-6 5 16,-4 4-16,-9 4 0,-6 4 0,2 2 0,0 5 15,-4 3-15,-3 4 16,4 0-16,4 3 0,5 3 15,5 0-15,4-1 0,5-1 0,9-1 16,8-2-16,-3-2 0,-2 0 16,-2-3-16</inkml:trace>
  <inkml:trace contextRef="#ctx0" brushRef="#br0" timeOffset="80415.3621">14434 7891 0,'0'0'0,"0"0"0,-5 18 16,1-3-16,-1 2 0,-1 3 0,-2 4 15,-1 6-15,1-1 0,2-2 16,0-3-16,1 1 0,0-5 16,1-4-16,1-4 15,0-4-15,2-1 0,1-7 0,4-1 16,-2-6-16,1-4 0,1-4 15,2-4-15,-1-3 0,2-2 0,1 0 16,1-3-16,2-1 0,0 4 16,-1 4-16,-2 5 15,0 1-15,-1 5 0,2 3 0,2 2 16,1 2-16,0 2 0,-1 2 16,0 2-16,-1-1 0,0 2 15,-1 0-15,-1 1 16,0-1-16,-1-1 0,-2-1 15</inkml:trace>
  <inkml:trace contextRef="#ctx0" brushRef="#br0" timeOffset="80765.3333">14574 8092 0,'0'0'0,"0"0"0,0 0 16,0 0-16,27 1 0,-27-1 15,28-1-15,-28 1 0,33-2 0,-15 0 16,2-3-16,1 0 0,1 1 16,-1-3-16,0-2 15,2-2-15,-2-1 0,-2-2 0,-4 0 16,-3 0-16,-2 0 0,-4 0 16,-4 0-16,-2 1 0,-2 2 15,-6 2-15,-5 2 0,-4 4 16,-1 2-16,-4 7 0,-4 4 15,-1 3-15,-2 3 0,-4 7 16,2 2-16,6 4 0,4 2 0,5 5 16,8-1-16,4-5 15,5-5-15,14-5 0,10-2 16,4-5-16,2-3 0,7-8 0,7-7 16,-9 1-16,-9 2 0,-5 0 15</inkml:trace>
  <inkml:trace contextRef="#ctx0" brushRef="#br0" timeOffset="83469.7252">14849 8628 0,'0'0'16,"0"0"-16,0 0 0,3 18 0,-3-18 16,-3 19-16,1-4 0,0 3 15,-1 4-15,0 3 0,-1 3 16,-2 8-16,0-1 0,-1 2 16,0 1-16,-1 7 0,-1-2 15,2-1-15,2-3 0,0-3 16,3-3-16,0 2 0,1-6 15,1-5-15,1-5 0,1-2 16,0-3-16,0-3 0,2-4 0,-1-3 16,0-6-16,1-1 0,1-2 15,-2-7-15,0-4 0,0-2 16,0-4-16,1-4 0,-1-4 16,2-7-16,2 0 0,-2-3 15,1 0-15,1 0 0,-1 2 0,2-7 16,0 0-16,-2 3 15,1 4-15,-1 2 0,0 2 16,-2 5-16,0 4 0,-1 3 16,0 5-16,0 2 0,-1 5 0,0 3 15,-1 2-15,1 6 0,0 3 16,1 6-16,0 6 0,-1 3 16,0 2-16,1 5 0,-2 4 15,-1 0-15,-1 0 0,1 3 0,1 1 16,-1 0-16,-1-2 0,-1 7 15,2 0-15,0-3 16,2-4-16,-2 0 0,-2-1 0,2-4 16,3-4-16,-1-5 0,-1-2 15,0-3-15,1-2 0,2-5 16,0-4-16,2-2 0,-1-2 16,3-6-16,1-3 0,-1-6 15,1-4-15,1-5 0,0-4 0,-1-2 16,0-3-16,-2-2 0,1-2 15,0-8-15,0 1 0,-1 4 16,2 3-16,-1 3 0,-2 3 16,0 2-16,-1 2 0,1 6 15,0 4-15,-2 3 0,-2 2 16,0 3-16,-1 2 0,-1 6 16,-2 3-16,0 5 0,-1 2 15,-3 7-15,-2 5 0,1 4 0,-1 3 16,-1 5-16,-1 5 15,0 0-15,0 0 0,-2 8 0,0-1 16,2-1-16,4-2 0,1 0 16,2-1-16,0-4 0,0-4 15,1-2-15,1-3 0,1-2 16,1-3-16,-1-3 0,0-2 16,0-4-16,0-4 0,0-3 15,0-2-15,-1-7 0,-1-6 0,-1-5 16,-3-6-16,1-4 15,-1-3-15,1-9 0,-1-6 16,2 1-16,-1 2 0,1-3 16,1 1-16,0 2 0,2 0 15,-1-2-15,0-2 0,1 6 16,0 5-16,1-1 0,1 5 0,-1 4 16,0 4-16,0 7 0,2 6 15,-1 3-15,0 1 0,-1 4 0,3 6 16,-1 3-16,-1 3 0,0 6 15,0 4-15,0 5 0,0 2 16,-1 3-16,-1 1 16,1 3-16,-1 2 0,0 8 15,0 0-15,1-2 0,0-1 0,0-3 16,0-2-16,0-2 0,0-3 16,-3 1-16,-1-4 15,0-6-15,-1-3 0,1-8 0,-2-5 16,1-2-16,-1-1 0,0-8 15,-2-10-15,1-2 0,2-7 0,0-2 16,2-4-16,3-4 16,3-1-16,3-13 0,2-2 15,2 0-15,2 3 0,1-2 16,0 1-16,4-1 0,0 7 0,1 4 16,0 6-16,-5 6 15,-2 5-15,-2 6 0,-2 5 16,-1 11-16,0 4 0,-1 10 0,-2 6 15,-3 6-15,-2 6 0,-8 5 16,-4 6-16,-8 1 0,-7 2 0,-5 7 16,-1-1-16,8-15 0,7-9 15,5-9-15</inkml:trace>
  <inkml:trace contextRef="#ctx0" brushRef="#br0" timeOffset="86685.4033">24551 7179 0,'0'0'15,"0"0"-15,0 0 0,0 0 0,0 0 0,0 0 16,-23 16-16,23-16 0,-20 15 15,20-15-15,-33 24 16,13-11-16,-1 1 0,-3 4 16,-4 5-16,-6 2 0,1 1 0,-11 7 15,-3 3-15,5-1 16,3-2-16,-6 6 0,2-2 16,4-7-16,4-3 0,-3 1 15,4-2-15,8-8 0,6-6 16,4-4-16,5-4 0,5-1 15,0-1-15,2 0 16</inkml:trace>
  <inkml:trace contextRef="#ctx0" brushRef="#br0" timeOffset="86867.8557">24259 7435 0,'0'0'0,"7"-2"0,4 0 15,5 1-15,2 0 0,10 0 16,2-2-16,1 1 0,2 2 15,5-1-15,-1 1 0,-3 0 0,-2-1 16,-2 2-16,-2 0 16,-2-1-16,-4 1 0,-5 0 0,-3 3 15,-6-2-15,-3 1 0,-2-1 16,0 1-16,0-2 0</inkml:trace>
  <inkml:trace contextRef="#ctx0" brushRef="#br0" timeOffset="87032.865">24296 7612 0,'0'0'0,"0"0"0,0 0 16,0 0-16,-10 22 0,10-22 15,-7 23-15,3-8 0,-1 0 16,-1 1-16,1 2 0,-1-1 0,1-1 16,0 0-16,2 0 15,1 1-15,0-2 0,1-2 0,0-2 16,0-2-16</inkml:trace>
  <inkml:trace contextRef="#ctx0" brushRef="#br0" timeOffset="87247.8967">24536 7628 0,'0'0'0,"0"0"0,0 0 0,0 0 16,3 25-16,-3-25 0,-4 29 15,2-9-15,-1 2 0,-1 0 16,1 0-16,0-1 0,1 0 16,-2 4-16,2-2 15,1-2-15,1-1 0,-1-4 16,0 0-16,0-2 0,1-3 0,0-3 0,0 0 16,0-1-16</inkml:trace>
  <inkml:trace contextRef="#ctx0" brushRef="#br0" timeOffset="88919.0392">25271 7207 0,'0'0'0,"0"0"0,0 0 0,0 0 15,0 0-15,-14 27 0,14-27 16,-22 26-16,8-11 0,-3 3 15,-1 6-15,-2 1 0,-1 1 0,-7 14 16,1 5-16,-2 6 16,5-5-16,3 10 0,6 0 15,6-8-15,5-4 0,11-3 16,6-4-16,3-7 0,1-6 16,-3-4-16,-3-5 0,-3-3 15</inkml:trace>
  <inkml:trace contextRef="#ctx0" brushRef="#br0" timeOffset="89468.2844">25466 7407 0,'0'0'0,"0"0"0,0 0 15,24-4-15,-24 4 0,32-4 0,-8 0 16,0 1-16,2 0 0,9-1 15,4 0-15,-3 0 0,-1 1 16,5 2-16,-4 0 0,-6 1 16,-6-1-16,-4 1 0</inkml:trace>
  <inkml:trace contextRef="#ctx0" brushRef="#br0" timeOffset="89635.357">25300 7615 0,'0'0'0,"0"0"0,0 0 0,0 0 16,0 0-16,36 0 0,-11-2 16,3-1-16,2-3 0,9 0 15,6 2-15,11-2 0,0 1 0,9-2 16,-4-1-16,-7-2 0,-5-2 16,-4 2-16,-10 1 15,-7 2-15</inkml:trace>
  <inkml:trace contextRef="#ctx0" brushRef="#br0" timeOffset="89865.3655">25661 7443 0,'0'0'0,"0"0"0,0 0 16,0 0-16,0 0 0,0 0 15,0 0-15,-7 25 0,7-25 0,-10 28 16,3-8-16,-1 2 0,0 1 15,-2 5-15,-2 5 0,-3 6 0,-1-3 16,-1 5-16,0-3 16,4-7-16,2-3 0,2-6 15,2-6-15,4-4 0,2-3 0,0-2 16,0-1-16,1-2 0</inkml:trace>
  <inkml:trace contextRef="#ctx0" brushRef="#br0" timeOffset="90055.3886">25706 7780 0,'0'0'0,"0"0"16,0 0-16,1 26 0,-1-26 0,7 27 15,-3-13-15,3 2 0,1-1 16,8 3-16,5 0 16,0-2-16,1-4 0,4-5 15,5-3-15,0-4 0,1-1 0,8-6 16,1-6-16,-4-2 0,-3-6 15,-1 2-15,-7 4 0,-6 3 0</inkml:trace>
  <inkml:trace contextRef="#ctx0" brushRef="#br0" timeOffset="90205.093">26506 7300 0,'0'0'0,"0"0"16,0 0-16,0 0 0,0 0 0,0 0 15,26 17-15,-26-17 0,0 0 0,12 28 16,-12-28-16,4 21 0,-4-21 16,4 16-16</inkml:trace>
  <inkml:trace contextRef="#ctx0" brushRef="#br0" timeOffset="90385.0329">26251 7549 0,'0'0'15,"0"0"-15,0 0 0,23-4 0,-23 4 16,31-6-16,-7 3 16,1 0-16,3 0 0,3 1 15,2 0-15,7 0 0,-3 0 0,3 2 16,-5 2-16,-6-1 0,-6 0 16,-4-1-16</inkml:trace>
  <inkml:trace contextRef="#ctx0" brushRef="#br0" timeOffset="90566.3724">26224 7721 0,'0'0'0,"0"0"16,0 0-16,0 0 0,27-6 0,-27 6 16,36-2-16,-14-1 0,2 1 15,3-3-15,2 0 0,-1 2 16,1-1-16,6-4 0,-1 0 15,-5 1-15,-5 2 0,-3 0 16</inkml:trace>
  <inkml:trace contextRef="#ctx0" brushRef="#br0" timeOffset="90781.3411">26515 7633 0,'0'0'0,"0"0"0,0 0 15,-16 21-15,16-21 0,-15 24 16,8-7-16,-1 1 0,1 4 0,3 3 0,2 1 16,3-4-16,3-2 0,5-3 15,5-2-15,2-4 0,1-3 16,7-3-16,4-3 0,-1-2 16,-1-1-16,6-5 15,0-2-15,-3-5 0,-4-1 0,-4 3 16,-3 1-16,-4 3 0</inkml:trace>
  <inkml:trace contextRef="#ctx0" brushRef="#br0" timeOffset="90921.3324">27121 7376 0,'0'0'0,"0"0"0,0 0 0,19 6 15,-19-6-15,0 0 0,24 10 16,-24-10-16,12 14 0,-8-8 15,0 0-15,0-1 16</inkml:trace>
  <inkml:trace contextRef="#ctx0" brushRef="#br0" timeOffset="91181.3664">26987 7654 0,'0'0'0,"0"0"0,0 0 16,0 0-16,0 0 0,26 14 15,-26-14-15,0 0 0,15 23 0,-15-23 16,5 23-16,-5-10 0,-1-1 0,-2 2 16,-1 1-16,-1-1 15,1-1-15,1-1 0,0-2 16,1-2-16,1 0 0,3-2 16,3-2-16,2-2 0,3-1 0,6-4 15,5-4-15,0 0 16,0 0-16,8-5 0,3-2 15,-5 3-15,-5 1 0,-3 2 0</inkml:trace>
  <inkml:trace contextRef="#ctx0" brushRef="#br0" timeOffset="91447.5098">27384 7285 0,'0'0'0,"0"0"0,0 0 0,0 0 16,0 0-16,0 0 0,31-4 15,-31 4-15,23 2 0,-23-2 16,24 5-16,-24-5 0,22 5 16,-12-1-16,-1 2 15,0 1-15,0-1 0,-3 3 0,0 1 0,-3 1 16,-1 2-16,-1 1 0,-1-1 16,-1 2-16,0 0 0,-1 2 15,-1 2-15,-3 3 16,0 0-16,-2-4 0,-2-1 15,-1-3-15,-1-1 0,-1-3 0,-2-2 16,3-2-16,2-2 0,1 0 16</inkml:trace>
  <inkml:trace contextRef="#ctx0" brushRef="#br0" timeOffset="91749.9616">27300 7515 0,'0'0'0,"0"0"0,0 0 16,0 0-16,0 0 0,0 0 0,23-13 15,-23 13-15,27-5 0,-7 3 16,4-1-16,1 2 0,2 0 15,0 1-15,2 0 0,3-1 16,-4 1-16,-3 1 0,-3 1 16,-3 1-16,-4-2 0,-5 2 0,-6 0 15,-5 3-15,-4 1 16,-8 3-16,-7 1 0,-4-1 0,-4 2 16,-8 2-16,-3 1 15,1-3-15,3-1 0,0 0 16,5-1-16,8-2 0,6-2 0,5-1 15,4-2-15,7-3 0,4 3 0,11-3 16,7 1-16,4-1 16,5 1-16,5-2 0,5 1 15,-2-1-15,-1 1 0,8 0 16,-2 2-16,-10 0 0,-8-1 0,-5 0 16</inkml:trace>
  <inkml:trace contextRef="#ctx0" brushRef="#br0" timeOffset="92050.0819">27429 7838 0,'0'0'0,"0"0"15,0 0-15,-20 18 0,14-10 0,0 0 16,2 1-16,1 0 16,0 0-16,7-1 0,2 0 15,5-1-15,5 0 0,9-3 16,5-1-16,0-2 0,-1 0 0,1-3 15,0-2-15,2-1 0,-5-2 16,-6-2-16,-5-2 0,-8 0 0,-6 0 16,-8-3-16,-6 1 15,-3 0-15,-4 2 0,-4 1 16,-4 1-16,2 1 0,1 2 0,-1 2 16,2 2-16,5 0 15,2 1-15,5 0 0,3 1 16,8 0-16,3 2 0,-1-1 0,0 0 0,0-1 15</inkml:trace>
  <inkml:trace contextRef="#ctx0" brushRef="#br0" timeOffset="92265.0511">28151 7583 0,'0'0'0,"0"0"0,0 0 0,12 21 15,-12-21-15,9 26 0,-7-7 16,-2 3-16,-1 3 0,-6 10 16,-7 1-16,-2-1 0,-2-3 15,-11 2-15,-6-2 0,-5-3 16,-6-4-16,-23 2 0,-10-4 16,17-5-16,13-4 0,11-3 0</inkml:trace>
  <inkml:trace contextRef="#ctx0" brushRef="#br0" timeOffset="92656.5405">24168 8182 0,'0'0'15,"0"0"-15,0 0 0,31-4 16,-31 4-16,34-7 0,-8 4 16,-1-2-16,0 2 0,13-4 15,3 0-15,-4 1 0,-3 1 0,7 1 16,0-1-16,-7 2 16,-4 0-16,-1-2 0,-4-2 15,-10 3-15,-4 3 0,-2 0 0,-1 0 16,-2 0-16</inkml:trace>
  <inkml:trace contextRef="#ctx0" brushRef="#br0" timeOffset="92900.0405">24481 8067 0,'0'0'16,"0"0"-16,0 0 0,-15 18 15,9-9-15,-3 4 0,-2 5 16,0-2-16,-1-1 0,-1 3 0,2 0 15,2-1-15,3-2 0,5-3 16,4-2-16,3-2 0,4-2 0,5-2 16,2-1-16,3-2 15,1-1-15,1-1 0,1-1 16,-1-1-16,-1 1 0,2-1 16,-2 0-16,-4 0 0,-3 1 15,-3 0-15</inkml:trace>
  <inkml:trace contextRef="#ctx0" brushRef="#br0" timeOffset="93085.0582">24178 8468 0,'0'0'0,"0"0"16,0 0-16,0 0 0,24-7 16,-24 7-16,38-6 0,-15 1 15,1 1-15,6-3 0,4 0 16,7-1-16,-4 1 0,2-1 0,1 0 15,3 0-15,-5 1 0,-5-3 0,-4-1 16,-6 2-16,-4 2 0,-4 0 16</inkml:trace>
  <inkml:trace contextRef="#ctx0" brushRef="#br0" timeOffset="93315.2176">24480 8225 0,'0'0'0,"0"0"15,0 0-15,0 0 0,0 0 0,0 0 16,0 0-16,3 30 16,-3-30-16,0 26 0,0-26 15,3 35-15,-2-15 0,0 1 16,0 1-16,0-2 0,0-1 16,0 3-16,-1 1 0,0-5 15,1-2-15,-2-1 0,-2-2 16,-1-3-16,-3-1 0,-4-2 0,-5-1 15,0-3-15,-1-3 0,4 0 0,2 0 16,1 0-16</inkml:trace>
  <inkml:trace contextRef="#ctx0" brushRef="#br0" timeOffset="93650.273">24026 8289 0,'0'0'0,"0"0"16,0 0-16,0 0 0,0 0 0,0 0 15,-9 31-15,9-31 0,-7 26 0,7-26 16,-6 32-16,4-15 16,-1-2-16,1 0 0,-1-1 15,0 0-15,0-1 0,1-2 16,-1 0-16,0-2 0,-1 0 0,1-2 16,-1-2-16,-1 1 15,1 1-15,0-2 0,1-1 16,1 0-16,0-1 0,2-3 15,0 0-15,0 0 0,4 3 0,2-3 16,2 0-16,5 1 0,2 2 16,4 1-16,2 1 0,3 2 15,5 2-15,10 1 0,4 1 16,0-1-16,0 1 0,17 0 16,4 0-16,-2-1 0,-3 0 15,-3-2-15,-12-1 0,-8-2 16</inkml:trace>
  <inkml:trace contextRef="#ctx0" brushRef="#br0" timeOffset="93950.2408">25364 8129 0,'0'0'0,"0"0"0,0 0 0,0 0 0,-3 22 16,3-22-16,-20 31 16,7-10-16,-1 2 0,-3 5 15,-2 4-15,-2 8 0,3 1 16,1 2-16,6-3 0,4-6 16,4-4-16,8-5 0,6-2 15,2-5-15,1-2 0,8-5 16,6-3-16,-2-3 0,0-2 15,2-5-15,3-4 0,5-2 0,-1-1 16,-9 2-16,-5 2 0,-4 1 0</inkml:trace>
  <inkml:trace contextRef="#ctx0" brushRef="#br0" timeOffset="94215.3077">25844 8115 0,'0'0'0,"0"0"16,0 0-16,0 0 0,0 0 0,0 0 16,0 0-16,0 0 15,23 2-15,-23-2 0,0 0 16,9 22-16,-9-22 0,-1 21 16,1-21-16,-13 27 0,13-27 0,-24 32 15,10-13-15,0-1 0,-1-1 16,-6 6-16,-1 1 15,1-3-15,3 0 0,-1-1 0,1-2 16,2 0-16,-1-1 0,-4 1 16,0-4-16,4-3 0,2-1 0,4-2 15</inkml:trace>
  <inkml:trace contextRef="#ctx0" brushRef="#br0" timeOffset="94415.2653">25488 8282 0,'0'0'0,"0"0"16,0 0-16,38-8 0,-18 5 0,7-1 16,5 0-16,11-2 15,2 0-15,15-1 0,4 0 16,-3 2-16,-4 2 0,6-1 16,-4-2-16,-9 2 0,-3 2 0,-2-1 15,-7 0-15,-10 0 16,-8 2-16,-5-1 0,-4 1 15,-2 1-15</inkml:trace>
  <inkml:trace contextRef="#ctx0" brushRef="#br0" timeOffset="94615.3842">25932 8333 0,'0'0'0,"0"0"15,0 0-15,-5 19 0,5-19 0,-5 26 16,2-6-16,0 1 0,-1 0 15,1 3-15,0-1 16,-1 6-16,1-4 0,1-2 0,1-4 16,1-1-16,0-4 0,0-3 0,0-1 15,1-3 1,0-2-16,0-1 0,-1 0 0,0-1 0</inkml:trace>
  <inkml:trace contextRef="#ctx0" brushRef="#br0" timeOffset="94865.3629">25965 8342 0,'0'0'0,"0"0"16,0 0-16,28-4 0,-16 2 15,2 4-15,2 0 0,0 0 16,1 2-16,4 2 0,0 0 16,-3 1-16,-1 2 0,-3 4 15,-1 3-15,-2 0 0,-2 2 0,-1-1 16,-3 3-16,0-4 0,-2 0 15,-1 0-15,0 0 0,-1 0 16,-1-1-16,-1-1 0,-2 0 16,-1-1-16,-2-1 0,-4-2 15,-2 0-15,0-4 0,1-2 0,1 0 16,3-1-16,0-1 0</inkml:trace>
  <inkml:trace contextRef="#ctx0" brushRef="#br0" timeOffset="95015.3928">25944 8483 0,'0'0'0,"0"0"16,0 0-16,27-2 0,-27 2 0,27-4 15,-10 4-15,0-1 16,1 1-16,1 0 0,0 2 16,1-1-16,-2-1 0,-2 0 0,-3 0 15,-2 0-15</inkml:trace>
  <inkml:trace contextRef="#ctx0" brushRef="#br0" timeOffset="95150.4174">25978 8607 0,'0'0'0,"0"0"0,0 0 16,0 0-16,33-4 0,-33 4 16,36-6-16,-14 2 0,2 0 0,-3-1 15,-2 2-15,-3 0 0</inkml:trace>
  <inkml:trace contextRef="#ctx0" brushRef="#br0" timeOffset="95348.3999">26746 8068 0,'0'0'0,"0"0"16,0 0-16,0 0 0,23 4 0,-23-4 15,0 0-15,26 14 16,-26-14-16,16 17 0,-11-6 16,-1-1-16,-3 0 0,0-1 15,0-1-15,0-2 0</inkml:trace>
  <inkml:trace contextRef="#ctx0" brushRef="#br0" timeOffset="95518.8518">26540 8264 0,'0'0'0,"0"0"0,0 0 0,24 0 16,-24 0-16,33 1 0,-10-1 15,2 1-15,2-1 0,9 1 16,2 0-16,-3 1 0,-1-2 16,4 2-16,-5 0 0,-7 1 0,-4-2 15,-4 0-15</inkml:trace>
  <inkml:trace contextRef="#ctx0" brushRef="#br0" timeOffset="95683.8746">26514 8424 0,'0'0'16,"0"0"-16,0 0 0,0 0 0,0 0 16,28-4-16,-28 4 0,38-4 15,-17 1-15,6 0 0,4-1 16,-2 0-16,0 1 0,10 0 15,0-1-15,-6 2 0,-5-1 16,-5 1-16</inkml:trace>
  <inkml:trace contextRef="#ctx0" brushRef="#br0" timeOffset="95998.925">26747 8260 0,'0'0'0,"0"0"0,0 0 16,0 0-16,0 0 0,-2 25 0,2-25 16,-3 26-16,3-26 0,-3 29 15,1-11-15,0 0 0,-1 1 16,0-2-16,0 0 0,-2 0 16,1-3-16,-4 4 0,1-3 0,-2-2 15,-1-3-15,1-1 0,-1 0 16,4-4-16,0 0 0,0-3 15,2 1-15,1-2 0,2 2 0,2 0 16,2 1 0,4-3-16,2 0 0,4-1 0,4 0 15,3 0-15,3 0 0,9-2 16,4-1-16,-2-1 0,-1 1 16,1-2-16,-6 2 0,-6 1 0</inkml:trace>
  <inkml:trace contextRef="#ctx0" brushRef="#br0" timeOffset="96168.8579">27311 8201 0,'0'0'0,"0"0"0,0 0 15,0 0-15,0 0 0,0 0 0,27 13 16,-27-13-16,0 0 0,14 22 15,-14-22-15,0 0 0</inkml:trace>
  <inkml:trace contextRef="#ctx0" brushRef="#br0" timeOffset="96449.0257">27201 8378 0,'0'0'0,"0"0"0,0 0 0,0 0 16,26-2-16,-26 2 0,25 2 15,-25-2-15,26 2 0,-14 0 16,-1 3-16,-2 0 0,-2 2 16,-4 1-16,-2 2 0,-2 0 15,-1 1-15,-1 1 0,-3 1 16,1-2-16,-1-2 0,2 1 16,0-2-16,2-1 0,1-1 15,3 1-15,3-1 0,1-1 0,3-2 16,4-3-16,4-1 0,0-2 0,2-3 15,5-4-15,2-5 16,-5 3-16,-4 2 0,-2 1 16</inkml:trace>
  <inkml:trace contextRef="#ctx0" brushRef="#br0" timeOffset="96734.2458">27590 8064 0,'0'0'0,"0"0"0,0 0 0,0 0 16,0 0-16,0 0 0,33 1 16,-33-1-16,0 0 0,27 7 15,-27-7-15,0 0 0,26 11 0,-18-4 16,0 2-16,-3 0 16,0 1-16,-3 2 0,-2 1 15,0 2-15,-1 1 0,-2 0 0,0 1 16,0-2-16,0 2 0,-3 3 15,0 0-15,1-1 0,-1-2 0,2-1 16,0-2-16,-1-1 16,1-1-16,-2-2 0,-1 0 15,0-4-15,0-4 0,3 0 16,1-1-16,-1 1 0</inkml:trace>
  <inkml:trace contextRef="#ctx0" brushRef="#br0" timeOffset="97064.2307">27530 8261 0,'0'0'0,"0"0"0,0 0 0,0 0 16,0 0-16,24-6 0,-24 6 16,33 0-16,-33 0 0,40 1 15,-15 0-15,0 1 0,1 0 16,6 1-16,0 1 0,-3 0 16,-1 1-16,-5 0 0,-3-1 15,-6 0-15,-4 2 0,-10 1 0,-8 1 16,-4 1-16,-3-1 0,-7 2 15,-6-2-15,-4 0 0,-2 0 0,-9 2 16,0 1-16,6-1 0,2-1 16,2 0-16,7-2 15,6-1-15,6-2 0,6 0 16,5-1-16,6-1 0,6 0 0,10 0 16,7 0-16,3 1 15,2 0-15,7-3 0,5-1 0,-1 1 16,-1 0-16,7 1 0,1 1 15,-7 1-15,-5 0 0,-4 0 16,-7 0-16,-8-1 0</inkml:trace>
  <inkml:trace contextRef="#ctx0" brushRef="#br0" timeOffset="97401.6485">27542 8646 0,'0'0'0,"0"0"16,0 0-16,0 0 0,0 0 0,-5 20 15,5-20-15,0 0 0,0 0 16,23 19-16,-23-19 16,36 6-16,-16-5 0,2-1 15,2 0-15,-2-2 0,-1 0 0,2-1 16,-2-3-16,-5-1 0,-1 0 0,-5 0 15,-4-1-15,-5-2 0,-4-1 16,-7-1 0,-5-1-16,-2 1 0,0 2 0,-5 2 0,-3 2 15,2 0-15,1 0 16,-1 1-16,4 3 0,4 2 0,3 1 16,5 0-16,5 3 15,4-3-15,5-1 0,-2 0 16,0 0-16,-1 0 0</inkml:trace>
  <inkml:trace contextRef="#ctx0" brushRef="#br0" timeOffset="97682.8373">28397 8304 0,'0'0'0,"0"0"0,20 3 0,-20-3 16,24 8-16,-9 0 0,1 0 16,5 5-16,0 1 0,-1 4 0,-1 5 15,-5 2-15,-3 1 16,-4 5-16,-5-1 0,-5-1 0,-4 0 16,-6-5-16,-5-2 0,-4-2 15,-4-3-15,-12 1 0,-8-1 16,-12 0-16,0-2 0,13-3 15,9-3-15,9-2 0</inkml:trace>
  <inkml:trace contextRef="#ctx0" brushRef="#br0" timeOffset="105764.38">15040 9474 0,'0'0'16,"0"0"-16,0 0 0,0 0 16,0 0-16,0 0 0,0 0 15,0 0-15,-29 18 0,29-18 16,-24 14-16,24-14 0,-30 16 0,9-5 16,-3 2-16,0 0 0,0 0 15,-6 4-15,-2-1 0,2-2 0,2 0 16,-1 3-16,2-1 15,6-1-15,3-3 0,9 1 16,5-1-16,5-1 0,5-1 16,6-2-16,6 1 0,1-3 15,4 0-15,8-1 0,5-1 16,-1 0-16,0-2 0,8 1 16,0 0-16,-5-1 0,-4-1 0,-1-1 15,-1-2-15,-6 1 0,-3-1 16,-4-1-16,-2-2 15,-4-2-15,-2-1 0,-4 0 0,-3-4 16,-3 1-16,-2 1 0,-7-6 16,-4-3-16,-2 3 0,-3 1 0,-1 0 15,-2-3-15,0 0 16,-1 2-16,-10-2 0,-5 2 16,1 4-16,0 4 0,9 3 15,5 0-15,6 1 0</inkml:trace>
  <inkml:trace contextRef="#ctx0" brushRef="#br0" timeOffset="106833.2787">2959 9425 0,'0'0'15,"0"0"-15,0 0 0,0 0 16,0 0-16,0 0 0,0 0 16,-29 4-16,29-4 0,0 0 15,-32 3-15,32-3 0,-33 1 0,13-1 16,-5-2-16,0 0 0,-1 2 16,-13-3-16,-3-2 0,3 1 15,-1 1-15,-11-7 16,-7-4-16,8 1 0,2 0 0,-14-4 15,0-3-15,4 0 0,4-2 16,-3-6-16,3-4 16,7 3-16,2 2 0,1-11 0,4-5 15,11 7-15,7 5 0,9-11 16,2-8-16,6 3 0,5 1 0,9-8 16,8-7-16,5 7 0,6 6 15,36-27-15,11 5 16,-4 11-16,-3 11 0,11 1 15,10 0-15,-13 12 0,-6 8 0,14 8 16,9 6-16,-11 11 0,-7 11 16,7 13-16,6 12 0,-17 2 15,-11 3-15,0 23 0,-1 14 16,-11-6-16,-13-5 0,-4 14 16,-6 10-16,-8-8 0,-8-7 0,-12 6 15,-8 6-15,-4-18 0,-4-11 0,-16 2 16,-11 4-16,-3-8 15,-4-4-15,-26 6 0,-19 4 16,4-13-16,6-11 0,27-12 16,20-7-16,13-6 0</inkml:trace>
  <inkml:trace contextRef="#ctx0" brushRef="#br0" timeOffset="141233.2313">2052 9304 0,'0'0'0,"0"0"0,0 0 0,0 0 15,0 0-15,0 0 0,0 0 0,0 0 16,25-10-16,-25 10 0,22-1 16,-22 1-16,32 3 0,-12-1 15,2-1-15,5 1 0,5-1 16,10 1-16,5 2 0,0-1 15,4-1-15,15 2 0,0-1 16,1 2-16,3 0 0,15 0 16,0-3-16,10 0 0,-1-1 15,5-1-15,-5 0 0,-2-3 16,-4-1-16,32-3 0,-12 1 16,-13 4-16,-10 1 0,-6-2 15,-3 1-15,-16-1 0,-12 0 0,-4 1 16,-3 1-16,-13 2 0,-12 1 15,-9-4-15,-7 2 0,-1-2 16,-3 1-16,-10-1 0,-8-1 16,-7 0-16,-6-1 0,-7 1 15,-7 2-15,-5-2 0,-7 0 16,-15 0-16,-5 0 0,-1 4 16,-1 4-16,-41 2 0,11 0 15,3-2-15,2-1 0,1 1 16,0-2-16,11 4 0,4 0 0,11 0 15,5-2-15,4 0 0,3 1 16,7-2-16,6 0 0,15-1 0,10-2 16,11 0-16,7 2 0,5-5 15,8 2-15,2-2 16,2 3-16,9-3 0,8-3 0,-2 3 16,6 2-16,7-1 0,7 1 15,11 0-15,10 0 0,3 2 16,-1 1-16,11 1 0,4 0 15,5 0-15,3 0 0,41 4 16,-6 1-16,-8-1 0,-3 0 0,-2-4 16,1-2-16,-7-1 0,-7 0 15,-8-2-15,-5 1 0,-15-4 16,-8-2-16,-17 0 0,-9 0 16,-13 3-16,-9-1 0,-13-1 15,-11-2-15,-13-4 0,-11-4 16,-16 2-16,-14 1 0,-9 1 15,-8 4-15,-13 3 16,-10 4-16,-6 5 0,-2 1 0,-8 7 16,-7 5-16,3 7 0,-1 4 15,-1 2-15,1 2 0,40-10 0,29-7 16,19-5-16</inkml:trace>
  <inkml:trace contextRef="#ctx0" brushRef="#br0" timeOffset="144070.4066">11821 9500 0,'0'0'0,"-20"0"16,-3 1-16,-2-1 0,1 1 0,-17 0 15,-7 1-15,-1 2 16,1 1-16,-16 5 0,-3 1 16,-4 4-16,8 2 0,-13 7 15,-2 5-15,9-2 0,7-1 16,-29 18-16,6 0 0,21-2 15,15-1-15,-3 8 0,-1 4 16,13-10-16,11-7 0,-1 6 0,0 3 16,5-4-16,2-4 0,4 8 15,2 3-15,7-5 0,5-6 16,3 4-16,3 2 0,2-4 16,3-3-16,10 0 0,9 1 15,1-5-15,0-4 0,16 4 16,10 2-16,-4-11 0,-1-5 15,14 2-15,12 2 0,-2-2 16,-1 0-16,14-3 0,8-3 0,4 1 16,3-1-16,24 3 15,17 2-15,-24-9 0,-17-5 16,0 1-16,2-2 0,2 3 0,4 0 16,-2 1-16,0-2 15,-3 0-15,-1-2 0,3 0 16,4 1-16,-2 0 0,-2 0 0,1-5 15,1-3-15,-5 1 0,-3 0 16,5 1-16,4-1 0,-6-3 16,-4-3-16,-2 1 0,-2 1 15,-3-1-15,-4 0 0,1-1 16,1-2-16,-4 0 0,-4-1 16,1-4-16,-1-2 0,-5 1 15,-4 2-15,0-3 0,2-2 0,-8 0 16,-4-1-16,-3-4 0,-1-1 15,-3 2-15,-1 2 0,-1 0 16,1 1-16,-5-3 0,-5-3 16,3 5-16,1 0 0,-4 3 15,-2 1-15,1-7 0,1-3 16,-6 0-16,-4 1 0,0 1 16,1 1-16,-4 1 0,-3 3 15,-5-4-15,-4-3 0,-4 6 0,-2 3 16,3-6-16,1-5 0,-4 4 15,-2 0-15,-6 5 0,-6 3 16,2 3-16,2-4 0,-5-3 16,-1-1-16,-2-1 0,1 2 15,-4 4-15,-2 0 0,-1-2 16,0-1-16,-4-2 0,-1-1 16,-4 3-16,-1 0 0,-4 2 15,0 0-15,-4-1 0,-1-1 0,-4 1 16,-4 0-16,0-4 0,-2-2 15,-5 6-15,-3 3 0,-4 3 16,-2-1-16,-7-2 0,-5-1 16,-12-2-16,-1-1 0,-3 3 15,-6 2-15,-36-6 0,10 3 16,-4 4-16,-3 5 0,3-2 16,1 2-16,-11 0 0,-6 0 15,-2 4-15,0 3 0,-16 2 0,-9 4 16,-11 1-16,-9 5 0,-18 0 15,-13 0-15,-10 15 0,-8 11 16,72-12-16,50-7 0,34-6 16</inkml:trace>
  <inkml:trace contextRef="#ctx0" brushRef="#br0" timeOffset="147087.0703">2336 12074 0,'0'0'0,"0"0"0,0 0 15,0 0-15,0 0 0,0 0 16,0 0-16,0 0 0,0 0 0,0 0 16,0 0-16,29 12 0,-29-12 15,0 0-15,26 11 16,-26-11-16,22 2 0,-4 0 16,4 1-16,0 2 0,0-2 0,4 1 15,5-1-15,10 1 0,-2 1 0,5-3 16,3 0-16,13-1 0,-6-1 15,19 2-15,3 0 16,-7-4-16,-8-4 0,18 2 16,5 2-16,-8 0 0,-3 0 0,16 0 15,5 1-15,23 0 0,-19 0 16,6 1-16,3 3 16,-14-4-16,-10-3 0,11 4 0,9 4 15,-15-1-15,-8-1 0,12 0 16,10 1-16,-12-1 0,-10-1 0,9 2 15,5 0-15,-9-1 0,-5 0 16,11 0-16,10 1 16,-15-1-16,-10-1 0,13 3 15,10 1-15,-15-5 0,-11-3 0,11 3 16,4 4-16,-11-1 0,-8-2 16,8 0-16,6 1 15,-11-2-15,-7-2 0,4-2 0,4 0 16,-9 3-16,-6 2 0,4 3 15,3 3-15,-13-4 0,-7-1 0,-2 3 16,-1 3-16,-8-4 0,-5-1 16,-9-2-16,-7 1 0,-4-1 15</inkml:trace>
  <inkml:trace contextRef="#ctx0" brushRef="#br0" timeOffset="150132.2105">28556 10585 0,'0'0'0,"0"0"0,0 0 16,-22 9-16,22-9 0,0 0 0,-34 16 15,17-8-15,0 2 0,-9 3 16,0 1-16,-1 1 0,1 0 0,-2 3 15,-2 4-15,-4 6 16,3-1-16,-2 7 0,-1 5 16,-2 4-16,4-1 15,1 8-15,0 7 0,6-2 0,4-4 16,0 8-16,3-2 0,4 3 16,3-5-16,8 6 0,6 4 15,5-6-15,4-6 0,4-1 16,4-1-16,18 21 0,1-7 0,8-6 15,3-5-15,4-8 0,4-5 16,4-3-16,6-1 0,-1-1 16,0 1-16,7-5 0,4-4 15,0-8-15,-2-6 0,4 0 16,3 2-16,-8-7 0,-5-2 16,5-6-16,2-4 0,-5-6 0,-4-2 15,1-2-15,-2-2 16,-4-4-16,-4-2 0,-3-6 0,-5-3 15,1-5-15,-1-5 0,-5-5 16,-4-4-16,-3 1 0,-3 2 16,-8-6-16,-7-5 0,-7 1 0,-3 2 15,-2-3-15,0-1 16,-8 2-16,-5 2 0,-6-5 16,-3-4-16,-3 3 15,-2 4-15,-5-2 0,-5-3 0,-4 8 16,-3 6-16,-6 1 0,-3 2 15,1 1-15,0 2 0,-11-4 16,-6 0-16,-2 8 0,-1 4 0,-11 5 16,-5 3-16,-6-1 0,-4-1 0,-12 9 15,-7 7-15,-8 5 0,-5 4 16,-14 10-16,-11 7 16,46-5-16,31-4 0,22-1 0</inkml:trace>
  <inkml:trace contextRef="#ctx0" brushRef="#br0" timeOffset="150851.2761">28165 9579 0,'0'0'0,"0"0"16,0 0-16,0 0 0,0 0 0,0 0 0,0 0 15,-4 29-15,4-29 0,-4 26 16,4-26-16,-6 38 0,2-15 16,0 5-16,-1 5 0,1 1 15,-1 5-15,0 13 0,-1 0 16,0 7-16,-1-3 0,2 4 15,1-3-15,4-10 0,4-8 16,0-8-16,3-6 16,1-7-16,2-5 0,1-6 0,0-7 0,3-5 15,1-3-15,-1-3 16,2-3-16,1-6 0,2-6 0,2-6 16,-1-3-16,0-1 0,0-3 15,1 1-15,0-3 0,-2 3 16,0 1-16,2-3 0,-2 1 15,-4 6-15,-2 1 0,1 3 16,-2 1-16,-3 3 0,-4-1 0,1 6 16,-1 3-16,-4 7 0,-1 0 15,0 3-15,0 2 0,0 0 16</inkml:trace>
  <inkml:trace contextRef="#ctx0" brushRef="#br0" timeOffset="151316.6458">28553 10070 0,'0'0'16,"0"0"-16,0 0 0,27 2 0,-27-2 0,31 2 15,-7-2-15,2 0 0,0-2 16,13 0-16,3-1 16,-3-2-16,-1 1 0,9-5 15,2-3-15,-7 0 0,-5-1 0,4-5 16,-3-2-16,-7 0 0,-6-1 16,-8-1-16,-5 0 15,-5 1-15,-5 2 0,-7 1 0,-7 2 16,-4 2-16,0 3 0,-11 4 15,-6 5-15,2 1 0,1 3 0,-5 6 16,-6 7-16,6 4 0,3 0 16,-5 15-16,-1 7 15,6-2-15,6-2 0,9 2 16,7 2-16,7-7 0,5-3 0,14 3 16,10-2-16,-3-14 0,1-7 15,14-1-15,7-1 16,-7-4-16,-1-4 0,9-4 0,4-3 15,-5-2-15,-2-2 0,-12 3 0,-9 3 16,-6 1-16</inkml:trace>
  <inkml:trace contextRef="#ctx0" brushRef="#br0" timeOffset="151636.0384">29510 9882 0,'0'0'0,"0"0"0,0 0 15,0 0-15,-9 31 0,9-31 0,-10 37 16,3-16-16,0 3 0,-1 1 0,0 1 16,-1 3-16,3-3 0,-1-3 15,2-4-15,-1-1 16,0-1-16,2-5 0,2-4 16,1-3-16,1-2 0,0-3 0,1-7 15,1-2-15,1-4 0,3-3 16,2-6-16,0 0 0,3-1 15,2 1-15,0-1 0,4-1 0,1 5 16,0 0-16,0 4 16,0 3-16,-1 2 0,1 3 0,2 1 15,1 3-15,0 2 0,0 1 16,0 2-16,-1 2 0,-1 0 16,-4 0-16,-3-1 0,-2-1 15</inkml:trace>
  <inkml:trace contextRef="#ctx0" brushRef="#br0" timeOffset="152183.3313">30338 9956 0,'0'0'0,"0"0"0,0 0 15,0 0-15,0 0 0,7-26 16,-8 14-16,-2 1 0,-2-1 0,-2 2 15,-3 0-15,-1 1 16,-1 0-16,-10-2 0,-5 2 16,2 3-16,-1 3 0,-3 6 0,-4 4 15,2 1-15,2 3 0,-8 11 16,-1 9-16,5-1 0,3 0 16,2 8-16,6 3 0,8-6 15,8-4-15,10 3 0,9-4 16,2-10-16,2-5 0,13-1 15,6-3-15,-7-6 0,0-2 16,9-6-16,4-3 0,-4-4 16,-5-4-16,0-8 0,0-7 15,-4 0-15,-4-1 0,-3-2 0,-3-1 16,-4 5-16,-3 4 0,-4 1 16,-5 3-16,-2 7 0,-1 1 15,-3 5-15,-2 2 0,-3 5 16,-2 3-16,-2 5 0,-2 4 15,-1 4-15,2 3 0,-1 12 16,-2 9-16,1 0 0,-1-1 16,4 4-16,2 5 0,1-1 15,3-5-15,0-1 0,2-1 0,1-5 16,0-4-16,1-3 0,0-4 16,-1 0-16,0-3 0,-6-3 15,-7-4-15,-1-2 0,-1-2 0,-9-8 16,-7-3-1,1-1-15,1-4 0,4 3 0,7-1 16,4 2-16</inkml:trace>
  <inkml:trace contextRef="#ctx0" brushRef="#br0" timeOffset="152733.413">30489 10087 0,'0'0'0,"0"0"0,0 0 0,21 6 16,-21-6-16,0 0 0,33 0 15,-19 0-15,1 0 0,4-1 0,3-1 16,-2 0-16,0-1 0,5-3 16,2 1-16,-2-3 0,-1 1 0,-1-3 15,1-2-15,-5 1 16,-1 3-16,0-7 0,-3-2 15,-5 3-15,-1 1 0,-4-4 16,-4-1-16,-2 5 0,-2-1 0,-9 0 16,-6 1-16,3 4 15,-1 1-15,-10 2 0,-5 3 0,0 3 16,3 2-16,-4 6 0,-3 6 16,2 2-16,2 2 0,-2 8 15,4 4-15,5-1 0,6 1 0,6-1 16,5 1-16,6-5 15,4-2-15,9 0 0,8 1 16,1-3-16,0-3 0,8 3 16,2-3-16,-6-4 0,-1-1 0,-2-1 15,-5-3-15,-5-2 0</inkml:trace>
  <inkml:trace contextRef="#ctx0" brushRef="#br0" timeOffset="153198.3647">30925 10873 0,'0'0'0,"0"0"0,0 0 16,0 0-16,0 0 0,0 0 0,-26-7 16,26 7-16,-32-5 0,7 1 15,-4 1-15,-4-1 0,-4 0 0,-16-3 16,-5 1-16,-8-1 0,-8 2 16,-26-5-16,-6 2 0,-23-2 15,-19-2-15,-24 1 0,0 2 16,-64-1-16,21 3 0,5 6 15,2 5-15,10 0 0,5 4 16,61-2-16,40-3 0,29-1 16</inkml:trace>
  <inkml:trace contextRef="#ctx0" brushRef="#br0" timeOffset="157685.9973">2361 13397 0,'0'0'0,"0"0"16,0 0-16,0 0 0,0 0 16,0 0-16,0 0 15,0 0-15,0 0 0,0 0 0,24-11 16,-24 11-16,0 0 0,27-4 0,-27 4 15,32 0-15,-32 0 0,42 0 16,-14 0-16,0 1 16,3 0-16,16 0 0,8 0 0,-1 2 15,0-1-15,22 3 0,21 0 16,-8-3-16,-2 0 0,24 1 16,22 2-16,-16-2 0,-9 1 15,61 1-15,2-1 16,-27-3-16,-21-1 0,19 3 0,15 3 15,-17-3-15,-11-3 0,20 0 16,13-1-16,-17 0 0,-9 2 0,20-2 16,15-1-16,-22 2 15,-13 2-15,19-5 0,16 0 16,-23-1-16,-18 1 0,19-2 16,12-2-16,-21 0 0,-12 0 0,14 0 15,9 1-15,-18-1 0,-15-1 16,13 1-16,9 2 15,-19 2-15,-13 2 0,10-1 0,7-2 16,-16 0-16,-11 1 0,8-1 16,7 0-16,-18 0 0,-14 1 0,7 0 15,6 2-15,-16 1 0,-9 1 0,0 0 16,1-2-16,-12 0 16,-6-1-16,-8 0 0,-5 0 15,-12 0-15,-6 1 0,-11-3 16,-7-3-16,1 3 0,-2 2 0,-1-1 15</inkml:trace>
  <inkml:trace contextRef="#ctx0" brushRef="#br0" timeOffset="160519.7217">10527 11927 0,'0'0'0,"0"0"0,0 0 0,0 0 16,0 0-16,0 0 0,0 0 15,0 0-15,1 34 0,-2-15 0,-1 6 16,-1 3-16,0 5 0,-3 3 16,-2 4-16,-3 9 15,-1 0-15,-2 6 0,-1-2 16,3-12-16,2-8 0,2-2 0,0-8 16,2-5-16,2-3 0,1-6 15,0-2-15,3-7 0,-2-3 16,2-7-16,1-5 0,0-2 15,2-2-15,2-6 0,3-1 16,2-1-16,1 2 0,2 2 16,1 0-16,0 3 0,-1 3 15,5 4-15,1 2 0,5 3 16,1 2-16,4 5 16,2 5-16,3 8 15,0 5-15,-7 2 0,-5 0 16,-2 7-16,-4 3 0,-5-2 0,-4-1 15,-3-4-15,-4-2 0,-4-2 0,-3-2 16,-10-2-16,-6-1 16,-1-5-16,-1-2 0,-5-2 15,-7-2-15,4-1 0,2-2 0,-2-3 16,-1-4 0,4-3-16,5-3 0,5 2 0,5 2 15,2 4-15</inkml:trace>
  <inkml:trace contextRef="#ctx0" brushRef="#br0" timeOffset="160869.4057">11007 12438 0,'0'0'0,"0"0"16,0 0-16,26 7 0,-13-5 0,1 0 15,2 0 1,0-1-16,-1-1 0,8-2 0,3-2 15,-2-1-15,-1 1 0,-1-5 16,-1-5-16,-2-2 16,-4-3-16,1-5 0,-4-1 0,-3 2 15,-4 1-15,-3 1 0,-3 2 16,-5 2-16,-5 2 0,-7 5 16,-6 5-16,-7 8 15,-4 7-15,4 2 0,4 1 0,-1 15 16,2 10-1,9 2-15,3 2 0,10-3 0,7-1 16,11-6-16,8-2 0,12 1 16,5-3-16,6-4 0,3-2 15,4-10-15,2-5 0,-13-3 16,-10 0-16,-8-2 0</inkml:trace>
  <inkml:trace contextRef="#ctx0" brushRef="#br0" timeOffset="161219.3804">12054 12258 0,'0'0'0,"0"0"0,0 0 0,-21 11 0,21-11 16,-24 19-16,6-4 0,1 3 15,-2 3-15,3 2 0,1 1 16,1 4-16,4-4 0,9-1 15,6-2-15,6-3 0,5-3 16,9-1-16,6-4 0,0-5 16,0-4-16,2-3 0,1-4 15,-1-4-15,-1-4 0,-1-8 16,-6-5-16,-4-4 0,-5-2 0,-5-1 16,-5 1-16,-5 5 0,-3 2 0,-8 5 15,-6 2-15,-6 3 16,-4 3-16,0 4 0,-3 3 15,2 5-15,0 4 0,4 3 16,1 2-16,4 3 0,4 1 0,6 4 16,5 0-16,0-2 15,0-4-15,1-2 0</inkml:trace>
  <inkml:trace contextRef="#ctx0" brushRef="#br0" timeOffset="161598.9806">12769 12319 0,'0'0'0,"0"0"0,0 0 15,-18 24-15,18-24 0,-24 29 0,8-10 16,1 2-16,-2 2 0,-1 3 16,1-4-16,2-2 0,0-5 15,4-2-15,1-2 0,3-3 16,1-4-16,6-4 0,0 0 15,6-8-15,0-2 0,4-4 16,2-5-16,4-1 0,4-2 16,2-2-16,2 1 0,7-2 15,0 4-15,-3 5 0,1 3 0,-3 2 16,0 4-16,-3 4 0,-2 4 16,-1 3-16,-2 3 0,-2 4 15,-2 3-15,-5 6 0,-2 1 16,-5 5-16,-4 2 0,-2 0 15,1 0-15,0 2 0,-1-2 16,3-4-16,1-2 0,3-4 16,1-3-16,3-8 0,2-3 15,0-1-15,-2 0 0,-2-1 0</inkml:trace>
  <inkml:trace contextRef="#ctx0" brushRef="#br0" timeOffset="161848.923">13763 12216 0,'0'0'0,"0"0"0,0 0 0,-23 32 16,10-16-16,-6 6 0,-3 7 16,-7 8-16,1-1 0,-1 6 15,5 0-15,7-8 0,6-4 16,10 1-16,10-5 0,1-5 15,2-7-15,6-3 0,2-5 16,0-4-16,2-2 0,5-10 16,-1-7-16,-5 4 0,-5 2 0,-4 3 15</inkml:trace>
  <inkml:trace contextRef="#ctx0" brushRef="#br0" timeOffset="161998.9897">13430 12346 0,'0'0'0,"0"0"0,0 0 0,0 0 16,0 0-16,0 0 0,38-3 16,-16 2-16,3 0 0,5 2 15,4 0-15,3 0 0,4 1 0,10-4 16,0-1-16,-1 1 0,-8 0 16,-8 0-16</inkml:trace>
  <inkml:trace contextRef="#ctx0" brushRef="#br0" timeOffset="162599.0531">14235 12105 0,'0'0'0,"0"0"16,0 0-16,-17 31 0,6-14 15,-4 9 1,-5 7-16,-1 6 15,-2 1-15,-2 5 0,3-8 0,0 4 16,4-7-16,0-3 0,4-7 16,2-8-16,2-3 15,3-6-15,1-2 0,1-6 16,3-6-16,6-10 16,7-9-16,2 2 0,0 3 0,1 0 15,0-1-15,1 2 0,-2 1 0,4 5 16,1 3-16,1 3 15,1 2-15,-1 2 0,-2 4 16,-1 2-16,-3 3 0,-2 3 16,-2 4-16,-3 2 0,-1 0 0,-3 6 15,-1 5-15,-1 0 0,-1 1 0,1-2 16,1 1-16,1-2 16,2-1-16,6-3 0,4-3 15,6-3-15,3-3 0,6-5 16,4-3-16,3-1 0,5-2 15,12-5-15,2-5 0,-3-1 16,-4-3-16,6-10 0,-2-4 16,-9 0-16,-7-1 0,-7 2 15,-7 2-15,-9 4 0,-5 2 0,-8 2 16,-5 3-16,-9 3 0,-3 3 0,-8 8 16,-4 4-16,-4 5 15,-2 4-15,0 4 0,-1 5 16,-1 6-16,6 3 0,7 2 15,5 2-15,10-2 0,6-2 0,12-3 16,9-1-16,9-6 16,9-5-16,10-5 0,9-6 15,-14-1-15,-10-1 0,-8 0 0</inkml:trace>
  <inkml:trace contextRef="#ctx0" brushRef="#br0" timeOffset="162919.0603">15526 12193 0,'0'0'0,"0"0"0,0 0 16,-13 25-16,13-25 0,-16 29 0,7-7 16,1 2-16,-1 2 0,-1 8 15,2-1-15,3-3 0,2-4 16,3-2-16,2 0 0,4-2 15,4-3-15,2-7 0,3-3 16,-4-6-16,0-1 0,3-4 16,4 0-16,0-3 0,2-1 15,6-10-15,-1-5 0,2-4 0,3-2 16,1-4-16,1-1 0,-2 3 16,-2 1-16,3-3 0,-2 2 15,-5 7-15,-3 3 0,-4 4 16,-5 4-16,-2 1 0</inkml:trace>
  <inkml:trace contextRef="#ctx0" brushRef="#br0" timeOffset="163234.0709">15915 12365 0,'0'0'0,"0"0"0,0 0 16,0 0-16,28 13 0,-28-13 15,33 11-15,-12-6 0,2-2 16,4 1-16,4-1 15,9-1-15,-1-1 0,0-3 16,2-2-16,4-3 0,-4-2 16,-7-3-16,-4 0 0,-7-2 15,-5-2-15,-7 0 0,-6 0 0,-6 3 16,-4 2-16,-6 1 0,-5 0 16,-5 6-16,-5 1 0,-4 6 15,-3 3-15,1 3 0,1 3 0,-6 6 16,0 4-16,6 1 15,5 2-15,6 2 0,5 0 16,6-2-16,6-3 0,7 0 16,6-4-16,11-2 0,9-2 0,6-7 15,6-4-15,-9 0 0,-8-2 0,-5 1 16</inkml:trace>
  <inkml:trace contextRef="#ctx0" brushRef="#br0" timeOffset="163549.8503">16752 12253 0,'0'0'0,"0"0"0,0 0 16,-18 23-16,18-23 0,-17 31 16,4-11-16,0 1 0,0 1 0,-5 6 15,1-1-15,2-5 0,4-3 0,3-2 16,0-4-16,1-3 15,2-4-15,2-3 0,3-3 16,3-6-16,1-2 0,2-6 16,1-2-16,3-4 0,1-1 0,4-1 15,1-1-15,4 0 0,0 5 16,1 4-16,1 4 16,-2 4-16,-2 3 0,4 6 0,3 5 15,0 3-15,2 3 0,1 0 16,3 3-16,-6-4 0,-5-3 0,-3-1 15</inkml:trace>
  <inkml:trace contextRef="#ctx0" brushRef="#br0" timeOffset="164036.8368">17531 12291 0,'0'0'0,"0"0"0,0 0 0,0 0 15,0 0-15,-17-11 0,17 11 0,-27-4 16,27 4-16,-42 0 0,17 4 16,-4 3-16,-2 3 0,-9 4 15,-2 1-15,2 2 0,3 4 16,-1 5-16,8 1 0,10-2 16,8-2-16,9-3 0,7-3 15,6-5-15,5-3 0,6-1 16,5 0-16,2-4 0,1-3 15,9-5-15,1-5 0,-3-4 0,-1-2 16,-4-3-16,-3-3 0,-5 4 16,-5 2-16,-3 2 0,-4 3 15,-3 2-15,-4 1 0,-2 2 16,-2 1-16,-3 5 0,-4 4 16,-2 4-16,-2 5 0,-2 5 15,-1 6-15,-4 8 0,-2 7 16,3-1-16,1 0 0,1 7 15,4-1-15,1-4 0,2-3 0,2-1 16,0-3-16,1-5 0,-1-4 16,1-4-16,0-2 0,0-5 15,-2-3-15,-5-4 0,-6-3 16,-1-6-16,-1-7 0,0-3 16,-1-5-16,0-1 0,0-3 15,-3-15-15,2-11 0,4 11 16,5 7-16,2 7 0</inkml:trace>
  <inkml:trace contextRef="#ctx0" brushRef="#br0" timeOffset="164399.7362">17637 12466 0,'0'0'15,"0"0"-15,16 7 0,-5-4 0,1 1 0,2-1 16,3-1-16,0-1 0,2-1 16,6-1-16,2-1 0,-1-2 15,0-1-15,-3-3 16,-2-1-16,-3-1 0,-1 0 0,-3-2 16,-2-2-16,-3 0 0,-3 0 15,-4 0-15,-3-1 0,-7 4 16,-4 3-16,-6 1 15,-4 2-15,-2 5 0,-2 4 0,-9 5 0,1 5 16,5 4-16,2 4 16,4 5-16,3 4 0,5 4 15,7 0-15,10 0 0,8-1 16,11-3-16,9-3 0,11-2 0,9-4 16,13-2-16,3-6 0,-16-3 15,-14-4-15,-8-1 0</inkml:trace>
  <inkml:trace contextRef="#ctx0" brushRef="#br0" timeOffset="164750.4748">18719 12335 0,'0'0'0,"0"0"0,-22 11 0,7-2 0,0 1 16,-9 13-1,-5 6-15,5 4 16,4 3-16,4 3 0,10-5 0,11-6 16,12-3-16,3-5 0,3-3 0,14-3 15,7-5-15,1-5 16,-2-4-16,5-5 0,-3-7 16,-6-3-16,-5-2 0,-2-10 15,-2-5-15,-10-1 0,-7-1 0,-13 0 16,-11 2-16,-6 5 0,-3 5 15,-8 4-15,-8 3 0,2 5 16,0 3-16,-3 6 0,-4 3 16,6 5-16,4 3 0,9 3 15,5 2-15,9 0 0,8 2 0,17-4 16,14-2-16,-8-3 16,-7-1-16,-2-3 0</inkml:trace>
  <inkml:trace contextRef="#ctx0" brushRef="#br0" timeOffset="165115.4504">19507 12189 0,'0'0'0,"0"0"16,-22 16-16,8-6 0,-2 0 0,-7 9 15,-4 5-15,2 5 0,1 7 0,-6 11 16,1 3-16,2 6 0,5-3 15,5-6-15,6-4 0,5-1 16,5-7-16,1-6 0,1-4 16,-1-7-16,0-5 0,0-6 15,0-2-15,-5-5 0,-1-2 16,-4-6-16,-2-4 0,-2-5 16,1-3-16,0-6 0,0-4 15,-1 0-15,0 0 0,-1-8 0,1 2 16,1 7-16,-1 7 0,4 3 15,2 2-15,6 4 0,3 3 16,11 1-16,8 2 0,5 1 16,7 1-16,9 2 0,8 1 15,11 2-15,2 0 0,-13 1 16,-12 0-16,-7-1 0</inkml:trace>
  <inkml:trace contextRef="#ctx0" brushRef="#br0" timeOffset="165941.8995">20016 12542 0,'0'0'0,"0"0"0,0 0 15,0 0-15,0 0 0,0 0 0,29 4 16,-29-4-16,0 0 0,25 8 15,-13-2-15,-2-2 0,-1 0 16,-1 0-16</inkml:trace>
  <inkml:trace contextRef="#ctx0" brushRef="#br0" timeOffset="166132.1884">20553 12555 0,'0'0'0,"0"0"0,0 0 0,0 0 16,0 0-16,0 0 0,28 15 16,-28-15-16,21 9 0,-21-9 15,26 4-15,-14-1 0,-1-2 16,-1-1-16</inkml:trace>
  <inkml:trace contextRef="#ctx0" brushRef="#br0" timeOffset="166227.1866">20952 12628 0,'0'0'16,"0"0"-16,0 0 0,0 0 16,29 12-16,-29-12 0,20 15 15,-11-8-15,-2-1 0,0-1 16</inkml:trace>
  <inkml:trace contextRef="#ctx0" brushRef="#br0" timeOffset="167115.5225">21098 13047 0,'0'0'0,"0"0"0,0 0 16,0 0-16,0 0 0,0 0 0,0 0 16,0 0-16,0 0 0,0 0 15,0 0-15,0 0 0,-32 2 16,32-2-16,-34-5 16,14 3-16,0 1 0,-7 0 15,-4 0-15,0-1 0,1 1 0,-16-2 16,-6-1-16,0 1 0,1 2 15,-16-2-15,-14 1 0,9-1 0,7 1 16,-16-1-16,0 2 16,6-2-16,4 0 0,-17-2 15,-4-1-15,11 4 0,7 2 0,-44-3 16,2-2-16,16 3 0,12 0 16,-14-2-16,-7 1 15,12 1-15,9-1 0,-12-1 16,-11-2-16,14 1 0,8 0 0,-11 5 15,-7 4-15,11-3 0,9-1 0,-16-3 16,-8-3-16,15 3 16,11 3-16,-15 0 0,-12-1 15,15 0-15,9 0 0,-13-1 16,-8-2-16,7 1 0,6 2 0,-11 0 16,-6 2-16,16 3 15,11 2-15,-20-3 0,-12-3 0,14-1 16,11-3-16,-10 4 0,-5 3 15,14-1-15,9 1 0,-17-4 16,-13-2-16,17 3 0,11 1 0,-7 0 16,-4-1-16,8-3 15,4-1-15,-12 0 0,-9 2 16,16 1-16,12 1 0,-14-2 16,-8-1-16,11-2 0,8 1 0,-12-1 15,-7 0-15,10 2 0,9 1 0,-10-2 16,-5-1-16,8 1 15,6 2-15,-13-2 0,-7 0 16,11 1-16,8-1 0,-14 2 16,-10 1-16,16 0 0,9 2 0,-10 0 15,-6 2-15,9-4 16,7-2-16,-8 3 0,-6 2 16,13-1-16,10-1 0,-9-1 15,-5 0-15,11-2 0,8-2 0,-1 1 16,-2 2-16,13 0 0,9 2 0,4-4 15,2-4-15,12 2 16,7 0-16,2-2 0,1-2 16,6 1-16,4 0 0,7-1 15,5-2-15,0 2 0,0 5 0,0 1 16</inkml:trace>
  <inkml:trace contextRef="#ctx0" brushRef="#br0" timeOffset="171482.1312">15841 12993 0,'0'0'0,"0"0"16,0 0-16,0 0 0,0 0 0,7-19 16,-7 19-16,0 0 15,0 0-15,0 0 0,0 0 16,0 0-16,0 0 0,-10 29 0,2-7 15,0 3-15,0 2 0,-7 15 16,-1 6-16,0-1 0,2 0 0,-7 8 16,-2-2-16,2 1 15,3-7-15,2-6 0,1-9 16,6-12-16,1-5 0,0-4 16,0-4-16,1-5 0,-1-1 0,1-11 15,2-7 1,3 1-16,2-1 0,3-4 0,2-3 0,5-2 15,4-2-15,7-3 16,5 2 0,3 10-16,6 2 0,1 3 0,-4 5 15,1 4-15,3 5 0,-4 2 16,-1 4-16,-5 3 0,-3 2 16,-5 3-16,-3 2 0,-4 2 15,-3 2-15,-4-3 0,-1 0 16,-5-2-16,-1 0 0,-7 0 0,-5 1 15,-7-3-15,-5-1 0,3-3 16,-1-1-16,-10 0 0,-1-3 16,4-1-16,3-4 0,4-4 15,2-3-15,5 1 0,4 1 16,3 2-16</inkml:trace>
  <inkml:trace contextRef="#ctx0" brushRef="#br0" timeOffset="171803.0441">16368 13197 0,'0'0'0,"0"0"0,0 0 0,-3 33 16,0-16-16,-2 5 0,-1 3 16,-4 6-16,-1-2 0,2-3 15,1-4-15,1-2 0,2-4 16,-1 0-16,2-2 0,0-9 15,-1-2-15,3-3 0,2 0 16,1-7-16,1-3 0,4-5 0,4-4 16,1-2-16,2-1 0,4-1 15,1 1-15,1 3 16,0 2-16,3-1 0,0 4 0,-1 4 16,-1 4-16,2 4 0,1 2 15,-1 4-15,-1 2 0,-1 1 16,-2 0-16,-2 0 0,-4-2 15,-2-2-15</inkml:trace>
  <inkml:trace contextRef="#ctx0" brushRef="#br0" timeOffset="172003.0651">16884 13376 0,'0'0'0,"0"0"0,0 0 0,-6 30 15,6-30-15,-11 28 0,3-11 16,0 2-16,1 1 0,-1 2 16,0-4-16,2-1 0,2-3 0,3-8 15,3-6-15,1-6 0,2-4 16,-1 1-16,0 1 0,-1 2 16</inkml:trace>
  <inkml:trace contextRef="#ctx0" brushRef="#br0" timeOffset="172133.1343">16921 13030 0,'0'0'0,"0"0"0,0 0 0,0 0 0,22 18 15,-22-18-15,18 23 0,-18-23 16,23 26-16,-8-11 0,1 2 16,-1-2-16,-2-2 0,-2-2 15</inkml:trace>
  <inkml:trace contextRef="#ctx0" brushRef="#br0" timeOffset="172533.0828">17220 13358 0,'0'0'0,"0"0"0,0 0 16,-10 27-16,10-27 0,-9 23 16,2-8-16,-1 0 15,-1 1-15,2 0 0,0-3 16,0-2-16,2-2 15,1-2-15,1-1 0,0-3 16,0-1-16,-1-1 0,2 0 0,1-5 16,1-3-16,2-1 0,2-3 0,2-3 15,3-3-15,1-1 0,1 1 16,8-4-16,2 2 16,-1 1-16,-2 3 0,8 1 15,0 3-15,-1 4 0,0 1 0,-3 6 16,-1 2-16,-4 2 0,-2 2 15,-2 5-15,-2 6 16,-2 0-16,-3-1 0,-1 4 0,-3 2 16,-1-2-16,0 0 0,-1-1 15,-1 0-15,-1-2 0,0-2 0,-2-1 16,1-3-16,1-2 0,1-1 16,1-8-16,-4-3 15,2-3-15,1-2 0,0 1 0,0 2 16,0-1-16</inkml:trace>
  <inkml:trace contextRef="#ctx0" brushRef="#br0" timeOffset="172763.244">17849 13153 0,'0'0'0,"0"0"0,0 0 16,-6 25-16,3-12 0,-3 5 0,-1 6 15,-4 9-15,-2 2 0,-6 10 16,-2-1-16,3-4 0,3-4 16,-1 2-16,4-6 0,2-6 15,3-5-15,0-2 0,1-3 0,3-6 16,0-3-16,2-5 16,1-2-16,0-3 0,0 3 15,0 0-15</inkml:trace>
  <inkml:trace contextRef="#ctx0" brushRef="#br0" timeOffset="173033.3157">18158 13335 0,'0'0'0,"0"0"16,0 0-16,0 0 0,0 0 0,0 0 16,0 0-16,0 0 0,-30 5 15,30-5 1,-41 1-16,14 2 0,-1 0 0,-1 0 15,0 0-15,-4 1 0,3 1 16,2 4-16,3-1 16,5 3-16,5 0 0,8 3 0,5 2 0,4 1 15,4 3-15,10-1 16,6 3-16,5 3 0,2-1 0,3 1 16,3 3-16,4 1 0,-5 0 15,-7-7-15,-7-4 0,-3-5 16</inkml:trace>
  <inkml:trace contextRef="#ctx0" brushRef="#br0" timeOffset="180558.8528">3705 10700 0,'0'0'0,"-12"-4"16,-8-1-16,-3-2 0,-1-1 0,-18-1 16,-17-2-16,-2 2 15,-1 1-15,-18 3 0,-5 1 16,-7 6-16,5 3 0,-19 8 16,-3 5-16,-28 11 0,23-1 15,7 11-15,3 6 0,16 0 0,11 0 16,1 13-16,4 7 15,13-4-15,11-3 0,6 7 0,2 5 16,11-6-16,7-6 0,15 4 16,14 1-16,9-6 0,9-4 15,15 1-15,12-1 0,4-6 16,4-2-16,26 1 0,14 2 16,0-12-16,-2-7 0,24-2 15,17-1-15,-3-1 0,-6 2 16,14-10-16,9-4 0,1 1 15,-1 0-15,29 0 0,21 0 16,-39-3-16,-22-3 0,4 1 0,6 0 16,5 1-16,4 2 0,11-1 15,8-1-15,-5-3 0,-1-1 16,-9-2-16,-8-1 0,-18-1 16,-12-1-16,-3-7 0,-4-4 15,-6-2-15,-2 0 0,-6-5 16,-7-4-16,-12-4 0,-9-3 15,-4-7-15,-5-3 0,-9-6 16,-9-1-16,-4-1 0,-3-1 0,-10 0 16,-4 1-16,-11-9 0,-9-5 15,-5 4-15,-5 1 0,-2 1 16,-3-1-16,-9 5 0,-4 4 16,-10-7-16,-5-5 0,-1 3 15,1 0-15,-17 2 0,-9-1 16,-9 1-16,-3 2 0,-10-1 15,-8-2-15,-5 6 0,-3 6 16,-13 0-16,-9 2 0,-2 4 16,-1 3-16,-10 5 0,-8 2 0,-4 8 15,-3 3-15,-11 8 0,-9 5 16,6 5-16,4 3 0,-7 6 16,-7 4-16,0 11 0,3 6 0,-8 7 15,-1 5-15,5 8 16,3 4-16,0 11 0,2 7 15,50-23-15,38-17 0,25-10 16</inkml:trace>
  <inkml:trace contextRef="#ctx0" brushRef="#br0" timeOffset="181950.8357">3526 13580 0,'0'0'0,"0"0"0,0 0 16,-26-4-16,26 4 0,0 0 0,-35-3 15,35 3-15,-34-1 0,14 1 16,-4 0-16,-2 1 0,0-1 16,-13 2-16,0 0 0,-2 3 15,-1-1-15,-12 2 0,0 2 16,1-1-16,0 0 0,-12 4 0,-1 3 16,6-2-16,3 1 0,-12 4 15,0 2-15,5 1 0,0-1 16,-7 7-16,-1 0 0,11 1 15,10-1-15,-9 5 0,0 0 16,-3 10-16,12-4 0,0 2 16,0 1-16,11-7 0,9-6 15,3 9-15,5 5 0,4-8 0,3-7 16,9 14-16,5 8 16,11-18-16,6 1 0,11 17 15,5-3-15,-5-21 16,6-1-16,25 14 0,6-4 15,0-3-15,0 0 0,11-2 16,8-2-16,3-3 0,2-1 0,8 3 16,6 3-16,4 0 0,2 0 0,-1-2 15,0-1-15,-4-1 0,2-1 16,13-2-16,8 1 16,-11-1-16,-9 0 0,5-2 0,4 0 15,1-3-15,2 1 0,6-2 16,3 0-16,-7-2 0,-5-1 15,13 1-15,5 4 16,11-2-16,8 2 0,-36-8 16,-25-4-16,13-1 0,9 0 15,2-4-15,-4-2 16,5-2-16,-2-3 0,-24 1 0,-20 1 0,7-2 16,5-3-16,-4-5 0,-1-4 15,0 1-15,-1 1 0,-8 0 16,-7 2-16,1-11 0,5-8 15,-10 5-15,-3 2 0,-2-4 16,0-4-16,-2 2 0,-2 2 0,3-2 16,-3-3-16,-5 5 15,-5 3-15,1 1 0,-3 0 16,-3-1-16,-2-2 0,0-5 0,-2-2 16,-3 4-16,-4 2 0,-3 0 15,0 1-15,-1-1 0,-3 1 16,-1-5-16,-5-3 0,0 5 15,-2 3-15,-5-1 0,-3-1 16,-6 4-16,-2 1 0,-6-3 16,-3-1-16,-1 1 0,3 0 15,-5 0-15,0-1 0,2 12 16,-5-3-16,-5 0 0,-5 0 0,0-1 16,-1 0-16,-8-3 0,-6-2 15,-1 1-15,-2 3 0,-31-11 16,0 6-16,7 3 15,6 3-15,-12-2 0,-7-3 0,11 4 16,6 2-16,-12 4 0,-10 4 16,5 7-16,3 2 0,-9-5 15,-7-5-15,4-1 0,2 1 0,-13 6 16,-11 0-16,12 3 16,6-1-16,-13 6 0,-9 6 15,11-2-15,7-2 0,-10 5 0,-7 3 16,9-1-16,7 0 0,-5 2 15,-1 4-15,2 0 0,5 2 16,-4 0-16,1 1 0,18-6 16,16-1-16,-3 3 0,-3 3 15,10-2-15,8-2 0,7 2 16,3-1-16,7 1 0,6-2 0,9 1 16,4 0-16,9-5 15,3-3-15,10-2 0,1-1 0,5 1 16,5-1-16,-2 3 0,3 2 15,4-3-15,-1-1 0,-1-2 16,-3 1-16,-2-2 0</inkml:trace>
  <inkml:trace contextRef="#ctx0" brushRef="#br0" timeOffset="184322.268">17379 14366 0,'0'0'0,"0"0"0,0 0 16,30-5-16,-30 5 0,31-4 0,-7 4 15,1-1-15,1 0 0,15-1 16,5-1-16,5 0 15,3 0-15,17 1 0,16 1 0,-2 1 0,-2-1 16,16 2-16,0 1 16,11-1-16,-5-1 0,50-1 15,-10 1-15,-14 2 0,-9 4 16,-7-2-16,-2 0 0,-8-1 16,-5-1-16,-2-1 0,-1-1 15,-10-1-15,-6 0 0,-9 0 16,-4 0-16,-11 3 0,-7 1 0,-14-1 15,-7-1-15,-12 2 0,-7 0 16,-3-1-16,-3 1 0,0-2 16</inkml:trace>
  <inkml:trace contextRef="#ctx0" brushRef="#br0" timeOffset="184800.0729">17848 14660 0,'0'0'15,"0"0"-15,0 0 0,-22 2 0,22-2 16,-22 5-16,4 0 16,0 1-16,2 0 0,-2 3 15,1 2-15,-4 3 0,2 2 0,5 1 16,1 2-16,6 0 0,2 0 15,6 3-15,5 2 0,4 0 16,4 0-16,8 4 0,2-1 16,-4-5-16,-3-1 0,-3-2 15,-2-2-15,-3-1 0,-3-2 16,-5-2-16,-5 0 0,-7-2 0,-5 0 16,-4-4-16,-2-2 0,-1-2 15,-1-2-15,-3-4 0,-2-3 16,5-3-16,3-1 0,5 3 15,2 1-15,3 1 0</inkml:trace>
  <inkml:trace contextRef="#ctx0" brushRef="#br0" timeOffset="185035.13">18296 14562 0,'0'0'15,"0"0"-15,0 0 0,0 0 16,0 0-16,0 0 15,4 22-15,-4-22 0,-12 32 0,-2-8 16,-4 5-16,-3 4 0,-1 4 16,-6 7-16,1-2 0,-1 4 15,5-5-15,7 4 0,10-5 16,7-7-16,7-5 0,4-5 0,2-4 16,6-4-16,5-4 0,3-4 15,0-5-15,-4 0 0,-7-1 16,-4 0-16</inkml:trace>
  <inkml:trace contextRef="#ctx0" brushRef="#br0" timeOffset="185216.8221">18089 14816 0,'0'0'0,"0"0"16,23 2-16,-6-1 0,2 1 15,11 1-15,6 2 0,0-2 16,3 2-16,9-2 0,1-3 16,-10 1-16,-7-1 0,-6 0 0</inkml:trace>
  <inkml:trace contextRef="#ctx0" brushRef="#br0" timeOffset="185533.1661">18804 14829 0,'0'0'0,"0"0"0,0 0 15,-10 28-15,4-15 0,-2 4 0,-2 4 16,-5 7-16,-1-1 0,0 1 16,3 1-16,0-2 0,3-5 15,2-5-15,1-4 16,2-3-16,2-4 0,3-6 15,2-10-15,1 0 0,1-1 0,5-5 16,3-4-16,2-3 0,0-2 16,3-4-16,-2 3 0,-2 7 15,-2 4-15,5 2 0,1 2 0,1 3 16,0 2-16,0 2 16,1 3-16,0 2 0,0 3 15,1 0-15,5 2 0,-5-2 0,-5-1 16,-2 0-16</inkml:trace>
  <inkml:trace contextRef="#ctx0" brushRef="#br0" timeOffset="185918.1763">19431 14890 0,'0'0'0,"0"0"0,0 0 16,0 0-16,-26-14 0,26 14 15,-34-5-15,11 4 0,-2 2 0,-3 3 16,0 1-16,-11 6 0,0 3 0,3 4 16,2 2-16,0 4 15,6-1-15,8 0 0,6 0 16,8-2-16,8-2 0,7-2 16,8-2-16,3-4 0,2-3 0,4-5 15,5-4-15,0-3 16,-1-2-16,6-6 0,1-3 15,-5-1-15,-4-2 0,-5 1 16,-4 1-16,-5 3 0,-3 2 0,-3 3 16,-2 2-16,-2 3 0,-2 3 0,-2 3 15,-1 3-15,-1 2 16,-1 3-16,-1 6 16,1 5-16,2 0 0,1 0 0,2 0 15,4 0-15,0-2 0,3 0 0,-2-4 16,-2-3-1,0-3-15</inkml:trace>
  <inkml:trace contextRef="#ctx0" brushRef="#br0" timeOffset="186169.2963">19953 14669 0,'0'0'0,"0"0"0,0 0 15,0 0-15,0 0 0,-19 33 16,5-13-16,-2 3 0,-4 2 0,-1 6 16,0 2-16,-3 9 0,3-2 15,1 7-15,7-2 0,5-5 16,5-5-16,3-5 0,3-3 16,4-5-16,3-5 0,4-5 15,4-5-15,-2-4 0,0-5 0,-3 1 16,-2 0-16,-2-1 0</inkml:trace>
  <inkml:trace contextRef="#ctx0" brushRef="#br0" timeOffset="186324.8927">19633 14862 0,'0'0'0,"0"0"0,0 0 15,25 0-15,-25 0 0,36 3 16,-9-2-16,3 1 0,2 0 0,2 2 15,3 2-15,11 1 0,-2 1 16,1-1-16,-8-1 16,-8-1-16</inkml:trace>
  <inkml:trace contextRef="#ctx0" brushRef="#br0" timeOffset="186669.9656">19999 15070 0,'0'0'16,"0"0"-16,0 0 0,27 3 0,-27-3 16,31 3-16,-9-3 0,1 0 15,2-2-15,2 1 0,4 0 16,6-2-16,-1-3 0,-2 0 0,0 0 16,-3-1-16,-4-3 0,2-5 15,-5-3-15,-6 0 16,-6 0-16,-6 0 0,-7 1 15,-6 3-15,-4 2 0,-7 2 16,-6 4-16,-2 4 16,-2 0-16,0 7 0,2 5 0,0 6 15,-2 4-15,2 4 0,5 0 16,6 2-16,5 5 0,13-3 0,9-1 16,4-4-16,5-4 0,11-1 15,9 0-15,-9-4 0,-7-4 16,-5-2-16</inkml:trace>
  <inkml:trace contextRef="#ctx0" brushRef="#br0" timeOffset="187120.4226">21039 14935 0,'0'0'0,"0"0"0,0 0 15,-28-10-15,11 8 0,-4 2 16,-4 2-16,-3 2 0,0 2 15,-11 5-15,-1 4 0,4 1 16,3 2-16,1 5 16,7 0-16,8-1 0,7 0 0,10-3 15,9-2-15,4-3 0,4-2 16,6-4-16,7-3 0,-3-3 16,-1-3-16,4-5 0,1-4 0,0-6 15,0-5-15,-5-3 16,-1-2-16,-5-2 0,-5 0 15,-3 5-15,-2 4 0,-2 6 16,-3 4-16,0 3 0,-2 2 16,-2 7-16,-1 7 0,-3 10 15,-3 9-15,-4 9 16,-2 8-16,0-1 0,0-2 0,-2 14 0,-3 12 16,4-9-16,2-8 0,-1 2 15,2-4-15,1-12 0,2-7 16,0-6-16,-2-4 15,0-6-15,0-4 0,-4-6 0,-6-6 16,-1-3-16,-1-1 0,0-15 16,2-10-16,4 2 15,2-3-15,3-14 0,4-5 16,0 11-16,3 11 0,-1 7 0</inkml:trace>
  <inkml:trace contextRef="#ctx0" brushRef="#br0" timeOffset="187317.7755">21380 15012 0,'0'0'0,"0"0"0,-2 17 0,2-17 16,-6 28-16,1-10 0,-3 5 15,-2 8-15,1 0 0,2-3 16,0-3-16,3-3 0,0-5 0,4-1 15,2-5-15,1-5 0,-2 0 0,0-2 16</inkml:trace>
  <inkml:trace contextRef="#ctx0" brushRef="#br0" timeOffset="187472.742">21491 14643 0,'0'0'0,"0"0"0,0 0 0,0 0 16,15 19-16,-15-19 0,9 19 16,-9-19-16,9 30 0,-4-16 15,-1-2-15,0-1 0</inkml:trace>
  <inkml:trace contextRef="#ctx0" brushRef="#br0" timeOffset="187799.4662">21529 15125 0,'0'0'0,"0"0"16,0 0-16,0 0 0,25 13 0,-25-13 15,31 4-15,-31-4 16,36 2-16,-12-3 0,3-2 16,0-2-16,-1-1 0,8-4 15,2 0-15,-3-2 0,-4-1 16,2-5-16,-5-1 0,-7-1 15,-3 1-15,-7 0 0,-6 1 16,-6 3-16,-6 0 0,-5 6 16,-5 2-16,-5 5 0,-4 4 15,-6 10-15,-5 10 16,2 6-16,0 4 0,9-1 16,5-4-16,7 12 0,12 3 15,8 2-15,7-4 0,-2-10 16,-2-7-16,-3-6 15</inkml:trace>
  <inkml:trace contextRef="#ctx0" brushRef="#br0" timeOffset="188069.4392">22654 15181 0,'0'0'0,"0"0"0,-22-8 0,7 3 15,-2-1-15,-5 1 0,-3 0 16,-8 1-16,-1 1 0,1 3 16,2 3-16,-1 1 0,7 2 15,10 12-15,11 10 16,7 5-16,7 6 0,2-4 16,2-3-16,3 5 0,-2-1 15,-4-7-15,-4-5 0,-12-4 16,-11-4-16,-3-5 0,-2-4 0,-20-10 15,-17-6-15,1-5 16,0-3-16,6 2 0,12 4 16,11 3-16</inkml:trace>
  <inkml:trace contextRef="#ctx0" brushRef="#br0" timeOffset="188784.4454">19551 13980 0,'0'0'0,"0"0"15,0 0-15,-5-18 0,1 10 0,1-2 16,0-3-16,-2-2 0,1-1 15,-1-1-15,2 0 16,-2-5-16,0 0 0,2-3 16,2-1-16,1 2 0,1 2 0,4 0 15,4 0-15,1 0 0,2 0 16,8-3-16,4 3 0,3 3 0,1 2 16,4 2-16,3 3 15,-1 3-15,1 2 0,1 4 16,2 3-16,6 2 0,-1 0 0,0 8 15,-1 6 1,-2 5-16,-3 4 0,2 15 16,-6 6-16,-9 5 15,-2 9-15,-2 6 0,-5-4 0,-4 12 16,-4 1-16,-4-13 0,-1-9 0,-7 26 16,-5-6-16,0-14 0,0-9 15,-4-4-15,-4 0 16,-2-11-16,-2-6 0,-3-3 15,-4 0-15,5-6 0,4-5 0,-7-4 16,-6-6-16,14-7 0,-1-2 16,-6-7-16,-5-7 15,1-2-15,0-3 0,-2-8 0,-2-5 16,2-1-16,1-1 0,0-13 16,0-9-16,8 3 0,4 0 0,-9-29 15,-1 6-15,10 25 16,6 17-16,4 12 0</inkml:trace>
  <inkml:trace contextRef="#ctx0" brushRef="#br0" timeOffset="194736.4664">6728 16049 0,'0'0'16,"0"0"-16,0 0 0,0 0 0,22 10 16,-22-10-16,0 0 0,32 10 15,-32-10-15,30 8 0,-8-5 16,2 1-16,1 0 0,13 2 16,3-2-16,5 2 0,5-1 0,16 1 15,5-1-15,3-3 16,3-2-16,21-1 0,8 0 15,16 0-15,-9 1 0,54-6 16,7-2-16,-19 0 0,-14 0 0,0 3 16,0 3-16,-7-3 0,-5-4 15,0-1-15,0 0 0,-10 3 16,-6 2-16,-3 0 0,-2 1 16,-9 1-16,-8 0 0,-4 1 15,-3 0-15,-15-1 0,-12 0 16,-6 0-16,-5 0 0,-10 0 15,-9 1-15,-10-1 0,-9 1 16,-5 1-16,-4 1 0,0 0 0,-3 0 16,-5 0-16,-4 0 0,-25-2 15,-20 0-15,19 0 0,11 1 16,9 0-16</inkml:trace>
  <inkml:trace contextRef="#ctx0" brushRef="#br0" timeOffset="197403.5128">8365 14638 0,'0'0'15,"0"0"-15,0 0 0,22 2 0,-22-2 0,0 0 16,34 1-16,-20 1 0,1-1 16,2 0-16,-1 1 15,0-1-15,-2 3 0,3 1 16,-3-1-16,-3-1 0,-4-3 0,-1 0 16,0 0-16,-2 0 0</inkml:trace>
  <inkml:trace contextRef="#ctx0" brushRef="#br0" timeOffset="197553.4525">8224 14823 0,'0'0'0,"0"0"0,0 0 16,0 0-16,33 6 0,-33-6 16,41 1-16,-15 1 0,1-1 0,4 0 15,3-1-15,10-1 16,-4-2-16,2-1 0,-9 1 15,-6 0-15</inkml:trace>
  <inkml:trace contextRef="#ctx0" brushRef="#br0" timeOffset="198218.7895">9077 14508 0,'0'0'16,"0"0"-16,0 0 0,0 0 0,0 0 0,0 26 16,0-26-16,-7 31 0,2-12 15,-2 3-15,-3 3 16,1 0-16,0 0 0,-3 5 16,0-3-16,3-2 0,3-2 0,-1-3 15,1-3-15,2-4 16,0-2-16,0-4 0,2-4 15,0-2-15,2-1 0,0-6 16,4-2-16,1-3 0,-1 0 0,5-7 16,3-6-16,0 1 0,-1-1 0,5-5 15,-1 2-15,0 4 0,1 3 16,2 5-16,0 3 16,1 3-16,-1 2 0,-1 4 15,0 3-15,-2 3 0,1 2 16,-2 4-16,-1 5 0,-1 0 15,1 2-15,-5 3 0,-1 1 16,-2-1-16,0-1 0,-4 3 16,-2 2-16,-1-3 0,-1-4 0,0 1 15,0 0-15,0-3 0,-2-3 0,2-2 16,1 0-16,-1-2 16,2-2-16,1-2 0,0-3 15,3-3-15,-1-2 0,5-7 16,7-5-16,-1-2 0,0 0 0,3-3 15,1-2-15,0 2 16,-1 0-16,10-3 0,2 2 16,-3 4-16,-4 2 0,4 1 0,0 4 15,-6 5-15,-1 3 0,-2 5 16,2 3-16,-3 1 0,-2 2 0,-2 5 16,-2 5-16,-4 3 15,-3 0-15,-3 5 0,-4 5 16,2-5-16,1-3 0,-4 7 15,-1 2-15,-1-9 0,0-2 0,3 1 16,3-2-16,0-6 16,1-2-16,0-2 0</inkml:trace>
  <inkml:trace contextRef="#ctx0" brushRef="#br0" timeOffset="198703.9417">10203 14700 0,'0'0'0,"0"0"0,0 0 15,0 0-15,0 0 0,1-20 16,-1 20-16,0 0 0,-5-20 0,5 20 16,0 0-16,-22-23 0,11 18 15,-2 0-15,-4 3 16,0 1-16,1 2 0,-5 4 15,-3 4-15,1 0 0,1 1 0,-9 8 16,-2 3-16,3 2 16,2 0-16,2 5 0,5-1 0,5-3 15,5-2-15,9 0 0,7 0 16,2-3-16,3-2 0,7-6 16,5-5-16,1-2 0,2-2 0,6-6 15,1-6-15,-2-1 0,-1 0 16,0-6-16,2-4 15,-5-1-15,-4-2 0,-4 0 16,-1-1-16,-5 3 0,-2 2 0,-3 3 16,-3 3-16,-1 3 0,-1 3 15,-2 2-15,0 2 0,-1 1 0,-1 2 16,-1 6-16,-2 7 16,1 1-16,1 2 0,-1 3 15,1 5-15,1-2 0,1-1 16,2 1-16,1 2 0,1-1 15,2-1-15,3-1 0,1 1 16,1-5-16,0-4 0,-2-3 16,-1-1-16,-2-1 0</inkml:trace>
  <inkml:trace contextRef="#ctx0" brushRef="#br0" timeOffset="199099.7415">10473 14601 0,'0'0'16,"0"0"-16,0 0 0,0 0 0,0 0 0,0 0 15,0 0-15,0 0 0,0 0 16,0 0-16,26 0 16,-26 0-16,0 0 0,26 6 15,-26-6-15,27 8 0,-27-8 0,27 10 16,-12-3-16,-2 0 0,-1-1 15,-2 1-15,-1 1 16,-2 1-16,-1 0 0,-4 2 0,-2 0 16,-2 2-16,-3 1 0,-5 0 15,-4 2-15,-2 2 0,1-2 0,0 1 16,-1-1-16,2-1 0,2-1 16,2 1-16,2-1 15,3-1-15,0-3 0,5 1 16,4 1-16,1-1 0,2 0 0,5-3 15,5 0-15,0-2 0,2-2 16,-1-2-16,0-1 16,0-2-16,1 0 0,-1 0 15,-2 1-15,-4-1 0</inkml:trace>
  <inkml:trace contextRef="#ctx0" brushRef="#br0" timeOffset="199550.446">10843 14769 0,'0'0'16,"0"0"-16,0 0 0,0 0 16,0 0-16,0 0 0,29 7 15,-29-7-15,26 3 0,-12-2 0,0 0 16,1 0-16,-1 0 0,2 0 15,-1 0-15,3-1 0,0-1 16,0 0-16,-1-2 16,-3-1-16,-1 1 0,-1-2 0,0-1 15,-2 0-15,-1-1 0,-1-2 16,-2 1-16,0-4 0,-2 1 0,-1 0 16,-2-2-16,-1 1 0,-1 2 15,-7-2-15,-4 0 16,-3 5-16,-1 2 0,-2 4 15,-1 2-15,-1 4 0,-4 1 0,0 4 16,-1 4-16,2 0 0,2 0 16,-3 7-16,4 2 15,4 1-15,4 0 0,4 0 16,4 0-16,4 0 0,3 1 0,5-3 0,4 0 16,6-4-16,4-1 0,1-3 15,0-2-15,1-3 0,2-3 16,2-1-16,-1-3 15,-6 0-15,-6-1 0,-3 1 0</inkml:trace>
  <inkml:trace contextRef="#ctx0" brushRef="#br0" timeOffset="200033.5533">9235 15210 0,'0'0'16,"0"0"-16,0 0 0,0 0 15,0 0-15,0 0 0,38-1 16,-38 1-16,39-4 0,-12 2 15,4 0-15,3 1 0,3 1 16,20-2-16,5 1 0,0 0 0,0 0 0,18 2 16,17 0-16,-7 3 15,-8 1-15,13 1 0,-2 1 16,-6-1-16,-14-2 0,18 4 16,-12 1-16,-22-1 0,-13 1 15,-17-7-15,-9-4 0,-11 0 0,-3 1 16,-1 0-16</inkml:trace>
  <inkml:trace contextRef="#ctx0" brushRef="#br0" timeOffset="212639.6045">10783 13233 0,'0'0'0,"0"0"0,0 0 16,0 0-16,0 0 0,0 0 16,0 0-16,0 0 0,0 0 0,0 0 0,0 0 15,0 0-15,-1 27 0,1-27 16,-13 31-16,5-11 0,-1 2 16,0 1-16,1 0 0,0-1 15,0 0-15,-2 6 16,1-2-16,2-4 0,1-3 0,1-3 15,-1-3-15,2-3 0,-1-1 16,3-3-16,2-2 16,0-4-16,3-5 0,0 0 0,0-3 15,0-2-15,2 0 0,4-9 16,2-2-16,3-3 0,2 0 0,2 0 16,0 0-1,-1 2-15,1 4 0,5-1 0,0 1 16,0 7-16,1 4 0,-3 3 15,-3 2-15,-1 4 0,-2 2 16,1 5-16,-1 3 16,-3 3-16,-2 1 0,-2 2 0,-3 2 0,-1-1 15,-2-2-15,-2 1 0,-1 0 16,0-1-16,-2 0 0,1-2 16,-1 0-16,0-3 0,-1-1 15,1-2-15,1-3 0,0-2 16,1 0-16,1-4 0,-3-4 15,3-3-15,0-3 0,3-2 16,0-4-16,3-2 0,4-1 16,5-4-16,3-3 15,0 3-15,0 2 0,5-5 0,1 3 0,0 3 16,2 3-16,-3 2 16,0 2-16,-2 3 0,-2 4 0,-2 5 15,0 4-15,-3 3 0,-1 4 16,-1 2-16,-4 4 0,-1 4 15,-3 1-15,-1 1 16,-3 1-16,-2 2 16,0 2-16,0-4 0,0-3 0,-3 0 15,0 1-15,-1-2 0,1-3 0,-1-2 16,1-1-16,2-2 16,1-2-16,1-2 0,0 0 0,0-2 15</inkml:trace>
  <inkml:trace contextRef="#ctx0" brushRef="#br0" timeOffset="213184.6031">11950 13359 0,'0'0'0,"0"0"0,0 0 16,0 0-16,0 0 0,4-19 0,-4 19 16,0 0-16,0 0 0,-9-24 15,9 24-15,0 0 0,-25-15 0,14 11 16,-2 1-16,-1 2 16,0 1-16,-4 3 0,-3 1 15,0 2-15,0 2 0,-5 4 16,1 6-16,2-2 0,2 1 0,3 2 15,2 0-15,4-2 0,2 0 16,6 4-16,5 0 16,2-5-16,3-3 0,5 1 15,4-2-15,0-4 0,1-3 0,6 0 16,1-2-16,-2-3 0,-1 0 0,2-5 16,3-2-16,-3-1 0,-3-3 15,0 1-15,-2-1 16,-3 0-16,-2-1 0,-1-1 15,-2 0-15,-1 1 0,-2 2 16,0 2-16,-2-1 0,0 4 0,-2 1 16,0 0-16,-1 2 15,-1 2-15,1 3 0,-2 4 0,0 2 0,0 1 16,0 0-16,0 4 0,0 1 16,1 1-16,0 0 15,0 0-15,0 1 0,1-2 16,0 0-16,2-3 0,2-1 15,0-1-15,2-2 0,-2 0 0,0-3 16,-2 0-16</inkml:trace>
  <inkml:trace contextRef="#ctx0" brushRef="#br0" timeOffset="213435.317">12299 13350 0,'0'0'0,"0"0"0,0 0 16,0 0-16,0 0 0,0 0 0,0 0 16,-10 29-16,10-29 15,-11 26-15,4-10 0,0-1 0,-2 0 16,1 0-16,0 2 0,2-1 0,1-1 16,1-2-16,1-1 0,-1-1 15,2-1-15,0-2 16,0-1-16,2-3 15,0-1-15,0-3 0,0 2 0,0-2 16</inkml:trace>
  <inkml:trace contextRef="#ctx0" brushRef="#br0" timeOffset="213600.3096">12321 13062 0,'0'0'0,"0"0"15,0 0-15,0 0 0,0 0 0,20 18 16,-20-18-16,10 18 0,-10-18 16,13 21-16,-5-8 0,-2-3 15,0-1-15,-2-1 0</inkml:trace>
  <inkml:trace contextRef="#ctx0" brushRef="#br0" timeOffset="213970.2557">12579 13255 0,'0'0'0,"0"0"15,0 0-15,0 0 0,0 0 0,23 16 16,-23-16-16,18 10 0,-18-10 0,24 9 16,-10-5-16,1 0 0,-1 1 15,-1-2-15,-1 1 0,-2 1 16,-1-2-16,-1 2 15,-1 1-15,-3-1 0,-1 2 16,-5 0-16,-5 2 0,-3 0 16,-2 1-16,-1 1 0,-2 2 15,-2-1-15,0 1 0,-6 4 16,3-2-16,2 0 0,1 0 0,5-2 16,3-2-16,4 3 0,3 0 15,6-1-15,5 0 0,2-3 16,1-1-16,5 0 0,2-2 15,1 0-15,0-2 0,0 0 16,-1 0-16,4-4 0,-1-4 16,-3 1-16,-4 1 0,-3 0 15</inkml:trace>
  <inkml:trace contextRef="#ctx0" brushRef="#br0" timeOffset="214370.2695">12847 13488 0,'0'0'16,"0"0"-16,0 0 0,21 3 0,-21-3 15,22 2-15,-22-2 0,26 1 16,-8 2-16,2-1 0,1-1 0,0-2 16,0 0-16,1-1 0,2-1 15,6 1-15,-2 1 0,-2-2 16,-4-1-16,-2-2 0,-3 1 15,-1-1-15,-3 1 0,-3-4 16,-1-2-16,-4-1 0,-1-3 16,-4 2-16,-3-1 0,-3 2 15,-4 1-15,-5 2 0,-3 2 16,-3 3-16,-1 1 0,-1 6 0,-2 1 16,-6 6-16,2 3 0,1 2 15,3 3-15,2 1 0,2 2 16,3-2-16,3 0 0,6-1 15,4 1-15,5 1 0,5-1 0,3 2 16,1-1-16,7-3 16,4 0-16,3-2 0,3 1 15,2-1-15,-1-1 0,0 0 16,-6-5-16,-5 0 0</inkml:trace>
  <inkml:trace contextRef="#ctx0" brushRef="#br0" timeOffset="215270.2062">12268 14000 0,'0'0'0,"0"0"0,0 0 0,-33-5 15,33 5-15,-33-7 0,8 2 16,-2 1-16,0 0 0,-15-2 0,-6 0 16,-3-2-16,-5 0 15,-16-4-15,-4-1 0,-6 0 0,8 2 16,-10-3-16,4 0 0,-8-1 15,5 2-15,4-2 16,3-1-16,-27-8 0,13 2 16,5 4-16,4 5 0,8 0 0,5 0 15,7-7-15,5-2 0,1 3 16,2 4-16,6-2 0,4 1 16,3-4-16,4-1 0,6-1 15,6-1-15,1 3 0,0 2 16,5-4-16,2-1 0,7-2 15,4 1-15,8 7 16,4-4-16,6-4 0,4-2 0,3 2 0,2 0 16,6 2-16,5 1 0,7-1 15,5-3-15,5 1 0,3-1 16,6 3-16,6 3 0,3 3 16,1 1-16,42-8 15,0 1-15,-13 5 0,-8 2 0,1 5 16,0 5-16,-3-2 0,-3 1 15,6 3-15,3 1 0,-3 0 16,-3 0-16,2 4 0,2 2 0,-4 2 16,-2 0-16,1 2 0,1 1 15,-5 2-15,-4 1 0,2 2 16,0 2-16,-7 0 0,-5-2 16,0 1-16,1-1 0,-6 2 15,-5 2-15,2 7 16,-1 6-16,-12-5 0,-11-4 0,1 0 15,-2 0-15,-3 0 0,-1 1 16,-5 3-16,-5 0 0,-3-1 0,0-2 16,-2 7-16,-2 3 15,-4-2-15,-2-3 0,-6-2 16,-3-3-16,-2 2 0,-2 1 16,-4 3-16,-3 1 0,1-14 15,-3 2-15,-2 4 0,1 3 16,0-1-16,-1-2 0,-5 1 15,-7 0-15,1-5 0,-3-1 0,-5 2 16,-4 0-16,0-1 0,-1-2 16,-8-1-16,-7-3 0,-10 0 15,0-2-15,-9-2 16,-5 0-16,4-3 0,2-1 0,-41-2 16,2-1-16,35 0 0,25 0 0,15 0 15</inkml:trace>
  <inkml:trace contextRef="#ctx0" brushRef="#br0" timeOffset="223521.1193">10682 13837 0,'0'0'15,"0"0"-15,0 0 0,0 0 0,0 0 0,0 0 16,0 0-16,0 0 15,0 0-15,0 0 0,0 0 16,0 0-16,31-2 0,-31 2 16,28 2-16,-28-2 0,31 3 15,-12-2-15,4 0 0,1 1 16,2 0-16,4 0 16,7 1-16,8-1 0,0 0 0,13 0 15,-1-1-15,2 0 0,2-2 0,15 1 16,1 0-16,-2-1 0,-1-1 15,13 0-15,-1 1 16,1 0-16,-8 0 0,0 1 0,1 1 16,23-1-16,-16 0 0,-6-1 15,-5-2-15,-8 3 0,-5 3 16,-7-1-16,-4 1 0,-6-3 16,-3-1-16,-6 1 0,-5 0 15,-2 1-15,0 1 0,-1-1 16,-1 0-16,-8-1 0,-5-1 15,-9 1-15,1-1 0,-2 3 16,2 2-16,-3-4 0,1 0 16,-2-1-16,-3 1 0,2-3 15,-2 3-15,0 0 0,0 0 0,0 0 16,-4 2-16,-2-4 0,0 0 0,-2 0 16,-3-1-16,-2 2 15,-4 0-15,-1-1 0,-3 0 16,-3-1-16,-1 1 0,-9 0 0,-2-2 15,-2 2-15,-1-2 0,0 1 16,-2-1-16,-2 1 0,-2 1 16,-9-2-16,1 0 0,0 2 15,-1 0-15,-12-1 0,-1 0 16,5 0-16,4 1 0,0-1 0,-1 0 16,-9 1-16,2-1 0,-2 2 15,-3 1-15,7-1 0,6 0 16,-25 0-16,9 0 0,5 1 15,2 1-15,4 2 0,2-1 16,10 0-16,7 0 16,-1 0-16,-1-1 0,6 2 0,5 1 0,6-2 15,5-2-15,1 1 0,2 0 16,11 2-16,-1-1 0,3-2 16,4-1-16,0 2 15,2 1-15,2-2 0,-2 0 16,4-1-16,3-1 0,6 2 15,4 1-15,1 1 0,2 1 16,5 0-16,4 0 0,5-2 16,4-2-16,4 0 0,3 1 0,13 0 15,3 0-15,0-1 0,2 1 16,11-1-16,1-2 0,-1 3 16,0 1-16,10-1 0,1-1 15,-5 3-15,-2 2 0,32-1 16,-8-3-16,-11 1 0,-8 0 15,-3 2-15,-3 1 0,-11 1 16,-7-1-16,-3 0 0,-2-1 16,-8-1-16,-5-2 0,-3 2 0,-4 0 15,-9 0-15,-7-1 0,-7 1 16,-4 0-16,-5-2 0,0 0 0,-3-2 16,0 0-16,-2 1 0,-3 0 15,-9-1-15,-6 0 0,1 0 16,-1 1-16,-9 0 15,-7 0-15,1 0 0,-1-1 16,-6 2-16,-6 0 0,-11 0 16,-4 0-16,-1 0 0,-2 0 0,4 0 0,2 1 15,-13 1-15,-2 0 0,1-2 16,1-2-16,-32 0 16,10 1-16,13 1 0,9 2 15,-1-5-15,-1-3 0,5 1 16,4-1-16,4 1 0,3 1 15,10-1-15,6 3 0,-1-3 16,1-1-16,10 0 0,6 1 0,10 2 16,7 3-16,4-2 0,4 0 0,2 1 15,3 1-15,0 0 0,0 0 16,7-3-16,3 2 16,9 0-16,5 0 0,3-2 0,5 0 15,7-1-15,4 0 0,7 0 16,4 2-16,11 3 0,0 3 15,5 0-15,5 0 0,10-2 16,-3 0-16,4 0 0,2 0 16,33 3-16,-14 1 0,-8 4 0,-6 1 15,-11-5-15,-9-4 0,0 2 16,1-1-16,-7 3 0,-3 1 16,-5-3-16,-5 0 0,-9-3 15,-5-2-15,-2 1 0,0 1 16,-5-1-16,-4 0 0,-8-1 15,-6 0-15,-5 1 0,-5 1 16,-2-1-16,1 0 0,-4 0 16,0-3-16,0 3 0,-1-4 15,-2 3-15,-1 1 0,-6-2 16,-3-2-16,-5 1 0,-2 1 16,7-1-16,2 1 0,2 1 0</inkml:trace>
  <inkml:trace contextRef="#ctx0" brushRef="#br0" timeOffset="230401.169">11675 13786 0,'0'0'0,"0"0"0,0 0 16,0 0-16,0 0 0,22-2 16,-22 2-16,0 0 0,25-3 15,-25 3-15,24-1 16,-24 1-16,24 1 0,-9-1 16,3-1-16,1 1 0,2 1 0,0 0 15,-1-1-15,9 2 0,1 0 16,1 1-16,0 1 0,0 0 15,0 1-15,3 0 0,0 0 16,7 1-16,-3-1 0,2 1 16,1 0-16,-4-1 0,-2 1 15,2-2-15,-1-2 0,-1 0 16,0-1-16,2 2 0,-3 0 0,3-1 16,0 0-16,-4 1 0,-2 1 15,-2-4-15,-2-2 0,1 1 16,1 0-16,-4 0 0,-2-1 15,-2 2-15,-1 0 0,-4 0 16,1 0-16,-1-2 0,1 0 0,-3-1 16,0 0-16,-2 1 0,0 0 15,-1-1-15,-1 1 0,-3 0 16,0 0-16,-3 1 0,0 0 16,-2 0-16,0 1 0,-2 0 15,0 0-15,-3 1 0,-2-1 16,0 0-16,-2 0 0,-1-1 15,-2 1-15,-1 0 0,0 1 16,-3-1-16,1 0 0,-2-1 16,-2 1-16,-6-1 0,-1 0 15,-1 2-15,1 0 0,-2-2 0,-2-2 16,0 1-16,0 1 0,-2-1 16,-1 1-16,-7-1 0,0 0 15,2-1-15,1 2 0,-2-3 16,1 0-16,2 0 0,3 2 15,1-3-15,1 1 0,0 0 16,-1 3-16,3-2 0,4 1 16,4 0-16,3-1 0,3 1 15,3 0-15,3 0 0,3 1 0,2-1 16,2 0-16,5 0 16,4 0-16,4 0 0,3 0 0,2 0 15,2 4-15,5-4 0,4 1 16,8 1-16,0 4 0,3-3 15,0 1-15,2 0 0,2 0 16,6-1-16,-3 0 0,0 1 16,-2 0-16,-2-1 0,-2-2 15,-4 0-15,-3 0 0,-2-3 16,-1-1-16,-1 2 0,-1-1 16,-6 2-16,-3 0 0,-5 0 0,-2 1 15,-2 0-15,-2 1 0,-3 0 16,-2 0-16,-1 0 0,0-1 15,-3 1-15,-1-2 0,-2 2 16,0 0-16,-2 1 0,-2 1 16,-1 0-16,-2 2 0,-2 0 15,-1 2-15,0-2 0,-1 1 16,1-2-16,0-1 0,-1-1 16,-2 1-16,0 0 0,-3 0 0,4-1 15,1 0-15,3 1 0</inkml:trace>
  <inkml:trace contextRef="#ctx0" brushRef="#br0" timeOffset="231520.5648">13719 13186 0,'0'0'0,"0"0"15,0 0-15,0 0 0,0 0 0,0 0 16,0 0-16,36 3 0,-36-3 15,33 2-15,-12 0 16,1 1-16,3 1 0,1 0 16,2 0-16,-1 0 0,1 2 0,6-1 15,-1 3-15,-3-3 0,-4 0 16,-4 0-16,-3-2 0,-3 0 0</inkml:trace>
  <inkml:trace contextRef="#ctx0" brushRef="#br0" timeOffset="231700.6376">13632 13344 0,'0'0'0,"0"0"0,0 0 16,0 0-16,0 0 0,0 0 0,0 0 16,35 12-16,-35-12 0,41 9 15,-13-2-15,1-1 0,3 1 0,1 0 16,3 1-16,8 0 15,-2 1-15,6 1 0,-2-1 16,-7-4-16,-6-4 0,-5 1 16,-6-1-16,-5 0 0</inkml:trace>
  <inkml:trace contextRef="#ctx0" brushRef="#br0" timeOffset="232085.6501">13977 13296 0,'0'0'15,"0"0"-15,0 0 0,0 0 16,0 0-16,0 0 0,0 0 16,0 0-16,-1 27 0,1-27 15,1 25-15,-1-25 0,-1 33 0,0-13 16,0 2-16,0 0 0,-1-1 16,-1 0-16,-1 2 0,-2 3 15,1-1-15,-2-3 0,0-1 16,-1-3-16,-2-5 0,-2 0 15,-3-2-15,2-1 0,0-3 0,0-1 16,0-1-16,2-1 0,2-1 16,1-1-16,1 0 15,2-1-15,1 0 0,4-1 16,0 4-16,6-1 0,3-2 0,3 1 16,2 1-16,3 0 0,0 2 0,10 0 15,3-1-15,-2 0 0,0 1 16,-1-1-16,2-2 15,0 0-15,-1 0 0,2-1 16,-6-1-16,-4 0 0,-3 0 0,-4 0 16</inkml:trace>
  <inkml:trace contextRef="#ctx0" brushRef="#br0" timeOffset="232255.5809">14154 13548 0,'0'0'0,"0"0"15,0 0-15,0 0 0,0 0 0,0 0 16,10 27-16,-10-27 0,0 0 16,16 22-16,-16-22 15,0 0-15,20 22 0,-14-15 16,2-3-16,0 0 0,1-2 0,-2-1 16,0 1-16,-2-1 0</inkml:trace>
  <inkml:trace contextRef="#ctx0" brushRef="#br0" timeOffset="232470.6438">14632 13171 0,'0'0'0,"0"0"15,0 0-15,0 0 0,0 0 0,0 0 16,0 0-16,16 16 0,-16-16 15,0 0-15,7 26 0,-7-26 16,3 23-16,2-13 16,1-4-16,0 0 0,-2-1 0,1 0 15</inkml:trace>
  <inkml:trace contextRef="#ctx0" brushRef="#br0" timeOffset="232783.8569">14978 13289 0,'0'0'0,"0"0"0,0 0 16,0 0-16,0 0 0,0 0 16,-18 20-16,18-20 0,-26 11 15,6-5-15,-5 0 16,-2 1-16,-1 1 0,-11-1 0,0 0 16,1-1-16,-1 0 0,-6 1 15,2 0-15,6-1 0,5-1 0,4-1 16,5 1-16,5 0 15,5-2-15,6 2 0,5 0 16,8 3-16,6 1 0,5-3 16,9 1-16,5 2 0,4-1 15,13 2-15,4-3 0,-7 1 16,-4-3-16,4 4 0,-3-1 0,-5-2 16,-5-4-16,-4-2 0,-6-2 15,-9-3-15,-7 0 0,0 2 16,-2 0-16,-1 1 0</inkml:trace>
  <inkml:trace contextRef="#ctx0" brushRef="#br0" timeOffset="233103.9078">14774 13098 0,'0'0'16,"0"0"-16,0 0 0,0 0 15,0 0-15,0 0 0,0 0 16,7 26-16,-7-26 0,1 26 0,-1-26 16,-4 39-16,1-17 0,-1 4 15,-1 5-15,1 1 0,0 1 0,-2 11 16,0 0-16,1 8 16,1-2-16,-1-3 0,2-2 15,1-3-15,-1-2 0,1 3 16,0-3-16,-1-6 0,-1-5 0,1-4 15,0-3-15,-1-4 16,0-2-16,-3-6 0,-1-3 0,2-6 16,2-3-16,0 1 0,1 0 15,1 0-15</inkml:trace>
  <inkml:trace contextRef="#ctx0" brushRef="#br0" timeOffset="233320.0008">14694 13626 0,'0'0'0,"0"0"0,0 0 16,0 0-16,-26 14 0,26-14 15,-23 22-15,10-8 0,-2 0 0,-1 0 16,-3 0-16,0-2 16,1 1-16,-4 1 0,2 0 15,1-2-15,3-1 0,-2-2 16,-1-1-16,2-4 0,0-3 0,3-2 15,2-2-15,2 0 0,1 1 16,1 0-16</inkml:trace>
  <inkml:trace contextRef="#ctx0" brushRef="#br0" timeOffset="233520.0237">14741 13685 0,'0'0'0,"0"0"15,0 0-15,23 11 0,-11-6 0,1 2 16,3 0-16,0 0 0,2 1 16,3 0-16,2 1 0,6 1 15,-2 1-15,1-1 0,0 1 0,0-2 16,2 0-16,2-1 0,-3-2 16,-5-5-16,-3-2 0,-5 1 15,-1 0-15,-4 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0T01:58:33.306"/>
    </inkml:context>
    <inkml:brush xml:id="br0">
      <inkml:brushProperty name="width" value="0.05292" units="cm"/>
      <inkml:brushProperty name="height" value="0.05292" units="cm"/>
      <inkml:brushProperty name="color" value="#FF0000"/>
    </inkml:brush>
  </inkml:definitions>
  <inkml:trace contextRef="#ctx0" brushRef="#br0">2011 3433 0,'0'0'0,"0"0"0,0 0 16,0 0-16,15-13 0,-15 13 0,19-8 15,-19 8-15,20-8 0,-5 4 16,2 1-16,2-1 16,-1-1-16,5 1 0,3 0 0,7-1 15,-1-1-15,3 2 0,4 2 16,0-2-16,-1 2 15,16-2-15,3 0 0,-3 1 16,-4-2-16,11 0 0,-2 0 0,2 2 16,-2 2-16,11-1 0,-4 1 15,1 0-15,-1-2 0,8 1 16,-1 2-16,-2 0 0,-1 1 0,-1 0 16,4-1-16,26 3 0,-12 2 15,-4-4-15,-1-3 0,-9 2 16,-7 1-16,3 3 0,1 4 15,-4-8-15,-3-4 0,1 0 16,-1 1-16,-3-1 0,-6 2 16,-1 3-16,1 4 0,-10-7 0,-3-7 15,-1 7-15,3 3 0,-12-2 16,-3-2-16,-10-1 0,-4-2 16,-2 6-16,-1 5 0,-9-3 15,-2-2-15,0 0 0,-3 1 16,-6 1-16,-3 2 0,-3 0 15,-3 0-15,-1 3 0,-5 1 16,5-1-16,5-2 0,3-1 16</inkml:trace>
  <inkml:trace contextRef="#ctx0" brushRef="#br0" timeOffset="1150.1763">5492 3387 0,'0'0'0,"0"0"0,0 0 16,0 0-16,0 0 0,28-1 16,-28 1-16,24 1 15,-24-1-15,31 2 0,-14 0 16,1-1-16,1-1 0,4 0 16,3 2-16,6-2 0,1 0 0,1 1 15,4 0-15,-2-1 0,-1 0 16,11-1-16,2 0 15,-3-1-15,1 1 0,8 1 0,-2 1 16,-1-1-16,-3-1 0,2-2 16,-1 1-16,1 1 0,-5 0 15,12-1-15,0 0 0,-4 0 16,-5 0-16,3 1 0,2-1 16,-5 0-16,-2 2 0,10 0 15,2-1-15,-6-1 0,-3-2 0,2 3 16,6 1-16,-7-1 0,-2-3 15,2 2-15,3-1 16,-3 0-16,-3 1 0,9-1 0,-1-3 16,-9 6-16,-2 2 0,26-2 0,-1-3 15,-25 0-15,-1 0 0,23 1 16,-1 3-16,-6-3 16,-4-3-16,0 3 0,3 3 15,-4-3-15,-5 1 0,5-2 0,3-1 16,-5 5-16,-5 3 0,6-4 0,2-2 15,-4-1-15,-2 2 0,6 0 16,2 0-16,-2 2 16,-2 0-16,5-2 0,2-2 15,-9 3-15,-6 1 0,6-1 0,4-1 16,-3-1-16,-3-2 0,2 0 16,1 0-16,-5 1 0,-2 2 15,5-6-15,3-4 0,-8 9 16,-4 4-16,4-4 0,4-4 15,-5 3-15,-3 3 0,-1-2 16,2-1-16,-3 4 0,-3 5 16,3-6-16,2-3 0,-7 3 15,-4 2-15,-9-3 0,5-3 16,-2 7-16,2 1 0,2-2 0,3-2 16,-2-3-16,-2-1 0,3 4 15,2 2-15,-5-1 0,-2-1 16,2-2-16,3-1 0,-2 5 15,-2 1-15,2-2 0,2-1 16,-3 0-16,1 0 0,0 3 16,2 3-16,-3-3 0,-3 1 15,1-5-15,2-2 0,-6 3 0,-2 3 16,2-2-16,0 0 0,-3-1 16,-1-2-16,-2-1 0,0 1 15,-1 0-15,-2 0 0,-3 1 16,-1 0-16,-1 1 0,-3-1 15,0 1-15,-2 0 0,-2 0 16,0 0-16,-6 4 0,-1-1 16,-4 2-16,-3 0 0,3 0 15,1-2-15,3 0 0</inkml:trace>
  <inkml:trace contextRef="#ctx0" brushRef="#br0" timeOffset="5000.7402">6047 4232 0,'0'0'0,"0"0"16,0 0-16,0 0 0,0 0 0,0 0 16,0 0-16,0 0 15,0 0-15,0 0 0,0 0 0,0 0 16,0 0-16,-10 26 0,10-26 16,0 0-16,-7 24 0,7-24 15,-3 24-15,3-24 0,0 24 16,0-12-16,0 2 0,0-2 15,1 1-15,1 0 16,0 2-16,0-3 0,0 0 0,0-1 16,1 0-16,2-3 0,-2-1 15,4 1-15,-1-2 0,3-3 16,0 0-16,1-2 0,1-1 16,2-2-16,2-2 0,1 0 15,5-2-15,-2-1 0,1-2 0,7-4 16,2-1-16,-1 0 15,2 2-15,1-2 0,0-3 16,-2 2-16,-3 1 0,6-1 0,1 0 16,-6 2-16,-3-1 0,-2 2 15,0 1-15,-7 1 0,-1 1 16,-2 2-16,-1 0 0,-2 2 16,-3 1-16,0 1 0,-4 1 15,1 1-15,1 0 0,-4 1 16,0 2-16,-4 0 0,-1 0 0,-1 2 15,0 0-15,-1 0 0,1 0 16,2-1-16</inkml:trace>
  <inkml:trace contextRef="#ctx0" brushRef="#br0" timeOffset="21831.2382">2058 5311 0,'0'0'0,"0"0"0,0 0 16,0 0-16,0 0 0,0 0 15,20-6-15,-20 6 0,0 0 16,25-4-16,-25 4 0,28-1 15,-13 1-15,4 0 0,1 0 0,-1 2 16,3 0-16,3-1 0,4 0 16,6 0-16,1-1 0,6-1 15,2-1-15,7 0 0,-2 0 16,6 0-16,2-1 16,7 1-16,-4-2 0,12 0 15,7 0-15,-10 0 0,-5 2 0,12-3 16,2 1-16,-8-1 0,-8 1 15,37 0-15,-1 1 0,-15 2 16,-14 1-16,10-1 0,10 0 16,-14 0-16,-7 1 0,5 2 15,2 0-15,-6 0 0,-3-1 0,8 0 16,8 2-16,-7-1 0,-9-1 16,10-2-16,6-1 0,-6 2 15,-4 3-15,6 0 0,2 1 16,-3-3-16,-2-2 0,8 0 15,5 1-15,-5 2 0,-5 2 16,5-1-16,3 0 0,-6 0 16,-4-1-16,10 0 0,6-1 15,-7 6-15,-6 0 0,6 2 16,5-3-16,-9 0 0,-6-2 0,12-2 16,10-1-16,-11 4 0,-5 1 0,4 1 15,5 3-15,-4-3 16,-4 0-16,5 0 0,5 1 15,-6 2-15,-5 1 0,11-3 16,5 2-16,-10-4 0,-6 0 0,5 6 16,4 4-16,0-7 15,1-5-15,4-2 0,2 0 16,-7-1-16,-5 4 0,10 2 0,6 4 16,-7-6-16,-7-2 0,10 1 15,5 2-15,-8-2 0,-5-2 16,6 1-16,6-1 0,-9 0 15,-3 2-15,10 0 0,4 0 16,-5-1-16,-5 0 0,6 0 16,6-1-16,-8-2 0,-4-2 0,9 2 15,6 3-15,-9-2 16,-6 0-16,7 1 0,6 1 0,-4 1 16,-5-2-16,8 4 0,6 4 15,-9-6-15,-5-2 0,12-3 16,10-2-16,-12 3 0,-7 1 15,8 0-15,5 1 0,-9 2 16,-7-1-16,10-1 0,7 0 16,-9-2-16,-6-2 0,10 2 15,8 3-15,-6 2 0,-6 2 0,8-6 16,4-4-16,-11-1 0,-7 0 16,9 1-16,7 0 0,-13 2 15,-6 1-15,11 4 0,6 2 16,-8-4-16,-6 0 0,5-6 15,4-2-15,-11 2 0,-7 4 16,13 1-16,7 0 0,-11-1 16,-6 2-16,6-1 0,5 2 15,-9-3-15,-6 0 0,8 3 16,6 3-16,-7-1 0,-6-2 0,8 0 16,6 1-16,-8-4 0,-5-4 0,5 1 15,4-1-15,-10 9 16,-8 5-16,10-1 0,4-2 15,-8-2-15,-5-1 0,6 0 16,5 0-16,-9 0 0,-6-1 0,6 0 16,4-2-16,-5-1 15,-6 2-15,6-2 0,3 1 16,-6 1-16,-5 2 0,4-3 0,3 0 16,-7 3-16,-6 1 0,6-4 15,5 0-15,-12-1 0,-5 1 16,1-3-16,2-3 0,-6 3 15,-3-1-15,0 3 0,2 1 16,-12-2-16,-8 0 0,-8 0 16,-7-2-16,-2-1 0,-2-2 15,-2 2-15,-3 1 0,-6 2 16,-4-1-16,-6-3 0,-3-2 0,-5-1 16,-3 1-16,-2 0 0,-4-3 15,5 4-15,3 1 0,3 2 16</inkml:trace>
  <inkml:trace contextRef="#ctx0" brushRef="#br0" timeOffset="22451.9477">18881 4497 0,'0'0'0,"0"0"16,-19-9-16,8 5 0,0-3 0,-11-1 15,-5 1-15,0 1 16,-1 1-16,-4 3 0,-3 1 16,-6 2-16,3 2 0,-5 7 0,-4 6 15,3-2-15,3 0 0,-9 8 16,0 5-16,7 2 0,5 3 0,-9 12 15,0 5-15,7-1 0,6-3 16,-2 12-16,1 4 16,8-1-16,5-2 0,0 3 15,1-1-15,0 23 0,9-12 0,14-3 16,11-1-16,7-15 0,3-9 16,11-1-16,7 0 0,4-9 15,4-2-15,10-11 0,10-4 16,-6-2-16,-4-1 0,15-6 15,10-7-15,-6-2 0,-3-3 0,6-8 16,3-4-16,-11-5 16,-7-2-16,-2-2 0,0-3 15,-8-3-15,-4-5 0,-8-3 16,-4-5-16,-7 0 0,-4 0 0,-2-7 16,1-4-16,-10 3 0,-6 1 0,-6-4 15,-4 0-15,-2 4 0,-2 2 16,-7-2-16,-5-2 15,-6 8-15,-3 6 0,-7-1 16,-4 0-16,-1 2 0,0 4 0,-12 6 16,-6 4-16,-2 3 15,0 3-15,-15-5 0,-11-2 16,0 9-16,0 7 0,-15 9 16,-9 8-16,34-4 0,21 0 0,16-1 15</inkml:trace>
  <inkml:trace contextRef="#ctx0" brushRef="#br0" timeOffset="23217.2861">7132 5761 0,'0'0'0,"0"0"0,0 0 0,11 18 15,-11-18-15,0 0 0,19 25 16,-12-12-16,2 1 0,2 1 15,1 3-15,0-1 0,2-1 0,3 4 16,2-1-16,1-2 16,2-2-16,2-4 0,-1-2 15,5-4-15,3-4 0,2-6 16,3-2-16,9-7 0,2-2 16,9-9-16,8-6 0,2-4 0,-10 4 15,-5 4-15,-13 7 0,-9 4 16</inkml:trace>
  <inkml:trace contextRef="#ctx0" brushRef="#br0" timeOffset="23734.0215">11817 5803 0,'0'0'0,"0"0"0,10 15 16,-2-4-16,1 1 0,3 1 15,4 4-15,4 3 0,-1 0 16,2-2-16,1-2 0,2 0 16,3-1-16,5 1 0,0-4 15,1-2-15,0-3 0,2-6 16,3-6-16,-2 0 0,0-2 0,9-6 16,3-4-16,-4-1 0,-2-1 15,3-5-15,2-4 16,0 1-16,-2 0 0,-4 5 0,-10 4 15,-8 5-15</inkml:trace>
  <inkml:trace contextRef="#ctx0" brushRef="#br0" timeOffset="24197.8141">15774 5689 0,'0'0'0,"0"0"0,0 0 16,0 0-16,12 25 0,-12-25 0,8 31 16,-4-12-16,1 1 15,0 3-15,2 4 0,0 5 16,1-3-16,1-6 0,1-2 15,1-2-15,1-3 0,8 1 0,4-6 16,0-4-16,1-5 0,7-7 16,5-5-16,0-2 0,-1-2 0,6-7 15,4-7-15,8-3 0,-1 1 16,9-8-16,0-2 16,-6 7-16,-4 5 0,-8 5 15,-13 6-15,-8 5 0</inkml:trace>
  <inkml:trace contextRef="#ctx0" brushRef="#br0" timeOffset="26782.5645">5221 5368 0,'0'0'0,"-10"-2"0,1-2 0,-4 0 15,-1 1-15,-9 0 0,-3 0 16,-3-2-16,-2 1 0,-3-1 15,-6 0-15,-8 0 0,1 0 0,-1-1 16,-5 2-16,-4-1 0,6 3 16,-6-2-1,-2 0-15,-5 2 0,7 0 0,-1-2 16,1 0-16,2-2 0,3 0 0,-8 1 16,6 2-16,2-3 0,3 1 15,-1-3-15,5 0 0,1 1 16,3 3-16,4-5 0,2-4 15,0-1-15,3-2 0,0-1 16,4-3-16,2 5 0,4 0 0,1-2 16,3-1-16,4 2 15,5 0-15,-1-3 0,1-4 16,0 2-16,5 2 0,0-2 16,5 1-16,5 3 0,0 0 15,3-4-15,2-4 0,4 4 0,-2 2 16,3-2-16,5-2 0,1 1 15,2 0-15,3 0 0,5-1 16,0 3-16,3 3 0,8-4 16,-1-2-16,1 5 0,0 3 0,7-3 15,3-3-15,-5 4 0,-1 4 16,13-3-16,3 3 16,-5 0-16,-2-2 0,5 2 15,5-2-15,-6 3 0,-4-1 0,30-4 16,-1 3-16,-6 3 0,-4 3 0,5 1 15,4 0-15,-9-1 16,-7-2-16,8 2 0,1 1 16,-4 1-16,-4 1 0,6 2 15,4 0-15,-3-1 0,-6 0 0,12 2 16,7-1-16,-11 2 16,-7-1-16,4 0 0,3-2 15,-4 6-15,-2 4 0,6-3 0,8-3 16,-12 1-16,-6 1 0,7 3 15,7 3-15,-8-3 0,-6-5 0,9 7 16,4 2-16,-9 0 16,-5-1-16,5 1 0,6 0 15,-12 5-15,-8 3 0,6-4 16,4-1-16,-4-1 0,-1 1 0,1 2 16,1 3-16,-8-1 0,-4 3 0,-1 0 15,2 2-15,-6-3 0,-4-1 16,-1-2-16,1-2 15,-8 2-15,1 1 0,-4 6 16,0 4-16,-11-4 0,-8-3 0,-5 4 16,-2 0-16,-5 2 15,-3-1-15,-7 3 0,-5 5 16,-2-4-16,-1-2 0,-6-6 16,-8 5-16,4-2 0,-1 2 0,-8 3 15,-9 2-15,1-3 0,0-3 0,-37 11 16,-5-5-16,7-1 15,5-2-15,-15-7 0,-8-7 16,3 2-16,2-1 0,-18 7 16,-16 4-16,42-8 0,23-5 0,19-4 15</inkml:trace>
  <inkml:trace contextRef="#ctx0" brushRef="#br0" timeOffset="32168.3766">11640 5595 0,'0'0'0,"0"0"0,0 0 16,0 0-16,-31 0 0,31 0 15,-27-1-15,27 1 0,-34-1 0,12 0 16,-2 1-16,0-1 16,-1 0-16,-10-3 0,-3 0 15,-1 0-15,1-2 0,-9-1 0,-3-1 16,3 1-16,2 0 0,-9-2 15,0 0-15,3-1 0,3-2 0,-2 1 16,0 0-16,2 0 16,0 4-16,-6-7 0,3-1 15,4 0-15,4 3 0,1-3 16,2 1-16,4-3 0,7-1 0,-1 2 16,0-2-16,6-4 15,3-1-15,4-2 0,3 2 0,2 2 16,2 3-16,2-7 0,2-3 15,2 2-15,3 0 0,3-3 16,3-3-16,-1 7 0,1 0 0,5-5 16,3 1-16,0 5 0,2 0 15,6-4-15,3 0 16,-6 3-16,2-2 0,8-5 16,1 2-16,1 1 0,-1 1 15,3 0-15,1 0 0,1 3 0,3 0 0,1 1 16,3 0-16,-1 2 0,-2 2 15,11-5-15,2 0 16,-4 1-16,-4 4 0,6-2 16,4-1-16,-5 6 0,-5 2 0,3 0 15,5-2-15,-5 3 0,-3 2 16,8-1-16,1-1 16,-8 3-16,-1 2 0,21-4 15,-5 2-15,-24 5 0,3-1 0,21 1 16,-2-1-16,-25 4 0,2-2 0,25 1 15,2 4-15,-29 0 16,0 2-16,21 0 0,-2 0 16,-22 1-16,2 1 0,3 2 15,2-2-15,-2 2 0,0 0 0,0 3 16,0 2-16,-2-3 16,-2 0-16,0 5 0,0 1 15,-6-4-15,-2-5 0,1 5 0,2 2 16,-5-1-16,-2 0 0,2 2 15,1 2-15,-5-1 0,-1 1 16,0 2-16,0 2 0,-1-6 0,-1-1 16,2 4-16,2 1 15,-3 0-15,-1 1 0,1 2 16,-2 1-16,0-3 0,-1-3 0,-1 2 16,-1 0-16,-2 0 15,-1 2-15,-2-1 0,0 0 0,-2-4 0,-1-1 16,-1 3-16,-1-1 15,0 3-15,-1 1 0,-1 1 16,0-1-16,-1 0 0,-1-1 0,1 1 16,-1 2-16,1-3 15,0-1-15,-1 1 0,1 3 16,-2-2-16,1 0 0,-2 1 16,-1 3-16,2-1 0,1-1 0,-2-1 15,-4 0-15,0-1 0,1 0 0,0 2 16,0 1-16,0 0 15,0-2-15,-3 1 0,-4 0 16,1-3-16,0-3 0,-1 1 16,-2 5-16,1-1 0,2-2 0,-3-1 15,-3 0-15,0 0 0,-1 0 16,0-2-16,-1 1 16,2-3-16,1-2 0,-3 2 15,-3-1-15,0-1 0,3-1 0,-7 3 16,0-2-16,5-4 0,-1 1 0,-6 1 15,0 0-15,0 1 0,0-1 16,-1-1-16,-3-1 16,3-1-16,0 1 0,-1-1 15,-2-3-15,3 1 0,1 0 0,-3 0 16,-3-1-16,5 0 16,2-1-16,-2-2 0,-3 0 15,3-2-15,2-1 0,-5 2 0,-1-1 16,9 1-16,0-1 0,-4 0 15,2-1-15,7 2 0,-1-1 0,0-2 16,0-2-16,0-1 16,2 2-16,-1-3 0,-1 1 15,-2 2-15,1-1 0,5 3 16,4-1-16,4 2 0</inkml:trace>
  <inkml:trace contextRef="#ctx0" brushRef="#br0" timeOffset="33389.2451">9635 5586 0,'0'0'0,"0"0"0,0 0 0,0 0 0,0 0 16,0 0-16,-17 17 16,17-17-16,-18 21 0,4-3 0,-5 6 15,0 2-15,0 2 16,-6 8-16,-1 8 0,-9 7 0,3-3 16,-5 10-16,0 7 0,3-7 15,2-4-15,0-4 0,4-9 16,7-10-16,6-6 0,5-9 15,3-4-15,6-8 0,3-6 0,6-6 16,4-6-16,-2 3 0,-2 1 16,-3 4-16</inkml:trace>
  <inkml:trace contextRef="#ctx0" brushRef="#br0" timeOffset="33575.2696">9479 5945 0,'0'0'0,"0"0"0,0 0 15,0 26-15,0-26 0,0 35 16,1-12-16,-1 4 0,-1 1 16,0 9-16,-1 1 0,-1-3 0,1-3 15,0 4-15,1-3 0,0-6 16,-1-3-16,2-7 0,2-5 16,-1-9-16,0-5 0,-1 2 15,0-4-15,0 4 0</inkml:trace>
  <inkml:trace contextRef="#ctx0" brushRef="#br0" timeOffset="33815.3073">9950 5609 0,'0'0'16,"0"0"-16,0 0 0,0 0 16,0 0-16,0 0 0,0 0 15,-26 31-15,26-31 0,-33 36 16,11-13-16,1 1 0,1 0 15,-2 4-15,5-1 0,3-4 16,6-2-16,5-4 0,7-3 16,7-5-16,5-4 0,5-1 0,5-2 15,1-3-15,3 0 0,5-3 16,1 0-16,-7 2 0,-3 2 16,-5-1-16,-5 1 0,-3-2 15</inkml:trace>
  <inkml:trace contextRef="#ctx0" brushRef="#br0" timeOffset="34015.9521">9577 6131 0,'0'0'0,"0"0"16,0 0-16,32-9 0,-32 9 0,42-9 16,-11 4-16,2-1 15,2 0-15,16-1 0,3 0 16,-3 2-16,-3 0 0,7 0 0,4-1 15,-11 1-15,-7 2 0,-9-1 16,-6 0-16,-5 1 0,-4 1 16,-5 1-16</inkml:trace>
  <inkml:trace contextRef="#ctx0" brushRef="#br0" timeOffset="34266.6395">10016 5711 0,'0'0'0,"0"0"0,0 0 0,0 0 16,0 0-16,3 24 0,-3-24 15,0 37-15,0-13 0,-1 7 0,0 4 16,0 4-16,0 3 0,-1 11 16,-2 1-16,2 6 0,1-3 0,1 5 15,0-7-15,0-8 16,1-7-16,-1-5 0,0-6 15,0-5-15,0-8 0,-2-2 16,-2-4-16,-3-5 0,-4 0 16,3-3-16,3 0 0,0 0 0</inkml:trace>
  <inkml:trace contextRef="#ctx0" brushRef="#br0" timeOffset="34466.6287">9930 6136 0,'0'0'0,"0"0"15,0 0-15,0 0 0,0 0 0,-17 18 16,17-18-16,-21 24 16,7-7-16,-3 3 0,0 3 15,-1 0-15,1 1 0,-9 8 16,0 0-16,1-4 0,2-3 0,0-1 16,3-5-16,6-5 0,3-8 15,2 0-15,3-2 0,0 0 0</inkml:trace>
  <inkml:trace contextRef="#ctx0" brushRef="#br0" timeOffset="34616.6339">9966 6212 0,'0'0'0,"0"0"15,0 0-15,22 6 0,-22-6 16,26 15-16,-10-4 0,2 1 0,1 1 16,-2 2-16,1 1 0,3 3 15,-1-1-15,1-1 0,-1-2 16,-2-4-16,-2-4 0,-3-1 15,-2-1-15,-1 0 0</inkml:trace>
  <inkml:trace contextRef="#ctx0" brushRef="#br0" timeOffset="34831.6581">10663 5752 0,'0'0'15,"0"0"-15,0 0 0,0 0 0,-18 23 16,18-23-16,-25 35 16,10-14-16,-2 2 0,-3 4 15,-3 5-15,-5 8 0,3 0 16,-7 7-16,1-2 0,3-5 0,1-5 16,2 1-16,5-5 0,6-7 0,4-6 15,2-3-15,1-4 16,2-2-16</inkml:trace>
  <inkml:trace contextRef="#ctx0" brushRef="#br0" timeOffset="35031.6385">10516 6092 0,'0'0'0,"0"0"0,0 0 0,0 0 16,4 26-16,-4-26 0,0 34 15,-1-12-15,-2 0 0,1 4 16,-1 2-16,0 3 0,-1-2 15,2-3-15,1-4 0,0-3 16,1-4-16,1-4 0,2-6 16,1-3-16,0-3 0,0-1 15,0 1-15,-1 1 0</inkml:trace>
  <inkml:trace contextRef="#ctx0" brushRef="#br0" timeOffset="35216.6836">10952 5681 0,'0'0'0,"8"-1"0,4 0 15,1 0-15,1 1 0,8 0 16,3 2-16,-3-1 0,-3 0 0,0 1 16,-1 0-16,-4 3 0,-3 2 0,-1-1 15,-1-2-15,-3 1 0</inkml:trace>
  <inkml:trace contextRef="#ctx0" brushRef="#br0" timeOffset="35381.6478">10773 5867 0,'0'0'0,"0"0"0,0 0 16,-16 21-16,16-21 0,-16 27 15,7-6-15,1-1 0,-1 1 16,-1 8-16,0 0 0,1-2 15,1-4-15,3-2 0,2-3 16,1-5-16,2-3 0,0-1 0,0-1 16,0-2-16</inkml:trace>
  <inkml:trace contextRef="#ctx0" brushRef="#br0" timeOffset="35666.7696">10750 5947 0,'0'0'0,"0"0"0,0 0 15,33-6-15,-19 2 0,7 0 16,5 0-16,0 0 0,2 0 16,10-2-16,3 0 0,-2 2 15,-3 1-15,7-1 0,-3 1 16,-5 0-16,-3 2 0,-4 0 0,-4 2 16,-5 0-16,-4 2 0,-3 0 15,-3 2-15,-3 2 0,-3 0 16,-6 3-16,-6 2 0,-3-3 15,-4 0-15,-6 5 0,-2 0 16,-4-2-16,0 0 0,-1-5 16,1-1-16,4-3 0,3-1 0,5-1 15,1 0-15,4 1 0</inkml:trace>
  <inkml:trace contextRef="#ctx0" brushRef="#br0" timeOffset="36131.3299">10953 5841 0,'0'0'0,"0"0"16,0 0-16,0 0 0,0 0 0,0 0 15,0 0-15,0 0 16,0 0-16,0 0 0,20 13 16,-20-13-16,3 25 0,-3-25 15,-1 39-15,-1-16 0,0 0 0,-1 7 16,1-1-16,0-2 0,1-2 16,0-3-16,-1-2 0,-1-5 15,2-2-15,-1-3 0,-1 1 16,-2-2-16,1-2 0,-4-2 15,-2 0-15,0-2 0,0-2 16,0-3-16,2-3 0,-1 1 16,0 0-1,1 0-15,3-1 0,0 1 0,2 0 0,2 0 16,1 0-16,2 1 0,1-1 0,7 1 16,5-2-16,1 0 0,3 0 15,7 1-15,4 2 0,-1 1 16,0-2-16,-4 3 0,-2 0 15,-3-1-15,-4 1 0,1 1 16,-4 2-16,-4-1 0,-2 2 16,-7 3-16,-5 3 0,-6-1 0,-4 1 15,-7 2-15,-6 3 0,-3 2 0,-2 0 16,-13 5-16,-5 1 16,4-3-16,3 0 0,-10 4 15,0-1-15,1 0 0,10-1 16,4-4-16,5-2 0,4-3 0,4-1 15,7-4-15,6-4 16,5-1-16,6-1 0,0 0 16,2-2-16,-3 1 0</inkml:trace>
  <inkml:trace contextRef="#ctx0" brushRef="#br0" timeOffset="36505.0213">10659 6446 0,'0'0'15,"0"0"-15,0 0 0,0 0 16,0 0-16,0 0 0,0 0 15,9 20-15,-9-20 0,0 0 16,0 0-16,7 20 0,-7-20 0,0 0 16,0 0-16,0 0 15,0 0-15,0 0 0,10-15 0,-10 15 16,7-19-16,-7 19 0,12-20 16,-12 20-16,17-17 0,-4 8 15,0 0-15,2 1 0,2 0 16,4 2-16,4-2 0,8 0 15,1 1-15,4 2 0,3 1 16,-3 2-16,0 1 0,7 1 16,0 1-16,-6 0 0,-4-1 15,1 1-15,-4 1 0,-4 0 0,-5 1 16,-3 0-16,-4 2 0,-5-3 16,-2 2-16,-4-1 0,-4 2 15,-6 1-15,-2 1 0,-3 0 16,-4 1-16,-3 1 0,-4 0 15,-10 2-15,-4 1 0,-1-1 16,1 0-16,6-1 0,6-3 0,5-1 16</inkml:trace>
  <inkml:trace contextRef="#ctx0" brushRef="#br0" timeOffset="36700.034">10815 6366 0,'0'0'0,"0"0"0,0 0 16,0 0-16,0 0 0,0 0 15,0 0-15,0 0 0,0 0 16,16 23-16,-16-23 0,4 24 0,-4-24 16,3 28-16,-2-13 0,-1 0 15,0 0-15,1 0 0,1-1 16,-1 0-16,1-4 0,1-3 16,2-3-16,-2-1 0,0 1 0,-1-2 15</inkml:trace>
  <inkml:trace contextRef="#ctx0" brushRef="#br0" timeOffset="36850.1013">11017 6397 0,'0'0'0,"0"0"0,0 0 15,0 0-15,0 0 0,5 28 16,-5-28-16,1 25 0,-1-25 16,0 33-16,-1-13 0,0 1 15,-1-2-15,1 0 0,0-1 16,0 2-16,0-4 0,0-2 15</inkml:trace>
  <inkml:trace contextRef="#ctx0" brushRef="#br0" timeOffset="59515.7492">9364 6782 0,'0'0'0,"0"0"0,0 0 16,0 0-16,0 0 0,0 0 15,0 0-15,0 0 0,0 0 0,0 0 16,0 0-16,8-24 16,-8 24-16,0 0 0,0 0 0,0 0 15,0 0-15,0 0 0,14-16 16,-14 16-16,0 0 0,0 0 16,0 0-16,27-9 0,-27 9 0,20-1 15,-7 0-15,-1 0 16,-1 0-16,2 0 0,3 0 15,-1-2-15,-1 0 0,4 1 16,3 1-16,-1 1 0,-1-1 16,7-1-16,2 1 0,-1 0 0,1 1 0,0-1 15,2 0-15,0 0 16,-1 0-16,8-1 0,2 1 16,-3-1-16,-3 1 0,5 0 15,2 2-15,-2-1 0,-4-2 0,11 1 16,3 2-16,-4 0 15,-3-1-15,2 0 0,1-2 16,-4 2-16,-1 0 0,10 4 16,1 3-16,-3-4 0,-3-1 0,1-1 15,1-2-15,-3 2 0,-1 3 0,1-3 16,1 0-16,-4 0 16,-3 0-16,6 1 0,0-4 15,-11 2-15,-4 2 0,5-2 16,-1 1-16,-9-1 0,-2 0 0,-2 1 15,-3 1-15,-3-2 16,-3 1-16,-3 0 0,-3 1 16,-1-1-16,-1 1 0,0-2 0</inkml:trace>
  <inkml:trace contextRef="#ctx0" brushRef="#br0" timeOffset="60065.7561">9275 6727 0,'0'0'0,"0"0"0,0 0 16,0 0-16,0 0 0,22 0 15,-22 0-15,0 0 0,31-4 16,-18 4-16,3 0 0,0 0 15,2 0-15,3 0 0,3 1 16,1 0-16,3-1 0,10 0 16,4 0-16,0 0 0,1 2 0,13-4 15,3 1-15,-3-1 0,-2-1 16,16 0-16,1 1 0,-4-1 16,-4 1-16,12 0 0,0 2 15,-6-1-15,-7-2 0,12 0 16,-1 3-16,-6 1 0,-3 2 15,27 2-15,-9-3 0,-14-1 16,-11 0-16,0-2 0,1-2 16,-9 4-16,-5 1 0,-2 0 0,-1 0 15,-9 1-15,-6 1 0,-2-4 16,-2-3-16,-16 1 0,0 1 0,-3 0 16</inkml:trace>
  <inkml:trace contextRef="#ctx0" brushRef="#br0" timeOffset="121772.1387">15634 5296 0,'0'0'0,"0"0"0,0 0 0,0 0 16,0 0-16,0 0 0,0 0 15,0 0-15,0 0 0,0 0 0,0 0 16,-26 10-16,26-10 0,0 0 16,-24 16-16,24-16 0,-21 16 15,9-5-15,-2 1 16,-1 0-16,-1 0 0,0 2 0,-1 1 15,0 1-15,1 0 0,-6 5 16,-1 1-16,2-1 0,1-2 16,0 1-16,0-1 15,2 1-15,0 0 0,-4 3 0,0-3 16,0-1-16,1-1 0,0-1 16,1-2-16,2 0 0,3-1 15,1-1-15,0-1 0,1-2 16,0-2-16,1 1 0,1-1 15,2-3-15,0 1 0,1-3 0,1-3 16,0 0-16,2-1 0,-1-3 16,1-2-16,0 1 0,1 1 15,-2 0-15,0-2 0,1 2 16,0-2-16,0 1 0,1 0 16,-1-1-16,1 1 0,0 0 15,-1 1-15,2-1 0,0 1 0,-1 1 16,2-1-16,0 2 15,0 1-15,-1 1 0,2 2 16,0 1-16,0 0 0,1 0 16,0 3-16,0 0 0,0 2 0,0 1 15,0 0-15,1 0 0,0 1 16,0-1-16,1 0 0,-1-1 0,1-1 16,2-1-16,2-2 15,1-2-15,2 1 0,2-2 16,3-2-16,-1-1 0,0-1 0,1 0 15,3-1-15,-1-1 16,2 1-16,5-3 0,1 1 16,-1 0-16,-3 1 0,-2 1 0,-4 0 0,-1 2 15</inkml:trace>
  <inkml:trace contextRef="#ctx0" brushRef="#br0" timeOffset="123283.913">14049 6257 0,'0'0'0,"0"0"0,0 0 16,2 22-16,-2-22 0,1 28 16,-1-6-16,0 1 0,-1 2 0,0 7 15,-1 0-15,0-2 0,1-2 0,0 3 16,0-1-16,1-6 15,1-6-15,1 0 0,1 0 16,-1-4-16,0-6 0,0-4 16,2-5-16,-2 0 0,0 0 0,0 1 15</inkml:trace>
  <inkml:trace contextRef="#ctx0" brushRef="#br0" timeOffset="123569.1711">14039 6236 0,'0'0'0,"0"0"0,0 0 15,0 0-15,13-18 0,-13 18 16,20-13-16,-6 6 0,3 1 16,1 0-16,3 1 0,1 0 15,2 1-15,6 0 0,2 1 16,-3 3-16,-3 1 0,1 3 16,-1 4-16,0 3 0,-2 2 0,4 6 15,-2 4-15,-4 0 0,-4 0 0,-3 3 16,-3 1-1,-2-1-15,-2-2 0,-3 0 0,0 2 16,-2-4-16,0-2 0,0 1 16,-2 1-16,-1-3 0,-1-2 15,-3-1-15,-1-3 0,-5 0 16,-3-3-16,-5-2 0,-3-4 16,5 0-16,2 0 0,3-2 0</inkml:trace>
  <inkml:trace contextRef="#ctx0" brushRef="#br0" timeOffset="123734.1818">14142 6389 0,'0'0'0,"0"0"0,0 0 16,26 0-16,-26 0 0,26 0 16,-26 0-16,34 0 0,-14 2 0,0-1 15,1 2-15,-1 0 0,0 1 16,1 0-16,-4-1 0,-1 1 15</inkml:trace>
  <inkml:trace contextRef="#ctx0" brushRef="#br0" timeOffset="123869.1341">14153 6618 0,'0'0'0,"0"0"0,0 0 0,0 0 15,0 0-15,0 0 0,33 4 0,-33-4 16,39-4-16,-13-1 15,5-5-15,-3 2 0,-4 1 0,-3 0 16</inkml:trace>
  <inkml:trace contextRef="#ctx0" brushRef="#br0" timeOffset="124186.1975">15176 5881 0,'0'0'16,"0"0"-16,0 0 0,0 0 0,-28 8 0,28-8 15,-43 14-15,17-4 0,0 2 16,-4 1-16,-3 3 16,-5 2-16,1 1 0,0 1 15,6-2-15,7-2 0,5-2 16,8-4-16,7-2 0,10-1 15,5-2-15,11-3 0,8-2 16,3 0-16,2-2 0,4 1 16,3 0-16,-3 0 0,-1 0 0,3 0 15,-4-2-15,-6 4 0,-5 3 16,-6-1-16,-6-2 0,-5 0 0,-1-1 16,-1 1-16</inkml:trace>
  <inkml:trace contextRef="#ctx0" brushRef="#br0" timeOffset="124356.2111">14892 6225 0,'0'0'0,"0"0"16,0 0-16,0 0 0,25 4 0,-25-4 16,27 6-16,-13-2 15,0 0-15,1 0 0,-1 1 16,-1 2-16,0 0 0,-4-1 15,0-1-15,-1-1 0</inkml:trace>
  <inkml:trace contextRef="#ctx0" brushRef="#br0" timeOffset="124616.2861">14797 6387 0,'0'0'0,"0"0"0,0 0 0,31-5 0,-31 5 16,36-1-16,-10 0 15,0 0-15,1-1 0,9 1 0,3 1 16,-3 0-16,-3 0 0,7 0 16,-2 1-16,-5 0 0,-4 2 15,-3 1-15,-6 2 0,-3-1 16,-4 2-16,-5 0 0,-5 1 16,-5 2-16,-3 1 0,-5-1 15,-4 3-15,-1-2 0,-2 0 0,-7 2 16,-3 1-16,3-5 15,6 0-15,2-3 0</inkml:trace>
  <inkml:trace contextRef="#ctx0" brushRef="#br0" timeOffset="124786.232">14850 6534 0,'0'0'0,"0"0"16,0 0-16,0 0 0,0 0 0,23-11 15,-23 11-15,27-6 16,-27 6-16,34-9 0,-14 5 15,0 1-15,-1 1 0,2-1 0,3 0 16,2 2-16,-2 0 0,-5 3 16,-4 2-16,-1-1 0,-3 0 0,-3-1 15</inkml:trace>
  <inkml:trace contextRef="#ctx0" brushRef="#br0" timeOffset="124951.2275">14783 6675 0,'0'0'0,"0"0"0,0 0 0,0 0 0,36-3 16,-36 3-16,40-10 16,-17 4-16,1 0 0,3 0 15,1-2-15,9-1 0,-2-1 16,-1 2-16,-1-1 0,-4 1 16,-3 0-16,1-1 0,-5 2 15,-4 1-15</inkml:trace>
  <inkml:trace contextRef="#ctx0" brushRef="#br0" timeOffset="125401.3048">14922 6554 0,'0'0'16,"0"0"-16,0 0 0,-2 24 0,2-24 15,-3 32-15,2-12 16,0 0-16,0 1 0,0 4 15,1 0-15,1-4 0,0-2 0,2-2 16,3-3-16,1 0 0,0-2 16,3-4-16,3-3 0,2-1 15,-1-2-15,4-3 0,2-4 16,2 0-16,2-3 0,5-3 16,4-3-16,6-4 0,0 1 0,1-1 15,-1 0-15,-2 2 0,-4 2 16,2-4-16,-3 2 15,-7 1-15,-5 1 0,-5 1 0,-4 1 16,-6 3-16,-3 0 0,-6 2 16,-6 0-16,-4 4 0,-4 2 0,-3 1 15,-2 2-15,-1 2 0,-1 2 16,1 2-16,0 2 16,2 1-16,3 1 0,4 2 15,3 1-15,3 0 0,3-3 16,8 3-16,6-1 0,4-2 15,5-1-15,6 0 0,6-2 0,3-2 0,3-2 16,10 2-16,2 0 16,-6 0-16,-4 2 0,-9-3 15,-6-1-15,-4-1 0</inkml:trace>
  <inkml:trace contextRef="#ctx0" brushRef="#br0" timeOffset="130685.1725">1597 6990 0,'0'0'0,"0"0"0,0 0 16,0 0-16,0 0 0,0 0 0,22 17 16,-22-17-16,13 16 0,-13-16 15,13 17-15,-7-5 0,0 1 16,1 3-16,1 2 0,-1-1 16,0 0-16,-1-1 0,3-2 15,-2 0-15,1-2 0,2 0 0,3-1 16,-2-8-16,3-1 0,2-5 15,6-2-15,7-7 0,2-1 16,2-5-16,7-2 0,4-6 16,0-1-16,1 0 0,-1 0 15,5-3-15,-3 1 0,-2 2 16,-3 1-16,-8 6 0,-8 5 16,-4 2-16</inkml:trace>
  <inkml:trace contextRef="#ctx0" brushRef="#br0" timeOffset="134037.3787">1623 14071 0,'0'0'15,"0"0"-15,0 0 0,0 0 0,0 0 16,0 0-16,0 0 16,0 0-16,0 0 0,0 0 15,0 0-15,0 0 0,0 0 16,0 0-16,0 0 0,0 0 15,0 23-15,0-23 0,2 25 0,-2-25 16,3 31-16,-3-31 0,4 36 16,-1-18-16,0-1 0,0-1 15,3 1-15,1-3 0,-4 1 0,6 2 16,-2-3-16,6-2 16,-1-2-16,3-5 0,-1-3 15,2-3-15,2-1 0,1-7 16,7-3-16,-4 0 0,-2 0 15,4-3-15,-1-3 0,8-3 0,-4 0 16,2 1-16,0-1 0,-3 1 16,0 3-16,-5 1 0,-6 4 15,-2 2-15</inkml:trace>
  <inkml:trace contextRef="#ctx0" brushRef="#br0" timeOffset="147987.4916">2472 7655 0,'0'0'0,"0"0"0,0 0 15,0 0-15,0 0 0,23-6 16,-23 6-16,20-5 0,-20 5 0,22-4 16,-8 3-16,1 0 15,2 1-15,2-3 0,1-3 16,1 3-16,-2 1 0,6 0 15,3-2-15,8 1 0,-4-1 0,5 0 16,4 1-16,-4-2 0,2 2 16,8-1-16,4-1 0,-4 2 15,-1 2-15,10-3 0,0 1 16,-2 1-16,-1 0 0,8-3 0,1-2 16,-4 5-16,-2 5 0,5-5 15,-2-3-15,-1-1 0,-8-2 16,13 3-16,1 0 15,-3 2-15,-3 0 0,3-3 0,2 1 16,-8 2-16,-2 1 0,28-4 0,-4-1 16,-7 0-16,-5 4 0,-3-2 15,-1-1-15,-2 3 0,-1 1 16,5 1-16,2 0 16,-10-1-16,-7 1 0,6-1 0,4 1 15,2-2-15,-2 1 0,3 3 16,2 2-16,-9-2 15,-7 1-15,8-3 0,7-1 0,-7 0 16,-1 1-16,4 1 0,1 0 16,-3 1-16,-2 1 0,6-2 15,4 0-15,-9 0 0,-8 0 16,4 0-16,1-1 0,1 2 16,-1 0-16,6-1 0,-2-1 0,-2 0 15,-2 0-15,3 1 16,3 2-16,-7-1 0,-5-2 0,5 2 15,2 1-15,-6-1 0,-4 0 0,7-1 16,2-1-16,-3 5 16,0 2-16,3-1 0,2-4 15,-6 0-15,-1-1 0,0 0 16,5 2-16,-5 1 0,-4 1 16,8-5-16,3-5 0,-7 5 15,-4 4-15,7 1 0,3 5 16,-3-6-16,-3-4 0,5 0 15,3 0-15,-6 3 0,-2 1 0,0-2 16,2-2-16,-2-1 0,-1 1 0,7 0 16,5 2-16,-11 0 15,-6 0-15,6 0 0,4 0 16,-5 2-16,-3-1 0,4-2 0,2-3 16,-4 5-16,-2 3 0,5-3 15,1 1-15,0-3 16,-2-1-16,0 2 0,-1 2 15,-3 0-15,-1-1 0,0 0 0,1-2 16,-3 1-16,0 1 0,2-1 0,2 0 16,-18-1-16,2 0 0,10 0 15,1-1-15,-4 2 0,-1 1 16,2 0-16,3-1 16,-1-1-16,0 0 0,0 0 15,1 0-15,-1-1 0,1 1 0,0 0 16,0 0-16,-1 0 0,-3 0 15,3 0-15,1 0 0,-1 0 16,-1-1-16,1-2 0,0 2 16,0 0-16,-1-1 0,1 1 0,0 1 15,-5 0-15,1 0 0,4-1 16,2 1-16,-8 0 0,-1 0 16,3 1-16,2 2 15,-4-5-15,-2-1 0,3 2 16,3 1-16,-3 0 0,-2 1 0,1 0 15,2 0-15,-2 1 0,-1-1 0,1 0 16,2 0-16,-2-1 0,-2 0 16,2 0-16,2 2 15,-2-4-15,-2 1 0,2 0 16,2-1-16,-3 1 0,-3 2 0,4 1 16,3-1-16,-2 2 0,-2-2 15,0 0-15,-2-1 16,-2-1-16,1 1 0,3-1 0,1-2 15,-5 3-15,-2 0 0,4 1 16,2 1-16,-3-2 0,-1 0 0,0 1 16,3 0-16,-1 0 15,-2 1-15,2-2 0,1 0 16,-3 0-16,-1 2 0,2-1 16,3-1-16,-2 0 0,-3 0 0,3 0 15,2 0-15,-2 0 16,-2-1-16,1 2 0,-2 1 15,1-1-15,-2-1 0,3 0 0,0-1 16,-1 1-16,-3 1 0,4 0 16,0-1-16,0 1 0,-1 0 0,0-1 15,-1 0-15,0 0 0,-2-1 16,3-1-16,3 0 16,-2 1-16,-3 1 0,3-1 0,1-1 15,-1 1-15,-2 1 0,2-1 16,0-1-16,-1 1 0,1-2 15,-1 3-15,2 0 0,-3 0 16,1 1-16,0 1 0,3-2 16,-2 1-16,-2-1 0,1 0 15,0 0-15,0 0 0,-2 1 0,3 0 16,0-2-16,-1 2 0,-3 0 16,4 1-16,1 0 15,-1-1-15,-2 0 0,2 1 16,1 0-16,-2 1 0,-1-1 0,1 0 15,2-1-15,-3-1 0,0 1 0,1-1 16,3-1-16,-3 1 16,0 1-16,-1-1 0,2-1 15,-2 1-15,0-1 0,1 0 16,1 0-16,-2 0 0,0 0 0,1-1 16,2 1-16,-3 1 15,0 1-15,-1 2 0,0-1 16,1-1-16,-2-1 0,2 1 15,2 0-15,-8 0 0,-1 1 0,5-2 16,1 0-16,-4 0 0,0 3 16,0-2-16,0 1 0,-2-1 15,-3 1-15,3-2 0,1 1 16,-1-1-16,-2-1 0,1 1 16,0-2-16,-2 2 0,0 3 0,-2-2 15,0-1-15,-1 1 16,0 0-16,-4 0 0,1 0 15,0-1-15,-1-1 0,-1 0 0,-2 1 16,0-1-16,0 0 0,-2 0 16,0 1-16,0 0 0,-1 0 0,-1 1 15,0-1-15,-2 0 0,0 0 16,0 0-16,0 0 16,-3 2-16,0-2 0,-2 2 15,0-1-15,-2 0 0,1 0 0,-3-1 16,-1 2-16,-2-2 0,0 0 15,-4 0-15,-1 1 16,0-1-16,0 1 0,-1 1 0,-3 0 0,-7 1 16,1 2-16,-2-3 0,-1-1 15,0 0-15,1-1 0,-3 1 16,-1 1-16,-6-1 0,3-2 16,-2-1-16,0 1 15,1-2-15,3 1 0,-3 1 0,-3 2 16,5-1-16,1 0 0,-7-1 15,-3-2-15,4 2 0,3 1 16,-2-1-16,-3-1 0,3-1 0,4 1 16,-4-1-16,-1 2 15,1-2-15,3-1 0,-5 0 0,1 1 16,6 0-16,-1 1 0,-7-1 16,1-2-16,1 4 0,2 1 15,-1-3-15,-1-2 16,3 2-16,2 1 0,-3 1 15,0-1-15,0 0 0,1-1 0,-2 1 16,-1 1-16,2 1 0,0-1 0,1 1 16,-1 0-16,2 0 15,1 0-15,-4-3 0,-1 1 0,2 2 16,0 1-16,1 0 16,-2 0-16,4 1 0,2-1 0,-3 0 15,-3 1-15,4 0 16,2 0-16,-2-1 0,0 1 0,3-2 15,2 0-15,1 1 16,0 0-16,1-1 0,2 0 0,0 0 16,-2 0-16,4 1 0,2-1 0,1 1 15,-1 0-15,3-1 0,2-1 16,1 0-16,0 0 16,2 0-16,1 0 0,1-1 15,2 1-15,2 0 0,1 1 0,1-2 16,0 1-16,2 2 15,0 2-15,1-2 0,3-1 16,-2 2-16,0-1 0,2-1 0,-1 3 16,1-3-16,0 0 0,2-1 15,0 0-15,2 1 0,-1 0 0,2 0 16,3-1-16,0 1 0,1 1 16,0-1-16,4-1 15,-1 1-15,1 0 0,1-1 0,2 1 16,0-2-16,1 1 0,6 2 15,2 1-15,0-1 16,-2-2-16,2-1 0,2 0 0,-1-1 0,0 2 16,2 0-16,0 0 15,-2 0-15,-1-1 0,8 0 0,3 0 16,-4 1-16,-1 0 0,1 1 16,1 1-16,-1-3 0,-3 0 15,2 0-15,1 1 0,0 2 16,0 2-16,6-3 0,-2-1 15,-2-1-15,-2 0 0,1 1 16,1-1-16,-2 0 0,-1 0 0,2 2 16,3 2-16,-3 0 0,-2-2 15,2-2-15,1 0 0,-2-1 16,-1 2-16,1 0 0,1 2 16,0-1-16,-2-1 0,1 1 15,1 0-15,-2 0 0,-2 0 16,3 0-16,1 0 15,-2-1-15,-2 1 0,2 0 0,1 0 16,-2 0-16,-3 0 0,4 0 0,2 0 16,-2 1-16,0 0 0,0 0 15,-1-1-15,-1 0 0,-1 0 16,0 0-16,2-1 16,-2 0-16,-3 1 0,4 1 0,2 0 15,-3 0-15,-1 2 0,0-2 16,2-1-16,-1 0 15,-2-1-15,2 0 0,0 1 16,-2 1-16,-3 0 0,2-1 0,3 2 16,-2-1-16,-2 0 0,1 0 15,-1 0-15,-1-1 0,0-1 0,0 1 16,0 1-16,-5 0 0,0 1 16,-2-4-16,1 0 15,-1 1-15,0 1 0,0 0 0,2 1 16,-2-1-16,0-1 0,-2 0 15,1 1-15,-2 1 16,-1 0-16,-1-1 0,0-1 0,-3 0 16,-2 1-16,0-1 0,-2-1 15,1 1-15,-2 0 0,0-1 16,-1 2-16,1 0 0,-3 0 0,2 0 16,-2 0-16,2 1 0,-2-1 15,0 0-15,-3 3 16,1-1-16,-2-1 0,-1 0 15,-3-1-15,-1 0 0,-2 0 0,-1 0 16,-2 0-16,-2 0 0,1 0 0,-4 1 16,-2 0-16,-1-1 15,-1 0-15,-9 0 0,-2-1 0,0 1 16,-1 0-16,-9 0 16,-1 0-16,2 0 0,2-1 0,-2 0 15,-2 1-15,2-1 16,2 1-16,-8-2 0,-2 1 15,5 1-15,2 1 0,-3 1 16,-1-1-16,3 0 0,3 0 0,-9-1 16,0-3-16,6 1 0,3 1 15,-2-1-15,-2 0 0,4 2 0,2 2 16,-2-1-16,-2 0 0,3 0 16,4 3-16,-3-3 0,0 0 15,2 0-15,4 1 0,-5-1 16,-3 0-16,5-1 0,4 2 15,-2-1-15,-2 0 16,3 2-16,1 2 0,-1-3 0,0-2 0,0 0 16,4-1-16,-1 1 0,-1 0 15,2 1-15,2 2 0,-1-2 16,-3-1-16,3-1 0,3 0 16,-1 1-16,0 1 0,3-1 15,1 1-15,-1-2 0,0 0 16,1 1-16,1 1 0,-2-3 15,0-1-15,3 1 0,2 2 16,0-1-16,-1-1 0,1 0 0,2-1 16,1 2-16,-1 2 0,3-2 15,0 0-15,-1 1 0,1 0 16,0 0-16,1-1 0,-1 0 16,2-1-16,0 4 0,1-1 15,2-2-15,0-1 0,1 0 16,-1 0-16,0-1 0,0 2 15,0 1-15,0 0 0,2 0 16,-1 3-16,1-3 0,1 1 0,-1-2 16,2-1-16,1 1 0,1 0 15,1 1-15,0 1 0,2-1 16,-3-1-16,3 1 0,-2-2 16,2 2-16,0 0 0,2 4 15,3-1-15,-1 0 0,1 0 16,-1 0-16,-1 0 0,1-1 15</inkml:trace>
  <inkml:trace contextRef="#ctx0" brushRef="#br0" timeOffset="148487.1379">15204 7423 0,'0'0'0,"0"0"15,0 0-15,0 0 0,4 26 0,-4-26 16,3 30-16,-3-30 0,2 38 0,-1-16 16,-1 2-16,1-1 0,0 2 15,0 3-15,0-2 0,0-2 16,1-4-16,-1-4 0,0-3 16,0-3-16,0-3 0,-1-4 15,0-6-15,0-2 0,0-3 16,0 1-16,0 1 0,0 1 15</inkml:trace>
  <inkml:trace contextRef="#ctx0" brushRef="#br0" timeOffset="148737.1555">15162 7441 0,'0'0'16,"0"0"-16,0 0 0,0 0 15,0 0-15,10-17 0,-10 17 16,19-10-16,-19 10 16,36-13-16,-14 8 0,5 0 0,2 2 15,2-1-15,0 2 0,10-1 16,2 3-16,-3 0 0,-4 0 15,4 2-15,-4 1 16,-5 1-16,-5 2 0,-1 1 0,-3 2 0,-5-1 16,-2 2-16,-8 2 0,-3 2 15,-4 4-15,-2 3 0,-5 0 16,-3 1-16,-1-2 0,-1 0 16,-6 1-16,-4 4 15,1-5-15,2-1 0,1-2 0,-1-3 16,0 1-16,0-2 0,1-1 15,3-2-15,4-3 16</inkml:trace>
  <inkml:trace contextRef="#ctx0" brushRef="#br0" timeOffset="148933.2955">15138 7760 0,'0'0'0,"0"0"0,0 0 16,0 0-16,0 0 0,35 5 15,-35-5-15,37 1 0,-15 0 0,3-1 16,4-1-16,0 0 0,2 1 16,9 0-16,1-1 0,-4-2 15,0 2-15,2-3 0,-3 0 16,-8 0-16,-5 1 0,-4 0 16</inkml:trace>
  <inkml:trace contextRef="#ctx0" brushRef="#br0" timeOffset="149158.8685">16029 7413 0,'0'0'0,"0"0"15,0 0-15,32-7 0,-17 4 0,3 1 16,2 0-16,6-2 15,0 3-15,2-2 0,1 1 16,-3-1-16,-2 2 0,4 0 16,-3 2-16,-4 0 0,-3 0 0,-4 0 15,-3-1-15,-2 1 0</inkml:trace>
  <inkml:trace contextRef="#ctx0" brushRef="#br0" timeOffset="149450.7033">16245 7262 0,'0'0'0,"0"0"0,0 0 0,0 0 16,12 26-16,-12-26 0,3 33 16,-3-11-16,0 0 0,-1 5 15,0 4-15,-1 4 0,0-2 16,0-2-16,2 0 0,0 1 0,0-2 15,-1-3-15,-1-1 0,1-3 16,0-2-16,-1-2 0,-2-3 16,0-3-16,-1-1 0,-3-4 15,-3-1-15,-1-2 0,-2-4 0,0-4 16,-1-4 0,1-4-16,3-4 0,3 3 0,0 0 15,1 3-15</inkml:trace>
  <inkml:trace contextRef="#ctx0" brushRef="#br0" timeOffset="149620.6716">16215 7454 0,'0'0'0,"0"0"16,0 0-16,0 0 0,0 0 0,0 0 15,0 0-15,0 0 16,-9 31-16,9-31 0,-16 29 16,5-12-16,-3 1 0,0 1 15,0-1-15,0 1 0,2-1 16,-2 3-16,1-1 0,2-2 0,2-4 15,2-1-15,2-3 0,-1-1 16</inkml:trace>
  <inkml:trace contextRef="#ctx0" brushRef="#br0" timeOffset="149970.6806">16806 7335 0,'0'0'0,"0"0"0,0 0 16,0 0-16,0 0 0,-5 32 16,5-32-16,-14 26 0,4-12 0,-1 3 15,-1 2-15,1 1 16,0-2-16,-3 5 0,0-2 16,2-3-16,1-2 0,2-2 15,2-2-15,0-1 0,2-1 16,2-2-16,3 0 0,4-1 0,0 3 15,2-3-15,1 2 0,2 0 16,2-1-16,7 3 0,2 2 16,-3 0-16,0-2 0,-1 0 15,1 0-15,-3-1 0,0 1 16,-2-2-16,-1 1 0,0-2 16,-1-1-16,-3-4 0,0-3 15,-2 0-15,0 0 0,-2 0 16</inkml:trace>
  <inkml:trace contextRef="#ctx0" brushRef="#br0" timeOffset="150186.4646">16889 7489 0,'0'0'0,"0"0"0,0 0 16,0 0-16,-7 24 0,7-24 0,-11 26 15,11-26-15,-19 32 0,6-13 16,-1 2-16,-2 0 0,1-1 15,-4 5-15,0-3 0,2-2 0,-1-2 16,-2-3-16,-1-2 16,1-2-16,1-2 0,-1-5 15,1-1-15,0-3 0,0 0 0,4-2 16,2 2-16,2-1 0</inkml:trace>
  <inkml:trace contextRef="#ctx0" brushRef="#br0" timeOffset="150336.4198">16545 7554 0,'0'0'0,"0"0"0,0 0 16,26-6-16,-26 6 0,28-6 16,-13 2-16,3-1 0,0 2 0,3-1 15,1-1-15,5-1 16,-4 2-16,2 2 0,3 1 16,-4-1-16,-2-2 0,-1 1 15,0 1-15,-3 1 0,-4-2 0,-2 2 16</inkml:trace>
  <inkml:trace contextRef="#ctx0" brushRef="#br0" timeOffset="150934.5986">17129 7356 0,'0'0'0,"0"0"16,0 0-16,0 0 0,25 7 0,-25-7 15,22 3-15,-10 1 16,1 0-16,-1 1 0,-1 1 15,0-1-15,0 2 0,-2 0 0,-2 1 16,0-1-16,-3 2 0,-1-1 16,-3 1-16,-3-2 0,-2-1 15,-3 1-15,-3 0 0,0 1 16,1 0-16,-2 2 0,0-1 16,2-3-16,1-3 0,3 2 0,0 0 15,3-2-15,-1 0 0,2-2 16,2-1-16,0 0 0,0 0 15,5 0-15,2 0 0,2 0 16,0 0-16,2 3 0,3-1 16,0 2-16,-2 0 0,-1 3 15,0 0-15,-1 1 0,-2 1 0,1 6 16,-2 0-16,-2 1 16,0 1-16,-2-1 0,-2 0 0,-1 1 0,0-3 15,-2 0-15,-1-1 16,-3-1-16,0 0 0,-3-1 15,-2 2-15,-1-3 0,-2-1 16,-1-1-16,-2-2 0,2 0 16,1 1-16,-3-4 0,-2-2 15,0-4-15,-2-4 0,2-1 16,1 0-16,6-2 0,4-1 0,1-3 16,0-1-16,0 1 0,2 2 15,0 1-15,2 3 0,1-2 16,2 3-16,4-2 0,4-1 15,3 6-15,3 1 0,6 0 16,5-1-16,2 1 0,3 2 16,11 0-16,1 0 0,-2 0 15,0-2-15,1 2 0,1 1 16,4-2-16,-2-1 0,-9 1 16,-7 1-16,-7-1 0</inkml:trace>
  <inkml:trace contextRef="#ctx0" brushRef="#br0" timeOffset="151771.8658">17796 7402 0,'0'0'0,"0"0"0,0 0 15,0 0-15,0 0 0,0 0 16,0 0-16,0 0 0,32 6 16,-32-6-16,34 4 0,-12-2 0,3 1 15,4 0-15,4 0 16,4-1-16,2 0 0,19-1 16,3 0-16,15 0 0,-1 0 15,17-1-15,-1 0 0,11-2 0,-7 2 16,13 0-16,-3 3 15,-9-1-15,-7-1 0,42 3 0,-7 0 16,-18 0-16,-13 0 0,3-3 16,1-2-16,-10 1 0,-6 0 0,4 5 15,4 3-15,-9-2 0,-4-2 16,6-1-16,4 0 16,-9-1-16,-7 1 0,8 2 15,2 3-15,-7-2 0,-7-2 16,3-2-16,4-3 0,-9 3 0,-4 1 15,-1 1-15,2-1 0,-4 0 0,-2-1 16,4 1-16,0 1 16,-10 1-16,-8 0 0,0-3 15,2 0-15,-8 1 0,-7 3 0,1-3 16,0-1-16,-4 1 0,-2-1 16,-3 0-16,-2 0 15,-6-1-15,-3 1 0,-2 1 16,-1-1-16,-4-1 0,0 2 0,-2-3 15,-1-5-15,-1 4 0,0 1 16,-7-1-16,-6 0 0,-5 9 0,-6 7 16,6-2-16,5-3 0,3-3 15</inkml:trace>
  <inkml:trace contextRef="#ctx0" brushRef="#br0" timeOffset="152450.2248">18025 7500 0,'0'0'0,"0"0"0,0 0 15,29-4-15,-17 1 0,5 1 16,2 1-16,2 0 0,0 1 15,11 0-15,4 1 0,-1 0 16,0-1-16,12 1 0,4 0 16,-2 1-16,-3 1 0,14-2 15,2 0-15,-2-1 0,-3 1 0,15-1 16,2 0-16,-9 1 0,-7 0 16,17-1-16,3 0 0,-5-1 15,-5 0-15,36-1 0,-2 0 16,-19 1-16,-11 1 0,10 1 15,6-1-15,-12-4 0,-9-3 16,8 6-16,5 2 0,-11 1 0,-6 1 16,7-4-16,8-3 15,-9 1-15,-3 0 0,5 1 16,4 2-16,-10 1 0,-7 0 0,8 1 16,8-1-16,-12 2 0,-9 0 15,5-3-15,6-1 16,-5 0-16,-5 2 0,4-3 15,4-2-15,-9 7 0,-6 1 0,4 2 16,2-1-16,-10-4 0,-7-3 16,1 2-16,-2 0 0,-5 1 15,-5 1-15,-4-4 0,-2 0 16,-7 0-16,-4 2 0,-6 0 16,-2 0-16,-6 2 0,1-2 0,1 0 15,1 0-15,1 0 0</inkml:trace>
  <inkml:trace contextRef="#ctx0" brushRef="#br0" timeOffset="154274.2092">18406 6084 0,'0'0'16,"0"0"-16,0 0 0,0 0 16,-13 24-16,13-24 0,-15 31 15,5-11-15,0 2 0,-4 3 16,-4 4-16,-5 9 0,-1-1 15,-2-1-15,2-1 0,-7 5 16,2-2-16,0-4 0,7-6 16,4-7-16</inkml:trace>
  <inkml:trace contextRef="#ctx0" brushRef="#br0" timeOffset="154466.5994">18074 6375 0,'0'0'0,"0"0"0,26-6 16,-5 1-16,3 0 0,17-4 16,8-2-16,11-3 0,1 2 0,13-2 15,1 1-15,-9 4 16,-8 1-16,4-1 0,-6-1 16,-12 4-16,-8 3 0,-9 1 0,-9 3 15,-10 0-15,-8-1 0,2 3 16,-2-3-16,2 1 0</inkml:trace>
  <inkml:trace contextRef="#ctx0" brushRef="#br0" timeOffset="154651.6555">18410 6433 0,'0'0'0,"0"0"16,0 0-16,0 0 0,-10 29 0,10-29 15,-8 37-15,4-15 0,0 3 16,-1 1-16,2 4 0,-1 6 15,2-3-15,2-4 0,2-2 16,2-2-16,0-6 0,3-6 0,2-5 16,-4-3-16,0-2 0,-1 1 15</inkml:trace>
  <inkml:trace contextRef="#ctx0" brushRef="#br0" timeOffset="154917.7244">18478 6421 0,'0'0'0,"0"0"0,0 0 0,19-10 0,-19 10 16,22-6-16,-22 6 0,29-3 16,-15 1-16,3 2 0,-1 3 15,1 0-15,-1 2 0,2 4 16,0 2-16,1 3 0,-1 3 16,-3 4-16,0 5 0,-3 0 15,-1 0-15,1 6 16,-1 0-16,-3-3 0,-2-2 0,0-2 15,-2-2-15,-1-2 0,-3-4 0,-4 0 16,-1-1-16,-3-2 0,-2-2 16,-5-4-16,-6-3 15,3-1-15,4 0 0,3-2 0</inkml:trace>
  <inkml:trace contextRef="#ctx0" brushRef="#br0" timeOffset="155052.7357">18465 6618 0,'0'0'0,"0"0"16,0 0-16,27-10 0,-27 10 16,30-8-16,-10 4 0,-1-1 0,0 1 15,6-1-15,0 1 0,-2 1 16,-5 0-16,-2 0 0</inkml:trace>
  <inkml:trace contextRef="#ctx0" brushRef="#br0" timeOffset="155202.779">18529 6736 0,'0'0'0,"0"0"16,0 0-16,0 0 0,26-1 0,-26 1 15,38-6-15,-15 1 0,1-2 16,7 0-16,5-3 0,2-1 16,-6 3-16,-4 1 0</inkml:trace>
  <inkml:trace contextRef="#ctx0" brushRef="#br0" timeOffset="155467.7848">19322 6110 0,'0'0'0,"0"0"0,0 0 0,0 0 15,-23 11-15,23-11 0,-34 17 16,16-6-16,-1 0 0,2 0 15,2 0-15,2 0 0,2-2 16,1 2-16,4 0 0,5-2 16,5-3-16,4-1 0,7-3 0,6 2 15,2-3-15,3 0 16,4-1-16,-2-1 0,-2-1 0,4 3 16,-2 1-16,-4-2 0,-6 0 15,-2-1-15,-4 1 0,-2-1 16</inkml:trace>
  <inkml:trace contextRef="#ctx0" brushRef="#br0" timeOffset="155611.4038">19216 6370 0,'0'0'0,"0"0"16,0 0-16,0 0 0,0 0 0,21 15 15,-21-15-15,0 0 0,16 20 16,-16-20-16,10 21 0,-5-12 0,-2 0 15,0-1-15</inkml:trace>
  <inkml:trace contextRef="#ctx0" brushRef="#br0" timeOffset="155887.5413">19113 6587 0,'0'0'16,"0"0"-16,0 0 0,0 0 0,23-2 15,-23 2-15,28-4 0,-28 4 16,32-3-16,-14 2 0,0 2 15,0-1-15,0 1 0,-3 1 16,-1-1-16,-3 3 0,-2 1 0,-4 2 16,-4 0-16,-3 2 0,-4-1 15,-1 1-15,-1 0 0,-1 1 16,-1 0-16,-3 3 0,-1 0 16,2-2-16,2 1 0,5-4 15,3 2-15,4-3 0,3 1 16,6-3-16,5-2 0,4-2 15,2-1-15,3-4 0,4-1 16,1-2-16,0 0 0,1-1 0,-5 1 16,-7 3-16</inkml:trace>
  <inkml:trace contextRef="#ctx0" brushRef="#br0" timeOffset="156338.6809">19706 6198 0,'0'0'0,"0"0"0,0 0 0,0 0 15,26 0-15,-26 0 0,22 4 0,-10-1 16,1 2-16,-2 0 0,-1 3 16,-3 0-16,-3 1 0,-4 2 15,-3 2-15,-3 0 0,0-1 0,-5 5 16,-2-1-16,-1-1 15,2-1-15,1-1 0,2 0 16,2-2-16,0 1 0,4-1 16,2 0-16,4 0 0,3-2 0,7-2 15,4-1-15,3 0 0,2-2 16,-1 2-16,0-1 0,-3 1 16,-2 0-16,-3-1 0,-2 1 15,-4-2-15,-2 2 0,-9 2 16,-5 2-16,-4 1 0,-3 0 15,-4 2-15,-2 1 0,0 0 16,1 1-16,-4 1 0,2-2 16,5-3-16,3-2 0,8 0 15,4-1-15,6 1 0,2-4 0,5-2 16,4-2-16,4 2 0,3-1 16,9-3-16,3-1 0,0-1 15,0 1-15,-7 0 0,-4 1 16,-4 0-16</inkml:trace>
  <inkml:trace contextRef="#ctx0" brushRef="#br0" timeOffset="156758.8683">20332 6052 0,'0'0'16,"0"0"-16,0 0 0,0 0 0,0 0 16,24-10-16,-24 10 0,0 0 15,33 3-15,-33-3 0,30 7 16,-15-3-16,1 1 0,-2 0 0,-2-1 16,-1 1-16,-2 2 0,-5 1 15,-3 1-15,-5 2 0,-5 0 16,-3 0-16,-2 0 0,-7 3 15,-2 0-15,-2 0 0,-1 0 16,2 0-16,2-2 0,-2 3 16,5-2-16,3-2 0,5-2 15,4-3-15,4-2 0,4-1 0,3 0 0,7-2 16,6-1-16,4-1 16,2-2-16,4 1 0,4 0 15,4-2-15,-1-1 0,-3 1 16,-2 1-16,-5 1 0,-3 2 0,-9 2 15,-5-1-15,-6 5 16,-5 2-16,1-1 0,1-3 16,0 0-16</inkml:trace>
  <inkml:trace contextRef="#ctx0" brushRef="#br0" timeOffset="156918.8895">20106 6510 0,'0'0'0,"0"0"0,0 0 16,0 0-16,0 0 0,0 0 15,0 0-15,0 0 0,28 2 16,-28-2-16,47-2 0,-18-2 15,5-1-15,3-1 0,3-1 0,10-2 16,2 3-16,5-4 16,-6-1-16,1 0 0,-8-2 15,-10 3-15,-7 3 0,-6 1 0</inkml:trace>
  <inkml:trace contextRef="#ctx0" brushRef="#br0" timeOffset="157134.0547">20502 6411 0,'0'0'0,"0"0"15,0 0-15,7 21 0,-7-21 0,6 27 16,-5-9-16,0 4 0,0 0 0,0 9 16,0-2-16,-1-1 15,0-3-15,0-2 0,-1 1 16,-1-4-16,-3 0 0,-3-2 15,-5-1-15,-1-3 0,-1-2 0,1-1 16,3-2-16,3-1 0</inkml:trace>
  <inkml:trace contextRef="#ctx0" brushRef="#br0" timeOffset="157269.0574">20240 6712 0,'0'0'0,"0"0"0,0 0 15,0 0-15,0 0 0,30-8 16,-30 8-16,33-4 0,-33 4 0,38-3 15,-14 1-15,0-1 16,1-2-16,-3 1 0,-3 0 16,-2 0-16</inkml:trace>
  <inkml:trace contextRef="#ctx0" brushRef="#br0" timeOffset="157484.0487">21067 6193 0,'0'0'0,"0"0"0,0 0 0,0 0 16,0 0-16,-2 24 0,2-24 15,-11 32-15,0-11 0,-4 5 16,-2 5-16,-1 1 0,2 1 0,-7 8 16,1 1-16,-3 3 0,2-5 0,1-4 15,1-5-15,2-5 16,2-6-16,2-3 0,4-3 15,2-2-15</inkml:trace>
  <inkml:trace contextRef="#ctx0" brushRef="#br0" timeOffset="157634.0663">20922 6562 0,'0'0'0,"0"0"0,0 0 16,19 13-16,-19-13 0,22 16 15,-8-4-15,-1 0 0,0 1 0,1 2 16,2 0-16,5 4 15,1-2-15,-1-4 0,-1-3 16,-3 0-16,-3-3 0,-1-1 16</inkml:trace>
  <inkml:trace contextRef="#ctx0" brushRef="#br0" timeOffset="157834.0889">21790 5908 0,'0'0'0,"0"0"15,0 0-15,0 0 0,-21 13 0,21-13 16,-27 26-16,8-9 0,-3 2 16,-2 2-16,-3 2 0,-8 3 15,1 1-15,4-5 0,6-4 16,3-2-16</inkml:trace>
  <inkml:trace contextRef="#ctx0" brushRef="#br0" timeOffset="158269.1731">21402 6154 0,'0'0'0,"0"0"0,0 0 15,6 23-15,-4-12 0,0 5 16,0 4-16,0 1 0,1 0 15,1 6-15,2 0 0,-1-2 16,2-4-16,-1-3 0,1-3 16,-2-4-16,1-1 0,-2-6 15,1-4-15,-2-3 0,0 0 16,0-5-16,-2-3 0,0-3 0,0-4 0,0-1 16,0-3-16,1 4 15,0 1-15,2 1 0,1 2 16,1-1-16,0 1 0,7 2 15,3-1-15,4 1 0,2 1 0,7-1 16,0 1-16,2 2 0,0-1 16,-1 4-16,-1-1 15,-3 4-15,-2 2 0,-1 0 16,1 2-16,-6 3 0,-2 3 0,-5 3 16,-3 2-16,-5 0 0,-2 0 15,-4 3-15,-5 3 0,0 0 16,-1 0-16,-4 1 0,-2 1 15,-4-3-15,-2-2 0,-1-1 16,-1-3-16,0-1 0,-1-1 0,6-3 16,2 0-16,4 0 15</inkml:trace>
  <inkml:trace contextRef="#ctx0" brushRef="#br0" timeOffset="158419.1957">21507 6341 0,'0'0'0,"0"0"0,0 0 16,0 0-16,26-17 0,-26 17 15,36-10-15,-17 6 0,1 0 0,2 0 16,3 2-16,-1-1 16,-1 2-16,3 0 0,-4 1 15,-3 0-15,-2 0 0,-4 0 0</inkml:trace>
  <inkml:trace contextRef="#ctx0" brushRef="#br0" timeOffset="158569.239">21522 6486 0,'0'0'0,"0"0"0,0 0 0,0 0 16,0 0-16,0 0 0,0 0 16,0 0-16,34-4 0,-34 4 15,42-9-15,-17 3 0,0 1 16,1-3-16,2-1 0,-4 0 0,-3 2 0,-3 2 16</inkml:trace>
  <inkml:trace contextRef="#ctx0" brushRef="#br0" timeOffset="158804.1709">21703 6235 0,'0'0'0,"0"0"0,0 0 0,0 0 16,-12 28-16,12-28 0,-16 29 15,7-11-15,-1 2 0,-2 2 16,-2 3-16,-2 7 0,1 0 0,2-1 15,0-1-15,1-2 16,1-4-16,0 1 0,2-5 16,1-1-16,2-2 0,-1-6 15,0-3-15,3-3 0,1-3 0,-1 2 16,2-2-16,0-1 0</inkml:trace>
  <inkml:trace contextRef="#ctx0" brushRef="#br0" timeOffset="159000.4045">21582 6677 0,'0'0'0,"0"0"0,0 0 16,33 15-16,-19-11 0,7 2 16,7 2-16,9 0 0,2 2 0,5-2 15,5 2-15,10 1 0,-3-1 16,10 1-16,-3-3 16,-9-1-16,-6-2 0,-2-2 0,-6-1 15,-12 1-15,-7-2 0,-7 1 16,-4 2-16,-6-6 0,-5-1 0,-8-6 15,-7-2-15,6 4 0,2 0 16,1 2-16</inkml:trace>
  <inkml:trace contextRef="#ctx0" brushRef="#br0" timeOffset="159370.4149">21873 6436 0,'0'0'0,"0"0"0,0 0 16,0 0-16,-22 16 0,22-16 16,-28 20-16,13-8 0,0 0 0,2 1 15,1 0-15,1 0 0,2-1 16,0 2-16,3 0 16,2-3-16,3-2 0,7-4 15,5-1-15,3-3 0,3-1 0,0-3 16,2-3-16,1-1 0,0-1 0,0 1 15,0 0-15,-2-1 0,0 1 16,0 1-16,-4 0 16,-4 4-16,-2-1 0,-1 3 15,0 1-15,-2 3 0,0 1 0,-2 4 16,-1 5-16,-1 0 0,-1 2 16,0 0-16,0 0 0,0-2 15,0-2-15,0-1 0,0 1 16,2-2-16,-1-2 0,-1-3 15,0-5-15,0 0 0,0 0 0,0 0 16</inkml:trace>
  <inkml:trace contextRef="#ctx0" brushRef="#br0" timeOffset="159570.4986">22130 6178 0,'0'0'15,"0"0"-15,0 0 0,0 0 16,26-3-16,-26 3 0,33-1 16,-33 1-16,38 0 0,-18-2 15,-1 2-15,1 0 0,-1 0 0,3 3 16,-1 0-16,-3 1 0,-4-2 16,-2 1-16</inkml:trace>
  <inkml:trace contextRef="#ctx0" brushRef="#br0" timeOffset="159770.4845">22033 6396 0,'0'0'15,"0"0"-15,0 0 0,0 0 0,0 0 16,35-3-16,-35 3 0,41-8 16,-17 2-16,2-1 15,3-1-15,-1 1 0,-1-1 0,7-1 16,-1-1-16,-4 0 0,-2 0 0,-1 0 15,-5 1-15,-7 0 0,-3 1 16,-5 0-16,-5-1 0,-1 3 16,0 0-16,0 1 0</inkml:trace>
  <inkml:trace contextRef="#ctx0" brushRef="#br0" timeOffset="160036.3232">22313 6020 0,'0'0'0,"0"0"15,0 0-15,0 0 0,0 0 16,0 0-16,0 0 0,7 31 16,-7-31-16,2 39 0,-2-19 0,-3 10 15,0 7-15,0 1 0,-1 1 16,1 14-16,-1 14 16,0-9-16,1-7 0,1 5 0,1-5 15,0-9-15,0-6 0,-1-1 16,1-4-16,0-11 0,-1-5 0,-1-3 15,-2-3-15,1-2 0,-1-3 16,0-8-16,-2-7 16,2-3-16,2-2 0,-1 2 0,2 3 15,0 2-15</inkml:trace>
  <inkml:trace contextRef="#ctx0" brushRef="#br0" timeOffset="160221.2576">22281 6408 0,'0'0'0,"0"0"16,0 0-16,0 0 0,0 0 0,0 0 0,0 0 15,-17 21-15,17-21 0,-16 22 16,16-22-16,-19 30 0,8-12 16,-3 1-16,-2 1 15,1-1-15,0-2 0,-2 4 0,0-2 16,3-5-16,2-2 0,3-5 16,2-5-16,3-3 0,2-3 15,-1 0-15,2 2 0,0-1 16</inkml:trace>
  <inkml:trace contextRef="#ctx0" brushRef="#br0" timeOffset="160371.2569">22331 6462 0,'0'0'0,"0"0"16,0 0-16,0 0 0,20 17 15,-20-17-15,21 20 16,-9-9-16,0 0 0,1 3 0,0 2 16,-1 0-16,-1-3 0,4 3 15,2-4-15,0-1 0,-1-1 16,-1-5-16,0-4 0,-3 0 0,-1-1 15,-2 1-15</inkml:trace>
  <inkml:trace contextRef="#ctx0" brushRef="#br0" timeOffset="160701.2947">22694 6325 0,'0'0'0,"0"0"0,0 0 0,22-7 16,-22 7-16,27-5 0,-10 2 0,2 0 15,2 0-15,2 0 0,2-2 16,5 1-16,-1 0 0,-2 0 16,1 2-16,-4 1 0,-2 1 15,-2 3-15,-2 2 0,-4 1 16,-2 3-16,-4 6 0,-4 4 16,-2 2-16,-4-1 0,-2 6 15,-4 3-15,-2 8 0,2-2 16,-1-2-16,0-2 0,0-4 0,1-4 15,1 2-15,0-4 16,3-5-16,-1-2 0,0-3 0,-1-5 16,0-2-16,-2-1 0,-3-3 15,-3-2-15,0-2 0,0-3 16,-3-6-16,2-7 0,1-4 16,-1-2-16,4 4 0,2 4 15,2 3-15</inkml:trace>
  <inkml:trace contextRef="#ctx0" brushRef="#br0" timeOffset="160921.2667">22987 6138 0,'0'0'0,"0"0"16,0 0-16,-8 28 0,8-28 16,-15 36-16,1-10 0,0 5 15,-2 0-15,-5 15 0,0 2 16,-4 5-16,0-4 0,-2 5 0,4-7 15,3-7-15,2-6 0,2 1 16,2-6-16,4-10 0,2-5 16,2-3-16,3-3 0,1-5 15,2-3-15,0 0 0,0 0 16,0 0-16</inkml:trace>
  <inkml:trace contextRef="#ctx0" brushRef="#br0" timeOffset="161321.2727">23583 6399 0,'0'0'0,"0"0"16,0 0-16,0 0 0,0 0 16,5 23-16,-5-23 15,-1 22-15,1-22 0,-6 20 0,6-20 16,-14 21-16,7-12 0,-2 0 0,-1 0 15,0-2-15,1 1 0,-1-4 16,-1-1-16,0-1 0,-1 1 16,1-4-16,0-3 15,1-1-15,1-2 0,4-1 16,1-3-16,2 0 0,1 0 0,4-5 16,5 0-16,0 2 0,1 2 15,6 0-15,5 1 16,1 3-16,1 2 0,3 2 0,4 3 15,4 2-15,-2 3 0,0 2 0,-1 1 16,-4 1-16,-2 1 0,-3 2 16,-2 1-16,-3 1 0,-1 1 15,-6-1-15,-6 0 16,-3 3-16,-2 1 0,-9 3 0,-6 0 16,4-3-16,2-3 0,2-4 15</inkml:trace>
  <inkml:trace contextRef="#ctx0" brushRef="#br0" timeOffset="168835.5752">17870 7553 0,'0'0'16,"0"0"-16,0 0 0,0 0 0,0 0 16,0 0-16,0 0 15,0 0-15,0 0 0,0 0 0,0 0 16,0 0-16,17-17 0,-17 17 0,0 0 15,25 2-15,-25-2 0,0 0 16,34 0-16,-19 0 0,3 1 16,2-1-16,2 0 0,1 0 15,2-1-15,11 2 16,1 0-16,2-1 0,-1-1 0,5 0 16,2 0-16,11-1 0,-4-1 15,15 2-15,0 3 0,-4-2 0,-5 0 16,14-1-16,-1 0 15,-3 0-15,-3 0 0,11-2 16,1-1-16,-8 2 0,-5 2 0,7 0 16,3 0-16,22-1 0,-15 0 15,-1 0-15,-1 0 0,-5-1 16,-3-2-16,1 3 16,3 2-16,-10-1 0,-6-1 0,8 1 15,6-1-15,-10 2 0,-7 4 0,6-6 16,4-5-16,-5 1 15,-1 1-15,-1 2 0,2 1 16,-6-2-16,-3 2 0,6 1 16,5 1-16,-8-4 0,-4-1 0,1-1 15,1 1-15,-5 5 16,-1 3-16,-1-4 0,0-2 16,-5 3-16,-2 1 0,-3-2 0,0-2 15,-4 1-15,-2 0 0,-2 3 16,-2 3-16,-7-2 0,-5 1 0,-4-7 15,-2-3-15,-7 4 0,-1 2 16,1-3-16,-1 3 0,0 0 16,-3 0-16,-4 1 0,-3 0 15,-2-2-15,-1 0 0,-2-2 16,-6 0-16,-1 2 0,-1 1 16,-5-1-16,-6-2 15,-1 1-15,0 4 0,-11-2 0,-4-2 16,0 1-16,-2 0 0,-5 0 0,-3 0 15,-6 3-15,4 0 0,-5 2 16,-5-2-16,-5-1 16,5-1-16,-4 2 0,-4 2 15,-4-3-15,7-1 0,-26 1 16,7 0-16,17 4 0,11 4 0,-4-5 16,-3-1-16,7 2 0,3 2 15,-1 1-15,1 1 0,8-3 16,4-2-16,2-2 0,1-1 15,8 3-15,5 1 0,4-3 0,3-2 16,9-1-16,6-1 16,5 0-16,3 1 0,1 0 0,2-1 15,4 2-15,3-3 16,-3 3-16,2-3 0,3 2 0,2 0 16,0 1-16,-2 1 0,0 0 15,-1-1-15,0 1 0</inkml:trace>
  <inkml:trace contextRef="#ctx0" brushRef="#br0" timeOffset="171835.3282">2469 8419 0,'0'0'0,"0"0"16,0 0-16,0 0 0,0 0 0,13-18 15,-13 18-15,0 0 0,0 0 16,28-8-16,-28 8 0,0 0 16,31 2-16,-21-1 0,0-1 15,0 0-15,2 0 0,3 0 16,1 1-16,-2 0 0,2 1 0,1-2 15,0 0-15,-2-1 0,2-2 16,2 3-16,-1-1 0,2 1 16,1-2-16,6 1 0,-2 0 15,-1 0-15,1-1 0,2 2 16,1-1-16,-1 0 0,-2 1 16,2 1-16,4 0 0,-3-1 15,1-2-15,9 1 0,-1-1 16,2 1-16,-2 0 0,-2 1 0,1 1 15,1-1-15,2-1 0,-2 1 16,1 0-16,6-1 0,0 1 16,-3-1-16,-1 0 0,2 1 15,-1 1-15,0-1 0,-2 0 16,1 1-16,1-1 0,-2 0 16,-1-2-16,3 0 0,2 1 15,5 1-15,-3 1 0,-1-1 16,0 2-16,-2-4 0,1 0 0,1 2 15,0 1-15,-2-1 0,0 0 16,-1 0-16,-2 0 0,2 0 16,1 1-16,-1-1 0,-3 2 15,1-1-15,-2-1 0,3-1 16,2 1-16,-3 0 0,-3 2 16,3-1-16,-3-1 0,0 1 15,1-1-15,-1 0 0,2 0 16,0 3-16,0 4 0,-3-3 0,0-3 15,2 0-15,1 0 0,-4 0 16,2 1-16,-2-1 0,4 0 16,-5 2-16,0 0 0,-1-1 15,2 0-15,-1-2 0,0 0 16,1-1-16,0-2 0,0 2 16,1 2-16,-1 2 0,2-1 15,-3 1-15,1-1 0,-1-2 16,-1 0-16,1 0 0,1 1 0,2-2 15,0 0-15,-1-2 0,-4-1 16,5 3-16,-1 2 0,-1 1 16,-1 0-16,1 0 0,2-2 15,-3 0-15,-1 0 0,-3 0 16,3 2-16,-4-2 0,1 0 16,-1 0-16,1 0 0,0 1 15,0 2-15,0-1 0,2 3 16,-4-4-16,-1-2 0,0-1 15,3 2-15,-4 1 0,2 1 0,-2 2 16,0-2-16,-1-1 0,-2-1 16,3 0-16,1 1 0,-1-1 15,-2 1-15,-2 0 0,-1 1 16,-4 0-16,2-2 0,1 1 16,2 1-16,-1-2 0,-1-1 15,-3 1-15,-1 1 0,-1 0 16,0 0-16,0 1 0,-2-2 15,2 0-15,2 0 0,-5 0 0,-1 0 16,0 1-16,-4-1 0,2 0 16,0 0-16,-3 1 0,2 0 15,0 0-15,-1 0 0,0-1 16,-1-1-16,0 1 0,-1-1 16,-1 1-16,1 0 0,-1 1 15,-1-1-15,0 0 0,1-1 16,-3 1-16,2-2 0,-2 2 15,2 1-15,-2-1 0,3 1 0,-3-1 16,0 0-16,1 0 0,-1 0 16,0 0-16,0 0 0,0 0 15,0 0-15,0 0 0,0 0 16,0 0-16,0 0 0,0 0 16,0 0-16,0 0 0,0 0 15,0 0-15,0 0 0,0 0 16,0 0-16,0 0 0,0 0 15,0 0-15,0 0 0,0 0 0,0 0 16,0 0-16,0 0 16,0 0-16,0 0 0,0 0 0,0 0 15,0 0-15,0 0 0,0 0 16,0 0-16,0 0 0,0 0 16,0 0-16,0 0 0,0 0 0,0 0 15,0 0-15,0 0 0,0 0 16,0 0-16,0 0 15,0 0-15,0 0 0,0 0 0,0 0 16,0 0-16,0 0 0,5 2 16,-5-2-16,0 0 15,0 0-15,0 0 0,0 0 0,0 0 16,0 0-16,0 0 0,0 7 16,0-7-16,0 0 0,0 0 0,0 0 15,0 0-15,1 5 0,-1-5 16,0 0-16,0 0 0,0 0 15,0 0-15,0 0 0,0 0 16,0 0-16,0 0 0,0 0 16,0 0-16,0 0 0,0 0 15,0 0-15,0 0 16,0 0-16,0 0 0,0 0 0,0 0 16,0 0-16,0 0 0,0 0 0,0 0 15,2 5-15,-2-5 0,0 0 16</inkml:trace>
  <inkml:trace contextRef="#ctx0" brushRef="#br0" timeOffset="174652.2822">13102 8481 0,'0'0'0,"0"0"0,0 0 0,26-5 16,-14 4-16,4 0 0,1-2 15,3 2-15,2 1 0,9 0 16,2 0-16,0 0 0,0 0 15,9 0-15,2-1 0,0 1 16,-1 1-16,1-2 0,2-1 16,0 1-16,1 1 0,12-1 15,0 1-15,-2-1 0,-3 1 16,11 1-16,1 0 0,-5-2 16,-2 0-16,0 0 0,1-1 15,7 0-15,-2-1 0,1 0 16,3 0-16,-7 3 0,-4 3 15,29-3-15,-5 1 0,-9-2 0,-4 1 16,-1 0-16,2 1 0,-4 1 16,-2-2-16,0 1 0,0-1 15,-2 2-15,-1 0 0,5 1 16,4-2-16,-3 1 0,-2 0 16,1-1-16,0-2 0,-4 2 15,-4 1-15,6-2 0,5-1 0,-1 1 16,0 1-16,2 2 0,2 0 15,-6 0-15,-3-2 0,2 0 16,2-1-16,-1 0 0,0 2 0,0-2 16,-1 1-16,2-2 0,0-2 15,2 0-15,2 2 16,-6 0-16,-5 1 0,4-1 16,4 0-16,-4 0 0,-2-1 15,5 0-15,1-2 0,-2 2 16,-1-1-16,0 2 0,0 0 15,-4 0-15,-3-1 0,3 1 16,2 0-16,1 1 0,2 0 0,-1 2 16,0 2-16,-6-3 0,-3 1 0,5-2 15,5 0-15,-2 1 0,-2 0 16,2-2-16,1-2 16,-8 6-16,-5 1 0,5-1 15,2 1-15,2-3 0,0 0 0,1 1 16,-1 2-16,-6-2 0,-4-2 15,4 1-15,4 1 16,0 0-16,-1 1 0,1-3 16,-1-1-16,-3 1 0,-2 2 0,5-1 15,5 0-15,-4 0 0,-4-1 0,2 2 16,2 3-16,-1-3 0,0-2 16,3 1-16,3 0 0,-7-2 15,-4-3-15,1-1 16,3 2-16,0 3 0,2 2 0,0-1 15,0-2-15,-3 1 16,-4-1-16,5 0 0,1 0 16,-2 0-16,-2 0 0,3-1 0,1 2 15,-2 0-15,-2 2 0,4-1 16,0 0-16,-4-1 0,-2-1 0,2 1 16,1-1-16,0-1 0,0 2 15,3 0-15,1-1 0,-6 2 16,-3 1-16,3 0 0,3-1 15,-3-1-15,-4 0 0,3 0 16,2-1-16,-1 2 0,0 1 16,3 1-16,3 1 0,-5-2 15,-3-1-15,2-1 0,1-1 16,-3 5-16,-3 3 0,3-6 0,2-5 16,-2 1-16,-1 2 0,-2-1 15,1 2-15,-1-2 0,0 0 16,-1 2-16,0 1 0,0-1 15,-2-1-15,0 0 0,-1-1 16,-1 1-16,0 0 0,0-2 16,1 1-16,-3 1 0,-2 0 15,1 1-15,2 1 0,-14 0 16,2 0-16,-1-2 0,3-3 0,3 3 16,0 1-16,2 1 0,2 2 15,-2-2-15,1 1 0,-3-1 16,0-1-16,0 0 0,-1 0 15,0 2-15,1 2 0,0-1 16,1 0-16,-4-1 0,1 1 16,-2 0-16,-3 2 0,3-2 15,2 0-15,-3 0 0,-2-2 0,0-2 16,2-3-16,-7 5 0,-4 4 16,2-2-16,2-1 15,-6-2-15,-3 0 0,-1 0 16,-1 0-16,-2 0 0,-2 1 15,-1-1-15,-1 1 0,-1-1 0,-2-1 0,-3 1 16,0 0-16,-2-1 16,-2-2-16,1 2 0,1-1 15,0 1-15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0T02:01:43.294"/>
    </inkml:context>
    <inkml:brush xml:id="br0">
      <inkml:brushProperty name="width" value="0.05292" units="cm"/>
      <inkml:brushProperty name="height" value="0.05292" units="cm"/>
      <inkml:brushProperty name="color" value="#FF0000"/>
    </inkml:brush>
  </inkml:definitions>
  <inkml:trace contextRef="#ctx0" brushRef="#br0">4210 391 0,'0'0'0,"0"0"0,0 0 0,0 0 16,0 0-16,-25-15 15,25 15-15,-19-16 16,9 8-16,-1 2 0,1 0 0,0 2 16,0 2-16,1-2 0,-4 0 0,0 0 15,-2-1-15,-1 1 16,3 1-16,-9-1 0,0 0 16,0 2-16,0-1 0,-4 1 15,-2 4-15,-1-2 0,4 0 0,-13-2 16,-6-1-16,3 3 15,4 2-15,-5 2 0,-2 1 16,-3 5-16,6 3 0,-6-1 0,-1-1 16,5-2-16,4-1 0,-11-1 15,-4 0-15,7 4 0,8 2 16,-9 3-16,-2 2 0,5-1 16,8 0-16,-13 1 0,-1 1 15,3-5-15,4-3 0,0 5 16,-2 2-16,5-1 0,2-3 0,-17 14 15,4 3-15,25-15 0,1 0 16,-19 11-16,1-1 0,22-10 16,3-1-16,-15 13 0,4 3 15,11-18-15,2-1 0,-6 7 16,-5 5-16,9-5 0,3-2 0,-7 6 16,-3 5-16,2-3 15,4-1-15,2 3 0,3 2 0,1-7 16,0-3-16,-1 2 0,-2 4 15,3-5-15,1-2 0,2 8 16,3 5-16,2-10 0,0-4 16,0 4-16,-1 3 15,4 2-15,4 3 0,-2-1 0,-5 0 16,0-6-16,2-3 0,1 7 16,1 4-16,1-2 0,1-2 15,0 0-15,0 1 0,0-1 0,3-1 0,-2 2 16,1 2-1,-1-4-15,2-2 0,1 4 0,5 2 16,-3-5-16,0-2 0,6 8 16,1 4-16,-3-12 0,-1-5 0,1 9 15,-1 3-15,1-6 16,-4-2-16,10 6 0,2 0 16,-2-6-16,0-1 0,3 6 15,4 2-15,-5-7 0,-3-2 0,12 5 16,7 1-16,-2-7 0,-4-5 0,4 3 15,5 2-15,-2-2 16,-3-1-16,6-3 0,4-2 16,-2 0-16,1-2 0,3 1 15,0-1-15,-3 1 0,-2-2 16,5-2-16,3-1 0,-5 1 16,-1 2-16,10-1 0,3 0 15,-5-4-15,-7-2 0,9 5 0,5 1 16,-6-2-16,-7-1 15,15 3-15,12 1 0,-13-2 16,-10-1-16,21 4 0,-12-1 16,-15-2-16,-1 1 0,18 3 0,1 1 15,-23-6-15,1-1 0,7 5 16,5 2-16,-9-3 0,1-1 16,7-1-16,-1-2 0,-6 0 15,1 2-15,7-1 0,2 3 16,-7-4-16,1 0 0,3-5 15,1 1-15,-1 0 0,0 1 16,24 2-16,-9 2 0,-21 0 0,0 1 16,23-5-16,-4-5 0,-2 2 15,-3 2-15,-2 2 0,0 0 16,-2-4-16,1-4 0,1 2 16,0 3-16,-1 2 0,0-1 15,1-2-15,1-5 0,-3-1 16,-4-2-16,4 3 0,3 4 15,1-3-15,5-2 0,-3-2 16,2-1-16,-4 1 0,-5 4 0,2-4 16,2-4-16,-1 6 0,0 5 15,-1-2-15,0 1 0,-5-4 16,2-2-16,-5-1 0,1-1 16,-1-1-16,-1 1 0,1-3 15,0 1-15,1 1 0,1 3 16,-4-1-16,0-3 0,-5 1 15,-1-1-15,-1 0 0,0 0 16,3 0-16,1 0 0,0-3 0,1-2 16,-17 10-16,3-2 0,3-2 15,2-2-15,1-1 0,0-2 16,0 1-16,2 1 0,-2 1 16,-3 0-16,1-2 0,3 0 15,-7 0-15,-2 2 0,0-5 16,3-1-16,-5 2 0,-2 1 15,-2 2-15,-1-1 0,-2 0 16,-3 0-16,-1-1 0,0-2 0,0 4 16,-1 0-16,-1-1 0,0 0 15,-3 0-15,-2-1 0,2 0 16,2-1-16,-6 2 0,0 0 16,0 0-16,-1-2 0,-1 0 15,-1-1-15,-4 1 16,-4 0-16,-1 4 0,0 1 0,-1 0 15,-1-1-15,-1-2 0,-1-3 16,-3 1-16,-1 0 16,-2-1-16,-1-1 0,-1 1 0,-2 0 0,-1 3 15,0 0-15,-7-4 0,0-2 16,0 2-16,0 4 0,-2-1 16,-1-1-16,1 1 0,-1 0 15,-2-2-15,-4-2 0,1 3 16,3 1-16,-11-2 15,0 1-15,3-4 0,2 1 0,-3 2 16,-2 1-16,1 4 0,2 0 0,-2 0 16,1-1-16,-2-1 0,2 1 15,-11-4-15,1 2 0,2 0 16,-1 3-16,0-2 0,2 0 16,2 5-16,3 5 0,-3-6 15,0-4-15,-1 1 0,0 3 16,-5-3-16,2 3 0,-16-2 15,5 3-15,5 0 0,1 3 16,1-2-16,1-2 0,3 1 0,3 0 16,-3 2-16,1 1 0,0 3 15,-1-1-15,2-3 0,0-4 16,0 4-16,2 2 0,-3 1 16,-2 1-16,0 0 0,1-1 15,3 1-15,2 0 0,-4 3 16,-1 3-16,-2 0 0,1-1 15,3 4-15,4 0 0,-6-11 16,-7-8-16,3 11 0,-1 6 0,0-2 16,-4-2-16,0 9 0,-1 4 15,-5 2-15,-3 2 0,-2-5 16,-1-3-16,-4 1 0,-4-1 16,3 8-16,0 6 0,3 0 15,-2 2-15,6 2 0,5 1 16,4 6-16,4 3 0,18-10 15,12-7-15,11-6 0</inkml:trace>
  <inkml:trace contextRef="#ctx0" brushRef="#br0" timeOffset="16565.3596">7642 12238 0,'0'0'0,"0"0"16,0 0-16,0 0 0,0 0 0,5 25 15,-5-25-15,0 26 16,0-26-16,2 29 0,-1-11 0,-1 1 15,0 1-15,0 2 0,0 4 16,0 6-16,0 0 0,0 2 16,-1 2-16,0 1 0,1 2 15,-2 12-15,-1 1 0,1-4 16,0-2-16,-1 13 0,-1 2 16,1-2-16,1-1 0,0 10 15,-1-1-15,2-4 0,1-2 16,1 11-16,2 2 0,-2-7 15,0-4-15,4 33 0,2-6 16,0-13-16,0-9 0,1-2 16,1 0-16,1-2 0,-3-2 0,0 6 15,0 2-15,-3-8 0,-1-8 16,2 5-16,-1 1 16,-1-4-16,1-3 0,-3 3 0,-1 2 15,-1-7-15,0-5 0,1 4 16,1 3-16,0-8 0,-1-4 0,2-2 15,-1-1-15,3-8 0,1-5 0,-1 1 16,1 1-16,-1-3 16,0-3-16,0-9 0,0-5 15,0-8-15,-1-2 0,-1 0 16,-2 3-16,4-3 0</inkml:trace>
  <inkml:trace contextRef="#ctx0" brushRef="#br0" timeOffset="20063.9636">7788 12397 0,'0'0'16,"0"0"-16,0 0 0,28-4 16,-14 1-16,1 1 0,3-1 15,3 0-15,2-1 0,9-1 16,2 1-16,0-1 0,0 1 0,11-2 15,4 0-15,-2 0 0,1 1 16,10-1-16,2 1 0,-5 0 16,-4-1-16,6 3 0,1 1 15,11-1-15,-4-2 0,4 0 16,4 1-16,3-3 0,-8 1 16,5 0-16,4 1 0,-7 0 15,-5 1-15,34 0 0,-5 1 16,-6 1-16,-3-1 0,4-1 15,4-1-15,-13 1 0,-8 1 0,0 2 16,-1 2-16,-6 1 0,-4 0 16,8-2-16,7-1 0,-2 1 15,-1 1-15,9-1 0,5-2 16,-1 0-16,-2 1 0,-5-1 16,-2 1-16,-1-4 0,-1-2 15,1 1-15,1 2 0,-4 1 16,-3 2-16,2-1 0,2-1 15,0 0-15,0-1 0,1 1 16,2 2-16,-4 0 0,-3 1 16,5-1-16,4 0 0,-1 0 15,0-1-15,-1 1 0,-1-2 0,-4 2 16,-2 0-16,3 1 16,6 0-16,-10 1 0,-5 1 0,1 1 15,1 1-15,4-3 0,2-3 16,3 2-16,0 3 0,-1-1 15,-1 0-15,4-1 16,5-1-16,-9 0 0,-6 2 0,2-2 16,2 1-16,-2 0 0,1-1 0,12 1 15,11-1 1,8 1-16,6 3 0,-27-2 16,-21 0-16,21 0 0,12-1 15,-12-2-15,-10 0 0,13 2 16,8 1-16,-16 1 0,-12 2 0,18-1 15,10-1-15,-17 1 0,-12 0 0,17-4 16,13-4-16,-16 3 16,-11 1-16,13 0 0,10 0 15,-14 0-15,-9 1 0,15-1 16,9 1-16,-13-1 0,-10 0 0,10 0 16,7 1-16,-10 0 15,-8 0-15,14 2 0,9 1 16,-11-6-16,-8-4 0,6-1 0,4 0 15,-11 2-15,-7 3 0,12-2 16,8 0-16,-16 4 0,-9 3 0,13-3 16,12-4-16,-12 1 15,-6 2-15,7-1 0,6-2 16,-8 2-16,-7 0 0,13 2 16,8 2-16,-16-2 0,-10 0 0,15 0 15,9-2-15,-12 2 16,-11-1-16,12 1 0,11 1 0,-11-2 15,-5-2-15,8 2 0,4-1 16,-10 2-16,-6 0 0,9 2 16,7 0-16,-12 0 0,-9-1 15,13-1-15,9-1 0,-7 1 16,-4-1-16,4 1 0,2 0 16,-13-2-16,-11 1 0,16 1 15,11 1-15,-12 1 0,-9-1 16,9-1-16,5-1 0,-8-1 0,-7 1 0,7 1 15,8 1-15,-12 1 16,-8-1-16,11-1 0,7 0 16,-13-1-16,-10-2 0,8 1 15,5 2-15,-4 1 0,-4 0 0,5-2 16,3 0-16,-6 0 16,-6 0-16,5 0 0,1-3 15,-8 3-15,-5 0 0,2-3 16,4-1-16,-4-2 0,-3-1 0,1-1 15,-1-2-15,-5 6 0,-5 5 0,4-4 16,2-2-16,-4 1 0,-3 1 16,6 1-16,5 1 15,-18 1-15,-4 1 0,8 0 16,6-3-16,-7 1 0,-3 0 0,5 1 16,0 1-16,-6 0 15,-1 0-15,4 1 0,3 0 16,-3 0-16,-3 1 0,1 1 15,1 1-15,-6 0 0,-1 1 0,2-2 16,4-1-16,-3 2 0,0 0 0,-1 3 16,1 1-16,-1-2 15,-1 0-15,0 2 0,-1 1 16,-1-1-16,-2 2 0,0 0 16,0 0-16,-2-1 0,0 0 0,1 2 15,0 3-15,-2 0 16,0 0-16,0 3 0,1 2 15,-2-5-15,1 0 0,1 7 0,-2 3 16,1-1-16,-1-2 0,-1 4 16,1 1-16,-1 1 0,1-1 15,-1 2-15,2 2 0,-2 1 16,0 0-16,2 2 0,-1 2 16,1 5-16,-2-3 0,1 2 15,-1 0-15,0-2 0,-2-2 0,0 4 16,-1 3-16,0-2 0,0-1 15,0 7-15,-1 2 16,0-9-16,-1 1 0,0 6 16,-1-1-16,-1-4 0,-2-2 0,-1 1 15,-2 0-15,-1 0 0,0 1 16,0 0-16,2 1 0,-4 0 16,-3 0-16,0 4 0,1-2 15,2 1-15,2 2 0,1 0 16,1 2-16,1-2 0,1-1 15,-1 2-15,-1 1 0,0-1 0,-2 0 16,3 2-16,3 0 0,-1-1 16,-3-4-16,0 5 0,0 3 15,1 0-15,3-7 0,-4 14 16,0-5-16,1-1 0,2 0 16,-2-6-16,0-5 0,-1-7 15,-1-5-15,3-12 0,-1 2 16,0-1-16,-1 2 0,-1 0 15,-1 0-15,1-3 0,-3 0 0,-4-4 16,-3-2 0,-5 1-16,-1 0 15,4-1-15,3-2 0,-5 1 0,-4 1 16,5-3-16,0-1 0,-3 0 16,1-2-16,3-2 0,0-1 0,-5 3 15,-5 1-15,5-1 16,2-1-16,-4 0 0,-1-1 15,-1-1-15,0 0 0,-2-1 0,-1 1 16,0-1-16,2 1 0,-8-1 16,-4 1-16,0-4 0,0-1 15,-6-1-15,0 0 0,1 0 16,1 1-16,-5-1 0,-2 0 16,2-1-16,2 0 0,-4 0 15,-1 1-15,-9 0 0,1 1 16,2-1-16,-1-2 0,3-1 15,0-2-15,-5 1 0,-3 0 0,-30-2 16,8 3-16,4 1 0,4 3 16,6-3-16,5-2 0,-4 0 15,-2 2-15,3 1 0,3 2 0,-4-2 16,-1 0-16,4 0 0,1 0 16,-4 1-16,-2 0 15,-2 0-15,0 0 0,-1 1 0,-2-1 16,3 1-16,2 0 0,-3 0 15,-1 1-15,-1-2 0,2-3 16,-1 2-16,-2 1 16,3 1-16,2-1 0,-2 5 15,-2 3-15,2-1 0,2-2 0,-4 1 16,0 0-16,3 1 0,4 1 0,-5-3 16,-3-1-16,5-1 15,3 1-15,-2 2 0,-1 1 16,6 1-16,4 1 0,-9-3 15,-6-1-15,2 1 0,1 1 0,-3 0 16,1-1-16,2-3 0,5-1 16,-3-3-16,-2-1 0,3 3 15,2 3-15,-5-2 0,-1-1 16,2-1-16,2-3 0,-3 2 16,-3 2-16,4-3 0,2-2 0,-2 2 15,-2 0-15,5 0 0,2 0 16,-4 2-16,-4 0 15,7-1-15,3-2 0,0 2 16,-2 2-16,4-1 0,1 0 0,-2 1 16,-4 1-16,-1 1 0,0 1 15,1 1-15,-1 1 0,2-2 16,3 0-16,0 1 0,2 2 0,5 0 16,5 1-16,-6 0 15,-1-1-15,-2 0 0,0-1 0,-5 1 16,-1 1-16,6-2 0,6-1 15,0-1-15,2 0 16,1 3-16,-1 3 0,-5-2 16,-3 0-16,6-2 0,4-2 0,-1 2 15,-2 1-15,-2-1 0,0-1 16,-3 0-16,-1 0 0,6 2 0,3 3 16,-2-3-16,1-1 15,-1-3-15,-2-1 0,-2 1 0,-1 1 16,5-1-16,3 0 0,-1 0 15,-1 0-15,-2 3 0,-4 2 16,0-1-16,-1 2 16,8-5-16,5-4 0,-3 2 0,-2 0 15,-1 0-15,-1 0 0,2 2 16,1 1-16,1-3 0,1 0 0,-5 0 16,-6-2-16,4 0 0,4 0 15,0 0-15,1 1 0,-3 0 16,1 2-16,-3-6 15,-1-4-15,6 5 0,4 4 0,-3-2 16,-3-1-16,-2-3 0,1-3 16,-1 4-16,1 4 15,3-1-15,3 1 0,-5 0 0,-5-2 16,3-1-16,4 0 0,0 4 16,1 1-16,0 0 0,-1 1 0,-1-5 15,-2-1-15,5 3 0,5 2 16,-5 0-16,-2-1 0,2-2 15,1-3-15,4 5 16,0 4-16,-4-3 0,0-1 0,3 1 16,2-1-16,0-1 0,2 0 15,-2-3-15,-2 0 0,4 1 16,3 2-16,-6 0 0,-4 0 16,8 0-16,5 0 0,-2-1 0,-1 1 15,5 1-15,2 1 0,-3 0 16,0-1-16,16-2 0,-4 0 15,-4 0-15,0 0 16,-1 0-16,0 1 0,0-1 0,1 0 16,-2 2-16,1 0 0,2-1 15,1 0-15,4 1 0,3-1 16,-1 1-16,-1 1 0,1-2 0,1 0 16,1 0-16,1 0 15,7 0-15,3 0 0,0 1 0,4 0 16,0 0-16,2 0 0,1 0 15,0 0-15,2 0 0,0 0 16,0 0-16,2 2 0,3 0 16,1 1-16,4 0 0,3 2 15,-1-1-15,0-1 0,-2 0 16,-1 0-16,-1-1 0</inkml:trace>
  <inkml:trace contextRef="#ctx0" brushRef="#br0" timeOffset="24312.7411">13296 13371 0,'0'0'0,"0"0"15,0 0-15,0 0 0,0 0 0,24-2 16,-24 2-16,26-1 16,-26 1-16,29 0 0,-11 1 0,2 1 0,3-1 15,0-1-15,0-1 0,0-1 16,1 1-16,11 0 0,0 0 16,1 1-16,1 0 15,1-1-15,4-1 0,8 0 16,-2 0-16,3 0 0,1-1 15,7 0-15,-1 2 0,0 1 0,3 1 16,-5-3-16,-3-1 0,13 2 16,2 2-16,-3 0 0,-3 1 15,12-3-15,0-1 0,-6 0 16,-3 2-16,-1 0 0,-2 0 0,22 2 16,-9-1-16,-4 4 0,-1 3 15,-10-5-15,-6-4 0,3 1 16,1 1-16,-5 1 0,-2 2 15,-8-1-15,-6-2 0,-8-1 16,-6-1-16,-1 0 0,-1-1 16,-12 2-16,0-1 0,-4 1 15,-3-1-15,-6-1 16,-7-1-16,4 2 0,2-1 0,1 1 0</inkml:trace>
  <inkml:trace contextRef="#ctx0" brushRef="#br0" timeOffset="28184.5373">14465 12703 0,'0'0'0,"0"0"16,0 0-16,0 0 0,0 0 0,0 0 16,0 0-16,0 0 0,0 0 0,26 5 15,-26-5-15,0 0 0,0 0 16,0 0-16,0 0 16,26 0-16,-26 0 0,0 0 0,20-13 15,-20 13-15,19-20 0,-5 4 16,4-4-16,0-3 0,1-3 15,10-14-15,4-5 16,1 1-16,0 0 0,15-19 0,13-16 16,-5 7-16,-3 6 0,14-19 15,13-14-15,-11 10 0,-7 10 16,32-37-16,-5 8 0,-12 18 16,-10 15-16,2-4 0,2-1 15,-12 13-15,-7 8 0,4 3 16,4 0-16,-14 11 0,-9 6 0,1 4 15,0 4-15,-8 3 0,-7 5 16,-10 4-16,-5 2 16,-5 7-16,-1 6 0,-6 0 0,-3 2 15,1 1-15,3 0 0,0 0 16</inkml:trace>
  <inkml:trace contextRef="#ctx0" brushRef="#br0" timeOffset="28449.5712">16730 10121 0,'0'0'0,"0"0"0,0 0 16,22 19-16,-14-9 0,-1 2 16,1 2-16,0 2 0,1 0 0,0 5 15,0 0-15,-2-6 16,-2-5-16,0 0 0,-1-3 16,0-1-16</inkml:trace>
  <inkml:trace contextRef="#ctx0" brushRef="#br0" timeOffset="28649.5783">16428 10419 0,'0'0'0,"0"0"0,30-3 16,-7 1-16,4-1 0,18-1 16,8 1-16,15 0 0,0 2 15,17-2-15,1 0 16,2 3-16,-11 1 0,-1 1 0,-10 2 0,-13-4 15,-10 0-15,-13 0 0,-9 0 16,-7 0-16,-3 0 0,-3 0 16</inkml:trace>
  <inkml:trace contextRef="#ctx0" brushRef="#br0" timeOffset="28884.5604">16891 10550 0,'0'0'15,"0"0"-15,19 19 0,-8-5 0,1 1 16,6 9-16,3 1 16,0 3-16,0 0 0,2 9 15,-2 0-15,-3-2 0,-4-2 0,-4 1 16,-4-5-16,-5-5 16,-3-6-16,-7 0 0,-5-1 15,-2-7-15,-3 0 0,-7-4 16,-7-2-16,1-7 0,1-4 0,-8-6 15,1-3-15,7 4 0,8 2 0,4 3 16</inkml:trace>
  <inkml:trace contextRef="#ctx0" brushRef="#br0" timeOffset="29083.4264">16854 10575 0,'0'0'0,"-7"9"0,-5 6 15,-3 1-15,-1 1 0,-11 13 16,-4 6-16,-6 8 0,0-2 0,0 4 16,4-2-16,6-10 15,7-5-15,5-4 0,7-7 16,8-8-16,5-4 0,-1-2 16,0 0-16,-2-2 0</inkml:trace>
  <inkml:trace contextRef="#ctx0" brushRef="#br0" timeOffset="29263.3572">18134 10285 0,'0'0'16,"0"0"-16,0 0 0,0 0 0,0 0 0,-35 19 15,13-9-15,-4 1 16,-5 0-16,-6 4 0,-3 2 15,-10 4-15,4-2 0,-2 2 16,10-6-16,7-2 0</inkml:trace>
  <inkml:trace contextRef="#ctx0" brushRef="#br0" timeOffset="29463.4197">17633 10491 0,'0'0'0,"0"0"15,0 0-15,5 28 0,-3-12 16,-2 6-16,-1 7 0,-1 1 16,-1 3-16,-3 9 0,1 3 15,-1 3-15,2-3 0,2-5 16,1-4-16,-1-1 0,1-8 16,2-12-16,2-7 0,-1-3 0,-1-1 0,0 0 15</inkml:trace>
  <inkml:trace contextRef="#ctx0" brushRef="#br0" timeOffset="29816.8117">17806 10533 0,'0'0'0,"0"0"0,0 0 16,32-6-16,-12 4 0,6-2 0,8 1 16,10-1-16,0 0 0,17 2 15,4 2-15,-3 2 16,-3 2-16,13 2 0,-1 1 15,-11-2-15,-7 1 0,6 2 0,-4 2 16,-11 1-16,-9 1 0,-6 6 16,-5 6-16,-5-3 0,-5 0 0,-7 9 15,-5 6-15,-4 2 16,-3 0-16,-6 10 0,-5 7 16,-5 0-16,-2-1 0,-2 4 0,3-2 15,6-10-15,1-7 0,2-2 16,0-4-16,1-5 0,1-3 15,0-8-15,-1-3 16,0-3-16,-1-2 0,-2-6 0,-4-4 16,-2-5-16,-1-2 0,-6-12 0,-7-7 15,5-7-15,3-6 0,7 10 16,5 7-16,4 6 0</inkml:trace>
  <inkml:trace contextRef="#ctx0" brushRef="#br0" timeOffset="29981.8099">17961 10742 0,'0'0'0,"0"0"16,0 0-16,0 0 0,0 0 0,2 26 15,-2-26-15,-3 29 0,3-29 16,-4 36-16,2-14 16,-1-1-16,1-1 0,1-5 0,0-3 15,0-2-15,0-1 0,0-2 16</inkml:trace>
  <inkml:trace contextRef="#ctx0" brushRef="#br0" timeOffset="30267.3848">18126 10780 0,'0'0'0,"0"0"16,19 4-16,-5-1 0,0 0 0,7 4 15,2 3-15,1-1 0,1 0 0,-3 1 16,-1 1-1,-2 1-15,-2 0 0,-6 1 0,-6 1 16,-7-1-16,-5-2 0,-6 0 16,-3 0-16,-6-2 0,-4-1 15,-7 1-15,0 2 0,1-3 0,1-3 16,4-1-16,2 0 16,5 0-16,4-1 0,7-1 0,6-1 15,10 2-15,8 1 0,12-1 16,9 1-16,3-3 0,1-2 15,-1 0-15,-9 0 16,-7 0-16</inkml:trace>
  <inkml:trace contextRef="#ctx0" brushRef="#br0" timeOffset="31351.5724">8595 14060 0,'0'0'0,"0"0"16,0 0-16,0 0 0,0 0 0,0 0 16,23 8-16,-23-8 15,0 0-15,36 8 0,-19-6 16,2 0-16,0 1 0,6-1 16,3-1-16,5 0 0,4 0 15,18 0-15,7 1 0,16 0 0,0 1 16,27 2-16,8-2 15,16 1-15,-4-1 0,23 2 16,3 0-16,23 5 0,-40 1 16,-13-3-16,-9-3 0,-8 0 0,-7-1 15,-11-3-15,-7-1 0,-18-4 16,-13-2-16,-10-2 0,-7-3 16,-14-2-16,-8-1 0,-3 5 15,-2 1-15,-1 3 0</inkml:trace>
  <inkml:trace contextRef="#ctx0" brushRef="#br0" timeOffset="32647.0857">12336 14290 0,'0'0'16,"0"0"-16,3 30 0,-3-30 16,-1 37-16,-2-10 0,0 7 15,-2 14-15,-1 2 0,-3 16 16,-1 2-16,-1 8 0,1-7 16,2 1-16,1-8 0,1-13 0,3-9 15,-5-4-15,-2-7 16,3-13-16,0-7 0,3-2 15,0-1-15,1-2 0</inkml:trace>
  <inkml:trace contextRef="#ctx0" brushRef="#br0" timeOffset="32917.0483">12267 14100 0,'0'0'0,"11"-4"0,6 0 0,2 0 15,5 0-15,14 0 0,8 0 16,11 4-16,-1 1 0,13 10 16,1 5-16,-5 7 15,-3 4-15,2 12 0,-8 5 0,-13-3 16,-10-3-16,-11 10 16,-11 2-16,-13-8 0,-9-4 0,-8-5 15,-6-2-15,-7-2 0,-5-1 16,-2-6-16,-3-5 0,-2-6 15,-3-4-15,-1-2 0,-2-1 16,5-6-16,2-4 0,2-10 16,1-7-16,12 8 15,8 3-15,6 3 0</inkml:trace>
  <inkml:trace contextRef="#ctx0" brushRef="#br0" timeOffset="33297.0793">13114 14802 0,'0'0'16,"-10"9"-16,-2 2 0,-2 3 0,0 5 15,-4 6-15,1 3 16,4-2-16,2-1 0,5 4 15,6-1-15,9-4 0,6-5 0,13-4 16,8-3-16,2-5 0,0-2 16,14-8-16,3-5 15,-4-3-15,-5-3 0,6-12 0,-2-6 16,-12-3-16,-7-1 0,-11-2 16,-8-3-16,-6 7 0,-6 4 0,-20 1 15,-14 1-15,-2 7 0,0 3 16,-8 6-16,-5 3 15,2 6-15,1 3 0,5 6 16,3 2-16,8 2 0,4 2 0,12 3 16,6 3-16,9-2 0,6-1 15,-3-6-15,0-2 0,-1-2 0</inkml:trace>
  <inkml:trace contextRef="#ctx0" brushRef="#br0" timeOffset="33617.0623">13928 14637 0,'0'0'15,"0"0"-15,0 0 0,-6 28 0,6-28 0,-12 36 16,-2-11-16,0 1 0,-1 4 16,-3 7-16,2 1 15,1-8-15,3-2 0,0 0 0,2-2 16,2-8-16,2-4 0,1-6 15,1-3-15,2-5 0,1-2 16,2-10-16,1-5 0,4-6 16,4-4-16,5-1 15,3-2-15,2-1 0,-2 7 0,0 5 16,-2 2-16,10 2 0,2 3 0,3 4 16,1 4-16,-2 3 0,-2 4 15,4 3-15,3 3 16,-8-1-16,-6-2 0,-4-2 15</inkml:trace>
  <inkml:trace contextRef="#ctx0" brushRef="#br0" timeOffset="33898.7626">14709 14491 0,'0'0'0,"0"0"0,0 0 16,-8 23-16,8-23 0,-18 30 0,1-6 15,-4 3-15,-3 5 0,-8 13 0,1 2 16,-1 7-16,6-6 0,2 2 16,7-6-16,6-9 15,3-6-15,7-3 0,5-3 16,5-6-16,4-4 0,6-6 15,4-6-15,2-6 0,-1-4 0,-6 2 16,-3 2-16,-3 0 16</inkml:trace>
  <inkml:trace contextRef="#ctx0" brushRef="#br0" timeOffset="34084.6699">14375 14690 0,'0'0'0,"0"0"0,0 0 16,29 0-16,-29 0 0,40 1 16,-13 1-16,3-1 0,3 0 0,15 1 15,5 2 1,-3-1-16,-3 1 0,7-1 0,-3 0 16,-3-1-16,-10 0 0,-9-1 15</inkml:trace>
  <inkml:trace contextRef="#ctx0" brushRef="#br0" timeOffset="34450.3591">15215 14593 0,'0'0'0,"0"0"16,0 0-16,0 0 0,0 0 15,-12 30-15,12-30 0,-21 30 16,7-11-16,-3 4 0,-1 3 15,1 1-15,0 2 0,-3 6 0,3-2 16,2-5-16,3-2 0,0-1 16,3-4-16,2-5 0,1-3 15,3-5-15,2-3 0,1-5 16,4 1-16,4-18 16,4-13-1,6-3-15,4-5 0,-1 5 16,-3 4-16,3-3 0,-2 5 0,0 0 15,-3 4-15,0 7 0,-1 5 0,1 4 16,0 4-16,0 5 16,-1 2-16,2 1 0,-1 4 0,1 0 15,-1 2-15,-3-2 0,-2-2 16,-2-1-16</inkml:trace>
  <inkml:trace contextRef="#ctx0" brushRef="#br0" timeOffset="34880.3805">15983 14809 0,'0'0'0,"0"0"16,0 0-16,0 0 0,0 0 16,6-23-16,-6 23 0,-10-18 15,1 8-15,-3 2 0,-2-1 16,-5 2-16,-3 3 15,-4 1-15,-4 2 0,-11 2 0,-1 5 16,-10 7-16,0 6 0,6 1 0,4 3 16,3 4-16,8 1 0,10-1 15,7-1-15,16 1 16,11-1-16,10-4 16,9-4-16,0-7 0,1-4 0,8-7 15,6-6-15,2-3 16,-7-3-16,6-12 0,5-7 15,-10 2-15,-9 2 0,-3 0 16,-8 4-16,-7 8 0,-5 5 0,-4 3 16,-1 2-16,-6 5 0,0 0 0,-7 10 15,-3 7-15,0-2 16,-1 2-16,-3 8 0,-4 4 16,5-1-16,2-5 0,8 3 15,5 1-15,4-3 0,1-4 0,4 0 16,3-2-16,0-3 15,1-4-15,-3-2 0,-3-2 0,-1-2 16</inkml:trace>
  <inkml:trace contextRef="#ctx0" brushRef="#br0" timeOffset="35065.3838">16398 14860 0,'0'0'0,"0"0"0,0 0 15,0 0-15,-17 23 0,17-23 0,-18 26 16,8-10-16,0-1 0,0 2 16,0 1-16,2-2 0,2-2 15,0 0-15,3-3 0,0-3 0,0 0 16,1-2-16</inkml:trace>
  <inkml:trace contextRef="#ctx0" brushRef="#br0" timeOffset="35215.3761">16376 14491 0,'0'0'0,"0"0"0,0 0 16,0 0-16,14 20 0,-14-20 16,16 16-16,-16-16 0,23 21 0,-12-12 15,-2-1-15,-2-1 0</inkml:trace>
  <inkml:trace contextRef="#ctx0" brushRef="#br0" timeOffset="35464.5905">16950 14509 0,'0'0'0,"0"0"15,0 0-15,0 0 0,-17 27 0,17-27 16,-26 36-16,9-15 0,-3 2 15,-7 9-15,0 0 16,4-1-16,4-1 0,1 5 0,5-2 16,3-3-16,5-3 0,6 0 15,5-1-15,4-5 0,3-6 16,3-2-16,2-2 16,4-4-16,3-3 0,-4-1 0,-5-1 15,-2 1-15</inkml:trace>
  <inkml:trace contextRef="#ctx0" brushRef="#br0" timeOffset="35634.1979">16570 14764 0,'0'0'0,"0"0"0,0 0 0,43 1 15,-22-1-15,9 1 0,7 1 16,13-1-16,0 0 0,14-1 15,1-2-15,-12 0 0,-10 1 0,-7 0 16</inkml:trace>
  <inkml:trace contextRef="#ctx0" brushRef="#br0" timeOffset="42471.3934">12439 13937 0,'0'0'0,"0"0"0,0 0 0,0 0 0,24-3 16,-24 3-16,33-1 15,-14 0-15,0 0 0,5-1 16,7 0-16,8 0 0,-2 0 0,10 1 16,9 0-16,10-1 0,-1-3 15,25 1-15,10 1 16,12 3-16,-5 3 0,27-2 15,8-4-15,40-1 0,-26-1 0,5 6 16,5 4-16,-22-1 0,-15 1 16,6 0-16,6-1 0,-24 1 0,-18 1 15,-3-1-15,-3 2 16,-16-3-16,-11 1 0,-7-6 0,-6-3 16,-16 0-16,-9-3 0,-9 3 15,-5 2-15,-5 0 0</inkml:trace>
  <inkml:trace contextRef="#ctx0" brushRef="#br0" timeOffset="43000.9255">18303 13143 0,'0'0'0,"0"0"0,-11 29 16,11-29-16,-15 34 0,2-7 16,-2 8-16,-7 14 0,0 5 0,-9 26 15,-3 12 1,5-2-16,4-1 16,2-2-16,4-4 0,5-4 0,5-13 15,4-15-15,4-10 0,11-2 16,7-12-16,-6-16 0,2-5 0,-4-2 15,-3-1-15,0-1 0</inkml:trace>
  <inkml:trace contextRef="#ctx0" brushRef="#br0" timeOffset="43434.5977">18981 13765 0,'0'0'16,"0"0"-16,0 0 0,4-19 0,-4 19 0,-1-21 15,-3 8-15,-3 2 16,-1 2-16,-9 1 0,-7 1 16,-3 3-16,0 2 0,-14 4 15,-3 6-15,-10 5 0,0 6 16,1 5-16,2 4 0,-2 8 16,8 0-16,6 3 0,13-3 15,13-5-15,8-2 0,14-3 16,9-1-16,9-5 0,8-6 0,9-6 15,7-4-15,1-5 0,-1-5 16,3-6-16,2-6 0,0-7 16,-7-1-16,-1-8 0,1-6 15,-15 7-15,-8 6 0,-9 3 16,-7 6-16,-4 6 0,-3 2 16,-3 6-16,-2 3 0,-5 3 15,-3 4-15,-5 8 0,-4 7 16,6 0-16,1 3 0,5 4 0,4 3 15,5 1-15,6 0 0,5-3 16,6-2-16,3-3 0,2-3 0,10-4 16,5-5-16,-1-8 0,2-6 15,-10 0-15,-8 1 16,-6 1-16</inkml:trace>
  <inkml:trace contextRef="#ctx0" brushRef="#br0" timeOffset="43799.6065">19573 13773 0,'0'0'16,"0"0"-16,0 0 0,-20 16 16,20-16-16,-26 24 15,8-5-15,-1 3 0,-2 3 0,-2 6 16,2-1-16,4-4 0,1-3 16,1-1-16,4-4 0,2-3 15,2-4-15,6-8 16,5-6-16,2-5 0,4-5 0,2-6 15,3-5-15,6-10 0,2-2 16,1 2-16,1 2 0,2 0 16,-4 5-16,0 6 0,0 4 15,-1 5-15,1 4 0,1 6 16,-1 3-16,-3 6 0,-3 3 16,-2 2-16,-3 1 0,-5 6 15,-1 5-15,-3 6 0,-2 1 16,-1 1-16,-2 0 0,-3-1 15,-3 2-15,-1 0 0,-1-1 16,2-6-16,3-3 0,2-2 16,1-1-16,5-6 0,2-4 0,0-1 15,-2-3-15,-1-2 16</inkml:trace>
  <inkml:trace contextRef="#ctx0" brushRef="#br0" timeOffset="44232.6263">20445 13891 0,'0'0'0,"0"0"0,0 0 16,-6-22-16,6 22 0,0 0 15,-27-26-15,11 17 0,-5 1 0,-13 1 16,-4 3-16,0 3 16,3 3-16,-13 9 0,-3 6 15,7 2-15,5 2 0,3 8 16,8 4-16,10-4 0,7 0 15,9-3-15,10-2 0,6-5 0,6-3 16,10-4-16,8-2 16,0-6-16,1-5 0,10-7 0,4-6 15,-5-9-15,-5-6 0,3-12 16,2-8-16,-1-5 0,-8 3 0,-1-6 16,-2-4-16,-8 10 15,-7 7-15,2-10 0,-9 14 16,-5 14-16,-3 11 0,-4 7 15,-2 8-15,0 0 0,-2 5 0,-7 9 16,-5 7-16,-5 5 0,-2 3 16,-5 12-16,-2 9 0,-1-1 15,0 0-15,6 1 0,3 1 0,3 1 16,4-3-16,4-5 16,2-2-16,4-9 0,3-6 0,8-5 15,6-3-15,-3-5 0,-3-4 16,-3-3-16</inkml:trace>
  <inkml:trace contextRef="#ctx0" brushRef="#br0" timeOffset="44566.7763">21357 13781 0,'0'0'0,"0"0"15,0 0-15,0 0 0,0 0 0,-23-20 16,23 20-16,-43-11 0,13 6 15,-4 3-15,-5 1 16,-8 2-16,2 2 0,-6 2 16,3 3-16,11 3 0,7 1 15,9 7-15,12 4 0,9-2 16,7 1-16,12 9 0,7 3 0,0-2 16,-1-2-16,1-1 15,2 1-15,-6-4 0,-3-4 0,-5-1 16,-6-2-16,-9-3 0,-8-2 15,-3-5-15,-4-2 0,-2-4 16,-4-2-16,-5-4 0,-3-4 16,4-2-16,2-2 0,4-3 15,3-3-15,4 5 16,3 2-16,2 3 0</inkml:trace>
  <inkml:trace contextRef="#ctx0" brushRef="#br0" timeOffset="44801.7629">21920 13822 0,'0'0'0,"0"0"0,0 0 16,0 0-16,-32-5 0,32 5 16,-48 5-16,17 0 15,-3 1-15,-12 4 0,0 5 0,2 1 16,2 1-16,-1 8 0,8 3 15,7 0-15,7 0 0,6 4 16,7 0-16,14-2 0,9-1 16,13-4-16,9-2 0,5-3 0,2-3 15,-8-4-15,-9-2 0,-6-3 16</inkml:trace>
  <inkml:trace contextRef="#ctx0" brushRef="#br0" timeOffset="45196.75">22507 14019 0,'0'0'0,"0"0"0,0 0 0,0 0 16,0 0-16,-15-19 0,15 19 15,-40-13-15,8 8 16,1 1-16,1 2 0,-16 5 16,-6 5-16,3 1 0,5 0 0,-8 9 15,4 3-15,3 0 0,9-2 16,13 1-16,11 2 15,10-3-15,7-1 0,13-2 16,9-2-16,2-3 0,3-3 0,6-6 16,3-9-16,-2-2 0,1-5 15,7-4-15,2-4 0,-11 0 0,-4 1 16,-5-5-16,-3 1 16,-11 9-16,-3 4 0,-4 4 15,-4 2-15,0 3 0,-2 2 0,-4 3 16,-4 4-16,0 4 15,-1 3-15,-2 6 0,-1 4 16,5-3-16,0 0 0,7 8 16,5 2-16,3-3 0,2-3 0,9 0 15,7 1-15,0-6 0,3-6 16,-8-2-16,-4-3 16,-5-2-16</inkml:trace>
  <inkml:trace contextRef="#ctx0" brushRef="#br0" timeOffset="45446.7467">23091 13984 0,'0'0'0,"0"0"0,-9 26 16,3-7-16,-2 2 0,-8 18 15,-2 8-15,-7 13 0,1 2 16,-7 19-16,-1 2 0,0 2 15,6-11-15,2 2 0,4-8 16,3-11-16,4-9 0,-2 2 16,1-13-16,7-15 0,2-9 0,-4-14 15,-4-6-15,3-9 0,3-7 0,2 9 16,2 4-16,1 2 0</inkml:trace>
  <inkml:trace contextRef="#ctx0" brushRef="#br0" timeOffset="45696.851">23154 13875 0,'0'0'15,"12"5"-15,5 2 0,3 2 16,0 0-16,8 9 0,2 6 16,-4 1-16,-2 3 0,-2 7 15,-5 3-15,-7-5 0,-5-2 0,-8-3 16,-6-3-16,-2-1 15,-3-1-15,-5-1 0,-4-1 16,-3-4-16,-4-3 0,-9-5 16,-6-3-16,1-3 0,1-2 0,-7-14 15,2-9 1,11 5-16,10 4 0,6 4 16</inkml:trace>
  <inkml:trace contextRef="#ctx0" brushRef="#br0" timeOffset="46016.8109">23513 14219 0,'0'0'15,"0"0"-15,23 8 0,-8-4 16,-1 0-16,9 2 0,5 1 0,0 0 16,2-3-16,12-1 15,3-1-15,-4-3 0,-2-3 16,-1-5-16,2-5 0,3-5 0,-6-2 15,-6-4-15,-5-5 16,-9-2-16,-6-2 0,-11-1 16,-7-1-16,-10 5 0,-6 4 0,-17-3 15,-9 5-15,1 8 0,3 8 0,-5 11 16,-2 7 0,1 6-16,3 3 0,3 15 0,7 8 15,11 1-15,11 0 0,17 8 16,12 6-16,9-2 0,7-1 0,36 28 15,9-6-15,-24-25 0,-14-14 16,-12-12-16</inkml:trace>
  <inkml:trace contextRef="#ctx0" brushRef="#br0" timeOffset="46336.7969">23911 14927 0,'0'0'0,"-20"0"16,-5 0-16,1-1 0,-5 0 0,-22-5 15,-24-4-15,-5 1 16,-5 0-16,-34-3 0,-31-3 15,-13-6-15,11-2 0,-89-11 16,3 0-16,21 7 0,15 4 0,-18-6 16,-14-5-16,18 3 0,12 4 0,-28 0 15,-20 0-15,17 3 16,13 3-16,-14 4 0,-10 3 16,30 2-16,21 0 0,60 4 15,43 3-15,28 1 0</inkml:trace>
  <inkml:trace contextRef="#ctx0" brushRef="#br0" timeOffset="83383.8454">9541 11501 0,'0'0'0,"0"0"16,0 0-16,-19-15 0,19 15 0,-19-10 15,19 10-15,-30-15 0,15 8 0,-4 0 16,-3 0-16,0 0 0,0 0 16,-9-1-16,-3 1 15,1 1-15,0 1 0,-10 1 16,-2 2-16,3 1 0,2 0 0,-3 1 16,-2 2-16,-5 1 0,5 0 15,-5 2-15,-2 2 16,5 0-16,6-1 0,-13 4 15,-4 0-15,6 2 0,6 0 0,-4 4 16,-2 0-16,5 2 0,4 1 0,-10 7 16,-1 3-16,6-3 0,4-3 15,-2 5-15,0 5 16,4-7-16,4-3 0,-21 22 16,4 4-16,10-8 0,8-3 0,-1-5 15,1 0-15,10-4 0,6-3 16,2 0-16,2 2 15,2-5-15,2 0 0,7 2 0,3 3 16,4-14-16,3 1 0,2 1 16,5 2-16,0-2 0,2-2 0,2 2 15,4 3-15,-1-3 0,0-2 16,9 0-16,8 0 16,0-1-16,1 3 0,4-1 15,2 0-15,2-1 0,2-1 0,11 2 16,-3 1-16,-3-4 15,-1-3-15,4 0 0,4 0 16,-4-2-16,-2-1 0,3 2 0,3 2 16,1-2-16,1-1 0,27 0 15,-7-2-15,-7 0 0,-3-1 16,-3 2-16,-1-2 0,-2-4 16,-2-2-16,4 2 0,3 2 15,-7-5-15,-4-5 0,1 3 16,0 1-16,0-1 0,-1-1 0,3-3 15,2-4-15,-7 6 16,-5 2-16,6 0 0,5 1 16,-2-5-16,1-4 0,-8 2 15,-6 1-15,-3-1 0,-2-3 0,-1-1 16,0-1-16,0 0 0,-1-1 16,-2 4-16,-2 2 0,2-2 15,-1-4-15,-5 0 0,-3 1 16,-3-1-16,0 0 0,1-2 15,3 0-15,-18 7 0,-1 0 0,2-3 16,2-3-16,-2-1 16,0 1-16,-1 1 15,1 0-15,-2-1 0,0-3 0,-3 0 16,-1 0-16,-3 2 0,0 1 16,-4-1-16,-2-1 0,-2 2 0,0 1 15,-4-1-15,-2 0 0,-1-4 16,0 0-16,-2 1 0,-1 1 15,-2 2-15,0 1 0,-5 0 16,-4-3-16,1 4 0,0 2 16,-3-3-16,0 0 0,-3 0 15,-2 1-15,-3 0 16,-4-1-16,-3-1 0,-2 0 16,3 2-16,3 2 0,-11-1 0,-1 0 15,2 2-15,2 2 0,-4-1 16,-3 1-16,4 1 0,1 1 15,-12-1-15,-3 0 0,9 2 16,5 0-16,-6 4 0,-5-1 16,5 0-16,3 0 0,-30-3 15,3 1-15,13 0 0,8 3 0,-5 0 16,-2 1-16,12 3 0,8 1 16,-4 0-16,-3 0 15,7 0-15,4-1 0,-3 6 0,-3 4 16,4-1-16,3 0 0,12-2 15,9-2-15,6-3 0</inkml:trace>
  <inkml:trace contextRef="#ctx0" brushRef="#br0" timeOffset="123619.3767">17494 9792 0,'0'0'0,"0"0"15,0 0-15,0 0 0,0 0 0,27 6 0,-27-6 16,22 3-16,-22-3 0,24 1 16,-11 0-16,0-1 0,0 1 15,2-2-15,-1-1 0,2 1 16,3 0-16,0 2 0,1 0 16,1 1-16,1 1 0,6-1 15,2-1-15,-3 2 0,-3 3 16,1 2-16,1 2 0,-1-2 15,-1 2-15,2 1 0,0-1 0,5 1 16,-2-1-16,3-1 0,2-1 16,-3 0-16,-3-2 0,4 2 15,4 0-15,-2-2 0,-2-3 16,3 0-16,1 1 16,0-1-16,-1-2 0,8 3 0,0 4 15,0-4-15,-1-2 0,2-1 16,2 2-16,-3-2 0,-2 0 15,12 2-15,3 0 0,-7-1 0,-7-1 16,4 2-16,3 1 16,-1-1-16,-3-3 0,5 4 0,3 3 15,-4-5-15,-3-3 16,12-3-16,1 1 0,-4 3 16,-4 2-16,4-2 0,5-1 15,-5 1-15,-2 1 0,5 4 0,4 0 16,1-2-16,-7-1 0,25 0 15,-1 1-15,-15-1 16,-10-1-16,7-4 0,3-2 16,-2 2-16,-2 2 0,2-2 0,4 0 15,-9-2-15,-4 1 0,8-2 16,5 0-16,-5 3 0,-4 4 0,6 1 16,5 1-16,-6-2 0,-3-1 15,4 0-15,3-1 16,-4-2-16,-3-2 0,3 0 0,5 2 15,-5-1-15,-5-2 0,7 4 16,3 2-16,-4 0 0,-2 1 16,3 6-16,3 3 0,-2-4 0,-4-3 15,10-4-15,5-3 16,-6 4-16,-6 5 0,10-4 0,7-1 16,-9-2-16,-7-2 0,9-5 15,6-3-15,-7 4 0,-6 4 16,7 1-16,4 3 0,-6-2 15,-3 0-15,8 0 0,8-1 16,-7 1-16,-4 2 0,8-1 0,5-1 16,-6 0-16,-5-1 0,11 4 15,9 5-15,-11-3 0,-8-2 16,4-1-16,4 0 16,-6-1-16,-4-2 0,9 1 0,5 2 15,-9 0-15,-5 0 0,10 0 16,7 0-16,-6 0 0,-4 2 15,6-4-15,6 0 0,-9-1 16,-7 0-16,5-1 0,4 0 16,-7 0-16,-6 1 0,7 1 0,6 1 15,-7 0-15,-5-2 0,9-1 16,6 0-16,-6 1 0,-5 1 16,0 2-16,2-1 15,-2 8-15,1 3 0,-2-8 0,-1-6 16,-5 0-16,-5-2 0,7 3 15,6 3-15,-6 1 0,-5 2 16,4-2-16,3 0 0,-4 1 0,-3-1 16,4-1-16,4 1 0,-4-2 15,-4 0-15,3 1 0,1 0 16,-7 0-16,-4 0 0,2-2 16,3 2-16,-4-2 0,-1-3 15,7 4-15,3 1 0,-3 1 16,-5 1-16,1 1 0,0 1 15,-5-3-15,-4-1 0,2 0 16,-1 0-16,1 0 0,-2-1 0,1-1 16,4 0-16,-4 0 0,1 1 15,-1-2-15,1-1 16,-3 3-16,-1 3 0,2 9 0,3 6 16,-7-14-16,-4-8 0,4 0 15,3 2-15,-6 4 0,-2 2 16,5 1-16,2 0 0,-5-2 15,-2 0-15,5-2 0,2-2 16,-6 4-16,-3 2 0,0 0 0,1 0 16,-3-2-16,-1-3 0,5 0 15,4-2-15,-9 0 0,-5 0 16,4 4-16,2 3 16,-6-3-16,-4-1 0,0-1 0,-1-1 15,-4 1-15,-4-1 0,-1-1 16,1-2-16,-15 2 0,-2-1 15,6 0-15,1-1 0,-5 2 16,-2 1-16,2-4 0,2-4 16,-2 2-16,-1-1 0,-1 1 0,2-3 15,0 1-15,0 0 0,1 1 16,1-1-16,-3 3 0,0-1 16,2-5-16,3-4 0,0 1 15,-1 2-15,-1-3 0,0-2 16,0 2-16,0 0 0,0 1 15,1-1-15,-1-3 0,0-4 16,3 0-16,3-3 0,-4 0 16,-2 1-16,3-2 0,1-3 0,0-4 15,-3 1-15,-2-2 0,-1-2 16,-3 3-16,0 5 0,-2 2 16,-3 0-16,0 0 0,-1-2 15,-1 2-15,0 1 0,-2 1 16,-1 3-16,-2 1 0,0-2 15,-1 1-15,-1 2 0,-4 4 16,-2 3-16,2 1 0,2 1 0,-2-1 16,-2 1-16,3 2 15,1-1-15,-2-3 0,-2-2 16,1 1-16,2 3 0,-1 2 0,1 2 16,0 3-16,0 2 0,-4 0 15,-4-2-15,3 3 0,2 1 16,-1 1-16,0 0 0,-2 0 15,-2-2-15,-2 1 0,-1 1 16,0-1-16,0-1 0,-7 1 16,-3 1-16,0 1 0,0 1 0,-4 0 15,-3 0-15,1 0 0,0-1 16,-2-1-16,-4 0 0,-7 0 16,2 0-16,-9-2 0,-4 1 15,3-2-15,5-1 0,-14-1 16,-2-1-16,2 1 0,5 1 15,-13 0-15,-1-3 0,6 0 16,5 0-16,-34-8 0,3 0 16,11 1-16,8 1 0,-2 1 15,-2 2-15,6 3 0,4 1 0,0-1 16,-1-2-16,-2 2 0,0 2 16,-6-2-16,-5 0 0,7-2 15,5 1-15,-6 1 0,-6 1 16,5-2-16,4-4 0,-4 1 15,-5-1-15,6 7 0,1 2 16,-9 0-16,-8-1 0,11-3 16,6-3-16,-6 3 0,-6-1 0,2 1 15,1 2-15,-5 2 0,-3 2 16,5 1-16,5 0 0,-4 0 16,-4-3-16,7 2 0,5 1 15,-8 0-15,-5-1 0,6 0 16,3-1-16,-10 2 15,-5 1-15,7 1 0,7 0 0,-9-1 16,-5 1-16,7-2 0,6 1 16,-9 2-16,-5 1 0,9-1 15,7-2-15,-10 0 0,-9 2 0,5 3 16,3 2-16,-3-4 0,-3-2 16,10 4-16,7 3 0,-10-4 15,-7-3-15,11 5 0,6 4 0,-11 0 16,-6 2-16,5-4 15,4-2-15,-8 0 0,-5 1 16,9 1-16,6 0 0,-6-2 16,-4 0-16,4-1 0,4 0 0,-8 3 15,-6 2-15,10 1 16,7 0-16,-8 2 0,-5 0 0,4-2 16,3 0-16,-8-2 0,-4-1 15,10-2-15,7 0 0,-6 0 16,-4 1-16,11 1 0,5 1 15,-8 1-15,-5 1 0,5 3 16,4-1-16,-5-7 0,-2-5 16,6-3-16,4-3 0,-7 1 15,-4 0-15,9-2 0,7 0 0,-9 4 16,-3 3-16,8 1 0,5 1 16,-5 3-16,-3-1 0,8 2 15,5 0-15,-9-1 0,-4-1 16,7 0-16,6 0 0,-4 1 15,-1 2-15,8-2 0,7-1 16,-8-2-16,-5-3 0,9 0 16,10 0-16,-7 0 0,-4 0 15,7-2-15,6 0 0,-6 0 16,-3 1-16,8-2 0,4-1 0,0 2 16,-1 1-16,3-2 0,3-1 15,-5-3-15,-3-2 0,7 3 16,6 1-16,-4-2 0,-3-2 15,5 0-15,2 0 0,-1-2 16,1-1-16,7 4 0,5 1 16,-7-1-16,-3 2 15,5-5-15,2-3 0,-3 4 0,0 2 16,3 2-16,6 2 0,-1 0 0,0 1 16,4 2-16,1 2 0,-1-4 15,-1 0-15,14 2 0,0 0 16,-2 0-16,-3 0 0,2 1 0,1 1 15,1 3-15,1-1 16,0 5-16,3 0 0,1-1 16,-1-2-16,1 2 0,1 4 15,-1-2-15,0 1 0,3-3 16,-1-4-16,1 6 0,0 2 0,3-1 16,2-1-16,-2 4 0,2 1 15,1-1-15,1-2 0,1 4 16,-1 3-16,0 0 0,1 0 15,-1 2-15,0 2 0,-1-1 16,-1-1-16,1 6 0,1 5 16,0-3-16,0 0 0,-2-2 15,-1-1-15,1-1 0,2 0 16,0 1-16,0-1 0,0-1 0,0-1 0,1 2 16,0 0-16,0-2 15,-1-2-15,1-1 0,1 2 16,-2-3-16,0-2 0,0 0 15,0-3-15,-1-2 0,0-2 0,0 1 16,0-1-16,1-3 16,0 1-16,-1-4 0,-1 0 15,0-1-15,1 1 0,0-1 16,-1 1-16,0 0 0,1-2 0,0-2 16,0 4-16,0-4 0,0 0 15,0 2-15,0-2 0,0 0 16,0 0-16,2-2 15,-2 2-15,2-3 0</inkml:trace>
  <inkml:trace contextRef="#ctx0" brushRef="#br0" timeOffset="124652.2696">3123 1294 0,'0'0'0,"0"0"0,0 0 0,0 0 15,0 0-15,0 0 0,0 0 16,0 0-16,0 0 0,0 0 16,0 0-16,-6-19 0,6 19 0,0 0 15,0 0-15,0 0 0,0 0 16,0 0-16,0 0 0,0 0 15,0 0-15,0 0 0,0 0 16,0 0-16,0 0 0,0 0 16,0 0-16,0 0 0,16-17 0,-16 17 15,0 0-15,0 0 0,0 0 16,25 2-16,-25-2 16,0 0-16,23 2 0,-23-2 0,18 1 15,-8-1-15,0 1 0,1-1 16,2 0-16,0 0 0,0 2 0,0-2 15,2 0-15,1 0 0,-1 1 16,2-1-16,2 0 16,-3-1-16,2 1 0,0 0 0,3-2 15,5 1-15,-2 1 0,0 0 16,-1-1-16,-1-1 0,1 1 16,-1 0-16,1 0 15,-1 0-15,-1-2 0,1 2 0,0-1 16,0 1-16,-3 1 0,3-1 15,0 0-15,0-1 0,-1-1 0,1 1 16,0 1-16,0 0 0,-1 0 16,5-1-16,2 1 15,-6 0-15,-2-1 0,7 1 0,-1 0 16,-2 0-16,-1 0 0,0 0 16,0-1-16,0 2 0,0 0 15,-1 0-15,0 0 16,1 0-16,-1 0 0,2 0 15,1 0-15,1 0 0,-4 0 0,3 0 0,3 0 16,-2-1-16,0-1 0,1-1 16,2 2-16,-1-2 15,-2 1-15,1 0 0,2 1 16,-2 0-16,-2-1 0,2 1 0,2 1 16,-4-2-16,1 0 0,1 0 15,2 1-15,0-1 0,-4 2 16,4-1-16,2-1 0,-2-1 15,0 0-15,9 0 0,2 2 0,-4 0 16,-2 0-16,3 0 0,0-1 16,-1 1-16,-4-2 0,2 2 15,-2-1-15,-2 1 0,-1 0 16,-2-1-16,1 1 16,-3 1-16,-5-1 0,1 1 0,-1 0 15,-4 2-15,-1 2 0,-2-2 16,-1 1-16,-3-1 15,-2 1-15,-1 1 0,-3 1 0,1-1 0,-3 0 0,1-1 16</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2025/11/20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2025/11/20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2025/11/20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2025/11/20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2025/11/20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2025/11/20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2025/11/20</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9.emf"/><Relationship Id="rId5" Type="http://schemas.openxmlformats.org/officeDocument/2006/relationships/customXml" Target="../ink/ink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emf"/><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2.emf"/><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《读后续写工具箱》精编五</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4650"/>
            <a:ext cx="10968990" cy="5875020"/>
          </a:xfrm>
          <a:ln>
            <a:solidFill>
              <a:schemeClr val="accent1"/>
            </a:solidFill>
          </a:ln>
        </p:spPr>
        <p:txBody>
          <a:bodyPr/>
          <a:lstStyle/>
          <a:p>
            <a:pPr marL="0" indent="0">
              <a:buNone/>
            </a:pPr>
            <a:endParaRPr lang="zh-CN" altLang="en-US"/>
          </a:p>
        </p:txBody>
      </p:sp>
      <p:pic>
        <p:nvPicPr>
          <p:cNvPr id="4" name="图片 3" descr="Screenshot_20251120_045643_com.baidu.netdisk_edit"/>
          <p:cNvPicPr>
            <a:picLocks noChangeAspect="1"/>
          </p:cNvPicPr>
          <p:nvPr/>
        </p:nvPicPr>
        <p:blipFill>
          <a:blip r:embed="rId4"/>
          <a:stretch>
            <a:fillRect/>
          </a:stretch>
        </p:blipFill>
        <p:spPr>
          <a:xfrm>
            <a:off x="247015" y="213360"/>
            <a:ext cx="11630025" cy="628078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4650"/>
            <a:ext cx="10968990" cy="5875020"/>
          </a:xfrm>
          <a:ln>
            <a:solidFill>
              <a:schemeClr val="accent1"/>
            </a:solidFill>
          </a:ln>
        </p:spPr>
        <p:txBody>
          <a:bodyPr>
            <a:noAutofit/>
          </a:bodyPr>
          <a:lstStyle/>
          <a:p>
            <a:pPr marL="0" indent="0">
              <a:lnSpc>
                <a:spcPts val="2880"/>
              </a:lnSpc>
              <a:spcAft>
                <a:spcPts val="0"/>
              </a:spcAft>
              <a:buNone/>
            </a:pPr>
            <a:r>
              <a:rPr lang="en-US" altLang="zh-CN" sz="2400">
                <a:solidFill>
                  <a:srgbClr val="FF0000"/>
                </a:solidFill>
                <a:latin typeface="Times New Roman" panose="02020603050405020304" charset="0"/>
                <a:cs typeface="Times New Roman" panose="02020603050405020304" charset="0"/>
              </a:rPr>
              <a:t>10.4</a:t>
            </a:r>
            <a:r>
              <a:rPr lang="zh-CN" altLang="en-US" sz="2400">
                <a:solidFill>
                  <a:srgbClr val="FF0000"/>
                </a:solidFill>
                <a:latin typeface="Times New Roman" panose="02020603050405020304" charset="0"/>
                <a:cs typeface="Times New Roman" panose="02020603050405020304" charset="0"/>
              </a:rPr>
              <a:t>害怕与恐惧</a:t>
            </a:r>
          </a:p>
          <a:p>
            <a:pPr marL="0" indent="0">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scared stiff</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吓呆了</a:t>
            </a:r>
            <a:r>
              <a:rPr lang="zh-CN" altLang="en-US" sz="2400">
                <a:solidFill>
                  <a:schemeClr val="tx1"/>
                </a:solidFill>
                <a:latin typeface="Times New Roman" panose="02020603050405020304" charset="0"/>
                <a:cs typeface="Times New Roman" panose="02020603050405020304" charset="0"/>
              </a:rPr>
              <a:t>（底下的例句写得不行）</a:t>
            </a:r>
          </a:p>
          <a:p>
            <a:pPr marL="0" indent="0">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sudden growl from the bushes left him scared stiff, his feet rooted to the spot.</a:t>
            </a:r>
          </a:p>
          <a:p>
            <a:pPr marL="0" indent="0">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He was scared stiff at the prospect of failing the exam, not because of the punishment, but because of the disappointment in his parents' eyes.</a:t>
            </a:r>
          </a:p>
          <a:p>
            <a:pPr marL="0" indent="0">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petrified</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惊呆的、石化般的恐惧</a:t>
            </a:r>
          </a:p>
          <a:p>
            <a:pPr marL="0" indent="0">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He stood petrified on the edge of the cliff, unable to take a stop forward. (</a:t>
            </a:r>
            <a:r>
              <a:rPr lang="zh-CN" altLang="en-US" sz="2400">
                <a:solidFill>
                  <a:schemeClr val="tx1"/>
                </a:solidFill>
                <a:latin typeface="Times New Roman" panose="02020603050405020304" charset="0"/>
                <a:cs typeface="Times New Roman" panose="02020603050405020304" charset="0"/>
              </a:rPr>
              <a:t>这个还可以）</a:t>
            </a:r>
          </a:p>
          <a:p>
            <a:pPr marL="0" indent="0">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heart pounding</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心跳加速</a:t>
            </a:r>
          </a:p>
          <a:p>
            <a:pPr marL="0" indent="0">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His heart was pounding so loudly he could barely hear the footsteps. </a:t>
            </a:r>
          </a:p>
          <a:p>
            <a:pPr marL="0" indent="0">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be gripped by fear</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被恐惧攫住</a:t>
            </a:r>
          </a:p>
          <a:p>
            <a:pPr marL="0" indent="0">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shiver at the thought of</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一想到</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就发抖</a:t>
            </a:r>
            <a:r>
              <a:rPr lang="zh-CN" altLang="en-US" sz="2400">
                <a:solidFill>
                  <a:schemeClr val="tx1"/>
                </a:solidFill>
                <a:latin typeface="Times New Roman" panose="02020603050405020304" charset="0"/>
                <a:cs typeface="Times New Roman" panose="02020603050405020304" charset="0"/>
              </a:rPr>
              <a:t>（底下的例句不中）</a:t>
            </a:r>
          </a:p>
          <a:p>
            <a:pPr marL="0" indent="0">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The thought of the coming exam sent an uncontrollable shiver through him, a storm of thoughts raging in his head.</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3230"/>
            <a:ext cx="10968990" cy="5806440"/>
          </a:xfrm>
          <a:ln>
            <a:solidFill>
              <a:schemeClr val="accent1"/>
            </a:solidFill>
          </a:ln>
        </p:spPr>
        <p:txBody>
          <a:bodyPr/>
          <a:lstStyle/>
          <a:p>
            <a:pPr marL="0" indent="0">
              <a:buNone/>
            </a:pPr>
            <a:endParaRPr lang="zh-CN" altLang="en-US"/>
          </a:p>
        </p:txBody>
      </p:sp>
      <p:pic>
        <p:nvPicPr>
          <p:cNvPr id="4" name="图片 3" descr="Screenshot_20251120_051337_com.xingin.xhs_edit_76"/>
          <p:cNvPicPr>
            <a:picLocks noChangeAspect="1"/>
          </p:cNvPicPr>
          <p:nvPr/>
        </p:nvPicPr>
        <p:blipFill>
          <a:blip r:embed="rId4"/>
          <a:stretch>
            <a:fillRect/>
          </a:stretch>
        </p:blipFill>
        <p:spPr>
          <a:xfrm>
            <a:off x="490855" y="252730"/>
            <a:ext cx="7751445" cy="6426200"/>
          </a:xfrm>
          <a:prstGeom prst="rect">
            <a:avLst/>
          </a:prstGeom>
        </p:spPr>
      </p:pic>
      <p:sp>
        <p:nvSpPr>
          <p:cNvPr id="5" name="文本框 4"/>
          <p:cNvSpPr txBox="1"/>
          <p:nvPr/>
        </p:nvSpPr>
        <p:spPr>
          <a:xfrm>
            <a:off x="8684895" y="1294130"/>
            <a:ext cx="4064000" cy="829945"/>
          </a:xfrm>
          <a:prstGeom prst="rect">
            <a:avLst/>
          </a:prstGeom>
          <a:noFill/>
        </p:spPr>
        <p:txBody>
          <a:bodyPr wrap="square" rtlCol="0">
            <a:spAutoFit/>
          </a:bodyPr>
          <a:lstStyle/>
          <a:p>
            <a:r>
              <a:rPr lang="zh-CN" altLang="en-US" sz="2400">
                <a:solidFill>
                  <a:srgbClr val="FF0000"/>
                </a:solidFill>
              </a:rPr>
              <a:t>下节课从</a:t>
            </a:r>
            <a:r>
              <a:rPr lang="en-US" altLang="zh-CN" sz="2400">
                <a:solidFill>
                  <a:srgbClr val="FF0000"/>
                </a:solidFill>
              </a:rPr>
              <a:t>P133</a:t>
            </a:r>
            <a:r>
              <a:rPr lang="zh-CN" altLang="en-US" sz="2400">
                <a:solidFill>
                  <a:srgbClr val="FF0000"/>
                </a:solidFill>
              </a:rPr>
              <a:t>开始。</a:t>
            </a:r>
          </a:p>
          <a:p>
            <a:endParaRPr lang="zh-CN" altLang="en-US" sz="2400">
              <a:solidFill>
                <a:srgbClr val="FF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3545"/>
            <a:ext cx="10968990" cy="5826125"/>
          </a:xfrm>
          <a:ln>
            <a:solidFill>
              <a:schemeClr val="accent1"/>
            </a:solidFill>
          </a:ln>
        </p:spPr>
        <p:txBody>
          <a:bodyPr/>
          <a:lstStyle/>
          <a:p>
            <a:pPr marL="0" indent="0">
              <a:buNone/>
            </a:pPr>
            <a:endParaRPr lang="zh-CN" altLang="en-US"/>
          </a:p>
        </p:txBody>
      </p:sp>
      <p:pic>
        <p:nvPicPr>
          <p:cNvPr id="4" name="图片 3" descr="IMG_20251118_185102_edit_16042219185572"/>
          <p:cNvPicPr>
            <a:picLocks noChangeAspect="1"/>
          </p:cNvPicPr>
          <p:nvPr/>
        </p:nvPicPr>
        <p:blipFill>
          <a:blip r:embed="rId4"/>
          <a:stretch>
            <a:fillRect/>
          </a:stretch>
        </p:blipFill>
        <p:spPr>
          <a:xfrm>
            <a:off x="461645" y="248285"/>
            <a:ext cx="11322685" cy="634365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661320" y="105120"/>
              <a:ext cx="10936440" cy="5502240"/>
            </p14:xfrm>
          </p:contentPart>
        </mc:Choice>
        <mc:Fallback>
          <p:pic>
            <p:nvPicPr>
              <p:cNvPr id="2" name="墨迹 1"/>
              <p:cNvPicPr/>
              <p:nvPr/>
            </p:nvPicPr>
            <p:blipFill>
              <a:blip r:embed="rId6"/>
              <a:stretch>
                <a:fillRect/>
              </a:stretch>
            </p:blipFill>
            <p:spPr>
              <a:xfrm>
                <a:off x="651960" y="95760"/>
                <a:ext cx="10955160" cy="55209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3710"/>
            <a:ext cx="10968990" cy="5775960"/>
          </a:xfrm>
          <a:ln>
            <a:solidFill>
              <a:schemeClr val="accent1"/>
            </a:solidFill>
          </a:ln>
        </p:spPr>
        <p:txBody>
          <a:bodyPr>
            <a:noAutofit/>
          </a:bodyPr>
          <a:lstStyle/>
          <a:p>
            <a:pPr marL="0" indent="0" algn="just">
              <a:spcAft>
                <a:spcPts val="0"/>
              </a:spcAft>
              <a:buNone/>
            </a:pPr>
            <a:r>
              <a:rPr lang="en-US" altLang="zh-CN" sz="2400">
                <a:solidFill>
                  <a:srgbClr val="FF0000"/>
                </a:solidFill>
                <a:latin typeface="Times New Roman" panose="02020603050405020304" charset="0"/>
                <a:cs typeface="Times New Roman" panose="02020603050405020304" charset="0"/>
              </a:rPr>
              <a:t>P</a:t>
            </a:r>
            <a:r>
              <a:rPr lang="en-US" altLang="zh-CN" sz="2400" baseline="-25000">
                <a:solidFill>
                  <a:srgbClr val="FF0000"/>
                </a:solidFill>
                <a:latin typeface="Times New Roman" panose="02020603050405020304" charset="0"/>
                <a:cs typeface="Times New Roman" panose="02020603050405020304" charset="0"/>
              </a:rPr>
              <a:t>120</a:t>
            </a:r>
            <a:r>
              <a:rPr lang="en-US" altLang="zh-CN" sz="2400">
                <a:solidFill>
                  <a:srgbClr val="FF0000"/>
                </a:solidFill>
                <a:latin typeface="Times New Roman" panose="02020603050405020304" charset="0"/>
                <a:cs typeface="Times New Roman" panose="02020603050405020304" charset="0"/>
              </a:rPr>
              <a:t> </a:t>
            </a:r>
          </a:p>
          <a:p>
            <a:pPr marL="0" indent="0" algn="just">
              <a:spcAft>
                <a:spcPts val="0"/>
              </a:spcAft>
              <a:buNone/>
            </a:pPr>
            <a:r>
              <a:rPr lang="en-US" altLang="zh-CN" sz="2400">
                <a:solidFill>
                  <a:srgbClr val="FF0000"/>
                </a:solidFill>
                <a:latin typeface="Times New Roman" panose="02020603050405020304" charset="0"/>
                <a:cs typeface="Times New Roman" panose="02020603050405020304" charset="0"/>
              </a:rPr>
              <a:t>9.4 </a:t>
            </a:r>
            <a:r>
              <a:rPr lang="zh-CN" altLang="en-US" sz="2400">
                <a:solidFill>
                  <a:srgbClr val="FF0000"/>
                </a:solidFill>
                <a:latin typeface="Times New Roman" panose="02020603050405020304" charset="0"/>
                <a:cs typeface="Times New Roman" panose="02020603050405020304" charset="0"/>
              </a:rPr>
              <a:t>怨恨与报复</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harbor resentment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心存怨恨</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He harbored resentment toward his former teacher who had humiliated him. </a:t>
            </a: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bear a grudge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记仇、怀恨在心</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She bore a grudge for years after being excluded from the project. </a:t>
            </a: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grudge</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的重要派生词：</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ungrudgingly=willingly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Ungrudgingly, she offered me her help, pulling me back from the brink of a complete breakdown.</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Ungrudgingly, she shared with me her tactics of learning math, guiding me through the labyrinth of my despair.</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She offered her help ungrudgingly; it was the anchor I needed in my storm.</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08040" y="999720"/>
              <a:ext cx="10560960" cy="4804560"/>
            </p14:xfrm>
          </p:contentPart>
        </mc:Choice>
        <mc:Fallback>
          <p:pic>
            <p:nvPicPr>
              <p:cNvPr id="2" name="墨迹 1"/>
              <p:cNvPicPr/>
              <p:nvPr/>
            </p:nvPicPr>
            <p:blipFill>
              <a:blip r:embed="rId5"/>
              <a:stretch>
                <a:fillRect/>
              </a:stretch>
            </p:blipFill>
            <p:spPr>
              <a:xfrm>
                <a:off x="598680" y="990360"/>
                <a:ext cx="10579680" cy="48232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3230"/>
            <a:ext cx="10968990" cy="5806440"/>
          </a:xfrm>
          <a:ln>
            <a:solidFill>
              <a:schemeClr val="accent1"/>
            </a:solidFill>
          </a:ln>
        </p:spPr>
        <p:txBody>
          <a:bodyPr>
            <a:noAutofit/>
          </a:bodyPr>
          <a:lstStyle/>
          <a:p>
            <a:pPr marL="0" indent="0" algn="just">
              <a:lnSpc>
                <a:spcPts val="2880"/>
              </a:lnSpc>
              <a:spcAft>
                <a:spcPts val="0"/>
              </a:spcAft>
              <a:buNone/>
            </a:pPr>
            <a:r>
              <a:rPr lang="en-US" altLang="zh-CN" sz="2400" b="1">
                <a:solidFill>
                  <a:schemeClr val="tx1"/>
                </a:solidFill>
                <a:latin typeface="Times New Roman" panose="02020603050405020304" charset="0"/>
                <a:cs typeface="Times New Roman" panose="02020603050405020304" charset="0"/>
              </a:rPr>
              <a:t>9.5 </a:t>
            </a:r>
            <a:r>
              <a:rPr lang="zh-CN" altLang="en-US" sz="2400" b="1">
                <a:solidFill>
                  <a:schemeClr val="tx1"/>
                </a:solidFill>
                <a:latin typeface="Times New Roman" panose="02020603050405020304" charset="0"/>
                <a:cs typeface="Times New Roman" panose="02020603050405020304" charset="0"/>
              </a:rPr>
              <a:t>嫉妒与幸灾乐祸</a:t>
            </a:r>
          </a:p>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jealous=envious</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嫉妒的</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She was envious of her friend’s effortless popularity. (</a:t>
            </a:r>
            <a:r>
              <a:rPr lang="zh-CN" altLang="en-US" sz="2400">
                <a:solidFill>
                  <a:schemeClr val="tx1"/>
                </a:solidFill>
                <a:latin typeface="Times New Roman" panose="02020603050405020304" charset="0"/>
                <a:cs typeface="Times New Roman" panose="02020603050405020304" charset="0"/>
              </a:rPr>
              <a:t>这个写得还行）</a:t>
            </a:r>
          </a:p>
          <a:p>
            <a:pPr marL="0" indent="0" algn="just">
              <a:lnSpc>
                <a:spcPts val="288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feel overshadowed / dwarfed / eclipsed by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感到被比下去</a:t>
            </a:r>
            <a:r>
              <a:rPr lang="zh-CN" altLang="en-US" sz="2400">
                <a:solidFill>
                  <a:schemeClr val="tx1"/>
                </a:solidFill>
                <a:latin typeface="Times New Roman" panose="02020603050405020304" charset="0"/>
                <a:cs typeface="Times New Roman" panose="02020603050405020304" charset="0"/>
              </a:rPr>
              <a:t>（底下的例句写得不大行）</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In the presence of her eloquent and charismatic friend, she always felt overshadowed, her own voice seeming small and insignificant.</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I had always felt overshadowed by Maria's brilliance, a thorn in our friendship, until the day she broke down, confessing that it was my resilience that she had always admired. In that moment of mutual vulnerability, the shadow dissolved, and we saw each other clearly for the first time.</a:t>
            </a:r>
          </a:p>
          <a:p>
            <a:pPr marL="0" indent="0" algn="just">
              <a:lnSpc>
                <a:spcPts val="288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take pleasure in one’s misfortune</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幸灾乐祸</a:t>
            </a: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底下的例句写得不行）</a:t>
            </a:r>
          </a:p>
          <a:p>
            <a:pPr marL="0" indent="0" algn="just">
              <a:lnSpc>
                <a:spcPts val="2880"/>
              </a:lnSpc>
              <a:spcAft>
                <a:spcPts val="0"/>
              </a:spcAft>
              <a:buNone/>
            </a:pPr>
            <a:r>
              <a:rPr lang="en-US" altLang="zh-CN" sz="2400">
                <a:solidFill>
                  <a:schemeClr val="tx1"/>
                </a:solidFill>
                <a:latin typeface="Times New Roman" panose="02020603050405020304" charset="0"/>
                <a:cs typeface="Times New Roman" panose="02020603050405020304" charset="0"/>
              </a:rPr>
              <a:t>She pretended to offer sympathy, but the gleam in her eyes betrayed how she took pleasure in my misfortune.</a:t>
            </a: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74920" y="1172160"/>
              <a:ext cx="8527680" cy="3991680"/>
            </p14:xfrm>
          </p:contentPart>
        </mc:Choice>
        <mc:Fallback>
          <p:pic>
            <p:nvPicPr>
              <p:cNvPr id="2" name="墨迹 1"/>
              <p:cNvPicPr/>
              <p:nvPr/>
            </p:nvPicPr>
            <p:blipFill>
              <a:blip r:embed="rId5"/>
              <a:stretch>
                <a:fillRect/>
              </a:stretch>
            </p:blipFill>
            <p:spPr>
              <a:xfrm>
                <a:off x="565560" y="1162800"/>
                <a:ext cx="8546400" cy="40104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5130"/>
            <a:ext cx="10968990" cy="5844540"/>
          </a:xfrm>
          <a:ln>
            <a:solidFill>
              <a:schemeClr val="accent1"/>
            </a:solidFill>
          </a:ln>
        </p:spPr>
        <p:txBody>
          <a:bodyPr/>
          <a:lstStyle/>
          <a:p>
            <a:pPr marL="0" indent="0">
              <a:buNone/>
            </a:pPr>
            <a:endParaRPr lang="zh-CN" altLang="en-US"/>
          </a:p>
        </p:txBody>
      </p:sp>
      <p:pic>
        <p:nvPicPr>
          <p:cNvPr id="4" name="图片 3" descr="Screenshot_20251120_041554_com.baidu.netdisk_edit"/>
          <p:cNvPicPr>
            <a:picLocks noChangeAspect="1"/>
          </p:cNvPicPr>
          <p:nvPr/>
        </p:nvPicPr>
        <p:blipFill>
          <a:blip r:embed="rId4"/>
          <a:stretch>
            <a:fillRect/>
          </a:stretch>
        </p:blipFill>
        <p:spPr>
          <a:xfrm>
            <a:off x="434340" y="361950"/>
            <a:ext cx="11393805" cy="623951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7350"/>
            <a:ext cx="10968990" cy="5862320"/>
          </a:xfrm>
          <a:ln>
            <a:solidFill>
              <a:schemeClr val="accent1"/>
            </a:solidFill>
          </a:ln>
        </p:spPr>
        <p:txBody>
          <a:bodyPr>
            <a:noAutofit/>
          </a:bodyPr>
          <a:lstStyle/>
          <a:p>
            <a:pPr marL="0" indent="0" algn="just">
              <a:lnSpc>
                <a:spcPts val="2300"/>
              </a:lnSpc>
              <a:spcAft>
                <a:spcPts val="0"/>
              </a:spcAft>
              <a:buNone/>
            </a:pPr>
            <a:r>
              <a:rPr lang="en-US" altLang="zh-CN" sz="2300">
                <a:solidFill>
                  <a:srgbClr val="FF0000"/>
                </a:solidFill>
                <a:latin typeface="Times New Roman" panose="02020603050405020304" charset="0"/>
                <a:cs typeface="Times New Roman" panose="02020603050405020304" charset="0"/>
              </a:rPr>
              <a:t>P</a:t>
            </a:r>
            <a:r>
              <a:rPr lang="en-US" altLang="zh-CN" sz="2300" baseline="-25000">
                <a:solidFill>
                  <a:srgbClr val="FF0000"/>
                </a:solidFill>
                <a:latin typeface="Times New Roman" panose="02020603050405020304" charset="0"/>
                <a:cs typeface="Times New Roman" panose="02020603050405020304" charset="0"/>
              </a:rPr>
              <a:t>124</a:t>
            </a:r>
            <a:r>
              <a:rPr lang="en-US" altLang="zh-CN" sz="2300">
                <a:solidFill>
                  <a:srgbClr val="FF0000"/>
                </a:solidFill>
                <a:latin typeface="Times New Roman" panose="02020603050405020304" charset="0"/>
                <a:cs typeface="Times New Roman" panose="02020603050405020304" charset="0"/>
              </a:rPr>
              <a:t> </a:t>
            </a:r>
          </a:p>
          <a:p>
            <a:pPr marL="0" indent="0" algn="just">
              <a:lnSpc>
                <a:spcPts val="2300"/>
              </a:lnSpc>
              <a:spcAft>
                <a:spcPts val="0"/>
              </a:spcAft>
              <a:buNone/>
            </a:pPr>
            <a:r>
              <a:rPr lang="zh-CN" altLang="en-US" sz="2300">
                <a:solidFill>
                  <a:srgbClr val="FF0000"/>
                </a:solidFill>
                <a:latin typeface="Times New Roman" panose="02020603050405020304" charset="0"/>
                <a:cs typeface="Times New Roman" panose="02020603050405020304" charset="0"/>
              </a:rPr>
              <a:t>第</a:t>
            </a:r>
            <a:r>
              <a:rPr lang="en-US" altLang="zh-CN" sz="2300">
                <a:solidFill>
                  <a:srgbClr val="FF0000"/>
                </a:solidFill>
                <a:latin typeface="Times New Roman" panose="02020603050405020304" charset="0"/>
                <a:cs typeface="Times New Roman" panose="02020603050405020304" charset="0"/>
              </a:rPr>
              <a:t>10</a:t>
            </a:r>
            <a:r>
              <a:rPr lang="zh-CN" altLang="en-US" sz="2300">
                <a:solidFill>
                  <a:srgbClr val="FF0000"/>
                </a:solidFill>
                <a:latin typeface="Times New Roman" panose="02020603050405020304" charset="0"/>
                <a:cs typeface="Times New Roman" panose="02020603050405020304" charset="0"/>
              </a:rPr>
              <a:t>章</a:t>
            </a:r>
            <a:r>
              <a:rPr lang="en-US" altLang="zh-CN" sz="2300">
                <a:solidFill>
                  <a:srgbClr val="FF0000"/>
                </a:solidFill>
                <a:latin typeface="Times New Roman" panose="02020603050405020304" charset="0"/>
                <a:cs typeface="Times New Roman" panose="02020603050405020304" charset="0"/>
              </a:rPr>
              <a:t>  </a:t>
            </a:r>
            <a:r>
              <a:rPr lang="zh-CN" altLang="en-US" sz="2300">
                <a:solidFill>
                  <a:srgbClr val="FF0000"/>
                </a:solidFill>
                <a:latin typeface="Times New Roman" panose="02020603050405020304" charset="0"/>
                <a:cs typeface="Times New Roman" panose="02020603050405020304" charset="0"/>
              </a:rPr>
              <a:t>焦虑与恐惧</a:t>
            </a:r>
            <a:endParaRPr lang="zh-CN" altLang="en-US" sz="2300">
              <a:solidFill>
                <a:schemeClr val="tx1"/>
              </a:solidFill>
              <a:latin typeface="Times New Roman" panose="02020603050405020304" charset="0"/>
              <a:cs typeface="Times New Roman" panose="02020603050405020304" charset="0"/>
            </a:endParaRPr>
          </a:p>
          <a:p>
            <a:pPr marL="0" indent="0" algn="just">
              <a:lnSpc>
                <a:spcPts val="2300"/>
              </a:lnSpc>
              <a:spcAft>
                <a:spcPts val="0"/>
              </a:spcAft>
              <a:buNone/>
            </a:pPr>
            <a:r>
              <a:rPr lang="en-US" altLang="zh-CN" sz="2300">
                <a:solidFill>
                  <a:schemeClr val="tx1"/>
                </a:solidFill>
                <a:latin typeface="Times New Roman" panose="02020603050405020304" charset="0"/>
                <a:cs typeface="Times New Roman" panose="02020603050405020304" charset="0"/>
              </a:rPr>
              <a:t>Anxiety pulled at the edges ... like a string winding toward a knot. (</a:t>
            </a:r>
            <a:r>
              <a:rPr lang="zh-CN" altLang="en-US" sz="2300">
                <a:solidFill>
                  <a:schemeClr val="tx1"/>
                </a:solidFill>
                <a:latin typeface="Times New Roman" panose="02020603050405020304" charset="0"/>
                <a:cs typeface="Times New Roman" panose="02020603050405020304" charset="0"/>
              </a:rPr>
              <a:t>这个句子不背诵）</a:t>
            </a:r>
          </a:p>
          <a:p>
            <a:pPr marL="0" indent="0" algn="just">
              <a:lnSpc>
                <a:spcPts val="2300"/>
              </a:lnSpc>
              <a:spcAft>
                <a:spcPts val="0"/>
              </a:spcAft>
              <a:buNone/>
            </a:pPr>
            <a:r>
              <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10.1 </a:t>
            </a:r>
            <a:r>
              <a:rPr lang="zh-CN" altLang="en-US"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担心与焦虑</a:t>
            </a:r>
          </a:p>
          <a:p>
            <a:pPr marL="0" indent="0" algn="just">
              <a:lnSpc>
                <a:spcPts val="23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worried</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担心的</a:t>
            </a:r>
          </a:p>
          <a:p>
            <a:pPr marL="0" indent="0" algn="just">
              <a:lnSpc>
                <a:spcPts val="2300"/>
              </a:lnSpc>
              <a:spcAft>
                <a:spcPts val="0"/>
              </a:spcAft>
              <a:buNone/>
            </a:pPr>
            <a:r>
              <a:rPr lang="zh-CN" altLang="en-US" sz="2300">
                <a:solidFill>
                  <a:schemeClr val="tx1"/>
                </a:solidFill>
                <a:latin typeface="Times New Roman" panose="02020603050405020304" charset="0"/>
                <a:cs typeface="Times New Roman" panose="02020603050405020304" charset="0"/>
              </a:rPr>
              <a:t>注意基础表达：</a:t>
            </a:r>
            <a:r>
              <a:rPr lang="en-US" altLang="zh-CN" sz="2300">
                <a:solidFill>
                  <a:schemeClr val="tx1"/>
                </a:solidFill>
                <a:latin typeface="Times New Roman" panose="02020603050405020304" charset="0"/>
                <a:cs typeface="Times New Roman" panose="02020603050405020304" charset="0"/>
              </a:rPr>
              <a:t>worry about ..., be worried about ..., worry that..., be worried that ... </a:t>
            </a:r>
          </a:p>
          <a:p>
            <a:pPr marL="0" indent="0" algn="just">
              <a:lnSpc>
                <a:spcPts val="2300"/>
              </a:lnSpc>
              <a:spcAft>
                <a:spcPts val="0"/>
              </a:spcAft>
              <a:buNone/>
            </a:pP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加强版：</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be worried sick</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特别担心</a:t>
            </a:r>
          </a:p>
          <a:p>
            <a:pPr marL="0" indent="0" algn="just">
              <a:lnSpc>
                <a:spcPts val="2300"/>
              </a:lnSpc>
              <a:spcAft>
                <a:spcPts val="0"/>
              </a:spcAft>
              <a:buNone/>
            </a:pPr>
            <a:r>
              <a:rPr lang="en-US" altLang="zh-CN" sz="2300">
                <a:solidFill>
                  <a:schemeClr val="tx1"/>
                </a:solidFill>
                <a:latin typeface="Times New Roman" panose="02020603050405020304" charset="0"/>
                <a:cs typeface="Times New Roman" panose="02020603050405020304" charset="0"/>
              </a:rPr>
              <a:t>No matter how far a son may travel, his mother is worried sick about his safety and well-being.</a:t>
            </a:r>
          </a:p>
          <a:p>
            <a:pPr marL="0" indent="0" algn="just">
              <a:lnSpc>
                <a:spcPts val="23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uneasy</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心神不安的，</a:t>
            </a: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unease / uneasiness </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心神不安</a:t>
            </a:r>
            <a:r>
              <a:rPr lang="zh-CN" altLang="en-US" sz="2300">
                <a:solidFill>
                  <a:schemeClr val="tx1"/>
                </a:solidFill>
                <a:latin typeface="Times New Roman" panose="02020603050405020304" charset="0"/>
                <a:cs typeface="Times New Roman" panose="02020603050405020304" charset="0"/>
              </a:rPr>
              <a:t>（底下的例句有点无力）</a:t>
            </a:r>
          </a:p>
          <a:p>
            <a:pPr marL="0" indent="0" algn="just">
              <a:lnSpc>
                <a:spcPts val="2300"/>
              </a:lnSpc>
              <a:spcAft>
                <a:spcPts val="0"/>
              </a:spcAft>
              <a:buNone/>
            </a:pPr>
            <a:r>
              <a:rPr lang="en-US" altLang="zh-CN" sz="2300">
                <a:solidFill>
                  <a:schemeClr val="tx1"/>
                </a:solidFill>
                <a:latin typeface="Times New Roman" panose="02020603050405020304" charset="0"/>
                <a:cs typeface="Times New Roman" panose="02020603050405020304" charset="0"/>
              </a:rPr>
              <a:t>Unease preyed on her mind. </a:t>
            </a:r>
          </a:p>
          <a:p>
            <a:pPr marL="0" indent="0" algn="just">
              <a:lnSpc>
                <a:spcPts val="2300"/>
              </a:lnSpc>
              <a:spcAft>
                <a:spcPts val="0"/>
              </a:spcAft>
              <a:buNone/>
            </a:pPr>
            <a:r>
              <a:rPr lang="en-US" altLang="zh-CN"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have butterflies in one’s stomach</a:t>
            </a:r>
            <a:r>
              <a:rPr lang="zh-CN" altLang="en-US" sz="23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紧张不安</a:t>
            </a:r>
          </a:p>
          <a:p>
            <a:pPr marL="0" indent="0" algn="just">
              <a:lnSpc>
                <a:spcPts val="2300"/>
              </a:lnSpc>
              <a:spcAft>
                <a:spcPts val="0"/>
              </a:spcAft>
              <a:buNone/>
            </a:pPr>
            <a:r>
              <a:rPr lang="en-US" altLang="zh-CN" sz="2300">
                <a:solidFill>
                  <a:schemeClr val="tx1"/>
                </a:solidFill>
                <a:latin typeface="Times New Roman" panose="02020603050405020304" charset="0"/>
                <a:cs typeface="Times New Roman" panose="02020603050405020304" charset="0"/>
              </a:rPr>
              <a:t>Standing before her, all his rehearsed words vanished, replaced only by the frantic flutter of butterflies in his stomach.</a:t>
            </a:r>
          </a:p>
          <a:p>
            <a:pPr marL="0" indent="0" algn="just">
              <a:lnSpc>
                <a:spcPts val="2300"/>
              </a:lnSpc>
              <a:spcAft>
                <a:spcPts val="0"/>
              </a:spcAft>
              <a:buNone/>
            </a:pPr>
            <a:r>
              <a:rPr lang="en-US" altLang="zh-CN" sz="2300">
                <a:solidFill>
                  <a:schemeClr val="tx1"/>
                </a:solidFill>
                <a:latin typeface="Times New Roman" panose="02020603050405020304" charset="0"/>
                <a:cs typeface="Times New Roman" panose="02020603050405020304" charset="0"/>
              </a:rPr>
              <a:t>He took a deep breath, trying to calm the butterflies in his stomach, but the sight of the audience made them take flight again.</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endParaRPr lang="zh-CN" altLang="en-US"/>
          </a:p>
        </p:txBody>
      </p:sp>
      <p:pic>
        <p:nvPicPr>
          <p:cNvPr id="4" name="图片 3" descr="Screenshot_20251120_043113_com.baidu.netdisk_edit"/>
          <p:cNvPicPr>
            <a:picLocks noChangeAspect="1"/>
          </p:cNvPicPr>
          <p:nvPr/>
        </p:nvPicPr>
        <p:blipFill>
          <a:blip r:embed="rId4"/>
          <a:stretch>
            <a:fillRect/>
          </a:stretch>
        </p:blipFill>
        <p:spPr>
          <a:xfrm>
            <a:off x="332740" y="230505"/>
            <a:ext cx="11527790" cy="636651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87350"/>
            <a:ext cx="10968990" cy="5862320"/>
          </a:xfrm>
          <a:ln>
            <a:solidFill>
              <a:schemeClr val="accent1"/>
            </a:solidFill>
          </a:ln>
        </p:spPr>
        <p:txBody>
          <a:bodyPr>
            <a:noAutofit/>
          </a:bodyPr>
          <a:lstStyle/>
          <a:p>
            <a:pPr marL="0" indent="0" algn="just">
              <a:spcAft>
                <a:spcPts val="0"/>
              </a:spcAft>
              <a:buNone/>
            </a:pPr>
            <a:r>
              <a:rPr lang="en-US" altLang="zh-CN" sz="2400" b="1">
                <a:solidFill>
                  <a:srgbClr val="FF0000"/>
                </a:solidFill>
                <a:latin typeface="Times New Roman" panose="02020603050405020304" charset="0"/>
                <a:cs typeface="Times New Roman" panose="02020603050405020304" charset="0"/>
              </a:rPr>
              <a:t>10.2 </a:t>
            </a:r>
            <a:r>
              <a:rPr lang="zh-CN" altLang="en-US" sz="2400" b="1">
                <a:solidFill>
                  <a:srgbClr val="FF0000"/>
                </a:solidFill>
                <a:latin typeface="Times New Roman" panose="02020603050405020304" charset="0"/>
                <a:cs typeface="Times New Roman" panose="02020603050405020304" charset="0"/>
              </a:rPr>
              <a:t>麻烦别人</a:t>
            </a:r>
            <a:r>
              <a:rPr lang="en-US" altLang="zh-CN" sz="2400" b="1">
                <a:solidFill>
                  <a:srgbClr val="FF0000"/>
                </a:solidFill>
                <a:latin typeface="Times New Roman" panose="02020603050405020304" charset="0"/>
                <a:cs typeface="Times New Roman" panose="02020603050405020304" charset="0"/>
              </a:rPr>
              <a:t> </a:t>
            </a:r>
            <a:r>
              <a:rPr lang="zh-CN" altLang="en-US" sz="2400" b="1">
                <a:solidFill>
                  <a:srgbClr val="FF0000"/>
                </a:solidFill>
                <a:latin typeface="Times New Roman" panose="02020603050405020304" charset="0"/>
                <a:cs typeface="Times New Roman" panose="02020603050405020304" charset="0"/>
              </a:rPr>
              <a:t>不好意思</a:t>
            </a: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lean on someone</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依赖某人</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She always offered him unwavering support, the one on whom he could lean for every solution.</a:t>
            </a: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make someone feel obliged</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让某人感到有义务</a:t>
            </a:r>
            <a:r>
              <a:rPr lang="zh-CN" altLang="en-US" sz="2400">
                <a:solidFill>
                  <a:schemeClr val="tx1"/>
                </a:solidFill>
                <a:latin typeface="Times New Roman" panose="02020603050405020304" charset="0"/>
                <a:cs typeface="Times New Roman" panose="02020603050405020304" charset="0"/>
              </a:rPr>
              <a:t>（底下的例句有点虚）</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Although three powerful pedal strokes would have secured me third place, I felt obliged to stop and help him, recalling the time when he went out of his way to fix my snapped chain. </a:t>
            </a: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turn red</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脸红</a:t>
            </a:r>
            <a:r>
              <a:rPr lang="zh-CN" altLang="en-US" sz="2400">
                <a:solidFill>
                  <a:schemeClr val="tx1"/>
                </a:solidFill>
                <a:latin typeface="Times New Roman" panose="02020603050405020304" charset="0"/>
                <a:cs typeface="Times New Roman" panose="02020603050405020304" charset="0"/>
              </a:rPr>
              <a:t>（这个表达有点</a:t>
            </a:r>
            <a:r>
              <a:rPr lang="en-US" altLang="zh-CN" sz="2400">
                <a:solidFill>
                  <a:schemeClr val="tx1"/>
                </a:solidFill>
                <a:latin typeface="Times New Roman" panose="02020603050405020304" charset="0"/>
                <a:cs typeface="Times New Roman" panose="02020603050405020304" charset="0"/>
              </a:rPr>
              <a:t>low</a:t>
            </a:r>
            <a:r>
              <a:rPr lang="zh-CN" altLang="en-US" sz="2400">
                <a:solidFill>
                  <a:schemeClr val="tx1"/>
                </a:solidFill>
                <a:latin typeface="Times New Roman" panose="02020603050405020304" charset="0"/>
                <a:cs typeface="Times New Roman" panose="02020603050405020304" charset="0"/>
              </a:rPr>
              <a:t>了）</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flush, blush, redden</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A wave of rosy hue flew to her face instantly he pointed out the mistake.</a:t>
            </a: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a:lstStyle/>
          <a:p>
            <a:pPr marL="0" indent="0">
              <a:buNone/>
            </a:pPr>
            <a:endParaRPr lang="zh-CN" altLang="en-US"/>
          </a:p>
        </p:txBody>
      </p:sp>
      <p:pic>
        <p:nvPicPr>
          <p:cNvPr id="4" name="图片 3" descr="Screenshot_20251120_044636_com.baidu.netdisk_edit"/>
          <p:cNvPicPr>
            <a:picLocks noChangeAspect="1"/>
          </p:cNvPicPr>
          <p:nvPr/>
        </p:nvPicPr>
        <p:blipFill>
          <a:blip r:embed="rId4"/>
          <a:stretch>
            <a:fillRect/>
          </a:stretch>
        </p:blipFill>
        <p:spPr>
          <a:xfrm>
            <a:off x="328295" y="98425"/>
            <a:ext cx="11535410" cy="650049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3700"/>
            <a:ext cx="10968990" cy="5855970"/>
          </a:xfrm>
          <a:ln>
            <a:solidFill>
              <a:schemeClr val="accent1"/>
            </a:solidFill>
          </a:ln>
        </p:spPr>
        <p:txBody>
          <a:bodyPr/>
          <a:lstStyle/>
          <a:p>
            <a:pPr marL="0" indent="0" algn="just">
              <a:buNone/>
            </a:pPr>
            <a:r>
              <a:rPr lang="en-US" altLang="zh-CN">
                <a:solidFill>
                  <a:srgbClr val="FF0000"/>
                </a:solidFill>
              </a:rPr>
              <a:t>10.3 </a:t>
            </a:r>
            <a:r>
              <a:rPr lang="zh-CN" altLang="en-US">
                <a:solidFill>
                  <a:srgbClr val="FF0000"/>
                </a:solidFill>
              </a:rPr>
              <a:t>尴尬与羞耻</a:t>
            </a:r>
          </a:p>
          <a:p>
            <a:pPr marL="0" indent="0" algn="just">
              <a:buNone/>
            </a:pPr>
            <a:r>
              <a:rPr lang="en-US" altLang="zh-CN">
                <a:solidFill>
                  <a:schemeClr val="tx1"/>
                </a:solidFill>
                <a:effectLst>
                  <a:outerShdw blurRad="38100" dist="38100" dir="2700000" algn="tl">
                    <a:srgbClr val="000000">
                      <a:alpha val="43137"/>
                    </a:srgbClr>
                  </a:outerShdw>
                </a:effectLst>
              </a:rPr>
              <a:t>ashamed</a:t>
            </a:r>
            <a:r>
              <a:rPr lang="zh-CN" altLang="en-US">
                <a:solidFill>
                  <a:schemeClr val="tx1"/>
                </a:solidFill>
                <a:effectLst>
                  <a:outerShdw blurRad="38100" dist="38100" dir="2700000" algn="tl">
                    <a:srgbClr val="000000">
                      <a:alpha val="43137"/>
                    </a:srgbClr>
                  </a:outerShdw>
                </a:effectLst>
              </a:rPr>
              <a:t>羞耻的（只做表语），</a:t>
            </a:r>
            <a:r>
              <a:rPr lang="en-US" altLang="zh-CN">
                <a:solidFill>
                  <a:schemeClr val="tx1"/>
                </a:solidFill>
                <a:effectLst>
                  <a:outerShdw blurRad="38100" dist="38100" dir="2700000" algn="tl">
                    <a:srgbClr val="000000">
                      <a:alpha val="43137"/>
                    </a:srgbClr>
                  </a:outerShdw>
                </a:effectLst>
              </a:rPr>
              <a:t>shameful</a:t>
            </a:r>
            <a:r>
              <a:rPr lang="zh-CN" altLang="en-US">
                <a:solidFill>
                  <a:schemeClr val="tx1"/>
                </a:solidFill>
                <a:effectLst>
                  <a:outerShdw blurRad="38100" dist="38100" dir="2700000" algn="tl">
                    <a:srgbClr val="000000">
                      <a:alpha val="43137"/>
                    </a:srgbClr>
                  </a:outerShdw>
                </a:effectLst>
              </a:rPr>
              <a:t>（可做定语）</a:t>
            </a:r>
            <a:r>
              <a:rPr lang="en-US" altLang="zh-CN">
                <a:solidFill>
                  <a:schemeClr val="tx1"/>
                </a:solidFill>
                <a:effectLst>
                  <a:outerShdw blurRad="38100" dist="38100" dir="2700000" algn="tl">
                    <a:srgbClr val="000000">
                      <a:alpha val="43137"/>
                    </a:srgbClr>
                  </a:outerShdw>
                </a:effectLst>
              </a:rPr>
              <a:t> </a:t>
            </a:r>
          </a:p>
          <a:p>
            <a:pPr marL="0" indent="0" algn="just">
              <a:buNone/>
            </a:pPr>
            <a:r>
              <a:rPr lang="en-US" altLang="zh-CN">
                <a:solidFill>
                  <a:schemeClr val="tx1"/>
                </a:solidFill>
              </a:rPr>
              <a:t>Let your children feel ashamed of their small wrongdoings. A conscience that pricks them early for stealing a candy is what will guard them later from stealing a fortune.</a:t>
            </a:r>
          </a:p>
          <a:p>
            <a:pPr marL="0" indent="0" algn="just">
              <a:buNone/>
            </a:pPr>
            <a:r>
              <a:rPr lang="en-US" altLang="zh-CN">
                <a:solidFill>
                  <a:schemeClr val="tx1"/>
                </a:solidFill>
                <a:effectLst>
                  <a:outerShdw blurRad="38100" dist="38100" dir="2700000" algn="tl">
                    <a:srgbClr val="000000">
                      <a:alpha val="43137"/>
                    </a:srgbClr>
                  </a:outerShdw>
                </a:effectLst>
              </a:rPr>
              <a:t>blush</a:t>
            </a:r>
            <a:r>
              <a:rPr lang="zh-CN" altLang="en-US">
                <a:solidFill>
                  <a:schemeClr val="tx1"/>
                </a:solidFill>
                <a:effectLst>
                  <a:outerShdw blurRad="38100" dist="38100" dir="2700000" algn="tl">
                    <a:srgbClr val="000000">
                      <a:alpha val="43137"/>
                    </a:srgbClr>
                  </a:outerShdw>
                </a:effectLst>
              </a:rPr>
              <a:t>脸红</a:t>
            </a:r>
          </a:p>
          <a:p>
            <a:pPr marL="0" indent="0" algn="just">
              <a:buNone/>
            </a:pPr>
            <a:r>
              <a:rPr lang="en-US" altLang="zh-CN">
                <a:solidFill>
                  <a:schemeClr val="tx1"/>
                </a:solidFill>
              </a:rPr>
              <a:t>He blushed deeply when she complimented him in front of everyone. (</a:t>
            </a:r>
            <a:r>
              <a:rPr lang="zh-CN" altLang="en-US">
                <a:solidFill>
                  <a:schemeClr val="tx1"/>
                </a:solidFill>
              </a:rPr>
              <a:t>例句写得还可以）</a:t>
            </a:r>
          </a:p>
          <a:p>
            <a:pPr marL="0" indent="0" algn="just">
              <a:buNone/>
            </a:pPr>
            <a:r>
              <a:rPr lang="en-US" altLang="zh-CN">
                <a:solidFill>
                  <a:schemeClr val="tx1"/>
                </a:solidFill>
                <a:effectLst>
                  <a:outerShdw blurRad="38100" dist="38100" dir="2700000" algn="tl">
                    <a:srgbClr val="000000">
                      <a:alpha val="43137"/>
                    </a:srgbClr>
                  </a:outerShdw>
                </a:effectLst>
              </a:rPr>
              <a:t>flush with shame</a:t>
            </a:r>
            <a:r>
              <a:rPr lang="zh-CN" altLang="en-US">
                <a:solidFill>
                  <a:schemeClr val="tx1"/>
                </a:solidFill>
                <a:effectLst>
                  <a:outerShdw blurRad="38100" dist="38100" dir="2700000" algn="tl">
                    <a:srgbClr val="000000">
                      <a:alpha val="43137"/>
                    </a:srgbClr>
                  </a:outerShdw>
                </a:effectLst>
              </a:rPr>
              <a:t>因羞愧而脸红</a:t>
            </a:r>
          </a:p>
          <a:p>
            <a:pPr marL="0" indent="0" algn="just">
              <a:buNone/>
            </a:pPr>
            <a:r>
              <a:rPr lang="en-US" altLang="zh-CN">
                <a:solidFill>
                  <a:schemeClr val="tx1"/>
                </a:solidFill>
              </a:rPr>
              <a:t>The mispronounced word echoed louder than it should have, and her cheeks flushed with shame. (</a:t>
            </a:r>
            <a:r>
              <a:rPr lang="zh-CN" altLang="en-US">
                <a:solidFill>
                  <a:schemeClr val="tx1"/>
                </a:solidFill>
              </a:rPr>
              <a:t>这个例句写得也还行）</a:t>
            </a:r>
          </a:p>
          <a:p>
            <a:pPr marL="0" indent="0" algn="just">
              <a:buNone/>
            </a:pPr>
            <a:r>
              <a:rPr lang="en-US" altLang="zh-CN">
                <a:solidFill>
                  <a:schemeClr val="tx1"/>
                </a:solidFill>
                <a:effectLst>
                  <a:outerShdw blurRad="38100" dist="38100" dir="2700000" algn="tl">
                    <a:srgbClr val="000000">
                      <a:alpha val="43137"/>
                    </a:srgbClr>
                  </a:outerShdw>
                </a:effectLst>
              </a:rPr>
              <a:t>want to sink into the floor</a:t>
            </a:r>
            <a:r>
              <a:rPr lang="zh-CN" altLang="en-US">
                <a:solidFill>
                  <a:schemeClr val="tx1"/>
                </a:solidFill>
                <a:effectLst>
                  <a:outerShdw blurRad="38100" dist="38100" dir="2700000" algn="tl">
                    <a:srgbClr val="000000">
                      <a:alpha val="43137"/>
                    </a:srgbClr>
                  </a:outerShdw>
                </a:effectLst>
              </a:rPr>
              <a:t>恨不得钻进地缝</a:t>
            </a:r>
          </a:p>
          <a:p>
            <a:pPr marL="0" indent="0" algn="just">
              <a:buNone/>
            </a:pPr>
            <a:r>
              <a:rPr lang="en-US" altLang="zh-CN">
                <a:solidFill>
                  <a:schemeClr val="tx1"/>
                </a:solidFill>
              </a:rPr>
              <a:t>When the microphone stopped working mid-song, he wanted to sink into the floor.(</a:t>
            </a:r>
            <a:r>
              <a:rPr lang="zh-CN" altLang="en-US">
                <a:solidFill>
                  <a:schemeClr val="tx1"/>
                </a:solidFill>
              </a:rPr>
              <a:t>这个写得也还不错）</a:t>
            </a:r>
            <a:r>
              <a:rPr lang="en-US" altLang="zh-CN">
                <a:solidFill>
                  <a:schemeClr val="tx1"/>
                </a:solidFill>
              </a:rPr>
              <a:t> </a:t>
            </a:r>
          </a:p>
          <a:p>
            <a:pPr marL="0" indent="0" algn="just">
              <a:buNone/>
            </a:pPr>
            <a:endParaRPr lang="en-US" altLang="zh-CN">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830</Words>
  <Application>Microsoft Office PowerPoint</Application>
  <PresentationFormat>宽屏</PresentationFormat>
  <Paragraphs>61</Paragraphs>
  <Slides>13</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13</vt:i4>
      </vt:variant>
    </vt:vector>
  </HeadingPairs>
  <TitlesOfParts>
    <vt:vector size="18" baseType="lpstr">
      <vt:lpstr>微软雅黑</vt:lpstr>
      <vt:lpstr>Arial</vt:lpstr>
      <vt:lpstr>Times New Roman</vt:lpstr>
      <vt:lpstr>Wingdings</vt:lpstr>
      <vt:lpstr>WPS</vt:lpstr>
      <vt:lpstr>《读后续写工具箱》精编五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181</cp:revision>
  <dcterms:created xsi:type="dcterms:W3CDTF">2019-06-19T02:08:00Z</dcterms:created>
  <dcterms:modified xsi:type="dcterms:W3CDTF">2025-11-20T02:18:32Z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8CA2D8D53D2A4426A0C9209C0C7EF859_11</vt:lpwstr>
  </property>
</Properties>
</file>