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1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2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3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ink/ink4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5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6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7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8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ink/ink9.xml" ContentType="application/inkml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ink/ink10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ink/ink11.xml" ContentType="application/inkml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12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ink/ink13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420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0:59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2442 2794 0,'0'0'0,"0"0"16,0 0-16,0 0 0,0 0 0,-25-13 15,25 13-15,0 0 0,-27-12 16,15 7-16,0 0 0,1 0 15,-1 0-15,-2 0 0,2-1 16,-3-1-16,2 0 0,-5-1 16,1 0-16,1-1 0,0-1 0,-6-2 15,1-1-15,2 1 0,-3-1 16,2 1-16,-1-2 0,1 3 16,1 2-16,-3-3 15,0-3-15,0 0 0,0 1 0,-6-4 16,2 1-16,4-1 0,0-1 15,3 0-15,-1 0 0,-1 0 0,2 0 16,1-2-16,4-1 16,-2 2-16,1-2 0,-1-1 15,1-2-15,3 1 0,2 2 0,2-1 16,3-3-16,1-1 0,-1 0 16,4-2-16,4 2 0,-2-1 15,1 1-15,7-6 0,1 2 16,2 4-16,1 0 0,3 2 15,-3-2-15,2 3 0,-1-1 16,4 1-16,4-1 0,1 3 16,-1 1-16,0-1 0,3-2 15,1 4-15,2 3 0,4-1 0,3 1 16,-1 3-16,1 2 0,2-1 16,2 1-16,-2 3 0,-2 3 15,11 0-15,0-2 0,-2 4 16,-3 0-16,1 4 0,4 2 15,-4 0-15,0 0 0,2 2 16,2 4-16,-2-2 0,-3-1 16,2 4-16,3 3 0,-5 1 0,-3 0 15,4 7-15,-1 3 16,-1-6-16,-5-1 0,1 3 0,-1 4 16,-5-2-16,-5-2 0,0 4 15,1 4-15,-7-5 0,-5-1 16,1 7-16,0 4 0,-2 1 15,-3-1-15,-1 5 0,-3 2 16,-2-3-16,-3-1 0,-6 1 16,-1 3-16,-3-2 0,2-2 0,-6 6 15,-5 2-15,3-11 0,-3 0 16,-6 5-16,-1 1 0,0-9 16,2-2-16,-5 7 0,-1 4 15,0-7-15,1-3 0,-3-1 16,-3-5-16,2-1 0,1-1 0,-6-3 15,-3 0-15,0-1 16,0 2-16,-4-4 0,-2-1 16,-2-6-16,3-5 0,-4 1 15,0 2-15,-1-1 0,3 0 0,0-3 16,1 0-16,6-2 16,2 0-16,9-3 0,4-2 15,4 3-15,5 1 0,3 1 0,6 1 16,-1-1-16</inkml:trace>
  <inkml:trace contextRef="#ctx0" brushRef="#br0" timeOffset="1049.4057">3792 2528 0,'0'0'0,"0"0"0,0 0 0,24 2 16,-24-2-16,23 0 0,-9 2 16,3-1-16,1 0 0,3 0 15,2 2-15,6 0 0,2-2 0,1 1 16,2 2-16,1-2 0,3-1 15,7 2-15,1 0 0,0-1 16,1-1-16,3 1 0,0 0 16,11 1-16,-2 0 0,2-3 15,3-4-15,8 3 0,-3 2 16,-2-1-16,3-1 0,8 2 16,-5 0-16,2-3 0,1-1 15,0 0-15,0 0 0,34 0 16,-7 1-16,-12 0 0,-6-1 0,5 0 15,2 1-15,-5-2 0,-3-1 16,0 5-16,0 3 0,-5-1 16,-3 2-16,3-6 0,3 0 15,-2 0-15,-1 2 0,-1-2 16,0 0-16,-2-2 0,0-2 16,2 5-16,0 1 0,-2-1 15,-2-2-15,0 2 0,-2 1 16,1 1-16,-3-1 0,2 0 0,-1 0 15,-4-3-15,-2-4 0,1 6 16,2 2-16,-3 3 0,-1 2 16,-1-3-16,-1-3 0,-3-2 15,-3 1-15,0 0 0,0-1 16,-4 2-16,-3 2 0,-2-1 16,1 0-16,-4 1 0,-2 0 0,0-1 15,-1 0-15,-5 0 0,-4 1 16,-3-1-16,0-2 0,-1 2 15,-3 3-15,-4 0 16,-3 0-16,-5-1 0,-3-2 0,-5-1 16,1 1-16,-3 0 0,0 0 15,-3-1-15,1-1 0,-1 1 16,0 0-16,0 0 0,-1 0 16,1 0-16,0 0 0,0 0 15,-3 1 1,3-1-16,-2-1 0,0 1 0,-2-1 0,-1 2 0,-1 3 15,-2-2-15,-1 1 16,1-1-16,-1-1 0,-1 2 0,3-2 16,0 1-16</inkml:trace>
  <inkml:trace contextRef="#ctx0" brushRef="#br0" timeOffset="5054.6789">3154 3799 0,'0'0'0,"0"0"16,0 0-16,0 0 0,0 0 0,0 0 0,0 0 15,0 0-15,0 0 0,0 0 16,0 0-16,0 0 0,0 0 0,0 0 16,0 0-16,0 0 15,0 0-15,0 0 0,0 0 16,0 0-1,0 0-15,0 0 0,0 0 16,20 9-16,-20-9 0,25 5 16,-25-5-16,31 1 0,-31-1 0,39 4 15,-17-1-15,1 0 0,1-2 0,7 1 16,4-1-16,0 1 16,1-1-16,4 0 0,-1-1 15,10 2-15,-2-1 0,4-1 16,3 0-16,8 0 0,-4 0 0,3 1 15,3 1-15,-5-2 0,-1-2 0,11 0 16,0-1-16,-2 2 0,-5 1 16,14 0-16,3 0 0,-10 0 15,-6 0-15,33-1 0,-5 1 16,-9-1-16,-9 0 0,5 1 16,3 0-16,-9-1 0,-3 0 0,3 3 15,8 3 1,-7-5-16,-3-4 0,8 0 15,5-2-15,-10 1 0,-7 4 16,9-1-16,2 4 0,-4-2 16,-4 0-16,6-2 0,4 0 15,-9 1-15,-1 0 0,7 0 16,5-2-16,-6 3 0,-5 3 0,2-2 16,3-1-16,-7 2 0,-7 0 0,3-2 15,1 0-15,-10-2 0,-7-1 16,-2 4-16,-1 1 0,-10-3 15,-9-3-15,-8 1 0,-6 0 16,-8 4-16,-4 3 0,-1 0 16,-4-1-16,-3 1 0,-1 1 0,4-3 15,1 1-15,2-2 0</inkml:trace>
  <inkml:trace contextRef="#ctx0" brushRef="#br0" timeOffset="16933.2232">7506 3393 0,'0'0'0,"0"0"0,0 0 0,0 0 16,0 0-16,0 0 0,0 0 15,-13-18-15,13 18 16,0 0-16,0 0 16,0 0-16,-2-19 0,4 14 0,-2 2 15,1 0-15,1 0 0,0 2 16,0 0-16,1 1 0,2 1 15,-1 0-15,3 1 0,-2-2 16,2 1-16,3-1 0,-1-1 16,1 2-16,1 1 0,3-1 0,1 0 15,1-1-15,-2 0 0,4 0 0,3 1 16,1-1-16,1-1 0,8 0 16,2-1-16,-1 0 0,1 2 15,3-2 1,3 2-16,7-1 0,-4 0 15,4 1-15,3-1 0,-3 0 0,-1-1 0,12 0 0,1 0 0,-4 1 16,-2 2-16,7-2 0,3-1 16,-6 0-16,-2-2 0,4 1 15,1 2-15,-3 2 0,-3 2 16,11-1-16,-2 0 0,-6-2 16,-3-2-16,3 2 0,4 3 15,-4-2-15,-2-1 16,27 1-16,-5-1 0,-9 1 15,-5 3-15,4 0 16,2-1-16,-9-3 0,-6-3 16,3 4-16,4 5 0,-3-3 0,-4 0 15,2-6-15,1-4 16,-8 3-16,-5 2 0,3 2 0,1 1 16,-6-1-16,-5-2 0,1-1 0,-2 1 15,-3 1-15,-1 1 0,-4 0 0,0 0 16,-15-1-16,0-2 0,1 2 15,2 1-15,-6 0 0,-1 1 16,-1-1-16,1-2 0,-2 1 16,0 1-16,-6 0 0,0-4 15,0 2-15,0 2 16,0-4-16</inkml:trace>
  <inkml:trace contextRef="#ctx0" brushRef="#br0" timeOffset="17631.6731">10359 3094 0,'0'0'0,"0"0"0,0 0 0,0 0 0,0 0 0,0 0 16,0 0-16,0 0 15,0 0-15,0 0 0,0 0 16,0 0-16,0 0 0,0 0 16,20 14-16,-20-14 0,0 0 0,0 0 15,0 0-15,22 12 0,-22-12 16,0 0-16,23 11 0,-14-7 16,-1-1-16,3 0 0,2 1 0,-1-1 15,0 2-15,1-1 0,2 1 16,1-1-16,-1-1 0,2 2 0,2-1 15,-1 1-15,1 0 16,1 1-16,2 0 0,3 4 0,-2-1 16,0-1-16,-1 2 0,0-3 15,-1-1 1,0 0-16,-1 1 0,0-1 16,-1-2-16,-1 1 0,-1 1 15,0 0-15,-3-2 0,1 1 16,-2-1-16,-1 2 0,-1-1 0,-1 0 15,-1-1-15,-2 0 0,0 0 16,-3 0-16,0 1 0,-2-1 16,0-1-16,-3 1 0,-2 1 0,-2-1 15,-1 0-15,-8 1 0,-5 1 16,-6 3-16,-2-1 0,-23 8 0,-9 2 16,-21 6-16,-4 0 0,-40 15 31,-19 8-31,15-5 0,32-12 0,24-7 0</inkml:trace>
  <inkml:trace contextRef="#ctx0" brushRef="#br0" timeOffset="22511.6251">11416 3090 0,'0'0'15,"0"0"-15,0 0 0,4 20 0,-4-20 16,3 19-16,-2-4 0,0-1 0,1 1 16,-1 3-16,0 1 0,0-1 15,0 2-15,-3 4 0,-1 3 16,-2-3-16,0 1 0,-3 1 15,-3-1-15,-1 1 0,0-1 0,-8 6 16,-4 0-16,0-3 0,-2-1 16,-2-3-1,-3 0-15,-1-1 0,-1-2 0,-9 1 16,-2-4-16,2-3 0,1-2 16,-5-1-16,-4 1 15,-5 1-15,3-2 0,-4-1 16,-3-1-16,3 0 0,1-1 15,-12 1-15,-1 3 0,7-2 16,7 0-16,-5-1 0,-2 0 0,4 0 0,5-3 0,-23 2 16,8-6-16,11 5 15,8 2-15,5-1 0,2 2 16,1 1-16,2 1 0,1-1 16,3-1-16,20-3 0,2 0 0,-6 6 15,-1 0-15,0 3 0,1 0 16,-2 5-1,0 5-15,6-3 0,3-1 0,1 8 0,0 6 16,0-4-16,0-4 0,3 4 0,3 5 16,-2-1-16,2-1 0,2 5 15,2 3-15,2-5 0,1-2 0,4 7 16,1 1-16,1-7 16,2-3-16,5 4 15,4-2-15,1-7 0,2-3 16,6-2-16,3-3 0,4 0 15,3 0-15,7-5 0,5-3 16,-1-4-16,1 0 0,10-4 16,8-2-16,-3 1 0,-2-2 0,40-1 15,-2-3-15,-10-5 0,-7-2 0,5 1 16,4 0-16,-10 3 0,-7-1 16,9-1-16,5-1 0,-9 2 15,-7 3-15,8-1 0,4-1 16,-7 1-16,-4-1 0,10 3 15,8 1-15,-8 0 0,-6 0 0,8 4 16,4 3-16,-5-5 0,-4-2 16,6 3-1,6 3-15,-7-3 0,-5-1 16,8-2-16,5-2 0,-7 3 16,-7 2-16,5 0 0,5-3 15,-6-3-15,-4-1 0,9 1 16,5-1-16,-9 3 0,-7 1 0,11 2 15,5 2-15,-10-2 0,-7 0 16,7 0-16,4-1 0,-7 1 0,-5-2 16,6 0-16,4-2 0,-7 4 0,-5 0 15,8 2-15,4 2 16,-9 0-16,-5-4 0,6 0 0,3 1 16,-8 2-16,-5 2 0,8-4 15,7-2-15,-9 0 0,-4-1 16,4 1-1,4 0-15,-7-2 0,-5-4 16,5 3-16,3 0 0,-4 1 0,-4 2 16,6-2-16,4-3 15,-8 0-15,-7 1 0,5 0 0,5-2 16,-6 1-16,-3 0 0,5 0 16,5-1-16,-7 3 0,-3 4 15,6-5-15,3-1 0,-7 1 0,-4 3 0,0-3 16,3-1-16,-2-4 15,-1-2-15,2-1 0,3-2 0,-7 3 16,-5 2-16,3 1 0,3 2 16,-4 2-16,-2 2 0,5-8 15,4-4-15,-11 2 0,-7 3 0,8 1 16,6 0-16,-6 3 0,-4 1 0,1 1 16,0 2-16,-2-9 15,1-6-15,5 4 0,5 1 16,-10 2-16,-6 2 0,3-4 0,0-2 15,-2 4-15,-2 1 0,1-1 16,2-1-16,-8-2 0,-4-1 16,4 1-1,3 1-15,-3-1 0,0 0 16,3 0-16,0-2 0,-5-3 0,-5-2 16,2-3-16,2-2 15,-4-2-15,-1 0 0,-2-7 0,0-4 16,-13 15-16,2 0 0,6-12 15,2-6-15,-3 4 0,-1-2 16,4-9-16,-2-1 0,-2 8 0,2 0 0,7-25 16,-6 1-16,-4 11 0,-2 10 15,2-6-15,1-1 0,-3 1 16,-4 3-16,-1 1 0,0 0 16,-8 3-16,-4 1 0,2-3 15,1-2-15,-3 6 0,-2 3 16,-5-5-16,-1-4 15,-7 4-15,-2 2 0,0-4 16,2-2-16,1 17 0,-5-1 16,-9-15-16,-2 0 0,10 7 15,-1-7-15,-15-11 0,-4 10 16,1 9-16,-1 8 0,1-12 16,-1-8-16,2 11 0,-1 8 0,-3-9 15,-1-3-15,-1 1 0,-1 2 0,-1-1 16,-2-1-16,0 6 0,3 5 15,-5-6-15,-4-3 0,1-1 16,0 0-16,-7 0 0,-5 3 16,6 4-16,5 5 0,-6 1 15,-5-1-15,3 0 0,3 1 0,-6-7 16,-4-2 0,5 4-16,4 6 0,-6-6 15,-4-2-15,2 5 0,0 3 16,-2-5-16,-3-2 0,2 1 15,1 5-15,-9-1 0,-7 0 16,9 3-16,7-1 0,-7 1 16,-5 0-16,6 5 0,4 3 0,-13 3 15,-8 3-15,11-8 0,6-3 0,-10 2 16,-6-1-16,7 7 0,4 2 16,-6-1-16,-4-1 0,4 2 0,3 2 0,-2 4 31,-3 3-31,8 0 0,2 0 15,-5 4-15,-5-1 0,8-4 16,4-3-16,-5 4 0,-1 3 0,5 3 0,3 4 0,-6-3 16,-2-2-16,7 1 0,6 2 15,-8 0-15,-4 3 0,8-1 16,7 2-16,-5 1 16,-2-1-16,8 4 0,6 3 0,-8 0 15,-7 1-15,3-7 0,3-6 0,-5 3 16,-3 4-1,5 3-15,5 1 0,-3 8 16,-3 5-16,4-9 0,1-6 0,-5 6 16,-3 1-16,8 6 15,5 5-15,-5-2 0,-5-1 16,5-1-16,4-1 0,-2 4 16,-2 4-16,7-2 0,6-1 0,-1 7 15,-1 4-15,4-4 0,3-5 0,3 6 16,3 2-16,4-5 0,4-6 0,-1 3 15,-2 2-15,3-3 16,3 0-16,-4 8 0,-4 3 16,3-2-16,1-2 0,-2 8 0,-3 4 15,-1-2-15,-2-5 0,-4 10 16,-2 5 0,3 2-16,4-2 0,-6 5 15,-6 1-15,6-7 0,4-2 16,4 3-16,5 2 0,10-18 0,9-15 15,5-8-15</inkml:trace>
  <inkml:trace contextRef="#ctx0" brushRef="#br0" timeOffset="24454.6897">13440 1809 0,'0'0'0,"0"0"0,0 0 0,0 0 16,-22 6-16,22-6 0,-21 6 15,21-6-15,-25 10 0,10-2 16,0 4-16,-2-2 0,-1 1 0,-3 1 15,-1 3-15,-8 7 0,1 3 0,-2-1 16,-2 2-16,-4 4 0,3 0 16,-1 2-16,1 2 0,2-1 15,1-1-15,-2 11 0,4 1 16,2-3-16,3-1 0,0 5 16,2 0-16,4-2 0,4 2 15,4-4-15,3 1 0,3-6 0,0-3 0,8 2 16,3 4-16,2-6 0,2-3 15,2 0-15,3-1 0,4-1 16,3-2-16,4-2 0,4 1 16,0-3-16,0 0 0,4 0 15,5 2-15,-2-2 0,-2-2 0,4-1 32,3 1-32,-2-5 0,1-2 0,10 6 15,2 1-15,-1-1 0,0-1 16,3-3-16,4-2 0,-5-1 15,-2 0-15,27 1 0,-4-2 16,-7-1-16,-5-2 0,3 1 16,1-2-16,-4-2 0,-2-2 15,2 1-15,3 1 0,-2 0 0,-2 0 0,6-2 16,6 0-16,-7-2 0,-5 0 16,6 0-16,6 1 0,-6-4 15,-2-3-15,5 1 0,7 0 16,-7 0-16,-3 1 0,6-2 15,4-1-15,-6-1 0,-6-1 0,5-3 16,3-2 0,-8 0-16,-5 2 0,5 0 15,4-1-15,-5-4 0,-3-1 16,3-1-16,3 0 0,-4-3 16,-2 1-16,2 0 0,1 1 15,-8-4-15,-9-5 0,2-1 16,1-2-16,-5 6 0,-2 3 0,-2-7 15,-1-5-15,-5 3 0,-7 2 0,6 2 0,0 1 16,-6-4-16,-5-2 0,-2 1 16,-1 0-16,-1 0 0,0 0 0,-2-3 15,-2-2-15,-3 0 16,-2 0-16,-3 0 0,-4 0 16,0 0-16,-2 1 0,-3-1 15,-2-3 1,0 5-16,-2 5 0,-1-8 15,-3-2-15,3 19 0,-2 1 16,-4-9-16,-3-5 0,-2 0 0,0 2 16,-3-1-16,-1 2 15,-3 2-15,-1 1 0,-5 0 16,-3-2-16,0-1 0,0 1 0,-9 4 16,-5 2-16,4 1 0,4 3 0,-7-7 15,-3-7-15,-1 4 0,2 3 16,-27-5-16,4 9 0,21 7 0,1 2 15,-27-11-15,0-5 16,8 4-16,8 1 0,-6 6 16,-5 4-16,4 3 0,3 3 0,-6-2 15,-6-1-15,3-6 0,3-4 0,-6 5 0,-4 4 32,5 2-32,3 3 0,-7 5 15,-5 4-15,7-3 0,4-3 0,-6 3 16,-4 0-16,5 2 15,6 3-15,-6 0 0,-4 2 16,8 1-16,7 0 0,-2 4 16,0 3-16,6-3 0,3-2 0,-2 3 15,-3 1-15,7 1 0,7 0 0,-2-2 16,-2-1-16,3 0 16,3 1-16,-1 10 15,1 6-15,1-5 0,2-3 0,-3-1 16,-2-3-16,9-2 0,6 0 0,0 9 15,-1 8-15,6-5 0,1-5 0,-1 0 16,-2-2-16,6 5 0,3 2 16,-2-1-16,1 0 0,5-6 0,4-3 15,0 1-15,2 1 16,6-9-16,-2-2 0,2 6 16,2 5-16,-1-3 0,2-3 0,1-3 15,1-3 1,0 0-16,0 0 0,1-4 15,1-2-15,0 5 0,-1 0 0,1-5 16,0 0-16,0 0 0,0 0 16,0 0-16,-1-2 0,1 2 15,0 0-15,-3 5 16,-1 3-16,1-1 0,0-2 0,1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4:48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19537 10774 0,'0'0'0,"0"0"16,0 0-16,0 0 0,-25-5 0,25 5 0,-27-4 0,8 4 15,-2 0-15,-5 1 0,-5 2 16,-2 2-16,-1 0 0,-16 4 15,-4 1-15,-13 5 0,1 2 16,-15 4-16,1 2 0,2 0 16,3-1-16,-13 10 0,0 3 15,-5 4-15,11-2 16,-27 21-16,15-1 0,11-2 16,9-1-16,13 0 0,9-2 15,10-2-15,8-2 0,12 2 16,7 2-16,12-9 0,7-6 0,17-2 15,13-2-15,6-5 16,4-2-16,15 1 0,10 0 16,6-4-16,5-4 0,13 3 0,10 1 15,-1-5-15,2-6 0,12-2 16,7-3-16,-4-2 0,-1 0 0,8-3 16,7-3-16,-5 4 0,-3 2 15,3-6-15,3-4 0,-3-3 16,-4 0-16,1 0 0,0 0 15,-10 0-15,-6-1 16,-5-8-16,-5-5 0,-11-3 16,-7-2-16,-12 1 0,-6 0 15,-15-4-15,-11-1 0,-6-7 16,-5-4-16,-9 0 0,-8-2 0,-16 0 16,-9-2-16,-9 0 0,-4-2 15,-13-7-15,-9-6 0,-4 8 16,-3 5-16,-20-1 0,-10 0 15,-10 1-15,-6 0 0,-14 3 0,-11 1 16,-2 6-16,-2 6 0,-22 3 16,-13-2-16,-2 13 0,-1 7 15,-14 11-15,-10 10 0,60-4 16,43-1-16,28-2 0</inkml:trace>
  <inkml:trace contextRef="#ctx0" brushRef="#br0" timeOffset="1081.5395">23950 10847 0,'0'0'0,"-19"5"15,-5 3-15,4-1 0,-1 2 0,-10 7 16,-10 9-16,-2 1 0,0 3 0,-7 10 16,1 2-16,5 2 0,3 2 0,-3 7 15,3 2-15,7 0 0,6 0 16,4 9-16,10-1 0,6-4 16,5-3-16,10-3 0,7 0 15,11 3-15,6-2 0,24 12 16,5-7-16,6-11 15,3-6-15,21-4 16,12-4-16,1-6 0,-2-2 0,11-4 16,7 0-16,1-5 15,1-3-15,8 2 0,7-1 0,-6-4 16,-4-4-16,-3 1 16,-1-1-16,-8-9 0,-7-6 0,-6-10 15,-4-8-15,-12-1 0,-10-2 0,-3-9 16,-4-6-16,-14-2 0,-9-1 0,-8-5 15,-7-3-15,-7-5 0,-6-4 16,-8-1-16,-7-2 16,-7 5-16,-6 2 0,-9-7 0,-5-7 15,-11 13-15,-7 8 0,-8-5 16,-8-3-16,-5 6 0,-3 2 0,-16 2 31,-9 2-31,-8 3 0,-3 2 0,-19 3 16,-10 1-16,-5 9 0,-3 4 15,-17 3-15,-13 3 0,1 13 16,2 10-16,51 0 0,37-1 16,25 1-16</inkml:trace>
  <inkml:trace contextRef="#ctx0" brushRef="#br0" timeOffset="2407.3785">28986 11117 0,'0'0'0,"-14"6"16,-3 3-1,3 0-15,-2 0 0,-5 8 0,0 2 16,0 3-16,0 2 0,-2 9 15,2 1-15,4 2 0,2 0 16,8 4-16,6 2 0,6 6 16,5-1-16,11 1 0,8-2 15,5-1-15,4-2 0,18 9 16,6-1-16,13 1 0,0-8 0,7-4 0,3-2 16,34 5-16,-11-11 0,-8-4 15,-4-5-15,-9-7 0,-5-4 0,0-12 16,2-7-1,-4-5-15,-5-4 0,-6-5 0,-2-5 16,-13-4-16,-7-2 0,-4-3 16,-1-4-1,-9-8-15,-6-5 0,-7-3 16,-6-4-16,-3 4 0,-2 2 0,-9-6 16,-5-4-16,-9-1 0,-3-1 15,-6 6-15,-4 3 0,-5 4 16,-3 2-16,-11-2 0,-8-4 15,-3 8-15,0 4 0,-9 3 16,-7 2-16,-3 2 0,-2 5 0,-7 10 16,-4 9-16,-1 5 0,2 3 0,-4 3 15,-3 4-15,-10 8 16,-6 7-16,-15 16 0,-9 12 16,14 4-16,9 3 0,27-11 15,19-6-15,20-12 0,16-6 16,8-6-16</inkml:trace>
  <inkml:trace contextRef="#ctx0" brushRef="#br0" timeOffset="3773.5387">8695 11886 0,'0'0'0,"0"0"15,0 0-15,-28-5 0,20 4 0,-4 1 31,-3 2-31,-1-1 0,-4 2 0,-7 2 16,-1 2-16,-2 0 0,-4 3 16,0 3-16,-1 4 0,-8 5 15,0-2-15,-2 5 0,-1 3 16,-9 6-16,2 3 0,1 3 16,0 5-16,4-2 0,1-1 15,-2 9-15,-1 7 0,6-4 0,7-4 0,10 0 16,8 0-16,12-5 0,8-2 15,21 16-15,12-7 0,-6-26 16,7-2-16,37 5 0,7-5 16,4-8-16,4-2 0,8-10 15,7-4-15,-1-2 0,2-2 0,0-2 16,3-2-16,-3-4 0,-3-2 0,2-4 16,0-4-16,-7-1 0,-3-1 0,-3-8 15,2-2 1,-8-5-16,-6-3 0,-12 1 0,-7 0 15,-16-1-15,-9 0 0,-10-4 16,-7-2-16,-10-3 0,-10-1 16,-12-4-1,-8-2-15,-15 8 0,-8 6 0,-22-3 16,-11-2-16,-8 9 0,-6 4 16,-24 9-16,-17 6 0,-1 7 15,-2 6-15,43 3 0,30 1 16,20 1-16</inkml:trace>
  <inkml:trace contextRef="#ctx0" brushRef="#br0" timeOffset="4544.4425">4415 11959 0,'0'0'16,"-12"4"-16,-1 1 0,1 0 15,-1 0-15,-9 7 0,-7 3 16,1-1-16,0-1 0,-8 8 0,-1 1 15,2 1-15,0 1 0,-5 5 16,-1 0-16,6-1 0,4-1 16,-2 2-16,-2 2 0,7-3 15,4-1-15,-2 8 0,3 1 0,2-3 0,6-2 16,4 2-16,0 2 16,4-2-16,3-3 0,4 5 0,1 2 15,4-3-15,4-1 0,9-1 16,6 1-16,1-5 0,1-2 15,8-3-15,10-1 0,-1-2 16,2-2-16,19-4 0,5-5 0,-2-7 0,-6-3 16,52-14-16,5-8 15,-17 3-15,-9 1 0,3-7 0,3-6 16,-13-2-16,-9 0 0,4-5 16,1-7-16,-13 4 0,-12 0 0,1-7 15,-3-6-15,-12 7 16,-9 3-16,-7-10 15,-5-7-15,-6 6 16,-4 4-16,-12-4 0,-9-3 16,-6 5-16,-4 4 0,-18 1 15,-11 3-15,0 7 0,3 6 0,-27 6 16,-18 4-16,5 8 0,4 5 0,-23 17 16,-15 10-16,9 9 15,8 7-15,-25 18 0,-17 11 0,45-19 0,31-13 16,22-10-16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6:18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 18972 0,'0'0'0,"0"0"0,0 0 0,0 0 16,0 0-16,0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7:54:52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17767 4857 0,'0'0'0,"0"0"0,0 0 0,0 0 15,24-5-15,-24 5 0,23 2 16,-10-2-16,1 0 0,3 1 15,1 1-15,2 1 0,0-2 0,9 0 16,2 1-16,1 1 16,0 0-16,3-1 0,2 1 0,1 0 15,-1-2-15,14 1 0,2 1 16,-2-1-16,-3 1 0,15-1 16,2-1-16,-3 0 0,-2 2 15,14 0-15,1-2 0,-5-2 16,-4-2-16,14 2 0,3 1 15,-7 0-15,-3 0 0,39-4 0,-4-1 16,-13 2-16,-9 0 0,6 1 16,2 1-16,-6-1 0,-7 1 15,7 2-15,6 1 0,-7-4 16,-4 0-16,9 0 0,7-1 16,-10 6-16,-6 3 0,8-5 15,6-1-15,-8 0 0,-4-3 0,6 2 16,2 0-16,-3 2 15,-4 0-15,13 2 0,10-2 16,-10 0-16,-6 0 0,4-5 0,4-3 16,-7 3-16,-6 3 0,14 0 15,9 1-15,-10-4 0,-6-3 16,8 3-16,5-1 0,-9 5 16,-6 2-16,8-4 0,7-4 15,-8 3-15,-4 1 0,9-1 16,5-1-16,-9-1 0,-9-1 0,9 1 15,3 2-15,-6 0 16,-4 1-16,10-1 0,8 2 16,-12-3-16,-8-1 0,8 3 0,6 1 15,-8 3-15,-4 1 0,4-2 16,5-2-16,-11-1 0,-5 1 16,9 0-16,7-1 0,-8 2 15,-6 1-15,7 0 0,4-1 16,-6 0-16,-6 0 0,8 0 15,6 1-15,-8-1 0,-6-1 0,7 1 16,6-1-16,-11 1 0,-5 0 16,7 3-16,7 3 0,-8-3 15,-5-2-15,6-2 0,1-2 16,-7 3-16,-5 1 0,10 1 16,10 0-16,-11 0 0,-7-4 0,7 4 15,5 0-15,-7 1 16,-4 1-16,7 3 0,6 3 15,-6-7-15,-6-4 0,9 1 16,9 1-16,-10 0 0,-7 1 0,10 2 16,6 1-16,-8 0 0,-6-1 15,11-1-15,8-2 0,-9 5 16,-5 2-16,9-6 0,6-2 16,-9 0-16,-8 0 0,8 3 15,7 3-15,-10-4 0,-7-3 16,9-1-16,6-1 0,-9 1 15,-7 2-15,0-1 0,2 0 16,-10 2-16,-5 2 0,-4-1 0,-2 0 16,-12 0-16,-7-2 0,-6-2 15,-4-1-15,-13 0 0,-8 2 0,-6 0 16</inkml:trace>
  <inkml:trace contextRef="#ctx0" brushRef="#br0" timeOffset="1717.6878">16679 5984 0,'0'0'0,"0"0"0,0 0 16,0 0-16,0 0 0,0 0 0,0 0 16,0 0-16,0 0 0,24-13 15,-24 13-15,0 0 0,29-13 16,-16 10-16,2 1 0,0 2 16,0 0-16,3 0 0,2 1 15,2-1-15,1 0 0,10 0 16,1 0-16,1 1 0,-1 1 0,3 0 15,3-1-15,6 0 0,-3-2 16,2 1-16,4-1 16,-3 1-16,-2 0 0,13-3 0,1 0 15,-4 0-15,-2 2 0,13-3 16,2-2-16,-2 2 0,-1 1 16,3 0-16,3 1 0,5-1 15,-5-1-15,4-1 0,2 0 16,27 1-16,-12 1 0,3-2 15,1-2-15,-10 1 0,-7-2 0,8 3 16,5 3-16,-8-1 0,-6-2 16,9 1-16,8 0 0,-8 1 15,-4-1-15,7 0 0,5-1 16,-6 1-16,-4 1 0,8 3 16,6 0-16,-8 2 0,-7 0 0,8-1 15,6 2-15,-8-3 16,-3 0-16,5 1 0,1 0 15,-4 0-15,-3-2 0,11 1 0,8 1 16,-7-1-16,-6-1 0,12-1 16,6-2-16,-6 0 0,-6 0 15,9 2-15,8 6 0,-10-4 16,-7-1-16,6 0 0,6-2 16,-9 2-16,-8 1 0,14-1 15,10-1-15,-9 0 0,-6 1 0,7-3 16,5 0-16,-9 1 0,-4 3 15,6 0-15,5 0 16,-8 0-16,-4-2 0,9 3 0,6 1 16,-7-2-16,-4-3 0,4 1 15,4-1-15,-11 3 0,-6 3 16,17 4-16,13 0 0,-16-4 16,-11-2-16,8 1 0,5-1 15,-3 4-15,-3 1 0,7 1 16,6 1-16,-13-4 0,-7-3 0,14 3 15,8-1-15,-10 2 0,-8 0 16,11-1-16,7 0 16,-9-3-16,-4-1 0,7 4 15,6 3-15,-10-2 0,-7-1 0,13-1 16,9 0-16,-9-2 0,-6-2 16,8 2-16,6 1 0,-11-2 15,-9 0-15,11 0 0,6-1 16,-13 0-16,-9-1 0,7-3 15,4 0-15,-14-2 0,-9 0 0,11 0 16,9 0-16,-14-1 0,-7 0 16,8 2-16,5 2 0,-11-1 15,-6 1-15,1 1 0,3-2 16,-10 4-16,-7 0 0,7 3 16,4 3-16,-9-3 0,-5 0 15,3 4-15,0 1 0,-9 0 16,-5-1-16,0 2 0,-1 2 15,-1-1-15,-2 0 0,1-4 0,-1-1 16,-14-1-16,-12-2 0,-8 0 16</inkml:trace>
  <inkml:trace contextRef="#ctx0" brushRef="#br0" timeOffset="3413.4378">17333 7078 0,'0'0'0,"0"0"0,0 0 16,0 0-16,23-2 0,-23 2 0,24-1 15,-24 1-15,29-3 0,-13 2 16,4 0-16,2 1 0,2 1 0,1 0 15,1-1-15,10 0 0,-1 0 16,2 2-16,3-1 0,0-1 16,-1-1-16,11 2 0,1 2 15,-1-1-15,1-1 0,11 1 16,1 0-16,-4 0 0,0-1 16,10 0-16,1-1 0,-4 1 15,-2 2-15,2-3 0,2 1 16,11-3-16,-3-2 0,1 1 15,1-1-15,29 5 0,-12 5 0,1-4 16,0-2-16,-7-2 0,-3-3 16,1 1-16,0 1 0,-3-2 15,-3 1-15,7 3 0,3 3 16,-3 0-16,-1 0 0,4 0 16,0-1-16,-4 2 0,-4 1 15,7-1-15,5-1 0,-4 1 16,-4 0-16,0 1 0,0 2 15,-3-4-15,-2-1 0,13 0 0,8-1 16,-6 1-16,-4 1 0,2 1 16,2-1-16,0-1 0,0-1 15,0 0-15,1 0 0,-4-2 16,-2-2-16,5 1 0,3 0 16,-3 3-16,-2 1 0,3 0 15,5 0-15,-6-1 0,-3-1 0,7 2 16,3 1-16,-4-2 0,-4 0 15,3-2-15,3 1 16,0 0-16,-2 0 0,3-1 0,0-2 16,-4 1-16,-2 1 0,2 2 15,0 1-15,-3 0 0,-3-1 16,8-1-16,3 1 0,-7 1 16,-5 0-16,2-2 0,2-1 15,-3 1-15,0-1 0,4 2 16,3 3-16,-4-3 0,-2-1 0,6-2 15,4 2-15,-6 3 16,-4 3-16,6-2 0,4-1 0,-7-2 16,-4-1-16,1-1 0,1 1 15,-4 1-15,-2 1 0,5-1 16,5-1-16,-6 1 0,-1-1 16,0 3-16,2 1 0,-6 1 15,-4 1-15,2-3 0,1-2 16,-3 2-16,-3 0 0,3-1 15,1 0-15,-3 0 0,-2 1 0,0-1 16,-2 3-16,-6-1 0,-4 0 16,2 0-16,3-1 15,-3 1-15,-2 1 0,3-3 16,-1-1-16,-2 0 0,0 0 0,1 0 16,4 0-16,-7 1 0,-3 1 0,1 0 15,1-2-15,-3 2 16,-4 1-16,2 2 0,-1 0 15,-5-3-15,-3-3 0,2 0 0,2 1 16,-4-2-16,-4-1 0,0 4 16,1 3-16,-6-5 0,-5-3 15,0 0-15,-1-1 0,-7 2 16,-5 0-16,-6 2 0,-4 2 16,-4-5-16,-4 0 0,-1 1 15,-2 1-15,-1 0 0</inkml:trace>
  <inkml:trace contextRef="#ctx0" brushRef="#br0" timeOffset="18246.3574">21722 4889 0,'0'0'0,"0"0"0,0 0 0,0 0 15,0 0-15,0 0 0,0 0 16,0 0-16,0 0 0,0 0 16,0 0-16,0 0 0,-21-14 0,21 14 15,0 0-15,0 0 0,0 0 16,0 0-16,0 0 0,0 0 15,-29-2-15,29 2 0,0 0 16,0 0-16,0 0 0,0 0 16,0 0-16,-23-7 0,23 7 0,0 0 15,0 0-15,0 0 16,0 0-16,0 0 0,-13-2 16,13 2-16,0 0 0,0 0 0,0 0 15,4-2-15,-4 2 0,0 0 16,8-2-16,-8 2 0,8 1 15,-8-1-15,10 1 0,-6-1 16,0 1-16,2 0 0,-1 1 16,1-1-16,-1-1 0,2 0 15,0 0-15,-1-1 0,2 1 0,1 0 16,1-1-16,0 0 0,0 1 16,1 0-16,0-1 0,0 1 15,-1 0-15,1 0 0,1 0 16,0 0-16,1 1 0,1-2 15,1 0-15,-1 0 0,-1 0 16,1 1-16,-1-1 0,0 2 16,0 0-16,0-2 0,1-2 15,0 2-15,1 1 0,1 0 16,-1 0-16,1-1 0,-1 0 0,1 1 16,-1 0-16,2 1 0,-1-1 15,5-1-15,0 1 0,-1-1 16,0 1-16,-2 1 0,1 0 15,-1-1-15,-2 0 0,3 0 16,1 0-16,-1 0 0,-1 0 16,1 0-16,0-1 15,-1-1-15,-1 1 0,2 1 0,1 1 16,-1-1-16,-1 0 0,2-2 0,1 1 16,-2 1-16,0 1 0,-2-2 15,1-2-15,1 2 0,0 1 16,1 0-16,1-1 0,-1 1 15,-2 1-15,-1-1 0,1-2 16,1 1-16,-1 0 0,2-2 16,1 0-16,0 2 0,-1 2 0,0-2 15,-1-1-15,-1 0 16,1 2-16,1 0 0,1 0 16,0-3-16,-1 0 0,1 1 0,-2 1 15,1-2-15,1 2 0,0-2 16,0-1-16,-1 1 0,0 1 15,0 1-15,1 0 0,-2 0 16,0-1-16,1 1 0,1 0 16,-1 0-16,0 0 0,-2 0 15,1 1-15,1-1 0,1 0 0,-1 0 16,0 0-16,-2-2 0,1 2 16,-1 0-16,-2 0 0,2 1 15,0-1-15,-1-1 0,2 0 16,-1 0-16,-1 1 0,1 0 15,0 1-15,-2 0 0,0 0 16,0 0-16,1 0 0,-1 0 16,0-1-16,-1 1 0,0-1 15,1 0-15,0 1 0,0-2 16,-2 2-16,0-1 0,1-1 0,-1 1 16,0 1-16,2-1 0,-1 1 15,2 0-15,-1 0 0,0-1 16,-2 1-16,1 0 0,-1 0 15,0 0-15,1 1 0,0-1 16,0-1-16,0 0 0,-1 1 16,2 0-16,-1 0 0,0 1 15,0 0-15,-1 0 0,0-1 16,1 0-16,-1-1 0,1 1 16,2-1-16,-2 1 0,1 1 0,-2-1 15,1-1-15,-1 0 0,1 1 16,1-1-16,-1 1 0,1-2 15,-1 2-15,2-1 0,-1 0 16,0 0-16,-1 1 0,-1 0 16,1 0-16,-1 0 0,0 0 0,2-1 15,-1-1-15,1 0 16,-2 1-16,0 1 0,1 1 16,-2-2-16,0-2 0,0 1 0,2 1 15,-1 0-15,0-1 0,2 2 16,-1 0-16,-1-1 0,1-1 15,-1 0-15,0 1 0,1 1 16,-1 0-16,-1 0 0,2 0 16,-2 0-16,0-1 0,2 0 15,-1 0-15,0-1 0,1 2 0,-2-1 16,0 0-16,-1 0 0,-1 1 16,0 0-16,1 0 0,-3 1 15,0-1-15,1 0 0,0 0 16,1 0-16,1 0 0,-1 1 15,0-1-15,0 1 0,0 2 16,0-3-16,-1 0 0,0-1 16,0-2-16,0 3 0,0 1 15,0 1-15,-1-2 0,0 0 16,0 0-16,0-2 0,0 2 0,0-1 16,-1 1-16,0-1 0,0 1 15,-2-1-15,1 1 0,0 0 16,-2-1-16,1 2 0,-1 0 15,1 0-15,-2 0 0,1-2 16,-1 0-16,0 0 0,1-1 16,-2 0-16,0 2 0,1-1 15,-1 0-15,0 1 0,1 0 16,-1 0-16,-1 0 0,1 1 16,2-1-16,-2 1 0,0-1 0,2 0 15,-1 0-15,1-1 0,-1 1 16,2-1-16,0-1 0,0 2 15,-2 0-15,2 0 0,0 0 16,1 0-16,0 2 0,-1-2 16,1 1-16,-1-1 0,2 1 0,0-1 15,0 0-15,-2-1 0,1 1 16,-1 0-16,2 1 16,-1 1-16,-1-1 0,1 0 0,1 0 15,-1-1-15,1-1 0,-1 2 16,-1 0-16,2-1 0,0 0 15,-1 0-15,1 0 0,0 1 16,-2-1-16,1 2 0,1-1 16,0 0-16,-1-1 0,0-1 15,-1 1-15,0 0 0,-2 0 0,2 1 16,-1-1-16,1 1 0,-1-1 16,0 0-16,-1-1 0,1 1 15,0 0-15,0 0 0,-1 1 16,0-1-16,2 0 0,-1 0 15,1 1-15,-1-1 0,0 0 16,-1 0-16,0 0 0,0-1 16,0 1-16,1 0 0,-2 0 15,0 0-15,1 0 0,-2 0 16,0 0-16,0 0 0,1 0 0,-3 0 16,2 0-16,-2 0 0,0 0 15,0 0-15,0 0 0,0 0 16,5-2-16,-5 2 0,0 0 15,0 0-15,0 0 0,0 0 16,0 0-16,-5-3 0,5 3 16,0 0-16,-11 2 0,11-2 15,-11 1-15,4-1 0,-1 1 16,1 0-16,-1 0 0,-1 0 16,-1 1-16,-1-1 0,0-1 0,-2 1 15,0-1-15,-1 2 0,1-1 16,-1 1-16,-2-1 0,0 0 15,-1 1-15,0-2 0,-2-2 16,0 2-16,-1 2 0,0-2 16,-1 0-16,-6 0 0,1 0 0,-1 0 15,1 0-15,-1 0 16,1-2-16,-1 2 0,1-1 0,-1 1 16,1 0-16,0 1 15,-1 1-15,1-1 0,-1-1 0,-6-1 16,0 1-16,2-2 0,0 0 15,-1 2-15,-2 0 0,1 0 16,1 0-16,0-1 0,-1 0 16,-1 0-16,-1-1 0,0 1 15,1 2-15,-7-1 0,1 0 0,0-1 16,1 1-16,1-1 0,-1 0 16,1-1-16,0 0 15,0 1-15,-3 0 0,1-1 0,1 1 16,1 0-16,-1-2 0,2 1 15,0 1-15,-6 0 0,0 1 16,3-3-16,1 0 0,-1 0 16,1 0-16,-1 1 0,0 0 15,2 2-15,0 2 0,1-2 16,-1-1-16,2 0 0,1 0 0,-1 1 16,0 1-16,1-1 15,0-2-15,-1 2 0,-2 1 0,0 0 16,2 1-16,-3-3 0,-1-2 15,4 0-15,1 2 0,-1-2 16,2 1-16,-2 2 0,-2 0 16,-1 2-16,-2 2 0,2 2 15,3 0-15,0-2 0,-2-3 16,-1 3-16,0-1 0,-1-1 16,0-2-16,1 2 0,-1 3 0,1-3 15,2 0-15,-1 1 0,1 0 16,2 0-16,2 1 0,1-2 15,1-2-15,-1 1 0,-1 0 16,4 1-16,4 3 0,0-4 16,1-4-16,-1 3 0,0 0 0,4-1 15,1 0-15,2 0 0,3 1 16,-1-1-16,1 1 16,-2-1-16,1 1 0,4 0 0,-1 0 15,2 1-15,0-1 0,3 0 16,0 0-16,0-1 0,0 1 15,3-1-15,-1-1 0,2 1 16,1 1-16,-1-2 0,2 2 16,2 0-16,0 0 0,-1 3 15,1-3-15,3-1 0,0 1 0,0-2 16,1 2-16,2 0 0,0 0 16,3-1-16,1 0 0,1 0 15,0 0-15,1 1 0,2 0 16,0 0-16,1 0 0,2 0 15,1 0-15,-1-1 0,1 1 16,5-2-16,1 1 0,0 0 16,2 0-16,-1 0 0,1 0 15,-1 0-15,0 0 0,2 1 16,0-1-16,1 0 0,-1-2 16,8 1-16,-1-1 0,1 1 15,0 1-15,-1 1 0,-2 1 0,2-1 16,0 0-16,0-1 0,0-1 15,-1 1-15,0 1 0,1-1 16,2-2-16,3 1 0,-1 1 16,-2-1-16,1 1 0,-2 0 15,0 0-15,0 0 0,1 0 16,-2 0-16,-1-2 0,0 1 16,1-1-16,0 2 0,1 3 0,-2-2 15,-1 1-15,0-1 0,0-1 16,0-1-16,-1 1 0,1-2 15,0 2-15,2 1 0,1 2 16,-2 0-16,-2-2 0,1 1 16,1-1-16,-1 0 0,-1-1 0,2-1 15,1 4-15,0-2 16,0 1-16,-3-2 0,-1-2 16,1 2-16,0 2 0,1-1 0,1-1 15,-1 0-15,1 0 0,1 2 16,1 2-16,-2-1 0,-2-1 15,2-1-15,0 2 0,-1-2 16,-1 0-16,1-1 0,0 0 16,0 1-16,0 3 0,-1-1 15,-1 0-15,-1 1 0,0-1 0,0 1 16,0 2-16,0-4 0,0-2 16,-1-1-16,1 1 0,1 4 15,0 0-15,-1-1 0,0-3 16,0 2-16,-1 1 0,0-2 15,0-2-15,-1 2 0,0 0 16,0 2-16,2 0 0,-2-2 16,1 0-16,-2 0 0,1 0 15,-1 0-15,2-1 0,-1 1 16,1 0-16,-2 0 0,0 0 0,1-1 16,2 1-16,-1-2 0,-2 2 15,-1 0-15,1 2 0,0-2 16,1 0-16,0 0 0,1 1 15,-2-1-15,0-1 0,0 2 16,1 0-16,-5 1 0,1-1 16,0 0-16,0-2 0,0 1 15,0-1-15,2 1 0,-1 1 16,-1-1-16,-1 1 0,0-1 16,1-1-16,1 0 0,1-1 0,-2 2 15,-1 0-15,-1 0 0,0-1 16,1 0-16,0-1 0,0 1 15,0 0-15,0 1 0,0 1 16,-1-1-16,-1 0 0,1 0 16,0-1-16,-1 0 0,-2 1 0,0 0 15,0 1-15,-2-2 0,1 0 16,-2 0-16,1 2 16,-4-1-16,0 0 0,0 0 0,1 1 15,0-1-15,1-1 0,-3 1 16,0 1-16,0-1 0,0 0 15,-1-1-15,0 0 0,-2 2 16,0 1-16,0-3 0,0-1 16,-1-1-16,1 3 0,-2 0 15,-1 0-15,1-1 0,0-1 0,1-1 16,-2 1-16,2-1 0,0 2 16,-2 0-16,1 0 15,0-2-15,2-1 0,0-2 0,0 0 16,0 0-16,0 1 0,-2-1 15,1-1-15,0 0 0,-2-1 16,2 1-16,-1-1 0,1 0 16,0-1-16,0-1 0,2 2 15,0-1-15,0 1 0,1-2 0,0 0 16,-1 1-16,-2 0 0,1-1 16,-1 0-16,-1 2 0,1-1 15,-1 1-15,1-1 0,-1 0 16,0 2-16,0-3 0,-1-2 15,1 2-15,-1 1 0,1 1 16,-1 1-16,0-1 0,-1 1 0,0-2 16,2 1-16,-2 0 15,1-1-15,-2 1 0,0 0 16,1 0-16,-1 1 0,0-2 0,1 1 16,-1 0-16,0 0 0,-1-2 15,1 1-15,-1 0 0,0 0 16,0 0-16,0 0 0,0-1 15,-1 0-15,-1 0 0,0-1 16,-1 0-16,-1-1 0,1-1 16,0 0-16,-1 0 0,0 2 15,-1-1-15,-2 1 0,1-1 0,-1 0 16,1 0-16,0-1 16,-1 0-16,1 2 0,-2-1 0,0 1 15,-1 0-15,0 0 0,0-1 16,-2 3-16,0-2 0,0 1 15,-1 0-15,-1 2 0,0 1 16,-1-2-16,-4-3 0,-1 1 16,-1 1-16,1 0 0,-4 2 15,-2 2-15,-1 0 0,2 0 0,-2 0 16,-1 0-16,-2 0 0,0 0 16,-2 1-16,0 0 0,-7 0 15,-1 0-15,0 2 0,1 0 16,-1 0-16,1 1 0,1 0 15,0-1-15,0-1 0,1-1 16,-8 1-16,0 1 0,2-2 16,-1 1-16,0-1 0,0 1 15,0-2-15,0 1 0,0-1 0,0 2 16,1 0-16,1-1 0,-3 1 16,-2 1-16,-6-1 0,1 2 15,1-3-15,-1-1 0,-1 0 16,-2 2-16,1 0 0,2 0 15,-1 2-15,0 2 0,-8-3 16,-1-3-16,5 1 0,4 1 0,-2 1 16,0-1-16,4 0 15,1 2-15,2 1 0,1 0 16,-1-2-16,0-1 0,1 0 0,-1 0 16,0-2-16,-1 0 0,0 1 15,0 3-15,0 0 0,-1-1 16,0 1-16,1 2 0,1-1 15,1-2-15,-5-2 0,0-2 16,2 2-16,4 2 0,-2 1 16,-2-1-16,0 0 0,3-1 0,-3 1 15,-2 1-15,3 0 0,2 2 16,-1 0-16,-1 1 16,-1-1-16,1-1 0,0 1 0,-2 2 15,2 0-15,0 0 0,0-2 16,3-1-16,-2 0 0,-1 2 15,1 0-15,2 2 0,1-3 16,1-2-16,1 2 0,2 2 16,-1-1-16,1-1 0,1 2 15,3 0-15,0-2 0,-1-1 0,0 1 16,1 0-16,1 0 0,1-1 16,2 1-16,0 1 0,1 0 15,1 2-15,-1-3 0,-3-4 16,1 3-16,1 0 0,2 0 15,3-2-15,1 2 0,1 1 0,-3 1 16,0 1-16,5-4 16,0 1-16,0-1 0,1 1 15,0 0-15,0 0 0,1 2 0,-1 0 16,1-1-16,1 1 0,5-1 16,1 0-16,0 1 0,1 1 15,0 1-15,1-2 0,1 1 16,1 2-16,0 0 0,-1 0 15,2 0-15,2 1 0,0 1 16,1 1-16,-1-1 0,0-2 0,-1 1 16,2 2-16,-2 1 15,1 1-15,1 2 0,-1 0 0,1 1 16,-1 2-16,2-1 0,0 3 16,-1-2-16,0 2 0,0 1 15,-2 1-15,2 2 0,0-1 16,1-1-16,0 2 0,-1-2 15,2 0-15,0 2 0,0 1 16,1-1-16,0-1 0,-1-1 16,2 2-16,0-2 0,0 1 0,0 1 15,0 0-15,0 0 0,2 0 16,-1-1-16,-1 0 0,0 0 16,0 1-16,-1-1 15,-1 0-15,1 0 0,0-1 0,0 2 16,0 2-16,-1-1 0,-1-2 15,-1 1-15,2 0 0,0-3 16,1-1-16,-1 1 0,-2 0 16,2 0-16,0-2 0,0 0 15,-1 1-15,2 0 0,1-1 16,-1 0-16,0 0 0,0-3 16,1 0-16,0 0 0,-1 0 0,0 1 15,0-4-15,1 2 0,1-1 16,0-1-16,0 2 0,0-2 15,-1-2-15,2 0 0,2-1 0,-1 1 16,0 0-16,1-1 16,0 0-16,1 0 0,1-1 15,2 0-15,0-3 0,2 2 16,3-1-16,-1 1 0,1-1 0,0-1 16,1-1-16,2-1 0,0-1 15,6 0-15,2-1 0,-2 1 16,0-1-16,-1 1 0,-1 1 15,0-2-15,0-1 0,1 0 16,1 1-16,-1-1 0,-1 2 0,-2-1 16,-2 1-16,1 1 15,-1 1-15,-2 0 0,-3 0 0,-1 0 16</inkml:trace>
  <inkml:trace contextRef="#ctx0" brushRef="#br0" timeOffset="20779.9033">26061 4842 0,'0'0'0,"0"0"0,0 0 15,0 0-15,0 0 0,0 0 16,0 0-16,0 0 0,0 0 0,0 0 16,0 0-16,0 0 0,0 0 15,0 0-15,0 0 0,0 0 16,0 0-16,0 0 0,0 0 15,-27 12-15,27-12 0,-19 9 16,19-9-16,-22 10 0,22-10 0,-22 12 16,12-3-16,0 0 15,0 0-15,0-1 0,0 0 16,1-2-16,0 1 0,2-1 16,0-1-16,2 1 0,1 0 0,2 0 15,1-1-15,1-1 0,1 1 16,2-3-16,2 0 0,1 0 15,2 1-15,2 0 0,1-2 16,2 1-16,3-1 0,-1-1 16,2 0-16,-1 0 0,1 0 0,-2 0 15,1 0-15,2 0 0,0 2 16,-3-2-16,0 0 0,-3 0 16,-1 0-16,-3-2 0,-2 1 15,0-1-15,-2 1 0,0 0 16,-2-2-16,-1 1 0,-2 0 15,-3 0-15,-1-2 0,-1 1 16,0-1-16,-2-1 0,-1-2 16,0 2-16,2 0 0,-2 0 15,-1-2-15,0 0 0,0 2 0,0-1 16,0 1-16,1 0 0,3 1 16,-1 1-16,2-1 0,0 2 15</inkml:trace>
  <inkml:trace contextRef="#ctx0" brushRef="#br0" timeOffset="22971.6199">24085 4700 0,'0'0'15,"0"0"-15,0 0 0,0 0 16,0 0-16,0 0 0,0 0 16,0 0-16,0 0 0,0 0 15,0 0-15,0 0 0,0 0 0,0 0 16,0 0-16,0 0 0,0 0 16,0 0-16,0 0 0,0 0 15,0 0-15,0 0 0,0 0 16,0 0-16,0 0 0,0 0 15,0 0-15,0 0 0,0 0 0,0 0 16,0 0-16,-8 23 0,8-23 16,0 0-16,-22 16 15,22-16-15,-17 16 0,17-16 0,-18 16 16,11-7-16,0-3 0,-1 1 16,0-1-16,0 1 0,0 1 0,0-1 15,1 0-15,-1 0 16,1 0-16,1 0 0,0-1 15,1 1-15,0-2 0,1 1 16,1-1-16,-1 0 0,1-2 0,1 2 16,0 0-16,-1-1 0,2-1 15,1 0-15,1 0 0,0 0 16,1-1-16,1 1 0,1-1 16,1-1-16,0-1 0,1 0 15,0 0-15,1-1 0,1 1 16,0-1-16,2 1 0,1 0 0,0 0 15,2 0-15,0 0 16,-1 0-16,-1 0 0,1-1 16,0 0-16,-1-1 0,1 2 0,0-1 15,2 1-15,-1-1 0,0 0 16,-1 0-16,0 0 0,-1-1 16,-1 2-16,0-1 0,-1 1 15,-1 0-15,0 0 0,-2 0 16,0 0-16,-1-1 0,0 1 0,-2 0 15,-1 0-15,0 0 0,-2 0 16,3-3-16,-3 1 16,0 2-16,0-4 0,0 4 15,-3-4-15,1 2 0,0 0 0,-1-1 16,-1-1-16,1 1 0,0 0 16,-2-1-16,0-1 0,-1 0 15,1 0-15,-1-1 0,2 0 16,-2 1-16,1 2 0,-1-1 15,1 0-15,-1-1 0,2 0 0,-1 1 16,1-1-16,0 1 0,0-1 16,0 0-16,-1 1 15,2 1-15,0 1 0,0 0 0,-2-1 16,2-1-16,0 1 0,-1-1 16,1 1-16,0 1 0,0 0 0,1 0 15,0 0-15,0 1 16,2 1-16,-4-2 0,4 2 15,-2-3-15,0 2 0,2 1 16,-2-3-16,2 3 0,-3 1 0,3-1 16,-3 2-16,3-2 0</inkml:trace>
  <inkml:trace contextRef="#ctx0" brushRef="#br0" timeOffset="24784.989">22464 4703 0,'0'0'16,"0"0"-16,0 0 0,0 0 0,0 0 16,0 0-16,0 0 0,0 0 15,0 0-15,0 0 0,0 0 16,0 0-16,0 0 0,0 0 16,0 0-16,0 0 0,-27 4 15,27-4-15,0 0 0,0 0 16,-25 16-16,25-16 0,0 0 15,-25 16-15,17-8 0,-2 0 16,-1 0-16,0-2 0,0 1 0,-1-1 16,0 3-16,1-2 0,2 0 15,0 2-15,0-1 16,1-2-16,1 1 0,0-1 0,0-2 16,2 1-16,-1-1 0,2 1 15,1-1-15,-1 0 0,1 0 16,0-1-16,1 0 0,-1-2 15,1 1-15,2-2 0,-2 4 16,2-4-16,-1 2 0,1-2 16,1 4-16,1-3 0,0 0 0,1-1 15,0 1-15,0 0 0,0 0 16,2 0-16,0 2 16,1-1-16,-2-1 0,3 0 0,1 1 15,-1-1-15,1 0 0,0 1 16,1 0-16,-2-1 0,1 0 0,2-1 15,1 0-15,0 0 16,0 0-16,2-1 0,2 1 16,-1-1-16,0-1 0,0 1 0,-1 0 15,0 0-15,-1 0 0,1-1 16,1 2-16,-1-1 0,-1 0 16,0 0-16,0 1 0,0 0 15,-1 0-15,-1 0 0,-1 0 16,-1 0-16,0-1 0,-2 0 15,0 1-15,-2-2 0,0 2 0,0 0 16,-1 0-16,0 0 0,0 0 16,-1-1-16,-2 1 15,1-3-15,-1 3 0,0-3 0,0-2 16,0 2-16,0 3 0,-2-3 16,-1 2-16,1-2 0,1 1 15,-2-2-15,-2 1 0,1-1 16,0 0-16,-1-1 0,1 1 15,-1-1-15,1 0 0,0 0 16,-1 0-16,2 0 0,0 2 0,-1-2 16,0 0-16,-1 0 0,1 0 15,0-1-15,-1 0 16,2 0-16,0 1 0,-1-1 0,2 0 16,0-1-16,0 1 0,-1 1 15,1 0-15,0 0 0,0 0 0,0 1 16,-2-3-16,2 2 15,-1 0-15,1 1 0,-1-2 16,1 2-16,0 0 0,0 2 16,0-1-16,-1 0 0,1 2 0,2 1 15,-2-4-15,2 4 0,-3-2 16,3 2-16,0 0 0,-3-3 16,3 3-16,-2-1 0,2 1 15,0 0-15,0 0 0,0 0 16,0 0-16,0 0 0,-3-4 0,3 4 15,0 0-15,0 0 0,0 0 16,0 0-16,0 0 16,0 0-16,0 0 0,0 0 0,0 0 15,0 0-15,0 0 0,0 0 16,0 0-16,0 0 0,0 0 16,0 0-16,0 0 0,0 0 15,0 0-15,0 0 0,0 0 16,0 0-16,0 0 0,0 0 15,0 0-15,0 0 0,0 0 0,0 0 16,0 0-16,0 0 0,0 0 16,0 0-16,0 0 15,0 0-15,0 0 0,0 0 0,0 0 16,0 0-16,0 0 0,0 0 16,0 0-16,0 0 0,0 0 0,0 0 15,-2 4-15,2-4 16</inkml:trace>
  <inkml:trace contextRef="#ctx0" brushRef="#br0" timeOffset="58961.3721">21414 5803 0,'0'0'0,"0"0"16,0 0-16,0 0 0,0 0 0,0 0 15,0 0-15,0 0 0,0 0 0,26-4 16,-26 4-16,0 0 16,0 0-16,0 0 0,0 0 15,23 0-15,-23 0 0,0 0 0,0 0 16,0 0-16,22 2 0,-22-2 16,9 2-16,-5-2 0,0-1 15,1 0-15,0 0 0,0 1 16,-1-1-16,2 1 0,0 1 15,1-1-15,-1 1 0,1 0 16,1-1-16,1 1 0,1-1 0,-1 1 16,1 0-16,0 0 0,0 0 15,0-1-15,0 0 16,0 0-16,0 0 0,1 2 16,0-2-16,1 0 0,0 0 0,0 0 15,0 0-15,1 0 0,-1 0 16,0-2-16,1 1 0,-1 1 15,-1 0-15,1 0 0,1 0 16,-1-1-16,0 0 0,0 1 16,0 0-16,0 0 0,0 0 0,0 0 15,1-1-15,-1 1 0,-1 1 16,-1-1-16,0 2 0,-1-1 16,0 2-16,0-2 0,-1 1 15,0-1-15,-2-1 0,1 0 16,-1 2-16,-1-1 0,-2-1 15,-1 0-15,-2 0 0,0 0 16,0 0-16,0 0 0,-2 0 0,2 0 16</inkml:trace>
  <inkml:trace contextRef="#ctx0" brushRef="#br0" timeOffset="59579.5139">21169 5783 0,'0'0'15,"0"0"-15,0 0 0,0 0 0,0 0 16,0 0-16,0 0 0,22-2 16,-22 2-16,0 0 0,21 2 15,-21-2-15,0 0 0,29 1 16,-17-1-16,0 0 0,0 0 16,1-1-16,0 1 0,0 0 15,0 0-15,2 1 0,0 0 16,0 0-16,2 2 0,0-3 15,0 0-15,0 1 0,-1 0 0,2 1 16,2 0-16,3-1 0,-1-1 16,0 1-16,-1 1 0,-1 0 15,-3 1-15,3-2 0,1-2 16,0 1-16,0 0 0,0 0 16,0 0-16,-1 1 0,-2 0 15,0-1-15,2 0 0,0 0 0,0 0 16,1 1-16,1-1 15,-2 2-15,-2 0 0,2-1 0,0 0 16,0-1-16,1-1 0,0 2 16,1 0-16,-2 1 0,0-2 15,-1 0-15,2-3 0,-1 3 16,-1 0-16,0 0 0,0 0 16,-1 0-16,-1-1 0,-2 0 15,-1 1-15,0 1 0,-2 0 0,-1-1 16,-1 0-16,-4 1 15,-1 2-15,-1-2 0,-1 0 0,1 0 16</inkml:trace>
  <inkml:trace contextRef="#ctx0" brushRef="#br0" timeOffset="60067.3034">21080 5759 0,'0'0'0,"0"0"0,0 0 0,0 0 15,0 0-15,0 0 0,0 0 16,0 0-16,0 0 0,28 0 15,-28 0-15,0 0 0,26 2 0,-26-2 16,0 0-16,30 0 0,-30 0 16,24 2-16,-9-2 0,0 1 15,1 0-15,1-1 0,1-1 16,-1 1-16,2 0 0,1 1 16,2 1-16,0-1 0,0-1 0,7 0 15,-1 2-15,0 0 0,-2 0 16,2-2-16,1-1 0,-1 0 15,1 1 1,4-1-16,3 0 0,-1 1 0,-3 1 16,6-1-16,0 1 0,-3-2 15,-1 0-15,-2-1 0,-1 1 16,-1 1-16,-1 1 0,-1-2 16,-2 0-16,-3 0 0,-4 0 0,-1 1 15,-3-1-15,-1-1 0,-2 2 16,-6 0-16,-2 2 0,-2-1 15,0 1-15,0-1 0</inkml:trace>
  <inkml:trace contextRef="#ctx0" brushRef="#br0" timeOffset="60346.1972">21220 5775 0,'0'0'16,"0"0"-16,0 0 0,29 2 15,-29-2-15,33-2 0,-8 2 16,2 0-16,0 0 0,15-1 15,4 0-15,-3 1 0,-2-1 16,0 1-16,-8-1 0,-6 1 16</inkml:trace>
  <inkml:trace contextRef="#ctx0" brushRef="#br0" timeOffset="62863.4653">21246 5796 0,'0'0'0,"0"0"16,0 0-16,0 0 0,0 0 0,0 0 16,0 0-16,22 4 0,-22-4 0,0 0 15,0 0-15,27 0 16,-27 0-16,0 0 0,25 3 15,-16-2-15,0 0 0,2 0 0,1-1 16,0 0-16,2 0 0,0-1 16,2 0-16,0 0 0,-2 0 15,2 1-15,-1 1 16,2 0-16,-1 1 0,2-2 0,-1 0 16,0 1-16,-2 2 0,5-1 15,0 0-15,-1 0 0,0-1 0,2-1 16,1 0-16,-1 1 15,-2 0-15,1 0 0,-1 1 16,0-1-16,-1 0 0,2 0 0,0 1 16,0-1-16,0 1 0,0-1 15,0-1-15,-3 1 0,0 2 0,1-2 16,1 2-16,1-2 16,0-1-16,0 0 0,1 0 15,-1 0-15,-2 2 0,2-1 16,1 1-16,0-2 0,0-2 0,0 2 15,0 2-15,-1-2 0,0 1 16,0-1-16,3 0 16,-1 0-16,0 0 0,3 0 0,-1 1 15,-2-1-15,-1 1 0,2-1 16,3-1-16,-3 1 0,-2 2 0,0-2 16,-1-1-16,-1 2 15,0 0-15,2 0 0,1 0 16,-1-1-16,-2-1 0,1 1 15,0-1-15,-4 1 0,1 1 0,6-1 16,1-1-16,-2 2 0,-2 0 16,0-1-16,0-1 15,-2 1-15,1 0 0,0 0 0,1 1 16,-4-1-16,0 0 0,5 0 16,0 0-16,-5 0 0,1 0 15,4 1-15,0-1 0,-4 0 16,3 0-16,3 0 0,-1 0 15,-4 0-15,-2 0 0,6 0 16,1 1-16,-1-1 0,0 0 0,0 0 16,0 0-16,-6 2 0,0 0 15,5-1-15,2-1 0,-6 0 16,0 1-16,4 1 0,0 0 16,-6 0-16,1-2 0,4 1 15,1 0-15,-5-1 0,2 1 0,0 0 16,2 0-16,-1 0 15,-2 0-15,0 0 0,2-1 0,0 0 16,-1 0-16,2 0 0,1-2 16,-2 2-16,-1 2 0,-1-2 15,2 0-15,1-1 0,0 0 0,1 1 16,1-1-16,-2 0 16,-2 0-16,4 1 0,0 1 15,-4-1-15,0 0 0,5 0 16,1 0-16,-5 0 0,-2 0 0,5-1 15,1 1-15,-6-1 16,2 1-16,4 1 0,1 1 16,-6-1-16,0-2 0,3 1 0,-2-1 15,-2 1-15,-1-1 0,7 1 16,-1 0-16,-5 0 0,1 0 16,-1 0-16,2 0 0,-1 0 15,-1 0-15,2 0 0,1 0 16,0 0-16,0 0 0,0 1 15,-1 2-15,2-2 0,0-1 0,5-1 16,-1 1-16,-1 0 0,-1 1 16,0-1-16,-1 0 0,-1 0 15,-2-2-15,3 1 0,4 0 16,-3 1-16,-2 0 0,1 0 16,0-1-16,-1 1 0,-1 0 15,1 1-15,1 0 0,-1-2 16,-1 0-16,0 1 0,3 0 15,-3 0-15,1 0 0,1 1 0,1 0 16,-4-1-16,-1-1 0,1 1 16,1 0-16,-1 0 0,1 0 15,2-1-15,1 1 0,-3-1 16,-1-1-16,0 2 0,0 0 16,-2-2-16,0 2 0,1-1 15,2-1-15,-3 2 0,-1 0 0,4 1 16,0 0-16,-4-1 0,0-2 15,2 2-15,0-1 0,0 1 16,0 0-16,-1 1 0,1 0 16,0 0-16,-1 0 0,2 1 15,2-2-15,-1 1 0,0 0 16,-1 0-16,0 0 0,0-1 16,0-1-16,5 1 0,0 0 15,-5 0-15,0-1 0,-1 1 16,0 0-16,1 1 0,0 0 0,2 0 15,1 1-15,-1-1 0,-1-1 16,5 0-16,-2 1 16,-5-1-16,-1 0 0,6-1 0,2 1 15,-6 0-15,1 0 0,3 3 16,-1 1-16,-3-3 0,0-1 16,5 0-16,0 0 0,0 0 15,-1 0-15,-1 2 0,0-1 16,0-1-16,-1 0 0,1-1 15,0 1-15,-1 0 0,-1 0 0,0 1 16,-1 1-16,1 0 0,1 0 16,1-1-16,1 2 0,-2-3 15,-1 0-15,1 0 0,1 1 16,-1 0-16,-1 0 0,2 2 16,1 3-16,-2-4 0,-1-3 15,1 0-15,2 1 0,-1 0 16,-1 1-16,-1 0 0,0 0 15,-1 0-15,-3-1 0,-1 2 16,0-1-16,-4 3 0,-3 3 0,-4-4 16,-2-3-16,-2 0 0,2 1 0,-2-1 15</inkml:trace>
  <inkml:trace contextRef="#ctx0" brushRef="#br0" timeOffset="64198.3629">25756 5836 0,'0'0'0,"0"0"15,0 0-15,0 0 0,0 0 0,24 2 16,-24-2-16,20 2 0,-20-2 15,24 2-15,-11-2 0,2 1 16,0-1-16,3 0 0,2 0 16,0 0-16,1 2 0,3-2 15,0-2-15,8 2 0,1-1 16,0 0-16,0 1 0,0-1 16,0 1-16,8 0 0,0 0 15,-3-1-15,0-3 0,0 3 16,1 3-16,0-2 0,-1-1 0,6-2 15,-1 0-15,-1-1 0,-1 3 16,0-1-16,-2 1 0,0 0 16,0 0-16,-1 2 0,1 1 15,-3-2-15,-3-2 0,0 0 16,1 2-16,-2-1 0,-1 0 0,0-1 16,-1 2-16,-1-1 15,-2 1-15,1 1 0,-2 2 0,-3-3 16,-1-1-16,2-1 15,0 2-15,-2-2 0,-2 0 16,1-2-16,0 0 16,-6 1-16,-2-1 0,-1-1 0,1-1 15,-1 1-15,0 2 0,1-1 16,0-2-16,0 1 0,0-2 0,-1 0 16,-1-1-16,-2 3 0,-1-1 15,1-2-15,0-1 0,-1 1 16,-1-3-16,2 1 0,0 2 15,1-2-15,1 0 0,0 1 16,1-4-16,-1 2 0,0 1 0,0-1 16,-1-1-16,0-1 0,1 3 15,-1-1-15,-1 1 16,0-2-16,-2-3 0,1 1 16,0-1-16,-3 1 0,0 0 0,-1 0 15,-1-1-15,1 1 0,-1-1 16,-2 1-16,-1-3 0,0 2 15,-1 0-15,0 1 0,-1-1 16,0 2-16,-1-1 0,0 0 16,-1-1-16,-1 1 0,0 0 15,-1 0-15,0-2 0,-2 2 0,0-2 16,-3 2-16,-3 1 0,-1 0 16,0-2-16,-1 1 15,-3-1-15,-1 2 0,-1-1 0,-1 1 16,-1 1-16,-1 0 0,-3-1 15,-7 1-15,-1-1 0,0 1 16,1 1-16,-1 2 0,-3 1 16,1 0-16,1-2 0,-10-1 15,1 1-15,2 3 0,1 1 0,-1 2 16,-1 3-16,2-2 0,3-1 16,-2 0-16,0 1 0,1 0 15,3 2-15,-7 1 0,1 0 16,2 1-16,2 3 0,0-2 15,-1 2-15,3-2 0,1 2 16,1-2-16,0 2 0,1 1 16,0 2-16,3 0 0,0 1 15,0-2-15,1 0 0,0 0 16,0 2-16,2 4 0,1 1 0,5-2 16,0 3-16,-1 2 0,-1 1 15,1 2-15,0 2 0,0-1 16,1 3-16,0-1 0,1 3 15,2 0-15,0 2 0,2 0 16,3-1-16,2 2 0,2 0 0,2 1 16,3 0-16,1 0 15,2-1-15,4-1 0,3-1 16,3-2-16,1 0 0,5-1 0,1 0 16,3 0-16,2 0 0,5-2 15,4-2-15,1 0 0,4 0 16,0-2-16,0-1 0,-1-2 15,-2-3-15,-7-1 0,-5-4 16,-5 0-16</inkml:trace>
  <inkml:trace contextRef="#ctx0" brushRef="#br0" timeOffset="65031.2275">28102 4538 0,'0'0'0,"0"0"16,0 0-16,0 0 0,0 0 0,0 0 16,0 0-16,0 0 0,0 0 0,-27 9 15,27-9-15,-20 14 0,20-14 16,-27 24-16,8-7 15,-1 1-15,-1 1 0,-2 4 16,-3 3-16,-7 7 0,0 1 0,-6 6 16,4-1-16,3-5 0,3-4 15,0 0-15,6-6 0,5-3 16,3-5-16,5-6 0,5-6 16,1-4-16,2-3 0,0 1 15,2 2-15,-2-2 0</inkml:trace>
  <inkml:trace contextRef="#ctx0" brushRef="#br0" timeOffset="65279.9433">28050 4638 0,'0'0'0,"0"0"0,0 0 15,0 0-15,0 0 0,27 18 16,-27-18-16,23 16 0,-23-16 0,24 19 15,-9-5-15,1-2 0,0 1 16,1-2-16,-2 0 16,1-2-16,-1 0 0,3 2 0,-2 1 15,-1-5-15,-2-4 0,-4 0 16,-4 0-16,-3 1 0,-2-2 16,0 0-16,0-2 0,0 4 15</inkml:trace>
  <inkml:trace contextRef="#ctx0" brushRef="#br0" timeOffset="65482.5079">27833 4873 0,'0'0'0,"0"0"0,0 0 0,0 0 16,0 0-16,30-7 0,-30 7 15,34-1-15,-34 1 0,39-2 0,-17 1 16,2-1-16,-1-2 0,-1 2 15,-1 0-15,2 2 0,-2 0 16,-5 0-16,-2-1 0,-4 0 16,-4 1-16,-1 0 0,-1 0 15,-1 0-15</inkml:trace>
  <inkml:trace contextRef="#ctx0" brushRef="#br0" timeOffset="65696.6888">27954 4974 0,'0'0'0,"0"0"0,0 0 16,0 0-16,0 0 0,0 0 15,0 0-15,-2 28 0,2-28 16,-2 19-16,2-19 0,-4 24 16,4-24-16,-1 23 0,0-10 15,1-3-15,1 0 0,1 0 16,1-3-16,-1-1 0,0-2 0,-1-1 15,0 0-15,0-1 0</inkml:trace>
  <inkml:trace contextRef="#ctx0" brushRef="#br0" timeOffset="65979.9339">27995 5006 0,'0'0'16,"0"0"-16,0 0 0,0 0 15,0 0-15,0 0 0,0 0 0,27-9 16,-27 9-16,20-4 0,-20 4 16,27-3-16,-14 1 0,0 1 15,-1 1-15,0-1 0,1 1 16,-1 0-16,0-1 0,0 1 16,-1 0-16,-1 1 15,-1 1-15,-2 0 0,0 0 0,-3 2 16,0-1-16,-4 2 0,-4-2 0,0 4 15,-3 0-15,0 1 16,-3 1-16,-1-1 0,-3 1 0,3-1 16,2-1-16,0-2 0</inkml:trace>
  <inkml:trace contextRef="#ctx0" brushRef="#br0" timeOffset="66146.7017">27915 5144 0,'0'0'0,"0"0"15,0 0-15,0 0 0,0 0 16,0 0-16,0 0 0,0 0 15,31-6-15,-31 6 0,27-4 16,-27 4-16,35-6 0,-15 1 16,0 0-16,0 1 0,-1 1 0,2-2 15,0 0-15,0 0 0,-1 0 16,2-2-16,-2-2 0,-3 2 16,-3 1-16,-3 1 0</inkml:trace>
  <inkml:trace contextRef="#ctx0" brushRef="#br0" timeOffset="66446.4053">28485 4550 0,'0'0'0,"0"0"15,0 0-15,0 0 0,0 0 0,0 0 16,19 16-16,-19-16 16,0 0-16,13 18 0,-13-18 15,11 18-15,-11-18 0,10 18 16,-4-10-16,-1 0 0,2 0 0,-2-2 15,0 0-15,-1-1 0</inkml:trace>
  <inkml:trace contextRef="#ctx0" brushRef="#br0" timeOffset="66663.3063">28813 4552 0,'0'0'0,"0"0"15,0 0-15,0 0 0,0 0 0,0 0 16,0 0-16,0 0 0,-20 16 16,20-16-16,-20 17 0,20-17 15,-24 19-15,12-7 0,0 3 16,-1-2-16,2 0 0,-2 0 16,-1-1-16,1-1 0,2-2 0,1-1 15</inkml:trace>
  <inkml:trace contextRef="#ctx0" brushRef="#br0" timeOffset="66912.7173">28374 4796 0,'0'0'0,"0"0"16,0 0-16,0 0 0,0 0 0,0 0 16,0 0-16,30-3 0,-30 3 15,27-5-15,-27 5 16,39-7-16,-17 3 0,2-2 15,2 1-15,0-2 0,1 0 0,6 0 16,0-1-16,-2 1 0,-3 2 16,-1-1-16,-2 0 0,-2 1 15,-1 2-15,1-1 16,-4 3-16,-7-1 0,-2 2 0,-4-1 16,-4 0-16,-2 1 0,2 0 0,-2 0 15</inkml:trace>
  <inkml:trace contextRef="#ctx0" brushRef="#br0" timeOffset="67196.4159">28311 4987 0,'0'0'0,"0"0"15,0 0-15,0 0 0,0 0 0,0 0 16,0 0-16,28-7 15,-28 7-15,27-5 16,-27 5-16,46-11 0,-18 5 0,3-1 16,2-1-16,9-1 0,-1-1 0,0 0 15,-2 2-15,6 0 0,-4-1 16,-3 0-16,-4 0 16,-4 2-16,-4 2 0,-4 2 15,-3 2-15,-5-2 0,-3 0 0,-5 0 16,-5 1-16,-1 2 0,2-3 15,-2 3-15</inkml:trace>
  <inkml:trace contextRef="#ctx0" brushRef="#br0" timeOffset="67496.4339">28526 4828 0,'0'0'0,"0"0"0,0 0 16,0 0-16,0 0 0,2 24 15,-2-24-15,0 21 0,0-21 0,1 27 16,-1-27-16,2 30 16,-1-14-16,0-2 0,0 2 15,0-1-15,1-2 0,-1 1 16,-1-1-16,0-2 0,1-1 0,-1-2 15,0 2-15,0-2 0,-1 0 16,1-1-16,0-1 0,-1-2 16,0 2-16,0-4 0,1-2 15,-2-1-15,2 1 0,0 0 16</inkml:trace>
  <inkml:trace contextRef="#ctx0" brushRef="#br0" timeOffset="67846.0095">28793 4758 0,'0'0'0,"0"0"0,0 0 16,0 0-16,0 0 0,0 0 16,0 24-16,0-24 0,0 0 0,-3 33 15,3-33-15,-4 34 0,1-17 16,1 2-16,1 1 0,-1-2 15,-1-1-15,2 1 0,1 0 16,0-2-16,0-1 0,0 4 16,0-1-16,0-3 0,1-2 0,0 0 15,1-2-15,-1-2 16,-1-1-16,0 0 0,0-2 16,0-1-16,0 1 0,0-2 15,0 0-15,0 0 0,1-1 0,-1-3 16,-4 3-16,1-3 15,0-3-15,-2 2 0,1-1 0,0-1 16,-1-1-16,2 1 0,0-1 16,-1 2-16</inkml:trace>
  <inkml:trace contextRef="#ctx0" brushRef="#br0" timeOffset="79446.5476">29919 5954 0,'0'0'0,"0"0"0,0 0 16,0 0-16,0 0 0,0 0 0,0 0 15,24-1-15,-24 1 0,0 0 16,0 0-16,22-5 0,-22 5 0,0 0 16,0 0-16,26-2 15,-26 2-15,15-1 0,-8 1 0,2 0 16,1 0-16,0 1 15,0 1-15,0-2 0,0-2 0,1-1 16,1 1-16,1 0 0,0 2 16,3 0-16,-1-1 0,2 1 15,-1-1-15,2 0 0,1-2 16,1 2-16,-1 1 0,7-1 16,-1 0-16,1 0 0,-2-1 0,0 2 15,0 1-15,2 0 16,1 1-16,1-2 0,-1-2 15,1 1-15,-2 1 0,2 1 0,-1 1 16,8-2-16,-2-2 0,-1 1 16,0 0-16,-1 1 0,-3-1 15,3 0-15,2-2 0,-2 3 16,-2 0-16,-2-1 0,1 1 16,-1 0-16,2 1 0,-1 1 15,-2-1-15,-1-1 0,1-1 0,0-2 16,1 2-16,-3 1 15,-1 1-15,1-1 0,2-1 0,-2 1 16,-1-1-16,0 0 16,2 0-16,-3 1 0,0 0 0,-1-1 15,0 1-15,-2-1 0,0 1 0,0-1 16,1 0-16,1-2 16,0 2-16,-2 0 0,1 0 15,-2-1-15,-2 0 0,1 1 16,1 1-16,-2-1 0,2-1 0,-4 1 15,3-1-15,-2 1 0,1 1 16,-2-2-16,-1 2 0,-1-1 16,0-1-16,0 1 0,1 0 15,-3 0-15,-2 0 0,1 1 16,-1 0-16,-2-1 0,1-2 0,-1 2 16,-2 0-16,-2 1 15,-2 0-15,0 0 0,0 0 16,-1 2-16,-3 0 0,0-1 0,1 0 15,1 0-15</inkml:trace>
  <inkml:trace contextRef="#ctx0" brushRef="#br0" timeOffset="81529.0538">16725 7048 0,'0'0'0,"0"0"0,0 0 16,0 0-16,0 0 0,0 0 0,0 0 15,22 5-15,-22-5 0,0 0 16,0 0-16,0 0 0,28 1 16,-28-1-16,0 0 0,25-3 15,-16 3-15,1 0 0,1-1 16,0 1-16,-1-1 0,1-1 15,2 0-15,1-1 0,-1 1 0,2 1 16,2 1-16,-1-1 0,0-1 16,-1 1-16,2-2 15,0 2-15,1-1 0,0-1 0,-1 1 16,5 0-16,-1 1 0,0 2 16,-1 0-16,-3 0 0,-3-1 0,-2 1 15</inkml:trace>
  <inkml:trace contextRef="#ctx0" brushRef="#br0" timeOffset="83180.2998">26096 5774 0,'0'0'0,"0"0"15,0 0-15,0 0 0,0 0 16,0 0-16,0 0 0,0 0 16,0 0-16,25-11 0,-25 11 15,0 0-15,0 0 0,30-7 16,-30 7-16,0 0 0,27-1 0,-27 1 15,21 0-15,-10 0 0,1 0 16,2 1-16,3-1 16,-1-1-16,2 1 0,1-1 15,1 1-15,1 0 0,1-1 0,5 1 16,0 1-16,-1 0 0,1 0 16,0 2-16,3 1 0,-1 0 15,-1 1-15,2-3 0,0 0 16,6-1-16,-1-3 0,0 4 15,-2 2-15,0-3 0,1 0 0,-1-1 16,-1 1-16,-1-1 16,-1 0-16,1 1 0,-1 2 15,0-1-15,-1 0 0,1 1 16,0-1-16,-1 2 0,-2-2 0,-2 1 16,0-2-16,-2 2 0,-2 0 15,-1 0-15,-1-2 0,-3-1 16,-1 2-16,-2 1 0,-1-1 15,-1 1-15,-1-3 0,-1 0 16,-1 0-16,-4 0 0,-1 0 0,1 0 16,-2 0-16,0 1 0,-2-1 15,2 0-15,-2 0 0,3 0 16,-3 0-16,0 0 16,0 0-16,0 0 0,0 0 0,0 0 15,-4 2-15,1 0 0,0 1 16,-1 1-16,1-2 0,1 0 15</inkml:trace>
  <inkml:trace contextRef="#ctx0" brushRef="#br0" timeOffset="89958.1192">17728 7065 0,'0'0'0,"0"0"0,0 0 0,0 0 16,0 0-16,0 0 0,0 0 15,0 0-15,0 0 0,24-7 0,-24 7 16,0 0-16,0 0 0,0 0 16,22-2-16,-22 2 0,0 0 15,0 0-15,0 0 0,0 0 16,21-7-16,-18 6 0,2 2 16,-1-1-16,1 1 0,1-2 15,-1 0-15,2 0 0,0 1 0,-1-1 16,2 1-16,1-1 15,0 1-15,-1-2 0,2 2 16,-1-1-16,0-1 0,0 2 0,0 0 16,0 0-16,-1 0 0,2 0 15,0 0-15,0-1 0,1 1 16,1 0-16,1 0 0,0 0 16,-1-1-16,0 1 0,0 0 15,0 1-15,0 1 0,0-1 16,0-1-16,2 1 0,-1-1 0,1 2 15,1-1-15,-1 0 0,-1-1 16,0 0-16,1 0 16,-1 1-16,0 1 0,0-2 0,2 0 15,0 0-15,2 2 0,-1-1 16,2 2-16,-2-2 0,0-1 16,4 0-16,-1 0 0,0 1 15,0 0-15,1 0 0,0 2 16,-1-2-16,0-1 0,-1 0 15,-2 0-15,1 0 0,1 1 0,-1-1 16,2 0-16,0 1 0,-2 0 16,1 0-16,0-1 15,-2 1-15,0 1 0,0-1 0,3-1 16,0 0-16,-1-1 0,1 2 16,1 1-16,-2-1 0,-2-1 15,1 0-15,-1-1 0,1 1 16,-2-2-16,2 2 0,0 0 15,1 0-15,0 0 0,-2-1 16,1 1-16,-2 0 0,1 0 0,0 1 16,2-1-16,-2 0 0,1 2 15,0-1-15,1-1 0,-1 1 16,-2-1-16,3 0 0,0 0 16,1 0-16,0 1 0,1-1 15,0 0-15,-3 0 0,0 0 0,0 0 16,1 0-16,0 0 15,-1 1-15,2-1 0,2 0 16,-1 0-16,-2 0 0,-1-1 16,1 1-16,-1-1 0,1 1 0,1 0 15,0 1-15,-1-1 0,0 1 0,0 0 16,-1-2-16,0 1 16,-1 1-16,4-1 0,1 0 15,0 0-15,-1 0 0,0 0 16,-2-1-16,0 1 0,0 0 0,0 0 15,3 0-15,0 0 16,-1 0-16,0 0 0,-1 0 16,-2 0-16,1 1 0,1 0 0,1 0 15,0-1-15,-1-1 0,1 0 16,0 0-16,-2 1 0,-2 0 16,3 0-16,2 0 0,-1 1 15,-2 1-15,2-1 0,0 0 16,-2 0-16,-2-1 0,1 0 15,-1 0-15,2 0 0,1 0 0,0 0 16,-1 0-16,-1 0 0,-1-1 16,0 0-16,-1 1 15,1 0-15,-2 0 0,3 0 0,0 0 16,0 0-16,-1-1 0,1 1 16,0-1-16,-1 0 0,-2 1 0,1-1 15,-1 0-15,1 1 0,2 0 16,-1 0-16,2 0 15,-1-1-15,-2 1 0,0-1 0,1 1 16,-1 0-16,0 1 16,1-2-16,2 0 0,-2-1 0,0 1 15,0 1-15,2 0 0,-2 0 16,-1-2-16,-1 1 0,2 0 16,-2 0-16,0 0 0,2 0 15,1 0-15,0-1 0,-2 1 0,1 1 16,-1 0-16,-1-1 15,0-1-15,0 1 0,0-1 0,1 1 16,0 0-16,1 0 0,-1 0 16,-1 0-16,0 0 0,-1-1 15,0-1-15,-1 0 0,-1 1 16,1 1-16,0 1 0,-1-1 16,-1 0-16,1 0 0,0-1 15,-1 1-15,1 1 0,-1-1 16,1 1-16,0 0 0,0-1 0,-1 0 15,-1 0-15,0 1 0,0 0 16,1 0-16,1-1 0,0 0 16,0-1-16,0 1 0,1 0 15,-1 1-15,0-1 0,0 1 16,1 0-16,-1 0 0,0-1 16,0-1-16,0-1 0,0 2 15,0-1-15,0 2 0,1 2 16,1-2-16,-1 1 0,0-1 15,1 0-15,-1-1 0,0-1 16,0 1-16,-1 1 0,0 0 0,0-1 16,1 1-16,-1 0 0,0-1 15,0 1-15,1 0 0,1 0 16,-1 0-16,0 0 0,0 0 16,0 2-16,-1-2 0,-1 0 15,1 1-15,0-1 0,-1 1 16,0 0-16,1 0 0,1-1 15,1 0-15,-1 0 0,0 1 16,0 1-16,0-2 0,0 0 0,0-2 16,0 1-16,-1 1 0,1 1 15,-1-1-15,0-1 0,1 1 16,0 1-16,1 1 0,0-2 16,0 0-16,0 0 0,-1-2 15,0 1-15,0 1 0,-1 0 0,1 0 16,0 0-16,0-1 15,1-1-15,1 1 0,1 2 16,0-1-16,-2-1 0,0 0 0,0 0 16,-1 0-16,1 1 0,-2-1 15,1-1-15,0 1 0,0 0 16,0 2-16,0 0 0,0 1 16,0-1-16,1-1 0,-1-1 15,-1 1-15,0 1 0,-1-1 16,0-1-16,-2-2 0,1 2 0,-1-1 15,0 1-15,-2-1 0,0 1 16,0 0-16,0 1 0,-1-2 16,1 1-16,-2 0 0,1 1 15,-2 0-15,0 0 0,0 0 16,-1 1-16,0-1 0,0 0 16,-2 0-16,2 1 0,-2-1 15,0 0-15,0 0 0,0 0 16,-2-1-16,0 1 0,-1 1 15,-1-1-15,0 2 0,-1 0 0,-3 1 16,-2-1-16,0-1 0,0-1 16,-2 0-16,-2 0 15,-1 0-15,1 0 0,-3 0 0,-1 1 16,-2-1-16,-1 2 0,-1-2 16,-2-2-16,-7 1 0,1 0 15,-2 1-15,-1 0 0,0-1 16,1-2-16,-9 0 0,-1 1 15,4-1-15,0-1 0,-2 2 0,-2 1 16,4-1-16,3-1 0,-9 0 16,-1 5-16,6-2 0,3-2 15,-2 0-15,-3-1 0,5 1 16,2 2-16,-3-1 0,0-1 16,4 1-16,3 2 0,1 1 15,0 1-15,2-1 0,0 1 0,0-1 16,-2 0-16,3-1 15,0 1-15,1 0 0,1 2 0,1-2 16,2-1-16,-2 0 16,-1-1-16,3 1 0,3 1 0,1 1 15,1 0-15,2 0 0,2 1 16,0-2-16,0 1 0,-1-2 16,0 0-16,0 1 0,2-1 15,3 0-15,0 0 0,3 0 16,1 0-16,1-1 0,1 0 0,2 0 15,-3 0-15,3 0 0,0 0 16,3 2-16,1-1 16,1 0-16,3-1 0,1 0 0,1 0 15,0-1-15,-1 0 0,2 1 16,2 1-16,0 0 0,0 0 16,4-1-16,1 0 0,-1-2 15,0 1-15,5-1 0,1 0 16,0 1-16,-1 0 0,1 1 15,0-1-15,-1 1 0,-2 0 0,2 0 16,0 0-16,0 0 0,-1-2 16,0 0-16,0-1 0,-1 2 15,-1 0-15,2 0 0,2-2 16,-1 3-16,-2 0 0,1 2 16,0 0-16,0-2 0,-1 0 15,5 0-15,-1 1 0,-4-1 16,0-1-16,4-1 0,1-1 15,-7 1-15,-1 0 0,5 2 16,0 1-16,-3 0 0,-1-1 0,4-2 16,0-2-16,-5 2 0,-2 2 15,5-1-15,0-1 0,-3 1 16,-1 2-16,2-1 0,2-1 16,-3 1-16,-1 0 0,0-3 15,1 1-15,-1-1 0,1 1 0,0 1 16,2-2-16,-1 3 15,-2 0-15,1-1 0,-2-1 16,0 0-16,-1 1 0,1-1 0,3 0 16,-1 0-16,-2 0 0,0 0 15,1 0-15,-2 1 0,1-1 16,-3 0-16,0 1 0,-1 1 16,-1 1-16,0-2 0,1 0 15,-1-2-15,-2 0 0,1 1 16,0 0-16,-1 1 0,1 1 0,-1 0 15,1-1-15,0 1 16,0 1-16,0-1 0,0 0 0,-2-1 16,1-1-16,-1 1 15,-1 0-15,0 1 0,-2 0 0,1 0 16,-1 0-16,-1-1 0,-1 0 16,1 1-16,-1-1 0,-2 1 15,2 1-15,-2-1 0,0 0 16,-4 1-16,-1 0 0,0-1 15,-1 1-15,0-2 0,0 0 0,-3 0 16,-3 2-16,1-1 0,0 1 16,-2-1-16,0 1 0,-2-1 15,2 0-15,-2 1 0,-3 1 16,0-1-16,1-1 0,-2 1 16,-1 0-16,-5 0 0,-1-1 15,0 0-15,-2 0 0,2 1 16,1 1-16,-3-1 0,-1-1 15,1 0-15,0 0 0,-7 0 16,0 0-16,2 0 0,1-1 0,1 2 16,0 0-16,0 1 0,1-2 0,-1 0 15,-1 0-15,3 0 16,2 0-16,-2 0 0,0 0 16,0-3-16,0 1 0,-4 1 15,1 1-15,7 0 0,0-1 0,-6 1 16,0 0-16,8 0 15,2-1-15,-6 1 0,0 1 0,5-1 16,1 0-16,-1 0 0,0 0 16,2 1-16,2 1 0,-1-3 15,0-1-15,0-1 0,1 2 16,-1-1-16,1 4 0,0-2 16,2-3-16,-1 2 0,0 0 15,2-1-15,1 0 0,-1 1 16,2 1-16,2 0 0,-1-1 15,1-1-15,0 2 0,0 0 16,1 1-16,1-1 0,0 0 16,2-1-16,-1 0 0,1 0 0,2 0 15,-1 1-15,2-1 0,2 1 16,-1 1-16,1-1 0,0 0 16,2 0-16,-2-1 0,2 1 15,-2 0-15,2 0 0,-3 0 16,3 0-16,-2 0 0,2 0 15,0 0-15,0 0 0,0 2 0,0-2 16,4 2-16,-2-2 0,0 0 16,1 0-16,3 2 0,-1-1 15,1 0-15,0-1 16,2 2-16,1-2 0,0 1 0,1-1 16,2 1-16,-1 0 0,0 0 15,2 0-15,0 1 0,2-1 16,-1-1-16,1 1 0,2-1 15,-1 0-15,1 1 0,1 0 16,0 0-16,0 1 0,-1-2 0,6 1 16,1-1-16,-1 0 0,-1 0 15,0 0-15,0 0 0,0 0 16,-1 0-16,1 0 0,1 0 16,0 0-16,-4 0 0,2 0 15,1 0-15,0 0 0,-1 0 0,1 0 16,0-1-16,-1 1 15,-1-1-15,0 1 0,1 1 0,-1-1 16,0 0-16,1 0 0,1 0 16,-2 1-16,-2-1 0,1 0 15,0 0-15,0 1 0,-1 1 0,2-1 16,0 0-16,-1-1 16,-2 0-16,1 0 0,-1-1 15,-1 1-15,-1 1 0,2 0 16,1-1-16,-1 0 0,0 0 0,-1 0 15,2 0-15,-1 0 16,-3 1-16,4-1 0,1-1 0,0 1 16,0 0-16,0 0 0,-1 0 15,0 0-15,-3 1 0,2-1 16,-1 0-16,1-1 0,0 1 16,-1 0-16,1 0 0,-2 0 15,-1 0-15,1 0 0,-2 1 16,-1-1-16,-1-1 0,-1 0 15,0-1-15,-1 0 0,-1 2 0,-2 0 16,1 0-16,-3 0 0,-1 0 16,1 0-16,-2 0 15,0 0-15,0 0 0,-2 0 0,3-1 16,-3 1-16,2 0 0,-2 0 16,-2 0-16,-1-1 0,1 1 15,-2 0-15,-2 0 0,0 0 16,-2 0-16,-2-1 0,-2 1 15,-1-1-15,-2 1 0,0-1 16,-2 1-16,0-1 0,-1 0 0,-3 1 16,-2-1-16,-7 0 0,0 1 15,-2-2-15,-2 1 16,2 1-16,1 1 0,-8-2 16,-2 1-16,2-1 0,3 1 0,-2-1 15,-1 1-15,1 0 0,3-1 16,-8 1-16,0 0 0,2 0 15,3 0-15,0-1 0,1 1 16,1 0-16,3 1 0,0 0 16,1 0-16,1-1 0,2 0 0,-1 0 15,0 1-15,3 0 0,0 1 16,2-1-16,2-1 0,-1 0 16,2 1-16,0 1 0,0 0 15,2-1-15,3-3 0,0 1 16,2 0-16,3 0 0,0 1 0,-2 0 15,0 0-15,0 1 0,0 0 16,1-1-16,0 0 16,1 1-16,1-1 0,2 0 0,1 0 15,2-1-15,0 1 0,1 0 16,0 0-16,2 0 0,1 0 16,0 0-16,-1-1 0,3 1 15,-2-1-15,2 1 0,0 0 16,3 1-16,0 0 0,1-1 15,2 1-15,-1-1 0,1-1 0,1 1 16,2 1-16,1-1 0,1 1 16,0 0-16,0 0 15,0-1-15,1 1 0,3-1 0,0 2 16,1-1-16,0 0 0,1-1 16,-1 0-16,1 0 0,-1 0 15,7 1-15,2-1 0,-3 0 0,0 0 16,-1 0-16,0 0 15,0 0-15,-2 0 0,2-1 16,1 1-16,-1 0 0,0 1 0,0 0 16,0 0-16,-1-1 15,-1 0-15,1-1 0,2 1 0,-1 0 16,-2 0-16,1 0 0,0 0 16,-1-1-16,0 1 0,0-1 15,3 1-15,-2 0 0,-1 0 16,1 0-16,0 0 0,-1 0 15,-2-1-15,3 0 0,1-1 16,-1 2-16,-3 2 0,2-1 16,1 0-16,-2 0 0,-2-1 0,2 0 15,-1-1-15,0 1 0,-2-1 0,3 0 16,3-1-16,-1 2 16,-2 2-16,-1-1 0,0 1 15,-1-1-15,1-1 0,0 0 16,2 0-16,0 1 0,-1-1 0,-2 0 15,1 0-15,-1 0 16,0-1-16,-1 1 0,2-1 0,-2 0 16,0 1-16,1 0 0,0 0 15,0 0-15,-1-1 0,1 2 16,-1 1-16,-1-1 0,-1-2 16,1 0-16,2 0 0,1 1 15,-2 0-15,2 0 0,-1 0 16,-1 0-16,-1-1 0,-1 2 15,1 0-15,-1 0 0,0-2 0,1 1 16,2 0-16,-2 0 0,1 0 16,-1 0-16,1-1 15,0 1-15,-2 0 0,0 0 0,1 0 16,2 0-16,-1-1 16,2 0-16,-1-1 0,0 1 0,-2 1 0,0 0 15,1 0-15,-2 0 16,0 1-16,0-1 0,1-1 15,-1 0-15,0 0 0,1 0 16,2 1-16,-2 0 0,1 1 0,-2-1 16,0 0-16,-1 0 0,0 0 15,0 0-15,2 0 0,0-1 16,1 1-16,0-1 0,-1-1 16,-1 2-16,-1 0 0,1-1 15,0 1-15,-1 0 0,-1 0 16,-1 0-16,1 0 0,0 0 0,0 0 15,1 0-15,0 0 16,1 0-16,1 0 0,-2 0 16,0-1-16,0 1 0,-1-2 0,1 2 15,0-1-15,0 1 0,1 0 16,-1-1-16,1 1 0,-1-1 16,0 1-16,1 0 0,1 1 15,-2-1-15,0-1 0,0-1 16,1 0-16,-1 1 0,1 0 15,-1 0-15,0 0 0,0 0 0,0-1 16,0 1-16,1 0 16,1-2-16,-1 2 0,0 0 15,-1 2-15,0-2 0,0 0 0,1 0 16,-1-1-16,0 1 0,0 0 16,0-1-16,0 0 0,-1 1 15,0-1-15,0 0 0,0 0 16,-1 0-16,0 1 0,-1 0 15,-1 0-15,-1 0 0,0-2 0,-1 3 16,-1 3-16,-1-2 0,1 0 16,-2-1-16,0 1 15,0-2-15,-1-1 0,0 0 0,0 2 16,-2 0-16,2-1 0,-2 1 16,3 1-16,-3-1 0,2 3 0,-2-3 15,2-1-15,-2 1 16,0 0-16,0 0 0,0-4 15,0 4-15,0-4 0,0 4 16,0-3-16,0 3 0,0 0 0,0 0 16,0 0-16,0 0 0,0 0 15,0 0-15,0 0 0,0 0 16,0 0-16,0 0 0,0 0 16,0 0-16,0 0 0,0 0 15,0 0-15,0 0 0,0-6 16,0 6-16,0 0 0,0 0 0,0 0 15,0 0-15,0 0 16,0 7-16,0-7 0,0 0 16</inkml:trace>
  <inkml:trace contextRef="#ctx0" brushRef="#br0" timeOffset="94725.5833">18365 6912 0,'0'0'0,"0"0"0,0 0 16,0 0-16,0 0 0,0 0 16,22 11-16,-22-11 0,0 0 15,20 8-15,-20-8 16,21 3-16,-10-1 0,1 1 15,1-1-15,0 1 0,2 0 0,-1 0 16,1-2-16,1 1 0,0 1 16,2 0-16,1-2 0,1 1 15,-1-1-15,1 1 0,0 0 16,5-2-16,0 2 0,1 1 16,3 2-16,-2-4 0,0-1 0,-1 0 15,1-1-15,-1 1 16,2 3-16,-1-2 0,0 0 15,4-1-15,-3-1 0,2 1 16,1 1-16,-1 1 0,-1 0 0,0 1 16,-1-2-16,-1-1 0,1-1 15,-1 1-15,1-1 0,-3 1 16,0 0-16,1 0 0,2 1 16,-1-1-16,2 0 0,-2-3 15,0 1-15,-1 1 0,2 2 0,-2 0 16,1 0-16,-3-1 0,-2 2 15,3-2-15,4-2 0,-1 1 16,0 0-16,-1-1 0,-1 0 16,1 2-16,-1-1 0,2 2 15,0 0-15,-1-1 0,-2-2 16,2 0-16,0-1 0,1 2 16,-1 1-16,0 0 0,-1 1 15,1-2-15,0 0 0,2 0 16,0 1-16,-2-1 0,0-2 0,1 3 15,1 0-15,-1 0 0,-1-2 16,0 1-16,0-1 0,1 2 16,0 0-16,5 0 0,-2 0 15,-5-1-15,-1-1 0,7 0 16,0 0-16,-3 1 0,-2 0 0,1-1 16,-1 0-16,-4 2 15,2 0-15,-1 1 0,1 0 16,0-1-16,-1-1 0,1 1 0,2-1 15,-2 1-15,-1 0 0,0 0 16,1 0-16,-2 0 0,-1 0 16,2 2-16,2 0 0,-3-1 15,0 0-15,0-1 0,1-1 16,0 1-16,1 2 0,-1-1 16,0 1-16,-1-1 0,1 0 15,0-1-15,0 1 0,0-1 0,1 0 16,-3 0-16,-1 0 15,1 1-15,0 1 0,1 0 16,1-2-16,-1 0 0,0 0 0,-1 0 16,0 0-16,1 1 0,0 2 15,1-3-15,1 0 0,-2 0 16,-1 2-16,1-1 0,-1-1 16,1 0-16,1 0 0,-1 0 15,-1-1-15,-1 1 0,-1 0 0,1 0 16,1 1-16,0 0 0,0 2 15,0-3-15,0-1 16,-1-2-16,-1 2 0,1 1 0,0 2 16,0 1-16,1-2 0,-1 0 15,0-1-15,-1 1 0,-1 0 16,4-1-16,0-1 0,0 0 16,1 0-16,-2 0 0,-1 0 15,0 1-15,-1 0 0,2 0 16,0 1-16,0-2 0,0 1 0,-1 0 15,0 0-15,1 1 0,0 0 16,1-1-16,0-1 0,-1 1 16,0-1-16,0 1 0,1 1 15,-1-1-15,0 0 0,1-1 16,1 1-16,-2-2 0,-1 2 16,0 0-16,1 3 0,0-3 15,1 0-15,0-1 0,1-2 16,-4 0-16,0 2 0,0 0 15,0 1-15,1 1 0,1 1 0,-1-2 16,0-1-16,-2 0 0,-3 1 16,2 0-16,1 1 0,-3-1 15,0-1-15,-1 1 0,2 0 16,-1 0-16,-1 1 0,0 0 16,-2 0-16,1 0 0,1 0 0,-1 1 15,1-1-15,1-1 16,-1 0-16,2-1 0,-1 1 15,0 1-15,-2 0 0,1 0 0,-1-1 16,0 0-16,1 0 0,-1 0 16,1 1-16,1-1 0,-1-1 15,1 1-15,-1-1 0,-1 1 16,0 0-16,0-1 0,0 1 16,1 0-16,0 1 0,0-1 15,1-1-15,-1 0 0,1-1 0,-2 1 16,0 1-16,1-1 0,-1 1 15,2 0-15,-1 0 0,1 0 16,1 0-16,0 0 0,0 0 16,0 0-16,-2 0 0,-1 0 15,2 0-15,-1 1 0,1 0 16,0 1-16,2-1 0,0-1 16,-1 0-16,0-1 0,-2 1 15,1-2-15,0 2 0,1 0 16,0 2-16,0-2 0,-1-2 15,2 2-15,0-1 0,-2 1 0,1-1 16,-1 1-16,2 0 0,0-1 16,-1 0-16,1 1 0,0 1 15,-1 0-15,0-1 0,-1 0 16,1 0-16,-1 1 0,2 0 16,0-1-16,0 0 0,1 0 15,0 0-15,-3-1 0,1 0 16,-2-1-16,1 2 0,-1 0 0,2 0 15,-1 0-15,2 0 0,0 0 16,-1 0-16,0 2 0,-2 0 16,1 1-16,-1-2 15,0 0-15,1 0 0,-1 1 0,2 1 16,-2-1-16,1-2 0,-1-2 16,1 2-16,-1 0 0,-1 2 0,2-1 15,-1-1-15,1 2 16,-1 0-16,1 0 0,-1-2 15,0 0-15,1 0 0,-1 0 0,1 0 16,-2 0-16,0 0 0,2 1 16,0 2-16,0-1 0,-1-1 15,1 0-15,0 0 0,-1-1 16,-2 2-16,1-2 0,-1 0 16,2-2-16,0 2 0,-1 0 15,1 2-15,0-1 0,1-2 0,-1-1 16,0 1-16,0 0 0,-2 0 15,1 1-15,1 0 16,0 1-16,2 0 0,-1-1 0,1 1 16,-2 1-16,1-1 0,-1-1 15,1-1-15,-2-1 0,0 2 16,2 2-16,-1 0 0,2-1 16,0-1-16,1 1 0,-2-1 15,1 0-15,-2 0 0,1 1 16,0-1-16,2 2 0,0-1 0,-1 0 15,1-1-15,-2 2 0,1 0 16,0-1-16,-1-1 0,2-1 16,-1-1-16,1 0 0,0 4 15,-1-1-15,1 0 0,0-1 16,-2-2-16,1 0 0,-1 1 0,1 0 16,-1 1-16,1 0 15,-1 0-15,1 1 0,-1 0 16,1-1-16,-2-1 0,2 0 0,-1 0 15,1 1-15,-1 1 0,1-1 16,1-1-16,-1 0 0,1-1 16,-2 1-16,1-1 0,0 0 15,-1 1-15,1 2 0,-1 1 16,1-1-16,-1 0 0,1-1 16,-1-2-16,0 0 0,-2 0 0,1 1 15,2 0-15,0 1 16,0 2-16,0-2 0,0 0 15,1-1-15,0-1 0,-2 1 0,0 0 16,-1 0-16,2 1 0,-1 0 16,1 2-16,-2-1 0,1 0 15,0-2-15,1-1 0,-2 1 16,-1 2-16,1-1 0,0-1 16,1 1-16,-1 0 0,-1 0 15,1 0-15,-2-1 0,1 1 0,1-2 16,-1 1-16,-1 0 15,-1 1-15,0 0 0,1-1 0,-1 2 16,0-1-16,1 1 0,0-1 16,-3 0-16,1 0 0,-1 0 15,0 1-15,0-1 0,1 2 16,0-2-16,0-2 0,0 2 0,-1 0 16,1 0-16,0 2 15,0-2-15,0 2 0,1-1 16,0 0-16,0 1 0,1-1 0,-2 0 15,0 0-15,0-1 0,0-1 16,0 1-16,0-1 0,1 1 16,0 0-16,0 1 0,0 0 15,0-1-15,0 2 0,1-2 16,-1 0-16,0 0 0,0 0 16,0 1-16,-1 0 0,0-1 0,1 0 15,2-1-15,0 1 0,-2 1 16,-1 2-16,0-1 0,0-2 15,1 1-15,1 2 0,0-2 16,-1-1-16,0 0 0,0 1 16,1-2-16,0 0 0,1 1 15,-1 1-15,0 0 0,0-1 16,1 0-16,0 1 0,-1 0 16,0-1-16,-1 0 0,1 1 0,0-1 15,1 0-15,0-1 16,1 1-16,-1 0 0,0 0 0,0 1 15,-1 1-15,0-1 0,0-1 16,0 1-16,-1 0 0,1 0 16,0 0-16,0-1 0,1 1 15,0 0-15,0-1 0,1 0 16,-1 1-16,-1-1 0,0-1 16,1 1-16,-2 1 0,1 1 15,1-2-15,-1 1 0,1 0 0,-1-1 16,1 1-16,1 0 15,-2-1-15,0 1 0,0 0 16,1 0-16,-1-2 0,0 1 0,1-1 16,0 1-16,-1 1 0,0-2 15,1 0-15,1 1 0,-2 0 0,0 0 16,0-1-16,1 0 16,-1 1-16,0-1 0,0 1 15,1 0-15,-1 0 0,0 0 16,0 0-16,0 0 0,1 0 0,-1-1 15,-1-1-15,0 1 0,0 0 16,0 0-16,1 1 0,-1-1 16,0 1-16,0 0 0,0 1 15,0-1-15,0-1 0,0 0 16,1 1-16,-1 0 0,0-1 16,-1 0-16,0 1 0,0-1 15,0 0-15,1 0 0,0-1 16,0 1-16,-1 1 0,0 0 15,0 0-15,0 0 0,-1-1 0,1 1 16,0 0-16,0 0 0,-1-1 16,0 1-16,0 1 0,1-2 15,0-1-15,0 1 0,0 1 16,0 0-16,0 0 0,0 0 16,-1 0-16,1 0 0,1 0 0,-2 0 15,-1 0-15,1-2 16,1 0-16,0 0 0,0 2 15,-1-1-15,0 1 0,0-1 0,1 1 16,-1-2-16,-1 2 0,-2 0 16,0 2-16,1-2 0,1 0 15,-1 0-15,1 0 0,0-2 16,0 2-16,0-1 0,-1-1 16,1 0-16,0 1 0,1 0 15,0 1-15,0 0 0,1 0 16,-1-1-16,0 1 0,0 0 0,0-1 15,1 1-15,1 0 0,0-2 16,-1 2-16,0 0 0,0 0 16,0 0-16,0 2 0,1-2 15,0 0-15,0 0 0,2-2 0,-1 1 16,1 0-16,-1 1 16,-1 0-16,1-1 0,-1-1 0,0 0 15,1 1-15,1 0 16,1-1-16,-1 1 0,2 0 0,-2 1 15,0 0-15,-1 0 0,1 0 16,-1-1-16,0 0 0,0 0 16,2 1-16,-1-2 0,0 2 15,1-1-15,-1 1 0,0-1 16,0 1-16,-1-1 0,0 1 0,0 0 16,0 0-16,1 0 15,0 1-15,-1-2 0,1-1 0,-1 2 16,0 0-16,0 0 0,2 0 15,-2 0-15,-1 1 0,0 0 16,0 0-16,0-1 0,0 0 16,1 0-16,-1 0 0,1 0 15,0 0-15,-1 0 0,0 1 16,-1 0-16,-1 2 0,1-2 16,0 0-16,-1-1 0,-1 0 0,0 1 15,-1 2-15,0-2 16,1 0-16,-1 1 0,-1-1 0,0 0 15,1 0-15,-1-1 0,-1 1 16,1-1-16,-2-1 0,1 1 16,-1 0-16,1 0 0,-2 1 15,0-1-15,-1 1 0,0-2 16,1 0-16,-2 0 0,-2 1 16,2-1-16,-2 1 0,2 0 15,-2 0-15,2 0 0,-2 0 0,3 0 16,-3 0-16,2 0 0,-2 0 15,0 0-15,0 0 0,0 0 16,0 0-16,0 0 0,0 0 16,-1 6-16,1-6 0,0 0 15</inkml:trace>
  <inkml:trace contextRef="#ctx0" brushRef="#br0" timeOffset="108539.9847">16405 4343 0,'0'0'15,"0"0"-15,0 0 0,0 0 16,23 5-16,-23-5 0,16 7 0,-8-2 16,0 0-16,-2 1 0,0-2 15,-2 1-15,1-2 0,-2-1 16</inkml:trace>
  <inkml:trace contextRef="#ctx0" brushRef="#br0" timeOffset="108862.3685">16284 4638 0,'0'0'0,"0"0"0,0 0 16,0 0-16,0 0 0,0 0 15,26-7-15,-26 7 0,24-8 16,-24 8-16,33-8 0,-15 4 15,-2 2-15,0-2 0,-2 2 16,-2 1-16,-1 1 0,-1 2 16,-2 3-16,-3 0 0,-1 3 0,-4 2 15,-4 3-15,-2 4 0,-4 2 16,-5 8-16,-1 2 16,1 1-16,0 1 0,1-2 0,0-2 15,0 2-15,5-3 0,4-5 16,3-5-16,2-2 0,3-1 15,5-7-15,4-1 0,1-7 16,4-2-16,3-5 0,2-4 16,4-7-16,0 0 0,-3 3 0,-6 2 15,-2 4-15</inkml:trace>
  <inkml:trace contextRef="#ctx0" brushRef="#br0" timeOffset="109245.5317">16591 4414 0,'0'0'0,"0"0"15,0 0-15,21-8 0,-21 8 16,26-10-16,-7 6 0,1-3 16,1 2-16,3-3 0,3 1 15,5-2-15,-3 1 0,1-1 16,0 2-16,-3 1 0,-2 1 15,2 0-15,-1 0 0,-4 3 0,-3 2 16,0 1-16,-1 4 16,-7 0-16,-1 2 0,-1 4 0,-2 3 15,0 1-15,-3 3 0,-3 8 16,-2 7-16,-1 8 0,-1 0 16,-2 6-16,1 4 0,0 4 15,0-8-15,0 0 0,-2-3 16,3-8-16,1-6 0,0-1 15,-1-5-15,-1-7 0,-3-2 16,0-1-16,-2 2 0,0-4 0,0-1 16,-6-4-16,-5-4 0,3-6 15,1-1-15,2 0 0,3 1 16,2 1-16</inkml:trace>
  <inkml:trace contextRef="#ctx0" brushRef="#br0" timeOffset="109445.8618">16671 4623 0,'0'0'0,"0"0"0,0 0 0,25-18 16,-25 18-16,27-14 0,-8 6 16,1 0-16,1 1 0,5-1 15,2 2-15,-4-1 0,-3 1 16,-7 1-16,-4 3 0,-1-1 0,-2 1 15,-2 1-15</inkml:trace>
  <inkml:trace contextRef="#ctx0" brushRef="#br0" timeOffset="109603.3126">16606 4716 0,'0'0'0,"0"0"16,0 0-16,0 0 0,0 24 0,0-24 15,0 25-15,0-25 0,1 27 16,1-13-16,0 0 16,1-1-16,0-2 0,1 0 0,-2-2 15,0-1-15</inkml:trace>
  <inkml:trace contextRef="#ctx0" brushRef="#br0" timeOffset="109847.567">16632 4771 0,'0'0'16,"0"0"-16,0 0 0,21-12 0,-21 12 16,23-9-16,-8 4 0,1 0 15,-1 1-15,1 3 0,-1 2 16,-2 0-16,0 1 0,1 1 16,-3 2-16,-6-2 0,-1 3 15,-6 1-15,-2 0 0,-3 1 16,-1 2-16,-8 2 0,-3 1 15,1-3-15,-1 0 0,2-1 16,3-2-16,2-5 0,2-3 0,1 1 16,1 0-16,2-1 0</inkml:trace>
  <inkml:trace contextRef="#ctx0" brushRef="#br0" timeOffset="110179.7598">17292 4342 0,'0'0'15,"0"0"-15,0 0 0,0 0 16,23-4-16,-23 4 0,34-10 15,-12 5-15,3-1 0,3 0 16,5 0-16,1-1 0,-1 0 0,11-3 16,0 0-16,5-1 0,-3 1 15,-6 1-15,-2 0 0,-6 4 16,-5-1-16,-5 2 0,-4 1 16,-6 1-16,-4 0 0,-8 2 15,-7 0-15,-1 1 0,-4-1 0,4 1 16,1-1-16,2 0 0</inkml:trace>
  <inkml:trace contextRef="#ctx0" brushRef="#br0" timeOffset="110396.4222">17543 4144 0,'0'0'0,"0"0"0,0 0 15,0 0-15,0 0 0,-1 27 16,1-27-16,-6 28 0,6-28 0,-9 35 16,4-13-16,1-3 0,1 1 15,-1-1-15,2-1 0,0 4 16,0-3-16,0-3 0,1-3 16,-1-1-16</inkml:trace>
  <inkml:trace contextRef="#ctx0" brushRef="#br0" timeOffset="110595.9469">17700 4113 0,'0'0'0,"0"0"0,0 0 0,0 0 16,-8 26-16,8-26 0,-10 28 15,6-10-15,0 2 0,-2 2 16,1 0-16,-1 2 0,0-1 0,2 8 15,1-1-15,-1-4 0,1-5 16,1-3-16,0-2 0,0-4 16</inkml:trace>
  <inkml:trace contextRef="#ctx0" brushRef="#br0" timeOffset="110816.4659">17268 4574 0,'0'0'0,"0"0"0,0 0 0,0 0 15,0 0-15,23 8 0,-23-8 16,20 5-16,-20-5 0,24 6 16,-10-3-16,0 1 0,-2 1 15,-2 0-15,-4-2 0,0 1 0,-1 0 16,0-2-16</inkml:trace>
  <inkml:trace contextRef="#ctx0" brushRef="#br0" timeOffset="110965.0256">17192 4766 0,'0'0'0,"0"0"15,0 0-15,0 0 0,0 0 0,27 1 16,-27-1-16,25-1 15,-25 1-15,23 2 0,-23-2 16,21 2-16,-14-1 0,0 1 0,-1-1 16,-1-1-16</inkml:trace>
  <inkml:trace contextRef="#ctx0" brushRef="#br0" timeOffset="111129.3275">17142 4995 0,'0'0'15,"0"0"-15,0 0 0,0 0 16,31-8-16,-31 8 0,36-17 0,-15 6 16,2 0-16,3-1 0,1-1 15,5-4-15,-3-1 0,-5 3 16,-3 2-16,-3 3 0</inkml:trace>
  <inkml:trace contextRef="#ctx0" brushRef="#br0" timeOffset="111345.6269">17538 4489 0,'0'0'0,"0"0"16,0 0-16,0 0 0,0 0 0,-1 25 15,1-25-15,0 23 16,0-23-16,0 26 0,0-26 15,1 28-15,0-16 0,1-2 0,0 0 16,0-1-16,-1-2 0,0 0 16</inkml:trace>
  <inkml:trace contextRef="#ctx0" brushRef="#br0" timeOffset="111579.2905">17559 4525 0,'0'0'16,"0"0"-16,0 0 0,22-6 0,-22 6 15,24-5-15,-24 5 16,32-6-16,-15 3 0,-1 0 0,0 0 16,-2 2-16,-1 1 0,-1 1 15,-2 1-15,-1 0 0,-2 2 16,-5 0-16,-3 2 16,-3 1-16,-1 0 0,-4 3 0,-2 1 15,-2 1-15,-1 0 0,-7 3 16,-1-3-16,1-1 0,2 0 0,3-2 15,3-2-15,2 0 0</inkml:trace>
  <inkml:trace contextRef="#ctx0" brushRef="#br0" timeOffset="111779.4557">17441 4693 0,'0'0'16,"0"0"-16,0 0 0,0 0 0,0 0 15,0 0-15,0 0 16,-5 26-16,5-26 0,0 21 0,0-21 16,3 26-16,-2-14 0,0 1 15,-1-1-15,1 0 16,0-1-16,0-3 0,0 0 0,0-2 16,1-1-16,-1-1 0</inkml:trace>
  <inkml:trace contextRef="#ctx0" brushRef="#br0" timeOffset="112028.7241">17495 4739 0,'0'0'0,"0"0"0,0 0 15,0 0-15,0 0 0,25-7 16,-25 7-16,22-3 0,-22 3 16,22-4-16,-9 4 0,-2 0 15,-2 0-15,-1 3 0,-1-1 16,-2 2-16,0 0 0,-3 1 15,-2 1-15,-1 1 0,-1 0 0,-3 0 16,0 3-16,-2-3 0,0 0 16,1-1-16,0 0 15,1-1-15,0 1 0,2-1 0,1-3 16,2-2-16,1 2 0,2-3 16,3-2-16,-2 1 0,1-1 0,-2 1 15</inkml:trace>
  <inkml:trace contextRef="#ctx0" brushRef="#br0" timeOffset="112380.2308">17866 4646 0,'0'0'16,"0"0"-16,0 0 0,0 0 0,0 0 15,21-2-15,-21 2 16,0 0-16,0 0 0,20 8 0,-20-8 16,0 0-16,0 0 0,-5 28 15,5-28-15,-19 21 0,19-21 0,-25 23 16,7-10-16,-1 0 15,-1-2-15,-9 6 0,-4 1 16,-1 0-16,3-1 0,-8 0 16,3-2-16,1-1 0,5-2 0,2-2 15,3-3-15,5 0 0,5-1 16,4-2-16,3 1 0,4-3 16,4 0-16,6 0 0,5-4 15,1 1-15,2-1 0,7-2 16,7-1-16,-1-1 0,1-1 15,7-1-15,3 0 0,-5 1 16,-2 1-16,-3-1 0,0-1 16,-3 2-16,-2 0 0,0 1 0,-4 1 15,-9 0-15,-4 1 0,-2 1 16,-1 0-16,1-1 0</inkml:trace>
  <inkml:trace contextRef="#ctx0" brushRef="#br0" timeOffset="112637.5743">17676 4767 0,'0'0'0,"0"0"0,0 0 16,0 0-16,0 0 0,5 22 16,-5-22-16,1 22 0,-1-22 0,-3 33 15,0-11-15,-1 2 16,1 2-16,0-1 0,0 1 15,-1 5-15,2-3 0,0-1 16,0-2-16,0-2 0,1-3 0,0-1 16,1-2-16,0-3 0,-1-1 15,0-4-15,0-1 16,0-1-16,-1-1 0,-1 0 0,2-1 16,0-2-16</inkml:trace>
  <inkml:trace contextRef="#ctx0" brushRef="#br0" timeOffset="112830.7739">17657 4909 0,'0'0'16,"0"0"-16,0 0 0,0 0 0,0 0 16,0 0-16,0 0 0,0 0 15,0 0-15,0 0 0,-23 29 16,23-29-16,-23 23 0,8-8 16,-1 1-16,-1 1 0,1 0 0,-2 0 15,-1 0-15,-3 2 16,1 0-16,3-3 0,0-2 15,3-3-15,2-3 0,2-1 16,3-1-16,0-2 0</inkml:trace>
  <inkml:trace contextRef="#ctx0" brushRef="#br0" timeOffset="113013.1269">17646 4980 0,'0'0'16,"0"0"-16,0 0 0,0 0 15,26 15-15,-26-15 0,26 14 16,-12-5-16,0 1 0,1 0 0,0 1 16,1 0-16,0-1 0,2 2 15,-3-2-15,-2-1 0,-1-1 0,-3-3 16</inkml:trace>
  <inkml:trace contextRef="#ctx0" brushRef="#br0" timeOffset="126316.6745">13065 11353 0,'5'-3'0,"28"-17"15,24-14-15,21-14 0,19-14 0,90-50 16,44-23-16,12 3 0,-17 15 15,-71 37-15,-48 25 0,-33 17 0</inkml:trace>
  <inkml:trace contextRef="#ctx0" brushRef="#br0" timeOffset="129245.8942">4488 8976 0,'0'0'15,"0"0"-15,0 0 0,0 0 16,0 0-16,0 0 0,0 0 16,-25-3-16,25 3 0,0 0 0,-26 6 15,26-6-15,-21 3 0,9 0 16,-1 1-16,0 1 0,0-2 15,-3 1-15,1 2 0,-1 0 16,3-2-16,-3 2 0,0-1 16,-2 2-16,0 1 0,-1 0 15,1-1-15,-6 4 0,2-1 0,0 3 16,2 2-16,-2-1 0,0 1 16,0-1-16,-2 2 0,4-1 15,0-1-15,2 1 0,2 0 16,0 1-16,3 1 0,-4 4 15,1-2-15,2 1 0,2-2 16,3 0-16,4-1 0,2-1 16,2 0-16,1-2 0,1 0 15,2-2-15,4 1 0,0-1 16,-1-1-16,3 0 0,1-1 0,2-1 16,1 0-16,4-1 0,2 2 15,2-2-15,-3 1 0,4-2 16,4-2-16,4 2 0,1 0 15,3-1-15,-5-1 0,3-1 16,1 0-16,-1 0 0,0 0 0,4-2 16,1 0-16,-2 0 15,0 1-15,2-1 0,0 0 16,2-1-16,-1 0 0,-3 0 16,0 1-16,0-2 0,2 0 0,-5 2 15,-1 3-15,1-3 0,0-2 16,0-1-16,2 1 0,-5-1 15,0-1-15,2-1 0,3-1 16,-4 3-16,0 2 0,2-1 16,-1 2-16,-1-2 0,0 0 0,0-2 15,0 2-15,-1-1 0,2 0 16,-1 0-16,2 1 16,-4-1-16,-4-2 0,5 2 0,-1 2 15,0-1-15,-3 1 0,-1-1 16,0 0-16,-1 0 0,0 1 15,1-1-15,3 0 0,-3 0 16,-1 0-16,-3 1 0,0-1 16,0 0-16,0 0 0,3 0 15,-4-1-15,2 0 0,0 1 0,0 0 16,-1 1-16,1-1 0,1 1 16,0-1-16,0 0 0,-2-1 15,1 1-15,0-1 16,0 1-16,1 0 0,1-1 0,0 1 15,0-1-15,-1 1 0,-3-2 16,3 2-16,4 0 0,-3-1 16,1 1-16,-2-1 0,-2-1 15,0 1-15,-2 2 0,1-1 0,-1 2 16,1-3-16,0-1 0,1 0 16,-1 1-16,-1 0 0,-3 1 15,-4 0-15,0 1 0,0-1 16,-1 0-16,1-1 0,0-2 15,0 1-15,0 0 0,0 0 16,1 1-16,2 0 0,-5-1 16,4 1-16,-4 0 0,3 0 0,-1-1 15,-2-1-15,4 0 16,-3 2-16,2-1 0,-2 1 16,2-2-16,-2 1 0,2-1 0,-2 0 15,2 0-15,-2 1 0,1 0 16,0-1-16,-2 0 0,1 0 15,-3 1-15,2-2 0,0 2 16,-3-2-16,1 0 0,0 1 16,-1-2-16,0 0 0,-1-1 0,-1 0 15,-1 0-15,-3-1 0,0 2 16,0-3-16,-3 0 16,-1-2-16,0-1 0,-2-1 0,1 0 15,-5 0-15,-1-1 0,-2-2 16,0 2-16,-5-5 0,-1 1 15,-2-1-15,-3-1 0,-1 0 16,-3 0-16,-1 1 0,1 1 16,-9-3-16,0 0 0,-1 1 15,0-1-15,-2 1 0,-1-2 0,-6-1 16,2 4-16,-3 0 0,2 1 16,1-1-16,1-1 15,-2 4-15,1 3 0,-10 0 16,1 1-16,0 0 0,4 1 0,-1 1 15,-2 1-15,2 3 0,5 0 16,-8 3-16,1 1 0,0-1 16,1-1-16,4 1 0,-2 0 15,1 4-15,-1 3 0,-1-4 16,-1-1-16,4 1 0,2 2 0,0 0 16,-1 2-16,2-1 0,0-2 15,-1 4-15,-2 2 0,4 0 16,3-2-16,-3 2 0,0 2 15,3-2-15,3-1 0,-3 1 16,0-2-16,5 4 0,4 3 16,-2-4-16,2-3 0,1 5 0,4 1 15,7-3-15,7-2 0,3-3 16</inkml:trace>
  <inkml:trace contextRef="#ctx0" brushRef="#br0" timeOffset="156428.9849">13439 5716 0,'0'0'15,"0"0"-15,0 0 0,-4 25 16,4-25-16,-5 21 0,5-21 0,-6 30 15,1-11-15,1 1 0,-2 2 16,-2 0-16,0 2 0,-3 6 16,1-2-16,-1 0 0,0-2 0,1-2 15,1 1-15,1-3 16,2-2-16,-2 3 0,0-2 0,3-7 16,0 0-16,1-4 0,-1 0 15,1-5-15,0-4 0,0 1 16,2-1-16,0 0 15</inkml:trace>
  <inkml:trace contextRef="#ctx0" brushRef="#br0" timeOffset="156912.0701">13977 5621 0,'0'0'0,"0"0"0,0 0 0,0 0 15,0 0-15,5 21 0,-5-21 16,0 0-16,-3 28 0,3-28 16,-9 26-16,9-26 0,-11 28 15,3-11-15,-5 3 0,1 1 16,-1-1-16,-6 11 0,1 5 15,0-2-15,2-1 0,1 4 16,1 4-16,-2 6 0,3-5 0,2 4 16,3-3-16,6-4 0,3-2 15,6-8-15,3-5 0,5-6 16,5-4-16,3-6 0,3-4 16,1-2-16,1-2 0,3-4 15,3-5-15,-3-2 0,-4-2 16,0-5-16,-2-2 0,-5 2 15,-5 1-15,-4 0 0,-4-1 16,-7 0-16,-5 0 0,-6 3 16,-6 3-16,-6 1 0,-6 2 0,-2 2 15,-3 2-15,-1 3 0,-2 2 16,3 4-16,0 4 0,3 1 16,2-1-16,6-1 0,6-2 15,3-1-15</inkml:trace>
  <inkml:trace contextRef="#ctx0" brushRef="#br0" timeOffset="157631.2129">13001 6813 0,'0'0'0,"-9"0"0,-2-3 0,-2-1 16,-2-2-16,-9-3 0,-3-2 15,1-1-15,0-2 0,-8-9 16,-1-5-16,5-1 0,5 1 0,-3-12 15,4-2-15,3 2 0,3 4 16,4-14-16,5-3 16,4 4-16,2 6 0,6-7 0,3-6 15,3 4-15,0 3 0,11-12 16,6-3-16,2 7 0,-1 5 16,22-25-16,0 5 0,-2 12 15,-3 10-15,13-1 0,9-3 16,-8 11-16,-8 4 0,14 0 15,8-1-15,-6 8 0,-4 5 0,12 3 16,8 3-16,-7 6 0,-5 7 16,5-1-16,4-1 0,-5 7 15,-5 3-15,10 7 0,5 4 16,-14 3-16,-7 1 0,9 12 16,5 6-16,-11 3 0,-7 2 0,5 10 15,3 6-15,-10-1 16,-4-3-16,-8 13 0,-3 6 15,-9-12-15,-4-10 0,-8 11 16,-5 6-16,-5-5 0,-3-4 0,-7 5 16,-4 1-16,-5-9 0,-3-8 15,-11 7-15,-7 8 0,5-12 16,2-8-16,-13 2 0,-11 0 16,6-1-16,2 2 0,-14-5 15,-8-1-15,3-8 0,5-6 0,-15-1 16,-8-1-16,10-6 0,8-1 15,-17-3-15,-11-2 16,7-5-16,5-3 0,-12-3 16,-8 0-16,11-5 0,8 0 0,-10-4 15,-6 0-15,14 1 0,10 0 16,21 5-16,14 1 0,10 2 16</inkml:trace>
  <inkml:trace contextRef="#ctx0" brushRef="#br0" timeOffset="166563.4662">12857 9565 0,'0'0'0,"0"0"16,0 0-16,0 0 0,0 0 0,17-9 16,-17 9-16,0 0 0,0 0 15,19-12-15,-19 12 0,0 0 16,0 0-16,18-11 0,-14 9 15,2 0-15,-1-2 0,1 2 0,0 0 16,2 0-16,1 1 0,1-2 16,2 1-16,1-1 0,2 0 15,0 2-15,0 0 0,1 0 16,0 0-16,3 0 0,3 0 16,-1-1-16,-1-1 0,8 0 15,0 0-15,1 2 0,0 0 0,0-1 16,1 2-16,0 2 15,0-1-15,7-1 0,2 0 16,-4 0-16,-3 1 0,2-1 0,4 2 16,-3-1-16,-3-1 0,2 0 15,1 1-15,-1 0 0,-2-1 16,7 1-16,0 0 0,-2 1 16,0-2-16,-2 1 0,1-1 15,-1 0-15,0 0 0,-1 0 16,0 0-16,-1-1 0,0 1 15,2 0-15,1-2 0,-3 2 0,-2 0 16,4 0-16,2 2 16,-1-4-16,-4-1 0,4 1 0,3 0 15,-4 0-15,-2-2 0,7 2 16,-1 4-16,-6-1 0,0 2 16,6-5-16,0-1 0,-4 1 15,-2 0-15,-1 1 0,0 1 16,-1 0-16,0-1 0,2 1 15,2 1-15,-7-1 0,-2 0 0,7 0 16,2 1-16,-7-1 16,-2 0-16,1 3 0,-2 1 15,0 0-15,-3-1 0,0 0 0,0 1 16,-4-2-16,-2-1 0,-4 1 16,-2 1-16,-2 0 0,-3-1 15,-7 0-15,-6 1 0,3-1 16,0 0-16,1 0 0</inkml:trace>
  <inkml:trace contextRef="#ctx0" brushRef="#br0" timeOffset="174488.7478">1957 10000 0,'0'0'16,"0"0"-16,0 0 0,0 0 0,0 0 16,0 0-16,0 0 0,0 0 0,0 0 15,0 0-15,0 0 16,0 0-16,28 0 0,-28 0 0,0 0 16,0 0-16,0 0 0,26 0 15,-26 0-15,0 0 0,25-2 16,-25 2-16,0 0 0,29-2 15,-20 3-15,1-1 0,2-1 16,1-1-16,-1 1 0,1 1 16,-1 0-16,2 0 0,-2-1 0,1 0 15,0 0-15,2 0 0,-2 1 16,0-2-16,2 1 0,1 0 16,0 1-16,1-2 0,1 1 15,-2 1-15,0 1 0,-1-1 16,0-1-16,1 1 0,0-1 15,6 2-15,1 0 0,-4 0 16,0-2-16,0 1 0,-4 2 16,2-1-16,0 2 0,3-1 0,-1-1 15,0 1-15,-3 0 0,3-1 16,-2-1-16,0 0 0,2 2 16,-1-1-16,3 1 0,-3 0 15,1 0-15,0-2 0,0 0 16,0 1-16,-2 0 0,2 0 15,-1-2-15,3 1 0,-1 0 0,0 0 16,1-1-16,-2 1 16,-1 1-16,1-1 0,1 0 15,0 0-15,1 0 0,-2 0 0,0-1 16,0 0-16,0-1 0,-3 2 16,2 2-16,0-1 0,-1-1 15,2 1-15,1-1 0,-1 1 16,-1 0-16,1-1 0,0 0 15,0 0-15,-1 0 0,2 0 16,-1 0-16,0 1 0,-1-1 0,1 0 16,-2 0-16,-2 0 15,2 0-15,-1 0 0,2 0 16,-2 0-16,1 0 0,1 0 0,-3 0 16,-1 0-16,1 0 0,0 0 15,-1 0-15,1-1 0,0 1 16,-2 0-16,3 0 0,-3 0 15,-1 0-15,2 0 0,1 0 16,-3 0-16,1-2 0,-3 2 0,0-1 16,0 1-16,1 0 0,-1 1 15,0-1-15,-1 0 0,-3 0 16,3-1-16,-2 1 0,2 0 16,1 0-16,-1 1 15,0-1-15,1 2 0,-2-1 0,1 0 16,0-1-16,-2 1 0,1 0 15,0-1-15,1-1 0,-1 1 16,2 0-16,-1 0 0,-1-1 16,1 2-16,-3 0 0,3 0 0,1-1 15,-1 0-15,1 2 0,-1-2 16,0 0-16,0 0 0,1 0 16,-3-2-16,1 2 0,-1 0 15,0 2-15,1-2 0,-1 0 16,1 0-16,0 0 0,-2 0 15,1-2-15,0 2 0,0 2 0,1-2 16,-1-2-16,-1 2 16,3 2-16,-1-2 0,0 0 15,-1 0-15,2 0 0,-2 0 0,1 0 16,-1-2-16,1 2 0,0-1 16,-2-1-16,2 2 0,0 0 15,-1 1-15,2-1 0,-2 0 16,2 1-16,-3-1 0,3 1 15,-1-1-15,2 0 0,1 0 16,-1 2-16,-2-2 0,2-2 0,-1 2 16,1-1-16,-3 1 0,0-1 15,2 1-15,0 0 0,0 0 16,1 0-16,-1-1 0,1 1 16,-3 0-16,3 0 0,-1 0 15,0 0-15,0-1 0,1 1 0,-2 0 16,2 1-16,-2 0 15,0 0-15,-1-1 0,2 0 16,-1 1-16,1-1 0,0 2 16,-1-2-16,0 0 0,0 0 0,0 0 15,0 1-15,0-1 16,3 1-16,-1-1 0,-1 1 0,1 0 16,0 0-16,-1-1 0,0-1 15,-2 1-15,2 0 0,-1 1 16,0 0-16,1 0 0,-1-1 0,1-1 15,0 0-15,-1 1 16,2 0-16,0 0 0,2 0 0,-2 1 16,0-1-16,0 1 0,0 0 15,-1-1-15,0-1 0,0 0 16,-2 0-16,2 1 0,-1-1 16,1 1-16,-1 1 0,1-1 15,-2 0-15,2 0 0,1 0 16,-3 0-16,2-1 0,0 1 15,-1 1-15,-1-1 0,1 0 0,1 0 16,0 1-16,-2-1 0,2-1 16,-2 1-16,0 1 0,-1 0 15,1-1-15,0 1 0,0-1 16,1 0-16,-2 0 0,2 0 16,-1 0-16,-1 0 0,3 0 15,-2 0-15,2 0 0,-2 1 16,2-1-16,-2 1 0,-1-1 15,3 0-15,-1 0 0,0 0 16,-1 0-16,1 0 0,0 1 0,1-1 16,-2-1-16,2 1 0,0 0 15,1 0-15,0 0 0,0 1 16,1-1-16,-2 0 0,1 0 16,1 0-16,0 0 0,-2 0 15,1 0-15,-1-1 0,0 0 16,1 1-16,-2 0 0,2 0 15,1-1-15,-3 1 0,2-1 16,1 1-16,0-1 0,-1 1 16,0 1-16,0-2 0,0 0 0,1 0 15,-1 1-15,-2 0 0,1 0 16,-2 1-16,1 1 0,1-2 16,0 0-16,1 0 0,-3 0 15,3-1-15,1 0 0,-2 1 16,1 1-16,0 0 0,-2-1 0,0 1 15,1-1-15,0 0 16,-1 0-16,0 0 0,-1 1 0,2-1 16,-2 1-16,-1 0 0,3-1 15,-2 0-15,-2 0 0,3 0 16,1 0-16,-3 0 0,3 0 16,-1 0-16,1 0 0,0 0 15,0 0-15,-1 0 0,1 0 16,0 1-16,-1-1 0,-1 0 15,1 0-15,0 0 0,-2 0 0,1 0 16,1 0-16,-1-1 0,1 1 16,0-1-16,0 1 0,-2 0 15,1 0-15,0 0 0,1-1 16,0 1-16,0 1 0,0-1 16,0 0-16,0 0 0,0 0 15,-1-1-15,1 1 0,1-1 16,-4 0-16,2 1 0,0 0 15,-3-1-15,2 0 0,-1 1 16,2-1-16,-3 1 0,3 0 0,-2 0 16,1 0-16,0-1 0,1 0 15,0 0-15,-1 0 16,1 1-16,-2 0 0,2-2 0,2 2 16,-3-1-16,2 0 0,0 0 15,-1 1-15,1 0 0,0 0 0,0 0 16,-1 0-16,2 0 15,-2 1-15,-1-1 0,3-1 16,-1 1-16,2 0 0,-1 0 16,0 1-16,0 0 0,1-1 0,1 0 15,0 0-15,-1 1 0,1-1 16,-2 2-16,1-2 0,-1 0 16,0 0-16,2 1 0,-1-1 15,0 1-15,0 0 0,-1 0 16,0-1-16,1 1 0,1 0 0,0 0 15,0 1-15,0-2 0,0 0 16,-2 1-16,1 0 16,0 0-16,0 2 0,-1-2 0,0-1 15,-1 0-15,3 0 0,-2 0 16,2 0-16,-1 2 0,1-1 16,0-1-16,0 0 0,-1 0 15,0 0-15,0 1 0,0 0 16,-1 0-16,0-1 0,-2 1 15,2 1-15,0-1 0,-1 2 0,0-2 16,1-1-16,0 0 0,1 0 16,-1 1-16,1 0 0,-3 0 15,2-1-15,0 1 0,-1 0 16,1 0-16,-1-1 0,0 1 16,0-1-16,0 0 0,-2 1 15,2 0-15,0-1 0,-1 0 16,1-1-16,-1 0 0,-1 1 15,2 0-15,2 2 0,-2-2 16,0 0-16,1 0 0,-1 0 0,0 0 16,-1 0-16,1 0 0,1-2 15,-1 2-15,-1-1 0,0 1 16,1 1-16,-3-1 0,2 1 16,0 0-16,0-1 0,0 0 15,-1 0-15,2 0 0,-2-1 16,1 1-16,2 0 0,0-1 15,0 0-15,0 1 0,0 0 16,-1-1-16,0 0 0,0 1 16,-1 0-16,2 0 0,-2 1 0,1-1 15,-1-1-15,1 1 0,0 0 16,2 0-16,-3-1 16,2 1-16,0-1 0,0 1 0,1-1 15,0 0-15,0 0 0,0-1 16,-1 2-16,3-1 0,-5 1 15,2-1-15,0 0 0,-1 0 16,-1 1-16,2-1 0,0 1 16,0-1-16,0 0 0,-1 0 15,0 1-15,1-1 0,0-1 0,1 2 16,0 0-16,-2 0 0,0 0 16,0 0-16,2 0 0,-4 0 15,2 0-15,0 0 0,0 0 16,-1 0-16,0 2 0,1-2 15,-1 0-15,1-2 0,0 2 0,-1 0 16,2-1-16,-3 1 0,0 0 16,3 0-16,1 0 0,0 0 15,1 0-15,0 0 0,0-1 16,-1 1-16,-1-1 0,1 0 16,1 1-16,0-1 0,0 0 15,0 0-15,0 0 0,2 0 16,-2 1-16,1 0 0,2 0 15,-2 0-15,0-2 0,-1 2 16,0 2-16,0-2 0,0-2 0,1 1 16,0 1-16,0-1 0,0 1 15,1 0-15,0 0 0,0 1 16,-1-1-16,0 1 0,-1-1 16,1 0-16,1 0 0,-1 0 15,-1 1-15,1 0 0,1-1 16,0 0-16,0 0 0,0 0 15,-1 1-15,0-1 0,1 1 16,-1-1-16,-1 0 0,1 0 16,2 0-16,-2 2 0,0-1 0,0-1 15,0 1-15,1 0 0,1 0 16,-1-1-16,0 1 0,-1-1 16,-1 0-16,2 2 0,-2-2 15,2 1-15,-1-1 0,0 1 16,1-1-16,-1 0 0,0 0 0,2 2 15,-3-1-15,1 1 0,0-2 16,0 1-16,0-1 16,0 1-16,0-1 0,-1 2 0,0-2 15,0 1-15,2-1 0,0 0 16,0-1-16,0 1 0,0 1 16,0-1-16,-1 0 0,-1 0 15,0-1-15,0 2 0,0 0 16,0-1-16,1 0 0,0 0 15,1 0-15,-1 0 0,1 0 0,0 0 16,0 0-16,0 1 16,0-1-16,0 1 0,0-1 15,0 0-15,0 0 0,1 0 0,0 0 16,1 1-16,-1 0 0,0 0 16,-1-1-16,0 1 0,1-1 15,-1 2-15,1-1 0,-2 0 16,1 1-16,2-1 0,0-1 15,1 1-15,-1-1 0,-1 2 16,0-2-16,-1 1 0,0-1 0,4 0 16,-2 2-16,-2-1 0,1 0 15,0-1-15,0 0 0,1 0 16,-1 0-16,2 1 0,1 0 16,-2 0-16,0 1 0,-1-1 15,0-1-15,-3 1 0,2-1 0,-1 1 16,1 0-16,0 0 0,0-2 15,1 1-15,-1 1 16,-2-1-16,1-1 0,1 1 16,0 0-16,2 0 0,-1 0 0,3 0 15,-3 0-15,1 1 0,0 1 16,2-1-16,0-2 0,-1-1 16,1 2-16,-2 0 0,2 0 15,-1 0-15,2 0 0,-1 0 16,-1 0-16,-1-1 0,-2 1 15,0 0-15,-1 0 0,1 0 0,1-1 16,-1 1-16,0 0 16,-2 1-16,0-1 0,1-1 0,0-1 15,0 2-15,1 0 0,-2 1 16,0-1-16,0 1 0,1-1 16,0 1-16,0-1 0,0 1 15,0 1-15,2-1 0,-1-1 16,-1 1-16,0 1 0,0-2 15,0 0-15,0 1 0,1 1 0,-1-1 16,0-1-16,0 0 0,0 0 16,0 0-16,1 1 0,0-1 15,-1 0-15,0 2 0,0-1 16,-1 0-16,0-1 0,0 0 16,-1 2-16,0-2 0,0 0 15,0-1-15,0 0 0,-1 0 16,1 1-16,1 0 0,2 0 15,-1 0-15,-1-1 0,0 1 16,-1 1-16,0-2 0,0-1 0,1 1 16,0-1-16,-2 0 0,1 0 15,1 2-15,0 0 0,0 0 16,2 1-16,-1 0 0,0-1 16,-1 0-16,-1 0 0,0 0 15,1 0-15,-1-1 0,0 0 0,0 2 16,1 0-16,-2-1 15,1 0-15,1-1 0,0 1 16,0 1-16,0 1 0,1-1 0,-1-1 16,0 1-16,-2-1 0,1 0 15,0 0-15,-1 0 0,0 0 16,0 1-16,0 2 0,-1-3 16,1 1-16,1 0 0,0-2 15,0 2-15,0 0 0,1 0 16,0-1-16,0 0 0,0 0 0,-1 0 15,0 0-15,0 1 0,-1-1 16,-1 0-16,1 0 16,0 0-16,0-1 0,0 1 0,0-1 15,0 2-15,1 1 0,-1-1 16,0 0-16,0 1 0,0-2 16,-1 0-16,2 1 0,-1 0 15,0 0-15,-1 0 0,-1-2 16,1 1-16,-1-1 0,-1 1 15,1 1-15,0-1 0,0-1 0,1 1 16,0 1-16,0-1 0,-1-1 16,1 1-16,0 1 0,-1 0 15,1-2-15,0 1 0,0 0 16,-1 0-16,1-1 0,0 1 16,1 1-16,-2-1 0,1 0 15,0-1-15,-2 0 0,1 1 16,0 1-16,-1 0 0,1-2 15,-1 1-15,2 0 0,-1 0 16,-1-1-16,1 1 0,1 0 0,-2 1 16,1 1-16,-1-2 0,2 0 15,0 0-15,0 0 0,-1 0 16,0-1-16,0 1 0,-1 1 16,1-1-16,-1 0 0,1 0 15,0 0-15,-2 0 0,1 2 0,0-1 16,1-1-16,0-2 15,-1 1-15,1 0 0,-1 1 16,2 0-16,1 0 0,0 0 0,0 0 16,-2 0-16,2 1 0,-1-1 15,1 1-15,-2-1 0,1-1 16,0 1-16,-1 0 0,1 0 16,-1 0-16,-1 1 0,2 0 15,0 0-15,0 0 0,-1 0 16,1-1-16,0 0 0,-1 0 15,1 0-15,1 0 0,0 1 0,0 0 16,-2 0-16,1-1 16,0 0-16,-2 2 0,2-2 0,0 0 15,-2-1-15,1 1 0,0 0 16,-2 0-16,2 0 0,-1 1 16,1-1-16,0 0 0,-1 0 15,2 0-15,0 1 0,1-1 16,-2 0-16,0 0 0,1 0 15,-1 0-15,1 0 0,0 0 0,-1 1 16,1 1-16,0-2 0,0 0 16,-1 0-16,0-2 0,0 2 15,-1-1-15,2 2 0,0 1 16,-1-2-16,1 1 0,0 0 16,1 0-16,-1-1 0,1 1 15,0-1-15,0 1 0,0-1 16,1 1-16,-1 0 0,0-1 15,0 0-15,-1 1 0,0-1 16,-1 0-16,1 2 0,0 0 0,-1-1 16,2-1-16,0 1 15,0 0-15,0-1 0,1 1 0,0-1 16,-2 1-16,1 0 0,1-1 16,-1 1-16,0 0 0,0-1 15,-2 0-15,1-1 0,0 1 16,-1 1-16,1 2 0,-1-2 15,-1-3-15,1 2 0,1 0 16,-1 0-16,2 0 0,-1 0 16,0 1-16,1 0 0,-1-1 0,1 0 15,0 0-15,0 0 0,0 0 16,-1 0-16,0-1 0,0 1 16,0-1-16,-2 1 0,1 0 15,-1 0-15,1 0 0,1 1 16,-1-1-16,0 0 0,0 0 0,0 0 15,2-1-15,0 1 0,1 0 16,-1 0-16,0 0 0,-2-1 16,1 1-16,0 0 0,0 1 15,-1-2-15,1-1 0,0 1 16,-1 1-16,1-1 0,0 1 16,0 0-16,-1 0 0,1-1 15,1 1-15,0-1 0,1 1 16,-1 0-16,1 0 0,0 0 15,0 0-15,0 0 0,0-1 0,-1 1 16,0-1-16,0 1 16,-2-1-16,1 1 0,0-1 0,-1 1 15,2 0-15,0 0 0,1 0 16,-1 0-16,0 0 0,-1 0 16,1 0-16,0 0 0,0 0 15,0-1-15,-2 1 0,1 0 16,0 0-16,0 0 0,-1-2 15,0 1-15,-1 0 0,1 0 16,0 1-16,-2-1 0,1 0 0,0 1 16,1 1-16,0-1 0,-1 0 15,2 0-15,0 0 0,-2 0 16,1 0-16,1 0 0,-1-1 16,1 1-16,1-2 0,-1 2 15,0 2-15,0-2 0,0-2 16,0 1-16,-1-2 0,0 2 15,-1 1-15,1-1 0,0 0 16,0 0-16,1 1 0,1 0 16,1 0-16,-1 0 0,0 1 0,-1-1 15,1 0-15,0-1 0,1 0 16,-1 0-16,1 1 0,-2 0 16,1 0-16,-1-1 0,0 0 15,1 1-15,-1 1 0,1-1 16,-1 1-16,2-1 0,1 0 0,0-1 15,0 1-15,-1-1 0,0 0 16,0 0-16,0 1 16,0 0-16,-1-1 0,1 0 15,0 0-15,0 0 0,0 0 0,0 1 16,0-2-16,1 2 0,0-1 16,0 0-16,1 0 0,-1 0 15,0 1-15,0 0 0,0-1 16,0 1-16,-1-1 0,0 1 15,0 1-15,0-1 0,0-1 0,1 1 16,0 1-16,0-1 0,1 1 16,-1-1-16,1 0 0,-1 0 15,0 0-15,0 0 0,0 0 16,-1 0-16,0-1 0,1 1 16,0 0-16,1 1 0,2 1 15,-2-1-15,0 0 0,0 1 16,0-2-16,0 1 0,0-1 15,-1 0-15,0 0 0,0-1 16,0-1-16,0 2 0,2 2 0,-1-2 16,0-2-16,1 4 0,0-1 15,1 0-15,-1 0 0,-1-1 16,0-1-16,-1 0 0,0 0 16,0 1-16,0 1 0,0 0 15,1-1-15,0 0 0,1-1 16,-1 1-16,1 0 0,-1 0 15,0 0-15,0 1 0,-1 0 16,0-1-16,-1 0 0,1-1 0,0 1 16,1 0-16,1-1 0,-1 1 15,0 0-15,0 1 0,0-1 16,0 1-16,1-1 0,1 1 16,-2-1-16,0-1 0,0 1 15,1 0-15,0 1 0,3 0 16,0-1-16,1 0 0,0 2 0,-2-2 15,-1 0-15,1 0 16,-2-1-16,5 1 0,-1 1 16,1-1-16,1 0 0,-2 0 15,1 0-15,-2 0 0,1 0 0,-2-2 16,0 1-16,-1 2 0,1 1 16,1-2-16,-1-1 0,1 0 15,-1 0-15,1 1 0,-2 0 16,0 0-16,-1 0 0,0-2 15,-1 0-15,0 0 0,0 0 0,-1 2 16,0 0-16,0 0 0,0 1 16,0-1-16,0-1 0,1 0 15,0 0-15,1 0 0,-2-1 16,0 1-16,0 1 0,1 0 16,0 0-16,0-1 0,0-1 15,1 2-15,2-1 0,-2 2 16,0 1-16,0-2 0,-1-2 15,1 1-15,-1 0 0,0 1 16,1 0-16,0 1 0,1-1 0,-1 1 16,0-1-16,0 2 0,0-2 15,0 0-15,-1 0 0,-1 0 16,0 0-16,0 0 0,0 0 16,0-2-16,0 2 0,0-1 15,0 1-15,0 0 0,-1-1 16,1 2-16,0 0 0,0-1 15,0 0-15,0 0 0,-1-1 16,-1 0-16,-2 1 0,1 0 16,0-1-16,0 1 0,-2-1 0,1 0 15,-2 1-15,2-1 0,0 0 16,-2 2-16,1 0 0,-2-1 16,0-1-16,1 0 0,-1 2 15,0-1-15,-1 1 0,0-1 16,0-1-16,0 0 0,-1 0 0,0 0 15,-2 1-15,2 0 0,-2 0 16,2-3-16,-2 3 16,3-2-16,-3 2 0,2-2 0,-2 2 15,0 0-15,0 0 0,0 0 16,0 0-16,0 0 0,2 5 16,-2-5-16,0 0 0,0 0 15,0 0-15,0 0 0,0 0 16,0 0-16,0 0 0,0 0 15,0 0-15,0 0 0,0 0 0,0 0 16,0 0-16,0 0 0,-2-5 16,2 5-16,0 0 0,-9-2 15,9 2-15,0 0 0</inkml:trace>
  <inkml:trace contextRef="#ctx0" brushRef="#br0" timeOffset="282696.7804">4627 6951 0,'0'0'0,"0"0"0,0 0 16,0 0-16,0 0 0,33-15 0,-33 15 16,36-10-16,-10 5 0,4-3 15,5-1-15,5-2 0,0 0 16,18-4-16,2 1 0,10-3 16,-4 2-16,9 0 0,-8-1 15,-10 4-15,-7 2 0,-3 1 16,-9 3-16,-13 3 0,-6 0 15,-6 2-15,-4 0 0,-1 0 0</inkml:trace>
  <inkml:trace contextRef="#ctx0" brushRef="#br0" timeOffset="283003.4899">5212 6521 0,'0'0'0,"0"0"15,0 0-15,4 31 0,-4-13 0,0 8 16,0 6-16,0 13 16,0 4-16,2 15 0,-2 6 15,3-4-15,1-4 0,-1 12 16,0 8-16,-3-11 0,-2-11 0,1 6 15,-2-6-15,-1-8 0,1-8 16,0-5-16,-1-4 0,1-10 16,1-9-16,-4-6 0,2-3 15,-2-9-15,0-6 0,2 3 16,1 0-16,0 2 0</inkml:trace>
  <inkml:trace contextRef="#ctx0" brushRef="#br0" timeOffset="283215.5814">5253 6845 0,'0'0'0,"0"0"0,0 0 0,0 0 15,-16 18-15,16-18 0,-24 29 16,10-10-16,-5 3 0,-2 5 16,-2 4-16,-5 12 0,-3-1 0,-5 13 15,-1 0-15,4-6 16,3-4-16,0 4 0,1-4 0,8-9 15,5-7-15,3-11 0,4-11 16,3-2-16,0-2 0,3 0 16</inkml:trace>
  <inkml:trace contextRef="#ctx0" brushRef="#br0" timeOffset="283380.141">5175 6968 0,'0'0'0,"0"0"0,0 0 16,0 0-16,0 0 0,21 11 0,-21-11 15,17 20-15,-17-20 0,21 30 16,-8-9-16,-4 1 0,4 2 16,2 5-16,2 0 0,-2-4 15,2-3-15,-2-4 0,-5-3 16,0-2-16</inkml:trace>
  <inkml:trace contextRef="#ctx0" brushRef="#br0" timeOffset="283597.8502">5548 6734 0,'0'0'16,"0"0"-16,0 0 0,25-9 0,-25 9 16,27-6-16,-8 2 0,3 0 0,4-1 15,3-1-15,2 2 16,0 0-16,1 0 0,-5 1 0,0 3 15,-5-1-15,-3 0 0,0-1 16,-5 0-16,-2 1 0</inkml:trace>
  <inkml:trace contextRef="#ctx0" brushRef="#br0" timeOffset="283764.2893">5594 6875 0,'0'0'0,"0"0"0,0 0 0,35-11 15,-16 4-15,3 0 0,4-1 16,11-2-16,1 0 0,0 1 16,-1 2-16,5-2 0,-7 0 15,-6 5-15,-7 2 0,-4 1 16,-4 0-16,-2 0 0</inkml:trace>
  <inkml:trace contextRef="#ctx0" brushRef="#br0" timeOffset="283964.169">5480 7076 0,'0'0'0,"10"-5"15,6-1-15,6 0 0,1-1 0,14-4 16,5-1-16,11-5 0,0 1 16,9-3-16,0-2 15,-8 4-15,-4 0 0,1 0 16,-9 1-16,-10 3 0,-8 0 0,-10 2 15,-6 0-15,-8 5 0,-4-1 16,0 4-16,2-1 0,-1 1 16</inkml:trace>
  <inkml:trace contextRef="#ctx0" brushRef="#br0" timeOffset="284213.5896">5835 6541 0,'0'0'0,"0"0"0,0 0 16,-5 26-16,5-26 0,-9 35 15,0-7-15,-1 3 0,1 4 0,-6 18 16,-2 6-16,-1 11 16,-3-2-16,-6 12 0,0-2 15,-4-1-15,1-11 0,2 0 16,5-8-16,5-17 0,1-11 0,-1-5 15,0-7-15,4-6 0,5-6 16,2-2-16,3-1 0,0 0 0</inkml:trace>
  <inkml:trace contextRef="#ctx0" brushRef="#br0" timeOffset="284380.4122">5769 7138 0,'0'0'16,"0"0"-16,0 0 0,29-4 0,-15 4 15,5-1-15,3 1 0,7 1 16,-4 1-16,1 0 0,2 0 16,-3 3-16,0 0 0,-3 2 15,-6-1-15,-8-1 0,-6 0 0,0-1 16,0-2-16,0 1 0</inkml:trace>
  <inkml:trace contextRef="#ctx0" brushRef="#br0" timeOffset="284547.3546">5654 7415 0,'0'0'0,"0"0"0,0 0 15,31-14-15,-14 8 0,5-2 16,1-1-16,10-1 0,0 0 16,-1 4-16,-1-1 0,3 0 15,-5 0-15,-7 2 0,-3 1 0,-4 0 16</inkml:trace>
  <inkml:trace contextRef="#ctx0" brushRef="#br0" timeOffset="284747.4862">5613 7608 0,'0'0'0,"0"0"16,0 0-16,22-7 0,-22 7 0,32-13 15,-9 3-15,4 2 0,2-2 16,8-4-16,2-1 0,-1 2 15,-2 2-15,7-1 0,-5 2 16,-4-2-16,-7 0 0,-7 5 16,-7 4-16,-4 2 0,-3 0 0,-2 0 15,-1 0-15,1 1 0</inkml:trace>
  <inkml:trace contextRef="#ctx0" brushRef="#br0" timeOffset="284980.382">5848 7247 0,'0'0'0,"0"0"0,0 0 0,0 0 15,3 25-15,-3-25 0,1 36 16,-1-12-16,0 3 0,0 4 16,1 3-16,0 10 0,1-1 0,3 10 15,0-4-15,1-5 0,-1-4 16,3 1-16,-2-7 0,0-4 15,-3-7-15,1-8 0,0-5 16,-2-9-16,2-6 0,-3 2 16,1-1-16,-1 2 0</inkml:trace>
  <inkml:trace contextRef="#ctx0" brushRef="#br0" timeOffset="285496.6141">6643 6968 0,'0'0'0,"8"-3"15,6 1-15,0 0 0,1 1 0,5 0 16,4 1-16,-2 1 0,-2 1 16,2 1-16,0 2 15,-2-1-15,-2 0 0,0 2 16,-4 2-16,-6 1 0,-4 2 0,-4 2 15,-7 1-15,-4 0 0,-2 1 16,-3 1-16,-1 0 0,-5 4 16,-1-4-16,-2 0 0,1-3 15,3-1-15,4-1 0,1-3 16,4-3-16,2-1 0,3 0 16,2-2-16,0-1 0,5-1 15,0-3-15,10 1 0,7 1 16,2-2-16,1 0 0,2 0 15,3 2-15,0 2 0,1 1 0,2 4 16,-1 4-16,-4 0 0,-3 0 16,-3 4-16,-1 2 0,-4 1 15,-2-2-15,-6 2 0,-3 0 16,-2 0-16,-2 1 0,-5-2 16,-4-1-16,-2 1 0,-3 0 0,-1 0 15,-3-1-15,0-3 16,1 1-16,1-3 0,0-3 0,2-1 15,-1-4-15,2-3 0,1-4 16,1 0-16,3-3 0,3 0 16,4-1-16,3-2 0,2 0 0,0 2 15,0 1-15,-1 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8:02:48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5794 8818 0,'0'0'16,"0"0"-16,0 0 0,0 0 0,0 0 15,25-11-15,-25 11 0,20-3 16,-8 2-16,3 0 0,4 0 15,0 0-15,-1-2 0,6 2 16,2 1-16,7-2 0,0 0 0,4 0 16,0 1-16,2 0 0,-2-1 15,10 1-15,4-1 0,-3 0 16,-4 1-16,10 0 0,0 0 16,-5-1-16,-2 0 0,3 1 15,3 0-15,0 1 0,-4 0 16,8 1-16,-1 0 0,-3 0 15,-5 0-15,3-1 0,5 1 16,-8 0-16,-4-1 0,12 3 16,1 2-16,-7-5 0,-3-2 0,1 1 15,4 1-15,-5 0 0,-3 0 16,3 1-16,0-1 0,-3 0 16,-1 0-16,4 0 0,0-1 15,-3-1-15,-2 1 0,3 0 16,1 1-16,-1 0 0,-4 1 0,2-1 15,2 0-15,-4 1 0,0 1 16,2-2-16,1 0 16,-2 0-16,-4 1 0,0-2 0,3 0 15,-3 2-15,-1 0 0,2 1 16,1 0-16,-2-1 0,-2-1 16,4 0-16,2 0 0,-2 0 15,-3 1-15,5-1 0,3 1 16,-2-2-16,-2 0 0,3 1 15,2 0-15,-3 1 0,-1 2 16,1-3-16,3-1 0,-1 1 16,-4 0-16,6 0 0,2 1 0,-2-1 15,-4-3-15,5 2 0,5 1 16,-3 0-16,-3-3 0,5 2 16,3-1-16,-3-2 0,-1 0 15,26-1-15,-3 1 0,-10 2 16,-6 1-16,4-1 0,3 1 15,-7 2-15,-3 1 0,3 2 16,0 0-16,-3-1 0,-1-1 0,5 1 16,2-1-16,-5 1 0,-6 1 15,8-1-15,2 0 16,-2-1-16,-2-3 0,1 5 0,0 0 16,0 1-16,-2 2 0,8-4 15,5 0-15,-4-1 0,-5 1 16,5 0-16,3-2 0,-7 1 15,-2-1-15,5 1 0,7 0 16,-3 2-16,-1-1 0,7 3 16,3 0-16,-8-2 0,-6-1 0,8-3 15,5-3-15,-5 2 0,0 0 16,6 2-16,4 3 0,-6-3 16,-4-4-16,6 2 0,4 0 15,-7 2-15,-7 0 0,8 5 16,5-1-16,-5-2 0,-2-3 15,5-1-15,3-2 0,-7 4 16,-6 2-16,11-2 0,6-1 16,-7-2-16,-8-2 0,8 4 0,6 3 15,-7-2-15,-3-3 16,7 2-16,6 0 0,-9 0 0,-5 2 16,10 0-16,7-1 0,-9 0 15,-5-2-15,7 2 0,4 0 16,-10-1-16,-5-1 0,11 1 15,10 1-15,-6 2 0,-6 1 16,6 0-16,3 2 0,-6-3 16,-5-1-16,10 2 0,5 1 15,-9-4-15,-8-1 0,10 3 0,7 2 16,-4 2-16,-2 0 0,5 2 16,2 0-16,-8-5 0,-5-6 15,9 3-15,7 2 0,-7 0 16,-4-2-16,8-2 0,8-2 15,-10 2-15,-4 0 0,9 2 16,7 3-16,-8-3 0,-5-2 16,7-3-16,4-2 0,-7 0 0,-7 1 15,11 1-15,10-1 16,-12 1-16,-7-1 0,7 2 0,4 3 16,-7-4-16,-6-4 0,9 2 15,6 0-15,-8 2 0,-6 0 16,8-2-16,4 1 0,-7 1 15,-6 1-15,8-1 0,3 1 16,-7 1-16,-7 0 0,7-3 16,5 0-16,-9 1 0,-7 1 0,12-1 15,7 0-15,-8 1 0,-6-2 16,6 5-16,5 2 0,-5-4 16,-5-4-16,9-1 0,6 0 15,-8 2-15,-6 1 0,10 3 16,8 3-16,-11-2 0,-8-1 15,7-1-15,5-1 0,-3 2 16,-2 1-16,7 1 0,5 1 16,-9 0-16,-7 0 0,7-1 0,6 1 15,-10-1-15,-3-1 0,5 1 16,4 0-16,-8 1 0,-4 1 16,10-1-16,7 0 0,-10-1 15,-6 0-15,7-1 0,4 2 16,-6 0-16,-5 0 0,3 0 15,4 1-15,-7-2 0,-4 0 0,8-6 16,6-3-16,-9 3 16,-5 2-16,5 1 0,5 0 0,-8 1 15,-5-2-15,5 5 0,5-1 16,-9 0-16,-2 0 0,7-1 16,7-1-16,-9 3 0,-7 3 15,7-2-15,4-1 0,-7-1 16,-7 2-16,6-3 0,5 0 15,-6 1-15,-7 0 0,8 3 16,4 1-16,-10-4 0,-6-4 16,4 2-16,3 1 0,-5 3 0,-3 0 15,2-2-15,4-3 0,-10-2 16,-6-1-16,3 1 0,6 2 16,-11-5-16,-7-2 0,4 0 15,1 4-15,-4-2 0,-3 0 0,0-3 16,-1-2-16,-8 1 15,-2-1-15,3-1 0,6-1 16,-7 1-16,-4-1 0,2 5 16,0 2-16,-3-3 0,-2 0 0,4 4 15,3 2-15,-5 3 0,-2 0 16,0-1-16,2 2 16,-5 3-16,-1 2 0,-1-4 0,1-4 15,-13 3-15,2 2 0,3 3 16,1 5-16,-6-5 0,-1 2 0,-2-1 15,-2 1-15,0 0 16,-1-1-16,-4-1 0,1-2 16,-2 0-16</inkml:trace>
  <inkml:trace contextRef="#ctx0" brushRef="#br0" timeOffset="1380.813">2778 9749 0,'0'0'0,"0"0"15,0 0-15,0 0 0,0 0 0,0 0 16,0 0-16,0 0 0,0 0 16,0 0-16,18-18 15,-18 18-15,24-5 0,-24 5 16,35-3-16,-16 3 0,0 0 0,3 0 16,7-1-16,8-1 0,0 2 0,8 1 15,2 1-15,7 0 16,0 1-16,12-1 0,7 1 15,-7 3-15,-2-1 0,18 2 16,0-1-16,-6-2 0,-4 0 0,16 2 16,6 0-16,0 2 0,-13-1 15,36 0-15,-4-1 0,-18-1 16,-9-1-16,10-2 0,10 0 16,-13-1-16,-7 0 0,10-3 15,8-1-15,-14 0 0,-9 2 0,11 0 16,7-1-16,-5 0 15,-6 0-15,10-3 0,5-2 16,-15 5-16,-10 2 0,14 2 16,8-1-16,-11-5 0,-9-3 0,8-1 15,4 2-15,-8-2 0,-8 1 16,3 1-16,3 1 0,-9-2 16,-9 0-16,5-5 0,5-1 15,-13 4-15,-9 2 0,2-1 16,0 0-16,-5 4 0,-1 3 0,-11-1 15,-3 0-15,-10 1 16,-8 0-16,-5 0 0,-3 0 0,-3 1 16</inkml:trace>
  <inkml:trace contextRef="#ctx0" brushRef="#br0" timeOffset="26781.3432">18162 15467 0,'0'0'16,"0"0"-16,34 1 0,-20-1 0,2 0 15,11 1-15,9 1 16,1 0-16,3 0 0,16 0 16,7 2-1,5-1-15,4 1 0,2 1 0,-9 2 0,26 0 16,12 1-1,5-1-15,-8-2 0,41-1 0,-15-4 16,-11 1-16,-7 1 0,1 2 16,1 3-16,-3-2 0,-3-3 0,8-1 15,6-2-15,-12 2 16,-8 1-16,21 0 0,15-1 16,-14 3-16,-9 3 0,-1-4 15,1-4-15,-1 0 0,0 0 0,1 0 16,2 1-16,-2 1 15,1 2-15,-1-3 0,1-4 16,-3 4-16,0 1 0,5-2 16,7-1-16,-7-2 0,-5-1 0,4 1 15,2 3-15,-2-1 0,-2-2 16,4 0-16,3-1 0,-8 4 16,-4 1-16,1-5 0,0-3 15,1 1-15,0 0 0,5 3 16,4 2-16,-5-1 0,-7 0 15,7 1-15,4 1 0,-3 0 16,1-2-16,3 1 0,2 2 16,-1 0-16,0 1 0,1-1 0,0 0 15,-2-1-15,-1 0 0,1 3 16,0 2-16,-1 4 0,-1 2 16,-3-5-16,-1-3 0,-3-1 15,-2-1-15,0 1 0,-1 2 16,-4-1-16,-2-1 0,0-4 15,-2-2-15,-5 0 0,-3 0 0,1-1 16,0 0-16,-4 1 0,-2 1 16,1-1-16,0-1 0,-9-6 15,-5-3-15,2-1 0,2-1 16,-5 3-16,-4 2 0,-1 0 16,-1 1-16,-4 1 0,-1 2 0,-1 2 15,0 1 1,-8 1-16,-2 0 0,-6 0 0,-5 0 15,1 2-15,-2 2 0,-3 0 16,-2 0-16,-9 1 0,-4 0 0,-3-1 16,0 1-1,-4-1-15,-3 0 0,-2 0 0</inkml:trace>
  <inkml:trace contextRef="#ctx0" brushRef="#br0" timeOffset="28514.1342">17534 16416 0,'0'0'16,"0"0"-16,0 0 0,0 0 0,0 0 15,0 0-15,0 0 0,0 0 16,0 0-16,0 0 0,0 0 16,0 0-16,-25-8 0,25 8 15,0 0-15,-23-7 0,23 7 0,0 0 16,-36-3-16,19 1 15,1 0-15,-4 0 0,-3 1 16,-2-1-16,1 0 0,-5 1 0,-2 0 16,-10 0-16,0 0 0,-4 1 15,-5 0-15,-7 1 0,3 2 16,-12-1-16,-2 0 0,4-2 16,3 0-16,-12 1 0,0 0 15,4 0-15,1 0 0,2 1 16,0 1-16,-4-3 0,3 0 0,-3 1 15,-5-1-15,-4 1 0,5 0 16,-26 0-16,5 0 16,-5 2-16,-2 0 0,4-2 15,3 1-15,17-2 0,11 0 0,-3 1 16,-3 1-16,-1 0 0,-1-1 16,-28 1-1,-21-1-15,1 3 16,-1 1-16,34 3 0,23 3 0,-17-1 15,-11-1-15,16-3 0,9-3 0,-18 4 16,-12 1-16,8 2 0,6 0 16,-5 0-16,-5-1 0,10-2 15,6-3-15,-13 0 0,-10 2 16,15-3-16,11 0 0,-15-1 16,-8 1-16,7 0 0,6 1 0,-10-2 15,-5 0-15,9 0 16,8 1-16,-13-1 0,-9-2 15,13 1-15,10 2 0,-18-3 16,-10-4-16,14 1 0,8 1 0,-10 1 16,-8 3-16,9-2 0,7 1 15,-15-1-15,-10-1 0,16-1 16,9-1-16,-9 0 0,-7 0 16,11 0-16,9 1 0,-16 2 15,-11 0-15,15 0 0,11 1 0,-13-3 16,-7-2-16,14 1 0,11 0 15,-19 0-15,-12 0 16,14 0-16,8 0 0,-9 0 16,-6 0-16,10 0 0,7 1 0,-17-3 15,-12 1-15,13 2 0,10 1 16,-10-3-16,-3-1 0,12 4 16,10 5-16,-16-6 0,-11-1 15,12-3-15,8-1 0,-7-1 16,-2 0-16,12 4 0,11 1 0,-21-2 15,-13-2-15,15 1 0,9 1 16,-7 4-16,-6 3 16,11-3-16,8-3 0,-18 3 0,-12 2 15,17-1-15,10-1 0,-10 3 16,-8 4-16,11 1 0,6 1 16,-13 1-16,-8 0 0,11-1 15,7-1-15,-8-1 0,-8 2 16,9-2-16,8-1 0,-9 2 15,-7 1-15,14-2 0,10-1 0,-13-2 16,-9 0-16,14-2 0,8 1 16,-9-1-16,-6-1 15,13 0-15,6 1 0,-6 0 0,-9-1 16,11 0-16,5 0 0,-2-1 16,-5 0-16,13 3 0,8 1 0,-6-1 15,-4-1-15,12-2 16,6 0-16,-1 0 0,-5 0 15,7 1-15,2-1 0,1 0 16,-1-1-16,11-5 0,8-2 0,9 2 16,9 2-16,4 1 0</inkml:trace>
  <inkml:trace contextRef="#ctx0" brushRef="#br0" timeOffset="30051.3852">12481 14409 0,'0'0'0,"0"0"15,0 0-15,27-6 0,-14 3 0,0 0 16,1-1-16,2 1 15,0 0-15,5 1 0,3 0 16,8 1-16,1 1 0,5 0 16,4 0-16,2 1 0,2 2 0,19 0 15,8 1-15,10-1 0,-5-1 16,22 3-16,6 1 16,-4-2-16,-4-1 0,56 3 0,19 2 15,-20-2-15,-12-2 0,8-1 16,5 0-16,-10-1 0,-7 1 15,14-1-15,9 0 0,-12 5 16,-7 1-16,14-2 0,8-2 16,-16-2-16,-12-4 0,18 3 15,13 1-15,-16-1 0,-9-1 0,8 1 16,6 1-16,-14-2 0,-8-1 16,10 0-16,8 1 15,-12-1-15,-8 1 0,11-3 0,9-1 16,-13 0-16,-9 0 0,12 0 15,9-2-15,-10 2 0,-8 1 0,12 0 16,7 0-16,-16 2 16,-9 1-16,11-4 0,7-1 15,-8 3-15,-7 5 0,11-4 0,6-3 16,-13 2-16,-12 4 0,9 2 16,7 1-16,-8-6 0,-6-6 15,12 6-15,6 5 0,-12 0 16,-8 2-16,10-2 0,8-2 15,-11 2-15,-9 1 0,9 2 16,4 3-16,-8-2 0,-7-1 16,10-2-16,6-1 0,-10 0 15,-6 0-15,7 4 0,5 3 0,-14-3 16,-6-2-16,8-2 0,9-1 16,-12-1-16,-10 1 0,10 0 15,6 1-15,-3-5 0,-3-3 16,2-1-16,4 0 0,-22-2 15,-15 0-15,7 1 0,1 1 16,1-1-16,-2 0 0,3-4 16,2-4-16,-6 3 0,-4 2 0,4 1 15,3 2-15,-3 1 0,-3 2 16,3-1-16,3 1 0,-5-3 16,-3-2-16,4 1 0,2 3 15,-4 1-15,-2-2 0,1 3 16,0 1-16,-3-3 0,-1 0 15,2 1-15,1 2 0,-3-1 16,-5 1-16,4-3 0,4-2 16,-3 4-16,-3 3 0,2-1 15,2 1-15,-4 0 0,-2 0 0,4 1 16,0 0-16,0 0 0,-3 1 16,1 4-16,0 4 0,-7-5 15,-5-3-15,4 3 0,0 3 16,-2 1-16,0 1 0,-2-2 15,-1 1-15,-9 3 0,-5 0 16,-2 4-16,-1 1 0,-6-5 0,-5-4 16,-5-3-16,-3-2 15,-8-7-15,-6-1 0,-4 0 0,-3 3 16,-4-1-16</inkml:trace>
  <inkml:trace contextRef="#ctx0" brushRef="#br0" timeOffset="31947.755">2555 15548 0,'0'0'0,"0"0"16,0 0-16,0 0 0,0 0 0,0 0 16,28 0-1,-28 0-15,23-3 0,-23 3 0,34-6 16,-13 1-16,-1 0 0,4-1 16,5 1-16,0 0 0,-1 0 15,13 0-15,3-1 0,0 1 16,2 0-16,13-3 0,0-2 15,2 2-15,-1-1 0,14-3 0,1 0 16,-3-1-16,1 2 0,12-3 16,-1 3-16,6-2 0,-8 2 15,4 4-15,-1 0 0,33 0 16,-11 2-16,-5 0 0,-2 2 16,-3 0-16,-4 0 0,4-1 15,1-3-15,-3 1 0,-3 2 0,2 4 16,1 5-16,0-2 0,1 2 15,2-3-15,1 1 0,-4-2 16,-3 1-16,27 1 16,18 1-16,3 1 15,5 1-15,-39-1 0,-26 0 0,19 2 16,17 1-16,-10-2 16,-7-2-16,5 0 0,4-1 0,-7 1 15,-4 2-15,9-4 0,5-3 16,-9 0-16,-6 2 0,12-4 15,9-1-15,-10 2 16,-6 2-16,9 2 0,9 2 0,-14-2 0,-9 0 16,12-2-16,8 0 15,-4-1-15,-1 0 0,1 0 0,2-1 16,-9 4-16,-4 1 0,11 1 16,9-1-16,-13-1 15,-7-1-15,8-1 0,7 1 0,-9 3 16,-6 2-1,8-1-15,6-1 0,-10-2 0,-6 0 0,9 1 16,5 0-16,-11-1 0,-8-2 0,14 5 16,10 3-16,-13-3 15,-6-1-15,10-7 0,8-3 16,-11 2-16,-5 1 0,8 2 0,6 2 16,-11-3-16,-7-1 0,8-2 15,4-1-15,-7 2 0,-5 1 16,6 0-16,5-1 0,-8-2 15,-8 1-15,12-2 0,7 0 0,-8 4 16,-5 0-16,10 0 16,5 0-16,-9 0 0,-7 0 0,9 3 15,6 1-15,-5-2 0,-4-2 16,8 5-16,6 5 0,-10-1 16,-8 0-16,10 3 0,7 1 15,-7 0-15,-4-1 0,6 3 16,5 3-16,-10-5 0,-8-2 15,10 3-15,6-1 16,-14 0-16,-9-2 0,3 2 0,1 1 16,-11 0-16,-7-1 0,-2 1 15,-1 1-15,-8-5 0,-5-4 16,-12-5-16,-7-5 0,-7-3 0,-4-3 16,-8-6-16,-6-5 0,-5 7 15,-4 6-15,-3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2:08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5426 7332 0,'0'0'0,"0"0"0,13 0 0,-3 0 16,3 2-16,0-1 0,4 0 15,3 0-15,3-1 0,9 0 16,5-2 0,-3 0-16,2 0 0,11-2 15,1-1-15,2 1 0,-3 1 0,13-2 16,-2 0-16,-1-1 0,0 0 16,2 0-16,4-1 0,1 2 15,-6 0-15,3 4 0,-3 1 16,-2 0-16,-5 1 0,-6-1 15,-14 1-15,-6-1 0</inkml:trace>
  <inkml:trace contextRef="#ctx0" brushRef="#br0" timeOffset="1388.802">23975 9684 0,'0'0'15,"0"0"-15,0 0 0,22 0 0,-22 0 16,25 0-1,-7 1-15,3 0 16,1 0-16,6 0 0,4 0 16,7 0-16,0-1 0,13 0 15,3-1-15,-2 1 0,-3 0 0,15-1 16,2 0-16,-5 1 0,-4 0 0,14 2 16,2-1-16,-11 1 0,-4 0 15,9-1-15,2 0 0,-14 0 16,-9 1-16,23-1 15,-5 1-15,-32 0 0,-6 0 0,11 2 16,-8-1-16,-17-2 0,-4 0 0,-3 0 16</inkml:trace>
  <inkml:trace contextRef="#ctx0" brushRef="#br0" timeOffset="2122.5616">17532 12247 0,'0'0'0,"0"0"16,0 0-16,0 0 0,0 0 0,0 0 16,30 4-16,-30-4 0,0 0 15,31 2-15,-31-2 16,27 4-16,-13-3 0,5 0 15,3 0-15,1-1 16,1 0-16,12 0 16,5 2-16,0-1 0,-1-1 0,16-1 15,5 0-15,-3-3 0,0-1 16,18 0-16,5 0 0,-7 1 16,-6 0-16,16 0 0,12 0 15,-11 1-15,-8 3 0,36-2 16,-6-2-16,-33 2 0,-23 1 0,-17 0 0</inkml:trace>
  <inkml:trace contextRef="#ctx0" brushRef="#br0" timeOffset="2692.6439">24952 12230 0,'0'0'0,"0"0"16,0 0-16,0 0 0,23-7 0,-23 7 16,23-2-16,-23 2 15,27-2-15,-12 1 0,3-2 0,2 2 16,2-1-16,1 1 0,2-2 16,11 1-16,0 1 15,6 1-15,4 0 0,-3 0 16,-2 0-16,11 1 0,0 1 0,9 1 0,0 0 15,-3 2-15,-1 0 0,-3 0 16,-3 0-16,9 0 0,-3 0 16,-6 2-16,-5 3 0,-3-2 15,-2 1-15,-6-4 0,-3-1 0,-9 0 16,-5-2-16,-5-1 0</inkml:trace>
  <inkml:trace contextRef="#ctx0" brushRef="#br0" timeOffset="4048.0204">15114 14748 0,'0'0'0,"0"0"0,0 0 16,22 1-16,-22-1 0,22 3 15,-8-1-15,3 0 0,1 0 0,4-1 16,3 1-16,7 1 0,1 1 0,2-2 15,4-1-15,-1 1 0,0-1 16,10 0-16,1 0 0,-1-2 16,0 0-16,9 2 0,0 1 15,-7-3-15,-6-2 0,-10 0 16,-6 1-16,-7 0 0</inkml:trace>
  <inkml:trace contextRef="#ctx0" brushRef="#br0" timeOffset="13629.7753">4371 5460 0,'0'0'0,"0"0"15,0 0-15,0 0 0,0 0 16,0 0-1,0 0-15,0 0 0,0 31 0,0-31 0,0 0 0,-17 30 16,17-30-16,-20 27 0,6-11 16,-1 2-16,0 1 0,-5 0 15,-2 1-15,-7 3 0,3 0 16,-1-1-16,2 1 0,-1-4 0,4 1 16,-5-1-16,4-1 0,2-3 15,4-3 1,4-1-16,2 0 0,3-4 0,5-1 15,3-4-15,4-2 16,4 0-16,3 0 0,4-2 16,4-3-16,3 2 0,0 0 0,5-2 15,3-1-15,5 0 0,0 1 16,-1 3-16,-1 1 0,-2 0 16,-2-1-16,0 4 0,-1 2 0,-2 2 15,-4 3-15,-4 2 0,0 3 16,-6 2-16,-1 1 0,-5 3 15,-5 4-15,-5 0 0,-2-1 0,-6 0 16,-5 0-16,1-1 0,-3 0 16,-10 2-16,-5-1 0,3-4 15,1-3-15,-6-1 16,-6-2-16,5 0 0,4 0 16,-4-7-16,-1-6 15,2-1-15,3-2 0,4-3 0,3-5 16,7 2-16,4-2 0,3-10 15,2-4-15,6 1 0,2 1 0,1 6 16,1 3-16,0 3 16</inkml:trace>
  <inkml:trace contextRef="#ctx0" brushRef="#br0" timeOffset="13895.7908">4207 5596 0,'0'0'0,"0"0"0,0 0 16,0 0-16,0 0 0,23-4 0,-23 4 16,22 0-16,-22 0 0,31 0 15,-16 1-15,4-1 16,1-1-1,4 1-15,5-1 0,0 0 0,-4 0 0,7 0 16,-1-1-16,-5 1 16,-4 0-16,-3 1 15</inkml:trace>
  <inkml:trace contextRef="#ctx0" brushRef="#br0" timeOffset="14632.2824">5152 5492 0,'0'0'15,"0"0"-15,0 0 0,0 0 0,0 0 16,0 0-16,0 0 15,0 0-15,-25 15 0,25-15 0,-23 13 16,23-13-16,-25 17 0,7-8 16,0 1-16,0-1 0,0 0 15,3 1-15,1 0 0,3-1 16,3-2-16,2 3 0,7-1 0,4-3 16,3-2-16,9 0 0,5 1 15,4-3-15,-3-1 0,5 0 16,4 0-16,-2 0 0,-1 1 15,3 0-15,-2 0 0,-5 1 0,-5-2 16,-4 0-16</inkml:trace>
  <inkml:trace contextRef="#ctx0" brushRef="#br0" timeOffset="14870.7741">4930 5899 0,'0'0'0,"0"0"0,0 0 0,0 0 16,0 0-16,7 28 0,-7-28 15,3 27-15,-3-27 0,4 30 16,0-12-16,-1 0 0,0-2 0,0 1 16,-1 0-16,1-2 0,-2-1 15,3 3-15,-2-1 0,1-2 16,0-4-16,0-5 0,0 0 0,-2-2 0,1 0 15,-1 0-15</inkml:trace>
  <inkml:trace contextRef="#ctx0" brushRef="#br0" timeOffset="15341.0827">5797 5439 0,'0'0'0,"0"0"0,0 0 16,0 0-16,0 0 0,0 0 0,-26 18 16,26-18-16,-22 11 0,22-11 15,-32 21 1,17-8-16,-3-1 0,1 0 16,1 1-16,1-1 0,5-2 0,0 3 15,8 1-15,3-3 0,3-4 16,9-3-16,9-4 15,3 2-15,1-1 0,8-2 16,5-4-16,-2 1 0,0 1 0,7-2 16,-1-1-16,4 1 0,-6 0 0,-5 4 15,-2 0-15,-8 2 0,-1 0 0,-3 4 16,-1 0-16,-4 4 0,-2 0 16,-3 5-16,-2 5 0,-1 0 15,1 1-15,-4 6 0,-1 2 31,0 2-31,-2 1 0,-3 5 16,0-2-16,0-2 0,0-3 0,-3-1 16,0-3-16,0-2 0,-2-2 0,0-4 15,2-3-15,-2-1 0,2-4 16,-4 0-16,0-3 0,-5-1 16,-2-3-16,-1 0 0,-4 0 15,-1-4-15,-2-1 16,5-1-16,2 2 0,4-1 0</inkml:trace>
  <inkml:trace contextRef="#ctx0" brushRef="#br0" timeOffset="15573.083">5695 5843 0,'0'0'0,"0"0"0,0 0 15,0 0-15,0 0 0,0 0 0,8 24 16,-8-24-16,8 22 0,-2-8 16,-1 1-16,0 2 0,1-2 15,0-1-15,-1-2 0,0-2 16,-1 0-16,1-4 0,2-2 0,-3 0 0,1-1 16,-1 0-16</inkml:trace>
  <inkml:trace contextRef="#ctx0" brushRef="#br0" timeOffset="15805.141">5736 5897 0,'0'0'0,"0"0"15,0 0-15,0 0 0,0 0 0,11-20 16,-11 20-16,0 0 16,18-18-16,-18 18 0,22-12 0,-8 7 0,4 3 15,0-2-15,2 2 0,0-1 16,-1 2-16,-1 2 0,0 1 16,1 1-16,0 2 0,-5 1 15,-4 4-15,-2 0 0,-4-1 16,-4 2-16,-4 1 0,-5-1 15,-4 1-15,-5 1 16,-4 0-16,1-2 0,1 1 16,0-1-16,1 0 15,-2-1-15,2 0 0,5-5 0,2-1 16,5-3-16,0 1 0,2 0 16</inkml:trace>
  <inkml:trace contextRef="#ctx0" brushRef="#br0" timeOffset="16391.3148">6676 5573 0,'0'0'0,"0"0"15,0 0-15,0 0 0,0 0 0,34-2 16,-34 2-16,25 3 16,-25-3-16,31 5 0,-11-3 15,2-1-15,0 1 0,-2 0 16,0 2-16,6-1 0,-4 2 0,-2 0 0,-2 2 16,-2 2-16,-3 0 0,-7 1 15,-6 1-15,-5 0 0,-2 0 16,-10 0-16,-5 0 0,0 1 15,0 1-15,-7 2 0,-2-2 16,4 1-16,0-3 0,6-3 16,6-1-16,4-1 15,1-2-15,6 0 0,4-4 16,3 1-16,5-2 0,5-3 16,6 1-16,3 0 0,0 1 0,7 0 15,2 2-15,-2-1 16,-1-2-16,0 3 0,-2 1 15,-2 1-15,-2 3 0,-2 2 16,-2 3-16,-4 1 0,-2 1 0,-3 5 0,-4 6 16,-2-4-16,0-1 0,-4 2 15,-2 2-15,-1-1 0,-3-3 0,-3 1 16,-2-1-16,0-2 16,0-3-16,-1 0 0,1-2 15,-3 0-15,2-1 0,0-2 0,0-4 16,-2 1-16,4-2 0,-2-3 0,-1-4 15,2-1-15,-1-1 0,4 1 16,1 1-16,0 0 0</inkml:trace>
  <inkml:trace contextRef="#ctx0" brushRef="#br0" timeOffset="16560.744">6644 5949 0,'0'0'16,"0"0"-16,0 0 0,29-10 15,-29 10-15,41-7 0,-11 3 16,2-2-16,3 1 0,15-3 16,2 1-16,11 0 0,-2 1 0,10-1 15,-3 2-15,-8-1 0,-4 2 16,-7 0-16,-12 1 0,-10 1 0</inkml:trace>
  <inkml:trace contextRef="#ctx0" brushRef="#br0" timeOffset="26238.6976">5994 7338 0,'0'0'16,"0"0"-16,0 0 0,0 0 0,0 0 0,30 0 16,-30 0-16,25-1 0,-25 1 15,30 1-15,-11-1 0,-1 1 16,1-1-16,3 0 0,2 1 16,2-1-16,0-1 0,12 0 15,3 1-15,-3-1 0,2-1 16,11-2-16,0-2 15,-1 1-15,-2 2 0,14-1 16,2 0-16,-4 1 16,-3 0-16,9-2 0,1 0 15,-2 1-15,-2 2 0,12-2 0,2 0 16,-8 1-16,-6-1 0,6 0 16,6-1-16,2 2 0,-6 2 0,31-2 15,1-2-15,-14 1 0,-8-2 0,3 4 16,4 1-16,-7-2 0,-3-1 15,7 0-15,4-2 0,-9 3 16,-4-1-16,8 2 0,6 0 16,-7-1-16,-5 0 0,10 1 0,7 1 15,-7 1-15,-4 2 0,6 1 16,3 0-16,-5-1 0,-3-4 0,7 2 16,5 2-16,-9-3 0,-5-1 15,9 2-15,8 1 0,-9-2 31,-5-2-31,9 2 0,5 3 16,-6-1-16,-6-1 0,10 0 16,8 0-16,-10 0 0,-7-1 0,8-1 15,6 0-15,-8 3 0,-6 0 0,12-1 16,8-1-16,-8-1 0,-7 0 16,6-1-16,5 1 0,-8 1 15,-5 0-15,15 0 0,8-1 16,-12 1-16,-7 1 0,8-5 15,5-3-15,-9 6 0,-6 3 0,9 0 16,5 1-16,-6-4 0,-4 1 0,10-3 16,8-3-16,-9 3 0,-5 1 15,9 4-15,7 4 0,-9-5 16,-6-5-16,11 1 0,10 0 16,-12 4-16,-6 3 0,8 0 15,5 1-15,-4-3 0,-1-1 0,9-1 16,7-2-1,-10 0-15,-10 2 0,12 1 16,8 1-16,-10 0 0,-5 0 16,9 0-16,6 0 0,-11-1 15,-6-2-15,13 0 0,7 1 16,-10 6-16,-8 3 0,10-3 16,6-3-16,-10-3 0,-6-2 0,10 5 15,7 2-15,-12-1 0,-7-3 0,10 2 16,8 3-16,-11-3 0,-6-2 15,8 2-15,6 1 0,-9-4 16,-5-1-16,9 0 0,7 4 16,-9-1-16,-7 0 0,15-2 15,10 0-15,-13 2 0,-9 0 0,10-2 16,7-3 0,-9 0-16,-9 0 15,12-2-15,8-3 0,-11 4 0,-8 2 16,9-1-16,6 0 0,-12 0 15,-9 0-15,9 0 0,8 2 16,-10-2-16,-7-2 0,12 7 16,6 4-16,-10-8 0,-6-5 15,9 2-15,5 3 0,-8 0 0,-4 1 0,6-1 16,6 0-16,-9 0 0,-7-1 16,11 2-16,6 2 0,-10 1 15,-6 2-15,9-5 0,7 0 16,-15 0-16,-11 0 0,15 0 0,9 1 15,-13 1-15,-7 0 0,4-1 16,4 0-16,-8 0 0,-6 1 0,8 0 16,6 0-16,-10-1 0,-5 0 0,5 2 15,4 1-15,-10-1 0,-7-2 16,5 1-16,3-1 16,-6 2-16,-5 1 0,5-1 15,5 2-15,-10-3 0,-7-2 0,12-1 16,7-1-1,-8 0-15,-6 0 0,5 4 16,5 1-16,-8 2 0,-5 2 0,7-1 16,5-3-16,-10 1 15,-7-2-15,7 1 0,5 1 16,-10 0-16,-5 2 0,7 0 16,5 2-16,-7-4 0,-5 0 0,6 4 15,4 2-15,-8-1 0,-6 0 0,5 2 16,4 0-16,-9 1 0,-4 0 0,6-2 15,7 0-15,-10 0 0,-6 1 16,2-4-16,3-4 0,-7 4 16,-5-1-16,0-3 0,2-3 15,-11 4-15,-6 3 0,4-4 16,2-2 0,-6-1-16,-5 2 0,2 0 15,-1 0-15,-3 3 0,-5 0 0,2-2 16,0-2-16,-6 6 0,-5 5 15,-7-4-15,-4-2 0,-2-1 16</inkml:trace>
  <inkml:trace contextRef="#ctx0" brushRef="#br0" timeOffset="27897.3775">30614 8311 0,'0'0'0,"0"0"0,0 0 0,-22 5 16,22-5-16,-20 2 15,6 1-15,-1-2 0,-1 1 16,-3-2-16,-2 0 0,-2 1 16,-1 2-16,-10-2 0,-1 1 15,-1 1-15,0 2 0,-13-2 16,-1-1-16,0 0 0,2-1 16,-14-1-16,-1 2 0,2-2 15,2 0-15,-15-2 0,-2 2 0,6 2 16,7 0-16,-16 1 0,-1 1 0,6 1 15,3-1-15,-43 3 0,-2 1 16,20-4-16,13-4 0,-13-4 16,-8-3-16,8 8 0,6 4 15,-12 4-15,-11 2 0,12-4 16,8-6-16,-10 1 16,-9 1-16,9 1 0,5 0 15,-11-2-15,-7-1 16,7-1-16,4 0 0,-12-1 0,-10-1 15,14 0-15,7 0 0,-14-2 16,-9 0-16,9 4 0,5 1 16,-10 1-16,-6-1 0,12-1 15,8-1-15,-15 1 0,-10 1 0,12-2 0,6-2 16,-9 3-16,-6 2 0,9-4 16,7-1-16,-14 3 0,-10 1 15,11-2-15,7-4 0,-10 3 16,-6 0-16,8 5 0,5 3 15,-11-3-15,-9-1 0,13 0 0,9 0 16,-12 3 0,-9 3-16,14-4 0,9-2 15,-13 1-15,-8 2 0,10-1 16,9 0-16,-10 1 0,-4 0 16,11-3-16,8-2 0,-11-2 15,-8 0-15,11 1 0,9 0 0,-9 3 16,-5 2-16,11-2 0,6 1 15,-11 0-15,-7 2 0,8-4 0,7-2 16,-11 0-16,-5 0 0,9-1 16,8 2-16,-12 0 0,-6 0 15,8 4-15,7 2 0,-11-5 16,-8-2-16,11 0 0,8-1 0,-13 2 16,-8 2-16,13-5 15,11 0-15,-14 0 0,-9 3 0,9-1 0,6-1 0,-11-1 16,-5 0-16,11-2 15,8 1-15,-10-1 0,-8 0 16,12 0-16,9 2 0,-9-2 16,-5 0-16,11-2 0,7-2 0,-7-1 15,-6 2-15,10 2 0,7 2 16,-5 0 0,-5-4-16,9 0 0,5-2 15,-11 0-15,-8 2 0,8 3 16,6 5-16,-7-1 15,-6-2-15,10 0 0,5 1 16,-5 0-16,-4 2 0,7 0 16,5-1-16,-7 2 0,-7 2 0,11-1 15,8 0-15,-10 1 0,-6 1 0,11 2 0,8 0 16,-14-1-16,-11-2 0,11-1 16,5-1-16,-3 4 0,-1 2 15,10 5-15,8 2 0,-14-8 16,-10-4-16,7-2 0,6-1 0,-5 3 15,0 3-15,9-2 0,6-1 16,-11-2 0,-6-2-16,10 1 0,7 2 15,-6 1-15,-5 0 0,9-2 16,7-1-16,-11 1 0,-4 0 16,8 0-16,6 0 0,-7-2 0,-5-1 15,11-1-15,6 1 0,-13-2 16,-8-3-16,10 3 0,10 4 15,-7-3-15,-4-4 16,4 5-16,5 1 0,-2 0 0,0-1 16,6 0-16,5 2 0,-10 0 15,-8 0-15,13-4 0,9-4 0,-9 4 16,-3 4-16,6-1 0,5-1 16,-4 0-16,-5 0 0,9 3 15,6 1-15,-5-4 0,-3-4 0,1 1 0,6 1 16,-4 2-16,-2 3 0,6-3 15,2 0-15,-2 1 0,-1 0 32,0 1-32,4 2 0,-4-1 0,-7-1 15,10 2-15,5 3 0,-7 1 16,-4 2-16,6-2 0,7-2 0,-7 4 16,-3 3-16,4-2 0,-1-1 0,1-3 15,-6-2-15,8 6 0,4 4 0,2 1 16,0 0-1,5-2-15,1-2 0,-6-3 0,-6 0 16,10 2-16,4 1 0,-1-2 16,-3 0-16,3-2 0,5-1 15,-3 1-15,0-1 0,4 3 0,6 2 0,-1-4 16,4 0-16,4-4 0,3-3 16,-1 5-16,4 3 15,-2-2-15,1 0 0,0-5 0,0-2 16,6 8-16,4 5 0,-1-5 15,-2-3-15,10-1 0,-5 2 16,7-1 0,2-1-16,3-1 0</inkml:trace>
  <inkml:trace contextRef="#ctx0" brushRef="#br0" timeOffset="29253.2881">3792 9640 0,'0'0'0,"0"0"16,0 0-16,22 3 0,-22-3 16,24 4-16,-12 0 15,2 0-15,1-1 0,3 3 0,4 2 16,4 1-16,-1-3 0,4 1 16,5-1-16,-4 1 0,0 1 0,11 0 15,7-1-15,-3-1 16,-2-1-16,14 1 0,3 0 15,-3 0-15,-6-1 0,18 2 16,4-2-16,-9 2 16,-5 0-16,16 0 0,5-3 15,-11-2-15,-7-2 0,42 8 0,1 6 0,-11-4 0,-9-3 0,6-3 16,6-2-16,-13-1 0,-7 0 0,14 0 16,7-1-1,-8 4-15,-5 1 16,10-1-16,4-2 15,-8-1-15,-11 0 0,16 0 16,12-2-16,-12 0 0,-4 0 0,10 3 16,9 2-16,-14 0 0,-7-2 0,13-1 15,11-1-15,-13 2 0,-6-2 0,13 0 16,7 0-16,-15-2 0,-8 2 16,15 0-16,12 2 0,-13-2 15,-9-2-15,13 1 0,9 0 16,-13 0-16,-9 0 0,15 1 15,12-1 1,-17-1-16,-13-2 0,16 1 0,11-1 0,-13 2 0,-8 1 16,13 0-16,8 0 15,-13-4-15,-9 0 0,16 3 0,9 2 16,-16 0-16,-12-1 0,14-4 16,7-2-16,-13 4 0,-10 2 0,15 0 15,10-3 1,-13 0-16,-10 0 0,13 4 15,10 3-15,-19-2 0,-13 1 16,16 0-16,9 2 0,-12-4 16,-10-2-16,13 0 0,7 0 15,-12 0-15,-8 1 0,14 2 16,9 5-16,-14-8 0,-11-3 0,13 2 16,11 1-16,-14 2 0,-9 0 0,15 1 15,9 0-15,-11-5 0,-11-3 16,13 4-16,7 2 0,-13 0 15,-10 0-15,15 1 0,9-1 16,-11-1-16,-9 1 0,12-5 16,7-1-1,-15 2-15,-10 3 0,16 1 0,8 1 0,-11-1 0,-7-2 0,12-4 16,10-1-16,-17 1 0,-11 3 16,15 1-16,11 0 15,-12 0-15,-6 1 0,9 2 16,9 2-16,-16-3 0,-10-2 0,16-2 15,13-2-15,-15 2 0,-8 1 0,10-1 32,9 1-32,-13 0 0,-11 2 0,14-2 15,10 0-15,-11 1 0,-9 0 16,9 2-16,8-1 0,-11 4 16,-7-1-16,12-5 0,12-4 15,-16 1-15,-11 2 0,13 1 16,8 2-16,-11-3 0,-7-2 0,8 2 15,7 1-15,-14 2 0,-8 0 0,14-5 16,9-3-16,-12 2 0,-6 0 16,10-1-16,8 1 0,-13-1 15,-7 3-15,12 0 0,10 2 16,-14-2-16,-9-1 0,15 1 0,13-1 16,-17 2-16,-11 2 0,12 1 31,8 0-31,-9-2 0,-6 0 0,4 3 15,6 1-15,-14 0 0,-8 0 16,11 0-16,9-1 0,-13 1 16,-8 2-16,11-2 0,5-1 15,-12 3-15,-11 4 0,7-4 0,4-3 16,-12 2-16,-8 0 0,2-1 16,0 1-16,-12-2 0,-6 0 0,-4-3 15,-1-2-15,-12 3 0,-8 1 0,-10 1 31,-7-1-31,-8-3 0,-5-4 0,3 3 16,2 3-16,2 0 0</inkml:trace>
  <inkml:trace contextRef="#ctx0" brushRef="#br0" timeOffset="32376.8394">15856 14673 0,'0'0'0,"11"-1"15,0-1-15,0 1 0,2 0 0,5 1 16,2 1-16,11 0 16,2-1-16,8 2 0,5-1 15,10 3-15,-2 0 0,6 1 0,8 1 0,9 0 16,-3 0-16,19-2 0,5 1 16,-5-2-16,-4-1 0,22 2 15,3 3-15,33 3 0,-21-2 16,2-3-16,5-1 0,-4-2 15,-4 1-15,-1-3 0,-2 1 16,-4 1-16,-3 2 0,15 2 0,12 0 16,-12-1-16,-7-1 0,12 1 0,10 2 15,-14 0-15,-9 1 0,15 1 16,11 1-16,-13-3 0,-7-2 0,17 0 16,10 0-16,-19-1 15,-13 1-15,11 2 0,6 0 16,1 0-1,2 0-15,-5-6 0,-4-4 0,-15 6 16,-8 4-16,13-2 0,12-1 16,-9-2-16,-6 0 0,9-1 15,6-1-15,-7-1 0,-4-2 16,9-1-16,5 0 0,-26 1 16,-17 1-16,12-2 0,8 0 15,-5 0-15,-3 0 0,9 0 0,5 0 0,-8 0 16,-6 1-16,8 0 0,5 0 15,-7 2-15,-7 2 0,11 2 16,7 2-16,-10-3 0,-8-3 0,10 2 16,6 0-16,-10 1 15,-9 1-15,10-3 0,5-2 16,-10 1-16,-6-1 16,5 1-16,3 0 15,-4 1-15,-3 1 0,3-1 0,2 0 16,-9-1-16,-5-2 0,5 4 15,5 2-15,-9-2 0,-6-2 16,13 0-16,6-1 0,-12 2 0,-10 2 16,4-4-16,3-1 15,-6-1-15,-3 0 0,7 0 0,3 0 0,-11 1 16,-6-1-16,7 2 0,6 1 16,-5-4-16,-2-1 0,7 0 15,5 1-15,-21 2 0,-13 0 16,4 2-16,4-1 0,2-3 15,3-2-15,-2 3 0,-2 1 16,-5 2-16,-3-1 16,-2 2-16,0 0 15,-3-3-15,1-3 0,1 5 16,3 6-16,-5-1 0,-4 1 0,-4 1 16,-1 0-16,-5-1 0,-2-1 15,0 7-15,1 3 0,-5-2 16,-1-2-16,-3-3 0,-2-1 15,-6 3-15,-3 1 0,-7-2 16,-5-4-16,-3 0 0</inkml:trace>
  <inkml:trace contextRef="#ctx0" brushRef="#br0" timeOffset="34019.7336">30192 16118 0,'0'0'16,"0"0"-16,-25-2 0,11 1 0,0-1 16,-10 0-16,-6 1 15,-2 0-15,-2 2 0,-17-2 0,-6 0 16,3-1-16,2-1 0,-17 1 16,-7 1-1,4 1-15,4 0 0,-14-1 0,-10 0 16,4 2-16,2 0 0,-34-1 15,11-1-15,6 0 0,6 2 0,0-3 16,1 0-16,1 1 0,0 1 16,-8-1-16,-4 0 15,1-3-15,2 0 0,2-2 0,3-1 16,-2 2-16,-2 1 0,-8-2 16,-6-1-16,8 0 0,4 2 15,-7 4-15,-5 1 0,4-5 16,3-1-16,-2 2 0,-1 1 15,3-3-15,3 0 0,-4 3 0,-2 3 0,0 0 16,-1 1-16,-3-4 0,0-2 16,9 3-16,7 2 0,-6 0 15,-6 1-15,5-6 0,3-3 16,-5 2-16,-1 1 0,3 0 0,1 1 16,-5 0-16,-5 0 15,3 0-15,4-1 0,-11 1 0,-7 0 16,16 1-16,13 0 0,-7 1 0,-4 0 15,0-2-15,-1-1 0,-1 0 16,2 0-16,3 1 0,2 1 16,-5 2-16,-5-1 0,5 0 15,3-2-15,-12 2 0,-9 1 16,16 3-16,10 2 16,-1-4-16,-2-3 0,-6 3 15,-5 1-15,0 1 0,-1 0 16,8 5-16,4 1 0,-3-2 15,-2-2-15,5-1 0,4 0 16,-17 2-16,-10 3 0,17-2 16,13-1-16,2-4 0,2-1 15,-5 1-15,-6 1 0,-6 1 0,-4 1 0,8-1 16,7 0-16,-9-4 0,-6-3 16,4 3-16,3 2 0,1 0 15,2-1-15,-1-3 0,0-2 16,-6 2-1,-5 1-15,2 0 0,3-1 0,-9-1 16,-7-1-16,12 4 16,9 1-16,-6-1 0,-2-2 0,-2 4 15,0 4-15,-8-6 0,-6-4 16,9-1-16,5 2 0,-14-3 16,-11 0-16,20 1 0,15 1 0,-9-2 15,-7 0-15,0-1 0,-1 1 16,-22-1-1,-18-2-15,25 4 0,17 4 0,7 0 0,6 0 16,-4-4-16,-3-2 0,0 3 16,0 4-16,4-2 0,2-2 0,-9 0 15,-7-1-15,15 0 0,9-1 16,-4 2-16,-2 0 0,-4-2 16,-3 0-16,2-1 0,-1 0 15,2-2-15,1-1 16,0 1-16,-1 1 15,5 2-15,3 1 0,-3-2 16,-2-2-16,4 3 0,3 3 0,-3 4 16,0 3-16,2 1 0,1-2 15,5-3-15,4 0 0,-1-4 16,0 0-16,-2 6 0,-1 4 16,6-1-16,2 0 0,2 2 0,0 2 15,0-4-15,-1-3 0,-1 0 16,-1-1-16,3 0 0,2 0 0,-4 1 15,-4 2-15,3-1 0,2 3 16,-5-4-16,-3-2 0,6 3 16,3 1-16,-4-2 0,0 1 15,1 1-15,1-1 0,-8 0 0,-4-2 16,3 0-16,2 0 0,-3 2 0,-3 1 16,5 0-16,2 1 0,2 3 15,-1 0-15,0-4 0,1-3 16,-3 3-16,-1 3 0,5 2 15,6 0-15,-3-5 0,-6-3 16,5 2 0,1 1-16,2-1 0,-1-2 15,2 0-15,5 1 0,-3 1 16,3 1-16,0 0 0,0 1 0,0 1 16,-1 0-16,3-3 0,3-1 15,0 2-15,1 2 0,3 1 16,4 1-16,-11-1 15,-8-1-15,0 0 0,2 1 0,21 1 0,18 1 16,-15 1 0,-11 0-16,5 0 0,5-1 0,5 0 15,6 2-15,4-3 0,5-1 0,-5-2 16,0 0-16,-1 3 0,2 0 16,1 3-16,1 2 15,2-1-15,4 0 16,-3 1-16,-3 0 0,2 3 15,3 2-15,1-1 0,3-2 16,1-4-16,1-2 0,11-3 16,5-2-16,6-1 0</inkml:trace>
  <inkml:trace contextRef="#ctx0" brushRef="#br0" timeOffset="35539.5021">3999 17226 0,'0'0'0,"0"0"16,0 0-16,28 4 16,-18-3-16,6 2 0,2-1 15,1 0-15,3 0 0,8 0 16,3-1-16,2-1 0,3-1 16,9 1-16,4 0 0,-3 1 15,0 1-15,12 0 0,2 0 16,-2-1-16,-3 0 0,14 0 0,0 1 15,-1-2-15,-3-1 0,14 0 0,4 1 16,-7-1-16,-5 1 0,39 0 16,-5 0-16,-16-1 0,-8-1 15,8 1-15,8 2 0,-15-1 0,-4-1 16,10-4-16,7 0 16,-6 2-16,-5 2 0,5 1 0,6 0 15,-8 0 1,-6-2-16,10 1 0,6 0 15,-8-2-15,-5-1 0,11 1 16,8 2-16,-11-1 0,-8 0 0,6 1 16,6 3-16,-7-3 0,-4 0 15,6 1-15,3 2 16,0-4-16,1-2 0,-5 1 0,0 1 16,-12 1-16,-6 0 0,14 0 0,10-1 15,-3 2-15,-3 2 0,1-2 16,1 1-16,-10-4 0,-7-1 0,7 3 15,5 0-15,-4 3 16,-3 2-16,6-3 0,3-2 16,-6-1-16,-5 1 0,6-1 15,4 0-15,-4 2 16,-3 2-16,8-2 0,7 0 16,-12 1-16,-7-1 0,9 2 15,8 2-15,1-3 0,2-2 16,-5 2-16,-5 2 0,-15-4 15,-13-1-15,18-1 0,9 0 0,-4 1 16,-4 1-16,6 1 0,5 0 16,-3 1-16,-2 0 0,0-1 0,0 0 15,-11-1-15,-8 0 0,11-1 16,8 0-16,-5 1 0,-5 0 0,8 0 16,4 1-16,-9 0 0,-6 0 0,7-3 15,6-1-15,-5 3 16,-5 2-16,7 0 0,4 0 0,-5-2 15,-2-2-15,0 3 0,2 2 16,-7-1-16,-6-1 0,12 0 16,6 1-16,-9 0 0,-6-1 0,9 1 15,9 2-15,-10-3 0,-5-2 16,8 4 0,5-1-16,-1 0 0,0 0 0,0-3 15,1-1-15,-11 3 0,-10 2 16,12-2-16,8 1 15,-8 0-15,-7 1 0,11-4 16,6 0-16,-7-3 0,-6 2 0,6 3 16,4 2-16,-6 0 0,-3-1 15,5-3-15,4 1 0,-9-1 16,-5 0-16,8 2 0,7 2 16,-1 0-16,0 0 0,-1-3 0,-1-1 15,-9 3-15,-5 3 0,11 2 16,7 0-16,-6 1 0,-4 1 0,8-2 15,5-1-15,-5 0 0,-4 2 16,6 0-16,6-2 0,-9 3 16,-6 0-16,9 2 0,6-1 15,-9-2 1,-6-2-16,8 1 0,8 1 16,-8-2-16,-3-4 0,3 1 15,5 0-15,-12-1 0,-7 2 0,10 0 16,7 0-16,-4-2 15,-3-1-15,2-1 0,1-1 16,-7 2-16,-4 0 0,5 0 16,6 0-16,-10 0 0,-7 0 0,8-2 0,6-1 15,-5 1-15,-3 1 0,1 0 0,2 0 16,-9-3-16,-8-2 0,7 0 16,2 0-16,-5 1 0,-4 2 15,5 1-15,3 0 0,-2 1 16,-3 1-16,4 0 0,1 1 15,-5-4 1,-4-1-16,4 0 0,4 0 0,-9 1 0,-7 1 0,12-2 16,7-1-16,-9 2 0,-6 2 15,0-1-15,1 1 0,-4-6 16,-3-4-16,3 3 0,3 2 16,-4 6-16,-1 5 0,2-4 15,3-3-15,-7 2 16,-2 1-16,-2 1 0,-1 1 15,-3-1-15,-3-1 0,-2-4 0,-2-2 16,-7 5-16,-3 5 0,-1-1 16,-1-1-16,-8-1 0,-4 0 15,-2-1-15</inkml:trace>
  <inkml:trace contextRef="#ctx0" brushRef="#br0" timeOffset="103446.8389">6113 7254 0,'0'0'0,"0"0"0,0 0 0,21 5 0,-21-5 0,0 0 16,32 5-16,-15-3 0,1-1 16,3 0-16,3-1 0,8 0 0,2 1 15,0-1-15,4 0 16,0-1-16,0-1 0,13 0 15,3-2-15,-3 2 16,-2-2-16,12 0 0,2 0 0,-5-1 16,-3 0-16,13 0 0,0-2 15,-5 1-15,-2 0 0,8-2 16,4 1-16,-8 1 0,-5 1 16,4 1-16,0 0 0,-3-1 15,-3 0-15,33-2 16,-4-1-16,-9 2 0,-4 2 0,1 3 0,-1 1 0,-8-4 15,-6-2-15,6 0 0,4 1 16,-4 0-16,-3 2 0,4-1 16,5 1-16,-9 1 0,-6 0 0,7-2 15,3 2-15,-5 1 16,-3 1-16,4 0 0,3 0 16,-7 0-1,-3 0-15,4 0 0,3 0 0,-8-2 0,-4-1 16,4 5-16,3 1 15,0-2-15,-2-2 0,2-1 0,2 1 16,-5 2-16,-4 3 0,5-2 16,4-2-16,-6-1 0,-4 0 0,5 1 15,4 3-15,-4 0 16,-3-1-16,2 2 0,2 1 0,-6-2 16,-2 1-16,5-4 0,4-3 15,-5 5-15,-4-1 0,6 0 16,5-1-16,-7 3 0,-4 3 0,2-4 15,-1-1-15,-2 2 16,-3 2-16,2-1 0,2 0 16,-2-2-16,-2-2 15,3 0-15,3 0 0,-5 8 16,-3 3-16,4-4 0,3-1 16,-5-5-16,-3-2 0,1 5 15,0 1-15,-1-3 0,2-3 0,5 2 16,3 1-16,-7-2 15,-5 0-15,8 2 0,4 0 16,-4 1-16,-4 0 0,4-1 16,4-3-16,-5 3 0,-3 1 0,2-3 15,2 0-15,-18 0 0,2 1 0,23 0 16,3 2 0,-25-4-16,2-1 0,24 2 0,-2 2 15,-25-1-15,1 0 0,23-1 16,-1-2-16,-23 3 0,2 1 0,21 0 0,-1 0 0,-22-1 15,1 2-15,7-1 0,3-1 16,-4 0-16,-1 0 0,2 0 16,2-1-16,0 0 0,-1 0 15,2 0-15,5 0 0,-4 0 16,-2 0-16,4-1 0,3 0 16,-2 0-16,-5 0 15,5-1-15,1-2 16,-4 2-16,-2 2 0,2 0 0,2 2 15,-3-1-15,-4-1 0,5-2 16,4-1-16,-4 2 0,-2 0 0,2 0 16,2-2-16,-3 1 0,-3 1 15,3-2-15,3 0 16,-3 0-16,-2 1 0,2-1 0,1 1 0,-1-1 31,-3 2-31,4-1 0,2-2 16,-4 3-16,0 2 0,4-3 0,4-2 15,-3 2-15,-1 0 0,4 0 16,2-3-16,-4 1 0,-2 2 16,1 3-16,0 1 0,-2-3 15,-1-2-15,2 1 0,4-1 0,-6 2 16,-4-1-16,4 0 0,2 1 16,-3-3-16,-2-2 0,4 3 15,2 2-15,-4 1 0,-3 2 0,3-2 16,1-1-16,-5 2 0,-2 0 15,2 2-15,4 0 0,-3-1 16,-3 0-16,3-2 0,0-4 0,-2 4 16,-2 1-16,6 0 0,4-2 15,-3 1-15,-2 0 0,3 1 16,3 3-16,-5-3 0,-5-1 0,5-1 16,3 1-16,-3-1 15,-3 1-15,5-1 0,5-3 16,-3 3-16,-2 2 15,3-1-15,4-1 0,-4 1 0,-2-1 16,2 1-16,-1 1 16,-1-2-16,-1 0 0,2 1 0,0 1 15,-3 1-15,-2 0 0,4-2 16,2-2-16,-3-1 0,-2-2 16,4 5-16,5 3 0,-5-3 15,-3-4-15,4 4 0,4 3 0,-4-3 16,-3 0-16,5 0 0,2 1 15,-3-2-15,-4 0 0,4-1 16,5-1-16,-4 4 0,-1 1 0,2 0 16,3-2-16,-5 0 0,-1 0 15,22 0-15,-3 0 0,-28-1 16,2-1-16,26 0 0,-1 2 0,-8-1 16,-4-2-16,0 3 0,1 0 15,-6 2-15,-2-2 0,7-4 16,6-2-16,-8 3 0,-3 5 0,4-4 15,5 1-15,-6-1 0,-2-2 16,5 2-16,4 0 16,-3 4-16,-2 2 15,1-4-15,1-2 0,-4 2 16,-2 2-16,7-4 0,4-3 16,-5 2-16,-3-2 0,5 6 0,4 5 15,-7-4-15,-4-3 0,6 0 16,2 0-1,-3 1-15,-1 2 0,4 3 0,4 2 16,-3-3-16,-2-4 0,6 2 0,4 1 0,-7 3 0,-5 3 16,5-7-16,5-2 15,-2 3-15,-1 3 0,7 0 0,5-1 16,-4 1-16,-3-3 0,5 1 16,2 0-16,-5 0 0,-3 1 15,11-3-15,7-1 0,-7 0 16,-5-1-16,10 3 15,6 3-15,-6-3 16,-6-4-16,8 4 0,8 2 16,-9 2-16,-3 1 0,7-2 0,6-1 15,-8-1-15,-7 2 0,4 2 16,1 0-16,-10 2 0,-7 1 16,-20-5-16,-14-1 0,-10-3 15</inkml:trace>
  <inkml:trace contextRef="#ctx0" brushRef="#br0" timeOffset="104311.9319">20559 5747 0,'0'0'0,"0"0"0,0 0 16,0 0-16,-21-5 0,21 5 0,-20 3 15,20-3-15,-23 7 0,10-2 16,-2 1-16,-1 3 15,-2 1-15,-2 1 0,-1 2 16,-5 5-16,0 0 0,-1 6 16,-2 1-16,-1 3 0,1 1 15,-8 9-15,1 3 0,-2-2 16,1-1-16,-6 12 0,3 3 16,3-4-16,3-2 0,-2 11 15,7 2-15,5-2 0,6 2 0,2 1 0,5-5 16,7-2-16,5-4 0,7 3 15,5 1-15,4-5 0,5-5 16,7 3-16,3-5 0,5-8 16,1-7-16,23 7 0,3-6 15,-7-8-15,-4-5 0,8-7 16,5-4-16,-1-4 16,-1-2-16,5-12 0,5-5 15,-6-2-15,-4 0 0,0-6 16,0-4-16,-9 0 0,-4-1 15,-7-4-15,-4-4 0,-6 0 16,-3 0-16,-4-3 0,-1 0 16,-11-4-16,-5-1 0,-7-7 0,-3-3 15,-2 2-15,-2 3 0,-7-1 0,-5 0 16,-2 4-16,-4 1 0,-4 0 16,-1 0-16,2-1 0,3-3 15,-7 3-15,-6 1 16,2 7-16,1 3 0,-3 10 0,-4 6 15,-1 4-15,-1 2 0,-8 9 0,-4 4 16,1 7-16,0 5 0,-2 4 0,-1 3 16,3 4-16,1 6 0,4 8 15,3 9-15,13-13 0,10-8 16,6-8-16</inkml:trace>
  <inkml:trace contextRef="#ctx0" brushRef="#br0" timeOffset="105044.7671">21824 7201 0,'0'0'16,"0"0"-16,0 0 0,28-1 0,-18 0 15,5-1-15,5 1 16,0-2-16,1 1 0,11-1 0,4-1 15,1 2-15,0-1 0,14-1 16,3 0-16,0 0 0,0 1 0,16 0 16,4 1-16,-3 2 15,-4 1-15,21-2 0,6-3 0,2 1 0,-10 0 16,51 0-16,-2 2 0,-22 0 16,-16 0-16,7 0 0,8 1 15,-14 1-15,-8 1 0,14-2 16,9-1-16,-11-1 0,-8-2 0,13 4 15,9 2-15,-13 2 16,-10 1-16,15-2 0,10 1 0,-15-3 0,-9-1 31,13-2-31,7-3 0,-15 2 16,-12 2-16,13-1 0,10 0 16,-12 3-16,-7 1 0,11-2 15,10 0-15,-15-2 0,-9-1 0,12 3 16,8 0-16,-13-2 15,-9-2-15,11-1 0,7 0 0,-13 3 0,-6 3 16,8-3-16,5-2 16,-14 3-16,-11 1 0,15-1 0,9-3 15,-17 1-15,-9 1 0,8 1 16,7 3-16,-9 1 0,-5 1 0,2-3 16,2-2-16,-12 2 0,-9 2 15,4 1-15,5 1 0,-11-1 0,-5-2 16,-5 0-16,-1-1 0,-12 1 15,-5 0-15,1 2 0,2 1 16,-12 2-16,-6 2 0,-3-1 16,-4 0-16,-8-1 0,-5 0 0,2-2 15,3-2-15,2 0 0</inkml:trace>
  <inkml:trace contextRef="#ctx0" brushRef="#br0" timeOffset="106833.9921">4318 8310 0,'0'0'0,"28"-10"0,-14 7 0,5 1 16,3-1-16,8-1 0,2 1 15,0 1-15,3 0 0,2 0 0,2 4 0,8 0 16,0 0-16,-2 1 0,1 2 16,9 1-16,4 0 0,-4-1 15,-1-1-15,2 2 16,4-1-16,6-1 0,-7-1 0,6 0 15,4 1-15,4-1 0,-4 2 16,-2 0 0,3 0-16,-2-2 0,-1-2 0,31 1 15,-6-1-15,-9 2 0,-6-2 16,2 1-16,4 0 16,-6 0-16,-1-1 0,5-1 0,1-1 15,-7 1-15,-4 1 0,7 2 16,5 0-16,-5-2 0,-5 0 15,4-1-15,2 0 0,2 2 0,-3 0 0,4 1 16,-1-1-16,0 1 0,-2-1 16,2 3-16,1 1 15,-2-4-15,-2-3 0,2 2 0,2 1 16,-3-1-16,-1 1 0,2 0 16,4 0-16,-4-1 0,0 0 15,0-2 1,3-1-16,-3-1 0,0 1 0,0 0 15,2 0-15,-2 0 0,0-1 16,0-1-16,2 0 16,-3 0-16,-2 2 0,3-2 0,1 1 15,-6 1-15,-3-1 0,2 0 16,3 2-16,-3 0 0,-2 0 0,1 0 16,1-1-16,-2 1 0,-2 1 0,3-1 15,1-1-15,-5-3 0,-1-2 16,2 4-16,3-1 15,-6 3-15,-3-1 0,4 0 0,3-1 16,-3 1-16,0 2 0,3 0 16,5 2-16,-6 1 0,-6 2 0,3 0 15,2 0-15,-1-2 0,-2 0 0,1-1 16,3 1-16,-3-2 0,-1 2 16,1-1-16,3 0 0,-4 1 15,-2-1-15,3-1 0,2-2 16,-1 1-16,-3 1 0,-2-1 15,-2 0-15,-2 2 0,-3 3 0,-1-1 32,0-1-32,-6-1 0,-4 1 0,-2-2 15,-2-2-15,-7 0 0,-3-1 16,-5 5-16,-1 4 16,-10-4-16,-5-3 0,-2-3 0,-3-5 15,-2 4-15,1 0 0,-2 1 16</inkml:trace>
  <inkml:trace contextRef="#ctx0" brushRef="#br0" timeOffset="107473.2857">13234 7903 0,'0'0'0,"0"0"0,0 0 15,0 0-15,-22 14 16,22-14-16,-16 14 0,9-5 16,0 1-16,-1 3 0,1 0 15,-1 1-15,1 2 0,0-1 16,-2 2-16,1 0 0,0 1 15,-2 5-15,2 1 0,0-2 0,1-1 16,3-2-16,2 0 0,2 0 16,2-2-16,2-3 0,3-1 15,2-2-15,1 0 0,5-1 0,5-1 16,0-3-16,0-3 0,3-1 16,2-2-16,0-2 0,1-1 15,6-6-15,0-3 0,-1 0 0,-2-1 16,1-2-16,0 0 15,-5-3-15,-3-3 0,1-5 0,-3 1 16,-3-2-16,-3 1 16,-3-1-16,-3-1 0,-4 2 0,-1 2 0,-3-2 15,-4 1-15,-1 3 0,-3 3 0,-5-1 16,-5 1-16,-3 3 16,-2 3-16,-2 4 0,-2 4 15,2 1-15,0 2 0,5 0 16,4 1-16,4 0 15</inkml:trace>
  <inkml:trace contextRef="#ctx0" brushRef="#br0" timeOffset="108391.4421">14245 7359 0,'0'0'0,"0"0"0,0 0 0,0 0 15,0 0-15,0 0 0,-27-14 16,27 14-16,-1024-1 0,2025 1 0,-1028 6 16,11-1-16,0 0 0,-5 3 15,-2 3-15,-1 0 16,2 1-16,-8 6 0,-4 3 0,4 0 15,0 0-15,-4 7 0,3 3 0,1-1 0,2-2 16,-1 8-16,1 2 16,4-2-16,3 0 15,3 0-15,4 2 16,3-3-16,3 0 0,5 0 0,3 2 16,3-2-16,4-3 0,5 6 15,5-1-15,0-5 0,1-3 0,6 1 16,4-1-16,4-4 15,2-3-15,4 0 0,5-1 16,0-4-16,-1-4 0,8-3 0,7-2 16,-3-2-16,-2-1 0,12-3 15,3-3-15,-6-2 0,-5 0 16,5-3-16,4-2 16,-2 1-16,-9 0 0,16-10 0,-6-3 0,-9 2 15,-6 3-15,-4-2 0,-1 0 0,-8 0 16,-4-1-16,0-1 15,0-3-15,-5 1 0,-4-2 0,-3-1 16,-4-3-16,-6 13 0,1-2 16,0-4-16,-1-3 15,0-1-15,0-1 16,-2-3-16,-3 1 0,-1 3 0,-3 4 16,1-7-16,1-3 15,-2 2-15,-2 0 0,-3 0 0,-3-2 16,1 3-16,-1 3 0,-3-3 15,-1-1-15,-1 2 0,0 1 0,0 1 16,-1 0-16,2 5 16,0 0-16,-4-3 0,-4 0 0,3 6 15,-2 0-15,0-1 0,0 1 0,-1 2 16,0 0-16,-4 0 0,-3 0 16,-1 2-16,2 0 0,-6 2 15,-3 2-15,0 2 0,-1 0 16,-8 2-16,-5 3 0,-2 4 15,1 2-15,-17 5 16,-6 2-16,1 2 0,1 4 16,10-4-16,17-4 0,12-2 15</inkml:trace>
  <inkml:trace contextRef="#ctx0" brushRef="#br0" timeOffset="111115.3525">9321 9673 0,'0'0'15,"0"0"1,0 0-16,0 0 0,0 0 0,0 0 16,0 0-16,0 0 0,0 0 15,0 0-15,0 0 0,0 0 16,0 0-16,26 6 0,-26-6 16,0 0-16,0 0 0,29 8 15,-29-8-15,27 5 0,-13-2 0,3-1 16,0 1-16,2 0 0,0 1 0,3 0 15,3-1-15,-1 0 0,1-1 16,10 1-16,0-1 16,-1 2-16,0-1 0,11 1 0,2 0 15,-4-1-15,-3-2 0,5 2 16,4 0-16,2 0 0,-3-2 0,4 0 16,3 2-1,-5-1-15,-2 1 0,11-1 16,2-2-16,-5 1 0,-2 1 15,11-1-15,1 1 0,-7 1 16,-7 0-16,5-2 0,5-2 16,-7 0-16,-3 2 0,30-3 0,-1-1 0,-14 1 15,-8 1-15,3-2 0,3 0 16,-9 3-16,-7 2 0,6-2 16,6-1-16,-7 0 0,-3 1 15,4 1-15,2 0 0,-6 0 16,-5-2-16,3 1 0,1 0 15,-7 0-15,-5 0 0,7 0 16,7 0-16,-10 0 0,-6 1 16,6 2-16,3-1 0,-5-2 0,-4 0 0,7 1 15,6 0-15,-10 2 0,-3 1 16,6-2-16,4 0 0,-7-1 16,-5-2-16,8 3 0,5 2 15,-19-4-15,-3-2 0,19-4 16,0-5-16,-21 9 0,-1 2 0,0-3 15,-1-1 1,-3 0-16,-3-1 16,1-2-16,0-1 0,-4 2 0,-2-1 0,-2-3 15,-1-1-15,-3 0 0,-2 1 16,-3-3-16,-1 0 16,0-1-16,0-1 0,-3-4 0,-1-4 15,0 4-15,1 0 0,-2-6 16,0-1-16,2 4 0,-1-1 0,0-7 15,-1-2-15,1 3 0,0 1 0,0-2 16,1-3-16,-1 3 16,1 2-16,-3-2 0,-2-3 15,-1 2-15,0 3 0,-4-2 16,-4 0-16,1 1 0,3 1 0,-6-5 16,-2-1-1,4 8-15,-1 1 0,-7-5 16,-5-1-16,3 4 0,3 4 0,-7-3 15,-5-1-15,4 2 16,2 2-16,-7-1 0,-4-2 16,4 4-16,1 2 0,-10-3 15,-5 0-15,4 2 0,3 4 0,-5 0 16,-3 0-16,2 3 0,2 2 0,-30-8 16,3 2-16,32 10 0,4 2 0,-28-6 15,-5-2-15,5 4 16,4 2-16,-4 2 0,-5 2 15,15 3-15,9 3 0,-10-3 16,-7-2-16,5-2 0,4-3 0,-13 3 16,-6 3-1,12 0-15,9 3 0,-12 0 16,-8 1-16,8 0 0,8-1 0,-8 2 16,-4 1-16,8-1 15,5-2-15,-5 3 0,-4 4 16,8-1-16,6 2 0,-5-3 15,-4 0-15,6 1 0,5 0 0,-4 4 16,-3 2-16,7-2 0,4-2 0,-3 3 16,-1 3-16,9-1 0,6 1 0,-3 6 15,-2 6-15,6-5 16,3-3-16,2 8 0,1 3 16,3 2-16,2 0 0,-1 9 15,0 7-15,6-5 0,5-4 0,1 9 16,0 8-16,0-5 0,2-5 0,4 8 15,2 7-15,5-8 0,3-6 0,-2 3 16,-2 4-16,3-9 0,2-3 16,11-5-16,5-3 15,0-4-15,0-3 0,11 3 16,8 1-16,-1-4 0,-1-3 0,9 1 16,6 1-1,-8-6-15,-4-4 0,2 1 16,0 0-16,-8-10 0,-5-6 0,-9 1 15,-6-1-15,-4 0 0</inkml:trace>
  <inkml:trace contextRef="#ctx0" brushRef="#br0" timeOffset="111686.0303">8230 9561 0,'0'0'0,"0"0"0,0 0 0,0 0 16,0 0-16,-10-17 0,10 17 0,0 0 0,-10-18 16,10 18-16,-9-18 15,3 9-15,0-4 0,2 1 0,-1-1 16,1-2-16,0 0 0,2-1 16,2 0-16,1-1 0,2 0 15,3-6-15,5 0 0,1 2 16,2 4-16,3-1 15,5-1-15,3 1 0,0 2 16,12-4-16,4 5 16,-2 1-16,-2 3 0,3 3 0,5 4 15,4 1-15,-5 0 0,0 6 16,2 1-16,-6 4 0,-5 3 0,-2 6 16,-2 3-16,-6 0 15,-3 3-15,0 6 0,-3 5 0,-9-3 16,-5-2-16,-7 2 0,-3 1 15,-5-6-15,-2-2 0,-11 1 0,-8-2 16,-1-2-16,-2-3 0,-11-3 16,-8-2-16,0-2 0,-1-3 15,-6-2-15,-4-2 0,0-1 16,8 0-16,15-1 0,11-1 0,10-1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4:54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3013 3091 0,'0'0'0,"0"0"16,0 0-16,0 0 0,0 0 0,9 29 15,-9-29-15,6 26 0,-6-26 0,7 34 16,-6-15-16,1 3 0,2 0 16,-2 3-16,-1 2 15,1 10-15,1 0 0,1 4 0,-4 4 16,1 9-16,1-3 0,-2 5 15,-2 4-15,1 6 0,1-3 16,-6 13-16,2 0 16,-3-4-16,2-4 0,-2 12 15,-3 0-15,5-7 0,-2-7 0,0 36 16,1-6-16,1-6 0,1-6 0,1 1 0,-4 0 16,5-5-16,1-3 0,-4 6 15,1 3-15,-2-5 0,2-2 0,2 7 31,2 6-31,2-9 0,-2-7 0,3 6 16,2 6-16,0-3 0,-1-2 16,-1 5-16,-1 3 15,1-10-15,2-5 0,-3 11 0,-2 8 16,0-9-16,0-5 0,0 7 16,1 7-16,-2-8 0,-1-3 0,1 5 15,-3 4-15,1-6 0,3-2 0,-3 2 16,-2 2-16,1-2 0,1-3 15,-3 2-15,0 2 0,2-12 16,1-6-16,0 11 0,0 7 16,0-6-16,0-5 0,-2 4 15,1 4-15,0-6 0,-3-5 0,0 5 32,0 3-32,-3-3 0,0-3 0,-3 4 15,0 1-15,3-6 0,1-4 16,0 7-16,3 4 0,-2-7 15,0-5-15,1 3 0,0 2 16,5-4-16,1-1 0,-1 1 0,-1 2 16,-1-7-16,2-5 0,1 7 0,-2 5 15,-1-9-15,1-6 0,-2 8 16,1 7-16,-2-9 0,-1-5 0,2 6 16,1 3-16,1-5 15,1-5-15,1 6 0,1 5 16,0-7-16,3-5 15,-5 5-15,1 5 0,-2-3 16,6-2-16,-3 4 0,-3 0 0,2-6 0,-1-7 0,1 8 16,-2 2-16,3-1 0,0-4 15,-3 8-15,3 4 0,-1-9 16,0-6-16,0 7 0,1 7 16,1-5-16,4-4 0,-5 4 15,-3 1-15,1-2 0,1-4 0,-2 3 16,3 3-1,0-8-15,0-3 0,-3 8 16,-1 7-16,1-6 0,0-3 16,-1 7-16,2 5 0,0-7 15,4-4-15,-1 5 0,-1 2 16,2-3-16,1-2 0,-7 7 16,-3 7-16,2-13 0,0-8 0,1 6 15,1 4-15,1-1 0,1-1 0,-3 6 16,1 4-16,0-4 0,0-2 15,-1 5-15,0 4 0,-1-7 16,-1-4-16,-1 8 0,-2 5 16,4-4-16,2-4 0,-1 3 15,3 2-15,-2-9 0,-3-6 16,3 12-16,0 8 16,-4-9-16,2-7 0,-2 1 15,-2 2-15,1-5 0,1-2 0,3 7 16,3 5-16,-1-9 0,1-6 15,1 3-15,3 2 16,1-4-16,-4-4 0,3 3 0,0 2 16,-1 0-16,-4-1 0,4 10 15,5 7-15,-4-12 0,1-6 0,-1 9 16,0 4-16,3-2 0,-3-4 16,4 7-16,-4 5 0,0-9 15,1-6-15,-1 5 0,2 2 16,-1-21-16,-3-15 0,1-10 15</inkml:trace>
  <inkml:trace contextRef="#ctx0" brushRef="#br0" timeOffset="11566.1001">3883 8355 0,'0'0'16,"0"0"-16,0 0 0,0 0 0,0 0 16,0 0-16,0 0 0,0 0 15,0 0-15,14 26 0,-14-26 16,7 21-16,-7-21 15,7 27-15,-1-10 0,-1-4 16,2 0-16,-2-1 0,0 0 16,1-3-16,-3-1 0,0-1 0,0-2 0,-1 1 0</inkml:trace>
  <inkml:trace contextRef="#ctx0" brushRef="#br0" timeOffset="11998.5239">3913 8431 0,'0'0'0,"0"0"16,0 0-16,0 0 0,0 0 0,0 0 16,0 0-16,0 0 0,11-19 15,-11 19-15,0 0 0,27-15 16,-27 15-16,26-11 0,-14 5 16,2 1-16,1 0 0,3-1 15,2 1-15,0 0 0,-2 1 0,0 0 16,-1 1-16,2 1 0,-1 2 15,-1 0-15,-2 1 0,-3-1 16,-2 1-16,-4 3 0,-3 2 16,-3-1-16,0 2 0,-7 3 15,-1 1-15,-6 1 0,0 1 16,-6 5-16,-4 3 0,1-3 16,1 0-16,-7 2 15,1 0-15,3-2 0,2-1 16,4-3-16,3 0 0,4-3 15,3-4-15,2 0 0,4-2 16,3-3-16,3-1 0,5-2 16,6 0-16,-1-4 0,3 0 0,-1-2 15,4-1-15,1 2 16,2-2-16,5-1 0,2 1 0,-4 1 0,-1 0 16,-2-1-16,-1 2 0,-3-1 15,-1 0-15,-4 1 0,-2 0 16,-1 2-16</inkml:trace>
  <inkml:trace contextRef="#ctx0" brushRef="#br0" timeOffset="12431.0883">4137 8607 0,'0'0'0,"0"0"16,0 0-16,0 0 0,0 0 15,0 24 1,0-24-16,0 26 0,0-26 16,-3 32-16,3-12 0,-2 0 15,2 0-15,0-1 0,0 1 16,2-2-16,-2 0 0,0 4 16,0-1-16,1-3 0,1-3 0,0-2 15,-2-2-15,-2-3 0,0-1 16,2-3-16,0-4 0,2 0 0,-2 0 0,4-4 15,-4 2-15,0-2 16,-2 0-16,0-1 0,2-1 16,0 2-16,0-1 0,2 0 15,0 0-15,-2 0 0,3 0 0,0 1 16,4-2-16,2 0 0,-3 0 16,3-1-1,2 0-15,1-1 0,1 0 0,0 1 16,1-1-16,0 1 15,1 1-15,-2-1 0,0-1 16,-1 3-16,-3 0 0,-2 2 0,-3 1 16,0-1-16,-2 0 0,-2 0 15,1 0-15,0 1 0</inkml:trace>
  <inkml:trace contextRef="#ctx0" brushRef="#br0" timeOffset="12669.5634">3946 8813 0,'0'0'0,"0"0"16,0 0-16,0 0 0,0 0 0,0 0 15,13 30-15,-13-30 0,8 20 16,-8-20-16,6 27 0,-2-13 15,-3-1-15,2 1 0,0 1 16,-1-1-16,1 0 0,-3-2 0,0-2 16,0 0-16</inkml:trace>
  <inkml:trace contextRef="#ctx0" brushRef="#br0" timeOffset="12816.7985">3948 9125 0,'0'0'0,"0"0"0,0 0 0,0 0 16,0 0-16,0 0 15,0 0-15,0 0 0,0 0 16,0 0-16,0 0 0,30-10 0,-30 10 15,25-9-15,-25 9 0,33-14 0,-13 4 16,1 0-16,0-1 0,1-1 16,2-1-16,0 0 0,-1 1 0,-6 2 15</inkml:trace>
  <inkml:trace contextRef="#ctx0" brushRef="#br0" timeOffset="13086.6826">4581 8271 0,'0'0'0,"0"0"15,0 0-15,0 0 0,0 0 0,0 0 16,0 0-16,0 0 0,-12 28 15,12-28-15,-11 25 0,11-25 0,-16 33 16,4-12-16,-1 0 16,-1 0-16,2-1 15,-5 6-15,2 0 16,1-2-16,3-3 0,2-3 0,3-2 16,-1-4-16</inkml:trace>
  <inkml:trace contextRef="#ctx0" brushRef="#br0" timeOffset="13356.3864">4419 8657 0,'0'0'15,"0"0"-15,0 0 0,29-14 16,-13 9-16,3-2 0,3-1 16,1 0-16,0 1 0,9-2 15,1 0-15,0 0 0,-1 2 0,4-1 16,1 0-16,-6 3 0,-4 2 0,1 0 15,-1 2-15,-1 1 0,-4 1 16,-4 2-16,-2 0 0,-3 1 16,-4 3-16,-2 0 0,-4 1 15,-2-1-15,-2 2 0,-5 2 16,-2 0-16,-3 1 0,-1-1 0,-2-1 16,-1 1-1,-1-2-15,4-2 0,2-1 16</inkml:trace>
  <inkml:trace contextRef="#ctx0" brushRef="#br0" timeOffset="13654.49">4559 8804 0,'0'0'0,"0"0"0,0 0 0,0 0 16,0 0-1,27-10-15,-27 10 0,22-6 16,-22 6-16,23-9 0,-10 6 16,-1 1-16,0 0 0,-1 2 15,0 0-15,-1 0 0,0 2 0,-4 0 16,3 2-16,-5 1 0,2 0 16,-5 1-16,0 0 0,-2 0 15,0 1-15,-5 2 0,2 1 16,-4-1-16,1 0 0,-3-1 0,-1 0 15,0-1-15,-1-1 0,2-1 16,1-1-16,2 0 0</inkml:trace>
  <inkml:trace contextRef="#ctx0" brushRef="#br0" timeOffset="14005.185">4542 8861 0,'0'0'16,"0"0"-16,0 0 15,0 0-15,0 0 0,0 0 16,0 0-16,0 0 0,0 25 0,0-25 16,0 0-16,0 25 0,0-25 15,-3 21-15,3-21 16,0 22-16,0-11 0,0 0 0,1 0 16,1-1-16,1 1 0,2-2 15,4 0-15,1-2 0,2 1 0,2-3 16,3-1-16,1-1 0,2 0 15,9-1-15,3-2 0,-2 0 0,-2-1 16,2-2-16,2 1 16,-3-3-16,-2 0 0,4-3 0,-2 0 15,-4 1-15,-1 1 0,-2 0 16,-1 1-16,-3-1 0,-3-2 0,-1-1 16,-7 1-16,-2-2 0,-2 2 15,-3-5-15,-4-1 0,1-1 16,1 3-16,0 1 0,1 1 0,-1 3 15</inkml:trace>
  <inkml:trace contextRef="#ctx0" brushRef="#br0" timeOffset="14290.5823">5592 8465 0,'0'0'0,"0"0"15,0 0-15,0 0 0,0 0 16,-17 20-16,17-20 0,-21 26 16,21-26-16,-26 34 0,7-14 15,0 1-15,0 0 0,-4 10 16,1 1-1,1-2-15,1-1 0,-2-1 0,4-5 16,0-3-16,4-3 0,2-4 16,2-2-16,2-3 0</inkml:trace>
  <inkml:trace contextRef="#ctx0" brushRef="#br0" timeOffset="14544.5684">5522 8689 0,'0'0'0,"0"0"16,0 0-16,0 0 0,0 0 0,16 21 15,-16-21-15,3 25 0,-3-25 0,3 32 32,-2-10-32,0-1 0,1 0 15,-4 1-15,0 2 16,0 5-16,0-2 0,0-2 0,-1 1 15,2-6-15,1-1 0,-2-3 16,1-3-16,1-4 0,1-3 0,1-4 16,2-2-16,-1-1 15,-1 1-15,0 0 0</inkml:trace>
  <inkml:trace contextRef="#ctx0" brushRef="#br0" timeOffset="14823.3849">5959 8240 0,'0'0'15,"0"0"-15,0 0 0,0 0 0,0 0 0,0 0 16,17 18-16,-17-18 16,0 0-16,10 19 0,-10-19 15,4 18-15,-4-18 0,0 0 0,2 23 16,-2-17-16</inkml:trace>
  <inkml:trace contextRef="#ctx0" brushRef="#br0" timeOffset="15308.56">5869 8540 0,'0'0'0,"0"0"0,0 0 16,0 0 0,0 0-16,0 0 0,0 0 15,29-4-15,-29 4 0,23-4 16,-23 4-16,33-7 0,-16 3 15,4 0-15,2 0 0,-1 1 0,-1 0 16,7 0-16,-1-2 0,-2 1 16,0 1-16,-3-1 0,-2 2 15,-3 2-15,-2 0 0,-3 2 0,-2 0 16,-2 2-16,-3 0 0,-5 2 16,-5 1-16,-3 2 0,-2-1 0,-4 3 15,-1 4-15,-6-1 16,0 0-16,-3 0 0,-4 2 15,-1 3-15,3-1 16,-2 0-16,0-2 0,3-1 0,1-3 0,6 0 0,2-1 16,3-1-16,2-2 0,4-2 15,5-2-15,2-4 0,5 2 0,1-4 16,6-1-16,2 0 0,-2-2 16,5 0-16,4-1 15,1 0-15,-3-1 0,6-2 0,1 0 16,-4 1-1,-3 2-15,-2 1 0,0 1 16,-4 1-16,-2 0 0,-7 0 16,-4-1-16,-2 1 0,-1 1 0,1 1 15,1 0-15,-3 0 16</inkml:trace>
  <inkml:trace contextRef="#ctx0" brushRef="#br0" timeOffset="15593.675">5788 8674 0,'0'0'15,"0"0"-15,0 0 0,-14 18 16,14-18-16,-13 26 0,3-6 15,2 3-15,-1 0 0,-3 8 16,0 1-16,1 1 0,2 0 0,-3 5 16,-2-1-16,2-6 0,2-4 15,-1-2-15,-1-2 0,1-2 0,1-1 16,-1-6-16,0 0 0,1-6 16,1-1-16,2-2 0,1 0 0,2-1 15</inkml:trace>
  <inkml:trace contextRef="#ctx0" brushRef="#br0" timeOffset="15878.9379">5755 8914 0,'0'0'0,"0"0"0,0 0 0,0 0 0,0 0 0,14 21 16,-14-21-16,7 21 16,-7-21-16,7 25 0,-3-11 15,-1 1-15,0-1 0,-2 1 0,2-1 16,-1 0-16,0-3 16,0-1-16,1-1 0,0 0 0,-3-1 15,1-2-15,-1-1 0,0-2 0,0-3 0,0 4 16,0-4-16,0 3 0</inkml:trace>
  <inkml:trace contextRef="#ctx0" brushRef="#br0" timeOffset="16396.0023">5844 8931 0,'0'0'0,"0"0"16,0 0-16,27-9 0,-27 9 0,26-7 0,-9 2 0,1 1 16,2-1-16,4 0 15,2-2-15,2 0 0,0 1 16,3 1-16,2-1 0,-2 1 16,-3 2-16,8-2 0,-4 0 15,-1 2-15,-3 1 0,-1 0 0,0 0 16,-5 0-16,-3 2 0,-2-1 15,-2 1-15,-2 1 0,-1 1 16,0 0 0,-3 0-16,-2 0 0,0 0 15,-1 0-15,0 0 0,-1 1 16,1 0-16,-1 0 0,-1 3 0,-2-1 16,0-1-16,0 2 0,-1 1 15,0 0-15,-1 0 0,-1 3 16,-2 3-16,0 0 0,-1 0 15,0 3-15,-1 2 0,-1 4 0,1 1 0,-1-1 16,-2-1-16,2-2 0,-1-1 16,0-1-16,1 1 0,0-2 15,2-2-15,-2-2 0,2 0 16,-2-3-16,1-1 0,0-1 16,0-1-16,-2-1 0,1 0 0,-6-2 15,-1-1-15,3-1 0,1-2 0,-7-1 16,0 0-16,-3-3 0,-3-3 15,4 3-15,4-1 0,2 2 16</inkml:trace>
  <inkml:trace contextRef="#ctx0" brushRef="#br0" timeOffset="16796.8848">5848 9092 0,'0'0'0,"0"0"0,0 0 16,0 0-16,0 0 16,0 0-16,29-6 15,-29 6-15,0 0 0,37-6 0,-37 6 16,33-8-16,-15 5 0,3-2 16,4-1-16,-3 0 0,1-2 0,5 2 15,4-1-15,-3 1 0,-4 0 16,0 1-16,-2-2 0,-2 1 15,-2 0-15,-2 1 0,-1 1 0,-4 1 16,-2 2-16,-4-3 0,-1-2 16,-1 2-16,-1 1 0,1 0 15</inkml:trace>
  <inkml:trace contextRef="#ctx0" brushRef="#br0" timeOffset="17282.2015">5980 8978 0,'0'0'0,"0"0"15,0 0-15,0 0 0,0 0 0,0 0 16,3 25 0,-3-25-16,3 22 0,-3-22 15,1 31-15,1-15 0,-1 0 0,-1-1 16,0 1-16,0-2 16,1 2-16,0 0 0,0-3 15,-1 1-15,0-2 0,0-1 16,0-1-16,0-1 0,1-1 0,-1-3 15,0-1-15,0 1 0,0-1 0,0-2 16</inkml:trace>
  <inkml:trace contextRef="#ctx0" brushRef="#br0" timeOffset="17767.438">6167 8954 0,'0'0'16,"0"0"-16,0 0 0,0 0 0,0 0 15,6 25 1,-6-25-16,1 20 16,-1-20-16,2 25 0,-1-10 15,0 0-15,0 0 0,-1 2 16,0 1-16,0 2 0,0-2 0,-1 6 16,1-1-16,-1-2 0,0-2 15,0 2-15,1-2 0,-1 1 16,0-3-16,1-2 0,0-3 15,0-1-15,0-1 0,0-3 0</inkml:trace>
  <inkml:trace contextRef="#ctx0" brushRef="#br0" timeOffset="19424.7699">5830 9692 0,'0'0'0,"0"0"0,0 0 16,0 0-16,0 0 0,-24 7 15,24-7-15,-24 4 0,24-4 0,-26 7 0,10-3 16,0 0-16,-2 1 0,-3 0 16,-2-1-16,1 0 0,1 1 15,-11 0-15,-4 0 16,2 0-16,2-3 0,-12 4 0,-4 1 15,5 0-15,3-1 0,-5 0 16,-2 0 0,-7-2-16,6 2 0,-3-1 15,-4 0-15,4 0 0,0-1 0,-7-1 16,-1 0-16,5-1 0,5 1 16,-12-2-16,-1 0 15,10-2-15,6 0 0,-6-3 0,-5-1 16,8 2-16,10 0 0,-11-1 15,-3-1-15,8-1 0,4-1 0,-22-5 16,5 0-16,27 6 0,-1-1 0,-21-8 16,1-4-16,25 9 0,1-1 15,-24-9-15,-1-1 16,27 9-16,4 0 0,-11-3 0,-4-2 16,4 0-16,4 0 0,-1-1 15,0-4 1,1 1-16,1 2 0,1-3 0,-1-3 15,5 1-15,4 0 0,-2-1 16,1-1-16,1 1 0,2 2 16,-2-8-16,-2-5 15,7 11-15,3 4 0,2-5 0,-2-6 16,2 2-16,1 1 0,2-1 16,-1-4-16,1 5 0,4 1 0,0-3 0,0-3 15,2 5-15,2 3 0,-1-2 16,1-3-16,2 4 0,1 4 0,2-5 15,4-5-15,-1 4 16,-1 3-16,3-1 0,2 2 16,-3 0-16,0 0 0,4-1 15,2-1 1,-1 5-16,1 2 0,5-4 0,2-2 16,-4 2-16,-2 1 0,7 1 15,5 2-15,-3 1 0,-4 2 16,6-3-16,4-1 0,-3 2 15,-1 2-15,2-2 0,1-1 16,0 4-16,-3 2 0,8-2 16,2-1-16,-5 1 0,0 2 0,5-2 0,2 0 15,0 3-15,-2 3 0,6-4 16,4-3-16,-6 2 0,-1 2 16,11 1-16,6-1 15,-10 2-15,-9 1 0,4 0 0,3 0 16,-2 1-16,-1 2 0,8-1 15,-2 0-15,-4 3 0,1 2 0,21-2 0,-6 2 16,-20 4-16,2 3 0,17-3 16,-2-2-16,-9-2 0,0-1 15,4 4-15,4 2 0,-6-2 16,-3-1-16,-3 3 0,2 3 16,1 2-16,0 1 0,0 1 15,0-2-15,-2 2 16,1 1-16,-3 0 0,-1 1 15,-1-3-15,0 0 0,2 1 16,2 2-16,-6-2 0,-1 0 16,-1 1-16,2 0 0,-4 2 15,-1 2-15,-13-5 0,3 3 0,-1-2 16,4 1-16,0 2 16,0 2-16,0 1 0,0-1 0,-2 0 0,0 0 15,1 1-15,1 2 0,-3-1 16,1 1-16,-5 0 0,-3-1 15,-2-2-15,2 1 0,-1 2 16,1 1-16,0 3 0,1 1 16,-4-3-16,0-2 0,-4 3 15,2 1 1,-2 1-16,1 1 0,-1 0 16,-3-2-16,0-2 0,1-1 0,1 3 15,-2 3-15,0-1 0,-2-2 16,1 1-16,-3 1 0,-1 0 15,0 1-15,-2 1 0,2-1 16,-4 0-16,0-3 0,0 3 16,1 2-16,-2-2 0,-1-2 0,-1 1 0,-2 1 15,1 1-15,-1 1 0,-2-1 16,-1-1-16,-2 0 0,0 0 16,-4 0-16,-1 2 0,-1-2 15,-2-1-15,2 1 0,-3 2 16,1-2-16,-1 0 0,-1 1 15,-1-1-15,-2 1 16,-1 0-16,0-3 0,-1 1 16,-1 0-16,0-2 0,-2 0 15,-2-4-15,2 1 0,0 1 16,-2-2-16,-3-1 0,-1-1 16,0-2-16,-2 2 0,-2-1 15,-1-3-15,-1-1 0,-9-2 16,-3-1-16,1-4 0,0-1 0,-2-3 0,-4-2 15,-5-1-15,-3-2 0,-10-2 16,0 0-16,4-1 0,3 0 0,16 2 16,16 1-16,10 2 0</inkml:trace>
  <inkml:trace contextRef="#ctx0" brushRef="#br0" timeOffset="68935.4211">5152 15530 0,'0'0'0,"0"0"15,0 0-15,0 0 0,0 0 0,-26-14 16,26 14-16,0 0 0,-28-10 16,28 10-16,-22-7 15,10 4-15,-4 0 0,0 0 16,-2 0-16,-1 0 0,0 1 0,-1 0 16,-3 2-16,-2-1 0,-1-1 0,-10 2 15,0-1-15,-2 1 0,1 1 16,-16 1-16,-4 1 15,4 0-15,4 0 0,-15 6 16,-5 2-16,1 3 16,1 2-16,12 0 0,8-1 0,-12 3 0,2-1 15,4-1-15,5 1 0,-6 5 16,3 4-16,4-3 0,2-2 0,2 1 16,-1 1-16,5-2 0,-1 0 15,0 3-15,0 4 0,-1 0 16,0 1-16,2-2 15,0 1 1,9-2-16,2-1 0,-10 9 0,0-5 0,14-6 16,1 5-16,1-1 15,0 1-15,2-2 0,1 0 0,-3 2 16,0 0-16,3-2 16,3 0-16,0 0 0,2 0 15,3 0-15,3 2 0,4-4 16,-2-1-16,3-1 0,0-1 0,2 3 0,-2 1 15,2-1-15,1-1 0,0-2 0,1 0 16,2-2-16,-3 0 0,3 0 16,0 0-16,1 1 0,2 1 15,-2-2-15,1-1 0,-1 1 16,3 0-16,1-1 0,2 1 16,-4-4-1,3 0-15,-2 0 0,3 0 16,-2-1-16,2 0 0,-1 3 15,1 3-15,0-3 16,-1-2-16,1 0 0,-4 2 0,3-3 16,1 0-16,2 0 15,2 1-15,-2-1 0,1-2 16,-1-1-16,-1 0 0,1 1 0,0 0 0,0 1 16,-1 0-16,4-2 0,-3-1 0,6-1 15,2 0 1,-1-2-16,-2 0 0,-2 0 0,1-1 15,2 2-15,4 0 0,0-1 16,1-1-16,1-1 0,2 2 16,-3-1-16,2 1 0,0-1 0,4-1 0,-4-1 15,0 2-15,4-2 16,-1-1-16,0 1 0,1-1 0,1 1 16,1-1-16,-1 0 0,-1 0 0,3 0 15,-2 0-15,1 0 31,0 1-31,6 0 0,2-1 16,-4-1-16,-1 0 0,1 1 0,3 1 16,-3-2-16,-3 0 0,4-1 15,0 0-15,1 1 0,-1 1 0,4-1 16,6 0-16,-6-1 16,-2 0-16,6 1 0,3 0 0,-2 1 15,-2-2-15,3 2 0,1 0 16,-1-2-16,2-1 0,-1 1 0,4 1 0,-3 0 15,0 0-15,1-1 0,0-1 16,7 2-16,0 3 0,0-2 16,0 0-16,-2 1 0,-1-1 15,0-1-15,1-1 0,0-4 16,0-1-16,0 2 0,2 2 16,-2 0-1,-3 2-15,25 0 0,-6 3 16,-4-4-16,-1-3 0,-2 1 15,1 1-15,-6 1 0,-5 0 0,7-4 16,7-1-16,-4 1 0,-3 4 16,4 1-16,1 1 0,-2-1 15,-4-2-15,5 1 0,6-1 16,-8 1-16,-1 0 0,0 0 0,1-1 0,-1 3 16,-2 1-16,3 0 0,2 0 15,0-2-15,-1-2 0,0 0 16,0 1-16,-3-1 0,0-1 15,1 3-15,1 2 0,0-2 16,0 0-16,0-1 0,2 0 16,-3 0-1,0 1-15,-1-3 0,-1-2 16,2 3-16,-1 2 0,5-1 16,3-1-16,-3-1 0,-1 0 0,0 0 15,-1 0-15,-1 0 0,-2 1 16,5 1-16,4 2 0,-5-3 15,-4 0-15,4 0 0,3-2 16,-2 2-16,-1-1 0,2 0 0,2 0 0,-1 0 16,-4 0-16,3-1 0,0 2 15,-1 0-15,0 1 16,3 1-16,3 1 0,-5-5 16,-2-2-16,0 0 0,0 0 15,1 1-15,1 0 0,1 0 16,1-1-16,-2-2 0,-3 0 0,0 1 0,-1 2 15,-1-4-15,-1-2 0,2 5 16,2 3-16,-2-1 0,-2 0 0,2 2 16,1 0-16,-1 0 0,-2 0 15,10-3-15,6-1 16,-14-1-16,-11 2 0,-2-2 0,-3-2 16,5 3-16,2 0 15,2 0-15,0-2 0,0 1 16,1 0-16,8 1 15,7 0-15,-13 2 0,-6 1 0,2 3 16,4 0-16,-2 1 0,-1 0 16,20 5-16,13 3 15,-20-2-15,-12-1 0,-2 0 0,1 0 16,0-2-16,2 0 0,7 3 0,6 3 16,-9-2-16,-6-1 0,2-2 15,0-3-15,1 3 0,1 1 0,0 1 16,1 1-16,-2-5 15,2-2-15,-1-1 0,1 0 16,-5 4-16,-2 4 0,3-5 16,3-4-16,-3-5 15,-3-4-15,3 4 0,1 2 16,-3 4-16,-2 0 0,1-3 16,0-1-16,-3 1 0,-2 1 0,3 1 15,2 0-15,-3-3 0,0 1 16,0 4-16,0 3 15,0-1-15,0-1 0,-1 1 0,2 0 16,-5-1-16,-2-1 0,4 0 0,1-1 16,-3 1-16,-3 0 0,3 1 15,2 0-15,-1 0 0,-3 2 0,-1 1 16,0 0-16,1-2 16,0-1-16,-1 3 0,-1 0 15,-3 4-15,-1 2 0,4 0 16,2 1-16,-18-5 0,5 3 0,5 0 0,1-1 15,1-4-15,-1-2 0,3-1 16,1 1-16,-3-1 0,0-1 0,2 0 16,3 0-16,1 2 0,1 1 15,-4-4-15,0-3 16,-1-4-16,-1-1 0,-1 3 0,1 1 16,-2-1-1,1 1-15,1 0 0,2 1 16,-1 0-16,-2-1 0,2 2 15,1-1-15,-1 2 0,-2 0 0,3 0 16,0-1-16,-3 1 0,0-1 16,3 1-16,1 1 15,-3 0-15,0 3 0,2-4 16,0-1-16,-4 0 0,0 1 0,6-2 0,-1-1 16,-5 0-16,0 1 0,6-1 15,0 1-15,-8-1 0,1 0 0,3-1 16,3 0-16,1 1 0,0 1 15,8 1-15,0-1 0,-4-1 16,-1 2-16,2-1 0,0 1 16,1-1-16,-1 1 15,1 0-15,0 0 16,0-2-16,-1-1 0,4 2 16,3 2-16,-3-1 0,-1 1 0,3-1 15,2-1-15,-1 3 0,-1 0 0,26 0 16,-6-2-16,-6 1 0,-3 1 0,2-2 15,3 0-15,-3 2 16,-1 2-16,0 0 0,0-2 16,2 0-16,-1-3 0,3-1 15,4-2-15,-4 2 0,-3 3 0,2 1 16,4 0 0,2 0-16,1 1 0,1-1 0,1 0 15,-1 2-15,1 0 0,4 1 16,1-1-16,0 1 0,-1 1 0,1-5 0,3-1 15,-3 0-15,-2 0 0,2 1 16,3 1-16,-3-2 0,-1-1 0,4 1 16,4 0-16,-6 4 0,-4 3 15,6-4-15,5-1 0,-4-4 16,-2-1-16,-2 2 0,2 1 16,-2 1-1,-1 2-15,-1 0 0,0 1 16,-4 0-16,-2-2 0,2 0 0,2-1 15,1 1-15,0 0 0,3 1 16,2 3-16,-3 2 0,-1 5 16,5-5-16,4-2 0,-6-2 15,-3-2-15,1 0 0,4-1 16,-3 0-16,-1 0 0,4-1 0,3 1 0,-6 1 16,-5 0-16,12-1 15,7-2-15,-13 0 0,-10 2 0,0 1 16,0 0-16,3 0 0,2-1 15,7-2-15,5 0 0,-12 2 16,-9 0-16,4-1 0,2-1 16,-1 1-16,-1 0 15,9-1-15,6 0 16,-17-1-16,-11-1 0,6 0 0,4-1 16,0 0-16,1-2 0,2-5 15,2-1-15,0-3 0,0-1 16,1 2-16,2 2 0,-4 1 15,-3 1-15,2 0 0,1-1 16,-2-3-16,-3-2 0,1-1 0,-1 0 0,-3-4 16,-2-4-16,6 4 0,4 3 15,-3 6-15,-3 2 0,4-8 16,1-4-16,-5 0 0,-2-1 16,3 3-16,0 3 0,-1-5 15,-3-4-15,2-2 0,2-3 16,-7 3-16,-5 2 15,5-3-15,2-2 0,-2-4 16,-4-3-16,-2 2 0,-3 1 16,-3 1-16,0 1 0,-4-4 15,0-2-15,-2 1 0,-2 0 0,-4 0 16,-4-1-16,-1 1 0,1 0 0,-7 1 16,-6 0-16,-7-4 0,-3-4 15,0 3-15,-1 0 16,-4 1-16,-1-1 0,-13 1 0,-6 0 15,-3 3-15,1 2 0,-5 2 16,-3 1-16,-3 1 0,-3 1 0,-4 3 16,-2 5-16,-7 5 15,-5 5-15,-6-6 0,-5-5 16,1 2-16,-1 1 0,-6 3 0,-4 0 0,-4 0 16,-1 1-16,-8-8 0,-4-3 15,1 1-15,3 1 0,-8-4 16,-4-3-16,-3 0 0,-1 1 15,-8 5-15,-4 4 0,1 0 16,0 0-16,-6 0 0,-4 0 16,3 3-16,1 3 15,-4 4-15,-2 2 0,0 2 16,0 2-16,-4-2 0,-1-4 16,0 3-16,0 2 0,-7 1 15,-6 1-15,9-1 0,6-1 0,-9-1 16,-5-4-16,1 2 15,2-1-15,-6 3 0,-3 1 0,5 0 16,2-2-16,-19-4 0,-15-1 16,30 2-16,18 5 0,-2-2 0,-4 0 15,-6-2-15,-4-2 0,-18 0 16,-12 0-16,-11 2 16,-7 3-16,40 0 0,28-1 0,-26-3 15,-18-4-15,15 4 0,11 1 16,-18-3-1,-13-1-15,18 3 0,14 4 16,-19 0-16,-15 3 0,20 4 16,14 3-16,-21-2 0,-11-1 15,16 3-15,11 2 0,-20 3 16,-13 0-16,23 2 0,16 0 0,-22 2 16,-18 3-16,24-1 0,16 0 15,-20 4-15,-14 1 0,22-5 0,13-2 16,-14-3-16,-12 0 0,15 4 15,9 1-15,-19-3 0,-14-2 16,24-3-16,15-3 0,-22 6 16,-16 2-16,18-1 0,13-3 0,-13 0 15,-8 0-15,16 2 0,10 1 16,-19-1 0,-13-1-16,22-3 0,14-2 0,-12 2 15,-8 3-15,16-1 16,12 0-16,-15-2 0,-12-1 15,19 0-15,13 0 0,-21 1 0,-14-2 16,19 0-16,12 0 0,-17 1 16,-14 1-16,18 0 0,11-2 15,-19 0-15,-11-1 0,15 0 0,13-1 16,-15 3-16,-9 2 16,14 0-16,12 0 0,-15 2 0,-11 2 15,21-1-15,15-2 0,-15 0 16,-12-1-16,17 2 0,10 2 0,-14 1 15,-12-1-15,17 0 16,12-1-16,-16 0 0,-12 3 0,18-2 0,12 0 0,-13-1 16,-8 1-16,19-3 15,13-2-15,-30 0 16,-23-1-16,29-3 0,20-1 0,-2-2 16,-1-2-16,10 2 0,5 0 15,-10 1-15,-7-1 16,6-6-16,4-2 15,0-1-15,3 0 0,3 2 16,3 2-16,-2 0 0,-2 0 16,3 1-16,4 2 0,-10-2 15,-7-1-15,-9-1 16,-6 2-16,23 3 0,16 2 0,-11 0 16,-6-1-16,9 2 0,7 0 15,-7-2-15,-7-1 0,14-1 0,9 0 0,-10 0 16,-10 2-16,11 3 0,3-1 15,-5 1-15,-8 0 16,9 3-16,7 3 0,-11 1 0,-2 2 16,8-4-16,5-4 0,-5 2 15,-6 3-15,11 1 0,6 1 0,-9-2 32,-4 0-32,12-2 0,7 0 0,-6 2 15,-6 0-15,4 3 0,3 3 16,-10 2-16,-5 2 15,7 4-15,5 2 0,-7-1 0,-7 1 16,18-8-16,7-3 0,-15 17 16,-10 13-16,6-9 0,1-6 15,24-8-15,16-5 0,8-4 0</inkml:trace>
  <inkml:trace contextRef="#ctx0" brushRef="#br0" timeOffset="100117.6719">9054 8288 0,'0'0'0,"0"0"0,0 0 16,0 0-16,0 0 0,0 0 16,0 0-16,0 0 0,0 0 0,11 24 15,-11-24-15,-6 26 0,6-26 16,-17 37-16,4-12 15,-2 3-15,-2 1 0,-10 11 0,-8 3 16,-5 10-16,0-3 0,-10 8 0,-2-2 16,4-6-16,3-5 0,-7 1 15,2-6-15,7-6 0,5-5 0,-3-1 16,5-5-16,7-10 0,6-5 16,6-2-16,5-3 0,3 0 15</inkml:trace>
  <inkml:trace contextRef="#ctx0" brushRef="#br0" timeOffset="100380.8238">8753 8643 0,'0'0'0,"0"0"0,24 7 0,-9-3 0,-1 0 0,10 1 16,1 2-16,1 4 0,2 3 15,1 2-15,-1 2 16,5 3-16,-2 1 0,-2-1 0,-2 1 16,-3 1-16,-5-1 0,-2 5 15,-6-1-15,-4-7 0,-3 0 16,-5 1 0,-5 2-16,-2-2 0,-3-1 0,-3 0 15,0-3-15,-1-1 0,-2 0 16,-3-3-16,-3-2 15,2-5-15,1-3 0,5 0 0,2-1 16,3 1-16</inkml:trace>
  <inkml:trace contextRef="#ctx0" brushRef="#br0" timeOffset="100597.095">9038 8779 0,'0'0'0,"0"0"16,0 0-16,0 0 0,0 0 0,-17 23 15,17-23-15,-25 24 0,11-9 16,-4 3-16,-4 1 0,0 2 0,-1 1 0,-7 7 16,0 2-16,3-4 0,1-3 15,-1 1-15,4-6 16,5-3-16,5-6 0,2-1 0,2-2 16,1-1-16</inkml:trace>
  <inkml:trace contextRef="#ctx0" brushRef="#br0" timeOffset="101051.7021">9713 8347 0,'0'0'0,"0"0"0,0 0 0,0 0 0,0 0 0,-33 20 16,33-20-16,-35 18 0,17-6 15,-2 2-15,-1 1 0,1-1 16,1-1-16,1 2 0,2-1 16,6-2-16,4-3 0,8-2 15,8 0-15,3-2 0,2-1 16,8-1 0,6-1-16,2-1 0,0-1 0,9 0 15,0-1-15,-1-1 0,-2 1 16,5 4-16,-2 2 0,-7 1 15,-4 1-15,-6 4 0,-4 3 16,-4 2-16,-3 1 0,-4 6 16,-3 4-16,-1-3 0,-2 1 0,-1 8 15,-1 2-15,0-2 0,0 0 0,-1 1 16,-1 1-16,-2-5 0,1-3 16,0 2-16,-2 2 0,-1-5 15,-2-4-15,-2-3 0,-1-1 16,0-3-16,0 0 0,-4-3 15,-3-1-15,0-4 0,1-1 16,-8-6 0,-3-5-16,5-1 0,1-3 0,1 1 15,4 1-15,4 2 0</inkml:trace>
  <inkml:trace contextRef="#ctx0" brushRef="#br0" timeOffset="101252.4704">9529 8767 0,'0'0'0,"0"0"16,0 0-16,0 0 0,0 0 16,0 0-16,0 0 0,8 22 15,-8-22-15,3 22 0,-3-22 16,2 28-16,-1-14 0,0 2 16,0 0-16,0-2 0,-1 0 0,1-2 15,0 0-15,0-3 0,1 0 0,-1-2 16,0-1-16,-1 0 0</inkml:trace>
  <inkml:trace contextRef="#ctx0" brushRef="#br0" timeOffset="101553.2865">9559 8793 0,'0'0'0,"0"0"0,0 0 0,0 0 15,29-9-15,-29 9 0,28-5 16,-13 3-16,0 0 0,3 1 15,2 0-15,0 1 0,-1 0 0,3 0 16,-1 1-16,-4 1 0,-1 2 16,-4 1-16,-2 2 0,-4 1 15,-2 0-15,-9 2 0,-6 3 0,-2-1 16,-3 1-16,-4 0 0,-5 1 16,0 0-16,0 0 0,-4 2 15,4-1-15,3-3 0,4-3 0,4-1 31,4-1-31,2-2 0,6-2 0,6-1 16,7-2-16,6-2 0,3 0 16,5 0-16,4-2 0,7 0 15,1-1-15,-7 3 0,-6 0 16,-4-1-16</inkml:trace>
  <inkml:trace contextRef="#ctx0" brushRef="#br0" timeOffset="102286.3959">9277 9538 0,'0'0'0,"0"0"15,-20 2-15,5 0 0,-3 0 0,-12 2 16,-5 1-16,0-1 0,-4-1 0,-12 0 15,-6-2-15,4-1 0,3-3 16,-12-2-16,0-4 16,2-1-16,1-1 0,-10-3 0,0-2 15,10 1-15,6-1 0,-10-9 16,-1-7 0,11 3-16,6 0 0,-1-4 15,-1-5-15,9 3 0,7 1 16,-9-20-16,8 0 0,10 7 0,6 5 15,11-9-15,8-5 16,5 3-16,4 1 0,9-5 0,6-5 16,5 8-16,4 2 0,11-3 15,10-3-15,-3 6 0,0 6 0,13-4 16,11-3-16,-3 8 0,-3 4 0,13 3 16,4-3-16,-5 7 0,-4 4 15,14 1-15,7 1 16,-8 6-16,-6 5 0,8 8 0,5 5 15,-8 7-15,-6 3 0,9 4 16,6 3 0,-12-2-16,-7 1 0,0 11 15,-2 4-15,-8 1 0,-7 3 0,5 6 16,0 7-16,-8-2 0,-7-2 16,-1 6-16,0 4 15,-8 0-15,-4 0 0,-8 3 0,-4 4 16,-9-7-16,-3-4 0,-5 10 15,-3 8-15,-8-8 0,-5-8 0,-5 4 0,-3 4 16,0-8-16,-2-3 0,-14 3 16,-11 4-16,3-8 0,1-5 15,-10-1-15,-9 0 0,3-6 16,2-5-16,-6-1 0,-6 0 16,0-5-16,-2-4 0,-8 3 15,-5 0 1,6-2-16,5-2 0,-3-4 0,-3-3 15,12-1-15,9 0 0,-3-8 16,-3-5-16,6-1 0,3-2 16,15 2-16,12 3 0,5 1 0</inkml:trace>
  <inkml:trace contextRef="#ctx0" brushRef="#br0" timeOffset="177582.2408">11448 8989 0,'0'0'0,"0"0"0,0 0 16,0 0-1,24-5-15,-24 5 0,22-3 16,-22 3-16,30-7 0,-13 4 16,1-2-16,2 0 0,0 2 15,1-1-15,1 0 0,4-1 0,-1 2 16,-3 0-16,-1 3 16,-4-1-16,-2 1 0,-3-1 0</inkml:trace>
  <inkml:trace contextRef="#ctx0" brushRef="#br0" timeOffset="178036.9002">12112 8631 0,'0'0'15,"0"0"-15,0 0 0,0 0 16,27-6-16,-15 3 0,4 1 0,0 0 0,2-1 15,2 2-15,3 0 16,6 0-16,-2 1 0,2 2 0,1 2 16,-2-1-16,1 2 0,4 4 15,-3 1-15,-4 1 0,-2 1 16,-4 3-16,-3 2 0,-5 2 16,-3 0-1,-6 4-15,-4 1 0,-6-2 0,-4 0 16,-5 1-16,-5 2 15,-5-1-15,-1-1 0,-12 4 0,-3 3 16,1-3-16,-2 0 0,-5 5 16,3-3-16,7-5 0,6-4 0,4-3 15,1-3-15,9-3 16,5-1-16,11-4 0,7-1 0,6-4 0,5-4 16,12 1-16,7-3 0,5-1 15,3-3-15,8-1 0,4-3 16,0 0-16,0 1 0,9-2 15,-1 0-15,-10 3 0,-8 1 0,-4 0 16,-9 2-16,-12 3 16,-6 4-16,-5 1 15,-3-1-15,0 1 0</inkml:trace>
  <inkml:trace contextRef="#ctx0" brushRef="#br0" timeOffset="178384.8829">11593 9672 0,'0'0'16,"0"0"-16,0 0 0,26-5 0,-15 2 16,8 1-16,6-1 15,8 0-15,2 0 0,9-3 16,7 1-16,12-3 0,0 1 0,22-4 16,5 0-16,-3 3 0,-3 0 15,21 1-15,17-1 0,-21 3 0,-13 0 16,33 5-16,-13 6 0,-30-1 15,-19 0-15,-19-2 0,-12 0 16,-8-1-16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8:41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5684 6843 0,'0'0'15,"0"0"-15,0 0 0,0 0 16,0 0-16,26 4 0,-26-4 16,24 3-16,-24-3 0,27 3 0,-27-3 0,32 6 15,-13-1-15,1-2 0,5 2 16,1-2-16,-1-1 0,11 2 15,6 1-15,-1-1 0,-1 0 16,8-1-16,7-1 16,8 1-16,-3-1 0,9-3 0,3-1 0,9 0 15,0-1 1,1 1-16,0 0 0,10-1 16,-7 1-16,14 0 15,10-1-15,-8 0 0,-15 2 0,26-5 16,-11-3-16,-2 0 0,1 4 15,0 4-15,1 3 0,-4 1 16,-1 1-16,1-7 0,1-6 16,-2 4-16,-2 2 0,-2 3 0,-3 1 0,3-3 15,4-3-15,7 3 16,4 2-16,-8 0 0,-5 1 0,3-2 16,2-1-16,4-1 0,1-3 15,2 3-15,1 2 0,-3 0 16,-2-2-16,3 3 0,1 3 15,-6-3 1,-3-3-16,2 2 0,3 2 16,1-2-16,3-1 0,0-2 0,0 0 15,-9 3-15,-6 3 0,9-1 16,3 0-16,0-3 0,-2 1 16,1 1-16,-1 3 0,-4-2 15,-2-1-15,4-1 0,4-3 16,-6 2-16,-4-1 0,6 2 0,1 0 15,-1 5-15,-2 1 0,1-4 16,3-2-16,-3 0 0,-1 0 0,3 1 16,4 2-16,-6 0 0,-3-1 15,4 0-15,3 2 0,-2 1 16,-3 4-16,4-1 16,5-1-16,-4-4 0,-1-6 15,7 5-15,4 2 0,-4 1 16,-2 3-16,-1 1 0,0-1 15,-2-4-15,0-6 0,5 0 16,3 2-16,-4 0 0,-2 2 0,2 2 16,1 3-16,0 0 0,0 1 15,3-3-15,3-3 0,-4 0 16,-2 0-16,7 2 0,4 1 0,-1-2 16,-1 1-16,1 3 0,1 1 15,-5-4-15,0-4 0,3 0 16,2 1-16,-4 2 0,-1 2 15,5-3-15,2 1 0,-3 0 16,-2-1-16,3 0 0,4 0 16,-3 0-16,-1 0 0,2 0 0,1 2 15,-3-3-15,-1-2 0,2 2 0,0 2 16,-2-1-16,-4 0 0,4-3 16,1-2-16,-5 0 0,-4-1 15,4 1-15,1 0 0,-2 4 0,-3 0 31,-1-3-31,-1-2 16,-4-5-16,-4-3 0,8 7 0,5 4 0,-8-1 16,-5 0-16,2 1 0,3-1 15,-2 0-15,-3 0 0,2-7 16,3-6-16,-4 9 0,-4 7 0,4-1 16,3-1-16,-4 0 15,-3 1-15,2-3 0,3 0 16,-5-1-16,-3 2 0,5 4 0,1 2 0,-2 0 15,-1-1-15,0 1 0,0 1 16,0-5-16,1-3 0,8 3 16,4 2-16,-9 0 0,-7 2 0,5 1 15,2-2-15,-2 3 16,0-1-16,-3 3 0,-2 2 16,5-9-16,4-7 15,-3 5-15,-1 1 0,-3-2 16,-1-2-16,1-1 0,1-2 15,-4 4-15,-3 3 0,3 1 16,0 0-16,1-2 0,0-3 0,-3 1 16,1 0-16,-5 3 0,-2 2 15,1-3-15,2-3 16,1 3-16,2-2 0,1-3 0,2-2 16,-3 3-16,0 1 15,0 5-15,1 3 0,-4 0 0,-2 1 0,1 0 16,1-1-16,-3-3 0,-1-1 15,1 0-15,0 1 0,-4 0 0,-1 0 16,2-3-16,3-1 0,-6 2 16,-6 0-16,0 1 0,1 1 0,-3-4 15,-2-3-15,2-2 0,0 1 16,-5 0-16,-3 1 0,-2 7 16,-2 2-16,-3 0 0,-2-3 15,3-3-15,4-3 0,-12 6 0,-6 4 31,-3 3-31,-3 2 0,-6-1 16,-4-3-16,-2 7 16,-2 3-16,-7-4 0,-5-4 0,-4-1 0</inkml:trace>
  <inkml:trace contextRef="#ctx0" brushRef="#br0" timeOffset="1751.9671">3287 8239 0,'0'0'16,"0"0"-16,0 0 0,0 0 16,0 0-16,0 0 0,0 0 15,0 0-15,19-8 0,-19 8 16,0 0-16,32 0 0,-32 0 0,23 0 16,-23 0-16,35 0 0,-17 1 15,4-1-15,4 1 0,-1-1 0,0 1 16,13 0-16,3 0 0,-1-1 15,2 1-15,11 2 0,2 1 16,2 1-16,-4 1 0,13-1 0,1-1 16,-4-2-16,-4 0 0,15 1 15,2-1-15,-3 1 0,-1 0 16,13 2-16,4 0 0,-4-1 0,-6 0 16,43 0-16,-2 1 0,-11 0 15,-7-1-15,5 2 0,2-1 16,-6 0-16,-6-2 0,13-1 15,9 0-15,-10-5 0,-9-1 16,12 2-16,6 2 0,-2 0 0,-3 1 16,12-3-1,6-1-15,-10 1 0,-6 0 0,14 1 16,10-2-16,-10 1 16,-8 1-16,14 0 0,8-1 15,-7 1-15,-6 2 0,14-1 0,10-1 16,-15 1-16,-10 0 0,15-3 15,9 1-15,-12-1 0,-9 0 16,14 1-16,8 2 0,-13-1 0,-7 1 0,8 1 16,8 2-16,-12 1 0,-8-1 15,12 2-15,8 0 16,-13-2-16,-8-2 0,8 0 16,8-1-16,-17 3 0,-10 5 0,11-3 15,8-1-15,-11-3 0,-8-1 16,13-2-1,10 0-15,-12 1 0,-10 2 0,14-5 16,8-2-16,-12 1 16,-8-2-16,9 0 0,6-2 0,-9 2 15,-7-1-15,11 1 0,8 2 16,-13-1-16,-11 2 0,12-3 16,9 1-16,-16-1 0,-9-2 15,8 0-15,6 0 0,-17 0 0,-11 0 0,-3 2 16,-3 3-16,-14-2 15,-8 2-15,-13 0 0,-9 2 16,-15 0-16,-10 1 0,-6 0 16,-5 0-16,-4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9:44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2536 4903 0,'0'0'0,"0"0"0,0 0 16,0 0-1,0 0-15,0 0 0,0 0 16,0 0-16,0 0 0,0 0 16,23-11-16,-23 11 0,0 0 0,0 0 15,21 8-15,-21-8 0,0 0 16,26 6-16,-26-6 0,22 6 0,-6-4 16,1 1-16,1-1 0,3 0 15,-1 0-15,4-1 0,-1-1 16,2 0-16,1 1 0,8 1 15,0-1-15,1-1 0,3 1 0,-1-1 16,2 0-16,6 0 0,2-1 16,0 0-16,-2-2 0,1 2 0,0 1 15,8 0-15,-1 0 0,-1 1 16,-1-1-16,0 1 0,1-1 16,3 2-16,-4 0 0,0 1 15,2 0-15,-2 1 0,-2-2 0,-1 0 16,3 1-16,-3-3 0,2 0 15,5 1 1,-2 2-16,-2 0 0,-2 2 0,3-4 16,1-3-16,1 2 15,-3 3-15,2-2 0,1-1 16,-3 0-16,-1 1 0,1 1 0,-1 1 16,1-2-16,-1-2 0,4 0 15,-2 1-15,-5 1 0,3 0 16,20-2-16,-5-2 0,-21 3 0,0 0 0,19 0 15,-4 0-15,-3-1 16,-2 1-16,-1 1 0,1 3 16,-7-4-16,1-1 0,-1 4 15,1 3-15,2-7 0,2-3 16,-1 2-16,1 1 0,-5 1 0,0 2 16,1-3-1,0-3-15,0 3 0,-1 4 16,3-1-16,2 2 0,-1-2 15,1-1-15,-3 0 0,-3 0 16,1 1-16,1 0 0,5-3 0,4-2 16,-4 2-16,-2 3 0,-3-2 15,-1 0-15,1 2 0,3 1 0,2-1 16,-2 2-16,1-2 0,-2-2 0,0 0 16,-2 0-16,2 3 15,0 0-15,1-1 0,0 0 0,-2-5 16,0 1-16,0-3 0,2 1 15,2 2-15,2 3 0,-2-1 16,-1 1-16,0-2 0,-1-1 0,1-2 16,2 1-16,-4 3 0,-3 2 0,5-1 31,3-1-31,-3-1 0,-3-1 0,1 1 16,3 0-16,1 0 0,2 0 15,-4-2-15,0 2 0,-3 2 0,-2 1 16,2 0-16,1 1 0,-2-1 15,-4-1 1,2 4-16,2 1 0,-7-3 16,0-5-16,1 1 0,3 0 15,-4 1-15,-1 0 0,3 5 0,3 3 16,-19-7-16,0-2 0,6 1 16,5 1-16,-2-1 0,-1-1 0,4 6 15,2 4-15,-3-4 0,0-4 16,2 0-16,1 0 0,-2 0 0,-3 0 0,4 3 15,1 1-15,-1-3 0,-2 0 16,2 0-16,0 0 0,-2 2 16,0 1-16,1-2 0,2 0 15,-1-1-15,-3-1 0,2 0 16,-1 1-16,-6 0 0,0 2 0,3-1 31,0 0-31,-1 0 0,0-2 16,-1 0-16,-1 0 0,0 1 0,0 0 15,-1-1-15,-1 2 0,1-1 16,0-1-16,0 0 0,4 1 16,-3-2-16,-1 1 0,0 0 15,1 1-15,0-1 0,-1 0 16,2 0-16,2 0 0,-6-1 0,2 1 0,4 1 16,0-1-16,-6 0 0,2-1 15,3 1-15,-2 0 0,-3 2 16,1-2-16,1 0 0,1-1 15,-1 0-15,-3-1 0,3 0 16,2 1-16,-2 0 0,-1 0 16,1-2-1,2 2-15,0-1 0,-1 0 0,-2 0 0,-2 0 16,2-2-16,0 0 0,1 0 16,-1 0-16,-1 1 15,-1 1-15,1-1 0,2-1 0,-2 1 16,0-2-16,-1 3 0,1 0 15,0-2-15,-1 1 0,1-1 16,0 1-16,2 0 0,1-1 0,-2 2 16,1 1-16,-2-2 0,0-1 15,0 2-15,2 0 0,0-1 16,0 0-16,1 0 0,1-1 16,0 2-16,1 1 0,-1-1 15,0-1-15,0 1 0,-1 1 16,2-1-16,-1 1 0,0-1 0,-1-1 0,1-1 15,2-1-15,-2 1 0,0 1 16,0 0-16,1 0 0,-1 0 16,1 0-16,0 0 0,1 0 15,-1 0-15,-1 0 0,1-1 16,2 0-16,-2 1 0,-2 1 16,3 0-1,1 0-15,0-1 0,-2 1 16,-1 0-16,-1-1 0,1 2 0,0 2 15,1-2-15,2-1 16,-1 0-16,-1 0 0,1 2 16,2 2-16,-3 0 0,-1-1 0,6-2 15,-2 0-15,-6 0 0,1 0 16,6 1-16,1 0 0,-6-1 0,1 1 0,7-2 16,-1-1-16,-2 4 0,0 3 15,-2-1-15,1-4 0,-1 1 16,0-1-16,1 1 0,-1 2 15,-1-2-15,1-1 0,0-2 16,0-1-16,2 3 0,-2 1 0,1 0 16,-1 1-1,2-1-15,-1-1 0,-1 3 16,1-1-16,-1 0 0,-1 1 16,2-2-16,0 1 0,-1 1 15,-3 1-15,1-1 0,1-1 16,-2 0-16,0 0 0,0-2 15,0-1-15,2 4 0,-1 1 0,-1 0 16,0 2-16,-1-2 0,0-1 0,1 1 16,0 2-16,-1-5 0,0-1 15,2 0-15,1 0 0,-4 1 16,0 2-16,6 0 0,-1 0 16,-6-1-16,-1 0 0,9-2 15,1-4-15,-1 1 0,0-2 0,-2 1 16,0-2-16,1 4 0,-1 3 0,-1 1 15,1 2-15,-3-3 0,0 0 16,1-1-16,1-1 0,-1-2 16,0 2-16,-1-1 0,0 0 15,-1 1-15,0 0 0,1 0 16,2-2-16,-7 3 0,-1 0 0,2-1 16,2-1-1,-2 0-15,2-1 0,0 2 16,0-1-16,-1 1 15,-2-1-15,2 1 0,0 1 16,0-1-16,0-4 0,0 3 16,3 1-16,-1 1 0,0 0 0,0 0 15,0 0-15,1 0 0,0 0 16,1-2-16,0-3 0,-1 3 0,0 1 0,1 1 16,0 3-16,0-3 0,1-1 0,-1 2 15,0 0-15,0-1 16,0-1-16,2 0 0,-1 0 15,0 1-15,0 1 0,1-2 0,0 0 16,0 1-16,1 0 0,6 0 16,0 0-1,0 1-15,0 1 0,-2-1 16,-2-1-16,-1 1 0,-2 1 16,2 0-16,0-1 0,1-1 0,-2 1 15,3-1-15,2-1 16,-1 0-16,1 0 0,1-3 15,1 1-15,0 2 0,-1 1 0,2 0 16,1-1-16,2 0 0,-1-2 0,3 0 16,0 1-16,6-4 0,-4 2 0,-1 0 15,-2 3-15,-2-2 0,-1 0 16,2-1-16,0 2 0,-1-2 16,-1 1-16,-1-2 0,-1-2 15,-3 2-15,-1 1 0,-1 2 16,1 2-1,0-2-15,-1-1 0,0-2 16,-1-2-16,-2 2 0,0 1 0,1 0 16,0-1-16,-2 2 0,1 1 15,-4 0-15,2 2 0,-2-1 16,-1-2-16,2 2 0,1 1 16,-1-1-16,-1 0 0,1-1 15,1 0-15,-1 1 0,0 2 0,-2-1 16,-1 2-16,0-1 0,1 2 0,-2-3 15,1-2-15,1 2 0,0 1 16,0 1-16,0 0 0,-6-2 16,-1-2-16,3 2 0,0 1 15,1 1-15,-2 1 0,2-2 16,-1 0-16,1 0 0,0 0 0,-1-1 16,0 1-16,-1 1 0,0-1 0,2 1 15,0 1-15,-1-2 0,1 1 16,-1 0-16,1 0 0,-1-1 15,1 1-15,1-1 0,0 0 16,1-1-16,0 0 0,0 1 16,-2 3-16,1-4 15,0-1-15,2 3 0,2 1 16,-2 0-16,-2-3 0,1 2 16,0 0-16,0 1 0,-1 2 15,0-3-15,0-1 0,-1 1 16,0 1-16,-1-1 0,1 0 15,-2-1-15,0-1 0,-2 3 16,-1 1-16,3-2 0,0-1 0,-2-1 0,1-2 16,-4 2-16,-1 0 0,3 1 15,-1 1-15,-1 0 0,-1-2 16,3 1-16,-1 0 0,0 1 16,-1-1-16,2 1 0,1-2 15,-1 0-15,-2-2 0,1 2 16,0-1-1,0 1-15,1 1 0,1-1 0,-1 1 16,-1 0-16,-1-1 0,1 0 16,2 1-16,-2 0 0,-1 1 15,1-1-15,1 1 0,0-2 16,0-3-16,1 1 0,0 2 16,0 0-16,-1 0 0,-1-1 15,-1 1-15,2 0 0,2 0 0,-2 0 0,0 0 16,-1-3-16,-1 0 0,0-1 15,-1 1-15,0 1 0,-2 0 16,2 1-16,1 2 0,-1-2 16,-1 0-16,-3 1 0,0 2 15,0-2-15,2 0 0,0 2 16,-1 0-16,-3 0 16,2-1-16,-1 2 0,0 0 15,0-1-15,1 0 0,-1-1 16,0 1-16,2-1 0,0-1 15,-1 1-15,2 0 0,-2 1 0,0 0 16,-2-1-16,0 1 16,1-1-16,-1 0 0,1 0 15,1 0-15,-1-1 0,1 0 0,-1 0 0,1 1 16,-1-2-16,-1-1 0,2 0 16,0 0-16,1 0 0,-1-2 15,1 2-15,-1 2 0,1 0 16,-2 0-16,1 0 0,-1-2 15,1 0-15,-1 0 0,1-1 16,0 2-16,0 1 0,-2 0 0,1 1 0,1 1 16,-1-2-16,0-2 0,-1 2 15,-1-2-15,0 0 0,-1 2 16,2 0-16,0 2 0,-1 0 16,0-1-16,2 0 0,0 0 15,0 0-15,-2 0 0,0-1 0,1 0 16,1-1-1,-1-1-15,0 2 0,1 0 16,-1 1-16,1 1 0,2-1 16,0-1-16,-1 0 0,0 0 15,-1 0-15,1-2 0,1 1 16,0 2-16,-1 0 0,1 0 0,0-1 16,1-1-16,1 1 0,-1 1 15,1 0-15,1-1 0,0 0 0,0 2 16,0 0-16,-1 0 0,2-3 15,0-2-15,1 1 0,1 2 0,1 2 16,-2 1-16,1-2 16,0-2-16,0 1 0,1 1 0,1-1 15,0 0-15,5-1 0,-3-1 16,1 2 0,1 1-16,-2 0 0,2 0 15,-3-1-15,0 0 0,1 1 16,1-1-16,0 2 0,1 1 0,0-3 15,0 0-15,1-2 16,0 2-16,1-1 0,0 1 16,0 0-16,-1 3 0,2-2 0,2 1 15,-4-2-15,0 0 0,7 0 0,-1 1 16,-1 0-16,-1 3 0,-1-3 16,-1 0-16,-1-1 0,-1-1 0,0 3 15,0 4-15,-2-4 0,0-1 16,0-2-16,3 0 15,-2 2-15,-3 0 0,2 1 16,1 0-16,-2-1 0,1 0 0,-2-1 0,1 0 16,-1 2-16,2 0 0,-1-1 15,1 0-15,-2 2 0,0-1 0,0 0 16,2-3-16,-2 0 16,1 0-16,-1 1 0,1 0 0,-5 0 15,1 1-15,5 0 0,1 0 16,-6 0-1,0-1-15,2 0 0,0 1 16,0 0-16,1 3 0,-1-3 16,2-1-16,-1 1 0,2-1 0,0 2 0,2 0 15,-2 0-15,-2-1 0,7 2 16,2-1-16,-2 0 0,-2 0 16,-1 0-16,-1 1 0,-1-2 15,1-1-15,2 1 0,1 2 16,-2-2-1,-3-1-15,2 0 0,1 2 16,-2-1-16,1 0 0,1-1 16,1 0-16,-2 0 0,1 0 0,1-1 15,0 0-15,0 1 0,0 0 16,-1 0-16,1-1 0,-2 1 16,-1 0-16,0 0 0,3 0 15,-1 0-15,0 1 0,-1-1 16,1-1-16,-1 1 0,0 1 0,-1-1 15,1-1-15,-2 0 0,0 1 16,0 0-16,2 0 0,-2 0 16,-1 0-16,-1 0 0,1 1 15,0-1-15,1-1 0,-1 1 0,1 0 16,-2 0-16,-1-1 0,0 1 16,2 0-16,-4 0 15,0-2-15,0 2 0,0 0 0,0 0 16,1 0-16,1 2 0,1-2 15,-2 1-15,0-1 0,0 1 16,0 1-16,0-2 0,1-2 0,-1 1 0,1 1 16,-1 1-16,-1 1 0,2-2 0,2-2 15,-2 0-15,-1-1 0,-1 2 16,0 1-16,0-1 0,0 1 16,2-1-16,-1-2 0,0 2 15,0 1-15,-1 1 0,0-1 16,1 0-1,2-1-15,-1-1 0,0 0 16,-1 2-16,0 0 0,2 0 16,-1 0-16,0 0 0,0 0 0,1 1 15,0-1-15,-1 1 0,0 1 16,2-1-16,-1-2 0,1 2 16,0-1-16,0 1 0,1 0 15,-2-1-15,1 1 0,-1 0 0,1-1 16,0 0-16,-3-2 0,1 2 15,0-1-15,1 1 0,0 1 0,0-2 16,0 0-16,-1 0 0,0 1 16,2-2-16,-1 2 0,0 0 15,1 2-15,-1-2 0,0-2 16,1 2 0,-1-1-16,0 0 0,1 1 15,-1-1-15,-1 1 0,2-1 0,-1 1 16,0 1-16,0 0 0,-1 0 15,0-1-15,0-1 0,1-2 16,0 3-16,0 2 0,0-1 16,-2 0-16,1-1 0,0 0 15,-1 1-15,1-1 0,-1 0 0,0-1 16,-1 0-16,-1 1 0,-2-1 0,-1 0 16,1 0-16,0-1 0,-3 2 15,0 0-15,-3 0 0,-1-1 16,-2 2-16,-1 2 0,-4-2 15,-1-2-15,-2 2 0,-2-1 16,-1 2-16,-5-3 16,2 0-16,1 1 0,-1-1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0:16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21013 2516 0,'0'0'0,"0"0"16,0 0-16,0 0 0,-25-14 15,25 14-15,-27-9 0,12 5 16,-2 0-16,-4 0 0,-3 1 15,-7 0-15,1-1 0,-5 2 16,-5 0-16,2 1 0,-1 2 0,-13 1 16,-3 2-16,4-2 0,5-1 0,-13 5 15,-4 3-15,1-2 16,1-2-16,-18 9 0,-6 6 16,10-3-16,8-2 0,-11 6 0,0 3 15,-23 8-15,10-4 0,6-5 16,6-3-16,9 7 0,6 6 0,0-1 15,-1-1-15,2 6 0,0 4 0,1 5 16,1 2-16,3-4 0,3-1 16,-1 15-16,0 8 0,0-6 15,-2-5-15,1 5 0,-1 3 16,2 1-16,3 2 0,-3 8 16,-1 7-1,7-2-15,8-5 0,1 2 0,0 1 16,4-3-16,4 0 0,1 6 15,0 6-15,3-1 0,-1-1 16,7 5-16,4 3 0,0-6 16,0-6-16,-2 6 0,1 2 15,3-4-15,4-1 0,5 5 16,4 4-16,1-6 0,2-4 0,2 3 0,1 1 16,1-5-16,1-5 0,3 2 15,2 1-15,0-6 0,-1 0 16,6 4-16,2 5 0,1-9 15,-1-8-15,3 6 0,1 4 16,-1-8-16,-3-5 0,7 2 16,6 3-16,-3-8 15,1-4-15,5 2 16,4 1-16,-1-3 0,0-3 0,0-2 16,0-2-16,2-2 0,0 0 15,3 1-15,0-1 0,2-7 16,0-5-16,5 3 0,1 0 15,2 2-15,0-1 0,6-2 16,3-2-16,-3-8 0,-2-6 0,5 2 0,4 3 16,3 2-16,4 2 0,3-7 15,1-4-15,-2-3 0,-2-1 16,6-1-16,6-2 0,-1 0 0,2-1 16,2-1-16,2 0 15,-3-4-15,-3 1 0,8 1 16,4 2-16,-2-2 15,-4 0-15,7-4 0,3-1 16,-9 3-16,-4 1 0,7-1 16,7 1-16,-3-2 0,-1 0 15,3 1-15,1 1 0,-1-3 0,-1-3 16,6 6-16,6 0 16,-5 0-16,-5-3 0,3 1 0,4 1 15,-5 0-15,-1-2 0,6 0 0,6 0 16,-4 3-16,-3 4 15,9-4-15,4-3 16,-9 0-16,-6 0 0,8 1 0,5 2 16,-5-2-16,-3 0 0,5-3 15,2 0-15,-1-1 0,-2 0 16,5 1-16,3 0 0,-3 2 0,-2 2 0,4-4 0,4-1 16,-6 1-16,0 0 0,3-2 15,4-3-15,-5-1 0,-4 1 0,9 0 16,3 0-16,-5-1 0,-6-3 15,6 3-15,2 1 0,-5-3 16,-2-1-16,5-3 0,4-1 16,-6 0-1,-5 2-15,6-3 0,4-3 16,-7 3-16,-6 3 16,4-7-16,2-4 0,-6 3 15,-3 1-15,6 0 0,2-1 0,-6-4 16,-6-3-16,5-1 0,5-2 15,-7 2-15,-5-1 0,2-3 16,0-6-16,-4 3 0,-3 3 0,3-3 0,3-4 16,-6-3-16,-4 0 0,-2-4 15,-1-3-15,-4 2 0,-2 2 0,0-6 16,0-4-16,-6-1 0,-3 1 16,-3-3-16,-2-1 0,0 0 15,-3 0-15,0-5 0,1-3 16,-6-1-1,-2 1-15,-1-7 0,1-3 16,-6 5-16,-4 3 0,2-6 16,5-5-16,-7 3 0,-2 4 0,-2-7 15,-1-5-15,-4 6 0,-4 3 16,0-4-16,0-3 16,-2 1-16,-4 2 0,-1-2 0,0-4 15,-1 4-15,-2 4 0,-3 0 0,-6 1 16,1 6-16,-1 4 0,-5-5 15,-3-4-15,0 2 0,0 0 0,-4 4 16,-1 2-16,-4 7 0,-2 6 16,-3-6-16,-1-3 0,-3 5 15,-1 3-15,-2-1 0,-1-2 16,-1 5 0,-1 5-16,-10-2 0,-4-2 15,1 5-15,3 6 0,-11-4 16,-6-1-16,-1 1 0,-1 2 0,-10-1 15,-6 3-15,1-2 0,4 1 16,-6-7-16,-4-5 0,-3 7 16,-3 5-16,-4 2 0,-4 2 15,-1-1-15,-1 1 0,-5-3 0,-3-1 16,0 5-16,1 2 0,-6 0 0,-3-1 16,1 0-16,2 2 0,-6-1 15,-5 3-15,10-1 0,7-1 16,-9 2-16,-5 0 0,4 3 15,2 2-15,-7-3 0,-3-1 16,1 2-16,3 1 0,-37-5 16,-24-6-16,32 7 0,20 5 15,4 8-15,0 6 0,-2-1 0,-3 0 16,2-5-16,1-3 0,-3-1 16,-2-2-16,-3 2 0,-4 3 15,4 3-15,1 4 0,-6 2 16,-5 3-1,6-5-15,2-1 0,-2-3 16,-2-1-16,0 5 0,-1 4 0,-3-1 16,-2-1-16,2 0 0,2 2 15,-4 1-15,-1 1 0,3 2 16,3 3-16,-5-3 0,-2 0 16,3 0-16,4 2 0,-4 1 15,-2 2-15,4-2 0,4 0 0,-3 0 0,1 0 16,3 1-16,2-2 0,-5 0 15,-1-1-15,1 2 0,4 2 16,-3 7-16,-3 3 0,6 0 16,4-2-16,-1-2 0,1-3 15,1 4 1,0 1-16,-4 3 0,-3 3 16,6 5-16,6 4 0,0-2 15,0-3-15,5-4 0,4-1 0,-4 8 16,-3 6-16,7-1 0,3-2 15,-5 2-15,-3 2 0,0 2 16,1 2-16,-3 4 0,0 1 16,-1 5-16,0 2 0,-6 8 15,-4 5-15,36-18 0,26-13 0,17-8 0</inkml:trace>
  <inkml:trace contextRef="#ctx0" brushRef="#br0" timeOffset="2654.7464">2813 3721 0,'0'0'0,"0"0"0,0 0 0,0 0 15,0 0-15,0 0 0,0 0 16,-15-19-16,15 19 0,-10-7 0,5 4 16,-2 0-16,0 3 0,-3 2 15,-2 0-15,-3 1 0,-1 1 16,1 2-16,1 0 0,-4 3 15,-1 2-15,-1 1 0,-2 2 0,-6 5 16,0 0-16,2 2 0,-3 1 16,1 1-16,-2-2 0,-3 8 15,-1 2-15,5-1 0,-2-2 0,4 1 16,0-1-16,-1 7 0,5-1 16,3 0-16,1-3 0,4-1 15,0-3-15,6 3 16,4 0-16,0-2 15,2-2-15,3 1 0,0 1 16,3 0-16,3-3 0,7 0 0,-1-2 16,3-1-16,2-3 0,-1 2 15,5-2-15,1-1 0,4-3 16,3 1-16,6-2 0,2 0 16,1-2-16,1-1 0,2-2 0,2-2 0,1-2 15,10-1-15,-2-1 0,-1-2 16,-2 1-16,2-4 0,0-3 15,-4-6-15,-1-2 0,-2-3 16,4-2-16,3-4 0,-1 0 16,-4-2-16,-3-3 0,-7-2 15,0-3-15,-6-1 0,-2-2 0,-3 0 0,-3 2 16,-3-2-16,-4-1 0,-2-3 16,0 2-16,-10-5 0,-2-1 15,-4 1-15,-2 2 0,-4-1 16,-4 0-16,-1 1 0,0 1 15,-5 6-15,-7 3 0,1 0 16,-1-1-16,-4 1 16,-1 0-16,-1 6 15,0 4-15,-2 5 0,-1 6 0,-3 3 16,3 2-16,-9 4 0,-4 4 16,1 2-16,-3 4 0,-2 13 15,-4 7-15,18-8 0,9-5 16,7-6-16</inkml:trace>
  <inkml:trace contextRef="#ctx0" brushRef="#br0" timeOffset="15832.4257">18242 4872 0,'0'0'15,"0"0"-15,0 0 0,20-4 0,-20 4 16,0 0-16,33-3 16,-18 1-16,0 1 15,4 0-15,3 1 0,0 1 16,0-1-16,10 1 0,3 0 15,1-1-15,-1 0 0,3 2 16,3 2-16,7-2 0,-3-1 16,4-1-16,4 0 0,8-1 0,-4 1 15,3 0-15,2 1 16,-4 0-16,-2 0 0,13 2 0,0-1 0,-3 0 16,-2 1-16,13-2 0,3 1 15,-8-2-15,-4-2 0,39 5 16,-4-1-16,-11 2 0,-10 1 15,6-4-15,2-1 0,-9 1 16,-3 2-16,3-1 0,5 2 16,-6-2-16,-4 2 15,9-3-15,6-1 0,-5 2 16,-4 2-16,7 1 0,7 0 16,-8-3-16,-5-2 0,8 0 15,6 1-15,-6 2 0,-5 2 0,5-4 16,6 0-16,-6 0 15,-5-1-15,8-3 0,7-3 16,-10 3-16,-6 2 0,10 5 0,7 0 0,-6-2 16,-3-4-16,7 0 0,7 0 15,-12-1-15,-8 2 0,9 0 16,7-1-16,-8 0 0,-3 0 0,7 1 16,6 1-16,-8-2 0,-4 1 15,6-2-15,6-1 0,-10 1 16,-5 3-16,3 5 0,6 0 0,-6-1 15,-2-3-15,5-2 0,3 0 32,-11-1-32,-7 4 0,7-1 0,4 1 15,-6 0-15,-5 1 0,10-3 16,7-1-16,-9 2 0,-8 3 16,6-1-16,5 3 0,-10-2 15,-4 0-15,8 0 0,5 0 0,-5-3 16,-3-2-16,6 2 0,5 1 15,-11 0-15,-9-1 0,9 0 16,5 1-16,-6 2 0,-4 4 0,7-8 16,7-4-16,-11 2 0,-5 2 15,5-1-15,4-2 0,-7-3 0,-4-3 16,6 7-16,4 3 0,-7 1 0,-3 1 16,5 0-16,5-1 15,-8-2-15,-5-1 0,6-1 16,4-1-16,-8 1 0,-4 1 0,4 2 15,1 1-15,-4 2 0,-6-1 0,8-3 16,6-1-16,-11 1 16,-5 1-1,5 0-15,5 1 0,-5-4 16,-3 0-16,5 3 0,6 3 16,-11-2-16,-5 0 0,4 0 15,2 2-15,-7-4 0,-3-2 16,5-4-16,4-1 0,-10 4 0,-6 4 15,4-3-15,2 0 16,-6-3-16,-2-3 0,-1 0 0,1-2 0,-7-1 0,-6-1 16,0 3-16,1 0 15,-3-3-15,-1-4 0,-5 3 16,-2 0-16,1-7 0,1-4 0,-5-4 16,-4-5-16,1 6 0,-1 0 15,0-7-15,-1-5 0,-7 16 16,1-5-16,1-2 0,1-3 0,-2 1 15,1 0-15,-2-5 0,-1-1 16,2-1-16,0-1 0,0-4 0,1 0 16,0 3-16,-1 2 0,0 0 15,0-2-15,-1 5 0,1 0 16,-2 1-16,-2 1 0,-1 3 16,-1 3-16,0-2 15,-1-1-15,1 4 16,-2-1-16,-3 6 0,-3 1 15,1 2-15,-2-2 0,-4 3 0,-4 2 16,0 2-16,-1 0 0,-2 1 16,-4 0-16,1 3 0,-2 1 15,-5 2-15,-3 0 0,0-3 16,1 0-16,-5 3 0,-5 2 0,2 0 16,0 0-16,-10-1 0,-5 1 15,5-1-15,3 1 0,-3-1 0,0 3 16,1-3-16,-1-1 0,-3 4 15,-4 4-15,3 1 0,4-2 16,-11 1-16,0-1 0,5 0 16,4-1-16,-5-2 15,-3 1-15,4 2 0,4 1 16,-3-4-16,-1-5 0,2 4 16,1 6-16,-30-2 15,-1 1-15,11-6 0,7-4 0,-2 4 16,-1-1-16,4 7 0,4 5 15,-10-6-15,-3-5 16,4 1-16,3-1 0,-9 2 0,-7 2 0,7-2 0,2-3 16,-5 0-16,-3 0 0,4-1 15,3-1-15,-7 2 0,-4 2 16,4 1-16,1 1 0,-9 0 16,-8 1-16,13-4 0,7-4 15,-10 4-15,-7 2 0,8-5 16,3-2-16,-8-1 15,-7 1-15,5 6 16,4 2-16,-6-3 0,-4-4 16,6 1-16,5 1 0,-10 4 0,-6-1 0,8 0 15,8 0-15,-9-2 16,-4 1-16,8 0 0,5 1 0,-8-1 16,-4 2-16,6-1 0,6 3 0,-10-4 15,-6-2-15,8 3 0,6 1 16,-9 2-16,-8 1 0,11 0 15,8 1-15,-8-2 0,-6-1 16,8-1-16,4-3 0,-9-2 16,-7-1-16,7 1 0,4 1 15,-4 9-15,-4 6 0,8-5 16,6-4-16,-3 0 0,-3 0 0,7-3 0,5-1 16,-10 0-16,-6 3 0,8 0 15,4 2-15,-4-2 0,-4 0 16,9-1-16,6 1 0,-7 0 15,-5-1-15,10-2 0,6-1 16,-4 3-16,-3 2 0,5 0 0,4 0 16,-5-4-1,-3 0-15,9 0 0,5 1 16,-8-1-16,-5 2 16,10 0-16,6-1 0,-5-1 0,-4 1 15,3 3-15,1 1 0,-1-1 16,-3-2-16,8 0 0,7 1 15,-7-1-15,-3-3 16,4 1-16,2 1 0,-6 3 0,-3 0 0,7 2 0,4 0 16,-6 1-16,-3-2 0,4 1 15,3 2-15,-3-1 0,-4-1 16,7-1-16,6 0 0,-4 1 16,-3 2-16,8-1 0,4 0 15,-2 2-15,-2 2 0,5-1 0,3 1 16,-4 1-1,-1 0-15,7-2 0,3 2 16,-6 1-16,-5 3 0,7-2 16,6-1-16,-3 3 0,-1 3 15,6-5-15,5-3 0,-5 0 16,-4 1-16,5 2 0,7 1 16,-1 4-16,0 2 0,3-1 15,1-3-15,3 4 0,1 0 16,11-7-16,-1-3 0,-5 2 0,-1 3 15,-1-2-15,1-1 0,3 1 16,-2 2-16,3 1 16,2 1-16,-4 5 0,-1 3 15,1-5-15,2 1 0,-1 0 0,-1 1 16,3 0-16,1 4 0,2 2 0,1 2 0,0-6 0,0-2 16,2 2-16,-1 2 15,2 0 1,2 1-16,-2 0 0,0 0 15,0-1-15,2 3 0,1 3 0,2 2 0,-2-3 0,0-2 16,-1 0-16,-1 0 0,2 2 16,0 0-16,-2 2 15,0 1-15,-1-1 0,1-1 16,0 1-16,2 1 0,0-2 16,-1 0-16,1 0 0,0 1 15,0-2-15,2-1 0,-1-1 16,1 0-16,-1 0 0,0-1 15,-1-1-15,0 1 0,2-1 0,1 0 16,0 0-16,0 0 0,0-1 0,1-3 16,-1-4-1,0 1-15,1 1 0,0 0 16,0 1-16,1 2 0,-1-4 0,0 0 0,0 0 16,1 1-16,-1-1 0,0 0 0,-1-3 15,1-2-15,0 1 0,1 0 16,-2-3-1,0-2-15,0 1 0,0 0 16,0 0-16,1-2 0,-1 1 16,0 0-16,0 0 0,1-1 15,-1 1-15,0-1 0,0-1 0,0 0 0,0-2 0,0 0 16,0 1-16,0-2 0,0 0 16,0-2-16,0 4 15,0-4-15,0 4 0,0-4 0,0 2 16,0-2-16,0 0 0,0 0 15,0 0-15,0 0 0,1 3 16,-1-3-16,0 0 0,0 0 16,1 2-16,-1-2 0,0 0 15,0 0-15,0 0 0,0 0 0,0 0 16,0 0-16,0 0 0,0 0 16,0 0-16,0 0 0,0 0 15,0 0-15,0 0 0,0 0 16,0 0-16,0 0 0,0 0 15,0 0-15,0 0 0,0 0 0,0 0 16,0 0-16,0 0 16,0 0-16,0 0 15,0 0-15,0 0 0,0 0 16,0 0-16,0 0 0,0 0 16,0 0-16,0 0 0,0 0 0,0 0 15,0 0-15,0 0 0,0 0 16,0 0-16,0 0 0,7-1 15,-7 1-15,0 0 0,7-1 0,-7 1 16,0 0-16,8 0 0</inkml:trace>
  <inkml:trace contextRef="#ctx0" brushRef="#br0" timeOffset="63236.2006">21190 4102 0,'0'0'0,"0"0"0,0 0 0,0 0 16,0 0-16,0 0 0,0 0 16,0 0-16,0 0 0,0 0 15,0 0-15,20 13 0,-20-13 0,0 0 16,0 0-16,0 0 0,18 15 0,-18-15 16,0 0-16,0 0 0,23 14 15,-23-14-15,17 7 0,-9-3 16,1 0-16,2-1 0,0 0 15,1 0-15,-1 0 0,3-2 16,0 0-16,1 1 0,2 0 0,1-2 16,-1 0-1,1 0-15,-2 0 0,6-3 16,2 1-16,-2 0 0,0-1 16,0-1-16,1-3 0,-1 0 15,0 0-15,0-2 0,1-1 16,-1 2-16,-2-1 0,1 0 15,0-3-15,-2 0 0,-1-1 0,6-4 16,-1 2-16,-1 0 0,-1 1 0,-1-3 16,-2-2-16,-1 2 0,-3 4 0,-1-4 15,1-1-15,-3 1 16,-1-1-16,0 0 0,-1 0 16,0 1-16,-1 2 0,0-2 15,-2-1-15,0 1 0,-2 2 0,-2 0 16,0 0-1,-2-1-15,0 1 0,-3 1 16,0-1-16,1 4 0,-1 0 16,-2-2-16,-1-1 0,-1 3 0,-1 1 15,-1-1-15,-2 0 16,0 0-16,-1 1 0,-2 1 16,-2-3-16,2 2 0,0 0 0,-3 1 15,0 0-15,-2 2 0,0 2 16,-3 0-16,-2 0 0,1-1 15,2 2-15,-7 0 0,-1-1 0,2 1 16,-1 0-16,3 3 0,1 4 16,-1-2-16,1-1 0,-1 4 15,0-1-15,1 2 0,3-2 0,2 3 16,-1-1-16,0 1 0,1-1 0,-1 2 16,0 1-16,3 2 15,0 0-15,1 1 16,-1 0-16,3 2 0,1 1 0,-1 1 15,2-2-15,1 0 0,0 1 16,0 0-16,1 3 0,0-1 16,2 0-16,-2 0 0,0 2 15,1 0-15,1 1 0,0 1 16,2-1-16,-1 2 0,2-1 16,0 1-16,2-2 0,0-1 15,0 0-15,2-1 0,0 0 16,2 0-16,2 0 0,0-3 15,1 0-15,2 0 0,0 2 0,3-3 16,0 1-16,1-2 0,1 0 0,1 0 16,0 1-16,0-1 0,1 0 0,-4-3 15,0 0-15,-1-3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1:49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20803 12968 0,'0'0'0,"0"0"16,0 0-16,0 0 0,0 0 0,0 0 15,0 0-15,19-16 16,-19 16-16,0 0 0,26-9 0,-26 9 15,29-5-15,-10 3 0,3 1 16,2 0-16,4 0 0,12 0 16,4 1-16,1-1 0,1 0 0,17 0 15,4 0-15,1 0 0,-2 0 0,21-1 16,5 1-16,11-3 0,-7 1 16,21 0-16,2 1 0,32-2 15,-22 1-15,4 2 0,4 1 16,-14-4-16,-9-4 0,13 4 15,8 4 1,-11-4-16,-7-1 0,11-1 16,7 1-16,-9 0 0,-7 1 0,11 1 15,8 1-15,-7-2 0,-4 1 16,8-3-16,6-3 0,-1 0 16,0 0-16,-3 3 0,-1 1 15,-17 1-15,-11 2 0,20-3 16,14 1-16,-7 1 0,-7 1 15,9-2-15,7-1 0,-13 2 16,-8 2-16,13-4 0,8-2 16,-15 1-16,-10 1 0,14-2 15,9-1-15,-1 1 0,0 1 0,-4 0 16,-3 0-16,-15 0 0,-10-1 16,12-6-16,8-3 0,-9 3 0,-6 5 0,11-3 15,5 0-15,-11 2 0,-6 2 0,1-2 16,3-2-16,-9 2 0,-5 2 15,7 3-15,8 4 0,-13-1 16,-8 1-16,0 1 0,0 0 16,-14-1-16,-9 0 0,15 5 31,9 1-31,-18-1 0,-12-1 0,-8-1 16,-7 1-1,-7 1-15,-4-2 16,-15 1-16,-11 0 0,-6-1 0,-4 1 0,-11 0 0,-6 1 0,3-2 15,4-1-15,1 0 0</inkml:trace>
  <inkml:trace contextRef="#ctx0" brushRef="#br0" timeOffset="448.2684">28128 11360 0,'0'0'16,"0"0"-16,23-8 0,-11 4 16,4 0-16,6 0 15,7 1-15,13 0 0,3 0 16,21-1-16,9 1 0,1 1 15,0-1-15,24 2 0,24 1 16,-7 4-16,-6 2 0,57 8 16,12 5-16,-25 3 0,-19 3 15,-3-2-15,-3 0 0,-22-1 16,-16 0-16,-1 1 0,-2 0 0,-18-3 16,-13-5-16,-19-5 0,-14-5 15,-15-2-15,-10-3 0,-2 2 0,2-2 16,0 0-16</inkml:trace>
  <inkml:trace contextRef="#ctx0" brushRef="#br0" timeOffset="2536.7603">3737 14355 0,'0'0'0,"0"0"0,0 0 16,25-2-16,-25 2 0,22 1 15,-22-1-15,33 5 0,-12 0 16,1-3-16,4 1 0,10 0 16,3 0-16,3-1 15,4 1-15,11-1 0,0-2 16,3 0-16,7-2 0,12-1 16,0 2-16,15 0 0,1-1 15,-6 2-15,-1 0 0,16 2 16,0 3-16,36 0 0,-16 0 0,-2 1 15,-5 2-15,-4-2 16,-4-1-16,7 2 0,4 3 0,-6-5 0,-3-4 0,8 3 31,4 1-31,-2-1 0,-1-2 0,2-2 0,6-1 0,-6-1 16,-1-1-16,3 2 0,7 2 16,-3-2-16,-3 0 0,8-2 0,3-1 15,-6 2-15,-4 0 0,5-1 31,4-2-31,-3-2 0,-5-1 0,9 2 16,6 1-16,-2 4 0,-2 3 16,3-2-16,1-3 0,-4 0 15,-3-1-15,0-2 0,2-1 16,0 2-16,-1 2 0,6-1 16,2 2-16,-4-4 0,-2-2 0,2 1 15,2 0-15,-3 3 0,-2 2 16,5-1-16,3 0 0,-8-1 15,-6 2-15,5 3 0,4 4 16,-6-2-16,-2 0 0,0-1 16,2 0-16,0 3 0,-1-1 0,4 1 15,1 1-15,-6-1 0,-4-2 16,3 4-16,4 2 0,-6-1 0,-5-1 16,4-2-16,3 1 0,-8 1 15,-7 1-15,6 0 0,2 1 16,-7 0-16,-5 2 0,6-2 15,5-4-15,-8 2 0,-6-1 0,3 1 16,3 1-16,-2-2 0,0-2 16,-3 3-1,-1 1-15,-2-1 0,-2 1 16,3-3-16,4 0 0,-7 0 16,-3 1-16,6-2 0,4-3 15,-7-3-15,-6-2 0,21 3 16,15 1-16,7 2 15,6 0-15,-38 1 0,-26 1 0,20-3 16,14 0-16,-8 0 0,-7 1 0,3 0 16,2 0-16,-18-1 0,-12-2 0,22 4 15,17 4 1,-9-2-16,-6-1 0,2 0 0,1-2 16,-17-2-16,-12-1 0,25 0 15,19 1-15,-11 0 0,-6 0 0,3-2 16,1-1-16,-11-1 0,-9-2 0,12 2 15,9 1-15,4-1 16,2 0-16,4 0 0,2 2 16,-19 0-16,-15-2 0,10-2 0,6-1 15,3-2-15,1-4 0,3 4 16,2 1-16,-3-1 0,-3 0 0,8-1 31,3-2-31,-4 3 0,-5 4 0,6-4 16,6-1-16,-5 0 0,-4 2 15,7 0-15,4 0 0,-3-2 16,-1-1-16,3-3 0,3-3 16,-1 4-16,-1 1 0,3-2 15,0 0-15,-1 0 0,-4 2 0,10 5 16,6 3-16,-7-1 0,-4 2 0,5 1 16,4 0-16,-12 2 0,-6 0 15,3 3-15,3 1 0,-7-1 16,-6-2-16,-1 1 0,-1-1 15,-13-1-15,-7 2 0,-4-2 16,-4 0-16,-14-2 0,-10 0 0,-5-3 16,-5-2-1,-7-2-15,-3 0 0,-5-10 16,-4-3-16,-7 6 0,-6 5 0,-4 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3:32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6539 8964 0,'0'0'0,"0"0"0,0 0 0,0 0 16,0 0-16,0 0 0,0 0 15,0 0-15,0 0 0,-10-19 31,10 19-31,0 0 0,0 0 0,0 0 0,0 0 16,0 0-16,0 0 0,0 0 16,29 2-16,-29-2 0,0 0 0,31 4 15,-31-4-15,29 4 16,-15-2-16,3 2 0,1 0 16,-1-2-16,1 2 0,3-3 15,3 1-15,6-1 0,1 0 0,-2-1 16,4-1-16,-1 2 0,-3 0 0,12-2 15,3-2-15,-2 2 0,-2 2 16,1-2-16,5-2 0,-4 2 16,-4 0-16,13-1 0,2 1 15,-4 0-15,-2 0 0,11 0 16,2-1 0,-5 1-16,-4 1 0,4 1 0,2 0 15,-4-1-15,-5-1 0,14 1 16,1 0-16,-5 0 15,-4-1-15,15 1 0,2 1 0,-17 0 0,-5-1 0,33 5 16,-2 1-16,-7-4 0,-7-1 0,6 0 16,3 0-16,-8 1 15,-7 2-15,10-2 0,6-1 16,-8-2-16,-7-1 0,12 3 16,7 3-16,-8-2 0,-6-1 0,11-1 15,9 0-15,-9 0 16,-6 0-16,10 0 0,8 0 15,-11-1-15,-7 0 0,10 1 16,8 2-16,-8 1 16,-6-2-16,11-1 0,8-1 15,-12-1-15,-6 1 0,14 4 16,9 1-16,-12-2 0,-8-4 0,14 1 16,9 2-16,-12 2 0,-10 1 15,14 3-15,10-1 16,-13-1-16,-6-3 0,9 0 15,6 0-15,-11 2 0,-6 2 0,13-2 0,10-2 16,-14 3-16,-7-2 0,14 1 16,9 0-16,-12-1 0,-9-2 0,12 2 15,8-1-15,-13 0 16,-8 1-16,16 2 0,11 2 16,-12-3-16,-10-2 0,11-3 15,7 0-15,-13 2 0,-10 1 0,17 2 0,13 0 16,-13-3-16,-10-3 0,12 1 15,7 2-15,-15 2 0,-9 1 0,16-2 16,12-1-16,-13-2 0,-11-1 16,13 1-16,8 2 15,-11-1-15,-11 1 0,14-1 0,9-1 16,-13 3 0,-8 0-16,11 0 0,10-2 15,-17-1-15,-10-1 0,16 2 16,10 1-16,-11 2 0,-9-1 15,9-3-15,5-3 0,-14 3 16,-7 2-16,11-3 0,9 0 0,-13-1 16,-9 2-16,9 2 15,9 1-15,-11 1 0,-5 0 0,10 1 0,7 0 16,-15-3-16,-9-3 0,16 3 16,11 1-16,-15 1 0,-7-3 0,9 2 15,6 0-15,-12-1 0,-6 0 16,8 0-16,7 2 0,-8 0 15,-5 1-15,8-1 0,5-1 16,-11 0 0,-8-1-16,13 0 0,7 1 15,-11-1-15,-9 2 0,12 0 16,10 2-16,-14-2 0,-9-2 0,11 1 16,7-2-16,-9 2 15,-7 1-15,8-2 0,6 0 16,-14 0-16,-9 1 0,11-1 15,5 3-15,-8-2 0,-4-1 0,8-2 0,8-3 16,-15 3-16,-10 3 0,13-2 16,9 1-16,-11 1 0,-6 3 0,5-8 15,4-4-15,-9 5 0,-6-1 16,9 7 0,4 3-16,-8-4 0,-5-5 0,4 4 0,5 0 15,-11-1-15,-7 0 0,2 0 0,2-1 16,-7 2-16,-6 3 0,-1-1 15,-1 1-15,-7 0 0,-5 0 0,-2-2 16,-1 1-16,-7 0 0,-5 1 16,-5-2-16,-3-1 0,-2 0 15</inkml:trace>
  <inkml:trace contextRef="#ctx0" brushRef="#br0" timeOffset="18578.8471">4022 10043 0,'0'0'0,"0"0"16,0 0-16,0 0 0,0 0 0,25-2 16,-25 2-16,0 0 0,33 0 15,-16 0-15,-1-1 0,2 0 0,-1-1 16,4 1-16,4 0 0,4-3 15,0 0-15,3 0 0,4 0 16,-4-1-16,0-1 0,10-1 16,1 1-16,-2 1 0,-2-1 0,3 2 15,4-1-15,1 1 0,-3 0 16,5-1-16,4-1 0,-6 3 0,-6 1 16,11-2-16,4-1 0,-6 1 15,-8 2-15,6 0 0,5-1 16,-6 1-16,-3 0 0,13 0 15,0 1-15,-4 2 0,-5 0 0,3-1 16,3-1-16,-5 1 0,-4 1 16,8-1-1,4 1-15,-8-1 0,-6-1 16,29 3-16,2 2 0,-13-3 16,-9-1-16,3-2 0,2 2 15,-4 0-15,-2 0 0,5 0 16,1-1-16,-4 0 0,-7 0 0,8 1 15,4 2-15,-6-1 0,-5-1 16,6-2-16,6 1 0,-7 0 0,-1 0 0,5-1 16,3 0-1,-6-1-15,-4 2 0,8 1 0,4 0 16,-8 0-16,-5-1 0,8 0 16,4 0-16,-5 1 0,-7 0 0,7 2 15,4-1-15,-5 0 0,-5-1 16,10-2-1,5-1-15,-9 2 0,-6 1 0,5 1 16,4 0-16,-5 1 16,-2 0-16,8 1 0,0-1 15,-7 0-15,-6-1 0,9 0 16,5 0-16,-9 1 0,-7 0 0,10-1 16,7-2-16,-8 4 0,-5 3 15,7-2-15,6-3 0,-9 5 0,-7 3 16,8-4-16,5-2 0,-7-4 15,-6-3-15,7 3 0,5 1 16,-5 3-16,-2 1 0,7-1 16,7-2-16,-11-2 0,-6-1 0,6 1 15,6 1-15,-9 1 0,-6 3 16,8-2-16,4-4 0,-4 2 0,-3 2 0,5 1 16,4 2-16,-4 0 15,-1-3-15,6-4 0,3-4 16,-8 5-16,-6 3 0,6-1 15,5 2-15,-3-2 0,-4 0 0,8-1 16,4-1-16,-9 0 0,-5-2 16,8 3-1,7 2-15,-5-1 0,-5-1 0,10 0 16,6 1 0,-11-1-16,-8-1 0,10 2 0,5 1 15,-5 1-15,-5 0 0,8 0 16,5 1-16,-6 0 0,-4 0 0,8-1 15,6 0-15,-5-2 0,-6-1 16,8 0-16,6-1 0,-11 1 0,-7-1 16,10-1-16,10-1 0,-11 3 15,-6 0-15,11 0 0,9-2 16,-12 1-16,-10 1 0,12-1 16,7-1-16,-6 1 0,-4 1 0,6 0 15,4-1-15,-10 2 16,-5 0-16,11-1 15,10-1-15,-10-2 0,-8 2 0,7 2 16,4 4-16,-8-3 0,-7-2 16,10 1-16,9 0 15,-8 3-15,-7 0 0,13-2 0,7 0 16,-12-2-16,-8 0 0,8 1 16,4 2-16,-6 0 0,-6 1 0,7-3 15,5-1-15,-10 0 0,-9 0 0,11 1 16,6 0-16,-9-1 15,-5 0-15,5-2 0,2 1 16,-6-2-16,-4 2 0,5-1 16,3 0-16,-12-2 0,-8-1 0,5 3 15,3-1-15,-5 1 0,-5 0 16,5-1 0,3-1-16,-9 4 0,-4 1 0,3 2 15,3-1-15,-5 1 0,-3 2 16,0-1-16,2 3 15,-7-6-15,-3-2 0,-10 0 0,-7 0 16,-4 1-16</inkml:trace>
  <inkml:trace contextRef="#ctx0" brushRef="#br0" timeOffset="29659.4857">18375 9992 0,'0'0'0,"0"0"0,0 0 16,0 0-16,0 0 0,0 0 16,0 0-16,26-5 0,-26 5 15,0 0-15,0 0 0,33-1 0,-33 1 16,24 3-1,-24-3-15,34 3 0,-17-2 16,3 0-16,2 2 0,1 0 16,1 0-16,11 1 0,1-1 15,3-1-15,-1 1 0,3 0 16,2-1-16,9 0 0,-3 0 0,4 0 16,4-1-16,7 0 0,-5-1 15,3 1-15,0 1 0,6 0 0,-3 1 16,1-1-1,2 2-15,-4-2 0,-3 0 16,13 1-16,1 2 16,-8-2-16,-4-3 0,33 0 0,-4-1 15,-9 1-15,-7 0 0,0 1 16,0 0-16,-4-3 0,-4-3 0,6 4 16,2 3-16,-7-2 0,-7-1 15,7 3-15,5 1 0,-5-3 16,-2 0-16,7-3 0,5-1 15,-10 1-15,-5-1 0,9 4 16,6 0-16,-9-2 0,-8-1 0,8 1 16,3-1-16,-7 2 0,-6-1 15,7 1-15,3 0 0,-4 0 0,-2 1 16,5 0-16,1 0 0,-7-2 16,-6-2-16,5-1 0,2 2 15,-2 5-15,-2 3 0,5-3 16,3-2-1,-7-1-15,-3 1 0,5 1 0,4 1 16,-5-1-16,-4-1 0,6 2 16,5 0-16,-7-1 0,-5-2 15,4-1-15,3 1 0,-3 2 16,-3 1-16,8 1 0,5-1 16,-7 1-16,-6-3 0,6 2 15,3 2-15,-6-4 0,-4-1 0,6 2 16,3 3-16,-3-1 0,-2 2 15,3-3-15,2-2 0,-8-2 0,-5-1 0,7 3 16,4 3-16,-3 2 16,-1 0-16,1-2 0,0-1 0,-6-2 15,-3-1-15,7 0 0,5-2 16,-9-1-16,-6-1 0,8 5 16,4 3-16,-3-4 0,-4-1 0,3 1 15,1 0-15,-6-1 0,-4-1 0,5-2 31,4 1-31,-4 1 0,-5 2 16,5-2-16,2 1 16,-3 3-16,-1 1 0,1-2 0,1-2 15,-6 1-15,-3 0 0,7 1 16,4 0-16,-7-3 0,-2-1 0,4 1 16,4 2-16,-4 1 0,-4 0 0,3-1 15,2-1-15,-2 4 0,1 1 16,4-2-16,2-2 0,-5 1 15,-5-1-15,3 1 0,2 0 16,-3 1-16,-4 0 0,8-1 16,3-3-16,-6 0 0,-3 0 15,1 1-15,3 0 0,-3 1 0,-1-2 0,4-1 16,3-2-16,-5 4 0,-1 0 16,-1-1-16,0-1 15,-2 0-15,-2-1 0,3 1 0,2 1 16,-4-1-16,-4 3 0,3 0 15,0 2-15,-4-2 0,-3 0 0,1 1 32,3 2-32,-18-1 0,1-1 0,2 0 15,2-1-15,-2 2 0,-1 4 16,-1 0-16,0 2 0,-4-3 16,-2 1-16,-4-2 0,-3 0 15,-2-1-15</inkml:trace>
  <inkml:trace contextRef="#ctx0" brushRef="#br0" timeOffset="32150.1635">3297 10845 0,'0'0'0,"0"0"16,0 0-16,0 0 0,0 0 0,0 0 15,0 0-15,0 0 0,0 0 16,0 0-16,0 0 15,0 0-15,0 0 0,0 0 0,0 0 16,0 0-16,0 0 0,0 0 16,0 0-16,0 0 0,0 0 0,0 0 15,26-1-15,-26 1 0,0 0 0,24 2 16,-24-2-16,0 0 0,23 5 16,-23-5-16,22 4 0,-9-1 15,2 1-15,1-2 16,3 1-16,-2-1 0,0 1 0,1-1 15,3 0-15,1 0 0,0-1 0,4 0 16,2-1-16,-2 1 0,2 0 0,3 0 16,-1 0-16,-1 0 0,1 0 15,8 2-15,0-1 0,-1-1 16,-2 0-16,2 0 0,3 1 16,0-1-16,-5 1 0,4 0 15,1-1 1,7 1-16,-7 0 0,3 0 15,2 0-15,-2 0 0,-3 0 0,2 1 16,2-1-16,-2 0 0,-2 1 16,11-2-16,-1-2 0,-2 1 15,-4 2-15,1-1 0,1 1 16,-4 0-16,-2 0 0,3 0 16,3-3-16,-4 3 0,0 3 0,1 0 15,1-1-15,0 0 0,-3 0 0,1 0 16,2 1-16,-2-1 0,1 0 15,4-3-15,-2 0 0,-5 1 16,-1 1-16,7-2 0,0 1 16,1-1-16,-2 0 0,-1 1 15,-1 1-15,-1-1 16,3 1-16,-1-1 16,1 0-16,-2 1 0,-2-1 0,1 0 15,1-1-15,-1 1 0,1-1 16,-1 1-16,0-2 0,0 1 15,0 2-15,2-2 0,-2-1 16,-2 1-16,1 1 0,3 2 16,-2 0-16,2 0 0,1-1 0,-1 0 15,-1 1-15,2-3 0,-4 0 0,6 1 16,1 0-16,-1-1 0,-7-1 16,6 1-16,0 0 0,1 0 15,1 1-15,2-1 16,4 0-16,-5 2 0,-6 0 0,0-3 15,0 0-15,1 0 0,1 1 0,0 2 16,1 2-16,-2-3 0,0 1 16,2-2-16,4 0 0,-5 1 15,-3 1-15,2-1 0,1 0 16,0-1-16,-1-1 0,3 2 0,-2 0 16,-2 0-16,-1-1 0,1 0 15,2 2 1,-2-2-16,-1-1 0,1 1 15,1-1-15,-2 1 0,-1 1 0,1-2 16,1-1-16,-3 1 16,-1 1-16,0 0 0,-1-1 0,-3 1 15,1 2-15,-4-3 0,-1 1 16,-3-1-16,0 1 0,-3 0 16,2 0-16,-5 1 0,-3-1 0,0 0 15,0-2-15,-3 2 0,-1 0 16,-2 0-16,1 1 0,0-2 15,-2 0-15,-2 0 0,0 0 16,-4 0-16,0 1 0,-1 0 0,0 0 16,-1 1-16,-1-1 0,0-1 15,-1 0 1,0 0-16,0 0 0,-2 0 16,2 0-16,-2 0 0,0 0 0,0 0 15,3 1-15,-3-1 0,0 0 16,0 0-16,0 0 15,0 0-15,0 0 0,0 0 0,0 0 0,0 0 0,0 0 16,0 0-16,0 0 16,0 0-16,0 0 0,-3-1 0,-1 2 15,1-1-15,-1 0 16,1 1-16</inkml:trace>
  <inkml:trace contextRef="#ctx0" brushRef="#br0" timeOffset="38160.1123">6847 12019 0,'0'0'0,"0"0"16,0 0-16,0 0 0,0 0 15,30 6-15,-30-6 0,25 2 16,-25-2-16,30 2 0,-9 0 15,1 0-15,0 1 0,4 0 16,2-2-16,10 1 0,-4 0 0,6 1 16,3 1-16,8-1 15,-1 0-15,6 0 0,5 0 0,-3 0 16,-3 0-16,13-1 0,-2-1 0,8 1 16,-5-1-16,4 1 15,4 0-15,-3 0 0,0-1 16,9 2-16,-4-1 0,30-2 0,-10 0 15,-4 0-15,-2 0 0,-10 2 16,-5 0-16,2 0 0,3-2 0,-8 1 16,-5 2-16,12-2 15,7-1-15,-3-1 0,-3 0 16,0 1-16,-1 0 0,-3 0 16,-4 0-16,5 0 0,5-2 15,-10 2-15,-7-1 0,1 4 16,0-2-16,3-1 0,2-3 15,1 1-15,2 0 16,-1 1-16,-1 1 0,4 0 0,4-1 16,-9 1-16,-7 1 0,0-1 15,2-2-15,1 1 0,2 1 0,3 0 16,2-1-16,-8 0 16,-5 0-16,1 0 0,1 0 15,-1 0-15,-1-1 0,11 0 0,6-1 16,10 1-16,8 0 15,-28-2-15,-17-1 0,8 1 16,5 2-16,-5 2 0,-4 1 0,6-1 16,5-1-16,-10 0 0,-5-1 15,6 0-15,5 2 16,-7-1-16,-3-1 0,5 0 16,4 1-16,-9 1 0,-5 1 0,4 0 15,4 0-15,-9-3 16,-8 0-16,7 1 0,5 2 15,-10 1-15,-7 0 0,4 0 16,2-1-16,-9-2 0,-7-1 16,4 1-16,1 0 0,-6 2 0,-2 2 0,-8-3 15,-6-1 1,-6 3-16,-3 2 0,-10-3 0,-6 0 16,7-1-16,1 1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5:18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1896 0,'0'0'0,"0"0"16,0 0-16,0 0 0,0 0 16,-18-20-16,9 11 0,-1 2 15,-1-1-15,-2 0 0,-1-1 16,-2 2-16,1 0 0,-8-1 16,-3 0-16,1 0 0,1 2 0,-6 0 0,-3 2 15,-2 1-15,-2 2 0,-12 0 16,-3 1-16,1 0 0,0 1 15,-10 3-15,-2 1 0,2 1 16,4-1-16,-13 6 0,1 2 16,7 1-16,6 3 0,-9 1 15,2-3 1,5 2-16,4 1 0,-1 1 0,-1 1 16,6-1-16,3-2 0,-19 13 15,6 1-15,11-4 0,9-4 16,17-5-16,-1 6 15,1-2-15,2-2 0,-12 10 0,3-4 16,12-10-16,1 2 0,1 4 16,3 2-16,2-1 0,2 0 0,2 1 15,0 1-15,4-2 0,0-1 0,5-1 16,0-3-16,1 1 0,1 0 16,2 2-16,1 3 0,1-1 15,2 1-15,-1-6 0,1-1 16,1 0-16,1-1 0,1 0 15,3 2-15,-3 2 0,0 4 0,4-6 0,2-3 16,-1 0-16,1-2 0,3 0 16,4-1-16,-1 0 0,-1-2 15,4 1-15,0 1 0,1 0 16,-1 0-16,2-2 0,4-1 16,-1-1-16,-1-4 0,3 0 15,2 1-15,-1 0 16,-3 0-16,3-3 15,3-2-15,-2 1 0,1 1 0,9 1 16,3 2-16,-5-2 0,-3-1 16,2-2-16,3-1 0,-3 0 15,-3 0-15,5 2 0,4 1 16,-4 0-16,0 1 0,0-3 16,2-3-16,-2 2 0,-2 1 0,7-1 0,2 1 15,-4 1-15,-4 3 0,4-1 16,1 1-16,-3-3 0,-4 1 15,3-4-15,4 2 0,-5 2 16,-2 2-16,4-2 0,4-2 16,-3 2-16,-1-1 0,2-1 15,3 2 1,-6-1-16,-3-1 0,10 1 0,1 1 16,-8 1-16,-2-1 0,26-1 15,-3-2-15,-28 1 0,1 1 16,27-1-16,-1 1 0,-10-3 15,-6-2-15,1 1 0,0-1 16,0-1-16,-2 1 0,0-2 16,3 0-16,-4 4 0,-4 2 0,2-3 0,2-4 15,-5-1-15,-3-2 0,3-3 16,3-4-16,-7 1 0,-5 0 0,1 1 16,3 2-16,-18 5 15,1-3-15,7-2 0,3-2 16,-8 2-16,-2-1 0,1-4 15,2-2-15,-6-1 0,-2 0 0,-3 3 0,-2 1 16,-3 1-16,-3 0 0,-1-4 16,-2-3-16,-2 0 0,-2 0 15,-4-1-15,-2 2 0,0 3 16,-4-1-16,-4-3 0,-4-1 16,-1 2-16,0 1 0,-4-1 15,-3-1-15,0 1 16,-1 0-16,-11-2 0,-4 2 15,3-1-15,2-1 0,-3 0 16,-3-2-16,-2 5 0,0 3 16,-12-10-16,-2-3 0,4 5 15,3 6-15,-6 1 0,-5 0 16,4 1-16,4 1 0,-34-8 0,7 2 16,7 3-16,8 6 0,-3-1 0,0 0 15,2 2-15,3 5 0,-9 2 16,-7 2-16,9 6 0,6 1 0,-13 1 15,-7 1-15,2 1 16,1 0-16,-14 9 0,-9 5 16,6 1-16,3 1 0,-11 6 0,-8 4 31,37-10-31,24-8 0,19-3 0</inkml:trace>
  <inkml:trace contextRef="#ctx0" brushRef="#br0" timeOffset="8514.4058">13636 2935 0,'0'0'0,"0"0"0,0 0 0,0 0 0,25 0 16,-25 0-16,22-1 16,-22 1-16,24 2 0,-10 1 15,4 3-15,2-1 0,2 0 0,7-1 16,1-1-16,1-1 0,0 1 15,2 1-15,2 0 0,2-1 16,-1 1-16,9-3 0,2-2 0,-1 2 0,0 1 16,10 0-16,1-4 15,-4 4-15,-3 0 0,4 1 16,3-1-16,4-2 0,-3-1 0,2 1 16,2 1-16,-2-1 0,-2-1 15,10 3-15,1 3 0,-6-2 16,-4-2-16,3-1 15,1 1-15,-3-1 0,1-1 16,28 0-16,-5 0 0,-8 1 16,-4 1-16,-3 0 0,0 0 15,-6 3-15,-2 0 0,3-3 16,3-1-16,-2-2 0,-1 0 16,0-1-16,0 2 0,-3 0 15,-2 0-15,2 1 0,1-1 0,-4 2 16,-1 1-16,3 1 0,2 0 0,-4-1 15,-2 0-15,6 1 0,3-3 16,-3 0-16,-4-2 0,1 1 16,-1 2-16,-2-1 0,-3 0 0,2 2 15,3-1-15,0 0 16,2-1-16,3 0 16,2 1-16,-6 0 0,-1 3 15,-1-4-15,1-2 0,1 1 16,-1 0-16,5-1 0,2 0 15,-5 3-15,-5 1 0,4-1 16,4 0-16,-3-1 0,-3-2 0,2 2 16,3 2-16,-5 2 15,-1 1-15,3-6 0,3-3 0,-4 1 0,0 3 16,0-1-16,1 0 0,-2-1 16,-2-2-16,3 3 0,3 2 15,-4-1-15,-2-1 0,2 2 16,1 1-16,-1-2 0,2-2 15,0 1-15,3 1 0,-5 0 16,-4 1-16,3 1 16,0-4-16,-6 2 0,-2 0 15,-5 3-15,-2 1 0,-7 3 16,-4 2-16,-9-3 0,-7-1 16,-4-3-16</inkml:trace>
  <inkml:trace contextRef="#ctx0" brushRef="#br0" timeOffset="17331.3636">29346 3525 0,'0'0'0,"0"0"15,26-1-15,-14 0 0,2-1 0,4 1 16,4-1-16,7 2 15,0-1-15,6 0 0,2-1 16,8 2-16,-2 2 16,5-1-16,2-1 15,-1-1-15,-2-1 0,13 4 0,2 1 16,-3 1-16,-1 1 0,12-1 16,-2 3-16,-7-4 0,-7 1 15,9-2-15,-1 1 0,-10 1 16,-6-1-16,-4 1 0,-3 1 15,-7-2-15,-6 0 0,-9-2 0,-4 0 16,-7-1-16,-6 0 0,2-1 0,-2 1 16,0 0-16</inkml:trace>
  <inkml:trace contextRef="#ctx0" brushRef="#br0" timeOffset="21474.0494">4346 4223 0,'0'0'0,"0"0"0,0 0 0,0 0 15,0 0-15,0 0 0,0 0 16,0 0-16,0 0 0,0 0 0,0 0 15,0 0-15,0 0 0,0 0 16,0 0-16,25 11 0,-25-11 16,0 0-16,0 0 0,20 9 15,-20-9-15,0 0 0,28 6 0,-28-6 16,22 6-16,-10-4 0,2-1 16,2-1-16,-1 0 0,0 1 0,2 0 15,-1 0-15,2 1 0,-1 1 16,0-1-16,1 0 0,0 1 15,5 0-15,1 2 0,-2 0 16,-2-1-16,2 1 16,2-1-16,-1 0 0,2-2 15,-2 2-15,2 1 16,0-2-16,0 0 0,3 0 0,1-3 16,-1 0-16,-2 0 0,9 1 15,2 0-15,-1 1 0,0 1 16,1-3-16,-1-3 0,0 2 15,-2 2-15,6 2 0,2-2 0,-4 0 0,-2-2 16,2 2-16,0 3 16,-1-3-16,-4-1 0,1 2 0,1 2 15,-2-2-15,-4-1 0,2 2 16,1 0-16,0-1 0,-4 0 0,1 1 16,0 0-16,-1 2 15,1 0-15,2-2 16,3 0-16,-5 0 0,-2-1 15,3 0-15,2 1 16,-1-2-16,-2-1 0,0-1 0,2-2 16,0 4-16,0 1 0,1 1 15,-1-1-15,0-1 0,-2-1 16,5-1-16,0 0 0,-2-2 16,-1 2-16,3-1 0,-1-1 0,0 2 0,-1 2 15,-1-1-15,0-2 0,-2 1 16,0-1-16,2 0 15,2-2-15,-2 3 0,-1 1 16,-1-1-16,3-4 16,-2 1-16,2-1 0,-1 2 0,0 0 15,0 1-15,0-1 0,-1 1 0,4-3 0,-5 2 0,0 0 16,1 1-16,1-2 16,-2 2-16,0 1 0,0-2 0,2 2 15,-3-1-15,1 1 0,0 0 16,0-1-16,2-1 0,0 0 15,0 0-15,2 2 0,-2 0 16,-5-1-16,4 1 16,1-1-16,-1 1 15,-5 2-15,4-2 0,1-2 0,-2 2 0,0 1 16,-1-1 0,2 1-16,-4-1 0,-3 1 0,5 0 0,1 0 15,-1 0-15,-4 0 0,1 1 16,1 1-16,-2 1 0,0-1 0,1-1 15,2-1 1,-2 3-16,0 1 0,0-2 0,2-2 0,-9 0 16,2 0-16,1 0 0,1 0 15,-1-1-15,-2 1 0,3 0 16,1 0-16,0 0 0,0 0 16,-1-1-16,0 0 0,-1 1 15,0 0-15,1 0 16,1-2-16,-1 1 0,0-2 15,0 1-15,1 1 16,-1 1-16,-1-1 0,2-1 0,0 0 16,0 1-16,0 1 0,0 0 15,-1 1-15,-2-1 0,-2 1 0,3-1 16,1 0-16,0 0 16,0 0-16,0 1 0,0 1 0,-1 0 0,-3 0 15,3-1-15,1-1 0,0 0 16,0 0-16,0 0 0,1 2 15,-2-1-15,0-1 0,0 0 16,1 0-16,-1 0 0,3 0 16,-1-1-16,1 1 0,-1-2 15,-1 1-15,2 0 0,2 2 0,-2-1 0,1 1 16,-1 1-16,0-1 0,-1-1 16,0 0-16,2 1 0,2 0 15,-1 0-15,-1 0 0,0-1 16,2 1-16,-1-1 0,1 0 0,0 1 15,0-1-15,0 0 0,-2 0 16,1 0 0,2 1-16,-2-1 0,-1 1 15,3 1-15,0-1 0,0 0 16,-1 0-16,1 0 0,-1 2 16,1-2-16,-2-1 0,2 0 15,1 2-15,0-2 0,-2 1 0,2-1 16,2 1-16,-3 0 0,0 0 15,7-2-15,1 0 0,0 1 0,0 1 16,-1 0-16,0-2 0,-2 0 16,-2 0-16,0 1 0,4 0 15,-4 0-15,-1 1 0,2-1 16,1 0-16,-1 0 0,-1 0 0,0-1 16,2-2-16,-1 3 15,-2 3-15,2-3 16,2 0-16,-2 1 0,-3 0 15,3-1-15,0-1 0,-1 0 16,-1 1-16,0 0 0,2 0 16,-2 1-16,0 1 0,0-2 0,3-1 0,-2 1 15,-1 1-15,0 2 0,2-2 16,-1-1-16,-1-1 0,1 1 16,0 1-16,0 0 0,0 2 15,1-1-15,0-1 0,0 0 16,-1 1-16,1-1 0,0-1 15,-2 0-15,-2 2 0,3-2 16,2 0-16,-2-1 0,-3-1 0,2 2 16,1 0-16,-1 2 0,-1 1 15,2-1 1,0-2-16,-2 0 0,1-2 16,1 2-16,1 0 0,-2 0 15,0 0-15,1 2 0,1 0 16,-1 0-16,-1-1 0,2 0 15,2 1-15,-2-1 0,-1 2 0,1-1 16,0 1-16,-2-3 16,0-3-16,1 3 0,1 2 0,-3-2 0,-1-1 15,1 2-15,3 0 0,-2 1 16,-1-1-16,1 2 0,2 0 0,-2-3 16,-2-1-16,4-1 0,2-2 15,-2 4-15,-2 3 0,2-3 16,1-2-16,-1 1 0,-3-1 15,2 1-15,1 1 0,0 1 0,-1 2 16,0-1-16,1-4 0,0 2 16,-1 2-16,1-6 0,2-1 15,-3 4-15,-3 5 0,3-2 0,2 0 16,-2-3-16,-2-1 0,2 1 16,1 1-16,-2 0 0,-2 1 15,3-1 1,1-1-16,-2-1 0,-2 2 0,4 3 15,3 0-15,-2 0 16,-2-4-16,2 2 0,1 1 16,-2-2-16,-1-2 0,2 1 15,2 1-15,0 0 0,-1 1 0,2-1 16,3-1-16,-3-1 0,-1 1 16,4 0-16,1-1 0,-2-1 0,-2 3 15,8-1-15,1 1 0,-2 1 16,-1 0-16,0 1 0,0-2 15,0 0-15,-1-3 0,2 3 0,2 2 16,-2-1-16,-2-2 0,3-1 16,2 0-16,-2-2 0,-1 2 15,2-1 1,1 2-16,-3 0 0,-2 0 16,6-1-16,0 0 0,-6 2 0,-1 2 15,8-3-15,0-2 16,-4 3-16,-2 1 0,0-1 0,1-4 15,-3 4-15,0 3 0,2-1 16,2 0-16,-4 2 0,-1 2 16,0-2-16,2 1 0,-2-5 0,-2-2 0,4 0 15,3-1-15,-2 1 0,-3 1 16,0 2-16,-1 4 16,-4-5-16,1-1 0,7-1 0,1 4 15,-8-4-15,-1-2 0,7 1 16,1 2-16,-8 1 0,0 0 15,3 1 1,4 2-16,-3-3 0,0-4 16,3 3-16,1 2 0,-1-2 15,-1 0-15,5-2 0,0-2 0,-8 2 16,-2 1-16,8 0 0,2 1 16,-7 0-16,-1-1 0,5 1 15,-1 1-15,-9 1 0,-4 1 16,3-4-16,1 0 0,-3 0 0,-1 1 0,-1 1 15,1 2-15,-4-2 0,-1-1 16,2 2-16,3 0 0,-7 0 16,-3-1-16,0 3 0,-2-1 15,1 0-15,-1-2 0,2-1 16,-1 0-16,-2 0 0,0 2 16,-2-1-16,0 2 0,-1-2 0,-1 1 0,-1-1 15,-2 0-15,0 0 16,-1-1-1,-2 3-15,0 0 0,1-1 0,-1-1 16,1-1-16,-1 1 16,-1 0-16,1 1 0,-2-1 15,0 2-15,0-2 0,0 0 0,-2 0 16,3 1-16,-3-1 0,2 1 0,-2-1 16,2-1-16,-2 1 0,0 0 15,0 0-15,0 0 0,0 2 16,0-2-16,0 0 0,0 0 15,0 0-15,0 0 0,0 0 16,0 0-16,0 0 0,0 0 16,0 0-16,0 0 0,0 0 0,0 0 0,0 0 15,0 0-15,0 0 0,0 0 16,0 0-16,0 0 0,0 0 16,0 0-16,0 0 0,0 0 15,0 0-15,0 0 0,0 0 16,0 0-16,0 0 0,0 0 0,0 0 31,0 0-31,0 0 0,0 0 0,0 0 16,0 0-16,0 0 0,0 0 15,0 0-15,0 0 16,0 0-16,0 0 0,0 0 0,0 0 16,0 0-16,0 0 0,0 0 15,0 0-15,0 0 0,0 0 0,0 0 16,0 0-16,0 0 0,0 0 0,0 0 15,0 0-15,0 0 0,0 0 16,0 0-16,0 0 0,0 0 0,2 4 16,-2-4-16,0 0 15,-3 5-15</inkml:trace>
  <inkml:trace contextRef="#ctx0" brushRef="#br0" timeOffset="24035.9043">19005 4374 0,'0'0'0,"0"0"0,0 0 15,0 0-15,0 0 0,22 3 16,-22-3-16,0 0 0,0 0 0,27-3 0,-27 3 0,0 0 15,20-3-15,-14 2 0,1-2 16,0 1-16,-1 0 0,2-1 16,1 2-16,-1-2 0,1 1 15,2 1-15,3 0 0,-1-1 16,-1 1-16,2-1 0,2 1 16,-1 0-1,1 0-15,1 0 0,2 1 16,0-1-16,-2 1 0,3 0 0,2 0 0,5 0 0,-2 0 0,1 0 15,2 0-15,-3-1 16,1 1-16,4 0 0,3-2 16,-3 2-16,-2-1 0,7 1 15,2-1-15,-1 0 16,2-1-16,-1 0 0,1 1 16,-1-2-16,2 1 0,7 0 15,-1-2-15,-1 2 0,0 1 0,-1 0 16,0-1-16,0-1 0,0 2 15,1 0-15,2 0 0,-3 0 16,-3-1-16,8 2 0,-2 1 16,0-2-16,2-1 15,-2 2-15,0 2 0,0-1 16,-1 0-16,1-1 0,0-1 16,-2 0-16,-1 2 0,3-1 15,1 1-15,5-1 0,-1 1 16,-1 0-16,2-1 0,-2 0 15,-2 0-15,2 0 0,-1 0 16,0 0-16,-2 2 0,3-2 0,2 0 0,-3 0 16,0-1-16,-1 2 0,2 2 15,-1-2-15,-1-2 0,2 1 16,0-1-16,1-1 0,0 2 16,0 2-16,-1-1 0,0 0 0,-1-2 15,22 1-15,-6 1 16,-4-1-16,-4-2 0,-1-2 0,1-1 15,-5 5-15,0 4 0,0-2 0,0 2 16,0-3-16,1 0 0,0 0 16,-1-1-16,-2 1 0,-1-1 15,1-1-15,2-1 0,1 1 16,-1 2-16,1-3 0,2-3 16,-6 2-16,-2 1 15,6 1-15,4 1 0,-1-3 16,-1 1-16,-2-2 15,-2 2-15,0 0 0,-2 3 0,2-3 16,2-2-16,-2 0 16,-2-1-16,0 5 0,-2 0 0,-3 2 15,-2 0-15,3-1 0,2-1 16,-3 0-16,-2-1 0,5 0 0,3 1 0,-3-1 16,-1 0-16,4 1 0,1 2 15,-3-1-15,0-1 0,-3 0 16,-2 2-16,-1-2 0,0 0 15,1 3-15,1-1 0,-19 0 0,4 0 16,6-2-16,5-1 16,-2 1-16,0 3 15,0-3-15,2-1 0,0 2 16,1 3-16,-2-3 0,1-1 16,0 1-16,-1-1 0,1 0 15,0-1-15,-2 0 0,0-2 0,0 1 16,3 0-16,-2 0 0,-2 0 15,2-1-15,2 2 16,-2-1-16,0 0 0,2 0 0,1 0 0,-2 2 16,0 2-16,0-2 0,0-1 15,-3-2-15,-1 1 0,8 1 16,0 1-16,-6-1 0,-1 0 0,9 1 16,0-2-16,-7 2 0,-1 0 15,7 0-15,0 0 16,-2 0-16,0 0 0,-1-1 0,0-1 0,-2 0 15,0 0-15,2 1 0,2 2 16,-1-1-16,0 0 0,-1 0 16,-2 2-16,2-1 0,0-1 0,0-1 15,-1-2-15,1 3 0,1 1 16,0 0-16,0 1 0,-1-2 16,-2 0-1,0 0-15,-1 0 0,1 1 16,1 1-16,-1-1 0,-2-1 15,2 2-15,1-2 0,-2 2 16,-1 0-16,-3-2 0,3 0 0,4 1 16,-3 2-16,-3-2 0,0-1 15,2 1-15,0-1 0,0 2 16,-1 1-16,1-2 0,-1-1 0,0-1 16,-2 1-16,1 0 0,2 0 15,-1 1-15,0 2 0,0-2 0,1 1 16,-4-2-16,-1 0 0,2 1 15,1 1-15,0-2 0,-3 0 16,-1 0-16,0 1 0,0-1 16,0 1-16,0-1 15,-1-1-15,-3 1 16,-1 1-16,1 1 0,1-1 0,-6 0 16,0 0-16,0-1 0,1-1 15,-2 1-15,0 1 0,1 0 16,1 0-16,-1 1 0,0 0 15,2-1-15,0-1 0,-2 0 16,-2 1-16,0 0 0,0-1 0,-2 0 16,-1 1-16,2 0 0,1 0 15,-1-2-15,0 0 0,0 1 0,0 1 16,-2 0-16,1-1 0,-2 3 16,-1-1-16,0-1 0,-2-1 15,-1 0-15,0 0 0,0-1 16,-1 1-16,-4 0 15,0 0-15,-1 0 16,-2 0-16,1 0 0,-2 0 0,0-1 16,-2-2-16,-2 3 0,2-1 15,-2 1-15,0 0 0,-2 3 16,0-2-16,-2 1 0,0-1 16,-2 1-16,1 0 0,-1 1 15,2-2-15,-1 0 0</inkml:trace>
  <inkml:trace contextRef="#ctx0" brushRef="#br0" timeOffset="26928.3355">16313 4245 0,'0'0'16,"0"0"-16,0 0 0,0 0 0,0 0 16,0 0-16,25 1 0,-25-1 15,0 0-15,24 2 0,-24-2 16,0 0-16,32 2 0,-18-1 15,1 0 1,2 0-16,-1 1 0,3 0 0,2 1 0,0 0 0,1 0 0,9 0 16,2 1-16,0-2 0,0 0 15,2 0-15,3 0 0,-2 1 16,1-2-16,9 0 0,1 1 16,-1 0-16,-2 0 0,10 2 15,1-2-15,-4 0 0,-5 1 16,3-3-1,3 1-15,-3 2 0,-3 0 0,10 0 16,2-1-16,-7 0 16,-2-1-16,4-1 0,4 1 15,-5-1-15,-3 0 0,8-1 0,-1-1 16,-3 1-16,-2 1 0,-1-2 16,2-2-16,-5 1 0,-4 0 0,3-2 31,1 0-31,-3-2 0,-2-1 0,-1 1 0,0 0 0,-5 0 0,-3-2 15,0 0-15,0 0 0,-2 0 16,-1 0-16,-2-2 0,-3-2 16,-2-2-16,-2 1 0,-3 1 15,-1 0-15,-3 2 0,-3 3 0,1-6 32,0-1-32,-3-1 0,-3 0 0,-2-1 15,-4-1-15,-3 1 0,-1 3 16,-1-2-16,-2-2 0,-2 2 15,0 0-15,-2-3 0,-2-2 0,3 5 16,0 0-16,-4 1 0,-3-1 16,1 3-16,-2-1 0,-1 0 15,0-2-15,-1 0 0,0 1 0,-3-2 16,-4 0-16,1 2 0,-1 1 16,-8-1-16,-4 1 0,3 0 15,2-1-15,-2 2 0,-3-2 16,0 3-16,2 1 0,-4 1 15,-1 0-15,1 1 0,3 2 16,-10-1-16,-1-1 16,4 0-16,2 1 0,-4 2 15,-2 1-15,2 1 0,4 2 16,-5-2-16,-4 1 0,5 2 16,3 0-16,-9-1 0,0-2 15,4 3-15,5 3 0,-2-2 16,-3-1-16,4 0 0,2 0 15,0 1-15,-1 2 0,3 1 0,4 0 0,-1-1 16,1 0-16,1 0 0,3 1 16,1-1-16,0 2 0,5-3 15,3-1-15,0 3 0,1 1 16,2 1-16,2 1 0,-4-1 16,-1-1-16,3 0 0,3 0 0,0 0 15,-1-1-15,2 2 0,-1 0 0,-1 3 16,-2-1-16,2 1 0,2 2 15,-1 0-15,1-1 0,-1 1 16,0 0-16,2-2 0,-3 2 16,1 0-16,1 1 0,0 2 15,2 1-15,0 1 0,1 1 0,-1-2 16,-2 1 0,4-1-16,2 1 0,0 0 15,-1 1-15,1-1 0,1 0 16,1 3-16,0 1 0,0 0 0,2-2 15,0-1-15,1 2 16,2 0-16,1 0 0,1 1 16,0 1-16,4-1 0,0 0 0,1-1 15,0 0-15,2-3 0,0 0 0,4 2 16,1 0-16,1-1 0,1-4 16,1 0-16,2 0 0,-1-1 15,0 0-15,2 0 0,1 0 16,0-2-16,-2 0 0,2-1 15,1 0-15,-4-2 0,-1-1 16,5 1-16,-1-1 16,-2 0-16,-1-1 0,2 1 15,0-1-15,1-1 0,-1 0 0,0-1 16,-1 1-16,-1 1 16,1-1-16,-1-1 0,1 0 15,1 0-15,-1 2 0,1 1 16,-1-2-16,0-2 0,-2-2 0,-1 1 15,0-1-15,-1 1 0,-1 1 0,0 0 16,0-1-16,0 0 0,-1 0 16,-1 0-16,0 0 0,-1 0 15,0 0-15,-1 0 0,-2 0 0,1 0 16,-1 0-16,1 1 0,0 0 16,-1 1-16,1 1 0,-2-2 15,-1-1 1,1-1-16,-1 1 0,-2 0 0,2 0 15,-2 0-15,1 2 0,-1-2 16,3 2-16,-3-2 0,0 0 16,3-2-16,-3 2 0,1-4 0,-2 2 15,1 2-15,0-3 16,0 3-16,0 0 0,0 0 16,2 3-16,-1-1 0,0 1 0,-1-3 15,0 0-15,0 0 0,0 0 0,0 0 16,2 2-16,-2-2 15,0 0-15,0 0 0,0 0 16,0 0-16,0 0 0,0 0 0,0 0 16,2-3-16,-2 3 0,0 0 15,0 0-15,0 0 0,0 0 0,0 0 16,0 0-16,0 0 0,0 0 0,0 0 16,0 0-16,2 5 0,-2-5 15,0 0-15,-3-5 0,3 5 16,0 0-16,0 0 0,0 0 15,5 2-15,-5-2 0,0 0 16,0 0 0,0 0-16,0 0 0,0 0 15,0 0-15,0 0 0,0 0 0,0 0 16,0 0-16,0 0 16,0 0-16,0 0 0,0 0 15,0 0-15,0 0 0,0 0 16,0 0-16,0 0 0,0 0 0,0 0 15,0 0-15,0 0 0</inkml:trace>
  <inkml:trace contextRef="#ctx0" brushRef="#br0" timeOffset="44575.8143">16397 4238 0,'0'0'0,"0"0"0,0 0 16,0 0-16,0 0 0,25-4 15,-25 4-15,0 0 0,27-3 16,-27 3-16,22-2 0,-9 1 16,0 0-16,3 1 0,1 1 15,2-1-15,1-1 16,3 1-16,3 0 0,9 1 16,-2 2-16,4 0 0,4-1 15,1 1-15,2-1 0,13-2 16,3 0-16,-3 1 0,-2 2 15,13-1-15,0 2 0,-4-2 16,-5 1-16,12-1 0,-1 0 16,-6 2-16,-4 1 0,8 0 0,0-1 15,-8-1-15,-5 1 0,-1-1 16,-1 1-16,-6 0 0,-6-1 0,15 1 16,-9 1-16,-24-3 0,-2-1 15,-2 2-15,-2 0 0,-1 0 16,-3 0-16,-8 1 0,-4 4 15,-6-2-15,-2-3 16,2-1-16,2 0 0,0-1 0</inkml:trace>
  <inkml:trace contextRef="#ctx0" brushRef="#br0" timeOffset="58396.3156">1876 9662 0,'0'0'0,"0"0"15,0 0-15,0 0 0,0 0 16,0 0-16,0 0 0,9 24 16,-9-24-16,0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emf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customXml" Target="../ink/ink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3.emf"/><Relationship Id="rId5" Type="http://schemas.openxmlformats.org/officeDocument/2006/relationships/customXml" Target="../ink/ink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25.emf"/><Relationship Id="rId5" Type="http://schemas.openxmlformats.org/officeDocument/2006/relationships/customXml" Target="../ink/ink9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7.emf"/><Relationship Id="rId5" Type="http://schemas.openxmlformats.org/officeDocument/2006/relationships/customXml" Target="../ink/ink1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em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customXml" Target="../ink/ink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emf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customXml" Target="../ink/ink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24.emf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读后续写精编（二）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7195"/>
            <a:ext cx="10968990" cy="583247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6.2  2024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月</a:t>
            </a:r>
          </a:p>
          <a:p>
            <a:pPr marL="0" indent="0" algn="just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Screenshot_20251117_0422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955675"/>
            <a:ext cx="6000750" cy="5415915"/>
          </a:xfrm>
          <a:prstGeom prst="rect">
            <a:avLst/>
          </a:prstGeom>
        </p:spPr>
      </p:pic>
      <p:pic>
        <p:nvPicPr>
          <p:cNvPr id="4" name="图片 3" descr="Screenshot_20251117_042218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585" y="1083310"/>
            <a:ext cx="5576570" cy="2892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61760" y="686880"/>
              <a:ext cx="10668600" cy="230040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400" y="677520"/>
                <a:ext cx="10687320" cy="2319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3545"/>
            <a:ext cx="10968990" cy="58261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 descr="Screenshot_20251117_042545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197485"/>
            <a:ext cx="10968355" cy="63639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34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5" y="427355"/>
            <a:ext cx="11205845" cy="5821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45320" y="4074480"/>
              <a:ext cx="9758880" cy="118260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5960" y="4065120"/>
                <a:ext cx="9777600" cy="120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4175" y="401955"/>
            <a:ext cx="11343005" cy="59836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1325" y="620395"/>
            <a:ext cx="11229340" cy="5720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0370"/>
            <a:ext cx="10968990" cy="58293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3351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83540"/>
            <a:ext cx="11019155" cy="5865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50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65" y="326390"/>
            <a:ext cx="11243945" cy="60394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186920" y="3220200"/>
              <a:ext cx="9236520" cy="113544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7560" y="3210840"/>
                <a:ext cx="9255240" cy="1154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1955"/>
            <a:ext cx="10968990" cy="584771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5011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278130"/>
            <a:ext cx="11113135" cy="6079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75360" y="639360"/>
              <a:ext cx="10392120" cy="28479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000" y="630000"/>
                <a:ext cx="10410840" cy="2866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395605"/>
            <a:ext cx="10973435" cy="5854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42800" y="3814200"/>
              <a:ext cx="9701640" cy="85968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3440" y="3804840"/>
                <a:ext cx="9720360" cy="87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6.3  2023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 &amp;2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（该篇自己阅读）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6.4  2023.01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月（被拯救的蜂鸟）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Screenshot_20251117_0510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" y="1124585"/>
            <a:ext cx="5892800" cy="5124450"/>
          </a:xfrm>
          <a:prstGeom prst="rect">
            <a:avLst/>
          </a:prstGeom>
        </p:spPr>
      </p:pic>
      <p:pic>
        <p:nvPicPr>
          <p:cNvPr id="5" name="图片 4" descr="Screenshot_20251117_050941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45" y="1189355"/>
            <a:ext cx="5260975" cy="2519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431280" y="6829920"/>
              <a:ext cx="360" cy="3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920" y="6820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IMG_20251117_041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86055"/>
            <a:ext cx="11814810" cy="6584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根据情节出文章</a:t>
            </a:r>
            <a:r>
              <a:rPr lang="en-US" altLang="zh-CN"/>
              <a:t>-</a:t>
            </a:r>
            <a:r>
              <a:rPr lang="zh-CN" altLang="en-US">
                <a:solidFill>
                  <a:schemeClr val="tx1"/>
                </a:solidFill>
              </a:rPr>
              <a:t>这一篇范文写得一般，选择性阅读即可。</a:t>
            </a: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17_0525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829310"/>
            <a:ext cx="5264150" cy="5718810"/>
          </a:xfrm>
          <a:prstGeom prst="rect">
            <a:avLst/>
          </a:prstGeom>
        </p:spPr>
      </p:pic>
      <p:pic>
        <p:nvPicPr>
          <p:cNvPr id="5" name="图片 4" descr="Screenshot_20251117_052452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05" y="876935"/>
            <a:ext cx="6383655" cy="5670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704520" y="1280520"/>
              <a:ext cx="10797120" cy="2806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160" y="1271160"/>
                <a:ext cx="10815840" cy="2825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7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the video) </a:t>
            </a:r>
          </a:p>
          <a:p>
            <a:pPr marL="0" indent="0" algn="just">
              <a:lnSpc>
                <a:spcPts val="2700"/>
              </a:lnSpc>
              <a:spcAft>
                <a:spcPts val="0"/>
              </a:spcAft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few weeks later, I went to the farm again.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Having parked my car at the same position as before and stepped on the blackberry-lined path again, I walked past the familiar milking house. The shrill chirping of cicadas filled the air as if alerting me to check it. I paced inside, finding the window well fixed by my friend and new cobwebs hanging in the corner. There was no sign of the hummingbird. Then I just set aside my slight sense of loss and went to have time with my old friend, catching up on updates and talking deep into night. </a:t>
            </a:r>
          </a:p>
          <a:p>
            <a:pPr marL="0" indent="0" algn="just">
              <a:lnSpc>
                <a:spcPts val="2700"/>
              </a:lnSpc>
              <a:spcAft>
                <a:spcPts val="0"/>
              </a:spcAft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 was just about to leave when the hummingbird appeared.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familiar tiny figure merrily hovered and took wing to fly into my car through the window. I reached out my hand and spread out my palm to let her perch on. She chirped, eyes locking with mine again. Seconds later, when she squealed and vanished into darkness, I felt something on my palm, I looked down, surprised to see a blackberry left. I chuckled, feeling a wonderful connection with a tiny lovable creature.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05960" y="3103920"/>
              <a:ext cx="9912240" cy="2867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600" y="3094560"/>
                <a:ext cx="9930960" cy="2886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75945"/>
            <a:ext cx="10968990" cy="56737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800">
                <a:solidFill>
                  <a:schemeClr val="tx1"/>
                </a:solidFill>
              </a:rPr>
              <a:t>6.5 2022</a:t>
            </a:r>
            <a:r>
              <a:rPr lang="zh-CN" altLang="en-US" sz="2800">
                <a:solidFill>
                  <a:schemeClr val="tx1"/>
                </a:solidFill>
              </a:rPr>
              <a:t>新</a:t>
            </a:r>
            <a:r>
              <a:rPr lang="en-US" altLang="zh-CN" sz="2800">
                <a:solidFill>
                  <a:schemeClr val="tx1"/>
                </a:solidFill>
              </a:rPr>
              <a:t>1&amp;2 </a:t>
            </a:r>
            <a:r>
              <a:rPr lang="zh-CN" altLang="en-US" sz="2800">
                <a:solidFill>
                  <a:schemeClr val="tx1"/>
                </a:solidFill>
              </a:rPr>
              <a:t>（该题太简单，范文可以不看）</a:t>
            </a: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明天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3710"/>
            <a:ext cx="10968990" cy="57759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高考真题精讲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6.1 2025</a:t>
            </a:r>
            <a:r>
              <a:rPr lang="zh-CN" altLang="en-US">
                <a:solidFill>
                  <a:schemeClr val="tx1"/>
                </a:solidFill>
              </a:rPr>
              <a:t>新</a:t>
            </a:r>
            <a:r>
              <a:rPr lang="en-US" altLang="zh-CN">
                <a:solidFill>
                  <a:schemeClr val="tx1"/>
                </a:solidFill>
              </a:rPr>
              <a:t>1&amp;</a:t>
            </a:r>
            <a:r>
              <a:rPr lang="zh-CN" altLang="en-US">
                <a:solidFill>
                  <a:schemeClr val="tx1"/>
                </a:solidFill>
              </a:rPr>
              <a:t>新</a:t>
            </a:r>
            <a:r>
              <a:rPr lang="en-US" altLang="zh-CN">
                <a:solidFill>
                  <a:schemeClr val="tx1"/>
                </a:solidFill>
              </a:rPr>
              <a:t>2 </a:t>
            </a:r>
          </a:p>
          <a:p>
            <a:pPr marL="0" indent="0">
              <a:buNone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Screenshot_20251117_032306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10" y="473710"/>
            <a:ext cx="4019550" cy="5775960"/>
          </a:xfrm>
          <a:prstGeom prst="rect">
            <a:avLst/>
          </a:prstGeom>
        </p:spPr>
      </p:pic>
      <p:pic>
        <p:nvPicPr>
          <p:cNvPr id="4" name="图片 3" descr="Screenshot_20251117_032319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930" y="629920"/>
            <a:ext cx="4213860" cy="56203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95440" y="410760"/>
              <a:ext cx="6628680" cy="141372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6080" y="401400"/>
                <a:ext cx="6647400" cy="1432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8310"/>
            <a:ext cx="10968990" cy="58013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Screenshot_20251117_033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448310"/>
            <a:ext cx="11457940" cy="5801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365120" y="1958040"/>
              <a:ext cx="9696600" cy="428004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5760" y="1948680"/>
                <a:ext cx="9715320" cy="4298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2595"/>
            <a:ext cx="10968990" cy="580707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 descr="Screenshot_20251117_033008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" y="442595"/>
            <a:ext cx="11007725" cy="5807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10440" y="1112760"/>
              <a:ext cx="10016280" cy="535032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1080" y="1103400"/>
                <a:ext cx="10035000" cy="5369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7350"/>
            <a:ext cx="10968990" cy="586232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(ds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修改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</a:p>
          <a:p>
            <a:pPr marL="0" indent="45720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wave of guilt washed over me as I finally saw my brother's struggles and my own selfish blindness. Lost in my frustrations, I had ignored his pain. Staring at our childhood photos, I felt a sharp regret for letting something as trivial as a pet dog shatter our bond. I had failed him. After a heartfelt talk with my wife, we decided to extend an olive branch: a box of homemade biscuits. With a heart full of remorse, I gathered the baked goods and set out for my brother's house, unsure of what reception awaited me.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7350"/>
            <a:ext cx="10968990" cy="586232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（原创版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marL="0" indent="45720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sense of unease gnawed at me as I knocked. When the door creaked open, there stood my brother with Max by his side. Before either of us could speak, Max hurled himself into my embrace like a furry cannonball, covering my face with affectionate licks. It was the sign that the ice was melting. “Come in, brother,” he said, a faint smile hovering around his lips. It was on that unforgettable afternoon that the three of us shared the biscuits, and in doing so, forged a renewed and stronger bond.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183320" y="2413440"/>
              <a:ext cx="9660240" cy="59040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960" y="2404080"/>
                <a:ext cx="9678960" cy="609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9415"/>
            <a:ext cx="10968990" cy="585025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Screenshot_20251117_041528_edit_1785296944139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" y="399415"/>
            <a:ext cx="11153140" cy="5914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12960" y="1761120"/>
              <a:ext cx="10665360" cy="8172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600" y="1751760"/>
                <a:ext cx="10684080" cy="100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8465"/>
            <a:ext cx="10968990" cy="583120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Screenshot_20251117_041444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418465"/>
            <a:ext cx="11022965" cy="5885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525</Words>
  <Application>Microsoft Office PowerPoint</Application>
  <PresentationFormat>宽屏</PresentationFormat>
  <Paragraphs>16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Times New Roman</vt:lpstr>
      <vt:lpstr>Wingdings</vt:lpstr>
      <vt:lpstr>WPS</vt:lpstr>
      <vt:lpstr>读后续写精编（二）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221</cp:revision>
  <dcterms:created xsi:type="dcterms:W3CDTF">2019-06-19T02:08:00Z</dcterms:created>
  <dcterms:modified xsi:type="dcterms:W3CDTF">2025-11-19T09:23:42Z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65C1D2228076463099B7EA6AEA0EA2CF_11</vt:lpwstr>
  </property>
</Properties>
</file>