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ink/ink1.xml" ContentType="application/inkml+xml"/>
  <Override PartName="/ppt/tags/tag85.xml" ContentType="application/vnd.openxmlformats-officedocument.presentationml.tags+xml"/>
  <Override PartName="/ppt/tags/tag86.xml" ContentType="application/vnd.openxmlformats-officedocument.presentationml.tags+xml"/>
  <Override PartName="/ppt/ink/ink2.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showGuides="1">
      <p:cViewPr varScale="1">
        <p:scale>
          <a:sx n="31" d="100"/>
          <a:sy n="31" d="100"/>
        </p:scale>
        <p:origin x="212" y="24"/>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29T23:47:23.016"/>
    </inkml:context>
    <inkml:brush xml:id="br0">
      <inkml:brushProperty name="width" value="0.05292" units="cm"/>
      <inkml:brushProperty name="height" value="0.05292" units="cm"/>
      <inkml:brushProperty name="color" value="#FF0000"/>
    </inkml:brush>
  </inkml:definitions>
  <inkml:trace contextRef="#ctx0" brushRef="#br0">2161 2491 0,'0'0'0,"0"0"16,0 0-16,0 0 0,0 0 0,0 0 15,0 0-15,0 0 0,24-5 16,-24 5-16,0 0 0,0 0 16,0 0-16,25 5 0,-25-5 15,0 0-15,0 0 0,29 1 16,-29-1-16,0 0 0,28-4 0,-17 4 16,3 0-16,-1-1 15,0 0-15,3 1 0,0 0 16,2 0-16,1-1 0,0 0 15,3 1-15,-3 0 0,3 0 0,6 0 16,-2 1-16,2 0 0,1 0 16,-3 1-16,3 0 0,1 0 15,-1-1-15,11 0 0,-1 0 16,-4-1-16,-1 0 0,4 2 16,0 2-16,0-3 0,0-3 0,9 2 15,0 0-15,-5-2 16,-1-1-16,3 2 0,3 0 15,-3-1-15,-3 1 0,3-2 0,2 1 16,6 0-16,-4 0 0,-1 1 16,4 1-16,-4-3 0,-2 0 0,5-1 15,-2 0-15,0 2 16,-2 0-16,8-1 0,0 1 16,-5-1-16,-3-1 0,3 1 15,2 2-15,-7 0 0,-2-1 0,4-1 16,3-1-16,-5 3 0,0 2 15,2-1-15,3 0 16,-5-1-16,-5-1 0,5 0 0,4 2 16,-5-1-16,-4 1 0,4 0 15,4-1-15,-6 0 0,-1-1 16,3 1-16,2 1 0,-2 1 16,-2 1-16,4-1 0,0 1 15,-4-2-15,-3-1 0,5 0 16,3 0-16,-2-2 0,-1 0 0,-1 0 15,2 2-15,-3 0 0,0 1 16,0-1-16,6 1 0,-8 0 16,1 0-16,1 1 0,0-1 15,-3 0-15,0 0 0,0 1 16,4 1-16,-2 1 0,-6-2 0,5 0 16,-2 1-16,2-1 15,-4-1-15,3 0 0,0-1 16,-1 1-16,-4 0 0,5 2 0,4 4 15,-9-5-15,-1-1 0,9 0 16,3 1-16,-10 0 0,-2-1 16,9 1-16,3 1 0,-10 0 15,-2-2-15,3 0 0,3 1 16,-4 0-16,1 2 0,3-1 16,4-1-16,-4-2 0,-1-2 15,1 2-15,2 1 0,-2-1 0,-2 1 16,2 0-16,3 0 15,-2 0-15,-2-1 0,1 1 0,0 1 16,1-1-16,-2 0 0,3 2 16,1 1-16,-1-1 0,-2-2 0,3 0 15,0-1-15,0 1 16,-2-1-16,8 1 0,0-2 16,-7 4-16,-5-1 0,9 0 15,1-1-15,-8 0 0,-1 2 0,7-1 16,2-1-16,-7 0 15,-1 1-15,6-2 0,0 0 0,-2 2 16,-1 1-16,0-2 0,3-1 16,-2-1-16,-1 0 0,0 0 15,0 2-15,2-2 0,0 2 16,1 0-16,1 2 0,-3-2 16,0 1-16,2 0 0,2 0 15,-4-2-15,-1 0 0,1 0 16,2 1-16,-4 0 0,-3 0 0,5 1 15,2-1-15,-4 0 16,-3 0-16,3 0 0,0 0 0,-1-1 16,-3 1-16,0 1 0,1 1 15,-8 0-15,0-2 0,0 1 16,-1 1-16,-3-1 0,-2 2 16,-1-2-16,0-1 0,-2 1 15,-1 3-15,-3-2 0,-2 1 16,-5-1-16,-2 2 0,-2-3 15,-1 2-15,1-2 0</inkml:trace>
  <inkml:trace contextRef="#ctx0" brushRef="#br0" timeOffset="9789.1916">2099 2421 0,'0'0'0,"0"0"16,0 0-16,0 0 0,0 0 0,0 0 15,0 0-15,25 11 0,-25-11 0,0 0 16,26 8-16,-26-8 0,22 7 16,-7-5-16,0 2 15,0-1-15,3-1 0,1 2 16,5-1-16,-2-1 0,0-1 0,9 2 16,3 1-1,-2 1-15,2 0 0,1-1 16,4 0-16,0-1 0,3 0 15,9 0-15,2-1 0,4 0 0,0 1 16,-6-3-16,0 1 16,0-1-16,-2 0 0,9-1 15,-2 1-15,-2 1 0,-3 1 0,-2-4 16,2 1-16,0-1 0,-1 1 0,-2 1 16,0 0-16,5-3 0,-4-2 0,0 1 15,-1 1-15,-4-3 0,-3-1 16,1 0-16,1 0 0,-2 0 15,-3 1-15,1-5 0,-1-1 16,-1-2-16,-1-2 0,-2 2 16,-2 0-1,-4 0-15,0-2 0,0-1 16,-2-2-16,-4 1 0,-3 2 0,0-3 16,-3-4-16,0 0 15,-1-3-15,-3 2 0,2 0 16,-6-1-16,2 1 0,-3-5 15,-5-1-15,-1 1 0,-2 1 0,-1 3 16,-1 0-16,-3-1 0,-1 0 0,-1 0 16,-2 1-16,0-1 0,1-1 0,-1 2 15,1 0-15,2 0 16,-3 0-16,-1-1 0,-3 1 0,1 1 16,-1 2-16,-3-2 15,-1 2-15,1-1 0,-1-1 0,1 3 16,-5-1-1,0 3-15,-4-1 0,1 3 16,0 1-16,-4-2 0,1-2 0,0 4 16,-4-1-16,1 2 0,-1 1 15,-2 0-15,-2 1 0,-1 2 16,2 0-16,-5 1 0,0 3 16,-7-2-16,-1 1 0,4 2 15,-2 2-15,1-3 0,1-2 0,-3 6 16,3 3-16,-1-2 0,-1-5 15,1 6-15,-1 1 0,-1 2 0,-1 0 16,-1 1-16,-1-1 0,-4 1 16,3 0-16,-3 2 0,2 2 15,0 2-15,1 0 0,-2 1 16,-1-2-16,1 1 0,2-1 0,3 8 16,2 6-1,-3-7-15,2-4 0,-4 6 16,7 2-16,7-2 0,-4-3 0,2 11 15,4 6-15,-3-7 0,1-4 16,-1-2-16,1 1 16,1 1-16,-2 3 0,7 1 0,5 3 15,0-3-15,2-1 0,4 6 16,5 4-16,2-6 0,1-3 0,5 1 16,4 3-16,0-3 0,0 0 15,5 4-15,2 3 0,2 4 16,2 5-16,6-4 0,2-4 0,1 5 0,4 4 15,5 0-15,0 4 16,11 2-16,-1-4 0,5 10 16,2 5-16,-14-16 0,-6-13 0,-8-8 15</inkml:trace>
  <inkml:trace contextRef="#ctx0" brushRef="#br0" timeOffset="25328.2231">1979 4792 0,'0'0'0,"0"0"15,0 0-15,0 0 0,0 0 0,0 0 16,10-21-16,-10 21 15,0 0-15,0 0 0,22-11 16,-22 11-16,22-3 0,-9 3 16,4 0-1,0 0-15,2 1 0,4-1 0,5 1 16,-2 0-16,3 0 0,14 2 16,4 0-16,-2 0 0,2-2 15,13 2-15,7-2 16,5 1-16,-4 1 0,19 1 0,2 1 15,-7-1-15,-10-2 0,26 5 0,9 4 16,-12-7-16,-9-3 0,51 2 0,-3-3 16,-17 1-16,-13 1 0,17 5 15,11 3-15,-17-8 0,-13-3 16,18-3-16,14 0 0,-14 7 16,-6 5-16,13-1 0,12 1 15,-15-7-15,-10-5 0,18 4 16,14 3-1,-20-2-15,-10 0 0,14 0 16,12 0-16,-16-1 0,-12-1 0,16 0 16,13 1-16,-12 1 0,-11 0 0,14 2 15,10 0-15,-20-6 16,-13-1-16,17 1 0,12 0 16,-20 7-16,-10 2 0,16-5 15,11-3-15,-19-2 0,-12-1 0,14 4 0,10 2 16,-17 2-16,-9 1 0,10-2 15,7-2-15,-15 0 0,-10 1 0,12-2 16,11-2-16,-16 1 16,-10 0-16,9 0 0,6 1 15,-15 1-15,-10 1 0,9-2 16,7-2-16,-17 2 16,-9 0-16,7 1 0,8 1 0,-15-1 0,-6 0 0,2-1 15,3 0-15,-11 0 0,-5-3 16,2 1-16,3-1 15,-11 1-15,-6 1 0,-2 4 0,-2 2 16,-8-4-16,-7-4 0,1 4 16,-2 3-1,-9 1-15,-5 0 0,-6 0 0,-6-2 16,-1-3-16,-3-2 0,1 0 16,2 2-16,1 0 0</inkml:trace>
  <inkml:trace contextRef="#ctx0" brushRef="#br0" timeOffset="27186.3407">4926 3500 0,'0'0'0,"-10"-4"15,-1 0-15,2 2 0,-3 0 0,-4 1 16,-3-1-16,-9-1 0,2-2 15,-8 2-15,-1 2 0,0-1 16,0-2-16,-9 4 0,-4 4 16,4-2-16,0 2 0,-7 2 0,-2 2 15,5 1-15,1 0 0,0 6 16,0 7 0,3-4-16,2 2 0,-9 5 15,0 3-15,2 2 0,3 1 0,-6 11 16,1 5-16,9-3 0,2-2 15,2 7-15,-1 6 0,10-8 16,4-4-16,-4 20 0,8-6 16,6-9-16,4-3 0,5 0 15,4-2-15,6 2 0,1 0 0,8-4 16,5-4-16,-5-14 0,0 2 16,8-3-16,2 2 0,6 0 0,5 3 15,5-6-15,5-3 16,2-2-16,3-2 0,7 1 15,1 0-15,6-1 0,0-1 0,32 2 16,-9-3-16,-5-3 0,-1-2 0,3-2 16,4 0-16,-1-3 0,-2 0 15,2 1-15,3 2 0,-4 0 0,-4 0 16,5-2-16,2-2 0,-1-2 16,1-2-16,3 0 15,4 1-15,-6 2 0,-1 1 0,3-1 16,1-3-1,-3 2-15,-6 1 0,2 0 16,1 0-16,-1-1 0,-1-1 0,2-1 16,3 1-16,-4 0 0,-3 1 15,-2-3-15,-2-1 0,0 2 16,-2 3-16,3-5 0,3-2 16,-6-1-16,-5 0 0,0 0 15,-2-1-15,0 1 0,-3 2 0,2-1 16,2-2-16,-5-1 0,-2-1 0,-2 1 15,0 0-15,-5-6 0,-3-3 16,0 3-16,0 3 0,-7-1 16,-4-1-16,0-3 0,-1-2 15,-7 1-15,-4 1 0,-2 0 16,0 3 0,-3-5-16,1-1 0,-3-1 15,-2-3-15,0 1 0,0 1 16,1 0-16,1 2 0,-5-1 0,-4 0 15,-8 10-15,2-3 0,0-1 16,-4-1-16,0-5 16,-1-5-16,-3 4 0,-2 0 0,-3 0 15,-1 0-15,-4-3 0,-3-2 0,-4 1 16,-3 1-16,-1 2 0,-1 1 16,-5-2-16,-5-1 0,-1 3 0,-1 0 15,-4 0-15,-4-1 16,0 2-16,1 2 0,-5-4 0,-6-1 15,0 3-15,-3 1 0,-6-2 16,-3 2-16,3 1 0,3 2 0,-32-9 16,5 1-16,4 5 0,1 2 0,2 5 15,4 1-15,3 0 0,2 0 16,-2 0-16,-4-2 0,4 2 16,3 2-16,-4 1 0,-2 1 15,0 5-15,0 3 0,-2-2 16,-1 0-1,1-1-15,3-2 0,-1 3 0,-2-2 16,4 5-16,1 5 0,-2-3 16,-3 1-16,5 1 0,1-1 15,0 3-15,-5 1 0,5 0 16,3-1-16,-1 0 0,-2 0 16,3-1-16,3 0 0,-2 5 15,-3 2-15,7-1 0,2-2 0,3 1 16,2 1-16,-2-4 0,0-1 0,-1 4 15,-1 3-15,2 3 0,2 2 16,0 2-16,-2 1 0,0 0 16,-4-1-16,2 3 0,2 1 15,19-6-15,10-7 0,10-3 16</inkml:trace>
  <inkml:trace contextRef="#ctx0" brushRef="#br0" timeOffset="29323.806">12806 4378 0,'0'0'0,"0"0"16,0 0-16,0 0 0,-12 31 0,12-31 15,-17 33-15,6-11 0,-1 5 16,-1 6-16,-1 4 0,-3 15 16,2 4-16,-7 16 0,-3 3 0,-3 8 15,1-7-15,1 1 16,4-11-16,5-11 0,4-13 0,3-5 15,4-12-15,1-11 0,3-6 16,2-8-16,2-7 0,-2 7 16,1 4-16,-1-19 0,-1-17 15,0 8-15,0 5 0,1 4 16</inkml:trace>
  <inkml:trace contextRef="#ctx0" brushRef="#br0" timeOffset="29554.8072">12539 4634 0,'0'0'0,"4"-7"16,2-4-16,3 0 0,1-1 0,7-5 15,1 1-15,4 1 0,4 1 16,3 1-16,3 1 0,9 1 16,0 3-16,-2 6 0,-1 2 15,-3 5-15,-3 4 0,2 5 0,-5 3 0,-4 1 16,-6 1-16,-5 1 0,-6 0 16,-3 0-16,-5-2 0,-8-1 15,-5 1-15,-4-3 0,-4 0 0,-5 2 16,-6-1-16,-8 2 15,-1-1-15,-1-2 0,-3-3 0,7-3 16,4-3-16,3-4 0,3-1 16,6-7-16,5-4 0,2 3 0,4 1 15,2 1-15</inkml:trace>
  <inkml:trace contextRef="#ctx0" brushRef="#br0" timeOffset="30024.2853">13765 4563 0,'0'0'0,"0"0"0,0 0 0,0 0 16,0 0-16,0 0 0,0 0 15,0 0-15,-28-16 0,28 16 0,-29-8 16,29 8-16,-36-4 0,14 4 0,-4 1 15,1 1-15,-2 1 0,-1 2 16,-2 2-16,-5 5 0,2 1 16,2 4-16,2 2 0,-2 8 0,6 2 15,6 0 1,5 2-16,6-6 0,5-5 16,6-2-16,5-2 0,8-4 15,7-3-15,6-7 0,4-4 16,2-4-16,3-2 0,6-5 15,0-5-15,-3 0 0,-4 1 0,-6-3 16,-4-1-16,-6 2 0,-5 1 16,-4 3-16,-3 2 0,-3 1 0,-3 2 15,-3 5-15,-2 3 0,-4 5 16,-1 3-16,-4 4 0,-3 1 16,2 4-16,1 0 0,3 5 15,2 2-15,5 0 0,3 2 0,7-2 16,5 0-16,6-3 0,4-4 15,6-5-15,5-4 0,-6-1 0,-6-1 16,-4 0-16</inkml:trace>
  <inkml:trace contextRef="#ctx0" brushRef="#br0" timeOffset="30271.8301">14576 4509 0,'0'0'0,"0"0"0,0 0 15,0 0-15,0 0 0,-21-13 16,21 13-16,-28-1 0,10 3 0,-4 4 16,-4 2-16,-3 5 0,0 0 15,-10 8-15,0 4 16,4 2-16,2 2 0,-1 7 0,6 1 16,7-3-16,6-4 0,7 0 0,9-3 15,10-5-15,7-5 0,9-5 16,8-3-16,0-4 0,1-5 0,3-8 15,1-4-15,-10 4 16,-5 0-16,-5 2 0</inkml:trace>
  <inkml:trace contextRef="#ctx0" brushRef="#br0" timeOffset="30610.7376">14436 4758 0,'0'0'0,"0"0"15,0 0-15,27 5 0,-27-5 0,37 2 16,-12-2-16,4-1 0,3 0 16,3-3-16,4-1 0,11-1 0,0 0 15,5-4-15,-4-2 0,-6-1 16,-3-2-16,0 0 0,-7-1 16,-9 1-16,-6 1 0,-9-4 15,-6 0-15,-7 4 0,-3 2 0,-7 2 16,-6 4-16,-5 1 0,-6 0 15,-6 5-15,-5 4 0,-8 5 0,-1 4 0,2 4 16,1 5-16,6 2 0,7 4 16,3 6-16,8 2 15,9-4-15,7-2 0,14-3 0,9-2 16,9-6-16,8-4 0,14-6 16,9-5-16,-14 0 0,-11-1 15,-8-2 1</inkml:trace>
  <inkml:trace contextRef="#ctx0" brushRef="#br0" timeOffset="31228.0041">15729 4542 0,'0'0'0,"0"0"15,0 0-15,-18 29 0,18-29 0,-20 29 16,7-9-16,-6 8 0,1 3 0,2-1 31,3 1-31,3-3 0,2-1 0,4 1 16,4-3-16,8-7 0,6-3 15,7-8-15,5-6 0,4-5 16,2-3-16,0-3 0,-1-1 16,0-5-16,0-3 0,4-7 15,-2-2-15,-5 1 0,-4-2 16,-3 0-16,-3 0 0,-2 5 0,-3 4 0,-3 3 15,-2 5-15,-4 1 0,-2 4 16,0 3-16,-2 4 0,-4-1 16,0 4-16,-2 6 0,0 4 15,-2 3-15,-2 3 0,1 2 16,0 1-16,3 2 0,1 3 0,4-1 16,2 0-16,5-4 0,3-3 0,-2-3 15,-1-4-15,-2-2 0</inkml:trace>
  <inkml:trace contextRef="#ctx0" brushRef="#br0" timeOffset="31480.3891">16540 4511 0,'0'0'0,"0"0"0,0 0 0,0 0 16,-11 26-16,11-26 0,-15 37 15,3-11-15,-3 7 0,0 4 16,-1 5-16,-5 13 0,2 1 0,-5 7 16,4-4-16,1 0 0,4-9 0,4-10 15,4-7-15,0-9 0,3-6 16,-2-8-16,0-7 0,1-6 16,2-6-16,1 3 0,-1 1 15,2 2-15</inkml:trace>
  <inkml:trace contextRef="#ctx0" brushRef="#br0" timeOffset="31713.4121">16372 4585 0,'0'0'0,"0"0"0,17-9 15,-3 3-15,4 1 0,4-1 16,5 1-16,8 0 0,0 4 0,2 2 16,0 4-16,6 5 0,-3 3 15,-5 2-15,-4 0 0,-5 3 16,-2 1-16,-4 1 0,-4 0 0,-8-1 15,-7-1-15,-7 2 0,-4 3 16,-7-6-16,-8-4 0,-3 0 16,-4 2-16,-9 0 0,0 0 15,6-2 1,4-1-16,6-8 0,5-4 0,8-8 0,6-8 16,2 4-16,0 3 0,2 1 0</inkml:trace>
  <inkml:trace contextRef="#ctx0" brushRef="#br0" timeOffset="32218.2892">17927 4695 0,'0'0'15,"0"0"-15,0 0 0,0 0 0,0 0 16,-19 23-16,19-23 15,-25 21-15,10-10 0,-5-1 0,-6-1 16,0 0-16,-2 1 0,-10-2 16,-3-2-16,3-3 0,3-2 0,-7-1 15,3-3-15,4-4 0,6 0 0,4-4 16,6-3-16,6 0 0,7 1 16,11-3-16,12-2 15,5 1-15,5-1 0,10 2 16,7-1-16,12-1 0,4 1 0,15-3 15,1 0 1,-7 3-16,-4 4 0,4-6 16,-5 0-16,-12 1 0,-7 2 0,2-9 15,-16-1-15,-18 12 0,-4 1 16,-8-3-16,-4-2 16,-11 2-16,-4 0 0,-10 1 0,-8 0 15,-5 4-15,-3 2 0,-5 4 16,-1 3-16,3 2 0,5 1 0,-3 8 15,2 4-15,9 2 0,8 0 0,6 6 16,5 7-16,10-3 0,4 3 16,7 6-16,8 6 15,1 1-15,3 0 0,13 8 0,7 0 16,-1-9-16,-2-8 0,11-5 16,8-4-1,-6-8-15,-5-5 0,7 0 0,-14-3 16,-12-3-16</inkml:trace>
  <inkml:trace contextRef="#ctx0" brushRef="#br0" timeOffset="32715.0275">18969 4656 0,'0'0'15,"0"0"-15,0 0 0,0 0 0,18-14 16,-16 7-16,0-4 0,-1-1 15,-1 0-15,-2-2 0,-3-2 16,1 0-16,-1-2 0,-8-4 16,-2 3-16,-3 1 0,-2 0 0,-3 5 15,-3 5-15,-2 1 0,0 4 0,-7 4 16,2 5-16,3 3 0,0 4 16,0 7-16,0 5 0,5 4 15,3 1-15,3 9 0,7 3 16,9-4-16,7-2 0,8-9 15,7-5 1,4-7-16,4-6 0,9-6 16,8-6-16,0-4 0,1-4 0,8-8 15,-1-6-15,-3-2 0,-3-2 16,1-10-16,-5-4 0,-4 1 16,-3 1-16,-5-5 0,-3-1 15,-6 6-15,-4 5 0,-4 7 16,-2 4-16,-3 9 0,-3 5 0,-3 3 15,0 3-15,-4 2 0,0-1 0,-4 10 16,-3 8-16,-1 0 0,-2 5 16,-5 7-16,-3 6 0,2 4 15,0 2-15,0 8 0,2 6 16,-1 1-16,3-6 0,5-1 16,4-2-1,4-11-15,2-7 0,0-4 16,0-5-16,-1-6 0</inkml:trace>
  <inkml:trace contextRef="#ctx0" brushRef="#br0" timeOffset="33078.548">19587 4471 0,'0'0'0,"0"0"15,0 0-15,-23 14 0,23-14 16,-28 25-16,9-5 0,-1 3 15,-2 0-15,-3 11 0,1 1 16,7-3-16,4-3 0,8 2 16,10-3-16,6-8 0,5-5 0,9-6 15,9-7-15,0-3 0,1-4 0,7-7 16,0-5-16,-6-2 0,-4-2 16,-2-2-16,-3-2 0,-1-4 15,-7 2-15,-12 1 0,-8 2 16,-4 6-16,-4 2 0,-5 3 15,-4 2 1,-3 5-16,-3 3 0,-3 4 0,-1 3 16,0 2-16,2 3 0,0 2 15,3 2-15,5 0 0,6 1 16,8-1-16,5 0 0,0-3 16,0-1-16,-1-4 0</inkml:trace>
  <inkml:trace contextRef="#ctx0" brushRef="#br0" timeOffset="33579.6722">20106 4523 0,'0'0'16,"0"0"-16,0 0 0,-13 23 0,13-23 16,-16 35-1,4-12-15,0 1 0,1 1 16,0 7-16,2-1 0,3-5 15,4-3-15,8-1 0,7-4 16,3-7-16,4-3 0,6-8 16,3-4-16,0-3 0,-3-2 0,3-4 15,2-5-15,-2-2 0,-3 2 16,5-10-16,-2-2 0,-5 1 0,-4 1 16,-3 4-16,-2 6 0,-4 4 15,-4 4-15,-1 3 0,-2 2 16,-4 1-16,-2 4 0,-3 6 15,-4 6-15,0 4 0,0 4 0,-1 4 16,-1 6-16,2-1 0,2-1 16,4-1-1,6-3-15,1-3 0,3-2 16,8-4-16,6-3 0,-1-8 16,2-2-16,0-5 0,0-4 15,-1-3-15,0-2 0,2-8 16,-1-5-16,-5 1 0,-4-1 15,-4-2-15,-4-2 0,-1 1 0,-2 2 16,-2 0-16,-2-1 0,-1 3 0,2 3 0,0 2 16,0 2-16,1 3 15,0 4-15,4 0 0,3 1 16,2 4-16,1-1 0,-1 3 0,-3-1 16,0 2-16</inkml:trace>
  <inkml:trace contextRef="#ctx0" brushRef="#br0" timeOffset="33957.6404">21057 4495 0,'0'0'0,"0"0"15,0 0-15,-11 25 0,2-13 0,-4 5 16,-4 2-16,1 2 0,-1 1 16,-1 6-1,0-1-15,2-5 0,3-2 16,1-2-16,2-4 0,2-2 15,3-5-15,5-7 0,3-2 16,3-3-16,2-4 0,1 0 16,4-4-16,0-1 0,1-3 0,8-7 15,4-3-15,1 1 0,2 1 16,3 3-16,2 3 0,-1 2 0,-1 2 0,4 2 16,0 4-16,-8 3 15,-5 4-15,-3 2 0,-4 5 16,-4 3-16,-4 2 0,-4 6 15,-3 2-15,-4 0 0,-4 0 0,-5 4 16,-3 2-16,-1 1 0,2 0 16,-1 6-1,2-4-15,3-3 0,3-3 0,3-4 16,4-4-16,0-2 0,0-2 16,0-2-16</inkml:trace>
  <inkml:trace contextRef="#ctx0" brushRef="#br0" timeOffset="34096.7598">21715 4805 0,'0'0'0,"0"0"0,0 0 16,0 0-16,0 0 0,-12 21 15,12-21-15,0 0 0</inkml:trace>
  <inkml:trace contextRef="#ctx0" brushRef="#br0" timeOffset="38393.3352">15469 5211 0,'0'0'0,"0"0"0,0 0 15,0 0-15,0 0 0,0 0 0,0 0 16,0 0-16,0 0 0,-2 24 16,2-24-16,-6 25 0,1-7 0,0 3 15,-3 3 1,-1 4-16,1 4 0,-3 4 16,-3 4-16,-2 10 0,-1-3 0,-1 7 15,0-5-15,0 1 0,3-9 16,3-7-16,2-7 0,1-6 15,2-4-15,3-6 0,1-4 16,3-7-16,-1-3 0,4-5 16,3-5-16,1-2 0,1-2 0,3-5 0,3-2 15,4 0-15,2-3 0,2-1 16,1-1-16,2 3 0,3 4 0,3-2 16,-2 5-1,0 6-15,-1 6 16,-3 9-16,0 3 0,-4 3 0,-4 3 15,-5 5-15,-3 5 0,-5 4 16,-2 2-16,-6-2 0,-5-2 16,-2 0-16,-2-2 0,-3-2 15,-2 0-15,-3-1 0,-2-2 16,-4-1-16,-3-1 0,3-2 16,0-4-16,2-1 0,0-2 15,-1-4-15,2-2 0,3-5 16,2-2-16,6-5 0,4-3 0,8-3 0,6-2 15,-2 7-15,-1 3 0,0 3 16</inkml:trace>
  <inkml:trace contextRef="#ctx0" brushRef="#br0" timeOffset="38847.7691">16243 5636 0,'0'0'0,"0"0"0,0 0 16,0 0-16,0 0 0,0 0 0,-21-18 15,21 18 1,0 0-16,-31-18 16,11 11-16,1 0 0,1 2 0,-1 1 15,-2 2-15,-1 1 0,0 1 16,-6 3-16,3 2 0,0 2 15,2 2-15,0 2 0,0 5 16,2 2-16,2 2 0,1 5 16,3 1-16,6-3 0,5 0 0,6-2 0,5-3 15,4-6-15,3-3 0,6-6 16,4-3-16,4-5 0,2-1 16,0-6-16,2-4 0,-1 0 15,-2 0-15,0-4 0,-5 1 16,-4 0-16,-4 3 0,-4 2 15,-2 2-15,-3 3 16,-3 3-16,-3 4 0,-1 2 16,-3 2-16,-1 7 0,-1 4 15,0 4-15,0 3 0,2 0 0,2 2 16,2 1-16,3-2 0,3-2 16,6-1-16,5-1 0,5-6 15,4-2-15,-5-4 0,-5 0 16,-2-1-16</inkml:trace>
  <inkml:trace contextRef="#ctx0" brushRef="#br0" timeOffset="39094.8946">16697 5493 0,'0'0'0,"0"0"15,0 0-15,0 0 0,-21 3 16,21-3-16,-31 15 0,12-3 15,0 1-15,1 3 0,-2 2 16,-4 5-16,0 3 0,4 2 16,1 2-16,6-2 0,3 0 0,4 3 15,6-2-15,7-5 0,5-6 16,7-4-16,4-6 0,4-6 0,5-5 16,2-8-16,3-3 0,5-5 15,-1-1-15,-10 5 0,-5 2 16,-6 4-16</inkml:trace>
  <inkml:trace contextRef="#ctx0" brushRef="#br0" timeOffset="39295.6168">17014 5289 0,'0'0'0,"0"0"16,0 0-16,0 0 0,-5 24 0,5-24 16,-10 32-16,2-9 0,-1 2 15,-1 5-15,-1 1 0,-4 13 16,-1 2-16,2-1 0,1 0 15,0 3 1,3-4-16,1-8 0,1-5 16,3-2-16,2-6 0,2-8 15,0-3-15,0-2 0</inkml:trace>
  <inkml:trace contextRef="#ctx0" brushRef="#br0" timeOffset="39549.6727">17217 5496 0,'0'0'0,"0"0"16,0 0-16,0 0 0,-33 9 0,33-9 16,-42 18-16,17-8 0,-3 1 15,0 1-15,-1 3 0,-6 4 16,2-2-16,4 1 0,4-2 16,0 3-1,7-2-15,5-1 0,8-2 16,6 0-16,6 1 0,8-4 15,8-1-15,10 3 0,4-1 0,3 1 16,3 3-16,3-4 0,0-2 16,9 0-16,-1-2 0,-12-1 15,-9-2-15,-8-1 0</inkml:trace>
  <inkml:trace contextRef="#ctx0" brushRef="#br0" timeOffset="40081.888">17982 5593 0,'0'0'0,"0"0"15,0 0-15,0 0 0,-11 26 16,11-26-16,-17 23 0,17-23 16,-25 27-16,11-12 15,-3-2-15,1 0 0,-2-2 0,-8 1 16,-3-1-16,0-3 0,1-4 0,-2 1 15,-1-3 1,1-1-16,2-3 0,-3 0 16,3-3-16,5-3 0,3-2 0,7-3 15,5-2 1,7-1-16,6 0 0,9-1 0,9-1 16,6 3-16,5-1 0,6 0 15,5 0-15,9-2 0,1 0 16,-1 0-16,1 2 0,6-2 0,-4 1 0,-4-1 15,-2-1-15,-9-1 0,-7-2 16,-3-1-16,-8 3 0,-11 3 16,-4 0-16,-8-1 0,-4 0 15,-11 2-15,-7 2 0,-10 0 16,-8 2-16,2 3 0,-4 3 0,-6 3 31,0 4-31,3 4 0,2 2 0,6 6 0,5 2 16,5 4-16,2 4 0,9 3 15,4 3-15,7 3 0,5 1 0,6 5 16,7 2-16,5-2 0,7-1 16,4-2-16,4 0 0,3-3 15,3-1-15,10-1 0,0-6 16,0-5-16,-2-7 0,-12-3 16,-11-1-16,-7-4 0</inkml:trace>
  <inkml:trace contextRef="#ctx0" brushRef="#br0" timeOffset="40398.4542">19261 5198 0,'0'0'0,"0"0"0,0 0 16,0 0-16,-22 11 0,22-11 0,-31 20 0,12-4 16,-2 3-16,-2 6 0,-1 6 15,-5 8-15,4 0 0,-1 13 16,4 2-16,3-5 0,3-4 0,2-1 16,4-5-16,1-6 0,0-5 15,1-6-15,-1-2 0,-1-3 16,-1-2-16,-9-2 0,-6-2 0,2-5 15,0 0-15,-7-5 0,-2-2 16,8-1-16,5 1 0,5-1 0</inkml:trace>
  <inkml:trace contextRef="#ctx0" brushRef="#br0" timeOffset="40514.3799">18628 5566 0,'0'0'0,"0"0"16,23-6-1,-5 1-15,2 1 0,6-2 16,7-1-16,13 0 0,1-1 0,14 1 15,3 1-15,-4 1 16,-1 0-16,-4 1 0,-12 2 16,-10 0-16</inkml:trace>
  <inkml:trace contextRef="#ctx0" brushRef="#br0" timeOffset="40868.5688">19584 5499 0,'0'0'0,"0"0"0,0 0 0,-22 10 15,22-10-15,-26 16 0,10-3 16,0 1-16,-2 0 0,-1 4 16,-1 4-1,-2 4-15,4 2 0,4-2 16,7-1-16,2-4 0,4-3 16,11-1-16,9-3 0,3-6 0,3-3 15,7-6-15,5-4 0,-3-2 16,-2-1-16,4-4 0,-2-3 15,-6-2-15,-5-2 0,-5 0 16,-5-2-16,-7 1 0,-3 0 0,-9-1 16,-5 1-16,-3 3 0,-4 1 0,-6 4 15,-5 1-15,1 2 16,-3 5-16,0 2 0,0 5 0,6 1 16,4 3-16,5 2 0,5 2 15,6 0-15,4-1 0,11-2 16,9-3-16,-5-1 0,-3-2 0,-3 1 0</inkml:trace>
  <inkml:trace contextRef="#ctx0" brushRef="#br0" timeOffset="41185.0666">20144 5485 0,'0'0'0,"0"0"16,0 0-16,-15 22 0,15-22 0,-18 27 15,5-8-15,-1 1 0,-2 2 16,-4 6-16,1-1 0,3-3 16,2-3-16,1-5 0,4-1 15,1-4-15,1-2 0,4-3 16,2-4-16,1-2 0,4-6 0,3-1 0,2-5 16,1 1-16,1-2 0,1-1 15,1-4-15,1 1 0,2-1 16,5-1-16,1 2 0,-1 4 15,-1 2-15,-1 1 0,1 2 16,0 2-16,-1 4 0,1 2 16,2 2-1,-1 0-15,0 2 0,-5-2 0,-3-1 16,-2 1-16</inkml:trace>
  <inkml:trace contextRef="#ctx0" brushRef="#br0" timeOffset="41432.4053">20673 5416 0,'0'0'0,"0"0"15,0 0-15,0 0 0,-14 25 0,14-25 16,-19 33-16,6-13 16,-1 2-16,-2 4 0,0 3 15,-3 7-15,1-3 0,4-3 16,3-1-16,1 0 15,3-4-15,7-5 0,6-4 16,3-3-16,4-5 16,2-5-16,4-3 0,-1-2 0,-1-2 0,0-3 15,-2-5-15,-1 1 16,-4 4-16,-2 0 0</inkml:trace>
  <inkml:trace contextRef="#ctx0" brushRef="#br0" timeOffset="41586.1441">20490 5539 0,'0'0'0,"0"0"16,0 0-16,26 0 0,-26 0 0,32 3 15,-9-2-15,2-1 0,3 0 16,9 0-16,3 0 0,-2-1 0,0 0 0,1-1 16,-9 1-16,-4 1 0</inkml:trace>
  <inkml:trace contextRef="#ctx0" brushRef="#br0" timeOffset="41972.025">21175 5300 0,'0'0'0,"0"0"0,0 0 15,-17 33-15,9-16 0,-3 4 16,-4 7-16,-4 8 0,0-1 0,-4 9 0,0-3 16,4-4-16,2-4 0,-1 0 15,4-6-15,3-6 0,2-5 16,4-3-16,1-2 0,3-6 0,2-2 16,3-6-16,1-3 15,3-1-15,1 0 0,3-5 16,3-2-16,2-3 15,-1-2-15,9-7 0,1-1 16,-1 2-16,1 4 0,0 4 16,2 3-16,-5 4 0,-3 3 0,3 5 15,-2 4-15,-7 3 16,-3 4-16,-5 6 0,-4 5 0,-4 2 16,-3 4-16,-2 3 15,-4 2-15,1 1 0,1-1 0,0-2 0,3-6 16,0-5-16</inkml:trace>
  <inkml:trace contextRef="#ctx0" brushRef="#br0" timeOffset="42520.1237">22021 4864 0,'0'0'0,"0"0"16,0 0-16,0 28 0,0-15 0,0 1 15,1 3-15,1-1 0,0 1 16,0 1-16,0-2 0,1-4 16</inkml:trace>
  <inkml:trace contextRef="#ctx0" brushRef="#br0" timeOffset="43159.9777">22125 4844 0,'0'0'0,"0"0"16,0 0-16,29-8 0,-15 6 0,6-1 16,4 0-16,7 0 15,0 1-15,0 0 0,0-2 0,-4 3 0,-1 2 16,-1 3-16,-4 0 0,-5 2 16,-7 0-16,-10 3 0,-7 2 15,-4 0-15,-2 1 0,-11 6 16,-5 2-16,-1-3 0,-1 0 0,-1 0 15,0 0-15,-1 0 16,4-3-16,6-2 0,4-2 0,6-1 0,3-3 16,5-3-16,6-3 0,2 0 15,6-2-15,4-3 0,5-1 16,0 1-16,1 1 0,1 1 16,2-1-16,-4 3 0,0 0 15,-4 2-15,-2 1 0,-2 1 0,0 2 16,-4 4-1,-1 5-15,-3-2 0,-1 2 16,-1 3-16,-2 4 0,2 0 16,1 0-16,2 0 0,3 0 15,0-5-15,2-4 0,5-5 16,4-3-16,-2-3 0,1-2 0,6-4 16,1-2-16,-2-2 0,-3 0 15,-3 0-15,-2 0 0,-3 0 0,-3 0 16,-8 1-16,-3-2 0,-4 4 15,-4 1-15,-7 3 0,-5 1 16,-4 0-16,-2 2 0,-10 4 16,-2 5-16,1 1 0,1 2 0,-5 5 15,4 2-15,7-2 0,4-1 16,13 4 0,8 1-16,7-2 0,8-1 15,11-1-15,11-1 0,4-4 16,4-3-16,11-5 0,9-3 15,1-2-15,0-4 0,13-4 16,2-4-16,-3-3 0,-9 0 0,-18 4 16,-11 3-16,-8 2 0</inkml:trace>
  <inkml:trace contextRef="#ctx0" brushRef="#br0" timeOffset="43761.499">23077 4489 0,'0'0'16,"0"0"-16,0 0 0,25 10 0,-17-4 0,-1 0 16,0 4-16,-1 3 0,-1 1 15,0 1-15,-2-1 0,-1 5 16,-2 0-16,-4-1 0,-5-1 15,-3-1-15,-5-1 0,-3 0 0,-3-2 16,-1-1-16,-3 1 0,-3 0 16,0-2-16,6-2 0,3-2 0,5-3 15,4 0-15,7-2 0,5-2 16,11-1-16,8-4 16,9-2-16,6-1 0,18-2 0,7 3 15,3-2-15,2 0 0,12-3 0,-2 1 16,4 1-16,-8 1 0,-4 4 15,-11 2-15,-16-2 0,-13 1 0,-14 2 16,-10 2-16,-8-1 0,-8 1 16,-11 3-16,-6 5 0,-2-1 15,-4 0-15,-13 2 0,-4-1 16,4-2 0,2 0-16,3-2 0,2-2 15,5 1-15,5-1 0,2 1 16,3 1-16,2 4 0,3 4 0,2 1 15,0 3-15,2 5 0,-1 4 16,-3 8-16,-4 6 0,1 5 16,-1 4-16,0 10 0,-2 8 15,1 1-15,2 2 0,1 8 0,4-3 16,-1 13-16,7-21 0,5-15 16,4-11-16,2-11 0,3-6 0,1-9 15,1-3-15,-1-8 0,0-3 16,-3-3-16,1-4 0,1 2 15,0 2-15,1 0 0</inkml:trace>
  <inkml:trace contextRef="#ctx0" brushRef="#br0" timeOffset="43939.9531">22884 5060 0,'0'0'0,"11"-6"0,5-3 0,7 0 16,5 0-16,17-7 0,8-2 15,14-2-15,2 2 0,11-1 0,-1 6 16,0-3-16,-11 2 0,1 3 0,-10 3 16,-13 1-16,-7 0 0,-13 2 15,-8 2-15,-9 1 0,-7 2 16,-2 0-16,2 0 0,-2 0 16</inkml:trace>
  <inkml:trace contextRef="#ctx0" brushRef="#br0" timeOffset="44162.257">23222 4826 0,'0'0'0,"0"0"0,0 0 16,-2 23 0,2-23-16,-2 28 0,0-9 15,-1 3-15,1 0 0,0 6 0,1 1 16,1-6-16,1-2 15,2-6-15,4-4 0,-2-3 16,0-2-16,-2-2 0,0 0 0,0 0 16</inkml:trace>
  <inkml:trace contextRef="#ctx0" brushRef="#br0" timeOffset="44710.6748">23444 4739 0,'0'0'0,"0"0"0,0 0 0,0 0 0,0 0 15,15 22-15,-15-22 0,4 26 16,-4-26-16,-4 36 16,-2-15-16,-3 1 0,-2 1 15,-1 0-15,-2 1 0,-3 6 16,-1-3-16,-1 0 0,1-2 16,2-3-16,3-3 0,2 0 15,3-3-15,4-7 0,2-1 0,6-3 16,5 0-16,6-4 0,5-2 15,4-2-15,5-1 0,0-1 0,1 0 16,4 1-16,-3-1 0,-6 4 16,-4 0-16,-7 2 0,-6 2 15,-6 1-15,-5 0 0,-8 5 0,-7 2 16,-5 1-16,-3 3 0,-5 2 16,-4 1-16,1-2 0,0-1 15,-2 0 1,3-2-16,7-1 0,8-2 0,4-3 15,6-2-15,8-2 16,5-1-16,7-3 0,7-1 16,5-2-16,5-2 0,4-1 15,4-1-15,1 2 0,-1 3 0,4-1 16,-4 3-16,-5 1 0,-5-2 16,-6 4-16,-4 0 0,-5 2 0,-4 1 0,-5 1 15,-4 3-15,-6 2 0,-3 4 16,-8-2-16,-5 2 15,-4-1-15,-4 3 0,-4 0 0,-4-1 16,-7 2-16,0-1 0,1-2 16,0-1-16,4-4 0,5-2 15,-3-6-15,5-4 0,9-3 0,6-3 0,7 3 16,2 1-16,2 1 0</inkml:trace>
  <inkml:trace contextRef="#ctx0" brushRef="#br0" timeOffset="44857.8671">23168 5340 0,'0'0'0,"0"0"0,0 0 16,27 5-16,-27-5 0,33 12 15,-13-3-15,2 0 0,3 2 16,9 5 0,1 1-16,2 1 0,-1-1 0,8 4 15,-2-3-15,-1-1 0,-1-2 16,-2-4-16,-1-3 0,1-4 16,-4-3-16,-6-8 0,-6-6 15,-4 4-15,-5 0 0,-2 3 16</inkml:trace>
  <inkml:trace contextRef="#ctx0" brushRef="#br0" timeOffset="45381.7708">24339 4488 0,'0'0'0,"0"0"0,0 0 0,-7 36 15,7-36-15,-12 33 0,3-12 0,1 3 16,-2-1-16,-2 6 0,1-1 16,2-4-16,2-4 0,4-1 0,3-4 15,4-1-15,4-6 0,6-1 16,6-2-16,3-2 0,3-2 0,9-2 15,4-1-15,-2-1 0,-1-3 16,0 0-16,-2-1 0,-2 0 16,-2 2-16,-1 1 0,-4-1 15,-7 0-15,-4 1 0,-9 2 0,-5 2 16,-8 0-16,-5 4 0,-7 1 0,-4 3 16,-6 1-16,-4 4 0,-6 0 15,-3 3-15,-10 5 0,1-1 16,-4 2-16,1-2 0,-3 1 15,5-3-15,8-1 0,6-2 16,11-1 0,7-2-16,7-4 0,8-2 0,12-2 15,11 2-15,10-5 0,11-2 16,6-4-16,6-3 0,10-3 16,10-3-16,9-2 0,-2 0 15,8 1-15,-4 3 0,-12 2 16,-6 2-16,7 1 0,-18 6 15,-21 2-15,-14 2 0,-5-1 0,-4 1 0,-3-2 16</inkml:trace>
  <inkml:trace contextRef="#ctx0" brushRef="#br0" timeOffset="45902.2238">24428 5062 0,'0'0'0,"0"0"15,0 0-15,0 0 0,0 26 16,0-26-16,0 25 0,0-25 16,-1 33-16,0-15 0,0 2 15,-1-3-15,0 1 0,-1-1 16,1-3-16,0 0 0,1-2 0,-1-2 16,-2-1-16,-2-1 0,-3-1 0,-3-3 15,-3 0-15,-1 0 0,-4-1 16,-7-1-16,-3-1 0,2-1 15,2 0-15,-1-1 0,2-3 16,4 1-16,4-2 0,5 1 16,4-1-16,6-2 0,7-1 0,8-1 31,7 1-31,7 0 0,7-1 0,10 0 16,3 2-16,0 1 0,0 0 15,7 3-15,-2 3 0,-9 1 16,-6 3-16,-3 4 0,-3 5 15,-6-1-15,-4 1 0,-7 9 16,-6 4-16,-3 2 0,-3 1 0,-6 2 16,-5 2-16,-4-3 0,-5-1 0,0-2 15,0-3-15,-3 1 0,-3-2 16,-5 3-16,-3-3 0,-2-1 16,-1-4-16,-2 2 0,-3-4 15,2 0-15,0 0 0,4-3 16,2-1-16,4-4 0,4-2 0,7-3 15,3-1-15,7-6 0,3-4 0,2 3 32,0 0-32,0 1 0</inkml:trace>
  <inkml:trace contextRef="#ctx0" brushRef="#br0" timeOffset="80477.0119">2172 7235 0,'0'0'0,"0"0"15,0 0-15,0 0 0,25-4 0,-25 4 0,25 0 16,-9 0-16,0 1 0,7 0 16,2 1-16,2-1 0,2 2 15,13-1 1,3 2-16,3 0 0,-1 0 0,19 2 0,6-1 15,9 0-15,2-2 0,21 2 16,4 0 0,-5-1-16,-4-1 0,50 0 15,18 0-15,-17-2 0,-10-2 0,10-1 0,6 1 0,-11 0 16,-7 2-16,16-1 0,13 0 16,-10 1-16,-4 1 0,15-3 15,13 0-15,-14 1 0,-9 1 0,19-1 16,15-1-1,-19 0-15,-11-1 0,13 2 0,6 2 16,-17-1-16,-14 3 0,3 1 16,2 1-16,-19 1 0,-14 0 15,-3-2-15,-1-3 0,-17 0 16,-17-4-16,-10 2 0,-9 2 16,-15 1-16,-10 1 0,-16-3 0,-10-1 15,-16-1 1,-10 0-16,4 0 0,3 0 15,1 1-15</inkml:trace>
  <inkml:trace contextRef="#ctx0" brushRef="#br0" timeOffset="81511.5377">4635 6127 0,'0'0'0,"0"0"15,0 0-15,-32-1 0,32 1 0,-23-1 16,7 2-16,0 0 0,-2 1 15,-5 1-15,-4 1 0,3 0 0,0 2 16,-4 0 0,-1-1-16,0 4 0,1 0 0,-7 4 15,0 2-15,1 0 0,-1 0 16,2 5-16,0 4 0,0-1 16,2 1-16,-6 5 0,3 2 15,2-4-15,2 0 0,1 2 16,3 3-16,3-1 0,2 0 0,1 8 15,3 0-15,5-3 0,2-4 16,4 1-16,0-1 16,3-1-16,1-3 0,2 2 0,2 3 15,2-3-15,4 0 0,2-1 16,5-1-16,0-3 0,2-2 16,3 1-16,4 1 0,-2-8 0,4-3 0,8 2 15,5-1-15,-2-4 0,-2 0 16,9 0-16,4-1 0,-4-3 15,1-2-15,5-1 0,4-2 16,-2 0-16,-3 0 0,14-2 16,3-1-16,-7 0 0,-4 2 15,4-3-15,3-1 16,-5-2-16,-2 0 0,28-7 16,-6-1-16,-15-1 0,-10-1 15,1 0-15,3 0 0,-9 0 16,-3-1-16,1-2 0,-1-3 15,-6 3-15,-6 2 0,0-5 16,-1-4-16,-4 3 0,-3 0 0,-4-5 16,-3-5-16,-10 16 0,-2 0 0,3-5 15,1-4-15,-4 1 0,2 1 16,-6-2-16,-3-1 16,-2 3-16,-2 0 0,-4-2 0,-2-1 15,-2 2-15,-2 0 0,-5 1 16,-2-3-16,-2 3 0,0-1 15,0 1-15,-1 1 0,0-1 0,-2 1 0,-1-1 16,-1 0-16,4 0 0,-2-2 16,0-1-16,-3 0 0,1 6 15,1 2-15,-4-2 0,-3-2 16,2 2-16,2 2 0,-10 3 16,-6 0-16,4 3 0,1 2 0,-16 4 31,-6 5-31,-1 5 0,0 4 0,-11 7 15,-8 5-15,1 5 0,2 1 16,-11 6-16,28-9 0,21-8 16</inkml:trace>
  <inkml:trace contextRef="#ctx0" brushRef="#br0" timeOffset="82232.8678">4587 6379 0,'0'0'0,"0"0"15,0 0 1,0 0-16,0 0 0,0 0 16,12-16-16,-12 16 0,0 0 0,21-24 15,-10 14-15,0-1 0,0 1 16,4-2-16,2 0 16,2-3-16,2-2 0,8-7 0,1-1 15,3 1-15,-1 4 0,15-10 0,4-3 16,-3 0-16,1 1 0,18-8 15,6-3-15,5 2 0,-2 5 16,22-7-16,6-4 0,-12 9 16,-7 5-16,52-12 0,1 7 15,-11 7-15,-9 6 0,26 8 16,15 7-16,-27 5 0,-18 5 16,-3 7-16,-2 3 0,2 9 0,1 9 0,7-2 15,2 1-15,-2 3 0,-2 2 16,1 7-16,1 4 0,-8-1 15,-6 1-15,-1 2 0,-1 3 16,-8-4-16,-9-3 0,-3-1 16,-3 2-16,-5-6 0,-2-2 0,-16 0 15,-8-2 1,-7-4-16,-6-1 0,-10-5 16,-8-3-16,-6-3 0,-4-1 0,-3-5 15,-4-1-15,0-4 0,0-1 16,-1-2-16</inkml:trace>
  <inkml:trace contextRef="#ctx0" brushRef="#br0" timeOffset="82498.2316">9120 6245 0,'0'0'0,"0"0"16,31-1-16,-15 1 0,2 0 0,16-3 15,7 0-15,3-1 0,1-1 16,17-2-16,5-2 16,6 0-16,-7 0 0,2 0 0,-7 0 15,-13 2-15,-8 2 0,-7 0 16,-10 0-16,-11 3 0,-5-1 0,-3 1 0,0 1 15,-2 0-15</inkml:trace>
  <inkml:trace contextRef="#ctx0" brushRef="#br0" timeOffset="82718.081">9681 6031 0,'0'0'0,"0"0"0,0 0 0,0 0 0,0 0 0,-18 21 15,18-21-15,-26 23 0,12-7 0,-3 3 16,-4 5-16,0-1 0,1 3 15,-3 7-15,3 1 0,3-5 16,5 0-16,6 1 0,6-2 16,6-6-16,6-4 0,12-7 15,9-4 1,3-4-16,3-3 0,11-3 16,3-1-16,-6-2 0,-4 1 0,-6 0 15,-8 1-15,-8 2 0</inkml:trace>
  <inkml:trace contextRef="#ctx0" brushRef="#br0" timeOffset="82899.2415">9220 6694 0,'0'0'16,"0"0"-16,0 0 0,0 0 0,26 2 16,-4-3-16,9-2 0,6-4 15,1 0-15,21-5 0,5 0 16,-4-2-16,-1 0 0,11-2 15,11-2 1,-16 3-16,-12 2 0,-6 2 0,-12 3 16,-8 1-16</inkml:trace>
  <inkml:trace contextRef="#ctx0" brushRef="#br0" timeOffset="83130.6199">9716 6210 0,'0'0'0,"0"0"16,0 0-16,0 0 0,-7 31 16,7-31-16,-11 41 0,4-13 15,-2 3-15,1 8 0,0 7 16,0 11-16,0-1 0,1 12 16,3 0-1,0 0-15,3-10 0,5-5 16,3-13-16,1-11 0,0-9 0,0-10 15,0-10-15,-2 0 0,-2 0 0,0 0 16</inkml:trace>
  <inkml:trace contextRef="#ctx0" brushRef="#br0" timeOffset="83430.979">10214 6107 0,'0'0'0,"11"0"0,4 0 15,0 1-15,2 0 0,5 4 16,0 2-16,2 3 0,-3 2 0,-8 2 16,-6 1-16,-5 2 0,-4 0 15,-8 2-15,-6 3 0,-5-1 16,-3 0-16,-2 0 0,-2 1 16,2-2-16,1-2 0,2 0 15,3-3-15,7-3 0,4-2 16,12-1-16,9 0 0,3-6 15,6-2-15,10-4 16,9-5-16,2 3 0,2-2 16,11-2-16,0-2 0,-7 0 15,-3 0-15,-5 4 0,-8 2 16,-7 2-16,-8 1 0,-4 1 16</inkml:trace>
  <inkml:trace contextRef="#ctx0" brushRef="#br0" timeOffset="83747.3524">10087 6657 0,'0'0'0,"0"0"0,0 0 0,34 0 15,-34 0-15,41-3 0,-11-2 16,1 1-16,2 1 16,8-1-16,0 0 15,-5 1-15,-3-1 0,0 3 0,-6 1 0,-10 3 0,-5 1 0,-10 6 16,-10 4-16,-8 4 0,-6 2 15,-8 2-15,-8 4 16,4-4-16,3-1 0,0 2 0,5-4 16,5-4-16,5-1 0,7-3 15,6-1-15,6-3 16,7-2-16,9-5 0,10-4 16,5-1-16,5-3 0,13-1 15,6 0-15,-4 1 0,-2-2 16,10-1-16,2-2 0,-15 4 15,-13 2-15,-9 2 0</inkml:trace>
  <inkml:trace contextRef="#ctx0" brushRef="#br0" timeOffset="84204.4687">11165 6175 0,'0'0'0,"0"0"16,0 0-16,0 0 0,-20 19 0,20-19 16,-28 34-16,14-11 15,1 4-15,-1 3 0,2 4 16,-1 8-16,2-4 0,4 5 16,6-4-16,5-7 0,1-6 15,8-4-15,6-7 0,0-4 0,1-5 0,2-6 16,1-5-16,-2-3 0,-1 0 0,-3-6 15,0-2-15,-4-2 16,-3-4-16,-6-8 0,-5-3 16,-2 0-16,-3 2 0,-1-1 0,-2 0 15,-1 5-15,0 4 0,1 6 16,3 6-16,-1 5 0,2 3 16,-3 11-1,-1 9-15,2 1 0,2 2 0,0 9 16,1 7-16,0 3 0,0 2 15,2 15-15,0 4 16,1-4-16,1-5 0,0 14 0,1 3 16,1-16-16,1-15 0,1 1 15,-1-6-15,1-6 0,1-4 16,-1-15-16,2-11 0,-3 2 0,-1 1 0,0 0 16</inkml:trace>
  <inkml:trace contextRef="#ctx0" brushRef="#br0" timeOffset="84505.2078">11397 6367 0,'0'0'16,"0"0"-1,0 0-15,27-15 0,-14 9 0,6-2 16,5 0-16,0 0 0,1 2 16,10-2-16,0 3 0,-2 2 15,-2 0-15,0 5 0,-5 2 16,-6 3-16,-5 1 0,-9 4 15,-9 4-15,-7-1 0,-7 0 0,-8 4 16,-8 2-16,0 1 0,0 0 0,-7 1 16,0 0-16,7-5 0,6-1 15,6-5-15,5-1 0,9-3 16,5-2-16,15-3 0,9-4 16,8-2-16,8 0 0,8-3 15,8-3-15,-3 0 0,-4 0 16,9-1-16,-2 0 0,-11 1 0,-9-1 0,-9 3 15,-5 2-15,-6 1 0</inkml:trace>
  <inkml:trace contextRef="#ctx0" brushRef="#br0" timeOffset="84737.1393">11641 6200 0,'0'0'0,"0"0"0,0 0 16,-7 27-16,7-27 0,-9 40 15,2-9-15,-2 5 0,-1 2 0,-4 18 16,-1 6-16,-1 5 0,0-8 0,-1 3 16,0-8-16,2-2 0,3-14 15,2-7-15,2-9 0,-1-10 16,-1-6-16,4-2 0,1-1 15,2 0-15</inkml:trace>
  <inkml:trace contextRef="#ctx0" brushRef="#br0" timeOffset="84907.0693">11588 6711 0,'0'0'16,"0"0"-16,0 0 0,12 27 15,-8-14-15,2 3 0,1 3 16,0 2-16,1 0 0,5 5 15,3-1-15,1-3 0,2-1 0,4-3 0,0-5 16,-2-5-16,-2-5 0,-4 0 16,-2-1-16,-3 0 0</inkml:trace>
  <inkml:trace contextRef="#ctx0" brushRef="#br0" timeOffset="85106.8335">12227 6514 0,'0'0'0,"9"-3"0,4-1 0,4 1 15,2 0-15,7-2 0,4 1 16,-1 0-16,-2 0 0,7 2 0,0-1 16,-5 1-16,-5-1 0,-7 0 15,-6-2-15,-2 1 0,-1 2 0,-2-1 16</inkml:trace>
  <inkml:trace contextRef="#ctx0" brushRef="#br0" timeOffset="85269.5407">12416 6335 0,'0'0'0,"0"0"0,0 0 0,0 0 16,0 0-16,-8 24 0,8-24 15,-10 26-15,10-26 0,-14 42 16,7-20-16,2 4 0,-1 4 15,0 5-15,0-5 0,2-3 16,-1-6-16,2-2 0</inkml:trace>
  <inkml:trace contextRef="#ctx0" brushRef="#br0" timeOffset="85407.6367">12225 6825 0,'0'0'0,"0"0"15,0 0-15,0 0 0,0 0 0,0 0 16,22-10-16,-22 10 0,31-14 15,-10 5-15,4-1 0,2-1 16,-1 0-16,3 0 0,1-3 0,2 0 16,-5 2-16,-4 0 0</inkml:trace>
  <inkml:trace contextRef="#ctx0" brushRef="#br0" timeOffset="85693.0262">12603 6614 0,'0'0'0,"0"0"0,0 0 16,20-14-16,-20 14 0,30-13 0,-6 4 15,4-1-15,1-1 0,11-5 16,0 0-16,-2 2 0,0 0 16,4-1-16,-5 1 0,-6 5 15,-5 0-15,-7 4 0,-2 2 0,-4 4 16,-3 2-16,-2 5 0,-3 2 15,-4 2-15,-2 2 0,-4 7 0,-4 4 16,-3 0-16,-2 1 0,-1-5 16,1-3-16,0-4 0,0 1 15,0-6-15,-1-3 0,-1-5 16,1-5 0,1 1-16,4 0 0,2 2 0</inkml:trace>
  <inkml:trace contextRef="#ctx0" brushRef="#br0" timeOffset="85871.4255">12857 6374 0,'0'0'0,"0"0"0,0 0 0,0 0 0,1 23 16,-1-23-16,-3 27 0,3-27 16,-5 35-16,3-17 0,-1 1 15,-1 0-15,2-2 0,0-3 16,0-4-16,0-2 0,-1 0 15,2-2-15</inkml:trace>
  <inkml:trace contextRef="#ctx0" brushRef="#br0" timeOffset="86156.734">12667 6427 0,'0'0'0,"0"0"0,-2 25 16,0-6-16,0 2 0,-1 11 15,1 4-15,2-1 0,1-1 16,6 4-16,4-4 0,4-4 16,4-4-16,4-5 0,4-6 15,1-1-15,2-5 0,9-3 16,2-3-16,-1-4 0,1-2 16,-4-2-16,-3-1 0,-3 0 15,-2-1-15,-3 0 0,-3 1 0,-3 0 0,-4 0 16,-4 1-16,-3-1 0,-2-1 15,-2 0-15,-3-1 0,-2-3 16,-1-3-16,0 0 0,0 2 16,0 3-16,1 2 0</inkml:trace>
  <inkml:trace contextRef="#ctx0" brushRef="#br0" timeOffset="86294.4465">13747 6734 0,'0'0'0,"0"0"16,0 0-16,0 0 0,0 0 0,0 0 16,-32 22-16,32-22 15,-30 12-15,30-12 0</inkml:trace>
  <inkml:trace contextRef="#ctx0" brushRef="#br0" timeOffset="93500.9884">2249 8334 0,'0'0'0,"0"0"16,0 0-16,0 0 0,0 0 16,22-2-16,-22 2 0,0 0 15,34 1-15,-34-1 0,32-1 16,-13 0-16,2 1 0,1-1 15,4 1-15,2 0 0,1 1 0,8-1 16,5 0-16,-1 0 0,3 1 0,10 0 16,-1-1-16,-1 0 0,-2 0 15,15 1-15,4 0 0,-8-2 16,-4-3-16,10 0 0,2 2 16,-6-1-16,-1 0 0,12 2 15,-1 2-15,-7-1 0,-2-1 0,3-1 16,5-1-1,22-1-15,-14 4 0,1-3 16,2-1-16,-9 1 0,-5 0 16,6 3-16,5 1 0,-11-2 15,-4-1-15,8 1 0,7-1 16,-5 1-16,-5 0 0,4-2 16,3 1-16,-3 0 0,-3-2 0,9 2 15,5 1-15,-9 0 0,-3 0 0,8 1 16,7 2-16,-7-4 0,-5 0 15,9 2-15,6-2 0,-9 1 16,-9 0-16,8 0 0,5 0 16,-5 1-16,-5 0 0,9 0 15,6-2-15,-10 5 0,-6 3 16,8-2-16,3-1 0,-3 0 0,-4-1 0,7-3 16,5-2-16,-6 2 0,-5 0 15,5 2-15,3 2 16,-3-1-16,-2 0 0,5 1 0,4-2 15,-8 0-15,-3-1 0,8 2 16,7-1-16,-8 3 0,-4 2 0,8-3 16,5-1-1,-7 0-15,-6-2 0,8 3 16,5 1-16,-7 2 0,-6-1 16,5-1-16,5-2 0,-5 0 15,-3 0-15,4 0 0,4 1 16,-7 0-16,-2 0 0,6-1 0,5-1 15,-11 1-15,-6 1 0,6-2 16,7 1-16,-7-3 0,-5-2 0,10 4 16,6 5-16,-10-2 0,-7-3 0,6-5 15,4-2-15,-5 4 16,-4 2-16,6 0 0,5 1 16,-9 0-16,-4 1 0,5 0 0,7 1 15,-9 0-15,-6-2 0,11 0 16,7 0-1,-12 0-15,-6 2 0,6 0 16,4-3-16,-6 1 0,-3 0 0,10 0 16,7 0-16,-12-2 0,-6 0 15,5 4-15,4 4 16,-6-4-16,-3-3 0,5 0 0,6-2 16,-9 1-16,-6 0 0,6 1 15,4 1-15,-7 0 0,-6 3 0,7-3 16,4-1-16,-4 0 0,-3-1 15,4-2-15,2 1 0,-7 3 16,-5 3-16,7-3 0,4-1 16,-7-5-16,-5-4 0,5 3 0,3 3 15,-8 1-15,-6 0 0,5 0 16,2-1-16,-4-1 0,-3 1 0,1-2 16,3-1-16,-6 2 0,-3 1 0,6-1 15,3 1-15,-8-1 0,-3 0 16,-3 2-16,1 1 0,-3 0 15,0-1-15,1 2 0,3 2 16,-4-2-16,-3 1 0,0-1 16,-1-1-1,-1 2-15,-1 1 0,-2 2 16,-3 2-16,-6-1 0,-4-3 0,1 2 16,-1 3-16,-6-1 0,-6 1 15,-4-2-15,-4 0 0,-5-3 16,-1 2-16,-4-2 0,-4-1 15,1 0-15,3 0 0,0-1 16</inkml:trace>
  <inkml:trace contextRef="#ctx0" brushRef="#br0" timeOffset="95353.4937">3565 7314 0,'0'0'0,"0"0"16,0 0-16,-32-11 0,17 6 0,-7 2 15,-4-1-15,-7 1 16,0 0-16,-4 1 0,-4 1 16,-7-1-16,1 0 0,-1 1 15,-5 2-15,-8 2 0,5 1 0,-5 1 16,2 2 0,1-1-16,4 1 0,-14 3 15,1 1-15,4 0 0,6 0 16,-9 6-16,3 3 15,3 0-15,8-2 0,-7 6 0,3 3 16,10-4-16,3-1 0,-15 17 16,8-2-16,6-4 0,7-5 0,4 2 15,-1 1-15,13 0 0,7-2 0,4 5 16,0 4-16,7-15 0,1 1 0,1 3 16,2 2-16,2-3 15,3-1-15,2 2 0,0 2 16,4-3-16,4-3 0,0 4 15,6 3-15,-3-9 0,0-3 0,6 0 16,4 0-16,-1 0 0,0 0 0,5 0 31,4 1-31,-2 1 0,-1-1 0,6-3 0,3-2 0,1-2 16,1-1-16,11 3 0,4-2 31,-6-1-31,0 0 0,2 1 16,3 0-16,-1-2 0,-3-5 0,33 5 0,-2 0 15,-7-2-15,-7-1 0,10 2 16,3 1-16,-12-5 0,-7-5 16,10 1-16,4 0 0,-5 3 15,-3 1-15,7-2 0,3-1 16,-6-1-16,-3-2 0,6 2 0,9 1 16,-8 1-16,-6-1 15,7-3-15,6-4 0,-6 2 0,-5 0 0,6 0 16,6 0-16,-9 1 0,-4 0 15,5-1-15,5-2 0,-6 6 16,-7 3-16,2-1 0,4 0 16,-6-4-16,-4-2 0,10 1 15,2 1-15,-7-3 0,-7-3 0,6 2 16,3 0 0,-10 3-16,-7 0 0,4-1 15,3-1-15,-7-1 0,0-2 0,1 2 16,3-1-16,-10 1 0,-6 0 15,1-3-15,1-3 16,-7-2-16,-3 0 0,1 1 16,-1 2-16,-1 2 0,-5 2 0,5-6 15,1-4-15,-6 0 0,-7-1 0,0 1 0,3 0 16,-3 2-16,0 3 0,0-5 16,0-2-16,-8 5 0,3 1 15,-8-5-15,0-1 0,-2-1 16,0 2-16,-5-3 0,2-2 15,-5 7-15,-2 0 0,-2-5 16,-3-3 0,-2 2-16,-3 1 0,-5-5 15,-1-1-15,-2 4 0,0 2 0,-10-7 16,-2-1-16,4 5 0,0 1 16,-11-5-16,-2-2 0,0 1 15,0 1-15,-3 1 0,-5 1 16,-1 0-16,1 0 0,-14-2 15,0 3-15,5 1 0,7 0 0,-7 1 16,-4-1-16,2 1 0,-1 3 0,-33-8 16,1 5-16,11 4 0,7 4 15,-6 0-15,-5 0 0,10 3 16,6 0-16,-12 1 0,-6 3 16,4-1-16,4 1 0,-5 3 15,-8 2 1,10 2-16,2 2 0,-6 1 15,-6 1-15,3 0 0,5 0 0,-5 2 16,-6 2-16,8-1 0,7 0 16,-12 0-16,-5 0 0,6 3 15,6 1-15,-9 1 0,-3 3 16,5-2-16,5 1 0,-7-1 16,-6-1-16,7 5 0,4 5 0,-13 2 15,-5 3-15,8-4 0,4 0 0,31-8 16,19-4-16,13-3 0</inkml:trace>
  <inkml:trace contextRef="#ctx0" brushRef="#br0" timeOffset="101149.3431">6524 8134 0,'0'0'0,"0"0"0,0 0 15,0 0-15,0 0 0,0 0 16,0 0-16,0 0 0,28 11 0,-28-11 16,0 0-1,20 11-15,-20-11 0,0 0 16,24 7-16,-16-5 0,3 2 0,-1-3 16,2-1-16,1-1 15,0 0-15,2-2 0,-1 2 16,-1-3-16,0-2 0,1-1 0,-1-1 15,-1-1-15,-1 2 0,0-2 16,1-1-16,-1 1 0,0-2 0,2-3 16,-4-1-16,1-1 0,0 2 0,-1-3 15,1 0-15,-4 1 16,0 0-16,-1 0 0,1-2 16,-1 3-16,-1 0 0,-1-1 15,0-1-15,0 0 0,-1 1 0,0 0 16,0 0-1,-2 1-15,0 1 16,-4-1-16,-1-1 0,2 1 16,0 0-16,-1 0 0,-3 2 0,0 1 0,1-1 15,-2 2-15,-3 0 16,1 1-16,-1-1 0,0 2 0,0 1 16,-1-1-16,-2 2 0,-1 1 15,0 0-15,-3 1 0,4 1 0,-2 2 16,0 1-16,0 1 0,1 2 15,-2 0-15,0 1 0,0 3 16,0 0-16,1 2 0,-1 0 16,3 2-16,1 2 15,0 2-15,0 3 0,2 3 0,-2 1 16,2 3-16,1 0 16,0 8-16,2-2 0,1 1 15,3-1-15,1-2 0,2 0 0,1-1 16,1 0-16,2 1 15,-1-1-15,3-1 0,4 0 16,-2-7-16,1-2 0,1 0 0,3-2 16,-3-3-16,-1-2 0,-1-2 15</inkml:trace>
  <inkml:trace contextRef="#ctx0" brushRef="#br0" timeOffset="102182.7591">6654 7670 0,'0'0'0,"0"0"0,0 0 0,0 0 0,0 0 15,0 0-15,0 0 16,0 0-16,0 0 0,0 0 0,0 0 16,0 0-16,11-20 0,-11 20 15,0 0-15,0 0 0,24-16 0,-24 16 16,0 0-16,28-14 0,-17 7 0,1 0 15,3-1-15,-1-1 0,0 1 16,3-3-16,2-1 16,-1 2-16,1-2 0,9-3 15,0 2-15,-1 0 0,-2 0 0,5-1 16,1-1-16,1 2 0,0 0 0,7-3 16,3-1-16,-2 2 0,-1 3 15,3-1-15,2-2 0,5 0 16,-2 0-16,1 3 0,3 1 15,-3 0-15,-1 1 0,9-2 0,1-1 16,-4 2-16,-2 0 0,4 2 16,3 1-1,-1 2-15,-6 1 0,14-4 16,0 0-16,-3 1 0,-3 3 16,5-1-16,3 2 0,3 0 15,-2 2-15,25-5 0,-1-2 16,-12 2-16,-6 0 0,7 1 0,6 2 15,-6-3-15,-5 0 0,10 2 16,5 0-16,-6 1 0,-5-1 0,11-2 16,4-1-16,-5 3 0,-5 1 0,7-2 15,6 0-15,-5-1 0,-4 3 16,9 1-16,8 0 16,-9 0-16,-5 1 0,13-2 0,8-3 15,-9 1-15,-7-1 0,12 0 16,9-1-1,-9 2-15,-7 2 0,13-2 16,10 1-16,-14-1 0,-7 1 0,10-1 16,9 0-16,-6 1 0,-5 1 15,7 0-15,5-1 0,-11 1 16,-5 0-16,10 1 0,7 3 16,-10 0-16,-5 0 0,9 4 15,6 1-15,-11-1 0,-8 0 0,13 3 16,9 2-16,-14-1 0,-8 2 0,10 1 15,7 1-15,-11 2 0,-9 0 16,11-1-16,5 2 0,-12-3 16,-8-2-16,10 3 0,8 1 15,-13 0-15,-9-1 0,5 1 16,4 0 0,-15-4-16,-11-3 0,4 6 0,2 5 15,-9-7-15,-7-3 0,-3 0 16,-1 1-16,-10 2 0,-6-1 15,-4-1-15,-3 0 0,-9-3 16,-4-3-16,-1 6 0,2 2 16,-7-3-16,-4 0 0,-6 0 15,-3 2-15,-1-1 0,0 0 0,-2-3 0,-3-2 16,-1 0-16</inkml:trace>
  <inkml:trace contextRef="#ctx0" brushRef="#br0" timeOffset="103786.8433">17755 7345 0,'0'0'0,"0"0"15,0 0-15,0 0 0,0 0 0,-20 21 16,20-21-16,-15 24 0,15-24 16,-17 33-16,8-12 15,0 0-15,-1 1 0,-4 6 0,2-1 16,1-3-16,2-2 0,3-5 15,0-2-15,2-6 0,1 0 16,-1-2-16,2-1 16,0-2-16</inkml:trace>
  <inkml:trace contextRef="#ctx0" brushRef="#br0" timeOffset="103934.0291">17711 7093 0,'0'0'16,"0"0"-16,0 0 0,28-1 0,-28 1 16,28 3-16,-7 1 0,0 0 15,0-2-15,2 0 0,-3 0 16,-3 0-16</inkml:trace>
  <inkml:trace contextRef="#ctx0" brushRef="#br0" timeOffset="104289.3944">18153 7359 0,'0'0'0,"0"0"0,0 0 16,-11 25-16,4-12 0,-4 5 15,-4 5-15,0 0 0,-2 1 0,-3 6 16,1 2 0,1 2-16,1-7 0,4-5 15,3-3-15,2-7 0,2-3 0,3-7 16,5-6-16,0-2 15,1-2-15,3-3 0,1-2 16,3-4-16,1-2 0,8-9 16,3-3-16,-1 4 0,0 4 0,2 1 15,4 2-15,-3 4 0,-1 1 0,2 3 16,0 3-16,-6 8 0,-1 5 16,-5 3-16,-1 4 0,-2 2 15,-1 2-15,-3 5 16,-3 3-16,-2 3 0,-1 1 0,0 0 0,1 0 15,1-1-15,1 0 0,4 0 32,5-2-32,1-6 0,0-6 0,-3-2 15,-3-3-15,-1 0 0</inkml:trace>
  <inkml:trace contextRef="#ctx0" brushRef="#br0" timeOffset="104536.6137">19159 7167 0,'0'0'0,"-6"11"16,-2 6-16,-2 3 0,-1 4 16,-7 16-1,-11 18-15,5-3 0,2-2 0,3 8 16,6-6-16,4-1 15,6-9-15,7-10 0,6-8 16,8-7-16,6-7 0,3-8 16,4-7-16,-8 1 0,-5 0 0,-5 0 15</inkml:trace>
  <inkml:trace contextRef="#ctx0" brushRef="#br0" timeOffset="104836.8381">19571 7444 0,'0'0'0,"0"0"0,0 0 0,-22 21 16,22-21-16,-26 27 0,12-8 16,2 1-16,1 1 0,1 3 15,3 1-15,6-2 0,5-2 0,7-6 16,7-5-16,2-3 0,2-5 0,9-3 16,4-5-16,-4 1 15,-3-4-15,-1-2 0,0-2 16,-5-3-16,-2-2 0,-7-7 15,-7-2-15,-6 4 0,-5 4 0,-4 1 16,-3 2 0,-1 6-16,-2 1 0,-9 3 15,-2 5-15,5 1 0,1 1 0,-2 3 16,3 2-16,8 1 16,4 0-16,7 1 0,5-1 15,0-1-15,-2 0 0,0-2 0</inkml:trace>
  <inkml:trace contextRef="#ctx0" brushRef="#br0" timeOffset="105338.4195">20127 7432 0,'0'0'0,"0"0"15,-10 17 1,10-17-16,-11 24 0,4-6 15,-1 5-15,-1 5 0,2 0 0,2-4 16,5-3-16,2-2 16,2-3-16,8-3 0,6-5 15,-1-5-15,4-4 0,8-4 0,2-2 16,-2-3-16,0-2 0,-1-5 16,-1-6-16,-1 0 0,-3-3 0,5-6 15,1-1-15,-5 4 0,-4 2 16,-4 9-16,-5 4 0,-4 4 15,-1 2-15,-6 8 0,-1 4 0,-5 2 16,-1 5-16,-2 6 0,-1 7 16,2 2-16,0 3 0,3 3 15,2 4 1,3 2-16,4-6 0,8-4 16,6-6-16,-1-4 0,1-5 0,5-3 15,5-4-15,-2-4 0,1-4 16,-4-7-16,-2-6 0,-3-1 15,-2-1-15,-2-7 0,-2-5 16,-3-2-16,-3 0 0,-1-2 16,0-3-16,-3 3 0,-2 1 0,-2 7 15,-2 4-15,1 5 0,1 3 0,1 6 16,1 3-16,4 2 0,4 1 16,-3 0-16,0 1 0,-2-1 15</inkml:trace>
  <inkml:trace contextRef="#ctx0" brushRef="#br0" timeOffset="105661.266">21585 7303 0,'0'0'0,"0"0"0,-22 1 16,5 1-16,-2 1 0,-10 2 15,-2 1-15,0 2 0,0 2 16,-3 5-16,4 0 16,7 2-16,6-1 0,10 1 0,10 0 15,7 1-15,6-1 0,8-1 16,8 2-16,0-2 0,-1-1 0,5 0 16,-1 1-16,-8-1 0,-7-1 0,-10-3 0,-8-1 15,-8 0-15,-5 0 0,-11 0 16,-10 1-16,7-4 0,0-1 15,-9 1-15,0-2 0,5-1 16,3 0-16,15-10 0,11-6 16,0 3-16,0 2 0,0 2 15</inkml:trace>
  <inkml:trace contextRef="#ctx0" brushRef="#br0" timeOffset="105861.3708">21962 7406 0,'0'0'0,"0"0"0,-15 22 0,4-5 0,0 2 15,-9 16-15,-4 8 0,-4 8 16,4-2-16,-3 9 0,4-1 16,5-8-16,4-6 0,2-2 15,2-4-15,3-10 0,2-4 0,2-8 16,0-4-16,2-6 0,0 1 15,0-2-15</inkml:trace>
  <inkml:trace contextRef="#ctx0" brushRef="#br0" timeOffset="106108.9096">22013 7313 0,'0'0'0,"9"0"16,4 1-16,3 0 0,3 1 15,8 2-15,1 1 0,-1 4 16,-2 2-16,2 8 0,-5 2 16,-6 0-16,-4 1 0,-6 0 15,-5 2-15,-4-1 0,-5-1 0,-3-3 16,-4-2-16,-2-1 16,-3 0-16,-4-3 0,-4-1 0,2-2 0,0-2 15,-3 0-15,0-4 0,6-1 16,4-3-16,4 0 0,2 0 15,5 0-15</inkml:trace>
  <inkml:trace contextRef="#ctx0" brushRef="#br0" timeOffset="106309.5253">22539 7408 0,'0'0'0,"0"0"15,-10 17-15,1-4 0,-1-1 0,-8 9 16,-4 5-16,4-2 0,0 0 16,0 3-16,3-3 0,3-5 0,2-5 15,3-5-15,3-7 0,3-4 16,1-7-16,0 3 0,0 0 16,0 2-16</inkml:trace>
  <inkml:trace contextRef="#ctx0" brushRef="#br0" timeOffset="106456.7372">22622 7113 0,'0'0'0,"0"0"0,0 0 16,27 7-16,-15-4 0,5 3 0,2 1 16,0 1-16,0-2 0,2 0 15,-3 0-15,-4-1 0</inkml:trace>
  <inkml:trace contextRef="#ctx0" brushRef="#br0" timeOffset="106764.2137">23013 7399 0,'0'0'16,"0"0"-16,0 0 0,-13 19 0,5-10 16,-5 3-16,-4 5 0,1 0 0,-1 1 0,-3 4 15,1 0-15,4-5 0,2-3 16,1 2-16,2-4 15,4-6-15,2-2 0,4-4 16,0-7-16,2 0 0,1-2 0,2-5 16,1-3-16,2 0 0,1 0 15,3-1 1,3-1-16,0 1 0,-1 2 16,4 0-16,-1 3 0,0 3 15,-1 4-15,3 1 0,2 4 16,-1 2-16,0 1 0,0 2 0,-1 2 15,1 1-15,1 0 0,2-3 16,3 0-16,-6-2 0,-4-1 16,-3 0-16</inkml:trace>
  <inkml:trace contextRef="#ctx0" brushRef="#br0" timeOffset="106964.7793">23581 7428 0,'0'0'0,"0"0"0,0 0 15,0 0 1,-15 19-16,15-19 0,-20 26 16,20-26-16,-23 33 0,10-14 0,-1 2 15,-1-1-15,1-2 0,-1 3 16,1-2-16,4-4 0,3-3 16,1-6-16,4-3 15,0-2-15,0 0 0,-1 0 0</inkml:trace>
  <inkml:trace contextRef="#ctx0" brushRef="#br0" timeOffset="107112.0585">23654 7165 0,'0'0'0,"0"0"0,0 0 15,0 0-15,22 18 0,-22-18 0,21 17 16,-11-8-16,-1-1 0,-1-3 15</inkml:trace>
  <inkml:trace contextRef="#ctx0" brushRef="#br0" timeOffset="107359.1715">24102 7249 0,'0'0'0,"0"0"15,0 0-15,-19 20 0,19-20 0,-26 28 16,7-8-16,-2 2 16,0 0-16,-6 12 0,-1 2 0,0 3 0,6-3 0,7-7 15,5-4-15,7-2 0,4-1 16,10-5-16,7-3 0,-1-3 16,2-2-16,2-4 0,3-5 15,-2-4-15,-1-2 0,-1 1 16,-5 1-16,-2 1 0</inkml:trace>
  <inkml:trace contextRef="#ctx0" brushRef="#br0" timeOffset="107528.5576">23798 7382 0,'0'0'0,"0"0"0,0 0 16,0 0-16,29-8 0,-29 8 0,40-2 0,-16 1 15,3 0-15,4 1 0,4 0 16,9-2-16,0 1 0,10 1 16,-1 0-16,-10 1 0,-8-1 0,-6 0 15</inkml:trace>
  <inkml:trace contextRef="#ctx0" brushRef="#br0" timeOffset="107844.7403">24761 7346 0,'0'0'0,"0"0"0,0 0 16,-29-11-16,29 11 0,-37-7 0,13 5 15,-3 1-15,-2 2 0,-12 0 16,-1 3-16,3-2 0,4 2 0,-2 2 0,4 3 16,5-1-16,5 2 0,6 1 15,5 0-15,7 1 0,5 2 16,7 1-16,8-1 0,2 3 0,4 2 15,1 0-15,0-1 16,-1-1-16,-1-1 0,-2-2 16,-4 1-16,-3-4 0,-2-1 0,-4-1 0,-2 0 15,-8-2-15,-5-2 0,-5 0 16,-6-2-16,-4 0 0,-4-1 16,-3-2-16,-3-1 0,6 1 0,6-1 15,4 0-15</inkml:trace>
  <inkml:trace contextRef="#ctx0" brushRef="#br0" timeOffset="109150.5379">25252 7286 0,'0'0'0,"0"0"16,0 0-16,32 0 0,-17 1 15,4-1-15,4 0 0,8 1 0,1 0 16,2 1-16,1 0 0,-5-1 16,-4 1-16,-5-1 0</inkml:trace>
  <inkml:trace contextRef="#ctx0" brushRef="#br0" timeOffset="109320.0542">25322 7618 0,'0'0'0,"0"0"0,24-3 16,-7 1-16,4 0 0,8-2 15,6-1-15,11 0 0,1 1 16,0 0 0,-8 0-16,-8 2 0</inkml:trace>
  <inkml:trace contextRef="#ctx0" brushRef="#br0" timeOffset="110068.9742">26384 6892 0,'0'0'16,"0"0"-16,-24 12 0,7-2 0,0 3 0,-6 5 15,-4 5-15,-8 11 0,-2 4 16,-7 18-16,0 7 0,-2 10 15,5 1-15,7 3 0,10-7 16,9-13-16,9-11 0,11-5 16,11-11-16,6-12 0,5-9 0,9-10 15,3-7-15,0-4 0,3-4 0,10-12 16,0-5-16,-2-3 0,-4-2 0,0-6 16,-3-5-1,-5-4-15,-3-4 0,4-23 0,-13 7 16,-8 14-16,-8 9 0,-14 4 15,-10 4-15,-4 10 0,-5 7 16,-7 12-16,-3 8 16,-5 6-16,-1 7 0,9 2 15,-4 6-15,3 2 0,-2 3 0,5 5 16,4 3-16,5-1 16,4 0-16,4-8 0,3-7 0,2-2 15</inkml:trace>
  <inkml:trace contextRef="#ctx0" brushRef="#br0" timeOffset="110702.1035">26866 7357 0,'0'0'0,"0"0"15,0 0 1,-20 20-16,20-20 0,-22 23 0,8-8 15,-2 2-15,1 3 0,-5 5 16,0 0-16,4-2 0,1-5 16,4-2-16,2-3 0,2-2 15,0-5-15,5-3 0,3-6 16,2-3-16,3-3 0,0-4 16,2-3-16,1-1 0,2-2 0,4-3 0,4-1 15,3-3-15,-1 0 0,1 3 16,0 1-16,0 3 0,0 3 0,-1 4 15,-1 2-15,-2 4 16,-3 4-16,0 4 0,-3 7 16,-2-1-16,-3 2 0,-1 4 15,-3 5-15,-3-1 0,-2 0 0,0 4 0,-2 4 16,1 0-16,0 0 0,2-2 16,1-3-16,2-5 0,1-1 0,2-1 15,0 0-15,3-6 16,1-3-16,5-6 0,5-3 15,3-4-15,2-3 0,1-5 16,2-2-16,-1-3 16,1-3-16,-1-4 0,1-1 15,1-6-15,-2 3 0,-5 3 16,-3 2-16,-4 4 0,-6 4 0,-3 4 16,-5 5-16,-2 2 0,-3 1 15,-3 5-15,-4 4 16,-2 4-16,-1 4 0,-3 4 15,-3 6-15,3 0 0,3 4 0,2 3 0,2 1 16,3 1-16,4 1 0,6 2 16,7-2-16,6-3 0,7-2 15,9-6-15,8-4 0,2-3 0,5-5 16,3-6-16,3-5 16,-5 1-16,-11 0 0,-10 2 0</inkml:trace>
  <inkml:trace contextRef="#ctx0" brushRef="#br0" timeOffset="110987.1262">28015 7264 0,'0'0'0,"0"0"16,0 0-16,0 0 0,-33 0 16,33 0-16,-37 10 0,17-3 0,0 2 15,2 1-15,0 3 0,2 3 16,3 4-16,7-2 0,4 1 15,5 0-15,5 1 0,6-1 16,5 0-16,1-1 16,-1-1-16,2 1 0,-2-1 15,-3-2-15,-3-2 0,-4 0 16,-5-2-16,-4 0 0,-4 0 16,-6-3-16,-5 0 0,-1-4 15,-3-1-15,-5-1 0,0-1 16,2-5-16,1-1 0,4 1 0,4-1 15,2 3-15</inkml:trace>
  <inkml:trace contextRef="#ctx0" brushRef="#br0" timeOffset="111140.9134">27915 6984 0,'0'0'0,"0"0"15,0 0-15,-26 25 0,14-14 0,-2 4 0,-3 1 16,3-2-16,2-1 0,0-2 16</inkml:trace>
  <inkml:trace contextRef="#ctx0" brushRef="#br0" timeOffset="111626.9462">28727 7217 0,'0'0'0,"0"0"0,0 0 16,-21-4-16,21 4 0,-23 2 0,6 3 15,2 2-15,-1-2 0,1 3 16,1 1-16,1 0 0,4 1 15,1 7-15,4 1 0,4-1 16,4 0-16,4 3 0,3 2 16,0-2-16,0-3 0,-1 0 0,-1 0 15,0-2-15,0 1 0,-3 2 0,-4-1 16,-2-5-16,-2-1 0,-4-1 16,-4-1-16,-2-1 0,-1-2 0,-3-1 15,-1-3-15,1 0 16,2-1-16,2-6 0,1-4 15,2 1-15,1 2 0,2 1 0</inkml:trace>
  <inkml:trace contextRef="#ctx0" brushRef="#br0" timeOffset="111842.8559">29039 7348 0,'0'0'0,"-3"9"16,-3 5-16,0 1 0,0 4 0,-6 15 0,-4 6 16,0 1-16,-2 2 0,-3 7 15,1 1-15,1 2 0,2-7 16,5-9-16,3-5 0,1-7 16,3-4-16,0-6 0,2-2 15,0-8-15,1-3 0,2-2 0,-3 2 16,3-2-16</inkml:trace>
  <inkml:trace contextRef="#ctx0" brushRef="#br0" timeOffset="112090.1517">29006 7181 0,'0'0'0,"10"0"0,5 1 0,2 1 0,0 2 0,11 3 16,3 1-16,-2 4 0,-1 3 15,4 5-15,-3 2 16,-5 0-16,-3 0 0,-7 0 0,-5 2 16,-3-2-16,-4-3 0,-3 1 15,-4 0-15,-2 0 0,-4-1 16,-6 0-16,-5 0 0,0-3 16,0-3-16,-7 1 0,-3-3 15,6-4-15,3-4 0,5 0 16,4-1-16,3 1 0</inkml:trace>
  <inkml:trace contextRef="#ctx0" brushRef="#br0" timeOffset="112290.7315">29580 7295 0,'0'0'16,"0"0"-16,0 0 0,-5 20 0,5-20 0,-13 24 15,4-8-15,-1 2 0,0 0 0,0 3 16,0 0-16,-1 3 16,2-5-16,2-6 0,2-4 15,1-6-15,1-3 0,1 0 0,0 0 16,2 0-16</inkml:trace>
  <inkml:trace contextRef="#ctx0" brushRef="#br0" timeOffset="112444.4546">29700 6945 0,'0'0'0,"0"0"0,0 0 15,27 8-15,-16-6 0,3 3 16,4 0-16,-3 0 0,0 0 16,-3-1-16</inkml:trace>
  <inkml:trace contextRef="#ctx0" brushRef="#br0" timeOffset="112757.0752">29992 7175 0,'0'0'0,"0"0"16,0 0-16,-5 24 0,5-24 0,-8 28 15,2-9-15,-2 2 0,-2 1 0,-5 8 16,-2 1-16,0-2 16,2-2-16,-3 2 0,3-3 15,3-6-15,3-4 0,1-4 0,3-4 16,0-5-16,2-2 0,1-5 15,1-3 1,2-3-16,1-1 0,4-4 16,2-2-16,2-4 0,1 0 0,4 0 15,0 0-15,4-3 0,0 4 16,2 4-16,2 1 0,1 4 16,0 3-16,2 3 0,0 1 15,-1 2-15,0 1 0,0 3 16,1 4-16,-1-2 0,-3 3 0,1-3 15,2-1-15,-5 1 0,-3-2 0,-4 1 16</inkml:trace>
  <inkml:trace contextRef="#ctx0" brushRef="#br0" timeOffset="112945.8527">30419 7367 0,'0'0'16,"0"0"-16,0 0 0,0 0 0,-15 23 15,15-23-15,-17 23 16,8-11-16,2 2 0,0-2 0,3 1 16,0-2-16,3 0 0,2-2 15,4-4 1,-1-5-16,2-3 0,-2-1 0,-1 1 16,1 1-16</inkml:trace>
  <inkml:trace contextRef="#ctx0" brushRef="#br0" timeOffset="113115.2004">30351 7132 0,'0'0'16,"0"0"-16,0 0 0,0 0 0,22 12 16,-22-12-16,20 13 0,-20-13 15,26 13-15,-8-10 0,2-2 16,-3 0-16,-1 1 0,-3-2 15</inkml:trace>
  <inkml:trace contextRef="#ctx0" brushRef="#br0" timeOffset="113347.0415">30793 7095 0,'0'0'0,"0"0"16,0 0-16,0 0 0,-11 20 0,11-20 0,-19 29 15,6-10-15,-1 1 0,-1 2 0,0 3 16,-2 5-16,4-1 0,2-2 16,3-3-16,4-1 0,2-3 15,3-3-15,2-2 0,3-1 16,0-4-16,3-4 0,1-1 31,-2-3-31,-2-2 0,-1-1 0,-2-1 16,-1 0-16,0 0 0,-2 2 15</inkml:trace>
  <inkml:trace contextRef="#ctx0" brushRef="#br0" timeOffset="113494.235">30578 7277 0,'0'0'0,"0"0"16,0 0-16,0 0 0,25-7 0,-25 7 15,36-4-15,-16 3 0,3 0 0,3 0 16,3-1-16,-1 1 15,2-1-15,2 0 0,-4 0 16,-5 1-16</inkml:trace>
  <inkml:trace contextRef="#ctx0" brushRef="#br0" timeOffset="113848.6084">31353 7145 0,'0'0'16,"0"0"-16,0 0 0,0 0 0,0 0 15,-29-5 1,29 5-16,-33 0 0,33 0 16,-40 2-16,17 0 15,0 0-15,0 1 0,0 2 0,0 2 16,-4 0-16,3 2 0,4 2 16,3 1-16,2 0 0,4 1 0,6 2 15,4-1-15,3 0 16,2 0-16,4 0 0,3 0 0,1 0 0,0-1 15,0 0-15,0 0 0,-1-1 16,-2 0-16,-2-2 0,-2 0 16,-1-3-16,-2-1 0,-4 1 15,-4-1-15,0 0 0,-2-4 16,-5 0-16,-6 0 0,-1 0 16,-1 0-16,-2 0 15,-2-1-15,4 0 0,3 0 0,3 1 16</inkml:trace>
  <inkml:trace contextRef="#ctx0" brushRef="#br0" timeOffset="114998.7696">26454 8068 0,'0'0'0,"0"0"0,0 0 15,0 0-15,0 0 0,-3 18 0,3-18 16,0 0-16,-5 25 0,5-25 16,-8 19-1,4-11-15,0-1 0,1-1 16,0-1-16,1-1 0,-1-1 15,2 1-15,0-2 0,0 0 16,0 1-16,1-3 0,0 0 16,0-3-16,0 3 0,0-3 15,0-1-15,1 1 0,0 1 0,-1 0 16,0-1-16,-1 1 0,0-2 0,0 1 16,0 0-16,0 1 0,0 0 15,-1-1-15,1 0 0,1 1 0,0 2 16,0-4-16,0 4 15,-1-3-15,1 3 0,0 0 16,0 0-16,0 0 0,-2-4 0,2 4 16,0 0-1,0 0-15,0 0 0,0 0 16,0 0-16,0 0 0,0 0 16,0 0-16,0 0 0,0 0 0,0 0 15,0 0-15,2 4 16,-2-4-16,0 0 0,0 0 0,0 0 15,0 0-15,7 0 0,-7 0 16,0 0-16,0 0 0,0 0 0,0 0 16,0 0-16,0 0 0,0 0 0,0 0 15,-1-6-15,1 6 0,-5-3 16,5 3-16,0 0 16,-11-1-16,5 1 0,-3 1 0,-1 0 15,-1 1-15,-1-1 0,-1 2 16,-2 1-16,0 1 0,-2 0 0,0 2 15,-2-1-15,1 0 0,1 1 16,0 1-16,2-1 0,0 2 0,2-2 16,-1 4-16,3 1 15,4-3-15,2 0 0,2 1 0,3 2 16,3 0-16,1-1 0,4 4 16,2-1-1,1 0-15,1-2 0,-1 0 0,-1-1 16,0 1-16,0-2 0,-2 0 15,1 1-15,-2 0 0,-3 0 0,-2 0 0,-3 0 32,-1-1-32,-1-2 0,-4 2 15,-3 0-15,-3-2 0,-3-2 16,-2-1-16,-1 0 0,0-2 0,0 0 0,-2-1 0,-1-2 16,0-2-16,1 1 0,3-3 15,3-1-15,2-1 0,3-4 16,5-1-16,4-3 15,1 3-15,0 1 0,0 2 0</inkml:trace>
  <inkml:trace contextRef="#ctx0" brushRef="#br0" timeOffset="115415.5361">26852 8247 0,'0'0'0,"0"0"0,0 0 16,-23 10-16,23-10 0,-25 15 16,11-2-16,-2 2 0,1 0 15,-4 8-15,2 1 0,1-1 16,3 0-16,6-2 15,5-1-15,4-3 0,4-2 16,5-4-16,5-3 0,5-2 16,4-3-16,10-4 0,3-4 15,-1-2-15,-2-2 0,-1-3 16,-1-5-16,3-1 0,-7 3 16,-5-2-16,-6-3 0,-5 2 15,-4 1-15,-9-2 0,-6 0 0,-5 1 0,-5 0 16,-4 5-16,-4 2 0,-1 2 15,-2 2-15,1 4 0,-1 2 16,4 3-16,3 1 0,5 2 16,4 1-16,8 0 0,4 0 0,0-2 15,0 0-15,-1-1 0</inkml:trace>
  <inkml:trace contextRef="#ctx0" brushRef="#br0" timeOffset="115894.8745">27655 8228 0,'0'0'0,"0"0"16,0 0-16,0 0 0,0 0 0,0 0 15,-30-2-15,30 2 0,-25 3 16,25-3-16,-36 10 15,14-3-15,-1 2 0,-2 2 0,0 4 16,-6 2-16,1 0 0,2 4 0,0 3 16,4 0-16,4 0 0,1 0 15,6-2-15,4-2 0,5-4 0,5-2 16,5-5-16,7-2 16,2-5-16,7-6 0,6-3 0,-2 0 15,-1-3-15,0-2 16,-1-3-16,-3 1 15,-2-1-15,3-4 0,0-1 16,-6 2-16,0 1 0,-1-2 16,-3 0-16,-4 8 0,-1 2 15,-3 2-15,-1 2 0,0 1 16,-1 1-16,-4 6 0,-3 6 16,0-1-16,-1 1 0,1 4 15,-2 3-15,1 2 0,1 1 0,-1 6 0,2 0 16,3-3-16,3-1 0,6-1 15,4 0-15,2-4 0,2-4 0,1-5 16,3-4 0,-3 0-16,-4-1 0,-2 0 15</inkml:trace>
  <inkml:trace contextRef="#ctx0" brushRef="#br0" timeOffset="116222.3505">28062 8217 0,'0'0'0,"0"0"0,0 0 0,0 0 16,-11 23-16,11-23 15,-14 28-15,5-10 0,0 2 0,-1 2 16,-1 1-16,1 0 0,0-1 16,-1 1-16,2-3 15,2-3-15,1-2 0,2-4 16,0-1-16,3-5 0,2-2 0,3-7 15,0-4-15,2-3 0,-1-2 16,1-4-16,0-2 0,1-2 0,0-1 16,0-1-16,2 1 0,2 2 0,1 0 15,8 1-15,3 2 16,0 2-16,1 3 0,4 4 16,4 5-16,-1 3 0,-2 2 0,-5 0 15,-5 0 1,-4-1-16</inkml:trace>
  <inkml:trace contextRef="#ctx0" brushRef="#br0" timeOffset="127199.0096">17799 8285 0,'0'0'0,"1"-4"0,2-3 16,-1 0-16,0 1 0,0 0 0,0-1 0,1 1 16,-1 2-16,-1 0 0,-1 4 15,0 0-15,-2 2 0,-3 7 16,-2 4-16,-3 3 0,-3 2 0,-5 14 16,-2 9-16,0 3 15,0 0-15,-7 17 0,-1 4 16,-1 5-1,5-8-15,1 3 0,4-6 16,6-13-16,3-11 0,2-4 0,4-7 16,1-9-16,0-4 0,1-4 15,1-1-15,1-6 0,0 0 16,1-7-16,3-3 0,-1-1 0,0-3 16,3-5-16,0-4 15,2 0-15,1 0 0,5-8 0,4-1 0,-2 3 16,0 3-16,3 2 0,1 2 15,1 4-15,0 3 0,4 7 16,1 2-16,-3 4 0,-2 3 0,2 7 16,2 3-16,-4 3 15,-4 2-15,-1 5 0,-3 3 16,-3 0-16,-3 1 16,-3-3-16,-4-1 15,-2-3-15,-3-1 0,-8-2 0,-6-2 16,0-2-16,2-1 0,-9-3 15,-4-1-15,0 0 0,1-2 0,-2-3 16,-2-2-16,1-1 16,2-1-16,4-2 0,3-1 15,4-2-15,5-1 0,4-4 0,4-3 0,6 2 16,4 0-16,7 0 0,5-1 16,-5 4-16,-2 3 0,-1 2 0</inkml:trace>
  <inkml:trace contextRef="#ctx0" brushRef="#br0" timeOffset="127584.2503">18096 8894 0,'0'0'0,"0"0"0,0 0 0,22-2 0,-22 2 15,24-2-15,-7 0 0,0 0 16,2-1-16,2 1 0,2-3 16,8-1-16,0-3 0,-1-2 15,-1-3-15,-2 0 0,-3-2 0,0-4 16,-5-1-16,-3 2 0,-3-1 16,-9 2-16,-6 2 0,-4 2 15,-1 0-15,-11 3 0,-7 3 0,-2 3 16,1 4-16,-7 9 0,-5 5 0,3 3 15,1 3-15,-5 8 0,2 4 16,6 0-16,7-2 0,7 8 16,9 2-16,9-6 0,8-6 15,13-4-15,10-5 0,4-5 16,2-6-16,13-4 16,8-3-16,1-2 15,-1-3-15,-9 1 0,-14 1 16,-10 1-16</inkml:trace>
  <inkml:trace contextRef="#ctx0" brushRef="#br0" timeOffset="127800.4578">19127 8708 0,'0'0'0,"0"0"15,0 0-15,0 0 0,-8 23 0,8-23 16,-13 27-16,3-10 0,-1 1 15,0 1-15,-1 2 0,1-2 16,2-1-16,-2 2 16,0-3-16,2-5 0,2-2 15,2-2-15,0-2 0,2-1 16</inkml:trace>
  <inkml:trace contextRef="#ctx0" brushRef="#br0" timeOffset="127954.1973">19238 8418 0,'0'0'0,"0"0"0,0 0 15,29 7-15,-15-3 0,2 4 16,4 1-16,3 1 0,0 0 0,-6-1 16,-1-3-16,-3 0 0</inkml:trace>
  <inkml:trace contextRef="#ctx0" brushRef="#br0" timeOffset="128286.097">19497 8771 0,'0'0'0,"0"0"0,0 0 16,-22 24-16,13-12 0,-3 2 16,-2 1-16,-3 5 0,2-3 0,1-1 0,2-3 15,1-1-15,3-4 0,2-3 16,4-3-16,2-2 0,4-7 15,4 0-15,2-5 0,1-1 16,1-1-16,3-3 0,4-3 16,2 0-16,2 1 0,7-6 0,2 3 0,0 1 15,0 2-15,-1 4 16,-3 5 0,0 1-16,-2 4 0,3 3 0,-2 6 0,-10 3 15,-1 3-15,-5 5 0,-4 4 16,-3 3-16,-4 4 15,-5 2-15,-2 1 0,-2 0 16,-1 0-16,-1 5 0,0-2 0,0-3 16,-1-3-16,2-7 0,2-4 15,3-3-15</inkml:trace>
  <inkml:trace contextRef="#ctx0" brushRef="#br0" timeOffset="129002.9913">20778 8696 0,'0'0'0,"0"0"16,0 0-16,0 0 0,0 0 0,-25-10 15,14 7-15,-5 3 0,-4 0 0,-4 4 16,-3 2 0,-9 4-16,0 0 0,0 5 15,-2 4-15,-5 7 0,3 0 16,6 0-16,3 2 0,7-1 16,5-1-16,6 0 0,8-3 15,9-5-15,8-3 0,9-6 16,8-6-16,-1-3 0,7-4 0,8-4 15,1-4-15,-2-1 0,-2-2 0,-2-3 16,-2-2-16,3-2 0,-4 1 16,-6 0-16,-6 0 0,-7 3 15,-3 2-15,-5 3 0,0 3 16,-6 5-16,-2 3 0,-3 4 16,-3 6-16,0 2 0,-3 2 0,1 4 31,2 4-31,1 0 0,2 2 0,5 0 15,4 0-15,3-2 0,3-2 16,-2-5-16,-2-1 0,-1-3 16</inkml:trace>
  <inkml:trace contextRef="#ctx0" brushRef="#br0" timeOffset="129504.3288">21761 8749 0,'0'0'0,"0"0"16,0 0-16,0 0 0,6-22 0,-8 17 15,-4 0-15,-1-1 0,-2 0 0,-7 1 16,-4 0-16,-2 3 0,-1 3 0,-12 5 16,-4 4-16,2 2 15,-1 4-15,-3 7 0,1 5 16,6 0-16,4-2 0,6 4 15,8-3-15,11-5 0,6-2 0,10-6 16,8-3 0,5-3-16,4-4 0,8-7 15,3-7-15,-1-1 0,-3-1 16,-2-4-16,-2-4 0,-4 3 16,-4 2-16,-1-4 0,-5-1 0,-6 5 15,-2 2-15,-2 4 0,-3 2 16,0 1-16,-3 4 0,-2 6 15,-3 5-15,1 0 0,-1 2 0,-1 9 16,1 8-16,-2 1 0,1 3 0,0 2 16,0 3-16,-2 5 15,1-5-15,-1-2 0,1-4 16,0-5-16,-1-2 0,-5-4 16,-4-2-16,-2-4 0,-2-3 0,-4-2 15,-4 0 1,2-6-16,-1-1 0,2-4 15,2-3-15,5-4 0,6-2 0,2 2 16,2 2-16,3 2 0</inkml:trace>
  <inkml:trace contextRef="#ctx0" brushRef="#br0" timeOffset="129860.3556">22166 8701 0,'0'0'0,"0"0"0,0 0 16,0 0-16,-25 24 0,10-9 0,-1 6 16,-2 0-16,-1 1 0,0 4 15,-1 1 1,-1 3-16,4-3 0,6 1 16,7-5-16,6-4 0,6-6 0,8-4 15,9-5-15,1-4 16,3-3-16,2-3 0,2-2 0,-4-3 15,-1-2-15,3-7 0,-4-4 16,-6 0-16,-4 0 0,-6-2 16,-4-2-16,-6 4 0,-5 1 0,-5 4 15,-5 4-15,-3 4 0,-3 1 0,-3 5 16,-3 3-16,1 3 0,-2 2 16,6 6-16,4 2 15,6 2-15,4 1 0,12-1 0,8-1 16,-4-3-16,-2-4 0,-1 1 15</inkml:trace>
  <inkml:trace contextRef="#ctx0" brushRef="#br0" timeOffset="130190.548">22570 8715 0,'0'0'16,"0"0"-16,0 0 0,-24 24 0,13-12 15,-3 5-15,-2 4 16,-4 8-16,1 0 0,6-1 0,4-2 16,3-1-16,5-5 0,10 0 15,9-4-15,6-8 0,5-4 16,4-3-16,3-3 0,-1-5 16,1-2-16,2-6 0,-2-3 0,-8-1 0,-5-1 15,-6-2-15,-6-2 16,-6 0-16,-3 0 0,-8 2 0,-4 0 15,-5 4-15,-4 4 0,-2 4 16,-1 3-16,0 2 0,0 1 16,-1 6-16,-2 5 0,7 3 15,2 2-15,10 5 16,7 4-16,5-3 16,6-1-16,-3-4 0,-2-2 15,-2-3-15</inkml:trace>
  <inkml:trace contextRef="#ctx0" brushRef="#br0" timeOffset="130622.9581">23282 8764 0,'0'0'0,"0"0"16,0 0-16,-18-14 0,18 14 16,-21-10-16,8 6 0,-2 3 15,-2 0-15,-3 4 0,-3 3 16,-5 3-16,3 2 0,-1 5 15,-1 6-15,3-2 0,2 2 0,1 5 0,5 1 16,9-1-16,6-3 0,7-4 16,6-3-16,6-6 0,4-5 0,7-8 15,7-5-15,2-4 16,-1-1-16,7-11 0,-1-5 16,-4 0-16,-5 0 0,2-11 15,-3-3 1,-6-1-16,-6 2 0,-4 1 0,-2 2 15,-5 3-15,-5 3 0,0 7 16,-2 9-16,-2 8 0,-1 2 16,-3 10-16,-3 4 0,0 4 0,-3 3 15,-4 9-15,-5 7 16,1 1-16,2 1 0,1 7 16,-1 5-16,4-4 0,4-1 0,4 4 15,7-5-15,3-6 0,4-4 0,6-11 16,4-9-16,-6-3 0,-3-1 0,-3-1 15</inkml:trace>
  <inkml:trace contextRef="#ctx0" brushRef="#br0" timeOffset="130839.2911">24241 8393 0,'0'0'16,"0"0"-16,0 0 0,-18 22 0,18-22 16,-29 34-16,5-6 0,-2 3 0,-4 6 15,-12 16-15,-4 6 0,-5 8 16,5-6-16,-4 8 0,0 4 16,10-14-16,8-10 0,5-6 15,9-11-15,4-10 0,5-5 0,2-5 16</inkml:trace>
  <inkml:trace contextRef="#ctx0" brushRef="#br0" timeOffset="131309.0696">24704 8460 0,'0'0'0,"0"0"16,0 0-16,-23 33 0,12-17 0,-7 9 16,-6 8-16,-7 12 0,1 1 15,-6 11-15,1 0 16,0-3-16,9-9 0,3-1 16,6-9-16,4-10 0,3-6 0,2-6 0,3-3 15,2-5-15,0-2 0,1-5 16,0-6-16,1-1 0,2-1 0,2-4 15,3-6-15,1 1 0,3-2 16,3 0-16,1 0 16,0 3-16,2 3 0,5 3 0,5 1 15,-1 4 1,0 3-16,8 4 0,1 4 16,-8 0-16,0 3 0,1 4 15,-1 4-15,-7 1 0,-2 0 0,-5 0 16,-2 1-1,-4-1-15,-4-2 0,-10 1 0,-7 2 16,-2-8-16,-2 0 0,-12 2 16,-7 3-16,0 0 0,2-1 0,-1-2 0,-3-1 15,6-2-15,5-3 0,3 0 16,6-2-16,5 1 0</inkml:trace>
  <inkml:trace contextRef="#ctx0" brushRef="#br0" timeOffset="131779.3147">25427 8805 0,'0'0'15,"0"0"-15,0 0 0,0 0 16,0 0-16,-8-17 0,8 17 0,-17-13 0,17 13 0,-30-10 15,11 6-15,-3 4 16,-2 0-16,-5 4 0,-3 2 16,-11 4-16,0 3 0,-10 8 15,3 4-15,3 0 0,6 0 16,0 5-16,8-1 0,8-4 0,7-3 16,12-2-1,11-2-15,7-5 0,5-4 16,12-7-16,8-3 0,0-4 15,-1-3-15,3-1 0,2-3 16,-5 0-16,-3-3 0,3-3 0,-1-3 16,-9 4-16,-5 2 0,-3 3 15,-2-1-15,-5 5 0,-2 2 16,-5 1-16,-1 3 0,-3 5 0,-3 2 16,0 4-16,-1 2 0,-1 3 0,1 2 15,3 3-15,3 1 16,2 1-16,2 1 0,5 0 15,6-1-15,3-3 0,6-2 0,4-6 16,4-3-16,1-1 0,0-3 0,0 0 16,-9 0-16,-5 0 0</inkml:trace>
  <inkml:trace contextRef="#ctx0" brushRef="#br0" timeOffset="132180.3989">26054 8965 0,'0'0'0,"0"0"15,0 0-15,-1-21 0,1 21 0,0 0 16,-12-27-16,3 16 0,-2-1 15,-2 1 1,-2 0-16,-3 0 0,-1 2 0,-9 1 16,-4 5-16,1 2 0,1 2 15,-9 6-15,0 6 16,5 2-16,4 2 0,4 3 0,4 0 16,6 1-16,5 0 0,4 3 15,7 0-15,6-9 0,5-3 0,12-7 16,11-4-16,3-5 0,1-2 15,13-5-15,2-1 0,-7-4 0,-3-1 16,6-6-16,-3-2 16,-6-2-16,-5 0 0,-7-4 0,-4-4 15,-6 5-15,-2 3 0,-6 2 16,-4 1-16,-2 6 0,-2 5 16,-1 3-1,-1 2-15,-2 6 0,0 3 0,-6 7 16,-4 5-16,-4 5 0,-1 4 15,-1 6-15,0 6 16,4 1-16,3 2 0,3 3 0,3 3 16,3-3-16,2-3 0,8-1 15,8-3-15,4-11 0,3-8 0,-6-3 16,-3-4-16,-4-1 0</inkml:trace>
  <inkml:trace contextRef="#ctx0" brushRef="#br0" timeOffset="132797.8988">26990 8780 0,'0'0'0,"0"0"0,0 0 16,-13 22-16,13-22 0,-19 24 0,6-6 15,-1 2-15,-2 3 0,-3 5 16,-2 1-16,3-2 0,4-4 0,2-4 15,2-4 1,1-1-16,1-2 0,3-3 16,2-4-16,3-5 0,4-3 15,1-2-15,4-4 0,0-1 16,1-2-16,3-3 0,4-3 16,0 0-16,3-1 0,7-5 15,1-2-15,-1 4 0,-1 3 0,1 3 16,-1 4-16,-2 3 0,-3 3 0,-2 5 15,-3 2-15,-1 4 0,-3 3 16,-3 6-16,-2 5 0,-1 1 16,-3 2-16,0-1 0,-3 2 15,0-2-15,-2-2 0,1 0 16,0-2-16,-1-1 0,-1-5 0,-1-2 16,2-3-1,0 0-15,-1-1 0,0-3 16,1-4-16,1-1 0,1-2 0,3-4 15,5-5-15,3-1 16,2-3-16,6-3 0,5 1 16,2 0-16,-1 2 0,10-1 15,4 1-15,-5 3 0,-2 3 0,6 1 16,-2 2-16,-4 6 0,-4 3 0,-4 3 16,-2 2-16,-5 2 0,-2 1 15,-5 5-15,-4 4 0,-2-4 16,-2 3-16,-3 2 0,-1 1 15,-2 0-15,0-1 0,-2-2 16,-1 0-16,-1-2 0,-1-2 0,6-2 16,4-2-1,-1-2-15,0 0 0,0-2 16</inkml:trace>
  <inkml:trace contextRef="#ctx0" brushRef="#br0" timeOffset="133130.2026">28008 8869 0,'0'0'0,"0"0"0,0 0 0,-24 23 16,12-11-16,-3 3 0,-1 5 16,-3 6-16,1 1 0,5-2 15,4-1-15,5-4 0,3-3 0,10-1 16,8-3-16,4-5 0,2-3 0,6-4 15,5-3-15,-3-4 0,-2-3 0,-3-2 16,0-2-16,0-4 16,-3 0-16,-5-4 0,-4-2 15,-7 0-15,-5 2 0,-6-2 16,-5 1-16,-2 0 0,-1 3 0,-8 3 16,-6 0-1,1 5-15,0 3 0,-3 4 16,-1 2-16,4 4 0,4 3 0,5 2 15,3 2-15,9-1 16,5-1-16,0-1 0,0-2 0,-1 0 16</inkml:trace>
  <inkml:trace contextRef="#ctx0" brushRef="#br0" timeOffset="133515.378">28543 8801 0,'0'0'0,"0"0"0,0 0 0,0 0 16,-30 8-16,30-8 15,-38 20-15,19-7 16,-1 2-16,-3 4 0,1 3 16,3-1-16,5-1 0,6 0 15,6-1-15,5-2 0,5-4 0,8-3 16,7-3-16,7-3 0,2-1 15,2-4-15,3-3 0,-5 0 16,-4-2-16,3-5 0,-2-1 0,-6 0 16,-4 1-16,-6-5 0,-5-4 15,-6 4-15,-4 0 0,-5 0 0,-2-1 16,-1 3-16,0 0 0,-5 2 16,-5 1-16,-1 4 0,-1 2 15,1 3-15,2 3 0,2 4 16,1 3-16,5 5 0,6 3 0,4 0 0,4 1 15,-1-5-15,0-1 16,1-2-16</inkml:trace>
  <inkml:trace contextRef="#ctx0" brushRef="#br0" timeOffset="133931.6104">29268 8839 0,'0'0'15,"0"0"-15,0 0 0,-6-19 0,6 19 16,-15-14-16,1 5 16,-3 2-16,0 1 0,-5 2 0,-4 3 15,-6 3-15,1 2 0,-2 5 0,-2 5 16,-3 6-16,3-1 0,4 6 16,5 2-16,5 0 0,6 0 0,6 2 15,9 0-15,6-7 16,8-2-16,8-5 0,6-7 15,4-2-15,4-5 0,1-5 16,4-6-16,-5-2 0,-2-3 0,4-9 16,-3-6-1,-6-1-15,-5-1 0,-1-7 0,0-4 16,-3 4-16,-3 1 0,-2-1 16,1-1-16,-5 7 0,-4 8 0,0 4 15,-1 7-15,-3 2 0,-1 3 16,-6 7-16,-6 6 15,-1 3-15,-1 2 0,-6 10 0,-3 7 16,0 4-16,1 3 0,-3 10 16,-2 5-16,3-1 0,3-1 0,-1 10 15,1 1-15,6-14 0,3-12 0,2-7 16</inkml:trace>
  <inkml:trace contextRef="#ctx0" brushRef="#br0" timeOffset="135071.3864">18119 9161 0,'0'0'16,"0"0"-16,0 0 0,0 0 0,0 0 0,0 0 16,-24 16-16,24-16 0,-21 24 15,10-6-15,-1 2 0,-1 4 16,0 2-16,-6 7 0,0 3 15,0-2-15,1-2 0,-2 4 16,3-4-16,1-5 0,2-3 0,2-5 16,2-3-1,2-3-15,3-3 0,0-3 16,1-4-16,2-2 0,-1-1 16,5-4-16,1-4 0,4-2 15,1-3-15,6-3 0,3-3 16,1 2-16,1 0 0,8-3 15,4-1-15,-2 3 0,-2 2 0,-1 4 16,-1 6-16,-2 1 0,-1 4 0,-2 6 16,0 2-16,-5 4 0,-1 1 0,-7 5 15,-2 1-15,-4 2 16,-2-2-16,-6 0 0,-3 0 16,0-1-16,0-1 0,-3-1 15,-4 1-15,0-3 0,-2-1 0,-2-3 16,-1 0-1,0-2-15,1 0 0,-2-3 16,0-1-16,2-2 0,1-2 16,1-3-16,2 0 0,1-1 15,3-2-15,2-1 0,3-2 16,3-2-16,1-1 0,9-3 16,5-1-16,2-3 0,3 2 0,-3 3 15,-2 2-15,-2 4 0</inkml:trace>
  <inkml:trace contextRef="#ctx0" brushRef="#br0" timeOffset="135472.1972">18467 9546 0,'0'0'0,"0"0"0,0 0 0,0 0 16,22 10-16,-22-10 0,26 3 15,-13-2-15,1-1 0,3 0 16,2-1-16,-1-1 0,2-3 0,0-1 16,1 0-1,3-4-15,-2 1 0,-2-1 16,-2-1-16,-3-3 0,-2 1 0,-3-2 16,-3 0-16,-4-1 15,-3 1-15,-4 2 0,-3 1 16,-2 2-16,-2 0 0,-5 4 0,-5 4 15,-1 3-15,0 3 0,-8 7 16,-1 4-16,4 2 0,0 1 0,5 7 16,3 3-16,5 0 0,3-2 0,4 7 15,6 1-15,7-4 16,5-3-16,13-4 0,11-2 16,6-7-16,3-4 0,10-5 0,7-5 15,6-1-15,-5-4 0,-9 0 16,-16 2-1,-10 1-15</inkml:trace>
  <inkml:trace contextRef="#ctx0" brushRef="#br0" timeOffset="136189.9008">19501 9472 0,'0'0'0,"0"0"0,0 0 0,0 0 0,0 0 0,0 0 16,-11 21-16,11-21 0,-12 21 0,12-21 15,-17 32-15,7-15 16,-1-1-16,1 1 0,0 1 16,1-2-16,1-2 0,1 1 15,0-5-15,4-1 0,2-3 0,-1-2 32,1 0-32,0 0 0</inkml:trace>
  <inkml:trace contextRef="#ctx0" brushRef="#br0" timeOffset="136352.7708">19469 9250 0,'0'0'0,"0"0"16,0 0-16,0 0 0,28 10 16,-28-10-16,26 13 0,-10-5 15,2 0-15,-3-3 0,-2 2 16,-2-2-16</inkml:trace>
  <inkml:trace contextRef="#ctx0" brushRef="#br0" timeOffset="136753.0926">19904 9489 0,'0'0'0,"0"0"15,0 0-15,-18 15 0,18-15 0,-22 22 31,8-6-31,-1 0 0,2 0 0,0 0 16,0 1-16,-3 3 0,3-3 16,2-4-16,2-1 0,2-2 15,1-2-15,3-6 0,3-2 16,0-5-16,2-1 0,2-3 16,2-2-16,-1 1 0,2 0 0,5-4 15,4-3-15,0 2 0,2-1 0,2 1 16,2 0-16,-1 1 0,-2 3 0,8-1 15,0 3-15,-2 2 16,-3 3-16,-2 5 0,-2 5 16,-2 1-16,-3 2 0,-3 3 15,-2 4-15,-3-2 0,-2 2 16,0 2 0,-3 2-16,-1-1 0,-1-2 0,1 0 15,0 1-15,-1-2 0,0 0 0,1-4 16,0-2-16,2-2 15,1-3-15,-1-2 0,0 0 16,0-1-16</inkml:trace>
  <inkml:trace contextRef="#ctx0" brushRef="#br0" timeOffset="136938.1493">20569 9556 0,'0'0'0,"0"0"0,0 0 16,0 0-16,-11 26 16,11-26-16,-15 24 0,6-11 15,1 1-15,-1 1 0,0 0 16,1-3-16,2-2 0,-1-2 16,2-1-16,0-2 0,1 1 0,0-3 15</inkml:trace>
  <inkml:trace contextRef="#ctx0" brushRef="#br0" timeOffset="137107.5442">20629 9215 0,'0'0'0,"0"0"0,0 0 15,0 0-15,0 0 0,28 19 0,-28-19 0,22 17 16,-22-17-16,21 16 0,-12-9 0,-2-1 15</inkml:trace>
  <inkml:trace contextRef="#ctx0" brushRef="#br0" timeOffset="137354.809">21034 9358 0,'0'0'15,"0"0"-15,0 0 0,0 0 0,0 0 0,-26 24 16,26-24-16,-26 29 16,12-11-16,-1 3 0,0 3 15,-1 1-15,1-2 0,-1 8 0,1 1 0,4-5 16,3-1-16,4 0 0,5-4 16,5-5-16,2-2 0,9-5 15,5-4-15,2-5 0,2-3 0,-5 0 16,-5 0-16,-3 1 0</inkml:trace>
  <inkml:trace contextRef="#ctx0" brushRef="#br0" timeOffset="137593.2306">21510 9364 0,'0'0'0,"0"0"0,0 0 15,-14 20-15,14-20 0,-21 29 0,6-8 0,0 2 16,-1 2-16,-7 8 0,1 1 16,4-4-16,1-2 0,2 4 0,4-3 15,4-4-15,4-4 0,9-3 16,9-3-16,3-3 0,6-2 16,2-7-16,4-3 0,-6 0 15,-4 0-15,-5 0 0</inkml:trace>
  <inkml:trace contextRef="#ctx0" brushRef="#br0" timeOffset="138257.5529">22308 9375 0,'0'0'0,"0"0"0,0 0 0,-21 17 0,21-17 0,-28 28 31,6-2-31,-3 1 0,0 2 0,-14 15 16,-4 4-16,-3 9 0,5-3 0,-3 5 15,6-4-15,2-3 0,9-11 0,7-7 16,6-7-16,7-6 15,5-5-15,8-8 0,9-6 16,-6-1-16,-2 0 0,-1 1 0</inkml:trace>
  <inkml:trace contextRef="#ctx0" brushRef="#br0" timeOffset="138796.8847">22952 9502 0,'0'0'0,"0"0"0,0 0 0,0 0 16,-21-12-16,21 12 0,-27-8 15,27 8-15,-39-4 0,15 6 16,-4 2-16,0 2 0,-1 4 0,-9 3 15,2 4-15,2 0 0,3 0 0,-1 7 16,6 3-16,6-4 0,5-1 16,10-1-16,7-2 0,7-5 0,5-2 15,9-4-15,7-5 16,1-1-16,2-5 0,6-4 16,-2-3-16,-4-5 0,-4-3 0,-2 1 15,-1 1 1,-5 0-16,-4 1 0,-6 2 15,-4 2-15,-3 1 0,-1 1 16,-4 4-16,-3 2 0,0 6 16,-2 1-16,-3 8 0,-2 4 15,0 5-15,2 3 0,-3 7 16,-1 4-16,3-1 0,3 0 0,-2 6 16,1-5-16,1-3 0,2-7 0,-2 0 15,1 0-15,-2-5 16,0 0-16,-3-5 0,-4-4 0,-2-1 15,1-1-15,-5-4 0,-6-2 16,1-2-16,-1-2 0,-3-5 16,-1-1-16,5-4 0,5-1 0,5 2 15,3 3 1,3 0-16</inkml:trace>
  <inkml:trace contextRef="#ctx0" brushRef="#br0" timeOffset="139144.6437">23189 9544 0,'0'0'0,"0"0"0,0 0 16,-26 21-16,12-12 0,-1 6 16,-4 5-16,-3 6 0,3 0 0,4-1 15,4-1-15,3-4 0,4 0 16,9 0-16,10-5 0,3-3 15,6-5-15,4-4 0,6-3 0,-2-4 16,-2 0-16,6-6 0,-2-3 16,-7-1-16,-2 0 0,-8-4 15,-5-4-15,-6 1 0,-5 1 0,-7-1 16,-5-1-16,-2 2 0,-2 4 16,-6 2-16,-5 2 0,1 3 15,-1 2 1,-1 5-16,1 4 0,4 1 0,3 1 15,7 4-15,4 5 16,7-5-16,5 1 0,0-2 0,-2-1 16,0-2-16</inkml:trace>
  <inkml:trace contextRef="#ctx0" brushRef="#br0" timeOffset="139483.3856">23614 9585 0,'0'0'0,"0"0"16,0 0-16,-28 14 0,15-7 16,0 4-16,-1 4 0,1 2 15,1 1-15,1 4 16,3 0-16,5-4 16,3 0-16,8-4 0,7-3 15,4-3-15,2-5 0,11 0 0,4-2 16,-3-4-16,-2-2 0,-2-3 15,-4-3-15,-3 0 0,-2-2 0,-3-6 16,-6-4-16,-7 5 16,-3 1-16,-4-2 0,-4-1 0,-2 3 15,-2 2-15,-3 2 0,-4 2 16,1 4-16,-2 1 0,2 5 0,2 3 16,2 3-16,3 0 0,3 5 15,5 4-15,4-1 0,4 2 16,-2-4-16,1-2 0,-2-1 15</inkml:trace>
  <inkml:trace contextRef="#ctx0" brushRef="#br0" timeOffset="139931.6846">24324 9544 0,'0'0'0,"0"0"15,0 0-15,-17-13 0,17 13 0,-22-6 16,5 6-16,0 0 0,-1 0 16,-8 5-16,-2 3 0,1 3 15,1 2-15,2 6 0,0 2 16,4 2-16,2 1 0,2 5 16,4 0-16,4-4 0,3-1 0,11-6 0,7-3 15,5-3-15,3-2 0,6-6 16,6-4-16,1-3 0,-3-1 15,8-6-15,1-3 0,-4-1 16,-2-1-16,-3-6 0,-3-4 16,-3-1-16,-2 0 0,3-6 15,-2-4-15,-3 4 16,-4 3-16,-3 3 0,-4 3 16,-3 5-16,-1 3 0,-3 4 15,-2 3-15,-1 3 0,0 2 16,-5 7-16,-4 4 0,0 0 15,-1 2-15,-1 5 0,-1 6 16,1 1-16,1 3 0,0 4 16,1 5-16,3-2 0,1 0 0,4 4 0,5-2 15,5-7-15,7-4 0,-4-6 16,-2-4-16,-2-2 0</inkml:trace>
  <inkml:trace contextRef="#ctx0" brushRef="#br0" timeOffset="140379.4832">25432 9332 0,'0'0'0,"0"0"16,0 0-16,-11 25 0,11-25 0,-21 33 0,2-8 15,-1 2-15,0 0 0,-7 14 16,-3 2-16,-1 3 0,6-6 0,0 2 16,7-9-16,2-7 15,4-7-15,3-4 0,3-3 16,2-2-16,3-5 0,3-6 16,2-3-16,1-3 0,1 0 0,4-4 0,3-4 15,1-1-15,1-2 16,4-4-16,7-2 15,-2 2-15,-1 1 0,4 2 16,1 1-16,4 0 0,-1 4 0,0 4 16,0 5-16,-6 2 0,-4 4 15,-4 5-15,-3 3 0,-3 1 16,-2 1-16,-4 6 0,0 2 16,-4-2-16,-1 0 0,-1 2 15,-2 4-15,-1-4 0,1-2 0,1-1 16,-1-1-16,3-5 15,2-3-15,-1-3 0,0 0 16,0 0-16</inkml:trace>
  <inkml:trace contextRef="#ctx0" brushRef="#br0" timeOffset="140765.0152">25944 9528 0,'0'0'0,"0"0"15,0 0 1,0 0-16,-19 28 0,19-28 0,-23 30 16,10-12-16,0 0 0,1 2 15,2-2-15,0 4 0,3-4 0,7-1 16,6-2-16,3-3 16,3-3-16,5-4 0,7-3 0,-1-2 15,1-2-15,1-2 0,2-1 16,4-4-16,-3-1 0,0-3 0,-2-3 15,-4 0-15,-3 0 0,-2 1 16,-2-1-16,-2 2 0,-2 0 0,-2 2 16,-1 0-16,-3 2 0,0 4 15,-3 2-15,-2 4 0,0 0 16,0 5-16,-2 2 0,-2 3 16,2 1-16,-1 2 0,1 4 0,1 3 15,1 0-15,0 0 0,3 1 16,4-1-16,4-1 0,3-1 0,8-2 15,3-2-15,-4-3 16,-4-2-16,-4-1 0</inkml:trace>
  <inkml:trace contextRef="#ctx0" brushRef="#br0" timeOffset="141366.5159">26708 9512 0,'0'0'0,"0"0"16,0 0-16,0 0 0,-14 21 0,14-21 0,-21 28 15,9-11-15,0 1 0,1 0 16,0 0 0,1 0-16,1-1 0,-1 1 15,2-2-15,2-3 0,0-4 0,2-2 16,0-2-16,3-3 15,1-2-15,3-2 0,0-2 16,1-3-16,1 0 0,1-4 0,3-1 16,3-5-16,1 0 0,3-3 15,0-1-15,2 3 0,1 3 0,2 0 16,2 1-16,-1 3 0,-2 3 16,3 1-16,-1 4 0,-2 3 15,-1 4-15,-4 6 0,-2 4 0,-3 0 16,-3-1-16,-4 5 0,-3 6 15,0-2-15,-1 2 0,-1-5 16,-2 1-16,1-5 0,0 0 0,0-4 16,0-3-16,1 0 0,1-2 15,0-3-15,1-3 0,0 0 16,0 0-16,1-6 0,3-3 16,3-1-1,1-1-15,4-5 0,4-2 16,1-1-16,0 1 0,2-2 0,3 0 15,6-1-15,-2 4 0,1 2 16,-1 1-16,-1 5 0,-3 2 16,-1 4-16,-2 3 0,-2 3 15,-4 2-15,-3 4 0,-1 2 16,-4 3-16,-1 1 0,-4 2 0,-1 3 16,-3 0-16,-1 2 0,-2-1 0,0-1 15,0-1-15,1-2 0,3-2 16,1-1-16,2-6 0,2-4 0,0-2 15,-1 0-15,0 1 16</inkml:trace>
  <inkml:trace contextRef="#ctx0" brushRef="#br0" timeOffset="141752.1657">27652 9541 0,'0'0'0,"0"0"0,0 0 15,0 0-15,-14 18 16,14-18-16,-24 22 16,11-7-16,1 1 0,0 3 0,0 0 15,2 0-15,1-2 0,4 4 16,5-3-16,5-2 0,6-4 16,6-3-16,5-1 0,1-4 15,1-3-15,8-1 0,1-1 16,-4-2-16,-4-1 0,-2-6 0,-1-3 0,-5-1 15,-5-2-15,-3-3 0,-5-1 16,-2 0-16,-3 1 0,-3-1 16,-4 0-16,-4 2 0,-2 2 15,-5 3-15,-2 2 0,-1 4 16,1 2-16,-3 2 0,-2 2 16,2 1-16,2 3 0,3 3 15,3 4-15,4 0 16,3 1-16,9-1 0,7-3 15,-2 0-15,0-2 0,-1 0 16</inkml:trace>
  <inkml:trace contextRef="#ctx0" brushRef="#br0" timeOffset="142090.8611">28128 9480 0,'0'0'0,"0"0"0,0 0 0,0 0 0,0 0 16,-11 28-16,11-28 16,-14 30-16,6-16 15,0 4-15,0 1 0,0 1 16,1-1-16,0 3 0,0-3 16,1-2-16,2-3 0,1-3 0,-1-3 0,2-1 15,0 0-15,1-4 16,1-3-16,1-3 0,0-2 0,1-2 15,0-3-15,2-2 0,-1-1 16,4-7-16,2-3 0,0 1 16,1 2-16,4 2 0,1 2 15,2 2-15,1 2 0,10 4 16,4 7-16,-2 3 0,-1 4 0,3 4 16,1 6-16,-2 1 0,-2 1 15,-1-1-15,-8-4 16,-3-2-16</inkml:trace>
  <inkml:trace contextRef="#ctx0" brushRef="#br0" timeOffset="156481.3991">23793 10501 0,'0'0'0,"0"0"0,0 0 16,0 0-16,0 0 0,-26-12 16,26 12-16,-32-6 0,14 5 0,-3 2 15,-2 1-15,0-1 0,0 1 16,-7 2-16,0 2 16,3 1-16,0 0 0,4 3 0,3 1 15,6 0-15,5 0 0,9 3 0,7 2 16,3 0-16,3 0 0,11 3 15,7 0-15,-1 0 0,-2-1 16,0-2-16,-2 0 0,-3-3 16,-6 0-16,-5-1 0,-6 1 0,-10-6 15,-4 0-15,-10 1 16,-5 1-16,-2-3 0,-2-1 0,-2-1 0,-1 0 16,0-1-16,1-2 0,0-5 15,6-3-15,5 1 0,3 2 0,4 1 16</inkml:trace>
  <inkml:trace contextRef="#ctx0" brushRef="#br0" timeOffset="156697.2958">24098 10493 0,'0'0'0,"0"0"15,0 0-15,0 0 0,0 0 0,-6 37 0,-2-17 0,0 3 0,-3 3 16,-2 7-16,0 5 15,-3 13-15,-2 3 0,-3 10 16,0 0-16,0 4 0,3-7 16,1-6-16,1-3 0,2-5 15,3-10-15,0-7 0,1-8 16,1-9-16,2-7 0,1-3 0,3 0 16,-1-1-16</inkml:trace>
  <inkml:trace contextRef="#ctx0" brushRef="#br0" timeOffset="156966.9838">24256 10534 0,'0'0'0,"11"1"16,5 0-16,1 1 0,3 2 15,6 3-15,-1 4 0,5 3 0,-2 1 0,-2 2 16,-4 0-16,-6 1 0,-4-1 15,-6 1-15,-7 0 16,-7-1-16,-4-1 0,-8-1 0,-5-1 16,-3-1-16,-1-1 0,-6 0 15,-1 0-15,-5-2 0,5-3 16,4-1 0,4-2-16,7-6 0,6-3 0,3 2 15,3 0-15,1 1 0</inkml:trace>
  <inkml:trace contextRef="#ctx0" brushRef="#br0" timeOffset="157151.6246">24860 10578 0,'0'0'16,"0"0"-16,0 0 0,0 0 0,-5 33 16,5-33-16,-18 30 0,7-12 15,0 2-15,-2 2 0,-2 2 16,-5 5-16,0-1 0,3-3 15,2 0-15,3-6 0,1-2 16,2-7-16,2-5 0,4-4 0,3-5 0,0 2 16,0-1-16,0 1 0</inkml:trace>
  <inkml:trace contextRef="#ctx0" brushRef="#br0" timeOffset="157314.4636">24889 10231 0,'0'0'0,"0"0"16,0 0-16,24 3 0,-24-3 16,29 7-16,-11-1 0,0 3 15,1 0-15,2 1 0,0 0 16,2 1-16,-3-2 0,-3 0 16</inkml:trace>
  <inkml:trace contextRef="#ctx0" brushRef="#br0" timeOffset="157615.4183">25445 10517 0,'0'0'0,"0"0"16,0 0-16,0 0 0,-5 26 0,5-26 15,-12 29-15,2-9 0,-1 0 0,-1 3 32,-1 1-32,-5 5 0,2-2 0,1-2 15,3-4-15,1-2 0,2-3 16,2-2-16,1-3 0,2-6 15,1-1-15,0-5 0,3-3 16,3-2-16,1-2 0,3-3 16,1-3-16,3-2 0,3-2 15,0-1-15,1 1 0,1 1 0,-1 2 0,6 0 16,2 2-16,1 4 0,1 3 16,-1 3-16,0 3 0,2 2 15,0-1-15,3 3 0,1 1 16,-6-2-16,-4 0 0,-4-1 15</inkml:trace>
  <inkml:trace contextRef="#ctx0" brushRef="#br0" timeOffset="157800.3637">26045 10718 0,'0'0'16,"0"0"-1,0 0-15,-20 22 0,10-12 0,-1 1 16,0 3-16,1-2 0,1 1 16,-1 3-16,1-2 0,3-2 15,0-1-15,3-6 0,3-5 16,-2 3-16,2-3 0,0 0 0</inkml:trace>
  <inkml:trace contextRef="#ctx0" brushRef="#br0" timeOffset="157960.4614">26103 10452 0,'0'0'0,"0"0"0,0 0 16,0 0 0,19 18-16,-19-18 0,21 15 0,-21-15 15,34 12-15,-18-7 0,-1 0 0,-2-1 0</inkml:trace>
  <inkml:trace contextRef="#ctx0" brushRef="#br0" timeOffset="158218.031">26670 10446 0,'0'0'0,"0"0"15,0 0-15,-25 29 0,13-15 16,-3 6-16,-3 3 0,-5 9 0,-1 1 15,2 0-15,2 1 16,0 2-16,5-3 0,4-2 0,4-2 0,7-5 31,5-3-31,6-2 0,5-1 16,-1-3-16,2-3 0,1-3 16,0-1-16,1-5 0,1-1 0,-5-1 15,-1-1-15,-5 1 0</inkml:trace>
  <inkml:trace contextRef="#ctx0" brushRef="#br0" timeOffset="158370.0939">26348 10667 0,'0'0'0,"0"0"0,0 0 16,31-8-16,-31 8 0,47-2 0,-15 0 15,3 1-15,3-1 0,12 2 16,1 0-16,9 1 0,-3 1 0,-11 0 15,-8-1-15,-7 0 16</inkml:trace>
  <inkml:trace contextRef="#ctx0" brushRef="#br0" timeOffset="158860.7225">23237 11479 0,'0'0'0,"0"0"0,0 0 15,29-6-15,-29 6 0,44-9 0,-7 3 16,1 2-16,2 1 0,24-1 16,11 0-16,18-1 0,-2 0 15,33 0-15,30 0 0,2 0 16,-17 0-16,80 2 0,-2 3 15,-31-2-15,-20-2 0,17 5 16,12 5-16,-21 0 0,-15 1 0,18 4 16,13 0-16,-29 0 0,-19-1 0,1 2 15,2 2-15,-27-2 0,-18-1 16,-16 1-16,-11 0 0,-23-4 16,-14-3-16,-20-7 0,-13-4 15,-8 1-15,-6 2 0,3 1 16,3 1-1,1 0-15</inkml:trace>
  <inkml:trace contextRef="#ctx0" brushRef="#br0" timeOffset="159193.0279">27481 10356 0,'0'0'16,"3"10"-16,0 2 0,-1-2 0,0 1 15,1 0-15,1 2 0,-1 5 0,1-1 16,5-1-16,4-3 0,-2-1 16,-2-2-16,-1-1 0</inkml:trace>
  <inkml:trace contextRef="#ctx0" brushRef="#br0" timeOffset="159494.0314">28256 10532 0,'0'0'0,"0"0"0,0 0 16,-31 2-16,31-2 0,-43 5 16,9 0-16,-6 2 0,-4 0 0,-23 5 15,-9 4-15,-14 2 0,2 0 16,-12 2-1,-8 2-15,21-2 0,16-2 16,10-2-16,14-4 0,19-2 16,11 0-16,23-5 0,15-3 15,11-4-15,9-2 0,19-2 16,14-3-16,7-3 0,-2 0 0,39-7 16,-9 0-16,-25 5 15,-17 3-15,-19-4 0,-11 0 0,-16-1 0,-11-1 16,-18 2-16,-13 0 0,7 5 15,4 3-15,3 3 0</inkml:trace>
  <inkml:trace contextRef="#ctx0" brushRef="#br0" timeOffset="159748.1132">27753 10237 0,'0'0'0,"0"0"16,0 0-16,0 28 0,0-28 0,-3 36 16,-1-6-16,-2 3 0,1 2 15,-2 19-15,0 8 0,0 15 0,-1-4 16,-1 19-16,0 0 0,0-1 16,3-13-16,-2 1 0,2-7 15,1-19-15,2-10 0,0 0 16,0-16-16,2-15 0,0-6 0,0-1 15,0-2-15,1 0 0</inkml:trace>
  <inkml:trace contextRef="#ctx0" brushRef="#br0" timeOffset="159964.4053">27584 10811 0,'0'0'0,"-16"7"15,-1 1-15,-3 2 0,-2 1 0,-9 9 16,-9 9-16,4-1 0,3 1 0,3 1 16,8-2-16,11-4 0,9-2 15,19-3-15,16-2 0,8-7 16,6-5-16,15-5 0,12-5 16,11-4-16,-2-2 0,14-7 15,0-2-15,6-3 0,-31 7 0,-22 5 0</inkml:trace>
  <inkml:trace contextRef="#ctx0" brushRef="#br0" timeOffset="160165.0702">28180 10547 0,'0'0'0,"0"0"0,0 0 15,30-4-15,-30 4 0,36-3 0,-9 2 16,2 0-16,4 1 0,13 0 15,1-1-15,-3 1 0,-2 0 16,7-1-16,-4 1 0,-8 0 16,-5-2-16,-10-1 0,-9-1 15,-1-1-15,-4 2 0,0 1 0</inkml:trace>
  <inkml:trace contextRef="#ctx0" brushRef="#br0" timeOffset="160350.012">28506 10304 0,'0'0'16,"0"0"0,0 0-16,0 0 0,-2 29 0,2-29 15,-3 33-15,0-12 0,-2 2 16,1 3-16,-1 3 0,0 9 16,-1 0-16,2-2 0,-1-2 15,0 2-15,-1-7 0,2-5 16,1-5-16,-1-3 0</inkml:trace>
  <inkml:trace contextRef="#ctx0" brushRef="#br0" timeOffset="160813.7871">28320 10704 0,'0'0'0,"0"0"16,24 0-16,-6 0 0,2 0 0,10 1 15,4 2-15,-1-2 0,-1 1 0,5 2 16,-1 1-16,-7-1 0,-3 1 15,-10 1-15,-6 0 0,-7 1 16,-6-1-16,-11 4 0,-10 0 16,-5-2-16,-2 0 0,-9 2 15,-6 1-15,-8 1 0,1-1 0,5-2 32,2 1-32,3 0 0,10-2 0,8-1 15,6-2-15,9-2 0,7 0 16,14-5-16,11-2 0,7-1 15,4 1-15,9-1 0,7-1 16,-2 1-16,-3 2 0,5-2 16,-1 0-16,-12 2 0,-8 2 0,-10 2 15,-6 0-15,-7 1 0,-6 0 0,-14 5 16,-9 3-16,-2 4 0,-1 1 16,-7 7-16,-7 5 0,2 3 15,-1 3-15,-6 12 0,-1 3 16,10-3-16,6-2 0,2 2 15,7-3-15,7-7 0,5-4 0,8-7 16,6-2 0,3-6-16,0-2 0,9-9 15,5-5-15,2-6 0,1-4 16,-5 3-16,-6 1 0,-3 2 0</inkml:trace>
  <inkml:trace contextRef="#ctx0" brushRef="#br0" timeOffset="161044.8975">28518 11030 0,'0'0'0,"0"0"15,0 0-15,29 9 0,-29-9 0,30 12 16,-12-3-16,-1 0 0,1 2 16,4 6-16,0 0 0,-2 0 15,-3 0-15,-1 0 0,-4 1 16,-3 2-16,-3 0 0,-5 0 15,-4 1-15,-3-3 0,-3-2 16,-6 3-16,-2-1 0,-3-3 16,-2-3-16,-3-7 0,-4-5 15,6-2-15,4 2 0,4-1 0</inkml:trace>
  <inkml:trace contextRef="#ctx0" brushRef="#br0" timeOffset="161167.3798">28445 11126 0,'0'0'0,"0"0"15,0 0-15,0 0 0,26 4 0,-26-4 16,24 4-16,-24-4 0,29 8 16,-15-6-16,1 1 0,-5-1 15,-4-1-15,0-1 0,-2 1 0,1-1 16</inkml:trace>
  <inkml:trace contextRef="#ctx0" brushRef="#br0" timeOffset="161283.16">28370 11312 0,'0'0'16,"0"0"-1,0 0-15,0 0 0,0 0 0,38 6 0,-38-6 16,52-5-16,-19-3 16,-4 2-16,-4 1 0,-3-1 15</inkml:trace>
  <inkml:trace contextRef="#ctx0" brushRef="#br0" timeOffset="161499.4407">29094 10478 0,'0'0'16,"0"0"-16,0 0 0,18 13 0,-18-13 16,14 17-16,-14-17 0,18 25 15,-11-9 1,0 1-16,-2 0 0,-1 0 15,-3-2-15,0 1 0,0-2 16,0-2-16</inkml:trace>
  <inkml:trace contextRef="#ctx0" brushRef="#br0" timeOffset="161753.5031">28838 10814 0,'0'0'0,"0"0"16,0 0-16,0 0 0,0 0 0,0 0 15,28-8-15,-28 8 0,42-6 0,-16 3 16,4-1-16,0 1 15,0 1-15,7-1 0,-2 0 16,-5 2-16,-5 2 0,-4 1 0,-4 2 16,-7 1-16,-6 3 0,-7 3 15,-8 2-15,-4 1 0,-2 2 0,-11 8 16,-4 2-16,-1 0 0,0 0 16,-10 6-16,-1 1 0,4-3 0,4-4 15,-4-1-15,3-6 16,7-4-16,6-2 0,6-8 0,7-5 15,3 0-15,3 0 0,0 0 16</inkml:trace>
  <inkml:trace contextRef="#ctx0" brushRef="#br0" timeOffset="161931.9465">28987 11105 0,'0'0'0,"0"0"0,0 0 15,1 32-15,-1-18 0,0 9 0,1 3 0,0-3 16,0 0-16,2-1 0,0-2 16,0-4-16,1-2 0,0-6 0,1-5 15,0-3-15,0 0 0,0-1 16,-2 1-16,0 0 0</inkml:trace>
  <inkml:trace contextRef="#ctx0" brushRef="#br0" timeOffset="162069.7051">29148 10949 0,'0'0'0,"0"0"0,0 0 0,0 0 15,0 0-15,10 26 0,-10-26 16,4 22-16,-4-22 0,5 27 16,-3-13-16,1-1 0,1 0 0,-1-3 15,-1 0-15,0-2 0</inkml:trace>
  <inkml:trace contextRef="#ctx0" brushRef="#br0" timeOffset="162332.9016">29372 10804 0,'0'0'0,"0"0"15,0 0-15,-9 28 0,5-14 0,-1 4 16,1 3-16,-2 5 16,2-1-16,2-2 0,0-3 0,2-3 15,2-2-15,1-7 0,1-3 16,3-4-16,1-2 0,-3-3 0,-2-1 16,1 0-16,-2 0 0,0 3 15</inkml:trace>
  <inkml:trace contextRef="#ctx0" brushRef="#br0" timeOffset="162834.9718">29469 10728 0,'0'0'0,"0"0"0,0 0 16,0 0-16,24-2 0,-24 2 0,32 3 15,-12 1-15,1 0 0,3 1 16,3 1-16,-2 1 0,-1 2 16,5 2-16,-2 0 0,0 0 0,-2 0 15,-4 2 1,-3 1-16,-5 1 15,-3-1-15,-6 3 0,-5 3 16,-3-3-16,-3-1 0,-6 3 0,-4-1 16,-2-2-16,-5-4 0,-3-4 15,-3-3-15,-2-2 0,-1-3 0,-1-1 16,0-4-16,-5 0 0,4 0 16,4-4-16,2-1 0,7-1 15,5-1-15,6-1 0,6 1 16,4 1-16,3 2 0,8 2 0,8 0 15,1 1-15,2 3 0,4 1 16,6 4-16,-4 1 0,-2 3 16,3 1-16,0 2 0,-9-2 15,-3 0-15,-3 3 16,-4 2-16,-8-3 16,-4-1-16,-6 1 0,-4 3 15,-5-1-15,-3 0 0,-6 0 16,-4 0-16,-1 1 0,0-1 0,-3-1 15,2 0-15,7-2 0,5-3 0,6 0 16,4 0-16,7-2 16,6-1-16,10 0 0,9 0 0,4 1 0,5-1 0,5-1 15,6-1-15,-1-1 16,-2 0-16,7-3 0,-1 0 16,-7-1-16,-5 0 0,-8 1 15,-4 0-15,-5 2 16</inkml:trace>
  <inkml:trace contextRef="#ctx0" brushRef="#br0" timeOffset="163150.4309">29629 10453 0,'0'0'0,"0"0"0,0 0 15,0 0-15,0 29 0,0-29 16,-4 39-16,1-13 0,-1 3 0,-2 10 16,-1 9-16,-1 14 0,-1 2 15,0 17-15,1 2 16,1 8-16,-1-7 0,1 10 0,2 8 16,-1-16-16,2-14 0,-4 20 0,2-13 15,0-16-15,3-10 16,-2-7-16,1-3 0,-2-12 0,1-8 15,2-6-15,1-5 0,2-7 16,0-3-16,0 1 0</inkml:trace>
  <inkml:trace contextRef="#ctx0" brushRef="#br0" timeOffset="164111.1941">30153 10632 0,'0'0'0,"0"0"0,0 0 0,-1 25 16,1-25-16,-5 32 15,0-7-15,0 4 0,-1 3 0,-4 16 16,-1 7-16,-1 6 0,1-4 16,1 1-16,3 1 0,0-1 0,3-10 15,0 0-15,3-7 0,0-7 16,0-7-16,1-9 0,1-7 16,1-6-16,3-5 0,-2 1 15,-1-1-15,0 1 16</inkml:trace>
  <inkml:trace contextRef="#ctx0" brushRef="#br0" timeOffset="164443.1788">30377 10543 0,'0'0'0,"12"-2"16,8 0-1,2 1-15,1 0 0,17 0 0,16 1 16,-1 1-16,-1 1 0,16 2 16,3 1-16,1 2 0,-11 2 0,8 4 15,-3 5 1,-16-3-16,-12-2 0,-6 6 0,-4 4 16,-7 2-16,-5 0 0,-8 8 15,-5 5-15,-5 0 16,-4 1-16,-5 11 0,-2 8 15,-2-5-15,-1-3 0,-4 8 16,-6 8-16,7-9 0,2-7 0,-3 18 16,5-9-16,4-11 0,2-6 0,0-6 0,1-2 15,0-8-15,1-7 0,-4-2 16,-3-3-16,1-13 16,-2-2-16,3-1 0,3 1 0,2 0 0</inkml:trace>
  <inkml:trace contextRef="#ctx0" brushRef="#br0" timeOffset="164681.6479">30140 11418 0,'0'0'0,"0"0"15,31 3 1,-11-2-16,2 1 0,15 1 0,8 1 15,3 1-15,4-1 0,16 1 16,4 0-16,6 0 0,-6 0 0,4 0 16,-6-2-16,-11 0 15,-11 0-15,-5-3 0,-10-2 16,-11 1-16,-5-1 0,-5 2 0</inkml:trace>
  <inkml:trace contextRef="#ctx0" brushRef="#br0" timeOffset="164998.2611">30522 10744 0,'0'0'0,"0"0"0,0 0 16,0 0-16,-25 18 0,25-18 15,-26 27-15,10-8 0,0 3 0,1 5 16,-1 5-16,0 8 0,2-1 16,9 9-16,7-4 0,6-3 0,4-5 15,5-3-15,6-3 0,5-1 16,3-4-16,3-6 0,4-2 16,-3-6-16,0-2 0,2-7 15,-5-6-15,-8-4 0,-1-4 0,0-10 16,-3-5-16,-7 9 0,-3 4 15,-2 3 1</inkml:trace>
  <inkml:trace contextRef="#ctx0" brushRef="#br0" timeOffset="165145.4289">30910 10762 0,'0'0'0,"0"0"16,0 0-16,-6 32 0,6-32 0,-14 39 0,2-9 15,-1 2-15,-1 3 0,-1 11 16,1 1-16,-2 5 0,4-6 0,0-2 16,2-10-16,2-7 0</inkml:trace>
  <inkml:trace contextRef="#ctx0" brushRef="#br0" timeOffset="173454.879">2596 9637 0,'0'0'0,"13"0"16,6 0-16,3-1 0,3 0 0,19-2 16,18 1-16,12 0 0,-2 1 15,26 1-15,10 1 16,-8-1-16,-4-1 0,62 4 0,22 4 15,-30-4-15,-19-1 0,12-1 16,12 0-16,-18 1 0,-10 1 16,23 2-16,20 0 15,-30-3-15,-18-2 0,17-1 16,8 1-16,-22 0 0,-13 0 16,-3 5-16,-3 3 15,-20-2-15,-16-2 0,-21-2 0,-16 0 16,-10-1-16</inkml:trace>
  <inkml:trace contextRef="#ctx0" brushRef="#br0" timeOffset="175543.9266">7775 8544 0,'0'0'16,"-25"5"-16,-2-1 0,-6 1 0,-4 1 16,-19 5-16,-21 6 0,0 4 15,-1 1-15,-12 13 0,-11 11 16,9-6-16,8-2 0,-32 24 16,11-3-1,25-2-15,18-2 0,11 3 0,9 3 16,13-10-16,11-5 0,11 2 15,10 2-15,8-7 0,7-5 16,15 0-16,13-2 0,7-3 0,6-4 16,19-1-16,13-2 15,1-6-15,-1-5 0,22 2 0,15 0 16,-7-4-16,-2-4 0,27-1 16,18-3-16,-5 0 0,-4-2 0,21 1 15,15-2-15,-12 1 0,-8 1 16,21-2-16,15-2 0,-12 0 15,-10-2-15,17 5 0,11 3 16,-17 1-16,-10 1 0,16-4 16,11-2-16,-19 3 0,-13 3 0,16-4 0,11-1 15,-16-3-15,-10-1 0,8 2 16,6 2-16,-15-3 0,-9-1 0,10-3 16,7 0-16,-16 2 0,-12 2 15,10-4-15,8-2 16,-16-1-16,-9 1 0,5-1 15,4 0 1,-17 0-16,-12 0 0,6-3 0,2 0 16,-16 2-16,-12-2 0,-3-6 15,-2-4-15,-13 6 0,-10 5 16,-2-4-16,-1-2 0,-17-7 16,-10-3-16,-5-5 0,-4-1 15,-11 2-15,-7 2 0,-11-5 16,-8-3-16,-5 0 0,-2 0 0,-15-5 0,-11-5 15,-6 4-15,-2 3 0,-10-3 16,-7-2-16,-1 2 0,-1 2 0,-17-2 16,-13 0-16,6 6 15,2 2-15,-17-5 0,-12-4 16,3 2-16,2 1 0,-18 0 16,-12 3-1,5-1-15,3 1 0,-14 2 0,-8 2 16,6 7-16,5 6 0,-14-1 15,-10 1-15,6 3 0,3 2 0,-15-4 16,-12-3-16,11 7 0,7 3 16,-19 2-16,-13-1 15,16-2-15,8 0 0,-20 6 0,-15 1 16,12 0-16,6 0 0,-19 8 0,-15 2 16,17 3-16,13 1 0,-18-4 15,-10-1-15,18 1 0,13 3 0,-16 1 16,-12 0-16,17 3 0,13 1 15,-15 7-15,-10 5 16,25 0-16,16 0 0,-13 1 0,-9 4 16,15 0-1,12-1-15,48-8 0,34-7 0,22-5 16</inkml:trace>
  <inkml:trace contextRef="#ctx0" brushRef="#br0" timeOffset="180156.7155">2336 10724 0,'0'0'16,"0"0"-16,0 0 0,20-4 0,-13 4 16,2 0-16,6-1 15,-2 0-15,2-2 0,4 1 0,3 0 16,5-1-16,0 2 0,3-2 15,3 0-15,-3 1 0,1 2 16,13 0 0,1 1-16,-2-1 0,-2-1 0,13 0 15,0 0-15,-3 0 0,-4 1 16,6 1-16,2 2 16,-1-2-16,-2 1 0,13-1 0,4-1 0,-7 4 0,-5-1 15,16-1-15,3-1 16,-7 0-16,-5 1 15,35 6-15,0 4 0,-13-6 0,-8-3 0,8-2 16,4 0-16,-9 0 0,-9 1 16,12 0-16,7 0 0,-8 2 15,-8 1-15,13-2 0,9-1 16,-10 1-16,-6 0 0,8 1 16,7 2-16,-9-2 0,-7-1 0,14-2 15,10-1-15,-14 1 0,-8 1 0,11 0 16,10 0-16,-13-2 0,-7-3 15,11 6-15,7 4 0,-11-4 16,-6-3-16,12 0 0,13-2 16,-20 4-16,-12 3 0,14-2 15,10 0-15,-13-3 0,-8-2 16,12 2 0,6-1-16,-4 0 0,-3 0 15,12 1-15,10 1 0,-19 1 16,-15 3-16,7-4 0,5-2 15,0-2-15,1 0 0,0 1 16,2 0-16,-4 2 0,0 1 0,3-2 16,4-2-16,-3 0 0,-4 0 15,5 1-15,3 0 0,-3 2 0,-2 2 0,3-1 16,1 0-16,-4 0 0,-2 0 16,5-1-16,4 0 0,-2 1 15,-1 3-15,4-1 0,1 0 16,-5-2-16,-3-1 0,3 0 15,3 0-15,-5 0 0,-4 2 16,8 0-16,3 1 16,-6-1-16,-4-1 0,3 0 15,5 2-15,-4-2 16,-3 1-16,22 4 0,15 4 16,-25-4-16,-18-3 0,-3 1 15,-2 0-15,7 0 0,4-3 0,3 1 16,1 1-16,-3-2 0,-3-2 15,1 6-15,1 3 0,-3-1 0,-1-1 0,4-4 16,2-2-16,-3 1 16,0 1-16,3 3 0,2 3 0,-3-3 15,0-2-15,-2 0 0,-2-1 16,-2-1-16,-1 0 0,5 0 16,4 1-16,-5-1 0,0-2 0,0 1 31,2 1-31,-3-1 0,-1 1 0,3 2 15,1 0-15,-2-2 0,-1-2 16,2 0-16,1 1 0,-5-1 16,-2 0-16,3 2 0,3 2 15,-3-2-15,-2-1 0,2-3 16,1-3-16,-2 4 0,-1 2 0,0 2 16,-1 0-16,0-2 0,0 0 0,0-1 15,-1 1-15,-4-1 0,-1-2 16,1 1-16,4 1 0,-2-1 15,-2 0-15,0 0 0,-1-2 16,-1 3-16,-2 0 0,1-1 16,2 0-16,-5 0 0,-5 1 0,2 2 15,1 3-15,-4-1 0,-2 0 0,0 0 16,1 0-16,-3 2 0,-1 0 16,-1 0-16,0-3 0,-5 6 15,-4 2-15,0 0 0,0-2 16,-7-5-16,-4-3 0,-1 7 15,0 3-15,-4 0 0,-2-2 16,-12 1 0,-9 1-16,-8-11 0,-3-9 0,-2 4 15,0 2-15,-1 1 0</inkml:trace>
  <inkml:trace contextRef="#ctx0" brushRef="#br0" timeOffset="187312.9985">12307 9636 0,'0'0'0,"0"0"0,0 0 0,-34-2 0,19 1 16,-7 2-16,-5 3 16,-2 1-16,-1 0 0,-14 6 0,-4 4 15,-10 3-15,4 2 0,-13 8 16,-2 5-16,6-2 0,5 1 0,-3 11 15,4 6-15,11-3 16,7-1 0,3 11-16,5 3 0,13-7 15,8-3-15,21 23 0,16-7 16,4-14-16,3-10 0,27 1 16,18 1-16,0-10 0,-1-8 0,28 2 15,19-1-15,-9-6 0,-7-5 16,28 2-16,19 1 0,-12-3 15,-10-2-15,18-3 0,13 0 0,-24-3 0,-17-3 16,10-12-16,6-8 16,-20 1-16,-14 1 0,7-12 0,5-5 15,-23-3-15,-18-1 16,-4-10-16,-2-9 0,-18 10 0,-13 3 0,-14-14 16,-10-12-16,-10 6 15,-8 3-15,-28-9 0,-20-7 0,-4 12 16,-3 6-16,-30-1 0,-20 0 15,2 10-15,4 7 0,-29 1 16,-19 2-16,13 7 0,10 7 0,-36 12 16,-23 8-16,18 9 0,11 5 15,-21 15-15,-16 10 0,21 3 16,15 1-16,49-12 16,34-9-16,24-6 0</inkml:trace>
  <inkml:trace contextRef="#ctx0" brushRef="#br0" timeOffset="189607.0202">11970 11046 0,'0'0'0,"0"0"0,0 0 0,27 11 15,-19-6-15,3 2 0,3 1 16,0 1-16,1-1 0,1 6 15,-1 2-15,-3-3 0,-1-1 0,-2-3 16</inkml:trace>
  <inkml:trace contextRef="#ctx0" brushRef="#br0" timeOffset="189919.4025">11856 11313 0,'0'0'0,"0"0"15,0 0-15,37-2 0,-20-1 0,3 2 16,3 1 0,0 0-16,0 1 0,4 2 15,-4 0-15,-5 2 0,-2 2 0,-7 3 16,-5 4-16,-8 0 0,-8 3 16,-5 1-16,-3 2 0,-6 4 15,-2 1-15,1-1 16,-1-2-16,6-2 0,4-3 0,6 0 15,8-3-15,9-6 0,9-3 0,10-6 16,8-6-16,6-2 0,5-4 16,17-5-16,4-3 15,2 0-15,1-4 0,-7 4 16,-15 5-16,-11 4 0</inkml:trace>
  <inkml:trace contextRef="#ctx0" brushRef="#br0" timeOffset="190123.9664">12344 11300 0,'0'0'16,"0"0"-16,27-5 0,-4 2 15,5-1-15,9 0 0,5 0 16,15-3-16,4 1 16,14 0-16,0 1 0,5 3 15,-7 2-15,1 0 0,-9-3 16,-16 6-16,-10 1 0,-18 0 15,-13-1-15,-2-1 0,-1 0 16,-2-1-16</inkml:trace>
  <inkml:trace contextRef="#ctx0" brushRef="#br0" timeOffset="190293.024">12341 11462 0,'0'0'0,"0"0"0,34-4 16,-6 1-16,6 1 0,18-1 0,6 2 15,16-1-15,0-1 0,14 1 16,-1 0 0,5 2-16,-10 2 0,-6-2 15,-15 0-15,-16-3 0,-12-3 0,-8 2 16,-8 1-16,-5 0 16</inkml:trace>
  <inkml:trace contextRef="#ctx0" brushRef="#br0" timeOffset="190547.0384">12604 11056 0,'0'0'0,"0"0"16,0 0-16,0 0 0,13 22 16,-13-22-16,6 32 0,-4-11 15,2 3-15,-2 4 0,0 3 0,1 10 0,0 0 16,-1-2-16,0-2 15,0 3-15,0-6 0,-1-7 0,1-4 16,-1-5-16,0-6 0,-1-16 16,-1-13-16,0 2 0,1 3 15,0 3-15</inkml:trace>
  <inkml:trace contextRef="#ctx0" brushRef="#br0" timeOffset="190778.9078">12839 11060 0,'0'0'16,"0"0"-16,0 0 0,6 36 15,-4-15-15,-1 7 0,-1 7 0,-1 12 0,-1 2 16,-2 10-16,2-1 0,1-7 16,1-6-16,1 0 0,1-9 15,1-7-15,-1-6 0,3-6 16,3-6-16,1-7 0,2-5 15,-1-8-15,0-5 0,-1 2 16,-3 1-16,0 3 31</inkml:trace>
  <inkml:trace contextRef="#ctx0" brushRef="#br0" timeOffset="190979.4169">13457 11181 0,'0'0'0,"0"0"0,0 0 0,7 36 0,-4-16 16,-2 1 0,-1 4-16,0 5 0,-1-1 0,-1-3 15,1-3-15,0-4 0,0-3 16,0-6-16,0-5 16,1-5-16,2 1 0,-1-8 15,0-6-15,3-4 0,-1-2 16,0 2-16,-1 3 0,1 2 0</inkml:trace>
  <inkml:trace contextRef="#ctx0" brushRef="#br0" timeOffset="191148.7736">13620 11004 0,'0'0'0,"0"0"15,0 0-15,0 0 0,0 0 16,11 22-16,-11-22 0,6 32 16,-3-7-16,-2 6 0,-2 8 0,-2 2 15,-1 3-15,-2 12 0,1 0 16,-1 3-16,2-8 0,0-1 0,0-10 15,1-10-15,0-8 0,-3-4 16,-2-5-16,0-6 0,-3-4 16,-1-6-16,-2-5 0,3 1 15,2 1-15,3 1 0</inkml:trace>
  <inkml:trace contextRef="#ctx0" brushRef="#br0" timeOffset="191327.2409">13860 11122 0,'0'0'16,"11"-1"-16,7 0 16,4 0-16,2 0 0,9 0 15,2 1-15,7-1 0,-1 1 0,-3 1 16,-4 1-16,-6 0 0,-2-2 16,-5 1-16,-5-1 0,-2 0 15</inkml:trace>
  <inkml:trace contextRef="#ctx0" brushRef="#br0" timeOffset="191465.4448">13909 11308 0,'0'0'0,"0"0"0,0 0 16,-7 34-16,3-16 0,-2 3 0,-1 1 16,2 0-16,1 1 0,0 2 15,4-2 1,1-7-16,2-5 0,-2 0 15,0-3-15,0-2 0</inkml:trace>
  <inkml:trace contextRef="#ctx0" brushRef="#br0" timeOffset="191728.5554">14050 11343 0,'0'0'0,"9"0"0,4 0 0,4-1 15,4 0-15,9 2 0,1 1 16,1 1-16,1 2 0,3 1 0,-3 1 15,-3 0-15,-3 1 0,-3 1 16,-2 1-16,-7 1 0,-4 1 16,-5 2-16,-6 0 0,-3 1 15,-4 0-15,-5 1 0,-3-1 0,-6-2 16,-4-1-16,-2-4 0,-2-2 16,-3-6-16,-2-5 15,4-4-15,5-2 0,1 0 16,5 2-16,4 2 0</inkml:trace>
  <inkml:trace contextRef="#ctx0" brushRef="#br0" timeOffset="191951.1222">14060 11171 0,'0'0'15,"0"0"-15,0 0 0,0 0 16,0 0-16,15 18 0,-15-18 0,11 29 16,-6-10-16,-2 6 0,-1 6 15,-1 3-15,0 3 0,-1 14 16,0 3-16,-1 9 15,0-6-15,0-3 0,0 0 0,-1 2 0,1-7 0,-1 0 16,1-5-16,0-8 16,0-6-16,-1-7 0,0-3 15,1-1-15,-1-3 0,1-3 0,0-2 16,0-2-16,0-1 0,1-8 16,2-7-1,-1 3-15,0 0 0,1 1 16</inkml:trace>
  <inkml:trace contextRef="#ctx0" brushRef="#br0" timeOffset="192066.9739">14893 11910 0,'0'0'0,"0"0"0,0 0 15,0 0-15</inkml:trace>
  <inkml:trace contextRef="#ctx0" brushRef="#br0" timeOffset="192615.4381">15096 10529 0,'0'0'0,"0"0"0,0 0 15,28-2 1,-28 2-16,33 1 0,-8-1 0,0 0 15,2-2-15,16 1 16,7 1-16,2-1 0,1-1 0,23 0 16,22 1-16,-7 0 0,-7 0 15,24 1-15,21 2 0,-18 1 16,-11 1-16,51-1 0,-5-1 16,-26 1-16,-15 1 0,2 0 0,1 0 15,-21 4-15,-16 2 0,-8-3 0,-6-2 16,-19-1-16,-10-1 0,-15-8 15,-10-3-15,-1 3 0,0 0 0,-1 3 16</inkml:trace>
  <inkml:trace contextRef="#ctx0" brushRef="#br0" timeOffset="194308.7873">15617 11221 0,'0'0'0,"0"0"0,0 0 15,21-10-15,-21 10 0,21-7 16,-21 7-16,33-10 0,-13 5 16,2 1-16,1-2 15,1 0-15,-1 2 0,7-2 0,-1 2 16,-3 0-16,-4 0 0,-4 1 16,-2 1-16,-3 2 0,-2 2 0,-4 3 0,-4 2 15,-5 3-15,-5 2 0,-4 5 16,-4 5-1,-2 0-15,1-1 0,-12 8 0,-5 3 0,3-3 16,3-1-16,-6 1 0,1-4 16,4-6-16,4-5 0,3-6 15,2-7 1,4-4-16,2-4 0,3 3 0,2-1 16,1 2-16</inkml:trace>
  <inkml:trace contextRef="#ctx0" brushRef="#br0" timeOffset="194440.3041">15603 11190 0,'0'0'16,"0"0"-16,0 0 0,0 0 0,0 0 16,0 0-16,0 0 0,21 20 0,-21-20 15,14 18-15,-14-18 0,19 22 16,-9-8-16,2-3 0,1-4 16,0-2-16,-4 1 0,0-2 15</inkml:trace>
  <inkml:trace contextRef="#ctx0" brushRef="#br0" timeOffset="194678.7314">16250 11135 0,'0'0'0,"0"0"0,0 0 16,-11 16-16,11-16 0,-7 21 15,7-21-15,-4 29 16,5-13-16,5 0 0,4 2 15,2-2-15,2-3 0,10 3 16,5-2-16,0-5 0,-1-2 16,9-1-16,0-4 0,-3-2 15,-3-2-15,-2-4 0,-3-2 16,-3 2-16,-6 0 0,-3 1 0</inkml:trace>
  <inkml:trace contextRef="#ctx0" brushRef="#br0" timeOffset="194941.8419">16629 11103 0,'0'0'0,"0"0"16,0 0-16,0 0 0,0 0 0,-20-11 15,20 11-15,0 0 0,-32 2 16,15 4-16,-4 0 16,-1 2-16,-1 1 0,-4 3 0,-2 3 15,-10 4 1,2-1-16,-10 4 0,2-1 16,4-2-16,4-2 0,0-3 15,2-2-15,4-1 0,5-2 16,-5 2-16,1 1 0,8-3 15,6-2-15,6-3 0,3 1 16,5-2-16,2 1 0,9-3 0,6-2 16,4 1-16,2-2 0,7 1 0,7-1 15,0 1-15,0 0 0,3 0 16,0-1-16,3-1 0,-3 0 0,-9 0 16,-6 1-16,-5 0 0</inkml:trace>
  <inkml:trace contextRef="#ctx0" brushRef="#br0" timeOffset="195227.1005">16068 11492 0,'0'0'0,"0"0"16,0 0-16,0 0 0,-15 18 0,15-18 15,-9 14-15,6-6 0,-1-3 16,2 1-16,1 1 0,2-3 0,1-1 0,4 0 15,2-3-15,2-2 16,1-1-16,2 1 0,2-3 16,1 1-16,-2-1 0,5 1 0,-2 1 15,0 0-15,-2 3 0,-1 1 16,-2 2-16,-4 3 16,-5 3-16,-4 1 0,-4 1 0,-1-1 0,-3 1 15,-3-1-15,-4-1 16,3-1-16,2-2 0,2-1 0</inkml:trace>
  <inkml:trace contextRef="#ctx0" brushRef="#br0" timeOffset="195396.5304">15988 11624 0,'0'0'0,"0"0"15,0 0-15,0 0 0,0 0 16,0 0-16,19 20 0,-19-20 15,0 0-15,19 27 0,-19-27 16,25 19-16,-10-11 0,-2-1 16,-1-1-16,-2 0 0</inkml:trace>
  <inkml:trace contextRef="#ctx0" brushRef="#br0" timeOffset="195628.4507">16344 11796 0,'0'0'0,"0"0"15,-25 4 1,5-1-16,-3 0 0,-12 3 0,-3 1 16,-1 2-16,0-1 0,-7 2 15,6-1-15,6-1 0,7 0 16,6-2-16,4-1 0,9 0 16,4 1-16,14-1 15,11-2-15,14-2 0,13-2 16,-2 0-16,-1 0 0,19 0 0,6 1 15,0-1-15,-9-1 0,-16 1 0,-11 1 16,-8-1-16</inkml:trace>
  <inkml:trace contextRef="#ctx0" brushRef="#br0" timeOffset="196044.428">17119 11340 0,'0'0'0,"0"0"0,0 0 0,0 31 0,0-16 16,-2 6-16,-3 4 0,0 2 15,-2 3-15,-3 8 0,-1 1 16,0-6-16,0-4 0,1 4 15,4-2-15,-1-4 0,2-3 0,0-7 16,1-5-16,2-2 16,0-1-16,-2-4 0,-3-5 15,6-3-15,5-4 16,1-1-16,2-1 0,-1-2 0,1 1 16,0-1-16,-1 1 0,2 0 15,1 1-15,2 1 0,2 0 16,1 0-16,2 1 0,0 1 0,1 0 15,3 2 1,1 1-16,-2 0 0,0 2 16,-1 0-16,-2 0 0,-1 0 0,-2-1 15,-2 1-15,-2 0 0,-1 0 16</inkml:trace>
  <inkml:trace contextRef="#ctx0" brushRef="#br0" timeOffset="196215.0639">16749 11865 0,'0'0'0,"0"0"0,0 0 15,29 3-15,-29-3 0,44 1 16,-12 0-16,5-2 0,2 0 0,18 1 31,4 1-15,-9-1-16,-8 1 0,-7-1 0</inkml:trace>
  <inkml:trace contextRef="#ctx0" brushRef="#br0" timeOffset="197079.4771">20024 10894 0,'0'0'0,"0"0"0,0 0 16,0 0-16,0 0 0,17 21 0,-17-21 16,11 17-16,-11-17 0,9 20 15,-4-12-15,-2-1 0</inkml:trace>
  <inkml:trace contextRef="#ctx0" brushRef="#br0" timeOffset="197386.9542">19712 11187 0,'0'0'0,"0"0"0,0 0 16,0 0-1,0 0-15,35-2 0,-35 2 0,44-3 16,-19 3-1,2 1-15,4 2 0,-3 0 0,-3 0 0,3 3 0,-5 3 16,-6 0-16,-2 1 0,-7 2 16,-4 1-16,-6 2 0,-6 2 0,-4-1 15,-3 2-15,0-2 16,-2 1-16,0 1 0,1 0 16,4-3-16,2-2 0,5-1 15,1-1-15,8-3 0,4-2 0,5-3 16,5-2-16,5-2 0,3-3 15,13-6-15,4-4 0,-3-1 16,-1 1-16,-3 0 0,-7 3 16,-6 2-1</inkml:trace>
  <inkml:trace contextRef="#ctx0" brushRef="#br0" timeOffset="197565.3816">20310 11088 0,'0'0'0,"0"0"0,0 0 16,0 0-16,38-1 0,-38 1 0,48 2 16,-19-1-16,4 0 0,4 1 15,1 2-15,12 0 0,-2 0 0,6 2 16,-6-1-16,-8 0 16,-8-1-16,-6 0 0,-4-2 0,-4 0 15</inkml:trace>
  <inkml:trace contextRef="#ctx0" brushRef="#br0" timeOffset="197750.4484">20174 11233 0,'0'0'16,"0"0"-16,0 0 0,0 0 16,0 0-16,41 13 0,-16-9 15,7 1-15,4-1 0,7 1 0,5-1 0,12 3 16,1 0-16,11 0 0,-5-1 15,1-3-15,-9-1 0,-13-1 16,-10 0-16,-8 0 0</inkml:trace>
  <inkml:trace contextRef="#ctx0" brushRef="#br0" timeOffset="198004.4022">20480 10817 0,'0'0'0,"0"0"0,0 0 16,0 0-16,-3 37 15,-1-18-15,-2 3 0,0 6 16,-1 4-16,-1 17 0,1 4 16,0-1-16,1 0 0,1 8 15,0-4-15,1 4 0,1-7 0,1-7 16,-1-7-16,2-8 0,0-7 15,0-9-15,0-6 0,1-2 0,0-2 16,0-1-16</inkml:trace>
  <inkml:trace contextRef="#ctx0" brushRef="#br0" timeOffset="198251.8082">20696 10919 0,'0'0'0,"0"0"0,-1 24 16,-1-5-16,-1 4 0,-6 16 15,-4 11-15,0 4 0,0 1 0,0 18 16,0 17-16,4-10 0,3-6 16,0 5-16,4-5 0,0 0 15,1-10-15,1-7 0,1-12 0,0-11 16,0-4-16,-1-11 0,-1-6 15,-1-5-15,-1-5 0,2-10 16,0-9-16,0 4 0,0 4 0,1 1 16</inkml:trace>
  <inkml:trace contextRef="#ctx0" brushRef="#br0" timeOffset="198753.0079">21527 10980 0,'0'0'0,"0"0"0,0 0 16,-35 10-16,35-10 0,-35 10 15,15-2-15,-1 0 0,-1 1 0,-3 3 16,2 1-16,5 0 0,5 1 15,5 1-15,6-1 16,5 0-16,6-1 0,3 1 0,5-1 0,2 0 16,2 0-16,6 0 0,2-3 15,-1-2-15,1 0 0,-2-5 16,-3-2-16,-2-3 0,-2-4 0,-5-3 16,-3-2-16,-2-2 0,-2-3 15,-4 1-15,-1-2 0,-2 0 16,-1 2-1,-1 3-15,-2 2 0,1 2 0,1 2 16,0 2-16,1 4 16,0 0-16,3 4 0,2 3 15,1 5-15,2 2 0,1 4 0,1 4 16,1 4-16,1 1 0,1 0 16,6 3-16,1-1 0,-2-3 0,0-4 15,-3-1-15,0-1 0,-4-3 0,-1-3 16,-4-2-16,-1-3 15,-4-2-15,-1-2 0,-5-4 16,-3-1-16,0 0 0,2 0 0,1 0 16</inkml:trace>
  <inkml:trace contextRef="#ctx0" brushRef="#br0" timeOffset="198972.5337">21249 11447 0,'0'0'0,"0"0"0,3 13 0,-1-3 15,1 2-15,-1 3 0,1 3 0,1 6 0,1 1 16,-1-2-16,1 0 16,0-3-16,1-2 0,-1-4 0,2-1 15,-1-6-15,1-2 0,-1-2 16,-2 0-16,-1-1 0</inkml:trace>
  <inkml:trace contextRef="#ctx0" brushRef="#br0" timeOffset="199329.7892">21317 11513 0,'0'0'0,"0"0"0,0 0 16,22 2-16,-22-2 0,30 6 0,-9-2 15,2 3-15,2-1 0,2 2 31,2 0-31,6 3 0,-2-1 0,-4 0 16,-5-1-16,-3 0 0,-4-1 16,-2 3-16,-8-1 0,-5-2 15,-6 0-15,-6-3 0,-6 0 16,-3-1-16,-2 0 0,-4-1 16,-4-1-16,-4 0 0,2-2 15,5 2-15,4-1 0,4-1 0,4-1 0,3 1 16,2 0-16,3 0 0,4 0 15,5 0-15,6 0 16,7 1-16,5 0 0,-2 1 16,-1-1-16,2 2 0,2 1 15,2 0-15,-3 0 0,-4-1 16,-5 0 0,-4 0-16,-5 1 0,-1-1 0,0 0 15,1-1-15</inkml:trace>
  <inkml:trace contextRef="#ctx0" brushRef="#br0" timeOffset="210126.1013">20297 12370 0,'0'0'0,"0"0"15,0 0-15,0 0 0,0 0 0,11-19 16,-11 19-16,0 0 0,-7-18 0,7 18 16,-16-15-16,16 15 15,-23-15-15,7 7 0,-4 0 0,-1 2 16,-1 0-16,-3 2 0,-1 0 16,-6 2-16,3 2 0,4 3 15,2 2-15,4 2 0,4 1 16,5 4-16,4 2 0,5 0 0,4 0 15,10 6-15,5 3 0,2 1 16,2 1-16,4-1 16,1-2-16,-1-2 0,-1-5 15,-1 3-15,-5-3 0,-5-2 16,-4-2-16,-4-4 0,-4 0 16,-5-2-16,-6 0 0,-7-2 15,-6-1-15,-1-2 0,0-3 16,-2-2-16,-3-2 0,4-3 15,2-2-15,4 2 0,4 2 0,2 1 0</inkml:trace>
  <inkml:trace contextRef="#ctx0" brushRef="#br0" timeOffset="210358.0552">20895 12129 0,'0'0'0,"0"0"0,0 0 16,0 0-16,0 0 0,-3 36 15,3-36-15,-21 36 0,3-13 16,-3 6-16,-2 5 0,-6 8 16,2-2-16,-3 8 0,5-4 15,5-4-15,4-5 0,5 2 16,7-6 0,6-5-16,6-4 0,4-6 0,2-4 15,-2-6-15,1-4 0,3-1 16,3-1-16,-4 0 15,-3 0-15,-2 0 0</inkml:trace>
  <inkml:trace contextRef="#ctx0" brushRef="#br0" timeOffset="210511.4101">20462 12400 0,'0'0'16,"0"0"-16,0 0 0,0 0 15,29-3-15,-7 3 16,8 1-16,9 1 0,6 1 15,-1-1-15,-1 0 0,5 1 16,0 0-16,-9 0 16</inkml:trace>
  <inkml:trace contextRef="#ctx0" brushRef="#br0" timeOffset="210974.9692">21531 12391 0,'0'0'0,"0"0"16,0 0-16,0 0 0,0 0 0,-3-18 15,3 18-15,0 0 16,-20-16-16,20 16 0,-27-8 16,12 6-16,0 1 0,-6 3 15,-5 3 1,1 2-16,0 1 0,-13 9 15,-4 6-15,2 2 0,3 3 0,0 4 16,6 0 0,7-4-16,7-4 0,4 0 0,7-3 0,7-5 15,6-2-15,12-7 16,8-5-16,0-4 0,1-2 0,9-5 16,0-3-16,-3-2 0,-2-3 0,0-1 15,0-2-15,-3-1 0,-3-1 0,-5 2 16,-4 0-16,-5 6 0,-3 3 15,-3 2-15,0 2 0,-3 3 16,-1 3-16,-3 4 16,-2 3-16,-1 5 0,-3 5 15,0 3-15,0 3 0,2 1 0,3 0 0,4 0 16,3 0-16,2-4 0,3-3 0,5-2 16,2-3-16,5-4 0,3-6 15,-6 1-15,-2-1 0,-4 1 16</inkml:trace>
  <inkml:trace contextRef="#ctx0" brushRef="#br0" timeOffset="211313.7687">21903 12419 0,'0'0'0,"0"0"0,0 0 0,-13 21 15,13-21-15,-14 32 0,3-11 16,-1 2-16,-2 1 0,0-1 15,3 0-15,-1 2 0,2-3 0,3-4 16,0-4-16,1-4 0,3-5 16,3-5-16,2-3 15,4-6-15,2-2 0,0-2 0,1-2 16,3-5-16,4-6 16,0 2-16,2 1 0,7-2 15,4 1 1,-3 5-16,0 3 0,5 3 15,1 4-15,-8 7 0,-1 4 0,0 5 16,-3 3-16,-4 4 0,-4 3 16,-5 7-16,-2 3 0,-3-3 15,-1 2-15,-1 7 0,-1 0 16,1-2-16,0 0 0,1-4 16,1-1-16,4-6 0,2-4 0,-3-5 15,-1-2-15,0-2 0</inkml:trace>
  <inkml:trace contextRef="#ctx0" brushRef="#br0" timeOffset="211793.3558">22742 12589 0,'0'0'0,"0"0"16,0 0-16,0 0 0,-5-18 0,5 18 31,-15-13-31,15 13 0,-25-12 16,7 8-16,-5 1 0,-1 3 0,0 3 0,-10 5 0,-1 4 31,1 3-31,0 2 0,-3 7 16,4 3-16,9-3 0,6-1 0,8 0 15,8-1-15,11-1 16,9-3-16,6-7 0,2-2 0,9-9 16,8-6-16,3-2 0,-6 0 15,11-11-15,2-6 0,-9-2 16,-5 0-16,6-14 0,1-7 15,-13 9-15,-5 2 0,-3-8 0,-4 0 16,-4 5-16,-5 3 0,-3 11 16,-4 5-16,1 9 0,-2 5 0,-3 4 15,-1 3-15,-5 6 0,-2 4 16,-6 10-16,-4 8 0,1 2 16,-4 6-16,-6 14 0,0 7 15,5-5 1,5-2-16,4-3 0,7 0 15,2-3-15,3-9 0,8-6 16,7-2-16,2-10 0,3-6 0,2-8 16,5-5-16,-7 0 15,-6 1-15,-3 0 0</inkml:trace>
  <inkml:trace contextRef="#ctx0" brushRef="#br0" timeOffset="211970.4744">23521 12097 0,'0'0'0,"0"0"0,0 0 15,24 3 1,-24-3-16,36 4 16,-10 2-16,7 0 15,6 3-15,-3 0 0,-2-1 0,8 4 0,-2 0 16,1 0-16,-7-1 0,-7-3 0,-5 0 15,-4-3-15</inkml:trace>
  <inkml:trace contextRef="#ctx0" brushRef="#br0" timeOffset="212147.3363">23392 12279 0,'0'0'15,"0"0"-15,0 0 0,0 0 16,26 0-16,-26 0 0,41 4 15,-14-1-15,2 1 0,5 0 0,2 0 16,8 2-16,-1-2 0,4 2 0,-4 0 16,-9-2-16,-9-1 0,-4-1 15,-5 1-15,-2-2 0</inkml:trace>
  <inkml:trace contextRef="#ctx0" brushRef="#br0" timeOffset="212347.8103">23195 12421 0,'0'0'0,"0"0"0,0 0 16,0 0-16,0 0 0,38 8 0,-12-4 15,6 0-15,4-1 0,9 1 16,7 0-16,14 3 0,0-1 16,14 1-16,-3-2 0,4 1 0,-9 0 0,-7-1 15,-16-1 1,-13-1-16</inkml:trace>
  <inkml:trace contextRef="#ctx0" brushRef="#br0" timeOffset="212564.065">23714 12166 0,'0'0'0,"0"0"0,0 0 16,-6 23-16,6-23 0,-14 33 0,2-9 15,-5 5-15,-2 4 0,-11 14 16,-2 4-16,-8 12 0,0-1 16,-1 7-16,3-4 0,5-11 0,5-8 0,2-4 15,4-10-15,5-6 0,4-7 16,4-8-16,5-10 16,4-4-16,4-7 0,0 3 0,-2 2 15,0 1-15</inkml:trace>
  <inkml:trace contextRef="#ctx0" brushRef="#br0" timeOffset="212764.7504">23679 12574 0,'0'0'0,"0"0"16,0 0-16,-7 29 0,7-29 16,-10 37-16,2-9 0,-3 1 15,-2 2-15,-2 11 16,0-1-16,4-4 0,3-6 15,1 2-15,4-6 0,2-8 0,1-5 16,0-6-16,1-5 0,-1 0 16,0 0-16,0-1 0</inkml:trace>
  <inkml:trace contextRef="#ctx0" brushRef="#br0" timeOffset="213003.2083">23635 12585 0,'0'0'0,"0"0"15,0 0-15,0 0 0,25-9 16,-25 9-16,34-3 0,-14 3 15,2 3-15,3 0 0,3 1 16,-2 2-16,0 0 0,5 3 16,-2 2-16,-2 1 0,-3 0 0,-4 6 31,-5 4-31,-6 4 16,-6 4-16,-1 5 0,-4-4 0,-2 1 15,-4-1-15,1-4 0,-1-3 16,-5 1-16,-4-3 15,3-8-15,-2-4 0,-5-2 0,-2-4 16,7-4-16,0-2 0,4-1 16,2 1-16,3 0 0</inkml:trace>
  <inkml:trace contextRef="#ctx0" brushRef="#br0" timeOffset="213150.4959">23630 12730 0,'0'0'15,"0"0"-15,0 0 0,0 0 0,0 0 16,27-1-16,-27 1 0,35 1 15,-14 2 1,2 1-16,2 1 0,0-1 16,-2 0-16,3 3 0,-3 2 15,-3-2-15,-3 0 0,-3-2 0</inkml:trace>
  <inkml:trace contextRef="#ctx0" brushRef="#br0" timeOffset="213319.9751">23654 12849 0,'0'0'0,"0"0"16,0 0-16,31 4 0,-31-4 0,33 4 15,-13-2-15,0 1 0,1 0 16,4 0-16,-2 0 0,-5-2 16,-6-1-16,-2 0 0,-1 0 15,-1 0-15</inkml:trace>
  <inkml:trace contextRef="#ctx0" brushRef="#br0" timeOffset="213435.5089">23639 12963 0,'0'0'16,"0"0"-16,0 0 0,0 0 0,0 0 16,0 0-16,33 9 0,-33-9 15,50 6 1,-17-6-16,5-5 16,-4 3-16,-4-1 0,-4 0 0</inkml:trace>
  <inkml:trace contextRef="#ctx0" brushRef="#br0" timeOffset="213905.8995">24754 12161 0,'0'0'0,"0"0"15,0 0 1,0 0-16,-19 16 0,19-16 0,-31 19 16,11-6-16,-3 2 0,-4 3 15,-1 3-15,-7 5 0,1-3 16,6 0-16,2-1 0,1 1 16,5 0-16,9-3 0,7 1 15,6-3-15,5-1 0,8-3 16,9-3-16,2-1 0,1-3 0,4-2 15,4-1-15,0-4 0,-2-4 16,2-3-16,-3-2 0,-5-4 16,-2-2-16,-7-2 0,-3 0 15,-6 3-15,-4 2 0,-2 2 0,0 3 16,-2 3-16,0 0 0,-1 4 16,0 0-1,0 0-15,1 8 0,0 2 16,1 5-16,2 3 0,0 2 0,3 2 15,0 2-15,4 6 16,0 1-16,0-2 0,0-2 16,-1 2-16,0 2 0,-2-6 15,-3-5-15,1-3 0,-2-4 0,0-1 16</inkml:trace>
  <inkml:trace contextRef="#ctx0" brushRef="#br0" timeOffset="214105.9539">24440 12793 0,'0'0'0,"0"0"0,0 0 16,0 25-16,0-25 0,0 26 0,0-10 16,2 2-16,-1 0 0,1-2 15,1 0-15,3 2 16,1-4-16,0-1 0,-1-3 15,-2-1-15</inkml:trace>
  <inkml:trace contextRef="#ctx0" brushRef="#br0" timeOffset="214422.5695">24480 12851 0,'0'0'0,"0"0"0,0 0 15,0 0-15,30-4 0,-30 4 16,33 0-16,-33 0 0,43 1 0,-19 1 15,2 2-15,-1-1 0,-1 2 0,6 2 16,-1 0-16,-5-1 0,-3-2 16,-5 1-16,-4 1 0,-6 1 15,-5-1-15,-5 1 0,-6 1 16,-1-1-16,-2-1 0,-5 1 31,-3 1-31,1-3 0,1 0 0,4-2 16,3 1-16,3 1 0,3 0 0,8 0 15,3 1-15,6-2 0,5 1 16,8-1-16,7 1 16,1 0-16,1 0 0,7 0 0,1 0 15,-4-1-15,-4 0 0,-2-1 16,-7 0-16,-5-1 0</inkml:trace>
  <inkml:trace contextRef="#ctx0" brushRef="#br0" timeOffset="218374.6838">4072 12150 0,'0'0'0,"0"0"15,0 0-15,0 0 0,0 0 0,-33 3 16,33-3-16,-33 13 0,13-6 0,-5 6 16,-4 4-1,1 1-15,-1-2 0,-8 11 0,-2 4 16,-7 10-16,5 3 0,-4 14 15,2 5-15,6-2 0,3 2 0,6 7 16,9-1-16,9 4 0,10-5 16,10-2-16,9-3 15,7-7-15,7-4 0,38 17 16,10-9-16,-1-10 0,1-6 16,11-5-16,6-4 0,1-10 15,1-5-15,15-7 0,11-5 16,-8-3-16,-6-3 0,-8-4 15,-3-6-15,-3-1 0,-3-1 0,1-8 16,3-5-16,-15-3 0,-9 0 16,-9-9-16,-6-5 15,-9-5-15,-3-1 0,-6-7 16,-3-6-16,-10 3 0,-5 1 0,-4-2 16,-1-3-16,-10 1 0,-6 0 15,-4-4-15,-2-3 0,-5 7 16,-6 5-16,-4-3 15,-3-2-15,-1 5 0,-1 3 16,-12 3-16,-6 1 0,-2 6 16,-1 4-16,-7 0 0,-4 0 0,-8 6 15,-3 3-15,-10 6 0,-8 5 16,1 5-16,1 2 0,-9 9 16,-5 7-16,1 7 0,1 1 15,-8 10-15,-6 7 0,6-2 0,2-1 16,6 9-16,3 6 0,7 4 0,6 5 15,22-17-15,18-10 16,13-8-16</inkml:trace>
  <inkml:trace contextRef="#ctx0" brushRef="#br0" timeOffset="218876.3428">6561 13266 0,'0'0'0,"21"0"16,4 2-1,3-1-15,2 0 0,18 0 16,9 0-16,13-1 0,-1 0 0,23-1 16,3-1-16,-2 1 0,-3-1 15,48-4-15,12-3 16,-17 1-16,-11-1 0,-1 3 0,4 2 16,-14-1-16,-12 0 0,5 2 15,3 2-15,-9 0 0,-6 0 0,-5 0 16,-2 0-16,-22 2 0,-13 0 0,-5 1 15,-4 0-15,-8 2 0,-4 0 16,-9-2-16,-7 0 0,-4-1 16</inkml:trace>
  <inkml:trace contextRef="#ctx0" brushRef="#br0" timeOffset="229634.0549">12085 12239 0,'0'0'0,"0"0"0,0 0 16,-24 7-16,24-7 0,0 0 15,-30 11-15,18-4 0,0-1 16,-5 4-16,-4 3 16,2 1-16,0-1 0,-5 8 15,-1 3-15,1 1 0,-1 2 0,-5 7 16,1 0-16,3 1 0,2 2 0,-1 6 0,4 2 16,5-1-16,3-2 0,8 5 15,7 3 1,14 1-16,9 3 0,4-7 15,2-7-15,19 6 0,12-1 16,9 0-16,-3-5 0,49 8 0,3-6 16,-16-7-16,-12-4 0,13-3 0,9-3 15,-12-4-15,-7-2 0,11-6 16,7-2-16,-15-5 0,-9-4 0,12-2 16,10-3-16,-15 0 0,-11 1 15,8-8-15,5-3 16,-13-1-16,-9 0 0,5-6 15,5-4-15,-16 1 16,-12 2-16,7-9 0,5-5 16,-12 4-16,-6 5 0,-1-6 15,-2-3-15,-9 3 0,-6 2 0,-3-4 16,-2-2-16,-6 1 0,-3 1 16,-6-5-16,-2-3 15,-6 6-15,-5 2 0,-9-1 0,-5-2 16,-5 1-16,-2 1 0,-5-4 0,-4-3 15,-1 10-15,-3 9 0,-14-7 16,-9-4-16,3 4 0,2 0 0,-10 1 16,-9-2-16,8 5 0,6 4 15,-15-4 1,-11 0-16,7 2 0,6 2 0,-19 3 16,-10 1-16,10 7 15,8 4-15,-18 4 0,-13 4 16,12-2-16,8-2 0,-20 9 15,-11 2-15,14 3 0,11 3 0,-16 5 16,-10 3-16,38-6 0,27-6 16,18-2-16</inkml:trace>
  <inkml:trace contextRef="#ctx0" brushRef="#br0" timeOffset="234870.7724">14484 12509 0,'0'0'0,"0"0"0,25-7 15,-25 7-15,26-11 0,-6 6 16,5-2-16,5 0 15,3-3-15,12 1 0,12 0 16,0 1-16,-2 2 0,15-1 0,4 2 16,-3 3-16,-3 0 0,16 3 0,3 1 15,-9 3-15,-5 3 0,32 9 16,4 7-16,-15-1 0,-12 2 16,-2 2-16,-4-2 15,-7 2-15,-5-2 16,-24-7-16,-16-4 0,-4-5 0,-5-1 15,-4-2 1,-3-1-16,-4-3 0</inkml:trace>
  <inkml:trace contextRef="#ctx0" brushRef="#br0" timeOffset="235186.9242">16514 12480 0,'0'0'16,"0"0"-16,26 5 0,-13-3 16,4 1-16,2-2 0,3 2 15,5 3-15,1 0 0,-1-1 16,0-2-16,-1 1 0,0-1 0,-1 2 16,-4 1-1,-6 0-15,-2-1 0,-8 2 16,-4 1-16,-4-1 0,-4 3 15,-7 3-15,-6 4 0,-1 0 16,-1 0-16,-10 7 0,-4 3 16,2 1-16,-1 1 0,-3 3 0,0-3 15,4-4-15,1-3 0,6 0 16,2-1-16,7-4 0,4-3 0,3-4 16,2-2-16,3-1 0</inkml:trace>
  <inkml:trace contextRef="#ctx0" brushRef="#br0" timeOffset="235372.0344">16753 12718 0,'0'0'0,"0"0"16,0 0-16,4 25 0,-4-25 0,0 29 16,-2-11-16,-2 3 15,-2 0-15,0 3 0,-1 2 16,2-2-16,-1 0 0,-2 5 0,2-1 15,0-7-15,2-7 0,0 0 16,1-4-16,1-2 0</inkml:trace>
  <inkml:trace contextRef="#ctx0" brushRef="#br0" timeOffset="235519.2465">16850 12736 0,'0'0'0,"0"0"16,0 0-16,0 0 0,19 21 0,-19-21 15,14 21-15,-14-21 0,18 20 16,-9-8-16,-1-1 0,2-2 0,0-3 16,-1-1-16,-1 0 0,-2-1 15</inkml:trace>
  <inkml:trace contextRef="#ctx0" brushRef="#br0" timeOffset="235704.1955">17287 12516 0,'0'0'0,"0"0"0,0 0 15,0 0-15,0 26 0,0-26 16,-2 24-16,2-24 0,-3 26 0,3-26 16,-4 29-16,3-17 0,0-1 15,1-3-15,0-1 0,0 0 16</inkml:trace>
  <inkml:trace contextRef="#ctx0" brushRef="#br0" timeOffset="235913.546">17324 12537 0,'0'0'0,"0"0"0,0 0 0,24-1 16,-24 1-16,40-3 0,-11 2 16,2 0-16,2 1 0,12 0 15,2 1-15,7 2 0,-3 1 16,-5 0-16,-2 1 0,-1 2 0,-7 1 0,-10 0 15,-6 1-15,-9 1 0,-8 2 16,-10-2 0,-9 0-16,-4-2 0,-3 0 0,-7-2 15,-4 1-15,-2-3 0,-2-1 16,3 0-16,7-1 0,8 0 16</inkml:trace>
  <inkml:trace contextRef="#ctx0" brushRef="#br0" timeOffset="236189.3242">17580 12351 0,'0'0'0,"0"0"16,0 0-16,0 0 0,0 30 0,0-30 15,-11 38-15,2-13 0,-1 4 16,-1 4-16,-2 5 0,-4 11 16,2 1-16,-2 7 0,4-6 15,2-4-15,3-5 0,4 3 16,4-5-16,5-2 0,5-4 15,6-2-15,4-3 0,4-3 16,3-3-16,2-2 0,0-1 16,-1 0-16,2-2 0,-2-2 15,-2-2-15,-4-2 0,-4-3 0,-7 8 16,-4 6-16,-2-6 0,-1-3 0,0-3 16</inkml:trace>
  <inkml:trace contextRef="#ctx0" brushRef="#br0" timeOffset="236505.5054">17693 12885 0,'0'0'0,"0"0"16,0 0-16,0 0 0,-11 27 16,11-27-16,-16 28 0,5-12 15,-2 2-15,-4 1 16,-2 2-16,-2-2 0,-2-1 15,-4 1-15,0-3 0,0-6 16,-1-2-16,3-5 0,0-1 0,-3-7 0,0-6 16,4-2-16,3-3 0,4-3 15,3-3-15,4-1 0,2-4 16,6 5-16,4 0 0,4 4 16,2 2-16,9-1 0,7 4 15,-1 4-15,2 3 0,16 0 16,6 0-1,-2 2-15,-2 0 0,7 4 0,5 3 16,1 2-16,-7 1 0,-13-2 16,-8-1-16,-7 0 0</inkml:trace>
  <inkml:trace contextRef="#ctx0" brushRef="#br0" timeOffset="236674.4436">18092 13079 0,'0'0'0,"0"0"0,0 0 16,10 19-16,-10-19 0,9 19 16,-9-19-16,9 23 0,-5-12 0,3 0 15,1-3-15,1-1 0,1-2 16,-2-1-16,0 0 0,-1 0 0</inkml:trace>
  <inkml:trace contextRef="#ctx0" brushRef="#br0" timeOffset="236890.6125">18774 12557 0,'0'0'0,"0"0"16,0 0-16,0 0 0,-29 17 0,29-17 15,-37 29-15,12-7 0,-2 3 0,-8 8 31,-1-1-31,2-3 0,0-1 0,-4 2 0,4-3 16,7-6-16,5-5 0,4-3 16,4-2-16,2-3 0</inkml:trace>
  <inkml:trace contextRef="#ctx0" brushRef="#br0" timeOffset="237059.9862">18615 12758 0,'0'0'0,"0"0"15,0 0-15,3 24 0,-3-24 16,1 30-16,-2-7 0,-2 3 16,-2 2-16,-2 4 0,0 2 15,0 7-15,0-4 0,0 3 16,3-5-16,4-11 16,4-11-16,1-5 0,-1-6 15,-1 0-15,0-1 0,-1 0 0</inkml:trace>
  <inkml:trace contextRef="#ctx0" brushRef="#br0" timeOffset="237254.2239">18963 12515 0,'0'0'0,"0"0"0,0 0 16,18 13-16,-18-13 0,20 14 15,-20-14-15,25 23 16,-14-8-16,-2 0 0,-2 1 15,-3-3-15,-2-1 0,1-2 0,-1 0 16,0-2-16</inkml:trace>
  <inkml:trace contextRef="#ctx0" brushRef="#br0" timeOffset="237740.1259">18654 12722 0,'0'0'0,"0"0"15,0 0-15,0 0 0,0 0 0,0 0 16,23 7-16,-23-7 0,39 4 15,-11-3-15,4 1 0,2 1 16,3 0-16,8 2 0,-1 0 0,-2-2 0,-1 1 16,3 2-16,-6-1 0,-8 1 15,-7 0-15,-10 0 16,-7 0-16,-14 3 16,-9 0-16,-6 0 0,-1-1 0,-10 0 15,-8 1-15,2-2 0,2-3 16,-4 2-1,4 0-15,10 0 0,5-1 0,6 0 16,6-1-16,6 0 16,5-4-16,12 5 0,11 1 15,0-2-15,2 0 0,15 1 0,7 1 16,-5 0-16,-4 1 0,-2 0 16,1 0-16,-9-2 0,-5 0 15,-9 2-15,-12 1 0,-8-3 0,-5-1 0,-14 0 16,-11 1-16,-2-1 0,0 0 15,-8 2-15,-4 1 16,3 0-16,5 0 0,1-1 0,4-1 16,11-1-16,7-2 0,11 1 15,9 1-15,6 0 0,4 0 0,12 0 32,12 1-32,1 1 0,-1-2 0,6 3 15,5 0-15,-5-3 0,-5 0 16,5-1-16,-1-2 15,-11 0-15,-6 0 0,-7 0 0</inkml:trace>
  <inkml:trace contextRef="#ctx0" brushRef="#br0" timeOffset="238056.4977">19014 12874 0,'0'0'0,"0"0"0,0 0 15,0 0-15,0 0 0,0 0 0,10 31 16,-10-31-16,3 30 0,-2-10 15,1 4 1,-2-2-16,-2 2 0,-1 0 0,-1-2 0,-4 5 0,-1-1 16,-1-3-16,-1-1 0,-2-5 15,-2-2-15,-3-4 0,-2-1 16,1-2-16,2-1 0,2-1 16,3-2-16,2 0 15,3-1-15,1 1 0,3 1 16,7-1-16,7-1 0,8 0 15,5 2-15,5-1 0,4 2 16,2-1-16,3 0 0,6 2 16,-1 0-16,-2 1 0,-3 0 15,-1-1-15,-9-1 0,-6 0 16,-4-2-16,-5-1 16</inkml:trace>
  <inkml:trace contextRef="#ctx0" brushRef="#br0" timeOffset="238241.0861">18458 13371 0,'0'0'0,"0"0"0,0 0 0,0 0 16,0 0-16,30 13 0,-4-7 16,4 1-16,6-2 0,9 2 15,10 1-15,15 1 0,-2-1 16,20 2-16,19 1 0,-17-2 15,-10-2-15,-10-2 0,-10 0 16,-17-2-16</inkml:trace>
  <inkml:trace contextRef="#ctx0" brushRef="#br0" timeOffset="238541.9905">19784 12612 0,'0'0'0,"0"0"16,0 0-16,0 0 0,7 29 16,-7-29-16,1 25 0,-1-25 15,0 35-15,-1-16 0,0 2 16,0-4-16,1-1 0,0-2 16</inkml:trace>
  <inkml:trace contextRef="#ctx0" brushRef="#br0" timeOffset="238911.9534">19758 12751 0,'0'0'16,"0"0"-16,0 0 0,38 4 15,-18-1-15,4 1 0,5 2 16,11-1-16,2 3 16,1 0-16,1 1 15,5 3-15,-7-1 0,1 2 0,-7-1 16,-9-1-16,-9-1 0,-16-1 15,-11-2-15,-9 0 16,-7 0-16,-10 0 0,-6-2 0,-16 2 16,-3 0-16,0 0 0,2 2 15,-2-2-15,7 0 0,10-3 0,8-3 16,8 1-16,9 0 0,10-1 16,8-1-16,14 3 0,11 0 0,10 0 15,11 0-15,4 2 0,3 2 16,8 2-16,1-1 0,-6 2 15,-4-1-15,-5 5 0,-11 3 16,-13-5 0,-10 0-16,-13-5 0,-10-1 15,-4-3-15,-6 0 0,6 0 16,3-2-16,2 1 0</inkml:trace>
  <inkml:trace contextRef="#ctx0" brushRef="#br0" timeOffset="239143.8553">19612 12999 0,'0'0'0,"0"0"15,0 0-15,-3 24 16,3-24-16,-5 34 0,1-11 0,-2 3 16,-1 3-16,-3 11 0,1 3 15,1-3-15,0-3 0,2 4 0,1-4 16,2-5-16,2-5 0,1-5 15,1-4-15,1-4 0,0-4 0,2-7 16,0-5-16,-1-1 0,-1 1 16,1 1-16</inkml:trace>
  <inkml:trace contextRef="#ctx0" brushRef="#br0" timeOffset="239297.3847">19745 13152 0,'0'0'0,"0"0"15,24 2-15,-6-1 16,3 1-16,4 0 0,5 1 16,6 1-16,-1-1 0,-1 1 0,0 0 15,3 0-15,-2-1 0,-7-1 0,-2-2 16,-5 0-16,-5 0 0,-3 0 16</inkml:trace>
  <inkml:trace contextRef="#ctx0" brushRef="#br0" timeOffset="239497.9458">19928 13032 0,'0'0'15,"0"0"-15,0 0 0,0 0 0,0 0 16,0 0-16,-2 22 16,2-22-16,-5 28 15,5-28-15,-2 29 0,2-29 0,4 34 16,0-17-16,3-3 0,3 1 15,3 0-15,0-2 0,0 0 0,3-1 16,-2-2-16,-2-3 0,-2 0 0,-1-2 16</inkml:trace>
  <inkml:trace contextRef="#ctx0" brushRef="#br0" timeOffset="239999.5108">19763 13361 0,'0'0'0,"0"0"0,0 0 15,-6 24-15,6-24 0,-6 21 0,1-6 16,2 0-16,0 1 0,0 1 16,1-1-16,0-1 0,1-2 0,0-1 15,1-3 1,0 0-16,1 0 16,0-4-16,-1-5 0,2 2 15,-2-2-15,2-2 0,-1-4 16,2-1-16,-1-2 0,1 0 15,2-2-15,1 4 0,2 1 16,4 2-16,0 3 0,-2 2 0,1 0 16,5 3-1,1 2-15,3 1 0,2 4 0,2-1 0,4 1 0,-1 2 16,1 1-16,8 1 0,3-2 16,-3-2-16,0-1 0,-1-2 15,0-1-15,-4-2 0,-4-1 16,-5 0-16,-4-3 0,-4-1 15,-6-1-15,-4-4 0,-5-2 16,-7-4-16,-6-4 16,-3-1-16,-2 1 0,-2-3 15,-1 0-15,1 1 0,3 3 16,2 1-16,4 1 0,9 1 16,6 0-16,16 3 15,12 5-15,1 4 0,1 2 0,9 7 16,7 6-16,3 4 0,-6 2 15,4 6-15,-5 3 0,-12-6 0,-10-3 16,-5-5-16,-5-5 16,-3-3-16</inkml:trace>
  <inkml:trace contextRef="#ctx0" brushRef="#br0" timeOffset="244984.1579">2612 14576 0,'0'0'0,"0"0"16,20-4-16,-20 4 0,29-5 0,-9 3 16,4 0-16,12-2 15,2 2-15,6-3 0,4-2 16,8 0-16,-2 0 0,12 0 0,4 1 0,0 0 16,2 0-16,12 0 0,3 0 15,-6-1-15,0 0 0,12 0 16,-3 3-16,37-1 0,-12-1 0,-1-1 15,-2 0-15,-5 3 0,-4 1 16,2-1-16,3 0 0,-5 4 16,0 3-16,6-2 15,3 0-15,-1 2 16,-2 0-16,3-3 0,7-2 16,-1 3-16,-1 2 0,4 0 15,6-1-15,-3 1 0,-4 2 0,8-2 16,3-2-16,-6 1 0,-1 1 15,3-2-15,5 2 0,-3 1 16,-2 0-16,3 1 0,0 0 0,-1-4 16,-2 0-16,2 1 0,1 2 0,-6-3 15,-2-1-15,4 1 16,6 1-16,-10-3 0,-5-1 0,7 1 16,7 2-16,-5 2 0,-4 1 15,9-1-15,7-2 0,-8 0 16,-6 1-1,5-2-15,4 0 0,-8-1 16,-5 0-16,7 0 0,6 2 16,-8-2-16,-4 0 0,3 1 0,1 1 15,-8-1-15,-3-2 0,5-2 16,3-1-16,-7 4 0,-5 3 16,6-1-16,3-3 0,-5 1 15,-6-2-15,0 1 0,1 0 0,-5-1 0,-4-1 16,2 3-16,4 1 0,-6 3 15,-5 1-15,4-5 0,0-4 16,-8 3-16,-4 3 0,4 0 16,3 1-16,-5-4 0,-3-2 15,3 3-15,3 1 0,-10 2 16,-5 1-16,1-2 0,0-1 0,-1-2 0,-1-2 16,2 3-16,2 3 15,-6-1-15,-4 0 0,0 1 0,-1 1 16,-4 2-16,-2 1 0,1-2 15,1 0-15,-8-1 0,-6 0 16,0 3-16,-1 3 0,-2-5 16,-4-3-16,-1 1 15,-1 2-15,-5 1 0,-2 0 16,-6-2-16,-1 0 0,-9-1 16,-5 0-16,-6-1 0,-4 2 15,-4-3-15,0 0 0,-5 0 16,-5 0-16,-4-1 0,-4-1 0,6 1 15,3 0 1,2 0-16</inkml:trace>
  <inkml:trace contextRef="#ctx0" brushRef="#br0" timeOffset="247337.7916">3882 13436 0,'0'0'0,"0"0"0,0 0 16,0 0-16,-14-21 0,14 21 0,-12-18 15,2 8-15,-2 2 0,-3-2 16,-2-1-16,-4 0 0,-1 1 0,-13-4 16,-6-2-16,-1 4 15,-2 3-15,-20-2 0,-4 0 0,1 5 0,-2 2 16,-17 3-16,-5 3 0,-7 2 15,7 2-15,-14 8 16,-5 6-16,-20 11 0,26 1 0,9 3 16,7 1-16,11 2 0,8 0 15,6 7-15,6 3 0,13 1 0,5-3 16,8 3 0,8-1-16,11 2 0,9 0 15,3 0-15,4-1 0,7-8 16,2-6-16,19 0 0,16 0 15,1-3-15,2-1 0,20 2 16,14 1-16,-1-9 0,2-5 0,15 0 16,10 1-16,-3-4 0,-2-5 15,36-3-15,22-2 0,-11 3 16,-10 3-16,5-4 0,-3-5 0,3-1 16,1-2-16,8 0 0,7-1 15,-7 2-15,-4-1 0,1-1 16,-1 1-16,-4-1 0,-3 1 15,-1 0-15,-2 1 0,-12-8 0,-11-5 16,-2-2 0,2-1-16,-15 2 0,-8 2 15,-7-7-15,-3-4 0,-12-4 16,-5-2-16,-4-5 0,-5-3 16,-16 0-16,-11 1 0,-8-6 15,-7-2-15,-6-1 0,-4-2 0,-13-6 16,-6-3-16,-8 3 15,-4 2-15,-13-2 0,-7-1 0,-7 2 0,-3 4 16,-7 4-16,-4 4 16,-7 1-16,-4 0 0,-11 2 0,-6 2 15,-4 4-15,0 2 0,-15 8 16,-7 2-16,6 3 0,1 2 16,-11 0-16,-2-1 0,-2 6 0,5 4 15,-10 6-15,-5 4 0,0 1 0,3 4 16,-4 0-16,-5-1 0,3 1 15,3-1-15,-1 2 0,-3 4 16,12 0-16,7 3 0,-6 1 16,-4 1-16,20-1 0,13 0 15,20-2-15,11-1 0,15-4 16,14-1-16,11 1 16,9-1-16,7 1 0,5 1 15,6 0-15,5 1 16,-2-5-16,0-4 0,-2-1 0</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2-29T23:51:40.623"/>
    </inkml:context>
    <inkml:brush xml:id="br0">
      <inkml:brushProperty name="width" value="0.05292" units="cm"/>
      <inkml:brushProperty name="height" value="0.05292" units="cm"/>
      <inkml:brushProperty name="color" value="#FF0000"/>
    </inkml:brush>
  </inkml:definitions>
  <inkml:trace contextRef="#ctx0" brushRef="#br0">2172 2181 0,'0'0'0,"0"0"0,0 0 16,0 0-16,19-5 0,-19 5 16,0 0-16,35-3 0,-20 3 0,2-2 15,2 2-15,-1 2 0,4-2 16,1 3-16,5-2 0,6 1 15,-1 0-15,7 3 0,2 0 16,0-1 0,-1-2-16,15 2 0,1 1 15,0-1-15,-1-1 0,13-1 16,4 0-16,-6-4 0,-3 0 0,14 1 16,2-1-16,4 0 0,-5-1 15,5-3-15,3 1 16,26 0-16,-15 4 0,4-2 0,0-1 15,-7 0-15,-7 0 0,7 0 0,5-1 16,-8-1-16,-6-1 0,11 2 16,4 1-16,-6 1 0,-6-2 0,6 2 15,3 0-15,-6 2 0,-2 1 16,8-5-16,5-1 0,-7-1 16,-7 0-16,8 3 0,8 1 15,-10 2 1,-8 1-16,7-1 0,4-1 15,-8 3-15,-4 3 0,7-2 16,6-4-16,-9 0 0,-6-1 0,8 0 0,3 2 0,-5 1 16,-6 0-16,2 0 0,3 0 15,-5 0-15,-4 1 0,8-1 16,6-1-16,-10 2 16,-6-1-16,7-1 0,4-3 15,-6 4-15,-4 4 0,5-6 0,2 0 16,-6 1-16,-7 2 0,8-2 15,4 0-15,-7 1 0,-7 1 16,6 0-16,4 3 0,-6-4 16,-3-3-16,2 3 0,2 3 15,-8-2-15,-6-1 0,6 0 0,4-4 16,-6 3-16,-3 1 0,1 6 16,2 6-16,-7-9 0,-8-6 0,7 2 15,2 0-15,-9 2 0,-7 1 16,4 1-16,1 2 0,-6-3 15,-4 0-15,0-2 0,3-2 16,-6 1 0,-6 2-16,1-1 0,1 1 15,-3-1-15,-3 0 0,-2 0 0,-2 0 16,-3-2-16,1 0 0,-4-1 16,-3 3-16,-8 0 0,0 3 15,-2-3-15,0 0 0,0 0 16,-1 1-16,-4 0 0,-4 1 15,-5 1-15,-5 1 0,3-2 0,4-1 0,1 0 16</inkml:trace>
  <inkml:trace contextRef="#ctx0" brushRef="#br0" timeOffset="4897.679">2431 3656 0,'0'0'16,"0"0"-16,0 0 0,25-4 15,-25 4-15,22-4 0,-5 4 0,2 0 16,3 0-16,0 2 0,4 1 0,10-2 0,0 0 15,2 1-15,3 0 16,3 1-16,3 0 0,13 0 0,1 1 16,12-3-16,-2 0 0,2 1 15,0-1-15,13-1 0,-1 1 16,9-2-16,-2 0 0,-4 1 16,-2 1-16,33 0 15,-7-1-15,-12 0 16,-3 0-16,2 3 0,-1 0 15,0 0-15,-3 2 0,7-5 0,1-3 16,-1 3-16,-3 2 0,1-2 16,2 0-16,1-2 0,-1 1 15,1 1-15,2 1 0,0 1 16,0-1-16,-1-4 0,2-1 0,-3 4 0,-4 4 16,7-2-16,3-1 15,0 0-15,0 0 0,1-1 16,5-1-16,-5 0 0,-2 0 0,4-2 15,1 2-15,-3-1 0,0 0 16,1 2-16,3 0 0,-4 0 16,-1-1-16,3 1 15,0 1-15,-3 0 0,-1-1 16,2-1-16,3 0 0,-5 1 16,-4 1-16,8-1 0,1-2 15,-1 1-15,-2 1 0,1-2 16,2 1-16,-6 2 0,-4 1 15,3-4-15,2 1 0,-2 1 16,-1 0-16,2 3 0,1-1 0,-3 0 0,0 1 16,1-2-16,1-1 0,-4 0 15,-3 0-15,3 1 0,3 2 16,-3-2-16,-4-2 0,-2 2 16,-1 1-16,1 1 0,1-1 15,4-1-15,0-1 0,-4 0 16,-2 0-16,0 3 0,0 0 0,-5 1 0,-1-1 15,1 1-15,3 1 0,-3-3 16,0 1-16,0 3 0,2 3 16,-4-2-16,-2-2 0,-1-1 15,-1-1-15,-3 1 0,-2 0 0,4-3 16,2 0-16,-3 0 16,-2 0-16,0 2 15,-2 0-15,-3 1 0,-1-2 16,-5 2-16,-3-1 0,-2 1 15,-1-1-15,2-1 0,1 1 16,-5-2-16,-5 1 0,-4-1 16,-2 2-16,-5 0 0,-3 3 0,-4-2 15,-5-1-15,-3-4 0,-2-1 16,-4 3-16,-1 2 0,-6-1 0,-4-1 16,-5-3-16,-3-1 0,-3 1 15,-1 1-15,-2 1 0,0 0 16,-2 2-16,0 0 0,-2 1 15,0 2-15,-5-3 0,-4-1 0,3 1 16,2-1-16,3-1 0</inkml:trace>
  <inkml:trace contextRef="#ctx0" brushRef="#br0" timeOffset="6079.2599">9785 2445 0,'0'0'15,"0"0"-15,-16-7 0,3 5 0,-4 0 16,-3 0-16,-4 2 0,-9 0 0,-1-1 16,-5 1-16,-3 4 0,-8 0 15,0 2-15,-1 2 0,1 4 16,-7 3-16,7-1 0,-4 5 16,-2 2-16,-1 7 0,5 1 0,-2 3 15,-2 2-15,8 0 16,5-1-16,-4 10 15,3 4-15,7-4 0,4-3 16,3 6-16,0 4 0,7-5 0,4-5 0,-2 21 16,5-1-16,9-8 0,6-4 15,13-8-15,9-3 0,-6-18 16,3-1-16,24 10 0,11-3 16,-20-13-16,4 0 0,20 1 15,9 0-15,-10-4 0,2 3 16,45 0-16,3-3 0,-10 0 15,-7-1-15,13 4 0,7 0 16,-11-8-16,-9-5 0,9-1 16,7 2-16,-10-1 0,-6 0 15,4-4-15,3-1 0,-5 1 0,-3 3 16,7-7-16,4-4 0,-13 0 0,-10-2 0,5-3 16,3-1-16,-13 0 15,-8 1-15,-2-4 0,-2-2 16,-8-1-16,-7-2 0,-2-3 15,-1-3-15,-8 0 0,-6 1 0,-2-9 16,-3-4-16,-8 0 0,-4 3 16,-7-2-1,-5-3-15,-6 4 0,-4 1 0,-9-1 16,-6-1-16,-3 3 16,0 0-16,-11-5 0,-8-3 15,-2 8-15,0 4 0,-8 1 16,-6 0-16,-1 7 0,-2 4 0,-11 0 15,-9-1-15,5 5 0,4 4 16,-14 7-16,-8 5 0,5 3 0,3 5 0,-13 8 16,-8 6-16,2 0 15,4-2-15,-13 12 0,-9 7 16,41-11-16,27-7 0,20-5 0</inkml:trace>
  <inkml:trace contextRef="#ctx0" brushRef="#br0" timeOffset="6986.0846">9468 3656 0,'0'0'0,"0"0"0,0 0 16,0 0-16,0 0 0,0 0 0,-10 28 16,10-28-16,-12 27 0,4-10 0,0 5 15,-2 1-15,3 2 0,-1 1 16,1 0-1,1 6-15,1-2 16,5-3-16,4-4 0,3-4 0,3-3 0,4-3 16,2-3-16,2-5 15,2-2-15,1-3 0,2-3 16,4-2-16,1 1 0,-3-4 0,-2 0 16,-4-2-16,-2-2 0,-4-3 15,-2-2-15,-2 3 0,-2 3 0,-1 2 16</inkml:trace>
  <inkml:trace contextRef="#ctx0" brushRef="#br0" timeOffset="7133.1765">9631 3791 0,'0'0'0,"0"0"0,0 0 16,0 0-16,-19 18 0,19-18 0,-16 27 15,6-8-15,0 2 0,0 3 16,-1 4 0,0 4-16,1 1 0,1 10 15,4-2-15,-1 7 0,2-3 16,3-5-16,3-4 0,1-9 0,3-8 15,-1-3-15,2-4 16,-2-1-16,0-4 0,-1 0 0</inkml:trace>
  <inkml:trace contextRef="#ctx0" brushRef="#br0" timeOffset="7419.5421">10036 3626 0,'0'0'0,"0"0"16,0 0-16,0 0 0,0 0 0,-14 20 15,14-20-15,-22 25 0,9-11 0,-1 2 16,-2 0-16,2 0 16,0-1-16,-3 1 0,3-2 15,2-2-15,2-3 0,6-2 0,6-4 16,3-2-16,5-1 0,5-1 15,5-2-15,8-3 0,1 1 0,1 0 16,3 2-16,5 1 0,-3-1 0,-3 1 16,-2 0-1,-8-1-15,-7 2 0,-1 0 0,-4 0 0,-2 0 16</inkml:trace>
  <inkml:trace contextRef="#ctx0" brushRef="#br0" timeOffset="7587.8248">9977 3902 0,'0'0'0,"0"0"0,0 0 16,0 0-16,-7 22 0,7-22 0,-5 21 15,5-21 1,-7 27-16,5-11 0,2-1 16,0-1-16,0-3 0,0-1 15,0-1-15,0-1 0</inkml:trace>
  <inkml:trace contextRef="#ctx0" brushRef="#br0" timeOffset="7856.4432">10069 3915 0,'0'0'0,"0"0"15,0 0-15,31-3 0,-17 1 0,1-1 16,2 2-16,-1 0 0,1 1 0,3 0 16,-1 2-16,-3 2 0,-3 0 15,-5 3-15,-5 1 16,-6 0-16,-5 2 0,-3 2 15,-3 1-15,-6 2 0,-5 0 0,-4 0 16,-2 1 0,-6 0-16,1-1 0,6-2 15,2 0-15,6-5 0,4 0 0,5-2 16,3-2-16,7-1 16,3-3-16,12-3 0,7-2 15,3-3-15,2-1 0,5 1 0,3 1 16,0-2-16,1 1 0,-7 0 15,-4 1-15,-4 2 0</inkml:trace>
  <inkml:trace contextRef="#ctx0" brushRef="#br0" timeOffset="8087.8712">10081 4074 0,'0'0'0,"0"0"0,0 0 0,0 0 0,0 0 16,12 23-16,-12-23 0,9 26 15,-5-10-15,1 2 0,-2 3 16,-1 0-16,-2 0 0,0 0 16,-1-2-16,0 6 0,-1-2 15,-2-1-15,-1-3 0,-2-1 16,0-2-16,-2-3 16,-1-2-16,2-1 15,1-2-15,2-1 0</inkml:trace>
  <inkml:trace contextRef="#ctx0" brushRef="#br0" timeOffset="8235.1134">9884 4261 0,'0'0'0,"0"0"16,0 0-16,-5 23 0,5-23 0,-4 23 16,4-23-16,-6 27 0,4-11 15,1 1-15,1 0 0,0-1 16,0-3-16,0-2 0</inkml:trace>
  <inkml:trace contextRef="#ctx0" brushRef="#br0" timeOffset="8373.0852">10294 4325 0,'0'0'0,"0"0"0,0 0 0,0 0 16,16 16-16,-16-16 0,0 0 0,23 16 15,-14-13-15,-1 1 0,-2-1 16,1 0-16</inkml:trace>
  <inkml:trace contextRef="#ctx0" brushRef="#br0" timeOffset="8551.1302">10686 3831 0,'0'0'0,"0"0"0,0 0 16,0 0-16,0 0 0,25 11 31,-25-11-31,0 0 0,17 24 0,-17-24 0,0 0 0,11 20 0</inkml:trace>
  <inkml:trace contextRef="#ctx0" brushRef="#br0" timeOffset="8836.3771">10521 4091 0,'0'0'0,"0"0"0,0 0 0,0 0 0,0 0 16,28-14-16,-28 14 0,30-9 15,-14 5-15,-1 2 0,0-1 16,-1 2-16,-2-1 0,-1 2 16,-1 1-16,-3 2 0,-1 1 0,-4 3 15,-2 4-15,-2 1 16,-1 1-16,-3 1 0,-2 3 15,-1 4-15,-1-2 0,1 1 16,1-1-16,1-4 16,3 0-16,3-3 0,4-1 15,3-2-15,3-3 0,3-5 16,3-2-16,3-3 0,2-2 0,1-2 16,2-6-16,-3 3 0,-4 2 15,-3 1-15</inkml:trace>
  <inkml:trace contextRef="#ctx0" brushRef="#br0" timeOffset="9206.3215">11027 3716 0,'0'0'16,"0"0"-16,0 0 0,0 0 0,0 0 15,0 0 1,32 1-16,-32-1 0,25 4 0,-25-4 15,27 2-15,-14-2 16,0 1-16,-1 0 0,0 1 16,-1-1-16,-1 2 0,-1-1 15,-1 2-15,-3-2 0,-1 1 0,-6 1 16,-1 2-16,-2 2 16,-3 0-16,-5 3 0,-6 2 0,0 0 0,-1-1 0,-7 6 15,-1 2-15,3-2 16,2-2-16,-2 4 0,6-4 15,4-2-15,6-2 0,11-2 16,6-3-16,5-4 0,3-2 0,7-2 16,6 0-16,6-6 0,2-3 0,1 1 15,3 0-15,-5 1 0,-2 2 16,4-1-16,-4 0 0,-6 0 0,-6 1 16,-6 1-16,-2 2 0,-5-1 15</inkml:trace>
  <inkml:trace contextRef="#ctx0" brushRef="#br0" timeOffset="9476.0003">11188 3892 0,'0'0'0,"0"0"0,0 0 16,0 0-16,0 0 0,4 28 0,-4-28 15,1 30-15,-1-30 0,0 42 16,-1-14-16,0 1 0,0 0 15,0 8-15,0-1 0,0-3 0,0-4 16,-2 4-16,1-5 0,0-6 0,0-4 16,-3-2-16,-1-3 15,-2-6-15,-2-2 0,-1-1 0,-2-4 16,1-2-16,0 0 0,1-7 16,1-5-16,2-1 0,1-2 0,2 3 31,-1 2-31,2 1 0</inkml:trace>
  <inkml:trace contextRef="#ctx0" brushRef="#br0" timeOffset="9592.0139">11134 4063 0,'0'0'16,"0"0"-16,0 0 0,0 0 0,0 0 15,0 0-15,0 0 0,-17 30 16,17-30-16,-31 32 0,13-14 16,-6 2-16,-3 4 0,-2-1 0,-1-1 0,-2 3 15,5-5-15,4-2 0</inkml:trace>
  <inkml:trace contextRef="#ctx0" brushRef="#br0" timeOffset="14839.8093">2491 5231 0,'0'0'0,"0"0"15,23-2-15,-8 2 0,0 0 0,14 1 16,3 0-16,2 0 16,-1 1-16,17-1 15,4 0-15,-4 0 0,-2 0 16,18 2-16,5-1 16,-3-1-16,-2-2 0,14 1 15,2 0-15,7 0 0,-8-1 0,39-3 16,-2 0-16,-15-1 0,-11 2 0,13-2 15,8 1-15,-14 0 0,-9 0 16,15 1-16,8-1 0,-11 0 16,-6-1-16,16 1 0,10 0 0,-13 3 15,-11 3-15,16-2 0,15 0 16,-15-1-16,-8-3 0,15 2 16,12 0-16,-16-2 15,-10 0-15,40 1 0,26-2 16,-27 0-16,-21-3 15,-5 0-15,-4 1 0,7 3 0,3 0 16,1 1-16,1 0 16,-5-2-16,1 1 0,5 0 0,3 3 15,-7-1-15,-5 0 0,6 1 16,4 1-16,-7 2 0,-4 0 16,5-2-16,3-2 15,-5 1-15,-2 1 0,2-1 0,3 1 0,-3-1 16,0 1-16,1-4 0,3-2 15,-7 8-15,-6 6 16,8-4-16,3-1 0,-3-3 0,-1-2 0,0 4 16,0 2-16,-3-1 0,-3 0 15,7-1-15,4-2 0,-7 1 16,-4 2-16,3-3 16,3-1-16,-2 1 0,-3 0 15,2 1-15,1 1 16,-2 1-16,0 1 0,-3-3 0,1-2 15,-3-1-15,0-2 0,1 6 0,2 1 16,-8 2-16,-3 0 0,0 0 16,0 0-16,-6-2 0,-4 1 15,-5-2-15,-2-2 0,-7 2 0,-4 0 16,-9-1-16,-5-2 0,-13-3 16,-10-3-16,-11 3 0,-10 1 15,-5 0-15</inkml:trace>
  <inkml:trace contextRef="#ctx0" brushRef="#br0" timeOffset="24948.4963">14603 4646 0,'0'0'0,"0"0"16,0 0-16,12 18 0,-12-18 0,10 22 15,-4-5-15,0 1 0,2 2 16,1 3-16,0 1 0,1 4 16,-2-3-16,0-4 0,-1-3 0,-2-3 0</inkml:trace>
  <inkml:trace contextRef="#ctx0" brushRef="#br0" timeOffset="25233.8184">14716 4695 0,'0'0'0,"0"0"0,0 0 0,0 0 16,22-17-16,-22 17 0,34-10 16,-14 6-16,1 1 0,1 1 15,2-1-15,-1 2 0,0 2 0,3 2 16,-4 0-16,-5 3 0,-2 1 15,-8 4-15,-4 4 0,-7 1 16,-5-1-16,-6 3 16,-5 5-16,-2-3 15,-2 1-15,-6 3 0,1 0 16,5-3-16,4-1 0,3-2 16,3-5-16,9-6 0,3-2 0,13-5 15,10-4-15,3-2 0,4-3 16,3-5-16,5-1 0,-8 1 15,-4 3-15,-6 2 0</inkml:trace>
  <inkml:trace contextRef="#ctx0" brushRef="#br0" timeOffset="25434.4257">15060 4644 0,'0'0'16,"0"0"-16,0 0 0,33-12 15,-33 12-15,39-12 0,-9 4 16,2-1-16,2-1 0,13-2 0,2 2 16,9-1-16,-4 3 0,4-3 15,-6 1-15,-9 4 0,-8 1 16,-8-2-16,-8 0 0,-3 1 16,-4 2-16,-2 0 0</inkml:trace>
  <inkml:trace contextRef="#ctx0" brushRef="#br0" timeOffset="25650.6655">15356 4633 0,'0'0'0,"0"0"15,0 0 1,0 27-16,0-27 0,0 37 0,0-9 16,0 3-16,0 1 0,-1 13 15,0 3-15,0 8 0,0-4 16,-4 7-16,0-5 0,-1-10 15,2-8-15,1-7 0,1-5 16,0-6-16,0-5 0,0-3 16,0-4-16,1-3 0,-1 0 0,1 0 15</inkml:trace>
  <inkml:trace contextRef="#ctx0" brushRef="#br0" timeOffset="25829.1944">15473 4856 0,'0'0'0,"0"0"0,0 0 16,26 3-16,-16-1 0,4 1 16,3 1-16,1 1 0,0 0 15,4 2-15,-1 0 0,-4-1 16,-1-1-16,-3-1 0</inkml:trace>
  <inkml:trace contextRef="#ctx0" brushRef="#br0" timeOffset="25967.3639">15926 4780 0,'0'0'16,"9"-4"-16,4 1 0,3-1 0,0 1 16,11-2-16,2 0 0,2-3 0,0-1 15,0 0-15,-6 2 0,-4 1 0</inkml:trace>
  <inkml:trace contextRef="#ctx0" brushRef="#br0" timeOffset="26152.4165">16544 4516 0,'0'0'0,"0"0"15,0 0-15,0 0 0,0 26 0,0-26 16,-3 29-16,2-12 0,0 1 16,0 0-16,0 0 0,0-1 0,1-4 0,0-2 15</inkml:trace>
  <inkml:trace contextRef="#ctx0" brushRef="#br0" timeOffset="26784.8651">16680 4488 0,'0'0'16,"0"0"-16,18-3 0,-6 2 16,1-1-16,3 0 0,1 0 15,6-1-15,2 1 0,-3 0 16,-1 2-16,-4 3 0,-2 3 0,-8 0 16,-4 3-1,-7 1-15,-5 1 0,-7 3 16,-7 4-16,-1-1 0,-2 1 15,-11 6-15,-5 2 0,4-5 16,3-2-16,-1 0 0,4-3 16,6-4-16,6-3 0,8-3 15,6-4-15,6-2 0,4-7 0,6-2 16,5-2-16,4 2 16,2 0-16,0-1 0,0 0 0,-3 0 0,-3 2 15,-2 3-15,-1 1 0,-3 4 0,-3 5 16,-4 2-16,-2 5 15,-1 3-15,-1 2 0,-2 6 16,1 5-16,1 0 0,0 1 0,2-2 16,2 0-16,3-4 0,2-3 15,4-6 1,2-3-16,4-3 0,3-1 0,2-6 16,2-5-16,-2 1 15,-1-3-15,-3-3 0,-2 0 16,-4-2-16,-2 1 0,-7 0 15,-4 0-15,-4 2 0,-5 2 16,-8 1-16,-5 2 0,-2 2 16,-3 3-16,-4 5 0,-3 4 0,1 1 0,1 2 15,-5 5-15,4 3 0,7-2 16,3-1-16,7 2 0,4 1 16,6 0-16,6-1 0,7-3 15,8-2-15,4-7 0,6-3 0,6-3 16,8-2-16,0-1 0,2-1 15,3-6 1,2-7-16,-4-3 0,-2-1 0,4-7 16,-2-1-16,-12 6 0,-6 5 15,-6 4-15</inkml:trace>
  <inkml:trace contextRef="#ctx0" brushRef="#br0" timeOffset="27001.2286">17215 4464 0,'0'0'15,"0"0"-15,0 0 0,0 0 0,0 0 16,-3 31-16,3-31 16,-14 36-16,6-13 0,-3 7 0,-2 7 15,1 3-15,0 2 0,-1 13 16,0 10-16,2-8 0,2-5 16,1-3-16,2-12 0,0-8 0,3-8 0,0-3 15,3-2-15,-3-5 16,-2-4-16,-2-2 0,-2-1 0,2-1 15,0 0-15,2 0 0</inkml:trace>
  <inkml:trace contextRef="#ctx0" brushRef="#br0" timeOffset="27155.0947">16882 4675 0,'0'0'0,"0"0"16,0 0-16,28-8 0,-28 8 15,30-7-15,-11 2 0,0 1 16,1 1-16,5 1 0,-1 5 16,-4-1-16,-3 0 0,-4 0 0,-2-1 0,-1 0 15</inkml:trace>
  <inkml:trace contextRef="#ctx0" brushRef="#br0" timeOffset="27286.7422">16858 4889 0,'0'0'0,"0"0"16,0 0-16,0 0 0,0 0 0,22-11 31,-22 11-31,32-16 0,-32 16 0,41-20 16,-15 4-16,-1 0 0,1 0 0,2-1 15,-3 3-15,-6 1 16</inkml:trace>
  <inkml:trace contextRef="#ctx0" brushRef="#br0" timeOffset="27540.9384">17323 4553 0,'0'0'0,"0"0"0,0 0 16,0 30-16,0-30 0,-1 37 16,-1-9-16,-2 3 0,1 1 0,-1 14 15,0 2-15,1 7 16,0-6-16,2 2 0,1-7 16,0-9-16,1-6 15,1-6-15,2-4 16,2-7-16,-1-3 0,3-6 0,2-4 15,2-3-15,2-4 0,5-7 16,3-5-16,-1-1 0,-1-2 16,2-9-16,2-5 0,-1 1 15,-5 9-15,-4 6 0</inkml:trace>
  <inkml:trace contextRef="#ctx0" brushRef="#br0" timeOffset="27703.8449">17699 4674 0,'0'0'0,"0"0"16,0 0-16,0 0 0,0 0 15,0 0-15,-29 6 0,29-6 16,-32 21-16,15-8 0,-1 1 15,0 0-15,1 2 0,1-1 0,2-2 16,-2 5-16,4-2 16,4-2-16,1 0 0,6-2 0,4-2 0,4 0 15,3-1-15,5-2 0,6 0 16,1-2-16,0 0 0,4 0 16,2 1-16,-4 0 0,-3-1 0,-3-1 15</inkml:trace>
  <inkml:trace contextRef="#ctx0" brushRef="#br0" timeOffset="27841.9786">18230 4884 0,'0'0'0,"0"0"0,0 0 16,-28 12-16,28-12 0,0 0 0</inkml:trace>
  <inkml:trace contextRef="#ctx0" brushRef="#br0" timeOffset="28675.7933">13128 3906 0,'0'0'0,"-12"0"16,-5 1-16,-4 4 0,1 1 0,-14 6 16,-5 0-16,-12 8 0,-2 5 15,-2 4-15,-2 3 0,-11 11 0,2 2 16,-12 11-16,1 2 0,7 1 0,6 0 15,-16 32-15,15-4 0,15-15 16,12-8-16,13-1 0,11-1 16,12-7-16,10-6 0,11-7 15,11-3-15,10-5 0,6-6 0,15-9 16,8-6-16,6-5 0,6-6 16,9-4-1,7-4-15,2-1 0,1-2 16,4-4-16,4-3 0,-6-1 15,-5-2-15,2-2 0,2-2 16,-9-3-16,-8-2 0,-3-3 16,0 1-16,-7 0 0,-5 4 0,-14-5 15,-8-1-15,-9-1 0,-4 0 16,-14 0-16,-9-4 0,-12-3 0,-7-4 0,-10-7 16,-9-4-16,-8 0 15,-5 0-15,-8 1 0,-6 0 16,-9 8-16,-5 5 0,-11 5 15,-7 2-15,-9 8 0,-4 5 0,-17 12 16,-10 9-16,-4 16 0,-4 9 16,-11 15-1,-10 10-15,49-16 0,34-10 16,22-8-16</inkml:trace>
  <inkml:trace contextRef="#ctx0" brushRef="#br0" timeOffset="29794.1381">14257 3854 0,'0'0'0,"0"0"15,0 0-15,0 0 0,0 0 0,0 0 16,0 0-16,0 0 15,1 29-15,-1-29 0,-9 35 16,4-14-16,-1 3 0,3 3 16,1 2-16,2 0 0,2-1 0,7 3 15,5-1-15,4-7 16,2-5-16,8-3 0,5-5 0,0-4 0,-1-5 16,0-4-16,-1-3 0,-2-3 15,-4 0-15,3-6 0,-5-2 16,-8 0-16,-5 0 0,-6 0 15,-8 2 1,0 0-16,-3 2 0,-4-2 0,-4 2 0,-2 3 0,-1 1 16,-1 4-1,-1 1-15,2 3 0,3 3 16,2 4-16,2 3 0,2 2 16,1 0-16,1 9 0,3 7 15,2-1-15,1 0 0,1 6 16,2 3-16,1 0 0,1-1 0,1 5 15,3 0-15,-2-5 0,2-2 16,1-6-16,1-4 0,0-6 0,1-3 16,-3-9-16,-4-5 0,-1 1 15,-1-1-15,1 1 0</inkml:trace>
  <inkml:trace contextRef="#ctx0" brushRef="#br0" timeOffset="30078.9564">14883 3584 0,'0'0'0,"0"0"16,0 0-16,0 0 0,0 0 0,0 0 16,-9 30-16,9-30 15,-18 33-15,7-13 0,-2 2 0,2 0 0,0 0 16,-2 2-16,2-2 0,2-5 15,2-3-15,2-3 0,4-2 16,6-3-16,3-3 0,8-4 16,6-5-16,2 0 0,3-1 0,2-2 15,4-1-15,5 0 0,-4 0 16,-2 1-16,-1 4 0,-6 0 0,-4 1 0,-3 2 16,-4-1-16,-3 1 0</inkml:trace>
  <inkml:trace contextRef="#ctx0" brushRef="#br0" timeOffset="30523.8762">14839 4009 0,'0'0'0,"0"0"16,0 0-16,-5 21 0,5-21 0,-5 21 15,3-6-15,-1 1 0,-1 0 16,1-1-16,0-1 0,1 0 15,-2-4-15,0-1 0,-1-5 16,2-1-16,1 1 0,0-5 0,1-5 16,1 1-16,1-4 0,1-2 15,1-2 1,4-5-16,3 1 0,3-1 16,2-2-16,3 4 0,2 2 0,4 0 0,3 0 15,3 1-15,-1 3 0,-1 1 16,-2 3-16,-2 1 15,-2 3-15,-3 2 0,-2 1 16,-7 3-16,-5 2 0,-8 4 16,-7 3-16,-2 2 0,-3 0 0,-7 3 15,-5 2-15,-2 1 0,1-2 16,-1 1-16,0-1 0,1-1 16,3-4-16,8-4 0,5-2 15,4-2-15,3-3 0,10-3 0,7-3 16,3-3-16,4-3 0,6-2 15,4-2-15,-1 0 0,-1 2 0,-1-1 16,-2-1-16,-1 1 0,-5 2 16,-4 3-16</inkml:trace>
  <inkml:trace contextRef="#ctx0" brushRef="#br0" timeOffset="30742.8846">15010 4151 0,'0'0'0,"0"0"15,0 0-15,-1 21 0,1-21 0,0 22 16,0-22-16,-1 40 0,1-17 16,-1 1-1,-2 1-15,0 3 0,1-2 0,1-5 16,0-3-16,-1-3 16,-3-1-16,0-2 0,-3-1 15,-1-3-15,0-3 0,-1-1 16,0-4-16,0-2 0,1-2 0,0 0 15,1 2-15,3-1 0</inkml:trace>
  <inkml:trace contextRef="#ctx0" brushRef="#br0" timeOffset="30865.4817">14792 4341 0,'0'0'0,"0"0"0,0 0 16,0 0-16,0 0 0,0 0 0,-4 20 16,4-20-16,0 0 0,0 31 15,0-31-15,6 26 0,-2-11 0,4-4 31,2-2-31,-1-2 0,-2 0 0,0-1 16</inkml:trace>
  <inkml:trace contextRef="#ctx0" brushRef="#br0" timeOffset="31012.6304">15212 4308 0,'0'0'0,"0"0"16,0 0-16,0 0 0,0 0 15,25 5-15,-25-5 0,0 0 0,27 8 0,-27-8 16,18 9-16,-9-5 0,-1-1 15,-2 1-15,1-2 0,-1 0 16</inkml:trace>
  <inkml:trace contextRef="#ctx0" brushRef="#br0" timeOffset="31182.1201">15535 3787 0,'0'0'0,"0"0"16,0 0-16,0 0 0,0 0 0,20 15 15,-20-15-15,12 21 0,-12-21 0,9 23 16,-9-23-16,0 0 0</inkml:trace>
  <inkml:trace contextRef="#ctx0" brushRef="#br0" timeOffset="31467.4616">15363 4133 0,'0'0'0,"0"0"0,0 0 16,0 0-16,0 0 0,0 0 0,25-8 0,-25 8 16,32-12-16,-32 12 0,40-15 15,-20 9-15,-1 1 0,2 0 16,0 3-16,-3-2 0,-3-1 16,1 3-16,-5 3 0,-6 3 0,-2 1 15,-6 4-15,-2 3 16,-2 2-16,0 0 15,-3 7-15,-1 1 16,1-2-16,1-1 0,1-1 0,2-3 16,1-2-16,3-2 0,4-4 15,4-4-15,2-1 0,3-4 16,6-5-16,4-5 0,0 0 0,1 0 16,7-8-16,0-3 15,-1 0-15,-2 3 0,-4 2 0,-4 3 0,-4 4 16</inkml:trace>
  <inkml:trace contextRef="#ctx0" brushRef="#br0" timeOffset="31845.974">15840 3753 0,'0'0'16,"0"0"-16,0 0 16,0 0-16,0 0 0,0 0 15,0 0-15,0 0 0,0 0 0,0 0 16,35 8-16,-35-8 15,37-3-15,-15 0 0,2-3 16,0 0-16,1 1 0,-3-1 16,-1-1-16,2 2 0,-3-1 0,-6 3 15,-3 1-15,-6 4 0,-3 3 0,-9 4 16,-6 5-16,-3 0 0,0 4 16,-6 2-16,-6 3 0,2-1 15,1-2-15,-2 5 0,2-2 16,4-3-16,3-2 0,4-1 15,6-3-15,7-6 0,5-1 0,11-5 16,7-4-16,3-2 0,2-1 0,8-6 16,5-2-16,-2 2 0,-3 0 0,7 0 15,-1 1-15,-7 1 16,-4 0-16,-8 3 0,-7 1 16,-3 2-16,-2-1 0,-2 2 0</inkml:trace>
  <inkml:trace contextRef="#ctx0" brushRef="#br0" timeOffset="32068.7209">16086 3904 0,'0'0'16,"0"0"-16,0 0 0,3 21 0,-3-21 16,1 28-16,-1-7 0,0 3 15,-1 1-15,0 0 0,-1 3 0,0 3 16,0-1-16,-1-4 0,0-2 15,0-4-15,-1 0 0,0-5 16,-1-1-16,-1-3 0,0-3 0,0-1 16,-2-3-16,0-3 15,0-2-15,-1-6 0,-1-3 0,2-3 16,3-4-16,0 3 16,1 3-16,1 2 0</inkml:trace>
  <inkml:trace contextRef="#ctx0" brushRef="#br0" timeOffset="32200.2528">16047 4057 0,'0'0'0,"0"0"15,0 0-15,0 0 0,0 0 0,0 0 16,0 0-16,0 0 0,-25 23 16,25-23-16,-31 27 0,12-12 15,1 1-15,-7 2 0,-2 3 0,-6 3 16,3 0-16,2-3 0,2-4 16,4-2-16,3-2 0,4-2 15</inkml:trace>
  <inkml:trace contextRef="#ctx0" brushRef="#br0" timeOffset="33387.8103">13635 4864 0,'0'0'0,"0"0"0,0 0 16,0 0-16,-26 7 0,11-4 0,-2 1 15,-2 2-15,-1-1 16,-10 4-16,-4 0 0,1 2 16,1 0-16,-4 1 0,-5 3 15,-7 2-15,0-1 0,-3 1 0,-2 2 0,-8 1 16,2-2-16,-11 0 0,-2-3 16,10-2-16,8-5 0,-5 0 0,-4 1 15,-4 0-15,4-1 0,1-3 16,0-1-16,6 0 0,3 0 15,-23-2-15,8-3 0,27-4 16,2 0 0,-16-7-16,2-1 0,9-3 0,7 1 15,8-10-15,7-5 16,10 8-16,-1-4 0,4-8 0,3-7 16,5 1-16,2-1 0,7-6 15,4-4-15,3 1 0,1 0 16,21-29-16,4 0 0,-1 9 15,-1 7-15,11-4 0,10-2 0,-2 9 16,1 5-16,11-4 0,10-6 16,-4 6-16,-2 4 0,9 1 0,8-1 15,-3 7-15,-2 3 0,11-3 16,7-2-16,-8 4 0,-6 3 16,10 0-16,8 0 0,-4 7 15,-3 4-15,11 1 0,6-1 0,-10 3 0,-7 1 16,13 1-16,8 1 0,-9 6 15,-8 6-15,10-1 0,5 2 16,-8 3-16,-8 1 0,4 3 16,4 3-16,-13 4 0,-6 1 0,6 4 15,6 0-15,-15 3 16,-10-2-16,1 9 16,2 3-16,-12-3 0,-7-1 15,7 5-15,3 6 0,-13-1 16,-7 3-16,-4 0 15,-4-1-15,-6 0 0,-5-1 0,-4 4 16,-3 2-16,-5-3 0,-4-1 0,-6 7 16,-2 8-16,-2-7 15,-2-5-15,1 0 0,-1-1 0,-6-1 0,-3 1 16,-4-1-16,-1 0 0,1-3 16,0 0-16,-4 2 0,-2 1 15,-5-3-15,-4-1 0,-1 2 16,-2 4-16,10-14 0,-2 1 0,-9 3 15,-4 2-15,1-1 16,2-2 0,-9 2-16,-4 3 0,3-5 0,3-4 15,-6 2-15,-7 2 0,6-4 16,2-1-16,-9 1 0,-8-1 16,-2-1-16,2-3 0,-40 7 15,0-1-15,3 0 0,5-1 0,-18 3 16,-11 2-16,1 5 0,-2 4 15,-24 10-15,-18 7 0,50-15 0,34-9 16,23-8-16</inkml:trace>
  <inkml:trace contextRef="#ctx0" brushRef="#br0" timeOffset="34591.2666">19064 4293 0,'0'0'0,"0"0"0,-5-13 15,2 8-15,-1-1 0,-3-1 0,-2 0 16,-1-1-16,-1-1 0,-3 2 15,-5 0-15,-6 3 0,-2 3 16,-6 2-16,-4 4 0,-2 3 16,1 2-16,-13 10 0,-3 5 0,5 4 15,4 2-15,-4 10 0,2 4 16,6 5-16,11-4 0,14-5 16,12-3-16,8-9 0,7-8 0,12-10 15,9-4-15,8-11 0,4-6 0,9-11 16,5-8-16,-5 1 0,-3 0 15,1-6-15,-5-3 0,-10 7 16,-6 1-16,7-11 0,-9 6 0,-12 18 16,-2 3-16,-5 4 15,-4 5-15,-1 2 0,-4 2 0,-5 9 16,-3 5-16,0 4 0,-1 5 0,-1 5 16,-2 7-16,1 3 15,2 2 1,-1 12-16,1 3 0,1-9 15,3-5-15,-1-6 0,3-3 16,-1-8-16,0-2 0,-4-5 0,-3-3 16,-4-3-16,0-2 0,-3-3 15,-2 1-15,5-2 0,1-2 16,-5-2-16,-3-2 0,1-1 16,1-1-16,2-7 0,3-5 0,5-4 0,3-3 15,3 4-15,1 3 0,-1 4 16</inkml:trace>
  <inkml:trace contextRef="#ctx0" brushRef="#br0" timeOffset="34791.9645">19192 4375 0,'0'0'0,"0"0"0,0 0 15,-3 27-15,3-27 0,-8 34 0,1-9 16,1 1-16,1 1 0,-1 4 15,2-4-15,1-4 0,1-5 0,0-5 16,4-7-16,-1-3 16,0 0-16,4-11 0,6-10 0,-1 0 0,-1-2 15,0 0-15,-3 3 0,0 4 16</inkml:trace>
  <inkml:trace contextRef="#ctx0" brushRef="#br0" timeOffset="34923.5527">19290 4077 0,'0'0'0,"0"0"0,0 0 0,0 0 0,0 0 16,0 0-16,0 0 0,0 0 16,0 0-16,15 28 0,-15-28 15,9 22-15,-9-22 0,0 0 16</inkml:trace>
  <inkml:trace contextRef="#ctx0" brushRef="#br0" timeOffset="35408.8613">19358 4335 0,'0'0'16,"0"0"-16,0 0 0,-4 19 0,4-19 15,-4 26-15,2-7 0,0 3 16,1 0-16,0 4 0,0 1 16,1 4-16,1-4 0,2-4 15,3-2-15,-1-6 0,2-2 0,2-5 16,2-6-16,1-2 16,1-3-16,1-5 0,1-3 0,0 1 0,2-1 0,0-5 15,-1-3-15,-3 0 16,-2 1-16,-1-3 0,0-1 15,-3 1-15,0 4 0,0 2 16,-2 4-16,0 3 0,-2 3 16,0 3-16,2 4 0,-1 2 15,2 4-15,0 1 16,3 3-16,1 0 0,1 1 16,4-1-16,4-1 0,1-2 15,2-3-15,10-1 0,5-4 16,1-4-16,1-1 0,-1-6 15,2-1-15,-5 0 0,-4 0 16,0-4-16,-6-1 0,-5 1 16,-5 2-16,-7-3 0,-5-1 0,-5 0 0,-3 0 15,-7 6-15,-7 1 0,-2 3 16,-2 3-16,-5 4 0,-3 4 16,-1 4-16,0 2 0,-2 6 15,4 4-15,5 1 0,3 3 0,6 3 16,3 5-16,8-5 0,4-3 15,13-1 1,9 0-16,9-6 0,7-3 16,15-7-16,12-6 0,-7 0 15,-14 0-15,-11 0 0</inkml:trace>
  <inkml:trace contextRef="#ctx0" brushRef="#br0" timeOffset="35709.2633">20911 4231 0,'0'0'0,"-11"2"0,-4 1 16,-4 1-16,-2 1 0,-12 5 15,-4 2-15,-4 3 0,5 1 16,4 1-16,3 2 0,4 1 0,7-1 16,9-1-16,7-3 0,4-3 0,4 0 0,7-4 15,8-4-15,-1 0 16,0-1-16,-1 0 0,0 2 15,-3-1 1,-3 2-16,-6 0 0,-2 1 16,-4 1-16,-2 1 0,-4 2 15,-3 0-15,-3 1 0,-3 0 16,-1 0-16,-4-1 0,3-2 0,0-1 16,5-5-16,4-3 0,0 1 15,1 0-15,2-1 0</inkml:trace>
  <inkml:trace contextRef="#ctx0" brushRef="#br0" timeOffset="36157.5503">21246 3973 0,'0'0'0,"0"0"0,0 0 16,0 0-16,-4 24 0,4-24 0,-11 40 15,1-14-15,-2 3 0,-3 5 16,-2 6-16,-3 11 0,3-1 15,-2 7 1,2-6-16,1 2 0,2-10 0,1-8 16,3-6-16,3-8 15,0-3-15,2-6 0,-1-3 16,3-5-16,0-4 0,1-4 0,4-6 16,0 0-16,0-4 0,3-5 15,3-4-15,4-3 0,3 1 16,6 0-16,5 0 0,-1 3 0,1 4 0,5 0 15,-1 3-15,-2 5 16,-3 5-16,-4 3 0,-2 6 16,-5 3-16,-1 4 0,-6 4 0,-1 3 15,-4-2-15,-1 1 0,-3 0 16,-4 3-16,-2-4 0,-5-4 0,-2 3 16,-5-1-16,0 0 0,-1-2 15,-4 1-15,-4-1 0,2 0 16,1-2-16,-2 0 0,1 0 15,4-4-15,2-4 0,4-4 0,2-5 16,6 3-16,2 0 0,0 1 16</inkml:trace>
  <inkml:trace contextRef="#ctx0" brushRef="#br0" timeOffset="36280.0195">21532 4497 0,'0'0'0,"0"0"0,0 0 0,0 0 16,13 21-16,-13-21 0,13 17 16,-13-17-16,11 14 0,-7-8 0</inkml:trace>
  <inkml:trace contextRef="#ctx0" brushRef="#br0" timeOffset="36754.921">22589 4332 0,'0'0'0,"0"0"0,0 0 0,0 0 15,0 0-15,6-23 0,-6 23 16,0 0-16,-16-21 0,5 15 0,-3 1 15,-4 2-15,-1-1 0,-7 4 16,-3 1-16,-10 4 0,0 3 0,0 4 16,-2 5-16,-4 3 0,3 1 15,4 5-15,5 3 0,1 3 16,7-2-16,7-2 0,8-1 16,7-5-16,4-3 0,15-6 0,10-7 31,5-4-31,4-5 0,8-6 0,6-4 15,-2-2-15,-2 2 0,2-6 0,-6 0 16,-5 0-16,-6 0 0,-5 0 16,-2 0-16,-5 1 0,-4 4 15,-4 0-15,-3 3 0,-2 2 16,-2 3-16,0 3 0,-3 3 16,0 0-16,-3 4 0,0 5 0,-2 3 15,2 2-15,2 1 0,0 5 16,1 2-16,2 0 0,4-1 15,6-1-15,5 0 16,-3-3-16,-3-4 0,-2-2 0</inkml:trace>
  <inkml:trace contextRef="#ctx0" brushRef="#br0" timeOffset="37065.3276">23546 4162 0,'0'0'0,"0"0"16,0 0-16,-29-1 0,12 1 0,-7 3 16,-8 4-16,-9 3 0,0 0 15,4 2-15,3 1 0,-1 1 16,8 2-16,7 0 0,6 3 16,6-2-16,6-2 0,7-2 15,8 0-15,5 0 0,3-4 0,1 2 16,2 0-16,-4-1 0,-2-1 0,-6 0 15,-3 0-15,-4 1 0,-4 1 16,-4 1-16,-5-1 16,-3 0-16,-1 0 0,-5 1 0,-7 3 15,2-3-15,1-1 0,4-3 16,1 0-16,4-6 0,2-4 0,3 0 16,0 1-1,1 1-15</inkml:trace>
  <inkml:trace contextRef="#ctx0" brushRef="#br0" timeOffset="37327.6518">24025 4075 0,'0'0'0,"0"0"16,0 0-16,-19 22 0,19-22 15,-25 35-15,4-11 0,-1 4 16,-1 4-16,-7 11 0,1 3 15,3 5-15,6-6 0,6-1 16,7-5-16,6-10 0,4-4 16,6-8-16,4-5 0,3-5 0,0-4 0,1-4 15,0-2-15,-5 0 0,-1-1 16,-3-5-16,-3-4 0,-2 3 16,0 1-16,-1 2 0</inkml:trace>
  <inkml:trace contextRef="#ctx0" brushRef="#br0" timeOffset="37480.8899">23626 4284 0,'0'0'0,"0"0"16,23-2-16,-5 1 0,1 0 0,16-1 16,5 1-16,2-1 0,0 1 15,13 0-15,1-1 16,-3 4-16,-3 0 0,-4 0 0,-9 0 0,-9-1 15</inkml:trace>
  <inkml:trace contextRef="#ctx0" brushRef="#br0" timeOffset="37959.8559">24582 4295 0,'0'0'15,"0"0"1,0 0-16,0 0 0,-19-11 0,19 11 0,-23-7 16,8 4-16,1 0 0,-5 2 15,-3 1-15,-2 3 16,-2 0-16,-12 6 0,-3 3 16,3 2-16,2 3 0,-8 8 0,1 4 15,5-1-15,4 0 0,2 5 16,7-1-16,9-4 0,6-3 15,10-6-15,8-5 0,6-4 16,6-4-16,8-6 0,9-5 16,0-1-16,3-3 0,0-1 0,0-4 15,-4 0-15,-4-2 0,4-5 0,-2-3 16,-4 2-16,-5 1 0,-4 1 16,-2 0-16,-6 1 0,-4 1 15,-3 7-15,-2 3 0,-3 4 16,-2 0-16,-3 6 0,-3 2 15,0 3-15,0 0 16,-2 4-16,-1 4 16,1 2-16,0 2 0,3 1 0,1 2 15,3 0-15,2 0 0,4-3 16,4-3-16,3-3 0,4-3 16,4-7-16,6-3 0,-7 0 15,-2 0-15,-3 0 0</inkml:trace>
  <inkml:trace contextRef="#ctx0" brushRef="#br0" timeOffset="38282.5713">24757 4306 0,'0'0'0,"0"0"0,0 0 16,-19 25-1,19-25-15,-18 25 0,6-6 16,1 0-16,1 0 0,-1 4 0,3-2 15,1-1-15,3-4 0,1-1 16,4-4-16,2-3 0,0-3 16,0-1-16,2-3 0,-1-2 15,0-4-15,0-1 0,-1-4 16,0 0-16,0-3 0,-2 0 0,0 0 0,0 0 16,0 1-16,-1 2 0,0 1 15,1 3-15,1 0 0,4 0 16,2 1-16,1 2 0,3 2 0,4 1 15,5 3-15,1-3 16,2 0-16,4-2 16,3 0-16,-5 0 0,-4 0 0,-3 1 0</inkml:trace>
  <inkml:trace contextRef="#ctx0" brushRef="#br0" timeOffset="38561.0687">25338 4118 0,'0'0'15,"0"0"-15,0 0 0,-21 24 16,21-24-16,-27 32 0,5-7 16,0 0-16,1 0 0,-3 11 15,-2 9-15,5-7 0,3-3 0,8-6 16,6-4-16,4-4 0,4-3 0,8-5 15,7-2-15,0-3 0,1 0 16,1-6-16,1-2 0,-1 1 16,-3 1-16,-4-5 0,-6-3 15,0 1-15,-1 2 0,-2-1 16</inkml:trace>
  <inkml:trace contextRef="#ctx0" brushRef="#br0" timeOffset="38699.205">25023 4331 0,'0'0'0,"0"0"0,26-1 15,-7-1-15,1 2 0,4 2 0,5-1 16,11 0-16,3 1 0,10 0 0,0 0 16,-10 1-16,-8-2 0,-6 0 0</inkml:trace>
  <inkml:trace contextRef="#ctx0" brushRef="#br0" timeOffset="48717.0855">4352 6695 0,'0'0'0,"0"0"0,0 0 16,0 0-16,0 0 0,0 0 0,0 0 15,0 0-15,26-9 0,-26 9 16,0 0-1,22-3-15,-22 3 0,22-2 0,-7 0 16,-1 1-16,1 1 16,0-1-16,5-1 0,0 1 0,1-1 15,1 1-15,3 0 16,2-1-16,-1 1 0,11-1 0,0-2 16,1 3-16,-3 0 0,10-1 0,0 2 15,0-1-15,-2-1 0,3 0 0,-1-1 16,8 2-16,-2 1 0,0-3 15,5-2-15,-6 2 0,1-2 16,13 1-16,4 1 16,-8 2-16,-3-1 0,9 1 0,0-2 15,-4 1-15,-2 1 0,3 0 16,3 0 0,-7-1-16,-1 0 0,23-2 0,-4-1 15,-6 2-15,-4 2 0,2 2 16,0 0-16,-4 0 0,-8-1 15,7 0-15,5 0 0,-7-1 16,0 0-16,7-1 0,0-4 16,-3 4-16,-2 2 0,3-1 15,3 0-15,-5-2 0,-3-1 0,5 1 0,3 2 16,-2-2-16,-3 0 0,4 4 16,5 2-16,-5-3 0,-3-1 15,3-3-15,4-4 0,-8 3 16,-3 1-16,6 0 0,5 1 15,-6 3-15,-3 3 0,4-3 16,4 1-16,-6 0 0,-4 1 0,6-1 0,4-2 16,-9-2-16,-6-3 0,4 5 15,2 4-15,-2-1 0,-5-2 16,-2-3-16,0-1 0,-6 1 16,-5 2-16,-1-2 0,0 0 15,-5-2-15,-3 1 0,-4-1 0,-2 1 16,-4-5-1,-3-2-15,3-1 16,1 0-16,-6-1 0,-6 1 0,-4-3 16,-2 0-16,-5 6 0,-1-4 0,2-4 15,1-5-15,-2 3 16,-1-1-16,2 0 0,2-1 16,-2-2-16,-2-1 0,1-4 15,1-1-15,-1 2 0,1-1 0,-1-9 0,-2-2 16,-1 9-16,0 0 0,-2-6 15,-3-2-15,-1 6 0,-2 3 0,-6-4 32,-3-2-32,-4 0 0,-2 2 0,-3 2 15,-4-1-15,-3 1 0,-4 2 16,-7 0-16,-6 0 16,3 3-16,1 2 0,-20-4 0,-6 0 15,2 2-15,1 3 0,-46-7 0,-1 5 0,11 5 16,8 4-16,-11 0 0,-8 1 15,10 1-15,5 3 0,-10-1 16,-7-1-16,6 6 0,3 4 16,-6 3-16,-5 0 15,8-1-15,6-2 0,-10 3 0,-7 2 16,13-1-16,4 0 0,-8 5 16,-6 4-16,12-3 0,4-2 0,-5 4 15,-7 2-15,8-1 16,4 1-16,-3 2 0,-3 3 0,11-1 15,6-1-15,-9 1 0,-6 1 16,12 2-16,8 1 0,0 0 0,0 1 16,9 1-16,4 1 0,-1-1 15,-1 0-15,9-3 0,4-3 16,1 7-16,0 3 0,13 1 0,7 1 16,-3-2-16,-4-1 15,10 0-15,5 2 0,3 2 0,-1 2 31,5-2-31,0-1 0,8 8 0,4 4 16,1-5-16,1-1 0,2 4 16,2 5-16,3-5 0,2-4 15,5 5-15,5 2 0,-1-2 16,0-1-16,9 2 0,6 0 0,3-3 16,4-2-16,16 3 0,11 3 15,1-2-15,1-4 0,-17-9 0,-11-9 16,-7-5-16</inkml:trace>
  <inkml:trace contextRef="#ctx0" brushRef="#br0" timeOffset="53659.3024">10558 6564 0,'0'0'0,"0"0"16,0 0-16,0 0 0,22-11 0,-22 11 15,22-1-15,-8 1 0,-1-2 16,3 1-16,3-2 0,2 0 15,2 0 1,3 2-16,2 0 0,10-1 16,0 2-16,4 2 0,3 0 15,10-1-15,1-1 0,3 2 16,4 1-16,12 1 0,-1 0 0,14 1 16,1-3-16,-2 1 0,-2-2 15,16 2-15,-1-1 16,39-1-16,-12 0 0,-4-1 0,-2 2 0,-6-1 15,-5-1-15,7 0 0,3 1 16,-5-3 0,-5-2-16,8 3 0,5 3 0,-5-2 15,-4 0-15,5-1 0,5 1 16,-6-1-16,-3-3 0,4 4 16,4 2-16,-8-1 0,-5 0 15,3 0-15,2 0 16,-1 2-16,-2 0 0,2-5 15,0-1-15,-5 2 0,-4 2 0,5 1 16,4 1-16,-7-2 0,-4 1 16,2 2-16,0-1 0,-5-1 0,-2 1 15,5 3-15,4 1 0,-8-1 16,-4-2-16,6-1 0,5 1 0,-9-1 16,-6-2-16,0 1 0,1 0 15,-3 0-15,-2 0 0,4 2 16,4 1-16,-5-3 0,-4-1 0,1 1 15,3 0-15,-4 1 0,-3-1 16,1 1-16,-1 1 0,-1-2 16,-2-2-16,1 2 0,2 2 0,-4-2 15,-2 3-15,4-7 0,0-2 16,-4 6-16,-4 6 0,0-4 16,1-2-16,-7-3 0,-5-1 0,2-1 15,1-2-15,-6 8 0,-5 4 16,-6-1-16,-6-3 0,-9 2 15,-7 1 1,-7-1-16,-5-2 16,-14-3-16,-8 0 0,3 0 0,0-1 15,3 1-15</inkml:trace>
  <inkml:trace contextRef="#ctx0" brushRef="#br0" timeOffset="55096.2421">11958 6523 0,'0'0'0,"0"0"0,0 0 16,22 4-16,-22-4 0,24 2 15,-5-1-15,2 2 0,2 2 16,12 0-16,2 1 0,3-1 0,1 0 0,13 3 15,2 0-15,-1-1 0,-1-1 16,17 2-16,4-1 16,-3 0-16,1 0 0,15 0 0,3 0 15,6 0-15,-7-1 0,47 0 16,-6-1-16,-15-2 0,-12-1 16,8-1-16,6-2 15,-11 2-15,-8-1 0,9 0 0,7-1 16,-12 0-16,-7-1 0,10 3 15,6 1-15,-8-2 16,-7 0-16,9 0 0,5 0 0,-13-3 16,-7 0-16,6-1 0,3 1 15,-9 0-15,-9-1 0,2-3 16,1-2-16,-10-2 0,-7-2 0,3 1 16,3 1-16,-10-2 0,-6-1 15,0 2-15,1-2 16,-6-2-16,-4-2 0,2-5 0,0 0 15,-5 4-15,-3 4 0,-1-8 16,0-5-16,-5 4 0,-2 3 0,-1-4 31,1-3-31,-4 2 0,-1 1 0,1 2 16,2 2-16,-8-3 0,-4 1 16,2 1-16,1 0 15,-3 1-15,-1 2 0,-1-5 0,-1-3 16,-5 2-16,-3 2 0,0 1 15,0-1-15,-7 7 0,-2-5 16,-1-2-16,-1-3 0,-1 4 0,-3 2 0,-5-5 16,-3-2-16,0 4 0,-1-2 15,-11-2-15,-6 1 16,-2 0-16,-1 1 0,-9-2 0,-8 1 16,0 1-16,-2 2 0,-18-7 15,-5-2-15,1 4 0,1 2 0,-44-5 16,5 4-16,10 6 0,8 2 0,-12 0 15,-8 0-15,8 2 0,6 3 16,-7 2-16,-5 1 16,7 4-16,6 3 0,-12-2 0,-7-1 15,10 1-15,8 1 0,-14 4 16,-8 3-16,8 3 0,8 2 16,-5 4-1,-5 2-15,11-4 0,8-3 0,-7 4 16,-4 4-16,8-1 0,9-4 15,-8 4-15,-5 4 16,7 1-16,4 0 0,-2 0 0,-1 4 16,10-5-16,6-2 0,-8 6 15,-6 4-15,8-3 0,6 0 0,-1 1 16,2 2-16,9-1 0,8 1 0,-2 2 16,-2 2-16,10-2 0,6-2 0,-1 7 15,-1 5-15,8-3 16,6-2-16,-3 3 0,-1 3 15,9-2-15,6 1 0,3 7 16,3 5-16,8-8 0,4-4 0,9 5 16,8 4-1,4-7-15,4-2 0,7 6 16,5 3-16,7-4 0,4-4 0,16-4 16,10-2-16,0-10 15,1-4-15,12-4 0,9 0 16,-26-5-16,-19-3 0,-14-1 15</inkml:trace>
  <inkml:trace contextRef="#ctx0" brushRef="#br0" timeOffset="56337.6817">11922 7135 0,'0'0'0,"0"0"15,0 0-15,0 0 0,-11-22 0,11 22 16,-18-17-16,8 10 0,0 1 15,-3-2-15,-3-2 0,-3 3 16,-1-1-16,-1 4 0,-2 0 16,-7 2-1,-1 2-15,1 5 0,-1 2 16,1 5-16,1 1 0,-4 7 16,1 5-16,6 2 0,3-1 15,6 5-15,5 3 0,4-3 0,5-2 0,6 4 16,6-3-16,3-8 0,5-5 15,9-9-15,8-6 0,4-6 16,1-5-16,4-8 0,2-7 16,-4-1-16,-1 1 0,5-10 15,-1-5-15,-5 3 0,-5 0 0,3-7 16,-3-1-16,-8 3 0,-5 2 16,-5 4-16,-4 0 0,-3 8 15,-3 5-15,-3 9 0,-1 4 16,-4 3-1,0 4-15,-5 7 0,-6 7 16,0 4-16,-1 4 0,1 10 16,-1 7-16,1-1 0,1 1 0,0 11 15,2 2-15,4-5 0,6-7 16,4-3-16,2-6 0,4-6 16,2-5-16,10-12 0,8-8 15,-8-1-15,-5 1 0,-5 1 0</inkml:trace>
  <inkml:trace contextRef="#ctx0" brushRef="#br0" timeOffset="56643.9432">12469 7058 0,'0'0'0,"0"0"0,-12 19 16,3-3-16,-2 1 0,-6 11 0,-1 6 15,1-2-15,2 1 0,-4 6 16,1-1-16,4-8 0,3-6 15,1-2-15,2-7 0,6-7 16,2-4-16,3-8 0,3-5 16,0-3-1,2-2-15,1-7 0,2-4 16,2-3-16,2 0 0,0-1 0,0 0 16,0 3-16,-2 2 0,0 1 15,-2 5-15,0 5 0,-1 3 16,2 5-16,2 3 0,-2 3 15,0 1-15,2 5 0,2 2 16,0 2-16,1 0 0,-4-2 16,-2-1-16,-2-2 0</inkml:trace>
  <inkml:trace contextRef="#ctx0" brushRef="#br0" timeOffset="56985.2209">12909 7077 0,'0'0'0,"0"0"0,0 0 0,-23 19 15,23-19-15,-23 29 0,10-8 16,1 3-16,0 0 0,0 9 16,3-2-16,4-4 0,2-4 15,8 0-15,5-6 0,5-5 0,6-5 0,5-9 16,5-8-16,0 0 0,0-1 15,-2-3-15,-1-3 0,0-5 16,-6 0-16,-7-2 0,-3 0 16,-7-1-16,-4 2 0,-9 2 15,-6-1-15,-2 4 0,-3 2 0,-4 5 16,-4 2 0,0 6-16,-2 3 0,1 4 15,2 3-15,6 0 0,5 0 16,8 3-16,7 2 0,0-2 15,0-4-15,0 0 0</inkml:trace>
  <inkml:trace contextRef="#ctx0" brushRef="#br0" timeOffset="57556.0698">13414 7060 0,'0'0'0,"0"0"0,-11 19 0,4-5 15,0 0-15,-3 12 0,1 4 16,0 1-16,1-1 0,2 5 0,3-3 0,3-5 16,2-5-16,6-5 0,4-3 15,1-8-15,2-4 0,2-4 16,4-5-16,0-3 0,0-1 0,0-5 16,0-3-16,-2-3 15,-3 0-15,1-2 0,-1-2 16,1 0-16,-2 0 15,1-2-15,-4 3 0,-2 3 16,-1 5-16,-3 4 0,0 4 16,-2 4-16,0 1 0,-1 6 15,-1 4-15,-3 4 0,-2 1 0,2 7 16,2 4-16,1-1 16,1 0-16,5-2 0,4-1 15,1 0-15,1-1 0,6-4 0,8-3 0,0-3 16,-1-3-16,6-5 0,6-2 15,-4-5-15,-3 0 0,4-6 16,-1-5-16,-6 3 0,-2 2 16,-5-4-16,-3-3 0,-7 1 15,-7-3-15,-8 2 0,-7 1 16,-2 3-16,-2 5 16,-7 5-16,-7 2 0,1 5 15,-2 3-15,0 8 0,1 6 16,-1 2-16,0 3 0,6 6 15,3 4-15,6 2 0,4 2 0,10 3 16,10-2-16,5-5 0,5-5 16,14-6-16,12-2 15,1-9-15,1-6 0,9-8 0,6-5 0,-16 2 16,-12 2-16,-8 1 0</inkml:trace>
  <inkml:trace contextRef="#ctx0" brushRef="#br0" timeOffset="57972.9825">14927 6799 0,'0'0'15,"0"0"-15,0 0 0,-16 28 16,16-28-16,-23 40 0,4-10 16,-3 12-16,1 0 0,-6 13 0,2 2 15,3-6-15,3-6 0,-1 2 16,4-6-1,4-10-15,3-7 0,1-6 16,2-5-16,0-4 0,3-4 0,1-6 16,2-4-16,1-3 0,2-1 15,4-7-15,1-4 0,3-1 16,2-1-16,5-3 0,5 0 16,4 3-16,2 2 0,10 0 15,4 4-15,-3 4 0,-3 3 0,-1 5 16,-2 6-16,-3 2 0,-4 4 0,-5 2 15,-4 3-15,-6 0 0,-4-1 16,-10 3-16,-8 1 16,-3-1-16,-4-2 0,-9 1 0,-9 0 15,-1 1-15,0-3 0,-6-1 16,-5-2 0,5 0-16,5-3 0,-4 0 15,4-1-15,7-5 0,6-2 0,6-1 16,5 1-16,3 1 0</inkml:trace>
  <inkml:trace contextRef="#ctx0" brushRef="#br0" timeOffset="58389.5911">15744 7027 0,'0'0'0,"0"0"0,0 0 15,0 0-15,0 0 0,-32 0 16,10 3 0,-3 3-16,-3 0 0,-5 5 15,-3 4-15,-10 6 0,0 3 0,-6 6 16,5 2-16,7-3 0,6-1 16,4 1-16,8-3 0,9-6 15,5-2-15,13-7 0,9-5 16,7-5-16,7-4 0,7-5 15,7-2-15,-4-2 0,0-1 0,2-5 16,2-3-16,-5 0 16,-4 3-16,1-4 0,-4 2 15,-6 0-15,-4 5 0,-7 2 0,-3 5 16,-4 3-16,-2 2 0,-4 3 16,0 0-16,-1 7 0,-2 0 15,-2 4-15,0 4 0,-1 4 0,1 2 0,2 3 16,0 0-16,3 0 0,1 1 0,8-2 15,7-4-15,2-4 0,3-2 16,-4-3-16,-4-2 0,-2-1 16</inkml:trace>
  <inkml:trace contextRef="#ctx0" brushRef="#br0" timeOffset="58632.5366">16313 7013 0,'0'0'0,"0"0"0,0 0 0,-27 7 0,27-7 0,-30 12 16,10 2-16,-1 1 0,0 3 0,-3 10 15,2 3-15,3 1 0,5-3 16,6 5-16,7-2 0,6-5 16,6-5-16,9-7 0,8-4 15,3-6-15,1-5 0,11-5 16,3-4-16,-3-4 0,-3-1 0,3-12 15,-5-5-15,-8 7 0,-8 6 16,-5 5 0</inkml:trace>
  <inkml:trace contextRef="#ctx0" brushRef="#br0" timeOffset="58806.1092">16697 6839 0,'0'0'0,"0"0"0,0 0 15,0 0-15,0 0 0,0 0 16,-8 33-16,3-15 0,-3 3 0,-3 7 15,-4 5-15,1 2 0,0 1 16,-3 10-16,2 0 0,-2 7 16,4-7-16,1 1 0,3-6 15,4-9-15,2-9 0,1-4 16,1-4-16,0-4 0</inkml:trace>
  <inkml:trace contextRef="#ctx0" brushRef="#br0" timeOffset="59028.8673">17013 7068 0,'0'0'0,"0"0"0,0 0 15,0 0-15,-32-3 0,32 3 16,-43 7-16,16-1 0,-3 2 0,-2 0 16,-2 3-16,-6 4 0,4-2 15,-3 3-15,5 1 0,7 0 16,6-1-16,10 0 0,8 2 15,9-2-15,6-1 0,10 1 16,9 1-16,3-3 0,1 0 16,14 1-16,4 1 0,-2-5 0,0-4 15,-5 0-15,-11-3 0,-10-1 0</inkml:trace>
  <inkml:trace contextRef="#ctx0" brushRef="#br0" timeOffset="59478.0567">17578 6769 0,'0'0'16,"0"0"-16,0 0 0,-11 28 15,11-28-15,-15 40 0,3-10 16,-1 3-16,-1 3 0,-5 12 15,0 0-15,-1 4 0,4-8 0,-1 2 0,3-8 16,3-9-16,1-6 0,3-4 16,4-4-16,0-4 0,-1-3 0,2-4 15,2-4-15,0 0 16,3-3-16,5-4 0,3-4 16,2-3-16,2-3 0,7-6 0,3-3 15,3 2 1,1 1-16,2 2 0,1 2 15,0 6-15,-1 2 0,2 2 16,-2 5-16,-7 4 0,-4 4 0,-4 5 16,-4 3-16,-5 3 0,-1 2 15,-5 2-15,-2 5 16,-1-2-16,-2-1 0,-1 5 0,-2 3 16,1-5-16,0-2 0,3-5 0,2-2 15,1-5-15,0-2 0,0-2 0</inkml:trace>
  <inkml:trace contextRef="#ctx0" brushRef="#br0" timeOffset="59808.7419">18101 7160 0,'0'0'0,"0"0"0,0 0 15,-17 25-15,17-25 0,-16 29 0,8-11 16,2 0-16,1-1 0,5 2 15,6-2 1,3-4-16,4-2 0,6-5 16,4-3-16,1-3 0,2-2 0,-2-3 15,0-4-15,4-4 16,-3-3-16,-3-3 0,-2-1 16,-4-1-16,-2 1 0,-9-2 0,-6-2 15,-3 4-15,-3 2 0,-4 2 16,-2 2-16,-5 4 0,-2 2 15,-4 6-15,-2 2 0,0 4 0,1 1 0,-4 4 16,3 3-16,7 1 0,5-1 16,9 2-16,9 3 0,3-7 15,5-4-15,-2 0 0,-2-1 16,-1-2-16</inkml:trace>
  <inkml:trace contextRef="#ctx0" brushRef="#br0" timeOffset="60378.8674">18629 7104 0,'0'0'0,"0"0"16,0 0-16,-16 25 0,7-11 16,-6 6-16,-3 5 0,1-3 0,2 0 0,2-2 15,1-1-15,-1 0 16,5-3-16,1-4 0,2-3 0,2-5 15,3-4-15,0 0 0,7-6 16,1-3-16,0-1 0,6-4 16,2-2-16,1-1 0,-1 0 15,9-8-15,1-2 0,0 2 0,1 2 0,-3 3 32,-2 5-32,-3 3 0,-2 4 15,-2 3-15,0 5 0,-1 4 16,-3 0-16,-4 6 0,-2 3 0,-3 3 0,-2 4 0,-2 2 31,-3 4-31,1-2 0,-2-2 0,2-1 16,0 0-16,-1-4 0,2-3 0,0-3 15,0-3-15,2-1 0,0-2 16,1-5-16,-2-1 0,2-2 16,0-2-16,1-4 0,1-3 15,3-2-15,0-1 0,5-4 16,3-4-16,3 1 0,0 0 15,6-5-15,0-1 0,-1 6 0,-1 4 0,0 4 16,1 2-16,-2 5 0,-2 1 16,-1 5-16,-2 2 0,-2 3 15,-2 3-15,-2 4 0,-3 4 16,-2 3-16,-4 4 0,-5 4 16,-4 4-16,0-2 15,0 0-15,3-3 0,0-2 16,1-3-16,2-3 15,3-4-15,4-3 0,-1-1 0,1-2 16,-1-2-16</inkml:trace>
  <inkml:trace contextRef="#ctx0" brushRef="#br0" timeOffset="60711.1906">19258 7247 0,'0'0'0,"0"0"0,0 0 0,25 1 15,-25-1-15,29 1 0,-10-3 16,1 2-16,4-1 0,6-4 16,1-1-16,-3 0 0,-4-1 15,-1-2-15,-1-1 16,-3 0-16,-3 1 0,-1-3 16,-4-3-16,-5 3 0,-4-1 15,-4-1-15,-4 0 0,-4 0 16,-3 3-16,-5 0 0,-4 2 15,-8 2-15,0 4 0,-6 6 16,-1 5-16,2 4 0,1 4 0,-3 9 16,2 5-16,7 0 0,6 1 0,10 4 15,8 1-15,8-2 0,7-1 16,15-2-16,10-4 0,2-6 16,4-3-16,-11-6 0,-8-2 15,-5-3-15</inkml:trace>
  <inkml:trace contextRef="#ctx0" brushRef="#br0" timeOffset="61065.6946">17603 7697 0,'0'0'0,"12"-1"15,6 0-15,5-2 0,4 1 0,25-2 16,12 0-16,20 0 15,4-2-15,32 1 0,29-2 16,9 1-16,-13 3 0,68 1 0,-13 0 16,-29 2-16,-20 3 0,-8 5 15,-5 4 1,-23-2-16,-15-1 0,-32-3 16,-21-3-16,-15 0 0</inkml:trace>
  <inkml:trace contextRef="#ctx0" brushRef="#br0" timeOffset="61667.6217">18447 8038 0,'0'0'0,"0"0"0,0 0 16,0 0-16,0 0 0,-13-18 0,13 18 16,0 0-16,-27-16 0,13 11 15,-1 2-15,-2 0 0,0 0 16,-5 3-16,-4 3 0,3 1 16,1 2-16,-9 6 0,-2 2 0,2 3 0,4 1 15,-2 9-15,5 3 16,5-2-16,5-1 0,9-2 0,9-1 15,5-7-15,5-2 0,8-5 16,6-3-16,1-3 0,3-4 16,8-4-16,0-4 0,-3 0 15,-1 0-15,-4-3 16,-3-2-16,-4 1 0,-2-1 16,-5-1-16,0-2 0,-4 3 15,-2 2-15,-3 3 16,-2 0-16,-2 3 0,0 3 0,-3 2 15,0 1-15,-1 3 0,-1 2 16,-1 6-16,0 4 0,2-3 16,1 3-16,4 1 0,2 1 0,0 0 0,3-2 15,0 0-15,-2-3 16,-2-2-16</inkml:trace>
  <inkml:trace contextRef="#ctx0" brushRef="#br0" timeOffset="62137.9707">19227 8085 0,'0'0'0,"0"0"0,0 0 16,0 0-16,-19-15 0,19 15 16,-22-13-16,8 7 0,-3 2 15,-4 2-15,-4 2 0,0 2 0,-2 2 16,-9 8-16,-2 4 0,4 4 0,3 1 15,-2 8-15,4 2 0,7-4 16,7-3-16,5 1 0,7-2 16,5-8-16,5-4 0,9-5 15,9-3-15,4-5 0,2-4 0,9-6 16,2-4-16,-4 1 0,-1 1 16,-1-7-16,0-6 0,-5 1 0,-4-2 15,5-8-15,1-2 16,-5 1-16,-3 1 0,-3 0 0,-2 2 15,-5 4-15,-2 4 0,-4 4 16,-4 3-16,0 6 0,-2 1 0,-2 8 16,-1 4-16,-3-1 15,-4 3-15,-4 8 16,-4 4-16,0 4 0,-2 6 16,-5 11-16,0 5 0,2-1 15,1-1-15,4 3 0,1 3 16,4 1-16,5-7 0,5-3 15,5-3-15,2-7 0,3-8 0,-2-4 16,-3-3-16,0-4 0</inkml:trace>
  <inkml:trace contextRef="#ctx0" brushRef="#br0" timeOffset="62253.9662">19496 8384 0,'0'0'16,"0"0"-16,0 0 0,0 0 0,-40 9 15,40-9 1,-30 7-16,30-7 0</inkml:trace>
  <inkml:trace contextRef="#ctx0" brushRef="#br0" timeOffset="66794.4503">12135 8777 0,'0'0'0,"0"0"16,0 0-16,-1-24 0,1 24 0,-6-22 15,0 7-15,-4-1 0,-4-1 16,-4-2-16,-2 1 16,-3 1-16,-2 1 0,-2 3 15,-4 2-15,-8 1 16,1 4-16,-2 6 0,0 5 15,3 1-15,1 2 0,-6 7 16,1 4-16,8 2 0,5 0 0,5 9 16,4 5-16,6-4 15,4-5-15,7-2 0,5-2 16,7-4-16,7-3 0,9-8 0,7-4 16,3-7-16,0-3 0,8-9 0,6-6 15,4-6-15,-5-2 0,2-3 16,0-1-16,-6 0 0,-3 0 0,4-8 15,-2-1-15,-6 3 0,-5 2 16,4-17-16,-8 6 16,-16 26-16,-3 6 0,-4 2 0,-3 1 15,-1 6-15,-1 2 0,-5 11 0,-5 4 16,-3 7-16,-4 5 0,-7 8 16,-4 6-16,6-1 0,1 2 0,-4 15 15,-2 5-15,4 1 16,4 0-16,8 1 0,7-7 15,10-12-15,6-9 0,12-9 16,8-8-16,3-9 16,5-6-16,8-12 0,7-9 15,-17 7-15,-10 4 0,-8 3 16</inkml:trace>
  <inkml:trace contextRef="#ctx0" brushRef="#br0" timeOffset="67086.432">12800 8507 0,'0'0'0,"0"0"0,0 0 0,-13 24 0,13-24 0,-18 27 16,4-6-16,0 3 0,-1 2 16,-5 8-16,0 3 0,1-3 15,0-1-15,1 1 0,2-4 16,5-5-16,4-7 0,3-6 16,4-6-16,2-6 0,3-4 15,-1-3 1,2-4-16,-1-3 0,1-3 15,3-8-15,2 0 0,0-1 0,1 1 16,-1 3-16,0 2 0,1 3 16,0 2-16,2 4 0,2 4 15,0 3-15,2 2 0,2 5 16,3 2-16,1 3 0,2 1 16,2 1-16,4-2 0,-5 0 0,-6-2 0,-4-2 15</inkml:trace>
  <inkml:trace contextRef="#ctx0" brushRef="#br0" timeOffset="67434.2921">13384 8602 0,'0'0'0,"0"0"0,0 0 0,-26 22 15,17-11-15,-4 7 0,1 4 16,-3 7-16,2-1 0,4 0 15,4-3 1,4-2-16,4-1 0,9-4 16,7-5-16,5-6 0,1-6 0,7-5 15,7-3-15,-4-4 0,-3-1 16,5-6-16,0-5 0,-5 2 16,-5-1-16,-4-7 0,-7 0 15,-10 7-15,-3 1 0,-13 0 16,-8-1-16,-2 5 0,0 2 0,-8 4 15,-9 4-15,3 6 0,0 2 0,-8 6 16,-1 2-16,10 2 0,8 1 16,8 2-16,6 1 15,6 0-15,3-1 0,1-4 0,1-2 16,0-2-16</inkml:trace>
  <inkml:trace contextRef="#ctx0" brushRef="#br0" timeOffset="67958.2394">13975 8585 0,'0'0'0,"0"0"0,0 0 0,-12 25 16,6-13-16,0 6 0,-2 5 16,1 1-16,2 0 0,-1 7 0,4-2 15,1-4-15,1-2 0,3-1 0,4-5 16,2-6-16,3-4 0,5-4 15,4-6-15,0-1 0,0-3 16,5-2-16,0-5 0,-2-2 16,-2-2-16,-2-2 0,-2-4 15,-3 3-15,-3-1 16,-3 1-16,-1 2 0,-3 4 16,1 3-16,-2 4 0,0 1 15,-2 5-15,0 3 0,0 4 16,0 6-16,1-2 0,-1 2 15,4 2-15,4 3 0,4 1 16,2-1-16,11 3 0,3-3 16,5-4-16,1-3 0,4-2 0,3-5 0,-1-1 15,-2-3-15,9-5 0,-3-3 16,-6-3-16,-6-2 0,-1-4 16,-6-1-16,-10 2 0,-3 1 15,-9-3-15,-5-3 0,-3 4 16,-4 3-16,-6 3 0,-5 1 15,1 7-15,-1 5 0,-7 5 0,-6 5 0,2 4 16,1 5-16,2 9 0,1 6 16,2-1-16,2 0 0,8 7 15,10-1-15,8-4 0,6-4 0,16-4 16,13-4-16,7-7 0,6-7 16,-13-2-16,-10-1 0,-8-3 15</inkml:trace>
  <inkml:trace contextRef="#ctx0" brushRef="#br0" timeOffset="68421.3524">15706 8415 0,'0'0'0,"0"0"0,-16 27 16,5-8-16,-1 2 0,-7 15 15,-2 8-15,-3 7 0,1-1 0,-2 9 16,0-2-16,8-10 0,3-5 16,3-7-16,5-8 15,0-6-15,3-4 16,2-9-16,2-5 0,0-5 16,0-4-16,0-5 0,0-3 15,1 0-15,-1 0 0,2-4 0,1-5 16,3-1-16,2 0 0,5-5 15,5-1-15,2 5 0,3 6 16,8 1-16,7 2 16,-3 5-16,-1 2 0,3 5 0,1 4 0,-3 4 15,-4 3-15,2 4 0,-2 2 16,-8 0-16,-5 2 0,-8 1 16,-5 4-16,-6-3 0,-4-1 0,-10 1 15,-8-1-15,0-2 0,0-1 16,-11 0-16,-8 1 15,1-1-15,1 0 0,-6-2 0,1-3 0,9-4 16,7-2-16,10-7 0,4-2 16,8-4-16,6-4 0,0 6 15,0 3-15,0 0 0</inkml:trace>
  <inkml:trace contextRef="#ctx0" brushRef="#br0" timeOffset="68822.6111">16684 8653 0,'0'0'0,"0"0"15,0 0-15,0 0 0,-23-11 16,23 11-16,-35-4 16,11 4-16,-5 2 0,-4 4 0,-3 1 0,-10 4 0,0 1 15,-8 10-15,1 4 16,7 1-16,6 0 0,3 4 15,8-1 1,10-5-16,8-3 0,11-5 16,9-3-16,7-3 0,5-4 0,11-9 15,8-4-15,1-3 0,-1-1 16,0-2-16,-1-3 0,2-3 16,-5-1-16,-2-1 0,-2-3 15,-7 1-15,-5 1 0,-5 3 0,-3 2 16,-3 7-16,-2 2 0,-4 4 15,-1-1-15,-2 4 0,1-2 16,-3 8-16,-2 5 0,-1 2 16,0 4-16,3 2 0,2 1 0,2 2 0,2 2 15,7-1-15,6 1 0,1-4 16,3-5-16,-4-2 0,-4-4 16,-2-1-16</inkml:trace>
  <inkml:trace contextRef="#ctx0" brushRef="#br0" timeOffset="69054.4645">17259 8613 0,'0'0'0,"0"0"16,0 0-16,-26-5 0,26 5 0,-34 7 16,7 2-16,-2 2 0,-2 0 0,-8 10 15,0 4-15,-2 8 16,8-1-16,8 1 0,6 1 0,9-5 15,7-3-15,14-1 0,12-5 0,6-6 16,5-6-16,13-5 0,11-7 16,-4-3-16,-3-3 0,10-7 15,-1-4-15,-15 6 0,-12 3 0,-8 3 16</inkml:trace>
  <inkml:trace contextRef="#ctx0" brushRef="#br0" timeOffset="69223.9312">17605 8521 0,'0'0'0,"0"0"0,0 0 16,-13 31-16,5-15 0,-3 7 15,-2 7 1,-5 10-16,1 2 0,-6 11 0,-2 0 16,4-4-16,3-6 0,1 3 15,5-7-15,5-12 0,4-10 16,1-3-16,0-3 0,1-3 0</inkml:trace>
  <inkml:trace contextRef="#ctx0" brushRef="#br0" timeOffset="69455.8698">17894 8749 0,'0'0'0,"0"0"0,0 0 16,0 0-16,0 0 0,0 0 15,-35-6-15,35 6 0,-40 3 16,16 1-16,-3 2 0,1 1 0,1 3 15,-6 3 1,1 3-16,6 0 0,4 1 16,8 2-16,6 2 15,6 0-15,6 0 0,10 5 0,8 0 16,6-2-16,4-5 0,8-3 16,7-3-16,-4 0 0,-10-3 0,-7-3 15</inkml:trace>
  <inkml:trace contextRef="#ctx0" brushRef="#br0" timeOffset="73072.6207">24870 9151 0,'0'0'0,"0"0"0,0 0 16,0 0-16,0 0 0,-23 5 0,23-5 15,0 0-15</inkml:trace>
  <inkml:trace contextRef="#ctx0" brushRef="#br0" timeOffset="74127.2538">23929 8180 0,'0'0'0,"0"0"31,0 0-31,0 0 0,0 0 0,0 0 0,-16 17 0,16-17 16</inkml:trace>
  <inkml:trace contextRef="#ctx0" brushRef="#br0" timeOffset="94473.7012">22841 4901 0,'0'0'0,"-13"-5"16,-5 0-16,-9-3 0,-1-1 0,-16-3 15,-6 0-15,-15-3 0,-2 1 16,-18 0-16,-3 4 0,-1 2 0,0 4 0,-17 2 16,1 5-16,-43 11 0,14 8 15,7 5-15,3 4 0,5 3 16,3 2-16,4 11 0,2 4 16,8 7-16,5 5 0,0 3 15,-1 3-15,8 2 0,6 3 0,2 9 16,3 5-16,10-4 0,11-3 0,9 2 15,9 1-15,9-6 0,7-1 16,13-2-16,8 2 0,10-7 16,7-6-16,9-3 0,8-3 15,3-5-15,4-1 0,9-3 16,7-3-16,6-2 0,4-4 0,11-5 16,6-3-1,3-8-15,2-2 0,7-2 16,4 0-16,4-4 0,2 0 15,14-2-15,9 0 0,3-6 16,2-3-16,4-2 0,4-1 16,-2 0-16,-2 0 0,11-1 15,5-2-15,-1 0 0,-1 0 0,7-6 16,6-1-16,-7-2 0,-7-1 16,9 0-16,4 1 0,-8-3 15,-5-3-15,8 2 0,8 1 16,-10 1-16,-4-2 0,-5 5 15,-3 0-15,-6-7 0,-1-6 0,-1-1 16,0 2-16,-11-1 0,-7 0 16,-7-1-16,-3-1 15,-12-3-15,-8 0 0,-5-3 16,-3-3-16,-9-1 0,-6-1 0,-6-3 16,-3-3-16,-3-1 15,-3-1-15,-3-3 0,0-3 16,-9 5-16,-5 1 0,-7-3 15,-4-3-15,-6-3 0,-5-5 0,-6 3 16,-2 1-16,-4 3 0,-3 3 0,-10-9 16,-5-4-16,-9 2 0,-5 1 15,-13-2-15,-10-2 0,-5 4 16,-4 5-16,-13-2 0,-11-1 16,-4 0-16,-2 2 0,-13 2 15,-9 1-15,-7 4 0,-5 2 0,-13-2 16,-9-1-1,2 8-15,2 4 0,-18 6 16,-10 2-16,-4 2 0,-2-1 16,-13 8-16,-9 6 0,6 7 15,5 4-15,-11 7 0,-8 6 16,7 6-16,4 4 0,-4 8 16,-3 6-16,4 2 0,3 4 0,-4 11 15,-5 11-15,67-20 0,45-15 0,30-8 16</inkml:trace>
  <inkml:trace contextRef="#ctx0" brushRef="#br0" timeOffset="120969.9787">20498 6509 0,'0'0'0,"0"0"0,0 0 15,0 0-15,0 0 0,19-12 16,-19 12-16,21-3 0,-21 3 0,29-1 15,-6 0-15,0 1 0,1 0 0,13 2 16,6 0-16,2 1 0,0-1 0,23-1 16,10-1-16,1 1 15,-1 1-15,31-2 0,29-1 16,4-2-16,-13-1 0,76-3 16,-1 1-16,-28 0 0,-18 0 0,19 0 15,12 1-15,-21 0 0,-16-1 0,24 5 16,18 1-16,-25 2 0,-16 1 0,24-2 15,16 1-15,-26 1 0,-16 1 16,16 4-16,10-1 16,-26 4-16,-20 1 0,8-2 0,6-1 15,-28-2-15,-20-5 0,-7 3 16,-5 0 0,-27 1-16,-18 1 0,-28-8 15,-19-5-15,-13-2 0,-11-1 0,10 2 16,6 3-16,5 1 0</inkml:trace>
  <inkml:trace contextRef="#ctx0" brushRef="#br0" timeOffset="121417.6835">20655 6624 0,'0'0'0,"25"-5"0,5 1 0,4-1 15,3 1-15,27-3 0,27-3 0,16 0 16,0 1-16,32-4 0,10-2 16,59-6-16,-19 3 0,10-1 0,7 0 15,-14 0-15,-9 1 0,22 1 16,16 2-16,-13 1 0,-11 1 0,26 0 16,17 0-16,-22 6 15,-15 7-15,10 0 0,7 2 0,-25 5 16,-19 2-16,-10 4 0,-6 2 15,-31-5-15,-22-4 0,-26-1 0,-20-1 16,-26-2-16,-20-2 0,-34-3 16,-23-4-16,14 3 0,8 1 0,7 2 15</inkml:trace>
  <inkml:trace contextRef="#ctx0" brushRef="#br0" timeOffset="121789.5398">20410 6785 0,'0'0'15,"0"0"-15,31-3 0,-13 0 0,6-1 16,12-3-16,11-2 0,22-3 16,5 0-16,35-6 0,34-6 15,21-5-15,-5-1 0,85-7 16,24 3-16,-32 5 0,-21 3 16,19 1-16,14-1 0,-19 5 0,-14 5 15,21 5-15,15 6 0,-22 1 0,-14 2 16,15 4-16,8 4 0,-28 4 15,-18 3-15,-11 3 0,-7 1 16,-33-1-16,-23-2 0,-21-1 16,-14 0-16,-28-6 0,-20-2 0,-11-1 15,-7-2-15,-5 0 0</inkml:trace>
  <inkml:trace contextRef="#ctx0" brushRef="#br0" timeOffset="122143.4122">20986 6713 0,'0'0'15,"20"-4"-15,6-2 0,-1 2 0,5-3 16,28-3 0,33-4-16,1 1 0,3 1 15,41-5-15,39-2 0,52-3 16,-6 4-16,13-4 0,11-2 16,-26 5-16,-16 5 0,23 0 15,17 1-15,-30 4 0,-20 3 0,23 4 16,16 1-16,-27 1 0,-19 2 15,10 7-15,8 5 0,-38 0 0,-25-3 0,-8 7 16,-7 4-16,-30-5 16,-21-4-16,-23-4 0,-17-2 15,-10-2-15</inkml:trace>
  <inkml:trace contextRef="#ctx0" brushRef="#br0" timeOffset="123177.4639">25092 7467 0,'0'0'0,"0"0"0,0 0 16,31-7-16,-19 5 0,6 1 15,3-3-15,1 1 0,1-1 0,10 1 16,3 0-16,-2-1 0,-2 1 0,9-1 16,0-3-16,-8 2 0,-6 1 15,-5 1-15</inkml:trace>
  <inkml:trace contextRef="#ctx0" brushRef="#br0" timeOffset="123600.5184">26002 7363 0,'0'0'0,"0"0"16,0 0-16,-14 18 0,14-18 0,-18 19 15,4-5-15,0 1 0,-1 1 0,-9 7 16,0 1-16,2-3 0,3-2 15,3-2-15,3-1 0,2-3 16,1-2-16,2 0 0,2-4 16,4-3-16,2-4 0,5 2 15,3-3-15,3 0 0,3-3 0,3-1 16,5-3-16,2 0 0,1 1 0,8 1 16,1 1-16,-3 2 0,-3-2 0,-2 3 15,-1 2-15,-1 2 16,-5 2-16,-1 3 0,-3 3 15,-2-1-15,-5 3 0,-1 1 16,-3 3 0,-2-1-16,-2 1 0,-5 1 0,-3-1 15,0-2-15,-3-1 0,-2-2 16,-1-1-16,2-1 0,0-2 0,-5-2 16,-4-4-16,0-1 15,0-1-15,-2-3 0,-1-3 16,4 2-16,5 0 0,2 1 15</inkml:trace>
  <inkml:trace contextRef="#ctx0" brushRef="#br0" timeOffset="123763.367">25923 7316 0,'0'0'16,"0"0"-16,0 0 0,0 0 15,30-13-15,-30 13 16,29-8-16,-13 3 0,2 2 15,2-1-15,1 0 0,0 1 16,1 1-16,4-1 0,-1 2 16,-4 0-16,-3 1 0,-3-1 15</inkml:trace>
  <inkml:trace contextRef="#ctx0" brushRef="#br0" timeOffset="124402.7966">26166 8106 0,'0'0'0,"0"0"0,0 0 15,-26 11-15,26-11 0,-26 7 16,6-2-16,-2-2 0,-1 0 15,-12 1-15,-5-2 0,1-2 0,1-2 16,-14-3 0,-2-1-16,1-2 0,2 0 15,-10-7-15,-2-3 0,3 2 16,4-1-16,-7-8 0,4-3 16,6 2-16,5-1 0,-2-7 15,2-3-15,5 3 0,2 1 0,8-8 16,7-3-16,5 1 0,3 4 15,7-6-15,6-5 0,4 5 0,3 0 0,9-8 16,7 2-16,1 10 16,5 1-16,21-17 0,4 5 15,-2 9-15,-3 6 0,9 3 16,7 5-16,-2 5 0,-2 5 0,7 0 16,4 2-16,-2 4 0,-1 2 0,9 10 31,6 6-31,-8 1 0,-6-2 15,5 8-15,5 6 0,-9 3 16,-4 2-16,5 8 0,5 5 0,-11-2 16,-7-4-16,-3 9 0,-1 7 15,-4-1-15,-2-1 0,-7 6 16,-5 1-16,-12-2 0,-7-3 0,-4 0 16,-4 1-16,-9-6 0,-8-3 15,-5 0-15,-3-1 0,-1-4 16,0-2-16,-12 0 0,-7 1 15,-1-4-15,-1-1 0,-8 3 16,-5 2-16,1-2 16,1-3-16,17-7 0,10-6 15,9-6-15</inkml:trace>
  <inkml:trace contextRef="#ctx0" brushRef="#br0" timeOffset="129978.4377">1904 9165 0,'0'0'0,"0"0"0,0 0 15,0 0-15,0 0 0,29 10 0,-29-10 0,28 1 16,-10 0-16,4-1 0,3-1 16,4 2-16,0 0 0,15 0 15,4-1-15,2 2 0,1-2 16,21 0 0,7-3-16,12 1 0,-2 1 15,22-5-15,2 1 0,7-5 0,-9 1 16,56-5-16,-8 0 0,-17 4 15,-10 2-15,4 0 0,6-1 16,-12 2-16,-5 1 0,9 0 16,9-1-16,-14 2 0,-8 1 0,12 1 15,8 1-15,-8-5 16,-7-3-16,8 4 0,4 5 16,-15 2-16,-9 4 0,9-8 0,6-6 15,-9 3-15,-6 1 0,5 1 0,3 0 16,-10-1-16,-9 2 0,5 1 15,5 1-15,-16-3 0,-8 1 16,6-4-16,3 0 0,-14 1 0,-10 0 16,2 6-16,-1 2 15,-5 0-15,-4-2 0,-3-4 0,0-1 0,-10 6 16,-6 3-16,-2-2 0,-4 0 16,-6 0-16,-6 0 0,-9 1 15,-3 0-15,-10 2 0,-3 1 0,-1-2 16,-3 0-16,0-4 0</inkml:trace>
  <inkml:trace contextRef="#ctx0" brushRef="#br0" timeOffset="146790.0925">3484 7192 0,'0'0'0,"0"0"0,0 0 0,0 0 16,-19 19-16,19-19 0,-22 28 15,9-9-15,-5 2 0,0 6 16,-4 5-16,-3 12 0,-1 1 0,-4 11 15,1 0-15,7-8 0,7-8 0,5 3 0,10-4 16,3-7-16,5-6 0,9-6 16,9-4-16,1-7 0,6-3 0,8-8 15,7-8-15,-11 3 0,-8 2 0,-6 1 16</inkml:trace>
  <inkml:trace contextRef="#ctx0" brushRef="#br0" timeOffset="146975.1298">3999 7495 0,'0'0'0,"0"0"0,0 0 15,0 0-15,-21 19 0,21-19 16,-22 28-16,11-11 0,-4 2 0,1 2 16,-2 2-16,2 0 0,1-1 0,-4 7 15,-1-1-15,4-5 0,2-4 16,2 2-16,0-5 0,3-3 15</inkml:trace>
  <inkml:trace contextRef="#ctx0" brushRef="#br0" timeOffset="147142.8227">3900 7254 0,'0'0'0,"0"0"0,0 0 15,0 0-15,26 10 0,-26-10 16,25 11-16,-25-11 0,29 15 0,-16-7 0,-1-2 16,-2 0-1</inkml:trace>
  <inkml:trace contextRef="#ctx0" brushRef="#br0" timeOffset="147677.1311">4378 7465 0,'0'0'0,"0"0"15,0 0 1,-18 31-16,10-17 0,-5 7 16,-2 3-16,-4 7 0,3-1 15,0 0-15,-2-1 0,0 3 16,1-6-16,4-5 0,3-4 16,2-3-16,2-3 0,5-7 15,4-4-15,0-5 0,0-2 0,6-7 16,5-6-16,-1-1 0,2-1 0,8-10 15,4-5-15,-2 3 0,1 4 16,6 0-16,2 3 0,-6 8 16,-1 5-16,-5 5 0,-1 1 15,-5 6-15,1 1 0,-3 8 16,-4 7-16,-4 6 0,-2 2 0,-4 4 16,-3 3-16,-1-7 0,-2-1 0,-1 3 15,-2 0-15,3-6 0,-1-4 16,-2 1-16,-1-1 0,4-5 15,0-3-15,1-1 0,0-4 16,2-1-16,3 0 0,3-10 16,5-4-16,3-3 0,-1-3 0,13-9 15,7-4 1,0 2-16,1 0 0,5 0 16,4 4-16,-5 6 0,-3 1 0,-5 6 15,-1 4-15,-4 2 0,-3 5 16,-6 4-16,-1 4 15,-4 5-15,-4 2 0,-6 8 0,-5 5 16,1-3-16,-1-1 0,-2 6 16,-1 1-16,-1-4 0,1-4 0,3-2 15,-1-1-15,4-7 0,0-4 0,1-2 16,3-1-16,-2 1 0</inkml:trace>
  <inkml:trace contextRef="#ctx0" brushRef="#br0" timeOffset="147893.445">5184 7419 0,'0'0'0,"0"0"16,0 0-16,-4 22 0,4-22 0,-12 29 16,2-4-16,-4 1 0,0 5 15,-7 12-15,1 5 0,-2 0 16,0-2-16,-4 7 0,2-2 0,1-1 15,5-9-15,5-12 0,3-8 16,5-8-16,3-5 0,-1-4 0,3 0 16,-2 0-16</inkml:trace>
  <inkml:trace contextRef="#ctx0" brushRef="#br0" timeOffset="148147.5902">5156 7389 0,'0'0'0,"8"-1"0,5 0 16,-1 1-16,5 1 0,5 2 0,0 3 16,0 1-16,0 3 15,0 1 1,-3 3-16,-3-1 0,0 0 0,-1 4 16,-2-1-16,-5 1 0,-3 1 15,-5-2-15,-4-1 0,-1-4 16,-4 0-16,-5 1 0,-5 1 15,-8 4-15,-1-2 0,-1 0 16,-1-2-16,3-1 0,-1 0 0,7-7 16,6-2-16,2-2 0,1 2 0,4-2 15</inkml:trace>
  <inkml:trace contextRef="#ctx0" brushRef="#br0" timeOffset="148379.4538">5679 7434 0,'0'0'0,"0"0"0,0 0 15,-9 36-15,0-16 0,-4 5 16,-4 6-16,-5 11 0,0 2 0,-4 9 16,-1 0-16,3-8 15,2-6-15,0 3 0,3-5 0,5-7 0,0-4 16,3-8-16,2-4 0,2-5 15,0-4-15,4-6 0,3-6 16,-2 2-16,1 2 0,0 1 16</inkml:trace>
  <inkml:trace contextRef="#ctx0" brushRef="#br0" timeOffset="148649.2718">5739 7309 0,'0'0'0,"8"0"0,4 1 16,1 2-16,2 0 0,1 2 16,2 2-16,5 3 0,-1 2 15,-3 2-15,-4 1 0,-1 1 16,-7 2-16,-1 0 0,-4 1 0,-4-1 16,-4-1-16,-4 1 0,-3 0 15,-7 3-15,-1 0 0,-4-2 16,-3-2-16,2-2 0,1-2 0,0-1 15,3 1-15,2-3 0,2-2 16,1-3-16,4 0 0,4-7 16,2-4-16,4 1 0,-2 1 0,1 1 0</inkml:trace>
  <inkml:trace contextRef="#ctx0" brushRef="#br0" timeOffset="149034.921">5971 7536 0,'0'0'0,"0"0"0,0 0 0,0 0 15,29 5-15,-29-5 0,32 2 16,-32-2-16,39-4 0,-17 1 16,1-3-16,2 0 0,0-1 15,4-3-15,-2-1 0,0-2 16,-1 0-16,-2-1 0,-2-1 0,-3-1 0,-3 1 15,-5 1-15,-6 2 0,-3 0 16,-3 0-16,-5 5 0,-5 1 16,-5 2-16,-3 1 0,-4 6 15,-3 3-15,-7 7 0,-1 4 16,2 3-16,1 0 0,4 3 16,5 0-16,1 7 15,6-3-15,8-1 0,6-3 16,11-1-16,9-2 0,3-4 15,5-2-15,9-6 0,4-6 16,5-1-16,1-1 0,2-3 16,2-3-16,5-3 0,-3 1 15,-12 2-15,-11 1 0,-7 1 16</inkml:trace>
  <inkml:trace contextRef="#ctx0" brushRef="#br0" timeOffset="149451.8808">6823 7489 0,'0'0'0,"0"0"15,0 0-15,0 0 0,-2-27 16,2 27-16,-3-24 15,-2 11-15,0 2 0,-4-1 0,-3 0 16,-3 4-16,0 1 0,-6 3 16,-1 1-1,-8 2-15,0 5 0,3 2 0,0 3 16,3 5-16,1 1 0,-2 8 16,3 1-16,5 0 0,7 1 15,3-3-15,5-1 0,4-5 16,5-1-16,5-4 0,8-2 15,3-6-15,4-3 0,5-4 16,2-5-16,1-2 0,-3-2 0,6-8 0,-2-3 16,-2-4-16,-1-1 0,-3-5 15,-4-1-15,-1-4 0,-3-2 16,0-3-16,-3 3 0,-4 7 16,-2 5-16,-4 7 0,-2 7 15,-3 4-15,-1 4 0,-5 5 16,-2 3-16,-4 5 0,-1 5 0,-4 9 0,-2 8 15,-2 3-15,-2 4 0,-5 17 16,-1 4-16,5 1 0,1-1 16,6 4-16,5-6 0,7-11 15,3-7-15,11-8 0,7-9 16,1-13-16,2-7 0,-5 0 16,-5 0-16,-3 1 15</inkml:trace>
  <inkml:trace contextRef="#ctx0" brushRef="#br0" timeOffset="149737.0606">7778 6985 0,'0'0'0,"0"0"15,0 0-15,0 0 0,-22 23 0,5-5 16,-6 8 0,-2 4-16,-3 6 0,-14 20 15,-6 8-15,-6 12 0,1-3 0,-6 10 16,-3 7-16,9-14 16,9-12-16,-4 10 0,10-11 0,10-18 15,9-13-15,8-15 0,7-13 16,3-9-16,2-8 0,0 4 15,-1 3-15,0 1 0</inkml:trace>
  <inkml:trace contextRef="#ctx0" brushRef="#br0" timeOffset="150000.2387">8100 7054 0,'0'0'16,"0"0"-16,-21 35 0,6-10 0,-1 1 16,-8 15-16,-4 6 0,-4 11 15,-1-1-15,1 5 0,6-4 16,2-3-16,9-9 0,7-10 16,7-6-16,8-3 15,6-4-15,7-7 0,5-5 16,2-7-16,4-4 0,10-5 15,4-6-15,-13 2 0,-7 4 16,-6 1-16</inkml:trace>
  <inkml:trace contextRef="#ctx0" brushRef="#br0" timeOffset="150200.8452">8556 7406 0,'0'0'0,"0"0"15,0 0-15,0 0 0,-19 23 16,19-23-16,-22 31 0,11-11 0,0 2 15,0 0-15,0 0 16,1 2-16,3-2 0,-1 0 0,2-4 16,4-3-1,-1-2-15,4-5 0,2-4 16,2-7-16,0-5 0,1-2 16,0-2-16,0 2 0,-2 2 0,0 1 15</inkml:trace>
  <inkml:trace contextRef="#ctx0" brushRef="#br0" timeOffset="150316.0072">8486 7117 0,'0'0'16,"0"0"-16,0 0 15,0 0-15,32 4 0,-32-4 16,34 7-16,-13-1 0,3 3 16,-3-2-16,-3 0 0,-3-1 15</inkml:trace>
  <inkml:trace contextRef="#ctx0" brushRef="#br0" timeOffset="150855.691">8982 7395 0,'0'0'16,"0"0"-16,0 0 0,-16 23 16,10-12-16,-4 5 0,-2 2 15,-2 1-15,1-1 0,-4 6 0,-2-3 0,3-3 16,4-3-16,2-1 0,1-3 15,3-3-15,1-1 0,5-7 16,0 0-16,5-6 0,1-1 0,5-5 16,2-5-16,1-1 0,1-1 15,6-3-15,5-2 0,2-2 16,0 3-16,-3 4 0,1 2 0,-4 5 16,-1 2-16,-2 5 0,0 1 15,-2 6-15,-3 4 0,-4 4 16,-3 5-16,-2 0 0,-2 3 0,-1 4 15,-2 2-15,-3-3 16,0-1-16,0-3 0,-2-1 16,1-5-16,-1-2 15,1 0-15,0-4 0,-1-1 16,0-2-16,0-2 0,1-1 16,1-3-16,-1 0 0,5-7 15,5-2-15,1-4 0,4-1 0,5-2 16,6 1-16,1 1 0,0 0 15,9-1-15,4 3 16,-2 3-16,-1 2 0,1 2 0,-3 5 0,-9 2 16,-2 3-16,0 2 0,-4 4 15,-5 0-15,-3 2 0,-5 3 16,-3 2-16,-1-1 0,-2 2 0,-3 3 16,-1 5-16,-2-4 15,-1-1-15,2-5 0,4-3 0,-2-2 16,3-1-16,0-2 15</inkml:trace>
  <inkml:trace contextRef="#ctx0" brushRef="#br0" timeOffset="151118.9015">9839 7335 0,'0'0'0,"0"0"0,0 0 15,-1 23-15,1-23 0,-7 36 16,-2-7-16,-2 2 0,-1 3 0,-7 16 16,-2 6-16,0-5 0,0-1 15,-2 8-15,-1 7 16,4-10-16,3-10 0,4-4 0,1-10 0,4-7 16,3-7-16,1-8 0,1-2 15,1-5-15,0-3 0,-1-11 16,1-8-16,1 3 0,0 4 0,0 2 31</inkml:trace>
  <inkml:trace contextRef="#ctx0" brushRef="#br0" timeOffset="151341.6996">9869 7256 0,'0'0'0,"11"0"0,6 0 0,0 2 16,2 2-16,9 6 0,3 4 15,4 3-15,-3 2 0,-6 1 16,-4 1-16,-5-1 0,-5 0 0,-3 2 16,-5 0-16,-5-5 0,-3-1 0,-8-1 15,-6-1-15,-4-2 0,-2-1 16,-7-2-16,-6-1 0,-7 1 16,0 1-16,2-2 0,1-1 15,10-1-15,6-2 0,7-1 16</inkml:trace>
  <inkml:trace contextRef="#ctx0" brushRef="#br0" timeOffset="152137.6579">3499 8289 0,'0'0'0,"0"0"0,0 0 0,0 0 0,0 0 16,0 0-16,0 0 0,32 0 15,-32 0-15,28 0 0,-28 0 16,44 1-16,-19 2 0,7-1 16,3-1-16,4-1 0,4 0 0,19-1 15,7 0-15,15-3 16,-1 0-16,24-4 15,6 0-15,11-3 0,-10 2 16,57-2-16,14 0 16,-20-2-16,-20 1 0,11 2 0,5 3 15,-15 1-15,-9 2 0,15-1 16,12 1-16,-12 0 0,-8 2 0,17 0 16,11 1-16,-12 1 15,-8 0-15,17 2 0,13 1 0,-18 1 0,-13 0 16,16 0-16,13 0 0,-18-2 15,-11 2-15,9 0 0,5 2 16,-14-2-16,-11 0 0,5 1 16,3 1-16,-15-2 0,-12 2 0,6 1 15,3 0-15,-17 1 16,-12 2-16,-7-5 16,-5-1-16,-14-3 0,-11-1 15,-10 4-15,-7 1 16,-12 1-16,-8-2 0,-11-4 0,-6-3 15,-5-1-15,-5 1 0,-8 3 16,-5 1-16,-10 1 0,-7-1 0,9 1 16,7-1-16,4-1 0</inkml:trace>
  <inkml:trace contextRef="#ctx0" brushRef="#br0" timeOffset="159030.1282">2915 9042 0,'0'0'0,"0"0"0,0 0 0,0 0 16,0 0-16,0 0 16,-9 23-16,9-23 15,-13 26-15,3-8 0,-2 4 16,0 3-16,-1 1 0,2 5 0,-1 3 16,-1 12-16,1-1 0,2 9 15,0-3-15,5-8 0,1-7 16,4 3-16,1-3 0,5-8 15,3-4-15,6-7 0,8-4 16,0-6-16,2-4 0,6-6 16,5-5-16,1-2 0,1-2 0,-10 2 15,-6 2-15,-5 2 0</inkml:trace>
  <inkml:trace contextRef="#ctx0" brushRef="#br0" timeOffset="159232.9402">3493 9344 0,'0'0'0,"0"0"16,0 0-16,0 0 0,-8 22 0,8-22 16,-11 28-16,11-28 0,-15 37 15,8-17-15,-3 3 0,1-1 16,2 0-16,-4 6 16,1-2-16,3-5 15,0-5-15,-1-4 0,1-5 16,0-4-16,2-6 0,1 1 0,1 0 15,0 0-15</inkml:trace>
  <inkml:trace contextRef="#ctx0" brushRef="#br0" timeOffset="159386.4482">3420 9211 0,'0'0'0,"0"0"0,0 0 0,0 0 16,28 0-16,-28 0 0,29 5 15,-13-2-15,0 2 0,0-2 16,-4 1 0,-2-1-16</inkml:trace>
  <inkml:trace contextRef="#ctx0" brushRef="#br0" timeOffset="159934.3454">3860 9322 0,'0'0'0,"0"0"0,0 0 0,0 0 0,-14 28 16,14-28-16,-12 28 0,12-28 16,-16 30-16,7-13 0,-1 1 15,1-1-15,3-2 0,-1 0 16,0-2-16,3-3 0,0-1 16,0-2-16,2-4 0,2-3 15,0 0-15,3-2 0,3-7 0,-1 0 0,5 0 16,0-4-16,3-4 0,5-4 15,-1 2-15,-1 1 0,3-1 16,2 4-16,-2 3 0,5 0 16,-2 3-16,-1 3 0,-6 4 15,1 5-15,-5 4 0,-4 1 16,0 2 0,-4 3-16,1 2 0,-3 1 15,1 0-15,-4 5 0,-2 2 0,1-5 16,-1 0-16,-2-1 0,0-1 15,0-3-15,2-3 0,-1-3 16,2-2-16,3-5 0,0 0 16,1-2-16,3-7 0,2-2 0,2-2 15,3-4-15,2-4 0,2-1 0,2 1 16,7-5-16,3 2 0,-2 3 16,0 3-16,1 2 0,1 2 15,-5 4-15,-3 3 0,-2 3 16,-1 3-16,-2 1 0,0 2 15,-8 6-15,0 4 0,-3 2 16,-3 2-16,-3 3 16,-3 5-16,0-2 0,-1 0 15,2 1-15,3 2 0,-1-6 16,-1-3-16,0-3 0,3-3 16,-2 0-16</inkml:trace>
  <inkml:trace contextRef="#ctx0" brushRef="#br0" timeOffset="160166.2917">4602 9326 0,'0'0'15,"0"0"-15,0 0 0,-9 31 16,9-31-16,-13 37 0,3-9 16,-2 3-16,-3 1 0,-5 14 15,0 3 1,-2 7-16,4-4 0,-3 1 0,5-9 15,5-10-15,1-7 0,3-7 16,2-5-16,0-7 0,1-3 0,2-13 16,1-7-16,1 0 15,0 1-15,0 3 0,0 2 16,0 1-16</inkml:trace>
  <inkml:trace contextRef="#ctx0" brushRef="#br0" timeOffset="160419.4578">4545 9239 0,'0'0'0,"0"0"0,0 0 0,29-5 16,-29 5-16,31-4 0,-13 4 16,-1 3-16,2 0 0,6 4 15,1 3-15,-3 1 0,-1 0 0,-3 3 0,-4 0 16,-3 1-16,-2 0 0,-3 2 16,-2 0-16,-7 2 0,-2-1 15,-9-2-15,-2 0 0,-5 4 16,-2-1-16,-5 0 15,-4-1-15,2-4 0,3-2 0,0-1 16,4 0-16,0-7 16,0-4-16,6-4 0,1-4 15,4 2-15,2 1 0,1 0 16</inkml:trace>
  <inkml:trace contextRef="#ctx0" brushRef="#br0" timeOffset="160773.3909">4967 9454 0,'0'0'0,"0"0"16,14 1-16,-4 0 0,-1-1 0,4-1 15,6-1-15,-2-1 0,2-1 16,5-2-16,0-2 0,-1-2 16,-1 2-16,-3-3 0,1 0 15,-2-2 1,-5 1-16,-3-2 0,-3 0 15,-5 1-15,-2 0 0,-6 1 16,-1 1-16,-2 0 0,-3 3 0,-4 2 16,-4 4-16,-1 3 15,1 2-15,-6 5 0,2 3 16,2 4-16,1 2 0,1 4 0,1 4 16,6 0-16,4 2 0,5-1 0,4 0 15,4-4-15,5-1 0,4-3 16,8-1-16,5-4 0,2-4 0,16-2 15,4-2-15,-1-4 0,2-2 16,-11 0 0,-8 0-16,-7 0 0</inkml:trace>
  <inkml:trace contextRef="#ctx0" brushRef="#br0" timeOffset="161174.4572">5788 9372 0,'0'0'0,"0"0"0,0 0 15,-16-13-15,16 13 0,-18-13 0,18 13 16,-26-11-16,12 6 0,-7 2 15,-2 1-15,-1 2 0,-2 2 16,-7 4 0,-1 4-16,2 4 0,1 1 15,4 5-15,1 2 0,1 4 0,5 0 16,5-1-16,5-1 0,6-3 16,2-4-16,11-4 0,4-2 15,7-3-15,4-3 0,7-6 16,3-3-16,2-6 0,-1-3 0,9-6 15,0-4-15,-5-3 0,-3-3 0,3-7 16,-5-1-16,-4-3 16,-3 1-16,-4 0 0,-1 0 15,-6 5-15,-4 4 0,-4 3 0,-3 5 16,0 6-16,-1 2 0,-4 5 16,0 5-16,-2 4 0,-1 4 15,-6 9 1,-3 5-16,1 5 0,-4 4 15,-2 13-15,-2 6 0,0 2 16,-1 2-16,5-4 0,-1-2 16,3 0-16,4-5 0,6-7 0,3-5 15,4-7-15,5-6 0,1-9 16,1-6-16,-4 0 0,-1 1 16,-2-1-16</inkml:trace>
  <inkml:trace contextRef="#ctx0" brushRef="#br0" timeOffset="161991.4174">3010 7638 0,'0'0'0,"0"0"0,0 0 0,0 0 0,0 0 0,0 0 16,0 0-16,0 0 0,25-10 16,-25 10-16,31-4 15,-12 1-15,3-1 0,6 2 0,4 2 16,0-2-16,4 0 0,16 1 16,4-1-16,13 0 0,1-2 15,20 0 1,5 0-16,-4-1 0,-5 0 0,24 4 15,17 1-15,-11-2 16,-7-3-16,54 1 0,-11 2 0,-14-2 16,-11-1-16,6 2 15,6 2-15,-12 0 0,-9 0 0,17 1 16,7-1-16,-12 0 0,-8 0 16,14-3-16,9 1 0,-9 0 0,-6 0 0,12 1 15,9 1-15,-13 0 0,-9-1 16,11 5-16,7 1 15,-17-4-15,-11-2 0,11-3 0,6-1 16,-10 0 0,-5 0-16,4 4 0,5 0 0,-13-1 15,-7-1-15,6-2 16,4-4-16,-14 4 0,-10 3 0,1-4 16,2 0-16,-12 2 0,-7 2 15,5-1-15,4 1 0,-12 0 16,-7 0-16,-1 2 0,3 1 15,-6-1-15,-3 0 0,-5 0 16,-3 0-16,-5 1 0,-4 0 0,-4 0 16,-1 1-16,-2 0 0,-3-1 0,-5 1 15,-4 0-15,-1-1 0,-2 2 16,-4-3-16,-3 0 0,-7 1 16,-4 1-16,-6-1 0,0 0 15,0 0-15,0 2 0,0-2 16,1-2-16,-4 1 0,-3 0 0,-8 1 15,-8 0-15,7 0 0,4 0 0,3 0 16</inkml:trace>
  <inkml:trace contextRef="#ctx0" brushRef="#br0" timeOffset="163744.0621">6590 8993 0,'0'0'16,"0"0"-16,0 0 0,0 0 0,0 0 0,0 0 15,-13 30-15,13-30 0,-22 33 16,5-11-16,-7 3 0,-1 3 16,-1 1-16,-12 12 0,-5 3 15,-5 11-15,0-1 0,-8 7 16,3-4 0,8-8-16,6-3 0,2 1 0,1-5 15,10-9-15,6-5 0,7-9 16,4-6-16,9-8 0,7-7 15,-3 1-15,-1-1 0,1 1 16</inkml:trace>
  <inkml:trace contextRef="#ctx0" brushRef="#br0" timeOffset="164144.7021">7115 8929 0,'0'0'0,"0"0"0,0 0 15,0 0-15,2 29 0,-2-29 16,-14 41-16,3-14 0,-5 3 0,-3 4 16,-3 4-16,-6 12 0,1-2 0,-3 6 15,-1-6-15,2 0 0,5-8 16,3-8-16,2-6 0,5-6 16,2-4-16,2-5 0,2-6 15,3-5-15,4-5 0,4-4 16,1-3-16,5-6 0,3-1 15,5-6 1,5-3-16,1-1 0,2 0 16,10-3-16,2 3 0,1 2 15,-4 4-15,2 5 0,4 5 16,-6 4-16,-2 6 0,1 1 16,-4 1-16,-8 5 0,-7 5 0,-3 5 15,-4 3-15,-4 2 16,-3 1-16,-3 2 0,-3 3 0,-2 0 0,-5 0 0,1-4 15,-1-1-15,0-1 0,0 0 16,5-2-16,0-3 0,6-6 16,3-5-16,-1-3 0,0 4 0,0-4 15</inkml:trace>
  <inkml:trace contextRef="#ctx0" brushRef="#br0" timeOffset="164460.8882">7672 9264 0,'0'0'16,"0"0"-16,0 0 0,-20 25 15,10-13-15,0 4 0,-2 3 16,2 1-16,-1 0 0,3 4 0,6-2 0,4-5 16,4-3-16,7-4 0,4-5 15,5-2-15,2-6 0,8-2 16,1-4-16,-1 0 0,-1-3 0,-5-3 31,-1-2-31,-8-1 0,-3 0 0,-7-3 0,-2-1 0,-9 1 16,-2 0-16,-9 2 0,-3 1 0,-3 3 15,-1 2-15,-9 2 0,-6 3 16,7 2-16,3 4 0,5 2 16,4 2-16,10 0 0,2-1 0,3 0 15,1 0-15,-1-1 0</inkml:trace>
  <inkml:trace contextRef="#ctx0" brushRef="#br0" timeOffset="164899.7771">8305 9101 0,'0'0'0,"-7"10"0,-2 7 0,-2 2 15,-2 3-15,-7 13 0,-7 12 16,4-5-16,4-2 16,-2 3-16,4-7 15,3-8-15,2-5 0,3-5 16,4-5-16,0-3 0,1-4 0,1-5 16,3-4-16,2-4 0,0-4 15,2-5-15,3-7 0,2 0 16,3-2-16,7-2 0,4-1 15,1 1-15,1 3 0,11 0 16,1 3-16,-1 3 0,0 2 0,1 5 16,4 4-16,-6 3 0,-4 4 15,0 7-15,-5 5 16,-7 2-16,-3 2 0,-6 4 0,-4 3 0,-5-1 16,-4 1-16,-5 1 0,-4 1 15,-4-3-15,-4-4 0,-6 0 16,-2 2-16,-2-5 0,-2-1 0,0-6 15,-1-1-15,6-5 0,5-3 16,6-8-16,4-6 16,2 3-16,2 3 0,3 2 15</inkml:trace>
  <inkml:trace contextRef="#ctx0" brushRef="#br0" timeOffset="165316.3949">9089 8924 0,'0'0'0,"0"0"16,-6 22-16,1-3 0,-3 3 0,-10 17 15,-5 9-15,-2 0 0,0 2 16,-3 9-16,0-2 16,0-2-16,3-8 0,2-2 0,3-8 15,5-12-15,3-5 0,4-7 16,4-5-16,3-4 0,1-2 0,6-6 15,5-6-15,2-2 0,0-2 0,5-8 16,5-7-16,4 0 0,2 1 16,11-3-16,7 2 15,-3 4-15,-1 5 0,5 1 0,-3 5 16,-3 7-16,-3 6 0,-7 6 16,-3 5-1,-6 3-15,-3 1 0,-7 7 16,-4 5-16,-6-2 0,-4-3 0,-4 0 15,-2-1-15,-4-2 0,-4 0 16,-7 0-16,-4 0 16,-3-5-16,1-2 0,-7-4 0,-3-3 15,4-1-15,2-2 0,-3-7 16,5-6-16,9-1 0,4-1 0,3 1 16,3 4-16,3 2 0</inkml:trace>
  <inkml:trace contextRef="#ctx0" brushRef="#br0" timeOffset="165517.1293">9727 8878 0,'0'0'0,"0"0"0,0 0 16,-2 37-16,-3-14 0,-5 6 15,-4 5-15,-6 15 0,-1 1 0,-2 11 16,3-3-16,4-8 0,1-6 15,2 2-15,2-5 0,2-6 16,3-5-16,1-3 0,2-4 0,1-7 16,0-6-16,1-3 0,-1-1 15,1-1-15</inkml:trace>
  <inkml:trace contextRef="#ctx0" brushRef="#br0" timeOffset="165849.5069">9802 9363 0,'0'0'0,"0"0"0,0 0 0,35 3 16,-17-1-16,3-2 16,2 0-16,7-2 0,-1 0 0,3-1 15,2 0-15,2-4 0,-3 0 16,-4-1-16,-4 1 0,-3-1 16,-3-2-16,-7-2 15,-4-2-15,-5-2 16,-4 0-16,-7 1 0,-4 0 0,-6 2 15,-3 1-15,-4 6 16,-4 2-16,-3 4 0,-2 4 0,0 8 16,0 5-16,2 3 0,1 3 15,-2 7-15,4 2 0,8 0 16,6-1-16,9-1 0,8 1 0,7-4 0,9-3 16,11-4-16,7-2 15,6-8-15,3-3 0,-4-3 0,-10 0 16,-8 0-16</inkml:trace>
  <inkml:trace contextRef="#ctx0" brushRef="#br0" timeOffset="166266.5181">10725 9306 0,'0'0'0,"0"0"16,0 0-16,0 0 0,-12-18 15,3 11-15,-4 1 0,-3-1 16,-3 2-16,-3 0 0,-3 4 15,-2 1-15,0 4 0,-7 3 16,1 4-16,1 3 0,1 3 0,-2 9 16,4 1-16,8-2 0,7-2 0,7-1 15,7-1-15,7-2 0,5-2 16,7-6-16,6-4 0,5-3 16,4-4-16,10-5 0,2-5 15,-3-2-15,-4 0 0,-2-10 16,0-4-16,1-9 15,-3 0-15,-5-5 16,-1-4-16,-2 0 0,-3 0 0,-4 1 16,-5 1-16,-2 3 0,-3 8 15,-3 8-15,-2 7 0,-1 6 16,-2 2-16,-2 8 0,-5 4 16,-2 6-16,-3 4 0,-4 9 15,-4 9-15,-1 4 0,-1 3 0,-3 5 0,-2 4 16,-2 7-16,4 1 0,6-6 15,4-3-15,6-4 0,2-5 16,9-2-16,4-10 0,-1-8 16,-3-5-16,0-2 0</inkml:trace>
  <inkml:trace contextRef="#ctx0" brushRef="#br0" timeOffset="166404.5632">11291 9507 0,'0'0'16,"0"0"-16,0 0 0,-35-5 15,35 5-15,-21-3 0</inkml:trace>
  <inkml:trace contextRef="#ctx0" brushRef="#br0" timeOffset="169251.8238">8873 10543 0,'0'0'0,"0"0"16,0 0-16,0 0 0,0 0 0,0 0 0,0 0 15,22-3-15,-22 3 0,0 0 16,0 0-16,24 0 0,-15 2 0,2-2 16,1 0-16,1 0 15,1 0-15,3 1 0,2-1 0,-1 1 32,2 1-32,5-1 0,0-1 15,8 0-15,0 2 0,4-1 16,5 0-16,-1 1 0,-2-1 0,13 0 15,2 2-15,-3-1 0,1-2 16,11 1-16,1 3 0,-4-3 16,-3 0-16,8-2 0,-3-1 15,-6 3-15,-4 1 0,6 0 16,-2 0-16,-12-2 0,-3 0 0,4-4 0,-2-2 16,-6 5-16,-4 2 0,-4 2 15,-4 0-15,-7-3 0,-4 0 16,-9 1-16,-5 1 0,-7-2 0,-7-2 15,6 1-15,1 1 16,2-1-16</inkml:trace>
  <inkml:trace contextRef="#ctx0" brushRef="#br0" timeOffset="172266.3406">11256 10404 0,'0'0'0,"0"0"15,0 0-15,0 0 0,0 0 0,0 0 16,24-7-16,-24 7 16,0 0-16,29-3 0,-14 3 15,1 1-15,0 1 0,4 0 0,3-1 16,3 0-16,1-1 0,15 2 0,5 0 15,-1-1-15,0 0 0,16 0 16,3 2-16,-3-3 0,-2-1 16,17-2-16,4 0 0,4 0 15,-9 3-15,14-5 0,1-1 16,-12 1-16,-7 0 16,29-1-16,-9 1 0,-16 0 15,-11 1-15,-5-1 0,-1 0 16,-14 3-16,-7 3 0,-10-3 15,-5 0-15,-7 0 0,-5 2 16,-5-1-16,-3-2 0,-8 1 0,-4 0 0,4 0 16,2 1-16,-1 1 0</inkml:trace>
  <inkml:trace contextRef="#ctx0" brushRef="#br0" timeOffset="174065.6279">11845 9333 0,'0'0'0,"0"0"15,0 0-15,0 0 0,0 0 0,4 32 16,-4-32-16,-2 32 0,0-15 0,0 3 16,-1 4-16,2-3 0,1 0 15,1 3-15,3 1 0,0-3 16,2-3-16,2-4 0,5-3 15,0-3-15,1-4 0,4-5 16,2-3-16,-1-3 0,1-1 0,7-8 16,0-2-16,-2-1 0,-3 0 15,0-3-15,0-3 0,-2 0 0,-3 2 16,2-2-16,-3 2 0,-4 7 16,-4 3-16,-2 3 0,-4 2 15,-2 7-15,-3 7 0,-4 6 16,-3 5-16,0 2 0,1 2 0,3 4 15,1 3-15,3-3 16,1-2-16,7 2 16,5-4-16,0-7 0,1-3 15,9-5-15,5-5 0,-3-3 16,3-3-16,7-6 0,2-5 16,-4 1-16,-2-1 0,-1-5 15,1-5-15,-5 1 0,-3 1 0,-3-4 16,-3-3-16,-4 3 0,-3 4 15,-3-3-15,-3 1 0,-2 7 0,-2 2 16,-3 4-16,-4 4 0,0 3 16,-1 2-16,-1 4 0,-1 3 15,2 2-15,2 1 0,1 3 16,1 3-16,2-5 0,1 0 0,-1-2 16</inkml:trace>
  <inkml:trace contextRef="#ctx0" brushRef="#br0" timeOffset="174288.5312">12877 9336 0,'0'0'0,"0"0"0,0 0 16,0 0-16,-11 25 0,11-25 0,-16 29 15,7-11-15,1 0 0,-3 2 16,-3 2-16,2-1 0,0-3 0,-1 1 15,2-2-15,3-2 0,3-2 16,2-6-16,3-7 16,4-1-16,-2-5 0,2-5 0,2-5 15,-2 3-15,0 1 0,-1 3 0</inkml:trace>
  <inkml:trace contextRef="#ctx0" brushRef="#br0" timeOffset="174404.2162">12801 9154 0,'0'0'0,"0"0"15,0 0-15,0 0 0,0 0 0,0 0 16,32 11-16,-32-11 16,29 7-16,-29-7 0,38 14 15,-21-7-15,-1-1 0,-3-1 16</inkml:trace>
  <inkml:trace contextRef="#ctx0" brushRef="#br0" timeOffset="174790.0183">13159 9354 0,'0'0'0,"0"0"16,0 0-16,-12 23 0,12-23 0,-16 26 15,4-8-15,-2 1 0,-2 1 16,-2 2-16,0-1 0,4-2 16,2-1-16,1-5 0,2-2 15,1-3 1,3-2-16,0-2 0,2-3 15,3-1-15,-1-5 0,5-3 16,5-3-16,0-4 0,1 0 0,4-5 16,3-3-16,1 2 0,1 1 15,6-4-15,3 3 0,-3 3 16,-2 4-16,0 4 0,-3 1 16,-1 3-16,0 2 0,-1 5 0,-1 7 15,-2 2-15,-3 1 0,-3 7 16,-4 2-16,-1 0 0,-1-1 0,-3 3 15,-1 2-15,-2-2 0,1-1 16,-1-2-16,0 1 0,0-5 16,1 0-16,2-5 0,2-5 15,-1 1-15,1-3 16,-1 0-16</inkml:trace>
  <inkml:trace contextRef="#ctx0" brushRef="#br0" timeOffset="184801.501">18627 10972 0,'0'0'0,"0"0"0,0 0 16,0 0-16,18 16 0,-18-16 0,24 19 16,-24-19-16,30 26 15,-9-11-15,4 2 0,0-2 0,0-2 0,1 2 16,-4-3-16,-3-2 0</inkml:trace>
  <inkml:trace contextRef="#ctx0" brushRef="#br0" timeOffset="192756.97">11064 9726 0,'0'0'0,"0"0"0,0 0 15,0 0-15,0 0 0,-14 23 0,14-23 16,-12 19-16,12-19 0,-13 30 16,6-11-16,-1 2 0,-1 2 15,1 3-15,-2 4 0,0 9 16,1-1-16,2 3 0,3 0 15,3 7-15,4-1 0,5-3 16,3 1 0,6 3-16,3-6 0,5-5 0,2-3 15,2-6-15,1-5 0,3-3 16,2-1-16,0-5 0,0-3 16,8-7-16,2-5 0,-6-3 15,-1-2-15,-2-6 0,1-4 16,-4-3-16,-3-3 0,-3-3 15,-4-4-15,-5-3 0,-5-2 0,-3 2 0,-4 2 16,-1-4-16,-3-1 0,-4-2 16,-3-2-16,-2 0 0,-3 3 15,-6-2-15,-1-1 0,-1 3 16,0 2-16,1 4 0,-1-1 16,1 3-16,-1 3 0,-4 0 15,-3 3-15,-2 3 16,0 2-16,-3 4 0,-3 2 15,-2 3-15,1 1 0,-1 7 16,0 3-16,8 1 0,7-3 0,6 1 16</inkml:trace>
  <inkml:trace contextRef="#ctx0" brushRef="#br0" timeOffset="265360.4702">29372 9839 0,'0'0'0,"0"0"16,0 0-16,0 0 0,28-4 0,-6 1 15,8 1-15,4 0 16,3 1-16,16 0 0,3 2 0,-1 1 15,-1 0-15,0 0 0,-10 1 16,-7-2-16</inkml:trace>
  <inkml:trace contextRef="#ctx0" brushRef="#br0" timeOffset="266643.9125">28921 10641 0,'0'0'15,"0"0"-15,0 0 0,0 0 0,19 24 16,-19-24-16,19 26 0,-6-9 16,0 1-16,-1-1 0,-2-3 15,-1-2-15</inkml:trace>
  <inkml:trace contextRef="#ctx0" brushRef="#br0" timeOffset="301478.4209">12514 10693 0,'0'0'0,"0"0"0,0 0 16,0 0-16,0 0 0,0 0 0,0 0 0,0 0 0,14 26 15,-14-26-15,1 23 16,-1-23-16,0 29 0,0-11 0,2 4 16,0 0-16,1-1 0,3-2 15,1-3-15,2-2 0,1-2 16,4 0-16,3-4 0,1-3 0,0-4 16,3-5-1,2-4-15,1-3 0,-2-2 16,1-1-16,2-3 0,5-5 15,-1-1-15,-5 1 0,-3-2 16,-4 6-16,-2 2 0,-4 4 16,-1 3-16,-3 3 0,-1 1 0,-3 8 15,-2 5-15,-1 5 16,-1 4-16,-2 6 0,-2 6 0,2-1 0,2 1 16,2-1-16,2 0 0,4-3 15,2-2-15,3-5 0,3-4 16,4-5-16,3-4 0,4-5 15,3-3-15,0-4 0,-1-3 16,5-8-16,-1-4 0,-3-2 0,-1 1 16,0-8-1,-2-6-15,-5 3 0,-3 4 16,-4-2-16,-5 3 0,-4 8 16,-1 4-16,-4-1 0,-4 3 15,-1 6-15,-2 4 0,-1 5 16,1 3-16,1 1 0,2 3 0,4 1 15,3 1-15,-1-3 0,0 0 16,0-1-16</inkml:trace>
  <inkml:trace contextRef="#ctx0" brushRef="#br0" timeOffset="301679.0702">13755 10743 0,'0'0'0,"0"0"16,0 0-16,0 0 15,-10 24-15,10-24 0,-15 28 16,6-11-16,-1 4 0,-1 0 16,0 4-16,1-2 0,3-2 0,-2 3 15,2-2-15,3-5 0,0-6 16,3-4-16,4-7 0,-3 0 16,2 3-16,-2-3 0</inkml:trace>
  <inkml:trace contextRef="#ctx0" brushRef="#br0" timeOffset="301810.1999">13777 10542 0,'0'0'15,"0"0"-15,0 0 0,0 0 0,0 0 16,28 5-16,-28-5 0,25 11 0,-25-11 16,26 10-16,-16-6 0,-2 0 0</inkml:trace>
  <inkml:trace contextRef="#ctx0" brushRef="#br0" timeOffset="302166.863">14062 10785 0,'0'0'16,"0"0"-16,0 0 0,-23 25 16,13-14-16,-1 2 0,-1 3 15,-3 3-15,3 1 0,1-3 0,2-2 16,2-3-16,0-2 15,1-3-15,3-3 0,1-3 0,1-3 16,2-5-16,2-6 0,3 1 0,2-2 16,3-4-16,2-5 0,2 0 15,2 1-15,6-3 0,2 2 16,-1 4-16,1 2 0,-1 5 0,1 2 16,-1 5-16,-4 4 0,1 3 15,-1 4-15,-1 2 0,-2 4 0,-4 4 31,-2 6-31,-2 0 0,-4 2 16,-2 4-16,-1 1 16,-4-3-16,1-2 0,0 1 0,1-2 0,-1-7 0,0-3 0,3-2 15,3-3-15,0-4 0,2-5 16,-2 1-16,0-1 16,-2 0-16</inkml:trace>
  <inkml:trace contextRef="#ctx0" brushRef="#br0" timeOffset="302384.7551">14945 10611 0,'0'0'0,"0"0"15,0 0-15,0 0 0,-25 12 16,25-12-16,-40 20 0,15-4 0,-3 3 16,-10 10-16,1 3 15,4 1-15,4-1 0,1 4 16,6-3-16,5-5 0,5-5 15,7 2-15,9-3 16,2-10-16,5-3 0,6-5 0,4-2 16,-1-3-16,0-3 0,-5 0 15,-2 2-15,-3 0 0</inkml:trace>
  <inkml:trace contextRef="#ctx0" brushRef="#br0" timeOffset="302696.0885">14812 10843 0,'0'0'0,"0"0"0,0 0 16,0 0-16,30 4 0,-30-4 0,37 3 16,-15-3-16,2-1 0,4-2 15,3 0-15,7-2 0,-2 1 0,1-2 16,0-3-16,4 0 0,-4-1 16,-7-3-16,-2-2 15,-6 1-15,-5 2 0,-9-4 0,-5 0 16,-7 2-1,-5 0-15,-8 3 0,-7 3 16,-5 3-16,-3 3 0,-4 6 16,-3 4-16,-4 7 0,3 2 0,7 8 0,5 5 15,5 1 1,7 1-16,8 8 0,9 1 0,10-7 16,8-3-16,12-3 0,8-4 15,2-4-15,4-3 0,-12-5 0,-8-3 16,-6-2-16</inkml:trace>
  <inkml:trace contextRef="#ctx0" brushRef="#br0" timeOffset="304903.1991">3079 10748 0,'0'0'16,"-13"1"-16,-9 0 0,-2 1 0,-5 0 15,-18 6-15,-20 8 0,0-1 16,-2 0-16,-22 11 0,-15 9 16,8 3-16,7-1 0,-38 27 15,-3 8-15,20-4 0,17-1 0,7 2 16,5 2-16,21-4 0,12-4 16,6 10-16,5 7 0,14-7 15,12-5-15,16 1 0,8 1 16,11-9-16,9-6 0,22 0 15,16 2-15,1-13 0,-4-8 0,29-3 32,17-3-32,1-5 0,0-2 0,26-3 15,20-2-15,-5-7 0,-5-4 16,31-4 0,17-5-16,-12 1 0,-13-1 0,39-3 0,26-4 15,-24 0-15,-17 0 0,20-1 16,14-2-16,-12 4 0,-11 2 0,27-3 15,15-3-15,-23 2 0,-15 2 16,20 2-16,11 0 0,-21 2 0,-15 1 16,15-4-16,10-1 0,-29-3 15,-20-1-15,1-2 0,0-2 16,-18-5-16,-12-5 0,-7-11 16,-7-7-16,-34 5 15,-25 6-15,-11-8 16,-6-5-16,-12-4 0,-9-3 0,-18-3 15,-12-1-15,-11-2 0,-6-2 16,-22-10-16,-13-7 0,-17 10 16,-8 7-16,-20-3 0,-14-2 15,-5 3-15,-5 2 0,-18 1 16,-13 3-16,-7 6 0,-4 4 16,-23 2-16,-15 2 0,-3 8 0,-2 6 0,-23 6 15,-14 1-15,2 5 0,6 2 16,-27 7-16,-15 5 0,-1 11 15,0 8-15,-18 9 0,-15 10 16,8 10-16,6 8 0,-12 16 16,-6 12-16,10 5 0,8 5 0,89-28 15,63-20-15,39-13 0</inkml:trace>
  <inkml:trace contextRef="#ctx0" brushRef="#br0" timeOffset="331949.857">2261 13808 0,'0'0'0,"0"0"0,0 0 0,0 0 15,0 0-15,0 0 0,0 0 16,29-3-16,-29 3 0,22 1 16,-22-1-16,27-1 0,-11 1 0,0 0 15,3-3-15,0 2 0,3-1 0,3 0 16,4-1-16,1 2 15,-1-2-15,13-1 0,2 1 0,9-1 16,1 0-16,4-1 0,1 0 16,11 0-16,-1 2 0,1-1 15,-1 0-15,14-3 0,-4 1 0,-1 0 32,2 2-32,8 1 0,-5 2 0,11-1 15,-1 0-15,23-1 0,-11 0 16,-2 1-16,-1 1 0,-4 1 15,-3 0-15,2 0 0,0-2 16,-4 0-16,-1 2 0,3 2 16,2 0-16,-4 0 0,-1-1 0,4 0 15,2 0-15,-3 0 0,-3 0 0,3-1 16,1-1-16,-2-1 0,-2 1 16,5-2-16,4-1 0,-3 0 15,0 0-15,2 1 0,2 1 16,-3-1-16,-1 1 0,1-1 15,2 0-15,-4-3 0,-2-2 0,6 3 32,2 2-32,-1-1 0,-3 1 0,1-1 15,2 1-15,-3 0 0,-1 1 16,4-2-16,1 0 0,1-1 16,-1 0-16,3 0 0,1 3 15,-6 1-15,-4 0 0,11-3 16,7-3-16,-1 3 0,-2 1 0,4 2 15,2-1-15,-1 1 0,-1 0 0,7 0 16,5-1-16,-4 5 0,-3 4 16,5-4-16,4-4 0,-5 4 15,-1 2-15,4-1 0,3 0 16,-3 0-16,-3-1 0,8 0 16,2-1-16,0 0 0,-1 0 0,2 4 15,2 2-15,-5-2 0,-2-2 0,6-1 16,3 1-16,-3 0 0,-2 1 15,1 1-15,0 3 0,-3-3 0,-1-2 16,4 0-16,1 3 16,-4-2-16,-3 2 0,5-1 15,1 1-15,-1-2 0,-3 1 16,4 1-16,1-2 16,-1 0-16,-1 0 0,1 0 15,3 2-15,-5-1 0,-4-2 16,5 3-16,5 0 0,-4 4 0,-3 1 15,0 0-15,-1-1 16,-2-3-16,-1 0 0,5 3 16,5 5-16,-11-5 0,-6-3 0,0 2 15,2 0-15,-4-2 0,-6 1 0,4-5 16,1-3-16,-4-1 0,-4 1 0,17-2 16,11 1-1,-14-4-15,-11-1 0,-7 4 16,-5 3-16,-4-2 0,-1 0 0,16-6 15,11-5 1,-2 0 0,-1 0-16,-31 7 0,-23 5 0,2-6 15,4-4-15,-3 1 0,-3 0 0,1 1 16,2 1-16,-6 1 16,-5 0-16,0-3 0,-2-2 0,-6 7 15,-5 5-15,2-1 0,4 1 16,-4-2-16,-3-2 0,-2 1 15,0 0-15,-3 0 0,-4 1 0,-3-2 16,-2-2-16,-5 6 0,-1 4 0,0-2 16,1-2-16,-7-2 0,-4 0 15,-6-2-15,-2-4 0,-4 3 16,-3 3-16,0-3 0,-1-1 16,-2 0-16,0-1 0,2 3 15,-1-1-15,2 3 0</inkml:trace>
  <inkml:trace contextRef="#ctx0" brushRef="#br0" timeOffset="343034.8136">2116 15009 0,'0'0'0,"0"0"16,0 0-16,0 0 0,0 0 0,0 0 0,0 0 15,0 0-15,0 0 0,25-14 16,-25 14-16,0 0 0,32-1 0,-32 1 16,29-3-16,-12 2 0,2-2 15,3 2-15,3-1 16,4 2-16,1-1 0,16-1 16,1 1-1,1 0-15,-1-2 0,16 1 0,-1 1 16,12-1-16,-2 0 0,12 0 15,13-1 1,1 1-16,4 2 0,-2-2 16,-17 0-16,35 0 0,7 0 15,-14-1-15,-14 1 0,4 1 0,1 1 16,-10-1-16,-7 0 0,8 0 0,6 1 16,2 2-16,2 2 15,9-3-15,5-2 0,-25 2 0,-16 1 16,0-4-16,1 0 0,8 2 0,5 2 15,-1 2-15,1 0 16,-6-3-16,-5-3 0,3 1 0,-1 0 16,-4 0-1,-2 0-15,-2-1 0,-2 1 16,-3-1-16,-5 1 0,1-2 16,0 0-16,-2 0 0,-2 1 0,-5 0 15,-1-2-15,-2 3 0,-1 2 16,-4-1-16,1 0 0,-4-1 15,-6 0-15,-2 1 0,-6 2 16,-3 2-16,-5 3 0,2 1 16,2 2-16,-10 3 15,-4 1-15,-10-4 0,-6-3 0,1-5 16,1-1-16,2-1 16</inkml:trace>
  <inkml:trace contextRef="#ctx0" brushRef="#br0" timeOffset="350317.3729">6972 15009 0,'0'0'0,"0"0"15,0 0-15,0 0 0,0 0 0,0 0 16,0 0-16,0 0 0,0 0 15,9-23-15,-9 23 0,0 0 16,0 0-16,0 0 0,17-17 16,-17 17-16,0 0 0,0 0 15,26-11-15,-26 11 0,0 0 0,0 0 32,24-8-32,-17 6 0,1 1 15,1-1-15,0 1 0,0 1 16,0 0-16,0-1 0,0 1 15,1-2-15,2 2 0,2 0 16,0-1-16,0 1 0,1 0 0,1 0 16,0 1-1,0 1-15,0-1 0,2 0 0,0 1 0,1-1 0,-2 0 16,5 0-16,1 1 0,-4 0 16,2 0-16,0-1 0,0 0 15,-1 0-15,0 1 0,0-1 16,-4 1-16,1-1 0,-1 0 0,2 0 15,2-1 1,1 1-16,1 0 0,-2 0 0,-3 0 0,0-1 16,-1-1-16,1 1 0,-1 1 15,2 0-15,1 1 0,-3 0 16,1-1-16,-3 1 0,3 1 16,-3-1-16,0 1 0,1 0 15,0 1-15,1-1 0,-1-1 0,2 0 31,0-1-31,0 1 0,-1-1 0,1 1 16,-2 0-16,0 0 0,-1 0 16,1-1-16,2 1 0,-2-1 15,0-1-15,-1 1 0,0 0 16,2 0-16,-4 1 0,1-1 16,0 0-16,0 0 0,-1 0 0,2 0 15,0-1-15,1 1 0,-1 0 0,-1 0 16,2 2-16,-2-2 0,0 1 0,-1-1 15,0-1-15,-1 0 16,0 1-16,1-1 0,1 0 16,-1 0-16,0 0 0,1 2 15,1-1-15,0-1 0,-4 2 0,2-1 16,0 0 0,-3-1-16,-1 0 0,3-1 15,0 1-15,-2 1 0,0 1 0,1-1 16,1-1-16,0 2 15,0-1-15,0 1 0,1-1 16,-1 0-16,0 0 0,0 0 16,0-1-16,-1 0 0,-1-1 0,1 1 15,0 1-15,1-1 0,0 0 0,1-2 16,0 1-16,-1 1 0,-1 1 16,1-1-16,0 0 0,0 0 15,-1 0-15,0 0 0,0-1 16,-1 1-16,0 0 0,1-1 15,0-1-15,-1 0 0,1 0 0,1 1 16,1 0-16,0-1 0,-1 0 0,0 2 16,1 1-16,-3 0 0,-1-1 0,1-1 15,0 0-15,0 0 16,-1-1-16,0 1 0,1 1 16,0-1-16,0 1 0,0 0 15,1-1-15,-1 0 0,0 0 0,0 1 16,0-1-1,0 1-15,0-1 0,-1 0 16,1 1-16,-1 0 0,0 0 0,-2 0 16,1 0-16,-1-1 0,0 1 15,1 0-15,0 0 16,0 0-16,-2-1 0,2 0 16,1-1-16,-1 1 0,1 1 0,0-1 15,1 0-15,-2 0 0,1-1 0,1 2 16,0-1-16,0 1 0,-2-1 0,1 1 15,0 0-15,0 1 16,-2-1-16,1 0 0,-1 0 16,1-1-16,-2 0 0,2 1 15,1 0-15,0 0 0,-1 0 0,1 0 16,1-1 0,0 1-16,-2 1 0,1-1 15,0 0-15,-1 0 0,1 0 16,1 0-16,0 0 0,-1 0 15,-2 0-15,1 0 0,-1 0 16,1-1-16,0 1 0,-1 0 16,2 0-16,0 0 0,-1 1 15,1-1-15,0 1 0,0-1 0,-1-1 0,2 1 16,0-1-16,0 1 16,0 0-16,-1-1 0,1 0 15,0 1-15,-1 0 0,-1 0 16,1 0-16,-1 0 0,-1-1 15,1 0-15,1 1 0,-1 0 0,1 0 16,0 0 0,1 1-16,0-2 15,-1 1-15,1-2 0,-1 2 0,1 0 16,-1-1-16,1 1 16,0-1-16,0 1 0,-1 0 0,-1-1 15,0-1-15,0 1 16,0 0-16,1 0 0,0 1 0,-2 0 15,1 1-15,0-1 0,-1 2 0,2-2 16,0-2-16,0 2 16,1 0-16,0-1 0,1 0 15,-1 0-15,0 0 0,-2-1 16,1 0-16,0 1 0,0-1 0,-2 1 16,1 0-16,-1 1 0,1 1 0,1 0 15,-1-1-15,1 0 0,1 0 0,-1 0 16,-2 1-16,2-2 0,1 0 0,1 0 15,1 0 1,0 1-16,0-1 16,-1 1-16,-1-1 0,-1 0 0,0 0 15,0 1-15,0 2 0,-1-2 16,2 1 0,-1-2-16,0 0 0,-1 0 15,2 0-15,0 0 0,0-1 0,1 1 0,0 0 16,-1 0-16,1 1 15,-1 0-15,0-1 16,0 0-16,-1 0 0,-1 0 0,1 1 16,0-1-16,-1 1 0,2 0 15,0 0-15,0-2 16,0-1-16,1 1 0,1 1 0,0 1 16,-1 1-16,0-1 15,1 0-15,-2 0 0,0 0 0,0 0 16,0 0-16,0 0 0,-2 0 0,2 1 15,1 0-15,0 0 0,0 0 0,1-2 16,0-1 0,0 1-16,-1 1 0,0 0 0,1 0 0,-1 0 0,-1 0 15,0 0-15,-1 0 0,1 0 16,-1 0-16,1 0 0,0 1 16,-1-1-16,1 0 0,2 0 15,1 0-15,-1 0 0,0-1 0,0 2 16,2 1-1,-2-1-15,-1-1 0,-1 0 16,1 0-16,-1 0 0,0 2 0,0-1 16,1-2-16,0 0 0,0 1 15,1 0-15,1 0 0,-1 0 16,0 1-16,0 0 0,1-1 16,-1 1-16,-1-1 0,0 2 15,0-1-15,-1-1 0,-1 0 0,1 1 16,1 0-16,-1 0 0,0 1 0,0 0 15,-1-1-15,2-1 0,1-1 16,0 1-16,1 1 0,-2-1 16,0 0-16,0 0 0,-1-1 15,0 1-15,-1 0 0,0 0 16,2 0 0,-1 0-16,0 0 0,1-1 0,1-2 15,-2 1-15,-2 1 0,2 0 16,0 2-16,0-1 0,-1-1 0,0 0 15,2 0-15,0 0 16,-1 1-16,0-1 0,0 0 16,-2 1-16,2 1 0,0-2 15,0 0-15,1 0 0,0-2 0,0 1 0,0 0 16,0 0-16,-1 0 0,1 1 16,0 0-16,-1-1 0,0 0 0,0 0 15,0-1-15,-1 1 16,0 1-16,0 1 0,0-2 15,0 1-15,1-1 0,0 1 16,1 0 0,0-1-16,0 2 0,0 0 0,0-1 15,0 0-15,-1-1 0,1 0 16,0 1-16,-1-1 0,-1 0 0,1 0 16,0 0-16,-2 0 15,1 1-15,2 0 0,2 1 16,-2-2-16,-1 1 0,0 0 15,0 1-15,1 0 0,0-1 0,0 0 0,1 1 16,-1-1-16,-1 1 0,0-1 16,0 1-16,-2-2 0,1 1 15,1-1-15,0 0 0,0 1 16,-1 1-16,2 0 0,0 1 16,0 0-16,0-1 0,0-1 15,0 1 1,0-1-16,-1 0 0,-1 0 0,1 1 15,0 0-15,-1 0 0,0-1 16,-1 0-16,1 1 0,1-1 0,0 1 16,1 1-16,-2-1 0,0 2 15,1-2-15,2 1 16,-1 0-16,-1-1 0,1 0 0,-1 0 16,0 0-16,0 0 0,0 1 0,0 0 15,-2 0-15,1 1 0,1-1 16,0-1-16,1 0 0,1-1 0,0 0 15,-1 1-15,0 1 0,0 0 16,0 1-16,1 0 16,-2-1-16,1 0 0,-1-1 0,1 1 15,-1 0-15,0 1 0,0-1 0,1 1 16,1 0-16,0 0 0,0-1 16,1-1-16,-1 2 0,-1-1 0,1 0 15,0 0-15,0 1 0,-1 0 16,0 1-16,-1 0 15,1 0-15,0-1 0,1-1 0,1 0 16,1 0 0,-2 1-16,1-1 0,1 1 15,-1-1-15,0 0 0,-1 1 16,0 0-16,0 0 0,-1 1 0,0-1 16,1 0-16,0 1 0,0-2 15,0 1-15,1 1 16,1-2-16,-1 0 0,0 1 0,0 0 15,-1 0-15,0-1 0,-1 0 0,0 1 16,0 1-16,0-2 0,1 2 16,1-1-16,0 0 0,-1 0 0,1-1 31,0-1-31,0 1 0,0-1 0,1 0 0,-1 1 0,-1 0 16,-1-1-16,0 1 0,-1-1 15,1 0 1,0 0-16,1 0 0,1 1 15,1-1-15,-1-1 0,1 0 16,0 0-16,-1 0 0,-1 0 0,0 0 16,-1 1-16,0 0 0,0 0 15,1 0-15,0-2 0,0 1 16,1 1-16,0-2 0,1 0 16,-2 0-16,0 1 0,0-1 0,1 0 15,-1 0-15,-1 1 0,0-1 16,0 1-16,-2 0 0,1-1 0,1 0 15,1-1-15,-1 1 0,-1 0 16,1 0-16,2 1 0,-1-1 16,0 1-16,0-1 0,0 1 15,0 0-15,0 0 0,-1-1 0,0-2 16,0 1-16,-1 2 0,1-1 16,2 0-16,-1 2 0,0 0 0,0 0 15,0 0-15,-1 0 0,0 0 16,0 0-16,1 0 15,0 0-15,-1 0 0,0 0 0,-2 0 16,1 0 0,-1 0-16,1 0 0,2 1 15,-1-1-15,-2 1 0,3-1 16,2 0-16,-3 0 0,-1 1 0,2 0 16,1 0-16,-3 0 0,1 0 15,0-1-15,-1 1 0,0-1 16,0 0-16,1 0 0,0 0 15,-2 0-15,1 0 0,1 0 0,2 0 16,-1 1-16,-1-1 0,1 2 0,0-1 16,-1 0-16,0 0 0,0 0 15,-1 0-15,0 1 0,-1-1 16,1 1-16,1 0 16,0-2-16,1 0 0,0 0 0,0 0 15,-1 0-15,-1 0 16,1 0-16,1 2 15,-1-1-15,-1-1 0,-1 1 0,1 1 16,0-2-16,0 0 0,0 1 16,0 0-16,-1 0 15,1 0-15,1-1 0,1 0 16,-1 0-16,0 0 0,1 1 0,1-1 16,-1 1-16,-1 0 0,0-1 0,-1 0 15,0 0-15,-1 0 0,1 0 0,0 1 16,0-1-16,0 0 0,1 0 15,0-1-15,1-1 0,0 2 16,0 0-16,1 0 16,-1 1-16,-1 0 0,0 0 0,0 1 15,0 0-15,-2 0 16,1-1-16,1 1 16,0-1-16,0 0 0,1-1 0,0-1 15,0 1-15,0 0 0,1 1 16,0 0-16,-1 0 0,-1-1 0,0 1 15,1-1-15,-1 0 16,-1 1-16,1-1 0,0 2 16,1-2-16,1 0 0,0 0 0,0-2 15,-1 2-15,0 0 0,0 0 0,0 0 16,0 0-16,-1 0 0,0-1 16,0 1-16,0 0 0,-1 0 0,1 0 15,1 1-15,-1-1 16,0 0-16,1-1 0,1 0 15,0-1-15,-1 0 0,0 0 0,1 1 16,-1 0-16,-1 0 0,1 1 16,0 0-16,0 0 0,-1 0 0,0-1 15,1-1-15,0 0 16,1 0-16,0 2 0,1 0 16,0-1-16,-2 1 0,0 0 15,0 0-15,-1-1 0,-1 1 16,3 0-16,0 0 0,-1 1 15,-1 0-15,2-1 0,2-1 16,-1 1-16,1-1 0,-1 1 16,0 1-16,-1-1 0,-1 0 0,1 0 15,1 0-15,1 0 16,-1-1-16,0-1 0,1 2 16,0-1-16,-2 0 0,3 0 0,2 2 0,-5 0 15,-1-1-15,3 0 0,1-1 16,-4 0-16,0 1 0,1 0 15,1 0-15,0-1 0,-1 1 0,5 0 16,-1 0-16,-3-1 16,-2-1-16,3 1 0,0-1 15,-3 1-15,0 0 16,5-1-16,0 0 0,-4 1 16,1 0-16,1-1 0,0 0 15,-1-1-15,0 2 0,-1-1 16,0 0-16,-2 0 0,0 1 0,3-2 15,0 1-15,-2 0 0,1 1 16,3-1-16,-1 0 16,-3 1-16,0 0 0,2-1 0,0 0 0,-3 1 15,-1 0-15,1 0 0,1 0 16,0 1-16,0 0 0,0 0 16,0-1-16,0 0 0,0 1 0,1-1 15,1-1-15,-2 1 16,-1 0-16,1-1 0,0 0 15,0 0-15,-2-1 0,3 3 0,0 0 0,-1 1 16,-1 0-16,1-1 0,1 0 16,-1 0-16,0 0 0,0 0 15,0-2-15,-1 1 0,0 0 0,0 0 16,0 0-16,-1-1 0,0 0 16,1 1-16,1-1 15,-1 2-15,0-1 0,0 1 16,0 1-16,1 0 15,0 0-15,0-1 0,0-2 16,-1 2-16,-1 1 0,1-1 16,0-1-16,-2 1 0,1-1 0,1 2 15,1 1-15,0-1 0,-1 0 16,0 1-16,1 0 16,0-1-16,0 0 0,0 0 0,-1-1 0,0 0 15,-1 1-15,1 0 0,0 0 16,-2 1-16,1-1 0,1 0 15,1 0-15,0 0 0,-1 1 0,1-2 16,1 0-16,-1 2 0,0-1 16,-1 0-16,1 0 0,-1 0 15,-1 0-15,1 0 16,0 0-16,0 0 16,0 1-16,0 0 0,2 0 15,-1 0-15,0-1 0,1-1 16,0 1-16,-1 0 0,0 0 0,0 0 15,0-1-15,-1 1 0,-1 0 16,0 0-16,0 0 0,1 0 16,-1-1-16,2 2 0,2-1 0,-1 0 15,-1 1-15,0 0 0,1 0 16,0 0-16,0 0 0,-1 0 16,0 0-16,-1 0 0,-1-1 0,2 0 15,2 0-15,0-1 0,0-1 16,0 1-16,0-1 0,-1 2 15,-1 0-15,0 0 16,0 0-16,-1-1 0,0 2 16,0-2-16,0-2 15,0 2-15,0 0 0,1 0 16,0 0-16,0 0 0,0 0 0,0 1 16,0 0-16,0-1 0,0 0 15,-1 0-15,0-1 0,-1 0 16,-1 1-16,1 0 0,0 0 0,0 1 15,0 0-15,1-1 0,1-1 16,-1 0-16,-2 1 0,2-1 16,0-1-16,-1 1 0,-1 0 0,1 0 15,1 1-15,-2-1 0,1 1 16,0-1-16,0 1 0,-1-1 16,-1 1-16,1 1 0,1 1 0,0-1 0,-2 0 15,2-1-15,1 1 16,0-1-16,-1 1 0,0 0 0,-1-1 15,1 1-15,0-1 0,0 1 16,1 0-16,-1-1 0,-2 1 0,1-1 16,0 0-16,-2 1 15,1 0-15,0 0 16,-1-1-16,1 1 0,-1 1 16,1-1-16,0-2 15,-1 1-15,2 0 0,-2 0 0,-2-2 16,1 2-16,1 1 0,-1 0 15,1-1-15,-2 1 0,1-1 0,-2 0 16,0 0-16,1 0 16,-1-1-16,-1 2 0,0 0 0,1-1 0,-1 0 15,-2 0-15,2 1 0,-2-1 16,2 0-16,-2 0 0,2-1 16,-2 1-16,0 0 0,0 0 15,0 0-15,0 0 0,0 0 0,0 0 16,0 0-16,0 0 15,0 0-15,6 2 16,-6-2-16,0 0 0,0 0 16,0 0-16,0 0 0,0 0 15,0 0-15,0 0 0,0 0 16,0 0-16,0 0 0,0 0 16,0 0-16,0 0 0,0 0 0,0 0 15,0 0-15,0 0 16,0 0-16,0 0 0,0 0 0,7 0 0,-7 0 15,0 0-15,0 0 0,0 0 16,0 0-16,0 0 0,0 0 16,0 0-16,0 0 0,0 0 15,0 0-15,0 0 0,0 0 0,0 0 16,0 0-16,0 0 0,-6 4 16,6-4-1,0 0-15,-7 1 0</inkml:trace>
  <inkml:trace contextRef="#ctx0" brushRef="#br0" timeOffset="351125.8507">17057 15040 0,'0'0'15,"0"0"-15,0 0 0,0 0 0,0 0 16,0 0-16,0 0 0,0 0 16,0 0-16,0 0 0,0 0 0,0 0 15,0 0-15,0 0 0,0 0 16,0 0-16,0 0 0,0 0 16,0 0-16,0 0 0,0 0 0,0 0 15,0 0-15,0 0 16,0 0-16,0 0 0,0 0 15,0 0-15,0 0 16,0 0-16,0 0 0,0 0 16,0 0-16,0 0 0</inkml:trace>
  <inkml:trace contextRef="#ctx0" brushRef="#br0" timeOffset="359401.5904">16778 15111 0,'0'0'0,"0"0"0,0 0 16,0 0-16,0 0 0,0 0 0,-17 23 15,17-23-15,-12 17 0,12-17 16,-13 26-16,9-11 0,0 0 16,3 0-16,2 0 0,2-1 0,2-4 15,5 0-15,4 1 16,3-2-16,3-2 15,10 0-15,3-1 0,1-2 16,1 0-16,9-2 0,1-2 16,-5-3-16,-2 0 0,-5-5 15,-3-6-15,-6 4 0,-5 2 16,-4 1-16</inkml:trace>
  <inkml:trace contextRef="#ctx0" brushRef="#br0" timeOffset="359524.0572">17050 15155 0,'0'0'0,"0"0"0,0 0 0,0 0 16,0 0-16,0 0 0,-6 23 0,6-23 16,-2 26-16,2-26 0,-5 32 15,3-17-15,0-1 0,0-2 16,0-2-16,-1 0 0</inkml:trace>
  <inkml:trace contextRef="#ctx0" brushRef="#br0" timeOffset="359697.062">16720 15361 0,'0'0'0,"0"0"0,0 0 16,0 0-16,26 7 15,-26-7-15,32 5 16,-10-2-16,5-2 0,3 2 0,2 0 0,1 0 0,2 1 16,9 1-16,0-1 0,1 1 15,-8-3-15,-8 1 0</inkml:trace>
  <inkml:trace contextRef="#ctx0" brushRef="#br0" timeOffset="359887.2032">16886 15455 0,'0'0'16,"0"0"-16,-13 8 0,5-2 15,2-1-15,-4 5 16,-3 6-1,-2 0-15,1 3 0,-1 1 16,1-2-16,4-3 16,4-2-16,1-3 0,3-4 0,0-1 15,1 0-15,0-2 0</inkml:trace>
  <inkml:trace contextRef="#ctx0" brushRef="#br0" timeOffset="360072.2194">16937 15626 0,'0'0'15,"0"0"-15,0 0 0,0 0 16,12 24-16,-12-24 0,16 22 16,-5-10-16,2-1 0,2 0 15,4 0-15,0-2 0,-2-2 0,6-2 16,-4-2-16,0-1 0,-2-3 0,-3 0 16,-2 1-16,-2 0 0</inkml:trace>
  <inkml:trace contextRef="#ctx0" brushRef="#br0" timeOffset="360288.519">16549 15327 0,'0'0'0,"0"0"0,0 0 16,-10 23-16,10-23 0,-4 33 15,4-12-15,2 2 0,1 2 0,9 10 16,6 3-16,1-4 15,1-2-15,10 6 0,6-1 16,0-5-16,2-3 0,10 3 0,3-3 0,-1-5 16,1-6-16,-4-1 15,-13-5-15,-9-3 16</inkml:trace>
  <inkml:trace contextRef="#ctx0" brushRef="#br0" timeOffset="360442.0286">17343 15387 0,'0'0'0,"0"0"15,0 0-15,24 3 0,-24-3 0,30 6 16,-10-2-16,4 1 0,2-2 0,5 1 16,3 0-16,9 1 15,-1 0-15,-6-1 0,-7-1 0,-3 0 0</inkml:trace>
  <inkml:trace contextRef="#ctx0" brushRef="#br0" timeOffset="360789.4555">17719 15195 0,'0'0'0,"0"0"16,-2 21-16,2-21 0,-6 31 0,2-10 15,-3 5-15,0 5 0,0 4 0,-3 12 16,0 1-16,-1 9 0,1-2 16,-2-6-16,-1-4 15,1-1-15,5-8 0,-4-7 0,-1-8 16,-2-4-16,0-6 0,0-7 16,-1-5-16,2-8 0,0-6 15,1-2-15,1-2 0,2-1 16,1 0-16,4 3 0,2 2 0,3 1 15,3-1-15,4 3 16,2 2-16,11 0 0,10-1 0,-2 2 0,1 1 16,13-4-16,6-1 0,-11 2 15,-8 4-15,-7 0 0</inkml:trace>
  <inkml:trace contextRef="#ctx0" brushRef="#br0" timeOffset="361645.5456">17987 15208 0,'0'0'0,"0"0"16,0 0-16,24 11 0,-24-11 0,30 11 16,-12-3-16,3 1 15,2 2-15,0 0 0,0 0 0,1 1 0,-4-2 16,-4 2-16,-2 1 15,-6 0-15,-2 1 0,-9 1 0,-8-1 16,-3-2-16,-1-1 0,-7-1 16,-6 0-16,-4 0 0,3-2 0,-1-2 15,0-1-15,0-2 0,2-2 16,2-2 0,4-3-16,6-2 0,2-2 15,6 0-15,3-5 0,6 4 16,5 1-16,4 0 0,4 1 15,0 3-15,0 1 0,2 3 16,3 3-16,4 2 0,3 2 0,0 3 16,-2 4-16,-2 0 15,-2-3-15,-1 2 0,-1 0 0,-2 1 0,-3 0 16,-10 3-16,-6 2 16,-3-3-16,-3-3 0,-9-1 15,-6-1-15,-2-3 0,0-1 16,-4-2-16,-2-1 0,-4-2 0,1-1 15,6 1-15,6-2 0,5 1 16,5 1-16,5 0 0,5-1 0,8 1 16,8 2-16,5 1 0,5 1 15,3 3-15,1 0 0,3 0 16,2 1-16,-3-1 0,-3 0 0,0 2 16,-5-1-16,-9-1 0,-4-1 15,-5-1-15,-7-1 0,-8 0 16,-7-1-16,-6 0 15,-6-1-15,-4 1 16,-4-1-16,2 1 0,1 0 16,-6 0-16,3 1 0,8-2 0,7-1 15,8 1-15,8 0 0,11 3 16,9 4-16,4-2 0,4-1 16,8 2-16,6 1 0,4-1 15,1-1-15,8 2 0,-3-1 0,-2-1 16,-3-2-16,0-1 0,-6-3 15,-11-4-15,-4-3 0,-8-2 16,-5 0-16,-5-1 0,-3-2 0,-10-9 16,-6-5-1,1 1-15,1-1 0,2 2 16,3 2-16,-1-1 16,2 1-16,2 2 0,2 2 0,2 6 15,1 6-15,1 5 0,2 2 16,1 10-16,0 9 15,-2 5-15,-1 4 0,-5 13 16,-3 12-16,-2 10 0,0-1 0,-3 16 16,0 1-16,0-10 0,1-7 15,-2 8-15,4-14 0,3-19 0</inkml:trace>
  <inkml:trace contextRef="#ctx0" brushRef="#br0" timeOffset="364432.4504">18278 14899 0,'0'0'0,"0"0"0,0 0 16,0 0-16,0 0 0,0 0 0,0 0 16,0 0-16,0 0 0,25-1 15,-25 1-15,0 0 0,21 7 16,-12-3-16,2-1 16,0 0-16,1-2 0,0 1 0,1 1 15,1 0 1,-1 0-16,3 0 0,3 0 0,1-1 15,0 0-15,1-1 16,1 0-16,0 1 0,1 0 16,8 1-16,0 0 0,0 0 0,1 0 15,2-2-15,1 0 16,-1 0-16,-1 0 0,9 1 16,0 0-16,-2-1 0,-2 0 0,5-1 15,5 0-15,-3 0 0,-1-2 16,8 1-16,-3-1 0,0 1 0,-2 0 15,6 0-15,-2 1 0,-1 0 16,-1 0-16,-2-1 0,-5 0 16,5 0-16,1 1 0,-1 0 15,-3 0 1,1 0-16,1 0 0,3-1 16,1 0-16,-3 1 0,-4 3 0,7-3 15,2 0-15,-4-1 0,-2 0 16,4 1-16,3 0 15,-2 1-15,1 0 0,-2-1 0,-2 0 16,2 0-16,-1 1 0,8-1 16,6 1-16,2 0 0,1-1 15,-10 0-15,-9 0 0,31-1 0,-3-3 16,-15 1-16,-10 1 0,8 0 16,7 0-16,-3-1 0,-2-1 15,-3 2-15,-2 0 0,-5 0 0,-5-1 16,11 1-16,9 1 15,-8 1-15,-5 0 0,3-3 0,4-3 16,-6 2-16,-3 3 0,7 1 0,2 2 16,-5-4-16,-3-2 0,7-1 15,7 0-15,-10-1 0,-5 1 0,7 1 16,6 2-16,-4 0 16,-3 1-16,3-1 0,3 0 15,-6 1-15,-3 1 16,8-2-16,6-2 15,-8 2-15,-6-1 0,8 1 0,9 1 16,-12-2-16,-5-1 0,8 2 16,5 1-16,-2-2 0,-2-1 15,5-1-15,6 1 16,-12 3-16,-6 3 0,10 1 0,8-2 16,-10-4-16,-6-2 0,8-1 0,6 2 15,-11 1-15,-8 1 0,12-1 0,9 1 16,-6 1-16,-3 0 0,6-2 15,5-3-15,-9 1 0,-7 1 16,9 1-16,3 4 16,-7-1-16,-5-1 0,6 0 0,4-1 15,-5 1-15,-4-1 16,7-3-16,7-2 16,-12 3-16,-7 4 0,6-1 0,7 1 15,-9 1-15,-5 0 0,10-1 16,6-2-16,-9 1 0,-4 3 15,7-1-15,5 0 0,-6-2 16,-5-3-16,8 2 0,6 4 16,-12 2-16,-9 0 0,9 0 0,5-2 15,-7 0-15,-5 0 0,6-6 0,3-2 16,-10 5-16,-4 5 0,5-2 16,5-1-16,-6 1 0,-6-1 15,3 1-15,0 1 0,-4-2 16,-5-2-16,6 2 0,1 0 15,-5 1-15,-6 2 16,3-1-16,3-1 0,-7-1 16,-3 0-16,-2-1 0,-2 2 15,-6 0-15,-3 0 0,-2 2 16,-2-1-16,-10-2 0,-2 0 0,-3-1 16,-2 1-16,2-1 0,-3 0 15,3 0-15</inkml:trace>
  <inkml:trace contextRef="#ctx0" brushRef="#br0" timeOffset="373588.3086">23219 13662 0,'0'0'0,"0"0"0,0 0 0,-32 0 16,15 2-16,-6 1 0,-5 1 15,-14 4-15,-3 2 0,-23 8 16,-7 5-16,-5 8 15,-6 6-15,-2 5 0,10-4 0,-8 15 16,-5 13-16,17-5 0,12-4 0,-10 31 16,14-5-16,20-14 15,12-9-15,19 0 0,12 0 16,9-4-16,6-4 0,18-1 0,12 1 16,1-9-16,0-6 0,27 1 0,19 0 15,0-6-15,-1-3 0,31-2 16,21-1-16,-8-7 0,-6-5 0,34 2 15,21 1-15,-18-4 16,-13-3-16,27 1 0,21 2 16,-19 2-16,-13 0 15,29-3-15,19-3 0,-31-1 16,-23-1-16,30 0 0,20 1 16,-20 1-16,-16 1 0,22 3 15,14 3-15,-29-1 0,-19-1 0,20-1 16,13 0-16,-25-11 0,-16-8 15,14 1-15,9 1 16,-24-3-16,-16-2 0,12-6 0,7-4 0,-19 4 16,-15 3-16,15 0 0,11-1 15,-20 3-15,-12 1 0,14 3 16,8 1-16,-19-2 0,-13-1 0,11-1 16,11-2-16,-18-2 15,-11 0-15,12-2 0,9 0 16,-17 6-16,-12 2 0,9-1 0,7-2 0,-17 3 15,-11 1-15,5 2 0,3-1 16,-12 2-16,-7 0 0,1-7 16,-1-5-16,-12 1 0,-9 2 0,0-6 15,1-3-15,-14-2 16,-8 0-16,-9-7 0,-4-6 16,-2 0-16,-2 2 15,-14-10-15,-7-5 0,-3 6 16,-1 3-16,-13-13 0,-9-9 15,-4 5-15,-3 3 0,-13-9 16,-8-6-16,0 17 16,1 10-16,-17-5 0,-11-4 15,5 5-15,2 2 0,-19-3 0,-14-2 16,11 9-16,6 6 0,-24-5 0,-16-3 0,6 5 16,7 4-16,-25-7 0,-15-4 15,18 9-15,13 6 0,-30 0 16,-20 1-16,21 0 0,15 2 0,-26-2 15,-18-1-15,19 4 16,14 1-16,-28 5 0,-18 2 16,26 3-16,18 2 15,-25 0-15,-16 1 0,19 1 16,15 0-16,-22 4 0,-15 4 16,22 2-16,16 2 0,-20 4 15,-12 3-15,27-5 0,19-2 0,-21 4 16,-14 3-16,19 5 0,15 3 15,-14-4-15,-9-3 0,24 0 0,17-1 16,-15 6 0,-9 6-16,22-5 0,16 1 0,-9 0 0,-8 1 15,20-2-15,14-2 0,-7 6 16,-3 3-16,16 0 0,12-2 0,-5 1 16,-4 1-16,10 1 15,7 1-15,-6 0 0,-1 3 16,24-10-16,19-4 15,12-6-15</inkml:trace>
  <inkml:trace contextRef="#ctx0" brushRef="#br0" timeOffset="382624.3595">2077 16661 0,'0'0'0,"0"0"0,0 0 0,0 0 15,0 0-15,0 0 16,33-2-16,-33 2 16,25 2-16,-25-2 0,43 0 15,-17 1-15,2 0 0,8 0 0,7 0 16,11 0-16,3-1 0,25 0 15,9 0-15,14-1 0,-2 1 16,28 1-16,4-1 0,7 0 16,-10 0-16,69 5 0,-4 5 0,-21-5 0,-13-5 15,15 2-15,6 2 16,-18 1-16,-10-1 0,20 0 16,15 0-16,-19 0 0,-13-1 0,24-3 15,14-1-15,-14 2 0,-10 2 16,19 0-16,14 0 0,-23 1 15,-19 1-15,19-2 16,12-3-16,-13 0 16,-9 0-16,13 0 0,7 0 0,-21-3 15,-15 0-15,17 0 0,13-1 16,-19 3-16,-8 2 0,8-3 16,5-2-16,-11 0 0,-8 1 15,6 1-15,4-2 0,-17 4 16,-11 1-16,11-2 0,9 0 0,-13-2 15,-8 0-15,8 4 0,8 4 16,-19 2-16,-13 1 0,10 0 0,7 0 16,-13-3-16,-8-3 0,7 7 15,5 3-15,-13-2 0,-9 0 16,7 2-16,7 2 0,-13-3 16,-8 0-16,3-2 0,3-1 0,-10-2 0,-8-2 15,4 1-15,3-1 0,-7-2 16,-5-2-16,1-1 0,2-2 15,-15 0-15,-7-1 0,1-2 16,1-2-16,-14 0 0,-8-1 16,0-5-16,0-5 0,-9 1 15,-6 2 1,-3 0-16,-2 2 0,-1 1 0,-1 1 16,-3-3-16,-1-3 15,-5 1-15,-3-1 0,-2 0 0,0-2 16,-3 5-16,0 2 0,-1-2 15,1-1-15,-2 0 0,0 2 0,0 1 16,-1-5-16,0 1 16,-1 0-16,1-2 0,1-4 0,0-2 0,-1-1 15,0 0-15,0-1 0,0-4 16,1-3-16,-1-3 0,-1-4 16,0 2-16,-1 1 0,-3-2 15,0-2-15,-5 3 0,-2 2 0,-6-4 16,-4-4-16,-1 3 15,-1 3-15,-12-6 16,-3 3-16,0 2 0,1 1 16,-10 2-16,-6-1 15,1 4-15,3 2 0,-33-13 0,3 6 16,9 6-16,5 4 0,-8-1 16,-6 0-16,2 5 0,2 4 0,-6 5 15,-2 5-15,3-1 16,3 1-16,-7-1 0,-5-1 0,5 3 0,5 2 15,-10 1-15,-8 2 0,4-1 16,4 0-16,-8 0 0,-5 0 16,5 0-16,3 0 0,-9-1 15,-5-2-15,-3 4 0,-2 3 16,-9-3-16,-6-1 0,22 0 16,14 1-16,-17-1 15,-11-1-15,3 1 0,4-1 16,-10-2-16,-8-1 0,-1 3 15,0 0-15,-7 0 0,-6-1 16,25 1-16,15-1 0,-15 1 16,-13 3-16,9 0 0,3 0 15,-10-3-15,-8-3 0,-7 2 16,-4 1-16,-3 4 0,-1 1 0,28 2 16,17 0-16,-4-2 0,-2-2 0,-6 1 15,-5 1-15,3 0 0,0 1 16,5 0-16,1 0 0,0 1 15,0-1-15,6-1 0,0 1 0,2-2 16,1-1-16,4 0 0,5 1 16,-3-2-16,-1 0 0,3 0 0,4-1 15,-2 6-15,1 5 0,1-6 16,4-3-16,2 1 0,-1-1 16,5 1-16,3 2 0,-6-1 15,-2 0-15,5 2 0,3 2 0,-1-1 16,0 0-16,0-1 0,0-1 15,-2 0 1,-5-1-16,9 2 0,2 2 16,0 0-16,-2 2 0,3-3 15,2 0-15,0 0 0,-1 2 16,2 1-16,5 1 0,-1-2 16,-3 0-16,6 3 0,2 0 0,1 0 15,-3 0-15,6 1 16,3 0-16,2 3 0,1 2 0,3-2 0,-2-2 15,1 2-15,2 1 0,9 3 16,8 2-16,-8 2 0,0 3 16,4-5-16,4-2 0,-2 3 0,2 2 15,3 1-15,2 0 0,1 3 16,1 1-16,5-5 0,3-3 16,0 5-1,-3 2-15,7 2 0,1 2 0,-5 3 16,-3 3-16,11-16 0,3-3 15,-3 10-15,2-2 0,2-5 16,-2 2-16,2 4 0,1 3 16,3 0-16,0 2 0,2 0 0,-2-1 15,1-6-15,0 0 0,3 4 16,2 3-16,-1-2 0,-1-2 16,4 4-16,1 3 0,1-1 15,0-1-15,1 0 0,2 1 16,3 2-16,1 1 0,6-1 15,2-1-15,2 1 0,-2-1 0,1 2 16,1 0-16,-3 1 16,0-1-16,3 0 0,5 1 0,-4-1 0,0-2 15,1 3-15,1 2 0,-4-5 16,-2-4-16,-2-1 0,0-2 16,2 0-16,-1-1 0,-2 0 15,1-2-15,-6-4 0,-2-3 0,-1-3 16,0-1-16,-4-4 15,0 0-15,-3-6 16,-2-6-16,1 2 0,1 1 0,0 1 16</inkml:trace>
  <inkml:trace contextRef="#ctx0" brushRef="#br0" timeOffset="393079.3772">15570 16176 0,'0'0'0,"0"0"0,0 0 15,0 0-15,0 0 0,11-20 16,-11 20-16,0 0 0,0 0 0,0 0 16,9-19-16,-9 19 15,0 0-15,-9-7 0,0 8 16,-5 3-16,-6 3 0,0 2 15,0 1-15,-4 3 0,-5 3 16,-5 7-16,3 0 0,-3 7 16,3 2-16,6-4 0,4-2 15,7 2-15,5 3 16,3-4-16,5-2 0,11 5 0,11-1 16,1-5-16,2-4 0,11-3 0,7-3 15,-9-3-15,-8-3 0,-5-1 16</inkml:trace>
  <inkml:trace contextRef="#ctx0" brushRef="#br0" timeOffset="393406.5216">15980 16360 0,'0'0'0,"0"0"0,0 0 15,0 0-15,0 0 0,-30 16 16,30-16-16,-19 27 0,10-6 15,1 3-15,2 2 0,3-1 0,2-1 0,7 5 16,6 0 0,4-5-16,4-4 0,10 0 15,5-4-15,0-4 0,1-4 0,-1-8 16,0-5-16,-3-6 0,-2-6 16,-2-9-16,-6-5 15,-7-4-15,-3-1 0,-12-4 16,-9-3-16,-4 6 0,-6 3 15,-5 0-15,-2 6 0,-3 6 16,-1 6-16,2 5 0,0 3 16,6 6-16,3 7 0,5 3 0,3 3 15,6 3-15,5 4 0,9 0 16,8 2-16,-5-4 16,-2-4-16,-2-3 0</inkml:trace>
  <inkml:trace contextRef="#ctx0" brushRef="#br0" timeOffset="393986.367">16704 16381 0,'0'0'16,"0"0"-16,-6 17 0,-1-4 16,0 2-16,-2 5 0,-2 4 15,-3 4-15,2 1 0,-1 3 0,2-2 16,2-6-16,2-3 0,1-4 15,2-4-15,2-3 0,2-3 0,4-7 16,1-3 0,3-6-16,2-5 0,0-5 15,1-4-15,1-3 0,2-5 16,12-8-16,7-2 16,1 9-16,1 8 15,-4 5-15,-2 5 0,4 8 16,-1 9-16,-4 0 0,-2 1 0,-4 10 15,-2 7-15,-5 5 0,-4 4 0,-4 0 16,-4 1-16,-3-2 0,-2-2 0,-2 3 16,-2-4-16,0-9 0,1-2 15,1-5-15,0-4 16,2-2-16,0-2 0,2-2 0,-1-7 16,4-7-16,4-7 15,6-5 1,6-3-16,0 1 0,1 0 0,6-2 15,0 0-15,2 8 0,-1 8 0,4 4 16,1 4 0,-3 5-16,-2 4 0,-4 3 15,-3 1-15,-4 10 0,-3 7 16,-5 2-16,-4 0 0,-4 5 16,-2-1-16,0-2 0,0-4 0,-3 4 15,0 1-15,2-2 16,2-3-16,5-7 0,2-6 15,0-3-15,-2-1 0,-1-1 0</inkml:trace>
  <inkml:trace contextRef="#ctx0" brushRef="#br0" timeOffset="394187.0025">17787 16481 0,'0'0'0,"0"0"0,0 0 15,1 32-15,-3-14 0,-5 5 16,-3 4-16,-2 5 0,-1 6 0,-6 12 16,1 3-16,-6 6 0,2-3 0,0 1 15,6-8-15,3-9 0,2-8 16,4-11-16,5-8 0,-3-12 16,0-10-16,0 1 0,2 2 15,1 1-15</inkml:trace>
  <inkml:trace contextRef="#ctx0" brushRef="#br0" timeOffset="394409.2067">17629 16445 0,'0'0'0,"0"0"0,0 0 16,0 0-16,25-9 0,-25 9 15,36 0-15,-11 4 0,5 4 16,3 3-16,3 3 0,9 7 16,0 3-16,5 7 0,-5 4 15,-7-4-15,-3-2 16,-4 5-16,-5-1 0,-13-4 15,-11-4-15,-5-3 0,-4-2 16,-8-5-16,-6-2 0,-5-5 16,-4-2-16,-2-2 0,-2-3 15,-1-4-15,2-3 0,5-4 0,3-3 16,8-4-16,4-4 0,3 6 16,2 2-16,1 4 0</inkml:trace>
  <inkml:trace contextRef="#ctx0" brushRef="#br0" timeOffset="394875.7172">18908 16769 0,'0'0'0,"0"0"15,0 0-15,-4-24 0,4 24 0,-12-24 16,1 8-16,-1 1 0,-2-1 15,-7-2-15,-3 2 0,-1 0 16,-2 3-16,0 3 0,-1 3 16,-2 3-16,-2 2 0,-4 11 15,1 10-15,4 2 0,3 2 16,3 7-16,6 3 0,9 2 0,7 0 16,6-2-16,5-1 0,9-4 15,6-3-15,3-5 0,3-2 16,1-8-16,1-4 0,-1-8 15,2-6-15,-4-5 0,-4-5 0,2-7 16,-1-6-16,-2-4 0,-5 2 0,-5 6 16,-3 5-16,-4 1 0,-1 2 15,-2 6-15,-1 5 0,-2 1 16,-1 2-16,-2 6 0,-1 4 16,-3 2-16,-2 4 0,1 6 15,1 6 1,1 1-16,2 1 0,2 1 15,3 0-15,5 0 0,5 1 16,3-4-16,2-5 0,-3-3 0,-2-2 0,-2-3 16</inkml:trace>
  <inkml:trace contextRef="#ctx0" brushRef="#br0" timeOffset="395273.2306">19231 16686 0,'0'0'0,"0"0"0,0 0 16,0 0-16,-13 29 0,13-29 15,-20 32-15,9-14 16,0 1-16,0 2 0,1 1 16,-1 3-16,2-4 0,3-5 0,1-4 15,2-5-15,1-4 0,1-6 16,1-4-16,0-3 0,0-2 15,1-8-15,1-4 16,2-4-16,2-3 0,5-7 16,2 2-16,0 5 0,1 4 0,0 5 15,1 4-15,2 5 0,1 5 0,4 5 16,4 4-16,0 4 16,-2 4-16,-2 5 0,-2 5 0,-4 0 0,-1 0 0,-2 10 15,-2 6-15,-2-3 16,-3-3-16,-2-1 0,-4 0 15,-2-5-15,0-3 0,0-2 0,0 1 16,0-5-16,-1-4 0,1-5 16,0-4-16,2-3 0,0-3 15,0 2-15,0-1 0,0 2 0</inkml:trace>
  <inkml:trace contextRef="#ctx0" brushRef="#br0" timeOffset="395672.356">19754 16567 0,'0'0'15,"0"0"-15,0 0 16,-5 24-16,5-24 0,-7 29 0,1-9 0,1 2 16,-1 2-16,2 7 0,2 1 0,3-3 15,3-2-15,4-2 0,2-4 16,4-3-16,3-5 0,6-2 15,1-5-15,-1-4 0,-1-6 0,5-6 16,2-7-16,-1-6 0,-3-5 16,-3-3-16,-2-3 0,0-1 15,-2 3 1,-4 7-16,-2 5 0,-2 5 16,-2 4-16,-3 3 0,-1 2 15,-2 9-15,-1 5 0,-1 9 16,-1 7-16,-2 9 0,-2 9 0,0 5 15,-2 6-15,-1 10 0,1 0 16,-1 8-16,0-3 0,0-10 16,1-5-16,-4 0 0,0-6 0,-5-7 15,-3-5-15,-1-13 0,-1-8 16,-7-13-16,-4-8 16,2-8-16,-3-6 0,9 6 0,5 3 0,5 3 15</inkml:trace>
  <inkml:trace contextRef="#ctx0" brushRef="#br0" timeOffset="411013.1976">19473 9006 0,'0'0'15,"0"0"-15,0 0 0,0 0 0,-5 27 16,1-8-16,-2 7 16,-1 4-16,-3 3 0,-6 21 15,0 9-15,-1 1 16,2 0-16,-3 13 0,-1 11 15,4-13-15,4-9 0,2 0 16,5-9-16,3-3 0,4-9 0,6-31 16,5-21-16,-5 1 15,-2 2-15,-2 1 0</inkml:trace>
  <inkml:trace contextRef="#ctx0" brushRef="#br0" timeOffset="411182.4819">19433 9639 0,'0'0'0,"0"0"16,0 0-16,0 0 0,29-11 0,-29 11 16,37-11-16,-15 5 0,0 1 15,4-1 1,1 0-16,10-2 0,-1-1 16,-1 0-16,1-2 0,-7 1 0,-3 3 15,-5 0-15</inkml:trace>
  <inkml:trace contextRef="#ctx0" brushRef="#br0" timeOffset="411398.3572">20061 9200 0,'0'0'0,"0"0"0,0 0 16,-7 23-16,7-23 0,-15 31 0,4-5 15,-2 4-15,-1 4 0,-5 15 16,1 6-16,-1 9 0,1-4 15,-1 7 1,3-6-16,6-10 0,4-9 0,5-3 16,3-9-16,-1-9 15,1-7-15,-2-5 0,0-2 16,0-2-16</inkml:trace>
  <inkml:trace contextRef="#ctx0" brushRef="#br0" timeOffset="411699.2841">20080 9726 0,'0'0'0,"0"0"16,0 0-16,38-3 0,-21 2 0,8-2 16,3 0-16,10-1 0,-1 0 15,12-4-15,0-2 0,-3-1 16,-5-1-16,7-2 0,-3-3 16,-7 2-16,-8 1 0,-9-5 0,-7-2 15,-8 0-15,-5 0 0,-11 1 16,-8 1-16,-7 5 0,-3 4 0,-9 8 15,-5 5-15,2 7 0,0 3 16,0 10-16,1 6 16,-2 8-16,5 2 0,12 2 0,8 4 15,9-3 1,9-3-16,15 0 0,11-3 16,8-10-16,5-6 0,14-8 15,9-4-15,2-7 0,2-5 0,10-1 16,-24 2-16,-17 0 0</inkml:trace>
  <inkml:trace contextRef="#ctx0" brushRef="#br0" timeOffset="411884.4465">21248 9618 0,'0'0'16,"0"0"-16,-12 25 0,12-25 0,-11 32 0,4-11 15,-1 5-15,-2 5 16,3 1-16,0-1 0,1 1 15,3 1 1,2-6-16,3-11 0,4-9 16,-1-1-16,0-1 0,-2-1 0</inkml:trace>
  <inkml:trace contextRef="#ctx0" brushRef="#br0" timeOffset="412015.5754">21217 9289 0,'0'0'0,"0"0"0,0 0 16,23 9-16,-23-9 0,32 16 16,-9-3-16,4-1 0,1-1 15,4 2-15,-5-2 0,-5-3 0</inkml:trace>
  <inkml:trace contextRef="#ctx0" brushRef="#br0" timeOffset="412285.9319">22028 9503 0,'0'0'0,"-12"1"0,-6 1 16,-2 2-16,-5 3 0,-12 4 16,-14 4-16,5 0 0,3-2 0,-1 8 15,7 3 1,11-2-16,8-2 0,16 1 16,12 0-16,8-5 0,5-4 15,12 1-15,10-1 0,-1-1 16,-1-3-16,-1 3 0,-8 2 15,-9-4-15,-10-1 0,-13 3 16,-11-2-16,-7 0 0,-7-1 0,-9 2 16,-7 1-16,3 0 0,2-1 0,1 0 15,5-2-15,8-2 0,8-3 16,3 0-16,3-1 0,0-1 0</inkml:trace>
  <inkml:trace contextRef="#ctx0" brushRef="#br0" timeOffset="412771.1648">23281 9717 0,'0'0'0,"1"-6"0,1-3 15,-1 1-15,0-1 0,-4-5 16,-4-2-16,-4 1 0,-3 2 0,-10 2 16,-7 2-1,-1 2-15,0 1 0,-16 5 16,-7 6-16,2 3 0,3 2 0,-7 11 15,6 9-15,8-1 16,6 0-16,12 6 0,12 1 16,9-8-16,8-8 0,19-2 15,15-3-15,6-5 0,4-1 0,16-10 16,6-7-16,-9 0 0,-8-2 0,-1-8 16,0-5-16,-9 2 0,-8 1 15,8-13-15,-10 2 0,-13 8 16,-8 7-16,-10 7 0,-6 5 15,-2 5-15,-3 2 0,-2 7 16,-3 5-16,1 2 0,1 3 0,3 10 16,3 5-16,5-8 0,3-2 0,12 7 15,7 3-15,-5-9 0,-4-6 0,-3-6 16</inkml:trace>
  <inkml:trace contextRef="#ctx0" brushRef="#br0" timeOffset="413219.4978">24411 9549 0,'0'0'0,"0"0"0,0 0 16,-29-5-16,29 5 0,-43 0 0,8 3 15,-12 6-15,0 0 0,-15 12 16,-2 4-16,8 3 0,7 1 0,2 5 15,5 3-15,16-8 0,10-5 0,22-6 16,15-3-16,8-7 0,5-3 16,11-6-16,10-5 15,-5-3-15,-5-1 0,4-5 0,-1-5 16,-10 1-16,-6 2 0,-11-1 16,-6 2-1,-5 4-15,-4 4 0,-4 5 16,-2 3-16,-4 5 0,0 2 0,-4 10 15,-2 7-15,2 2 0,1 1 16,-1 12-16,0 10 16,0-2-16,2 0 0,-2 6 0,0-1 15,1-10-15,0-8 0,-3-2 16,-1-4-16,1-11 0,0-4 0,-7-5 16,-7-3-16,1-3 0,0-3 0,-3-10 15,-3-7-15,10-4 0,5-4 16,2 3-16,3 6 0,2 5 15</inkml:trace>
  <inkml:trace contextRef="#ctx0" brushRef="#br0" timeOffset="413542.554">24774 9638 0,'0'0'0,"0"0"0,-18 16 15,3-4-15,-1 3 0,-8 12 16,-4 9-16,5-1 0,3-4 0,6 4 16,7-3-16,6-4 0,5-5 0,16-2 15,12-7-15,1-6 0,3-5 16,5-9-16,7-5 16,-5-3-16,-5 0 0,4-10 0,-2-6 15,-10 0-15,-7 2 0,-11-2 16,-7 1-16,-9 4 0,-5 5 0,-12 2 0,-7 2 15,-3 5-15,-2 5 0,-8 5 16,-6 4-16,5 1 0,5 3 16,4 7-16,8 4 15,13-3-15,5-1 0,16-1 0,12 0 16,-4-3-16,-5-3 0,-4-2 16</inkml:trace>
  <inkml:trace contextRef="#ctx0" brushRef="#br0" timeOffset="413858.394">25338 9642 0,'0'0'15,"0"0"-15,0 0 0,-25 15 16,15-6-16,-5 7 0,-3 5 16,0 2-16,0 3 0,2 7 0,5 2 15,4 2-15,7-5 0,13-6 16,12-4-16,3-7 0,4-4 0,12-7 15,5-8-15,-7-3 0,-5 0 16,1-13-16,-7-5 16,-9-2-16,-7 0 15,-8-4-15,-8-4 0,-5 5 0,-3 5 16,-12 3-16,-9 4 16,4 5-16,2 5 0,-6 6 15,-3 4-15,4 4 0,5 3 0,5 8 16,6 5-16,8 0 0,6 2 15,14 1-15,10 4 0,2-8 16,4-3-16,-4-2 0,-7-4 0,-4-3 0</inkml:trace>
  <inkml:trace contextRef="#ctx0" brushRef="#br0" timeOffset="414221.7916">26187 9626 0,'0'0'0,"0"0"16,0 0-16,-22-10 0,10 6 0,-9 2 0,-8 2 15,-1 2-15,0 3 0,-11 7 16,-5 4-16,-4 7 0,2 3 16,-1 8-16,7 6 15,11-6-15,10-3 0,15 2 0,15-5 16,4-9-16,6-3 0,20-8 16,13-7-1,-2-4-15,1-4 0,3-11 0,2-9 16,-8 0-16,-6-3 0,6-15 15,1-10-15,-9 5 16,-4 2-16,1-20 0,-13 9 0,-8 18 16,-6 12-16,-7 9 0,-3 6 15,-1 7-15,0 5 0,-6 9 16,-3 5-16,-4 6 0,-5 3 0,0 7 0,-3 7 16,4 0-16,1-1 0,1 10 15,0 8-15,6-8 0,3-3 16,5 4-16,6-2 15,6-8-15,5-5 0,-4-7 0,-3-7 16,-3-5-16</inkml:trace>
  <inkml:trace contextRef="#ctx0" brushRef="#br0" timeOffset="414491.3061">27406 9514 0,'0'0'16,"0"0"-16,0 0 0,0 0 0,0 0 0,-39 14 16,14-2-16,-4 4 15,-2 2-15,-4 8 16,0 5-16,-7 10 0,5 1 0,2 3 16,11-4-16,8 0 0,10-7 15,16-7-15,13-6 0,8-8 16,6-5-16,10-6 0,9-5 0,6-3 0,-3-3 15,4-8-15,2-7 0,-10 4 16,-15 6-16,-11 3 0</inkml:trace>
  <inkml:trace contextRef="#ctx0" brushRef="#br0" timeOffset="414776.5052">27848 9649 0,'0'0'16,"0"0"-16,0 0 0,0 0 0,0 0 16,-32 1-1,32-1-15,-39 16 0,15-5 16,0 5-16,-2 4 0,2 0 15,4 3-15,-1 3 0,5 0 16,6-5-16,6-2 0,12-1 16,10-3-16,8-6 0,5-2 15,7-5-15,7-6 0,-3-2 0,-3-1 16,4-8-16,-2-2 0,-8-1 0,-6 0 16,-6-7-16,-9-4 0,-10 2 15,-6 4-15,-12 1 0,-10 3 16,0 7-16,-4 1 0,-14 4 15,-6 6-15,6 1 0,6 1 16,2 4-16,4 1 0,9 1 16,7 0-16,9 1 15,7 2-15,10-6 0,8 0 16,-5 0-16,-2-2 0,-2 1 0</inkml:trace>
  <inkml:trace contextRef="#ctx0" brushRef="#br0" timeOffset="415293.6198">28380 9553 0,'0'0'16,"0"0"-16,0 0 0,-18 25 0,8-11 15,-5 6-15,-4 4 16,-5 9-16,0 0 0,2 0 16,1 0-16,0-1 0,4-4 0,1-6 15,3-4-15,2-4 0,3-2 16,5-6-1,3-4-15,3-5 0,3-6 16,3-4-16,3-7 0,7-2 0,4-2 16,5-5-16,6-5 15,1 3-15,1 2 0,9-1 16,1 5-16,-7 8 0,-3 4 0,-2 4 16,-6 5-16,-7 6 0,-4 3 15,-9 6-15,-6 9 0,-3 1 0,-3 2 16,-6 1-16,-4 3 0,0-4 15,-1-2-15,2-3 0,0-3 16,3-1-16,1-2 0,3-3 0,0-4 16,3-3-16,1-1 0,3-5 15,2-3-15,7-3 0,5-3 0,6-9 16,6-4-16,3-1 0,3 1 0,13-6 16,6 1-16,-7 5 0,-3 6 15,1 4-15,-3 7 16,-11 7-16,-6 5 0,-6 5 0,-5 5 15,-7 2-15,-5 5 0,-6 6 16,-4 6-16,-3-1 0,-4 0 16,0 1-1,-1 1-15,5-6 0,3-5 16,2-1-16,5-4 0,3-8 0,3-4 16,0-1-16,0-1 0,-1-1 15</inkml:trace>
  <inkml:trace contextRef="#ctx0" brushRef="#br0" timeOffset="415509.8559">29387 9678 0,'0'0'0,"-4"11"16,-4 5-16,-2 5 0,-2 5 0,-11 16 16,-7 11-16,-4 10 15,2-2-15,-4 12 0,0 0 16,3-3-1,7-11-15,3-12 0,6-14 16,6-11-16,2-8 0,6-19 0,4-12 16,0-2-16,0-5 0,0 6 15,0 4-15,-1 5 0</inkml:trace>
  <inkml:trace contextRef="#ctx0" brushRef="#br0" timeOffset="415748.2624">29178 9582 0,'0'0'0,"10"-6"16,5 1-16,5-1 0,4 1 15,16 1-15,7 0 0,12 4 16,-1 4-16,9 4 0,0 6 16,-11 4-16,-9 2 0,-4 6 15,-11 1-15,-11-2 0,-9-3 16,-10 2-16,-7-2 16,-7 0-16,-6-2 0,-9-2 15,-8 0-15,-1-2 0,-3 0 16,-5-4-16,-3-2 0,4-3 15,3-2-15,6-3 0,4-3 16,9-3-16,7-4 0,3 2 16,3 2-16,3 1 0</inkml:trace>
  <inkml:trace contextRef="#ctx0" brushRef="#br0" timeOffset="416149.0863">30505 9691 0,'0'0'0,"0"0"0,0 0 16,0 0-16,0 0 0,7-23 0,-7 23 0,-12-17 16,12 17-16,-31-15 0,4 8 15,-4 4-15,-4 1 0,-17 4 16,-5 4-16,-9 6 16,5 5-16,-8 7 15,3 5-15,14-2 0,10-1 16,8 1-16,13 0 0,11-6 15,9-4-15,17-5 0,13-2 16,4-9-16,8-1 0,11-7 0,1-4 16,-6 0-16,-3 0 0,-3-3 15,-3-4-15,-3 0 0,-5 1 16,-2-5-16,-6-2 0,-9 9 16,-3 4-16,-3 2 0,-3 1 15,-2 4-15,-2 1 0,-5 7 16,-5 5-16,-1 5 0,-2 3 0,-2 6 15,0 6-15,3 2 0,2 0 0,6 0 0,4 1 32,5-5-32,5-2 0,10-7 15,6-4-15,4-8 0,2-9 16,-8 2-16,-4 0 0,-4 0 0</inkml:trace>
  <inkml:trace contextRef="#ctx0" brushRef="#br0" timeOffset="416496.1011">30741 9688 0,'0'0'15,"0"0"-15,-9 20 0,0-8 0,-2 1 16,-1 5-16,-1 1 0,-2 5 0,1 0 0,3-3 16,3 0-16,0-6 15,1-5-15,2-2 0,0-5 0,2-2 16,1-2-16,1-8 0,1-4 15,0-2-15,1-2 0,5-3 16,5-3-16,3-1 0,1 1 0,6-3 16,2 3-16,1 5 0,1 5 0,2 4 15,2 5-15,-4 3 16,-2 4 0,-2 4-16,-1 6 0,-4 1 15,-3 4-15,-5 5 0,-4 4 0,-4 0 0,-3 1 0,-5 7 31,-3 0-31,0-1 0,0-4 0,1-4 16,1-5-16,4-7 0,2-6 0,1-1 16,1-3-16,0 0 0</inkml:trace>
  <inkml:trace contextRef="#ctx0" brushRef="#br0" timeOffset="416928.1475">31214 9692 0,'0'0'0,"0"0"16,0 0-16,-11 30 0,3-16 0,-2 6 16,-3 5-16,2 0 0,1 0 15,1 6-15,4 0 16,4-7-16,4-2 16,7-3-16,6-5 0,2-6 0,0-5 15,4-6-15,2-6 0,0-4 16,2-2-16,-3-9 0,-1-7 15,-1 1-15,-1 2 0,0-5 16,-4 1-16,-4 8 0,-2 5 0,-3 7 16,-2 5-16,-3 4 0,-2 3 15,-2 7-15,-2 8 0,-2 7 16,0 6-16,-8 11 0,-4 8 16,-7 12-16,0 2 0,-2 5 15,2-1-15,8-10 0,5-6 16,3-1-16,3-4 0,2-11 0,0-7 15,1-7-15,1-6 0,0-4 16,0 1-16,-5-5 0,-3-3 0,-1-4 16,-2-4-16,-7-6 0,-5-5 15,-2-4-15,0-5 0,0-8 16,3-8-16,5 10 0,4 6 0,3 6 16</inkml:trace>
  <inkml:trace contextRef="#ctx0" brushRef="#br0" timeOffset="417066.2402">31763 10020 0,'0'0'0,"0"0"0,0 0 16,0 0-16,0 0 0,0 0 15,-45-8-15,25 4 0,20 4 0,-33-8 0</inkml:trace>
  <inkml:trace contextRef="#ctx0" brushRef="#br0" timeOffset="420560.1481">22794 9717 0,'0'0'0,"6"12"15,2 8-15,3 6 16,2 0-16,9 15 16,4 6-16,0-3 0,-2-4 0,9 5 15,7 1-15,-6-9 0,-3-6 0,-6-9 16,-5-3-16,-4-6 0,-4-6 16,-5-7-16,-2-7 0,-3-4 0,-1-3 15,-1 2-15,0 3 16,0 2-16</inkml:trace>
  <inkml:trace contextRef="#ctx0" brushRef="#br0" timeOffset="420792.1843">22992 9344 0,'0'0'0,"0"0"15,0 0-15,10 24 0,-10-24 0,13 35 16,-3-6-16,0 3 0,0 4 0,5 16 15,2 6-15,5 7 0,-1-8 16,10 11-16,4-3 16,-4-8-16,-3-8 0,9 5 15,0-5-15,-4-6 16,-3-5-16,1 1 0,-2-3 16,-10-10-16,-4-7 0,-4-6 15</inkml:trace>
  <inkml:trace contextRef="#ctx0" brushRef="#br0" timeOffset="421525.4488">27757 10246 0,'0'0'16,"-15"3"-16,-1 2 0,-5 5 0,-2 3 16,-14 11-16,-3 5 0,-7 8 15,5 0-15,0 17 0,6 7 16,10-2-16,7-1 0,11 6 15,11-5 1,11-10-16,6-7 0,13-1 0,7-8 16,0-9-16,0-8 0,7-6 15,7-8-15,-15 0 0,-12 0 0,-7-1 16</inkml:trace>
  <inkml:trace contextRef="#ctx0" brushRef="#br0" timeOffset="421795.1228">27966 10506 0,'0'0'0,"0"0"0,0 0 0,21-8 15,-21 8-15,32-8 0,-9 4 16,3 0-16,1 2 0,12-2 16,1 1-1,-2 1-15,-3 1 0,6 2 0,-3 3 16,-8 1-16,-3 0 0,-9 3 15,-6 3-15,-8 2 0,-5 3 0,-9 6 16,-8 3-16,-4 1 16,-3 1-16,-6 5 0,-4 6 15,-7 3-15,1-1 0,-6 6 16,0 0-16,7-5 0,3-8 0,3-4 16,8-8-16,8-7 0,5-4 0,3-2 15</inkml:trace>
  <inkml:trace contextRef="#ctx0" brushRef="#br0" timeOffset="421995.4412">28378 10771 0,'0'0'0,"0"0"0,0 0 16,0 30-16,0-30 0,0 41 0,-2-10 16,0 1-16,-1 2 0,-1 14 15,1 1-15,0 3 0,1-7 16,-1-2-16,1-9 0,0-9 0,1-7 15,1-16 1,1-11-16,0-2 0,1-5 16,-1 4-16,1 2 0,-1 2 15</inkml:trace>
  <inkml:trace contextRef="#ctx0" brushRef="#br0" timeOffset="422142.6414">28472 10825 0,'0'0'0,"0"0"0,0 0 0,11 16 0,-11-16 0,13 21 15,-4-7-15,0 1 16,0 1-16,2-1 0,3 2 16,3-1-16,-2-4 0,-2-3 15,-2 0-15,-2-2 0</inkml:trace>
  <inkml:trace contextRef="#ctx0" brushRef="#br0" timeOffset="422628.5698">28819 10458 0,'0'0'15,"0"0"-15,0 0 0,31-7 16,-31 7-16,39-3 0,-15 3 0,3 2 0,0 1 16,10 2-16,-1 4 0,0-1 15,1 2-15,2 3 0,-4 0 16,-7 1-16,-2 0 0,-8 2 15,-4-1-15,-8 2 0,-4 0 0,-8 1 16,-9-1-16,-7 1 0,-5-1 16,-8 0-16,-6-3 0,-2 0 0,-1-2 15,-8-1-15,2-3 0,7-4 16,5-3-16,-1-5 0,5-3 16,10-2-16,6-1 0,12-1 15,8-2-15,7-1 0,8 1 0,8 1 16,7 1-16,3 2 0,1 3 15,4 4 1,2 3-16,-3 3 0,1 4 16,3 7-16,-3 4 0,-5 4 15,-3 3-15,-8 4 0,-4 3 16,-6-1-16,-3 3 0,-3-1 16,-4 1-16,-2-5 0,-4-2 0,-5 2 15,-8 0-15,-6-3 0,-5-3 16,-3-1-16,-3-2 0,-1-2 0,-2-4 15,1-4-15,1-2 0,2-11 16,2-3-16,3-8 0,3-3 16,5 4-16,5 3 0,3 2 0</inkml:trace>
  <inkml:trace contextRef="#ctx0" brushRef="#br0" timeOffset="422967.3167">29791 10506 0,'0'0'0,"13"4"16,6 0-16,2 3 0,2 1 0,8 2 15,7 4-15,-4-2 0,-4 1 16,-7-1-16,-4-1 0,-5-1 0,-4 0 0,-11-3 16,-8-1-16,-7 0 15,-6-2-15,-9 2 0,-7-2 16,-1-2-16,-2-3 0,-6 1 0,1 1 15,10-2-15,6 0 0,7 0 16,5 0-16,9 1 0,3 1 16,15 1-1,12 0-15,5 3 0,8 0 0,15 0 16,5 1-16,0-2 0,-1 0 16,4 2-16,-4 1 15,-7-2-15,-5 0 0,-10-5 0,-8-2 16,-8-4-16,-8-1 0,-1 2 15,-2 1-15,0 1 0</inkml:trace>
  <inkml:trace contextRef="#ctx0" brushRef="#br0" timeOffset="423430.6177">30040 10324 0,'0'0'0,"0"0"15,0 0-15,4 26 0,-4-26 16,-3 39-16,-3-13 0,0 6 0,-3 3 0,-2 14 15,1 3-15,0 5 0,1-4 16,2-7-16,1-5 0,1-2 16,0-8-16,-1-8 15,-2-5-15,-2-5 0,-2-5 0,0-3 16,-2-4-16,0-2 0,-1-3 16,0-3-1,2-3-15,1 0 0,2-2 0,2 1 16,3 0-16,2 1 0,3 2 15,7 0-15,8 1 0,2 5 16,6 1-16,12 3 16,2 5-16,-2 1 0,-1-1 0,0 3 15,-1 2-15,-5 0 16,-2 1-16,-4 7 0,-7 1 0,-10-2 0,-10-2 0,-7 4 16,-7-1-16,-1-2 15,-3 1-15,-9 1 0,-2 2 0,3-4 16,3-2-16,2 2 0,4 0 15,5 0-15,3-1 0,7 4 16,4 3-16,8-1 0,5-1 16,4-1-1,4-2-15,3-3 0,2-1 0,2-5 16,3-1-16,-4-6 0,-2-5 16,-4 0-16,-5 2 0,-2-1 15</inkml:trace>
  <inkml:trace contextRef="#ctx0" brushRef="#br0" timeOffset="423931.2886">30246 11128 0,'0'0'0,"0"0"16,-22 15-16,8-5 0,-3 1 16,-4 2-16,-4 2 0,-10 2 15,-2 0-15,-7 0 16,1-3-16,4-3 0,3-3 0,1-2 0,1-4 0,-2-4 15,5-6-15,6-3 0,4-3 16,10 0-16,3-3 0,10-5 16,5-5-16,10-1 0,7-1 15,15-3-15,7 2 0,7 8 16,4 4-16,17 5 0,4 5 16,-2 6-1,-2 3-15,5 3 0,-7 4 0,-10 2 16,-7 3-16,15 14 0,-14 3 15,-20-2-15,-15-3 0,-9-1 16,-6-3-16,-7-9 0,-4 1 0,-8 0 16,-8 1-16,-2-1 0,0 1 15,-7-5-15,-6-3 0,-4-3 16,-1-5-16,-3-3 0,-2-5 16,5-1-16,4-2 0,3-3 0,5-2 15,7 4-15,6 0 0,11 2 16,7 0-16,9 5 0,8 2 15,5 6-15,6 5 0,4 1 16,3 3-16,4 2 0,3 3 16,4 5-16,-4-1 15,-5-1-15,-1 0 0,-5-3 16,-3-3-16,-6-5 0,-4-4 16,-5-1-16,-4 0 0,-2-1 15</inkml:trace>
  <inkml:trace contextRef="#ctx0" brushRef="#br0" timeOffset="424131.4296">31066 10730 0,'0'0'0,"12"7"0,6 3 16,8 11-16,4 5 0,11 17 15,2 7-15,2 14 0,-4 2 0,-3 15 16,-9 3-16,-11-10 0,-9-6 0,-19 5 15,-14-4-15,-37 7 0,-13-20 32,-27-31-32,-18-19 0,36-3 15,27 0-15,17-2 0</inkml:trace>
  <inkml:trace contextRef="#ctx0" brushRef="#br0" timeOffset="425172.1699">26125 11414 0,'0'0'0,"0"0"0,0 0 0,-32 9 15,32-9-15,-36 16 0,10-4 16,-1 5-1,-2 4-15,-8 9 0,-1 5 16,-4 7-16,5-3 0,1 6 16,9-3-16,8-3 0,8-6 0,11-4 15,10-2-15,12-5 16,10-5-16,12-5 0,9-2 0,-3-6 16,-4-5-16,-4-1 0,-11 1 15,-8 1-15</inkml:trace>
  <inkml:trace contextRef="#ctx0" brushRef="#br0" timeOffset="425705.202">26472 12133 0,'0'0'0,"0"0"15,0 0-15,0 0 0,0 0 0,0 0 16,26 11-16,-26-11 15,0 0-15,31 11 0,-15-5 16,3-1-16,1 0 0,6-1 0,7 1 16,1 0-16,3-2 0,18 4 0,8 0 15,13 1-15,-2-1 0,25 2 16,8 1-16,9 0 0,-8-3 0,29 3 16,27 2-16,16-1 15,-25-3-15,17 3 0,13 2 16,-20-4-16,-13-1 15,22 5-15,14 3 16,-25-1-16,-16-1 0,30 5 16,21 5-16,-34 0 0,-23-1 0,18 5 15,11 5 1,-8-2-16,-5-3 16,-17-4-16,-12-5 0,-15-4 0,-12-3 0,-31-5 15,-22-3-15,-12-8 0,-7-4 0,-9 2 16,-6 2-16,-5 1 0</inkml:trace>
  <inkml:trace contextRef="#ctx0" brushRef="#br0" timeOffset="427576.2904">26433 11500 0,'0'0'0,"0"0"15,0 0-15,0 0 0,0 0 0,0 0 16,0 0-16,-20 16 0,20-16 15,-24 23-15,7-4 0,0-1 16,2 2-16,1 2 0,0 1 16,1 7-16,2-2 0,6 1 15,4-1 1,5-5-16,5-1 0,8-4 16,5-5-16,3-5 0,0-4 0,4-5 15,3-5-15,1-1 16,0-4-16,0-2 0,0-4 15,-1-3-15,-7 1 0,-7-2 0,-5-3 16,-4 2-16,-5 1 0,-5 2 16,-4 1-16,-7 3 0,-4 2 0,-2 3 15,-3 3-15,3 3 0,-1 3 0,-4 4 16,0-1-16,3 5 0,2 3 16,4 1-16,3 2 0,7-3 15,3-2-15,1 0 16,0-3-16,0 0 0</inkml:trace>
  <inkml:trace contextRef="#ctx0" brushRef="#br0" timeOffset="428131.3611">27028 11623 0,'0'0'0,"0"0"0,0 0 16,-22 27-16,11-14 0,-2 4 0,-3 3 16,-4 7-16,2 2 0,-1-1 15,0-3-15,0 1 0,3-6 16,3-2-16,3-2 0,3-5 16,3-4-16,4-7 0,3-4 15,2-4-15,3-4 0,2-2 0,2-4 16,5-5-16,0-4 0,5-2 15,4-2 1,4 1-16,3 0 0,-6 7 0,-4 2 16,5 5-16,-3 5 0,-4 5 0,-2 3 15,-4 6 1,-1 4-16,-6 2 0,0 2 16,-2 5-16,-3 2 0,-1 1 15,-1 1-15,-2-2 0,-1 3 16,0-3-16,0 0 0,-1-2 15,1-3-15,1-2 0,0-2 16,0-2-16,0-2 0,1-2 16,0-3-16,1-4 0,1-3 0,3-3 0,1-3 15,5-3-15,3-3 0,3-2 16,3 0-16,5-4 0,2 2 16,-1 3-16,2 3 0,-1 3 15,0 4-15,-4 5 0,-2 1 0,-2 5 16,-1 3-16,-2 5 15,-2 6-15,-7 6 16,-6 7 0,-3 4-16,-4 5 0,2-4 0,0-6 15,1-6-15</inkml:trace>
  <inkml:trace contextRef="#ctx0" brushRef="#br0" timeOffset="430222.7823">27847 11580 0,'0'0'0,"0"0"0,0 0 15,0 0-15,0 0 0,0 0 0,-10 24 16,10-24-16,-14 33 0,3-8 15,-4 7-15,1 4 0,0 3 0,-8 20 16,-3 5-16,-4 12 0,-1-3 16,0 7-16,5-6 0,3-2 0,5-11 15,4-5-15,4-10 0,3-11 16,1-10-16,2-7 0,1-5 16,2-8-16,0-2 0,1-14 15,1-10-15,0 7 16,-1 3-16,0 3 0</inkml:trace>
  <inkml:trace contextRef="#ctx0" brushRef="#br0" timeOffset="430470.3619">27849 11512 0,'0'0'0,"9"-1"15,5 1-15,4 1 0,2 1 0,9 6 16,3 3-16,-2 3 0,0 4 15,2 7-15,-3 2 0,-6-1 16,-3 2-16,-5-1 0,-2-2 16,-4 0-16,-3-1 0,-5-3 15,-4-1-15,-6-2 0,-6-2 16,-5-3-16,-7-4 0,-3-2 0,-2-2 16,-12-3-16,-3-4 15,-5-4-15,-3-4 16,7 2-16,8-1 0,-3-6 0,5-4 15,10 5-15,7 3 0,4 3 16</inkml:trace>
  <inkml:trace contextRef="#ctx0" brushRef="#br0" timeOffset="431041.131">28720 11802 0,'0'0'0,"0"0"0,0 0 0,0 0 16,0 0-16,11-17 0,-10 10 15,-3 2-15,-2-1 0,-3 0 16,-2-2-16,-1 2 0,0 2 16,-4 0-16,-4 3 15,1 2-15,-2 1 0,-6 5 16,-1 3-16,2 3 0,1 1 15,-1 4-15,-2 5 16,4 0-16,4 1 0,0 3 0,6-2 0,6-3 16,5-3-16,8-3 0,6-3 15,4-4-15,2-2 0,7-6 16,4-6-16,-3 0 0,-2-2 0,0-2 16,-2-1-16,-2-4 0,-1-1 0,1-7 15,-4-4-15,-4 3 16,-2 4-16,-2 4 0,-2 3 15,-3 4-15,-1 4 0,-3 4 16,0 0-16,-4 7 0,1 0 16,-3 8-16,0 5 15,0 3-15,2 2 0,2 1 16,1 4-16,2-5 0,2-3 0,0-4 16,-1-3-16,1-4 0</inkml:trace>
  <inkml:trace contextRef="#ctx0" brushRef="#br0" timeOffset="431879.6685">29102 11753 0,'0'0'0,"0"0"16,0 0-16,0 0 0,-10 22 0,10-22 0,-18 28 16,7-10-16,-1 2 0,-2 4 15,-3 2-15,1 0 0,-1-2 0,-2 7 32,3-1-32,-2 1 0,4-4 0,3-6 0,3-5 15,3-6-15,1-3 0,4-5 0,2-2 31,3-5-31,1-5 0,3-3 0,1-4 16,1-3-16,0-3 0,4-4 16,2-3-16,7-5 0,2 2 0,-1 7 15,1 6-15,2 1 0,1 5 16,-2 4-16,0 2 0,-5 6 16,-2 3-16,-3 11 15,-1 4 1,-7 6-16,-3 6 0,-1-1 0,-3-2 0,-2 6 15,-3 0-15,-4-1 0,-3-1 0,-1 1 16,-2 0-16,2-3 0,1-3 0,2-5 16,3-5-16,0-2 0</inkml:trace>
  <inkml:trace contextRef="#ctx0" brushRef="#br0" timeOffset="432229.5439">29611 11969 0,'0'0'0,"0"0"0,0 0 0,0 0 16,-6 25-16,6-25 0,-11 27 15,3-9-15,-3 0 0,-2 3 16,1-1-16,-1 5 0,2-2 0,3-4 16,3-4-16,3-4 15,3-2-15,0-2 0,0-2 0,0 0 16</inkml:trace>
  <inkml:trace contextRef="#ctx0" brushRef="#br0" timeOffset="432361.043">29653 11766 0,'0'0'16,"0"0"-16,0 0 0,20 18 0,-13-9 15,3 2-15,1 4 0,2 1 16,-4-3-16,0-1 0</inkml:trace>
  <inkml:trace contextRef="#ctx0" brushRef="#br0" timeOffset="432800.0479">30026 11938 0,'0'0'0,"0"0"16,0 0-16,0 0 0,0 0 0,-23 10 15,23-10-15,-23 17 0,23-17 0,-33 20 16,13-6-16,3 2 0,0 0 0,4 2 16,3 2-16,2 4 0,6-1 15,9-1-15,7-4 16,3-3-16,1-2 0,11-1 0,3-3 16,-3-4-16,-3-2 0,0-4 15,-2-3-15,-3-6 0,-3-2 16,-4-5-1,-7-2-15,-4-1 0,-4-1 16,-4-2-16,0-1 0,-3 3 0,-1 0 16,-4 5-16,-4 3 0,2 4 15,1 2-15,-1 3 0,2 4 16,3 2-16,1 4 0,3-1 16,0-2-16,2 0 0</inkml:trace>
  <inkml:trace contextRef="#ctx0" brushRef="#br0" timeOffset="433201.3492">30431 12017 0,'0'0'0,"0"0"0,0 0 16,-13 26-16,13-26 0,-21 29 0,7-11 15,-1 1-15,0 0 0,-4 4 16,0-1-16,4-1 0,2-4 16,2-2-1,3-2-15,1-4 0,3-2 0,4-4 0,4-4 16,2-2-16,2-3 0,4-3 16,3-6-16,3-2 0,1-1 0,2-4 15,2-3-15,5-3 0,0 1 16,-2 5-16,1 3 0,-4 5 15,-1 3-15,-1 5 0,-1 5 16,-1 3 0,-1 5-16,-2 2 0,-3 3 15,-3 2-15,-3 3 0,-6 7 16,-5 6-16,-2 1 16,-3 0-16,1-4 0,0-2 0,0 4 15,0 0-15,-2-2 0,-1-2 16,2-6-16,3-3 0,0-4 15</inkml:trace>
  <inkml:trace contextRef="#ctx0" brushRef="#br0" timeOffset="433348.7027">31153 12616 0,'0'0'0,"0"0"0,0 0 15,0 0-15,-33 2 0,33-2 0,-21-3 16,21 3-16</inkml:trace>
  <inkml:trace contextRef="#ctx0" brushRef="#br0" timeOffset="434182.6213">21438 11178 0,'0'0'0,"0"0"16,0 0-16,0 0 0,0 0 15,-12-20-15,12 20 0,-7-16 0,2 6 16,1 0-16,-1-1 0,0 0 16,-1 0-16,-1 1 0,-3 0 15,-4 2-15,-1 1 0,-4 2 16,-2 2-16,-10 3 0,-2 3 16,-3 5-16,-3 4 0,1 3 0,-2 3 0,-5 10 15,3 3-15,-1 5 0,6-4 16,7-1-16,6-1 0,7-5 15,6-3-15,8-2 0,5-3 16,7-4-16,5-3 0,8-6 16,6-4-16,3-5 0,2-2 15,4-4-15,4-4 0,-4-1 0,-1-1 0,-1-1 16,1-5-16,3-4 0,-4 0 16,-6 1-16,-5 0 0,-6 5 15,-4 5-15,-3 1 0,-1 3 16,-3 5-16,-3 3 0,-2 4 15,-1 5-15,-2 1 0,-1 4 16,0 5 0,-1 5-16,0 3 0,1 4 0,1 1 15,2 0-15,5 1 0,4 0 16,8 3-16,7-4 0,-7-5 16,-3-6-16,-4-3 0</inkml:trace>
  <inkml:trace contextRef="#ctx0" brushRef="#br0" timeOffset="434650.8407">22991 11275 0,'0'0'0,"0"0"16,0 0-16,2-21 0,-2 13 0,-6-1 15,-4-2 1,-4 1-16,-5 1 0,-14-2 15,-9 1-15,-2 5 0,-2 2 16,-16 4-16,-3 6 0,6 3 16,4 1-16,-5 9 0,6 2 15,6 1-15,10-1 0,16-3 16,12 0-16,11-3 0,9-3 0,14-4 16,13-3-16,-2-3 0,4-2 0,10-6 15,4-3-15,-4-3 0,-3 1 0,2-4 16,-3 0-16,-15 0 15,-3-1-15,-2-1 0,-4 4 16,-8 4-16,-4 1 0,-3 5 0,-4 6 16,-3 5-16,-1 3 0,-4 6 15,-2 5-15,1 2 0,-1 4 0,-2 7 16,-2 7-16,0 0 0,0 0 16,-2-1-16,1-2 0,-1-2 15,1-7-15,-2-6 0,1-3 16,1-2-16,0-1 0,-10-6 0,-5-3 15,1-5-15,1-1 0,-5-4 16,-3-4 0,1-4-16,2-3 0,2-13 15,7-6-15,8 9 0,3 5 0,2 4 16</inkml:trace>
  <inkml:trace contextRef="#ctx0" brushRef="#br0" timeOffset="434984.852">23231 11209 0,'0'0'0,"0"0"15,0 0-15,-23 31 0,11-15 0,-5 3 16,-4 3-16,-4 6 0,2 0 16,5-2-16,5-1 0,5 3 15,7-4 1,18-5-16,13-6 15,6-5-15,2-6 0,5-3 0,6-3 16,4-6-16,-5-3 0,4-9 16,-6-5-16,-11-2 0,-9 1 0,-13-4 15,-8-1-15,-12 2 16,-6 2-16,-7 4 0,-4 4 16,-8 6-16,-5 5 0,-3 3 0,-3 5 0,1 2 15,1 2-15,7 2 0,4 2 16,7 4-16,5 5 0,10 0 15,7 3-15,11-7 0,8-4 16,-7-3-16,-2-1 0,-3-1 0</inkml:trace>
  <inkml:trace contextRef="#ctx0" brushRef="#br0" timeOffset="435323.6323">23760 11225 0,'0'0'0,"0"0"16,0 0-16,-27 23 0,11-8 0,0 5 16,-1 2-16,2 2 0,-1 2 0,7 8 15,8 0 1,16-6-16,11-5 0,3-4 0,2-5 16,9 0-16,3-5 0,6-5 15,-4-6-15,-5-8 0,-4-4 16,-8-2-16,-8-3 0,-12-8 15,-9-4-15,-6 4 0,-7-1 0,-9-6 0,-4 0 16,-4 4-16,-2 5 0,-1 6 16,-1 6-16,5 6 0,1 6 15,4 4-15,2 4 0,9 4 16,6 2-16,13 9 0,8 4 16,5-2-16,4-1 0,15 2 15,11-5 1,-13-5-16,-9-4 0,-6-3 0</inkml:trace>
  <inkml:trace contextRef="#ctx0" brushRef="#br0" timeOffset="435709.4361">24589 11291 0,'0'0'0,"0"0"15,0 0-15,-27-11 0,27 11 0,-38-2 16,10 7-16,-2 1 0,-1 2 15,-11 8-15,-1 4 0,-3 4 16,7 1-16,8 1 0,7-2 16,8-1-16,4 0 0,12-1 15,12-3-15,3-6 16,6-6-16,11-6 16,9-5-16,4-4 0,-4-2 0,9-10 15,1-5-15,-5-4 16,-3-3-16,1-12 0,2-9 15,-9 7-15,-5 4 0,-1-3 16,-5 4-16,-5 6 0,-2 5 0,-6 10 16,-4 6-16,-3 5 0,-3 5 0,-10 10 15,-6 7-15,-3 7 0,-3 5 0,-5 10 16,-4 7-16,-2 6 0,-2 5 16,4 4-16,3 3 15,1 6-15,3-3 0,4-2 0,2-2 16,6-7-16,7-11 0,0 0 15,1-14 1,0-8-16</inkml:trace>
  <inkml:trace contextRef="#ctx0" brushRef="#br0" timeOffset="436242.3659">20805 12123 0,'0'0'0,"0"0"0,45-3 15,-21 2-15,5 0 0,22-1 16,15 0-16,22-2 0,4-1 16,43 0-16,17-2 0,8-1 15,2-2-15,75-5 16,-14 2-16,-7 1 0,-6 0 16,9 3-16,4 2 0,-1 1 15,-2 1-15,15 0 0,12 1 16,-10 6-16,-5 3 0,3 5 15,3 4-15,-17-2 0,-10-1 0,-2 1 16,1 3-16,-27-4 0,-18-2 16,1 1-16,-1 1 0,-16-5 15,-13-1-15,-15-2 0,-13 0 0,-18-2 16,-12-1-16,-8-4 16,-6-1-1,-18 2-15,-12 3 0,-18 1 0,-14 1 0,-3-5 16,-1-3-16,-6 2 0,-5 4 15,-7 7 1,-6 6-16,-2-1 16,-2 0-16,9-4 0,7-3 0,4 0 15</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2025/12/30</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2025/12/30</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2025/12/30</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2025/12/30</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2025/12/30</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2025/12/30</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2025/12/30</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2025/12/30</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2025/12/30</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2025/12/30</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2025/12/30</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2025/12/30</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 Id="rId5" Type="http://schemas.openxmlformats.org/officeDocument/2006/relationships/image" Target="../media/image3.emf"/><Relationship Id="rId4" Type="http://schemas.openxmlformats.org/officeDocument/2006/relationships/customXml" Target="../ink/ink1.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 Id="rId5" Type="http://schemas.openxmlformats.org/officeDocument/2006/relationships/image" Target="../media/image4.emf"/><Relationship Id="rId4" Type="http://schemas.openxmlformats.org/officeDocument/2006/relationships/customXml" Target="../ink/ink2.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 Id="rId4" Type="http://schemas.openxmlformats.org/officeDocument/2006/relationships/image" Target="../media/image1.jpe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a:solidFill>
                  <a:srgbClr val="FF0000"/>
                </a:solidFill>
              </a:rPr>
              <a:t>《读后续写工具箱》二十四</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62585"/>
            <a:ext cx="10968990" cy="5887085"/>
          </a:xfrm>
          <a:ln>
            <a:solidFill>
              <a:schemeClr val="accent1"/>
            </a:solidFill>
          </a:ln>
        </p:spPr>
        <p:txBody>
          <a:bodyPr/>
          <a:lstStyle/>
          <a:p>
            <a:pPr marL="0" indent="0">
              <a:buNone/>
            </a:pPr>
            <a:r>
              <a:rPr lang="en-US" altLang="zh-CN" sz="2000">
                <a:solidFill>
                  <a:schemeClr val="tx1"/>
                </a:solidFill>
              </a:rPr>
              <a:t>cross one’s legs</a:t>
            </a:r>
            <a:r>
              <a:rPr lang="zh-CN" altLang="en-US" sz="2000">
                <a:solidFill>
                  <a:schemeClr val="tx1"/>
                </a:solidFill>
              </a:rPr>
              <a:t>二郎腿</a:t>
            </a:r>
          </a:p>
          <a:p>
            <a:pPr marL="0" indent="0">
              <a:buNone/>
            </a:pPr>
            <a:r>
              <a:rPr lang="en-US" altLang="zh-CN" sz="2000">
                <a:solidFill>
                  <a:schemeClr val="tx1"/>
                </a:solidFill>
              </a:rPr>
              <a:t>fold one’s legs</a:t>
            </a:r>
            <a:r>
              <a:rPr lang="zh-CN" altLang="en-US" sz="2000">
                <a:solidFill>
                  <a:schemeClr val="tx1"/>
                </a:solidFill>
              </a:rPr>
              <a:t>盘腿</a:t>
            </a:r>
          </a:p>
          <a:p>
            <a:pPr marL="0" indent="0">
              <a:buNone/>
            </a:pPr>
            <a:endParaRPr lang="zh-CN" altLang="en-US" sz="2000">
              <a:solidFill>
                <a:schemeClr val="tx1"/>
              </a:solidFill>
            </a:endParaRPr>
          </a:p>
        </p:txBody>
      </p:sp>
      <p:pic>
        <p:nvPicPr>
          <p:cNvPr id="4" name="图片 3" descr="Screenshot_20251227_111339_cn.dictcn.android.digi"/>
          <p:cNvPicPr>
            <a:picLocks noChangeAspect="1"/>
          </p:cNvPicPr>
          <p:nvPr/>
        </p:nvPicPr>
        <p:blipFill>
          <a:blip r:embed="rId4"/>
          <a:stretch>
            <a:fillRect/>
          </a:stretch>
        </p:blipFill>
        <p:spPr>
          <a:xfrm>
            <a:off x="713740" y="1786890"/>
            <a:ext cx="3639185" cy="3038475"/>
          </a:xfrm>
          <a:prstGeom prst="rect">
            <a:avLst/>
          </a:prstGeom>
        </p:spPr>
      </p:pic>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48310"/>
            <a:ext cx="10968990" cy="5801360"/>
          </a:xfrm>
          <a:ln>
            <a:solidFill>
              <a:schemeClr val="accent1"/>
            </a:solidFill>
          </a:ln>
        </p:spPr>
        <p:txBody>
          <a:bodyPr>
            <a:noAutofit/>
          </a:bodyPr>
          <a:lstStyle/>
          <a:p>
            <a:pPr marL="0" indent="0" algn="just">
              <a:lnSpc>
                <a:spcPts val="2400"/>
              </a:lnSpc>
              <a:buNone/>
            </a:pPr>
            <a:r>
              <a:rPr lang="en-US" altLang="zh-CN" sz="2000">
                <a:solidFill>
                  <a:schemeClr val="tx1"/>
                </a:solidFill>
              </a:rPr>
              <a:t>curl up =huddle (up)</a:t>
            </a:r>
            <a:r>
              <a:rPr lang="zh-CN" altLang="en-US" sz="2000">
                <a:solidFill>
                  <a:schemeClr val="tx1"/>
                </a:solidFill>
              </a:rPr>
              <a:t>蜷缩</a:t>
            </a:r>
          </a:p>
          <a:p>
            <a:pPr marL="0" indent="0" algn="just">
              <a:lnSpc>
                <a:spcPts val="2400"/>
              </a:lnSpc>
              <a:buNone/>
            </a:pPr>
            <a:r>
              <a:rPr lang="en-US" altLang="zh-CN" sz="2000">
                <a:solidFill>
                  <a:schemeClr val="tx1"/>
                </a:solidFill>
              </a:rPr>
              <a:t>Tim curled up in the blanket, trembling uncontrollably. </a:t>
            </a:r>
          </a:p>
          <a:p>
            <a:pPr marL="0" indent="0" algn="just">
              <a:lnSpc>
                <a:spcPts val="2400"/>
              </a:lnSpc>
              <a:buNone/>
            </a:pPr>
            <a:r>
              <a:rPr lang="en-US" altLang="zh-CN" sz="2000">
                <a:solidFill>
                  <a:schemeClr val="tx1"/>
                </a:solidFill>
              </a:rPr>
              <a:t>rock back and forth</a:t>
            </a:r>
            <a:r>
              <a:rPr lang="zh-CN" altLang="en-US" sz="2000">
                <a:solidFill>
                  <a:schemeClr val="tx1"/>
                </a:solidFill>
              </a:rPr>
              <a:t>前后摇晃</a:t>
            </a:r>
          </a:p>
          <a:p>
            <a:pPr marL="0" indent="0" algn="just">
              <a:lnSpc>
                <a:spcPts val="2400"/>
              </a:lnSpc>
              <a:buNone/>
            </a:pPr>
            <a:r>
              <a:rPr lang="zh-CN" altLang="en-US" sz="2000">
                <a:solidFill>
                  <a:schemeClr val="tx1"/>
                </a:solidFill>
              </a:rPr>
              <a:t>步行动作</a:t>
            </a:r>
          </a:p>
          <a:p>
            <a:pPr marL="0" indent="0" algn="just">
              <a:lnSpc>
                <a:spcPts val="2400"/>
              </a:lnSpc>
              <a:buNone/>
            </a:pPr>
            <a:r>
              <a:rPr lang="en-US" altLang="zh-CN" sz="2000">
                <a:solidFill>
                  <a:schemeClr val="tx1"/>
                </a:solidFill>
              </a:rPr>
              <a:t>walk briskly</a:t>
            </a:r>
            <a:r>
              <a:rPr lang="zh-CN" altLang="en-US" sz="2000">
                <a:solidFill>
                  <a:schemeClr val="tx1"/>
                </a:solidFill>
              </a:rPr>
              <a:t>快步走</a:t>
            </a:r>
          </a:p>
          <a:p>
            <a:pPr marL="0" indent="0" algn="just">
              <a:lnSpc>
                <a:spcPts val="2400"/>
              </a:lnSpc>
              <a:buNone/>
            </a:pPr>
            <a:r>
              <a:rPr lang="en-US" altLang="zh-CN" sz="2000">
                <a:solidFill>
                  <a:schemeClr val="tx1"/>
                </a:solidFill>
              </a:rPr>
              <a:t>In high spirits, she set off at a brisk walk. </a:t>
            </a:r>
          </a:p>
          <a:p>
            <a:pPr marL="0" indent="0" algn="just">
              <a:lnSpc>
                <a:spcPts val="2400"/>
              </a:lnSpc>
              <a:buNone/>
            </a:pPr>
            <a:r>
              <a:rPr lang="en-US" altLang="zh-CN" sz="2000">
                <a:solidFill>
                  <a:schemeClr val="tx1"/>
                </a:solidFill>
              </a:rPr>
              <a:t>stride</a:t>
            </a:r>
            <a:r>
              <a:rPr lang="zh-CN" altLang="en-US" sz="2000">
                <a:solidFill>
                  <a:schemeClr val="tx1"/>
                </a:solidFill>
              </a:rPr>
              <a:t>大步走（只有</a:t>
            </a:r>
            <a:r>
              <a:rPr lang="en-US" altLang="zh-CN" sz="2000">
                <a:solidFill>
                  <a:schemeClr val="tx1"/>
                </a:solidFill>
              </a:rPr>
              <a:t>strode</a:t>
            </a:r>
            <a:r>
              <a:rPr lang="zh-CN" altLang="en-US" sz="2000">
                <a:solidFill>
                  <a:schemeClr val="tx1"/>
                </a:solidFill>
              </a:rPr>
              <a:t>，无过去分词）</a:t>
            </a:r>
          </a:p>
          <a:p>
            <a:pPr marL="0" indent="0" algn="just">
              <a:lnSpc>
                <a:spcPts val="2400"/>
              </a:lnSpc>
              <a:buNone/>
            </a:pPr>
            <a:r>
              <a:rPr lang="en-US" altLang="zh-CN" sz="2000">
                <a:solidFill>
                  <a:schemeClr val="tx1"/>
                </a:solidFill>
              </a:rPr>
              <a:t>Head high, stride firm, the lecturer mounted the platform.</a:t>
            </a:r>
          </a:p>
          <a:p>
            <a:pPr marL="0" indent="0" algn="just">
              <a:lnSpc>
                <a:spcPts val="2400"/>
              </a:lnSpc>
              <a:buNone/>
            </a:pPr>
            <a:r>
              <a:rPr lang="en-US" altLang="zh-CN" sz="2000">
                <a:solidFill>
                  <a:schemeClr val="tx1"/>
                </a:solidFill>
              </a:rPr>
              <a:t>pace</a:t>
            </a:r>
            <a:r>
              <a:rPr lang="zh-CN" altLang="en-US" sz="2000">
                <a:solidFill>
                  <a:schemeClr val="tx1"/>
                </a:solidFill>
              </a:rPr>
              <a:t>踱步</a:t>
            </a:r>
          </a:p>
          <a:p>
            <a:pPr marL="0" indent="0" algn="just">
              <a:lnSpc>
                <a:spcPts val="2400"/>
              </a:lnSpc>
              <a:buNone/>
            </a:pPr>
            <a:r>
              <a:rPr lang="en-US" altLang="zh-CN" sz="2000">
                <a:solidFill>
                  <a:schemeClr val="tx1"/>
                </a:solidFill>
              </a:rPr>
              <a:t>She paced the floor / room restlessly. </a:t>
            </a:r>
          </a:p>
          <a:p>
            <a:pPr marL="0" indent="0" algn="just">
              <a:lnSpc>
                <a:spcPts val="2400"/>
              </a:lnSpc>
              <a:buNone/>
            </a:pPr>
            <a:r>
              <a:rPr lang="en-US" altLang="zh-CN" sz="2000">
                <a:solidFill>
                  <a:schemeClr val="tx1"/>
                </a:solidFill>
              </a:rPr>
              <a:t>drag oneself, trudge, plod</a:t>
            </a:r>
            <a:r>
              <a:rPr lang="zh-CN" altLang="en-US" sz="2000">
                <a:solidFill>
                  <a:schemeClr val="tx1"/>
                </a:solidFill>
              </a:rPr>
              <a:t>沉重地走、疲惫地走</a:t>
            </a:r>
          </a:p>
          <a:p>
            <a:pPr marL="0" indent="0" algn="just">
              <a:lnSpc>
                <a:spcPts val="2400"/>
              </a:lnSpc>
              <a:buNone/>
            </a:pPr>
            <a:r>
              <a:rPr lang="en-US" altLang="zh-CN" sz="2000">
                <a:solidFill>
                  <a:schemeClr val="tx1"/>
                </a:solidFill>
              </a:rPr>
              <a:t>She trudged home after the frustrating exam.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81760" y="407880"/>
              <a:ext cx="10705680" cy="4839840"/>
            </p14:xfrm>
          </p:contentPart>
        </mc:Choice>
        <mc:Fallback>
          <p:pic>
            <p:nvPicPr>
              <p:cNvPr id="2" name="墨迹 1"/>
              <p:cNvPicPr/>
              <p:nvPr/>
            </p:nvPicPr>
            <p:blipFill>
              <a:blip r:embed="rId5"/>
              <a:stretch>
                <a:fillRect/>
              </a:stretch>
            </p:blipFill>
            <p:spPr>
              <a:xfrm>
                <a:off x="572400" y="398520"/>
                <a:ext cx="10724400" cy="48585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37820"/>
            <a:ext cx="10968990" cy="5911850"/>
          </a:xfrm>
          <a:ln>
            <a:solidFill>
              <a:schemeClr val="accent1"/>
            </a:solidFill>
          </a:ln>
        </p:spPr>
        <p:txBody>
          <a:bodyPr/>
          <a:lstStyle/>
          <a:p>
            <a:pPr marL="0" indent="0">
              <a:buNone/>
            </a:pPr>
            <a:r>
              <a:rPr lang="en-US" altLang="zh-CN" sz="2000">
                <a:solidFill>
                  <a:schemeClr val="tx1"/>
                </a:solidFill>
              </a:rPr>
              <a:t>back away / back off</a:t>
            </a:r>
            <a:r>
              <a:rPr lang="zh-CN" altLang="en-US" sz="2000">
                <a:solidFill>
                  <a:schemeClr val="tx1"/>
                </a:solidFill>
              </a:rPr>
              <a:t>后退</a:t>
            </a:r>
          </a:p>
          <a:p>
            <a:pPr marL="0" indent="0">
              <a:buNone/>
            </a:pPr>
            <a:r>
              <a:rPr lang="en-US" altLang="zh-CN" sz="2000">
                <a:solidFill>
                  <a:schemeClr val="tx1"/>
                </a:solidFill>
              </a:rPr>
              <a:t>She backed away, startled by the noise. </a:t>
            </a:r>
          </a:p>
          <a:p>
            <a:pPr marL="0" indent="0">
              <a:buNone/>
            </a:pPr>
            <a:r>
              <a:rPr lang="en-US" altLang="zh-CN" sz="2000">
                <a:solidFill>
                  <a:schemeClr val="tx1"/>
                </a:solidFill>
              </a:rPr>
              <a:t>(</a:t>
            </a:r>
            <a:r>
              <a:rPr lang="zh-CN" altLang="en-US" sz="2000">
                <a:solidFill>
                  <a:schemeClr val="tx1"/>
                </a:solidFill>
              </a:rPr>
              <a:t>猜猜：</a:t>
            </a:r>
            <a:r>
              <a:rPr lang="en-US" altLang="zh-CN" sz="2000">
                <a:solidFill>
                  <a:schemeClr val="tx1"/>
                </a:solidFill>
              </a:rPr>
              <a:t>The noise gave me a start.) </a:t>
            </a:r>
          </a:p>
          <a:p>
            <a:pPr marL="0" indent="0">
              <a:buNone/>
            </a:pPr>
            <a:r>
              <a:rPr lang="zh-CN" altLang="en-US" sz="2000">
                <a:solidFill>
                  <a:schemeClr val="tx1"/>
                </a:solidFill>
              </a:rPr>
              <a:t>注意：他疲惫地回家了：</a:t>
            </a:r>
            <a:r>
              <a:rPr lang="en-US" altLang="zh-CN" sz="2000">
                <a:solidFill>
                  <a:schemeClr val="tx1"/>
                </a:solidFill>
              </a:rPr>
              <a:t>He went back home, tired. //He backed home.</a:t>
            </a:r>
            <a:r>
              <a:rPr lang="zh-CN" altLang="en-US" sz="2000">
                <a:solidFill>
                  <a:schemeClr val="tx1"/>
                </a:solidFill>
              </a:rPr>
              <a:t>是倒退着回家了。</a:t>
            </a:r>
          </a:p>
          <a:p>
            <a:pPr marL="0" indent="0">
              <a:buNone/>
            </a:pPr>
            <a:r>
              <a:rPr lang="en-US" altLang="zh-CN" sz="2000">
                <a:solidFill>
                  <a:schemeClr val="tx1"/>
                </a:solidFill>
              </a:rPr>
              <a:t>limp / hobble</a:t>
            </a:r>
            <a:r>
              <a:rPr lang="zh-CN" altLang="en-US" sz="2000">
                <a:solidFill>
                  <a:schemeClr val="tx1"/>
                </a:solidFill>
              </a:rPr>
              <a:t>跛行</a:t>
            </a:r>
          </a:p>
          <a:p>
            <a:pPr marL="0" indent="0">
              <a:buNone/>
            </a:pPr>
            <a:r>
              <a:rPr lang="en-US" altLang="zh-CN" sz="2000">
                <a:solidFill>
                  <a:schemeClr val="tx1"/>
                </a:solidFill>
              </a:rPr>
              <a:t>She limped off the court, wincing with pain. </a:t>
            </a:r>
          </a:p>
          <a:p>
            <a:pPr marL="0" indent="0">
              <a:buNone/>
            </a:pPr>
            <a:r>
              <a:rPr lang="en-US" altLang="zh-CN" sz="2000">
                <a:solidFill>
                  <a:schemeClr val="tx1"/>
                </a:solidFill>
              </a:rPr>
              <a:t>tail / shadow / dog</a:t>
            </a:r>
            <a:r>
              <a:rPr lang="zh-CN" altLang="en-US" sz="2000">
                <a:solidFill>
                  <a:schemeClr val="tx1"/>
                </a:solidFill>
              </a:rPr>
              <a:t>都可以表达跟踪、尾随</a:t>
            </a:r>
          </a:p>
          <a:p>
            <a:pPr marL="0" indent="0">
              <a:buNone/>
            </a:pPr>
            <a:r>
              <a:rPr lang="en-US" altLang="zh-CN" sz="2000">
                <a:solidFill>
                  <a:schemeClr val="tx1"/>
                </a:solidFill>
              </a:rPr>
              <a:t>The detective tailed the suspect to gather information. </a:t>
            </a:r>
          </a:p>
          <a:p>
            <a:pPr marL="0" indent="0">
              <a:buNone/>
            </a:pPr>
            <a:r>
              <a:rPr lang="en-US" altLang="zh-CN" sz="2000">
                <a:solidFill>
                  <a:schemeClr val="tx1"/>
                </a:solidFill>
              </a:rPr>
              <a:t>Questions are dogging Donald Trump’s pick to lead the US Department of Defense. </a:t>
            </a:r>
          </a:p>
          <a:p>
            <a:pPr marL="0" indent="0">
              <a:buNone/>
            </a:pPr>
            <a:r>
              <a:rPr lang="en-US" altLang="zh-CN" sz="2000">
                <a:solidFill>
                  <a:schemeClr val="tx1"/>
                </a:solidFill>
              </a:rPr>
              <a:t>accompany</a:t>
            </a:r>
            <a:r>
              <a:rPr lang="zh-CN" altLang="en-US" sz="2000">
                <a:solidFill>
                  <a:schemeClr val="tx1"/>
                </a:solidFill>
              </a:rPr>
              <a:t>该词为</a:t>
            </a:r>
            <a:r>
              <a:rPr lang="en-US" altLang="zh-CN" sz="2000">
                <a:solidFill>
                  <a:schemeClr val="tx1"/>
                </a:solidFill>
              </a:rPr>
              <a:t>vt. </a:t>
            </a:r>
            <a:r>
              <a:rPr lang="zh-CN" altLang="en-US" sz="2000">
                <a:solidFill>
                  <a:schemeClr val="tx1"/>
                </a:solidFill>
              </a:rPr>
              <a:t>一定不加</a:t>
            </a:r>
            <a:r>
              <a:rPr lang="en-US" altLang="zh-CN" sz="2000">
                <a:solidFill>
                  <a:schemeClr val="tx1"/>
                </a:solidFill>
              </a:rPr>
              <a:t>with.</a:t>
            </a:r>
          </a:p>
          <a:p>
            <a:pPr marL="0" indent="0">
              <a:buNone/>
            </a:pPr>
            <a:endParaRPr lang="en-US" altLang="zh-CN" sz="2000">
              <a:solidFill>
                <a:schemeClr val="tx1"/>
              </a:solidFill>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33880" y="749160"/>
              <a:ext cx="11098440" cy="5521320"/>
            </p14:xfrm>
          </p:contentPart>
        </mc:Choice>
        <mc:Fallback>
          <p:pic>
            <p:nvPicPr>
              <p:cNvPr id="2" name="墨迹 1"/>
              <p:cNvPicPr/>
              <p:nvPr/>
            </p:nvPicPr>
            <p:blipFill>
              <a:blip r:embed="rId5"/>
              <a:stretch>
                <a:fillRect/>
              </a:stretch>
            </p:blipFill>
            <p:spPr>
              <a:xfrm>
                <a:off x="524520" y="739800"/>
                <a:ext cx="11117160" cy="55400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18770"/>
            <a:ext cx="10968990" cy="5930900"/>
          </a:xfrm>
          <a:ln>
            <a:solidFill>
              <a:schemeClr val="accent1"/>
            </a:solidFill>
          </a:ln>
        </p:spPr>
        <p:txBody>
          <a:bodyPr/>
          <a:lstStyle/>
          <a:p>
            <a:pPr marL="0" indent="0">
              <a:buNone/>
            </a:pPr>
            <a:r>
              <a:rPr lang="zh-CN" altLang="en-US" sz="2000" b="1">
                <a:solidFill>
                  <a:schemeClr val="tx1"/>
                </a:solidFill>
                <a:effectLst>
                  <a:outerShdw blurRad="38100" dist="38100" dir="2700000" algn="tl">
                    <a:srgbClr val="000000">
                      <a:alpha val="43137"/>
                    </a:srgbClr>
                  </a:outerShdw>
                </a:effectLst>
              </a:rPr>
              <a:t>（</a:t>
            </a:r>
            <a:r>
              <a:rPr lang="en-US" altLang="zh-CN" sz="2000" b="1">
                <a:solidFill>
                  <a:schemeClr val="tx1"/>
                </a:solidFill>
                <a:effectLst>
                  <a:outerShdw blurRad="38100" dist="38100" dir="2700000" algn="tl">
                    <a:srgbClr val="000000">
                      <a:alpha val="43137"/>
                    </a:srgbClr>
                  </a:outerShdw>
                </a:effectLst>
              </a:rPr>
              <a:t>2025</a:t>
            </a:r>
            <a:r>
              <a:rPr lang="zh-CN" altLang="en-US" sz="2000" b="1">
                <a:solidFill>
                  <a:schemeClr val="tx1"/>
                </a:solidFill>
                <a:effectLst>
                  <a:outerShdw blurRad="38100" dist="38100" dir="2700000" algn="tl">
                    <a:srgbClr val="000000">
                      <a:alpha val="43137"/>
                    </a:srgbClr>
                  </a:outerShdw>
                </a:effectLst>
              </a:rPr>
              <a:t>届济南一模）</a:t>
            </a:r>
          </a:p>
          <a:p>
            <a:pPr marL="0" indent="457200">
              <a:buNone/>
            </a:pPr>
            <a:r>
              <a:rPr lang="en-US" altLang="zh-CN" sz="2000">
                <a:solidFill>
                  <a:schemeClr val="tx1"/>
                </a:solidFill>
              </a:rPr>
              <a:t> </a:t>
            </a:r>
            <a:r>
              <a:rPr lang="zh-CN" altLang="en-US" sz="2000">
                <a:solidFill>
                  <a:schemeClr val="tx1"/>
                </a:solidFill>
              </a:rPr>
              <a:t>假定你是李华，你校拟举办题为</a:t>
            </a:r>
            <a:r>
              <a:rPr lang="en-US" altLang="zh-CN" sz="2000">
                <a:solidFill>
                  <a:schemeClr val="tx1"/>
                </a:solidFill>
              </a:rPr>
              <a:t>“Confucius in My Eyes” </a:t>
            </a:r>
            <a:r>
              <a:rPr lang="zh-CN" altLang="en-US" sz="2000">
                <a:solidFill>
                  <a:schemeClr val="tx1"/>
                </a:solidFill>
              </a:rPr>
              <a:t>的短视频征集活动，请你给校英文报写一篇作品征集启事，内容包括：</a:t>
            </a:r>
          </a:p>
          <a:p>
            <a:pPr marL="0" indent="457200">
              <a:buNone/>
            </a:pPr>
            <a:r>
              <a:rPr lang="zh-CN" altLang="en-US" sz="2000">
                <a:solidFill>
                  <a:schemeClr val="tx1"/>
                </a:solidFill>
              </a:rPr>
              <a:t>（</a:t>
            </a:r>
            <a:r>
              <a:rPr lang="en-US" altLang="zh-CN" sz="2000">
                <a:solidFill>
                  <a:schemeClr val="tx1"/>
                </a:solidFill>
              </a:rPr>
              <a:t>1</a:t>
            </a:r>
            <a:r>
              <a:rPr lang="zh-CN" altLang="en-US" sz="2000">
                <a:solidFill>
                  <a:schemeClr val="tx1"/>
                </a:solidFill>
              </a:rPr>
              <a:t>）活动目的；</a:t>
            </a:r>
          </a:p>
          <a:p>
            <a:pPr marL="0" indent="457200">
              <a:buNone/>
            </a:pPr>
            <a:r>
              <a:rPr lang="zh-CN" altLang="en-US" sz="2000">
                <a:solidFill>
                  <a:schemeClr val="tx1"/>
                </a:solidFill>
              </a:rPr>
              <a:t>（</a:t>
            </a:r>
            <a:r>
              <a:rPr lang="en-US" altLang="zh-CN" sz="2000">
                <a:solidFill>
                  <a:schemeClr val="tx1"/>
                </a:solidFill>
              </a:rPr>
              <a:t>2</a:t>
            </a:r>
            <a:r>
              <a:rPr lang="zh-CN" altLang="en-US" sz="2000">
                <a:solidFill>
                  <a:schemeClr val="tx1"/>
                </a:solidFill>
              </a:rPr>
              <a:t>）作品要求。</a:t>
            </a:r>
          </a:p>
          <a:p>
            <a:pPr marL="0" indent="0">
              <a:buNone/>
            </a:pPr>
            <a:r>
              <a:rPr lang="zh-CN" altLang="en-US" sz="2000" b="1">
                <a:solidFill>
                  <a:schemeClr val="tx1"/>
                </a:solidFill>
                <a:effectLst>
                  <a:outerShdw blurRad="38100" dist="38100" dir="2700000" algn="tl">
                    <a:srgbClr val="000000">
                      <a:alpha val="43137"/>
                    </a:srgbClr>
                  </a:outerShdw>
                </a:effectLst>
              </a:rPr>
              <a:t>（</a:t>
            </a:r>
            <a:r>
              <a:rPr lang="en-US" altLang="zh-CN" sz="2000" b="1">
                <a:solidFill>
                  <a:schemeClr val="tx1"/>
                </a:solidFill>
                <a:effectLst>
                  <a:outerShdw blurRad="38100" dist="38100" dir="2700000" algn="tl">
                    <a:srgbClr val="000000">
                      <a:alpha val="43137"/>
                    </a:srgbClr>
                  </a:outerShdw>
                </a:effectLst>
              </a:rPr>
              <a:t>2024</a:t>
            </a:r>
            <a:r>
              <a:rPr lang="zh-CN" altLang="en-US" sz="2000" b="1">
                <a:solidFill>
                  <a:schemeClr val="tx1"/>
                </a:solidFill>
                <a:effectLst>
                  <a:outerShdw blurRad="38100" dist="38100" dir="2700000" algn="tl">
                    <a:srgbClr val="000000">
                      <a:alpha val="43137"/>
                    </a:srgbClr>
                  </a:outerShdw>
                </a:effectLst>
              </a:rPr>
              <a:t>届九省联考）</a:t>
            </a:r>
          </a:p>
          <a:p>
            <a:pPr marL="0" indent="457200">
              <a:buNone/>
            </a:pPr>
            <a:r>
              <a:rPr lang="en-US" altLang="zh-CN" sz="2000">
                <a:solidFill>
                  <a:schemeClr val="tx1"/>
                </a:solidFill>
              </a:rPr>
              <a:t> </a:t>
            </a:r>
            <a:r>
              <a:rPr lang="zh-CN" altLang="en-US" sz="2000">
                <a:solidFill>
                  <a:schemeClr val="tx1"/>
                </a:solidFill>
              </a:rPr>
              <a:t>你校英文报计划举办主题为</a:t>
            </a:r>
            <a:r>
              <a:rPr lang="en-US" altLang="zh-CN" sz="2000">
                <a:solidFill>
                  <a:schemeClr val="tx1"/>
                </a:solidFill>
              </a:rPr>
              <a:t>“</a:t>
            </a:r>
            <a:r>
              <a:rPr lang="zh-CN" altLang="en-US" sz="2000">
                <a:solidFill>
                  <a:schemeClr val="tx1"/>
                </a:solidFill>
              </a:rPr>
              <a:t>携手行动，节约粮食</a:t>
            </a:r>
            <a:r>
              <a:rPr lang="en-US" altLang="zh-CN" sz="2000">
                <a:solidFill>
                  <a:schemeClr val="tx1"/>
                </a:solidFill>
              </a:rPr>
              <a:t>”</a:t>
            </a:r>
            <a:r>
              <a:rPr lang="zh-CN" altLang="en-US" sz="2000">
                <a:solidFill>
                  <a:schemeClr val="tx1"/>
                </a:solidFill>
              </a:rPr>
              <a:t>的作文比赛。请你写一则活动通知，内容包括：</a:t>
            </a:r>
          </a:p>
          <a:p>
            <a:pPr marL="0" indent="457200">
              <a:buNone/>
            </a:pPr>
            <a:r>
              <a:rPr lang="zh-CN" altLang="en-US" sz="2000">
                <a:solidFill>
                  <a:schemeClr val="tx1"/>
                </a:solidFill>
              </a:rPr>
              <a:t>（</a:t>
            </a:r>
            <a:r>
              <a:rPr lang="en-US" altLang="zh-CN" sz="2000">
                <a:solidFill>
                  <a:schemeClr val="tx1"/>
                </a:solidFill>
              </a:rPr>
              <a:t>1</a:t>
            </a:r>
            <a:r>
              <a:rPr lang="zh-CN" altLang="en-US" sz="2000">
                <a:solidFill>
                  <a:schemeClr val="tx1"/>
                </a:solidFill>
              </a:rPr>
              <a:t>）活动目的；</a:t>
            </a:r>
          </a:p>
          <a:p>
            <a:pPr marL="0" indent="457200">
              <a:buNone/>
            </a:pPr>
            <a:r>
              <a:rPr lang="zh-CN" altLang="en-US" sz="2000">
                <a:solidFill>
                  <a:schemeClr val="tx1"/>
                </a:solidFill>
              </a:rPr>
              <a:t>（</a:t>
            </a:r>
            <a:r>
              <a:rPr lang="en-US" altLang="zh-CN" sz="2000">
                <a:solidFill>
                  <a:schemeClr val="tx1"/>
                </a:solidFill>
              </a:rPr>
              <a:t>2</a:t>
            </a:r>
            <a:r>
              <a:rPr lang="zh-CN" altLang="en-US" sz="2000">
                <a:solidFill>
                  <a:schemeClr val="tx1"/>
                </a:solidFill>
              </a:rPr>
              <a:t>）参赛要求。</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4015"/>
            <a:ext cx="10968990" cy="5875655"/>
          </a:xfrm>
          <a:ln>
            <a:solidFill>
              <a:schemeClr val="accent1"/>
            </a:solidFill>
          </a:ln>
        </p:spPr>
        <p:txBody>
          <a:bodyPr/>
          <a:lstStyle/>
          <a:p>
            <a:pPr marL="0" indent="457200" algn="just">
              <a:buNone/>
            </a:pPr>
            <a:r>
              <a:rPr lang="en-US" altLang="zh-CN" sz="2000">
                <a:solidFill>
                  <a:schemeClr val="tx1"/>
                </a:solidFill>
                <a:latin typeface="Times New Roman" panose="02020603050405020304" charset="0"/>
                <a:cs typeface="Times New Roman" panose="02020603050405020304" charset="0"/>
              </a:rPr>
              <a:t>To deepen our understanding of traditional culture through contemporary creativity, our school English newspaper is launching a short video campaign titled "Confucius in My Eyes."</a:t>
            </a:r>
          </a:p>
          <a:p>
            <a:pPr marL="0" indent="457200" algn="just">
              <a:buNone/>
            </a:pPr>
            <a:r>
              <a:rPr lang="en-US" altLang="zh-CN" sz="2000">
                <a:solidFill>
                  <a:schemeClr val="tx1"/>
                </a:solidFill>
                <a:latin typeface="Times New Roman" panose="02020603050405020304" charset="0"/>
                <a:cs typeface="Times New Roman" panose="02020603050405020304" charset="0"/>
              </a:rPr>
              <a:t>This initiative aims to bridge ancient wisdom with modern perspectives. We encourage you to explore how Confucian ideals, such as benevolence and the joy of learning, remain relevant in today's digital age. Your personal reflection and creative expression are highly valued.</a:t>
            </a:r>
          </a:p>
          <a:p>
            <a:pPr marL="0" indent="457200" algn="just">
              <a:buNone/>
            </a:pPr>
            <a:r>
              <a:rPr lang="en-US" altLang="zh-CN" sz="2000">
                <a:solidFill>
                  <a:schemeClr val="tx1"/>
                </a:solidFill>
                <a:latin typeface="Times New Roman" panose="02020603050405020304" charset="0"/>
                <a:cs typeface="Times New Roman" panose="02020603050405020304" charset="0"/>
              </a:rPr>
              <a:t>Submission requirements are as follows: original content, a maximum duration of 5 minutes, and clear English caption. All formats, including animation, documentary-style interviews, and digital storytelling, are welcome. Please submit your video to cz@school.edu by January 1st, 2026. We eagerly anticipate your insightful contributions.</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7195"/>
            <a:ext cx="10968990" cy="5832475"/>
          </a:xfrm>
          <a:ln>
            <a:solidFill>
              <a:schemeClr val="accent1"/>
            </a:solidFill>
          </a:ln>
        </p:spPr>
        <p:txBody>
          <a:bodyPr/>
          <a:lstStyle/>
          <a:p>
            <a:pPr marL="0" indent="457200" algn="just">
              <a:buNone/>
            </a:pPr>
            <a:r>
              <a:rPr lang="en-US" altLang="zh-CN" sz="2000">
                <a:solidFill>
                  <a:schemeClr val="tx1"/>
                </a:solidFill>
                <a:latin typeface="Times New Roman" panose="02020603050405020304" charset="0"/>
                <a:cs typeface="Times New Roman" panose="02020603050405020304" charset="0"/>
              </a:rPr>
              <a:t>To bridge traditional wisdom with modern creativity, our school English newspaper invites you to a short video campaign "Confucius in My Eyes."</a:t>
            </a:r>
          </a:p>
          <a:p>
            <a:pPr marL="0" indent="457200" algn="just">
              <a:buNone/>
            </a:pPr>
            <a:r>
              <a:rPr lang="en-US" altLang="zh-CN" sz="2000">
                <a:solidFill>
                  <a:schemeClr val="tx1"/>
                </a:solidFill>
                <a:latin typeface="Times New Roman" panose="02020603050405020304" charset="0"/>
                <a:cs typeface="Times New Roman" panose="02020603050405020304" charset="0"/>
              </a:rPr>
              <a:t>We hope to explore how Confucian values</a:t>
            </a:r>
            <a:r>
              <a:rPr lang="zh-CN" altLang="en-US" sz="2000">
                <a:solidFill>
                  <a:schemeClr val="tx1"/>
                </a:solidFill>
                <a:latin typeface="Times New Roman" panose="02020603050405020304" charset="0"/>
                <a:cs typeface="Times New Roman" panose="02020603050405020304" charset="0"/>
              </a:rPr>
              <a:t>，</a:t>
            </a:r>
            <a:r>
              <a:rPr lang="en-US" altLang="zh-CN" sz="2000">
                <a:solidFill>
                  <a:schemeClr val="tx1"/>
                </a:solidFill>
                <a:latin typeface="Times New Roman" panose="02020603050405020304" charset="0"/>
                <a:cs typeface="Times New Roman" panose="02020603050405020304" charset="0"/>
              </a:rPr>
              <a:t>such as benevolence and lifelong learning, resonate in today’s world. Your unique perspective and creative interpretation are what we seek.</a:t>
            </a:r>
          </a:p>
          <a:p>
            <a:pPr marL="0" indent="457200" algn="just">
              <a:buNone/>
            </a:pPr>
            <a:r>
              <a:rPr lang="en-US" altLang="zh-CN" sz="2000">
                <a:solidFill>
                  <a:schemeClr val="tx1"/>
                </a:solidFill>
                <a:latin typeface="Times New Roman" panose="02020603050405020304" charset="0"/>
                <a:cs typeface="Times New Roman" panose="02020603050405020304" charset="0"/>
              </a:rPr>
              <a:t>Please submit an original video under three minutes, with English caption. All creative approaches are encouraged, whether through animation, documentary-style interviews, or personal reflective narratives. Send your work to cz@school.edu by January 1st, 2026. We look forward to your thoughtful and imaginative contributions that bring classical philosophy to life.</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2430"/>
            <a:ext cx="10968990" cy="5857240"/>
          </a:xfrm>
          <a:ln>
            <a:solidFill>
              <a:schemeClr val="accent1"/>
            </a:solidFill>
          </a:ln>
        </p:spPr>
        <p:txBody>
          <a:bodyPr/>
          <a:lstStyle/>
          <a:p>
            <a:pPr marL="0" indent="0" algn="just">
              <a:spcAft>
                <a:spcPts val="0"/>
              </a:spcAft>
              <a:buNone/>
            </a:pPr>
            <a:r>
              <a:rPr lang="zh-CN" altLang="en-US" sz="2400">
                <a:solidFill>
                  <a:schemeClr val="tx1"/>
                </a:solidFill>
                <a:latin typeface="黑体" panose="02010609060101010101" charset="-122"/>
                <a:ea typeface="黑体" panose="02010609060101010101" charset="-122"/>
                <a:cs typeface="黑体" panose="02010609060101010101" charset="-122"/>
              </a:rPr>
              <a:t>（</a:t>
            </a:r>
            <a:r>
              <a:rPr lang="en-US" altLang="zh-CN" sz="2400">
                <a:solidFill>
                  <a:schemeClr val="tx1"/>
                </a:solidFill>
                <a:latin typeface="黑体" panose="02010609060101010101" charset="-122"/>
                <a:ea typeface="黑体" panose="02010609060101010101" charset="-122"/>
                <a:cs typeface="黑体" panose="02010609060101010101" charset="-122"/>
              </a:rPr>
              <a:t>2026</a:t>
            </a:r>
            <a:r>
              <a:rPr lang="zh-CN" altLang="en-US" sz="2400">
                <a:solidFill>
                  <a:schemeClr val="tx1"/>
                </a:solidFill>
                <a:latin typeface="黑体" panose="02010609060101010101" charset="-122"/>
                <a:ea typeface="黑体" panose="02010609060101010101" charset="-122"/>
                <a:cs typeface="黑体" panose="02010609060101010101" charset="-122"/>
              </a:rPr>
              <a:t>届雅礼月考</a:t>
            </a:r>
            <a:r>
              <a:rPr lang="en-US" altLang="zh-CN" sz="2400">
                <a:solidFill>
                  <a:schemeClr val="tx1"/>
                </a:solidFill>
                <a:latin typeface="黑体" panose="02010609060101010101" charset="-122"/>
                <a:ea typeface="黑体" panose="02010609060101010101" charset="-122"/>
                <a:cs typeface="黑体" panose="02010609060101010101" charset="-122"/>
              </a:rPr>
              <a:t>3</a:t>
            </a:r>
            <a:r>
              <a:rPr lang="zh-CN" altLang="en-US" sz="2400">
                <a:solidFill>
                  <a:schemeClr val="tx1"/>
                </a:solidFill>
                <a:latin typeface="黑体" panose="02010609060101010101" charset="-122"/>
                <a:ea typeface="黑体" panose="02010609060101010101" charset="-122"/>
                <a:cs typeface="黑体" panose="02010609060101010101" charset="-122"/>
              </a:rPr>
              <a:t>）</a:t>
            </a:r>
          </a:p>
          <a:p>
            <a:pPr marL="0" indent="457200" algn="just">
              <a:spcAft>
                <a:spcPts val="0"/>
              </a:spcAft>
              <a:buNone/>
            </a:pPr>
            <a:r>
              <a:rPr lang="en-US" altLang="zh-CN" sz="2400">
                <a:solidFill>
                  <a:schemeClr val="tx1"/>
                </a:solidFill>
                <a:latin typeface="Times New Roman" panose="02020603050405020304" charset="0"/>
                <a:ea typeface="黑体" panose="02010609060101010101" charset="-122"/>
                <a:cs typeface="Times New Roman" panose="02020603050405020304" charset="0"/>
              </a:rPr>
              <a:t>  </a:t>
            </a:r>
            <a:r>
              <a:rPr lang="zh-CN" altLang="en-US" sz="2400">
                <a:solidFill>
                  <a:schemeClr val="tx1"/>
                </a:solidFill>
                <a:latin typeface="Times New Roman" panose="02020603050405020304" charset="0"/>
                <a:ea typeface="黑体" panose="02010609060101010101" charset="-122"/>
                <a:cs typeface="Times New Roman" panose="02020603050405020304" charset="0"/>
              </a:rPr>
              <a:t>你校英文报将开设</a:t>
            </a:r>
            <a:r>
              <a:rPr lang="en-US" altLang="zh-CN" sz="2400">
                <a:solidFill>
                  <a:schemeClr val="tx1"/>
                </a:solidFill>
                <a:latin typeface="Times New Roman" panose="02020603050405020304" charset="0"/>
                <a:ea typeface="黑体" panose="02010609060101010101" charset="-122"/>
                <a:cs typeface="Times New Roman" panose="02020603050405020304" charset="0"/>
              </a:rPr>
              <a:t>“Greetings Around the World”</a:t>
            </a:r>
            <a:r>
              <a:rPr lang="zh-CN" altLang="en-US" sz="2400">
                <a:solidFill>
                  <a:schemeClr val="tx1"/>
                </a:solidFill>
                <a:latin typeface="Times New Roman" panose="02020603050405020304" charset="0"/>
                <a:ea typeface="黑体" panose="02010609060101010101" charset="-122"/>
                <a:cs typeface="Times New Roman" panose="02020603050405020304" charset="0"/>
              </a:rPr>
              <a:t>专栏，旨在促进跨文化理解。假定你是李华，邀请外教</a:t>
            </a:r>
            <a:r>
              <a:rPr lang="en-US" altLang="zh-CN" sz="2400">
                <a:solidFill>
                  <a:schemeClr val="tx1"/>
                </a:solidFill>
                <a:latin typeface="Times New Roman" panose="02020603050405020304" charset="0"/>
                <a:ea typeface="黑体" panose="02010609060101010101" charset="-122"/>
                <a:cs typeface="Times New Roman" panose="02020603050405020304" charset="0"/>
              </a:rPr>
              <a:t>Chris</a:t>
            </a:r>
            <a:r>
              <a:rPr lang="zh-CN" altLang="en-US" sz="2400">
                <a:solidFill>
                  <a:schemeClr val="tx1"/>
                </a:solidFill>
                <a:latin typeface="Times New Roman" panose="02020603050405020304" charset="0"/>
                <a:ea typeface="黑体" panose="02010609060101010101" charset="-122"/>
                <a:cs typeface="Times New Roman" panose="02020603050405020304" charset="0"/>
              </a:rPr>
              <a:t>为该专栏投稿。内容包括：</a:t>
            </a:r>
          </a:p>
          <a:p>
            <a:pPr marL="0" indent="457200" algn="just">
              <a:spcAft>
                <a:spcPts val="0"/>
              </a:spcAft>
              <a:buNone/>
            </a:pPr>
            <a:r>
              <a:rPr lang="zh-CN" altLang="en-US" sz="2400">
                <a:solidFill>
                  <a:schemeClr val="tx1"/>
                </a:solidFill>
                <a:latin typeface="Times New Roman" panose="02020603050405020304" charset="0"/>
                <a:ea typeface="黑体" panose="02010609060101010101" charset="-122"/>
                <a:cs typeface="Times New Roman" panose="02020603050405020304" charset="0"/>
              </a:rPr>
              <a:t>（</a:t>
            </a:r>
            <a:r>
              <a:rPr lang="en-US" altLang="zh-CN" sz="2400">
                <a:solidFill>
                  <a:schemeClr val="tx1"/>
                </a:solidFill>
                <a:latin typeface="Times New Roman" panose="02020603050405020304" charset="0"/>
                <a:ea typeface="黑体" panose="02010609060101010101" charset="-122"/>
                <a:cs typeface="Times New Roman" panose="02020603050405020304" charset="0"/>
              </a:rPr>
              <a:t>1</a:t>
            </a:r>
            <a:r>
              <a:rPr lang="zh-CN" altLang="en-US" sz="2400">
                <a:solidFill>
                  <a:schemeClr val="tx1"/>
                </a:solidFill>
                <a:latin typeface="Times New Roman" panose="02020603050405020304" charset="0"/>
                <a:ea typeface="黑体" panose="02010609060101010101" charset="-122"/>
                <a:cs typeface="Times New Roman" panose="02020603050405020304" charset="0"/>
              </a:rPr>
              <a:t>）注意事项；</a:t>
            </a:r>
          </a:p>
          <a:p>
            <a:pPr marL="0" indent="457200" algn="just">
              <a:spcAft>
                <a:spcPts val="0"/>
              </a:spcAft>
              <a:buNone/>
            </a:pPr>
            <a:r>
              <a:rPr lang="zh-CN" altLang="en-US" sz="2400">
                <a:solidFill>
                  <a:schemeClr val="tx1"/>
                </a:solidFill>
                <a:latin typeface="Times New Roman" panose="02020603050405020304" charset="0"/>
                <a:ea typeface="黑体" panose="02010609060101010101" charset="-122"/>
                <a:cs typeface="Times New Roman" panose="02020603050405020304" charset="0"/>
              </a:rPr>
              <a:t>（</a:t>
            </a:r>
            <a:r>
              <a:rPr lang="en-US" altLang="zh-CN" sz="2400">
                <a:solidFill>
                  <a:schemeClr val="tx1"/>
                </a:solidFill>
                <a:latin typeface="Times New Roman" panose="02020603050405020304" charset="0"/>
                <a:ea typeface="黑体" panose="02010609060101010101" charset="-122"/>
                <a:cs typeface="Times New Roman" panose="02020603050405020304" charset="0"/>
              </a:rPr>
              <a:t>2</a:t>
            </a:r>
            <a:r>
              <a:rPr lang="zh-CN" altLang="en-US" sz="2400">
                <a:solidFill>
                  <a:schemeClr val="tx1"/>
                </a:solidFill>
                <a:latin typeface="Times New Roman" panose="02020603050405020304" charset="0"/>
                <a:ea typeface="黑体" panose="02010609060101010101" charset="-122"/>
                <a:cs typeface="Times New Roman" panose="02020603050405020304" charset="0"/>
              </a:rPr>
              <a:t>）你的期待。</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5130"/>
            <a:ext cx="10968990" cy="5844540"/>
          </a:xfrm>
          <a:ln>
            <a:solidFill>
              <a:schemeClr val="accent1"/>
            </a:solidFill>
          </a:ln>
        </p:spPr>
        <p:txBody>
          <a:bodyPr/>
          <a:lstStyle/>
          <a:p>
            <a:pPr marL="0" indent="457200" algn="jus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 hope this message finds you well.</a:t>
            </a:r>
            <a:r>
              <a:rPr lang="en-US" altLang="zh-CN" sz="2400">
                <a:solidFill>
                  <a:schemeClr val="tx1"/>
                </a:solidFill>
                <a:latin typeface="Times New Roman" panose="02020603050405020304" charset="0"/>
                <a:cs typeface="Times New Roman" panose="02020603050405020304" charset="0"/>
              </a:rPr>
              <a:t> On behalf of the school English newspaper, I am writing to cordially invite you to contribute to our new column, "Greetings Around the World"</a:t>
            </a:r>
            <a:r>
              <a:rPr lang="en-US" altLang="zh-CN" sz="2400">
                <a:solidFill>
                  <a:schemeClr val="tx1"/>
                </a:solidFill>
                <a:latin typeface="Times New Roman" panose="02020603050405020304" charset="0"/>
                <a:cs typeface="Times New Roman" panose="02020603050405020304" charset="0"/>
                <a:sym typeface="+mn-ea"/>
              </a:rPr>
              <a:t>,</a:t>
            </a:r>
            <a:r>
              <a:rPr lang="en-US" altLang="zh-CN" sz="2400">
                <a:solidFill>
                  <a:schemeClr val="tx1"/>
                </a:solidFill>
                <a:latin typeface="Times New Roman" panose="02020603050405020304" charset="0"/>
                <a:cs typeface="Times New Roman" panose="02020603050405020304" charset="0"/>
              </a:rPr>
              <a:t> which aims to promote cross-cultural understanding among students.</a:t>
            </a:r>
          </a:p>
          <a:p>
            <a:pPr marL="0" indent="457200" algn="just">
              <a:buNone/>
            </a:pPr>
            <a:r>
              <a:rPr lang="en-US" altLang="zh-CN" sz="2400">
                <a:solidFill>
                  <a:schemeClr val="tx1"/>
                </a:solidFill>
                <a:latin typeface="Times New Roman" panose="02020603050405020304" charset="0"/>
                <a:cs typeface="Times New Roman" panose="02020603050405020304" charset="0"/>
              </a:rPr>
              <a:t>For the submission, we would appreciate it if your article could be around 200 words, introducing greeting customs from your home country or another culture you know well. Please include not only the expressions and gestures but also the cultural meanings behind them. The deadline for submission is October 20.</a:t>
            </a:r>
          </a:p>
          <a:p>
            <a:pPr marL="0" indent="457200" algn="just">
              <a:buNone/>
            </a:pPr>
            <a:r>
              <a:rPr lang="en-US" altLang="zh-CN" sz="2400">
                <a:solidFill>
                  <a:schemeClr val="tx1"/>
                </a:solidFill>
                <a:latin typeface="Times New Roman" panose="02020603050405020304" charset="0"/>
                <a:cs typeface="Times New Roman" panose="02020603050405020304" charset="0"/>
              </a:rPr>
              <a:t>Your unique perspective would greatly enrich our column and inspire our readers. We truly look forward to your valuable contribution.</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56235"/>
            <a:ext cx="10968990" cy="5893435"/>
          </a:xfrm>
          <a:ln>
            <a:solidFill>
              <a:schemeClr val="accent1"/>
            </a:solidFill>
          </a:ln>
        </p:spPr>
        <p:txBody>
          <a:bodyPr>
            <a:noAutofit/>
          </a:bodyPr>
          <a:lstStyle/>
          <a:p>
            <a:pPr marL="0" indent="0" algn="just">
              <a:spcAft>
                <a:spcPts val="0"/>
              </a:spcAft>
              <a:buNone/>
            </a:pPr>
            <a:r>
              <a:rPr lang="en-US" altLang="zh-CN" sz="2000">
                <a:solidFill>
                  <a:srgbClr val="FF0000"/>
                </a:solidFill>
                <a:latin typeface="Arial" panose="020B0604020202020204" pitchFamily="34" charset="0"/>
                <a:cs typeface="Arial" panose="020B0604020202020204" pitchFamily="34" charset="0"/>
              </a:rPr>
              <a:t>18.4 </a:t>
            </a:r>
            <a:r>
              <a:rPr lang="zh-CN" altLang="en-US" sz="2000">
                <a:solidFill>
                  <a:srgbClr val="FF0000"/>
                </a:solidFill>
                <a:latin typeface="Arial" panose="020B0604020202020204" pitchFamily="34" charset="0"/>
                <a:cs typeface="Arial" panose="020B0604020202020204" pitchFamily="34" charset="0"/>
              </a:rPr>
              <a:t>全身行动与姿势调节</a:t>
            </a:r>
          </a:p>
          <a:p>
            <a:pPr marL="0" indent="0" algn="just">
              <a:spcAft>
                <a:spcPts val="0"/>
              </a:spcAft>
              <a:buNone/>
            </a:pPr>
            <a:r>
              <a:rPr lang="zh-CN" altLang="en-US" sz="20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站姿</a:t>
            </a:r>
          </a:p>
          <a:p>
            <a:pPr marL="0" indent="0" algn="just">
              <a:spcAft>
                <a:spcPts val="0"/>
              </a:spcAft>
              <a:buNone/>
            </a:pPr>
            <a:r>
              <a:rPr lang="en-US" altLang="zh-CN" sz="2000" u="sng">
                <a:solidFill>
                  <a:schemeClr val="tx1"/>
                </a:solidFill>
                <a:latin typeface="Arial" panose="020B0604020202020204" pitchFamily="34" charset="0"/>
                <a:cs typeface="Arial" panose="020B0604020202020204" pitchFamily="34" charset="0"/>
              </a:rPr>
              <a:t>stand upright</a:t>
            </a:r>
            <a:r>
              <a:rPr lang="zh-CN" altLang="en-US" sz="2000" u="sng">
                <a:solidFill>
                  <a:schemeClr val="tx1"/>
                </a:solidFill>
                <a:latin typeface="Arial" panose="020B0604020202020204" pitchFamily="34" charset="0"/>
                <a:cs typeface="Arial" panose="020B0604020202020204" pitchFamily="34" charset="0"/>
              </a:rPr>
              <a:t>站直</a:t>
            </a:r>
          </a:p>
          <a:p>
            <a:pPr marL="0" indent="0" algn="just">
              <a:spcAft>
                <a:spcPts val="0"/>
              </a:spcAft>
              <a:buNone/>
            </a:pPr>
            <a:r>
              <a:rPr lang="en-US" altLang="zh-CN" sz="2000">
                <a:solidFill>
                  <a:schemeClr val="tx1"/>
                </a:solidFill>
                <a:latin typeface="Arial" panose="020B0604020202020204" pitchFamily="34" charset="0"/>
                <a:cs typeface="Arial" panose="020B0604020202020204" pitchFamily="34" charset="0"/>
              </a:rPr>
              <a:t>Please ensure students</a:t>
            </a:r>
            <a:r>
              <a:rPr lang="en-US" altLang="zh-CN" sz="2000" u="sng">
                <a:solidFill>
                  <a:schemeClr val="tx1"/>
                </a:solidFill>
                <a:latin typeface="Arial" panose="020B0604020202020204" pitchFamily="34" charset="0"/>
                <a:cs typeface="Arial" panose="020B0604020202020204" pitchFamily="34" charset="0"/>
              </a:rPr>
              <a:t>         </a:t>
            </a:r>
            <a:r>
              <a:rPr lang="en-US" altLang="zh-CN" sz="2000">
                <a:solidFill>
                  <a:schemeClr val="tx1"/>
                </a:solidFill>
                <a:latin typeface="Arial" panose="020B0604020202020204" pitchFamily="34" charset="0"/>
                <a:cs typeface="Arial" panose="020B0604020202020204" pitchFamily="34" charset="0"/>
              </a:rPr>
              <a:t>(stand) upright in the line. </a:t>
            </a:r>
          </a:p>
          <a:p>
            <a:pPr marL="0" indent="0" algn="just">
              <a:spcAft>
                <a:spcPts val="0"/>
              </a:spcAft>
              <a:buNone/>
            </a:pPr>
            <a:r>
              <a:rPr lang="en-US" altLang="zh-CN" sz="2000">
                <a:solidFill>
                  <a:schemeClr val="tx1"/>
                </a:solidFill>
                <a:latin typeface="Arial" panose="020B0604020202020204" pitchFamily="34" charset="0"/>
                <a:cs typeface="Arial" panose="020B0604020202020204" pitchFamily="34" charset="0"/>
              </a:rPr>
              <a:t>Chopsticks set upright are a bad omen; it resembles incense at a funeral. </a:t>
            </a:r>
          </a:p>
          <a:p>
            <a:pPr marL="0" indent="0" algn="just">
              <a:spcAft>
                <a:spcPts val="0"/>
              </a:spcAft>
              <a:buNone/>
            </a:pPr>
            <a:r>
              <a:rPr lang="zh-CN" altLang="en-US" sz="20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尝试翻译：</a:t>
            </a:r>
          </a:p>
          <a:p>
            <a:pPr marL="0" indent="0" algn="just">
              <a:spcAft>
                <a:spcPts val="0"/>
              </a:spcAft>
              <a:buNone/>
            </a:pPr>
            <a:r>
              <a:rPr lang="zh-CN" altLang="en-US" sz="2000">
                <a:solidFill>
                  <a:schemeClr val="tx1"/>
                </a:solidFill>
                <a:latin typeface="Arial" panose="020B0604020202020204" pitchFamily="34" charset="0"/>
                <a:cs typeface="Arial" panose="020B0604020202020204" pitchFamily="34" charset="0"/>
              </a:rPr>
              <a:t>请给我拍一张竖屏的、横屏的照片。</a:t>
            </a:r>
          </a:p>
          <a:p>
            <a:pPr marL="0" indent="0" algn="just">
              <a:spcAft>
                <a:spcPts val="0"/>
              </a:spcAft>
              <a:buNone/>
            </a:pPr>
            <a:r>
              <a:rPr lang="zh-CN" altLang="en-US" sz="2000">
                <a:solidFill>
                  <a:schemeClr val="tx1"/>
                </a:solidFill>
                <a:latin typeface="Arial" panose="020B0604020202020204" pitchFamily="34" charset="0"/>
                <a:cs typeface="Arial" panose="020B0604020202020204" pitchFamily="34" charset="0"/>
              </a:rPr>
              <a:t>欢迎乘坐中国南方航空公司的航班。请系好安全带，收起小桌板，并将座椅靠背调整至直立。</a:t>
            </a:r>
          </a:p>
          <a:p>
            <a:pPr marL="0" indent="0" algn="just">
              <a:spcAft>
                <a:spcPts val="0"/>
              </a:spcAft>
              <a:buNone/>
            </a:pPr>
            <a:r>
              <a:rPr lang="en-US" altLang="zh-CN" sz="2000">
                <a:solidFill>
                  <a:schemeClr val="tx1"/>
                </a:solidFill>
                <a:latin typeface="Arial" panose="020B0604020202020204" pitchFamily="34" charset="0"/>
                <a:cs typeface="Arial" panose="020B0604020202020204" pitchFamily="34" charset="0"/>
              </a:rPr>
              <a:t>Stow Headrest For Taxi, Takeoff, and Landing. </a:t>
            </a:r>
          </a:p>
          <a:p>
            <a:pPr marL="0" indent="0" algn="just">
              <a:spcAft>
                <a:spcPts val="0"/>
              </a:spcAft>
              <a:buNone/>
            </a:pPr>
            <a:r>
              <a:rPr lang="en-US" altLang="zh-CN" sz="2000" u="sng">
                <a:solidFill>
                  <a:schemeClr val="tx1"/>
                </a:solidFill>
                <a:latin typeface="Arial" panose="020B0604020202020204" pitchFamily="34" charset="0"/>
                <a:cs typeface="Arial" panose="020B0604020202020204" pitchFamily="34" charset="0"/>
              </a:rPr>
              <a:t>stand on tiptoe(s)</a:t>
            </a:r>
            <a:r>
              <a:rPr lang="zh-CN" altLang="en-US" sz="2000" u="sng">
                <a:solidFill>
                  <a:schemeClr val="tx1"/>
                </a:solidFill>
                <a:latin typeface="Arial" panose="020B0604020202020204" pitchFamily="34" charset="0"/>
                <a:cs typeface="Arial" panose="020B0604020202020204" pitchFamily="34" charset="0"/>
              </a:rPr>
              <a:t>踮脚站</a:t>
            </a:r>
          </a:p>
          <a:p>
            <a:pPr marL="0" indent="0" algn="just">
              <a:spcAft>
                <a:spcPts val="0"/>
              </a:spcAft>
              <a:buNone/>
            </a:pPr>
            <a:r>
              <a:rPr lang="zh-CN" altLang="en-US" sz="2000">
                <a:solidFill>
                  <a:schemeClr val="tx1"/>
                </a:solidFill>
                <a:latin typeface="Arial" panose="020B0604020202020204" pitchFamily="34" charset="0"/>
                <a:cs typeface="Arial" panose="020B0604020202020204" pitchFamily="34" charset="0"/>
              </a:rPr>
              <a:t>他踮起脚尖，试图去拿最上面书架的一本书，没想到却把书架推倒了。</a:t>
            </a:r>
          </a:p>
          <a:p>
            <a:pPr marL="0" indent="0" algn="just">
              <a:buNone/>
            </a:pPr>
            <a:endParaRPr lang="zh-CN" altLang="en-US" sz="2000">
              <a:solidFill>
                <a:schemeClr val="tx1"/>
              </a:solidFill>
              <a:latin typeface="Arial" panose="020B0604020202020204" pitchFamily="34" charset="0"/>
              <a:cs typeface="Arial" panose="020B0604020202020204" pitchFamily="3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4650"/>
            <a:ext cx="10968990" cy="5875020"/>
          </a:xfrm>
          <a:ln>
            <a:solidFill>
              <a:schemeClr val="accent1"/>
            </a:solidFill>
          </a:ln>
        </p:spPr>
        <p:txBody>
          <a:bodyPr/>
          <a:lstStyle/>
          <a:p>
            <a:pPr marL="0" indent="0">
              <a:buNone/>
            </a:pPr>
            <a:r>
              <a:rPr lang="en-US" altLang="zh-CN" sz="2000">
                <a:solidFill>
                  <a:schemeClr val="tx1"/>
                </a:solidFill>
              </a:rPr>
              <a:t>lean (rest) against </a:t>
            </a:r>
            <a:r>
              <a:rPr lang="zh-CN" altLang="en-US" sz="2000">
                <a:solidFill>
                  <a:schemeClr val="tx1"/>
                </a:solidFill>
              </a:rPr>
              <a:t>倚靠</a:t>
            </a:r>
          </a:p>
          <a:p>
            <a:pPr marL="0" indent="0">
              <a:buNone/>
            </a:pPr>
            <a:r>
              <a:rPr lang="en-US" altLang="zh-CN" sz="2000">
                <a:solidFill>
                  <a:schemeClr val="tx1"/>
                </a:solidFill>
              </a:rPr>
              <a:t>He leaned against the wall, lost in thought. </a:t>
            </a:r>
          </a:p>
          <a:p>
            <a:pPr marL="0" indent="0">
              <a:buNone/>
            </a:pPr>
            <a:r>
              <a:rPr lang="en-US" altLang="zh-CN" sz="2000">
                <a:solidFill>
                  <a:schemeClr val="tx1"/>
                </a:solidFill>
              </a:rPr>
              <a:t>The words on the wall read: no leaning. </a:t>
            </a:r>
          </a:p>
          <a:p>
            <a:pPr marL="0" indent="0">
              <a:buNone/>
            </a:pPr>
            <a:endParaRPr lang="en-US" altLang="zh-CN" sz="2000">
              <a:solidFill>
                <a:schemeClr val="tx1"/>
              </a:solidFill>
            </a:endParaRPr>
          </a:p>
        </p:txBody>
      </p:sp>
      <p:pic>
        <p:nvPicPr>
          <p:cNvPr id="4" name="图片 3" descr="Screenshot_20251227_104821_cn.dictcn.android.digi"/>
          <p:cNvPicPr>
            <a:picLocks noChangeAspect="1"/>
          </p:cNvPicPr>
          <p:nvPr/>
        </p:nvPicPr>
        <p:blipFill>
          <a:blip r:embed="rId4"/>
          <a:stretch>
            <a:fillRect/>
          </a:stretch>
        </p:blipFill>
        <p:spPr>
          <a:xfrm>
            <a:off x="831215" y="2092960"/>
            <a:ext cx="5788025" cy="3844925"/>
          </a:xfrm>
          <a:prstGeom prst="rect">
            <a:avLst/>
          </a:prstGeom>
        </p:spPr>
      </p:pic>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37820"/>
            <a:ext cx="10968990" cy="5911850"/>
          </a:xfrm>
          <a:ln>
            <a:solidFill>
              <a:schemeClr val="accent1"/>
            </a:solidFill>
          </a:ln>
        </p:spPr>
        <p:txBody>
          <a:bodyPr>
            <a:noAutofit/>
          </a:bodyPr>
          <a:lstStyle/>
          <a:p>
            <a:pPr marL="0" indent="0" algn="just">
              <a:spcAft>
                <a:spcPts val="0"/>
              </a:spcAft>
              <a:buNone/>
            </a:pPr>
            <a:r>
              <a:rPr lang="en-US" altLang="zh-CN" sz="2000">
                <a:solidFill>
                  <a:schemeClr val="tx1"/>
                </a:solidFill>
              </a:rPr>
              <a:t>shift one’s weight</a:t>
            </a:r>
            <a:r>
              <a:rPr lang="zh-CN" altLang="en-US" sz="2000">
                <a:solidFill>
                  <a:schemeClr val="tx1"/>
                </a:solidFill>
              </a:rPr>
              <a:t>换支撑脚（表示紧张、不耐烦等）</a:t>
            </a:r>
          </a:p>
          <a:p>
            <a:pPr marL="0" indent="0" algn="just">
              <a:spcAft>
                <a:spcPts val="0"/>
              </a:spcAft>
              <a:buNone/>
            </a:pPr>
            <a:r>
              <a:rPr lang="en-US" altLang="zh-CN" sz="2000">
                <a:solidFill>
                  <a:schemeClr val="tx1"/>
                </a:solidFill>
              </a:rPr>
              <a:t>He shifted his weight from one foot to the other. </a:t>
            </a:r>
          </a:p>
          <a:p>
            <a:pPr marL="0" indent="0" algn="just">
              <a:spcAft>
                <a:spcPts val="0"/>
              </a:spcAft>
              <a:buNone/>
            </a:pPr>
            <a:r>
              <a:rPr lang="en-US" altLang="zh-CN" sz="2000">
                <a:solidFill>
                  <a:schemeClr val="tx1"/>
                </a:solidFill>
              </a:rPr>
              <a:t>(pull one’s weight?)</a:t>
            </a:r>
          </a:p>
          <a:p>
            <a:pPr marL="0" indent="0" algn="just">
              <a:spcAft>
                <a:spcPts val="0"/>
              </a:spcAft>
              <a:buNone/>
            </a:pPr>
            <a:r>
              <a:rPr lang="zh-CN" altLang="en-US" sz="2000">
                <a:solidFill>
                  <a:schemeClr val="tx1"/>
                </a:solidFill>
              </a:rPr>
              <a:t>如果我们想让项目成功，就必须每人都尽力。</a:t>
            </a:r>
          </a:p>
          <a:p>
            <a:pPr marL="0" indent="0" algn="just">
              <a:spcAft>
                <a:spcPts val="0"/>
              </a:spcAft>
              <a:buNone/>
            </a:pPr>
            <a:r>
              <a:rPr lang="en-US" altLang="zh-CN" sz="2000">
                <a:solidFill>
                  <a:schemeClr val="tx1"/>
                </a:solidFill>
              </a:rPr>
              <a:t>plant one’s feet firmly</a:t>
            </a:r>
            <a:r>
              <a:rPr lang="zh-CN" altLang="en-US" sz="2000">
                <a:solidFill>
                  <a:schemeClr val="tx1"/>
                </a:solidFill>
              </a:rPr>
              <a:t>稳稳站立</a:t>
            </a:r>
          </a:p>
          <a:p>
            <a:pPr marL="0" indent="0" algn="just">
              <a:spcAft>
                <a:spcPts val="0"/>
              </a:spcAft>
              <a:buNone/>
            </a:pPr>
            <a:r>
              <a:rPr lang="en-US" altLang="zh-CN" sz="2000">
                <a:solidFill>
                  <a:schemeClr val="tx1"/>
                </a:solidFill>
              </a:rPr>
              <a:t>He planted (dug) his feet on the start line, ready to burst (explode) forth. </a:t>
            </a:r>
          </a:p>
          <a:p>
            <a:pPr marL="0" indent="0" algn="just">
              <a:spcAft>
                <a:spcPts val="0"/>
              </a:spcAft>
              <a:buNone/>
            </a:pPr>
            <a:r>
              <a:rPr lang="zh-CN" altLang="en-US" sz="2000">
                <a:solidFill>
                  <a:schemeClr val="tx1"/>
                </a:solidFill>
              </a:rPr>
              <a:t>坐姿</a:t>
            </a:r>
          </a:p>
          <a:p>
            <a:pPr marL="0" indent="0" algn="just">
              <a:spcAft>
                <a:spcPts val="0"/>
              </a:spcAft>
              <a:buNone/>
            </a:pPr>
            <a:r>
              <a:rPr lang="en-US" altLang="zh-CN" sz="2000">
                <a:solidFill>
                  <a:schemeClr val="tx1"/>
                </a:solidFill>
              </a:rPr>
              <a:t>slouch</a:t>
            </a:r>
            <a:r>
              <a:rPr lang="zh-CN" altLang="en-US" sz="2000">
                <a:solidFill>
                  <a:schemeClr val="tx1"/>
                </a:solidFill>
              </a:rPr>
              <a:t>懒散坐（走）</a:t>
            </a:r>
          </a:p>
          <a:p>
            <a:pPr marL="0" indent="0" algn="just">
              <a:spcAft>
                <a:spcPts val="0"/>
              </a:spcAft>
              <a:buNone/>
            </a:pPr>
            <a:r>
              <a:rPr lang="en-US" altLang="zh-CN" sz="2000">
                <a:solidFill>
                  <a:schemeClr val="tx1"/>
                </a:solidFill>
              </a:rPr>
              <a:t>He slouched on the couch watching TV. </a:t>
            </a:r>
          </a:p>
          <a:p>
            <a:pPr marL="0" indent="0" algn="just">
              <a:spcAft>
                <a:spcPts val="0"/>
              </a:spcAft>
              <a:buNone/>
            </a:pPr>
            <a:r>
              <a:rPr lang="en-US" altLang="zh-CN" sz="2000">
                <a:solidFill>
                  <a:schemeClr val="tx1"/>
                </a:solidFill>
              </a:rPr>
              <a:t>perch</a:t>
            </a:r>
            <a:r>
              <a:rPr lang="zh-CN" altLang="en-US" sz="2000">
                <a:solidFill>
                  <a:schemeClr val="tx1"/>
                </a:solidFill>
              </a:rPr>
              <a:t>轻坐</a:t>
            </a:r>
          </a:p>
          <a:p>
            <a:pPr marL="0" indent="0" algn="just">
              <a:spcAft>
                <a:spcPts val="0"/>
              </a:spcAft>
              <a:buNone/>
            </a:pPr>
            <a:r>
              <a:rPr lang="en-US" altLang="zh-CN" sz="2000">
                <a:solidFill>
                  <a:schemeClr val="tx1"/>
                </a:solidFill>
              </a:rPr>
              <a:t>She perched on the edge of the chair. </a:t>
            </a:r>
          </a:p>
          <a:p>
            <a:pPr marL="0" indent="0" algn="just">
              <a:spcAft>
                <a:spcPts val="0"/>
              </a:spcAft>
              <a:buNone/>
            </a:pPr>
            <a:r>
              <a:rPr lang="en-US" altLang="zh-CN" sz="2000">
                <a:solidFill>
                  <a:schemeClr val="tx1"/>
                </a:solidFill>
              </a:rPr>
              <a:t>(</a:t>
            </a:r>
            <a:r>
              <a:rPr lang="zh-CN" altLang="en-US" sz="2000">
                <a:solidFill>
                  <a:schemeClr val="tx1"/>
                </a:solidFill>
              </a:rPr>
              <a:t>主要指鸟栖息）</a:t>
            </a:r>
            <a:r>
              <a:rPr lang="en-US" altLang="zh-CN" sz="2000">
                <a:solidFill>
                  <a:schemeClr val="tx1"/>
                </a:solidFill>
              </a:rPr>
              <a:t>The bird was perching on the fence.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TotalTime>
  <Words>1009</Words>
  <Application>Microsoft Office PowerPoint</Application>
  <PresentationFormat>宽屏</PresentationFormat>
  <Paragraphs>72</Paragraphs>
  <Slides>12</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12</vt:i4>
      </vt:variant>
    </vt:vector>
  </HeadingPairs>
  <TitlesOfParts>
    <vt:vector size="18" baseType="lpstr">
      <vt:lpstr>黑体</vt:lpstr>
      <vt:lpstr>微软雅黑</vt:lpstr>
      <vt:lpstr>Arial</vt:lpstr>
      <vt:lpstr>Times New Roman</vt:lpstr>
      <vt:lpstr>Wingdings</vt:lpstr>
      <vt:lpstr>WPS</vt:lpstr>
      <vt:lpstr>《读后续写工具箱》二十四</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193</cp:revision>
  <dcterms:created xsi:type="dcterms:W3CDTF">2019-06-19T02:08:00Z</dcterms:created>
  <dcterms:modified xsi:type="dcterms:W3CDTF">2025-12-30T02:08:52Z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2052-12.1.0.24034</vt:lpwstr>
  </property>
  <property fmtid="{D5CDD505-2E9C-101B-9397-08002B2CF9AE}" pid="3" name="ICV">
    <vt:lpwstr>1E0971E2F6DB42A0A814F01400E291CE_11</vt:lpwstr>
  </property>
</Properties>
</file>