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ppt/ink/ink9.xml" ContentType="application/inkml+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20:38.944"/>
    </inkml:context>
    <inkml:brush xml:id="br0">
      <inkml:brushProperty name="width" value="0.05292" units="cm"/>
      <inkml:brushProperty name="height" value="0.05292" units="cm"/>
      <inkml:brushProperty name="color" value="#FF0000"/>
    </inkml:brush>
  </inkml:definitions>
  <inkml:trace contextRef="#ctx0" brushRef="#br0">14509 3555 0,'0'0'0,"0"0"0,0 0 0,0 0 16,27 3-16,-27-3 0,0 0 0,30-1 15,-18 2-15,1 0 0,1 0 16,2 2-1,0 1-15,2-2 0,2-1 16,2 0-16,2 2 0,8-2 16,1 1-16,1 0 0,3 1 0,0-1 15,2-5-15,8 1 16,1 1-16,-1-2 0,0 2 0,1-2 16,-2 2-16,11 1 0,2 0 15,-3 0-15,0 1 0,10-2 0,1 0 16,-2 2-16,0 0 0,0 2 15,-1 2-15,6-6 0,-1-4 0,-3 1 16,0 1-16,-2 0 16,-1 1-16,29 1 0,-5 1 15,-11 0-15,-6 0 0,-4 1 0,-2 1 16,-3 2-16,-2 0 0,5-2 0,3-5 16,-3 0-16,0-1 0,-4 8 15,-4 4-15,-2-2 0,-1-1 0,3-5 16,3-5-16,-6 4 15,-5 1-15,1 4 0,-1 2 16,-7-1-16,-6-2 0,2-3 0,1-1 16,-5 4-1,-4 3-15,1-5 0,-2-3 16,-3 0-16,-5 1 0,-10 2 16,1 1-16,-2-1 0,-1-1 15,-4 1-15,-1 1 0,-1-2 16,0-1-16,-2 1 0,0 0 15,-2 1-15,-2 2 0,-1-1 0,-3 1 16,2 0-16,0 0 0,2-2 0</inkml:trace>
  <inkml:trace contextRef="#ctx0" brushRef="#br0" timeOffset="8259.1765">17374 3934 0,'0'0'0,"0"0"16,0 0-16,0 0 0,0 0 0,0 0 16,-4-18-16,4 18 0,0 0 15,0 0-15,-19-11 0,19 11 16,-24-1-16,8 1 0,-4 1 15,-2 1-15,-3 2 0,-6 3 0,-5 5 16,-9 4-16,0 4 0,-10 6 16,0 3-16,4 2 0,4 1 0,-4 7 15,6 2-15,8-4 0,8-3 16,2 9-16,6 0 0,7 0 16,5-3-16,9-5 0,8-6 15,4-5-15,2-2 0,12-4 16,8-2-1,4-5-15,4-3 0,11-7 0,9-4 16,-16 1-16,-12-1 0,-7 1 16</inkml:trace>
  <inkml:trace contextRef="#ctx0" brushRef="#br0" timeOffset="8626.6375">17801 4248 0,'0'0'0,"0"0"0,0 0 0,-19 8 16,19-8-16,-26 12 0,9-2 15,-2 2-15,-1 2 0,-2 3 16,-2 5-16,-4 6 16,4 0-16,-1 6 15,4 0-15,5-4 0,4-2 0,6-5 16,5-3-16,7-5 0,4-5 15,9-7-15,6-3 0,4-4 16,1-4-16,2-5 0,1-2 16,5-5-16,-3-1 0,1-4 15,-1-3-15,-7 1 0,-3 2 0,-3-4 0,-5 0 16,-7 7-16,-3 0 0,-6 3 16,-4 5-16,-6 6 0,-3 1 15,-9 5-15,-6 2 0,-2 2 16,-2 4-16,-1 2 0,0 3 15,5 1-15,5 0 0,4 0 16,2-1-16,5 1 0,5 0 0,0-3 0,2-2 16,0-1-16</inkml:trace>
  <inkml:trace contextRef="#ctx0" brushRef="#br0" timeOffset="9042.9466">18260 4268 0,'0'0'0,"0"0"16,0 0-16,-16 19 0,16-19 0,-21 26 15,8-7-15,1 2 16,-1 1-16,-5 8 0,0 1 0,0-4 16,2-4-16,-2 1 15,4-4-15,3-4 0,2-5 0,2-4 0,3-6 16,4-1-16,0-4 0,5-4 15,5-4-15,1-6 0,1-3 0,3-3 16,1-4-16,6-5 16,0 2-16,1 4 0,2-1 15,-2 6-15,-2 4 0,4 1 0,0 4 32,-3 4-32,-3 3 0,-1 3 0,-2 5 0,-3 1 15,-4 5-15,0 6 0,-2 8 16,-2-3-16,-1 0 0,-3 5 0,-2 5 15,0 0-15,0-1 0,-3 2 16,1-3-16,0-6 0,-1-2 16,1 4-16,2-1 0,0-8 15,0-1-15,0-4 0</inkml:trace>
  <inkml:trace contextRef="#ctx0" brushRef="#br0" timeOffset="9312.7121">19241 3945 0,'0'0'0,"0"0"0,0 0 16,0 0-16,-22 5 0,22-5 16,-35 12-16,12-3 0,-3 2 15,-1 7-15,-3 3 0,-7 10 0,0 2 16,-5 12-1,3 2-15,3 1 0,5 1 16,-1 5-16,5-2 0,7-10 0,6-8 16,-2 1-16,2-5 15,2-5-15,2-4 0,0-3 16,0-1-16,0-6 0,-1 0 0,-2-1 16,-3-2-16,-1-1 0,-1-3 0,7-1 15,1 0-15,3-2 0</inkml:trace>
  <inkml:trace contextRef="#ctx0" brushRef="#br0" timeOffset="9488.3094">18593 4348 0,'0'0'0,"7"-2"0,3-1 16,2-2 0,1 1-16,5 1 0,4-1 15,8 0-15,2-2 0,1 3 16,3-2-16,5 1 0,-3-1 15,0 3-15,-1 2 0,-7-1 16,-6 1-16,-4-1 0</inkml:trace>
  <inkml:trace contextRef="#ctx0" brushRef="#br0" timeOffset="10276.8018">19403 4256 0,'0'0'0,"0"0"15,0 0-15,0 0 0,0 0 16,0 0-16,0 0 0,0 0 0,-25 19 15,25-19-15,-23 20 16,23-20-16,-26 28 0,12-10 16,-1 1-16,-2 3 0,-1 1 15,-2 6-15,1 1 0,3-3 0,3-2 0,4-3 16,4-3-16,3-2 0,4-2 16,4-2-16,5-3 0,4-2 15,1-5-15,6-4 0,5-5 16,6-3-16,1-2 0,0-3 15,0-4-15,-2-3 0,0-3 0,5-5 16,-2 0 0,-2 3-16,-2 2 0,-5 2 15,-4 3-15,-4 2 0,-5 1 0,-3 6 16,-3 4-16,-3 3 16,0 1-16,-4 2 0,-5 7 15,-1 1-15,-3 2 0,-2 3 0,-1 5 16,-1 3-16,1 2 0,2 1 15,3 3-15,0-2 0,3-1 0,4 1 16,3-1-16,6-4 0,4-2 0,4-7 16,1-2-16,-2-2 0,-3-3 15,-3 1-15</inkml:trace>
  <inkml:trace contextRef="#ctx0" brushRef="#br0" timeOffset="10530.4801">20384 4263 0,'0'0'0,"0"0"0,0 0 15,0 0-15,-29 6 0,29-6 16,-36 13-16,13-3 16,-2 1-16,-2 1 0,0 4 15,-8 5-15,0 2 0,5 2 16,2 2-16,0 5 0,8 0 15,6-4-15,9-4 0,7-1 16,7-3-16,7-4 0,7-5 16,5-3-16,4-4 0,12-1 15,5-3-15,-5-4 0,-3-4 0,-10 3 0,-5 0 16,-6 1-16</inkml:trace>
  <inkml:trace contextRef="#ctx0" brushRef="#br0" timeOffset="10731.1161">20789 4362 0,'0'0'0,"0"0"15,0 0-15,0 0 0,0 0 0,-12 20 16,12-20-16,-12 28 0,12-28 16,-14 36-16,5-13 0,0-1 15,0 1-15,0 0 0,2-2 16,-1 4-16,3-3 0,4-4 15,2-3-15,2-7 0,0-3 0,0-1 0,-1 0 16,1-1-16</inkml:trace>
  <inkml:trace contextRef="#ctx0" brushRef="#br0" timeOffset="10878.345">20803 4145 0,'0'0'15,"0"0"-15,0 0 0,0 0 16,0 0-16,21 14 0,-21-14 16,0 0-16,29 22 0,-29-22 15,17 15-15,-17-15 0</inkml:trace>
  <inkml:trace contextRef="#ctx0" brushRef="#br0" timeOffset="11264.1313">21221 4382 0,'0'0'0,"0"0"15,0 0-15,-12 19 0,12-19 0,-16 22 0,3-6 16,2 2-16,0 2 0,1 1 16,2 2-16,0 4 0,4-4 15,5 0-15,5-3 0,4-3 16,2-4-16,6-3 0,4-2 15,1-4-15,3-2 0,4-6 0,1-4 16,-1-2 0,-1-2-16,-1-4 0,1-4 15,-5 0-15,-3 0 0,0-6 16,-4-1-16,-5 2 0,-4 1 0,-6 3 16,-4 2-16,-6 4 15,-3 3-15,-8 4 0,-6 0 16,5 5-16,0 1 0,-6 1 15,-4 2-15,7 2 0,1 0 0,-2 4 0,3 0 16,5 1-16,3 1 0,6-2 16,4 1-16,-1-1 0,2-3 0,0 0 15</inkml:trace>
  <inkml:trace contextRef="#ctx0" brushRef="#br0" timeOffset="11696.5618">21887 4332 0,'0'0'0,"0"0"0,0 0 16,0 0-16,0 0 0,-15 22 0,15-22 16,-19 23-16,19-23 0,-23 29 0,8-10 15,2 1-15,0-1 16,0 6-16,2 0 0,2-3 15,2-2-15,5-2 0,4-3 16,5-1-16,3-4 0,3-2 16,4-4-16,1-3 0,2-2 0,3-4 15,3-4-15,-3 0 0,-1-4 0,5-4 0,1-2 16,-3 0-16,0-1 0,-3 1 16,-2-2-16,-3 5 0,-1 2 15,-4 1-15,-3-1 0,-3 4 16,-1 2-16,-2 2 0,-1 1 15,-2 5-15,0 0 0,-5 4 0,-3 3 16,1 1 0,2 2-16,-2 4 0,1 4 15,0 0-15,2 0 0,1 4 0,3 0 16,4-1-16,1 0 0,7 0 16,5-4-16,-1-5 0,2-3 15,-4-3-15,-3 0 0,-2 0 16</inkml:trace>
  <inkml:trace contextRef="#ctx0" brushRef="#br0" timeOffset="12035.3092">22809 4324 0,'0'0'0,"0"0"16,0 0-16,0 0 0,0 0 0,0 0 31,-28-6-31,28 6 0,-27 0 15,27 0-15,-39 2 0,17 2 0,0-1 16,-1 1-16,-1 1 0,-6 1 16,1 0-16,2 2 15,0 2-15,5 1 0,4 0 0,5 1 16,2-1-16,6 1 0,2-1 16,9 1-16,5 1 0,2 1 0,2-1 0,2 1 15,3 0-15,3 2 0,-1-1 16,-4-3-16,-3-2 15,-3 0-15,-3-2 0,-7 1 16,-4 1-16,-4-3 0,-5 0 0,-5 0 16,-3 0-16,-1-1 0,-3 0 15,-3 0 1,0 0-16,4-1 0,4-2 0,4 1 16</inkml:trace>
  <inkml:trace contextRef="#ctx0" brushRef="#br0" timeOffset="22653.8064">21164 4894 0,'0'0'16,"0"0"-1,0 0-15,0 0 0,0 0 0,21-9 0,-21 9 0,0 0 16,29-3-16,-29 3 0,32-2 16,-14 2-16,2 0 0,4-1 15,4 0 1,1 1-16,0 0 0,14-3 15,5 0-15,-1-1 0,1 3 16,12-1-16,2 1 0,5-2 16,-5-2-16,-3 0 0,0 0 15,-2 2-15,-8-1 0,-13 2 0,-8 0 16,-7 1-16</inkml:trace>
  <inkml:trace contextRef="#ctx0" brushRef="#br0" timeOffset="23115.8826">23861 4279 0,'0'0'0,"0"0"0,0 0 0,0 0 15,0 0-15,0 0 0,0 0 0,-25 5 16,25-5-16,-20 9 0,20-9 16,-28 16-16,10-5 0,-1 3 15,0 2-15,-3 1 0,-2 1 0,-5 8 16,-1 3-16,1 0 0,2 0 16,-8 4-16,2 0 15,5-4-15,3-2 0,2-2 16,2 0-16,3-5 15,2-4-15,1-2 0,0 0 16,3-6-16,1-1 0,2-2 0,2 0 16,0-1-16</inkml:trace>
  <inkml:trace contextRef="#ctx0" brushRef="#br0" timeOffset="23347.8427">23507 4311 0,'0'0'0,"0"0"0,0 0 0,20 14 15,-20-14-15,19 20 16,-5-4-16,0 3 0,0 2 16,6 9-16,1 5 0,-1-4 15,1-1-15,5 6 16,2-4-16,-4-3 0,-2-4 0,-1-4 15,-1-2-15,-4-3 0,-2-3 16,-3-3-16</inkml:trace>
  <inkml:trace contextRef="#ctx0" brushRef="#br0" timeOffset="51709.6924">21701 5032 0,'0'0'15,"0"0"-15,0 0 0,0 0 16,0 0-16,0 0 0,0 0 15,0 0-15,0 0 0,0 0 16,0 0-16,0 0 0,0 0 16,0 0-16,0 0 0,-26-5 15,26 5-15,0 0 0,-20 5 0,20-5 16,0 0-16,-27 10 0,27-10 0,-19 11 16,11-8-16,-1 1 0,0 1 15,0 0-15,0-1 0,0 0 16,1 0-16,-1-1 0,1 1 0,1 1 15,1 0-15,-1-1 0,2 0 16,-1 0-16,1-1 0,0 1 16,1 0-16,1-1 15,0 1-15,2-1 16,2 0-16,2 0 0,0-2 0,1 0 0,2 0 16,0 0-16,2-1 0,1 1 15,0-1-15,2 2 16,1 0-16,0 1 0,1-1 15,0-1-15,1 0 0,-2 1 16,-1-1-16,-1-1 0,0 1 0,-1-1 16,-2 1-16,0-1 0,-1-1 15,0 1-15,-1 0 0,0 1 16,-2 0-16,1-1 0,-1-1 16,-1 0-16,0-1 0,-2 2 0,2-3 15,-2 3-15,2-3 16,-2 0-16,0 0 0,0 0 0,0 0 0,-2-1 15,1 0-15,0 1 0,0-2 16,0 1-16,-1-1 0,0 1 16,-1-1-16,1 1 0,0-1 0,0 0 15,-2 0-15,2 1 0,0 0 16,0 0-16,0 1 0,-1-1 16,1 1-1,0 0-15,0 0 0,0 1 0</inkml:trace>
  <inkml:trace contextRef="#ctx0" brushRef="#br0" timeOffset="70301.8015">8866 4613 0,'0'0'0,"0"0"16,0 0-16,0 0 16,24-6-16,-24 6 0,26-3 15,-11 1-15,3 0 0,1 0 0,4-1 16,0 2-16,1 0 0,10 1 15,4-1-15,1 2 0,3 1 16,14-1-16,5-3 16,-3 2-16,1 0 0,16-1 15,4-3-15,-2 2 0,-2 0 0,19-1 0,3-1 16,2 1-16,-9 1 0,43-4 16,-6-1-16,-16 3 0,-11 4 0,3 1 15,1 1-15,-12-4 0,-6-1 16,6 1-16,4-1 0,-14 0 15,-9-1-15,-1 3 16,-1 3-16,-7 0 16,-4 0-16,-5-2 0,-3-3 15,-8 5-15,-7 2 0,-7-1 16,-6-2-16,-9 1 0,-8-1 0,-2 1 16,-2-1-16,-1-1 0</inkml:trace>
  <inkml:trace contextRef="#ctx0" brushRef="#br0" timeOffset="80172.8505">10063 4877 0,'0'0'0,"0"0"16,0 0-16,0 0 0,0 0 15,0 0-15,-9 22 0,9-22 16,-13 20-16,13-20 0,-27 30 15,10-11-15,1-1 0,-4 2 0,-3 2 16,-7 6-16,1 0 0,2 1 16,0 0-16,0 2 0,3-7 0,6-4 15,2-3-15,6-4 0,5-4 16,0 0-16,1-3 16,1-1-16</inkml:trace>
  <inkml:trace contextRef="#ctx0" brushRef="#br0" timeOffset="80373.5476">10236 4986 0,'0'0'0,"0"0"0,0 0 16,0 0-16,0 0 0,-16 24 0,16-24 16,-26 27-16,9-9 0,-4 1 0,-3 3 0,-3 0 15,-2 1-15,-6 7 0,2 1 16,-4 2-16,2-4 0,6-4 15,3-2-15,6-6 0,6-2 16,2-3-16,2-2 0,2-3 16</inkml:trace>
  <inkml:trace contextRef="#ctx0" brushRef="#br0" timeOffset="80574.2425">10081 5211 0,'0'0'15,"0"0"-15,0 0 0,-7 25 16,7-25-16,-7 32 0,1-8 16,0 2-16,0 2 0,-3 10 0,-1 1 0,0-3 15,0-1-15,1 6 0,4-4 16,2-5-16,2-5 0,2-5 16,1-6-16,0-3 0,0-2 15,-1-1-15</inkml:trace>
  <inkml:trace contextRef="#ctx0" brushRef="#br0" timeOffset="80774.9816">10348 5130 0,'0'0'16,"0"0"-16,0 0 0,24-14 16,-24 14-16,34-14 0,-13 7 15,3 0-15,3 0 16,6-3-16,0 0 0,-2 2 15,-1-1-15,-1 2 0,1 3 16,2-1-16,-3 1 0,-6 0 16,-3 2-16,-5 1 0,-4 0 0,-3 0 15,-2 0-15,0 1 0</inkml:trace>
  <inkml:trace contextRef="#ctx0" brushRef="#br0" timeOffset="80979.0981">10532 5169 0,'0'0'16,"0"0"-16,0 0 0,-2 21 16,2-21-16,-4 29 0,1-10 15,-1 3-15,-1 3 16,1 0-16,0 1 0,0 6 16,0 0-16,1-4 0,3-1 15,0-5-15,0-4 0,1-2 16,2-3-16,-2-1 0,0-2 15,0-2-15</inkml:trace>
  <inkml:trace contextRef="#ctx0" brushRef="#br0" timeOffset="81132.467">10542 5380 0,'0'0'0,"0"0"0,0 0 0,0 0 16,33-14-16,-33 14 0,31-13 15,-15 8-15,2-2 0,-1 1 16,2 0-16,-1 1 0,-2-1 15,-2 2-15,-3 1 16,-4-1-16,-1 2 0,-2 0 16,1-1-16,-2 2 0</inkml:trace>
  <inkml:trace contextRef="#ctx0" brushRef="#br0" timeOffset="81329.1054">10333 5366 0,'0'0'0,"0"0"0,0 0 0,0 0 16,6 22-16,-6-22 0,2 23 15,-2-23-15,2 32 16,-2-12-16,0-1 0,0 3 0,0 1 0,0 0 16,0-2-16,0 2 0,-1-1 0,0-4 15,1-3-15,0-3 0</inkml:trace>
  <inkml:trace contextRef="#ctx0" brushRef="#br0" timeOffset="81474.1988">10305 5685 0,'0'0'0,"0"0"0,0 0 15,0 0 1,0 0-16,28-6 0,-28 6 0,39-10 0,-15 4 0,4-1 16,4-1-16,1 1 0,0 0 0,11-3 31,1 3-31,5-6 0,-5 0 15,-9 2-15,-6 3 0,-6 0 16</inkml:trace>
  <inkml:trace contextRef="#ctx0" brushRef="#br0" timeOffset="81691.9025">11171 5073 0,'0'0'0,"0"0"0,0 0 0,27-13 32,-15 9-32,2 0 0,3-2 15,0 1-15,2-2 0,6 1 16,3 3-16,-3-2 0,-2 2 0,-3 1 16,-3 1-16,-3 0 0,-3-1 15,-1 1-15</inkml:trace>
  <inkml:trace contextRef="#ctx0" brushRef="#br0" timeOffset="81914.6808">11016 5340 0,'0'0'0,"0"0"16,23-6-16,-7 0 0,4 0 0,7-3 16,6-4-16,11-2 0,1 0 15,11-5-15,-1 0 16,-3 3-16,-2 2 0,1-2 0,-7 2 15,-10 3-15,-9 4 0,-8 2 16,-7 2-16,-9 2 0,-6 1 16,-8 2-16,-8 0 0,0 3 15,0-1-15,5 0 16,3-1-16,2 0 0</inkml:trace>
  <inkml:trace contextRef="#ctx0" brushRef="#br0" timeOffset="82115.2183">11338 5099 0,'0'0'0,"0"0"16,0 0-16,0 0 0,0 0 0,0 0 0,0 0 16,5 29-16,-5-29 0,-1 36 15,-1-8-15,0 3 0,-2 0 0,0 15 16,0 4-16,0-4 0,1-1 16,1 7-16,0-3 15,0-8-15,1-5 0,1-1 0,1-7 16,1-7-16,-2-7 0,-2-5 15,1-7 1,1-2-16,-1 3 0,1-3 16</inkml:trace>
  <inkml:trace contextRef="#ctx0" brushRef="#br0" timeOffset="82293.6831">11308 5311 0,'0'0'0,"0"0"16,0 0-16,0 0 0,-25 13 0,25-13 0,-25 22 15,10-6-15,-2 2 0,-3 3 16,-3 3-16,-4 6 0,1 1 16,2 0-16,1 0 0,0 1 15,4-5-15,4-4 0,1-5 16,5-3-16</inkml:trace>
  <inkml:trace contextRef="#ctx0" brushRef="#br0" timeOffset="82463.1347">11335 5312 0,'0'0'0,"0"0"16,0 0-16,0 0 0,0 0 0,27 24 16,-27-24-16,18 30 15,-9-15-15,1 3 16,0 1-16,0-1 0,1-1 16,3 1-16,-2-3 15,-1-3-15,0-1 0,-3-4 0,0 0 16,-1-1-16</inkml:trace>
  <inkml:trace contextRef="#ctx0" brushRef="#br0" timeOffset="82648.141">11740 4834 0,'0'0'16,"0"0"-16,0 0 0,0 0 0,28 1 15,-28-1 1,17 13-16,-17-13 0,20 15 16,-10-4-16,0 3 0,-1-2 15,0-1-15,-2-1 0,0-1 16,-2-2-16</inkml:trace>
  <inkml:trace contextRef="#ctx0" brushRef="#br0" timeOffset="82848.8184">11598 5045 0,'0'0'16,"0"0"-16,0 0 0,25-8 0,-25 8 15,34-8-15,-8 3 16,1-1-16,2 1 0,11-3 16,0 0-16,-1 0 15,-1 0-15,5-2 0,-3 2 16,-7 2-16,-4 1 0,-7 1 15,-5 1-15,-4-1 0,-2 2 0,-2-1 16</inkml:trace>
  <inkml:trace contextRef="#ctx0" brushRef="#br0" timeOffset="83018.2729">11804 5117 0,'0'0'0,"0"0"15,0 0-15,0 0 0,0 0 0,0 0 16,0 0-16,0 26 15,0-26-15,-1 24 0,1-24 16,-6 28-16,3-16 0,-1 0 0,-3-2 16,2-1-16,0-2 0,1 1 0</inkml:trace>
  <inkml:trace contextRef="#ctx0" brushRef="#br0" timeOffset="83234.394">11879 5132 0,'0'0'0,"0"0"15,0 0-15,30-4 0,-18 3 16,1-1-16,1 1 16,1 1-16,-1 1 0,0 2 15,0-1-15,-3 0 0,-1 1 0,-4 0 16,-4 0-16,-3 1 0,-2 3 16,-6 1-16,-4 1 15,-4 1-15,-2 0 0,-11 8 0,-3 1 16,1-1-16,0-1 0,-8 7 0,2 0 15,7-5-15,5-3 0,5-3 0</inkml:trace>
  <inkml:trace contextRef="#ctx0" brushRef="#br0" timeOffset="83443.3892">11513 5396 0,'0'0'0,"0"0"15,0 0-15,0 0 0,3 22 0,-3-22 16,4 29-16,-2-10 0,0 3 16,0 1-16,0 4 0,-1-1 15,1 0-15,0 4 0,0-2 16,1-2-16,1-4 0,-1-3 0,1-2 16,0-6-16,-1-4 0,-1 0 0,0-2 15,1 0-15</inkml:trace>
  <inkml:trace contextRef="#ctx0" brushRef="#br0" timeOffset="83782.7404">11602 5454 0,'0'0'15,"0"0"-15,0 0 0,27-6 0,-15 0 16,5 0-16,7-1 0,2 1 16,4 0-16,11-3 0,2 0 15,-1 2-15,-1 1 0,10 0 16,-1 0-16,-4 1 0,-3 2 15,3 0 1,-3 6-16,-6-1 0,-4 2 0,-5 2 16,-2 1-16,-4 1 0,-2 1 15,-3 7-15,0 6 16,-5 1-16,-4 0 0,-5 2 0,-4 2 16,-1 1-16,0-2 0,-5 3 15,-3 0-15,0-3 0,1-4 16,-1-4-16,0-1 0,2-3 0,0-1 0,-1-1 15,-1 0-15,0-4 0,-1-1 16,-4-3-16,-5-1 0,1-2 16,0-1-16,-2-4 0,-1-3 15,0-1-15,1-2 0,4 3 16,2 1-16,4 2 0</inkml:trace>
  <inkml:trace contextRef="#ctx0" brushRef="#br0" timeOffset="83983.0441">11833 5554 0,'0'0'0,"0"0"0,0 0 0,0 0 15,0 0-15,0 0 0,0 0 16,0 0-16,3 25 0,-3-25 0,4 24 16,-4-24-16,3 27 0,-2-12 0,0-1 15,0-2-15,0 1 0,0-5 16,1-1-16,1 0 0,-2-2 0,0 0 15</inkml:trace>
  <inkml:trace contextRef="#ctx0" brushRef="#br0" timeOffset="84221.1814">11841 5566 0,'0'0'0,"0"0"0,0 0 16,26-7-16,-26 7 0,32-11 15,-15 8-15,1 0 0,0 0 0,-1 1 16,1 0-16,-1 0 0,-2 2 0,3 0 16,-2 1-16,-3 1 0,-2 1 15,-2 2-15,-2 2 0,-5-1 16,-2 0-16,-3 2 16,-3 0-16,-1 4 0,-3 0 0,-4 4 15,1-1-15,-1 0 0,-1-1 16,3-1-16,2-3 0,2-1 0</inkml:trace>
  <inkml:trace contextRef="#ctx0" brushRef="#br0" timeOffset="84321.5179">11840 5726 0,'0'0'0,"0"0"16,0 0-16,0 0 0,0 0 0,0 0 15,0 0-15,24-12 16,-24 12-16,30-7 0,-11 3 16,1 0-1,2 1-15,-2-1 0,-4 1 0,0 1 16</inkml:trace>
  <inkml:trace contextRef="#ctx0" brushRef="#br0" timeOffset="140514.0133">3605 3499 0,'0'0'15,"0"0"-15,0 0 0,-23 4 16,11-2-16,-5 2 0,-4 0 0,-1 1 15,-1 2-15,-12 5 0,-3 2 16,-3 2-16,1-2 16,-19 15-16,-6 7 0,9 1 15,7 0-15,-8 7 0,-2 6 0,5 0 16,7-1-16,2 8 0,4 0 16,9-3-16,4-1 0,0-2 15,5 2-15,2-2 0,6 3 16,0 21-16,4-5 0,7-13 15,0-10-15,8 0 0,6 2 16,3-7 0,6-2-16,9-2 0,7-1 0,0-4 15,1-2-15,12-1 16,6-1-16,7-10 0,8-6 0,3-3 16,3-3-16,2 0 0,-1-2 15,8-2-15,7-3 0,0-4 16,3-1-16,1-8 0,4-2 15,-1-5-15,1-2 0,1-2 0,3-3 0,-7-2 16,-2-1-16,-6-4 0,-3-2 16,-8-1-16,-5-1 0,-9-1 15,-6-4-15,-10 1 0,-2-1 16,-5-6-16,-1-3 0,-13 5 16,-5 3-16,-7-5 0,-6-3 15,-8-1-15,-3 2 16,-7-3-16,-4 1 0,-8 1 15,-5 2-15,-1 1 0,-2 0 16,0 2-16,-2 2 0,-5 3 0,-4 2 0,0 1 0,0 1 31,-4 2-31,-2 1 0,-3 7 0,-1 6 0,0-1 16,-6 0-16,0 3 0,-5 2 16,-3 4-16,-3 2 0,-3 9 15,-1 9-15,-6 3 0,-1 0 16,-2 1-16,3-1 0,-8 10 15,-5 5-15,6 5 0,-1 3 16,-2 4-16,-4 5 0,29-14 16,18-7-16,15-8 0</inkml:trace>
  <inkml:trace contextRef="#ctx0" brushRef="#br0" timeOffset="159625.3168">9929 6639 0,'0'0'0,"0"0"16,27-7-16,-13 3 0,1 1 0,7-4 16,6 0-16,9-4 15,2 1-15,3 0 0,2 1 16,9-3-16,-2 0 0,8 1 0,-4 2 16,-5 0-16,-5 1 0,-6 2 15,-3 4-15,-8 2 0,-3 3 16,-7-1-16,-4 0 0,-3-1 0,-4 0 0,0-1 15</inkml:trace>
  <inkml:trace contextRef="#ctx0" brushRef="#br0" timeOffset="159845.674">10363 6671 0,'0'0'0,"0"0"15,0 0-15,0 0 0,1 26 0,-1-26 16,1 30-16,-1-30 0,4 34 0,-2-13 16,0 3-16,0-2 0,0 3 0,1 3 15,-2-3-15,0-2 16,0-2-16,0-2 0,-1 0 16,1-4-16,0-1 0,1-4 0,2-2 15,-3-4-15,-1-4 0,0 3 16,0-3-16,0 3 0</inkml:trace>
  <inkml:trace contextRef="#ctx0" brushRef="#br0" timeOffset="159977.2755">10405 6895 0,'0'0'0,"0"0"0,0 0 16,0 0-16,0 0 0,24-13 16,-24 13-16,24-12 0,-11 7 0,1 0 15,1 1-15,2 0 0,1 0 16,-2 1-16,1-1 0,-3 1 15,-2 1-15,-1 0 0</inkml:trace>
  <inkml:trace contextRef="#ctx0" brushRef="#br0" timeOffset="160194.6068">10189 6900 0,'0'0'0,"0"0"16,0 0-16,0 0 0,0 0 16,7 18-16,-7-18 0,4 21 15,-4-21-15,7 28 0,-4-11 16,0 2-16,0-1 0,2 1 16,-1 0-16,1-1 0,-2-2 0,1 1 15,0-2-15,-1-2 0</inkml:trace>
  <inkml:trace contextRef="#ctx0" brushRef="#br0" timeOffset="160385.1961">10121 7247 0,'0'0'0,"0"0"16,0 0-16,0 0 0,28-5 0,-28 5 0,40-11 0,-17 4 16,1 0-16,6-3 0,4 0 15,8-2-15,-2 0 0,11-4 16,0 1-16,-4 0 0,-5 2 0,7-2 15,-1 2 1,-10-2-16,-7 1 0,-7 2 0,-4 3 16,-4 2-16</inkml:trace>
  <inkml:trace contextRef="#ctx0" brushRef="#br0" timeOffset="160616.8233">11161 6702 0,'0'0'0,"0"0"16,0 0-16,29-12 0,-15 8 0,4-1 15,3-2-15,8-2 16,0 0-16,2-1 16,0 1-16,-1 0 0,-2 1 15,6-2-15,-3 0 0,-3 3 16,-4 1-16,-4 3 15,-4 1-15,-6 1 0,-5 1 16,-1 0-16,0 0 0,-1 0 0</inkml:trace>
  <inkml:trace contextRef="#ctx0" brushRef="#br0" timeOffset="160986.4945">11025 6936 0,'0'0'0,"0"0"16,0 0-16,0 0 0,0 0 0,0 0 15,26-11-15,-26 11 0,28-11 16,-28 11-16,35-15 0,-15 6 16,0 2-16,-1-1 0,1 0 15,-2 0-15,-2-1 0,2 1 16,-4 2-16,-3 2 0,-2 3 0,-7 4 16,-5 1-16,-2 5 0,-4 2 0,-7 9 31,-2 4-31,-4 0 0,-2 2 15,-4 6-15,-1-1 0,5-1 16,3-4-16,2 2 0,4-3 16,4-7-16,3-5 0,8-5 15,4-3-15,6-2 0,6-4 0,6-6 16,5-3-16,4-4 0,2-1 16,3-5-16,0-3 0,5 0 15,-4 3-15,-1-1 0,-2-4 16,-7 4-16,-5 1 0,-4-3 15,-7 0-15,-4 7 0,-2 4 0,-1 3 16</inkml:trace>
  <inkml:trace contextRef="#ctx0" brushRef="#br0" timeOffset="161355.3081">11343 6367 0,'0'0'0,"0"0"0,0 0 0,0 0 16,0 0-16,17 18 15,-17-18-15,13 24 0,-13-24 0,14 39 16,-5-10-16,0 3 0,1 1 16,5 14-16,2 2 0,0-2 15,2-1-15,7 9 0,1-2 0,2 3 16,-4-7-16,-1-4 0,1-6 15,1 1-15,-1-5 0,-5-6 16,-3-4-16,-4-4 0,-2-4 16,-2-5-16,-1 0 0,-3-4 15,-3-3-15,1-3 16,0-4-16,-1-1 0,-1-5 0,0-2 16,0-5-16,-1-2 0,0-1 0,-1-5 15,1-4-15,-1 1 16,0-1-16,-3-6 0,-4-3 0,1 7 15,3 4-15,-1 5 0</inkml:trace>
  <inkml:trace contextRef="#ctx0" brushRef="#br0" timeOffset="161502.2789">11654 6303 0,'0'0'0,"0"0"15,0 0-15,0 0 0,24 6 16,-24-6-16,31 15 0,-14-3 0,-2 1 0,-1-1 16,-1-2-16,-2-1 0</inkml:trace>
  <inkml:trace contextRef="#ctx0" brushRef="#br0" timeOffset="163270.6537">12348 7168 0,'0'0'0,"0"0"0,0 0 16,0 0-16,24 17 0,-24-17 15,19 16-15,-11-8 0,1 0 0,0-2 16,0 1-16,-1-2 0,-2-3 0,0 0 15,-1 0-15,0-1 16</inkml:trace>
  <inkml:trace contextRef="#ctx0" brushRef="#br0" timeOffset="163479.5213">12850 6420 0,'0'0'0,"0"0"0,0 0 15,0 0-15,0 0 0,0 0 16,0 0-16,-11 32 0,11-32 0,-13 32 31,4-12-31,-2 3 0,-1-2 0,1-1 16,0-2-16,-1 0 0,2-1 0,1-3 15</inkml:trace>
  <inkml:trace contextRef="#ctx0" brushRef="#br0" timeOffset="163693.5566">13182 6444 0,'0'0'0,"0"0"0,0 0 15,0 0-15,-18 24 0,18-24 0,-26 32 0,7-12 0,-2 1 16,-8 8-16,-3 1 0,0 0 16,1-1-16,-6 6 0,3-2 15,5-3-15,5-1 0,-1-2 16,4-5-16,4-7 0,4-1 0,3-5 16</inkml:trace>
  <inkml:trace contextRef="#ctx0" brushRef="#br0" timeOffset="163887.6354">13129 6686 0,'0'0'0,"0"0"0,0 0 0,0 27 16,0-27-16,-1 38 16,0-9-16,-1 2 0,0 1 15,-2 12-15,0 2 16,-1 3-16,2-6 0,1-3 15,1-3-15,-1-4 0,-1-5 0,3-12 16,4-6-16,-2-8 0,0-4 0,-2 2 16,2-3-16,-2 3 0</inkml:trace>
  <inkml:trace contextRef="#ctx0" brushRef="#br0" timeOffset="164094.9014">13420 6379 0,'0'0'16,"0"0"-16,0 0 0,0 0 0,0 0 15,1 32-15,-1-32 0,-5 38 16,2-14-16,-2 3 0,0 3 0,1-3 16,2-2-16,-2 2 0,-2-5 15,2-3-15,0-2 0,1-3 0</inkml:trace>
  <inkml:trace contextRef="#ctx0" brushRef="#br0" timeOffset="164357.6686">13483 6411 0,'0'0'0,"0"0"0,0 0 16,29-12-16,-16 7 0,2 2 15,4-1-15,1 1 16,1 0-16,5 0 0,0-1 15,-3 1-15,-1 2 0,-2 1 16,-3 0-16,-1 0 0,-2 2 0,-2 3 16,-2 3-16,-2 0 0,-3 4 15,-3 1-15,-4 2 0,0 1 16,-2 2-16,-2 0 0,0 1 16,-2 0-16,0 0 0,-2-1 0,-1 2 15,-1-3-15,-1-3 0,-5 2 16,0-4-16,1-4 0,3-1 15,2-2-15,2 0 0,2-2 0</inkml:trace>
  <inkml:trace contextRef="#ctx0" brushRef="#br0" timeOffset="164527.1336">13431 6550 0,'0'0'0,"0"0"0,0 0 0,0 0 16,0 0-16,22-11 0,-22 11 15,33-9-15,-33 9 0,39-12 16,-16 6-16,0 0 0,0 1 0,5 0 15,-3 2-15,-3 1 0,-3 2 16,-3 1 0,-4 0-16,-4 1 0,-1 2 0,-1-1 15,-2-1-15,0 0 16</inkml:trace>
  <inkml:trace contextRef="#ctx0" brushRef="#br0" timeOffset="164712.1711">13431 6711 0,'0'0'0,"0"0"0,0 0 0,0 0 0,0 0 16,30-9-16,-30 9 0,39-12 16,-18 7-16,3-2 0,2 1 15,0-1-15,-2 0 0,6-2 16,-3 2-16,-3-1 0,-3 2 0,-5 2 16,-5 0-16,-1 1 0,-3 1 15,0 0 1</inkml:trace>
  <inkml:trace contextRef="#ctx0" brushRef="#br0" timeOffset="164897.1889">13376 6894 0,'0'0'0,"0"0"0,0 0 16,22-9-16,-22 9 0,31-11 0,-8 3 15,1-1-15,2 0 0,2-1 16,3-1-16,6-2 0,-4 2 0,-2 0 15,-3 0-15,3 1 0,-5 3 16,-10 0-16,-7 2 16,-2 0-16,-2 3 0,-1-1 0</inkml:trace>
  <inkml:trace contextRef="#ctx0" brushRef="#br0" timeOffset="165060.0446">13399 7025 0,'0'0'0,"0"0"0,0 0 0,34-10 16,-15 5-16,7-3 0,6-1 16,6-4-16,1-2 0,9 0 0,2 0 15,-5 1-15,-4 0 0,2 1 16,-5 2-16,-7 2 0,-6 2 0,-6 1 16,-3 2-16,-4 1 0</inkml:trace>
  <inkml:trace contextRef="#ctx0" brushRef="#br0" timeOffset="165291.9605">13774 6839 0,'0'0'0,"0"0"0,0 0 16,0 0-16,2 22 0,-2-22 16,3 33-16,-2-13 0,0 0 15,0 5 1,0 2-16,-1 0 0,0 0 0,0 5 15,0-1-15,0-6 0,0-2 16,-1-2-16,-1-3 0,-2-2 16,1-2-16,-5-2 0,-3-2 15,-1-3-15,0 0 0,2-3 16,1 0-16,2 0 0</inkml:trace>
  <inkml:trace contextRef="#ctx0" brushRef="#br0" timeOffset="165431.4979">13539 7160 0,'0'0'0,"0"0"16,0 0-16,0 0 0,27-3 0,-27 3 16,27-2-16,-27 2 0,37-2 0,-16 0 31,2 0-31,-3 0 0,-3 1 0,-1 0 16</inkml:trace>
  <inkml:trace contextRef="#ctx0" brushRef="#br0" timeOffset="165630.2595">14550 6565 0,'0'0'0,"0"0"0,0 0 15,0 0-15,-24 28 0,10-11 16,-4 4-1,-4 3-15,-2 2 0,-9 11 0,0 5 0,1-3 0,1 0 0,0 0 16,6-7-16,4-7 0</inkml:trace>
  <inkml:trace contextRef="#ctx0" brushRef="#br0" timeOffset="165815.3031">14415 6831 0,'0'0'0,"0"0"0,0 0 16,0 0-16,0 0 0,8 34 16,-8-34-16,2 35 0,-4-15 15,1 2-15,0 4 0,0-2 16,0-2-16,1 2 0,1-5 16,-1-4-16,0-1 0,0-4 0</inkml:trace>
  <inkml:trace contextRef="#ctx0" brushRef="#br0" timeOffset="166016.0017">14662 6728 0,'0'0'0,"10"-3"0,6-2 16,3-1-16,2 1 0,11-5 0,4 0 15,9-2-15,-1 2 0,-1-1 16,0-1-16,4 2 0,-5 2 15,-8 0-15,-7 1 0,-7 2 16,-6 2-16,-10 2 0,-10 1 16,3 0-16,1 0 0,0 0 0</inkml:trace>
  <inkml:trace contextRef="#ctx0" brushRef="#br0" timeOffset="166294.8976">14900 6366 0,'0'0'0,"0"0"16,0 0-16,0 0 0,0 0 0,14 28 15,-14-28-15,8 39 16,-5-13-16,-1 7 0,-1 8 16,-1 3-16,-1 1 0,1 16 15,2 13-15,1-7 0,0-7 0,1 7 16,1-4-16,-1 0 0,0-9 0,-2-6 15,-1-3-15,-1-8 0,0-5 16,-1-6-16,-1-2 0,-3-7 16,-1-4-16,-2-7 0,-2-6 15,1-6-15,0-7 0,3 5 0,0 0 16,3 2-16</inkml:trace>
  <inkml:trace contextRef="#ctx0" brushRef="#br0" timeOffset="166495.5424">14904 6736 0,'0'0'0,"0"0"0,0 0 15,0 0-15,0 0 0,-12 20 16,12-20-16,-29 30 16,13-9-16,-5 2 0,-3 4 15,-2 1-15,0 0 0,-11 9 16,0-2-16,-4 5 0,5-5 0,-2-2 15,7-5-15,7-9 0,5-2 16,4-4-16</inkml:trace>
  <inkml:trace contextRef="#ctx0" brushRef="#br0" timeOffset="166680.5221">14966 6839 0,'0'0'15,"0"0"-15,22 0 0,-22 0 0,27 0 16,-8 0-16,3 0 0,6 2 15,-2 1 1,1 2-16,-1 0 0,-2 1 16,-1-1-16,-1 1 0,-5-1 15,-7 0-15,-4 0 0,-7 2 16,-7 0-16,1-1 0,2-1 0,0 0 16</inkml:trace>
  <inkml:trace contextRef="#ctx0" brushRef="#br0" timeOffset="166865.2631">14649 7157 0,'0'0'0,"0"0"16,0 0-16,0 0 0,35-8 0,-35 8 0,44-9 15,-18 4-15,2-2 0,3-1 16,2-2-16,6 0 0,-1 2 16,5-3-16,-2 2 0,-5 2 15,-4 1-15,-4 0 0,-4 2 31,-4 1-31,-4 0 0,-3 3 0,-2 3 0,-3-2 0,-2 1 0,-2-1 32,-1 0-32,1 0 0</inkml:trace>
  <inkml:trace contextRef="#ctx0" brushRef="#br0" timeOffset="167050.3049">15571 7142 0,'0'0'0,"0"0"16,0 0-16,0 0 0,27 8 0,-27-8 0,21 13 15,-21-13-15,18 18 0,-10-9 16,-1-2-16,-2 0 0</inkml:trace>
  <inkml:trace contextRef="#ctx0" brushRef="#br0" timeOffset="224148.4395">16600 6407 0,'0'0'0,"0"0"0,0 0 16,26-8-16,-26 8 0,24-7 0,-5 6 16,0-1-16,1 2 0,6-1 15,1 0-15,-2-1 0,-1 1 0,1-1 16,-1 1-16,-3-1 15,-3 2-15,-3 2 0,-4 3 16,-6 0-16,-5 2 0,-7 3 0,-8 4 16,-3 2-16,-6 1 0,-4 2 0,-5 2 15,-6 5-15,3-2 0,-5 2 16,3 0-16,9-7 0,6-3 16,6-5-16,6-4 0,5-2 15,6-5-15,11-2 16,10-7-16,4-1 15,2 0-15,5-4 0,3-1 16,5-3-16,-3 2 0,-4 1 0,-4 1 16,-7 1-16,-5 1 0,-4 4 15,-3 0-15,-2 2 0</inkml:trace>
  <inkml:trace contextRef="#ctx0" brushRef="#br0" timeOffset="224402.4219">16641 6519 0,'0'0'0,"0"0"0,0 0 0,0 0 16,-13 26-16,13-26 0,-14 36 0,5-12 0,0 2 0,-4 16 16,-1 7-16,1-2 0,1 0 15,-4 9-15,1-1 0,0 0 16,4-7-16,2-10 0,3-7 15,1-8-15,3-5 0,1-9 16,2-6-16,1-5 0,3-4 0,-2 1 16,-1 2-1,1 0-15</inkml:trace>
  <inkml:trace contextRef="#ctx0" brushRef="#br0" timeOffset="224534.0359">16668 6832 0,'0'0'16,"0"0"-16,0 0 0,0 0 0,0 0 15,0 0-15,8 22 0,-8-22 16,2 23-16,-2-23 0,2 35 0,-2-35 16,1 35-16,0-15 0,1-1 15,-2-2-15,1 0 0,-1-3 16,0-2-16,0-1 0</inkml:trace>
  <inkml:trace contextRef="#ctx0" brushRef="#br0" timeOffset="224834.9874">16696 6867 0,'0'0'16,"0"0"-16,0 0 0,27-13 15,-27 13-15,33-11 0,-13 6 16,1 1-16,1-1 0,7 0 0,-1-1 16,0 1-16,-3 3 0,-3 1 15,-3 2-15,-5 1 0,-4 2 0,-6 3 16,-8 3-16,-4 3 0,-7 1 15,-5 3-15,-5 2 0,-6 4 16,1-1-16,1 0 0,-1-1 16,6-6-16,3-6 0,2 0 15,6-3-15,5-3 0,4-1 0,8-5 16,8-2 0,4-2-16,2-1 0,3-7 15,2-2-15,3-1 0,2 1 0,-4 3 16,-6 2-16,-2 3 0</inkml:trace>
  <inkml:trace contextRef="#ctx0" brushRef="#br0" timeOffset="225035.6477">17183 6304 0,'0'0'0,"0"0"0,0 0 15,0 0-15,0 0 0,15 15 16,-15-15-16,0 0 0,15 27 0,-15-27 16,6 28-16,-6-28 0,4 32 0,-3-18 15,0-2-15,0-1 0</inkml:trace>
  <inkml:trace contextRef="#ctx0" brushRef="#br0" timeOffset="225220.6846">17000 6523 0,'0'0'0,"0"0"0,0 0 16,25 0-16,-25 0 0,34-6 0,-8-1 15,0-1-15,3 0 0,10-2 16,0 1-16,-1 0 0,-3 2 16,5-4-16,-5 1 0,-5 3 15,-5 1-15,-7 1 0,-6 0 0,-3 1 0,-2 0 16,0 2-16</inkml:trace>
  <inkml:trace contextRef="#ctx0" brushRef="#br0" timeOffset="225352.3411">17148 6547 0,'0'0'15,"0"0"-15,0 0 0,0 0 16,0 0-16,0 0 16,4 21-16,-4-21 0,6 20 15,-6-20-15,6 25 16,-3-13-16,1 0 0,0-2 0,3 0 15,-2-1-15,0-2 0,-1-1 16</inkml:trace>
  <inkml:trace contextRef="#ctx0" brushRef="#br0" timeOffset="225637.5994">17460 6509 0,'0'0'0,"0"0"16,0 0-16,0 0 0,0 0 0,-11 20 15,11-20-15,-24 21 0,24-21 16,-33 29-16,11-11 0,0 0 0,0 1 0,-6 5 16,-1 0-16,2-4 0,3-1 0,-2 1 15,3-4-15,4-2 0,3-4 16,8-3-16,3-3 0,5-4 16,3 0-16,7-4 0,7-3 15,3-1-15,3 0 0,2-1 16,3 0-1,6 0-15,0-1 0,-2 0 16,0 2-16,-5-1 0,-5 2 0,-5 0 16,-2 2-16,-3 1 0</inkml:trace>
  <inkml:trace contextRef="#ctx0" brushRef="#br0" timeOffset="225837.8085">17057 6967 0,'0'0'0,"0"0"15,0 0-15,0 0 0,28-15 0,-28 15 16,44-17-16,-19 7 16,2 2-16,2-2 0,6 0 15,4-2-15,-1 1 0,6-3 16,-2 1 0,-6 2-16,-4 1 0,-6 3 15,-8 2-15,-6 2 0,-4 2 0,-1 0 16,-2 0-16,0 1 0</inkml:trace>
  <inkml:trace contextRef="#ctx0" brushRef="#br0" timeOffset="226022.9377">17320 6810 0,'0'0'0,"0"0"0,0 0 16,0 0-16,0 0 0,0 0 0,4 27 15,-4-27-15,2 27 0,-2-27 16,4 39-16,-2-17 0,0 2 15,0 0-15,0 0 0,1 4 16,-3-4-16,-2-5 16,0-3-16,0-4 0,1-1 0,0-1 15</inkml:trace>
  <inkml:trace contextRef="#ctx0" brushRef="#br0" timeOffset="226640.8915">16283 6653 0,'0'0'0,"0"0"0,0 0 0,0 0 15,0 0-15,0 0 0,25 2 16,-25-2-16,0 0 0,26 11 16,-26-11-16,21 16 0,-12-8 0,-1 4 15,-2 1-15,-1 0 0,-2 1 16,-2 0 0,-3 0-16,-2 0 0,0-1 15,-1 1-15,-2 1 0,-3-2 16,-1 0-16,-3 0 0,-1-3 15,1 0-15,1-1 0,1-2 16,1-1-16,1 1 0,1 0 0,2 0 16,2 4-16,1 0 0,2 0 15,3 2-15,3 1 0,1 0 0,3-1 16,4 2-16,3-2 0,1 1 16,-1-2-16,3 0 0,3-1 15,0-1-15,1-3 0,-1 0 16,-1 0-16,-1 1 0,0-2 0,2 0 15,-2-2-15,-5-1 16,1 1-16,-1-2 16,0-1-16,-1 2 0,1-2 15,1 1-15,2 0 0,0 0 0,2 2 16,4-2-16,4 0 16,0 1-16,2 0 0,9 2 15,4 3-15,1-1 0,3 0 0,3 2 16,5 1-16,8-3 0,-5-1 15,5-1-15,4-2 0,4-2 0,-8-2 0,0-6 16,0-5-16,0-2 0,-7 0 16,-17 3-16,-9 4 0,-9 1 15</inkml:trace>
  <inkml:trace contextRef="#ctx0" brushRef="#br0" timeOffset="227005.7082">18283 6200 0,'0'0'0,"0"0"16,0 0-16,0 0 0,0 0 0,-28 10 15,28-10-15,-34 17 0,16-6 16,-4 2-16,-4 3 0,2-1 15,2 1-15,-6 4 0,3-2 16,3-2-16,3-2 0,6-2 16,3 1-16,5-4 0,4 0 15,6-3-15,6-3 0,3 1 0,4 1 0,2-1 16,1-1-16,0 0 16,0 1-16,3 1 0,-2 2 15,-4 1-15,-5 2 0,-9 2 0,-7 2 16,-4 0-16,-3-1 0,-10 9 15,-8 1-15,-1 1 0,0 0 16,4-4 0,5-3-16,5-5 0</inkml:trace>
  <inkml:trace contextRef="#ctx0" brushRef="#br0" timeOffset="227175.6937">17848 6674 0,'0'0'0,"0"0"0,0 0 15,0 0-15,0 0 0,23 12 0,-23-12 16,14 15-16,-14-15 0,12 21 0,-6-5 16,-1 0-16,1 3 0,0 0 15,1 0-15,-1-2 0,-2-3 0,0-1 16</inkml:trace>
  <inkml:trace contextRef="#ctx0" brushRef="#br0" timeOffset="227542.381">17952 6763 0,'0'0'0,"0"0"0,0 0 15,24-13-15,-24 13 0,32-11 16,-9 3-16,3 0 0,3 0 0,12-3 16,3 0-16,-1 1 0,-1 1 0,6 1 15,-4 1-15,-4 2 0,-5 1 16,0 3-16,-6 1 15,-8 1-15,-5 2 0,-11 2 0,-5 3 16,-7 1-16,-4 1 0,-7 4 16,-8 3-16,-1 1 0,-4-1 0,-7 3 15,-5 1-15,-4 2 0,3-1 0,0-3 16,0-2-16,0 0 16,6-1-16,9-6 0,8-4 0,6-1 31,4 1-31,8-5 0,3-1 15,10-6-15,6 1 0,10-7 0,6-3 16,3 1-16,2 1 0,4 2 16,3 1-16,-2 0 0,-2 0 0,3-1 15,-5 0-15,-9 2 0,-7 2 16,-5 2-16</inkml:trace>
  <inkml:trace contextRef="#ctx0" brushRef="#br0" timeOffset="227774.4038">18226 6782 0,'0'0'0,"0"0"0,0 0 16,0 0-16,-18 24 0,18-24 16,-14 30-16,6-11 0,-1 2 0,-1 2 31,-1 2-31,-1 1 0,1-1 0,-4 3 15,-1-4-15,4-2 0,1-1 16,0-2-16,1-3 0,4-6 16,0-3-16,4-4 0,2-3 15,0 0-15,0-3 0,0 3 16</inkml:trace>
  <inkml:trace contextRef="#ctx0" brushRef="#br0" timeOffset="228033.5711">18248 6913 0,'0'0'0,"0"0"0,0 0 16,0 0-16,0 0 0,11 21 15,-11-21-15,-1 25 0,1-25 0,-8 36 16,2-13-16,0-1 16,0 2-16,3 4 0,3-2 0,2-2 15,3-4-15,4-4 0,4-4 0,4-3 16,4-5-16,6-4 0,4-4 16,1-2-16,1-1 0,6-2 15,-1-1-15,-4-1 0,-3-1 0,0-1 16,-5-1-16,-5 2 15,-3 0-15,-10-2 0,-8-1 16,-4 2 0,-1 1-16,-5-1 0,-3 0 0,-4 0 0,-1 1 0,4 1 31,2 2-31,2 3 0</inkml:trace>
  <inkml:trace contextRef="#ctx0" brushRef="#br0" timeOffset="228271.407">19139 6765 0,'0'0'16,"0"0"-16,24-5 0,-9 1 16,1 0-16,11-1 0,6 0 15,-1 1-15,0-3 16,7 1-16,-2 2 0,-2-1 15,-4 0-15,-6 0 0,-4 0 16,-5 1-16,-4 2 0,-6 2 16,-6 0-16,-2 2 0,-3 0 0,3-1 15,0-1-15,0 0 0</inkml:trace>
  <inkml:trace contextRef="#ctx0" brushRef="#br0" timeOffset="228598.381">19414 6578 0,'0'0'0,"0"0"0,0 0 16,0 0-16,0 0 0,0 0 16,6 32-16,-6-32 0,2 30 0,-2-9 15,0 4 1,0 2-16,0 0 0,1 2 16,0 0-16,1 5 0,1-3 15,-1-6-15,0-2 0,-1-3 16,-1-4-16,-2 0 0,-2-1 0,-4-2 15,-2-2-15,-7-4 0,-4-4 16,0-2-16,1-4 0,-4 0 0,0-1 16,2-1-16,1 0 0,-1-2 15,3 0-15,5 2 0,3 1 0,4-2 16,5 1-16,4-1 16,4 0-16,5-2 0,4 0 15,1-1-15,-1 0 0,2 1 16,0-2-16,-2 1 0,-3 2 0,-1 2 15</inkml:trace>
  <inkml:trace contextRef="#ctx0" brushRef="#br0" timeOffset="229015.5244">18919 6686 0,'0'0'16,"0"0"-16,0 0 0,0 0 16,0 0-16,12 23 0,-12-23 0,7 24 15,-7-24-15,7 38 0,-5-13 16,0 0-16,0 1 0,-2 1 16,-1-1-16,-1 7 0,-1-4 0,-3-2 15,-2-4-15,-3-1 0,-2-5 0,-1 0 16,-3-1-16,2-2 0,-1 1 15,-3-5-15,-2-4 16,4-3-16,1-2 0,1-1 0,3 0 16,3 0-16,3 0 0,6 0 15,5 0 1,4 0-16,4 1 0,9 0 16,7 2-16,4 1 0,5 0 0,12 1 15,4 1-15,5-1 0,1 0 16,15-4-16,2-3 0,7-1 15,-5 0-15,-6-5 0,-2-2 16,-3-3-16,-9 2 0,-17 4 16,-13 1-16,-8 3 0</inkml:trace>
  <inkml:trace contextRef="#ctx0" brushRef="#br0" timeOffset="229200.544">19845 6656 0,'0'0'0,"0"0"0,0 0 0,22-12 16,-22 12-16,26-8 0,-6 2 15,2 1-15,1-2 0,10-1 16,3 1-16,-2 0 0,-2 0 16,5-2-16,-5 0 0,-6 2 15,-4 2-15,-4 0 16</inkml:trace>
  <inkml:trace contextRef="#ctx0" brushRef="#br0" timeOffset="229401.161">19788 6949 0,'0'0'0,"0"0"0,30-11 15,-8 2-15,3 1 0,16-4 16,5-3-16,9-2 0,-1 1 15,13-5-15,-1 0 0,-10 2 16,-6 1-16,-2 4 0,-7 5 16,-10-1-16,-9 0 0,-6 1 0,-2 3 15,-4 2 1</inkml:trace>
  <inkml:trace contextRef="#ctx0" brushRef="#br0" timeOffset="229664.1147">20145 6699 0,'0'0'0,"0"0"16,0 0-16,0 0 0,0 0 0,16 16 0,-16-16 15,11 19-15,-11-19 0,9 33 16,-5-9-16,0 2 0,0 1 16,-1 3-16,0 2 0,2 5 15,-1-3-15,-1-4 0,1-2 16,-2 2-16,-1-3 0,-4-2 15,-4 0-15,-4-3 16,-4-2-16,-5-1 16,-2-1-16,-4-3 0,0-1 0,-4-6 15,-1-4-15,6-1 0,4 1 0,4-2 16</inkml:trace>
  <inkml:trace contextRef="#ctx0" brushRef="#br0" timeOffset="229864.761">21057 6474 0,'0'0'0,"0"0"0,0 0 0,24 9 0,-14-3 15,0 1-15,1 1 0,-1 1 16,-1-2-16,-1 1 0,-2-3 0,0 1 15</inkml:trace>
  <inkml:trace contextRef="#ctx0" brushRef="#br0" timeOffset="230034.0935">20904 6754 0,'0'0'16,"0"0"-16,25-9 0,-8 4 15,1-1-15,13-1 0,6-3 16,1 3-16,3-1 0,9-4 0,-1-2 16,-5 3-16,-3 2 0,3 0 0,-4 2 15,-9 4-15,-7 1 0,-5 0 16,-5 1-16,-2 0 0</inkml:trace>
  <inkml:trace contextRef="#ctx0" brushRef="#br0" timeOffset="230274.4888">21231 6780 0,'0'0'0,"0"0"15,0 0-15,0 0 0,0 0 0,6 29 16,-6-29-16,-5 34 16,2-13-16,-1 1 0,-3 3 15,-1 0-15,-1 1 0,-5 3 0,-2-3 16,-1-3-16,0-2 0,-5 3 0,0-4 15,-1-4-15,-1-3 0,1-5 16,0-6-16,2-3 16,3-3-16,4 1 0,2 1 15,2 0-15</inkml:trace>
  <inkml:trace contextRef="#ctx0" brushRef="#br0" timeOffset="230465.5374">20972 6905 0,'0'0'0,"0"0"0,0 0 16,31 13-16,-16-4 0,4 2 15,4 2-15,2 1 0,0 2 0,9 5 16,2 2-16,0-2 0,-3-2 16,9 2-16,0-1 0,-5-4 15,-3-3-15,2-1 16,-8-3-16,-4-2 16,-3-2-16,-7-5 0,-4-3 15,-5-3-15,-3-4 0,0 3 0,0 0 16,-1 1-16</inkml:trace>
  <inkml:trace contextRef="#ctx0" brushRef="#br0" timeOffset="230635.1008">21757 6385 0,'0'0'0,"0"0"0,0 0 0,0 0 15,19 15-15,-19-15 0,15 18 16,-15-18-16,16 21 0,-9-12 0,0 0 16,0-2-16,-2 0 15,0-1-15</inkml:trace>
  <inkml:trace contextRef="#ctx0" brushRef="#br0" timeOffset="230804.2563">22023 6319 0,'0'0'0,"0"0"0,0 0 0,0 0 15,0 0-15,0 0 0,10 27 16,-10-27-16,10 19 0,-10-19 16,0 0-16,12 23 15</inkml:trace>
  <inkml:trace contextRef="#ctx0" brushRef="#br0" timeOffset="230967.0139">22466 6331 0,'0'0'0,"0"0"16,0 0-16,0 0 0,0 0 0,0 0 0,-21 27 16,21-27-16,-30 27 0,9-12 15,-3 2-15,0 1 0,-2 1 0,-1 1 16,4-2-16,3-4 0</inkml:trace>
  <inkml:trace contextRef="#ctx0" brushRef="#br0" timeOffset="231167.3197">21747 6672 0,'0'0'0,"0"0"0,0 0 0,0 0 16,5 22-16,-5-22 0,-2 28 31,2-28-31,-2 34 0,1-17 0,1 2 16,0-1-16,0-1 0,0 2 15,1-2-15,1-4 0,1-3 0,-1 0 16,0-2-16,-1-2 0</inkml:trace>
  <inkml:trace contextRef="#ctx0" brushRef="#br0" timeOffset="231345.8613">21854 6717 0,'0'0'0,"0"0"0,0 0 15,21-14-15,-8 8 0,4-1 16,3 0-16,3-1 0,3 1 0,8-1 16,2 0-16,-3 1 0,0 1 15,3 2-15,-2 0 0,-5 2 16,-5 2 0,-5 5-16,-6 4 0,-6 1 15,-7 2-15,-5-1 0,-3 0 0,2-3 16,2-2-16,-1-1 15</inkml:trace>
  <inkml:trace contextRef="#ctx0" brushRef="#br0" timeOffset="231693.0425">21916 6867 0,'0'0'0,"0"0"0,0 0 15,0 0-15,0 0 0,28-17 0,-28 17 16,37-12-16,-15 6 0,1 0 16,1 0-1,1 0-15,-1 1 0,6 0 16,-3 2-16,-4 1 0,-3 1 15,-6 3-15,-4 2 0,-5 1 0,-6 1 16,-5 3-16,-3 3 16,-3 1-16,-2 3 0,-3 1 0,-1 0 15,0 0-15,3-1 0,-2 2 16,4-1-16,4-3 0,5 0 16,2-1-16,5 0 0,3 0 0,5-2 0,3-1 15,0 0-15,1 0 0,2-1 16,-1 0-16,2 2 15,2-1-15,-1-3 0,-4 1 16,-2-1-16,-5 0 0,-4 1 0,-3 1 16,-3 1-16,-4-1 0,-4 3 15,-2-1-15,-2 0 0,-3 0 0,-4 0 16,-2-1-16,-3-3 0,1 1 0,4-1 16,4-2-16</inkml:trace>
  <inkml:trace contextRef="#ctx0" brushRef="#br0" timeOffset="231832.7503">21874 7153 0,'0'0'0,"0"0"16,0 0-16,0 0 0,31-10 0,-31 10 0,36-17 15,-12 7-15,5-1 0,4-1 16,5 0-16,9-4 0,-2 0 16,13-4-16,0 0 0,-11 4 0,-8 3 15,-8 3-15</inkml:trace>
  <inkml:trace contextRef="#ctx0" brushRef="#br0" timeOffset="232063.1611">22983 6606 0,'0'0'0,"0"0"0,0 0 15,-22 18-15,22-18 0,-28 22 0,11-4 16,-3 1-16,-1 2 0,-8 9 16,0 3-16,1-1 0,3-1 15,-5 4-15,2-4 0,3-4 16,2-4-16,0-1 0,4-5 16,6-9-16,3-3 0,1-1 0,2-2 0,2 1 15</inkml:trace>
  <inkml:trace contextRef="#ctx0" brushRef="#br0" timeOffset="232248.1416">22811 6888 0,'0'0'0,"0"0"0,0 0 0,0 35 16,0-35-16,-1 34 0,0-13 15,0-2-15,0 2 0,1 4 16,2 0-16,1-3 0,0-1 0,5-7 15,3-5-15,-1-3 16,-1 0-16,-2 0 0</inkml:trace>
  <inkml:trace contextRef="#ctx0" brushRef="#br0" timeOffset="232448.3887">23532 6784 0,'0'0'0,"0"0"16,0 0-16,0 0 0,0 0 0,-31 7 15,31-7-15,-38 13 0,16-2 0,-5 1 16,-4 0-16,0 3 0,2-1 16,-11 4-16,-1 0 0,-3 0 15,4-2-15,5-4 0,2-3 16,5-3-16,4-2 0,4 0 0,4-2 16,3 1-16</inkml:trace>
  <inkml:trace contextRef="#ctx0" brushRef="#br0" timeOffset="232727.1492">23199 6618 0,'0'0'15,"0"0"-15,0 0 0,0 0 0,0 0 16,20 27-16,-20-27 16,7 32-16,-4-10 0,-1 3 0,-2 4 0,0 2 15,0-2-15,2 11 0,2 0 16,1-5-16,2-2 0,4 1 15,1-5-15,2-4 0,2-5 0,3-3 16,7-3-16,-2-3 0,1-4 16,2-2-16,0-2 15,0-1-15,0 1 16,-1-2-16,-3 1 0,-3-1 16,-3-1-16,-1 1 0,-2-1 15,-2 0-15,-2-1 0,-1 0 16,-1-2-16,-3-1 0,-2 0 0,-1 2 15,-1-1-15,-1 3 0</inkml:trace>
  <inkml:trace contextRef="#ctx0" brushRef="#br0" timeOffset="233122.8047">24256 6795 0,'0'0'0,"0"0"16,0 0-16,0 0 0,-4 20 0,4-20 15,-13 25-15,4-9 0,-1 0 0,-2 0 16,0 1-16,0-1 0,-1-2 0,-3 3 16,-2-4-16,2 0 0,-1-5 15,1-2-15,-1-3 16,2-2-16,1-2 0,3-4 0,2-4 16,1-1-16,1-2 0,4-5 15,2-1 1,2 0-16,2 0 0,3 1 15,3 2-15,0 0 0,4 1 0,1 2 16,1 1-16,4 4 16,3 0-16,6 3 0,-1 4 15,-2 0-15,-5 1 0,1 4 0,-1 2 16,-2 1-16,-2-1 0,-1 5 16,-2 2-16,-2 3 0,-1 1 0,-3 0 15,-3-1-15,-2 0 16,-1-1-16,-3 2 0,-3 0 15,-2 0-15,-1 2 0,-1-2 0,-1-2 16,3-2-16,0-3 0,2-1 16</inkml:trace>
  <inkml:trace contextRef="#ctx0" brushRef="#br0" timeOffset="233313.1306">24946 6429 0,'0'0'0,"0"0"0,0 0 16,0 0-16,16 20 0,-16-20 0,3 23 16,-3-23-16,1 19 0,-1-10 15</inkml:trace>
  <inkml:trace contextRef="#ctx0" brushRef="#br0" timeOffset="233629.485">24814 6688 0,'0'0'16,"0"0"-16,0 0 0,27-3 0,-27 3 15,26-3-15,-10 0 0,-1 3 16,2 0-16,-1 0 0,1 2 0,-2 0 15,-2 2-15,-2 4 0,-4 2 0,-5 3 16,-4 2-16,-5 4 0,-3 4 16,-2 3-16,-1 3 0,-4 2 15,-1 3-15,-3 4 0,2-4 16,5-3-16,3-3 0,3-5 16,2-3-16,6-3 0,5-4 0,5-4 15,4-2-15,4-7 0,4-6 0,4-4 16,4-4-16,3-7 0,2-5 15,6-11-15,-2-3 0,-8 7 16,-8 9-16,-4 4 0</inkml:trace>
  <inkml:trace contextRef="#ctx0" brushRef="#br0" timeOffset="233914.5587">25247 6363 0,'0'0'0,"0"0"15,0 0-15,0 0 0,0 0 0,35-12 0,-35 12 16,36-8-16,-17 3 0,3 1 16,1-1-16,0 0 0,0 0 15,4 0-15,-3 2 0,-3 0 16,-3 1-16,-2 2 0,-2 0 16,-3 2-16,-3 2 0,-3 3 15,-3 3-15,-2 0 0,-2 3 0,-5 9 16,-4 2-16,-1 0 15,-1 3-15,-2 2 16,0 3-16,-2 4 0,3-3 16,1-4-16,-1-5 0,3-3 15,3-4-15,0-4 0</inkml:trace>
  <inkml:trace contextRef="#ctx0" brushRef="#br0" timeOffset="234569.3006">25219 6615 0,'0'0'15,"0"0"-15,0 0 0,0 0 16,24-15-16,-24 15 0,36-12 16,-12 6-16,0 0 0,4 0 15,4 0-15,10 0 0,2-1 0,-2 1 16,-1 0-16,2 0 0,-5 2 16,-6 3-16,-5 1 0,-6 1 15,-5 1-15,-10 5 0,-5 2 0,-5 4 16,-5 3-16,-10 1 0,-7 3 15,-4 0-15,-3 2 0,-3 0 16,-3 2-16,-8 3 0,0-3 16,8-2-16,3-1 0,4-1 15,7-1-15,6-8 16,6-3-16,5-4 0,4 0 0,6-1 16,5 0-16,6-5 15,8-3-15,8-1 0,7-1 16,4-3-16,4-2 15,10-3-15,8-2 16,3-1-16,-8 2 0,-3 3 0,-10 5 16,-8 1-16,-5 1 0,-9 4 0,-7 1 0,-9 3 15,-6 2-15,-4 3 0,-5 3 16,-4 1 0,-5 0-16,-3 1 0,-2 2 0,2 0 0,1-1 0,-3 3 15,-2 2-15,-1 5 0,2 2 16,1 0-16,2 0 0,0 1 31,2 2-31,4 0 0,2-1 0,3 0 16,2 1-16,7-4 0,5 0 15,4-5-15,2-5 0,11-4 16,8-4-16,0-4 0,1-3 16,5-6-16,4-4 0,-3 0 0,0-1 15,-4-2-15,-1-2 16,-4 0-16,-2-2 0,-1-2 0,-8 0 0,-9 4 15,-7 0-15,-8 0 0,-6-1 16,-4 8-16,-3 3 0,-9 5 16,-6 4-16,-2 2 0,0 2 15,0 1-15,3 2 0,5-1 0,5-2 16,6 1-16,5-2 0,7-2 16,6-1-16,1-3 0,-1 2 0,1-2 0</inkml:trace>
  <inkml:trace contextRef="#ctx0" brushRef="#br0" timeOffset="234786.2492">26534 6209 0,'0'0'0,"0"0"0,0 0 15,0 0-15,0 0 0,0 0 16,22 11-16,-22-11 0,0 0 0,23 21 16,-23-21-16,19 20 0,-10-9 15,-1-2-15,-2-1 0,1-1 0</inkml:trace>
  <inkml:trace contextRef="#ctx0" brushRef="#br0" timeOffset="234978.2992">26555 6411 0,'0'0'0,"8"0"16,4 0-16,2-1 0,2-2 0,5 1 15,1 1-15,0 0 0,0 2 16,-2-2-16,-2-2 15,-2 1-15,-3-1 0,-2 1 0</inkml:trace>
  <inkml:trace contextRef="#ctx0" brushRef="#br0" timeOffset="235171.5126">26369 6630 0,'0'0'0,"0"0"0,0 0 0,34-8 15,-17 5-15,7-1 0,3-1 16,3-1-16,1 0 0,10-2 16,1 3-16,-4-2 0,-2 3 0,3-1 15,-6 0-15,-8 2 0,-6 2 16,-6 1-16,-5 1 0,-1-1 0,-2 1 0,0 0 16</inkml:trace>
  <inkml:trace contextRef="#ctx0" brushRef="#br0" timeOffset="235403.8734">26174 6869 0,'0'0'16,"0"0"-16,0 0 0,0 0 0,28-8 0,-28 8 15,44-12-15,-13 3 0,4-2 32,6 1-32,6-2 0,11-3 15,0 2-15,11-2 0,-4 2 16,4 0-16,-6 2 0,-9-1 15,-8 1-15,-5 3 0,-11 4 0,-11 2 16,-8 2-16,-9 2 0,-4-1 0,-6 2 16,-4 1-16,3-1 0,2 0 15,2 0-15</inkml:trace>
  <inkml:trace contextRef="#ctx0" brushRef="#br0" timeOffset="235704.9213">26637 6876 0,'0'0'0,"0"0"15,0 0-15,-20 14 16,12-7-16,-2 3 0,-1 3 0,-1 2 0,0 2 0,-1 8 15,-1 0-15,3 0 0,2 0 16,5-2-16,4-1 0,4-4 16,4-2-16,5-5 0,6-3 15,3-2-15,4-3 0,9-6 16,2-2-16,-1-2 0,-2-2 16,-1-2-1,-1-2-15,1-3 0,-6-1 0,-4-1 16,-6 0-16,-7 1 0,-7 3 15,-8 2-15,-8 3 0,-5 4 16,-5 3-16,-7 2 0,-4 2 16,-5 2-16,-1 0 0,-7 4 15,3 1-15,3 2 0,4 2 16,6-2-16,3-2 0,7 2 0,5 0 0,8 0 16,8-1-16,6-3 0,4-2 15,-3 0-15,-1-3 0,-2 0 16</inkml:trace>
  <inkml:trace contextRef="#ctx0" brushRef="#br0" timeOffset="248644.1871">3237 8847 0,'0'0'0,"0"0"0,0 0 16,0 0-16,0 0 0,0 0 15,0 0-15,0 0 16,0 0-16,-15-18 0,15 18 15,0 0-15,0 0 0,0 0 16,-4-19-16,4 19 0,0 0 16,0 0-16,0 0 0,-13-20 15,13 20-15,0 0 0,-8-17 16,4 9-16,0 0 0,1 0 16,0-1-16,-2 0 0,2-2 0,-1-3 0,0-2 15,1 1-15,0-2 0,-1-2 16,0-1-16,3-2 0,-1 0 15,1-8-15,1 0 0,-4-3 16,1-1-16,1 0 0,1-1 16,1-10-16,0-1 0,0 0 15,-3-1-15,3 0 16,0 1-16,3-9 0,-3 1 16,1 2-16,1 1 0,-2-8 15,0 0-15,3 5 0,-2 3 16,2-1-16,-3 2 0,3 2 15,2 2-15,-1-7 0,-3-1 16,1 1-16,1 1 0,-3 4 16,-2 2-16,1 3 0,1 2 0,0 2 0,0 3 15,1-3-15,1 0 0,2 4 0,-4 2 16,1 3-16,1 2 0,-4 4 0,-2 2 16,1 2-16,-1 1 0,0-1 15,-1 1-15,2-1 0,-1 1 16,2 1-16,1 0 0,-2 4 15,-3 1-15,3 1 0,1 4 16,1-1-16,1 3 0,-3 1 16,0 0-16,2-1 0,-2 0 0,3 4 15,0 2-15,0 0 16,-4-3-16,2 3 0,1-1 16,-2 1-16,0 0 0,3 0 15,-3 2-15,1-2 16,1 2-16,-2-2 0,3 0 15,-3 3-15,2-1 0,-1 3 16,-1-1-16,-1 1 0,1 1 16,-4 1-16,2 1 0,1 0 15,-1 1-15,-1 2 0,-2 1 16,0-1-16,0 0 0,0 1 16,-2 1-16,0 0 0,0 2 0,1-1 0,0 0 15,-1 4-15,-2-2 0,2-1 16,0-1-16,0 0 0,3-2 0,0-2 15,3-3-15,0-2 0,2-2 16,1 0-16,0-1 0,1-2 16</inkml:trace>
  <inkml:trace contextRef="#ctx0" brushRef="#br0" timeOffset="248867.1346">3157 6490 0,'0'0'0,"0"0"0,0 0 15,0 0-15,0 0 0,20 15 0,-20-15 16,13 18-16,-13-18 0,19 24 16,-7-8-16,0 2 0,2 3 15,1-1-15,4 3 0,3 6 16,1-1-16,1-1 0,-1 3 15,2-1-15,-5-6 16,-5-3-16</inkml:trace>
  <inkml:trace contextRef="#ctx0" brushRef="#br0" timeOffset="254670.8567">13785 9011 0,'0'0'0,"0"0"0,-20 3 15,5 1-15,-4 0 0,-13 3 16,-6 5-16,-1 0 0,-1 2 0,-16 6 16,-5 4-16,-9 4 0,3 0 15,-14 9-15,1 1 0,9 1 0,8 0 0,-10 9 16,2 1-16,6-1 16,5-1-16,-22 24 0,8-3 15,15-9-15,12-8 0,7 3 16,7 3-16,9-3 0,6-4 0,12 4 15,7 2-15,8-8 16,5-5-16,10 5 16,7 5-16,6-7 0,5-3 15,13-3-15,9-1 0,-1-5 16,-1-4-16,16 3 0,14 2 16,-10-2-16,-4-2 0,18-3 15,12-1-15,-3-3 0,0-4 16,9 3-16,7 2 0,-9-3 0,-5-1 15,10-4-15,7-4 0,-9-1 0,-5 0 0,14 0 16,12 0-16,-9-2 16,-6 1-16,10-7 0,9-4 15,-10-1-15,-6 0 0,11-3 16,10-4-16,-13 0 0,-9-1 0,10-5 16,6-3-16,-14 2 0,-8 1 15,13-8-15,8-6 16,-11 3-16,-8 2 0,11-1 0,7-1 15,-12 3-15,-7 0 0,7 0 16,5-1-16,-11 5 0,-6 5 0,8-9 16,4-4-16,-12 1 15,-9 3-15,-2-2 0,1-1 16,-11-1-16,-6 1 0,-2-6 16,-2-2-16,-13 6 0,-8 3 0,5-7 15,3-4-15,-10 1 16,-7 1-16,0 3 0,1 2 15,-11-1-15,-6 0 0,-2-2 0,-1-1 16,-7 3-16,-3 2 16,-8-4-16,-8-2 0,-2-1 0,-3 2 15,-7-6-15,-6-4 0,-5-2 0,-2-2 16,-8-2-16,-7-2 0,-1 5 16,-2 3-16,-7-4 0,-5-2 15,-3 1-15,1 0 0,-9-2 16,-5-1-16,1 5 0,3 5 0,-13-2 15,-6 0-15,-2 6 16,2 3-16,-8-3 16,-5-3-16,4 4 0,2 4 15,-13-1-15,-8 1 0,2 0 16,4 2-16,-13 5 0,-8 2 16,10 3-16,9 0 0,-13 3 15,-9 2-15,7 4 0,5 3 0,-12-4 16,-8-2-16,10 9 0,10 6 15,-11 1-15,-6 1 0,8 3 0,6 4 16,-7-1-16,-6-2 0,7 7 16,7 3-16,-5 1 0,-4 0 15,13-5-15,9-3 0,-4 5 16,0 7-16,12-4 0,9 2 0,1-2 16,1 1-16,14-3 0,8-3 15,3 2 1,1 1-16,9-1 0,7-2 15,8 0-15,7-1 0,7-2 16,7-1-16,7-8 0,5-2 16,-2-4-16,5 1 0,-3 3 15,3 1-15,-3 3 0,-1 0 0,-7 3 16,-5 1-16,7-5 0,2-1 0,2 0 16</inkml:trace>
  <inkml:trace contextRef="#ctx0" brushRef="#br0" timeOffset="274397.5699">9462 4785 0,'0'0'0,"0"0"15,-19-3-15,19 3 0,-21-1 0,4 1 0,-4 0 16,0 0-16,0-1 0,-9-1 15,-2 0-15,2 0 0,0-2 0,-8-1 16,1-1-16,3-1 16,1-3-16,-2 0 0,1-2 15,1 0-15,2-1 0,-1-3 16,0-2-16,4 1 16,2 0-16,-2-5 0,1-2 15,4-2-15,2 0 0,3-3 16,3-2-16,2 2 0,3 1 15,2-1-15,3-2 0,2 0 16,5 3-16,3-2 0,5-2 16,1 1-16,2 2 0,5-5 0,4-1 15,3 2-15,3 2 0,12-7 0,4-1 16,0 1-16,1 3 0,12-5 16,5 2-16,-2 5 0,-3 4 15,7 1-15,4 3 0,31-7 0,-10 4 16,8 0-16,5 1 15,-10 6-15,-9 3 0,9 8 0,6 6 16,-9 0 0,-6 2-16,5 3 0,5 1 15,-7 3-15,-6 1 0,5 7 16,3 5-16,-7-4 0,-5-1 16,4 1-16,5 2 0,-9-4 0,-5-2 15,-2 9-15,1 4 0,-12 0 16,-6 1-1,16 13-15,11 10 0,-20-6 0,-12-2 0,-3-5 0,-2-4 16,1 1-16,2 0 0,-8 4 16,-5 1-16,-6 2 0,-5 0 15,-3-2-15,-1-1 0,-6-3 16,-5-3-16,-6-1 0,-5-3 16,-8 0-16,-7 0 0,-4-1 15,-3-3-15,-9 1 0,-7 0 0,-10-12 0,-7-9 16,-5 0-16,-3 0 0,-14 7 15,-8 4-15,2-2 0,2-1 0,6-4 16,5-4-16,24 1 16,15-1-16,12-1 0</inkml:trace>
  <inkml:trace contextRef="#ctx0" brushRef="#br0" timeOffset="275739.4944">21705 9202 0,'0'0'0,"0"0"0,0 0 16,-24-7-16,24 7 0,-23-2 15,4 3-15,-2 0 0,-2 1 0,-9 7 16,-2 2-16,-3 3 0,-1 1 15,-11 6-15,0 3 0,0 4 0,0 2 16,-10 8-16,3 0 16,3 1-16,3 1 0,-7 10 15,2 3-15,6-4 0,6-5 0,2 8 16,6-1-16,7-1 0,5-3 16,8 3-16,8 0 0,8-4 15,6-5-15,20 16 16,8-8-16,-6-18 0,6 2 15,37 15-15,7-3 0,3-10 16,1-6-16,11-1 0,7 0 16,0-5-16,1-1 0,10-5 15,5-5-15,-6 1 0,-3 2 16,9-2-16,6 0 0,-6-4 0,-4-2 16,4-2-16,3 0 0,-6-3 15,-1 0-15,-2-1 16,-1-2-16,-7-4 0,-5-4 0,-2 2 15,-1 0-15,-9-3 16,-7-1-16,-1-7 0,0-4 16,-10 4-16,-5 1 0,-5-5 0,-4-5 15,-6 1-15,-5-3 0,-8-2 0,-4-2 0,-10 0 0,-6-2 16,-9-8-16,-7-4 0,-5 2 16,-2 1-16,-11-4 0,-9-2 15,-5 2-15,-3 1 0,-7-7 16,-4-7-16,0 13 0,-1 9 0,-8-5 15,-6-3-15,1 0 0,-1-1 16,-11 5 0,-6 4-16,1 3 0,0 2 15,-8 1-15,-6 1 0,-2 2 16,0 1-16,-9 4 0,-9 6 16,7 0-16,2 3 0,-5 0 15,-4 1-15,-2 6 0,-1 2 16,-8 9-16,-5 5 0,1 4 15,1 2-15,41-3 0,25-4 0,19-2 0</inkml:trace>
  <inkml:trace contextRef="#ctx0" brushRef="#br0" timeOffset="1.16248E6">5210 7733 0,'0'0'0,"0"0"16,0 0-16,26 0 0,-26 0 16,24 3-16,-24-3 0,34 9 0,-15-2 0,4 0 15,4 1-15,9 2 0,2 0 16,5-1-16,2 2 0,13 2 15,0-1-15,6 1 0,5 0 16,13 1-16,-1-2 0,17 3 16,1-3-16,12 1 0,-4-4 0,47 1 15,-11-3 1,-13-5-16,-9-1 0,-1-2 16,-1 0-16,-8-4 0,-7-3 15,2-6-15,0-4 0,-6-2 16,-1-2-16,-4 1 0,-1-2 15,-4-4-15,-5-2 0,-1-2 16,-1 2-16,-10-1 0,-6 1 0,-4-4 16,-5-1-16,-9 2 0,-7 2 0,-4-4 15,-1-3-15,-12-5 0,-8-3 16,-12 2-16,-7 2 0,-9 1 16,-6 1-16,-14-9 0,-9-5 15,-9-2-15,-5 0 0,-16-4 16,-12-2-16,-6 7 0,-4 4 0,-13 0 31,-8-3-31,-1 4 0,0 1 0,-12 5 16,-8 2-16,-3 1 0,-3 2 15,-2 10-15,-3 7 0,7 10 16,3 5-16,-7 4 0,-6 2 16,5 7-16,1 6 0,2 11 15,1 7-15,9 7 0,6 5 0,3 10 16,-2 5-16,15 6 0,10 4 0,9 7 15,8 6-15,22 1 0,15-1 16,20 3-16,18 2 0,15-14 16,12-8-16,24-6 0,17-3 15,14-2-15,11-1 0,20-2 16,14-2-16,1-4 0,2-1 16,-1 6-16,4 5 15,-40-17-15,-26-12 0,-20-6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27:00.739"/>
    </inkml:context>
    <inkml:brush xml:id="br0">
      <inkml:brushProperty name="width" value="0.05292" units="cm"/>
      <inkml:brushProperty name="height" value="0.05292" units="cm"/>
      <inkml:brushProperty name="color" value="#FF0000"/>
    </inkml:brush>
  </inkml:definitions>
  <inkml:trace contextRef="#ctx0" brushRef="#br0">4776 2332 0,'0'0'0,"0"0"15,0 0-15,0 0 0,0 0 0,0 0 16,0 0-16,31 1 0,-31-1 0,0 0 15,23 0 1,-23 0-16,0 0 0,30 6 16,-18-2-16,2-2 0,-1-1 0,3 1 0,0-1 15,2-1-15,2-1 16,2-2-16,1 1 0,1-1 0,2-2 16,6 0-1,3-3-15,-2 1 0,-1-1 0,6-1 16,0-1-16,-3 2 0,-1 2 15,-3-1-15,0 0 16,-1 2-16,-5 1 0,-2 2 0,2 2 0,-3 2 0,-2-1 16,-1 2-1,1 0-15,-2 2 0,-3-1 0,2 3 16,0 0-16,0 0 16,2 1-16,3 1 0,3 1 15,1-4-15,-2-1 0,6-1 16,4 1-16,-2-2 0,-1-3 0,3-3 15,4-1-15,-5-1 0,0 0 16,5-1-16,2 0 0,-4 1 0,-4 0 0,-1 1 16,2 1-16,-4-1 0,-4 3 0,1 1 15,3 2-15,-4 2 16,-1-2-16,-1 2 0,1 1 0,0 1 16,2-1-16,0 1 0,2 1 15,0 0-15,-2-2 0,6-1 16,3-2-16,-2 1 0,-1-1 0,3-3 31,3-3-31,-4 1 16,-2 0-16,2-2 0,2 0 15,-1-1-15,-6 2 0,2-1 0,0 2 16,-2 1-16,-1-1 0,1 2 16,0 0-16,-5 2 0,-2 2 15,3-1-15,1 0 0,-4 1 0,0 1 0,1-1 16,1 2-16,-1 0 0,2 1 15,4-3-15,6-1 16,-3-1-16,-3 0 0,6-3 0,1-1 16,-2 1-16,-2-2 0,2 2 15,3-1-15,-3 0 0,-2-1 0,-1 1 16,-1-1-16,0 1 0,-1 2 0,0-1 16,0 1-16,-1 1 15,-3 1-15,2 0 0,-1 1 16,-2 0-16,0 0 0,-1 4 0,1 1 15,0 0-15,2-1 0,4-1 16,5-2-16,-1-1 0,0 0 16,2-2-1,3 0-15,-2-2 0,0 2 0,0-1 16,3-1-16,-5-3 16,-3 1-16,8-3 0,1 1 0,-10 2 15,-1 1-15,5-1 0,0 1 16,-8 2-16,-1 0 0,4 2 15,-1 0-15,-4 0 0,-1 0 16,2 3-16,3 2 0,-3-1 0,-1-2 16,3 0-16,4 0 0,1 1 0,1 0 15,4-2-15,4-1 0,-3 1 16,-2 1-16,10-3 0,3-1 16,-4-2-16,-3-1 0,4 0 15,1 0-15,-4-1 0,-4 2 16,4-2-1,2 1-15,-5 1 0,-3-1 16,1 1-16,3 1 0,-6 1 0,-6 1 16,2 1-16,0 1 0,0 0 15,1-1-15,0 3 0,3 0 16,-2 3-16,-1 1 0,4-2 16,3-2-16,2-1 0,1 0 0,4-1 15,5 3-15,-3-1 0,-3-2 0,9-4 16,1-2-16,-6-1 0,-6 1 15,5 0-15,2-1 0,-4 1 16,-4-2-16,1 3 0,1 2 16,-4-2-16,-4-1 0,3 3 15,1 2-15,-7 2 0,-5-2 16,3 2-16,2 1 0,-3 1 0,-3 1 0,1 0 16,-1 2-16,-3-1 0,1 0 15,5 1-15,3 1 0,3-3 16,0-2-16,7-2 0,4-2 15,-1-1-15,-1-2 0,7 5 16,5 1-16,-1-4 0,-7-4 16,4-1-1,2 0-15,-4 3 0,-5 3 0,3-1 16,0 1-16,-3-2 0,-4-1 16,1 1-16,0 2 0,-3 0 15,-4 0-15,2 0 16,1 2-16,-5-2 0,-4-3 0,4 6 15,5 0-15,-5 2 0,-2 1 16,8-1-16,4-2 0,-2 1 0,-2 2 0,5-2 16,4-2-16,0 0 0,1-4 15,3-1-15,3-2 0,-6-1 16,-3-2-16,3 3 0,3 1 16,-6 1-16,-5 1 0,24-6 0,-3-2 15,-30 3-15,-3 2 0,22-4 16,-2 2-1,-24 6-15,0 2 0,4 0 16,3-1-16,-3 2 0,-2 1 16,1 1-16,0 2 0,0-2 15,1 0-15,4 2 0,2 0 16,-3-1-16,3 0 0,8-5 16,1-5-16,-5 5 0,2 3 0,11-5 15,4-3-15,-8 2 0,-5 1 0,4-5 16,1-1-16,-7 0 15,-5 4-15,4-2 0,2-1 0,-5 3 16,-4-1-16,1 1 0,3-1 16,-4 2-16,-2 0 0,-2 4 15,-2 2-15,-2-1 0,-1-2 0,-2 3 16,1 0 0,-3 2-16,-1 0 0,4 3 15,2 1-15,2-2 0,0-1 0,1-2 16,2-1-16,-3-2 15,1 1-15,7 3 0,3 1 16,-3-1-16,-1-2 0,0-2 16,2-1-16,-3 0 0,-1 2 0,1-2 15,2-1-15,-4 0 0,-2-1 0,3 2 16,4 1-16,-3 0 0,-5-2 0,1 0 16,0-2-16,-1 0 0,-2 2 15,-3-1-15,-2-1 16,-4-1-16,-2 0 0,3 3 15,2 2-15,-1 1 0,-1 2 0,1 2 16,1 1-16,-1-1 0,-1-1 0,3 2 16,2 2-16,1-2 0,0 1 0,5-1 15,3-3-15,-2 1 0,-1-1 16,2 1-16,2-2 16,-1 0-16,-3-2 0,1-1 15,0 0-15,-1-1 0,0-2 0,1 0 16,1-2-1,-2 0-15,0 1 0,2 0 0,2 1 16,-5 1-16,-5 2 0,1 0 0,-1-3 16,-2 3-16,-1 0 0,0-1 15,0 0-15,-2 1 0,-2 0 16,2 1-16,1 1 0,-1 1 0,1 0 16,1-1-16,2-1 15,-1 0-15,-1 2 0,4-1 16,4-1-16,-1 0 0,-2-1 0,10 0 15,1 0-15,-1-1 0,-2 0 16,0-1-16,1 0 16,-1 0-16,1 0 0,1-2 0,-1 0 15,-1 1-15,1 2 0,-1-2 16,1 0 0,-2 2-16,0 1 0,-2 0 15,-1 0-15,-1 1 0,-2 1 0,2 0 0,0 1 16,-1-1-16,-4 0 0,2 2 15,0 0-15,1-1 16,1 2-16,4-1 0,3 0 0,2-1 16,0 2-16,6-2 0,5 0 15,-3-2-15,-1-1 0,13 0 16,1-1-16,-3 0 0,-3 1 0,8-3 16,0-1-16,-5 0 0,-3-1 15,3 1 1,2 1-16,-4 0 0,-3 0 0,8 2 15,-1 1-15,-13 1 0,-2-1 16,24 2-16,-3 2 0,-11 1 0,-6 2 0,-2-1 16,0 0-16,-21-1 0,2 1 0,28 1 15,5 0-15,-24-3 0,2 1 16,28 4-16,0-2 0,-24-1 16,5 2-16,33 0 15,0-6-15,-14-5 0,-8-4 0,6 1 16,4 2-1,-4 0-15,-5-1 0,4 0 16,2-1-16,-7-1 0,-3-2 0,8 1 16,4 1-16,-3 2 0,-3 1 15,-7-1-15,-5 1 16,-2-1-16,-1 4 0,2 3 16,4 4-16,-7 0 0,-5 0 0,11-5 15,6-3-15,-4 1 0,-4 1 0,9-1 16,8-1-16,-2 1 0,-2 0 0,9-6 15,5-2-15,-6 0 0,-4 0 16,5 0-16,3 0 0,-8-1 16,-5-2-16,4-2 0,1 2 15,-4 5-15,-5 4 0,-1-3 16,0-2 0,-7 1-16,-5 0 0,2 3 15,4 1-15,-9 2 0,-3 1 16,0 5-16,2 1 0,-5-1 0,-2-2 15,5 1-15,5 1 16,0 1-16,-1 1 0,6-2 0,6-1 16,-3-4-16,-3 1 0,8 3 15,7 2-15,-6-11 0,-3-5 0,4 1 16,1 0-16,-5 7 0,-2 2 0,2-1 16,2-2-16,-9-1 0,-6 1 15,5 2-15,6 1 0,-7 2 16,-5 1-16,3 6 0,2 3 15,-4-4-15,-4-4 0,6 1 16,5 0-16,-6 1 0,-1 1 0,8 1 0,3-1 16,-14-4-16,2 2 0,31 0 15,5 0-15,-10-2 0,-6-2 16,4-4-16,2-2 16,-1 3-16,0 1 0,0-2 0,0 1 15,-9 2-15,-4 2 0,1 0 16,2-4-1,-7-1-15,-4-5 0,2 7 0,3 2 16,-5 3-16,-4 0 0,1-1 16,0 1-16,-7-2 0,-4 2 15,5 2-15,3 3 0,-1-1 16,-2-2-16,4 3 16,5-2-16,-16-3 0,3 0 0,9-1 15,8-3-15,0 0 0,0 0 0,3 0 0,2 0 16,-2 0-16,0-2 0,25-1 15,-4-2-15,-12 0 0,-6 0 16,0 0-16,0-2 0,-6 4 16,-3-1-16,3 2 0,0 1 15,-5-2-15,-2-1 0,-3 2 16,0 2 0,-16-1-16,1-2 0,3 6 0,1 1 0,0 0 15,0 0 1,4 1-16,3-2 0,0 2 0,-1 0 0,4 0 0,5-1 15,-5 0-15,-1 1 0,11 0 16,4-1-16,-3 2 0,-1 0 0,5-6 16,2-2-16,-7-2 15,-4 1-15,3 1 16,3 1-16,-3 0 0,-2-1 0,1 1 16,2 0-16,-5 0 0,-4 0 0,-1 2 31,0 1-31,-4 1 0,-3 1 0,-4 0 15,-1 0-15,-4-1 0,-1 1 0,-1 2 0,2 1 32,0 0-32,-1-2 0,3 1 0,3 1 15,-2-2-15,2 2 0,3 0 16,2 0-16,-2 0 0,0 0 16,5-4-16,3 1 0,-3-3 15,-2 0-15,2 0 0,3-1 16,-5-2-16,0 0 0,6-2 15,-1 1-15,-7-2 0,-3 1 0,1 0 0,-2 2 16,-3 0-16,-3 1 0,-2 1 16,0-1-16,-3 0 0,-2 0 15,1 1-15,-2 1 0,-1 1 16,1 0-16,3 0 0,4 0 16,-1 1-16,2-1 0,5 2 15,5 2-15,-2 0 0,1 0 0,2-1 0,2-1 16,-1-2-16,-2 1 0,4-3 15,3 0-15,-5 0 0,-5 0 16,5 0-16,-2 0 0,-6 0 16,-5 1-1,-4 0-15,-4 1 0,-8 1 16,-3-1-16,1-2 0,-2 3 16,2-3-16</inkml:trace>
  <inkml:trace contextRef="#ctx0" brushRef="#br0" timeOffset="16485.4979">5769 3950 0,'0'0'0,"0"0"0,22-5 16,-6 1-16,1 1 0,12-4 0,6-2 15,3-1-15,1 1 0,13-5 16,3 0-16,-5 1 0,-5 1 0,10-1 15,-1 1-15,-7 0 0,-8 2 16,-2 3-16,-7 2 0,-12 5 16,-7 2-16,-3 1 0,-2-1 0,1-1 15</inkml:trace>
  <inkml:trace contextRef="#ctx0" brushRef="#br0" timeOffset="16703.7804">5686 4276 0,'0'0'0,"14"-5"16,8-2-16,5 0 0,3-3 0,20-6 15,18-8 1,11-1-16,-3 3 0,13-4 16,-7-1-16,-10 7 0,-10 3 15,1-1-15,-7 3 0,-14 3 16,-11 4-16,-15 3 0,-10 3 15,-12 4-15,-7 3 0,6-3 0,0 0 16,2 0-16</inkml:trace>
  <inkml:trace contextRef="#ctx0" brushRef="#br0" timeOffset="16910.9294">5995 4055 0,'0'0'16,"0"0"-16,0 0 0,-1 25 0,1-25 16,-2 32-16,1-9 0,0 4 15,-2 0-15,2 9 16,1 1-16,0-2 0,1-4 0,2 3 16,-2-3-16,1-8 0,0-4 15,1-4-15,-3-3 0,2-2 0</inkml:trace>
  <inkml:trace contextRef="#ctx0" brushRef="#br0" timeOffset="17127.1542">6213 3982 0,'0'0'0,"0"0"0,0 0 0,-2 30 0,2-30 15,0 39-15,-1-9 0,0 10 16,-1 2-16,1 2 0,0 4 15,1 4-15,1-6 0,0 1 16,1-6-16,0-8 0,0-5 16,-2-20-16,0-13 0,0 1 15,0 1-15,0 1 16</inkml:trace>
  <inkml:trace contextRef="#ctx0" brushRef="#br0" timeOffset="17405.9357">6889 3627 0,'0'0'0,"0"0"0,0 0 0,0 0 16,0 0-16,0 0 0,-19 29 16,19-29-16,-26 28 0,8-10 15,0 3-15,-2-1 0,2-2 16,-2 3-16,5-3 0,1-3 15,4-4-15,9-3 16,4-6-16,8-2 0,5-5 16,10-1-16,7-3 0,-1-1 15,0-3-15,11-2 0,1-2 16,-6 2-16,-3 4 0,1-2 16,-3 0-16,-8 0 0,-6 2 15,-3 3-15,-3 1 0,-5 2 0</inkml:trace>
  <inkml:trace contextRef="#ctx0" brushRef="#br0" timeOffset="17544.1674">6940 3826 0,'0'0'0,"0"0"0,0 0 0,0 0 15,0 0-15,11 23 0,-11-23 16,0 0-16,13 26 0,-13-26 16,11 20-16,-6-11 15,0 0-15,2-4 0,2-2 16,-4-2-16,2 1 0,-1-1 15</inkml:trace>
  <inkml:trace contextRef="#ctx0" brushRef="#br0" timeOffset="17813.9686">7429 3551 0,'0'0'0,"0"0"0,0 0 0,0 0 15,0 0-15,0 0 16,-26 26-16,26-26 0,-26 23 15,9-9-15,0 2 0,3-3 0,1 0 0,4-1 16,2-2 0,3-1-16,5-2 0,6-2 0,6-3 0,4-1 0,1-1 15,12-2-15,4-2 0,-2 0 16,-2-1-16,4 0 0,-3 0 16,-6 2-16,-4 2 0,-6 0 15,-5 2-15,-7 2 0,-2 3 0,0-1 16,-1-1-16,0-1 0</inkml:trace>
  <inkml:trace contextRef="#ctx0" brushRef="#br0" timeOffset="17971.9662">7231 3813 0,'0'0'0,"0"0"0,0 0 15,0 0-15,0 0 0,22 14 16,-22-14-16,0 0 0,15 19 15,-15-19-15,11 16 0,-6-8 16,-2 2-16,1-3 0,-1 1 16,-1-1-1</inkml:trace>
  <inkml:trace contextRef="#ctx0" brushRef="#br0" timeOffset="18130.5017">7125 3948 0,'0'0'0,"0"0"0,0 0 0,0 0 0,0 0 16,0 0-16,17 21 0,-17-21 15,0 0-15,6 28 16,-6-28-16,0 21 0,0-14 0,0 2 16</inkml:trace>
  <inkml:trace contextRef="#ctx0" brushRef="#br0" timeOffset="18462.7109">6962 4121 0,'0'0'0,"0"0"15,0 0-15,28-7 0,-28 7 0,35-7 16,-12 0-16,2 0 16,3 0-16,8-2 0,0 1 15,-3 2-15,-5 0 0,5-1 0,-3 4 16,-5-1-16,-4 2 0,-8 2 15,-8 2-15,-7 2 0,-5 1 16,-8 5-16,-8 1 0,-3 3 0,0 2 16,-12 3-16,-2 1 0,2-2 0,4-3 15,-2 3-15,5 0 0,5-5 16,9-3-16,3-2 0,5-2 16,5-3-16,4-3 0,12-3 15,8-3-15,2-2 0,2-3 16,5-1-16,3 1 0,-2 1 0,-1 1 0,-1-1 15,-4-1-15,-5 3 0,-3 1 16,-4 3-16</inkml:trace>
  <inkml:trace contextRef="#ctx0" brushRef="#br0" timeOffset="18663.4047">6918 4145 0,'0'0'0,"0"0"0,0 0 0,0 0 16,0 0-16,-8 32 0,8-32 16,-13 28-16,3-10 0,0 4 15,-2 1-15,0 4 0,-1 2 0,-5 7 16,0 2-16,1-6 0,1-2 0,2 2 16,0-4-16,3-6 0,2-6 15,2-2-15,2-3 0,0-1 0</inkml:trace>
  <inkml:trace contextRef="#ctx0" brushRef="#br0" timeOffset="18832.709">6917 4273 0,'0'0'0,"0"0"0,0 0 0,0 0 16,0 0-16,0 0 0,0 0 16,17 20-16,-17-20 0,6 25 15,-4-6-15,0 0 0,1 2 16,0 1-16,0 1 0,-1-2 0,2-1 15,0 3-15,2-2 16,-3-3-16,2-4 0,0-1 0,-2-4 0,0 0 16</inkml:trace>
  <inkml:trace contextRef="#ctx0" brushRef="#br0" timeOffset="19264.7532">7001 4374 0,'0'0'0,"0"0"15,0 0-15,0 0 0,27-8 0,-27 8 16,39-12-16,-14 3 0,4 0 0,5-2 15,5-1-15,9-3 0,-1 3 16,12-1-16,-3 1 0,-4 3 16,-6 2-16,4 0 0,-6 1 15,-8 6-15,-6 3 0,-7 4 16,-3 3-16,-7 2 0,-4 3 16,-6 3-16,-6 3 15,-7 3-15,-2-1 0,-4 1 16,-3 3-16,0-3 0,0-1 15,-9-2-15,-5-2 0,3-1 16,-1-3-16,-5-1 0,-5-1 16,3-5-16,1-1 0,5-1 15,6-2-15,-13-7 0,-12-5 0,6 3 16,4 3-16,9-3 0,8 0 0,5 0 16,5 2-16,3-2 0,3 0 15,8-3-15,7-2 0,4 0 16,5 1-16,11-4 0,7 0 15,2 0-15,4-2 0,2 0 16,5 0-16,-5 1 0,-3 2 0,3 0 31,-3 2-31,-6 3 0,-4 2 0,-10 1 16,-7 2-16,-8 1 0,-4 1 0,-2 0 16,2 0-16,0 0 0</inkml:trace>
  <inkml:trace contextRef="#ctx0" brushRef="#br0" timeOffset="19449.2695">7180 4399 0,'0'0'0,"0"0"0,0 0 15,0 0-15,0 0 0,0 0 16,7 22-16,-7-22 0,0 23 0,0-23 16,-3 36-16,0-16 15,1 1-15,1 0 0,0 0 16,1-3-16,0-3 0,1 2 15,1-3-15,2-5 16,-1-4-16,-1-1 0,0-1 16,1 0-16</inkml:trace>
  <inkml:trace contextRef="#ctx0" brushRef="#br0" timeOffset="19652.9697">7300 4342 0,'0'0'15,"0"0"-15,0 0 0,0 0 0,0 0 0,7 26 16,-7-26-16,6 27 0,-3-9 15,1 4-15,2 5 0,-3-1 0,2 0 16,1 7-16,2 0 16,-2-4-16,-1-5 0,0-3 15,1-3-15,-2-4 0,0-2 0,-3-5 16,-2-5-16,1-2 0,-1 3 0,1-3 16</inkml:trace>
  <inkml:trace contextRef="#ctx0" brushRef="#br0" timeOffset="19934.8712">8138 3709 0,'0'0'0,"0"0"15,0 0-15,0 0 0,10 23 0,-10-23 16,2 28-16,0-11 0,-2 1 15,2 0-15,-1-1 16,3 0-16,2-4 0,3 2 0,2-5 0,2-2 16,1-4-16,5-4 0,4-4 15,2-3-15,2-2 0,2-3 16,1-1-16,6-2 0,-4 2 16,-5 2-16,-4 0 0,-5 5 15,-5 2-15,-7 4 0,-6 4 0,0-2 16,0-2-16,0 3 15</inkml:trace>
  <inkml:trace contextRef="#ctx0" brushRef="#br0" timeOffset="20404.7503">8051 4116 0,'0'0'0,"0"0"0,0 0 0,0 0 0,0 0 16,17 29-16,-17-29 15,10 23-15,-10-23 0,8 27 0,-2-11 16,0-2-16,0 0 0,1-2 16,-1-3-16,1 0 0,1-3 0,-4-1 15,1-1-15,-2-3 16,-1-2-16,-2 1 0,1-5 0,-1 1 16,-1-2-16,1-1 0,0 0 15,1-1-15,1 0 0,3-1 0,1 1 16,2 0-16,1 0 0,3-2 15,3 1-15,2-1 0,1 0 16,8-1-16,3 1 0,-2 2 16,-1 0-1,-2 2-15,-1 3 0,-1-1 0,0 3 0,-3 1 16,-4 1-16,-8 3 16,-4 0-16,-7 4 0,-6 3 0,-3 1 15,-4 2-15,-4 0 0,-3 2 16,-4 2-16,4-2 0,2 1 15,1 0-15,5-4 0,1-2 0,5-1 16,5-3-16,4-2 16,3-1-16,7-3 0,4-2 15,0 0-15,4 0 0,4-1 16,1-1-16,-3 0 0,-4-2 0,-3 1 31,-2 2-31,-1 0 0</inkml:trace>
  <inkml:trace contextRef="#ctx0" brushRef="#br0" timeOffset="20620.7869">7803 4583 0,'0'0'0,"0"0"0,0 0 0,24 3 0,-24-3 16,26 8-1,-12-3-15,0 0 0,0 1 0,1-2 16,2 0-16,-1 1 0,0-3 16,2 3-16,0-1 0,-4-3 15,-3-1-15,-1-1 0,-1 1 0,-2-1 16</inkml:trace>
  <inkml:trace contextRef="#ctx0" brushRef="#br0" timeOffset="20767.744">8168 4500 0,'0'0'0,"0"0"16,0 0-16,0 0 0,0 0 0,23 14 16,-23-14-16,0 0 0,23 18 15,-23-18-15,17 18 0,-8-9 0,1-2 16,1-1-16,2 0 16,-2-1-16,0-2 0,-3 2 0</inkml:trace>
  <inkml:trace contextRef="#ctx0" brushRef="#br0" timeOffset="20937.0529">8454 4505 0,'0'0'0,"0"0"0,0 0 15,0 0-15,0 0 0,19 14 0,-19-14 16,0 0-16,20 16 0,-20-16 16,0 0-16,26 19 0,-19-12 15,1-1-15,0-3 0,0-3 16,-1 0-16,0-2 15,-2 1-15,1 0 0</inkml:trace>
  <inkml:trace contextRef="#ctx0" brushRef="#br0" timeOffset="21084.3356">8715 4480 0,'0'0'0,"0"0"0,0 0 16,0 0-16,0 0 0,21 16 15,-21-16-15,0 0 0,20 18 0,-20-18 0,14 15 16,-6-8-16,-1-1 0,2-1 15,0-2-15,0-3 0,-1-1 16,-2 0-16,1 1 0,-1-1 0</inkml:trace>
  <inkml:trace contextRef="#ctx0" brushRef="#br0" timeOffset="21269.4829">9083 4057 0,'0'0'0,"0"0"15,0 0-15,0 0 0,0 0 0,0 0 0,0 0 16,0 0-16,0 0 0,0 0 16,0 0-16,0 0 0,-6 24 0,6-24 15</inkml:trace>
  <inkml:trace contextRef="#ctx0" brushRef="#br0" timeOffset="22271.9789">9039 3739 0,'0'0'0,"0"0"15,0 0-15,0 0 0,0 0 0,0 33 16,0-33-16,1 35 0,1-14 15,1 3-15,-1 1 0,0 0 16,0-2-16,1 6 0,2-1 16,-1-2-16,0-3 0,-1-4 15,0-2-15,1-4 0,-3-2 0,0-7 16,-1-4-16,2 0 0,-2 0 16,2 0-16</inkml:trace>
  <inkml:trace contextRef="#ctx0" brushRef="#br0" timeOffset="22526.0597">9038 3805 0,'0'0'0,"0"0"16,0 0 0,0 0-16,21-17 0,-21 17 15,25-13-15,-9 6 0,1-1 0,2 1 16,0 0-16,0 2 0,0 1 16,7-1-16,-1 1 15,-3 3-15,-2 2 0,-2 0 0,-3 2 16,-2 2-16,-2 1 0,-3 4 15,-2 3-15,-3 0 0,-1 1 0,-3 5 0,-2-1 16,-4 0-16,-2 0 0,-3 0 16,-2 1-16,1 0 0,0-1 15,-2 4-15,0-1 0,0-3 16,1-2-16,0-4 0,-1-3 16,4-1-16,2-2 0,2-1 15</inkml:trace>
  <inkml:trace contextRef="#ctx0" brushRef="#br0" timeOffset="22673.263">9053 3959 0,'0'0'0,"0"0"16,0 0-16,0 0 15,24-11-15,-24 11 0,29-7 0,-29 7 16,31-8 0,-15 5-16,-2 0 0,-1 1 0,-2 1 15,-1 1-15,-2 0 0,-2 0 16,1 0-16,-1 0 0</inkml:trace>
  <inkml:trace contextRef="#ctx0" brushRef="#br0" timeOffset="22826.6405">9047 4084 0,'0'0'0,"0"0"0,0 0 16,0 0-16,30-9 0,-30 9 0,28-6 15,-12 2-15,-1-1 0,-1 2 16,0-1-16,-3 0 0,-3 2 15,0 0-15,-1-1 0,-1 2 0</inkml:trace>
  <inkml:trace contextRef="#ctx0" brushRef="#br0" timeOffset="23020.7542">8900 4258 0,'0'0'0,"0"0"15,0 0-15,30-15 0,-14 11 0,5-4 0,4 0 16,1-2-16,3-1 0,8-3 16,3-1-16,4-1 0,-2 3 15,-5 0-15,-4 0 0,-4 2 16,-2 1-16,-8 2 0,-2 1 16,-4 1-16</inkml:trace>
  <inkml:trace contextRef="#ctx0" brushRef="#br0" timeOffset="23459.7206">9209 4247 0,'0'0'0,"0"0"0,0 0 0,3 19 0,-3-19 16,2 20-16,-2-20 0,5 24 0,-3-11 15,0-1-15,1-1 0,1 0 16,0-1-16,3-2 0,-3-2 15,2-4-15,-1-2 0,2-1 16,1-1-16,-1-3 16,1 0-16,-1-5 0,-1-2 15,0 0-15,-2 2 0,-3 0 0,-3 2 0,-2-1 16,-4 2-16,-4 0 0,-3 2 16,-3 3-16,-4 2 0,-2 2 15,0 0-15,-3 5 0,-2 4 16,0 0-16,1 3 0,-3 0 0,4 1 15,6-1-15,5 1 0,4 1 16,3-1-16,8 2 16,5 0-16,8-3 15,7-2-15,8-1 0,7 0 16,3-4-16,4-2 0,5 0 16,3-1-16,10 2 0,1-1 0,5-1 15,-4-1-15,-3-1 0,-2 3 16,-6-1-16,-4 2 0,-5-3 15,-4-1-15,-6 0 0,-5-2 0,-10-2 16,-5-2-16,-3 0 0,-1 1 16,-3 1-16</inkml:trace>
  <inkml:trace contextRef="#ctx0" brushRef="#br0" timeOffset="23720.6892">9416 3816 0,'0'0'0,"0"0"0,0 0 16,0 0-16,25-13 0,-25 13 0,28-7 16,-11 2-16,1-1 0,3 2 0,2 1 15,2-1-15,-3 0 16,6 0-16,1-1 0,-3 1 15,0 0-15,-4 2 0,-2-1 16,-6 0-16,-4-1 0,-2 2 0,-2 0 16,0-1-16</inkml:trace>
  <inkml:trace contextRef="#ctx0" brushRef="#br0" timeOffset="23876.4897">9594 3868 0,'0'0'0,"0"0"0,0 0 15,0 0-15,-11 24 0,11-24 0,-7 18 16,7-18 0,-9 23-16,2-10 0,0 2 15,-1-3-15,0-1 0,1 0 0,0-4 16,1 1-16</inkml:trace>
  <inkml:trace contextRef="#ctx0" brushRef="#br0" timeOffset="24262.1602">9405 4049 0,'0'0'16,"0"0"-16,0 0 0,0 0 0,0 0 16,8 25-16,-8-25 15,4 23-15,-4-23 0,5 26 0,-3-12 16,-1-1-16,-1-1 0,1-1 16,0-2-16,0-1 0,-1-3 15,2 0 1,0-2-16,1-1 0,1-4 0,2-1 15,0-5-15,2-1 16,1-2-16,1-2 0,1-2 0,1-2 16,1 0-16,7-4 0,2 1 15,0 0-15,0 1 0,-1 3 16,-1 2-16,-1 3 0,-2 2 16,4 2-16,-1 3 0,-6 2 0,-1 2 15,-1 4-15,0 4 0,-2 2 0,-1 0 16,-4 3-16,-2 0 0,0 3 15,-1 1-15,-2 0 0,-1-1 16,-1-1-16,-1 1 0,0-1 16,0-1-16,-1-3 0,0-2 15,0 1 1,-1-1-16,0-3 0,-1-2 0,2-1 16,-1 0-16,2 0 0</inkml:trace>
  <inkml:trace contextRef="#ctx0" brushRef="#br0" timeOffset="24462.781">9685 4091 0,'0'0'0,"0"0"0,0 0 0,0 0 0,0 0 0,0 0 15,-3 35-15,3-35 0,-7 29 16,7-29-16,-12 34 0,5-17 16,2 1-16,-2 0 0,0 1 15,-1-2-15,0-2 0,-2 3 16,1-3-16,1-2 15,0 0-15,1-8 0,1-2 0,0-1 0,1 1 16,0-2-16</inkml:trace>
  <inkml:trace contextRef="#ctx0" brushRef="#br0" timeOffset="24578.7453">9629 4315 0,'0'0'0,"0"0"0,0 0 16,23 3-16,-23-3 0,25 8 0,-25-8 15,32 12 1,-13-5-16,0 2 0,0-1 15,-3 2-15,0 0 0,0 1 16,-2-2-16,-3-1 0</inkml:trace>
  <inkml:trace contextRef="#ctx0" brushRef="#br0" timeOffset="35500.538">10584 3626 0,'0'0'0,"0"0"15,0 0-15,29 0 0,-29 0 0,35-1 16,-10-1-16,2 0 0,3 0 0,13-1 16,5 1-16,-1-2 0,2 2 15,10-1-15,-1 0 0,5 0 16,-6 1-16,-7 0 0,-3 0 15,-9 4-15,-5 1 0,-2 2 16,-6 2-16,-9 0 0,-6 0 0,-2-3 16,-3-1-1,-1 1-15</inkml:trace>
  <inkml:trace contextRef="#ctx0" brushRef="#br0" timeOffset="35700.8017">11159 3626 0,'0'0'0,"0"0"0,0 0 0,-22 9 16,22-9-16,-25 18 0,7-1 15,-2 1-15,-2 3 0,-8 9 16,1 3-16,1 0 0,3-1 16,-6 7-16,0 0 0,6-4 15,4-3-15,0 4 16,3-2-16,5-7 0,4-4 15,6-4-15,3-3 0,0-3 16,0-3-16,0-3 0</inkml:trace>
  <inkml:trace contextRef="#ctx0" brushRef="#br0" timeOffset="36031.4956">11351 3834 0,'0'0'15,"0"0"-15,0 0 0,-19 24 0,9-14 16,-2 6-16,-1 3 16,1 0-16,0 2 0,1 5 15,3 0-15,3-2 0,4-4 0,7 1 16,6-3-16,2-8 0,4-4 0,11-7 16,6-5-16,-2-3 0,-2-3 0,1-4 15,2-3-15,0-4 16,-5-1-16,-6 1 0,-5-1 15,-6 0-15,-5 2 0,-5 1 0,-6 3 16,-5 1-16,-4 2 0,-8 5 16,-5 5-1,-3 2-15,-2 4 0,0 8 16,1 4-16,3 3 0,4 1 0,6 1 16,5 0-1,3-3-15,2-4 0,1-3 0</inkml:trace>
  <inkml:trace contextRef="#ctx0" brushRef="#br0" timeOffset="36533.7173">12472 3793 0,'0'0'0,"0"0"16,0 0-1,0 0-15,0 0 0,0 0 16,-25-18-16,25 18 0,-29-5 0,29 5 16,-39-3-16,16 3 15,-2 1-15,-3 2 0,0 3 0,-9 2 16,2 3-16,2 3 0,2 3 16,-3 4-16,5 1 0,5 2 15,3 2-15,6-1 0,4 0 0,6-3 16,5-2-16,6-2 0,3-2 0,9-6 15,8-3-15,1-6 0,2-3 16,4-8-16,4-4 0,6-7 16,-2-3-16,-1-6 0,-1-5 15,-5 1-15,-3 2 0,1-11 16,-5-3 0,-3 6-16,-2 5 0,-3-4 15,-5 1-15,-4 12 0,-2 5 0,-2 5 16,-2 4-16,-1 5 0,0 0 0,-3 7 15,-6 6-15,-1 1 16,0 4-16,-3 4 0,-2 6 16,1 0-16,0 2 0,-5 12 15,1 4-15,0-1 0,3-2 0,1 4 16,2 3-16,4-5 0,2-4 0,6 2 16,6-3-16,1-7 0,2-5 15,-3-6-15,-3-3 0,-1-2 16</inkml:trace>
  <inkml:trace contextRef="#ctx0" brushRef="#br0" timeOffset="36866.4696">12867 3790 0,'0'0'0,"0"0"16,0 0-16,-18 17 0,18-17 0,-17 24 15,5-6-15,1 1 16,-1 1-16,1 4 15,1 2-15,2 4 0,2-3 16,7-5-16,5-4 0,4-6 16,3-4-16,7-7 0,6-6 15,2-3-15,-1-4 0,9-5 16,-1-2-16,-4-3 0,-5-2 16,2-9-16,-5-2 0,-8 2 15,-4 4-15,-6 1 0,-5 3 0,-6 5 0,-4 6 16,-8 6-16,-9 5 15,2 3-15,-1 3 0,-1 6 0,-2 4 16,4 1-16,2-1 0,5 5 16,5 3-16,8-5 0,8-1 0,-1-2 15,-1-4-15,0-1 0</inkml:trace>
  <inkml:trace contextRef="#ctx0" brushRef="#br0" timeOffset="37136.1665">13709 3452 0,'0'0'16,"0"0"-16,-22 20 0,8-4 0,-2 2 15,-8 10-15,-4 2 0,1 5 16,0 3-16,-1 12 0,1 2 15,3 6-15,5-3 0,6-8 16,4-3-16,8-5 0,7-8 0,7-9 16,7-7-16,3-8 0,6-6 0,4-6 15,2-3-15,-8 0 0,-6 3 16,-4 1-16</inkml:trace>
  <inkml:trace contextRef="#ctx0" brushRef="#br0" timeOffset="37320.809">13996 3564 0,'0'0'0,"0"0"0,0 0 15,-9 24-15,9-24 0,-14 32 16,5-10-16,-1 3 0,-1 6 16,-5 10-16,0 2 0,1-1 15,3-2-15,0 0 0,3-7 0,4-9 0,3-5 16,2-6-16,3-4 0,-1-2 15,0 0-15,0-3 0</inkml:trace>
  <inkml:trace contextRef="#ctx0" brushRef="#br0" timeOffset="37621.8738">14044 3517 0,'0'0'0,"0"0"16,20-5-16,-5 3 0,3 1 0,2-2 15,2 1-15,7 0 16,0 2-16,0-1 0,-1 1 16,-3 1-16,-3 2 0,1 2 15,-2 2-15,-6 1 0,-2 5 0,-4 1 0,-4 3 16,-2 4-16,-2 3 0,-3 10 16,-4 5-16,-3-1 0,-2 1 0,-1 0 15,-2 0-15,0 1 16,2-6-16,1-6 0,0-5 15,1-5-15,0-3 0,-3-5 16,-4-2-16,-1-5 16,-2-3-16,2-3 0,0-5 15,4 4-15,2-1 0,2 1 16</inkml:trace>
  <inkml:trace contextRef="#ctx0" brushRef="#br0" timeOffset="37775.1426">13952 3732 0,'0'0'0,"0"0"0,0 0 15,19-12-15,-19 12 0,32-9 0,-10 4 16,3-1-16,1 1 0,2 1 16,0 0-16,8 0 0,-3 2 0,-2-1 15,-3 3-15,-2 0 16,-5 3-16,-2 0 0,-3 1 16,-5 0-16,-2-2 0,-2 0 0</inkml:trace>
  <inkml:trace contextRef="#ctx0" brushRef="#br0" timeOffset="37921.9963">13969 3883 0,'0'0'0,"0"0"16,0 0-16,0 0 0,0 0 0,31-1 15,-31 1-15,34-8 0,-12 3 16,0 0 0,2 0-16,-2 0 0,0 1 15,-4 1-15,-1-1 0,-3 2 16</inkml:trace>
  <inkml:trace contextRef="#ctx0" brushRef="#br0" timeOffset="38069.2614">13941 4032 0,'0'0'0,"0"0"0,0 0 16,0 0-16,29-1 0,-29 1 16,42-8-16,-14 3 0,4-2 15,3-2-15,5-2 0,12-2 16,-1-1-16,1 1 0,-10 1 0,-8 4 15</inkml:trace>
  <inkml:trace contextRef="#ctx0" brushRef="#br0" timeOffset="38269.9661">15093 3432 0,'0'0'0,"0"0"0,0 0 0,0 0 0,-25 14 0,25-14 16,-36 22-16,11-6 0,-5 2 16,-2 3-16,-2 3 15,-10 6-15,0-1 0,-3 1 0,8-3 16,7-5-16,5-5 0,6-2 16</inkml:trace>
  <inkml:trace contextRef="#ctx0" brushRef="#br0" timeOffset="38454.9613">14744 3683 0,'0'0'0,"0"0"15,0 0-15,0 0 0,0 28 0,0-28 32,-2 33-32,0-11 0,0 0 0,-1 3 15,1 3-15,0 4 0,1-2 16,0-6-16,1-3 0,0-5 15,0-1-15,0-3 0</inkml:trace>
  <inkml:trace contextRef="#ctx0" brushRef="#br0" timeOffset="38700.6739">14867 3700 0,'0'0'0,"0"0"15,0 0-15,25-9 0,-13 7 0,2 0 16,3-1-16,0 1 0,-1 1 15,4 2-15,-1 1 16,-3 1 0,-1 1-16,-3 1 0,-1 3 0,-4 1 15,0 2-15,-4 2 0,-2 1 16,-1 2-16,-1 1 0,-1 1 16,0 1-16,0-1 0,-2-2 15,0 2-15,-2-2 0,-1 0 16,-2 0-16,-2-3 0,-1-1 15,1-2-15,0-2 0,1 0 16,2-2-16,1-2 0</inkml:trace>
  <inkml:trace contextRef="#ctx0" brushRef="#br0" timeOffset="38840.2556">14740 3891 0,'0'0'0,"0"0"0,0 0 0,0 0 15,0 0-15,0 0 0,0 0 16,34-15-16,-34 15 0,35-8 15,-15 4-15,0-1 0,-1 2 16,1 2-16,-1 0 0,-1 1 16,-2-1-16,-3 1 0</inkml:trace>
  <inkml:trace contextRef="#ctx0" brushRef="#br0" timeOffset="38978.3407">14799 3981 0,'0'0'0,"0"0"15,0 0-15,0 0 0,30 1 0,-30-1 16,33-5-16,-12 0 0,2 0 0,3-2 16,0-1-16,-3 1 0,-3 1 15,-2 0-15</inkml:trace>
  <inkml:trace contextRef="#ctx0" brushRef="#br0" timeOffset="39373.0502">15560 3535 0,'0'0'0,"0"0"16,0 0-16,0 0 0,0 0 0,-37 13 15,37-13-15,-40 20 0,17-7 16,-4 2-16,-1 1 16,0 0-16,1 0 0,-3 3 15,3-1-15,6-5 0,4-2 0,3-2 16,8-2-16,7-4 0,6 0 15,7-5-15,7 0 0,3-1 0,3-3 0,8-1 16,2-1-16,-4 1 0,-2 2 16,-3 0-16,-3 3 15,-2 0-15,-2 2 0,-3 4 0,-4 2 16,-3 2-16,-3 2 0,-6 5 16,-5 2-16,-3 2 0,-1 3 15,-2 2 1,-1 1-16,-1 0 0,0-1 0,-1-2 15,0-1-15,0-3 0,-1-4 16,0 0-16,-1-3 0,-2-1 16,1-2-16,-3-1 0,0-1 15,-3-3-15,-3-1 0,6-1 16,3 1-16,3-2 0</inkml:trace>
  <inkml:trace contextRef="#ctx0" brushRef="#br0" timeOffset="39479.8465">15212 3892 0,'0'0'0,"0"0"0,0 0 0,0 0 15,0 0-15,31-11 0,-31 11 16,38-4-16,-17 2 0,3 1 16,3 0-16,-4 1 0,-2-2 15,-3 2-15</inkml:trace>
  <inkml:trace contextRef="#ctx0" brushRef="#br0" timeOffset="39680.4844">16213 3644 0,'0'0'0,"0"0"15,0 0-15,14 22 0,-11-11 16,-3 5-16,-2 4 0,-2 1 16,-2 2-16,-8 10 0,-6 1 15,-4 0-15,-5 1 16,-16 3-16,-9-5 0,3-2 0,12-6 15,8-6-15</inkml:trace>
  <inkml:trace contextRef="#ctx0" brushRef="#br0" timeOffset="40244.7546">10438 4563 0,'0'0'0,"0"0"16,0 0-16,28 0 0,-28 0 0,28 0 0,-7 0 15,3-2-15,4 2 0,11-1 16,1 0-16,2 1 0,1 1 15,8-3-15,-2-1 0,-4 0 0,-3-1 16,4 0-16,-2 1 0,-9 4 16,-5 4-16,-8-4 0,-5-4 15,-4 0-15,-3 2 0,-2-1 0</inkml:trace>
  <inkml:trace contextRef="#ctx0" brushRef="#br0" timeOffset="40461.0563">10865 4631 0,'0'0'0,"0"0"15,0 0-15,0 0 0,0 0 0,-6 21 16,6-21-16,-11 25 0,11-25 16,-16 31-16,5-14 0,0 0 0,0 1 0,0-1 15,0 1-15,-1 0 0,3-1 16,-4 3-16,1 1 15,0-3-15,1-2 0,-2-2 0,-3-1 16,3-2-16,2-2 0,1-1 16</inkml:trace>
  <inkml:trace contextRef="#ctx0" brushRef="#br0" timeOffset="40630.0377">10342 5018 0,'0'0'0,"0"0"16,0 0-16,0 0 0,30-2 15,-30 2-15,38-5 0,-13 3 16,2-1-16,3 1 16,2-2-16,10 0 0,1-1 0,1 0 15,1-3-15,0 1 0,-8 2 16,-7 0-16</inkml:trace>
  <inkml:trace contextRef="#ctx0" brushRef="#br0" timeOffset="41015.2448">11265 4726 0,'0'0'16,"0"0"-16,0 0 0,0 0 16,0 0-16,-14 21 15,14-21-15,-18 24 0,18-24 0,-22 28 16,8-9-16,-3 0 0,-1 0 15,-3 3-15,2-2 0,2-4 16,3-1-16,3-3 0,2-2 16,2-2-16,2-3 0,5-5 0,7-6 0,3-3 15,4-1-15,1-4 0,2-2 16,0-2-16,3-3 0,9-5 16,2-1-16,-3 4 0,0 3 0,-2 4 15,1 4-15,-2 3 0,-2 3 16,2 3-16,-3 3 0,-7 3 15,-2 4-15,-2 4 0,-1 5 16,-3 0-16,-2 2 0,0 4 16,-3 1-16,-1-1 0,0 0 15,-3 0-15,-3 2 16,-1-1-16,-2-2 0,2-3 16,0-4-16,2-3 0</inkml:trace>
  <inkml:trace contextRef="#ctx0" brushRef="#br0" timeOffset="41487.6459">12339 4659 0,'0'0'0,"0"0"0,0 0 0,0 0 15,0 0-15,0 0 16,0 0-16,-28-4 16,28 4-16,-29 2 0,10 1 15,-1 0-15,0 2 0,-4 1 16,-4 1-16,2 2 0,0 1 0,-8 7 16,-1 3-16,4-1 0,3-2 15,0 7-15,4 2 0,4-1 16,5-5-16,11 1 0,9-3 0,5-4 15,5-4-15,12-7 0,12-6 16,-1-4-16,0-1 0,8-7 16,1-1-16,-7-1 0,-3-2 15,1-3-15,-4 2 0,-5 1 16,-5-1-16,-6 0 0,-4 0 0,-5 3 16,-3 7-16,-4 4 0,-2 2 0,-3 3 15,-3 3-15,-1 2 0,0 3 16,0 3-16,2 2 0,0 4 15,1 1-15,2 1 0,2 0 0,3 1 16,3 0-16,6-2 0,2-3 16,-2-3-16,-2-1 0,-2-3 15</inkml:trace>
  <inkml:trace contextRef="#ctx0" brushRef="#br0" timeOffset="41948.7931">13224 4356 0,'0'0'16,"0"0"-16,0 0 0,-19 17 16,19-17-16,-28 29 0,11-11 0,-4 7 31,-4 9-31,-5 6 0,2 0 0,-6 12 15,0 3-15,6-8 0,4-4 16,1-3-16,3-1 0,7-14 0,4-6 16,4-5-16,2-7 0,3-7 15,3 1-15,3-10 0,4-5 16,0 2-16,1-2 0,1-6 16,3-5-16,-1 2 0,0 0 0,9-2 15,4 0-15,-3 6 0,-1 4 16,3 4-16,-1 1 0,-3 5 15,-2 2-15,0 7 0,0 5 16,-4-1-16,-2 0 0,-5 4 16,-4 4-16,-3-3 0,-1 0 0,-4 1 15,-4 1-15,-2-2 0,-2-4 16,-3 2-16,-3-1 0,-1 0 16,-3-1-16,-6 0 0,-4-1 0,3 1 15,2-2-15,-1-1 0,1-1 16,8-5-16,0-2 0,1 0 15,5 0-15,2 1 0</inkml:trace>
  <inkml:trace contextRef="#ctx0" brushRef="#br0" timeOffset="42149.5907">13461 4660 0,'0'0'0,"0"0"15,0 0-15,-11 29 0,4-15 0,-3 3 16,-2 3-16,1-1 16,0-1-16,-2 2 0,0-1 0,2-4 0,2-3 15,1-3-15,2-4 16,1-5-16,2-2 0,1-1 0,0 1 16,-1 0-16</inkml:trace>
  <inkml:trace contextRef="#ctx0" brushRef="#br0" timeOffset="42289.4359">13457 4386 0,'0'0'0,"0"0"0,0 0 16,0 0-16,0 0 0,22 26 16,-22-26-16,15 31 0,-6-14 15,-1-3-15,-2-1 0,0-2 0</inkml:trace>
  <inkml:trace contextRef="#ctx0" brushRef="#br0" timeOffset="42750.8711">13968 4711 0,'0'0'16,"0"0"-16,0 0 15,0 0-15,0 0 0,0 0 0,-22-16 16,22 16-16,-23-7 0,23 7 15,-35-9-15,15 4 0,1 2 16,-3 1-16,-2 2 0,1 1 0,1 2 16,-4 3-16,3 3 0,3 1 15,3 3-15,2 4 16,3 0-16,3-1 0,4 0 0,1 0 16,4-1-16,4-1 0,1-3 0,7-3 15,6-5-15,2 1 0,1-3 16,10-4-16,4-4 0,-2-2 15,-1-4-15,2-6 0,2-4 16,-5 0-16,-2-1 0,2-8 16,-3-1-16,-5 1 0,-2-1 0,-4 1 0,0 4 15,-4 3-15,-3 4 0,-2 4 16,-4 3-16,1 4 0,-2 2 0,-3 8 16,-6 3-16,1 4 15,-3 2-15,-2 7 0,-2 5 16,-1 3-16,0 1 0,-2 4 15,0 4-15,3-1 16,1 1-16,4 6 0,6-1 16,5-8-16,4-6 0,4-8 15,4-7-15,-4-2 0,-3-2 0,-3 0 16</inkml:trace>
  <inkml:trace contextRef="#ctx0" brushRef="#br0" timeOffset="43004.9797">14898 4390 0,'0'0'0,"0"0"15,0 0-15,0 0 0,0 0 0,-23 24 16,23-24-16,-33 36 0,16-14 16,-4 4-1,-3 3-15,-6 9 0,2 0 16,2 5-16,5-3 0,5-6 0,6-5 15,8-3-15,8-5 16,3-4-16,3-7 0,3-2 16,3-5-16,-2-3 0,1-2 0,-1-2 15,1-1-15,-3 0 0,-3 2 16,-2-1-16</inkml:trace>
  <inkml:trace contextRef="#ctx0" brushRef="#br0" timeOffset="43167.7561">14562 4586 0,'0'0'0,"0"0"0,0 0 0,32-1 0,-32 1 15,37-2-15,-11 1 0,2 0 16,0 0-16,11 1 0,0 0 16,-3 2-16,-1 0 0,2 1 15,-9-1-15,-3 1 0</inkml:trace>
  <inkml:trace contextRef="#ctx0" brushRef="#br0" timeOffset="43468.4546">15130 4630 0,'0'0'0,"0"0"0,0 0 15,0 0-15,0 0 0,-21 21 0,21-21 16,-17 23-16,17-23 15,-20 32-15,10-15 0,2-1 16,3 1-16,2-2 0,4 0 16,4-3-16,3-2 0,9 0 15,7-2-15,2-6 0,1-4 16,5-4-16,4-5 0,2-3 0,-2 0 16,-5-3-16,-1-1 0,-7 0 15,-5 1-15,-8-3 0,-10 1 16,-4 3-16,-5 2 0,-13 5 15,-12 2-15,-7 8 0,-6 5 0,-13 11 16,-4 6-16,13-5 0,11-4 16,10-3-16</inkml:trace>
  <inkml:trace contextRef="#ctx0" brushRef="#br0" timeOffset="43907.3387">16330 4365 0,'0'0'0,"0"0"16,-30 17-16,4-4 0,-4 4 0,-27 19 15,-12 12-15,-21 17 16,-4 6-16,-29 28 0,-24 26 16,-13 12-1,32-28-15,40-33 0</inkml:trace>
  <inkml:trace contextRef="#ctx0" brushRef="#br0" timeOffset="46114.5085">17068 4260 0,'0'0'0,"0"0"16,0 0-16,0 0 0,0 0 0,0 0 16,-16 16-16,16-16 0,-27 23 15,7-7-15,-4 5 16,-2 0-16,-3 4 16,-13 11-16,-4 5 0,0 0 15,-1 0-15,-10 12 0,-8 10 16,10-8-16,7-8 0,4-1 15,9-8-15,10-10 0,6-9 0,6-6 16,6-7-16,10-8 16,8-6-16,9-11 0,8-10 0,2-2 15,0-3-15,-2 4 0,-7 6 0,-6 8 16</inkml:trace>
  <inkml:trace contextRef="#ctx0" brushRef="#br0" timeOffset="46330.4169">17126 4238 0,'0'0'16,"0"0"-16,0 0 0,0 0 0,0 0 15,0 0-15,13 29 16,-13-29-16,-5 33 0,-1-8 0,-3 4 16,-2 3-16,-1 3 0,-2 13 0,0 2 15,-1 7-15,2-5 0,-3 4 16,2-6-16,3-9 0,2-6 0,3-4 16,4-7-16,0-5 0,1-5 15,-2-7-15,-3-6 0,1-1 16,-2-4-1,-2-5-15,-2-3 0,2 2 0,3 1 16,0 2-16</inkml:trace>
  <inkml:trace contextRef="#ctx0" brushRef="#br0" timeOffset="46487.1007">16610 4711 0,'0'0'0,"0"0"0,0 0 15,0 0-15,0 0 0,29-6 0,-29 6 0,38-7 16,-15 2-16,4 2 0,3-2 15,1 2-15,0 0 0,13-1 16,3 1-16,-6-1 0,-2-1 0,1 1 16,-8 0-16,-6 1 0</inkml:trace>
  <inkml:trace contextRef="#ctx0" brushRef="#br0" timeOffset="46693.4795">17482 4620 0,'0'0'0,"0"0"0,0 0 15,0 0-15,-21 22 0,21-22 0,-27 26 0,14-10 16,0 0-16,0 1 0,-1 2 16,-1 3-16,2-2 0,2-2 15,1-1-15,2-5 0,1-2 0,2-7 16,2-5-16,-1 1 0,2 0 15,0 0-15</inkml:trace>
  <inkml:trace contextRef="#ctx0" brushRef="#br0" timeOffset="46831.6312">17430 4382 0,'0'0'0,"0"0"0,0 0 0,25 2 15,-25-2-15,30 4 0,-10 1 0,1 0 0,1-2 16,2 2-16,-4-1 16,-4-2-16</inkml:trace>
  <inkml:trace contextRef="#ctx0" brushRef="#br0" timeOffset="47380.3152">17840 4588 0,'0'0'0,"0"0"0,0 0 15,-13 19-15,13-19 0,-18 21 0,5-4 16,-1 0-16,-1 2 0,-2 3 16,0-1-16,3-3 0,0-3 15,5-3-15,0-1 0,2-3 16,1-2-16,3-5 16,3-3-16,3-4 0,1-3 15,6-4-15,4-3 16,2-1-16,0 1 0,5-4 15,4 1-15,4-5 0,-2 4 0,-2 1 16,-1 4-16,-2 1 0,-3 4 16,0 3-16,-1 5 0,-1 3 15,-2 3-15,-5 6 0,-3 3 0,-4 3 0,-3-1 16,-2 4-16,-2 1 16,-2 0-16,1 1 0,-1-2 0,1 2 15,-1-3-15,1-3 0,-1-2 16,2-4-16,0-2 0,2-1 15,3-4-15,3-3 0,1-2 16,3-3-16,4-4 16,6-5-16,0 0 0,3-1 15,7-9-15,2-2 16,0 3-16,2 2 0,-2 3 0,-2 4 16,-4 3-16,-3 3 0,2 4 15,-1 3-15,-6 5 0,-4 0 0,-3 4 16,-4 2-16,-2 3 15,0 1-15,-6 6 0,-2 5 0,-3-2 0,-1 1 16,0-1-16,0 2 0,0-2 16,0-3-16,1 1 0,2-3 15,1-5-15,3-4 0,1-1 16,0-1-16,0-2 0</inkml:trace>
  <inkml:trace contextRef="#ctx0" brushRef="#br0" timeOffset="47565.4649">18656 4548 0,'0'0'0,"0"0"0,0 0 16,0 0-16,-15 26 0,15-26 0,-19 29 16,7-12-16,-1 1 0,0 3 0,-1 0 15,-2 4-15,3-5 0,2-3 16,2-5-16,3-3 0,1-4 0,1 1 15,1-2-15,-1-1 0</inkml:trace>
  <inkml:trace contextRef="#ctx0" brushRef="#br0" timeOffset="47703.4953">18711 4275 0,'0'0'16,"0"0"-16,0 0 0,0 0 0,0 0 0,31 2 15,-31-2-15,21 8 16,-21-8-16,0 0 0</inkml:trace>
  <inkml:trace contextRef="#ctx0" brushRef="#br0" timeOffset="48066.6132">18879 4621 0,'0'0'16,"0"0"-16,0 0 0,-13 19 15,8-9-15,-3 2 0,-1 3 0,1-1 0,-1 1 16,-1 0-16,2-1 0,1-3 16,2-3-16,1-3 0,1-1 15,3-4-15,-1-4 0,5-2 16,1-1-16,3-3 0,1-1 0,6-5 16,4-4-16,-1 1 0,0 1 15,4-1 1,2-1-16,5-4 0,-1 3 15,-2 6-15,1 1 0,-3 5 16,-1 2-16,-1 2 0,0 5 16,-4 2-16,-3 4 0,-3 4 15,-2 2-15,-3 1 0,-5 1 0,-3 3 16,-3 2-16,-2 1 0,0 0 16,2 1-16,0-1 0,1 0 0,2-1 15,6-4-15,4-3 0,2-6 16,2-6-16,-3 0 0,-1 0 15,-3 0-15</inkml:trace>
  <inkml:trace contextRef="#ctx0" brushRef="#br0" timeOffset="48505.7221">19717 4488 0,'0'0'0,"0"0"16,0 0-16,0 0 0,0 0 0,-31-3 15,31 3-15,-37 6 0,14 0 16,-2 4-16,-3 3 15,1 2-15,-1 2 0,-6 5 0,1 2 16,5-1 0,5-2-16,3 3 0,7-4 15,7-3-15,8-1 0,7-7 16,8-5-16,4-2 0,4-6 0,4-3 16,3-6-16,0-1 0,0-3 15,5-7-15,0-1 16,-6 1-16,-6 2 0,-4 3 0,-3 2 15,-5 4-15,-3 3 0,-4 3 0,-1 2 16,-5 5-16,-3 3 0,-2 7 16,-4 3-16,-2 4 0,-1 3 0,-5 7 15,-3 8-15,1 0 0,2 3 16,-3 8-16,2-1 16,1-6-16,3-6 0,1 2 0,2-3 15,0-8 1,-1-5-16,3-7 0,0-4 15,-2-1-15,-3-3 0,0-3 0,-1-2 16,0-1-16,0-1 0,-4-3 16,-2-1-16,3-3 0,0-1 15,7-4-15,5-3 0,2 5 16,1 2-16,-1 1 0</inkml:trace>
  <inkml:trace contextRef="#ctx0" brushRef="#br0" timeOffset="48753.3893">20453 4365 0,'0'0'0,"0"0"0,0 0 16,-17 27-16,17-27 0,-23 36 0,6-8 15,-2 1-15,0 0 0,-4 13 16,2 1-16,0 1 0,6-7 0,1 2 15,5-6-15,6-11 16,2-7-16,7-1 0,5-4 16,3-2-16,2-3 0,0-6 0,-2-4 15,-2 1-15,-2 1 0,-2 0 0</inkml:trace>
  <inkml:trace contextRef="#ctx0" brushRef="#br0" timeOffset="48900.5836">20093 4592 0,'0'0'0,"0"0"16,0 0-16,29-4 0,-29 4 0,41-5 16,-12 3-16,1-1 15,2 0-15,14-2 0,1 0 16,-1 0-16,0 0 0,-1 0 16,-8 2-16,-7-1 0</inkml:trace>
  <inkml:trace contextRef="#ctx0" brushRef="#br0" timeOffset="49207.7744">20768 4600 0,'0'0'15,"0"0"-15,0 0 0,0 0 16,0 0-16,0 0 0,-20 18 16,20-18-16,-14 23 0,14-23 0,-19 31 0,12-13 15,0 1-15,4-3 0,3-1 16,3-2-16,2 0 0,6-4 15,5-3-15,7-4 0,2-4 16,4-4-16,3-4 0,-1 1 0,-2 0 16,0-6-16,-3-4 15,-5-1 1,-5 0-16,-6 0 0,-6 2 0,-6 3 16,-5 1-16,-9 2 0,-6 1 15,-4 3-15,-4 0 0,-1 6 16,-1 3-16,1 3 0,6 1 15,8-2-15,7 2 0,9-3 16,7 0-16,-2-1 0,-1 0 0,0-1 16</inkml:trace>
  <inkml:trace contextRef="#ctx0" brushRef="#br0" timeOffset="49471.0406">21743 4178 0,'0'0'16,"0"0"-16,-15 21 0,4-8 15,-3 2-15,-12 10 0,-7 9 16,-3 1-16,-1 3 0,-14 19 16,-4 7-16,-1 4 0,8-7 0,1 1 31,2 2-31,8-14 0,8-8 0,-2 6 15,9-11-15,14-22 0,7-7 16,8-4-16,9-6 0,-6 1 16,-2 1-16,-3 0 0</inkml:trace>
  <inkml:trace contextRef="#ctx0" brushRef="#br0" timeOffset="49745.4396">22455 4173 0,'0'0'15,"0"0"-15,0 0 0,0 0 16,-6 25-16,6-25 0,-22 26 0,6-7 16,-4 2-16,-4 3 0,-4 4 15,-10 10-15,-3 2 0,-9 11 16,3 1-16,-3 1 0,6-7 15,8-4-15,6-6 0,5-4 16,6-9-16,6-7 0,5-6 16,8-10-16,5-2 0,6-12 0,6-6 0,-5 3 15,-2 5-15,-2 2 0</inkml:trace>
  <inkml:trace contextRef="#ctx0" brushRef="#br0" timeOffset="49941.179">22394 4217 0,'0'0'16,"0"0"-16,0 0 0,0 0 0,21 7 15,-21-7 1,0 0-16,22 25 16,-14-11-16,-2 5 0,-3 5 15,-1 2-15,-1 3 0,-1 11 16,-1 1-16,0-2 0,0-2 0,1 6 16,0-2-16,0-7 0,1-2 15,-1 0-15,0-7 16,0-7-16,0-4 0,-2-3 0,-3-3 0,0-3 0,-2-3 15,3 0-15,-1 0 16,2-1-16</inkml:trace>
  <inkml:trace contextRef="#ctx0" brushRef="#br0" timeOffset="50110.1031">22073 4628 0,'0'0'0,"0"0"16,0 0-16,30-4 0,-30 4 0,36-6 15,-11 3-15,0-1 0,2 2 0,10-3 16,4-1-16,-4 1 16,-1 1-16,-1 1 0,-6 1 15,-6 0-15</inkml:trace>
  <inkml:trace contextRef="#ctx0" brushRef="#br0" timeOffset="50310.7497">22891 4503 0,'0'0'0,"0"0"0,0 0 0,0 0 15,-17 18-15,17-18 0,-23 27 16,7-11-16,0 0 0,-2 2 16,2 2-16,0 1 0,2 0 0,-3 2 15,3 0-15,1-6 0,2-4 16,2-6-16,3-3 0,1-2 15,0-1-15,2 1 16</inkml:trace>
  <inkml:trace contextRef="#ctx0" brushRef="#br0" timeOffset="50458.037">22815 4264 0,'0'0'0,"0"0"0,0 0 0,30 4 0,-30-4 15,34 7-15,-13-1 0,-2 0 16,-2-2-16,-3 1 0</inkml:trace>
  <inkml:trace contextRef="#ctx0" brushRef="#br0" timeOffset="50990.505">23129 4567 0,'0'0'0,"0"0"15,0 0-15,-17 24 0,8-13 0,0 1 16,1 4-16,-5 2 0,2-2 31,1 0-31,3-4 0,0-1 0,2-3 0,4-3 16,3-5-16,3-4 0,3-2 16,4-4-16,3-4 0,3-1 15,2-3-15,3-1 0,2-1 16,5-5-16,-1 1 0,2 1 15,2 2-15,-4 3 16,-5 4-16,-3 3 0,-4 4 0,-1 3 0,-3 4 16,-3 5-16,-2 4 0,-4 2 0,-3 3 15,-5 4-15,-5 3 0,-2 2 16,0 0-16,-2 1 0,-1 3 16,2-4-16,1-1 0,1-3 15,2-3-15,0-4 0,2-1 16,2-3-16,2-1 0,2-7 15,0-4 1,3-3-16,3-4 0,1-3 0,3-1 16,5-4-16,2-3 0,6-3 15,2-2-15,0 2 0,1 2 16,0 2-16,-1 4 0,2-1 16,-5 3-16,-4 7 0,-2 3 15,-5 5-15,-2 2 0,-2 5 0,-1 2 16,-3 2-16,-1 4 0,-2 2 0,-1 0 15,-2 5-15,-3 0 0,1 0 16,-2-1-16,0 0 0,-2-1 16,2 0-16,3-5 0,0-1 15,1-3-15,1-3 0</inkml:trace>
  <inkml:trace contextRef="#ctx0" brushRef="#br0" timeOffset="51329.4866">23767 4612 0,'0'0'0,"0"0"0,0 0 15,0 0-15,31-1 0,-31 1 0,28-1 16,-11 0-16,1-2 0,1 1 0,3-2 16,0 0-16,1-1 0,3-4 15,-1-2-15,-3 0 0,-3 1 0,-3-2 16,-3 0-16,-3-1 15,-3-1-15,-3 1 0,-4 0 16,-5 2-16,-2 1 16,-8 3-16,-6 1 0,0 2 0,0 3 0,-6 5 15,-1 1-15,3 4 0,1 2 0,2 4 16,1 3-16,2 0 0,2 2 16,4 0-16,3 2 0,6 0 15,4 0-15,5-1 16,8 0-16,6-4 0,8-1 0,7-5 15,7-3 1,-3 1-16,-8-3 0,-7-1 16</inkml:trace>
  <inkml:trace contextRef="#ctx0" brushRef="#br0" timeOffset="51761.8165">24679 4508 0,'0'0'0,"0"0"0,0 0 0,0 0 0,-30-10 15,30 10-15,-40-5 0,14 5 16,-3 3-16,-2 0 0,-2 3 16,-8 2-16,2 0 0,0 3 15,0 1-15,0 4 0,6 2 16,6 0-16,6 0 0,7 1 16,4-1-16,8-1 15,7-2-15,7-3 0,7-4 16,7-4-16,5-4 0,5-4 15,1-3-15,12-4 0,1-2 16,-2-3-16,-3-2 0,-2-2 16,-2 1-16,0-6 0,-6-3 15,-4-5-15,-4-5 0,-5 5 16,-3 2-16,-2 2 0,-3 1 0,-3 5 0,-2 1 16,-4 6-16,-1 3 0,-1 6 15,-1 3 1,-2 4-16,-4 2 0,-4 4 0,-3 4 15,0 3-15,-1 5 0,0 2 16,0 4-16,1 6 16,0 5-16,-2 7 0,1-2 0,2 0 0,3 0 0,3-2 0,4-2 15,6-7-15,3-3 16,-2-7-16,-1-4 0,-2-2 0</inkml:trace>
  <inkml:trace contextRef="#ctx0" brushRef="#br0" timeOffset="52178.8539">25623 4452 0,'0'0'16,"0"0"-16,0 0 0,0 0 16,0 0-16,-16-21 0,16 21 15,-25-8-15,7 7 0,-2 1 16,-3 3-16,-2 2 0,-3 3 0,-10 4 0,0 5 15,1 1-15,2 3 0,-3 5 16,3 1-16,10-2 0,7-2 0,6-3 16,6-3-16,6-4 15,5-2-15,10-4 0,4-4 16,8-4-16,5-2 0,3-4 0,3-4 16,5-2-1,-2 0-15,-4-4 0,-4-1 16,-7 0-16,-4-2 0,-4 1 15,-4 0-15,-3 3 0,-3 3 0,-2 2 16,-4 2-16,-2 6 0,-2 4 16,-2 2-16,0 4 15,-2 3-15,1 4 0,1 2 0,0 1 16,1 1-16,1 0 0,1 0 0,1 2 16,2-4-16,0 1 0,4-2 15,2-1-15,4-2 0,4-2 0,-3-1 16,-2-2-16,-2 0 15</inkml:trace>
  <inkml:trace contextRef="#ctx0" brushRef="#br0" timeOffset="52448.4523">26144 4232 0,'0'0'0,"0"0"15,0 0-15,0 0 0,-13 34 0,13-34 16,-18 34-16,4-10 0,-4 4 0,-1 3 16,-1 3-16,-3 8 0,2-1 15,1 5-15,5-6 0,4-4 16,4-7-16,7-6 0,7-4 16,7-6-16,6-5 0,4-3 15,4-4-15,1-3 0,0-3 0,4-3 16,-2-2-16,-6 1 0,-6 3 0,-3 1 15</inkml:trace>
  <inkml:trace contextRef="#ctx0" brushRef="#br0" timeOffset="52617.8404">25964 4458 0,'0'0'15,"0"0"-15,0 0 0,33-2 0,-19 1 16,7 1-16,6-2 16,6 2-16,0 2 0,6-4 15,5 0-15,1 0 0,-9 1 0,-6-1 16</inkml:trace>
  <inkml:trace contextRef="#ctx0" brushRef="#br0" timeOffset="52834.0425">27102 4442 0,'0'0'0,"0"0"0,0 0 16,0 0-16,0 0 0,0 0 15,0 0-15,10 20 0,-10-20 16,0 0-16,3 20 0,-3-20 0,0 0 0,0 0 16</inkml:trace>
  <inkml:trace contextRef="#ctx0" brushRef="#br0" timeOffset="52996.9176">27352 4432 0,'0'0'0,"0"0"0,0 0 0,0 0 0,0 0 15,0 0-15,11 27 16,-11-27-16,0 0 0,6 20 16,-6-20-16,0 0 0</inkml:trace>
  <inkml:trace contextRef="#ctx0" brushRef="#br0" timeOffset="53150.6784">27663 4467 0,'0'0'0,"0"0"16,0 0-16,0 0 0,0 0 0,13 18 16,-13-18-16,0 0 0,3 24 0,-3-24 15</inkml:trace>
  <inkml:trace contextRef="#ctx0" brushRef="#br0" timeOffset="67654.7293">16661 5093 0,'0'0'0,"0"0"0,0 0 0,0 0 15,0 0-15,23-1 0,-23 1 16,0 0-16,27 6 0,-27-6 0,25 5 0,-12-1 15,0 1-15,0-1 16,0-3-16,2 2 0,-1-1 0,1-1 16,2 1-16,1 1 0,0-2 15,7 0-15,-2 1 0,-1-2 16,-1-2-16,-1-1 0,0-2 16,-1 0-16,-1-1 15,-3 1-15,0 1 0,-2 2 16,-2 0-16,0 3 0,0 1 15,0 0-15,1 1 0,0 1 16,1 0-16,1-1 0,0-1 16,0 2-16,1 0 0,-1 0 15,0 0-15,3 0 0,3-1 16,1-1-16,1-2 0,3 0 0,2-1 0,0 0 16,1-2-16,0-3 0,3-2 15,4-1-15,0-4 0,-1 3 16,0-1-16,-3 0 0,-3 0 15,0 3-15,-1 1 0,-2 1 16,-1 2-16,0 1 0,1 3 16,-2 2-16,-2 2 0,0 2 0,0 3 15,-2-1-15,0 3 0,4 0 16,5 0-16,-3-2 0,1-1 16,5-3-16,4-3 0,-2 1 15,0-1-15,11-2 0,5 0 16,-3-3-16,-2-1 0,1-2 15,0-2-15,-3 1 0,-3-2 16,6-1-16,0-1 16,-4 1-16,-5 1 0,1 5 0,-1 3 15,-3-1-15,-3 4 0,-1 1 16,-1 5-16,0 0 0,-1 4 16,1-1-16,1 1 0,-7-3 15,-1-1-15,6-1 0,6 1 16,-2-1-16,-2 0 0,6-3 0,6-3 0,0 2 15,0 1-15,9-4 0,3-2 16,-4 0-16,-4-2 0,1-1 16,0-2-16,-3 2 0,-1 0 0,7-1 15,0-1-15,-9 3 16,-3 1-16,7 0 0,1-2 16,-8 4-16,1 2 15,5 2-15,1 2 0,-1 1 16,-1-1-16,0 2 0,-2 1 15,-3-2-15,-4-1 0,9 0 16,5 0-16,-2-4 0,1-2 16,-1-1-16,1-1 0,0 1 15,1-1-15,1-3 0,4-1 16,-5-2-16,-1 3 0,-2-2 0,-1 2 0,-2-3 16,-4-1-16,2 1 0,-1-2 15,-3 2-15,0 4 0,-2 2 16,0-1-16,-2 3 0,-3 3 15,5 2-15,4 2 0,-7-1 16,-2 1-16,4 1 0,2 1 16,-3 1-16,-3 0 0,5-1 0,3 0 0,0-4 15,-2 0-15,4-2 0,5 0 16,-3-2-16,-3-3 0,6-2 16,5-1-16,-4 1 0,-3 1 0,7-3 15,1 2-15,-12 0 0,-3-3 16,7-1-16,1-1 15,-9 4-15,-1 1 16,7 1-16,0 4 0,-8 2 16,-2 0-16,1 1 0,1 1 15,-3 2-15,-2 2 0,3 0 16,3-1-16,-2 2 0,-2-2 16,5 2-16,4 3 0,-1-6 15,-3-1-15,5-3 0,6-1 16,-4-3-16,-3-3 0,6-2 0,3 0 0,-6 0 15,-1 1-15,1-2 0,1-2 16,-5 3-16,-2 1 0,1 0 16,2-1-16,-4 1 0,-3 2 15,-1 0-15,1 0 0,-1 2 16,-1 2-16,1 1 0,0 1 16,-3 2-16,0 1 15,2 0-15,4 2 0,-6-2 16,-1 0-16,9 1 0,5-1 15,-8 0-15,-2-2 0,9 0 0,2-1 16,-6-1-16,1-2 0,7-1 16,0-1-16,-5 0 15,-1-3-15,-1 0 0,-1-1 16,-4 1-16,-5 2 0,3-1 0,0 0 16,-3 1-16,-4 2 0,-3 2 0,2 2 0,-1 1 0,-2-1 15,2 2-15,2 3 16,-1-1-16,-1 1 0,2 0 0,2 2 15,0-2-15,0 1 0,5-2 16,4 0-16,0-3 0,1 0 16,3-3-1,4-1-15,-2-2 16,0 0-16,-1-3 0,2 1 16,-2-1-16,0 1 0,6-2 15,-1 0-15,-10 3 0,-4 0 0,9 1 16,0 0-16,-2 3 15,-1 1-15,4 3 0,6 3 0,-4-3 16,-3 1-16,9-1 0,4 1 0,0 1 16,-2 0-16,5-1 0,5-1 15,-3-2-15,-2 1 0,3-3 16,-2-3-16,-13-1 0,-10-3 0,-8 4 16,-7-1-16,-5 2 0</inkml:trace>
  <inkml:trace contextRef="#ctx0" brushRef="#br0" timeOffset="83219.1369">18132 3602 0,'0'0'15,"0"0"-15,0 0 0,0 0 16,0 0-16,0 0 0,-15-15 16,15 15-16,0 0 0,-29-3 0,29 3 15,-29 5-15,15-2 0,-5 4 0,-3 3 16,0 1-16,1 1 0,-5 8 15,0 1-15,4 1 0,3 0 0,2 2 16,4 1-16,1 2 0,4-1 16,5-6-16,4-3 15,4-3-15,5-4 0,9-4 0,6-4 16,1-2 0,-1-4-16,5-4 0,4-3 15,-3-4-15,-3-1 0,7-9 16,-2 0-16,-4 0 0,-2 3 15,-5-2-15,-2 0 0,-5 6 16,-1 4-16,-5 3 0,-1 4 16,-3 3-16,-3 3 0,-2 3 15,-2 5-15,-3 2 0,-1 1 0,-3 5 0,-3 4 16,1 1-16,0 2 0,1 1 16,1 1-16,2-1 0,3-2 0,4-2 15,4-2-15,3-4 16,2 0-16,3-6 0,3-2 15,2-5-15,0-4 0,-2 1 0,-4 1 16,-2 0 0</inkml:trace>
  <inkml:trace contextRef="#ctx0" brushRef="#br0" timeOffset="83404.0769">18625 3614 0,'0'0'16,"0"0"-16,0 0 0,0 0 0,0 0 15,-12 22-15,12-22 0,-23 28 0,23-28 0,-26 31 16,14-12-16,0 1 0,1-1 16,0 5-16,2-4 15,1-3-15,3-3 0,1-7 0,1-7 16,3 0-16,1-7 0,1 5 16,-2 0-16,0 2 0</inkml:trace>
  <inkml:trace contextRef="#ctx0" brushRef="#br0" timeOffset="83535.7516">18602 3398 0,'0'0'0,"0"0"16,0 0-16,0 0 0,0 0 0,28 8 16,-28-8-16,25 11 0,-13-5 0,-2-2 15,-1 1-15,-2-2 0</inkml:trace>
  <inkml:trace contextRef="#ctx0" brushRef="#br0" timeOffset="84068.6243">18942 3596 0,'0'0'0,"0"0"0,0 0 16,-7 22-16,7-22 0,-12 25 16,1-9-16,0 0 0,1 3 0,-5 4 31,1 1-31,2-3 0,2-2 15,1-3-15,2-4 0,2-1 16,-1-3-16,4-4 0,2-4 0,2-5 0,3-2 16,4-4-16,4-3 15,1-2-15,2-2 0,0-1 0,2-1 16,0 2-16,-1 2 0,6-2 16,3 2-16,-4 4 0,-4 2 15,-1 3-15,-3 0 0,-2 5 16,-2 3-16,-3 5 0,-1 2 15,-4 2-15,-1 1 0,-2 1 0,-1 2 16,-2 0-16,1-2 0,-3 1 0,1 0 16,-1 0-16,1 0 0,-2-1 15,1-1-15,0-1 0,1-3 16,1-1-16,2-1 0,2-5 16,0 0-16,7-4 0,3-4 15,1-3-15,0-2 16,5-5-16,6-3 15,1 0-15,1 1 0,4-3 0,1 3 16,-2 2-16,-1 3 0,-4 3 16,-2 4-16,-3 2 0,-1 3 15,-4 5-15,-2 5 0,-2 0 16,-3 4-16,-5 3 0,-4 5 16,-1 1-16,1 2 0,-2 2 0,0 2 15,1-2-15,2 1 0,2-3 0,1 0 16,4-5-16,3-3 0,-2-3 15,0-3-15,-1-1 0</inkml:trace>
  <inkml:trace contextRef="#ctx0" brushRef="#br0" timeOffset="84338.4109">20247 3369 0,'0'0'0,"0"0"16,0 0-16,0 0 0,0 0 0,-6 25 16,6-25-16,-22 37 0,8-16 0,-4 7 15,-3 4-15,-1-1 16,0 0-16,-2 11 0,4 2 16,1 1-16,6-8 0,8-2 0,6-10 15,5-9-15,5-7 0,6-4 16,4-5-16,1-2 0,2-4 0,-3-1 15,-1-1-15,-4-4 0,-1-4 0,-1 2 16,-3 2-16,-2 2 0</inkml:trace>
  <inkml:trace contextRef="#ctx0" brushRef="#br0" timeOffset="84539.1066">19822 3641 0,'0'0'0,"0"0"15,0 0-15,26 0 0,-26 0 16,36-4-16,-11 2 0,2-1 16,0 1-16,3 0 0,2-1 15,8 1-15,-2 2 0,1-3 16,0 1-16,2 1 0,-3 0 0,-5 1 16,-3 2-16,-6-1 0,-4 0 0,-4 0 15</inkml:trace>
  <inkml:trace contextRef="#ctx0" brushRef="#br0" timeOffset="84840.0344">20533 3614 0,'0'0'15,"0"0"-15,0 0 16,0 0-16,0 0 0,-21 17 16,21-17-16,-18 18 0,18-18 15,-19 25-15,10-11 0,2 2 16,2 0-16,2-1 0,2 0 15,4-2-15,3-1 0,4-3 16,4-3-16,1-3 0,2-1 0,7-5 16,3-4-16,-1 0 0,-3-1 0,-3-2 15,-4-1-15,-1-1 0,-3-2 16,-1-4-16,-2-3 0,-4 2 16,-2 2-16,-3 3 0,-4 0 15,-4 4-15,-3 3 0,-2 2 16,-2 4-16,-1 2 0,1 3 0,0 0 15,1-1-15,2 3 0,1 0 0,2-1 16,1 0-16,2-1 0</inkml:trace>
  <inkml:trace contextRef="#ctx0" brushRef="#br0" timeOffset="85457.572">21607 3577 0,'0'0'16,"0"0"-16,0 0 0,0 0 0,-18-22 15,18 22-15,-17-17 0,5 9 16,-3 1-16,-1 2 0,-3 1 16,0 0-16,1 0 0,-9 2 15,0 3 1,0 3-16,2 1 0,1 5 16,0 4-16,3 1 0,3 1 0,-1 8 15,4 3-15,2-3 0,5-2 16,4-1-16,6-3 0,5-1 15,3-2-15,8-4 0,6-3 16,1-3-16,1-2 0,3-3 16,4-4-16,-3-3 0,-2-3 0,6-5 15,1-6-15,-2 1 0,-3 0 0,-3-5 16,-3-5-16,-2-2 0,-2 0 16,1 0-16,2-2 0,-2 4 15,0-1-15,0 4 0,-4 3 16,-4 6-16,-1 4 0,-5 3 15,-1 1 1,-3 4-16,-1 2 0,-5 4 16,-4 3-16,-3 5 0,-3 3 0,-4 6 15,-3 3-15,0 3 0,1 3 16,0 4-16,0 7 0,1 1 16,5-2-16,4-4 0,3-3 15,5-2-15,5-3 0,2-4 16,5-3-16,2-5 0,3-4 0,7-2 0,8-3 15,-4 0-15,0-3 0,-7 1 16,-5-1-16,-3 0 0</inkml:trace>
  <inkml:trace contextRef="#ctx0" brushRef="#br0" timeOffset="85726.0765">22147 3560 0,'0'0'0,"0"0"0,0 0 0,0 0 0,0 0 15,0 0-15,-35 11 0,35-11 16,-29 17-16,12-3 0,-2 3 15,1 1-15,2 1 0,0 5 16,6-3-16,6-1 0,4-3 16,8-4-16,7-4 0,5-5 15,3-2-15,4-4 16,0-1-16,6-5 0,0-1 16,-2-5-16,-2-5 15,-6 0-15,-4 0 0,-4-8 16,-5-2-16,-8 5 0,-5 2 0,-12 4 15,-10 4-15,-3 5 16,-4 4-16,-1 5 0,-2 3 16,7 1-16,5 3 0,4-3 0,5 0 0,3-1 0</inkml:trace>
  <inkml:trace contextRef="#ctx0" brushRef="#br0" timeOffset="86513.0388">23119 3270 0,'0'0'16,"0"0"-16,0 0 0,0 0 16,-21 15-16,21-15 0,-29 26 15,9-10-15,-2 1 0,-3 5 0,-4 7 16,-13 10-16,-4 2 0,-13 13 0,0 1 0,-4 6 15,7-2-15,-3 1 16,8-8-16,8-8 0,6-4 0,6-3 16,8-10-16,8-4 0,4-5 15,4-6 1,2-4-16,1-2 0</inkml:trace>
  <inkml:trace contextRef="#ctx0" brushRef="#br0" timeOffset="87025.5055">23486 3663 0,'0'0'0,"0"0"16,0 0-16,0 0 0,0 0 15,13-21-15,-13 21 16,0 0-16,7-24 0,-9 15 16,0 0-16,0 1 0,-1 1 0,-4 0 15,-2 2-15,-3 1 0,-3 2 16,-3 2-16,-3 3 0,-1 2 0,-2 1 0,-8 5 16,0 5-1,2 0-15,3 2 0,-6 6 0,1 3 0,4 0 16,5-1-16,4 2 15,5-1-15,3-4 0,3-5 0,8 2 16,8-2-16,1-10 16,3-3-16,3-6 15,4-4-15,3-1 0,2-4 0,0-4 16,2-4-16,-3 2 0,-2-1 0,3-5 0,0-1 16,-3 1-16,-1 1 15,-4 4-15,-4 3 0,-3 4 0,-2 4 16,-1 0-16,-3 1 0,-1 4 15,0 1-15,-2 4 16,-1 1-16,-1 1 0,-2 3 0,0 2 16,1 5-16,1-2 0,1 0 15,2 0-15,2 0 0,2-1 16,0 0-16,4-2 16,2 0-16,0 3 0,1 4 0,-2-4 15,-1-1-15,-2-4 0</inkml:trace>
  <inkml:trace contextRef="#ctx0" brushRef="#br0" timeOffset="87230.1123">23884 3625 0,'0'0'0,"0"0"0,0 0 16,0 0-16,0 0 0,0 0 15,-19 27-15,19-27 0,-20 26 0,8-9 16,-2 2-16,-1 2 15,1 0-15,0-3 0,0-1 0,1 4 0,2-5 16,2-5-16,4-3 16,0-5-16,2-3 0,1-1 0,0 1 0,0 0 0</inkml:trace>
  <inkml:trace contextRef="#ctx0" brushRef="#br0" timeOffset="87362.9218">23809 3412 0,'0'0'16,"0"0"-16,0 0 0,0 0 16,25 4-16,-25-4 0,29 8 0,-15-4 15,-1 2-15,-1-1 0,-2-1 16,-1-1-16</inkml:trace>
  <inkml:trace contextRef="#ctx0" brushRef="#br0" timeOffset="87896.8724">24177 3595 0,'0'0'16,"0"0"-16,0 0 0,0 0 0,-6 24 16,6-24-16,-11 27 0,4-10 15,-2 0-15,-2 1 0,-2 0 16,1 0-16,-1-2 0,0 2 16,1-4-1,3-1-15,1-3 0,3-3 16,2-5-16,3-2 0,5-4 0,3-3 15,3-3-15,1-1 0,1-2 16,5-4-16,3-3 16,1 2-16,0 3 0,3-3 0,0 0 15,-4 3-15,-3 3 0,-1 4 0,-2 5 16,-2 2-16,1 2 0,-4 4 16,-4 3-16,-1 0 0,-1 3 0,-3 3 15,-2 2 1,0 0-16,-1 1 0,0 2 15,-1 0-15,0 0 0,-1-3 16,-1-3-16,0-5 0,1-1 16,1-1-16,1-2 0,0-3 0,-1-2 0,2-3 0,2-4 15,4-5-15,1-1 0,3-1 0,6-5 16,4-2-16,2 0 16,0 3-16,9-2 0,3 2 15,-2 3-15,-2 3 0,1 1 0,0 2 16,-3 4-16,-4 4 0,0 4 15,-3 3 1,-7 1-16,-2 0 0,-3 5 16,-4 6-16,-1 0 0,-5 0 15,-2 2-15,-3 3 0,0 1 0,-2-2 0,2 2 16,3-1-16,-1-4 0,2-4 16,1-3-16</inkml:trace>
  <inkml:trace contextRef="#ctx0" brushRef="#br0" timeOffset="88333.9975">25484 3650 0,'0'0'0,"0"0"0,0 0 0,0 0 16,0 0-16,2-20 15,-2 20-15,0 0 16,-16-20-16,16 20 0,-22-11 15,8 8-15,-3-1 0,-3 4 0,-2 3 16,-1 0-16,0 2 0,-9 5 16,-1 3-16,3 2 0,4 3 0,-3 4 15,4 1-15,5-3 0,6-1 16,5-1-16,5-2 0,7-5 16,2-3-16,9-3 0,9-1 15,1-7-15,2-2 0,4-3 0,2-2 16,-2-1-16,-3-1 0,4-5 15,-2-1-15,-4-1 16,-4 1-16,-4 4 0,-4 3 0,-2 4 16,-2 0-16,-4 3 0,0 0 0,-5 4 0,-6 2 15,1 4-15,-1 4 0,2 0 16,0 1-16,2 2 16,2 1-16,0 0 0,1-1 0,4 2 15,1 0-15,3-2 0,2-1 16,2-4-16,2-2 0,1-3 15,2-5-15,-4 1 16,-2 0-16,-1 1 0</inkml:trace>
  <inkml:trace contextRef="#ctx0" brushRef="#br0" timeOffset="88562.7891">26049 3371 0,'0'0'0,"0"0"0,0 0 0,0 0 0,0 0 15,-29 26-15,29-26 0,-34 31 16,14-9-16,-2 3 0,-1 3 16,-3 9-16,1 0 0,6-1 15,3-3-15,4 3 0,5-5 16,8-5-16,6-4 0,5-5 0,4-4 16,3-6-1,6-3-15,-1-4 0,1-3 16,-3-1-16,-2-4 0,-4 1 15,-3 2-15,-2 1 0</inkml:trace>
  <inkml:trace contextRef="#ctx0" brushRef="#br0" timeOffset="88716.1733">25759 3564 0,'0'0'0,"0"0"0,23-4 0,-5 3 0,2-1 0,5 0 15,5-2-15,7 1 0,2 1 0,-7-1 16,-5 2-16,-3-1 0</inkml:trace>
  <inkml:trace contextRef="#ctx0" brushRef="#br0" timeOffset="88994.825">26962 3242 0,'0'0'0,"0"0"0,0 0 16,-28 18-16,28-18 0,-32 24 0,8-6 15,-1 4-15,-2 4 0,-10 12 16,-4 4-16,-6 10 0,1-1 0,-6 7 15,5-3-15,6-6 0,7-3 0,0 0 16,4-8-16,6-9 16,3-7-16,6-5 0,4-4 15,7-4-15,6-3 0,0-2 0,-1-1 16,0 0-16</inkml:trace>
  <inkml:trace contextRef="#ctx0" brushRef="#br0" timeOffset="89480.0793">27255 3287 0,'0'0'0,"0"0"0,0 0 16,0 0-16,-8 23 0,8-23 15,-14 32-15,3-10 0,-3 1 16,-3 5-16,-3 3 0,-3 8 15,2-3-15,1-1 0,2 0 16,-2 4-16,3-5 16,3-4-16,3-3 15,1-6-15,2-3 0,3-5 0,0-4 16,3-2-16,2-5 0,3-4 16,4-5-16,1-2 0,-1-3 15,6-5-15,2-3 0,3-2 16,1 0-16,7-8 0,0 3 15,0 0-15,-2 2 0,6 2 0,-1 5 16,-2 5-16,-4 2 0,-2 7 0,-1 5 16,-7 5-16,-2 3 0,-3 4 15,-5 4 1,-3 4-16,-2 1 0,-3 2 16,1 2-16,-4-4 0,0-3 0,-3-2 15,-2-1-15,1-2 0,-1-2 0,-1-2 16,-3-3-16,2 2 0,0-2 0,-1-2 0,-1-5 15,2 0-15,1-1 0,-1-4 16,2-1-16,3-4 0,2-1 0,3 2 16,0 1-1,1 2-15</inkml:trace>
  <inkml:trace contextRef="#ctx0" brushRef="#br0" timeOffset="89849.8193">27553 3654 0,'0'0'15,"0"0"-15,0 0 0,33-4 16,-18 3-16,4-2 0,3 1 0,8-1 0,-2-1 16,1-2-16,0 0 0,-3-2 15,0 0 1,2-4-16,-2-1 0,-5-2 0,-4-1 0,-4 2 15,-4-2 1,-3 2-16,-3-2 0,-7 3 0,-6-1 0,-1 4 0,-3 2 31,-5 3-31,-7 3 0,0 3 0,-2 2 16,-2 6-16,0 5 0,0 2 16,0 2-16,-1 7 0,4 1 0,6 1 0,3-1 0,7 5 15,6 3-15,3-6 0,5-4 16,10-1-16,8 0 0,3-3 15,4-3-15,7-5 16,8-5-16,-10-2 0,-8 0 16,-5-2-16</inkml:trace>
  <inkml:trace contextRef="#ctx0" brushRef="#br0" timeOffset="90335.611">28729 3588 0,'0'0'0,"0"0"0,0 0 0,0 0 0,0 0 0,-2-21 15,2 21-15,-15-17 0,15 17 16,-20-19-16,4 10 0,-2 0 16,0 2-16,-3 1 15,-2 0-15,-3 2 0,0 2 16,-9 2-16,-1 3 0,2 2 15,0 2-15,-7 8 0,3 2 16,4 4-16,6 1 0,2 3 16,3 6-16,6-3 0,5-3 0,4 3 15,7-3-15,5-3 16,5-4-16,9-6 0,7-5 0,4-4 0,0-5 0,8-3 16,4-5-16,-5-1 15,-2 0-15,1-4 0,2-3 16,-5-1-16,-4-1 0,1-5 15,-4 1-15,-5 2 0,-3 4 0,-5 5 16,-3 3-16,-5 5 0,-1 0 16,0 4-1,-3 1-15,0 2 0,-3 1 16,-1 4-16,-1 4 0,0 3 16,1 1-16,0 2 0,1 2 15,1-1-15,1 0 0,1 0 16,1 0-16,1-1 0,3-1 0,1-4 15,4-1-15,1-7 0,1-3 16,-3 0-16,-2-1 0,-2 1 0</inkml:trace>
  <inkml:trace contextRef="#ctx0" brushRef="#br0" timeOffset="90536.114">29026 3533 0,'0'0'0,"0"0"0,0 0 16,-10 17-16,10-17 0,-14 20 0,14-20 16,-18 30-16,7-13 0,0 0 15,0-2-15,2 0 0,1-3 0,0 1 16,3-2-16,2-4 0,0-2 16,2-3-16,0 1 0,0 0 0</inkml:trace>
  <inkml:trace contextRef="#ctx0" brushRef="#br0" timeOffset="90667.6554">29045 3328 0,'0'0'16,"0"0"-16,0 0 0,22 6 0,-22-6 16,20 5-16,-10 1 0,-1-1 15,-1 1-15,-2-3 0</inkml:trace>
  <inkml:trace contextRef="#ctx0" brushRef="#br0" timeOffset="91199.0914">29231 3530 0,'0'0'0,"0"0"15,0 0-15,0 0 0,-14 22 0,14-22 16,-12 26-16,6-11 0,-1 2 16,-1 1-1,1 2-15,-1-1 0,0-1 0,-2 3 0,3-3 16,0-2-16,3-4 0,0-2 15,2-4-15,2-3 0,2-3 16,2-2-16,1-5 0,2 0 0,1-4 0,5-5 16,-1-1-16,0-2 15,1-2-15,-1 0 0,0 1 16,-1 0-16,-1 5 0,1-2 16,0 2-16,-2 7 0,0 3 0,0 2 15,1 3-15,-1 2 16,-1 1-16,0 5 15,-1 5-15,-2 0 0,-1 1 0,-3 2 16,-2 2-16,-2-2 0,0 0 16,0 1-16,0 0 15,0-3-15,0-1 0,0-2 0,-1 0 16,2-3-16,0 1 0,1-4 16,0-1-16,1-4 15,0 0-15,2-2 0,2-4 0,3-2 0,2-2 16,6-6-16,3-1 0,-1 0 15,1 1-15,3-2 0,3-2 16,-1 2-16,-1 1 0,4-1 16,-3 3-16,-4 2 0,-5 5 15,-1 2-15,-2 4 0,-2 4 16,-2 3-16,-4 2 0,-2 2 0,-1 4 0,-1-1 0,-1 4 16,-1 2-16,-2 1 0,0 0 15,-2 5-15,1-3 16,3-1-16,2-3 0,0-4 0,1-2 15,0-3-15</inkml:trace>
  <inkml:trace contextRef="#ctx0" brushRef="#br0" timeOffset="91537.3346">29676 3683 0,'0'0'0,"0"0"0,0 0 15,0 0-15,25 0 0,-25 0 0,25 0 16,-25 0-16,32-3 0,-15-1 0,2-1 16,0 0-16,0 1 0,-2-3 0,0-2 15,1-3-15,-1-1 0,-3-1 16,-2-1-16,-2 2 16,-1-2-16,-4 1 15,-5-2-15,-2 3 16,-1 2-16,-5 2 0,-4 3 15,-1 1-15,0 2 0,-3 3 0,-1 3 16,0 2-16,2 3 0,-2 6 0,0 3 0,1 1 16,2-1-16,0 6 0,3 2 15,3 0-15,3-1 0,8 1 16,4-2-16,4 0 0,4-3 16,9 0-16,8-4 0,-7-1 15,-4-4-15,-4-2 0</inkml:trace>
  <inkml:trace contextRef="#ctx0" brushRef="#br0" timeOffset="91969.4482">30435 3553 0,'0'0'0,"0"0"0,0 0 0,0 0 15,0 0-15,-21-18 0,21 18 16,-27-6-16,27 6 0,-34-1 15,14 3-15,-2 1 16,-2 3-16,-6 3 0,2 2 0,4 3 0,1-1 16,3 3-16,2 1 15,3 0-15,4 0 0,5 3 0,4-1 16,4-7-16,1-1 0,7-4 0,5-5 16,3 1-16,2-3 0,9-5 15,5-4-15,-3-2 0,0-2 16,-2-4-16,-1-2 0,-4-3 0,-2-1 15,3-8-15,-2-4 16,-3 2-16,-2 0 0,-3 1 0,-1 1 0,-3 5 16,-3 5-16,0 3 0,-2 2 15,-2 5-15,-1 3 16,1 5-16,-1 4 0,-1 1 16,0 3-16,-4 5 0,-2 4 15,-4 3-15,-3 2 0,-3 7 0,-3 6 0,2 0 16,1 2-1,3 2-15,2 1 16,1 4-16,3-5 0,9-6 16,3-5-16,0-4 0,-1-6 0,-2-2 15</inkml:trace>
  <inkml:trace contextRef="#ctx0" brushRef="#br0" timeOffset="92417.1569">31232 3490 0,'0'0'0,"0"0"15,0 0-15,0 0 0,0 0 0,0 0 32,-19-18-32,19 18 0,0 0 15,-39-7-15,19 10 0,0 1 0,-1 0 16,-1 5-16,-2 4 0,-5 6 15,-1 1-15,2 1 0,2 2 16,5-2-16,4-2 0,2 4 16,5-3-16,6-4 0,2-2 0,8-4 15,4-2-15,5-2 0,4-2 0,3-4 16,3-5-16,0-2 16,-1-2-16,-1-1 0,0-1 0,-2-3 15,-1 1-15,-1-3 0,0-4 16,-4 2-16,-1 0 0,-3 1 0,-2 3 15,-2 3-15,-1 3 16,-1 4-16,-2 1 0,-1 3 0,-1 4 0,-1 2 16,-1 3-16,0 3 0,-1-1 15,1 2-15,1 4 0,-1-1 16,0-2 0,3 2-16,3 1 0,2-4 0,1-2 15,-2-2-15,0-1 0,-1-2 0</inkml:trace>
  <inkml:trace contextRef="#ctx0" brushRef="#br0" timeOffset="92671.2924">31720 3330 0,'0'0'0,"0"0"0,0 0 16,0 0-16,-19 25 0,19-25 15,-22 30-15,7-11 0,-2 3 0,-1 1 16,-2 3-16,-1 6 0,3-2 16,5-3-16,3 0 0,3-2 15,5-4-15,5-5 0,6-3 16,7-3-16,4-3 16,4-3-16,3-3 0,-4 0 15,-4 1-15,-3-1 0</inkml:trace>
  <inkml:trace contextRef="#ctx0" brushRef="#br0" timeOffset="92827.5884">31541 3514 0,'0'0'15,"0"0"-15,0 0 0,24-4 0,-24 4 16,35-3-16,-11 2 0,4 0 15,1-2-15,6 2 0,2 1 16,4 0-16,-7 0 16,-5 0-16</inkml:trace>
  <inkml:trace contextRef="#ctx0" brushRef="#br0" timeOffset="105468.0343">5243 5794 0,'0'0'0,"0"0"15,0 0-15,0 0 0,0 0 16,0 0-16,0 0 0,0 0 0,0 0 0,0 0 16,0 0-16,29-1 0,-29 1 15,0 0-15,25 3 0,-25-3 16,22 1-16,-6 1 0,-1-2 16,3 0-16,1 0 0,2 0 15,1 1-15,1-1 0,1-1 0,1 1 16,1 0-16,8 0 0,-1 1 0,1-1 15,4-1-15,-3-1 0,2 2 16,7 0-16,2 0 0,-3 0 16,0 0-16,0 0 0,1 0 15,8 0-15,-2-1 0,0 0 16,-3 2-16,2-1 0,-1-1 0,1-3 16,-1-1-1,7 1-15,-1-1 0,0 3 16,3 3-16,-7 0 0,1-1 15,0 2-15,4 2 0,3-2 16,-6-1-16,0-2 0,-1 0 16,1 2-16,0 0 0,1-2 0,0-2 15,0 0-15,0 2 0,0 1 16,3 0-16,-4 1 0,-3 1 0,0-1 16,-1 0-16,-1-3 0,-3-3 0,7 2 15,-4 1-15,-11-1 16,-2 1-16,1 0 0,0 0 15,-5 0-15,-5-1 0,-5 1 0,-4 0 16,-4 4-16,-1 2 0,-5-2 16,0-1-1,-3 1-15</inkml:trace>
  <inkml:trace contextRef="#ctx0" brushRef="#br0" timeOffset="109016.7638">6024 5930 0,'0'0'16,"0"0"-16,0 0 0,0 0 0,0 0 15,0 0-15,0 0 0,-22 20 16,22-20-16,-26 21 0,8-9 16,-1 2-16,-3 3 0,-4 1 15,-2 2-15,-9 7 0,2 1 0,0-1 0,0 0 32,-3 0-32,9-5 0,4-4 15</inkml:trace>
  <inkml:trace contextRef="#ctx0" brushRef="#br0" timeOffset="109228.5815">5860 6119 0,'0'0'0,"0"0"0,0 0 16,6 19-16,-6-19 0,7 28 15,-4-9-15,0 3 0,0 2 16,0 0-16,0 1 0,2 5 0,-1-4 15,3-2-15,-1-5 0,0-3 0,0-3 16,1-6-16,0-6 0,-2-3 16,1-6-16,-2 2 0,-1 2 15,1 0-15</inkml:trace>
  <inkml:trace contextRef="#ctx0" brushRef="#br0" timeOffset="109783.3391">6181 5845 0,'0'0'16,"0"0"-16,0 0 0,0 0 0,0 0 15,20 26-15,-20-26 0,14 29 16,-6-11-16,1 1 0,1 2 16,-2-2-16,1-1 0,1 1 0,-2-3 15,1-2-15,-2-2 0,-3-4 16,2-2-16,-3-4 0,-1-1 15,-2-1-15,1-5 0,-2-1 0,-1-2 16,0-1-16,1-3 0,-1-1 16,-1-2-16,2-1 15,0 1-15,1 2 16,1 2-16,3-1 0,0-1 16,6 2-16,1 0 0,7 1 15,4 2-15,2-2 0,1 3 16,3 0-16,3 4 0,-1 1 15,1-1-15,6 2 0,-2 2 0,-2 0 16,-3 3-16,-5-1 16,-3 4-16,-4-2 0,-4 1 0,-3 1 0,-5 2 15,-7 1-15,-7 3 0,-9 2 16,-5 2-16,-5 3 0,-4-1 0,-3-2 16,-3 0-16,0-2 0,-1-3 15,-4 0 1,4-2-16,7-4 0,6-5 0,3-3 15,3-4-15,5-1 0,6-1 0,8-2 0,3-1 16,7 0-16,4 0 0,7 2 16,5 1-16,-1 0 0,2-1 15,0 2-15,3 1 0,1 0 16,0 3-16,-4 3 0,-1 3 0,-7-2 16,-3 1-16,-4-1 0</inkml:trace>
  <inkml:trace contextRef="#ctx0" brushRef="#br0" timeOffset="110263.2725">6434 6108 0,'0'0'0,"0"0"0,0 0 16,0 0-16,0 28 0,0-28 0,3 29 15,-1-10-15,1 3 0,0 0 16,0-1-16,1-2 0,-1-2 0,1 4 15,0-5-15,-1 0 0,-1-3 16,0-3-16,0-1 0,-2-4 16,0-2-16,0-3 0,0 0 0,-2-3 31,2-5-31,2-2 0,2-4 16,0 0-16,2-2 0,1 2 15,4 0-15,5-2 0,4 0 0,2 3 0,1 2 16,1 3-16,2 2 0,-1 2 0,0 3 15,4 1-15,-3 1 0,-1 3 16,-2 1-16,-2 1 16,0 3-16,-6 1 0,1-1 15,-5 1-15,-3 3 0,-5-4 16,-4 0-16,-4-2 0,-6 1 0,-2 0 16,-3-1-16,0-1 0,-1 0 15,-1-2-15,-2-3 0,-2-2 16,2-1-16,3-2 0,4-1 15,6 0-15,1 0 16,5-2-16,3 0 0,7-2 16,2 1-16,4-2 0,4 0 15,5 1-15,3 0 0,8-1 16,1 0-16,-6 2 0,-6 1 16,-4 1-16</inkml:trace>
  <inkml:trace contextRef="#ctx0" brushRef="#br0" timeOffset="110432.6557">7147 5888 0,'0'0'0,"0"0"0,0 0 16,0 0-16,0 0 0,0 0 0,23 4 0,-23-4 15,0 0-15,21 16 0,-21-16 16,0 0-16,0 0 0,11 19 15</inkml:trace>
  <inkml:trace contextRef="#ctx0" brushRef="#br0" timeOffset="110719.2768">6980 6097 0,'0'0'0,"0"0"16,0 0-1,27-7-15,-27 7 0,38 0 0,-20 1 16,-1 1-16,-1 2 16,0 0-16,-2 3 0,1 3 0,-4 1 0,-5 2 15,-2 2-15,-4 3 0,-4 1 16,2-2-16,0 1 0,0-2 0,-1 0 16,1-4-16,0-1 0,1-2 15,1-1-15,2-2 0,4-3 16,4-4-16,4-4 0,2-3 15,1 0-15,1-6 16,0-3-16,0-1 16,-2-1-16,1-1 0,-4 4 0,-2 3 15</inkml:trace>
  <inkml:trace contextRef="#ctx0" brushRef="#br0" timeOffset="110865.0323">7493 5811 0,'0'0'0,"0"0"15,0 0-15,0 0 0,0 0 0,10 24 16,-10-24-16,8 22 0,-4-11 16,2 1-16,-1 0 0,2-2 15,1-2-15,-2-1 0,0 0 16,-1-2-16</inkml:trace>
  <inkml:trace contextRef="#ctx0" brushRef="#br0" timeOffset="111288.6411">7783 5841 0,'0'0'0,"0"0"0,0 0 16,0 0-16,-2 28 0,2-28 15,-9 41 1,4-15-16,-2-1 0,-1 8 0,-3 0 16,2-3-16,-1-1 0,-3 5 15,1-2-15,-1-5 0,-1-2 16,-4-3-16,-2-1 0,-2-2 15,0-5-15,-3-3 0,-1-2 16,2-6-16,1-2 0,-2-9 16,-1-6-16,8-2 0,0 0 0,5-5 0,2-2 15,2 2-15,1 3 16,4 0-16,2 3 0,3 3 0,2 4 16,7-2-16,6 2 0,2 3 15,2 4-15,4 4 0,7 3 16,1 3-16,0 1 0,4 1 15,4 3 1,5 1-16,-1-2 0,0 1 0,4-1 16,-8-1-16,-3 1 0,4 0 15,-3 1-15,-5-2 0,-7-1 16,-6-1-16,-4-1 0,-5-2 16,-4-2-16,-7 0 0,-7 0 15,2 0-15,0-3 0,2 1 16</inkml:trace>
  <inkml:trace contextRef="#ctx0" brushRef="#br0" timeOffset="116507.5797">8715 5816 0,'0'0'0,"0"0"0,0 0 15,0 0 1,0 0-16,0 0 0,0 0 0,23 6 15,-23-6-15,0 0 0,33 1 16,-33-1-16,32 2 0,-13-2 0,1 2 16,3-2-16,2 0 0,3 0 15,2 1-15,7-1 0,0 1 0,3-1 16,2-1-16,10 1 0,-1 1 16,-1-2-16,2-2 15,-1 2-15,0 0 0,9 0 16,1-1-16,-3-1 0,0 2 0,8-1 15,0 2-15,-4 0 16,-3 0-16,2 0 0,2 0 16,2-1-16,-7-1 0,-2 1 15,-1 0-15,1 3 0,-1 4 0,-1-3 16,0-3-16,0 1 0,-1 0 16,8 0-16,1 0 0,12-1 15,-9 0-15,-3 0 0,-3 0 16,-1 0-16,-2 0 0,-2-1 15,0 0-15,-3-2 0,-4 1 0,2-1 16,-1 2-16,-3-1 0,-1-2 16,-3 3-16,-2 2 0,2-2 0,0 1 0,-1-2 15,-1 1-15,-15 0 16,5 0-16,1 0 0,2 2 16,2 2-16,1 4 0,-1-6 15,0-3-15,-1 2 0,0 2 0,0 0 16,0 1-1,1-1-15,-1-1 0,-1-1 16,2 0-16,-1 0 0,0 2 16,1 0-16,0 2 0,-2-4 15,-1-1-15,4 1 0,4 2 16,-2 0-16,1-2 0,-1 0 0,2 0 0,-3 0 16,0 2-16,2-2 0,3-1 15,-2 0-15,-4 0 0,1 1 16,1 1-16,-1 1 0,0 0 15,1 1-15,-2 0 0,1 2 16,2 1-16,-3-4 0,-1-2 0,2 3 16,-2-1-1,0-2-15,0 0 0,0-1 16,1 1-16,0 0 0,1 2 16,-2-2-16,-2 1 0,0-1 0,0 0 15,-3 0-15,-1-2 0,-1 1 16,1-1-16,-4 0 0,1 2 0,0-1 0,-1 0 15,-1 0-15,-1 0 0,1 0 16,3-1-16,-3 2 0,0 3 16,-2-3-16,0-1 0,-1-1 15,0 0-15,3 0 0,0 2 16,-5-1-16,2 1 0,-2 1 0,-2 1 16,0-2-1,-1 0-15,4 0 0,2-2 16,-2 2-16,-3 2 0,0-2 15,-1-2-15,-1 2 0,1-1 0,-2 1 16,0 0-16,-2 0 0,1 0 16,2 0-16,0 0 0,0 0 15,2 0-15,-1 0 0,1 1 16,-3-1-16,-1 0 0,1 0 0,0 0 16,2 0-16,0-1 0,1 2 15,-1 1-15,1-2 0,-2-2 16,0 1-16,-1 0 0,0 1 15,-1 0-15,0 0 0,0 0 16,1 0-16,0 0 0,2 0 0,0 0 16,1-1-1,-1 0-15,-2 0 0,0-2 16,0 2-16,-1 1 0,1 0 16,0 0-16,0 0 0,1 0 0,-1 0 15,0 0-15,0-1 0,1 0 16,-1 0-16,0 1 0,-3 0 15,0-1-15,0 1 0,0-1 16,0 1-16,1 1 0,0-1 0,1 0 0,0-1 16,0 0-16,0 1 0,1 1 15,0-1-15,-1-2 16,-1 0-16,0 0 0,1 1 0,0-1 16,0 1-16,0 0 15,0 0-15,0 1 0,1-1 0,-1-1 16,-1 1-1,1 0-15,-1 0 0,1 0 16,-1 0-16,0-1 0,0 1 16,1-2-16,0 2 0,2 1 0,-2-1 15,0 1-15,0-1 0,0 0 16,0-1-16,0 1 0,0 1 16,0-1-16,-1 0 0,0-1 15,0 0-15,0 0 0,1 0 0,1 1 16,0 0-16,0 1 0,1-1 0,0-1 15,-1-1-15,-1 2 0,0-1 16,1 0-16,-1 1 0,0-1 16,1 0-16,0 2 0,1 0 15,0 0-15,-1 0 0,0 0 16,1-1-16,-2 0 0,0 0 0,0 0 0,0 2 16,1 0-16,1 0 0,-1-1 15,0 0-15,0 0 0,2 1 16,0-1-16,-1 2 0,1 0 15,-1 0-15,0 0 0,2 0 16,-1 1-16,5-1 0,-1-1 16,-2 0-16,1 0 15,0 1-15,0-1 0,0 0 16,0 1-16,0 0 0,1-1 16,1 0-16,0-2 0,1 1 15,0 1-15,-1-1 0,-1 0 16,2 0-16,1 1 0,1-1 15,-1 2-15,-1-2 0,-2-2 16,0 2-16,0 2 0,1-1 0,1-2 0,-2-1 16,1-1-16,0 2 0,0 1 15,0 1-15,0 0 0,0-1 16,0 0-16,1 1 0,1 2 0,-2-1 16,-1 0-16,2 0 15,1-1-15,-1-1 0,0 1 16,0-1-16,1-1 15,-1 1-15,-1 1 0,1 2 16,0-2-16,1 1 0,0-1 16,0-1-16,0-2 0,4-1 15,0-2-15,-1 3 0,0 2 0,1-2 16,-2-1-16,-1 1 0,0 0 16,0-2-16,1 0 0,0 2 15,1 1-15,-1-2 0,0 1 0,-3 0 16,-2 2-16,1-1 0,0-1 15,1 1-15,0 1 0,0-3 16,0 1-16,-2 0 0,-2 1 0,0 1 16,-1 0-16,-1 1 0,-1-1 15,1 2-15,2-1 0,-1-1 16,1 1-16,0 1 0,-2 0 0,0 0 16,1-1-16,0 0 0,2 1 15,1-2-15,0-1 0,-1 1 16,0 1-16,-2 0 0,1 1 0,0-1 15,1-1-15,1 0 0,0 0 16,1-1-16,-1-2 0,0 3 16,-1 0-1,2 1-15,0-1 0,-1 0 16,0 2-16,1-1 0,0-1 16,-1 0-16,-2 0 0,2 1 15,0 0-15,0 0 0,1 0 16,1 1-16,0-1 0,-1-1 15,-1 2-15,0 0 0,0 1 16,2-2-16,1 2 0,0-3 16,1 1-16,-3 0 0,0 2 0,1-1 15,1 1-15,-1-1 0,0-2 16,0 1-16,-1 0 0,-1 2 16,-1 0-16,3-1 0,1-3 15,1 0-15,-1 0 0,-2 0 16,0 0-16,0 1 0,0 1 15,4-1-15,-1 0 0,-3-1 16,0 0-16,0-1 0,-1 1 16,-2 0-16,1 1 0,0-1 15,-1 1-15,1 0 0,1 0 0,-1 0 16,1 0-16,-1 0 0,-2-1 16,1 0-16,-1 1 0,1 0 15,1 1-15,0 0 0,1-1 0,0 1 16,0 0-16,-2 0 0,0-1 15,-1 0-15,1 2 0,-1-1 16,1 0-16,0-1 0,2-1 0,0 1 16,0-1-16,-3-1 0,0 1 15,0 0-15,1 2 0,-1-1 16,1 0-16,-1-1 0,1 0 0,-1 0 16,1 0-16,-2 2 0,1 1 15,-1-2-15,1-1 0,0 1 16,2-1-16,-2 1 15,1-1-15,0-1 0,-1 2 0,-1 0 16,0-1-16,-1 2 0,0 1 16,3-2-16,1 0 0,-2 0 15,-1 0-15,-1 0 16,0 1-16,1-1 0,-1 0 16,-1 0-16,-1 2 0,0-2 15,0 0-15,1 0 0,0 0 0,-1 1 16,0 0-16,1 1 0,1-2 15,-1 1-15,0 1 0,-3-1 16,-1-1-16,1 2 0,0 0 0,0 1 16,-1-2-16,4-1 0,0 1 15,-1-1-15,0 1 0,-1-1 16,0 1-16,0 0 0,0 1 0,0-2 16,-1 0-16,0 0 0,-1-2 15,0 2-15,-1 0 0,1 0 16,0 0-16,0 1 15,0 0-15,0-1 0,-2 1 16,2-1-16,0 1 0,0-1 16,0 0-16,-1 0 0,0 2 15,0-2-15,-2-2 0,1 1 16,0 1-16,-1 0 0,0 0 0,-1 0 16,0 0-16,-1-1 0,1 1 15,-1 0-15,-1 0 16,1 1-16,-1-1 0,0 0 15,0-1-15,1 1 0,-2 0 0,0 0 16,0 0-16,1 0 0,-1 0 0,0-1 16,1 1-16,1 0 0,-1 0 0,0-1 15,1 1-15,-1-1 0,0 1 16,0 0-16,1-1 0,-1 1 16,0-1-16,2 1 0,0 0 15,0 0-15,-2 0 0,0 0 16,2 0-1,-1 0-15,1 0 0,0 0 0,1 0 16,-1-1-16,1 0 0,-1 1 16,2-2-16,-1 2 0,1 0 15,0 0-15,-1 2 0,2-2 16,0-2-16,0 2 0,2-1 16,0 1-16,1 0 0,0 0 15,1 0-15,1-1 0,-2 0 0,0 0 16,0 0-16,0 1 0,0-2 0,0 1 15,0 1-15,1-1 0,0-1 16,1 1-16,0 1 0,1-1 16,-2-1-16,0 1 0,0-1 15,-1 1-15,-1 1 0,1-1 16,0 0 0,0 1-16,0-1 0,0 1 0,1-1 15,0 1-15,1-1 0,-1 0 0,0 1 16,0-1-16,0-1 0,-1 1 0,0 0 15,0 0-15,1 1 0,1 0 16,2 0-16,-2 0 0,0 0 16,1 0-16,-1 0 15,0-1-15,1-1 0,0 0 0,-1-1 16,1 2-16,0-1 0,1 2 16,0 0-16,0 0 0,0 0 15,0 0-15,1-1 0,-2 1 16,-1-1-16,4 1 0,-1 1 15,-1-1-15,0 0 0,5-1 16,-1-2-16,-2 2 0,1 1 0,-2 0 16,-1 0-1,-1 0-15,1 1 0,-1-2 16,0-1-16,1 2 0,-1 1 0,0-2 16,2 0-16,-1-1 0,1 1 15,-2 0-15,-1-1 0,-1 0 16,-1-1-16,0 1 15,1 1-15,-2 1 0,0-1 0,1-1 0,0 1 16,0 0-16,0-1 0,0 1 16,0 1-16,0-1 0,-1 0 15,1 0-15,0-1 0,0 0 16,0 1-16,2-1 0,0-1 16,0 1-16,0 0 0,-1 1 15,2 1-15,-1-1 0,0-1 0,0 0 0,2 0 16,-1 1-16,0-1 0,2-1 15,0 1-15,5-1 0,0-2 16,-1 2-16,0 0 0,0 1 16,0-1-16,-1 0 0,2 0 15,0 0-15,0 0 0,0 0 16,0 0-16,0 1 16,1 0-16,0 0 0,1 0 15,-1-1-15,0 0 0,1 1 16,-3 1-16,3 0 0,0 1 15,-1 0-15,1 0 0,-1-1 0,0-1 0,1 1 16,1 0-16,5 1 16,0 0-16,-2-2 0,1-1 0,0 2 15,2 1-15,0 1 0,0-1 16,-2 2-16,0-2 0,1 1 16,0-1-16,1 1 0,0-1 15,0 0-15,0 0 0,-2 1 16,1 0-16,0 0 0,0 1 15,0-2-15,-2 1 0,3 1 16,1-2-16,-1 1 16,-1 0-16,5 0 0,0 0 15,0 0-15,1 1 0,0-1 16,-2 0-16,0-1 0,0 1 0,-1-1 16,0-1-16,0 1 15,1 0-15,0 0 0,1 0 16,-1 0-16,-1 1 0,0 0 0,0 0 15,-1-2-15,-1-1 0,-1 1 0,2 1 16,2-1-16,3-2 0,-1 2 16,-1 1-16,1-1 0,1 0 15,-1 0-15,-1-1 0,0 1 16,-1 1-16,2-2 0,-1 0 16,0 1-16,1 0 0,0 0 0,1-1 15,-2 1-15,-1 1 16,1-1-16,1 0 0,-2 2 15,-2 1-15,1-2 0,1-1 16,0 0-16,1 1 0,-1 1 16,0 2-16,0-2 0,1-1 15,0 0-15,0 0 0,-1 0 16,0 0-16,1 0 0,-1-1 16,2 2-16,2 1 0,0-1 0,-2-2 15,-1 1-15,-1 1 0,6 0 16,-1 1-16,-7-1 0,0 2 15,1-2-15,1-2 0,0 1 16,0 1-16,0 0 0,1 0 0,-1 2 16,-1-2-16,0 0 15,0 0-15,-1 0 0,3 1 0,-1 0 0,0-1 16,0 2-16,1-1 0,0 0 16,1 2-16,-2 0 0,-2-2 0,2-1 15,2-1-15,-2 0 16,-1 0-16,1 2 0,0-1 15,1 0-15,0 0 0,0 0 0,-1 0 16,0 0 0,1-1-16,-2 0 0,-2 1 15,2-1-15,1 0 0,0-1 16,2 0-16,-2 1 0,-1-1 0,0 1 16,0 0-16,0 0 0,-1 0 15,-1 0-15,2 1 0,1-1 16,2 2-16,-2-1 0,0 2 15,0-2-15,1-2 0,-2 1 0,-1 1 16,0 0-16,0 0 0,2 1 16,1 0-16,0-1 0,-1-1 0,0 0 15,0 0-15,0 2 0,0 0 16,0-2-16,3-1 16,-2 0-16,-1 1 0,-1 1 0,0 1 15,0-2-15,0-1 0,-1 0 0,-3 1 16,2 2-16,1 1 0,1 0 15,1-1-15,-2-1 0,0-1 0,0-1 16,1 0-16,-1 1 0,-2 1 16,0 0-16,0 2 0,0-4 15,3-2-15,-1 2 0,-1 1 16,-1 1 0,-1 1-16,3 1 0,2 0 15,-3-2-15,-1-1 0,2-1 16,2-2-16,-1 3 0,-3 2 15,1-1-15,-1 0 0,1 0 16,0-1-16,0-1 0,-1-3 0,2 1 16,1 2-16,0 1 0,-1 1 15,-4-2-15,-2-1 0,2 1 0,-1 1 16,2 1-16,1 2 0,-3-1 16,-1-2-16,0 0 0,-1 1 0,-1-2 15,0-1-15,-3 2 16,-2 0-16,-4 0 0,0 1 15,-3 0-15,-1-1 0,-2-1 0,-2 0 16,-2 0 0,-2 1-16,-4 2 0,-4 2 15,-6-1-15,-6 0 0,2 0 0,3 0 16,2-2-16</inkml:trace>
  <inkml:trace contextRef="#ctx0" brushRef="#br0" timeOffset="117587.9712">21909 5149 0,'0'0'0,"0"0"0,0 0 15,0 0-15,0 0 0,0 0 0,0 0 16,0 0-16,-4-21 0,4 21 16,0 0-16,0 0 0,-20-21 15,20 21 1,-23-11-16,23 11 0,-33-8 0,12 4 15,-2-1-15,-4 2 0,-2 0 16,-11 1-16,-3 2 16,-2 1-16,-1 2 0,-12 4 0,-1 2 15,1 1-15,0 0 0,-10 6 16,3 0-16,4 2 0,2 2 16,-6 6-16,3-1 0,9 3 0,7 0 0,-1 8 15,5 3-15,11-4 0,7-2 16,5 0-16,6-2 15,6-1-15,6-1 0,10-1 0,7 0 16,3-4-16,3-1 0,9-2 16,7 1-16,6-6 0,4-3 15,15 2-15,3 1 0,2-4 0,2-2 0,8-4 16,7-4-16,35-3 0,-11-2 16,-4 2-16,-3 1 0,-12-3 15,-8-1-15,-6-4 0,-4-3 16,-10-3-16,-7 1 0,-4-3 15,-4-2-15,-8-7 0,-7-6 16,-8 2 0,-4 1-16,-7-3 0,-4 1 0,-12-7 15,-8-3-15,-3 1 0,-1 1 16,-4-4-16,-1-1 0,-3 0 16,-2-1-16,-10 2 0,-6 0 15,-4 5-15,-4 4 0,-3 9 16,-3 8-16,-1 4 0,-1 6 15,-9 6-15,-7 5 0,7 6 0,5 4 0,19-4 16,13-3-16,10-2 0</inkml:trace>
  <inkml:trace contextRef="#ctx0" brushRef="#br0" timeOffset="117904.5217">21276 5900 0,'0'0'0,"0"0"15,0 0-15,0 30 0,0-30 0,0 25 16,0-9-16,0 4 0,0 0 15,-1 2-15,-1 2 0,0 8 16,0-2-16,-3 0 0,0 2 16,0-6-16,1-1 0,-2 0 15,0-1-15,0-4 16,1-3-16,-2-4 0,-2-3 16,3-6-16,-2-2 0,2-1 15,1 0-15,1-1 0</inkml:trace>
  <inkml:trace contextRef="#ctx0" brushRef="#br0" timeOffset="118220.8672">21409 5873 0,'0'0'0,"7"-1"16,6-1-16,1-1 0,3 0 16,4-1-16,4 1 0,7-2 0,0 2 15,0 0-15,1 0 16,4 1-16,-2 0 0,-4 2 15,-3 1-15,-4 4 0,-3 1 0,-2 4 0,-3 3 16,-1 6-16,-4 5 0,-5 5 16,-2 6-16,-3-2 0,-2 2 0,-2-2 15,1 3-15,-1 3 16,0-1-16,-1-4 0,0-1 16,1-6-16,-1-5 0,-1-4 0,-1-6 15,0 1 1,-2-1-16,-3-6 0,-5-2 15,0-2-15,-2 0 0,-3-3 16,-1-1-16,-2-4 0,-1-2 0,4 2 16,3 0-16,4 2 0</inkml:trace>
  <inkml:trace contextRef="#ctx0" brushRef="#br0" timeOffset="118374.7056">21359 6051 0,'0'0'0,"0"0"16,0 0-16,0 0 0,29-11 0,-29 11 15,34-8-15,-13 3 0,1 1 16,2-2-16,3 1 0,5 2 16,-3 0-16,-1 0 0,-3 2 15,-2 0 1,-2 2-16,-3-1 0,-3 0 16,-1 0-16</inkml:trace>
  <inkml:trace contextRef="#ctx0" brushRef="#br0" timeOffset="118575.3727">21374 6218 0,'0'0'0,"0"0"0,0 0 15,30-2-15,-30 2 0,42-7 0,-13 2 16,1 0-16,2-1 0,8-3 16,2 0-16,-2 1 0,-1 2 15,5-2-15,-5-2 0,-5 1 16,-5 0-16,-7 1 0,-5-1 15,-4 2-15,-2 2 0,-2 0 0</inkml:trace>
  <inkml:trace contextRef="#ctx0" brushRef="#br0" timeOffset="118807.3406">21674 5898 0,'0'0'0,"0"0"0,0 0 0,0 0 15,-11 28-15,4-10 0,-3 6 16,-1 3-16,0 5 0,0 1 16,1 4-16,-1 8 0,2-3 15,-1 2-15,2-6 0,2-7 16,1-3-16,1-4 0,0-5 16,1-3-16,1-5 0,0-1 0,1-1 15,0-6-15,-2-3 0,1 0 0,2 0 16,-2 0-16</inkml:trace>
  <inkml:trace contextRef="#ctx0" brushRef="#br0" timeOffset="130295.5447">2398 6920 0,'0'0'0,"0"0"16,0 0-16,0 0 0,0 0 0,24 0 15,-24 0 1,0 0-16,0 0 0,28 0 15,-28 0-15,22 3 0,-11-1 0,1-1 16,0 0-16,0 0 0,1 0 16,1 1-16,2-1 0,2 0 15,0 0-15,1 0 0,-1 2 16,3-2-16,-2-1 0,7 0 16,2 0-16,-1-1 0,-2 1 0,2-2 15,0 2-15,2 0 16,-2 0-16,0 0 0,-1 2 0,1-1 0,-2-1 15,8 0-15,2 0 0,-3 1 16,-1-1-16,-1 0 0,2 0 16,0-1-16,0 1 0,2-1 15,-2-2-15,3 2 0,-3 1 0,-2 0 16,4-1-16,-2-1 16,1 0-16,3 0 15,0-1-15,0 3 0,-1 3 16,0-3-16,2 0 0,-4-3 15,1 0-15,0 2 0,0 2 16,1-1-16,-1-3 0,0 2 16,0 1-16,-2-1 0,2 1 0,-3 0 15,1 1-15,-2 0 0,0 1 16,1-2-16,1-2 0,-2 4 0,0 0 16,2-1-16,-3-1 0,1 1 15,2 1-15,-3-1 0,1 0 16,0-1-16,2 1 0,-3-1 15,1-1-15,0 2 0,1 1 0,1-1 16,2 0-16,-4 0 0,-2 1 16,3-2-16,1-2 0,-1 0 0,-1-1 15,-2 1-15,2 1 0,-1 1 16,-1 1-16,2-1 0,0 0 16,-1 0-16,-1-1 0,3-1 15,2 1-15,-1 0 0,-1 1 0,3 0 16,-1 0-16,0-1 15,-1 0-15,2-2 16,-1 2-16,0-1 0,0 2 16,-1-1-16,0-1 0,0 2 15,0 1-15,0-1 0,1-1 16,-1 0-16,0 1 0,2 0 16,1 0-16,-1 0 0,-1 0 0,0-1 15,2-1-15,0 2 0,-3 3 16,3-3-16,3 0 0,-4-1 0,-1-1 15,1 1-15,0 0 0,1 2 16,3 2-16,2-2 0,-1 0 16,-5-2-16,-2 1 0,7-1 15,-1 1-15,-1 0 0,0 0 0,0-2 16,-2 0-16,2 1 0,-1 1 16,0-1-1,2 0-15,-2-1 0,1 0 0,-1 1 16,4 0-16,-6 1 15,1 1-15,1-2 0,3 0 16,-3 0-16,0 1 0,-1 0 16,1-1-16,0 0 0,-2-1 0,1 1 15,1 1-15,1 1 0,-2 1 16,-1-1-16,0 0 0,1 0 0,0 0 16,-2 0-16,3-1 0,-1 2 0,0-1 15,-1-1-15,1-1 16,-3 1-16,0 1 0,4-1 0,1 0 15,1 0-15,-1 2 0,-1 1 16,4 1-16,-6-3 0,-1-1 16,3-1-16,0 1 0,-1 1 0,-1 2 0,2-1 15,3-1-15,-2-2 0,-3 0 16,1-1-16,2 0 16,-1 1-16,0 1 0,1-2 0,-1 2 15,2 0-15,-1 3 0,-1-4 16,0-4-16,-1 3 0,0 1 15,2 0 1,-3 1-16,2-1 16,1-1-16,-2 1 0,0 2 0,0-1 0,1 2 15,0-2-15,1 1 0,-1-1 16,-1 1-16,0 0 0,1 0 16,-2 0-16,-1-1 0,2 1 15,2 1-15,-3-2 0,-2 0 0,2 2 16,1-1-16,1-1 0,-1 0 0,0 1 15,0-1-15,2 0 16,-1 0-16,-1 2 0,1 0 16,-1-1-16,0 0 0,-1 0 0,1 2 15,0-3-15,0 0 0,0-1 16,2 1-16,-3 0 0,-1 0 16,2-2-1,3 2-15,-3 0 0,-2 3 0,2-3 16,2 1-16,-3 0 0,-1 0 15,2-1-15,2-1 0,-2 0 16,-1 0-16,0 1 0,2 0 16,0 0-16,2 0 0,-2 1 15,0 0-15,0 0 0,-1-1 16,0 0-16,0 2 0,0-1 0,0 0 0,-1 0 16,0 1-16,-1-2 0,0-2 15,3 4-15,1 0 0,0-1 16,-2 0-16,2 0 0,2 1 15,-2-2-15,-1 0 0,1 0 16,3-2-16,-3 2 0,-1 2 0,1-2 31,1 0-31,-1 0 0,-1 1 0,3-2 16,1-2-16,-3 2 0,0 1 16,0-1-16,3 0 0,-3-2 15,0 2-15,-1 0 0,1 0 16,1 1-16,-1 1 0,3-3 15,1 1-15,-3 0 0,-1 1 16,-2-1-16,0 0 0,1-2 0,-1 1 0,0 1 16,1 0-16,-1 1 0,0-1 15,0-1-15,2 0 0,-2 0 16,1 2-16,1-1 0,-1-1 16,2 1-16,0 1 0,0-1 15,-2-1-15,-1 2 0,0 3 16,0-3-16,1-2 0,-2 1 0,1 1 0,0 0 15,2 0-15,-1 0 0,-3 0 16,2-1-16,1 1 0,1-1 16,-2-1-16,0 0 0,1 1 15,-1 0-15,0 2 0,0-4 16,0 0-16,0 1 0,0 2 0,-1-1 31,0-2-31,0 1 0,-2 4 0,2-5 16,3 1-16,0-2 0,-1-1 15,-1 4-15,0 2 0,-1-1 16,-2-2-16,1 1 0,1 1 16,-1-1-16,0-1 0,2 0 15,2 0-15,-4 3 0,-2 2 0,-1-1 16,1-1-16,-3-2 0,-1-1 0,2 1 16,1 0-16,0-1 0,-1 1 15,1 0-15,-1 2 0,-1-1 16,0 0-16,1 0 0,2 0 15,-2 0-15,2 1 0,-1-1 16,0 0-16,-2 0 0,1 2 16,2-3-1,0-1-15,0 0 0,0 1 0,-2 1 16,1 0-16,0-1 0,-2-1 16,2 0-16,1 1 0,-2 2 15,-2 3-15,1-2 0,1-2 16,-1 0-16,1 1 0,0 0 15,0 1-15,0-1 0,-1 0 0,-1 2 16,1-2-16,0 0 0,3-1 0,-1 1 16,-1 0-16,-1 1 0,1 0 15,1 0-15,0 0 0,-2-1 16,1 0-16,1 0 0,0-1 16,0 1-16,-1-1 0,0 0 15,0 0-15,2 2 0,1-1 0,-2 1 16,-1-2-16,-1-2 0,0 1 0,2 1 15,0 0-15,-2 1 0,-3-1 16,3-1-16,1-1 0,-2 2 16,0 2-16,-2-2 0,-2 0 15,1-2-15,2 0 0,-1 1 16,2 1-16,-2-3 0,0 0 0,-3 0 31,3 1-31,-1 2 0,-1 2 16,0-1-16,1-1 0,1 0 15,-1 2-15,0-1 0,2 0 16,-1-1-16,-1 0 0,-1-1 0,0 1 16,1 0-16,0 1 0,1-1 0,1 0 0,-2 0 15,-2 0-15,2-1 16,3-2-16,-2 3 0,-2 1 0,0 0 16,0-1-16,1 1 0,-1 1 15,1-1-15,1-2 0,-2 2 16,-1 0-16,1 0 0,-1-2 0,1-1 31,2-1-31,-2 1 0,0 2 16,-1-1-16,2-1 0,-1 0 15,0-2-15,-1 3 0,0 2 0,1-2 16,1-1-16,0 0 0,-3 1 16,1 0-16,1 1 0,-2-3 15,-1 1-15,-1 2 0,1 2 16,-1 1-16,-1-1 0,0-1 0,1-2 15,0 1-15,1-2 0,-3 3 16,-1 0-16,-3 0 0,0-1 0,0-1 16,2 0-16,-2 0 0,0-1 15,0 1-15,1 1 0,-2-1 16,-1 0-16,1 0 0,0 0 16,-3 1-16,-2 2 0,-4-3 0,-2-2 15,-1 3-15,1-2 0,-1 2 16</inkml:trace>
  <inkml:trace contextRef="#ctx0" brushRef="#br0" timeOffset="132881.4302">19490 6837 0,'0'0'0,"0"0"0,0 0 0,0 0 15,0 0-15,0 0 0,0 0 16,0 0-16,26-12 0,-26 12 16,0 0-16,22-6 0,-22 6 0,0 0 15,30-2-15,-18 2 0,1-1 0,2 2 16,2 0-16,-1 0 0,1-1 0,2 0 16,3 1-16,1-1 15,0 0-15,9-1 16,1 1-16,1 1 0,0 1 15,2 1-15,0-2 0,8 1 0,-1-1 16,2 0-16,3-2 16,-2 0-16,-1 0 0,10 1 0,2 1 0,-6-1 15,-3-1-15,11 1 0,3 0 16,-6 1-16,-4 0 0,2 0 16,2 0-16,-2-4 0,-1 0 15,9-1-15,0 3 0,-6 0 16,-3 0-16,5-1 15,5 0-15,-6 1 0,-6-1 0,24 1 16,-5 0-16,-23 2 0,2 0 16,22-1-16,0 0 0,-10-2 15,-6-1-15,6 0 0,4 2 16,-5 0-16,-4 0 0,6 1 16,2 2-16,-7-2 0,-4 1 15,8-2-15,4 0 0,-6 0 0,-2 1 0,8 0 16,5 2-16,-9-1 0,-7-2 15,8 0-15,5 0 0,-4 0 16,-3 1-16,2 2 0,2 3 16,-7-4-16,-3-1 0,8-1 15,5-2-15,-6 2 0,-5 2 0,1 0 16,2 2 0,-5-2-16,-2-2 0,4 0 15,4-1-15,-10 6 0,-5 3 0,7-4 16,4-5-16,-2 0 15,1-1-15,0 3 0,2 4 0,-4-2 16,-4 0-16,4-2 0,4-1 16,-7 3-16,-2 2 0,2-3 15,3-2-15,-4-1 0,-4 4 0,4-2 16,1 1-16,-1-2 0,-3-2 0,3 3 16,0 1-16,-1 2 15,-3 1-15,3-2 0,4-2 16,-4-2-16,-4-1 0,3 1 15,3-1-15,-5 2 0,-3 2 0,6-1 16,5 0 0,-6 3-16,-6 2 0,5-4 15,1-3-15,-3 1 0,-2 2 0,2-1 16,2-2-16,-4 1 0,-1 1 16,1-1-16,1-2 15,0 0-15,-1-2 0,3 6 0,2 5 16,-20-6-16,1-2 0,22-3 15,0 1-15,-22 2 0,4-1 0,9 2 16,2 0-16,-6-1 0,-2-1 16,6 1-16,4-1 0,-4 2 0,-3 0 15,4-2-15,3 0 0,-3 1 16,-1 0-16,4 0 16,2 1-16,-2-1 0,-2 1 0,3-1 15,3 0-15,-4 0 0,-2 1 0,3-2 16,3 0-16,-4 1 0,-2-1 0,4 5 15,5 2-15,-5-4 16,-2-3-16,6 0 0,2 0 16,-9 1-16,0 0 0,25 0 0,-3 4 15,-30-2-15,1-2 0,24 4 16,0-1 0,-23 0-16,-2 0 0,22-2 15,2-4-15,-26 2 0,0 2 0,28 1 16,1 2-16,-25-2 0,0-1 15,20 0-15,-1 0 0,-8 0 16,-4 2-16,4 2 0,3 3 16,-6-5-16,-4-2 0,5-3 15,6 0-15,-20 2 0,4 0 0,19 0 16,-1 4-16,-4 0 0,-5 0 0,6-3 16,3-1-16,-8-3 0,-5 0 15,6 0-15,2 2 0,-2 2 16,-3 3-16,2 0 0,4 1 15,-2-2-15,-2-1 0,2 0 16,0 1 0,-3 1-16,-1-1 0,4 1 15,4 2-15,-6-3 0,-5 1 0,6-3 16,3-3-16,-6 7 0,-5 3 16,3-2-16,4-3 15,-4 1-15,-2-1 0,2 2 0,0 1 16,-19-3-16,2 0 0,7-2 15,3 0-15,-5 4 0,-1 3 0,2-3 0,0 2 16,-2-5-16,-2-3 0,-3 6 16,-1 1-16,-5 0 0,-4 0 15,-9 0-15,-6 0 0,0-1 0,0-1 16,0-2-16</inkml:trace>
  <inkml:trace contextRef="#ctx0" brushRef="#br0" timeOffset="134201.7745">2387 8152 0,'0'0'0,"0"0"16,0 0-16,0 0 0,0 0 0,22-4 16,-22 4-16,22-3 0,-22 3 0,30-3 15,-12 3-15,3 0 0,-2 0 16,6 2-16,2 1 0,0 1 15,2-1-15,12 3 0,3-1 16,-2 1-16,2 1 0,13 0 16,6-1-16,-3 0 0,-3-1 15,18 1 1,1-1-16,10-2 0,-4 0 0,10-1 16,2-2-16,-8 0 0,-7 1 15,40 1-15,-5 1 0,-13-2 16,-9-1-16,0 5 0,5 6 15,-11-1-15,-3 0 0,-27-4 16,-17-2-16,-11-1 0</inkml:trace>
  <inkml:trace contextRef="#ctx0" brushRef="#br0" timeOffset="135655.7494">23658 5977 0,'0'0'0,"0"0"16,0 0-16,-23-12 0,12 6 0,-7 2 16,-5-1-16,-4 2 0,-2 0 15,-16 2 1,-3 0-16,-2 2 0,0 1 16,-20 3-16,-4 3 0,-7 5 15,6 1-15,-16 11 0,0 3 16,8-2-16,7 0 0,-11 8 15,-7 7-15,-5 9 0,16-4 0,13 4 16,8 5-16,10-8 0,8-6 16,10 5-16,6 2 0,12-1 0,7-3 15,8-1-15,6-4 0,10-4 16,6-6-16,16 6 0,12 3 16,1-4-16,3-5 0,15-5 15,10-4-15,1 0 0,2-2 0,18 0 16,13-2-16,-1-6 15,-1-7-15,18 0 0,11-1 0,-7 4 0,-3 3 16,13-2-16,9 0 0,-10-2 16,-8 0-16,12-2 0,10-2 15,-15-1-15,-10-1 0,9 0 16,5 0-16,-12-2 0,-8-2 0,10-2 16,7-2-16,-14-1 0,-10 1 15,5-3 1,5-1-16,-14 0 0,-12 0 15,-2-4-15,-1-2 0,-14-1 16,-10 0-16,-5-6 0,-2-2 16,-19 0-16,-11 0 0,-11-2 15,-6-3-15,-6-2 0,-2 1 0,-15-11 16,-10-6-16,-10 5 0,-7 6 16,-18-9-16,-12-6 0,-6 6 0,-3 5 0,-18-9 15,-13-6-15,2 5 16,0 2-16,-25 2 0,-17-1 15,6 4-15,3 0 0,-22 1 0,-13 1 16,6 5-16,5 4 0,-21 8 16,-12 3-16,7 11 0,6 4 15,-24 12 1,-15 7-16,18 8 0,13 3 0,57-6 16,39-5-16,28-1 0</inkml:trace>
  <inkml:trace contextRef="#ctx0" brushRef="#br0" timeOffset="137620.5131">19488 6252 0,'0'0'0,"0"0"0,0 0 16,22 14-16,-13-9 0,3 4 15,5 4-15,-1 1 0,3 0 0,10 7 16,4 2-16,0 0 16,0-1-16,13 5 0,4 0 15,-4 0-15,-2-3 0,10 6 0,0-1 0,-6-5 16,-5-2-16,1 2 0,-5-1 15,-7-5-15,-4-3 0,-5-2 16,-3-2-16,-6-3 0,-4 0 0,-6-7 16,-7-2-16,3 1 0,-2-2 15,2 2-15</inkml:trace>
  <inkml:trace contextRef="#ctx0" brushRef="#br0" timeOffset="137868.0116">20368 6319 0,'0'0'0,"0"0"16,0 0-16,0 0 0,23 18 0,-23-18 16,25 20-16,-9-8 0,0 0 15,3 3-15,2 3 16,7 3-16,0-1 0,3 2 15,2 1-15,7 2 0,-3-1 0,1-2 16,-1 0-16,-5-1 0,-3-4 0,0 4 16,-5-2-16,-6-4 0,-6-2 0,-3-5 15,-3 0-15,0-2 0</inkml:trace>
  <inkml:trace contextRef="#ctx0" brushRef="#br0" timeOffset="138939.9696">3682 7565 0,'0'0'0,"0"0"0,0 0 0,0 0 15,19 20-15,-19-20 0,20 21 16,-20-21-16,25 27 0,-9-13 15,2 3-15,-1 0 0,0 1 0,7 5 16,1 1-16,-1-3 0,-1 1 0,4 2 16,-1-4-16,-4-3 0,-1 0 15,0-2-15,1-1 0,-5-2 16,-2-2-16,1-3 0,-3 1 16,-1-1-16,0 0 0,-5-5 15,-3-1-15,-1-2 0,0-3 0,-1 0 16,-1 1-1,1 1-15</inkml:trace>
  <inkml:trace contextRef="#ctx0" brushRef="#br0" timeOffset="139171.9197">4243 7480 0,'0'0'0,"0"0"0,18 10 15,-6-1-15,1 2 0,3 3 16,2 3-16,5 7 0,0 0 0,1 1 16,1 1-16,4 2 0,-3-4 15,2-1-15,-3 0 0,-2-1 16,-2-1 0,-5 2-16,-2 0 0,-5-4 15,-3-2-15,-2-3 0,-1-3 16,1-3-16</inkml:trace>
  <inkml:trace contextRef="#ctx0" brushRef="#br0" timeOffset="143285.1324">13749 6881 0,'0'0'0,"0"0"0,0 0 0,11-18 0,-11 18 0,0 0 15,11-21-15,-8 14 0,-1 1 16,-1 1-16,-1-1 0,-1 1 16,-1-1-16,-5 2 0,-4 2 15,-3 1-15,-4 2 0,-1 2 16,-3 2-16,-3 2 0,0 2 16,-8 4-16,0 4 0,-1 2 0,-2 1 0,-4 8 15,2 1-15,4 1 0,4 2 16,-2 5-16,4 0 0,8-2 15,8 0-15,7-3 0,7-4 16,5 0-16,3-2 0,11-2 16,8-4-16,7-4 0,7-3 0,4-5 15,5-4 1,8-3-16,-2-2 0,3-6 16,0-5-16,-14 2 0,-12 3 15,-9 2-15</inkml:trace>
  <inkml:trace contextRef="#ctx0" brushRef="#br0" timeOffset="143639.6766">14226 7009 0,'0'0'0,"0"0"15,0 0-15,0 0 0,0 0 16,-33 11-16,33-11 0,-28 15 16,28-15-16,-31 22 0,10-5 15,1-1-15,0 4 0,-2 6 16,2 3-16,3-2 0,4 0 0,4-3 15,5-1 1,5 1-16,6-4 0,8-6 16,7-6-16,5-3 0,2-4 15,3-7-15,3-5 0,-2-3 16,0-1-16,4-7 0,-2-5 16,-6 1-16,-6-1 0,-6-1 15,-6 0-15,-6 5 0,-4 4 0,-9 1 16,-9 1-16,-3 5 0,-3 3 0,-4 5 15,-4 4-15,0 3 0,0 2 16,4 3-16,3 3 0,3 1 16,4 4-16,6-3 0,4 1 15,7-1-15,4 0 0,0-2 0,-2-2 16,0-4-16</inkml:trace>
  <inkml:trace contextRef="#ctx0" brushRef="#br0" timeOffset="144002.3877">14745 7008 0,'0'0'0,"0"0"15,0 0-15,0 0 0,-17 24 16,17-24-16,-27 33 0,11-13 16,-1 2-16,0 4 0,-2 1 15,-4 4-15,1-4 0,3-4 16,2-3-16,0 1 0,2-5 0,4-4 15,4-4-15,3-5 0,4-3 16,5-3-16,2-6 0,3-5 16,3-6-16,4-3 0,4-2 0,7-8 15,0 1-15,1 5 0,-1 3 16,-3 6-16,-1 3 0,4-2 16,-1 3-16,-4 5 0,-3 7 0,-4 5 15,-4 4-15,-4 3 0,-2 2 16,-1 5-16,-3 2 0,0 1 15,-1 1 1,0 0-16,-1 2 0,1-2 16,1-1-16,3-1 0,2-2 15,-2-2-15,-1-4 0,0-1 16</inkml:trace>
  <inkml:trace contextRef="#ctx0" brushRef="#br0" timeOffset="144256.4592">15579 6807 0,'0'0'0,"0"0"0,0 0 15,-27 18-15,27-18 0,-27 23 16,9-5-16,-1 3 0,0 4 0,-8 10 16,1 2-1,1 1-15,3 3 0,-2 2 16,3-3-16,4-5 0,2-4 15,1 2-15,3-6 0,0-4 16,1-4-16,-2-5 0,-1 0 16,-4-8-16,-3-1 0,-1-5 15,0-3-15,4 0 0,2 2 0,4-1 16</inkml:trace>
  <inkml:trace contextRef="#ctx0" brushRef="#br0" timeOffset="144387.9769">15073 7074 0,'0'0'0,"0"0"0,25-4 15,-6 1-15,4 1 0,11-2 16,4 0-16,0-1 0,3 2 0,10 0 16,0-1-16,-2 1 0,0 0 0,2-3 15,-4-2-15,-11 1 0,-7 2 16,-7 2-16</inkml:trace>
  <inkml:trace contextRef="#ctx0" brushRef="#br0" timeOffset="144741.8724">15840 6989 0,'0'0'15,"0"0"-15,0 0 16,0 0-16,0 0 0,0 0 16,0 0-16,0 0 0,0 0 15,-22 23-15,22-23 0,-19 19 16,19-19-16,-20 26 16,11-9-16,-2-1 0,0 3 0,1 1 0,1 0 15,2-1-15,2-3 0,1 4 16,3-2-16,3-2 0,3-3 0,5-3 15,5-3-15,4-5 0,2-3 16,3-4-16,3-3 0,-1-6 16,1-3-16,2-4 0,-1 1 15,-2-1-15,0 0 0,-4 0 16,-2 3-16,-5 3 0,-3 3 0,-2 3 16,-2 1-1,-2 2-15,-1 2 0,-5 4 0,0 0 16,-5 7-16,1 1 0,0 3 15,-2 2-15,1 2 0,-1 2 0,2 1 16,-1 3-16,3-2 16,1 0-16,2 3 0,3-1 15,5-4-15,3-3 0,-2-3 0,-1-2 16,-2-1-16</inkml:trace>
  <inkml:trace contextRef="#ctx0" brushRef="#br0" timeOffset="144996.135">16641 6973 0,'0'0'0,"0"0"0,0 0 0,0 0 31,0 0-31,-34-5 0,34 5 16,-34 12-16,13-2 0,-2 2 15,-1 3-15,0 2 0,-1 1 0,-2 8 16,1 0-16,6-1 0,3-1 15,3 3-15,6-1 0,7-4 16,4-5-16,8-2 0,7-1 0,5-6 16,6-3-16,2-3 0,3-3 0,-7 0 0,-5 1 15,-3-1-15</inkml:trace>
  <inkml:trace contextRef="#ctx0" brushRef="#br0" timeOffset="145189.7573">16948 7065 0,'0'0'16,"0"0"-16,0 0 0,0 0 16,0 0-16,-12 27 0,12-27 0,-17 18 15,17-18-15,-17 25 0,8-10 16,0 2-16,1-1 0,1-2 16,0-3-1,2 0-15,1-1 0,3 0 16,1-2-16,0-2 0,0 0 0,0-1 15</inkml:trace>
  <inkml:trace contextRef="#ctx0" brushRef="#br0" timeOffset="145337.0726">16923 6888 0,'0'0'0,"0"0"15,0 0-15,0 0 0,0 0 16,27 14-16,-27-14 0,22 15 15,-7-6-15,-2-1 0,-2-2 16,-1 0-16</inkml:trace>
  <inkml:trace contextRef="#ctx0" brushRef="#br0" timeOffset="145733.9264">17322 7009 0,'0'0'0,"0"0"0,0 0 15,0 0-15,0 0 0,0 0 16,0 0-16,-22 27 0,22-27 0,-23 22 0,8-10 16,2 1-16,0 1 0,1 0 15,1 2-15,1-1 0,1-2 16,3 0 0,3-2-16,3 0 0,2 0 0,5-4 15,4-2-15,3-3 0,2-2 16,6-1-16,2-1 0,1-4 0,3-1 0,-2-2 15,0-1-15,5-5 0,-2-3 0,-1-1 16,-2-2-16,-2 3 0,-5 0 16,-2 4-16,-4-1 0,-2 5 15,-2 3-15,-2 2 0,-2 0 16,-3 4-16,-2 1 0,-2 4 16,-1 0-1,-3 5-15,0 3 0,-2 2 16,-1 0-16,1 3 0,1 0 15,1 1-15,2 1 0,2-2 16,2-2-16,3-1 0,5-2 16,2-1-16,3-1 0,-2-2 15,-1-1-15,-3-1 0</inkml:trace>
  <inkml:trace contextRef="#ctx0" brushRef="#br0" timeOffset="146022.7909">18207 6983 0,'0'0'0,"0"0"0,0 0 16,0 0-16,0 0 0,-30-2 16,30 2-1,-38 0-15,15 1 0,-4 2 16,-2 1-16,1 0 0,-1 1 0,-3 4 16,4 2-16,4-2 0,6 1 15,4 0-15,7 0 0,8 1 16,7 3-16,6 0 0,7 0 15,3 1-15,2 0 0,5 2 16,-2-1-16,-6-1 0,-4-3 0,-5-1 16,-3-2-16,-7 0 0,-8-1 0,-10-2 15,-9-2-15,-8-2 0,-5 0 16,-9-2-16,-5-2 0,2 0 16,11 2-16,8-1 0</inkml:trace>
  <inkml:trace contextRef="#ctx0" brushRef="#br0" timeOffset="148985.3694">5335 8149 0,'0'0'0,"0"0"0,0 0 16,0 0-16,0 0 0,22-8 0,-22 8 16,21-2-16,-21 2 0,24-3 15,-9 2-15,1 0 0,-2 0 16,4 0-16,2 0 0,1 0 16,-3 0-16,3-2 0,1 0 15,6-1-15,-1 1 0,2 0 0,0 1 16,-2-1-16,-1 2 0,0 0 0,2 1 15,-2-2-15,2 0 0,3 1 16,1 2-16,-3 0 0,0 0 16,2 1-16,1 0 0,-1 0 15,-4-2-15,5-2 0,4 2 16,-4-1 0,-2 0-16,0 0 0,2 0 15,1 1-15,-1 1 0,9-3 0,-4-2 16,2 1-16,-1 3 0,0 1 15,1 1-15,-3-1 0,-1 0 16,1-1-16,1-1 0,-2 1 16,0 0-16,2-1 0,2-2 15,-1 2-15,2-2 0,5 3 0,-1 2 0,-2-3 16,-1 0-16,1 1 16,0 1-16,-3-2 0,-2-3 0,2 2 15,4 1-15,-4 1 0,0-1 16,0 1-16,2 1 0,-1-1 0,-3 0 15,3-1-15,2 1 16,-2-1-16,-2 1 0,3 0 0,2 2 0,-3-1 16,-5-1-16,6 2 0,2 0 15,-1 1-15,-5 0 0,9 0 16,2-5-16,-11 2 0,-1-1 16,8 1-16,2 1 0,-7-1 15,-1-1-15,6 2 0,0 2 16,-7-1-16,-3 0 0,9 0 15,3-3-15,-5 2 16,-4 0-16,4 2 0,4 1 16,-4-4-16,0-1 0,2 0 15,2-1-15,-3 2 0,-1 2 0,1-3 16,1 0-16,-2-1 16,-3 2-16,6 0 0,5 2 15,-5-2-15,-2 0 0,3-2 16,2 2-16,-1-1 0,-3 1 0,2 0 0,1 3 15,-3-5-15,-4 0 0,4-1 16,2 0-16,-4 4 0,-3 2 16,3-4-16,2-1 0,-2 2 15,-3 3-15,2-1 0,1 0 16,-3 0-16,-1-2 16,1 0-16,3 0 0,-3-2 15,-3 0-15,2 2 0,3 0 16,-2 2-16,-2 1 0,0-2 15,2-2-15,-7 2 0,0 0 0,7 0 16,3 0-16,-7 1 0,0-1 16,3-1-16,1 1 15,-1 0-15,-3 0 0,3 1 0,4 0 0,-4-1 16,-3-1-16,2 2 0,3-2 16,-4 2-16,-2 2 0,3-3 15,3-1-15,-2-1 0,0 0 0,1 3 16,3 1-16,-3-2 0,-3-1 15,0 1-15,2 1 0,-1-2 16,0-1-16,2 1 0,2 0 0,-4 0 16,-1 1-16,2-2 0,0 0 15,0 1-15,-3 2 0,1-2 16,1-1-16,0 1 0,-2 0 0,1 2 16,3 0-16,-3 0 0,-1-2 15,2-2-15,2-2 16,-4 3-16,-3 3 0,4-3 15,3 0-15,-4 0 16,-4 0-16,3 1 0,2-2 16,-1 2-16,-2 2 0,2-2 15,2 0-15,-3 0 0,-1 0 0,2 0 16,0-3-16,-1 3 0,-1 0 16,1-2-16,2 1 0,-2 1 15,-2 1-15,2 0 0,4 0 0,-5 0 16,-2 1-16,1-2 0,3 0 15,-2-2-15,-2 1 0,3 0 0,2 0 16,-2 2-16,-1 1 0,0-2 16,1 0-16,-5-1 0,1-1 15,6 0-15,1-1 16,-7 1-16,2 0 0,7 1 16,-1-1-16,-3 3 15,-2 1-15,3-1 0,0 0 16,-3 1-16,-4-1 0,4-1 0,3 0 15,-7-1-15,1-3 0,5 3 16,1 2-16,-7-1 0,0 1 16,5-1-16,1 0 0,-4-1 15,2 1-15,-1-1 0,1 1 0,-2 0 0,-1-1 16,6 2-16,2 0 16,-8 0-16,0 0 0,2-1 0,2 0 15,0-1-15,0 0 0,5 1 16,-1 2-16,-7-2 0,-2 2 15,8-2-15,-1 0 0,-5 0 16,1 1-16,5-4 16,0 0-16,-7 1 0,-1 2 15,6-1-15,1 1 16,-5-1-16,-1 0 0,3 1 0,1 0 16,-1 0-16,0 0 0,5-1 15,-1 1-15,-5 0 0,0 2 16,1-1-16,2 0 0,-2 0 15,-2 0-15,6-1 0,2 1 0,-8-2 0,-2 0 16,9 0-16,0 0 16,-8-1-16,-2 1 0,2 2 0,2 2 15,1-2-15,0-2 0,0 0 16,1 1-16,-2 0 0,-1 0 16,2-1-16,1-1 0,-1 1 15,0 0-15,1 2 0,0 1 0,-2-1 16,-3-1-16,3-1 0,2 0 15,-1 2-15,-1 1 0,1-4 0,1-1 16,-1 2-16,-1 2 0,2-1 16,0-1-16,-1 1 0,0-1 15,2 0-15,1 0 0,1 2 16,-1 1-16,6 1 16,-2 0-16,-5-2 0,-1-1 15,6-1-15,1-1 0,-5 2 16,-3 0-16,2 0 0,3 0 15,-3-1-15,-2-1 0,1 1 16,1 1-16,-1 0 0,-1 1 16,2-3-16,3-1 0,-4 0 15,-2 3-15,2-1 0,1-2 0,-1 1 0,-1 2 16,1 0-16,-1 1 0,-5-3 16,-2-2-16,7 4 0,1 4 15,-7-3-15,0 0 0,-1-2 16,0-3-16,-1 3 0,-2 1 15,-2 0-15,-3 3 0,-2-3 0,-3 1 16,-1-1 0,-1 1-16,-6-1 0,-2 1 15,-2-1-15,2 1 0,-2-1 16</inkml:trace>
  <inkml:trace contextRef="#ctx0" brushRef="#br0" timeOffset="158964.8637">13026 8488 0,'0'0'15,"9"-2"-15,6 0 0,2-1 0,4 0 16,8-1-16,3-2 0,10-1 16,3 2-16,0-2 0,2-1 0,4 0 0,-2 2 15,-6 0-15,-3-1 0,-7 2 16,-5-1-16,-4 1 0,-7 2 15,-5-1-15,-5 1 0,-2 0 16,0 1-16,-2 1 0</inkml:trace>
  <inkml:trace contextRef="#ctx0" brushRef="#br0" timeOffset="159187.5694">13415 8214 0,'0'0'0,"0"0"15,0 0-15,0 0 0,0 0 16,5 22-16,-5-22 0,1 37 16,-2-13-16,0 7 0,1 6 0,0 4 0,0 0 15,0 15 1,0 1-16,1 7 0,0-3 16,0-2-16,1-10 0,-1-7 15,0-7-15,-1-8 0,-1-6 16,0-5-1,1-3-15,0-3 0</inkml:trace>
  <inkml:trace contextRef="#ctx0" brushRef="#br0" timeOffset="159366.0207">13439 8493 0,'0'0'0,"0"0"0,0 0 0,0 0 15,-24 20-15,24-20 16,-31 22-16,12-6 0,-2 3 15,-2 1-15,-2 0 0,-6 6 16,3 1-16,2-2 0,1-2 16,-1 1-16,3-4 0,4-4 15,4-3-15,3-3 0</inkml:trace>
  <inkml:trace contextRef="#ctx0" brushRef="#br0" timeOffset="159504.1471">13430 8506 0,'0'0'0,"0"0"0,0 0 15,0 0-15,23 12 0,-23-12 0,20 20 16,-8-8-16,1 3 0,0 0 16,-1 0-16,0-1 0,0-1 15,0 1 1,-1-2-16,-2-2 0</inkml:trace>
  <inkml:trace contextRef="#ctx0" brushRef="#br0" timeOffset="159719.5775">13762 8420 0,'0'0'0,"0"0"16,0 0-16,0 37 0,0-17 0,-1 6 0,-1 5 16,-1 10-16,1-1 0,1 10 15,2-1 1,0-7-16,2-5 0,0-1 15,0-8-15,-1-7 0,1-6 0,-2-9 16,-1-6-16,2 0 0,-2 0 16,0 0-16</inkml:trace>
  <inkml:trace contextRef="#ctx0" brushRef="#br0" timeOffset="160020.1452">13701 8426 0,'0'0'0,"0"0"16,0 0-1,27-11-15,-15 6 0,4-1 0,5 1 16,3-1-16,1-2 0,8 1 16,0-1-16,-2 2 0,0 1 15,4 1-15,-3 2 0,-2 3 16,-4 3-16,-1 5 0,-3 3 16,-4 5-16,-2 7 0,-5 4 0,-2 3 15,-4 3-15,0 2 0,-3 1 16,-3 2-16,-3 4 0,-1-3 15,-1-4-15,2-5 0,-1-4 16,1-4-16,0-5 0,-2-2 16,0-3-16,-3-2 0,-1-4 0,-1-1 0,0-4 0,-1-2 15,-6-5 1,-3-1-16,3 0 0,4 1 0,3 1 16</inkml:trace>
  <inkml:trace contextRef="#ctx0" brushRef="#br0" timeOffset="160189.2093">13823 8557 0,'0'0'0,"0"0"0,0 0 0,26-8 0,-26 8 0,28-6 31,-11 3-31,2 1 0,1-1 0,0 0 0,0 0 16,2 0-1,-3 0-15,-2 2 0,-3 2 0,-4 0 0,-2-1 16,-3 1-16,1-1 0,-2 0 15</inkml:trace>
  <inkml:trace contextRef="#ctx0" brushRef="#br0" timeOffset="160336.5096">13762 8703 0,'0'0'16,"0"0"-16,0 0 0,0 0 0,0 0 16,0 0-16,0 0 0,34-3 15,-34 3-15,38-3 0,-15 1 16,0-1-16,1 0 0,0 1 0,0-2 15,-3 2-15,-2-1 0,2 0 0,-3 0 16,-3 1-16</inkml:trace>
  <inkml:trace contextRef="#ctx0" brushRef="#br0" timeOffset="160490.2894">13826 8857 0,'0'0'16,"0"0"-16,0 0 0,0 0 0,25 4 15,-25-4-15,30-1 0,-10-1 16,2-2-16,3 0 0,3-2 16,2-1-16,0-1 0,4-1 15,-6 2-15,-4 0 0</inkml:trace>
  <inkml:trace contextRef="#ctx0" brushRef="#br0" timeOffset="160653.1905">14520 8181 0,'0'0'0,"0"0"15,0 0-15,0 0 0,0 0 16,0 0-16,16 23 0,-16-23 16,7 25-16,-7-25 0,6 22 15,-4-12-15</inkml:trace>
  <inkml:trace contextRef="#ctx0" brushRef="#br0" timeOffset="160954.1303">14955 8274 0,'0'0'0,"0"0"0,0 0 0,0 0 15,-23 7-15,23-7 0,-34 14 16,11-4-16,0 0 0,-5 2 0,-5 1 0,-9 4 15,1 0-15,1 0 0,1 1 16,-2 1-16,7-4 0,6-2 16,7-3-16,5 0 0,3-2 15,11 0-15,9-1 0,6-3 16,7-4-16,7-2 0,9-2 16,-1 0-16,0-3 15,10 2-15,3 2 0,-6-3 16,-5-1-16,-1-1 0,-3 1 15,-7 0-15,-3 1 0,-5 1 16,-5 1-16,-2 1 0</inkml:trace>
  <inkml:trace contextRef="#ctx0" brushRef="#br0" timeOffset="161139.1991">14357 8694 0,'0'0'0,"0"0"0,0 0 0,0 0 16,0 0-16,28 2 0,-28-2 15,42-6-15,-16 2 0,6-3 16,6-1-16,0 1 0,2-1 0,12-3 16,1-1-1,4 1-15,-6 0 0,2 1 16,-7 1-16,-12 1 0,-7 2 0,-6 0 16,-6 1-16,-3 1 15</inkml:trace>
  <inkml:trace contextRef="#ctx0" brushRef="#br0" timeOffset="161355.5884">14701 8556 0,'0'0'0,"0"0"0,0 0 16,-3 23-16,3-23 0,-8 28 0,1-9 15,-1 3-15,0 1 0,-3 7 16,-1 2-16,1-2 0,1-3 0,-2 1 15,0-3-15,0-4 0,-1-3 16,4-3-16,0-4 0,2-1 0</inkml:trace>
  <inkml:trace contextRef="#ctx0" brushRef="#br0" timeOffset="161509.3782">14737 8740 0,'0'0'15,"0"0"-15,0 0 0,18 27 16,-10-15-16,3 3 0,3 3 16,3 6-16,-1 1 0,1-1 0,0-2 15,1 1-15,0-4 0,1-4 16,2-5-16,-2-3 0,-1-5 0,-4 0 16,-1 0-16,-4-1 0</inkml:trace>
  <inkml:trace contextRef="#ctx0" brushRef="#br0" timeOffset="161987.9167">15423 8368 0,'0'0'16,"0"0"-1,0 0-15,0 0 16,-15 35-16,1-5 15,-5 8 1,6-2 0,4-1-16,8-7 0,6-6 0,3-5 0,2-4 0,8-2 0,5-6 15,0-4-15,-1-1 0,8-7 16,1-5-16,-4 0 0,-2 1 16,-5-2-16,-3 1 0,-4 0 15,-2 1-15,-7-2 0,-4 0 16,-3 1-16,-3 2 0,-5 3 15,-3 0-15,2 2 0,0 4 16,0-1-16,0 1 0,1 2 0,2 1 16,2 0-16,1 3 0,1 3 31,2 1-31,0 6 0,0 4 0,1 3 16,1 3-16,0 7 0,1 4 15,-1 9-15,0-1 0,1-1 16,1 2-16,0 0 0,1-6 15,2-1-15,-1-5 0,0-5 0,1-6 16,0-6-16,0-4 16,2-7-16,-1-6 0,0 1 0,-2-1 15,-1 1-15</inkml:trace>
  <inkml:trace contextRef="#ctx0" brushRef="#br0" timeOffset="162241.8999">15916 8356 0,'0'0'0,"0"0"16,0 0-1,0 0-15,0 0 0,-12 27 16,12-27-16,-11 28 0,11-28 0,-11 31 0,7-17 16,0 0-16,3-1 0,3 0 15,4-1-15,3-2 0,3-2 0,4-1 16,6-4-16,7 0 15,0-2-15,1-3 0,2-2 16,-3-1-16,-1 0 0,1 1 16,-4-2-16,-4 2 0,-2 1 0,-5 0 15,-2 0-15,-2 1 0</inkml:trace>
  <inkml:trace contextRef="#ctx0" brushRef="#br0" timeOffset="162796.9681">16036 8399 0,'0'0'0,"0"0"0,0 0 15,0 0-15,0 0 0,0 32 16,0-32-16,-2 29 0,2-29 0,-2 37 16,1-13-16,-1-1 15,-1 0-15,1 10 0,1 0 0,0-2 0,1-4 16,0-2-16,0-2 0,0-4 15,0-2-15,-2-4 0,-1-4 16,-3-3-16,-2-2 0,-2-4 16,-1-1-16,1-1 0,3 1 0,-9-8 15,-6-6-15,0 0 16,1 2-16,4 2 0,2 4 0,1-1 0,3 1 16,4 3-16,4-1 0,4 2 15,5 1-15,7-2 0,6 2 16,3 0-16,3-1 0,4 2 15,3 2-15,6 1 0,0-1 16,-4 1-16,-2 0 0,-6 1 16,-1-2-16,-3 2 15,-6 0-15,-8 2 16,-6 1-16,-9 2 0,-7 3 0,-7 0 16,-4 1-16,-8 0 0,-7 3 15,3-1-15,1-1 0,-6 2 16,0-2-16,7 0 0,4-1 0,8-3 15,6-1-15,7-3 16,5 0-16,13-1 0,8-1 0,4 0 0,5-2 16,11-1-16,6-1 15,0 0-15,0-1 0,2 1 0,2-2 16,-4 2-16,-3-1 0,-1 1 16,-4-2-16,-8 0 0,-8 0 15,-3 1-15,-4 0 0,-4 1 0</inkml:trace>
  <inkml:trace contextRef="#ctx0" brushRef="#br0" timeOffset="163699.7132">14552 8096 0,'0'0'16,"-24"-1"0,-10 1-1,-10 1-15,-9-1 0,-15 0 16,-14-2-16,-1 1 0,14 3 0,-9 2 16,-5 1-16,-23 4 0,10 0 0,9 5 15,6 4-15,11 4 16,8 3-16,5 2 0,2 1 15,1 1-15,1 2 0,6 3 0,4-1 16,2 5-16,2 2 0,7 0 0,4 3 16,8-1-16,6 1 0,7-2 15,2-1-15,6 2 0,5 3 16,8-5-16,6-2 0,7-4 16,5-4-16,9 2 0,9 0 15,3-4-15,3-3 0,9-3 0,7-4 16,7 0-1,5 0-15,8-5 0,5-3 16,4 1-16,4-1 0,9-2 16,8-2-16,-4-2 0,-3-2 0,8-1 15,5 1-15,-3-2 0,0-2 16,7 2-16,5 2 16,-7 0-16,-3 0 0,-4-4 0,0 0 15,-9-3-15,-3-1 0,-5-3 0,-1-2 16,-11-2-16,-8-2 0,-7-1 15,-5-1-15,-10-7 0,-8-2 0,-4-4 16,-2-3-16,-9-4 0,-6 1 16,-9 2-16,-5 1 0,-9-3 15,-5-3-15,-8-3 0,-5-2 16,-12-2 0,-10-1-16,-7 0 0,-6 3 15,-5 2-15,-5 2 0,-13 1 0,-10 2 16,-2-2-16,-3-1 0,-8 5 15,-5 2-15,2 3 0,0 3 16,-5 4-16,-7 3 0,3 4 16,0 3-16,-6 0 0,-3-1 15,5 5-15,4 2 0,-7 6 0,-3 2 0,4 0 16,4 1-16,0 3 0,-2 2 16,7 3-16,5 4 0,2-1 15,3 0-15,5 4 16,3 2-16,4 0 0,3 0 15,13 1-15,8 0 0,16-6 16,11-6-16,7-1 0</inkml:trace>
  <inkml:trace contextRef="#ctx0" brushRef="#br0" timeOffset="202289.7306">3307 10680 0,'0'0'0,"0"0"0,0 0 0,0 0 16,0 0-16,0 0 0,0 0 15,25-5-15,-25 5 0,0 0 0,22-4 16,-22 4-16,0 0 0,26 0 0,-14 1 15,1 0-15,2-1 0,1 0 16,3 0-16,1-1 0,1 1 16,1 0-16,4 0 0,6 0 15,-2-1-15,5-1 0,3 1 16,-3 0-16,-3-2 0,12 1 0,0 0 16,-2 0-16,-2 0 0,11-1 0,-1 1 15,-4 0-15,-6 0 0,5 0 16,4 1-16,-6-1 0,-2 0 0,12-1 15,1-1-15,-5 1 16,-7 1-16,6-1 16,2 1-1,-4 0-15,-6-1 0,11 0 0,2-1 16,-11 1-16,-1 2 0,9-1 0,2 0 16,-7 2-16,-3-1 0,2-1 15,3-1-15,-3 2 0,-6 0 0,5 1 16,4 2-16,-4-1 15,-3 0-15,6-1 0,3 0 16,-7 0-16,-3 2 0,5-3 0,5-2 16,-4 2-16,-5 3 0,6-3 0,4-2 15,-6 1-15,-5-1 0,26 1 16,1 1-16,-32 0 0,-3 1 0,28 1 16,1 0-16,-26-2 15,0-2-15,27-2 0,-1 0 16,-25 3-16,-2-1 15,27 1-15,-1 1 16,-6 3-16,-5 2 0,2-1 0,2-2 16,-2 0-16,-3 2 0,2 0 15,1-2-15,-6 4 0,-3 1 0,5-4 16,5-3-16,-7 0 16,-4-1-16,8 3 0,7 2 15,-11 1-15,-6 2 0,10-4 0,5-2 16,-9 0-16,-5 0 0,7 0 0,2 2 15,-4-1-15,-2 0 0,4 4 16,3 0-16,-5-3 0,-3-3 16,4 1-16,5 1 0,-5 0 15,-3 0-15,1 1 0,1-1 16,-3 0-16,-3-1 16,6-2-16,4-1 0,-2 0 15,-2 0-15,-1 3 0,-1 3 16,-18-2-16,1 0 0,21-1 15,1 0-15,-19 0 0,1 1 0,22-1 16,-2 1-16,-22 0 16,2 1-16,6 1 0,5 0 15,-4-2-15,-3 0 0,4-1 0,2-1 0,-1 1 16,-2 0-16,4 0 0,3-1 16,-4 1-16,-5 0 0,5 1 15,5 0-15,-3 1 0,-3-2 0,3 0 16,2 1-16,-4 0 15,-1 1-15,2-1 0,5 1 16,-5-1-16,0 1 0,3-2 0,2-2 0,-4 4 16,-2-1-16,4 0 0,2 0 15,-4-1-15,-5 0 0,5 0 16,2-1-16,-4 1 0,0 0 0,3 1 16,3-1-16,-4 0 15,-2 1-15,4 0 0,3 0 16,-3 1-16,-3 1 15,4-4-15,3-1 0,-5 1 16,-5 0-16,5 1 0,2 1 16,-3-1-16,-2-1 0,3 2 15,2 0-15,-3-1 0,-3 1 0,5 1 16,2 1-16,-4-2 16,-2 0-16,4-1 0,3 0 15,-5 2-15,-3-2 0,7 2 0,3 0 0,-6-1 16,-5-2-16,6 1 0,4-1 15,-7 2-15,-2-1 0,7 0 16,5 0-16,-8 1 0,-5 1 0,6-3 16,3-3-16,-6 4 0,-5 1 15,6-1-15,4-1 16,-6 1-16,-4-1 16,5 0-16,4 1 0,-5 1 15,-4 1-15,5-3 0,3 0 16,-6 0-16,-3 1 0,7 0 15,3 0-15,-5 1 0,-4 0 0,6 1 16,5-1-16,-5-1 0,-5 1 16,7 0-16,4 1 15,-7 1-15,-3-2 0,6 0 0,4 0 0,-6-1 16,-5-2-16,10 3 0,4 1 16,-6 1-16,-4 0 0,4-2 15,4-3-15,-4 3 0,-4 2 0,7 0 16,3 2-16,-4-2 15,-4-1-15,10 0 0,4-4 16,-12 5-16,-2 0 0,25 1 0,-2 0 0,-30-2 16,0 1-16,26-2 0,1-2 15,-10 1-15,-6 1 0,6 1 16,4 1-16,-11 3 0,-6 2 0,8-4 16,7-2-16,-8-1 0,-4 1 15,5 0-15,2 1 16,-3-2-16,-5 0 15,3 0-15,3 3 0,-8 0 16,-3 2-16,6-2 0,5-1 16,-4-3-16,-4-1 0,3 1 15,-1 1-15,-15-1 0,1 1 0,22 1 16,-2-2-16,-21 0 0,0 1 16,9-1-16,5-1 15,-11 2-15,-3 1 0,6-1 0,6-1 0,-7 0 16,-5-1-16,5 1 0,2-2 15,-4 2-15,-3-1 0,0 3 16,3 1-16,-5-1 0,0-2 0,2 1 16,4-1-16,-6 1 15,-3 1-15,1-1 0,0 2 16,-1-3-16,0 0 0,1 1 16,1-1-16,-5 2 15,-3-2-15,0 1 0,-2-1 16,-1 0-16,0 0 0,0 0 15,0 0-15,-2 0 0,1-1 0,-1-1 16,-1 1-16,0 1 0,-3 1 16,0-1-16,-2 0 15,0 0-15,-1 0 0,-1 0 0,0 0 0,-2 0 16,3-1-16,-3 1 0,-4 0 16,0 0-16,-3 0 0,2 0 15,-1 0-15,2 0 0</inkml:trace>
  <inkml:trace contextRef="#ctx0" brushRef="#br0" timeOffset="204549.7528">14106 9817 0,'0'0'0,"0"0"0,0 0 15,29-17-15,-15 9 0,2-2 16,3-2-16,7-2 0,-1-2 0,3 0 16,1-1-16,8-4 15,0 2-15,3 1 0,2 2 16,1 0-16,0 2 0,11-3 0,1-1 16,-2 2-16,-3 2 0,13 1 0,2 3 15,-4 2-15,-3 1 0,5-1 16,3 1-16,5 0 15,-6 2-15,6 4 0,1 3 16,-4 2-16,-4 2 0,36 3 16,-2 0-16,-15 1 0,-11 0 0,5 3 15,2 3-15,-9 3 0,-5 2 0,3-1 0,-1-1 16,-4-2-16,-5-2 0,4 2 16,3 3-16,-9 2 0,-5 2 0,2 0 15,2 0-15,-8-3 0,-2 0 16,-2 0-16,-2 4 15,-8-3-15,-6 0 0,2 0 0,0 3 16,-2 0 0,-2 1-16,-5 0 0,-3 0 15,-2-2-15,-1 1 0,-2 3 16,-1 3-16,-2-6 0,-2-5 0,-4-7 16,2 6-1,-2 0-15,0 1 0,-2 0 0,0 1 16,-2-3-16,-1 0 0,-1 5 0,0 1 15,-2 0-15,0-1 0,-4 0 0,-3 1 16,1-5-16,1-5 0,-2 2 16,-4 2-16,1 1 0,-2 0 0,-5-1 15,-4 1-15,0-3 16,2-2-16,-2-1 0,-3 1 16,0 0-16,2 2 0,-6-1 0,-4 1 15,2-4 1,1-2-16,-12 1 0,-4-2 15,4 1-15,4 1 0,-5-2 16,-2-2-16,1 1 0,4-1 0,-4 0 16,-4-3-16,1-1 0,3-1 15,-10-2-15,2 0 16,3-2-16,3-1 0,-7 0 0,-4 2 16,7 1-16,6-2 0,-9-3 0,-2-2 15,11 1-15,3-1 0,-28-5 16,2-1-16,7 4 0,5 3 0,-1-7 15,1-5-15,9 2 0,8-1 16,-8 0-16,-7 1 0,10 3 16,5 2-16,-4-3 0,-4-2 15,5-1-15,2-1 0,-2 0 0,-3-2 16,5 1-16,3 2 0,-1-1 16,-1 0-16,7 0 0,4-1 0,-6-1 15,-1-2-15,5 7 0,4 2 16,3-3-16,0-3 0,13 6 15,0 0-15,-2-4 0,0-4 16,2 2 0,2 4-16,2-7 0,1-2 15,3 4-15,0 1 0,2 1 0,0-1 16,2 0-16,2-3 0,1-1 16,1-2-16,0 4 0,1-1 15,1 1-15,2 0 0,1 2 16,0 1-16,6-3 0,1-2 15,1 3-15,0 3 0,2-1 0,2 0 16,-1 1-16,1-1 0,5 2 0,1 0 16,-1 3-16,0 1 0,1 2 15,2-1-15,-3 3 0,-1 4 16,-2-1-16,-1 0 0,-4 4 16,-4 1-16,-1 1 0,-2 1 15,-3 0-15,-2-1 16,0 0-16</inkml:trace>
  <inkml:trace contextRef="#ctx0" brushRef="#br0" timeOffset="205475.8532">16622 10615 0,'0'0'16,"0"0"-16,0 0 0,0 0 0,0 0 0,0 0 15,0 0-15,0 0 0,0 0 16,0 0-16,0 0 0,0 0 16,0 0-16,0 0 0,-26-8 15,26 8-15,0 0 0,0 0 16,-23 5-16,23-5 0,0 0 0,-17 13 15,17-13-15,0 0 0,-20 14 0,11-9 16,-1 1-16,0-1 0,-1 2 16,-1-2-16,0 0 0,0 2 15,0 0-15,1-1 0,0 1 16,1-2-16,0 1 0,0-1 16,0 1-16,1-1 0,1-1 0,2 2 15,-1-3 1,2 1-16,0-1 0,4 0 15,2 1-15,2-1 0,2 1 16,4 1-16,3-2 0,2 1 16,2 1-16,1-1 0,3 1 15,0-1-15,0 0 0,7 2 16,1 0-16,-3-1 0,-2-1 16,-1-1-16,0 0 0,-2 0 0,-2-1 0,-3 1 15,-2 1-15,-2-2 0,-2 0 16,0 1-16,-2 1 0,-2-3 15,-1-3-15,-1 1 0,0 1 16,1 1-16,-1-1 0,-1 0 16,-2 0-16,2-3 0,1 3 0,-3 0 15,1-2 1,-1 2-16,3 3 0,-3-3 16,2 2-16,-2-2 0,-1-4 15,-1 0-15,-1-1 0,-1-1 16,1-2-16,0-1 0,-2-2 15,0 1-15,-2 0 0,1-1 16,0 1-16,0 0 0,1 1 0,-1-2 16,0-2-16,-1 1 0,0 2 0,-1-2 15,0 1-15,1-1 0,2 2 16,-1 1-16,2 0 0,0 1 16,0 2-16,1 1 0,1 0 15,0 1-15,-1 0 0,2 1 16,0 0-16,0 0 0,1 3 15,-2-2-15,2 2 0,-3 2 16,-1 1-16,2 0 16,0-1-16,0 0 0</inkml:trace>
  <inkml:trace contextRef="#ctx0" brushRef="#br0" timeOffset="207419.7412">17391 10647 0,'0'0'0,"0"0"0,0 0 0,0 0 0,0 0 16,0 0-16,0 0 0,0 0 0,0 0 15,0 0-15,0 0 0,0 0 16,26 0-16,-26 0 0,0 0 16,27 10-16,-27-10 0,27 10 15,-27-10-15,38 7 0,-18-5 0,5 1 16,4-1-16,1 1 15,0 0 1,13 0-16,5-1 0,-2 0 0,0-1 16,14 1-16,4 0 0,7 2 15,-5 0-15,13 0 0,2 0 16,-10 0-16,-5 1 0,14-2 16,4 2-16,-11-1 0,-7-1 0,42 2 15,0 0-15,-20-3 0,-13-2 16,4 2-16,5 3 0,-9-2 0,-5-2 15,6 2-15,4-1 0,-10 1 16,-8 1-16,13-2 0,7-2 16,-12 3-16,-6 3 0,10-2 15,7 0-15,-12 0 0,-7-1 0,11-2 16,7-1-16,-8 3 0,-6-1 16,5 0-1,2 1-15,-6-2 0,-7-1 0,7 0 16,5 2-16,-11 1 15,-8 2-15,6-1 0,7 0 16,-4-5-16,-3-3 0,9 5 16,7 2-16,-16 1 0,-9-1 0,7 0 15,7-2-15,-4-2 0,-3-2 16,5 4-16,3 3 0,-11 1 0,-8 2 16,8-2-16,6-2 0,-8-1 15,-6 0-15,0 0 0,2 0 16,-3 4-16,-2 2 0,0-5 15,1-4-15,-2 3 0,-1 3 0,-3-4 16,0 0-16,-6 4 0,-4 1 16,-1-2-16,-2-3 0,-5-1 0,-4-2 15,-6 1-15,-4-1 0,-6 2 16,-4-2-16,-8-3 0,-5-2 16,4 2-16,3 1 0,2 1 0</inkml:trace>
  <inkml:trace contextRef="#ctx0" brushRef="#br0" timeOffset="207990.3049">17625 9238 0,'0'0'0,"12"-2"16,7 1-16,2 1 0,3 0 0,15-2 15,16-2-15,4 0 0,4 0 16,15 1-16,3 3 0,6 0 15,-6-2 1,0 2-16,-7 2 0,-16 2 0,-9 0 16,-16 2-16,-10-2 15,-6 0-15,-5-1 0,-3-1 0</inkml:trace>
  <inkml:trace contextRef="#ctx0" brushRef="#br0" timeOffset="208206.6555">17884 9378 0,'0'0'0,"0"0"0,0 0 16,-3 18-16,3-18 0,-5 25 15,2-8-15,0 3 0,-1 1 16,0 6-16,-1 4 0,-3 8 16,0 1-1,0-3-15,2-1 0,-2 1 0,0-5 16,1-4-16,0-4 15,0-6-15,1-3 0,0-3 0,2-2 16,-1-2-16</inkml:trace>
  <inkml:trace contextRef="#ctx0" brushRef="#br0" timeOffset="208391.7947">18410 9344 0,'0'0'0,"0"0"0,0 0 0,0 0 15,0 0-15,0 0 0,-9 24 16,9-24-16,-22 19 0,22-19 16,-34 25-16,14-12 15,-1-1-15,-1 0 0,1 0 16,-2 1-16,3-2 0,4-2 16</inkml:trace>
  <inkml:trace contextRef="#ctx0" brushRef="#br0" timeOffset="208545.0896">18149 9496 0,'0'0'0,"0"0"16,0 0-16,0 0 0,7 26 0,-7-26 15,5 24-15,-3-9 0,0 3 16,-1 2-16,0 2 0,-1-3 16,0-1-16,2-2 0,-1-1 15,-1 0-15,0-4 0,0-1 0,0-2 16,0-1-16</inkml:trace>
  <inkml:trace contextRef="#ctx0" brushRef="#br0" timeOffset="208761.3689">18247 9532 0,'0'0'0,"0"0"0,19-4 16,-6 2-16,3 0 0,4 0 16,3 1-16,8 0 15,1 0-15,1 3 0,0 0 16,4 1-16,-4 2 0,-3 0 15,-2 1-15,-4 1 0,-3 2 16,-5 0-16,-5 0 0,-7 2 0,-5-2 16,-7 3-16,-3 4 15,-3-2-15,-4 1 0,-5-3 16,-4-1-16,5-1 0,3-2 0,5-2 0</inkml:trace>
  <inkml:trace contextRef="#ctx0" brushRef="#br0" timeOffset="208939.9086">18289 9633 0,'0'0'0,"0"0"15,0 0-15,25 1 0,-25-1 16,29 2-16,-13-1 0,1 0 16,0-1-16,2 1 0,1 2 15,3-1-15,-2 1 0,-4 1 16,-6 1-16,-1-1 0,-2-1 0,-1 0 15</inkml:trace>
  <inkml:trace contextRef="#ctx0" brushRef="#br0" timeOffset="209093.1854">18142 9744 0,'0'0'0,"0"0"0,0 0 16,0 0-16,0 0 0,0 0 16,0 0-16,0 0 0,33 2 0,-33-2 15,44-1-15,-17 0 0,1 1 16,2 0-16,1 0 0,8 0 0,-2 0 15,-3-2-15,-3 0 0,0-1 16,-6 1-16,-4 0 0</inkml:trace>
  <inkml:trace contextRef="#ctx0" brushRef="#br0" timeOffset="209325.1096">18392 9786 0,'0'0'0,"0"0"0,0 0 16,0 0-16,0 0 0,10 27 16,-10-27-16,2 26 0,-2-26 0,-3 33 15,0-16-15,0 0 0,-1 0 16,0-3-16,-2-1 0,0-1 0,-1 0 16,-1-3-16,1 0 0,-2-2 0,-1 0 15,-1-5-15,-2-3 16,2 0-16,1-1 0,1 1 0</inkml:trace>
  <inkml:trace contextRef="#ctx0" brushRef="#br0" timeOffset="209463.2656">18247 9818 0,'0'0'0,"0"0"0,0 0 0,0 0 16,0 0-16,0 0 0,-6 22 15,6-22-15,0 0 0,-18 29 0,18-29 16,-14 21-16,8-11 0,0 1 15,2 3-15,-1-4 0,2-2 16,0-1-16,1-1 0,-1-1 0</inkml:trace>
  <inkml:trace contextRef="#ctx0" brushRef="#br0" timeOffset="209579.189">18476 9924 0,'0'0'0,"0"0"0,0 0 15,0 0-15,23 7 0,-23-7 0,0 0 16,23 19-1,-15-13-15,1 1 0,0-1 16,0 0-16,-2-2 0,0-1 0,-2 0 16,1 1-16</inkml:trace>
  <inkml:trace contextRef="#ctx0" brushRef="#br0" timeOffset="209895.5327">19194 9233 0,'0'0'0,"0"0"15,0 0-15,0 0 0,0 0 0,-19 14 16,19-14-16,-26 18 0,26-18 0,-37 23 0,15-9 16,2-1-16,2 0 0,0 0 15,3-1-15,-3 2 0,5-1 0,4-1 16,3 0-16,4-2 0,4-2 15,7 1-15,7-2 0,0-1 16,3-2-16,4 0 0,5 0 16,-2-2-16,-1 2 15,4-1-15,-4 3 16,-3-3-16,-3 1 0,-7-2 16,-6-1-16,-1 0 0,0 0 0,-2 0 15</inkml:trace>
  <inkml:trace contextRef="#ctx0" brushRef="#br0" timeOffset="210111.484">18842 9632 0,'0'0'0,"0"0"0,0 0 16,0 0-16,0 0 0,0 0 0,24 4 0,-24-4 15,31 4-15,-11-1 0,3 0 16,-1 0-16,0-1 0,2 3 16,0-1-16,-2 1 0,-1-1 15,2 2-15,-3 1 0,-5-2 16,-2 0-1,-6 3-15,-6 0 16,-4 1-16,-3-2 0,-3 1 0,-3 1 16,-3-4-16,-3 0 0,4-2 15,2 0-15,1-1 0</inkml:trace>
  <inkml:trace contextRef="#ctx0" brushRef="#br0" timeOffset="210381.1055">18985 9686 0,'0'0'0,"0"0"16,0 0-16,0 0 0,0 0 0,-9 31 0,9-31 0,-10 25 16,10-25-16,-11 29 0,5-14 15,1 0-15,-1 1 0,3-4 16,2-1-16,2 0 0,1 2 0,3-4 16,4 0-16,3-1 15,5 0-15,6 0 0,4-2 16,-1-1-16,0 0 0,1-3 0,0-2 15,-2 0-15,-4 0 0,2 0 16,-2-1-16,-5-3 16,-2-1-16,-7 1 0,-2-3 15,-3-2-15,-1-3 0,0 3 16,0 1-16,0 1 0</inkml:trace>
  <inkml:trace contextRef="#ctx0" brushRef="#br0" timeOffset="210549.4676">19461 9559 0,'0'0'16,"0"0"-16,0 0 0,0 0 0,0 0 15,3 26-15,-3-26 0,-1 20 16,1-20-16,-2 24 0,1-9 16,1-3-16,0 0 0,1-2 15,1-4-15,0 0 0,-1-1 0,0 0 16</inkml:trace>
  <inkml:trace contextRef="#ctx0" brushRef="#br0" timeOffset="210812.566">19725 9462 0,'0'0'15,"0"0"-15,0 0 0,5 19 0,-5-19 0,0 25 16,-3-3-16,0 1 0,-1 5 15,-2 4-15,0 2 0,-2 8 16,0-3-16,0 7 0,3-4 16,-1-6-16,2-3 0,0-4 15,1-2-15,1-4 0,1-6 0,-1-3 16,1-3 0,-3-1-16,0-2 0,-4-8 15,-2-7-15,-1-2 0,-1-5 16,-5-7-16,-4-6 0,-5-7 15,1-1-15,4 6 0,4 7 16,4 2-16</inkml:trace>
  <inkml:trace contextRef="#ctx0" brushRef="#br0" timeOffset="212518.1277">23355 10595 0,'0'0'0,"0"0"0,0 0 0,0 0 16,0 0-16,0 0 0,0 0 15,0 0-15,24-2 0,-24 2 16,0 0 0,37 1-16,-37-1 0,37 2 15,-12-1-15,0 1 0,2-1 0,13-1 16,5-1-16,0 1 0,0 2 16,18 0-16,6 0 0,-2-1 15,-4 0-15,21 2 0,19 0 16,-11-1-16,-7 0 0,20-1 15,3 0-15,30 2 0,-19-1 0,3 2 0,3 0 16,-17 1-16,-10 0 0,16-4 16,9-2-16,-14 3 0,-8 3 15,17 0-15,13 2 0,-17-4 16,-10-2-16,16 2 0,11 0 16,-17-3-16,-14-1 0,16-1 15,11 1-15,-14-1 0,-9 2 0,12-1 0,8-1 16,-13 3-16,-10 1 0,9-2 15,7-2-15,-12 0 0,-9-1 16,11 0-16,8 2 0,-14 1 16,-12 1-16,11-1 0,8-1 15,-11 1-15,-7 1 0,10-1 16,8-1 0,-12 3-16,-8 3 0,10-2 0,8 0 15,-17-2-15,-10 2 0,9 0 16,8-1-16,-9 1 0,-4-2 15,6 1-15,6 3 0,-14 0 16,-7 0-16,10 2 0,7-1 16,-12 2-16,-10 0 0,7 1 15,6-2-15,-8 1 0,-7-1 0,6-2 0,4 0 16,-11-1-16,-9 1 0,2-1 16,-2 0-16,-6-2 0,-5-2 15,2-2-15,0-2 0,-6 6 16,-6 4-16,0-5 0,-1-4 15,-6 0-15,-5 1 0,-2 3 16,-1 2 0,-6-2-16,-1 1 0,-6-2 0,-2-2 15,-4 2-15,-2 0 0,-1 4 16,-2 0-16,-6-2 0,-6-2 16,7 0-16,1 0 0,3 0 15</inkml:trace>
  <inkml:trace contextRef="#ctx0" brushRef="#br0" timeOffset="214984.3457">2150 11751 0,'0'0'16,"0"0"-16,0 0 0,0 0 0,0 0 15,0 0-15,0 0 0,0 0 0,0 0 0,0 0 16,0 0-16,0 0 16,0 0-16,0 0 0,0 0 15,0 0-15,28-2 0,-28 2 16,0 0-16,32 1 0,-32-1 0,28 1 16,-8 1-16,-1-2 15,3-1-15,3 2 16,0 0-16,3-1 0,2 0 0,9 0 15,3 0-15,-1 0 16,0-1-16,9 0 0,5 2 16,-5 0-16,-2 1 0,11-2 15,-2 0-15,-2 1 16,-3 0-16,2-1 16,2-1-16,2-1 0,-1 0 0,7-1 0,-2 0 0,-8 1 0,-2 0 15,5-1-15,-1-1 0,-3 0 16,-5-2-16,-1 3 0,1 1 15,-4-2-15,-2-1 0,-2 0 16,-1 2-16,-3-2 0,-4 1 16,1 1-16,2-1 0,-5 1 15,-1-1-15,-5 2 16,-1 0-16,-1 1 0,-2 1 16,-1-1-16,0-1 0,-3 0 15,2-1-15,-5 1 0,2 1 16,-2-1-16,-2-1 0,0 2 15,-3 0-15,-2 1 0,0-2 0,-1 1 16,-1 1-16,-1-1 16,-3 1-16,0 0 0,-7-1 15,2 1-15,0 0 0,2 0 16</inkml:trace>
  <inkml:trace contextRef="#ctx0" brushRef="#br0" timeOffset="220674.9925">6619 11659 0,'0'0'15,"0"0"-15,0 0 0,0 0 0,0 0 16,0 0-16,0 0 0,28-2 15,-28 2-15,0 0 0,25 4 16,-25-4-16,28 4 0,-12-1 16,0-1-1,0 0-15,2-1 0,2 2 0,2-1 0,1 0 0,1 1 0,10 1 16,6-1 0,0 0-16,-5 0 0,12 1 0,2 0 15,-1-2-15,1 0 0,-1 1 16,1 1-16,8-1 0,-1 0 0,6-1 15,6-1 17,6 0-32,9 0 0,-1 0 0,-13 0 15,8-2-15,-2-1 0,-6 0 16,-6 1-16,27 0 0,-9 3 0,-6-2 16,-4-1-16,-3 1 0,1 0 15,-8-1-15,-2 0 0,3-1 16,0 1-16,-2-2 0,-2-1 15,2 1-15,2 0 0,-4 3 0,-1 0 0,2 0 16,0 2-16,-2-1 0,-3-1 16,2-3-16,2-1 0,-2 3 15,1 2-15,2-2 0,4 0 16,-8 1-16,-5 2 0,6-1 16,5 2-16,-5-3 0,-3 1 0,0-2 15,0 1-15,0 1 0,-1 2 0,2-3 16,3-1-16,-4 1 0,-2 1 15,7 0-15,3 1 0,-5-2 16,-5 0-16,3 0 0,4 0 16,-3 1-16,0 2 0,0 0 15,1 2-15,-2-2 0,-2-2 16,2 2 0,1 1-16,-4-4 0,-4-2 0,5 2 15,2 1-15,3 1 0,1 3 16,-2-2-16,0-3 0,-3 0 15,-2 1-15,3 1 0,3 1 16,-4-1-16,-3 0 0,1 0 16,0 1-16,2-1 0,0-2 0,0 0 15,0 1-15,-5-1 0,-3 0 0,3 0 16,3-4-16,-5 7 0,-4 1 16,3-3-16,3 0 0,-5 0 15,-4 1-15,4-3 0,4 0 16,-10 1-16,-5 1 0,2 0 0,2-1 15,-15-1-15,1-1 0,-2 0 32,0 0-32,3 1 0,0 1 0,-1 0 15,0-1-15,-6-1 0,-2 1 0,-3 0 16,-2 1-16,-1 0 16,-1 0-16,-4 0 0,-1 0 15,-2 0-15,-2 1 0,2-1 0,-2 1 16,2-1-16</inkml:trace>
  <inkml:trace contextRef="#ctx0" brushRef="#br0" timeOffset="224425.8474">11677 10408 0,'0'0'0,"0"0"0,0 0 16,0 0-16,24 17 0,-24-17 15,21 16-15,-10-7 0,0-1 16,0 2-16,1 0 0,-1-1 16,0 1-16,-2-2 15,0-2-15,-1 0 0,-1-3 16,-2 1-16,0-1 0,-1-1 15</inkml:trace>
  <inkml:trace contextRef="#ctx0" brushRef="#br0" timeOffset="224642.1183">11455 10513 0,'0'0'0,"0"0"0,0 0 16,0 0-16,0 0 0,-11 29 15,11-29-15,-6 23 0,2-10 16,-1 2-16,1 0 0,-1 0 16,2-1-16,0 0 15,1-2-15,-1-3 0,2-1 16,0-3-16,0-3 0,0 1 16,1-1-16,0-2 0</inkml:trace>
  <inkml:trace contextRef="#ctx0" brushRef="#br0" timeOffset="225211.2271">11472 10593 0,'0'0'0,"0"0"16,0 0-16,0 0 0,22-10 0,-22 10 0,34-3 16,-12 1-16,3-2 15,2 1-15,5 0 0,9 2 0,-1 1 16,-1 0-16,1 1 0,4-1 16,-4 1-16,-6 2 0,-3 1 15,-6-1-15,-5 1 0,-9 0 16,-5 3-16,-7 0 15,-6 2-15,-11 0 0,-7 4 0,-3-2 0,1-1 0,-8 0 16,-7-2-16,1-1 0,1-3 16,-5 3-16,1 0 0,7-3 15,8-2-15,6-1 0,5-2 16,6 1-16,3 0 0,7-1 16,4 0-1,6 0-15,5-1 0,6 2 0,5 2 16,1-1-16,2-1 0,3 1 15,0 1-15,-1 0 0,-3 1 16,2-2-16,-4 0 0,-5 0 0,-5 0 0,-6 3 16,-5 2-16,-4 0 0,-4 1 15,-8-1-15,-6 2 0,-3 0 16,-4 0-16,0 2 0,-2-2 16,2 2-16,-1-2 0,4-1 15,3-1-15,5-1 0,3 0 16,6-1-16,6 1 0,6-1 0,4 1 15,5 0-15,4 1 16,2 1-16,2-2 0,2 4 0,3 0 31,-3 1-31,0 1 0,-3 2 0,-1 0 16,-3-2-16,0 0 0,-4-2 16,-2-1-16,-3 1 0,-4 0 15,-6-1-15,-4 1 0,-3 1 16,-3-2-16,-3 2 0,-2 1 15,-1-4-15,-3 0 0,-5 1 0,-2 0 16,6-3-16,4 0 0,2-1 0</inkml:trace>
  <inkml:trace contextRef="#ctx0" brushRef="#br0" timeOffset="225389.7268">11496 10902 0,'0'0'15,"0"0"-15,0 0 0,0 0 0,0 0 16,25-4-16,-25 4 0,33-1 0,-33 1 15,43-2-15,-13 2 0,0-1 16,2 0-16,12-1 0,3 1 16,0-2-16,2 0 0,8-1 15,-2 0-15,-5 0 0,-5 0 0,-3 0 16,-9 1-16,-8 0 0</inkml:trace>
  <inkml:trace contextRef="#ctx0" brushRef="#br0" timeOffset="225628.1077">12233 10537 0,'0'0'0,"0"0"0,0 0 0,0 0 0,26-9 0,-26 9 16,37-4-16,-14 2 0,2 1 15,6 0-15,5 1 16,11 1-16,-2 0 0,9 2 0,-2-2 15,-4 0-15,-2 0 0,2-1 16,-5-1-16,-10-1 0,-6-1 16,-10-2-1,-7-2-15,-8 2 0,-4 3 16,1 0-16,1 2 0,-2-3 0</inkml:trace>
  <inkml:trace contextRef="#ctx0" brushRef="#br0" timeOffset="225817.7289">12385 10390 0,'0'0'16,"0"0"-16,0 0 0,0 0 15,0 0-15,0 0 0,4 32 16,-4-32-16,-1 25 0,1-25 16,0 31-16,0-17 0,0 0 0,1-2 15,2-1-15,0-2 0,1-2 16,0-1-1,-1-1-15,0 0 0</inkml:trace>
  <inkml:trace contextRef="#ctx0" brushRef="#br0" timeOffset="225991.2856">12631 10358 0,'0'0'0,"0"0"0,0 0 16,-2 18-16,2-18 0,-5 25 15,1-8-15,-1 0 0,1-1 0,1 2 16,-1-1-16,0 5 0,1-3 16,-1-3-16,2-2 0,0-3 15</inkml:trace>
  <inkml:trace contextRef="#ctx0" brushRef="#br0" timeOffset="226160.7026">12372 10585 0,'0'0'0,"0"0"16,0 0-16,0 0 0,0 0 0,0 0 31,1 28-31,-1-28 0,0 21 0,0-21 16,3 24-16,-1-12 0,-1-1 16,2-1-16,-1-1 15,-1-2-15,0-2 0,0 0 0,0-1 16,0 0-16</inkml:trace>
  <inkml:trace contextRef="#ctx0" brushRef="#br0" timeOffset="226445.934">12374 10625 0,'0'0'0,"0"0"0,0 0 16,0 0-16,24-3 0,-24 3 0,28 0 16,-28 0-16,37-1 0,-16-1 15,1 0-15,0 1 0,0 1 16,7 0-16,1 0 15,-5 0-15,-2 0 0,-3 0 16,-1 0-16,-4-1 0,-1 1 16,-3 0-16,-3 0 0,-1 2 15,-1 0-15,-4 3 0,-2 0 16,-1 1-16,-3 1 0,-1 0 16,-4 0-16,0 1 0,0 1 0,-3 2 15,1 1-15,0-3 0,1 0 0,-1-1 16,-1 0-16,2-1 0,1-2 15,3 0-15</inkml:trace>
  <inkml:trace contextRef="#ctx0" brushRef="#br0" timeOffset="226646.3484">12395 10693 0,'0'0'0,"0"0"0,0 0 0,0 0 16,23 1-16,-23-1 0,0 0 15,33 3-15,-20-1 0,2-1 16,1-1-16,0 1 0,-1-1 0,-1 1 16,-1-1-1,-2 0-15,-1 0 0,-3-1 16,-1-1-16,-2 1 0,1 0 0,-2 0 16</inkml:trace>
  <inkml:trace contextRef="#ctx0" brushRef="#br0" timeOffset="226815.8178">12324 10779 0,'0'0'0,"0"0"0,0 0 16,0 0-16,0 0 0,0 0 0,35-1 15,-35 1-15,28-1 0,-28 1 16,40-1-16,-18 1 0,2-1 0,-1 0 16,-1-1-16,-1 1 15,-1 0-15,2-2 0,-3 0 16,-2-1-1,-4 1-15,-2 0 0</inkml:trace>
  <inkml:trace contextRef="#ctx0" brushRef="#br0" timeOffset="227032.0788">12163 10868 0,'0'0'0,"0"0"0,0 0 0,0 0 16,33 1-16,-33-1 0,43-1 15,-15 0-15,2-1 0,4 1 16,3 0-16,12-1 0,-2-1 0,11 1 16,-3 0-16,-7 1 15,-4-2-15,-4 2 16,-3-2-16,-10 1 16,-7 0-16,-4-1 0,-6 0 15,-3 1-15,-1 0 0,-2 0 0</inkml:trace>
  <inkml:trace contextRef="#ctx0" brushRef="#br0" timeOffset="227217.1583">12625 10765 0,'0'0'0,"0"0"0,0 0 0,0 0 16,-21 24-16,21-24 0,-22 24 16,9-9-16,-1 1 0,-3 2 15,-1-1-15,-2 1 0,-2 0 16,-5 5-16,2-1 0,2-2 15,2-2-15,-1-1 0,0-3 16,4 0-16,3-4 0,1-2 0</inkml:trace>
  <inkml:trace contextRef="#ctx0" brushRef="#br0" timeOffset="227379.9282">12628 10930 0,'0'0'0,"0"0"16,0 0-1,33 4-15,-33-4 0,33 6 16,-16-3-16,1 2 0,1 1 16,3 0-16,-1 0 0,-3-1 15,-1-1-15,-5-3 0,-2 1 16,-2-1-16,-2 0 0,0 1 16</inkml:trace>
  <inkml:trace contextRef="#ctx0" brushRef="#br0" timeOffset="227587.0646">12452 10985 0,'0'0'0,"0"0"0,0 0 16,0 0-16,0 0 16,0 0-16,1 29 15,-1-29-15,0 0 0,1 31 0,-1-31 0,2 22 16,-2-11-16,1-2 0,0 0 15,0-2-15,0-2 0,0 0 0,0-1 16,0-1-16</inkml:trace>
  <inkml:trace contextRef="#ctx0" brushRef="#br0" timeOffset="227850.2239">12523 11044 0,'0'0'0,"0"0"0,0 0 0,31-2 0,-31 2 15,28 0-15,-9 1 0,-1-1 16,0 0-16,0-1 16,0 1-16,2 0 15,-2 1-15,-2 0 0,-3 1 0,-2 0 0,-2 0 16,-4 1-16,0 1 16,-2 0-16,-1 2 15,-2 1-15,-2 1 0,-1-1 0,-3 1 16,0-1-16,-3 0 0,0-2 15,-1 0-15,0 0 0,0-1 16,0-1-16,1-1 0,0-1 16,-1 0-16,1-1 0,1 0 0,1 0 0</inkml:trace>
  <inkml:trace contextRef="#ctx0" brushRef="#br0" timeOffset="228034.7246">12589 10966 0,'0'0'15,"0"0"-15,0 0 0,0 0 16,0 0-16,13 28 0,-13-28 16,7 27-16,-5-12 0,0 1 15,0 1-15,1-1 0,-1-1 0,0 0 16,1 0 0,0-1-16,-1 0 0,0-2 15,0-1-15,-1-2 0</inkml:trace>
  <inkml:trace contextRef="#ctx0" brushRef="#br0" timeOffset="262712.608">22025 11712 0,'0'0'0,"0"0"16,0 0-16,0 0 0,0 0 0,21-8 15,-21 8-15,0 0 16,30-4-16,-30 4 0,27-2 15,-11 1-15,0 0 0,4 0 16,3 1-16,0-1 0,0 0 16,13 0-16,3 1 0,1-1 0,-1 0 15,3-1-15,3-1 16,10 0-16,-1 3 0,13-1 0,2 0 16,-4-1-16,-4 0 0,14-1 0,0 1 15,-2 2-15,-1 0 0,13 1 16,0 0-16,-8 1 0,-6-1 0,37 3 15,-4 3-15,-14-5 16,-8-1-16,4 1 0,3 0 0,-9 1 16,-8 0-16,4 0 0,4-2 15,-11 2 1,-5 0-16,6-5 0,2-2 16,-3 1-16,-5-1 0,-1 3 15,-3 1-15,-10 0 0,-8-2 0,1-1 16,0-2-16,-10-1 0,-6 2 15,-9 1-15,-7 1 16,-8 1-16,-3 1 0,0 0 0,-1-2 16,1 2-16</inkml:trace>
  <inkml:trace contextRef="#ctx0" brushRef="#br0" timeOffset="264549.0834">25852 11650 0,'0'0'15,"0"0"-15,0 0 0,0 0 0,0 0 16,0 0-16,21-13 16,-21 13-16,0 0 0,30-6 0,-14 5 0,1-3 15,2 1-15,4 0 0,5 0 16,0-2-16,-1 1 0,13-1 15,3 1-15,1 1 0,1 0 0,12 0 16,2-2-16,0 2 0,1-1 16,12 0-16,-2 1 0,6 0 15,-5 0 1,5 2 0,4 0-16,-3 1 0,0 1 0,9-2 15,-4 0-15,28 0 0,-13 0 0,3-1 16,1 1-16,-7 0 0,-7 1 15,2-1-15,2 0 0,-6-2 16,-3 2-16,4-1 0,2 2 16,2-1-16,-1 1 0,-2-3 0,-1-1 15,-7 1-15,-5 1 0,7 1 16,5 1 0,13-1-16,9-2 0,-25 2 0,-18 0 0,16-1 15,13 0 1,-4 1-16,-1 1 0,-9-1 0,-5-2 15,-5 0-15,-4 0 16,6 2 0,6 1-16,10-1 0,8 0 15,-22-3-15,-15-3 0,3 2 16,2 1-16,-9 6 0,-5 2 0,7-6 16,6-5-16,-11 1 0,-7 1 15,4 0-15,3 2 0,-8 2 16,-5 0-16,3 0 0,2 0 0,-6-1 15,-3 2-15,4-2 0,4-2 16,-11 3-16,-6 3 0,0-4 16,3-3-16,-5 3 0,-3 0 0,-2 4 15,-2-1-15,-5-1 0,-3-3 16,-7 2-16,-2 1 0,3-3 16,-3 3-16,0 0 15,-4 0-15,-1 1 0,-3-1 16,3 0-16,0 0 15,2 0-15</inkml:trace>
  <inkml:trace contextRef="#ctx0" brushRef="#br0" timeOffset="266750.3987">1983 12774 0,'0'0'0,"0"0"16,0 0-16,0 0 0,0 0 0,0 0 15,0 0-15,0 0 16,0 0-16,0 0 15,0 0-15,0 0 0,26 1 16,-26-1-16,0 0 0,34 5 16,-34-5-16,31 4 0,-9-1 15,3-1-15,0-1 0,4 0 16,6-1-16,9-1 0,1 1 16,2-1-16,6 0 0,11 1 15,-5 1-15,17-1 0,1 1 0,-5 0 0,-1-1 16,14 2-16,0 2 15,-7-3-15,-8-1 0,20 3 0,5 2 16,21-1-16,-16-3 0,-6-1 16,1-1-16,-11 1 0,-7 0 15,6 2-15,2 0 0,-9-2 16,-7-3-16,4 3 0,3 3 0,-6-5 0,-4-3 16,3 3-16,0 2 0,-11-2 15,-7-1-15,2 0 0,1 0 16,0 5-16,1 0 15,-8-2-15,-4-1 0,-16 0 16,-9-1-16,0 4 0,0-1 0,-6 0 31,-3 0-31,-6 0 0,-3-1 0,-2 1 16,2-1-16,0 0 0</inkml:trace>
  <inkml:trace contextRef="#ctx0" brushRef="#br0" timeOffset="268407.9907">7902 12786 0,'0'0'0,"0"0"0,0 0 0,0 0 16,0 0-16,0 0 0,21-4 15,-21 4-15,0 0 16,0 0-16,29-1 0,-29 1 0,20 0 16,-8 0-16,2 1 15,1 0-15,-1 0 0,4 1 0,1 0 16,1 0 0,0 1-16,2 0 15,4-2-15,2 1 0,5 0 16,6 1-16,-4-2 0,4 2 0,4 0 15,1 0-15,-4 0 0,5 0 16,3-1-16,-4-1 16,-3-2-16,11 2 0,1 1 0,-5-1 15,-4 2-15,12 0 0,0 0 0,-4 0 16,-4-1-16,3-1 0,2-1 16,-4 0-16,-3-1 0,9 1 0,2 1 15,-6-1-15,-5 0 0,5-2 16,4-1-16,-8 0 15,-5 2-15,8 0 0,5 2 16,-9-1-16,-6-1 0,13 0 0,4 0 0,-13 0 16,-3-1-16,25 2 0,-1 1 15,-27-2-15,-1 1 0,27-3 0,0 1 16,-7 2-16,-4 1 0,5-1 16,1 0-16,-10-1 0,-7-1 15,8 6-15,7 3 0,-7-1 16,-3-1-16,5-2 15,7-2-15,-4 0 16,-2-1-16,2 1 0,1 2 16,-7-3-16,-6 0 0,6 3 0,7 1 15,-10 0-15,-5 0 0,9-4 16,8-2-16,-8 1 0,-3 2 16,2 1-16,4 1 0,-4 0 15,-3-2-15,5-1 0,3-1 0,-9 0 0,-4 0 16,7 0-16,6 0 15,-6 0-15,-6 0 0,5 1 0,5 0 16,-9 1-16,-6 0 0,12-1 16,7-1-16,-9 2 0,-5 0 15,5 0-15,2 1 0,-2-2 16,-3 0-16,5 0 16,4-1-16,-7 4 0,-5 4 15,7-5-15,5-4 16,-4 4-16,-1 0 0,2 2 0,3 1 15,-8-5-15,-4-2 0,10 1 16,7 2-16,-10-2 0,-10-1 16,8 3-16,3 1 0,-6 3 15,-5 0-15,6-2 0,4-1 0,-5-3 0,-2 0 16,3 0-16,2 1 16,-7 1-16,-5 0 0,7 1 0,3 0 15,-5 0-15,-4 1 0,6-3 16,3-2-16,-23 1 0,0-2 0,22 2 15,1 2-15,-22-1 16,-2-1-16,5-1 16,4 1-16,-6 0 0,-4 0 15,-5-1-15,-2 0 16,-4 2-16,-3 0 0,-5 0 0,-7-1 16,-4-1-16,-4 0 0,4-1 15,2 2-15,3-1 0</inkml:trace>
  <inkml:trace contextRef="#ctx0" brushRef="#br0" timeOffset="271940.7488">15642 12918 0,'0'0'0,"0"0"0,0 0 16,0 0-16,0 0 0,21-7 0,-21 7 15,0 0-15,22-4 0,-12 2 16,3 2-16,2-1 0,2-1 0,3 2 15,2 1-15,1 0 0,1 0 0,11-1 16,5 0-16,1-1 16,1 0-16,16-2 0,5 1 15,-1 1-15,0 1 0,17-1 16,5-2-16,12 1 16,-3 5-16,8-4 0,4-3 0,-1 1 0,-16-1 0,31 4 31,-14 1-31,-5 2 0,-1-1 0,-5 3 15,-1 0-15,-5-6 16,-2-3-16,16 0 16,11 2-16,6 2 15,4 0-15,-32 0 0,-21 0 0,8-4 16,7-2-16,-11 4 0,-8 3 0,10 1 16,6 0-16,-11-3 0,-8-2 0,6 3 15,4 3-15,-9 0 16,-6-1-16,10 0 0,4-1 15,-8 1-15,-5 3 0,1-1 16,3 1-16,-9-4 0,-5-2 0,5 3 16,4 3-16,-11-4 0,-10-2 0,5-2 15,2-1-15,-10-1 0,-5 0 0,-3 0 16,1 0-16,-7 4 16,-6 3-16,-2-2 0,-3 1 15,-4-2-15,-1 0 0,-11-9 0,-5-4 16,7 9-16,1-1 0,1 4 15</inkml:trace>
  <inkml:trace contextRef="#ctx0" brushRef="#br0" timeOffset="274780.7927">17113 12830 0,'0'0'0,"0"0"0,0 0 0,0 0 0,0 0 0,-16-26 15,16 26-15,-9-20 0,9 20 16,-8-21-16,5 11 0,0 0 16,-1 0-1,1-4-15,1-2 0,1-1 16,1 0-16,1 1 0,1 0 16,0-2-16,1-1 0,2-8 15,2 0-15,-1-1 0,1 1 0,1 0 16,0-1-16,1 0 0,0-1 0,4-6 15,3 2-15,1 2 0,2 3 16,1-1 0,2 0-16,0 2 0,1 0 0,10-3 15,5 0-15,-2 4 0,-1 1 16,6 2-16,3 1 0,2 2 16,0 0-16,9-2 0,0 1 15,1 3-15,2 3 0,2 2 16,4 2-16,1 0 0,3 1 15,7 5-15,-4 4 0,29-4 0,-8-2 16,-3 4-16,-1 2 0,-13 3 16,-8 2-16,1 0 0,0 2 0,1 2 15,-1 2-15,4 1 16,2 3-16,12 2 0,9 5 16,-22-6-16,-17 0 0,7 2 15,6 3-15,-8 2 0,-2 3 0,1 0 31,4 1-31,-15-6 0,-9-5 0,4 7 16,3 5-16,-8-2 0,-7-1 16,1-1-16,2-1 0,-5-4 15,-4-4-15,-3 5 0,-2 2 16,-1-4-16,0-3 0,-1 5 16,-2 4-16,-7 0 0,-4 2 0,3 6 15,1 6-15,-8-16 0,-2 1 16,-2 2-16,-2 1 0,0 1 15,-2-1-15,-2 3 0,-4-2 16,-2 4-16,-2-3 0,-3 2 16,-1-1-16,0-7 0,-1-1 15,-5-4-15,-5 0 0,-3-2 0,-3-2 16,-10-5-16,-8-4 0,13-1 0,11 0 16,8-1-16</inkml:trace>
  <inkml:trace contextRef="#ctx0" brushRef="#br0" timeOffset="299659.611">7402 13980 0,'0'0'0,"0"0"15,0 0-15,0 0 0,0 0 0,0 0 16,0 0-16,0 0 0,0 0 0,0 0 16,25-1-16,-25 1 0,0 0 0,0 0 15,0 0-15,21 3 16,-21-3 0,0 0-16,30 5 0,-17-4 0,0 0 0,3 0 15,1 2 1,2-2-16,1 1 0,3-1 15,4 0-15,1 1 0,2 0 0,9 0 16,0-2-16,0 1 0,-2 1 16,13-2-16,2 0 0,-3 0 15,-4 0-15,11-1 0,1 0 16,-3 2-16,-4 1 0,12-2 16,-1-2-16,-7-2 0,-5 0 0,4 3 15,4 1-15,-6 0 0,-6 1 0,11-2 16,3-2-16,-5 2 0,-4 0 0,5 1 15,3 1-15,-6-2 16,-5 0-16,29 0 0,-2 2 16,-31-1-16,-3 0 0,25 1 15,3 0-15,-10 0 0,-4 1 16,5 2-16,3 0 0,-6-3 0,-3-1 0,6 1 16,6 1-16,-11 1 0,-7 1 15,8-4-15,7-5 0,-5 3 16,-3 2-16,4 0 0,3 0 15,-6-1-15,-3-1 0,9 1 16,6 1-16,-11 2 0,-7 1 0,8 1 16,5 0-1,-5-3-15,-3-2 0,7 4 16,5 3-16,-12-3 0,-7-2 0,6-2 16,3-1-16,-2 3 15,-2 1-15,5 1 0,6-1 16,-8 2-16,-4 1 0,9-2 15,5-2-15,-9 1 0,-6-2 0,2 3 16,4 2-16,-5-4 0,-2-1 0,4-1 16,4-1-16,-6 2 0,-4 2 15,8 0-15,7 2 0,-11-1 16,-7 1-16,8-4 0,5-2 16,-4 2-16,-2 0 0,3 4 15,3 1-15,-6-2 0,-4-2 0,4 0 16,3 2-1,-8-4-15,-4-1 0,8-1 16,5 2-16,-11 1 0,-7 3 0,9-2 16,5 1-16,-4 0 0,-5 0 15,4-1-15,4-1 16,-9 0-16,-2 0 0,3 1 0,2 0 16,-2 1-16,-2 0 0,0 0 15,1 0-15,-7-1 0,-4-1 0,4 0 16,4-1-16,-10-1 0,-4 2 15,-8 0-15,5 3 0,-4-3 16,-1 0-16,1 0 0,0 1 16,-5 0-16,-3 0 0,-2-1 15,-3-1-15,0 0 0,-2 1 0,-2 0 16,-5 0 0,-3-1-16,-6 0 0,6-1 15,0 2-15,2-1 0</inkml:trace>
  <inkml:trace contextRef="#ctx0" brushRef="#br0" timeOffset="303973.4382">8866 12992 0,'0'0'0,"0"0"0,0 0 0,-25 0 15,25 0-15,-24 1 0,24-1 16,-30-1-16,14 2 0,-4 1 0,-4 2 15,0 1-15,0 0 0,-12 4 16,-2 1-16,0 2 0,2 2 0,-12 9 16,0 3-16,4-1 31,0-2-31,1 5 0,0 2 16,-1 2-16,6-4 0,-3 10 0,4 3 15,5-3-15,4-1 0,6-2 16,5-2-16,4 1 0,4-2 0,5 5 15,6 1-15,4-3 0,2-2 16,8 1-16,10 0 0,-1-3 16,4-1-16,8-1 0,6 0 0,4-4 0,5-3 15,16 8-15,4 0 0,2-4 16,1-2-16,48 3 16,0-9-16,-7 1 0,-4-2 0,-4 1 15,-3-2-15,-4-2 0,-2-3 16,4 0-16,4 1 0,-1-1 15,0 2-15,2-4 16,1-1-16,-5-2 16,-4-2-16,6 0 0,4-1 15,-2 2-15,-2 3 0,1 0 16,1-1-16,-8-3 0,-6-1 0,-2-3 16,1-1-16,-8-3 0,-5-2 15,1 1-15,-1 0 0,-6 1 16,-3-1-16,-2-1 0,2-1 0,-9-3 0,-7 0 15,-7-4-15,-4-4 0,-6-1 16,-5-1-16,-1-3 0,-1-4 16,-9 4-16,-6 1 0,-5-10 15,-3-7 1,-4-1-16,0-1 0,-4 6 0,-2 5 16,-3 1-16,0-1 0,-1 5 0,0 3 0,-4-11 31,-3-8-31,-2 10 0,-1 7 15,-10-2-15,-6-3 16,17 13-16,0-1 0,-7-5 0,-5-4 16,0 1-16,2 0 0,-5-1 15,-3-2-15,-1 5 0,0 4 0,-6-3 16,-4-5-16,0 0 0,1 2 16,-31-6-16,-1 8 0,30 7 15,3-2-15,-32-9 0,-5-5 16,6 8-16,5 3 0,-7 1 15,-5 0-15,8 2 0,3 3 16,-11-3-16,-9 1 0,10 2 0,6 1 16,-9 4-16,-8 2 0,13 1 0,9-2 15,-13 2-15,-8-1 0,11 4 16,6 4-16,-8-5 0,-9-3 16,12 5-16,8 3 0,-9-1 15,-6-2-15,10-1 0,8-1 16,-11 5-16,-8 4 0,13-1 15,9-1-15,-10 3 16,-6 2-16,10-2 0,6 0 16,20-2-16,13 0 0,10-1 15</inkml:trace>
  <inkml:trace contextRef="#ctx0" brushRef="#br0" timeOffset="316156.8418">10912 14473 0,'0'0'15,"0"0"-15,0 0 0,17 18 0,-17-18 0,0 0 0,17 23 16,-10-14-16,1 2 0,-2-2 16,0-1-16,-2-1 0</inkml:trace>
  <inkml:trace contextRef="#ctx0" brushRef="#br0" timeOffset="316457.8634">11440 14515 0,'0'0'0,"0"0"0,0 0 15,0 0-15,0 0 0,0 0 0,-33-1 16,33 1-16,-34 0 0,11 1 15,-3-1-15,-2 1 0,-3 2 0,-8 0 0,2 0 16,2 0-16,0 1 0,5 0 16,1 0-16,6-1 15,4 1-15,6 1 0,7 3 0,7-1 16,6 1-16,8-1 0,7 1 16,5-2-16,2 2 0,10 1 15,5 0 1,-1-2-16,-1 0 0,5-1 15,-6 0-15,-8-5 0,-7-2 0,-6 1 16,-5 0-16,-3-1 16</inkml:trace>
  <inkml:trace contextRef="#ctx0" brushRef="#br0" timeOffset="316642.5501">10794 14719 0,'0'0'0,"0"0"0,0 0 15,26 7-15,-26-7 0,36 8 16,-11-4-16,5-1 0,3 1 0,12-1 16,3 2-16,-2-2 0,-1-1 15,10-1-15,-2-2 0,-10 0 0,-7-1 16,-8 2-16</inkml:trace>
  <inkml:trace contextRef="#ctx0" brushRef="#br0" timeOffset="316843.2583">11167 14642 0,'0'0'0,"0"0"0,0 0 16,0 0-16,0 0 0,3 26 0,-3-26 16,2 21-16,-2-21 0,1 28 15,-1-12-15,0 0 0,-1 0 16,0-1-16,-1-1 0,-1 1 0,-3 1 15,-4-4-15,-3-2 0,2-2 16,1-1-16,1-1 0</inkml:trace>
  <inkml:trace contextRef="#ctx0" brushRef="#br0" timeOffset="317011.5948">10747 14890 0,'0'0'0,"0"0"0,0 0 0,0 0 15,24 9 1,-24-9-16,35 4 0,-12-1 0,4 0 15,5 0-15,5 0 16,0 0-16,-2-1 0,10 1 16,10-1-16,-6-2 0,-6 0 0,-2-1 15,-3-1-15,-8-2 0,-7-1 16,-1 0-16,-5 1 0,-4 1 16</inkml:trace>
  <inkml:trace contextRef="#ctx0" brushRef="#br0" timeOffset="317192.3441">10771 15003 0,'0'0'0,"0"0"0,0 0 0,0 0 15,26 10-15,-26-10 0,39 5 0,-12-2 16,2-1-16,7 2 16,4 0-16,11 0 0,0-1 15,8 2-15,-1 0 0,-7-2 0,-2 0 16,-1-2-16,-8-2 0,-9 1 15,-7-1-15,-4 1 0</inkml:trace>
  <inkml:trace contextRef="#ctx0" brushRef="#br0" timeOffset="317411.0526">11163 14921 0,'0'0'0,"0"0"0,0 0 0,-3 24 0,3-24 15,-8 25-15,0-8 0,-1 0 0,0 2 16,-2 1-16,-2 2 0,0-2 16,-2-1-16,-8 6 0,-5-1 0,2-5 0,2-4 15,-3-4-15,4-5 0,2-7 16,1-5-16,4 2 0,3-1 16,2 3-1</inkml:trace>
  <inkml:trace contextRef="#ctx0" brushRef="#br0" timeOffset="317544.7538">11273 15214 0,'0'0'0,"6"6"0,4 4 0,1 0 0,0 2 16,6 4-16,-1 1 0,2-1 16,0 1-16,-1-4 0,1-1 0,-3-6 15,0-4-15,-3 0 0,-1 0 16,-2-1-16</inkml:trace>
  <inkml:trace contextRef="#ctx0" brushRef="#br0" timeOffset="317756.3431">11916 14757 0,'0'0'0,"9"2"0,3 1 16,3 0-16,1 0 0,11 2 0,5 0 16,4 0-16,5 1 0,8-2 0,1-1 15,-5-1-15,-4-2 16,-2 1-16,-10 0 0,-5 0 0</inkml:trace>
  <inkml:trace contextRef="#ctx0" brushRef="#br0" timeOffset="318114.6038">11700 14855 0,'0'0'0,"0"0"0,0 0 15,0 0-15,0 0 0,25 4 0,-25-4 16,34 5-16,-11-1 0,2 0 16,3-1-16,-1 2 0,1 1 15,6 2 1,-1 1-16,-4 0 0,-5-1 0,-5 2 15,-6 1-15,-8 0 0,-8 2 16,-4 0-16,-7 1 16,-4 1-16,-5 1 0,-7 5 0,-1 0 15,1-2-15,1 0 0,3-3 16,2-1-16,4-3 0,4-1 16,9 0-16,7 1 0,5-2 0,6-2 0,11-3 15,8-3 1,0-1-16,0 0 0,5-4 0,3-1 15,3-2-15,-4-2 0,1-6 16,3-4 0,-8-5-16,-6-3 0,-8 7 0,-3 3 0,-4 4 31</inkml:trace>
  <inkml:trace contextRef="#ctx0" brushRef="#br0" timeOffset="318415.5353">12152 14507 0,'0'0'15,"0"0"-15,0 0 0,0 0 0,8 30 0,-8-30 16,8 40-16,-2-13 16,2 4-16,2 4 0,1 6 15,3 9-15,1-2 0,5 14 16,1-1-16,5 4 0,0-6 0,4 7 15,0-4 1,-6-9-16,-3-5 0,0-7 16,-1-5-16,0-7 0,0-5 15,-7-6-15,-3-6 0,-2-4 16,-3-2-16,2-14 16,0-9-16,-2-2 0,-2-5 0,-1-8 15,-1-7-15,1 9 0,-2 6 16,0 5-16</inkml:trace>
  <inkml:trace contextRef="#ctx0" brushRef="#br0" timeOffset="318609.6517">12630 14430 0,'0'0'0,"0"0"16,0 0-16,17 18 0,-17-18 0,22 20 15,-8-6-15,-1 2 0,0 2 16,5 10-16,-1 3 0,-1-5 16,-3-4-16,-2-3 0</inkml:trace>
  <inkml:trace contextRef="#ctx0" brushRef="#br0" timeOffset="328041.4853">14979 14015 0,'0'0'0,"0"0"16,0 0-16,0 0 0,0 0 15,21-10-15,-21 10 0,0 0 0,25-8 16,-11 4-16,1 0 0,1 2 0,0 2 0,3-2 15,3 0-15,1 1 16,1 1-16,13 0 0,2 0 16,1 0-16,0 1 0,15-1 15,3 0-15,-4 0 0,-3 2 0,16 0 16,5-2-16,-4 1 0,-3 2 16,16 0-1,1 1-15,3 2 0,-9-2 0,40 3 16,-4-1-16,-20-1 0,-11-1 15,7 1-15,6 0 16,-14-2-16,-8-2 0,13 0 0,8 2 16,-12-1-16,-10-2 0,10 2 15,6 1-15,-9 1 0,-5-1 16,13-1-16,8-1 0,-14 3 0,-7 2 0,10-3 16,7-2-16,-12 0 0,-7 2 15,12-1-15,8 1 16,-14-1-16,-10-1 0,11 1 15,7-1-15,-13 2 0,-7 1 0,10 2 16,7 2-16,-9-8 0,-7-5 16,9 2-16,6 1 0,-8 2 0,-6 0 0,5 2 15,3 2-15,-9 1 0,-5 0 16,7-1-16,6-3 0,-11-1 16,-8-3-16,10 2 0,7-1 15,-6 4-15,-2 3 0,5 0 16,5-1-16,-12 0 0,-9 0 0,12-1 31,10-1-31,-10 1 0,-7 0 0,8-1 16,5-4-16,-5 1 15,-3-2-15,7 2 0,8 2 0,-13-1 16,-8 0-16,8 1 16,7 1-16,-8-2 0,-7 0 0,8 3 15,7-1-15,-8 0 0,-6-1 16,8 1-16,7-1 0,-11 3 0,-8-1 0,9-1 31,5-2-31,-7 2 0,-5 3 0,10 0 0,7-2 0,-13-1 16,-8-1-16,9 2 0,7 1 15,-4-2-15,-2-2 0,5-1 16,4 0-16,-13 3 0,-8 4 0,6-5 31,6-3-31,-6-1 0,-4 0 0,6 2 16,5 3-16,-10-1 0,-6 2 15,8-3-15,7 0 0,-7-1 16,-4-1-16,5 2 0,4 2 16,-3 0-16,-3-1 0,8-1 0,5 0 0,-13 0 15,-9 0-15,8 2 16,7 1-16,-3-3 0,-2-1 0,6-1 16,4 1-16,-10 5 15,-8 3-15,10-6 0,3-3 0,-6-2 16,-4-4-16,9 9 0,8 4 15,-9-1-15,-4-2 0,2-2 16,2 0-16,-9-1 0,-4 0 0,8 0 16,7 0-1,-6 1-15,-2-2 0,4 4 16,2-2-16,-4 0 0,-4-2 16,6-1-16,5-1 15,-9 6-15,-7 2 0,8-1 0,4-3 16,-7-5-16,-6-4 0,8 6 15,4 4-15,-4-1 0,-4-2 0,3-2 16,2-1-16,-6 4 0,-4 2 0,7 1 16,5-1-16,-8 2 0,-5 0 15,9-4-15,5-2 0,-3-2 16,-3 0-16,-1 4 0,2 2 16,-6 1-16,-2 0 0,8-2 15,6-3-15,-6 2 0,-5 1 0,4 0 16,3 0-16,-7 1 0,-4-1 0,10-2 15,6-2-15,-9 0 0,-8 1 16,7-3-16,5-1 0,-4 7 16,-4 3-16,5-1 0,6 0 15,-9-2-15,-4-2 0,5 2 16,5 1-16,-6 1 0,-5-1 16,4 0-1,5-1-15,-7-1 0,-4 0 0,7-2 16,2 1-16,-6 1 15,-5 0-15,6 1 0,4-3 16,-6 0-16,-3 1 0,4 0 0,4 1 16,-7-1-16,-5 0 0,7 2 15,6 0-15,-6-1 0,-5 0 16,5 1-16,4 0 0,-4-3 0,-2-1 0,4 3 16,3 3-16,-20-1 0,-2 0 15,21 0-15,2-2 0,-23 2 16,1 1-16,21 0 0,0-1 15,-21-4-15,-1-3 0,7 4 16,6 1-16,-5 0 0,-3 1 0,5 2 31,1 0-31,-3 1 0,-3-1 0,3-2 16,3-2-16,-5 1 0,-4-1 16,-1 2-16,1 0 0,-7-2 15,0-1-15,1 1 0,1 2 16,-2 0-16,-2 0 0,1 0 15,0-1-15,-3-2 0,-2 0 0,-1 1 16,1 0-16,-2 1 0,-1-1 0,1-2 16,1-2-16,-5 5 0,-3 2 15,1 1-15,-2 0 0,-2-1 0,-2-1 16,0 0-16,-2 4 16,-1-2-16,-3-1 0,2 0 15,1-1-15,-1 1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35:17.668"/>
    </inkml:context>
    <inkml:brush xml:id="br0">
      <inkml:brushProperty name="width" value="0.05292" units="cm"/>
      <inkml:brushProperty name="height" value="0.05292" units="cm"/>
      <inkml:brushProperty name="color" value="#FF0000"/>
    </inkml:brush>
  </inkml:definitions>
  <inkml:trace contextRef="#ctx0" brushRef="#br0">3641 2438 0,'0'0'0,"0"0"0,0 0 0,0 0 15,0 0-15,0 0 0,0 0 16,0 0-16,-10-18 0,10 18 0,0 0 16,0 0-16,0 0 15,0 0-15,0 0 0,15-14 0,-15 14 16,0 0-16,22-7 15,-22 7-15,0 0 0,30-2 16,-30 2-16,23-1 0,-11 1 16,2-1-16,4 1 0,-2 0 15,2 1-15,2-1 0,1 0 16,0 0-16,0 0 0,8 0 16,2-1-16,0 0 0,0 1 0,1 0 15,3 0-15,-3 0 0,2 1 0,7-1 16,3 0-16,-4-1 15,0-1-15,2 2 0,1 2 0,5-2 16,-4 0-16,3 0 0,1 1 16,-2 0-16,-2 0 0,2-1 15,1 0-15,4 1 0,-2 1 0,1-2 32,0-2-32,-3 2 0,0 2 0,3 0 15,2 3-15,-5-4 0,0-2 16,7 1-16,0 1 0,-4-3 15,-3-1-15,3 5 0,4 1 16,-6-2-16,-4-2 0,4 1 16,5 1-16,-5-1 0,-1-1 15,0-1-15,3-1 0,-1 3 0,-2 0 0,9 0 16,-2 0-16,-9 3 0,0-1 16,23 0-16,-2-2 0,-31 0 15,1 0-15,24-1 0,2 1 16,-25-3-16,0-2 0,20 4 15,1 3-15,-25 1 0,-1-1 16,25 3-16,-1 1 16,-24-5-16,2 0 0,24-1 15,-1 0-15,-23 0 0,4 0 16,22-1-16,0-1 0,-25 2 16,3-1-16,22 3 0,1 4 15,-25-4-15,1-1 0,20 2 16,0 1-16,-22-6 0,-1 0 0,24 1 15,3-1-15,-25 1 0,-2 1 0,24 2 16,0 2-16,-18-4 0,2-1 0,18 0 16,-1 0-16,-5 1 15,-3 1-15,3-1 0,4-2 16,-8 2-16,-3 1 0,7-2 0,3-1 16,-5 0-16,-5-1 0,4 5 15,4 1 1,-3-2-16,-1-2 0,2 0 15,2-1-15,-2-1 0,-4 0 0,6 2 16,4 1-16,-7 1 0,-5-1 16,5 0-16,3-3 15,-1 3-15,-1 0 0,3 2 0,3 0 16,-5-3-16,-1-4 0,5 2 16,6 0-16,-10 6 0,-4 6 0,2-2 15,4-2-15,-3-5 0,-2-2 16,6 2-16,2 1 0,-6-1 0,-4-1 15,7 3-15,4 4 0,-6-4 16,-4 0-16,3-1 16,3 0-16,-1-1 0,-1 2 0,4 0 15,2-1-15,-7 0 0,-5 0 0,7 2 16,5-2 0,-6 2-16,-3-1 0,2-1 0,3 2 15,0-2-15,2-1 16,2 3-16,3 4 0,-10-4 0,-7-1 0,8 2 15,7 1-15,-4-3 0,-1 0 0,4-1 16,4-1 0,-8 3-16,-6 3 0,7 0 15,5 2-15,-8-7 0,-4-2 0,9-1 16,8 1-16,-7 4 0,-4 4 16,6-2-16,2-2 15,-5-6-15,-2-2 0,4 2 0,6 1 16,-5 4-16,-1 2 0,5 3 15,4 2-15,-9-6 0,-4-6 0,5 5 16,7 0-16,-9-3 0,-4-3 0,5 3 16,5-2-16,-6 6 0,-4 2 15,6-1-15,4 0 16,-5-1-16,-4-1 0,6-3 0,3-4 16,-3 2-16,-2 1 0,5 2 15,4 1 1,-6 0-16,-5 1 0,2-2 15,3 0-15,-2-2 0,-4 0 0,7 1 16,5 0-16,-7 0 0,-6 1 16,5 0-16,3 1 0,-3 1 15,-3 3-15,2-6 0,1-4 16,-6 3-16,-3 0 0,5 2 16,5 0-16,-5-1 0,-2 0 0,3-1 15,4 2-15,-6 3 0,-3 3 0,7-4 16,4 0-16,-6-7 0,-2-1 15,1-1-15,2 1 16,-6 3-16,-3 3 0,7 3 0,2 4 16,-2-8-16,-3-4 0,6 2 15,5 1-15,-8 4 0,-5 4 0,2-6 0,1-5 16,-5 4-16,-4 1 0,6 0 16,4 0-16,-4-1 0,-3 1 15,3-2-15,2-3 16,-4 3-16,-2 3 0,1 0 0,2 2 15,-6 1-15,-4 0 0,6-2 16,3-2 0,-5 4-16,-4 2 0,6-6 0,5-4 15,-5 1-15,-2-3 0,2 4 16,4 2-16,-5 1 0,-1 1 16,1-4-16,3-1 0,-3 0 0,-2 2 15,2-1-15,0-2 0,-3 4 16,-2 4-16,4-4 0,3-4 15,-4 4-15,-3 4 0,3-4 0,2-4 16,-5 3-16,-5 4 0,4-1 16,2 0-16,-15-4 0,3-3 15,20 0-15,1 2 0,-24 1 16,2 1-16,3 1 0,3 3 16,0-5-16,-2 1 0,2 2 15,3 4 1,-3-3-16,-2-1 0,5-4 0,3-4 15,-7 6-15,-4 4 0,2-4 16,1-1-16,-1 3 0,-1 3 16,1-2-16,2-2 0,-7-1 15,2-2-15,2 5 0,2 1 16,-3-3-16,-1-1 0,1 2 16,2 2-16,-2 0 0,-2-1 0,2-4 15,0-1-15,-2 3 0,-2 2 0,1 1 16,0-1-16,-3 0 0,-1 1 15,1-2-15,2-1 0,-6 1 16,0 1-16,0-4 0,1-3 16,-2 2-16,0 0 0,-1 3 15,0 4-15,-3-2 0,-4-1 0,-1 1 0,0-4 16,-6 2-16,-1 2 0,-4-2 16,-3-4-16,1 2 0,2 2 0,-2-3 15</inkml:trace>
  <inkml:trace contextRef="#ctx0" brushRef="#br0" timeOffset="6603.2557">2432 3446 0,'0'0'15,"0"0"-15,0 0 0,0 0 16,0 0-16,0 0 0,0 0 0,0 0 0,0 0 15,0 0-15,24-12 0,-24 12 16,0 0-16,0 0 0,29 0 16,-29 0-16,22 0 0,-10-1 15,1 1-15,-1-1 0,3 0 16,-1 0-16,2 1 0,0 0 0,1-2 16,0 1-1,0 0-15,2 0 0,-3-1 16,3 1-16,0 1 0,0 0 15,2-1-15,5 1 0,-3 1 16,1-2-16,1 0 0,1 2 16,-1 3-16,-1-2 0,0 1 0,-1-2 15,1-1-15,-1 1 16,4 1-16,-2-1 0,1 1 0,2-1 0,-3-1 16,7 0-16,2 0 0,0 1 15,-4 1-15,2-1 0,0 0 16,1 0-16,-1-1 0,0 0 15,-1 0-15,1 1 0,0 3 0,0 0 16,2-1-16,-4-2 0,0-3 16,8 1-1,1 1-15,-1-1 0,-1-2 16,2 3-16,2 0 0,-1-1 16,-5 0-16,3-2 0,-1 2 15,-1-1-15,1 1 0,0-1 16,0 4-16,-1-2 0,0-2 0,-1 1 15,2 0-15,1-1 0,1 1 16,5-1-16,0-2 0,-2 2 0,-2 1 0,2 0 16,1-2-16,-2 3 15,-1 0-15,1 0 0,2-1 16,-5 0-16,2 2 0,-2-1 0,1 0 16,-2 0-16,1 1 0,-1-2 15,2 0-15,-3 1 0,1 0 16,0 1-16,2-1 0,-1 1 0,0 2 0,1-4 15,1-2-15,-2 3 0,-1 0 16,-1 2-16,1 1 16,1-3-16,-1-2 0,2 3 15,-2 0-15,2 0 0,-2 0 0,3-2 16,0 0-16,0 2 16,-1 3-1,2 0-15,1 1 0,-3-1 0,0-4 0,2 1 16,-3-1-16,1 0 0,1-2 15,-2 2-15,3 1 0,0-1 16,-4 0-16,2-2 0,2-2 16,-4 2-16,1 1 0,1 3 15,3 1-15,-3-4 0,-1-3 0,1 2 16,2 0-16,-1 0 0,-1 1 0,1 0 16,2-2-16,-4 0 0,1 0 15,2 1-15,2 1 16,-4 1-16,1-1 0,1 0 15,-2-2-15,-1 0 0,-3 2 0,4-1 16,0 1-16,1 1 0,0-2 16,0 2-1,-4-1-15,1 0 0,1-1 0,3 0 16,3 0-16,-3 1 0,-3-2 16,2 1-16,1 0 15,-2 0-15,0 1 0,1 0 16,0 1-16,-3-2 0,0 0 0,2 0 15,2-2-15,-2 4 0,-2 1 16,1-1-16,1-1 0,-2 0 0,0-1 0,-1 0 16,1 1-16,-1 0 0,1 1 15,1 0-15,-1 0 16,1 2-16,-1 2 0,0-4 16,-2-1-16,1 0 0,1 2 0,0-1 15,1 0-15,-3 0 16,-1 0-16,-1 0 15,1 1-15,1-2 0,-1 0 16,2 0-16,-2 0 0,2 0 16,-3 1-16,1 2 0,0 0 15,-1-1-15,-1 0 0,1-2 16,0 1-16,0 0 0,0 0 0,0 0 16,1 0-16,0 0 0,1 0 15,-2 1-15,-1 2 0,-1-2 0,0-2 0,1 2 16,2 0-16,-7-1 0,0 0 15,2 0-15,1 0 0,0 0 16,-1 1-16,1-1 0,2 1 16,-2 0-16,0 2 0,0-3 15,0-1-15,1 0 0,1 0 16,0 1-16,0 2 0,0-2 0,1-1 0,1 2 16,1 0-16,-3 0 0,-1-1 15,2 0-15,2 2 0,-2-1 16,-2-1-16,1 1 0,1-1 15,0 1-15,1-1 0,0 0 16,-2 0-16,1 0 0,1 0 0,-1 0 31,-1 0-31,0 0 0,0 0 0,2 0 16,1 0-16,-1 1 0,-1-1 16,1 1-16,-1 1 0,-2-1 15,-1 1-15,3-2 0,3-1 16,-2 0-16,-1-2 0,0 2 15,0 0-15,-1 1 0,-1 2 16,0 0-16,0-2 0,0 0 0,-2 0 0,3-2 16,1 2-16,-2-1 0,-1 1 15,1-1-15,2 1 0,-2 0 16,-3 0-16,2 0 0,1 0 16,0 0-16,1 0 0,0 1 15,0-1 1,-2 0-16,-3-1 0,3 1 15,1-1-15,-2 1 0,-2-1 0,2 1 16,3 1-16,-1-1 0,-2 1 16,1 0-16,0 0 0,1 1 15,0-1-15,-2 0 0,1 2 16,0-2-16,1-2 0,0 1 16,0 1-16,-2 0 0,0 1 0,1 0 15,2-1-15,-1 2 0,-2 4 0,0-5 16,0-3-16,0 1 0,2 1 15,-1 1-15,-1 2 0,1-4 16,0-2-16,1 2 0,0 2 16,-2 2-16,-3 1 0,2-1 15,-1-1-15,2-1 0,1 1 0,-2-2 16,1 1 0,-1-1-16,-1-1 0,2 2 15,1 0-15,-2 0 0,0-4 16,-1 4-16,2 0 0,0-2 15,-2-2-15,1-2 0,-1 0 16,0 3-16,-1 2 0,1 3 16,0 1-16,0-4 0,-2-6 0,2 4 15,0 2-15,1 0 0,-1 1 0,1-2 16,0-2-16,-2 2 0,-1 2 16,2 0-16,-1 1 0,0-1 15,-2-1-15,-3-2 0,1-1 16,1 2-16,2 3 0,0-2 15,-1-1-15,-1-1 0,0-3 0,1 3 16,2 3-16,-2 0 0,-1-2 0,1-3 16,0 1-16,0 0 0,1 2 15,1 0-15,-1-2 0,0 2 16,1-1-16,-2 2 0,0 1 16,0 0-16,1 1 0,-1-1 0,0-4 15,0 2-15,0 0 0,-1 0 31,1 2-31,-1-4 0,0 2 16,0-1-16,1 0 0,-1 0 0,0 2 16,0 0-16,1 2 0,-1-1 15,1-1-15,-1-1 0,0-2 16,0 1-16,1 2 0,-1-2 16,1-1-16,-1 1 0,0 0 15,1 1-15,0 0 0,0 0 0,-1 2 0,0 0 16,-1-1-16,0 0 0,-1 0 15,1-1-15,1-1 0,-1 1 16,0-1-16,0 1 0,0 1 0,-1 0 16,0 0-16,1-1 0,0 1 15,0-1-15,-1 0 0,1 1 16,1 0 0,1-1-16,-1 1 0,0 0 15,0 2-15,0-2 0,0-1 0,1 0 16,-1 0-16,0-1 15,0 1-15,0-1 0,0-2 16,0 2-16,2 1 0,-1 0 0,0 0 16,0 0-16,1 0 0,-1-2 15,0 0-15,1 2 0,-1 1 0,0 0 16,0 1-16,-1-1 0,1-2 0,0-1 16,2-1-16,0 3 15,-2 2-15,0-1 0,0-1 16,1-2-16,0-1 0,-1 1 0,1 4 15,0-2-15,0 1 0,2-2 16,0-1-16,0 2 0,-2-1 0,0 2 16,1 2-16,0-1 0,1-1 0,-1-1 15,2 1-15,-2-2 16,0 0-16,-1 1 0,0 1 16,1 0-16,-1 0 0,1 0 15,1 1-15,-2-2 0,1 0 0,0-1 16,3 1-1,-2-1-15,1 1 0,-1 0 16,1 2-16,0 0 0,-1-2 0,2 0 16,-1-2-16,0 2 15,0 2-15,0-2 0,1-2 0,-2 1 16,1 0-16,1 1 0,0 0 16,0 1-16,0 0 0,4-3 15,-2-3-15,0 4 0,-1 2 0,0 0 16,0 1-16,-2 0 0,-1-2 15,2 0-15,1 0 0,-2-1 16,0 0-16,-1-1 0,1-1 16,-2 1-16,1 5 0,-1-2 15,1 1-15,-5-3 0,0-2 0,3 3 16,2 0 0,-1 2-16,-1 0 0,1-1 15,0-1-15,2 0 0,-1 0 0,5 1 16,-1 0-16,-5 0 0,-1-1 15,6 0-15,0 1 0,-5 1 16,1-1-16,3 1 0,0-1 16,0-1-16,-1 1 0,0 1 15,1 1-15,-1-1 0,-2-1 0,2-1 16,0 0-16,-1 1 0,0 2 0,1-2 16,0-1-16,0 0 0,-1-1 15,-1-2-15,1 1 0,-1 2 16,1 2-16,-1-2 0,1 0 15,0 1-15,-1 1 0,2-2 16,-1 0-16,1-2 0,-1 1 0,0-2 16,1-3-16,-1 5 0,-2 1 0,3 1 15,-1 2-15,0-1 0,-2 0 16,2-2-16,1-1 0,-1 0 16,1 1-16,0 0 0,-1-2 15,1 1-15,0-1 0,-1 2 31,0 1-31,-2-2 0,0 0 0,1-1 16,1 1-16,-1 2 0,1 0 0,-2 0 16,0 0-16,0-2 0,3 0 15,-2 0-15,1-1 0,-6-1 16,-1-1-16,3 2 0,3 0 16,-3 3-16,-2 2 0,0-2 15,0-2-15,1-1 0,3-2 0,-2 2 16,-1 1-16,0 1 0,-1 1 0,1-3 15,2-5-15,-1 4 0,-1 3 16,0 1-16,0 1 0,0-4 16,1-1-16,0-1 0,1 1 15,-1 2-15,0 1 0,-1 1 16,0 2 0,0-3-16,0 0 0,0 0 15,0 1-15,1 0 0,-2 2 0,0 0 16,-2 1-16,-2 0 0,1-2 15,2-3-15,2-1 0,-3 3 16,-3 3-16,-2 0 0,0-1 16,0-2-16,-3-2 0,-2 2 15,-1 0-15,-4 0 0,1 2 0,-2-2 16,-1-1-16,1 1 0,-2-1 0,0 1 16</inkml:trace>
  <inkml:trace contextRef="#ctx0" brushRef="#br0" timeOffset="116396.8796">3550 4955 0,'0'0'0,"0"0"0,0 0 16,0 0-16,0 0 0,0 0 0,0 0 15,22 3 1,-22-3-16,0 0 0,33 1 15,-18 0 1,1-1-16,-2 1 0,-1 1 0,4-2 16,2-1-16,-1 1 0,1 0 15,7 0-15,-1 0 16,-3 1-16,0-1 0,3 1 0,1 1 16,-1-1-16,0-1 15,7 1-15,3 1 0,-10-1 0,0 1 0,7 0 16,2-1-16,-3 1 0,-2-1 0,3 1 15,3 2-15,-4-3 0,-2 0 16,9 0-16,4 0 16,-5 1-16,-5-2 0,5 1 0,2 0 15,-4-1-15,-2 0 0,10 3 16,3 0-16,-10 1 0,-2-3 0,7 1 16,3-2-16,-4-2 0,-1 0 0,2 0 15,2 5-15,-4-4 0,-1-3 0,9 2 16,1 1-16,-12 1 15,-3 0-15,10 0 0,4 0 16,-6-2-16,-1 0 0,1 0 16,1 0-16,-4 3 0,-1 1 0,0-1 31,2-2-31,-4 3 0,0 1 0,3-2 16,3-2-16,-4 2 0,0 1 0,3 0 15,3 1-15,-6-2 16,-4 1-16,3-2 0,7 0 15,-8 0-15,0 2 0,3 0 16,5-1-16,-4-1 16,-4 0-16,5-2 0,3-4 0,-4 2 0,-4 1 0,7 4 15,3 2-15,-4 0 0,-3-4 16,6 1-16,4 1 16,-8-1-16,-3-1 0,23-2 0,2 0 15,-29 2 1,-4 1-16,27-2 0,1 0 15,-25 0-15,0 2 0,26-1 16,-1 1-16,-22 1 0,-1 1 0,23-3 16,0-2-16,-10 1 0,-5 1 15,9-1-15,6 1 0,-10 2 16,-9 1-16,10-4 0,6 1 16,-10 1-16,-6 0 0,11-1 15,6 0-15,-10 0 0,-7 0 0,9 0 16,4 0-16,-7 1 0,-4 0 0,7 0 15,6 2-15,-6-3 0,0-1 0,0 2 16,5 2-16,-7-1 16,-3-1-16,4-3 0,6-4 15,-8 4-15,-2 3 0,8-2 16,5-1-16,-9 2 0,-8 1 16,8-1-1,6-1-15,-9 4 0,-7 2 0,11-4 16,8-2-16,-9 0 0,-6 1 15,6 0-15,2-1 0,-1-1 0,-7 1 16,9-1-16,4 0 16,-5 2-16,-1 2 0,7-2 0,4-1 0,-10-1 0,-8 2 0,10 0 31,6-1-31,-10 4 0,-6 2 0,10-3 16,7-2-16,-12-1 0,-7 2 15,9 1-15,6 2 0,-4-3 16,-4 0-16,5 0 0,5-1 15,-7 0-15,-4-1 0,4 3 16,0 1-16,-4-2 0,-2 0 0,9-3 16,6 1-16,-8 2 0,-8-2 0,10 0 15,5 0-15,-7 1 0,-4 1 16,4-3-16,2 1 0,-4-1 16,-4-2-16,6 3 0,5 0 15,-6 3-15,-5 2 0,2-1 16,1-4-16,-4 0 0,-1-1 0,2 0 31,3 0-31,-4 3 0,-2 2 0,3-2 16,3 0-16,-4 0 0,-4-2 0,5 1 15,3-1-15,-8 1 16,-3 1-16,8 0 0,5 1 16,-4 0-16,-3 0 0,-1-2 15,-1-1-15,-14-2 0,3-1 0,25 0 16,2 1-16,-25 3 0,-1-1 0,24 2 15,-2 2-15,-22-2 0,1-1 0,23 0 16,0 1-16,-26 0 16,1-1-16,4 2 0,3 0 15,-2 0-15,-3 0 0,2-2 16,1 1-16,-2-2 0,-2 1 0,1 1 16,3 0-1,-2-2-15,-3 2 0,3-1 16,3 1-16,-8 0 0,-1-1 0,3 1 15,4 1-15,-2 0 16,-2-1-16,1-1 0,3 0 16,-4 1-16,-3 0 0,4-1 15,3-1-15,-5 3 0,-2 0 0,3-1 16,3-1-16,-6 1 0,-3 1 0,5-1 16,1-1-16,-5 0 0,0-1 0,2 2 15,2 0-15,-4 2 16,-3-2-16,3 0 0,2-2 15,-2 2-15,0 0 0,-1-1 16,1 0-16,-3 1 0,-3 1 0,3 0 16,1 3-16,-6-3 0,1-1 0,0 0 15,3 1-15,-2 0 0,-2 1 0,1-1 16,-2 1-16,-1-1 16,0 1-16,2-2 0,0 1 15,-1 0-15,0 0 0,0 1 16,1-4-16,-2 1 0,-2 0 0,1-1 15,2 0 1,0 1-16,1 1 0,1-1 16,3 1-16,-2-1 0,-2 1 0,0-2 15,1 1-15,-1 0 0,0 0 16,1 1-16,2 1 16,-3-1-16,0 0 0,-1-1 15,1 0-15,0 0 0,-2-1 0,0 1 16,0 0-16,-1 0 0,1 1 0,0 0 15,2 0-15,-2 1 0,0-1 0,-1 1 16,0 0-16,0 1 0,0-4 16,1 2-16,1 0 15,-2 2-15,-1-2 0,1 0 16,1-3-16,-1 3 0,0 1 0,2 1 16,0-2-1,0 1-15,1 0 0,-1 0 16,-1-1-16,-1 0 0,-1 0 0,0 0 15,0 0-15,0 1 0,0 2 16,2-3-16,0 0 16,-3 0-16,0 0 0,3 1 15,-1-1-15,-3 2 0,0-1 0,-1-1 16,2-1-16,-1-1 0,0 2 0,1 0 16,1 0-16,1 0 0,0 1 0,1-1 15,1 0-15,-1 0 16,0 0-16,4-1 0,-1 1 15,-4 0-15,0 0 0,6-1 0,1-1 16,-2 1-16,0 0 0,1-1 16,0-1-1,-1 2-15,-2 0 0,3 0 16,1 1-16,-2-1 0,0 1 0,-1-1 16,1-1-16,-1 1 0,0 0 15,0-2-15,1 0 16,0 0-16,-2 3 0,2 0 0,-1 0 15,1 0-15,-1 1 0,1-1 16,-1 0-16,0 0 0,-1 0 0,2-1 16,0-1-16,1 0 0,-2 1 0,2 0 15,0 0-15,-2 0 0,0 0 16,0-1-16,3-1 16,0 0-16,-1 0 0,1 3 0,0 1 15,0-2-15,-2-1 0,2 0 16,1 0-16,-1-1 0,-2-1 0,2 4 15,1 1-15,-1 2 0,-2-1 0,2-1 16,1-1-16,0-1 0,-2 0 16,1 1-16,1 0 0,0 1 15,-1 0-15,6 2 0,1-2 16,-5-1-16,-1-1 0,7 2 16,1 2-1,-2-3-15,-4-1 0,2-1 16,4 0-16,-4 2 0,-2 2 0,1 0 15,1-1-15,-2 0 0,-1-1 16,3 0-16,3-1 0,-2-2 16,1-1-16,0 2 0,2 1 15,-2-3-15,1 1 0,1-1 16,2 0-16,-2 2 0,-3 1 0,8-2 16,1 1-16,-6-1 0,-2 1 0,7 0 15,1-1-15,-3 2 0,-2-1 16,0 2-16,0 2 0,-1-1 15,-3 0-15,6-1 0,3-1 16,-4 1-16,-3 1 0,1-1 16,3 0-1,-3-1-15,-3 1 0,2 1 0,-1 3 16,-2-3-16,-1-1 0,3 0 16,1-2-16,-1 1 0,-2 1 15,0 1-15,2 1 0,-3 1 16,-1 2-16,2-3 0,2 0 15,-4 0-15,-2-1 0,2 0 16,2-1-16,-7 1 0,1 2 0,2-2 16,2-1-16,-4 1 0,0 1 0,2 1 15,1-3-15,-1 1 0,-2 1 16,3-2-16,1-2 0,-1 2 16,-2 1-16,1-1 0,1-1 15,1 2-15,1 0 16,0-1-16,0-1 0,-2-1 0,-1-1 0,2 2 15,3 1-15,-2 0 0,-1-1 0,0 0 32,0 0-32,-1-2 0,-1 2 0,2 0 15,3 2-15,-2-1 0,-1-1 16,0 1-16,1-1 16,-1 0-16,1 1 0,0 0 0,2 0 15,-3 3-15,-3 0 0,2-2 0,1-1 16,0-1-16,1 1 0,1 0 15,2 1-15,-3 1 0,-2-1 16,2 2-16,2-2 0,0 1 16,-2-1-16,2 0 0,3-1 15,-2 1-15,1 0 0,1 3 16,2-1-16,-4-2 0,-1-1 0,8 1 0,2 1 16,-7-2-16,-2 1 0,7-1 15,0 0-15,-2 0 0,-2 2 0,0-1 16,2-1-16,-2 1 15,-3-1-15,3 1 0,2 1 16,-2 0-16,-2-1 0,3 0 16,2 3-16,-2-4 15,-3-1-15,2 0 0,0-1 16,-1 2-16,1 2 0,2 0 16,2-2-16,-4 1 0,-4 0 0,4 2 15,3-2-15,-3-1 16,0-1-16,0 1 0,0 2 15,0-1-15,-1-1 0,0 0 16,1 0-16,-3 1 0,-1 2 0,2-3 0,4-2 16,-2 4-16,-4 3 0,4-4 15,1-2-15,-3 0 0,-3-1 0,3 1 16,1 0-16,-1 2 0,-3 2 16,4-2-16,2-1 15,-3 1-15,-2-1 0,1 2 0,0 1 16,0-2-1,-2-1-15,2-1 0,3-1 16,-4 2-16,-3 2 0,4-2 16,2-2-16,-1 4 0,-3-1 0,1 1 15,1-2-15,-3 0 16,-1 1-16,5 0 0,2-1 16,-3-1-16,-4 1 0,3 0 0,3 2 15,-2-2-15,-1 0 0,2 0 0,0 0 16,0 1-16,-2 1 0,4 0 15,3-1-15,-5 0 0,-3-1 0,3 0 16,5 0-16,-3 1 16,-2 0-16,2 0 0,0-2 15,-1 1-15,0-1 0,2 1 0,1 0 16,-2 1-16,-1 0 0,4 1 0,3 3 16,-4-3-16,-5-1 0,4-1 15,2-1-15,-2 1 0,-2 1 0,0-1 16,3 2-16,-1-2 15,-2-2-15,2 1 0,2 2 16,-3 1-16,-3-1 0,5 2 0,5-1 16,-5-2-1,-2-1-15,3 0 0,3 1 16,-3 2-16,-2 0 0,2-2 16,2 0-16,-2-1 0,-2 1 0,6 2 15,1 1-15,-9-2 0,0 0 16,8 0-16,4 0 15,-8-1-15,-1 0 0,9 1 16,1 0-16,-3 1 0,-4 1 0,6-3 16,4 0-16,-5 1 0,-5 0 0,5 0 15,5 2-15,-6-1 0,-5-2 0,7 2 16,4-1-16,-6-1 16,-3 0-16,2-2 0,4 1 15,-4 0-15,-2 1 0,4 0 0,4-1 16,-4 2-1,-4 0-15,9 1 0,2-1 16,-9-1-16,-4 0 0,9 0 16,2 1-16,-9-1 0,-2 1 0,9-2 15,3-1-15,-8 1 0,-2 2 16,10-2-16,5-1 0,-12 2 16,-2 1-16,9-1 0,3-2 15,-5 2-15,-4 1 0,5-1 0,5-1 16,-6 2-16,-6 3 0,7-5 15,6-2-15,-8-1 0,-5 1 0,8 2 16,6-1-16,-6 2 0,-3 0 16,4 3-16,4 0 0,-5-3 15,-4-1-15,25-2 0,0 0 16,-27 2-16,0 1 0,26-1 0,-1 1 16,-23 0-16,0 1 0,25-1 15,2 0-15,-14 0 0,-9 1 0,10 4 16,8 2-16,-7-6 0,-3-3 15,4-4-15,4-3 0,-5 8 16,-4 4-16,9-1 0,5-1 16,-9-2-1,-6 0-15,3-1 0,3 1 16,-5-1-16,-4 0 0,9-2 0,3-1 31,-8 4-31,-6 0 0,7 2 0,6 0 0,-10-1 0,-4-1 16,5 0-16,5 1 0,-3-3 15,-3 1-15,5 3 0,4 3 16,-8-1-16,-6 0 0,5-5 0,4-4 16,-6 5-16,-7 1 0,7 0 15,2-1-15,-6 2 0,-3 3 0,5 1 16,5 1-16,-8-4 0,-6-3 16,4 1-16,2-1 0,-6 2 15,-4 0-15,-1-2 0,-1-1 16,-6-2-1,-4 0-15,-7 2 0,-4-1 16,-3 2-16</inkml:trace>
  <inkml:trace contextRef="#ctx0" brushRef="#br0" timeOffset="118318.0431">2359 5953 0,'0'0'0,"0"0"16,0 0-16,0 0 0,0 0 0,24-9 0,-24 9 15,0 0-15,24-2 0,-24 2 16,24 1-16,-10-1 0,1 0 16,0 0-16,1 0 0,1 0 15,1 1-15,-2 0 0,3-1 16,0 0-16,3 0 0,-2 0 16,2 0-16,5 1 0,2-1 0,-3 0 15,2 2-15,-1-1 0,2 2 0,-2-2 16,0-1-16,0 0 0,0 0 15,8 0-15,0 0 0,-1 0 16,-2 0-16,0 2 0,2 2 16,-2-3-16,-1-2 0,2 1 0,1 0 15,0 0-15,-2 1 0,-1-1 16,2-1 0,1 1-16,0 0 0,3-3 15,-1-1-15,-1-1 0,3 1 16,-1 0-16,-1 2 0,-1 0 15,2-1-15,-1 0 0,-4 0 16,0-1-16,1 1 0,2 1 0,-1 0 16,-2 0-16,-2-2 0,3-1 15,-1 1-15,0 1 0,-1 1 0,-1-1 16,0 1-16,-1 0 0,2 0 0,-5 1 16,2 0-16,-3-2 15,1 1-15,-1 1 0,2 0 16,-2-2-16,-1-1 0,-2 3 0,-2 1 15,1 0-15,-2 1 0,-3 2 16,1 2 0,-2 2-16,0 0 0,-4-1 15,-3-1-15,1 0 0</inkml:trace>
  <inkml:trace contextRef="#ctx0" brushRef="#br0" timeOffset="119526.277">5566 5985 0,'0'0'0,"0"0"15,0 0-15,0 0 0,0 0 0,0 0 0,26 6 16,-26-6-16,0 0 16,25 0-16,-25 0 15,25 1-15,-13 0 0,2 0 16,0 0-16,3 1 0,-2 1 15,2 0-15,1-1 0,1-2 16,0 0-16,1 1 0,2 0 16,5 1-16,0-2 0,1-2 15,3 2-15,-1 0 0,1 3 0,-1-4 16,-1-2-16,2 1 0,-1 1 16,7 1-16,1 1 0,-4-2 15,1-3-15,3 0 0,1 0 16,-1 1-16,1 1 0,-1 0 15,1 0-15,6-1 0,-1 2 0,0-1 0,0 0 16,-1 0-16,-1 1 0,2-3 16,-2 1-16,1 0 0,-1 1 15,8 3-15,-1 2 0,0-5 16,0-2-16,0 1 0,-2 1 16,2-2-16,-1-1 0,2 3 15,1-1 1,-2 3-16,-1 0 0,7 0 0,3 0 0,-5-3 15,-4-4-15,1 3 0,2 0 16,1 2-16,1 0 0,1 0 16,0-1-16,-1 1 0,-1 0 15,2-1-15,4 0 0,4 2 0,-3 1 16,19-1-16,-7 0 16,-1-1-16,-3 1 0,2 1 0,-1 1 15,-5 0-15,-4 0 0,3-6 16,1-2-16,-3 6 0,0 3 15,4 0-15,3 0 0,-5-3 16,-4-1-16,2 4 0,4 3 16,-1-1-16,0 1 0,2-1 15,4 1-15,0-1 0,2 3 0,1-5 0,0-3 16,-5 1-16,-2 2 0,2-1 16,2 1-16,-1-4 0,1-4 15,4 2-15,3 1 0,-3 3 16,-3 3-16,4-1 0,0 0 15,0 2-15,1 1 0,1-4 16,2-1-16,-2-1 16,0 0-16,1 0 0,1 1 15,-4 3-15,0 1 0,-3-1 16,1 1-16,-2-1 16,-2 1-16,4 1 0,3-1 0,-3 2 0,-3 0 15,1 0-15,-1 0 0,-1-2 0,-2 0 16,2-2-16,2 0 0,-2 2 15,0-2-15,-2 0 0,0 0 16,-4 3-16,-3-1 0,-1-1 16,0 0-16,-2-5 0,-1-2 15,-1 3-15,-1 1 0,-6 1 16,-5 1-16,-7-1 0,-3-1 16,-6-1-16,-4-1 0,-8 1 15,-5 0-15,-7 2 16,-3-1-16,-12 4 0,-5 1 0,9-3 0,3 1 15,1-3-15</inkml:trace>
  <inkml:trace contextRef="#ctx0" brushRef="#br0" timeOffset="120893.6975">6406 6175 0,'0'0'0,"0"0"16,0 0-16,0 0 0,-18-11 0,18 11 15,0 0 1,0 0-16,-22-14 0,22 14 15,-10-12-15,3 5 0,2 0 0,-1 1 16,-1 0-16,2 2 0,0-1 16,1 1-16,0 1 0,-1-2 15,1 0-15,-1 0 0,1-1 16,-2 0-16,0 0 0,-1 1 16,1 0-16,-2 1 0,-1 0 0,-1 0 15,0-1-15,-1 2 0,-1 1 0,0-1 16,-3 2-16,-1-1 0,0 0 15,-2 1-15,-1 1 16,2-1-16,-2 1 0,-10-1 0,0 2 16,1-1-16,0 1 0,0-1 15,-1 0 1,-2 0-16,1 0 0,1-1 16,-1 1-16,-6-3 0,2 1 0,0-1 15,0 0-15,4-3 0,-1-1 16,0 1-16,2-3 15,0 0-15,1 1 0,2-2 0,1 0 16,1-3-16,4-2 0,-1-2 16,1 1-16,1-2 0,1-1 0,2 0 15,0-2-15,3-1 0,1-2 0,3 0 16,2-2-16,1 2 0,2 0 16,1 1-16,2 0 0,2-1 15,3-1-15,1 0 0,5-1 16,0 2-16,2-2 0,4 0 15,1-1-15,4-2 0,0 5 0,4-2 16,4 2-16,0 1 0,3 2 0,2 1 16,1 0-16,1 4 0,-1 4 15,4-5-15,6-2 0,-1 1 16,0 1-16,10-1 0,0 1 16,1 3-16,1 3 0,0 3 15,1 1 1,4-1-16,-3 2 0,0 1 15,2 0-15,0 1 0,-2 0 0,2 3 16,1 4-16,1-1 0,-2-1 16,28 5-16,-6 1 0,-11 2 15,-6 0-15,-3 2 0,0 4 16,-1 1-16,-2-1 0,-2 2 16,-4 1-16,-3-1 0,-2-3 0,3 3 15,7 0-15,-4-1 0,-2 0 0,-5-3 16,0 0-16,-4 3 0,0 3 15,-1 5-15,0 2 0,0-4 16,-3-5-16,-4 4 0,-3 3 16,-1 0-16,-3 0 0,1-2 15,1-2 1,-5 1-16,-2 4 0,-15-11 0,-1 3 16,0 0-16,2 1 0,0 2 15,-1 1-15,-3-1 0,0 1 16,-3-4-16,-4 1 0,0-1 15,-2-2-15,-1 3 0,-2 1 16,-3-3-16,-2-1 0,-7-1 16,-4-1-16,-2 2 0,-3 2 0,-6 0 15,-5-1-15,-2-3 0,-2-3 0,-6 2 16,-4 0-16,-11 1 0,-1-1 16,-4 3-16,-4-1 0,-8-1 15,4-5-15,1 5 16,1 4-16,-6 1 0,26-5 0,15-5 0</inkml:trace>
  <inkml:trace contextRef="#ctx0" brushRef="#br0" timeOffset="126605.7975">8188 6289 0,'0'0'0,"0"0"15,0 0-15,0 0 0,0 0 0,25 1 16,-25-1-16,29 0 0,-29 0 16,45-2-16,-10 0 15,3-1-15,0-1 0,21-1 0,7-1 16,10 1-16,-5 1 0,16-3 15,2 0-15,-1 0 0,-12 1 0,6 0 0,-6 3 16,-15 1-16,-12 2 0,2 0 16,-20 0-1,-18-1-15,-5-1 0,-3 1 0,0 1 0,-2-1 16</inkml:trace>
  <inkml:trace contextRef="#ctx0" brushRef="#br0" timeOffset="126785.944">8741 6099 0,'0'0'0,"0"0"0,0 0 0,0 0 16,-3 23-16,3-23 16,-3 30-16,1-11 0,-1 4 15,1 3-15,1 1 16,0 1-16,0-1 0,1 5 15,2-5-15,0-2 0,0-5 0,0-4 16</inkml:trace>
  <inkml:trace contextRef="#ctx0" brushRef="#br0" timeOffset="126976.0178">9034 6041 0,'0'0'0,"0"0"0,0 0 0,0 0 0,0 0 0,-13 22 15,13-22-15,-12 25 16,12-25-16,-17 32 16,7-12-16,0 1 0,1 2 15,1-1-15,2 1 0,-3 4 16,1-2-16,0-3 0,1 0 16,0-4-16,2-3 0,-1-2 0</inkml:trace>
  <inkml:trace contextRef="#ctx0" brushRef="#br0" timeOffset="127176.6445">8567 6554 0,'0'0'0,"0"0"0,0 0 0,23-3 0,-23 3 16,33-5-16,-6 0 16,2 0-16,2-2 0,15-2 15,3 0-15,-2 0 16,-3 0-16,9 0 0,-2-1 15,-6 2-15,-7-1 0,0 1 16,-10 2-16,-5 0 0,-5 2 0,-4 2 16</inkml:trace>
  <inkml:trace contextRef="#ctx0" brushRef="#br0" timeOffset="127345.959">9017 6473 0,'0'0'0,"0"0"0,0 0 0,-26 10 0,13-4 15,-3 5-15,-4 3 0,-8 6 16,1 2-16,-6 2 0,-2 2 15,-6 7-15,2-1 0,3 0 16,0 1-16,-1 0 0,5-6 0,6-4 16,5-3-16,4-3 15,5-5-15,8-6 0,6-6 0,2-3 0,3-2 0,-2 0 16,0 2-16,-2 0 16</inkml:trace>
  <inkml:trace contextRef="#ctx0" brushRef="#br0" timeOffset="127515.3604">8979 6674 0,'0'0'0,"0"0"0,0 0 15,16 25-15,-11-13 0,1 2 16,1 2-16,-1 0 0,2 1 0,2 5 16,1-3-16,0-2 0,0-1 15,2-6-15,1-3 0,-1-1 16,-3-1-16,-2-2 15</inkml:trace>
  <inkml:trace contextRef="#ctx0" brushRef="#br0" timeOffset="127693.7951">9454 6319 0,'0'0'0,"0"0"16,0 0-16,0 0 0,0 0 0,0 0 15,-9 26-15,9-26 0,-9 24 16,9-24-16,-11 35 16,6-16-16,1 1 0,2-2 0,1-1 15,0-2-15,0-2 0,-1-1 16</inkml:trace>
  <inkml:trace contextRef="#ctx0" brushRef="#br0" timeOffset="128016.9838">9447 6347 0,'0'0'0,"0"0"16,0 0-16,22-2 0,-22 2 0,25-2 31,-8 1-31,1 0 0,1 0 0,1 0 16,0 1-16,-2 0 0,-2 0 15,3 2-15,-2-1 16,-4 0-16,-2 2 0,-5 1 0,-2 5 15,-7-2-15,-3 2 0,-10 4 16,-5 2-16,-2 0 0,-3 2 16,-2-1-16,0-1 0,-3 1 0,4-2 15,6-3-15,4 0 0,2-4 16,4-2-16,6-1 0,3 1 16,6-2-16,6 0 0,5-5 0,6-2 15,3-1-15,1-1 0,10-4 16,4-2-16,-8 3 0,-6 2 15,-4 1-15</inkml:trace>
  <inkml:trace contextRef="#ctx0" brushRef="#br0" timeOffset="128449.2326">10263 6069 0,'0'0'0,"0"0"16,0 0-16,0 0 0,0 0 0,-29 16 16,29-16-16,-36 19 15,14-6-15,-4-1 0,-3 1 0,0 1 16,1 1-16,-4 2 0,4-1 16,3-2-16,4-1 0,1-1 0,3-3 15,6-2-15,3-3 0,7-1 16,6-1-16,4-2 0,7 0 0,5-2 15,4-1-15,3 0 0,2-1 16,5 0-16,0 2 0,-4-2 16,-2 1-16,-3 1 0,-1 4 15,-2-1 1,-5 1-16,-3 3 0,-5 1 0,-4 1 16,-3 3-16,-6 4 0,-6 2 15,-2 0-15,-2 0 0,-3 1 16,-3 1-16,-1 2 0,-1-2 15,-1 1-15,-1 2 0,2-4 16,1-2-16,-1-1 0,-1 1 16,2-3-16,3-2 0,1-1 0,2-3 15,2-4-15,1-2 0,2 0 0,2 0 16,2 0-16</inkml:trace>
  <inkml:trace contextRef="#ctx0" brushRef="#br0" timeOffset="128596.4436">9928 6405 0,'0'0'15,"0"0"-15,0 0 0,0 0 0,0 0 0,0 0 16,23 2-16,-23-2 0,0 0 16,24 6-16,-24-6 0,0 0 15,28 9-15,-28-9 0,18 7 16,-9-3-16,-1-2 0,-2 1 16</inkml:trace>
  <inkml:trace contextRef="#ctx0" brushRef="#br0" timeOffset="129081.6804">9962 6367 0,'0'0'16,"0"0"-16,0 0 0,-22 17 0,13-10 0,-2 5 31,-2 3-31,-1 0 0,0 0 0,-2 5 15,0 1-15,4-3 0,2-1 16,1-1-16,3-2 0,0 0 16,2-4-16,4 0 0,3-1 15,3-3-15,0 0 0,4-2 16,3-4-16,5-2 0,4 0 0,3-1 16,4 0-16,2 2 0,1-1 15,10 1-15,2 0 0,-2 1 16,-3-1-16,6 1 0,-5 0 15,-3 1-15,-4 3 0,-5 0 16,-3 1-16,-4 1 0,-3 1 0,-3 1 16,-4 3-16,-7-2 0,-4-2 0,-4 2 15,-5 4-15,-2-1 0,0 1 16,-6 2-16,-3 0 16,-3 0-16,-2-2 0,-3 2 0,0 1 15,0-3-15,2 0 0,-6 1 16,1-1-16,6-1 0,4-1 15,2-3 1,1-2-16,5-3 0,1-1 0,-1-2 16,1-2-16,2 0 0,2 1 15,1-5-15,1-3 0,0-2 0,2 0 16,2 4-16,-1 1 0,1 0 16</inkml:trace>
  <inkml:trace contextRef="#ctx0" brushRef="#br0" timeOffset="129266.6847">9741 6802 0,'0'0'0,"0"0"0,0 0 15,33 1-15,-33-1 0,38-5 0,-11 2 16,3-1-16,1 1 0,11-1 16,2-2-16,-3 0 0,-4 2 0,6-2 15,-3 1-15,-7-2 0,-5-1 16,-6 1-16,-4 2 0,-2 0 15</inkml:trace>
  <inkml:trace contextRef="#ctx0" brushRef="#br0" timeOffset="136705.7592">15031 6044 0,'0'0'0,"0"0"16,0 0-16,0 0 0,0 0 0,0 0 16,0 0-16,0 0 0,0 0 0,23 1 15,-23-1-15,0 0 0,20 5 16,-20-5-16,24 6 0,-24-6 16,30 7-16,-14-6 0,2 1 15,2-1-15,2 2 0,2-1 16,3-1-16,6 1 0,0 0 15,2-1 1,2 0-16,0-1 0,2 1 0,9 0 16,2 0-16,-2-1 0,0 2 15,8-2-15,-1 2 16,-2-2-16,-2-1 0,3 1 0,3 1 16,4-2-16,-5-2 0,4 2 15,3 1-15,-4 3 0,-4-2 0,8 1 16,0 0-16,-5 1 0,-2 1 0,4-4 15,3-3-15,-4 3 0,0 3 16,28-2-16,-6 1 0,-11 0 16,-8 1-16,4 1 0,2-1 15,-7 0-15,-6 1 0,6-2 0,7 0 16,-7 0-16,-1-1 0,4-1 16,2 2-16,-8 3 0,-5 1 0,6-3 15,4-2-15,-5 0 0,-3 1 0,3 0 16,1 0-16,-4 1 15,-2-2-15,4 2 0,3 1 16,-4-1-16,-3-3 0,6-3 0,1-1 16,-6 2-16,-4 1 0,8 1 15,5 0 1,-6 0-16,-3-3 0,4 1 16,1-1-16,-4 0 0,-3 0 0,4 1 15,3 0-15,-4 1 16,-2-1-16,5 1 0,5-1 0,-8 0 15,-5 0-15,6-1 0,6 1 16,-5 0-16,-4-1 0,7-1 16,4-1-16,-6 2 0,-3 2 0,7-1 0,4 0 15,-9-1-15,-4-2 16,6 1-16,4 3 0,-7 0 0,-4 1 16,7-3-16,6-1 15,-5-1-15,-4 4 0,6 2 0,3 4 16,-7-8-16,-3-2 0,6 3 15,3 1 1,-4 3-16,-1 4 0,5-2 16,2-2-16,-4-7 0,-4-2 0,4 0 15,2 2-15,-5 0 0,-1 1 16,6 0-16,4 2 0,-6 0 16,-5 1-16,5-2 0,4 0 15,-4 0-15,-4 1 0,7 0 16,5 2-16,-4-1 0,-2-1 0,3-2 0,1 0 15,-3 1-15,-3 1 0,6 0 16,5 1-16,-8 0 0,-3-1 0,4-1 16,5-2-16,-6 1 0,-4-2 15,6 6-15,1 3 16,-4-4-16,-3-1 0,3 2 0,2 0 31,-3 1-31,-3 2 0,5-3 0,4-2 16,-6 1-16,-3 0 0,6 0 15,5 0-15,-6 1 0,-3 0 16,4 1-16,3-1 0,-6 0 0,-4-1 16,3 1-16,2 1 15,-3-1-15,-3-2 0,6-1 16,5 1-16,-6 2 0,-3 1 0,4 2 0,2-2 16,-7 0-16,-5-1 0,7-1 15,5-2-15,-3 5 0,-3-1 16,4 0-16,2-1 0,-7-1 15,-3 1-15,3-3 0,3 1 16,-4 2-16,-2 0 0,5 1 16,4 2-16,-8-3 0,-4 1 0,7-1 0,4 0 15,-6 1-15,-3 1 0,4 1 16,3 2-16,-5-4 0,-3 0 16,5 0-16,5 2 0,-5-2 15,-6 0-15,6 3 0,5 1 16,-4-2-16,-3 0 0,7-1 15,6 1 1,-10-3-16,-4 0 0,7 2 0,4 2 16,-8-2-16,-5-1 0,8 1 15,5 1-15,-4-3 0,-3-1 16,4 1-16,5 0 0,-10 5 16,-4 1-16,7-1 0,4-4 15,-3-1-15,-3-2 0,7 2 16,3 3-16,-8-3 0,-6-1 0,5 6 0,3 3 15,-6-3-15,-1-2 0,1-3 16,2 0-16,-6-1 0,-4 1 16,7 0-16,2 2 0,-3-5 15,-2-1-15,5 2 0,1 4 16,-5-4-16,-3 0 0,1-1 16,0 0-16,-5 3 15,-4 1-15,3 4 0,4 2 16,-3-7-16,0-5 0,1 0 15,3-1-15,-6 3 0,-4-1 16,4 1-16,0 1 16,-1 1-16,-2 2 0,2 0 0,2 0 15,-3 1-15,-1-1 0,0 3 16,0 0-16,-2-2 0,0-2 0,0 3 0,-1 4 16,-7-2-16,-4 2 0,-2-1 15,0 2-15,-12-8 0,1-3 16,4 0-16,2 1 0,-4 4 15,-4 2-15,-4-1 0,-2 0 16,-1-2-16,-1-2 0,-2 0 16,-2-1-16,-2 2 0,1-3 0,-1 3 0,0-4 15,0 4-15</inkml:trace>
  <inkml:trace contextRef="#ctx0" brushRef="#br0" timeOffset="138479.1508">2273 7188 0,'0'0'0,"0"0"0,0 0 0,0 0 16,0 0-16,0 0 0,0 0 16,0 0-16,19 9 15,-19-9-15,0 0 0,26 3 16,-26-3-16,25 2 0,-12-2 15,2 0-15,2-1 0,2 1 16,2 0-16,1-1 0,1 0 16,9-1-16,2 2 0,-2-2 0,2-1 0,1 1 15,6 1-15,7 0 0,-3-1 16,4 0-16,4-1 0,-2-1 16,-3 0-16,14 1 0,2-1 15,-1 3-15,-5 1 0,14-1 16,1-2-16,-7 1 0,-3 0 0,13 4 15,2 1-15,-5-2 16,-4 0-16,36-1 0,-3 0 0,-14 1 31,-4 2-31,3 1 0,-1 1 0,-5-5 16,-5 0-16,12 0 0,7 0 16,-10 0-16,-8 0 0,14 2 15,7 4-15,-7-1 0,-8-3 16,9-3-16,3-1 0,-6 1 15,-6 1-15,9 0 0,7 1 16,-7 1-16,-6 2 0,7 1 0,3-1 0,-9-4 16,-7-4-16,11 1 0,9 1 15,-10 0-15,-7 2 0,6-1 16,5-1-16,-6 3 0,-8 1 16,4-4-16,2-4 0,-8 0 15,-4 0-15,2-3 0,4-2 16,-12 4-16,-6 1 15,2-2-15,-1-3 0,-6 3 16,-4 0-16,-6 3 0,-3 1 16,-8 0-16,-7-1 0,-1 4 15,-3 4-15,-6-3 0,-8-1 0,-7 3 16,-4 1-16,-2-2 0,-1-2 16,-13 0-16,-6-1 15,14 1-15,1 1 0,3 0 0</inkml:trace>
  <inkml:trace contextRef="#ctx0" brushRef="#br0" timeOffset="150482.5904">3489 8672 0,'0'0'0,"0"0"0,20-4 16,-8 3-16,-1 1 0,7-1 0,1-1 16,6 1-16,0-1 15,4 1-15,2 0 0,1 0 0,0 1 0,10-1 16,1 1-16,-3 0 0,0 0 0,3 0 15,5-1-15,2 1 16,-5 0-16,6 0 0,4-2 16,-4 2-16,-4 3 0,13-3 15,2 0-15,-4 1 0,-1 1 0,10 1 16,1-1 0,-6 1-16,-8 0 0,6 1 15,7-3-15,-2-1 0,-2-2 16,33-1-16,-5 3 0,-13 1 0,-6 2 15,8-2-15,6 1 16,-13-2-16,-9 0 0,9-4 16,5-3-16,-5 3 0,-5 2 0,8 0 15,2 0-15,-6 2 0,-6 0 0,7-1 16,3-4-16,-3 3 0,-4-1 0,7 3 16,5 2-16,-12-3 15,-6-1-15,5 0 0,6 2 16,-6-1-16,-6-1 0,9 0 15,6-1-15,-5 3 0,-4 1 0,6-1 16,3 0 0,-8-1-16,-7-1 0,11-1 15,7-1-15,-8 1 0,-2 1 0,1 1 16,4-1-16,-6 3 16,-2 0-16,8-2 0,4-1 0,-7-3 15,-5 0-15,6 4 0,4 3 16,-3-4-16,-1-3 0,4-1 15,3 1-15,-9 1 0,-7 3 0,7 0 16,5-1-16,-7 3 0,-5 1 0,4-1 16,4-2-16,-6-1 0,-4-2 15,5 1-15,4 1 16,-4 1-16,-3 0 0,4 1 0,4 2 16,-9-1-16,-6 0 0,5 2 15,3-1-15,-2-1 16,-3 1-16,8-2 0,4-1 0,-7-1 0,-4 0 0,2-3 15,2 0-15,-6 2 0,-1 2 16,6 1-16,5 1 0,-8 1 16,-6 2-16,6-3 0,3 0 15,-4-3-15,-1-1 0,5 1 16,4 0 0,-6 1-16,-4 2 0,3 0 15,2 1-15,-6-3 0,-4-1 0,6 0 16,5 1-16,-5 1 0,-3 1 15,1 0-15,2 1 16,-5 0-16,-4 2 0,6-3 0,2 0 16,-4-2-16,-2 0 15,2 0-15,3 2 0,-5 1 0,-5 2 0,5-3 16,2 1-16,-2-2 0,-1 0 0,3 0 16,2-2-16,-5 2 15,-6-3-15,4 3 0,4 0 16,-5 3-16,-5 1 0,6-2 0,4-2 15,-6 1-15,-5 1 0,2-1 16,2 1 0,-1-1-16,-1 1 0,1 1 15,3 2-15,-4-6 0,-2-3 0,1 4 16,0 2-16,-2 2 16,-2 2-16,3-2 0,0-3 0,-1-1 15,-1-1-15,-3 0 0,1 1 16,-15 0-16,5 0 0,4 1 15,4 0-15,-2-1 0,-1-1 0,2 0 0,2 0 16,-3 3-16,-1 0 0,4-2 16,3 0-16,-5 0 0,-3 0 15,1 0-15,3 0 0,-8-1 16,0 1-16,5 0 0,2 0 16,-5 1-16,0 1 0,1-2 15,0 0-15,-1-2 0,0 1 0,1-1 0,0 0 16,-1 3-16,-3 1 0,5 0 15,3 0-15,-5-4 0,-5 0 16,4 3-16,2 2 0,-2 0 16,-2-1-16,-1 1 0,-1 0 15,-4-2-15,0-1 0,2 0 16,2-1 0,-2 1-16,0 1 0,0 0 0,0 1 15,-1-1-15,-1-1 0,2 0 16,1 0-16,-3 2 0,-1-2 15,1 0-15,1 0 0,-3 0 0,1 0 0,1 0 16,1 0-16,-3 0 0,0 0 16,3 0-16,3 0 15,-1 0-15,-1-2 0,0 4 16,0-1-16,0 0 0,-1-1 0,4 1 16,0-1-16,-2 1 0,0-1 15,-1 0-15,0-2 0,-1 0 16,0 0-16,2 4 0,2-1 15,-3 0-15,-2-2 0,2-2 16,1 1 0,2 3-16,-1 3 0,0 0 15,1-2-15,-4 1 0,-3-2 0,5 0 16,2 0-16,1 1 0,-1 1 16,0 2-16,1 1 0,-2-3 15,1-4-15,0 2 16,2 0-16,-3 2 0,-1 1 0,2 0 15,0 0-15,1 1 0,-1-1 0,2-1 0,-1-1 16,1 2-16,-2 2 0,6 1 16,1-2-16,-7-3 0,-3-3 0,6 3 15,2 1-15,-6-1 16,-2 2-16,3-2 0,1 0 16,-5-1-16,0-1 0,2 2 15,1-1-15,-1 0 0,-2 1 0,2-1 0,1 1 16,1-1-16,0 1 0,0-2 15,2-2-15,0 1 0,-1 1 16,6 1-16,1 3 0,-8-3 16,-3 0-16,6 0 0,0 0 15,-4 1-15,-2 0 0,5 1 16,0-3-16,-5 2 16,-1 2-16,7 0 15,-1-2-15,-4-1 0,-1-2 0,5 1 16,1 0-16,-6-1 0,0 0 15,6 0-15,1-2 0,-6 0 16,-1-1-16,7 0 0,1 4 16,-6-2-16,0-1 0,6 0 15,4-1-15,-4 3 0,-4 0 0,3-2 16,0-1-16,-2 2 0,1 2 0,2-1 16,3 0-16,-3-1 0,-2 1 15,3 1-15,3 0 0,-2 0 16,-1-1-16,3 0 0,1 1 15,1-2-15,-2 0 0,2 1 16,1 2 0,0 1-16,-2-1 0,7 1 15,0-1-15,-8 0 0,1-1 0,8 0 16,1 0-16,-2 0 0,-1 0 16,3 0-16,1 0 0,-3-1 15,-2 0-15,4 2 0,3 2 16,-4-2-16,-3-1 0,9 1 15,3 3-15,-10-1 0,-2 1 0,10-1 0,2 0 16,-5 0-16,-2 0 0,3-1 16,-1 1-16,-2-3 0,-3 0 15,2 3-15,1 0 0,-1 1 16,0-3-16,3-2 0,2-4 16,-6 6-16,-4 3 0,4-3 15,4-2 1,-4 1-16,-1 2 0,1-1 15,2 1-15,-4 0 0,-2-1 0,3 1 16,2-1-16,-4 0 0,-4 1 0,4-1 16,2 2-16,-3-2 15,-3 1-15,3-1 0,2-1 16,-3 0-16,-4 0 0,-1 0 16,-1 0-16,0 0 0,-1 2 0,0 0 0,0 2 15,-7-4-15,1-2 0,1 0 16,2 2-16,-3-1 0,0 1 15,0-1-15,1-1 0,-1 2 16,2 3-16,-1 0 0,1-3 16,-4 2-16,0 0 0,3-1 0,2 1 15,-4-1-15,-2-1 0,2-1 0,3-2 16,-3 3-16,-2 1 0,2 2 16,-1 1-16,0-2 0,-1-1 0,3-1 15,1-1-15,0 0 16,-1 2-16,2 0 0,0 0 15,1-1-15,0 0 0,-1 2 0,2 1 16,0-5 0,-1-3-16,3 4 0,2 1 15,-1 2-15,-2 1 0,4-3 16,4 0-16,-4-2 0,-3 2 16,3 0-16,4 2 0,-3 2 15,-3 1-15,5-2 0,2-3 16,-2 1-16,-3 1 0,9-1 15,3-2-15,-5 1 0,-3-1 0,3 1 0,2 1 16,-3 0-16,-2 1 0,2-1 16,4-1-16,-5 3 0,-1 0 0,2-1 15,2 1-15,-4-1 16,-1-1-16,4 2 0,2 1 16,-3-3-16,-2-1 0,4 1 0,3 3 15,-3-2 1,-2 0-16,8-1 0,1 2 15,-4-3-15,-2-2 0,1 2 16,1 1-16,-1 0 0,-2-1 0,2 1 16,1 1-16,-3-1 15,-2 1-15,2-2 0,2-1 16,-3 4-16,-1 1 0,3-4 0,2-3 16,-1 2-16,1 3 0,2-2 0,4-3 15,-6 3-15,-3 2 0,3-1 16,3 0-16,-4-1 0,-3 1 0,4-1 15,4 2-15,-5-2 16,-3-2-16,4 2 0,5 0 0,-3-2 16,-3-1-16,0 3 0,1 2 15,1-4-15,-1-4 0,6-1 0,-2 2 16,-7 2-16,0-1 0,21-1 16,-5-1-16,-25 2 0,1-2 15,8 4-15,2 2 0,-6-4 16,0-1-16,4 1 0,3-1 0,-4 1 15,-3 1-15,4-2 0,4-2 16,-3-1 0,-1 1-16,2-1 0,2-1 15,-4 4-15,-2 3 0,4-3 16,3 0-16,-3 0 0,-2 3 0,6-1 16,2 1-16,0-7 0,-1-3 15,21 6-15,-5 9 0,-25-3 16,3 0-16,25-5 0,-5-5 15,-10 11-15,-7 8 0,4-4 0,2 1 16,-3-5-16,-1-3 0,3-3 16,1 1-16,-8 1 0,-5 1 0,5 2 15,4 0-15,-6 0 0,-4 0 16,3-3-16,2-1 16,-18 1-16,2 2 0,19 0 0,3 1 15,-24 1-15,1 1 16,6-2-16,6 0 15,-6-1-15,-5 0 0,5 1 16,3 1-16,-4-1 0,-3 0 0,0-1 16,0 0-16,-4 1 0,-2 0 15,-3 1-15,0 1 0,-4-2 0,0-1 16,-4 0-16,-2 1 16,-3 0-16,-2 0 0,-1 0 0,0 0 0,-2 0 15</inkml:trace>
  <inkml:trace contextRef="#ctx0" brushRef="#br0" timeOffset="155962.9915">2208 9761 0,'0'0'0,"0"0"0,0 0 15,0 0-15,0 0 0,24 0 0,-24 0 16,0 0-16,22 1 0,-22-1 15,23 3 1,-11 0-16,1 0 0,2 0 16,2-1-16,-2 1 0,1-1 0,2 0 15,1 2-15,1-2 16,2 0-16,6 1 0,0 2 16,-1-2-16,0 0 0,2 0 15,2-2-15,-2 1 0,-1 1 0,10 0 16,1 1-16,-2 0 15,-4-1-15,4 0 0,3-1 16,-4 0-16,-1-2 0,9 1 0,3 1 16,-3 0-16,-6 0 0,4-1 15,2 2-15,-4-1 0,-2-1 16,10 1-16,3 1 0,-7 0 16,-4 0-16,3-1 0,3 1 15,-5-1-15,-5-1 0,7 0 16,5 1-16,-6-1 0,-6-1 0,11 1 15,5 1-15,-13-2 16,-3 1-16,12-2 0,2 0 16,-4 0-16,-7 0 0,5 0 0,5 1 15,-8 0-15,-6-2 0,8 1 16,4 0-16,-5 1 0,-3-1 0,4 0 16,2 1-16,-5-3 0,-5 1 0,7 1 15,4 1-15,-5-1 0,-5 0 16,7 0-16,3 0 15,-7-1-15,-2-2 0,3 3 0,6 1 16,-7-2-16,-1 1 0,0-1 16,5 1-1,-4-1-15,-4 1 0,6-1 16,3 1-16,-5 0 0,-5 1 0,7 0 16,3 0-16,-8 0 0,-3 0 15,5 0-15,4-2 0,-7 1 16,-4 1-16,7-1 0,5-2 15,-4 2-15,-7 1 0,5 0 16,3 1-16,-4-2 0,-1 0 0,1 2 16,1 0-16,1 0 0,-4 2 0,3 0 15,2-2-15,-9-1 0,0-3 16,6 3-16,3 0 0,-6-2 16,0 0-16,7 1 0,-2 1 15,-6 0-15,-1-1 0,8 0 16,0 0-16,-7 0 0,-4 2 0,7-2 15,5-1-15,-6 2 0,-3 0 0,3 0 16,2-1-16,-3 1 0,-1 0 16,3 0-16,3-1 0,-1 1 15,-4-1-15,3 1 0,1 0 16,-3-1-16,-5 1 0,3-1 16,4 1-1,-3 0-15,-2 0 0,3 1 16,2 2-16,-3-2 0,-2-1 0,3 0 15,4-1-15,-4 0 0,-3 2 0,5-1 16,5 0-16,-6 0 16,-4 1-16,4 1 0,4-2 0,-4 0 0,-3-2 0,3 2 15,4-1 1,-4 0-16,-3-1 0,5 2 16,2 2-16,-4-2 0,-6-2 0,5 1 15,4 0-15,-3 0 0,-1 1 16,3 0-16,1 0 0,-1 2 0,-3-1 15,2 0-15,3-2 0,-4 1 16,-2 2-16,5-4 0,1 0 31,0 1-31,-1 0 0,2 1 16,1 0-16,-3 1 0,-4 1 0,9-2 16,2-2-16,-9 2 0,-5 2 0,11-2 15,3 1-15,-9-1 16,-3 1-16,10-2 0,2 0 15,-11-1-15,-3-1 0,12 3 16,3 2-16,-11-2 0,-3-1 0,11 2 0,4 0 16,-12-1-16,-2-2 0,11 1 15,4 0-15,-8 0 0,-4 0 16,4 2-16,6 0 0,-8-1 16,-2-1-16,2 2 0,3 0 15,-5-1-15,-2-2 0,5 2 16,4 0-16,-4 0 0,-4-1 0,6-1 0,3 0 15,-6 0-15,-2 1 0,1 0 16,3 2-16,-4-1 0,-1-1 16,5 1-16,3-1 0,-4 0 15,-4 0-15,4-3 0,4-1 16,-5 2-16,0 1 0,1-1 16,3-2-1,-3 0-15,-4 1 0,4 1 0,2 0 16,-4 1-16,-2-1 0,3 0 15,0 0-15,0 1 0,-1 1 0,4 0 16,3 0-16,-3 0 16,-1 2-16,3-2 0,2 0 15,-4-1-15,-2 0 0,4-1 0,4 1 16,-8 1-16,-3 1 0,6 1 0,4-1 16,-3-1-16,-1 0 0,2 0 15,2 0-15,-3 1 0,-3 1 16,6-1-16,5 1 0,-7-1 15,-4-1-15,5 3 0,4 1 16,-6 0-16,-5 0 0,7-2 0,7-2 31,-9 1-31,-6 1 0,13-1 0,4-1 16,-13 1-16,-5 0 0,24-1 16,-2 0-16,-27 0 0,-1 1 15,26 0-15,1 1 0,-22-1 16,-1-1-16,23 6 0,-2 5 15,-25-8-15,-1-5 0,24 3 16,1 3-16,-23-2 0,1 0 0,21 1 0,-3 1 16,-21-2-16,0-1 0,10 0 15,2 0-15,-9 0 0,-1 1 0,3 1 16,3-4-16,-5 4 16,-4 0-16,3 0 0,2 1 15,-3-3-15,-2-2 0,3 2 16,2 1-16,-7 1 0,-4 1 0,2-2 15,2-3-15,-1 2 0,-3 1 0,3-3 32,4 0-32,-4 1 0,-2 2 0,-1-1 0,-1 1 0,-4-1 15,-1 1-15,5-1 0,2 1 16,-2 0-16,-1-1 0,1-1 0,1 0 31,-1 0-31,-1-1 0,3 0 0,3 1 16,-2 0-16,-3 0 0,1 0 15,1 1-15,-4 0 0,-1 0 0,8-2 16,0 2-16,-6 0 16,0 2-16,2-2 0,3-2 15,-1 2-15,0 3 0,3-2 0,1 0 16,-6 0-16,0 1 0,6 1 0,4 1 16,-7-3-16,-3-1 0,5 1 15,3 2-15,-6-2 0,2-1 0,5 1 16,-1 2-16,0 0 0,-2 0 15,3-2-15,2 1 16,-4-1-16,-1 2 0,3-2 0,2 0 16,-3 1-1,-3 0-15,4 1 0,3 0 16,-2 0-16,-1 0 0,1 0 16,1-1-16,-2 1 0,-1 0 0,2-2 15,1 1-15,-2-1 16,-3 1-16,5-1 0,4-1 15,-4 0-15,-3 1 0,2-1 0,2 0 16,-3 0-16,-2 0 0,9 0 0,2 1 16,-9 1-16,-3 3 0,9-3 15,0-1-15,-8 1 0,-3-1 0,6 1 16,1 1-16,-7 0 16,-3 1-16,8-2 0,3-1 15,-7 0-15,0 0 0,0 1 0,1 0 16,-3 0-1,0-2-15,0 1 0,1-1 16,-4 0-16,-2 0 0,5 0 16,2-1-16,-2 0 0,0 0 0,-1-2 15,0 0-15,-2 4 0,-2 3 16,3-2-16,4-2 16,-2 0-16,-2 0 0,-1 1 0,-1 1 15,-2-3-15,1-1 0,3-1 0,1 0 16,-5 2-16,-3 1 0,1-1 15,0 0-15,-1 0 0,0 0 0,2-2 16,3 0-16,-2 1 16,-1 2-16,-1-3 0,2-1 15,-2 0-15,-2 1 0,4 2 0,2 1 16,-3 0-16,0 1 0,1 0 0,1-1 16,-3 2-16,-1 1 0,1-1 0,3 0 15,-1-1-15,-1-1 0,0 1 16,1 0-16,-1-1 0,-3-1 15,1 2-15,0-1 0,-2 0 16,1 0-16,3-1 0,2 0 16,-3 0-1,-1-2-15,4 1 0,0-2 16,-3 3-16,-1 0 0,5-1 0,1 1 16,-4 0-16,-1 0 0,3-1 15,0-1-15,-6 2 16,1 0-16,5-1 0,2 1 15,-6 0-15,0 1 0,0-1 16,2-2-16,-3 1 0,1 1 0,1 0 0,3 1 16,0 0-16,0-1 0,5-1 0,1-1 15,-7 0-15,0 0 0,8 1 16,2 3-16,-1-1 0,-2 0 16,2 1-16,1 0 0,-2-1 15,0-1-15,1-2 0,2 0 16,0 2-16,0 2 15,7-2-15,2 0 16,-10 1-16,-1 1 0,8 0 0,4 2 16,-5-2-16,-4 2 0,3-4 15,2-2-15,-3 1 0,-2 1 16,4-1-16,3 1 0,-3 0 16,-4-1-16,3 1 0,2 0 15,-1-2-15,0 1 0,5-2 0,1 1 16,-8-1-16,-1 0 0,9 3 0,2 2 15,-1-2-15,-1-2 0,1 2 16,1-1-16,-4 1 0,-1 1 0,4 0 16,3-1-16,-2 0 15,-1 0-15,4 1 0,4 3 16,-5 0-16,-2-1 16,11-1-16,3-2 15,-6 0-15,-6 0 0,6 1 0,4 0 16,-8-2-16,-5 2 0,8-1 15,6 1-15,-6-3 0,-5-1 0,30 4 16,-1 5-16,-28-4 16,-2-3-16,24 1 0,0 0 15,-11 1-15,-7 1 0,6-4 0,4-2 16,-10 0-16,-6 2 0,6 3 0,4 3 16,-6-4-16,-2-2 0,4 1 15,4-2-15,-3 4 0,-2 0 0,5 2 16,3-1-16,-9 0 15,-5 0-15,11-1 0,7 1 16,-6-1-16,-3-1 0,3 1 0,2 0 16,-5-1-16,-3-1 0,8 0 0,5 2 15,-9 2-15,-7 1 0,9-3 16,7-1-16,-7-4 0,-3-3 0,5 9 16,4 7-16,-5-3 15,-3 0-15,8-3 0,6-2 16,-11 5-16,-7 5 15,10-3-15,7-1 0,-4-3 16,-4-3-16,6 1 0,4 0 16,-9-1-16,-5-1 0,9 0 15,8 0-15,-11 3 0,-6 2 0,9-1 16,5 1-16,-8-6 16,-7-2-16,7 1 0,7 1 15,-8 2-15,-5 2 0,9-3 0,5-2 0,-11 0 16,-10 1-16,8 0 0,6 0 15,-4-1-15,-2 0 0,7-3 16,3 0-16,-10 2 0,-7 1 0,8-1 16,5 0-16,-5 0 0,-5 1 15,8-3-15,3-1 16,-5 5-16,-3 4 0,9-1 16,5-1-16,-11-1 15,-7-2-15,12 2 0,8 1 16,-7 1-16,-5 0 0,7-1 15,6 0-15,-7-1 0,-4 0 0,8 1 16,6 0-16,-11 1 0,-8 0 16,10 5-16,7 2 0,-5-5 15,-3-4-15,7 1 0,6 0 0,-11 0 16,-6 1-16,10 2 0,7 1 16,-12-1-16,-8 0 0,9-1 15,8 0-15,-8-2 0,-3-3 0,7 0 16,3 1-16,-8 1 0,-5 2 15,10-1-15,5-1 0,-10 1 16,-7 0-16,9-1 0,7-2 0,-7 2 16,-3-1-16,7 1 0,5 0 15,-10-1-15,-7 1 0,7-1 16,5 1-16,-8 2 0,-6 2 0,3-3 16,5-3-16,-6 0 0,-4-2 15,0 0-15,1-2 0,-5 3 16,-4 3-16,1 0 15,1-2-15,-7 0 0,-6-1 16,-1-2-16,-3-2 16,-4 4-16,-2 0 0,-2-2 15,-1 0-15,-6-3 0,-5 0 0,-5 2 16,-1 3-16,-3 2 0</inkml:trace>
  <inkml:trace contextRef="#ctx0" brushRef="#br0" timeOffset="158809.9771">2546 10841 0,'0'0'0,"0"0"0,0 0 15,27 2-15,-27-2 0,22 2 16,-5-2-16,1 1 0,1 0 0,10 1 16,2-1-16,2 0 0,1 2 15,0-1-15,4 0 0,7 1 0,-3-2 16,4 0-16,1 0 0,1 0 0,-3 2 16,11 0-16,2-1 15,-2-1-15,-3 0 0,12-1 16,0-3-16,-6 4 0,-1 1 0,1 2 15,5 0-15,2 0 16,-5 0-16,5-2 16,4 1-16,-8-1 0,-4-1 0,33 1 15,-3 1-15,-8 0 16,-11-2-16,6 1 0,5-1 16,-11 2-16,-3 2 0,8-3 15,4-1-15,-8 1 0,-6 0 0,5 1 16,6 0-16,-4 0 0,-3 1 15,6-2-15,4-2 0,-7-1 0,-6-2 16,5 3-16,5 0 0,-4 1 16,-3 0-16,5-1 0,6-1 15,-9 0-15,-6-1 0,7 0 0,3 0 16,-2 2-16,-5 2 0,5-3 16,2-4-16,-9 2 0,-8 1 15,9 3 1,7 1-16,-10-1 0,-6-1 15,6-1-15,2 0 0,-4-1 0,-3-1 16,4-1-16,2 3 16,-6-2-16,-3 0 0,5 2 0,4-1 15,-7 1-15,-4-1 0,4 1 16,1 0-16,-3 1 0,-2 1 16,4-3-16,3-1 0,-7 0 0,-6 1 15,4 0-15,3 0 0,-5 0 0,-1 1 16,4-2-16,3 0 15,-4 1-15,-1 5 0,2-2 0,1-1 16,-6-2-16,-2-3 0,5 1 16,3 3-16,-3-1 0,-3-1 15,6-2-15,3 0 0,-5 2 0,-5 3 0,6 0 16,3 0-16,-6-1 0,-5 1 16,3-4-16,3 0 0,-3 2 15,-2 0-15,2 2 0,0-1 16,-3-2-16,-2-2 0,3 1 15,4-1-15,-4 3 0,-2 1 16,4 1 0,5 1-16,-8-2 0,-5-1 0,6-1 15,5 0-15,-5 0 0,-3-1 16,2 3-16,2-1 16,-2 0-16,-1-1 0,1 0 15,2 2-15,-20-1 0,3 0 16,20 0-16,2 1 15,-21 0-15,2 0 0,8-1 0,3-1 0,-6 0 0,-2 1 16,5 0-16,3 1 0,-1-1 0,-1-1 16,3 2-16,2 1 15,-4-1-15,-4 1 0,5 0 0,4 1 16,-7-1-16,-2 1 0,5-1 16,3 0-16,-1 0 0,0 0 15,0-1 1,2 0-16,-3 0 0,-2 0 0,4 0 15,4 2-15,-5-1 0,-2 1 16,2 0-16,3 1 16,-3 0-16,-2-2 0,4 1 0,4 0 15,-3 1-15,-3-1 0,0 1 0,0-1 16,0 0-16,0 1 0,6-1 16,2-2-16,-10 2 0,-2 1 0,9 0 15,1 0-15,-6-2 0,-2-1 16,22 0-16,-5 2 15,-26-1-15,2 0 0,24 0 0,1-1 16,-28 0-16,0-2 0,28 3 16,0 1-16,-26 0 0,0-1 15,26 0 1,-3 1-16,-25-1 0,1 1 0,26 0 16,-1 0-16,-23-1 0,0-2 15,28 2-15,-1 0 16,-25-1-16,0-1 0,20 3 0,0 3 15,-7-1-15,-2-2 0,-1 1 16,2-2-16,-5 2 0,-2 1 16,7-3-16,5 0 0,-5 0 0,-5-3 0,2 2 15,1 0-15,-4-1 0,-2 1 16,4 1-16,3 1 16,-3-1-16,-4 0 0,4 1 0,5 1 15,-22-2-15,2-1 0,20-1 16,1-1-16,-21 3 0,2 2 0,22-1 15,-3 1-15,-23-4 0,3-1 0,21-1 16,-3 1-16,-20 3 0,2 1 16,4-3-16,3-2 0,-2 1 15,-1 0-15,4 2 0,2 1 16,-4-2-16,-4 0 0,2 0 16,3-1-16,-3-1 0,-2 2 15,4-2-15,3 1 16,-5 2-16,-2 3 0,2-2 15,2 1-15,-3-2 16,-1-1-16,3 0 0,1-1 0,-6 3 16,-2 3-16,3-3 0,2 0 15,-1-2-15,-2 0 0,1-2 16,1 2-16,-2 0 0,-1 1 16,2 1-16,1 2 0,-3-2 0,-3-2 0,3-2 15,2-1-15,-2 3 0,-2 3 16,1 0-1,1-2-15,-3-1 0,-1-1 0,0 3 0,2 1 0,-6 1 16,-1-1-16,1-2 0,1-1 16,1 0-16,-1 0 0,2 1 31,2 1-31,-4-2 0,-3 1 0,1 0 16,1 1-16,-1 1 0,-1 0 15,0-1-15,1-1 16,-3 0-16,-2 1 0,-3 0 0,1 0 15,-1 1-15,-1-1 0,-1 1 16,0-1-16,-2 2 0,-2 1 0,-3-2 0,0-1 16,-3 0-16,0 0 0,0 0 15</inkml:trace>
  <inkml:trace contextRef="#ctx0" brushRef="#br0" timeOffset="171488.421">18516 10845 0,'0'0'0,"0"0"0,0 0 16,0 0-16,0 0 0,28-2 0,-28 2 16,0 0-16,28 2 0,-28-2 0,26 4 0,-10-2 15,2 1-15,3 0 0,2 2 16,3-2-16,4 1 0,11 2 16,2-1-1,1 0-15,0-1 0,14 0 16,4 0-16,1 1 0,0-1 0,14 1 0,1 1 0,9-2 15,-3 1 1,1 1-16,0 0 0,10 0 16,-5-1-16,36 0 0,-13-1 15,-8 0-15,-6-1 0,-1 3 16,-1 0-16,-4-2 0,-3-2 16,2 0-16,-1-2 0,1 2 15,-2 0-15,4 1 0,3 1 16,-1 0-16,0 3 0,1-6 0,2-3 0,-2 1 15,-2 1-15,0 0 0,1 0 16,1 5-16,-1 1 0,4-1 16,4 0-16,-5-3 0,-3-1 0,1 2 15,1-1-15,-1 0 0,-1-2 16,3 3-16,3 2 16,-2 0-16,-2-1 0,0-1 0,0-1 0,-3 0 15,-3-2-15,0-2 0,-1-1 16,-1 5-16,-1 4 0,4-2 15,3-3-15,-6-1 0,-4-2 0,3 1 16,3 2-16,-3-2 0,-2 0 16,3 1-16,1 1 15,-5-1-15,-3-1 16,3 1-16,1 0 0,-1 0 16,0 0-16,1-3 0,2 0 15,-2 3-15,-2 2 0,3-4 16,2-1-16,-8 3 0,-3 2 0,2 1 15,3-1-15,-4-2 0,-1-1 16,2 0-16,3-1 16,-3-1-16,-3-3 0,0 4 0,0 1 0,-3 2 15,-3 1-15,3-3 0,2-1 16,-4 1-16,-3 1 0,3-3 16,1-3-16,-2 0 0,-2 0 0,4 1 15,2 2-15,-4 1 16,-3-1-16,0-1 0,-1 0 15,-1-1-15,-1 1 16,3 0-16,0 2 0,-1-3 16,-3 0-16,1-2 0,0 0 15,-3 2-15,-2 0 0,1 0 16,1 0-16,1 1 0,1-1 0,-1 5 16,0 3-16,-5-2 0,-1-2 15,1 6-15,4 2 16,-1 2-16,1-1 0,-4 2 0,0 2 0,-7-4 15,-5 0-15,4-3 0,0-3 16,-6 1-16,-7 0 0,-1 4 16,-3 3-16,-2-6 0,-1-5 0,-6 2 15,-2 2-15,-3 0 0,0 1 16,-7-2-16,-4 2 0,-7-8 16,-1-2-16,0 1 0,0 2 0,0 1 15</inkml:trace>
  <inkml:trace contextRef="#ctx0" brushRef="#br0" timeOffset="173247.3932">2463 11783 0,'0'0'0,"0"0"0,0 0 15,0 0-15,0 0 0,0 0 16,0 0-16,0 0 0,0 0 0,-10-19 16,10 19-16,0 0 0,0 0 0,0 0 31,0 0-31,0 0 0,0 0 16,22 0-16,-22 0 0,26 2 0,-26-2 0,31 3 0,-31-3 31,42 3-31,-20-3 0,4 0 15,2 0-15,9 1 0,1 0 0,1 0 16,4 0-16,4 1 0,1 1 0,2 2 16,4 1-16,-5-1 0,-5 0 15,14 0-15,1-1 16,-3 0-16,-3 2 0,12 1 0,3 1 16,-7-2-16,-1 0 0,10 0 15,5 0-15,-9-1 0,-8 0 0,33 3 16,-2 1-16,-14-2 0,-9 0 0,6 0 15,4 0-15,-9 0 0,-3-2 16,8-2-16,5-1 16,-10 0-16,-6 0 0,9 2 0,9 1 15,-10-1-15,-6 0 0,10-2 16,6 0-16,-8-2 0,-3 0 16,5-1-1,5 0-15,-9 0 0,-8 0 0,9 2 16,6 1-16,-10-2 0,-5 0 15,5-2-15,3-1 16,-6 2-16,-7 0 0,8 0 0,6 0 16,-12 0-16,-7-1 15,7 1-15,5-2 0,-5 2 0,-4-1 16,6-1-16,4-1 0,-9 2 0,-4 3 0,3-3 16,6-2-16,-12 1 0,-4 0 15,10 1-15,9 2 16,-7-1-16,-4-1 0,2-1 0,2-1 15,-6 2-15,-9-1 0,9 1 16,7 2-16,-11 0 0,-6 0 0,4-2 31,3-1-31,-9 2 0,-8 2 0,1-1 16,1 0-16,-6 0 0,-7-2 16,-2 2-16,-3 1 15,-4 3-15,-2 1 0,-7-2 0,-1-3 16,2 3-16</inkml:trace>
  <inkml:trace contextRef="#ctx0" brushRef="#br0" timeOffset="176385.086">9131 11869 0,'0'0'0,"0"0"0,0 0 0,0 0 16,0 0-16,26-5 0,-26 5 16,0 0-16,28-6 0,-17 5 15,2-2-15,1 2 0,0-1 0,3 1 16,2-2-16,-1 2 0,1-1 0,2 1 16,2 0-16,7-1 0,-1 0 15,2 0-15,1 1 0,0 1 16,1 0-16,10 0 0,2 0 15,-4-2-15,-3 1 0,4-1 16,2 2-16,4-1 0,-4 1 0,2-1 16,1-2-1,-2 2-15,-5 0 0,12 1 16,1-1-16,-6 1 0,-4 2 16,5-1-16,4 0 0,-6-1 15,-3-2-15,12 2 0,4 2 16,-14 1-16,-3-1 0,9 3 15,3 1-15,-4-3 0,-4-1 0,6 0 16,3 1-16,-5 2 0,-4 0 0,28 2 16,-2-4-16,-34-2 0,0 0 15,30 3-15,3 3 0,-11-2 16,-7 1-16,5-2 0,2-1 16,-4 2-16,-2 2 0,6 0 15,4 0-15,-11-2 0,-7-2 0,8 3 16,8-2-16,-6 0 0,-3 2 0,3-3 15,4-1-15,-7 3 0,-5-1 0,10-3 16,4-2-16,-8 1 16,-6 0-16,7 5 0,7 3 15,-5-7-15,-3-3 0,6-1 16,4 2-16,-9-1 0,-7 1 0,10-1 31,5 0-31,-9 3 0,-6 2 0,6-1 16,5-1-16,-3-2 0,-4-1 0,6 1 15,1 0-15,-8 0 16,-7-1-16,10 2 0,6 1 16,-7 0-16,-5 1 0,6-2 0,6 0 15,-5-2-15,-2-3 0,3 3 16,3 1-16,-7-1 0,-5-1 0,10 1 16,7 3-16,-8-1 0,-5-1 0,6-1 15,4-3-15,-5 4 16,-3 2-16,5 1 0,6-2 15,-11-2-15,-5-1 0,6 0 0,4 1 16,-4-1-16,-2 3 0,4 4 16,4 3-1,-5-3-15,-3-3 0,8-3 16,8-2-16,-10 2 0,-6 2 0,4 0 16,4 0-16,-9 1 0,-4 1 15,6 0-15,5-4 0,-7-1 16,-5-1-16,8 3 15,7 2-15,-8-1 0,-6-3 0,4 3 16,3 0-16,-4 2 0,-1-2 0,3 1 16,2 1-16,-2-4 0,-4-2 0,6 0 15,5 0-15,-8 4 0,-4 3 16,4-4-16,3-1 16,-4-1-16,-5 2 0,4 2 0,2 2 15,-2-5-15,0-1 0,4 1 16,2 0-1,-7 1-15,-4 1 0,6-3 16,4-1-16,-9 1 0,-4 1 0,7-1 16,8-1-16,-10 5 0,-6 3 15,7-4-15,6-3 16,-6-1-16,-3-3 0,5 5 0,3 2 16,-5 0-16,-1 0 0,4-1 15,2 0-15,-5-1 0,-2 1 0,6 0 16,2 0-16,-6 1 0,-4 1 0,9 0 15,6 2-15,-11-2 0,-6-2 16,7 1-16,6 0 16,-6 1-16,-5 1 0,5-1 0,4 0 15,-5-1-15,-2-1 0,4 2 16,4 1-16,-4-2 0,-4-1 0,2 1 16,4 1-16,-6 0 0,-4-1 0,6 1 15,4 1-15,-6 2 0,-5 1 16,8-1-16,8 0 15,-12-1-15,-8-1 0,8 0 0,6-1 16,-5 1-16,-2-1 0,2 1 16,3 0-1,-4 0-15,-2 0 0,2 0 16,3-2-16,-5 1 0,-5 3 0,8-2 16,2-2-16,-3-1 0,-2-1 15,2 0-15,2 2 16,-4-1-16,-2 1 0,3-1 15,3 1-15,-5 0 0,-4 2 0,6-2 16,5-1-16,-19 0 0,-1 1 0,22-3 16,1 0-16,-23 2 0,3 2 0,22-2 15,-3 1-15,-21-2 0,2 0 16,20 1-16,-3 1 16,-19-1-16,2-2 0,5 1 0,6 0 15,-5 0-15,-4 0 16,4-2-16,4 0 15,-4 0-15,-2 1 0,2 1 0,2 1 16,-3-2-16,-1 3 0,2-1 16,1-1-16,0 2 0,-2 0 0,3 2 15,1 1-15,-2-4 16,-2-2-16,3 4 0,2 4 16,-3-4-16,-2-3 0,2-1 15,4 2-15,-4-2 0,-4 1 0,6 1 16,3 1-16,-4 0 0,-1 2 0,1-1 15,3-1 1,-4 0-16,-3 0 0,4 0 0,4 1 0,-7-1 16,-5-1-16,7 1 0,8 0 15,-8 2-15,-5 0 0,7-2 16,5-1-16,-8 0 0,-5 1 0,6 0 16,7 0-16,-7 3 0,-5 2 0,6-2 15,4-2-15,-7 1 0,-2 2 16,5-3-16,3-3 15,-6 1-15,-3 1 0,4-1 0,3-1 16,-3 2-16,-3 3 0,1-1 16,1-1-1,-5-1-15,0 0 0,3-1 0,0 2 16,-5-2-16,0 0 0,2 0 16,2 0-16,-3 0 0,-3 0 15,3 0-15,3-2 16,-3 1-16,-3 0 0,4-1 0,2 0 15,-3 2-15,-2 1 0,0 0 16,2-1-16,-1-1 0,-2-2 0,4 2 16,2 0-16,-4 0 0,-4 0 0,4-1 15,2 2-15,-6 0 0,0 0 16,6 1-16,1 0 0,-6-1 16,-1 0-16,6 3 0,1 0 15,-8-2-15,-2-3 0,3 0 16,3 0-1,-2 0-15,0 1 0,-2-1 16,0 0-16,-2 1 0,-1 0 0,2 1 16,4-2-16,-4 1 15,-3 0-15,1 0 0,0-1 16,-1 0-16,-2 1 0,2-1 0,0 1 16,-3 0-16,-1-1 0,1-1 15,-2-1-15,1 2 0,-1 0 0,4 3 0,1 0 16,-3 1-16,0-1 0,-1 0 15,2-1-15,-3-1 16,0 0-16,0-1 0,2 1 0,-1 0 16,1 1-16,2 1 0,0-1 15,-4 0-15,-2 1 0,3-1 16,1-2 0,-4 1-16,0 1 0,2 0 15,1-1-15,1 2 0,-1-1 0,0 1 16,-1-1-16,0-1 0,-3 1 15,2-1-15,1 1 0,0-3 16,-1 1-16,2 0 0,-1-1 16,0 2-16,0 1 0,-1 1 15,0 1-15,0-1 0,-2-2 0,2-2 16,3 0-16,-2 2 0,-1 1 0,3 1 16,1 0-16,-3 0 0,-1 0 0,1-1 15,0 0 1,1-2-16,-1-2 0,2 4 0,-1-1 15,1 2-15,-1 0 0,0 2 16,-1-1-16,-1-1 0,0 2 0,1-2 0,3-1 16,-2 2-16,1 0 0,0 0 15,1 1-15,-1-1 0,-2 2 0,0-1 16,2 1-16,0-1 16,-1-1-16,3-1 0,1 1 15,-2 1-15,0 0 0,0 0 16,-1 0-1,1-1-15,0 1 0,0-1 0,3 0 16,-1 0-16,-1 0 0,-2 0 16,1 0-16,-1 1 0,-1 0 15,3 0-15,2-1 0,-1 1 16,0-2-16,-2 1 0,1 1 16,-2-1-16,-2 1 0,3 0 0,0 1 15,1 0-15,0 0 0,0 0 0,0 0 16,-1-2-16,-1-1 0,1 1 15,2 0-15,-1 2 0,0 1 0,1 0 16,2-1-16,-3 0 16,0 1-16,5 1 0,2 0 15,-3-2-15,-1 0 0,2-2 16,2 1 0,-3-1-16,-2 0 0,3 1 0,2 3 15,0-1-15,-2-1 0,0 0 16,1 0-16,-1 1 0,0-1 0,3 1 15,1 1-15,-4-1 0,-2-3 16,2 3-16,1 2 16,-2-3-16,-1 0 0,1-2 0,3 0 15,-4 1-15,-2 1 0,3-2 0,2-2 16,-1 1-16,0 0 0,-1-1 16,0 0-16,-2 1 0,-2 0 15,3-1-15,3-2 16,-2 1-16,-1 0 0,0 0 0,0-1 15,0 2-15,0 1 0,0-1 16,2-1-16,-4 0 0,-1-1 0,0-1 0,0 0 16,-2 0-16,-1 0 0,3 0 15,0 2-15,-1-1 0,-3 2 0,1-1 16,-1-1-16,-1 2 0,-2 1 16,-1-3-16,-3 0 15,-1 1-15,-1 0 0,-2 0 16,-1 1-16,1 0 15</inkml:trace>
  <inkml:trace contextRef="#ctx0" brushRef="#br0" timeOffset="179023.3966">2264 13003 0,'0'0'0,"0"0"0,0 0 16,22-1-16,-22 1 0,25-1 16,-9 0-16,0 1 0,0 1 0,5-1 15,5 1 1,-3-1-16,1 0 0,8 0 15,2 0-15,-2 0 0,3 1 0,6-1 0,0-1 0,-3 1 16,1 1-16,1 0 16,1-1-16,-3 0 0,0 0 0,7-1 15,-1-1-15,0 2 0,-2 1 16,2-1-16,2-1 16,-2 1-16,4 1 0,4-1 0,1 0 15,-6 0 1,0 0-16,5 1 15,7 0-15,3-1 0,3 0 16,-9-1-16,-11 1 0,12-1 16,5 0-16,-11 2 0,-4 0 0,4 0 0,3-1 0,-5 0 15,-1 1-15,25 1 0,-4-1 16,-27-1-16,0-1 16,31 1-16,-1 0 0,-10 0 15,-10 0-15,5-3 0,5 0 16,-8 2-16,-4 1 0,8 0 15,5 0-15,-7-1 0,-5-1 0,6 1 16,7 0-16,-10 0 0,-7 2 16,5-2-16,3 0 15,-5 1-15,-3 2 0,5-1 0,7 0 0,-5 0 0,-4-1 16,5 2-16,4-1 16,-12 1-16,-7-2 0,12 1 0,7-1 15,-6 0-15,-3 0 0,4 1 16,4 2-16,-6-2 0,-3 1 15,6-2-15,4 0 16,-8-1-16,-6 0 0,9 3 16,8 1-16,-11-1 15,-7 1-15,11 0 0,8 2 16,-7-2-16,-4-1 0,4-1 0,4 0 16,-9 1-16,-4-1 0,7 1 15,9-1-15,-6 1 0,-3 0 16,4-3-16,4-1 0,-7 3 15,-3 1-15,6 1 0,5 0 0,-9 0 16,-6 0-16,8-1 0,6-1 16,-6 4-16,-2 0 0,4 1 15,6-2-15,-9-2 0,-7-1 0,6 0 16,8 1-16,-8-1 0,-5 0 16,6 2-16,5 0 15,-6-2-15,-2 1 0,5 0 16,5 2-16,-8-1 0,-6-2 15,7 0-15,6 0 16,-4-2-16,-1 0 0,4 3 0,4 1 16,-10 0-16,-6 1 0,6 1 15,5 1-15,-6-5 0,-6-5 0,5 3 16,3 0-16,-3 2 16,-2 0-16,3-1 0,3 1 0,-4 0 0,-5 0 15,6-1-15,5-1 16,-9 0-16,-7 2 0,11 0 0,6 2 15,-4-2-15,-3-1 0,2 0 16,3 0-16,-8-1 0,-3-1 0,7 2 16,6 0-16,-10 2 15,-5-1-15,7 1 0,5 2 0,-10-1 0,-8-1 16,10-3-16,6-1 16,-6 2-16,-3 2 0,3-1 0,2-1 31,-2-1-31,-2-1 0,5 4 15,3 2-15,-7 0 0,-3 0 0,6-1 16,3-2-16,-7-2 0,-5-2 16,5 3-16,3 1 0,-6 1 15,-5 1-15,8-2 0,2 2 16,-6-1-16,-3 1 0,4 1 16,4 0-16,-7 0 0,-5 0 0,10-1 15,7-2-15,-10 0 0,-7 1 0,4 2 16,2 2-1,-6-1-15,-3-2 0,4 0 0,3-2 0,-18-1 0,2 1 16,2 2-16,2 1 16,-4 0-16,-1-1 0,1-1 0,1 0 15,-5-1-15,-4 0 0,-3 1 16,-4 1-16,-1-2 0,-2 0 0,-1-3 16,-1 1-16,-3 1 15,0 0-15,-5-1 16,-3 1-16,1 0 15,2 0-15,0 0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38:50.806"/>
    </inkml:context>
    <inkml:brush xml:id="br0">
      <inkml:brushProperty name="width" value="0.05292" units="cm"/>
      <inkml:brushProperty name="height" value="0.05292" units="cm"/>
      <inkml:brushProperty name="color" value="#FF0000"/>
    </inkml:brush>
  </inkml:definitions>
  <inkml:trace contextRef="#ctx0" brushRef="#br0">11386 3638 0,'0'0'0,"0"0"16,0 0-16,0 0 0,0 0 0,0 0 16,0 0-16,0 0 0,0 0 15,0 0-15,0 0 0,21 14 16,-21-14-16,0 0 0,28 8 15,-28-8-15,23 6 0,-8-2 16,4-1-16,1 0 0,1-2 0,2 0 16,1-1-16,2 2 0,1-2 0,8 0 15,1 0-15,0 0 16,0 1-16,5 0 16,4 0-16,6 0 0,-3 0 0,-3 1 15,-2-1-15,9 0 0,-2 1 16,0-1-1,-2 1-15,0 0 0,-3 1 0,1-2 16,3 2-16,3-2 0,-5-1 16,2 2-16,1 2 0,-2-1 15,-4-2-15,3 1 0,4-2 16,0 1-16,-2 0 0,0 1 16,-2-2-16,3 2 0,2 1 15,6 0-15,-1 0 0,-2-1 0,-2-2 0,5-3 16,2-4-16,-3 5 0,-3 1 15,0 1-15,1-2 0,6 4 16,0 0-16,15-1 0,-6-1 16,-8-1-16,-4-1 0,2-1 15,3 1-15,-4 0 0,-4 1 0,-3 0 32,-4 2-32,5-1 0,2 0 0,0 0 15,-1 0-15,-3 0 0,-2-1 16,5 3-16,4 2 0,-3-4 15,-3-1-15,-1-1 0,-3-1 16,3 2-16,2 2 0,0-3 16,0-1-16,-3 1 0,0 1 0,1-1 15,2 0-15,-3 3 0,0 0 0,3 0 16,3-2-16,1 0 0,2 0 16,-3-3-16,-1 2 15,-2 0-15,-2 0 0,3 1 0,3 1 16,-4-1-16,-4-2 0,3 2 15,4 0-15,-1 0 0,-1 0 16,0-1-16,0 1 0,-1 0 0,-1-2 0,-1 1 16,1 1-16,-2-1 0,-2 2 15,6-2-15,4-4 0,-5 5 16,-2 1-16,2 1 0,0 1 16,0-1-16,-1 0 0,1-1 15,0 0-15,-4-1 0,-1-2 16,4 2-1,2 1-15,-3 0 0,-2-2 0,2 1 16,0 2-16,1-1 0,-1 2 16,-2-2-16,-3 1 0,2 2 15,3-1-15,0-1 0,-1-1 16,-2-1-16,-2 1 0,3 1 16,0 3-16,-1-2 0,-3-1 0,5 0 15,4-1 1,-3 1-16,-1 1 0,-3-1 15,1-2-15,2 2 0,3 1 0,0 0 16,0-1-16,-1 0 0,0-2 16,1 2-16,1 2 0,-1 1 0,0 0 15,2-1-15,0-3 0,0 0 16,1 0-16,0 1 0,1 1 16,-6 0-16,-1-1 0,5-1 15,4-1-15,-6 3 0,-4 2 0,2-1 0,1-1 16,-2-1-16,0-2 0,0 1 15,-1 1-15,3 1 0,2 1 16,-1-2-16,0-2 0,-3 1 0,-2 1 31,5 0-31,4 0 0,-2-3 0,-1-4 0,-3 9 16,-2 7 0,-1-4-16,1-2 0,-2-2 15,2-1-15,-1 0 0,2-1 0,-3-7 16,1-5-16,-4 10 0,-1 8 15,2-5-15,1-1 16,-4-4-16,-2 0 0,1-4 0,-1-2 16,-2 7-16,-3 4 0,-20-1 15,2 2-15,2-3 0,2-1 0,0-1 16,0 2-16,-4 1 0,-1-1 16,-5 2-16,-1 0 0,-4 1 15,0 0-15,-3 0 0,-1 0 16,0-1-16</inkml:trace>
  <inkml:trace contextRef="#ctx0" brushRef="#br0" timeOffset="51703.3485">11308 5153 0,'0'0'0,"0"0"0,0 0 16,0 0-16,22-2 0,-22 2 16,23 1-16,-23-1 0,31 4 15,-13-4-15,0 0 0,4 0 16,3 1-16,8 0 0,2 1 16,0-1-16,1 1 0,1-1 15,3-1-15,8-1 0,0 0 16,0 1-16,2 1 15,6-1-15,-1 1 0,2-4 16,3-2-16,-5 1 0,-4 2 16,13 2-16,3 1 0,-3-1 15,-2-3-15,10 0 0,2 0 16,-6 3-16,-6 0 0,7-1 16,4 1-16,24-8 0,-14-4 15,3 4-15,1 5 0,-7 2 0,-7 3 0,3-3 16,3-4-16,-5 4 0,-4 1 15,6 5-15,5 0 0,-6-5 16,-4-4-16,7-2 0,6 0 16,-8 4-16,-6 2 0,7 3 15,6 0-15,-7-2 0,-3-1 16,6 0-16,6 0 0,-7 1 0,-4-1 0,8 6 16,5 2-16,-7-2 0,-5-2 15,10-2-15,6 0 0,-6-1 16,-5 0-16,7 0 0,5 0 15,-7 2-15,-6 1 0,7 3 16,5 0-16,-9-5 0,-6-3 16,10-1-16,6 0 15,-9 5-15,-3 2 0,5-4 16,4-4-16,-4 2 0,-5 1 0,6 4 16,5 3-16,-10-7 15,-5-4-15,6 0 0,4 1 16,-6 4-16,-2 2 0,5 2 15,4 0-15,-6-3 0,-6-2 0,6 2 16,8-1-16,-9 0 0,-5 0 0,6-1 16,4 1-16,-4 3 0,-3 2 15,5-5-15,4-1 0,-6-2 16,-6-2-16,7 4 0,6 3 16,-7-1-16,-6-1 0,8 2 15,6-2-15,-9 3 0,-5 4 0,5-6 16,1-4-1,-4 0-15,-3-1 0,6 6 16,1 2-16,-5 0 0,-3-1 16,3-1-16,4-1 15,-4-1-15,-4 1 0,6-2 16,2 0-16,-13-2 0,-8-4 0,9 9 0,8 3 16,-9 1-16,-5-2 0,2 1 15,0 1-15,-1-4 0,0-3 0,3-1 16,2 0-16,-10 2 0,-9 2 0,6-2 15,4-2-15,-5 0 0,-4 0 16,1 5-16,1 3 16,-3-3-16,-2-3 0,-3-1 0,-1 1 15,-8 2-15,-6 2 0,2-6 16,3-3-16,-3 3 0,-4 2 0,-1-2 16,-2-2-16,-5 2 0,-4 0 0,-4 1 31,-3 0-31,-6 2 0,0 0 15,-2-2-15,3 0 0,-3 0 16,0 0-16,0 0 0,0 3 16,-3 1-16,1-1 0,-6-2 15,-4-1-15,2 0 0,3 0 0,0 0 0</inkml:trace>
  <inkml:trace contextRef="#ctx0" brushRef="#br0" timeOffset="62322.5194">5522 6519 0,'0'0'15,"0"0"-15,0 0 0,0 0 16,0 0-16,0 0 0,23-7 15,-23 7-15,0 0 0,25-3 0,-25 3 16,22-1-16,-10 0 0,3 1 0,0 0 16,2 0-16,2-1 0,3-1 15,4 2-15,2-1 0,0 1 0,13-1 16,7-1-16,-4 1 16,0 1-16,17-2 0,3 1 15,5-1-15,-5 0 16,8 1-16,6 0 15,2 1-15,-6-1 0,16 0 0,1-1 16,-9 1-16,-6 0 0,37-1 16,-2 0-16,-17 4 0,-8 2 0,6-5 15,6-3-15,-16 2 0,-10 3 16,11 1-16,4 0 16,-10-1-16,-9-2 0,8 0 0,4 0 0,-7 3 15,-6 4-15,6-3 16,4-1-16,-15-2 0,-13-2 0,2 3 15,0 1-15,-6-1 0,-3 1 0,-2 0 16,-3 3-16,-8 0 16,-7-1-16,-2 0 15,-3-2-15,-9-1 16,-8-1-16,0 0 0,0 0 16,0 0-16</inkml:trace>
  <inkml:trace contextRef="#ctx0" brushRef="#br0" timeOffset="63027.641">5520 8013 0,'0'0'0,"0"0"16,0 0-16,30-3 0,-20 4 0,3-1 15,2 2-15,4-2 0,0-2 16,7 2-16,5 0 16,0 0-16,1 0 0,1 0 0,7 0 15,4 0-15,-2 2 0,4-1 0,5 1 16,-4-1-16,1 0 0,11-1 15,3-1-15,-5-1 0,-2-3 0,13 3 16,3 4-16,-4-1 0,-3 2 16,15-3-16,2 0 0,-11-1 15,-9 1-15,36-2 16,-3 1-16,-11 0 16,-7 2-16,1 0 0,1 2 15,-5-1-15,-3 1 0,1-1 16,4-1-16,-6-1 0,-6 0 0,8 3 15,5 0-15,-10 1 0,-4 0 16,3-2-16,5-1 16,-9-1-16,0 0 0,3 1 0,3-1 0,-8 4 15,-7 0-15,4-2 0,1-3 16,-3 2-16,-1 2 0,-2-1 0,-2 0 16,-4-2-16,-2-1 0,-4 3 31,-3 2-31,-6-2 0,-6 0 15,-4-1-15,-4-2 0,-8 0 0,-4 1 0,-2 0 16,-2 0-16,2 0 0</inkml:trace>
  <inkml:trace contextRef="#ctx0" brushRef="#br0" timeOffset="64293.0855">6509 6574 0,'0'0'15,"0"0"1,0 0-16,-22-3 0,22 3 0,-24-2 16,4 3-16,-2 0 0,-1 0 15,-13 1-15,-3-2 0,-1 1 16,-3 0-16,-13 0 0,-3 0 16,2-2-16,4 0 0,-18-1 15,-4 2-15,-6-4 0,7 1 16,-16-2-16,0 0 0,9-3 0,6 0 0,-41-5 15,6-1-15,18 4 0,11 2 16,-9-5-16,-7-4 0,15 2 16,9 2-16,-10-1 0,-4-1 15,11 2-15,9 2 0,-6-7 16,-6-3-16,13 2 0,9 1 0,-3-3 31,0-4-31,7 2 0,8 0 0,-2-5 16,2-2-16,8 1 0,8 1 15,1-7-15,0-8 0,9 11 16,6 5-16,4-7 0,5-4 16,1 3-16,3 2 0,4-3 0,4 0 15,6 0-15,7 3 0,11-8 16,9-2-16,-3 3 0,1 3 0,12-5 16,7-3-16,-1 7 0,0 4 0,13-3 15,12-2-15,-7 3 16,-5 2-16,16 1 0,11-1 15,-7 5-15,-5 3 16,21-3-16,12-1 0,-11 6 16,-10 2-16,20-2 0,13-1 0,-10 4 0,-6 3 0,19 6 15,15 4-15,-17-3 0,-7-2 0,15 3 16,11 4-16,-16 0 16,-9 1-16,20 7 0,15 5 15,-19 1-15,-12 2 0,17 1 16,11-1-16,-18 1 0,-13-1 0,16 3 15,13 3 1,-23 3-16,-14 3 0,15 9 16,13 4-16,-17-7 0,-12-4 0,8 7 15,6 6-15,-15-4 16,-11 0-16,15 10 16,12 9-16,-29-11 0,-20-9 0,-22 1 15,-13-1-15,-1 0 0,1-2 16,-9 0-16,-6-3 0,-7 5 0,-8 1 0,-2-5 15,-2-4-15,-8 10 0,-6 5 16,-7-1-16,-4-1 0,-2-2 16,0 0-16,-2 5 0,0 4 15,-2-5-15,0-3 0,-8 3 16,-3 1-16,-2-4 0,0 0 0,-5-3 31,-6-1-31,-3 5 0,-2 4 16,-8-9-16,-7-6 0,-4-1 0,-3-1 15,-13-4-15,-9 0 0,-2-1 16,-1-1-16,-10-7 0,-5-7 16,33-1-16,23 0 0,17-1 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40:39.747"/>
    </inkml:context>
    <inkml:brush xml:id="br0">
      <inkml:brushProperty name="width" value="0.05292" units="cm"/>
      <inkml:brushProperty name="height" value="0.05292" units="cm"/>
      <inkml:brushProperty name="color" value="#FF0000"/>
    </inkml:brush>
  </inkml:definitions>
  <inkml:trace contextRef="#ctx0" brushRef="#br0">3003 2580 0,'0'0'0,"0"0"0,0 0 16,0 0-16,25 0 0,-25 0 0,29 3 15,-12-1-15,1 0 16,8 0-16,5 0 0,-2 1 0,1 1 16,9-1-16,3-1 0,10 2 15,-1 0-15,5-2 16,0 1-16,10-2 0,-1-1 16,0-1-16,4 1 0,10-2 15,-5 1-15,3 0 0,-1-2 16,9 3-16,-4 3 0,5-2 15,-1-1-15,35-1 0,-12-2 0,-4 1 16,-3 3-16,-8 1 16,-3-1-16,3 0 0,4 1 0,-2 1 0,-5-2 15,6 1-15,2 1 0,-3 0 16,-5-3-16,7 1 0,5 0 16,-5 6-16,-2 5 0,6-3 15,6-2-15,-3-2 0,-2 0 0,5-3 16,0-1-16,-1-2 15,-1 0-15,4 2 16,4 2-16,-6-6 0,-4-3 16,7 7-16,7 7 0,-6 0 15,-2 0-15,5-8 0,4-6 16,-6 5-16,-3 5 0,5-1 16,2-1-16,-4-1 0,-3-1 0,6-1 15,4 0-15,-10 0 16,-3 2-16,8 2 0,6 3 0,-8-6 0,0-4 15,6 0-15,5-4 0,-8 8 16,-6 6-16,4-5 0,6-2 16,-3-1-16,-2 1 0,3-3 15,2-3-15,-5 5 0,-1 3 0,1-2 16,2 0-16,-7-2 16,-4-3-16,3 2 0,3 4 0,-2-6 0,-4-5 15,6 6-15,3 4 0,-6 4 16,-5 1-16,2-3 0,0-3 15,-4 3-15,-4 2 0,9 2 16,5-1-16,-6-1 0,-5-2 0,5 2 16,2-1-16,-6-1 0,-3-1 15,3-2 1,1-3-16,-5 5 0,-4 1 16,3 1-16,1-1 0,-6 1 15,-4 3-15,5-3 0,4-1 16,-5 0-16,0 2 0,1-2 15,4-1-15,-6 0 0,-4 3 16,3-6-16,2-2 0,-5 2 0,-2 0 16,2 3-16,2 2 0,-3-1 0,-2-1 15,2 0-15,1 0 0,-5-1 16,-3-3-16,3 1 0,3 0 16,-5-1-16,-3 2 0,1 1 15,2 0-15,-3 2 0,-1 0 0,2 0 16,2-2-16,-5 2 15,-3 0-15,2 0 16,2 1-16,-4-2 0,-4-2 16,3 1-16,0 0 0,-4 1 15,-2 4-15,4-3 0,1 0 16,-2 2-16,-2 0 0,-2 0 16,-1-1-16,-6 0 0,-2 0 0,0 0 15,1 1-15,-3-2 16,-3-1-16,-4 1 0,-2 2 0,-7-3 0,-3-2 0,-2 3 15,-1 5-15,-7-4 16,-3-2-16,-7 2 0,-3 0 16,-4 3-16,-4 0 0,-2-2 15,0-3-15,0 3 0</inkml:trace>
  <inkml:trace contextRef="#ctx0" brushRef="#br0" timeOffset="5486.8695">19316 2684 0,'0'0'0,"0"0"15,0 0-15,0 0 0,0 0 16,20-9-16,-20 9 0,0 0 16,30-1-16,-30 1 0,27-6 15,-11 5-15,0 1 0,4 0 16,2 1-16,1 0 0,2 0 0,8-1 16,2 0-16,1 0 0,1 0 15,4 0-15,3 1 16,10 2-16,-1-1 0,1-1 0,1-1 15,8-1-15,-4 1 0,5 0 16,3 1 0,9 0-16,-4 1 0,4-1 15,2 0-15,6 1 0,-7-1 0,39-4 16,-6-3-16,-10 5 0,-9 3 16,8-1-16,6 1 15,-11-6-15,-7-2 0,7 0 0,3 0 16,-4 3-16,-1-1 0,9 2 15,8 1-15,-11 2 0,-7 2 0,8-6 0,7-4 16,-7 3-16,-4 1 0,11 5 16,7 1-16,-5-2 0,-3 0 15,5-4-15,5-4 0,-6 2 16,-4 1-16,11 0 0,7-1 16,-12 3-16,-6 2 0,7-2 15,4-1 1,-8 2-16,-5 0 0,8 2 0,7 0 15,-9 2-15,-5 0 0,10-4 16,6-3-16,-13 1 0,-9 0 16,10 3-16,8 3 15,-8-2-15,-4-1 0,10-1 0,5-2 16,-11 2-16,-6 0 0,8 1 16,8 1-16,-10-1 0,-8 0 0,10-1 15,7 0-15,-10 0 0,-7-1 0,9 2 16,3 0-16,-8 0 0,-6 0 15,6-1-15,4 0 0,-6 1 16,-5 2-16,8-2 0,5 2 16,-11-2-16,-6 1 0,7 0 15,6 2-15,-8-1 0,-5 0 0,4 2 0,2 3 16,-8-4-16,-5-3 0,6-3 16,5-2-16,-8 8 15,-4 4-15,3 4 0,4 1 0,-11-3 16,-6-5-16,7 0 0,5-3 15,-8 3-15,-4 2 0,4 0 16,2 1 0,-7-5-16,-6-2 0,5 2 15,3-1-15,-7-4 0,-7-1 0,7-1 16,4 2-16,-9 4 0,-6 3 16,0 0-16,1-2 0,-5-12 15,-5-8-15,-4 16 0,-5 10 16,-8 2-16,-4 1 0,-4-12 15,-2-9-15,-10 5 0,-6 4 0,-5-1 0,-1 0 32,-9 2-32,-4 1 0,3 1 0,3-1 0,3-1 0</inkml:trace>
  <inkml:trace contextRef="#ctx0" brushRef="#br0" timeOffset="7108.3516">2687 4001 0,'0'0'0,"0"0"0,0 0 16,28-5-16,-28 5 0,26-1 0,-10-1 15,3 1-15,0 0 0,6-1 0,3 0 16,0 0-16,2 2 0,4 0 16,0 0-16,2-1 0,-2 1 0,10-3 15,4 1-15,0 0 16,-2 2-16,13 0 0,0-2 15,-3 0-15,-2 0 16,13 1-16,-1 1 0,-6-2 0,0 1 0,3-2 16,3 2-16,4-2 15,-3-2-15,0 3 0,6 1 16,-5 1-16,-5-1 0,35 2 0,-3 0 16,-13 2-16,-10 2 0,3-2 15,2 0-15,-10-1 0,-3 1 0,1-1 16,2 1-1,-8-3-15,-4-2 0,5 1 0,3 0 16,-9 2-16,-9 2 0,-13-2 16,-10 0-16,-7 0 0</inkml:trace>
  <inkml:trace contextRef="#ctx0" brushRef="#br0" timeOffset="8813.3321">6925 3894 0,'0'0'0,"0"0"16,18 8-16,-10-7 0,1-2 0,3 1 16,1 1-16,3 0 0,0-1 0,6 2 15,2 1-15,-3 0 0,1 0 16,4-1-16,1-1 0,1 1 16,-3-1-16,4 1 0,2 0 15,4 3-15,-1-1 0,3-1 16,2-2-16,-1 0 0,-2 2 0,3-2 15,-1-3 1,8 3-16,-2 1 0,-1-1 16,3-1-16,-3 0 0,-2 1 15,3-2-15,2 0 0,-2 1 16,-2 1-16,10-2 0,1-2 16,-5 3-16,-2 2 0,1-1 15,1-1-15,-2 0 0,-2-1 0,1 3 16,5 2-16,-3-2 0,-4 0 0,10-2 15,0-2-15,-4 1 0,-1 2 16,3 1-16,4 0 0,-5-2 16,-2 0-16,1 1 0,2 3 15,-2-3-15,-3 0 0,5-1 0,3 0 16,-4 0-16,0 1 0,22 2 16,-5-2-16,-24-1 0,0 0 0,22-3 15,1-1-15,-7 1 0,-7 2 16,7 1-16,3-1 0,-7 1 15,-3-1-15,5-1 0,4-1 16,-7 0-16,-5 2 0,6 1 0,5 1 16,-7 1-16,-4-1 0,5-1 15,4-1 1,-7-2-16,-2 1 0,2 0 16,1 0-16,-3 2 0,0 0 0,4 0 15,3 2-15,-3-2 16,-4 0-16,4-1 0,1 0 15,-4 0-15,-4 0 0,6 5 0,2 5 16,-3-5-16,-3-3 0,3-2 16,2 0-16,-5 1 0,-1 1 0,3 0 15,4-1-15,-3-1 0,-1-1 16,0 0-16,2 1 0,-5 3 16,-6 3-16,10-4 0,7-1 15,-7-2-15,-3-1 0,1 4 0,2 3 16,0-4-16,-1-4 0,3 1 15,4 1 1,-7 0-16,-1 1 0,4-1 16,2-2-16,-4 4 0,-4 0 0,5 0 15,3-1-15,-5 0 16,-3 1-16,3-2 0,1 1 0,-1 0 16,-1 0-16,3 1 0,4 1 15,-7-1-15,-3 1 0,3-1 16,2-1-16,-6 2 0,-3 3 0,7-2 15,5 0-15,-5-3 0,-5-2 0,3-2 16,3-1-16,-3 3 0,1 2 16,-2 0-16,-1 2 0,-1-1 15,-1-1-15,5 3 0,3 4 16,-4-5-16,-3-1 0,6 2 16,4 3-1,-7 0-15,-5 1 0,4-6 16,4-4-16,-5-2 0,-3-1 0,4 6 15,3 2-15,-6-1 0,-3-2 16,4 3-16,3 1 0,-17-1 16,1 0-16,19-1 0,0 0 15,-24 0-15,2-1 0,12 1 16,4 0-16,-9 0 0,-2 0 0,5-1 0,2 0 16,-1 1-16,-3 1 0,6-2 15,5-1-15,-6 2 0,-2 2 16,2 0-16,2 1 0,-3-5 15,-3 0-15,4 0 0,3-2 16,-4 3-16,-3 2 0,4 0 16,2 2-16,-3-4 0,-3-4 0,5 3 0,3-1 15,-4 3-15,-4 2 0,4-2 16,2-2-16,-4 0 0,-4 2 16,4 3-16,1 0 0,0-1 15,0-3-15,2 0 0,1 0 16,-6-4-16,-3-1 0,6 4 15,5 3 1,-4 0-16,-3 3 0,3-2 0,4 1 16,-7-1-16,-4-1 0,6 0 15,3-1-15,-4-4 0,-3-3 16,5 5-16,4 4 0,-4 0 16,-4-1-16,6 0 0,3-1 15,-5 0-15,-2-1 0,4 0 16,4 0-16,-4-1 0,-4-1 0,5 0 0,3 3 15,-3-2-15,-1 0 0,4 3 16,1 2-16,-1 0 0,-3-3 16,3-3-16,3-1 0,-4 3 15,-2 2-15,3-1 0,3-1 16,-4 2-16,-3 0 0,5 0 16,3-1-1,-5 1-15,-2 2 0,9-2 16,1 1-16,-12-1 0,-4 1 0,11 0 15,2-1-15,-12-3 0,-1-2 16,7 3-16,1 4 0,-10-1 16,-5-1-16,4-1 0,0 0 15,-4-1-15,-3 0 0,-1 1 16,-3 3-16,-2-3 0,-1-2 0,-6 2 0,-4 1 16,-4 2-16,-1-2 0,-8 1 15,-6 0-15,-4-1 0,-4 0 0,5 0 16,2-1-16,2 2 0</inkml:trace>
  <inkml:trace contextRef="#ctx0" brushRef="#br0" timeOffset="10470.2098">8081 4106 0,'0'0'15,"-10"0"-15,-5 0 0,-3 0 16,-1 0-16,-11 0 0,-7-1 16,-7 0-16,0 2 0,-12-1 0,-3-1 15,5 1-15,2 1 0,-12-2 16,0-4-16,6 3 0,6 1 0,-2-2 15,-5-3-15,6 0 0,4 1 0,-7-4 16,0-1-16,5-1 0,6-1 16,-3-1-16,-1 0 15,6 0-15,3 0 0,-17-6 0,4-1 16,24 7-16,3-2 0,-10-6 16,2-3-1,8 6-15,5 0 0,-4-6 16,-2-2-16,3 0 0,2 1 0,1 1 15,1-1-15,3 4 0,4 0 16,2-7-16,-2-5 16,4 8-16,3 1 0,-1-5 0,4-2 15,2 7-15,1 1 16,2 1-16,3-1 0,0 2 0,1 1 0,3-5 16,3-2-16,-2 4 0,2 1 15,5-1-15,3-1 0,2 2 0,1-1 16,5 1-16,2-1 0,3 0 15,3 3-15,6-7 0,2-1 16,-1 2-16,-2 0 0,6 3 16,1 3-1,1-1-15,-2 1 0,11-4 16,0 0-16,-1 4 0,3 4 0,-1-1 16,1 0-16,2 1 0,0 2 15,28-12-15,-9-1 0,-2 7 16,-3 5-16,2 1 0,0 0 15,1-2-15,-2-2 0,3 2 16,2 4-16,-2 5 0,-1 6 16,1-5-16,0-2 0,1-5 0,-1-4 15,4 2-15,2 2 0,1 6 16,0 5-16,5-3 0,4-2 16,-6 0-16,-3 2 0,2 2 15,0 0-15,1-2 0,2 1 0,1-1 16,2 2-16,-2 2 0,-3 1 0,1-1 15,-1 0-15,-2 4 0,-2 2 16,4 1-16,2 0 0,-1 0 0,-2-1 16,0 3-1,0 0-15,-5-1 0,-3 2 16,-1 3-16,1 1 0,-9-4 0,-3-5 16,0 8-16,1 2 15,-3 4-15,-1 3 0,-2-3 16,-1-1-16,-4 0 0,-1-1 0,-3 8 15,-1 4-15,0-5 0,0-4 16,0 0-16,1-1 16,-5 4-16,-4 4 0,3-4 15,1-3-15,1 2 0,1 1 0,1 5 16,2 3-16,-7-3 16,-2-3-16,1-5 0,1-4 0,-2 3 0,-2 1 0,-6 4 15,-1 1-15,-6-4 0,-5-2 16,2 1-16,0 0 0,-5 7 15,-3 3-15,-5-4 0,-4 0 16,0-4-16,-1-2 0,-3 6 16,0 3-1,-6-11-15,-1 0 0,-2 0 16,0-1-16,-4 5 0,-3 6 0,-3 0 16,-2-2-16,-7 1 0,-5-2 15,-4 3-15,-6 3 16,-6-1-16,-3 0 0,-10-2 0,-6-1 15,-16 4-15,-3-1 0,-14-1 16,-10 0-16,-11 1 0,35-9 0,26-5 0</inkml:trace>
  <inkml:trace contextRef="#ctx0" brushRef="#br0" timeOffset="18378.2768">13565 3842 0,'0'0'0,"0"0"16,0 0-16,19-3 0,-19 3 0,0 0 15,32-2-15,-15 1 0,2 0 16,3 1-16,3 0 0,3 0 16,0 0-16,16 0 0,6 1 15,0 0-15,-1-1 0,17-1 16,4 0-16,10 2 0,-4 1 0,19-1 16,2 1-16,-4 0 0,-5 0 15,18 0-15,2-1 0,32 1 16,-21 1-16,-1 0 0,-1 0 0,-11 2 15,-8 0-15,8-3 0,6-3 16,-13-1-16,-7 1 0,2-1 16,0-1-16,-7-1 0,-5 2 15,0-1-15,-1-2 0,-11 4 0,-11 2 16,1 0-16,-2-1 16,-10 0-16,-9 0 0,-8-4 0,-4-5 0,-9 3 15,-3 1-15,-7 4 0,-2 3 16,-6-2-16,-8-3 0,-13-1 15,-8 1-15,-7 1 0,-1 1 0,5-2 16,-10-2-16,-3 2 0,-4 1 16,-11 1-16,-9 0 0,2-2 15,0-3 1,-45-2-16,1 1 0,11 6 16,8 2-16,-13 3 0,-7-1 15,7-2-15,6-3 0,-8 1 16,-5 1-16,7 0 0,7 1 15,-11 3-15,-8 1 0,13 2 16,8-1-16,0 0 0,-1 0 0,12-2 16,8-2-16,0 3 0,1 0 0,10 0 15,7-1-15,4-2 0,2-2 16,8 0-16,6-3 0,7 2 0,5 2 16,8-2-16,6-1 0,5 2 15,4 0-15,2 0 0,2 0 16,7-1-16,7-1 0,1 2 15,2 3 1,4-2-16,8 0 0,3 0 0,1-1 16,13 0-16,9 0 15,-7 0-15,3-1 0,18 0 0,9-1 16,-3-1-16,-3 3 0,47-1 16,0 1-16,-10-2 0,-8 0 15,6 0-15,5 1 0,-10-1 16,-7 2-16,9 0 0,10 0 0,-12 0 0,-8-1 15,6 4-15,4-1 16,-12 1-16,-9-1 0,3 0 0,3 0 16,-17 1-16,-10 3 0,-2-3 15,-2-3-15,-13-1 0,-9-1 16,-9 2-16,-4 0 0,-10 3 16,-5 0-16,-10 0 15,-6-3-15,-7-3 16,-6-1-16,-14-3 0,-11-3 0,-1 3 15,-3 2-15,-15 1 0,-10-1 16,0 0-16,0-1 0,-14 0 16,-9 1-16,4 1 0,4 1 15,-17 4-15,-11 2 0,8-4 16,6-3-16,-11 4 0,-8 2 0,11 3 0,6 0 16,-7-1-16,-5 1 0,17-1 15,12 1-15,1 1 0,2 0 16,15 2-16,9 2 0,4-4 15,1 0-15,14-1 0,9 0 16,8-5-16,4-3 0,5 0 16,5 0-16,7 2 0,5 1 0,3 0 0,6-1 15,9 0-15,7-1 0,3-1 16,3 2-16,11-2 0,8 0 16,-19 2-16,2-1 0,11 1 15,8-2-15,-1 1 0,1 0 16,15 2-16,5 1 0,15 1 15,-10-1-15,5 1 16,3-2-16,-8 1 0,-4-1 16,3 3-16,3-1 0,-4 1 15,-1 1-15,5-1 0,5-2 16,-9 4-16,-6-1 0,6 0 16,5-1-16,-6-3 0,-4-1 15,2 2-15,2 1 0,-10 4 16,-7 3-16,7-5 0,5-1 0,-7-4 0,-2-3 15,4 4-15,2-1 0,-6 4 16,-4 4-16,2-4 0,2 0 16,-4-2-16,-2-3 0,5 1 15,5 1-15,-5-3 0,-4-1 16,4 7-16,4 4 0,-6-1 16,-6-3-16,5-1 15,2-2-15,-5 1 0,-5 1 16,5 1-16,5-1 0,-5-1 15,-3-1-15,4-3 0,2-1 16,-3 6-16,-3 5 0,3-4 16,2-2-16,-3-2 0,-3 0 0,7-1 15,3 0-15,-5 6 0,-3 2 16,4-1-16,2-3 0,-3-4 0,-2-1 16,3 0-16,3 4 15,-4-1-15,-3 0 0,6 0 0,2 0 16,-4 3-16,-2 1 0,3-1 15,4-2-15,-7-2 0,-3-5 0,8 6 16,6 3-16,-6 0 0,-3-4 16,5 1-16,4-2 0,-6 4 0,-4-1 15,11 2-15,8 0 0,-8-3 16,-5 0-16,6-3 0,6-1 16,-4 2-16,-3 1 15,4 1-15,3 0 16,-5 0-16,-3-1 0,6 2 0,3 4 15,-7-3-15,-5-1 0,9-2 16,4 0-16,-4 0 0,0-1 16,5 2-16,4 2 0,-6-3 15,-6-3-15,7 3 0,3 2 16,-5-1-16,-4-1 0,7 2 16,6 2-16,-8-3 0,-3-2 0,4 4 15,3-1-15,-6-1 16,-5-1-16,5 1 0,6 0 0,-7 2 0,-5 2 15,7-3-15,4-2 0,-2 1 16,-2 0-16,6 0 0,2 0 16,-8-2-16,-6 0 0,9 4 15,6 2-15,-6 1 0,-3 1 0,4-7 16,3-5-16,-6 5 0,-4 3 16,7 0-1,5 2-15,-6-5 0,-5-5 16,5 3-16,3 2 0,-1 1 15,-2 3-15,3-1 16,2-1-16,-8-1 0,-3-1 0,6 1 16,4 0-16,-6-1 0,-5-3 15,6 3-15,5 0 0,-8 2 16,-5 1-16,4 1 0,2-2 0,-3-1 0,-4-2 16,5-1-16,4 2 0,-5 0 15,-5 0-15,5 0 0,3-1 16,-8 5-16,-5 3 0,4-5 0,3-4 15,-3 1-15,-2-2 0,5 3 16,4 0-16,-6-2 16,-2 0-16,4-1 15,4 2-15,-6 6 0,-3 3 16,4-2-16,4 1 0,-7-5 16,-3-1-16,3 1 0,2-1 15,-5 2-15,-3 1 0,5-3 0,2 0 16,-5 1-16,-3 2 0,5-1 15,3 0-15,-6-3 0,-4 0 16,4 0-16,3 2 0,-6 0 0,-3 0 16,5-2-16,4-1 0,-4-3 15,-5-1-15,5 1 0,2 1 16,-7 1-16,-4-1 0,6 1 16,5 1-16,-4 4 0,-3 1 0,8-1 15,2 1-15,-3-4 0,-5-3 16,4-3-16,2-2 0,-6 8 0,-4 6 15,3-3-15,2 0 0,-6 0 16,-1-1-16,3 3 0,4 1 16,-5-3-16,-3 1 0,1 0 0,1 1 15,-3-4-15,-2-4 0,1 2 16,1 0-16,-3 4 0,0 0 16,0-1-1,1-1-15,-5 5 0,-4 4 0,2-2 16,0-1-16,-5-4 0,-4-2 15,-1-3-15,1-2 0,-14 2 16,0 3-16,-1 3 16,2 2-16,-8-3 0,-1 1 0,-3-5 15,-1 0-15,-1 2 0,2-2 0,-2 2 16</inkml:trace>
  <inkml:trace contextRef="#ctx0" brushRef="#br0" timeOffset="20833.7115">2974 5289 0,'0'0'16,"0"0"-16,0 0 0,27-1 0,-27 1 15,24-2-15,-8 0 0,0 0 16,1 1-1,8-1-15,3 0 0,-1 0 16,2-2-16,1 3 0,4-2 16,-2 2-16,0-1 0,11 1 15,1 1-15,-3-3 0,-2 0 0,4 2 16,1 2-16,5-2 0,-3-2 0,3 0 16,0 2-1,-1 0-15,-1 0 0,10 0 0,6-1 0,-7 1 16,-2 1-16,4-1 0,-1 1 15,-3 0-15,-3 0 0,12 1 0,3 3 16,-7-2-16,-2-1 0,3 1 16,3-2-16,-5 0 0,-2 0 15,27 1-15,-3 1 0,-11-1 16,-6-1-16,2 3 0,2 1 0,-4 0 0,-5 0 16,8-2-16,5-1 15,-6 2-15,-3 2 0,3-1 0,5 1 16,-4-7-16,-1-3 0,1 2 15,3 1-15,-4 4 0,-3 0 0,5-1 16,5 0-16,-5-2 16,-3-2-1,5 5-15,2 2 0,-2 0 16,-4-3-16,6-1 0,4-1 16,-6-1-16,-5 1 0,4 1 0,5 3 15,-4-3-15,-3 1 0,7-4 16,4 0-16,-5 2 0,-7 0 15,6 1-15,2-1 16,-4-5-16,-5-3 0,7 6 0,5 3 0,-5 1 0,-4-1 16,4-1-16,3-1 0,-6-2 15,-4 0-15,7 2 0,4 1 16,-4-3-16,-1-1 0,0 3 16,2 0-16,-6 4 0,-4 1 15,4-4-15,4-3 0,-5 3 16,-2 0-16,1 2 15,4 2-15,-5-3 0,1 0 16,3-2-16,2 0 16,-5 2-16,-5 2 0,8 0 0,2 0 15,-6 0-15,-6 0 0,6-2 16,4-1-16,-4 4 0,-3 4 0,4-4 16,2-3-16,-7-2 15,-4 1-15,5 0 0,3 1 0,-1 2 0,-3 1 16,4 2-16,2 0 15,-8 0-15,-4-2 0,6 2 0,4 1 16,-6-1-16,-3-3 0,6 0 16,6-1-16,-8 1 0,-5 3 15,6-5-15,4-1 0,-4 0 16,-5 1 0,6 5-16,6 1 0,-6-3 0,-4-1 15,5-5-15,3-1 16,-5 4-16,-2 2 0,4 4 0,4 2 15,-3-4-15,-3-4 0,0-4 16,3 0-16,-5 1 0,-2 2 16,5 2-16,3 2 0,-5-1 15,-3-1-15,6-2 0,3 1 0,-2-4 16,-3-1-16,6 7 0,3 2 16,-6-5-16,-6-4 0,7 0 15,4 1-15,-5 4 0,-3 2 0,6-2 16,4-1-16,-5 1 0,-3 2 15,6 0-15,5 1 0,-5-4 16,-3-3-16,8 4 0,4 3 0,-8-1 16,-5 1-16,6-5 0,6 1 15,-3 4-15,-3 1 0,6 3 0,5 1 16,-10-4-16,-4-1 0,7 0 16,4-1-16,-5 0 0,-4 1 0,8 1 31,7-2-31,-8 0 0,-4 1 15,6 1-15,4 3 0,-7-1 16,-5 2-16,6-3 0,4-1 16,-4-2-16,-3-1 0,4 2 0,3-1 15,-4 0-15,-1 0 0,4-1 16,5 3-16,-8-4 0,-6 0 16,7 0-16,5 1 0,-12-3 15,-6-1-15,-5 2 0,0 2 0,-10 3 0,-5 1 16,-6-3-16,-5 0 0,-10-1 15,-7 0-15,-5 0 16</inkml:trace>
  <inkml:trace contextRef="#ctx0" brushRef="#br0" timeOffset="22002.7375">20150 5204 0,'0'0'0,"0"0"0,0 0 0,21-9 15,-21 9-15,0 0 0,29-11 16,-16 8-16,-1 0 0,2-1 16,2 1-16,1 0 0,1-1 0,0-1 15,2-2-15,7 1 16,0 2-16,3 1 15,1 2-15,0-2 0,-1 0 16,4-1-16,3-2 0,8-2 16,0 1-16,2 2 0,3 1 15,-2-1-15,1 0 0,10 2 16,1 1-16,-2 0 0,-2-1 16,12 3-16,0 3 0,-4-3 0,-2 0 15,11 0-15,2 2 0,-6 3 0,-5 2 16,13-3-16,2-4 0,14 6 15,-13 5-15,3-4 0,0-1 16,-8-1-16,-6-1 0,9-3 16,6 0-16,-9-3 0,-5-1 0,7 6 15,7 2-15,-8-2 16,-4-2-16,9-2 16,4 0-16,-8 0 0,-4 0 15,7 0-15,6-2 0,-5 3 16,-6 1-16,6 0 0,6 0 15,-7 0-15,-6 1 0,9 2 16,9-1-16,-12-1 0,-7-3 0,10 0 16,6 0-16,-6 1 15,-5 1-15,6-1 0,3 1 0,-6-2 0,-3 0 16,7 2-16,5 4 0,-11-3 16,-6-2-16,10 2 0,6 1 15,-7-3-15,-6-2 0,8-2 16,5-1-16,-5 5 0,-5 5 0,5-3 15,4-1-15,-8 1 0,-3 3 16,5 0 0,5 1-16,-5-4 0,-4-3 15,7-4-15,4 0 0,-7 5 16,-7 5-16,8-5 0,5-4 16,-8 3-16,-5 1 0,8-6 15,4-5-15,-8 10 0,-5 5 0,8-3 16,5-4-16,-8 6 0,-4 0 15,5-1-15,1-2 0,-5 1 0,-3 0 16,4-1-16,4 0 0,-7-4 16,-5 0-16,5-1 0,3-1 15,-5-3-15,-3-2 0,3 2 16,3 2-16,-13 14 0,-10 8 0,8-3 16,4-2-16,-1-12 0,-1-9 15,4 7-15,3 7 0,-4-3 0,-2 0 16,-2 4-16,-2 4 0,-4-6 15,-3-3-15,5-5 0,5-5 16,-11 14-16,-8 7 0,2-2 16,2-1-16,-6-3 0,-4-3 0,3-1 15,5 1-15,-7-2 0,-4-1 16,5-7 0,3-5-16,-9 11 0,-6 7 0,-1 1 15,-3 0-15,2-5 0,3-3 16,-6 2-16,-3 0 15,-12 0-15,1-1 0,0 2 0,1 0 16,-6 3-16,-4 1 0,2-1 16,1-3-16,-4 1 0,-2 0 15,-2-5-15,0-3 0,3 2 0,0 2 0,1 0 16</inkml:trace>
  <inkml:trace contextRef="#ctx0" brushRef="#br0" timeOffset="23893.277">2634 6448 0,'0'0'0,"0"0"0,0 0 0,0 0 0,0 0 16,0 0-16,0 0 0,0 0 15,20-12-15,-20 12 0,0 0 16,27 0-16,-27 0 0,22 0 15,-9 2-15,5 1 0,0 0 16,3-2 0,1 0-16,1 0 0,2 0 0,12 0 15,-1-1-15,4 0 0,0 0 0,5 0 16,2-1-16,10 0 0,-2-1 16,4 1-16,-2 0 0,13 1 15,-3 0-15,13-1 0,3 1 16,-7 1-16,-2 2 0,10-2 15,-5 0-15,0 0 0,0 1 0,32 1 16,-6 0-16,-8 1 0,-2-1 16,-4-1-16,2-2 0,-5-2 15,-3 0-15,4 1 0,5-1 16,-5-1-16,-2 0 0,7 1 16,4 1-16,1-3 0,-1-3 0,5 2 15,3 0 1,-1 3-16,-4 1 0,6-3 15,3-2-15,-5 5 0,-3 1 16,1 1-16,2 0 0,1-4 16,2-4-16,6 3 0,3 0 15,-3 1-15,-7 0 0,4 1 16,2-2-16,-2 1 0,-3-2 0,3 4 16,4 0-16,-4 3 0,-3 1 15,2 0-15,1 0 0,-4 1 16,-2 0-16,3 2 0,4-1 15,-6-1-15,-4-2 0,4 1 16,2 2-16,-1-3 0,-3-1 0,3 1 16,2 0-16,-1 2 0,0 0 15,3 3-15,3 2 0,-8-5 0,-5-1 0,6-2 16,3-1-16,-2 2 0,-1 2 16,4 0-16,5 0 0,-7-1 15,-4-2-15,3 3 0,0-1 16,-2 1-16,-1 0 0,5 0 15,5 1-15,-5-3 0,-2-3 0,6 4 32,2 2-32,-5-3 0,-7-1 0,2 0 15,0-1-15,1 2 0,1 0 16,1 0-16,1 0 0,-2 0 16,-2 1-16,1-1 0,1 0 15,-4-3-15,-4-3 0,5 1 16,3 1-16,-5 0 0,-5-1 0,0 6 15,1 6-15,-2-3 0,-2-2 0,2-4 16,0-1-16,-5-1 0,-1 0 16,1 2-16,2 1 0,-9 0 15,-4-1-15,-2-4 0,1-3 16,-4 10-16,-2 4 0,-3-2 16,-2-3-16,-6-1 0,-5-3 0,-8 2 15,-3 0 1,-7 4-16,-4 3 0,-2-1 15,0 0-15,-8-3 0,-2-2 16,-6-1-16,-2-1 16,-5 1-16,-4 2 0,-3 0 0,-4-2 0,-6 4 15,-1-2-15,-3-1 0,-4 2 16,7 0-16,1-2 0,2 0 16</inkml:trace>
  <inkml:trace contextRef="#ctx0" brushRef="#br0" timeOffset="30430.4164">3341 8274 0,'0'0'0,"0"0"0,0 0 15,0 0-15,23 3 0,-23-3 0,0 0 16,32 1-16,-19-1 0,4 0 15,5 0-15,0 1 0,1 1 16,10-2-16,3 0 0,-1 1 0,3-1 0,0 0 0,3-3 16,10 2-16,-4 0 0,6-1 15,4 1-15,5-1 0,-3 1 16,4 0-16,-1 1 0,9 0 16,-8 0-16,4 1 0,5 0 15,-6 3-15,-6 2 0,14-3 16,5-3-16,-8-1 0,-5 0 0,37 0 15,-3 1-15,-15 1 16,-8 0-16,6 0 0,4 0 0,-9-1 16,-3-1-16,7-1 0,5-2 15,-8 2-15,-1 0 0,5 1 16,6 1 0,-9-2-16,-5 1 0,5 1 15,5 2-15,-5-3 0,-3-3 0,3 3 16,7 0-16,-7 1 0,-3 0 15,5-2-15,1-3 16,-3 4-16,-6 3 0,6-2 0,3-1 16,-4 0-16,-3 1 0,6 0 15,4 0-15,-8-2 0,-8-1 0,7 1 16,4 2-16,-5 0 0,-1 3 0,3-6 16,3 0-16,-7 3 0,-6 2 15,8 1-15,6-2 16,-8 1-16,-6-1 0,5 1 0,4 2 15,-5-3-15,-3-1 0,5 1 16,3 1 0,-6-1-16,-6-1 0,7 2 15,3 0-15,-6-2 0,-2-1 0,5 1 16,3 0-16,-8-1 0,-4-3 16,4 5-16,3 3 0,-8 0 15,-4-1-15,2 1 0,3 1 16,-4-4-16,-5-4 0,1 2 15,1 1-15,-7-1 0,-6-1 0,5-1 0,4-1 16,-9 4-16,-5 1 0,-3-1 16,-3-1-16,-6 1 0,-4 1 15,-4-4-15,-4-3 0,-5 1 16,-6 1-16,-3 4 0,0 0 16,-4 3-16,-4 0 0,4-1 15,0 0-15,1-1 16</inkml:trace>
  <inkml:trace contextRef="#ctx0" brushRef="#br0" timeOffset="34224.3074">12468 8218 0,'0'0'0,"0"0"0,0 0 15,0 0-15,0 0 0,0 0 16,0 0-16,29-1 0,-29 1 15,0 0-15,30 4 0,-30-4 16,26-1-16,-11 1 0,2 1 16,0-1-16,2 0 0,2 0 0,2 0 0,1 1 15,3 1-15,8-1 0,3-1 16,-2 2-16,0 0 0,11-1 16,1-2-16,-2 1 0,1 2 15,1-1-15,2 0 0,7 2 0,-3 1 16,2-1-16,3-1 0,-4-1 15,-3-1 1,12 0-16,0 0 0,-5 3 16,-3 2-16,13-3 0,1 0 15,-7-2-15,-7-2 0,5 2 16,4 1-16,-5 0 0,-4 1 0,29 2 16,-6 0-16,-8-2 0,-7-1 15,2-1-15,1 1 16,-4 3-16,-4 3 0,5-1 0,4 0 0,-8-5 15,-4-2-15,7 3 0,4 1 16,-6-1-16,-5 1 0,8 2 16,5 2-16,-7 0 0,-2 1 0,6-4 15,4-1-15,-8-2 16,-3-2-16,5 3 0,4 3 16,-6-2-16,-5-1 0,6 2 0,4 1 15,-3-3-15,-1-2 0,2 1 0,2 0 16,-5 2-16,-3-1 0,6 2 15,5 2-15,-6-3 0,-5 0 0,6-2 16,4-2-16,-4 1 0,-1 0 16,3 5-16,5 2 0,-8 0 15,-6-2 1,7-3-16,5-2 0,-5 0 16,-2 2-16,5-2 0,4 0 15,-8-1-15,-5-1 0,6 1 16,5 2-16,-5-1 0,-2-2 0,5 3 15,4 0-15,-5-1 16,-3-1-16,5 1 0,4 1 0,-8 2 16,-5 3-16,8-8 0,6-5 0,-8 6 15,-5 2-15,5 1 0,4 0 16,-5-1-16,-3-1 0,6 3 16,5-1-16,-6 2 0,-3 0 0,3-1 15,2-2-15,-5 0 0,-2 1 16,5-2-16,6 0 0,-8 1 15,-6 0 1,7 0-16,4-2 0,-5 1 16,-3 1-16,2 1 0,3 2 15,-4 0-15,-3-1 0,4-1 16,2-1-16,-5 1 0,-5-1 0,6 0 16,2 0-16,-4 0 0,-3-1 15,3-2-15,3 1 0,-6-2 16,-6 0-16,7 1 0,3-1 0,-3 4 15,-3 2-15,6 0 0,2 0 16,-5 1-16,-5 0 0,6-3 0,5-1 16,-5-1-16,-4 0 0,2 1 15,3 2-15,-5-1 0,-5 1 16,7-1-16,3 0 0,-6-1 16,-4 1-16,4 0 0,2 1 0,-2-2 15,-2 0-15,2-3 0,1-1 16,-2 4-16,0 1 0,3 0 0,4 1 15,-6-2-15,-5-1 0,3-1 16,2 0-16,-2 2 0,-1 3 16,4-2-16,3-1 0,-5 0 15,-4-2 1,4 2-16,2-1 0,-6 2 16,-2 1-16,6 0 0,4 0 15,-3-1-15,-2-1 0,3 0 16,3 1-16,-4 1 0,-3 1 15,5-3-15,4-2 0,-6 4 16,-2 0-16,4 0 0,5-1 16,-5-1-16,-3-1 0,1 0 0,1 0 0,-1 1 15,-1 2-15,8 0 0,7 0 0,-11-1 16,-7-2-16,7 4 0,5 0 16,-5-1-16,-2 1 0,4-4 15,2-1-15,-6 1 0,-3 1 16,3 5-16,4 4 0,-1-5 15,-2-3 1,4-2-16,2-2 0,-8 0 16,-6 1-16,10 1 0,4 1 15,-5-2-15,-5-1 0,6 4 0,6 3 16,-5-3-16,-2-1 0,5 1 16,6 1-16,-10-4 0,-5-1 15,11-1-15,7 2 0,-7 3 16,-6 1-16,5 1 0,3-1 0,-3-2 0,-4 0 15,5-5-15,1 0 0,-6 3 16,-6 4-16,6 3 0,6 2 16,-6-3-16,-5-3 0,3 4 15,1 2-15,-1-5 0,-2-4 16,7 0-16,4 1 0,-9 3 16,-5 3-16,5 0 15,4-1-15,-4-2 0,-1-1 16,-4 5-16,-2 3 15,0-5-15,0-6 0,5 4 16,4 2-16,-4-3 0,-2 0 0,1 4 16,1 3-16,-4-2 0,-5 0 15,2 0-15,3 0 0,-1 2 16,-3 2-16,0-3 0,1-4 0,-7 3 16,-4 3-16,-2-6 0,0-3 15,-5 4-15,-2 2 0,-3 1 0,0 3 16,-7-5-16,-2-1 0,-10-3 15,2-1-15,0 3 0,0 3 16,-4-2-16,-1-2 16,1 1-16</inkml:trace>
  <inkml:trace contextRef="#ctx0" brushRef="#br0" timeOffset="36245.9307">2361 9510 0,'0'0'15,"0"0"-15,0 0 0,0 0 0,0 0 16,22-7-16,-22 7 16,0 0-16,23-2 0,-23 2 0,19-4 15,-7 3-15,-2 0 0,6 2 16,0 0-16,2-1 0,-1-1 0,1 1 31,1-1-31,3 0 0,0 1 0,7-2 16,3-1-16,-1 2 0,1 1 15,1-2-15,3 0 16,5 1-16,-3 2 0,3-2 0,1-3 16,-1 3-16,-4 1 0,12-2 15,2-1-15,-4 2 0,-3 0 0,4-1 16,1 1-16,-1 2 0,-7 1 0,15-4 16,1 0-16,-3 0 0,-7 0 15,14 0-15,2-1 0,-15 3 16,-1 0-16,9-1 0,2 0 15,-4 1-15,-2 1 0,9-2 16,2 0-16,-15 0 0,-2 0 0,32 2 31,-1 1-31,-13 0 0,-11 2 0,4-3 16,0 0-16,-2-1 0,-2-1 16,8 1-16,5 1 0,-9-1 15,-5 0-15,8 1 0,5 1 16,-6-1-16,-2 2 0,3-3 15,5 0-15,-7 0 0,-8 1 0,10 2 16,7 4-16,-10-1 16,-3-1-16,6-5 0,4-3 15,-6 5-15,-4 5 0,6-3 16,5-2-16,-7-3 0,-4-2 0,6 2 16,4 0-16,-7 3 0,-4 2 15,6 1-15,6-1 0,-10 0 16,-6-1-16,8-2 0,0 0 0,-6 0 0,-6-1 0,9 4 15,6 0-15,-9-1 0,-6-1 16,8 0-16,8 0 16,-9-1-16,-2 1 0,4-2 0,5 2 15,-11-2-15,-2 0 0,5 0 16,7 1-16,-11-1 0,-7 0 16,7 0-1,6 0-15,-5 1 0,-4 1 0,5-1 16,5 1-16,-6-1 0,-5 1 15,4-2-15,2 0 0,-8 1 16,-2 1-16,5 0 0,4-1 16,-5 1-16,-4 1 0,6-3 15,3-2-15,-7 0 0,-6 0 0,2 0 16,4 0-16,-7-1 0,-3 2 0,5 0 16,1 1-16,-17-1 0,-1-1 15,-1-1-15,3 1 0,-2-1 16,-1-2-16,-2 2 0,0 0 15,-4 1-15,-1 0 0,-6 1 16,-2 0-16,-1-3 0,-1-1 0,0 1 16,0 0-1,0 1-15</inkml:trace>
  <inkml:trace contextRef="#ctx0" brushRef="#br0" timeOffset="39239.7716">11149 9724 0,'0'0'0,"14"0"0,7-1 16,9 1-16,1-1 0,19-1 15,18 1-15,-2 1 0,-2 0 0,22 0 16,7 0-16,-2-1 0,-13 0 15,42-2-15,-6-1 0,-19 1 0,-13 2 0,2 2 16,4 3-16,-10-2 16,-5-1-16,5-1 0,3-2 15,-8 0-15,-7 0 0,13 2 0,7 2 16,-15-1-16,-9-1 0,11 1 16,7 0-16,-5 0 0,-4-1 0,9 0 15,6 0-15,-10 1 0,-6 2 0,13-2 16,7-3-16,-10 0 15,-5 1-15,9-2 0,8-2 16,-13 3-16,-7 1 0,10-1 0,9 1 16,-11 0-16,-6-2 0,9 3 15,6 1-15,-12 2 0,-7-2 0,10-2 32,7 0-32,-10-1 0,-7 0 0,10 0 15,6 0 1,-11 1-16,-6 0 0,10 1 0,8-2 15,-13 1-15,-8-1 0,9 3 16,7 2-16,-8-2 0,-5-1 0,5-1 16,4 1-16,-7-1 0,-7-1 15,10 0-15,6 0 0,-8 0 0,-7 4 0,9-1 16,6 0-16,-9 2 0,-7 1 16,6-4-16,6-3 15,-8 2-15,-8-1 0,10 1 0,5 1 16,-10-1-16,-6 0 0,8 2 15,6 1 1,-9 0-16,-8 0 0,9-3 16,7-2-16,-8 3 0,-6 3 0,10 0 15,6 1-15,-11-3 0,-6 1 16,4 1-16,6 3 16,-9-5-16,-3-1 0,7-1 0,5-1 15,-10 2-15,-5 0 0,6 2 16,3 3-16,-8-3 0,-4 0 0,7 0 15,6 0-15,-8 2 0,-5 2 0,8-1 16,3-2-16,-7 0 0,-7-2 16,4 1-16,1 2 15,-4-5-15,-3-3 0,6 4 0,4 4 16,-9-3-16,-5 0 0,4-1 16,3 0-16,-8 8 0,-7 4 0,6-7 15,5-3-15,-7-2 0,-5 0 0,3 0 16,3 0-16,-3 1 0,-3-1 15,-1 3-15,-1 3 0,-14-8 16,-1-1-16,5 3 0,4 2 16,-2-2-16,0-2 0,-2 3 15,0 1-15,-4-3 0,0-3 0,3-1 32,4 1-32,-4 3 0,-4 3 0,-4 1 15,-2 1-15,0-2 0,-1-3 16,0 1-16,-2 1 15,-1-1-15,-2 1 0,-3 1 0,-1 1 16,-1-2-16,1 0 0,-5 1 16,-7 0-16,3 0 0,2 1 15,2-2-15</inkml:trace>
  <inkml:trace contextRef="#ctx0" brushRef="#br0" timeOffset="41546.6041">22454 9390 0,'0'0'0,"0"0"16,0 0-16,0 0 0,23-1 0,-23 1 15,24-1-15,-9 1 0,0-1 16,3 1-16,3 0 15,1 0-15,1 0 0,11 1 0,3 0 0,1 0 32,-1 1-32,14 0 0,4 2 15,-3-1-15,-1 1 0,15-1 0,6 1 16,-5-1-16,-2 0 0,19 0 16,4 1-16,-8-1 0,-5 0 0,42-1 15,12 1-15,-21 3 0,-13 1 16,9-3-16,5-3 0,-16 3 15,-9 0-15,11 2 0,8 1 16,-12-4-16,-6-1 0,15 3 16,11 3-16,-19-4 0,-10-4 0,14 0 15,11 2 1,-15 0-16,-8-1 0,10 3 0,7 0 16,-9 1-16,-6-1 0,11 1 0,7 0 0,-10-3 15,-7-1-15,12 2 0,9 3 16,-11-3-16,-6 0 0,9-1 15,8-1-15,-11 3 0,-9 2 0,9 0 16,8 2-16,-13-6 16,-8-1-16,7 5 0,7 3 15,-13-3-15,-9-2 16,13-3-16,11-3 0,-15 5 16,-9 4-16,8-2 0,8-3 15,-12 0-15,-6 0 0,10-2 16,7-2-16,-10 3 0,-5 2 0,2-1 15,3 1-15,-15 0 0,-9 0 16,11-3-16,7-2 16,-6-2-16,-5-1 0,2 2 0,1 1 0,-8 1 15,-6 2-15,5-2 0,5-1 16,-8-3-16,-4-2 0,5 2 16,3 2-16,-7 3 0,-2 1 0,3 0 15,2-2-15,-8 4 0,-4 2 16,12-2-16,6 0 15,-9-4-15,-7-2 0,4 7 16,3 5-16,-8 1 16,-6 0-16,6 0 0,5 0 15,-6-5-15,-3-3 0,-3 6 16,-1 3-16,-4-3 0,-3-2 0,-5 4 16,-3-1-16,-6 2 0,-4 0 15,-4-5-15,-1-1 0,-3-1 16</inkml:trace>
  <inkml:trace contextRef="#ctx0" brushRef="#br0" timeOffset="44000.2646">2403 10863 0,'0'0'0,"0"0"16,0 0-16,0 0 0,0 0 0,28-2 15,-28 2-15,25 2 16,-25-2-16,30 4 0,-11-2 0,-2-2 0,1-1 16,3 1-16,1 1 0,9 2 15,-2 0-15,0-2 0,3 1 16,1-2-16,-3 0 0,11 1 15,2 0-15,-3 1 0,-1-1 16,3-1-16,2-1 0,-2 1 16,-2 0-16,12 1 0,1 1 0,-4-2 0,-5 0 15,7 0-15,3 2 0,-3 1 16,-1-1-16,10 0 0,-2 0 16,-2-1-16,-2 1 0,11 1 15,0 0-15,-6-2 0,-7-3 16,6 2-16,4 0 0,-5 0 15,-1-1-15,26 2 16,-6 0-16,-7-1 0,-8-1 16,5 3-16,-1 0 0,-7 0 15,-4 0-15,2-1 0,3 0 16,-4 0-16,-1-1 0,3-1 16,3-1-16,-6 1 0,-7 0 0,7 0 15,6-1-15,-3 0 0,-4 0 16,2 0-16,2-2 0,-4 2 0,-2 1 15,3 3-15,2-1 0,-5 0 16,-4-2-16,7 1 0,6 2 16,-6 0-16,-3-2 0,2 2 15,1 1-15,-5 1 0,0 0 16,4 0-16,4-3 0,-6 2 0,-7 0 16,3 3-1,4 2-15,-4-3 0,-3 0 16,7-3-16,4 1 0,-5 0 15,-3-1-15,3 1 0,2 0 16,-3 0-16,-1-2 0,0 0 16,3 0-16,-3 3 0,1 1 0,1 0 15,1-2-15,-4-2 0,-5 0 0,5 0 16,5 1-16,-6-2 0,-3 0 16,6 3-16,3 0 0,-4 1 15,-3-1-15,5 2 0,4 2 16,-7-3-16,-4-2 0,5-5 15,0-1-15,-2 3 0,-2 2 0,5 2 16,3 2-16,-5-3 0,-2-3 16,4-2-16,2-1 0,-6 3 0,-3 2 15,6 1-15,6-1 0,-6-2 16,-8-3-16,8 3 0,1 2 16,-3-1-16,-4 1 0,5 1 15,3 2-15,-6-3 0,-4-2 0,5 0 16,3-1-16,-3 0 0,-1 2 15,4-1 1,1 0-16,-18 1 0,3 0 16,22 1-16,-1 1 0,-19-3 15,-1 0-15,23 0 0,-1 1 16,-6 0-16,-5 1 0,7-1 16,4-1-16,-9 0 0,-8 0 0,7 1 15,2-1-15,-2 1 0,-3 1 16,2 1-16,1 3 0,-15-3 0,4-1 15,20-1-15,0-2 0,-3 0 16,-3 1-16,1 3 0,2 4 16,-4-5-16,-4-1 0,5-1 15,4 0-15,-7 0 0,-3 0 0,6 0 16,5-2-16,-4 1 0,-3 1 16,2 1-1,2 0-15,-5 2 0,-3 2 16,5-3-16,1-2 0,0 1 15,-3 0-15,2 2 0,1 1 16,-4-3-16,-2-2 0,4-1 16,5 1-16,-3-1 0,-3 2 0,4 0 15,2 0-15,-3 3 0,-3 2 16,2-2-16,1-1 0,-5 1 0,-2 0 16,6-2-16,4-2 0,-2 0 15,-2 1-15,3 1 0,2 2 16,-5-3-16,-4-2 0,7 3 0,4 3 15,-3-1-15,-2 0 0,2 1 16,1 0-16,-4-2 0,-3-1 16,5 1-1,4 1-15,-5-1 0,-3 1 0,3-1 16,5 1-16,-8-3 0,-5 0 16,3 3-16,2 3 15,-6-3-15,-5-2 0,4-1 0,1 0 16,-7 0-16,-3 0 0,-2 2 15,-4 0-15,-11-2 0,0-1 16,0 0-16,1 1 0,-6 1 0,-4-1 0,-6 1 16,-4 3-16,1-2 0,1 1 15,-1-2-15</inkml:trace>
  <inkml:trace contextRef="#ctx0" brushRef="#br0" timeOffset="47312.5559">16395 9828 0,'0'0'0,"0"0"15,0 0-15,-9-19 0,9 19 0,-12-16 16,1 5-16,-3-1 0,-1-1 0,-3 0 15,-3 1-15,-6-6 0,-2-1 16,-2 0-16,-3 2 0,-2 1 16,-3 0-16,-13-1 0,-3 1 15,1 2-15,2 2 0,-16-2 0,-4 4 16,-7-1-16,4 1 0,-3 6 16,-2 4-16,-3 5 0,7 1 15,-13 6 1,1 2-16,-12 8 0,14 0 0,3 5 15,4 2-15,7 8 0,7 4 16,-1 1-16,0 1 0,12-2 16,9-2-16,0 7 0,2 5 15,8-4-15,5-1 0,5 5 16,3 3-16,5-2 0,5-6 0,9 6 16,5 1-16,7-4 0,3-6 0,9 4 15,8 0-15,2-2 0,3-1 16,11 2-16,8 0 0,1-7 15,1-5-15,11 0 0,8-1 16,-3-4-16,-3-3 0,7 3 16,5 0-16,-3-7 0,-4-5 15,10-2-15,6-2 0,-6-1 0,-4-1 0,7-3 16,6-2-16,-7-2 0,-5-1 16,11-1-16,6-2 0,-7 0 15,-5 0-15,5 0 0,4-2 16,-8-5-16,-6-2 0,1-3 15,2-3-15,-9 3 0,-7-1 0,0-1 16,2-2 0,-8 2-16,-2-1 0,-6-10 15,-4-5-15,-6-2 0,-4 2 16,-1-1-16,0 0 0,-8 1 16,-5-1-16,4-2 0,3-2 15,-6 4-15,-4 2 0,-3-3 16,-4-3-16,-5 4 0,-3 2 0,-3-7 15,0-5-15,-2 4 0,0 2 0,-4-4 16,-4-2-16,-1 8 0,-1 6 16,-8-3-16,-3-2 0,-2 1 15,0 0-15,-7 2 0,-2 1 16,10 12-16,-3-1 0,-5-3 16,-4 0-16,1-4 0,0-1 0,-10 0 31,-6 0-31,3 4 0,3 6 0,-4-1 15,-3 1-15,3-2 0,2-1 0,-24-1 16,2 7-16,23 7 16,2 2-16,-15-4 0,3 1 15,9 1-15,6 4 0,5-2 16,2-1-16,18 4 0,1 2 0,-2 0 16,-2 3-16,3 0 0,2-2 0,3 4 15,-1 3-15,-2 0 0,0 1 0,3-5 16,2 0-16,0-2 0</inkml:trace>
  <inkml:trace contextRef="#ctx0" brushRef="#br0" timeOffset="77894.6814">6415 14052 0,'0'0'0,"-9"-3"0,-4-1 16,-1-1-16,-2 1 0,-10 0 16,-8 1-16,-2 0 0,-3-1 0,-15 4 0,-6 3 15,5 1-15,4 1 0,-16 8 16,-3 4-16,-4 2 0,8-1 16,-14 11-16,-3 7 0,17-2 15,10-4-15,-34 42 16,-1 12-16,15-12 0,10-6 0,22-3 15,13-2-15,15-2 0,6-4 0,16-1 16,10 1-16,19-4 16,10-3-16,20-4 15,15-4-15,7-1 0,5-2 16,22-2-16,14-2 0,-6-1 0,-2 2 0,6-4 0,4-2 16,-9-2-16,-2-4 0,24-4 31,18-4-16,-9-11-15,-3-7 0,-41-3 0,-28-3 0,3-8 0,-3-4 0,-7-5 32,-7-2-32,-1-8 0,-1-7 15,-7-8-15,-4-4 0,0-2 0,-2-3 16,-14 11-16,-7 7 0,-7-7 0,-4-6 16,-5 0-16,-4 1 0,-3 3 15,-4 1-15,-9-1 0,-6-1 16,-9 2-16,-7 0 0,-13 3 15,-8 2-15,-14-1 0,-10 1 16,-4 7-16,-2 5 16,-16-2-16,-9-2 0,-8 5 0,-6 4 0,-21 9 15,-13 7-15,1 9 0,0 6 0,47 0 16,32-1 0,25-1-16</inkml:trace>
  <inkml:trace contextRef="#ctx0" brushRef="#br0" timeOffset="80004.4056">16864 13994 0,'0'0'0,"0"0"0,-16-7 15,8 3-15,-1 1 0,-5 0 0,-5 2 0,-3 0 16,-1-1-16,-12 1 0,-4 2 15,-4 2-15,-3 2 0,-17 4 16,-3 3-16,4 3 0,4 0 0,-15 5 16,-12 7-16,5 1 0,2 2 15,-12 6-15,1 3 16,7 1-16,7 3 16,-30 26-16,11-1 15,20-5-15,13-3 0,19-1 0,12-1 16,15-4-16,8-2 0,17 1 15,10 0-15,9-2 0,6-2 0,18-1 16,13 1-16,8-9 16,4-4-16,10 2 0,7 1 15,6-4-15,3-2 0,12-5 0,8-3 16,-2-3-16,-1 0 0,5-4 0,4-2 16,-3-7-16,-2-4 0,0-2 15,0 0-15,-7-6 0,-5-4 16,1-8-16,-1-4 0,-10-2 15,-7-2-15,-8-8 0,-4-5 16,-10-4-16,-7-3 16,-6-9-16,-2-5 15,-12-1-15,-8 1 0,-12-4 0,-7-1 16,-6 2-16,-6 2 0,-9-4 16,-4-2-16,-6 6 0,-2 5 15,-15-2-15,-8-2 0,-7 9 16,-4 3-16,-12-2 0,-10-3 15,-7 6-15,-4 6 0,-16 1 0,-10 3 0,-7 3 16,-5 4-16,-15 7 0,-9 4 16,-8 7-16,-5 6 0,48 1 15,33 0-15,23 1 0</inkml:trace>
  <inkml:trace contextRef="#ctx0" brushRef="#br0" timeOffset="81392.2671">19240 14068 0,'0'0'0,"0"0"0,0 0 16,-33 5-16,33-5 0,-28 9 0,10-2 16,-4 0-16,-3-1 0,-9 6 15,-2 4-15,0 1 0,0 2 0,-8 9 16,1 4-16,2-2 0,3-1 16,-3 11-16,6 1 15,6 1 1,6-2-16,1 10 0,4 2 15,8-7-15,6-1 0,8 1 0,7 3 16,12-5-16,11 0 16,15 0-16,13 0 0,7-3 0,0-7 15,44 9-15,1-7 0,2-5 16,3-2-16,5-7 0,3-3 16,-4-6-16,-2-5 0,2-3 0,3-3 15,-13-1-15,-8-2 0,-2-9 0,-1-7 16,-11-6-16,-9-4 0,-2-2 15,-2-3-15,-13-5 0,-8-5 16,-4-9-16,-3-7 16,-12 5-16,-8 5 0,-13-5 0,-10-4 15,-4 0 1,-5 0-16,-4 2 0,-3 3 16,-10 2-16,-5 1 0,-13-1 0,-10 0 15,-9 7-15,-7 5 0,-11 1 16,-7-1-16,-4 7 0,-2 5 15,-11 6-15,-8 3 0,-7 10 16,-1 6-16,-21 2 16,-13 1-16,16 6 0,10 5 0,3 5 0,2 7 15,12 8-15,9 8 0,30-13 16,21-8-16,14-6 0</inkml:trace>
  <inkml:trace contextRef="#ctx0" brushRef="#br0" timeOffset="82612.136">28062 13960 0,'0'0'0,"0"0"0,0 0 15,-28 6-15,28-6 0,-26 10 16,7-2-16,-2 2 0,-1 1 15,-10 9-15,-3 2 0,2 0 0,3 1 16,-6 6-16,2 1 0,1 2 16,1 3-16,-3 8 0,6 1 15,4-1 1,6-1-16,4 1 0,6 2 16,4 6-16,4 0 0,12-1 15,9-3-15,5-1 0,5-1 0,14 2 16,10 3-16,15 1 0,4-3 15,52 20-15,3-5 0,-4-9 16,-1-5-16,4 0 0,5 0 16,-11-5-16,-5-5 0,14-1 0,10-2 15,-13-11-15,-10-8 0,-10-8 16,-6-5-16,-8-3 0,-3-1 0,-3-6 16,0-4-16,-8-4 0,-4-4 15,-4-10-15,-3-5 0,-8-3 16,-5 0-16,-7-7 0,-4-5 15,-7 2 1,-6 0-16,-9-8 0,-7-5 16,-7-1-16,-6 0 0,-10 1 15,-6 0-15,-9 3 0,-5 1 0,-7-3 16,-6-1-16,-6 1 0,-4 2 16,-15 2-16,-10 1 0,-1 5 15,-1 3-15,-14-1 0,-8 0 16,-8 8-16,-5 6 0,-12 1 0,-11 0 15,-2 7-15,-1 3 0,-17 4 16,-12 3-16,52 4 0,37 4 0,25 1 16</inkml:trace>
  <inkml:trace contextRef="#ctx0" brushRef="#br0" timeOffset="84729.76">7820 15258 0,'0'0'0,"0"0"0,0 0 0,0 0 16,-16-20-16,16 20 0,0 0 16,-25-13-16,25 13 0,-30-10 15,11 6-15,1 0 0,-1 1 16,-5 1-16,-6 2 0,-9 1 0,0 1 0,-5 4 16,-4 1-16,-10 4 15,1 0-15,-15 6 0,-1 1 0,0 5 16,4 5-16,-14 7 15,1 4-15,15-5 0,12-3 0,-15 22 16,3 8-16,11-7 0,9-3 16,15-1-1,11 1-15,10-1 0,7-1 16,8-2-16,2-2 0,10-2 0,3-2 16,14 1-16,10 0 0,2-2 15,1 0-15,8-6 0,4-4 16,4-5-16,5-4 0,6 0 15,10 0-15,2-6 0,3-5 0,7-5 16,5-3-16,-2-3 0,-1-1 0,6-2 16,4-2-16,-8-1 0,-4 0 15,6-12-15,5-7 16,-18 2-16,-14 2 0,-9-1 0,-5-1 16,-8-9-16,-6-5 0,-7-4 15,-8-2-15,-8-1 0,-9-1 16,-6-4-16,-5 0 0,-5-1 0,-3 1 0,-5-4 15,-4-5-15,-6 8 16,-4 4-16,-6 2 0,-4 2 0,-3-2 16,-3 0-16,-5 6 15,-4 6-15,-4 3 0,-3 2 0,-6 0 16,-3-1-16,-2 9 0,-1 5 16,-7 8-1,-6 4-15,1 3 0,0 4 16,-9 10-16,-6 8 15,19 5-15,12 3 0,9 5 16,5 5-16,16-13 0,11-9 0,8-4 16</inkml:trace>
  <inkml:trace contextRef="#ctx0" brushRef="#br0" timeOffset="86390.8718">18127 15445 0,'0'0'0,"0"0"15,-29-4-15,15 1 0,-3 0 0,-4 1 16,-5 1-16,-10-1 0,-1 2 15,-4 2-15,-4 1 0,-12 4 16,-2 2-16,-10 6 0,0 3 0,8 5 0,3 3 16,-9 9-16,1 2 0,6 2 15,6 1-15,0 7 0,8 1 16,10-2-16,6-3 0,8 14 16,9 4-16,17 14 0,15-8 0,17-8 15,14-6-15,8-4 16,6-3-1,21 2-15,15 1 0,7-2 0,5-3 16,7-2-16,5-2 0,5-5 0,2-3 16,8-1-16,6 0 0,-11-5 15,-7-4-15,5-5 0,5-4 16,-13-2-16,-10-1 0,6-12 16,4-7-16,-12-4 0,-7-2 0,-2-6 15,-3-4-15,-5 3 0,-5 0 16,-4-10-16,-3-7 0,-12 4 15,-7 4-15,-3-8 0,-1-5 16,-14-3-16,-10-2 0,-5-2 16,-4-3-16,-12 0 0,-6 0 15,-14-4-15,-7-1 0,-6 6 16,-7 4-16,-8-7 0,-6-4 0,-10 6 16,-5 6-16,-12 5 0,-7 4 15,-5 2-15,-3 1 0,-15 0 0,-9 0 16,-2 7-16,-3 5 0,-13 0 15,-11 2-15,0 3 0,2 3 16,-14 9-16,-10 6 0,-2 1 16,-2 1-1,-11 8-15,-7 5 0,55-5 16,38-2-16,28-3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42:43.088"/>
    </inkml:context>
    <inkml:brush xml:id="br0">
      <inkml:brushProperty name="width" value="0.05292" units="cm"/>
      <inkml:brushProperty name="height" value="0.05292" units="cm"/>
      <inkml:brushProperty name="color" value="#FF0000"/>
    </inkml:brush>
  </inkml:definitions>
  <inkml:trace contextRef="#ctx0" brushRef="#br0">1955 4525 0,'0'0'0,"0"0"16,0 0-16,0 0 0,0 0 0,25-11 16,-25 11-16,31 6 15,-31-6-15,34 11 0,-11-8 16,1-2-16,2 0 0,12 0 0,3 0 15,0 0-15,1 2 0,12 1 16,5-1-16,-1 0 0,1-2 16,15-1-16,3-3 0,-1 3 0,-5 2 15,16-4-15,2 0 0,6 0 16,-7-1-16,42 2 0,-6 1 16,-14 0-16,-12 0 0,6-4 0,3-2 15,-9 9-15,-7 4 0,11-6 16,6-3-16,-9-1 0,-2 1 15,10-3 1,7-1-16,-10 0 0,-4 2 0,11 9 16,8 6-16,-10-4 0,-5-3 15,10-7-15,7-4 16,-13 3-16,-5 2 0,11 2 0,9 1 16,-12 2-16,-10-1 0,7 1 15,3-1-15,-8-1 0,-7 0 16,12 2-16,8-1 0,-15-3 0,-9 0 15,3 3-15,4 6 0,-10-7 16,-6-2-16,4-8 0,4-3 16,-9 11-16,-6 7 0,-1 0 0,-1-1 15,-12-3-15,-5-1 0,0-2 16,1-1-16,-9 1 0,-7 1 16,-9-5-1,-7-4-15,-6 7 0,-5 3 0,-9-1 16,-6 0-16,0 0 0,-5 3 15,-9 5-15,-4 6 16,6-5-16,3-3 0,3-1 16</inkml:trace>
  <inkml:trace contextRef="#ctx0" brushRef="#br0" timeOffset="14186.781">9476 3307 0,'0'0'15,"0"0"-15,0 0 0,0 0 16,-22-15-16,22 15 0,0 0 0,-24-3 0,24 3 16,-30 3-16,10 3 0,-2 1 15,0 4-15,-6 1 16,-1 1 0,-7 9-16,1 1 0,-1 5 0,1 3 15,-5 7-15,5-3 0,7 3 16,4-1-16,5 2 0,5-4 0,10-6 15,6-4-15,8-6 0,7-4 16,5-9-16,5-8 0,5-5 16,5-4-16,3-6 0,5-5 15,-4-3-15,-2 0 0,2-8 0,-4-1 16,-5 1-16,-4 1 0,-4 1 16,-1-2-16,-7 3 0,-5 2 0,-5 8 15,-4 7-15,-2 5 0,-3 2 16,-1 6-16,-2 5 0,0 1 15,-2 3-15,0 5 0,0 3 16,4 1 0,1 4-16,2 9 0,2 5 15,2-3-15,1 0 0,6-3 16,4-3-16,1-4 0,1-4 0,-2-4 16,-4-4-16,-3-1 0</inkml:trace>
  <inkml:trace contextRef="#ctx0" brushRef="#br0" timeOffset="14571.5727">9999 3324 0,'0'0'0,"0"0"0,0 0 0,-15 18 16,15-18-16,-20 24 0,7-6 15,0 2-15,-2 4 0,0 3 0,-2 2 16,-3 5-16,3-1 0,2-5 15,3-4-15,0 1 0,2-6 0,4-4 16,1-6-16,3-6 0,2-3 16,4-7-16,4-4 0,1-3 15,2-2-15,1-7 0,2-5 16,8-7 0,3 0-16,0 3 0,3 2 15,3-1-15,-2 5 0,1 6 16,1 4-16,-4 7 0,-2 5 0,-5 2 15,-3 1-15,-4 5 0,-2 5 16,-3 6-16,-2 4 0,-4 0 16,-2 3-16,-2 4 15,-2 3-15,0 1 0,-2 2 0,1 4 0,2 1 16,2-11-16,2-5 0,0-6 0,0-2 16,-1-4-16</inkml:trace>
  <inkml:trace contextRef="#ctx0" brushRef="#br0" timeOffset="14988.1424">10920 3277 0,'0'0'0,"0"0"16,0 0-16,0 0 0,0 0 15,-15 18-15,15-18 0,-22 25 16,8-8-16,-4 6 0,-1 5 15,0 1-15,2 3 0,0 7 0,2-2 16,4-4-16,5-5 0,4 1 16,5-6-16,8-6 0,7-5 0,2-8 15,5-7-15,1-2 0,4-4 16,0-4-16,1-7 0,-1-1 16,1-4-16,5-7 0,-3-1 15,-6 1-15,-4 2 0,-4 3 0,-3 6 0,-5 3 16,-4 3-16,-1 4 0,-3 2 15,-2 4-15,-1 5 0,-2 0 16,-2 5-16,-2 3 0,1 1 16,-5 7-16,-2 7 0,3 2 15,3 3-15,2 1 0,2 0 16,4-1-16,3-2 16,3-3-16,2-2 15,3-6-15,4-3 0,3-4 16,3-3-16,-5-1 0,-2-1 0,-4 0 15</inkml:trace>
  <inkml:trace contextRef="#ctx0" brushRef="#br0" timeOffset="15188.767">11615 3323 0,'0'0'0,"0"0"0,0 0 16,0 0-16,0 0 0,-25 22 15,25-22-15,-22 33 0,11-9 16,-3 5-16,-3 2 0,-4 12 15,0 0-15,1 1 0,2 0 16,-1 4 0,4-5-16,4-8 0,4-4 0,-1-4 15,2-9-15,2-8 0,3-4 16,1-6-16,0-6 0,0 1 16,0 1-16,0 2 0</inkml:trace>
  <inkml:trace contextRef="#ctx0" brushRef="#br0" timeOffset="15426.6922">11490 3344 0,'0'0'0,"0"0"16,0 0-16,20-15 0,-9 9 0,3 0 16,4 1-16,0 2 15,3 0-15,7 3 0,1 3 16,-3 1-16,-1 3 0,-3 4 16,-3 3-16,-3-1 0,-3 2 0,-3 0 15,-4 0 1,-2 2-16,-4-1 0,-7 4 15,-5 1-15,-5-2 0,-2 2 16,-5-4-16,-1-1 0,-3-3 16,0-2-16,4-4 0,3 0 15,4-4-15,4-3 0,2 0 16,2 0-16,1 0 0</inkml:trace>
  <inkml:trace contextRef="#ctx0" brushRef="#br0" timeOffset="15821.3571">12148 3301 0,'0'0'0,"0"0"16,0 0-16,-13 26 0,13-26 0,-19 26 15,8-9-15,-1 4 0,-1 2 16,-3 6 0,3 1-16,1-4 0,2-3 0,2-4 15,2-1-15,0-3 0,2-3 16,1-3-16,2-4 0,1-3 16,0-2-16,4-6 0,-1-5 15,1-3-15,1-2 0,1-5 16,3-3-16,0 2 0,0-1 0,0 3 15,-1 1-15,2 0 0,-1 4 0,1 3 16,0 1-16,-2 5 0,0 1 16,1 3-16,2 3 0,0 0 15,1 3-15,0 0 0,1 3 16,1 0-16,1 4 0,-3-4 16,-2 0-16,-2 0 0</inkml:trace>
  <inkml:trace contextRef="#ctx0" brushRef="#br0" timeOffset="16028.4952">12589 3382 0,'0'0'0,"0"0"0,0 0 16,-15 21-16,15-21 0,-20 23 0,8-6 0,-1 3 15,0 4-15,2-2 0,1 0 16,-1 3-16,4-3 0,1-4 15,4-4-15,1-5 0,2-5 16,1-4-16,1-5 0,2-3 16,0-4-16,1 2 0,-2 1 0,-1 3 15</inkml:trace>
  <inkml:trace contextRef="#ctx0" brushRef="#br0" timeOffset="16175.8012">12629 3105 0,'0'0'0,"0"0"0,0 0 16,0 0-16,0 0 0,0 0 15,0 0-15,0 0 0,0 0 0,18 20 16,-18-20 0,11 28-16,-5-11 0,1 4 15,-1 2-15,1-4 0,-2-1 16,0-3-16</inkml:trace>
  <inkml:trace contextRef="#ctx0" brushRef="#br0" timeOffset="16630.6601">13173 3421 0,'0'0'0,"0"0"16,0 0-16,0 0 0,0 0 16,-7-22-16,7 22 0,-18-12 15,18 12-15,-34-7 0,12 6 16,-4 2-16,-1 3 0,-2 1 16,-2 3-16,-7 5 0,-1 2 0,-4 5 15,4 2 1,6 3-16,6 2 0,7-1 15,6-3-15,6-4 0,6-3 16,8-4-16,8-2 0,3-5 16,5-4-16,6-5 0,4-5 15,-1-1-15,0-3 0,4-7 16,-2 0-16,-2-4 0,-1 0 0,-6 1 16,-3 1-16,-6 4 0,-3 4 0,-2 4 15,-2 5-15,-4 2 0,0-1 16,-5 8-16,-3 3 0,-2 5 15,-3 2-15,-4 9 0,-4 7 16,1 3-16,0 5 0,2 0 0,1-1 16,0 4-16,3-2 0,2-5 15,0-3 1,0-6-16,0-3 0,-3-2 16,-2-1-16,-3-5 0,-5-1 0,-1-5 15,-1-3-15,-3-3 0,0-4 16,-1-6-16,2-4 15,6-6-15,6-5 0,5-5 0,6-1 16,6-2-16,5-2 0,-1 7 16,-3 6-16,0 5 0</inkml:trace>
  <inkml:trace contextRef="#ctx0" brushRef="#br0" timeOffset="17031.8707">13561 3082 0,'0'0'0,"0"0"0,0 0 0,-16 21 16,16-21-16,-22 36 0,7-9 16,-3 4-16,-3 4 0,-5 10 15,2 1-15,-2 7 0,5-5 0,3-6 16,3-4-16,-1 0 0,4-6 16,2-7-16,1-4 0,2-5 15,1-7-15,2-7 16,-1-5-16,3-5 15,1-3-15,2-6 0,2-4 16,5-3-16,2 0 0,3-2 16,4 0-16,0 1 0,2 2 0,0 4 15,-1-1-15,0 6 0,3 2 16,2 1-16,-1 3 0,-4 3 16,-1 4-16,-3 4 0,-1 3 0,-3 5 0,-3 4 15,-5 4-15,-3 3 16,-2 3-16,-3 5 0,2-3 15,0-1-15,3-2 0,1-4 0,2-2 16,3-4-16,1-6 0,2-5 16,-1 0-16,-2-1 0,0-1 15</inkml:trace>
  <inkml:trace contextRef="#ctx0" brushRef="#br0" timeOffset="17263.8572">14045 3130 0,'0'0'0,"0"0"0,0 0 0,-24 29 0,11-10 15,-4 6-15,-3 5 0,-6 12 16,-2 6-16,0 10 0,5-1 16,6-6-16,7-7 0,7-2 15,6-10-15,6-8 0,5-6 16,5-7-16,4-5 0,-1-5 15,0-2-15,1-8 16,2-5-16,-4-3 0,-3-3 16,-2 3-16,-4 6 0,-3 1 15</inkml:trace>
  <inkml:trace contextRef="#ctx0" brushRef="#br0" timeOffset="17410.7469">13765 3366 0,'0'0'0,"0"0"0,0 0 16,36-3-16,-14 0 0,5 2 0,6-1 16,4 1-16,2 1 0,5 0 15,-7 0-15,-6 0 0</inkml:trace>
  <inkml:trace contextRef="#ctx0" brushRef="#br0" timeOffset="17667.3103">15017 3210 0,'0'0'0,"0"0"15,0 0-15,0 0 0,0 0 0,0 0 16,-36 0-16,36 0 0,-36 7 16,13-1-16,-3 2 0,0 2 15,-2 2-15,0 2 0,-3 4 16,-6 7-16,4 2 0,-2 9 15,5 1-15,9-1 0,7 1 16,6-6-16,7-2 0,7-3 16,6-2-16,11-1 0,7-5 0,5-6 0,4-3 0,-10-2 15,-5-2-15,-6-1 0</inkml:trace>
  <inkml:trace contextRef="#ctx0" brushRef="#br0" timeOffset="17864.4397">15375 3376 0,'0'0'0,"0"0"0,0 0 0,0 0 15,-21 18-15,21-18 0,-21 22 16,9-6-16,0 1 0,0 2 16,1 3-16,2-2 0,1 0 15,0 1-15,3-2 0,2-4 16,1-3-16,4-5 0,1-3 0,1-3 0,2-3 15,-2 1-15,1-1 0,-2 1 16</inkml:trace>
  <inkml:trace contextRef="#ctx0" brushRef="#br0" timeOffset="18033.8051">15387 3108 0,'0'0'0,"0"0"0,0 0 15,0 0-15,26 10 0,-26-10 16,21 12-16,-8-4 0,-1 0 0,-1-1 16,-2-1-16,-2 0 0</inkml:trace>
  <inkml:trace contextRef="#ctx0" brushRef="#br0" timeOffset="18281.2815">15879 3139 0,'0'0'0,"0"0"16,0 0-16,0 0 0,-15 29 0,15-29 0,-26 32 15,8-11-15,-2 2 0,-3 4 16,-2 2-16,-6 11 0,2 0 16,1 6-16,5-5 0,5-6 15,6-5-15,4 2 0,7-5 16,8-10-16,6-4 0,2-4 15,4-3-15,1-4 16,1-1-16,2-3 0,1-4 16,-2-1-16,-1-4 0,-4 1 15,-3 4-15,-3 0 0</inkml:trace>
  <inkml:trace contextRef="#ctx0" brushRef="#br0" timeOffset="18466.2778">15444 3365 0,'0'0'0,"0"0"0,0 0 16,0 0-16,27-2 0,-27 2 15,34-5-15,-12 3 0,3-1 0,4 2 16,2-1-16,1 1 0,1-1 16,10 1-16,0 0 0,-2 1 0,-3 0 15,2 1-15,-8-1 0,-6 1 0</inkml:trace>
  <inkml:trace contextRef="#ctx0" brushRef="#br0" timeOffset="18667.0449">16137 3388 0,'0'0'16,"0"0"-16,0 0 0,0 0 15,-21 24-15,21-24 0,-21 32 16,10-12-16,-1 1 0,0 1 15,-1 0-15,3-2 0,2-2 0,-2 2 16,2-2-16,4-5 0,1-1 16,3-6-16,4-5 0,-2 0 0,0 0 0,0-1 15</inkml:trace>
  <inkml:trace contextRef="#ctx0" brushRef="#br0" timeOffset="18814.331">16077 3148 0,'0'0'0,"0"0"15,0 0-15,0 0 0,27 11 0,-27-11 16,21 15-16,-12-5 0,0 1 16,-1-1-16,0-1 0,-2-2 15</inkml:trace>
  <inkml:trace contextRef="#ctx0" brushRef="#br0" timeOffset="19153.0874">16303 3288 0,'0'0'16,"0"0"-1,0 0-15,0 0 0,32 2 0,-32-2 16,30 4-16,-12-2 0,-1 1 15,1 0-15,-1 0 0,-1 0 16,-2 0-16,3 2 0,-3 0 16,-4 1-16,-3-1 0,-5 2 15,-2 0-15,-5 2 0,-2 0 0,-7 3 16,-3-1-16,-7 6 0,-3 0 0,1 3 16,-2 0-16,-2 4 0,4 1 15,5-4-15,4-2 0,7-1 16,5-2-16,7-2 0,7 0 15,5-3-15,5-4 0,5 0 16,4-2-16,1-2 0,0-3 16,0-2-16,0-3 0,-6 2 0,-4 0 0,-4 1 15</inkml:trace>
  <inkml:trace contextRef="#ctx0" brushRef="#br0" timeOffset="19538.5783">16635 3511 0,'0'0'0,"0"0"16,0 0-16,21-4 0,-21 4 0,28-4 15,-12 2-15,2-1 16,0 0-16,2-1 0,1 0 16,0-1-16,-1-2 0,5-1 15,0 0-15,-3-3 0,-2-1 16,-4 0-16,-2-3 0,-3 2 0,-1 1 0,-5-1 15,-5 4-15,-4 0 0,-1 1 16,-5 1-16,-3 0 0,-3 5 16,0 2-16,-2 1 0,-1 1 15,-2 6-15,1 3 0,-1 2 16,1 0-16,-2 6 0,2 1 0,2 5 16,2 2-1,2 0-15,5-2 0,4-2 16,5 0-16,5-2 0,2 0 0,10-2 15,7-3-15,5-4 16,3-4-16,3-3 0,4 0 0,6-5 16,-2-5-16,0-4 0,-1-4 15,-9 4-15,-8 2 0,-5 1 16</inkml:trace>
  <inkml:trace contextRef="#ctx0" brushRef="#br0" timeOffset="19900.1888">17289 3347 0,'0'0'0,"0"0"16,0 0-16,0 0 0,-21 17 0,21-17 16,-22 22-1,10-9-15,0 3 0,-3 2 16,0 3-16,-1-2 0,2-1 0,-3 3 16,3-1-16,3-3 15,2-3-15,2-2 0,1-1 0,3-5 16,1-1-16,4-5 15,3-2-15,2-5 0,1-2 0,0-6 16,2-2-16,2-1 0,3 0 0,1-3 16,3-3-16,1 1 0,0-1 0,3-1 15,0 4-15,2 5 0,2 3 0,-1 3 16,1 0-16,-2 5 16,-2 3-16,0 5 0,1 5 15,-2 3-15,-1 2 0,-5 5 0,-2 4 16,-5 2-1,-3 2-15,-5 0 0,-4 4 0,-4-1 0,-2 0 16,-2 7-16,-2 0 0,3-7 16,2-6-16,3-7 0</inkml:trace>
  <inkml:trace contextRef="#ctx0" brushRef="#br0" timeOffset="20641.5436">10696 4117 0,'0'0'0,"15"0"0,10-1 16,10 2-16,5 0 0,19 1 16,19-1-16,3-1 0,1 3 0,20 1 15,4 1-15,13 3 16,-3 0-16,52 3 0,-9 0 0,-12-1 16,-10-1-1,6-4-15,5-2 0,-3-2 16,-2 1-16,14-3 0,9-3 15,-5 3-15,-3 2 0,11-4 16,8 0-16,-4-4 0,-3-1 16,9 4-16,5 0 15,-7 2-15,-4 1 0,10-1 0,7-1 16,-11 0-16,-7 1 0,3 0 0,2-1 0,-11 0 16,-9 0-16,-4 2 0,-4 0 15,-13-6-15,-9-1 0,-10-2 16,-6 1-16,-22 1 0,-15 2 0,-14-2 15,-11-2-15,-14 4 0,-12 1 16,-8 3-16</inkml:trace>
  <inkml:trace contextRef="#ctx0" brushRef="#br0" timeOffset="107282.6805">11027 4925 0,'0'0'0,"0"0"0,0 0 16,0 0-16,0 0 0,0 0 0,7-22 15,-7 22-15,0 0 0,0 0 16,5-20-16,-5 20 0,0 0 15,0 0-15,0 0 0,-12-16 0,12 16 0,0 0 16,-27-10-16,14 8 0,0 2 16,-3-1-16,-1 1 15,-1 1-15,-1 1 0,-3 3 0,-2 0 16,-5 3-16,4 1 0,1 0 16,1 3-16,2-1 0,3-2 15,5 1 1,2 0-16,3 0 0,4-2 0,4 0 15,3-1-15,4 2 0,1-1 16,6 1-16,2 2 16,1-2-16,-1-2 0,1 3 0,-1 1 15,1-2-15,-2 1 0,-3 1 16,-2 2-16,-4-1 0,-3-1 0,-4 2 16,-2 1-1,-3-2-15,0-2 0,-8 0 0,-3-1 0,-1 1 0,1-2 16,-4 1-16,0-2 15,3-2-15,1-2 0,2-4 0,0-2 16,5-3-16,5-2 0,7-3 16,5-3-16,-1 2 0,-2 2 15,-1 1 1</inkml:trace>
  <inkml:trace contextRef="#ctx0" brushRef="#br0" timeOffset="107547.435">11384 4734 0,'0'0'0,"0"0"0,0 0 15,0 0-15,0 0 0,-13 24 0,13-24 16,-16 27-16,6-10 0,-3 5 16,-3 6-1,-1 0-15,1 1 0,-3 7 0,2-3 0,4-2 0,2-2 16,2 3-16,4-6 15,4-3-15,2-4 0,6-4 0,6-2 16,-1-4-16,0-3 0,1-1 0,1-4 31,-3-1-31,-1-1 0,0-1 16,-2 0-16,-1 1 0</inkml:trace>
  <inkml:trace contextRef="#ctx0" brushRef="#br0" timeOffset="107734.9636">11085 4977 0,'0'0'0,"0"0"0,0 0 15,27-2-15,-27 2 0,28-6 16,-7 2-16,0 1 0,0 1 16,1 1-16,1-1 15,6 1-15,-1 0 0,-1 1 16,1 1-16,-5 1 15,-3-1-15,-4 0 0</inkml:trace>
  <inkml:trace contextRef="#ctx0" brushRef="#br0" timeOffset="108346.7703">11778 5015 0,'0'0'0,"0"0"0,0 0 0,0 0 16,0 0-16,0 0 0,19-6 16,-19 6-16,0 0 0,0 0 15,0 0-15,10-16 0,-10 16 0,0 0 16,0 0-16,-10-19 16,5 13-16,-2-1 0,1 2 15,-3-1-15,-1 1 0,0 0 0,-1-1 0,1 3 0,0 1 16,-1 1-16,-1 1 0,0 0 15,-1 1-15,-1 2 0,0 3 16,0-1-16,0 1 0,1 2 16,0 1-16,1 2 0,1 2 0,-5 6 15,1 3-15,2 0 0,2-2 16,2 1-16,1-2 0,3-2 16,0-2-16,4-2 0,3-1 15,2-3 1,0-2-16,6-2 0,3-4 15,3-2-15,1-2 0,1-3 0,1-2 16,-1 0-16,1-4 0,4-2 16,2-3-16,-3 1 0,-2 0 0,-3-1 15,-1 2-15,-3 2 16,-2 2-16,-2 3 0,-3 2 16,0 1-16,-2 0 0,-2 1 0,1 1 15,-3 3-15,0 0 0,-6 5 0,1 2 16,-1 2-16,1 1 0,-3 3 15,-1 4-15,1-1 0,2-2 16,3 2-16,5 0 0,-1-2 16,1-3-16,3-2 0,3-1 15,1-2 1,0-2-16,2-2 0,1-1 16,-1-3-16,0-3 0,3-1 0,3 0 15,-3 2-15,-2-1 0,-2 2 16</inkml:trace>
  <inkml:trace contextRef="#ctx0" brushRef="#br0" timeOffset="108716.8421">12123 4931 0,'0'0'0,"0"0"15,0 0-15,0 0 0,0 0 16,0 0-16,-16 18 0,16-18 16,-16 19-16,16-19 0,-24 32 0,13-14 31,0 2-31,2-3 0,-1 0 0,1-1 0,0-2 0,0 2 15,1-1 1,2-3-16,0-4 0,4-2 16,0-3-16,1-1 0,1-2 15,0 0-15,0-6 0,2-1 16,0-3-16,3-2 0,1-3 16,3 1-16,2-2 0,4-3 15,1 1-15,-1 2 0,1-1 0,-1 2 16,0 3-16,0 0 0,0 0 0,0 4 15,-1 1-15,0 2 0,1 3 16,-2 2-16,-1 2 0,-2 3 16,-1 2-16,-3 2 0,-1 3 15,-3 3-15,-2 1 0,-1 2 16,-2 1-16,-1-2 0,0-1 0,1 2 16,-1 0-16,1-1 0,0-1 0,2-1 15,1-1-15,0-2 0,0-2 16,0-1-16</inkml:trace>
  <inkml:trace contextRef="#ctx0" brushRef="#br0" timeOffset="109265.1897">12646 5032 0,'0'0'15,"0"0"-15,0 0 0,0 0 0,0 0 16,-3-21-16,3 21 0,0 0 16,-6-19-16,6 19 0,0 0 0,-23-21 15,11 15-15,-2 1 0,-2 1 16,0 0-16,-1 2 0,0 1 0,-2 2 16,1 4-16,1-1 0,-5 5 15,1 1-15,2 1 0,2 3 16,3 1-16,1 3 0,2 1 15,2 0-15,2 0 16,4-3-16,1-1 16,2 0-16,3-2 0,4-1 15,3-2-15,2-3 0,2-3 0,3-4 16,-1 0-16,1-3 0,2-1 16,1-4-16,0-1 0,0-1 15,3-9-15,0-6 0,0 1 16,-4 1-16,2-5 0,1-2 0,-3 2 15,-1 1-15,0-3 0,-1 1 16,-2 2-16,-1 2 0,-3 3 16,-2 2-16,-3 3 0,0 1 0,-2 4 15,-1 1-15,0 4 0,-1 4 16,-2 3-16,-4 1 0,0 5 16,-1 2-16,-3 6 0,-3 5 0,-2 4 15,-2 5-15,-5 13 0,-1 8 16,2-3-16,1 0 0,-2 7 0,1-1 15,5-7-15,4-5 0,1-4 16,3-10-16,1-6 0</inkml:trace>
  <inkml:trace contextRef="#ctx0" brushRef="#br0" timeOffset="125777.9506">18826 4000 0,'0'0'0,"0"0"16,0 0-16,0 0 0,0 0 0,0 0 15,0 0-15,0 0 0,0 0 16,0 0-16,-7 20 0,7-20 0,-9 25 16,9-25-16,-14 35 15,4-13 1,-2 2-16,-3 3 0,-1 0 0,-4 7 15,1-1-15,3-1 0,0-3 16,1 1-16,2-6 0,3-5 16,2-5-16,3-5 0,1-3 15,4-6-15,2-9 0,2 0 0,-1-3 16,4-3-16,1-4 16,5-1-16,2-2 0,6-8 0,1-3 0,0 2 15,0 1-15,4 3 0,1 1 16,4 2-16,-4 2 0,-1 7 15,-4 4-15,0 3 0,0 3 0,-1 6 16,-1 6-16,-7 5 0,-1 3 16,-5 5-16,-4 1 15,-4 4-15,-3-1 16,-2 1-16,-1 0 0,-2 1 0,-1-2 16,2-5-16,1-5 15,3-4-15,1-2 0,0-5 0,3-3 16,1-4-16,5-4 0,3-4 15,2-3-15,4-4 0,3-4 16,2-3-16,1 0 0,2-1 0,2 2 16,-1 1-16,1 0 0,0 1 15,-3 6-15,0 5 0,0 3 16,-1 5-16,-1 2 0,-7 5 16,-2 3-16,-2 4 0,-2 3 15,-4 4-15,-1 5 0,-4 3 0,-4 3 16,-2 1-16,-4 0 0,0-3 15,1-2-15,-2 2 0,0-2 0,3-4 16,2-1-16,2-5 0,0-3 16,3-3-16</inkml:trace>
  <inkml:trace contextRef="#ctx0" brushRef="#br0" timeOffset="126179.3555">19896 4010 0,'0'0'0,"0"0"0,0 0 15,0 0-15,0 0 0,0 0 0,-34 2 16,34-2-16,-30 12 0,30-12 16,-40 18-16,18-5 0,0 1 0,-6 10 15,-1 3-15,3 1 0,1-1 0,1 8 16,6-3-16,6-3 0,5-3 15,5-7-15,6-5 16,2-3-16,4-4 0,8-6 0,6-4 16,-1-5-16,1-4 0,2-4 15,4-2 1,-3-3-16,-1-2 0,1-7 16,-1-4-16,-5 7 0,-5 4 0,-4 4 15,-2 4-15,-2 6 0,-3 3 16,-1 2-16,-3 1 0,-2 6 15,-2 4-15,0 8 0,-1 6 16,-2 1-16,2 3 0,2 3 16,2 1-16,1-1 0,1-3 0,6 5 15,3-2-15,2-12 0,2-5 0,1-2 16,-4 0-16,-3-3 0</inkml:trace>
  <inkml:trace contextRef="#ctx0" brushRef="#br0" timeOffset="126395.7038">20361 3813 0,'0'0'0,"0"0"0,0 0 0,0 0 16,-2 23-16,2-23 0,-12 32 16,3-9-16,-2 2 0,-2 9 15,-1 5 1,-7 11-16,-1-2 0,-4 11 0,2-2 15,3-5-15,2-7 0,3 0 16,4-7-16,3-8 0,1-7 0,3-4 16</inkml:trace>
  <inkml:trace contextRef="#ctx0" brushRef="#br0" timeOffset="126649.8859">20590 3968 0,'0'0'0,"0"0"0,0 0 15,0 0-15,0 0 0,0 0 16,0 0-16,-40 6 0,40-6 0,-41 16 16,16-5-16,-2 1 0,0 2 15,-9 4 1,2 2-16,2-1 0,4 0 16,-2 0-16,6-2 0,5-2 15,5-3-15,10 0 0,10 0 16,0-4-16,3-4 0,7 1 15,6 1-15,0 0 0,-1 0 0,5 2 16,-1 1-16,1 1 16,-1-1-16,-2-1 0,-1-2 0,-4-2 0,-4 1 0,-3-3 15</inkml:trace>
  <inkml:trace contextRef="#ctx0" brushRef="#br0" timeOffset="126982.1641">20564 4209 0,'0'0'0,"0"0"0,0 0 16,24-8-16,-9 6 0,2-2 16,3 0-16,2 0 0,3 0 15,5-2-15,1 1 0,-3-1 0,-3 0 16,-1-1-16,0 0 16,-2-2-16,-2-1 0,-2-2 15,-5-1-15,-7 2 16,-5 0-16,-5 1 0,-4 0 15,-4 2-15,-5 1 0,-4 2 16,-4 4-16,-6 2 0,0 2 0,-1 7 16,-1 4-16,3 3 15,5 1-15,0 8 0,4 5 16,6 0-16,7 0 0,8 1 16,7 1-16,9-5 0,6-1 0,13-8 15,11-2-15,3-6 0,1-4 0,-5-1 16,-12-2-16,-8 0 0</inkml:trace>
  <inkml:trace contextRef="#ctx0" brushRef="#br0" timeOffset="127252.0077">21781 3959 0,'0'0'16,"0"0"-16,0 0 0,-26-7 0,26 7 15,-37 8-15,8 2 16,-3 0-16,-2 0 0,-9 8 15,2 3-15,-2 5 0,6-1 0,9 0 16,6 2-16,7-5 16,8-3-16,7 0 0,6-1 0,4-5 0,4-2 0,4-2 15,2 0-15,-3-1 0,-3 0 16,-2-1-16,-3-1 16,-3 1-16,-1 0 0,-5 1 0,-5 2 15,-3 0-15,-7-1 0,-2 2 16,-5 0-16,2-1 0,2-2 15,4-2 1,2 0-16,2-2 0</inkml:trace>
  <inkml:trace contextRef="#ctx0" brushRef="#br0" timeOffset="127640.979">21879 4041 0,'0'0'15,"0"0"-15,0 0 0,0 0 0,-16 26 16,16-26-16,-23 35 0,8-13 16,1 3-16,2 1 0,2 4 15,0 3-15,3-5 0,4-6 16,3-3-16,3-3 0,5-2 16,9-6-16,5-7 0,0-4 0,3-4 15,8-8-15,0-3 0,-1-4 0,-2-2 16,5-9-16,0-3 0,-8 2 15,-4 2-15,-5 4 0,-5 3 16,-3 5-16,-2 3 0,-4 6 16,-1 3-16,-3 4 0,-2 3 15,-7 9 1,-4 6-16,1-1 0,-1 4 16,0 8-16,-1 6 0,3-2 15,3 0-15,2 4 0,4 0 16,2-5-16,1-4 0,8-2 0,6-5 15,3-6-15,1-7 0,6-4 16,6-4-16,-4-8 0,-1-5 0,-6 3 16,-5 4-16,-3 2 0</inkml:trace>
  <inkml:trace contextRef="#ctx0" brushRef="#br0" timeOffset="127953.3146">22540 3964 0,'0'0'0,"0"0"16,0 0-16,0 0 0,0 0 0,-12 25 15,12-25-15,-17 30 0,6-11 16,-2 5-16,-1 5 0,-1-2 16,2 3-16,-1 4 0,2-2 15,2-5-15,2-5 0,0 0 16,2-5-16,0-6 0,2-4 16,4-7-16,-1-5 0,3-4 15,1-4-15,4-5 0,1-6 16,2 0-16,1-3 0,5-6 0,-1-1 0,-1 5 15,-3 2-15,-2 7 0,-1 4 16,0 4-16,0 3 0,0 5 16,3 1-16,-1 2 0,1 2 0,3 5 15,2 4-15,0 1 0,-2 2 0,0 4 16,1 4-16,-3-6 16,-2-3-16,-3 0 0</inkml:trace>
  <inkml:trace contextRef="#ctx0" brushRef="#br0" timeOffset="128316.9689">22667 4213 0,'0'0'0,"0"0"0,0 0 15,0 0-15,0 0 0,32 6 16,-32-6-16,36 5 0,-16-4 0,5-1 15,4-2-15,-2-2 16,0 1-16,7-6 0,1-2 16,-3 0-16,-3 0 0,1-6 0,-6-2 15,-4 2-15,-5 2 0,-6 0 0,-7-1 16,-6 1-16,-5 2 0,-8 4 16,-5 2-16,-2 5 0,-2 2 15,-5 6-15,-3 5 0,1 1 0,2 1 16,-1 11-16,3 6 15,7-1-15,4-1 16,12 4-16,8 4 0,5-5 16,4-4-16,15 2 0,10-5 15,3-3-15,1-5 0,16-11 16,12-8-16,-17-1 0,-12 2 16,-11 1-16</inkml:trace>
  <inkml:trace contextRef="#ctx0" brushRef="#br0" timeOffset="128555.2601">23766 3781 0,'0'0'0,"0"0"0,0 0 16,-26 16-16,26-16 0,-35 28 15,9-5-15,-1 3 16,1 0-16,-12 19 0,-1 7 15,-3 9-15,5-3 0,6 4 16,9-6-16,9-5 0,10-11 16,15-10-16,12-7 0,7-9 15,5-6-15,12-9 0,8-7 16,-14 1-16,-10 3 0,-8 0 0</inkml:trace>
  <inkml:trace contextRef="#ctx0" brushRef="#br0" timeOffset="128771.4505">24322 3841 0,'0'0'0,"0"0"0,0 0 0,-16 22 15,16-22-15,-28 32 0,7-7 16,0 3-16,1 2 0,-6 13 16,3 6-16,0 4 0,4-5 0,7-3 15,8-11-15,6-9 16,4-5-16,11-10 0,8-6 0,2-6 15,0-3 1,2-8-16,0-3 0,-3-1 16,-1 1-16,-5 4 0,-4 3 15,-4 1-15</inkml:trace>
  <inkml:trace contextRef="#ctx0" brushRef="#br0" timeOffset="128918.7107">23933 4100 0,'0'0'0,"0"0"15,0 0-15,0 0 0,0 0 0,37-3 16,-11-1-16,5-1 16,4 1-16,6-1 0,4 1 15,4 0-15,-8 0 0,-6 2 0</inkml:trace>
  <inkml:trace contextRef="#ctx0" brushRef="#br0" timeOffset="129329.8628">24777 3761 0,'0'0'0,"0"0"16,0 0-16,-11 19 0,11-19 0,-17 28 15,4-6-15,-1 3 0,-2 4 16,-7 12-16,-2 6 0,1-5 15,2 0-15,-3 5 0,2-4 16,0 0-16,5-9 0,5-9 16,3-5-1,3-6-15,4-4 0,3-10 16,6-7-16,1-3 0,5-2 0,4-6 16,4-8-16,1 0 0,1-1 15,10-5-15,3 2 0,-3 3 16,-3 5-16,-1 3 0,2 6 15,-5 2-15,-1 5 0,-5 5 16,-1 4-16,-5 3 0,-3 3 0,-5 7 16,-4 5-16,-6 6 0,-2 2 0,-4 4 15,-3 5-15,3-4 0,2 0 16,6-5-16,3-4 0,0-4 16,0-6-16,0-3 0</inkml:trace>
  <inkml:trace contextRef="#ctx0" brushRef="#br0" timeOffset="129704.7278">25486 4038 0,'0'0'0,"0"0"0,0 0 16,0 0-16,0 0 0,-27-15 16,27 15-16,-36 0 0,13 0 15,-5 5-15,-4 3 0,0 2 0,1 2 16,-10 7-16,1 4 15,-4 5-15,5-1 0,9 3 16,8 2-16,7-6 0,6-3 0,11-2 0,11-5 0,5-4 16,3-6-16,9-4 0,7-8 15,1-1-15,-1-3 0,0-3 16,-1-4-16,-4 0 16,-3 2-16,1-10 0,-1-1 15,-5 0-15,-4 3 0,-6 6 0,-4 6 16,-3 5-16,-1 0 0,-3 3 15,-3 3-15,0 0 0,-2 5 0,-4 5 16,-2 5-16,1 1 16,-1 2-16,0 3 15,1 2-15,2 2 16,2-1-16,5-2 0,4-5 16,2-2-16,3-4 0,5-5 0,4-6 15,-5 0-15,-2 0 0,-2 0 16</inkml:trace>
  <inkml:trace contextRef="#ctx0" brushRef="#br0" timeOffset="129943.1498">25900 3862 0,'0'0'0,"0"0"16,0 0-16,-14 20 0,14-20 0,-24 29 15,5-7-15,-2 6 16,-1 6-16,-6 10 0,1 5 0,-1 4 15,6-6-15,7-3 0,9-8 16,8-7-16,7-6 0,5-9 0,6-9 16,1-3-16,1-6 0,3-3 15,0-3-15,-4-4 0,-2-3 16,-5 3-16,-3 5 0,-2 0 0</inkml:trace>
  <inkml:trace contextRef="#ctx0" brushRef="#br0" timeOffset="130074.6954">25650 4081 0,'0'0'0,"0"0"16,0 0-16,0 0 0,27-3 0,-27 3 15,42-3-15,-15 2 16,1-2-16,4 1 0,4-1 0,2 0 0,-5 0 0,-5 1 16</inkml:trace>
  <inkml:trace contextRef="#ctx0" brushRef="#br0" timeOffset="130306.5865">26219 3786 0,'0'0'0,"0"0"16,0 0-16,26 11 0,-13-2 0,2 4 15,0 5-15,2 10 16,-4 4-16,-3 4 0,-2 2 15,-3 5-15,-2-2 0,-5-4 16,-4-4-16,-3-4 0,-2-2 0,-8 1 0,-4-4 16,-5-1-16,-3-4 0,1-3 15,-1-4-15,2-4 0,4-3 0,5-3 16,4 1-16,4-1 0</inkml:trace>
  <inkml:trace contextRef="#ctx0" brushRef="#br0" timeOffset="130460.447">26581 4051 0,'0'0'0,"13"-2"15,5 0-15,4 0 0,3-1 16,13 1-16,6 2 0,9 0 16,-1 0-16,-3 0 0,-11 0 15,-8 0-15</inkml:trace>
  <inkml:trace contextRef="#ctx0" brushRef="#br0" timeOffset="131594.5428">22822 5042 0,'0'0'0,"0"0"16,0 0-16,0 0 0,0 0 0,0 0 31,0 0-31,0 0 0,0 0 15,32 18-15,-32-18 0,42 6 16,-19-2-16,2-6 0,3 0 0,0-3 16,-2 0-16,7-4 0,-1-1 15,-2-2-15,-3 0 0,1-3 16,-5 1-16,-5-2 0,-5 0 16,-8 0-16,-6 3 0,-4 2 15,-4 1-15,-6 4 0,-5 2 0,-10 3 0,-4 4 16,-4 4-16,-2 4 15,0 5-15,2 4 0,-1 9 16,3 4-16,8-1 0,5-1 0,9-1 16,8 1-16,6-3 15,5-2-15,13 0 16,9-3-16,3-10 0,7-2 0,14-7 16,9-5-16,1-7 0,0-2 15,-2-6-15,-3-4 0,-9 3 16,-12 5-16,-11 4 0</inkml:trace>
  <inkml:trace contextRef="#ctx0" brushRef="#br0" timeOffset="131926.7221">23667 4907 0,'0'0'0,"0"0"0,0 0 16,-10 23-16,10-23 0,-11 29 0,2-10 15,-2 3-15,0 3 0,-4 6 16,1-1-16,1 0 0,1-5 15,2-3-15,2-4 0,0-1 16,3-4-16,3-8 0,2-5 0,3-5 0,2-4 16,4-5-16,3-4 0,2-3 15,-1-4-15,8-8 0,4-3 16,2 2-16,1 4 0,5-3 16,-1 4-16,-2 5 0,-1 4 15,-2 8-15,0 5 0,-5 3 16,-3 3-16,-4 7 15,-3 8-15,-3 5 0,-4 3 16,-5 7-16,-3 6 0,-3 2 16,-3 1-16,-1 2 0,0-1 15,2-6-15,3-6 0,0-4 16,2-5-16,1-5 0</inkml:trace>
  <inkml:trace contextRef="#ctx0" brushRef="#br0" timeOffset="132227.7495">24539 4763 0,'0'0'0,"0"0"0,0 0 15,-35 7-15,35-7 0,-44 16 16,13-4-16,-10 6 16,-2 2-16,5 0 0,5 2 15,1 5-15,7 2 0,8-3 16,8-1-16,9-4 0,8-1 15,7-4-15,7-3 0,3-1 0,1 0 16,5-2-16,0-1 16,-7-4-16,-5 2 0,-6-1 15,-3 0-15,-4 2 0,-4 3 0,-9-2 0,-5 0 16,-4-1-16,-4-1 0,0 0 16,1 0-16,3 0 0,1-3 15,5-4-15,4-6 0,0 2 16,2 1-16,0-1 0</inkml:trace>
  <inkml:trace contextRef="#ctx0" brushRef="#br0" timeOffset="132597.9369">24778 4825 0,'0'0'0,"0"0"16,0 0-16,0 0 0,-18 27 0,18-27 15,-24 31-15,10-11 0,-1 2 16,2 5-1,1 2-15,-1 6 0,2-3 16,3-5-16,4-1 0,4 0 16,3-6-16,8-7 0,5-5 15,6-5-15,5-4 0,3-5 16,3-4-16,-1-3 0,-3-4 0,2-5 16,1-5-16,4-4 0,-4 1 15,-5 0-15,-5-1 0,-4 7 0,-5 4 0,-3 3 16,-2 5-16,-3 3 15,0 2-15,-5 7 0,-6 3 16,-3 3-16,-4 2 0,-1 7 0,-2 3 16,1 5-16,1 3 0,1 3 15,2 3-15,4-4 0,2-2 16,5 3 0,6-4-16,5-6 0,4-6 15,5-8-15,4-6 0,-7 1 16,-4-1-16,-2 1 0</inkml:trace>
  <inkml:trace contextRef="#ctx0" brushRef="#br0" timeOffset="132929.9964">25468 4774 0,'0'0'16,"0"0"-16,0 0 0,0 0 16,0 0-16,-17 29 0,17-29 0,-19 31 15,5-10-15,0 3 0,-1 4 16,0 1-16,1 2 0,-3 4 15,3-4-15,2-3 16,2-4 0,4-5-16,4-4 15,2-5-15,1-5 0,3-5 0,0-3 0,2-6 16,1-6-16,2-4 0,2-4 16,0-1-16,1-3 0,2-5 15,-2 3-15,0 3 0,0 2 0,-1 4 16,-1 2-16,-4 5 15,0 4-15,0 2 0,0 5 0,3 1 0,3 1 16,-1 4-16,1 3 0,0 1 16,2 1-16,-1 3 0,0 5 15,-2-4-15,-1-2 0,-2-1 16</inkml:trace>
  <inkml:trace contextRef="#ctx0" brushRef="#br0" timeOffset="133253.0993">25634 5025 0,'0'0'0,"0"0"0,0 0 15,0 0-15,25 4 0,-25-4 16,29 0-16,-29 0 16,39-2-16,-17 1 0,2-1 15,1-2-15,-1-2 0,6-5 16,-2-3-16,-1 1 0,-4-2 15,-4 1-15,-5-1 0,-4 1 16,-5 1-16,-5-1 0,-4 1 16,-5 0-16,-3 2 0,-5 5 15,-1 2-15,-4 4 0,-1 5 0,-5 2 0,2 4 16,-1 3-16,2 5 0,2 2 16,3 4-16,5 2 0,5 2 15,8 1-15,7-1 0,8 4 16,7-5-16,11-6 0,8-6 15,10-5-15,7-5 0,-5-1 16,-14-1-16,-8-2 16</inkml:trace>
  <inkml:trace contextRef="#ctx0" brushRef="#br0" timeOffset="133484.8681">26837 4668 0,'0'0'15,"0"0"-15,0 0 0,-28 3 0,28-3 16,-37 13-16,12-1 0,-4 5 16,-2 4-16,-10 9 0,1 4 15,-4 11-15,6 2 0,5 6 0,10-1 16,10-11-16,7-6 0,13-8 16,8-7-16,8-8 0,7-6 0,8-4 15,5-4-15,3-3 0,5-5 16,-6 1-16,-12 1 0,-8 4 15</inkml:trace>
  <inkml:trace contextRef="#ctx0" brushRef="#br0" timeOffset="133705.0353">27274 4685 0,'0'0'15,"0"0"-15,0 0 0,-26 15 16,26-15-16,-35 29 0,12-9 15,-1 6-15,-1 3 0,-5 10 16,1 3-16,1 5 0,9-3 16,9-10-16,7-7 0,6-4 15,3-5-15,6-6 0,4-4 0,3-4 0,3-3 16,-1-4 0,-2-4-16,-1-5 0,-1-3 15,-2 1-15,-3 3 0,-2 2 16</inkml:trace>
  <inkml:trace contextRef="#ctx0" brushRef="#br0" timeOffset="133854.5481">26880 4922 0,'0'0'0,"0"0"16,0 0-16,26-6 0,-26 6 0,40-9 16,-11 5-16,3 1 0,3 1 15,10-3-15,2 2 0,-4-3 16,-1 0-16,0-1 0,-8 0 0,-7 3 15</inkml:trace>
  <inkml:trace contextRef="#ctx0" brushRef="#br0" timeOffset="134235.792">27675 4568 0,'0'0'15,"0"0"-15,0 0 0,-20 23 0,20-23 16,-24 30-16,9-8 0,-4 5 16,-3 5-16,-7 14 0,0 2 15,-1 7-15,2-5 0,-1 1 16,5-5-16,4-10 0,4-6 0,4-6 16,3-7-16,2-6 0,2-5 0,5-6 15,3-8-15,2-2 0,2-5 16,6-3-16,6-3 0,3-3 15,3-4-15,4 1 0,3 2 16,6-2-16,-1 3 0,-4 4 16,-2 5-16,-3 4 0,-3 4 0,-4 6 15,-2 4-15,-5 3 0,-4 4 0,-7 4 16,-5 5-16,-4 0 0,-2-1 16,-2 5-16,0 2 0,1 2 15,1 1-15,2-1 0,1-3 31,3-6-31,2-7 0,0-2 0,0-2 16,0-2-16</inkml:trace>
  <inkml:trace contextRef="#ctx0" brushRef="#br0" timeOffset="134603.1893">28270 4849 0,'0'0'0,"0"0"16,0 0-16,0 0 0,0 0 15,-26-11-15,26 11 0,-36 6 0,14 0 0,-4 1 16,-2 3-16,-2 3 0,-1 2 16,-7 8-16,3 2 0,0 6 15,6-1-15,8-5 0,7-4 16,8-5-16,7-3 0,12-4 16,8-6-16,5-3 0,5-3 0,2-4 15,2-4 1,5-4-16,-3-1 0,-1 1 15,-3-3-15,-6 0 0,-2-1 16,-6 2-16,-3 0 0,-4 3 16,-3 2-16,-3 3 0,-1 1 15,-2 4-15,-1 0 0,-2 4 16,1 5-16,-3 1 0,-2 5 0,-1 2 16,1 4-16,0-1 0,-1 2 0,1 4 15,2 1-15,2-4 0,2 0 0,0-5 16,0-2-16,-1-2 0</inkml:trace>
  <inkml:trace contextRef="#ctx0" brushRef="#br0" timeOffset="134835.1652">28748 4712 0,'0'0'16,"0"0"-16,0 0 0,-22 22 0,11-11 15,-4 7-15,-1 4 0,-5 8 16,0 0-16,-1 10 16,4 3-16,5-5 0,5-5 15,8-6-15,7-5 16,3-5-16,2-5 0,2-4 0,2-3 16,-2-2-16,0-3 0,-1 1 15,-5-1-15,0 0 0</inkml:trace>
  <inkml:trace contextRef="#ctx0" brushRef="#br0" timeOffset="134973.3287">28506 4875 0,'0'0'0,"0"0"16,25-4-16,-25 4 0,38-1 0,-11-1 16,4 2-16,6-1 15,-1 1 1,1 0-16,-7 0 0,-6 0 0</inkml:trace>
  <inkml:trace contextRef="#ctx0" brushRef="#br0" timeOffset="135189.2684">29312 4612 0,'0'0'0,"8"3"0,3 2 16,1 0-16,1 3 0,5 8 0,0 3 15,-3 4-15,-3 2 0,-2 11 16,-4 3-16,-5 0 0,-3-3 16,-7-1-16,-6-2 0,-3 1 15,-3-5-15,-7-2 16,-5-4-16,-1-4 0,0-3 16,7-4-16,6-3 0,5-1 15</inkml:trace>
  <inkml:trace contextRef="#ctx0" brushRef="#br0" timeOffset="135345.6436">29942 4980 0,'0'0'16,"0"0"-16,0 0 0,0 0 0,0 0 15,0 0 1,-15 16-16,15-16 0</inkml:trace>
  <inkml:trace contextRef="#ctx0" brushRef="#br0" timeOffset="136208.6179">25961 5673 0,'0'0'0,"0"0"0,25-2 15,-25 2-15,35-1 0,-13 0 0,4 0 16,9-2-16,1 1 0,1-2 16,-1 1-16,6-4 0,-3 1 15,-3 3 1,-2 1-16,-5-1 0,-4 2 0,-5-2 16,-3 2-16,-4 0 0</inkml:trace>
  <inkml:trace contextRef="#ctx0" brushRef="#br0" timeOffset="136378.0708">26355 5486 0,'0'0'0,"0"0"0,0 0 0,-15 24 16,7-9-16,-2 5 0,-1 5 15,-2 8-15,1 2 0,2 0 16,2-1-16,1 1 0,0-7 0,3-6 15</inkml:trace>
  <inkml:trace contextRef="#ctx0" brushRef="#br0" timeOffset="136763.5098">26966 5499 0,'0'0'16,"0"0"-16,0 0 0,-17 23 0,17-23 0,-19 27 16,8-8-16,-4 3 15,-1 1-15,-4 5 0,1-1 16,4-4-16,3-1 0,0-3 16,3-5-16,3-6 0,4-6 0,4-5 0,5-4 15,2-4-15,2-2 0,2-3 16,2-3-16,7-7 0,4 0 15,4-2-15,3 0 0,1 1 16,0 2-16,6-2 0,-3 5 16,-2 7-1,0 4-15,-4 7 16,-3 4-16,-5 4 0,-3 3 0,-4 4 16,-4 5-16,-6 4 0,-3 3 15,-7 7-15,-5 3 0,-3 2 16,-2-3-16,-1 1 0,-1 0 15,3-4-15,2-1 0,0-6 16,1-2-16,2-4 0,2-4 16,1-3-16</inkml:trace>
  <inkml:trace contextRef="#ctx0" brushRef="#br0" timeOffset="136910.6142">27537 5731 0,'0'0'0,"0"0"0,0 0 0,0 0 15,-16 28-15,16-28 0,-13 16 16,13-16-16</inkml:trace>
  <inkml:trace contextRef="#ctx0" brushRef="#br0" timeOffset="152671.5588">2486 6679 0,'0'0'0,"0"0"0,0 0 0,24 3 15,-24-3-15,22 0 0,-6-1 0,-2 1 16,4 0-16,0 1 0,4 0 16,7-1-16,0-1 0,5 3 15,2 1-15,1-1 0,-2-2 0,12 0 16,1 0-16,-1 0 0,1 1 16,8 1-16,1-2 15,-2 2-15,2 1 16,2-1-16,2-2 0,5-3 15,-5 0-15,4 0 0,4 2 16,8 2-16,-4 3 0,3-2 16,2-1-16,-3 2 0,-4 1 0,36-7 15,-7-5-15,-12 3 0,-7 5 16,6-1-16,4 0 0,-7-1 16,-6-3-16,7 5 0,1 3 0,-4 0 15,-6 2-15,7-2 0,4-2 16,-5 1-16,-2 2 0,5 2 15,6 2-15,-5-5 0,-4-2 0,8-1 16,6 2-16,-8-1 0,-4 1 16,10 0-16,7 1 0,-7 1 15,-5 2-15,9-4 0,8-1 0,-7-1 16,-7 0-16,10 2 0,6 2 16,-9 0-16,-9-3 0,14 1 15,7 1-15,-7-3 0,-10-1 0,14-1 31,8 2-31,-10 2 0,-7 1 16,8-3-16,6-1 0,-11-1 16,-6 0-16,12 1 0,10 0 0,-10-1 15,-5 1-15,8-1 0,6 4 16,-10-1-16,-6 1 0,11-4 16,7-2-16,-8 3 0,-6 3 15,8 2-15,6 1 0,-9-4 0,-7-1 16,15-1-16,11 1 0,-12 3 15,-9 2-15,12-6 0,10-3 0,-13 2 16,-8 2-16,14 0 0,8-1 16,-12 1-16,-9-2 0,14 1 15,8-1-15,-11 1 0,-8 0 0,11-4 16,9-3-16,-12 6 0,-8 3 16,12-5-16,8-4 15,-11 4-15,-9 3 16,14 3-16,9 2 0,-11-6 15,-6-4-15,10 2 0,7 2 16,-12 1-16,-6 1 0,10-4 16,8-1-16,-12 2 0,-4 5 0,9-1 15,6 1-15,-13-1 0,-8 0 16,11 0-16,7 1 0,-7-3 16,-6-2-16,8 0 0,8-1 0,-10 1 15,-6 0-15,11 5 0,6 3 16,-10-2-16,-8-3 0,12-4 0,10-3 15,-15 4-15,-11 2 0,12-2 16,9-2-16,-11-1 0,-6-1 16,9 8-1,4 4-15,-7-3 0,-6-3 16,6-4-16,6-2 0,-9 4 0,-6 5 16,10 1-16,5 1 0,-8-5 15,-6-4-15,4 2 0,4 0 16,-13 3-16,-9 2 0,14-1 15,9-2-15,-12-1 0,-7-3 16,7 2-16,3 1 0,-10-2 16,-8 1-16,9 0 0,6 2 0,-10 0 15,-3-2-15,9 2 0,8 0 16,-10 0-16,-7 0 0,11-1 0,8 2 16,-8 2-16,-8 0 0,11-3 15,5-3-15,-9 7 0,-6 1 16,9 1-16,6 1 0,-7-1 15,-6-2-15,8 3 0,9-2 0,-10 0 0,-6 0 16,11-4-16,8-4 16,-12 6-16,-6 3 0,10-2 15,7-3 1,-13 4-16,-8 4 0,7-1 0,7 2 0,-12-4 16,-9 1-16,11-4 0,6-2 15,-12 3-15,-7 3 16,2 2-16,1 3 0,-11 0 0,-7 0 15,0-6-15,2-5 16,-12 2-16,-5 1 0,-1 4 0,-1 0 16,-13-3-16,-9-4 0,-3-2 0,-1-1 0,-9 4 15,-2 3-15,-10-2 0,-4 1 16,-4-2-16</inkml:trace>
  <inkml:trace contextRef="#ctx0" brushRef="#br0" timeOffset="160542.891">4499 6505 0,'0'0'0,"0"0"15,0 0 1,0 0-16,-33 9 16,33-9-16,-32 8 15,14-2 1,0-1-16,1 1 16,4 0-16,3 0 15,8 1-15,5-2 16,9 1-1,5-1-15,5-2 16,3 1-16,4 1 16,-2-2-1,2-1 1,-6-2 0,-1-2-16,-4-2 15,-6-1 1,-5-3-16,-6-1 15,-7-1-15,-5-1 16,1 1-16,1 1 16,3 1-16</inkml:trace>
  <inkml:trace contextRef="#ctx0" brushRef="#br0" timeOffset="163113.9733">6641 6505 0,'0'0'0,"0"0"16,0 0-16,0 0 0,0 0 15,0 0-15,0 0 0,0 0 16,0 0-16,0 0 0,0 0 16,0 0-16,0 0 15,0 0-15,24-12 0,-24 12 16,26 3-16,-26-3 15,33 5-15,-12-3 0,2 1 0,2-1 16,4 0-16,2 0 0,2 3 16,13-3-16,3-1 0,11-1 0,-2 0 15,5 0-15,-1 0 16,16 0-16,-1 1 0,4-3 0,5-2 16,8 1-16,-7 2 0,17 0 0,-1 2 15,35 0-15,-15 0 0,-3-2 16,-1 0-16,-10 0 0,-7 2 0,0-2 15,-2 0-15,-5 2 16,-3 0-16,0-1 0,1-3 16,-7-1-16,-6 1 15,-4 3-15,-2 3 0,-6 0 16,-4-1-16,-5 1 0,-5 0 16,-9-3-16,-6-1 0,-7 1 15,-6 0-15,-7 4 0,-7 3 0,-3-2 16,-4-1-16,0-2 0</inkml:trace>
  <inkml:trace contextRef="#ctx0" brushRef="#br0" timeOffset="165408.6529">11835 6520 0,'0'0'16,"0"0"-16,0 0 15,36-2-15,-36 2 16,39 0-16,-13 2 16,7-1-1,5-1-15,5-1 16,4-1-16,7 2 15,6 1 1,21 1 0,5 0-16,3-1 15,2-1 1,27-2-16,3 0 16,3-1-16,1 0 15,14 3-15,-10 4 16,18-3-16,-6-3 15,16-2-15,-7 1 16,-5-3 0,-2 2-16,-3 3 15,-2 2-15,50-1 16,-23-1 0,-21-1-16,-13 0 15,-16 4 1,-9 3-16,-13-5 15,-9-3 1,-15 1-16,-11 4 16,-17-1-16,-13-1 15,-9 0-15</inkml:trace>
  <inkml:trace contextRef="#ctx0" brushRef="#br0" timeOffset="166446.627">15136 6387 0,'0'0'0,"0"0"15,0 0-15,0 0 16,0 0-1,0 0-15,-19 33 0,15-10 16,0 5 0,1 6-16,0 7 15,-2 4 1,1 3-16,0-2 16,1-2-1,1-3 1,0-3-1,1 4-15,0-4 16,-1-6-16,1-7 16,-3-7-16,-3-4 15,3-6 1,1 0-16,-1-1 16</inkml:trace>
  <inkml:trace contextRef="#ctx0" brushRef="#br0" timeOffset="166701.1353">14877 6905 0,'0'0'0,"0"0"16,0 0-1,14 21-15,-14-21 0,24 33 16,-7-13 0,-2-3-16,2-2 15,-2-2 1,1-2-16,0-7 15,2-5-15,-1-7 16,1-4 0,1-9-1,2-3-15,4-3 16,5-1 0,-4 4-16,-3 2 0,-3 3 15</inkml:trace>
  <inkml:trace contextRef="#ctx0" brushRef="#br0" timeOffset="169588.6522">15105 7299 0,'0'0'0,"0"0"15,0 0-15,-26 30 16,9-9 0,-5 3-16,-4 4 15,-1 1-15,-2 1 16,2-2-16,0-2 16,4-3-16,3-3 15,3-2 1</inkml:trace>
  <inkml:trace contextRef="#ctx0" brushRef="#br0" timeOffset="169757.38">14805 7408 0,'0'0'15,"0"0"-15,23 6 16,-2 3 0,5 1-16,3 4 15,2 1-15,0 0 16,0-1-16,-5-1 15,-3-2 1,-2-1-16</inkml:trace>
  <inkml:trace contextRef="#ctx0" brushRef="#br0" timeOffset="170089.5973">14536 7573 0,'0'0'0,"-4"11"16,-2 5-16,0 4 15,1 0 1,3 2 0,3-3-16,4-2 15,5-3-15,10-5 16,9-3-1,18-3-15,8-3 16,4-1-16,3-1 16,-3-1-1,-1-1-15,3-3 16,-10-3-16,-10 3 16,-8 1-16,-7 1 15</inkml:trace>
  <inkml:trace contextRef="#ctx0" brushRef="#br0" timeOffset="170406.2923">15374 7486 0,'0'0'16,"0"0"-16,0 0 16,0 0-1,-1 34-15,1-34 16,-4 45-16,2-18 15,0-1-15,0 1 16,0-2-16,0-2 16,1-2-16,0-3 15,0-2 1,0-3-16,1-2 16,0 0-16,-1-1 15,1-3 1,1-1-16,0-3 0,0-1 15,-2 2-15,-1-2 16,0 2 0,0-3-16,2-1 15</inkml:trace>
  <inkml:trace contextRef="#ctx0" brushRef="#br0" timeOffset="171747.714">15950 7202 0,'0'0'0,"0"0"15,0 0 1,14 28-1,-9-4-15,-4 11 16,-2 11 0,-3 4-1,-4 4 1,-1-4-16,-2-2 16,-4-4-16,-4-4 0,-5 4 15,1-3-15,-3-4 0,4-8 0,2-9 16,2-8-16,2-2 0,4-2 15,2-2-15</inkml:trace>
  <inkml:trace contextRef="#ctx0" brushRef="#br0" timeOffset="171926.2174">15658 7451 0,'0'0'0,"0"0"16,0 0-1,24-5 1,-24 5-16,38 1 16,-19 2-16,-3-2 15,-1 1-15,-2-1 16</inkml:trace>
  <inkml:trace contextRef="#ctx0" brushRef="#br0" timeOffset="172080.0285">15424 7724 0,'0'0'0,"0"0"16,0 0-16,43-13 16,-15 6-16,0-1 0,0 1 15,3-2-15,3-1 16,3 0 0,-6 0-16,-5 2 0</inkml:trace>
  <inkml:trace contextRef="#ctx0" brushRef="#br0" timeOffset="172396.7564">16116 7340 0,'0'0'15,"0"0"-15,0 0 16,10 38-1,-9-10-15,-3 7 16,-3 5-16,1-1 16,-2-1-16,2-3 15,2-3 1,3-3-16,4-4 16,8-5-16,7-4 15,9-1-15,3-5 16,-1-2-1,-3-3-15,-1-1 0,-4-2 16,4-2-16,-3-1 0,-8-3 0,-1-1 16,-1-1-16,-3 2 15,-2 1-15</inkml:trace>
  <inkml:trace contextRef="#ctx0" brushRef="#br0" timeOffset="172734.0891">16536 7363 0,'0'0'0,"0"0"15,0 0-15,0 0 0,-15 21 0,15-21 16,-19 18-16,19-18 16,-32 20-16,14-10 0,-1 2 15,-1 0-15,1-3 0,-7 4 0,2-3 16,2 0-16,1-1 15,2-3-15,3-2 0,0 0 16,2-1-16,2-1 0,2 0 0,3-2 16,3 1-16,2-1 0,2 0 15,2-1-15,3 2 0,4 1 0,2 2 0,4 0 16,2 2-16,2 2 0,2-1 16,8 3-16,1 1 0,0 0 0,-1 2 15,5 3-15,-1-1 0,-5-2 16,-6-4-16,-5 0 0</inkml:trace>
  <inkml:trace contextRef="#ctx0" brushRef="#br0" timeOffset="180875.8951">14091 5761 0,'0'0'0,"-10"12"15,-6 6 1,-3 13-16,-4 9 16,-4 12-1,-4 10-15,-9 31 16,2 9-16,-4 36 15,4 6 1,5 31-16,10 0 16,15 20-1,16-9-15,20-15 32,13-12-32,23 7 15,12-15 1,61 34-16,8-32 15,6-37 1,4-25-16,7-25 16,3-18-1,7-16-15,6-13 16,3-17-16,2-13 16,0-16-16,-1-11 15,-10-7 1,-9-6-16,-14-3 15,-10-3 1,-26-8-16,-16-8 16,-23-2-16,-16-2 15,-12-3-15,-10-3 32,-7-6-17,-5-5-15,-12-5 16,-8-4-16,-12-1 15,-11 3 1,-4 2-16,-4 4 16,-11-2-1,-7-1 1,-2-2-16,1-3 16,-3 7-1,1 5-15,-5 5 16,-4 4-1,4-1-15,3-1 16,-2 8 0,-2 4-16,-4 2 15,-5 2 1,-3 8 0,-2 8-16,-6 6 15,-5 5 1,-6 0-16,-4 0 15,-3 10 1,-4 5-16,-6 6 16,-3 3-1,-9 6-15,-9 3 16,-11 12-16,-9 8 16,-16 15-1,-10 11-15,53-13 16,37-6-1,24-7-15</inkml:trace>
  <inkml:trace contextRef="#ctx0" brushRef="#br0" timeOffset="190682.7541">17180 6547 0,'0'0'0,"0"0"15,0 0 1,0 0-1,0 0-15,0 0 16,0 0 0,26-1-16,-26 1 15,0 0 1,33 4 0,-33-4-16,33 6 15,-12-4-15,2 0 16,5-1-16,3 1 15,3-1 1,3 0-16,5-1 16,5 0-1,2 2-15,5-2 16,2 1-16,4-1 16,18 1-16,1-1 15,0-1 1,1 0-16,16-1 15,-3 1 1,-3 1-16,-1 0 31,-3 0-31,0 1 16,12-1 0,-5-1-16,-3 2 15,-5 3-15,-2-2 16,0 1-1,-3-3-15,-1 0 16,-1 0-16,0 0 16,1 1-1,-2-1 1,-1 1-16,-1-1 0,-1 2 16,-3 1-1,0 0 1,-1-2-1,0 0 1,-1-1-16,-3-1 16,-2 1-16,-3 0 15,-2 0 1,-3 0-16,0 1 16,-4 0-1,-3-1-15,-3 2 0,-6 4 16,-4-3-1,-5 1 1,-7-2-16,-5-1 16,-7 0-1,-4 1-15,-5-2 16,-7-1 0,-9-2-1,-8 1-15,-3-2 16,-7 1-1,-9-2-15,-6 0 16,-9 1 0,-7 1-16,-20-1 15,-6 0-15,-4 1 16,-5 0 0,-6 3-16,-3 3 15,-23-2-15,2 0 16,0-2-1,2-3-15,-18 4 16,4 1-16,6 1 16,5-2-1,-10 0-15,10 0 16,9 1 0,8 0-16,4-1 15,3-2 1,8 2-1,6 1 1,7 1-16,5-1 16,9-2-16,8-1 15,7 2 1,5 2-16,7-2 16,5 1-1,12-2-15,7 0 16,5 1-16,3-1 15,5 1 1,3 1 0,6 0-16,6 0 15,5 0 1,3 1-16,8-1 16,4-1-1,6-1-15,6-2 16,7 1-1,8-2-15,8 2 16,6-1 0,9 1-16,5 0 15,5 0-15,6 0 16,21 2 0,1 1-16,-1 0 15,-1 1-15,19 0 16,-5 0-1,-5 1-15,-5-1 16,-6-4-16,-2-2 16,13-5 15,-2 0-31,-13 8 16,-8 7-16,-7-2 15,-2 0 1,-7-9-16,-3-5 15,-13 6-15,-7 5 16,-8-1 0,-6 2-16,-11-1 15,-6 1-15,-13 0 16,-6 1 0,-8 0-16,-6 0 15,-9-3 1,-8 0-16,-7 2 15,-6 3-15,-2-1 16,-7 0 0,-7-1-16,-7-2 15,-10-1 1,-7-1 0,-9 0-1,-10 1-15,-20 1 16,-2 1-1,-5 0-15,-2-2 16,-22 1 0,1 2-16,2 0 15,2 1-15,-15-1 16,7 0-16,5 1 16,5 0-1,4 0-15,4 2 16,-40 0-1,26-1-15,22 0 32,17-2-32,10 0 15,10 1 1,10-1-16,8 1 16,33-3-16,0 0 15,7-2 1,3 1-16,4 0 15,5 1-15,5 0 16,2-1 0,8 1-16,3 0 15,7 0 1,4 0-16,10 0 16,6-1-16,1-1 15,6-1-15,8 0 16,7 1-1,6 0-15,3 0 16,5 1 0,5 0-16,16 1 15,-1-1 1,2 0 0,0 0-16,3 0 15,2 0 1,0 0-1,1-1-15,16 1 16,-4 0-16,-5 2 16,-4 0-1,-3-1-15,-3 1 16,-4 2-16,-1 1 16,-5-1-1,-3 0-15,-3-4 16,-4-2-1,-8-5-15,-5-2 16,-8 7 0,-7 4-1,-7 2-15,-7-1 16,-7-3 0,-4-3-16,-6 0 15,-2 2 1,-3-3-16,-3-2 15,-3 2-15,0 0 16,-3 4 0,-1 3-16,-1 0 15,0-1 1,0-2-16</inkml:trace>
  <inkml:trace contextRef="#ctx0" brushRef="#br0" timeOffset="193188.9864">21107 6510 0,'0'0'0,"0"0"16,0 0-1,23-4-15,-23 4 16,31-3-16,-10 2 15,4 0 1,4 0-16,4 1 16,3-1-1,5-1-15,3 1 16,6 0 0,4 0-16,3-1 0,4 1 15,19-1 1,2-1-1,0 1-15,1-1 16,18 1-16,-2 2 16,-1-2-1,-1-1 1,0 0 0,-1-1-16,15 1 15,-3 2-15,-4 0 16,-4-1-1,-2-1 1,-1 3-16,8 2 16,-8 0-16,-7 0 15,-4 0-15,-11 1 16,-6 2 0,-6 0-16,-2 1 15,-12 0 1,-10 0-16,-14-2 31,-9-1-31,-7-3 16,-7-1-16,-14 1 15,-11 1 1,-9-2 0,-9 0-16,-11 1 15,-7 1-15,-9-2 16,-4-1-16,-11-1 15,-7 2 1,-24-2-16,-2 1 16,-4 1-1,-3 1-15,-18-1 16,4-1 0,2 2-1,2-1-15,-10 2 16,9 2-1,7 0-15,5 0 16,9-1 0,4 0-16,11 0 15,8 0 1,11-1-16,8 0 16,9 0-16,7-1 15,11-2 1,9 0-16,9 0 15,8-2 1,10 1-16,6 0 16,5 2-1,5 2 1,7-2-16,7-2 16,6 3-1,3 0-15,2 2 16,8-2-1,4 0-15,3 1 16,7-1-16,5 1 16,5 0-1,4 0-15,17 0 16,2-1-16,-1 2 16,1-1-1,0 2-15,0 1 16,0-4-16,1-2 15,0 0 1,1-1-16,13 1 16,-5 1-1,-5 0-15,-4 2 16,-4-1 0,-5 1-1,-3 1-15,-3 3 16,-3-4-1,-3 0-15,-6-1 16,-5 1 0,-5-1-16,-5 1 15,-8 1 1,-7 1-16,-8-4 16,-2-2-16,-2 1 15,-2 1 1,-4-2-16,-2-4 15,-5 6 1,-3 3-16,-4-2 16,-2 3-16,2-3 15,-2 3-15,2-3 16</inkml:trace>
  <inkml:trace contextRef="#ctx0" brushRef="#br0" timeOffset="193975.6719">22141 6837 0,'0'0'15,"0"0"1,28-2-16,3-1 16,12 0-16,9 0 15,6-3 1,1 1 0,-1 1-16,6 0 15,-10-1-15,-8 2 16</inkml:trace>
  <inkml:trace contextRef="#ctx0" brushRef="#br0" timeOffset="194160.7888">22175 6999 0,'0'0'0,"22"-2"16,13 0-1,15-1-15,12 0 16,18-1-1,-1 1-15,-12 1 16,-11 0 0,-9 1-1</inkml:trace>
  <inkml:trace contextRef="#ctx0" brushRef="#br0" timeOffset="194361.1477">22495 7003 0,'0'0'16,"2"12"-16,1 7 0,2 8 16,-1 9-1,-1 1 1,-1 0-16,-2-5 16,-1-1-1,0 2-15,0-5 16,0-5-16</inkml:trace>
  <inkml:trace contextRef="#ctx0" brushRef="#br0" timeOffset="194708.149">22497 7097 0,'0'0'16,"0"0"-16,0 0 31,-32 20-31,9-3 16,-5 2-1,-4 5-15,-1-4 16,-1 2 0,5-7-16,5-6 15,2 0 1,3-1 0,20-12-16,17-12 0,9 0 15,9 3-15,6 2 16,4 4-1,17 4-15,3 4 16,-2 3 0,0 4-1,2 1 1,-10-1-16,-11-1 16,-7-3-16,-8 0 15</inkml:trace>
  <inkml:trace contextRef="#ctx0" brushRef="#br0" timeOffset="194946.6697">22368 7511 0,'0'0'0,"0"11"16,-1 6-1,1 3 1,0 2-16,0-3 16,1 1-1,0-5-15,-1 0 16,0-3 0</inkml:trace>
  <inkml:trace contextRef="#ctx0" brushRef="#br0" timeOffset="195212.9853">22462 7374 0,'0'0'16,"14"-2"-16,7 1 16,5 2-1,6 2 1,0 3-16,1 1 0,-2 5 16,-2 3-1,-1 11-15,-5 4 16,-9 3-1,-5 1-15,-7-2 16,-7-1 0,-6-5-1,-5-4-15,3-4 16,2-2 0,1-3-16</inkml:trace>
  <inkml:trace contextRef="#ctx0" brushRef="#br0" timeOffset="195363.2139">22395 7554 0,'0'0'16,"0"0"-16,29-1 15,-1 1-15,6 0 16,3 1 0,4 0-16,-6-1 31,-4 1-31,-3-1 15</inkml:trace>
  <inkml:trace contextRef="#ctx0" brushRef="#br0" timeOffset="195548.2714">22412 7681 0,'0'0'15,"0"0"-15,32-6 16,-2 1-16,8-1 15,2 0 1,2-1-16,-6 1 16,-4 0-1,-3 2-15</inkml:trace>
  <inkml:trace contextRef="#ctx0" brushRef="#br0" timeOffset="195811.0846">22490 6878 0,'0'0'16,"0"0"0,2-4-16,1 6 15,-1 4-15,0 6 16,-1 6-1,0 4 1,1 3-16,3-2 0,1 1 16,0-5-1,-1-1-15,0-2 16</inkml:trace>
  <inkml:trace contextRef="#ctx0" brushRef="#br0" timeOffset="196845.3178">26405 6629 0,'0'0'0,"0"0"16,35-4 0,7-2-1,17 0-15,18 2 16,15 1-1,46 4-15,14 2 16,39 5-16,0 2 16,16 1-16,-18 2 15,-11-4-15,-34 0 16,-23-2 0,-34-2-16,-24-2 15</inkml:trace>
  <inkml:trace contextRef="#ctx0" brushRef="#br0" timeOffset="227363.6703">2062 8752 0,'0'0'0,"0"0"16,0 0 0,25-1-16,-25 1 15,37 6-15,-7-3 16,10-2 0,5 2-1,11-1-15,7 0 16,7 0-1,7-2-15,30 1 16,3 0-16,30 1 16,4 0-1,27 0-15,-3 0 0,27 1 16,-8-1 0,-3-1-16,-2 1 15,21-2-15,-4 1 16,71-2-1,-29-2-15,-10 1 16,-6-1 0,-8-1-1,-2 1-15,-3 1 16,0-1 0,2 2-16,1 1 15,-4-3 1,-4-1-16,5 4 15,2 3-15,-2 0 16,-3-1-16,-8-2 16,0-1-1,1 2-15,-1 2 16,0-4 0,1-3-16,-6 0 15,-2-1 1,-3 2-1,-2 0-15,-3 1 16,-3 1 0,-4 2-16,-2 2 15,-2-4 1,0-3-16,-7 3 16,-5 1-16,-4 4 15,-3 2-15,-5-1 16,-2-2-1,-7 3-15,-4-2 16,-7 4 0,-3 0-16,-15-3 15,-12-1-15,-16-2 16,-11 0-16,-34-3 16,-24-2-1,-4 0 1,-4 1-1,-2 1-15</inkml:trace>
  <inkml:trace contextRef="#ctx0" brushRef="#br0" timeOffset="237451.9094">5815 7243 0,'0'0'0,"0"0"16,0 0-16,0 0 0,0 0 15,0 0-15,0 0 0,0 0 0,17 25 0,-17-25 16,12 25-16,-12-25 0,16 34 16,-10-13-16,2 2 0,0 1 15,-1 1-15,2 5 0,0-1 16,0-4-16,0-1 0,-1 0 16,2-4-16,-1-2 0,0-3 15,-4-6 1,2-3-16,1-4 0,1-1 0,-1-4 15,2-7-15,-2-4 0,1-3 16,0-5-16,1-4 0,0-2 16,1-3-16,3-8 0,1 0 15,-1-1-15,0 1 0,0-2 16,2 2-16,-1 8 0,1 5 0,-3 7 16,-2 4-16,-1 3 0,-5 2 0,1 4 15</inkml:trace>
  <inkml:trace contextRef="#ctx0" brushRef="#br0" timeOffset="242503.6184">6222 7420 0,'0'0'0,"0"0"16,0 0-16,0 0 15,0 0-15,30-3 0,-30 3 16,34-2 0,-34 2-16,52-3 15,-21-2-15,0 0 16,1-2-16,-4 1 15,2 0-15,0-3 16,-4-2 0,-1 0-1,-8-3-15,-5 1 16,-4-1-16,-6 0 16,-4-1-16,-7 3 15,-4 2-15,-1 2 16,-2 2-16,-8 1 15,-4 5-15,0 6 0,-2 6 16,2 4-16,2 3 16,5 4-1,3 4-15,6-1 16,5-3-16,7-1 0,6-2 16,10-2-16,7-1 31,8-4-31,3-1 15,-4-3-15,-5 0 16,-4-4 0</inkml:trace>
  <inkml:trace contextRef="#ctx0" brushRef="#br0" timeOffset="243105.117">6816 7237 0,'0'0'0,"0"0"0,0 0 16,0 0-16,0 0 0,0 0 15,0 0-15,0 0 0,-4 26 0,4-26 16,0 0-16,-8 30 0,8-30 0,-11 29 16,5-11-16,-1 1 0,0 0 15,2 0-15,1-1 0,-2-1 16,3-1-16,-2 3 0,0-4 16,1-1-16,2-3 0,1-5 15,1-1 1,-2-1-16,1 0 0,1-4 15,-2-5-15,2 0 0,2-1 0,-1-4 16,2-3-16,2 0 0,-1-2 16,3 1-16,-1 0 0,3-4 15,0-2-15,1 2 0,1 3 16,1 0-16,2 2 0,0 2 16,1 1-16,-1 3 0,1 1 0,0 4 0,-2 2 15,0 1-15,-1 2 0,-2 0 16,-2-2-16,-1 1 0</inkml:trace>
  <inkml:trace contextRef="#ctx0" brushRef="#br0" timeOffset="243707.2043">7288 7137 0,'0'0'16,"0"0"-16,0 0 0,0 0 0,0 0 16,-6 23-16,6-23 0,-11 17 0,11-17 0,-18 27 15,6-8-15,0 0 0,-1 1 16,0 1-16,0 2 0,-1 4 15,1 1-15,1-3 0,2-1 16,2-2-16,2-2 0,4-2 16,2-2-16,1-2 0,3-1 15,3-4 1,3-1-16,5-2 0,-2-3 0,3-3 16,2-2-16,-3-3 0,2-3 15,-2 1-15,-4 1 0,0 2 16</inkml:trace>
  <inkml:trace contextRef="#ctx0" brushRef="#br0" timeOffset="243939.0671">7052 7252 0,'0'0'0,"0"0"0,0 0 15,21 6-15,-21-6 0,25-1 0,-25 1 0,38-6 16,-18 3-16,1 1 0,1 1 16,1-2-16,0 1 0,6-2 15,-1 2-15,-4 0 0,-2 1 16,-6 0-16,-1 0 0,-3 1 16</inkml:trace>
  <inkml:trace contextRef="#ctx0" brushRef="#br0" timeOffset="244225.2055">7579 7270 0,'0'0'0,"0"0"0,0 0 15,0 0-15,-13 27 0,13-27 16,-15 25-16,7-10 0,0 1 0,1 1 16,-1 0-16,1-1 15,2-2-15,-2 2 16,2 1-16,0-4 0,1-2 16,0-2-16,2-2 0,0-1 15,1-3-15,1-3 0,2-3 16,-1-1-16,0 2 0,0 0 15</inkml:trace>
  <inkml:trace contextRef="#ctx0" brushRef="#br0" timeOffset="244378.0769">7591 7049 0,'0'0'0,"0"0"15,0 0-15,0 0 0,0 0 16,0 0-16,19 17 0,-19-17 15,11 22 1,-11-22-16,11 18 0,-11-18 16</inkml:trace>
  <inkml:trace contextRef="#ctx0" brushRef="#br0" timeOffset="244709.6512">7973 7153 0,'0'0'0,"0"0"15,0 0-15,0 0 0,0 0 16,0 0-16,0 0 16,-28 10-16,28-10 0,-32 12 0,32-12 15,-33 18-15,17-5 0,-1 0 16,1 2-16,-1 0 0,3 1 15,-5 6-15,3-1 0,3 0 16,4-1-16,3-1 0,4-2 16,4 0-16,4-2 15,5-1 1,3-2-16,4-3 16,4-3-16,-5 0 0,-1-1 15,-3-2-15</inkml:trace>
  <inkml:trace contextRef="#ctx0" brushRef="#br0" timeOffset="245242.6984">8325 7221 0,'0'0'0,"0"0"15,0 0-15,0 0 0,0 0 16,-22-14-16,22 14 0,0 0 15,-31-4 1,16 4-16,0 1 0,0 3 16,-4 3-16,-1 3 15,-1 2-15,1-1 0,1 0 16,1 4-16,-1 2 16,-2 7-16,3-1 0,5-3 15,4 0-15,4-4 0,1-3 16,8-1-16,5 0 0,4-3 0,4-5 15,1-2-15,0-1 0,3-3 16,2-1-16,-2-3 0,-2-1 16,3-6-16,0-2 15,-4-2-15,-1-3 0,-3 0 16,-2-2-16,-3 3 16,-2 2-16,-2 3 0,0 4 15,-2 5-15,-3 1 0,-2 5 16,-3 4-1,0 3-15,-1 3 0,2 4 16,1 5-16,-1-1 0,2 2 16,2-1-16,1 0 0,4-1 31,2 0-31,2-3 16,1-3-16,-1-4 15,0-4-15,-3 0 16,0-2-16,-1 0 15</inkml:trace>
  <inkml:trace contextRef="#ctx0" brushRef="#br0" timeOffset="245527.5629">8666 7027 0,'0'0'15,"0"0"-15,0 0 16,-15 19-16,15-19 16,-21 32-16,10-8 0,-1 2 15,-1 3-15,1 3 16,0-1-16,4 0 16,1 0-16,3 3 15,1-4-15,6-3 16,1-1-16,5-7 0,4-5 15,4-5-15,2-8 16,-2 1-16,-3 0 0,-3-1 16</inkml:trace>
  <inkml:trace contextRef="#ctx0" brushRef="#br0" timeOffset="247803.4967">9823 7109 0,'0'0'0,"-3"11"15,-3 3 1,-3 9-16,-2 6 16,-1 7-16,-2 6 15,-3 9-15,2-3 0,0-3 16,2-2-16,-1 1 31,3-9-31,2-9 16,2-10-16,7-11 15,4-9-15,1-6 16,3-7-16,4-4 16,4-5-16,3-2 0,3 1 15,5-1-15,-2 6 16,4 6 0,2 8-16,-3 5 0,0 8 15,-5 6-15,-3 6 16,-5 7-16,-2 6 15,-5 2-15,-1 2 16,-1-6-16,-2-3 0,0-2 31,0-2-31,-1-3 16,-1-4-16,0-2 16</inkml:trace>
  <inkml:trace contextRef="#ctx0" brushRef="#br0" timeOffset="248151.4766">10362 7443 0,'0'0'16,"0"0"-16,-9 18 16,3 0-16,-2 5 15,7 0-15,5-2 31,8-3-31,7-5 16,1-4-16,2-2 16,2-8-16,4-8 15,3-7-15,-5-6 16,-9 1-16,-10-3 16,-11 4-1,-9 3-15,-10 4 0,-9 4 16,2 7-16,1 5 15,9 2-15,7 2 16,2-1-16,2-1 16,1 0-1</inkml:trace>
  <inkml:trace contextRef="#ctx0" brushRef="#br0" timeOffset="248521.5217">10920 7318 0,'0'0'16,"0"0"-1,0 0-15,-23 35 16,11-13-16,-3 6 16,-1 7-16,1-5 15,3-3 1,2-5-16,3-3 15,2-8 1,5-4-16,2-7 0,3-6 0,1-6 16,2-7-1,2 0-15,2 1 16,5-2-16,0 2 16,3 5-16,0 2 15,0 4-15,-1 3 16,-1 5-1,1 3-15,-3-1 16,-3 0-16,-2 0 16</inkml:trace>
  <inkml:trace contextRef="#ctx0" brushRef="#br0" timeOffset="248753.4558">11344 7418 0,'0'0'0,"0"0"16,-10 22-16,2-4 15,-3 5-15,1 0 16,0 2 0,2-1-1,2-5-15,3-3 16,2-5-16,1-4 0,0-5 15,0-2-15,0 3 16,0-3-16</inkml:trace>
  <inkml:trace contextRef="#ctx0" brushRef="#br0" timeOffset="248922.9047">11252 7155 0,'0'0'0,"0"0"16,0 0-16,0 0 15,29 17 1,-29-17-16,31 31 0,-16-16 16,-2-2-16,-2-1 15</inkml:trace>
  <inkml:trace contextRef="#ctx0" brushRef="#br0" timeOffset="249293.1953">11611 7310 0,'0'0'16,"0"0"-16,22 5 16,-3-1-16,4 2 15,3 0-15,3-3 16,-1 1-16,-2 1 15,-5 0-15,-5 3 16,-12 2-16,-10 3 16,-6 1-16,-6 0 15,-13 8-15,-6 3 32,2 0-32,2 0 15,7-2-15,5-2 16,12-2-16,9-2 15,7-3-15,9-2 16,7-4-16,8 0 16,-5-2-16,-4 0 15,-3-2-15</inkml:trace>
  <inkml:trace contextRef="#ctx0" brushRef="#br0" timeOffset="249693.7686">12153 7350 0,'0'0'15,"0"0"-15,0 0 16,-20 25-16,4-6 16,0 5-16,-1 7 15,5-1 1,3-1-1,7-4-15,6-1 0,10-6 16,5-5 0,5-5-16,2-4 15,5-9-15,-2-8 16,-7-5 0,-6-5-16,-8-1 15,-8 0-15,-11 3 0,-9 5 16,-5 5-1,-4 6-15,6 5 16,4 6 0,11 0-16,11-1 0,-1 0 15,-1 0 1,0-2 0</inkml:trace>
  <inkml:trace contextRef="#ctx0" brushRef="#br0" timeOffset="250095.1527">12608 7354 0,'0'0'15,"0"0"-15,-17 19 0,4 0 16,-2 6 0,-2 5-16,-1 3 15,4-3-15,2-3 16,3-6-1,2-3-15,4-9 16,4-6 0,5-10-1,5-8-15,1-4 16,2-2-16,3-7 16,-1 0-16,0 5 15,-2 5 1,3 7-16,1 8 15,0 11-15,0 7 16,-4 8-16,-3 7 16,-3 0-16,-3-1 15,-3-3-15,-3-2 16,-2-4 0,-1-6-16,-1-2 15,2-2-15,0-1 0</inkml:trace>
  <inkml:trace contextRef="#ctx0" brushRef="#br0" timeOffset="250380.4864">13168 7214 0,'0'0'0,"0"0"16,-20 28-1,0 0-15,-6 9 16,1 2 0,2 1-16,7-3 15,4-3-15,5 4 0,8-6 16,8-7-16,6-9 16,0-5-1,-1-5-15,-2-2 16,-2 0-16,-1-2 15</inkml:trace>
  <inkml:trace contextRef="#ctx0" brushRef="#br0" timeOffset="250559.0689">12793 7384 0,'0'0'15,"0"0"-15,35-8 16,-6 5-16,6 1 15,5-1-15,3 2 16,-2-1-16,-3 1 16,5 0-16,-6-1 15,-7 1 1</inkml:trace>
  <inkml:trace contextRef="#ctx0" brushRef="#br0" timeOffset="251161.094">13658 7450 0,'0'0'0,"0"0"15,0 0 1,-1-26-16,-1 13 16,-1-2-16,-2 1 15,-1 2-15,-3 1 16,-7 4-16,-4 1 16,-8 9-16,-4 5 15,2 3-15,2 0 0,-8 11 16,3 4-16,1 1 0,2 5 15,2 2-15,6-5 0,4-3 16,4-4 0,5-2-16,6-2 0,6-4 0,5-5 15,3-3-15,3-2 0,7-5 16,4-4-16,1-3 0,-1-1 16,9-6-16,3-4 0,-4-4 15,-4-2-15,-2 0 0,-3 0 16,-5 4-16,-5 3 0,-3 1 15,-3 0-15,-4 4 0,-1 0 0,-5 5 16,-1 3 0,-5 7-16,-1 6 15,-2 8 1,-2 4-16,5 3 16,1 3-16,4-3 0,3 0 15,3-2 1,2-3-16,1-3 15,1-1-15,-1-4 16,1-2-16,-3-2 16,0-1-1,-1-1-15</inkml:trace>
  <inkml:trace contextRef="#ctx0" brushRef="#br0" timeOffset="251462.3709">14055 7103 0,'0'0'0,"0"0"0,-21 37 16,3-2 0,-6 9-16,3 1 31,3 2-31,-1 9 15,6-5-15,6-5 16,6-4-16,4-8 16,4-3-16,8-7 15,7-8 1,5-9-16,3-10 16,-5 2-16,-3-1 15,-4 1-15</inkml:trace>
  <inkml:trace contextRef="#ctx0" brushRef="#br0" timeOffset="261649.5919">17514 8283 0,'0'0'0,"-7"22"16,-3 12 0,-5 12-16,-5 12 15,-4 17-15,2 0 16,1 2 0,4-13-16,3-6 15,4-16 1,2-24-16,4-20 15,0 1 1,2-1-16,0 2 16</inkml:trace>
  <inkml:trace contextRef="#ctx0" brushRef="#br0" timeOffset="261879.1872">17545 7999 0,'0'0'15,"17"-2"-15,11 0 16,9 4-16,8 4 15,13 7-15,-2 3 16,-6 5-16,-6 2 16,-1 7-16,-11 0 0,-13 6 15,-14 0 1,-10-5-16,-6 0 0,-12-4 16,-8-1-16,-5 0 0,-6-1 0,-7 4 0,-1-3 0,4-2 0,2-6 31,4-4-31,5-4 15,8-4-15,6-2 0,5-2 0,4 0 16,3-1-16</inkml:trace>
  <inkml:trace contextRef="#ctx0" brushRef="#br0" timeOffset="262235.7656">18393 8203 0,'0'0'16,"-12"11"-16,-8 7 15,-5 10 1,-5 9-16,7 1 16,7 0-1,15-7-15,14-5 16,23-7-16,17-11 15,3-14-15,5-9 16,-11-10-16,-10-6 16,-10-5-16,-17 3 0,-7-1 0,-8 7 15,-17 3-15,-12 5 0,-4 7 16,-5 5-16,-3 5 0,-2 6 16,5 3-16,5 1 0,8 2 0,8 2 15,8 0-15,6 0 0,13 1 16,8 0-16,-2-4 0,-4-1 0,-4-3 15</inkml:trace>
  <inkml:trace contextRef="#ctx0" brushRef="#br0" timeOffset="262576.2446">19191 8132 0,'0'0'0,"0"0"16,0 0-16,-23 26 0,11-8 15,-4 4-15,-4 4 0,0 0 16,1 2-16,-3 10 0,2 1 16,1 2-16,2-8 0,4-6 15,2-7 1,6-15 0,4-7-16,10-14 15,10-14 1,6-2-16,6-1 15,3 5 1,3 5 0,9 7-16,0 10 15,1 10 1,-1 10-16,-9-3 16,-6-2-16,-5-2 15</inkml:trace>
  <inkml:trace contextRef="#ctx0" brushRef="#br0" timeOffset="262821.2243">19916 7976 0,'0'0'0,"-13"17"16,-9 13-1,-5 11-15,-5 9 16,0 14-16,7-2 15,15-12 17,13-8-32,19-6 15,14-14 1,-8-3-16,-5-4 0,-4-3 16</inkml:trace>
  <inkml:trace contextRef="#ctx0" brushRef="#br0" timeOffset="262990.2465">19686 8161 0,'0'0'0,"17"0"16,13 0 0,13 2-16,12 2 15,-8-2-15,-5 0 16,-5-1-1</inkml:trace>
  <inkml:trace contextRef="#ctx0" brushRef="#br0" timeOffset="263333.3822">20421 8085 0,'0'0'0,"0"0"0,-19 31 15,0-1 1,-5 10-16,1-1 16,1 0-1,3-7-15,4-4 16,-1-6 0,6-11-1,7-15-15,6-14 16,8-7-1,8-10-15,1 6 16,1 2 0,3 8-16,2 6 15,2 11-15,3 6 16,-4 2-16,-5-3 16,-4-1-1</inkml:trace>
  <inkml:trace contextRef="#ctx0" brushRef="#br0" timeOffset="263892.8658">21145 8135 0,'0'0'16,"0"0"-16,0 0 16,-23-15-1,23 15-15,-47-1 0,8 7 16,-5 8-1,-6 5-15,4 8 16,2 3 0,10 2-16,7 2 15,12-1 1,17-7-16,16-11 16,13-11-1,6-11 1,6-10-16,-2-3 15,-1-3 1,-2-2-16,-8 6 16,-12 9-1,-11 6-15,-8 13 16,-7 11-16,4 3 16,0 8-16,5 1 15,3-1-15,12-5 16,8-6-1,0 1-15,-4-4 16,-4-3 0</inkml:trace>
  <inkml:trace contextRef="#ctx0" brushRef="#br0" timeOffset="264055.7665">21510 8288 0,'0'0'16,"-5"9"-16,-6 7 31,-2 5-31,0 4 16,2-2-16,1-2 15,1-3-15,2-2 16,0-3-16</inkml:trace>
  <inkml:trace contextRef="#ctx0" brushRef="#br0" timeOffset="264226.6658">21445 7874 0,'0'0'0,"0"0"0,0 0 15,30 27-15,-13-9 16,4 1 0,5 1-1,-4-2-15,-3-4 16,-3 0-16</inkml:trace>
  <inkml:trace contextRef="#ctx0" brushRef="#br0" timeOffset="264472.6844">22056 8034 0,'0'0'16,"-15"16"-1,-8 12-15,-4 9 16,-5 9-16,0 11 15,8-1 1,13-8-16,12-7 31,17-4-31,15-11 16,6-13 0,5-10-16,-9-2 15,-6 2-15,-6-2 16</inkml:trace>
  <inkml:trace contextRef="#ctx0" brushRef="#br0" timeOffset="264657.2864">21750 8188 0,'0'0'0,"0"0"15,36-2-15,-1 2 16,10 0-16,7 0 15,6 1 1,-7 0-16,-7-1 16,-5 1-16</inkml:trace>
  <inkml:trace contextRef="#ctx0" brushRef="#br0" timeOffset="264873.6018">22340 8271 0,'0'0'16,"0"0"-16,0 0 15,40-4-15,-15 2 16,7 1-16,7 0 16,1-1-1,0-1-15,-3 0 16,-6 1-1,-4 0-15</inkml:trace>
  <inkml:trace contextRef="#ctx0" brushRef="#br0" timeOffset="265497.6599">23115 8116 0,'0'0'16,"-7"14"-16,-7 8 0,1 5 16,-1 4-1,1-1-15,2-2 16,-3 0 0,3-6-16,6-11 15,3-11 1,8-13-16,9-13 0,5-7 15,7-7 1,2 5-16,1 4 16,-1 9-16,-1 7 15,-6 13 1,-4 9-16,-4 12 16,-5 10-1,-3 1 1,-1 4-16,-3-4 15,-2-2 1,0-3-16,0-6 16,3-16-1,3-12-15,7-12 16,7-11-16,5-3 16,4-2-16,2 6 31,3 4-31,4 7 15,-1 10-15,-6 16 16,-6 13 0,-6 7-16,-7 8 15,-6 1 1,-3 1-16,-5-5 16,-1-1-16,2-8 15,1-5 1,0-3-16,0-2 15,0-4-15</inkml:trace>
  <inkml:trace contextRef="#ctx0" brushRef="#br0" timeOffset="265845.5467">24093 8086 0,'0'0'16,"0"0"-1,-23 35 1,9-6-16,-1 6 16,8-3-1,6 0-15,12-6 16,11-6-16,14-4 16,8-9-1,0-12-15,1-10 16,-8-9-16,-9-8 15,-12-2-15,-12-1 16,-14-2 0,-11 7-16,-7 9 15,-6 9-15,3 11 16,2 8-16,6 0 16,4-2-16,4-1 15</inkml:trace>
  <inkml:trace contextRef="#ctx0" brushRef="#br0" timeOffset="266400.6056">24953 8132 0,'0'0'16,"0"0"-1,-10-18-15,-3 5 16,-6-3-16,-2 5 16,-3 1-16,-4 7 15,-2 5-15,-2 8 16,0 7 0,5 9-1,5 8-15,11-3 31,9-1-31,15-1 16,15-8-16,6-12 16,6-13-1,1-12-15,4-12 16,-4-12-16,0-9 16,6-17-1,-3-4-15,-8 9 16,-5 7-16,-5 4 15,-7 11 1,-15 21-16,-10 18 16,-8 21-16,-7 21 15,-1 12 1,-3 11-16,5-3 16,3 0-16,1 2 31,5-9-31,3-11 0,2-9 15,2-8-15,0-5 16,2-5 15</inkml:trace>
  <inkml:trace contextRef="#ctx0" brushRef="#br0" timeOffset="266795.4419">25263 8231 0,'0'0'15,"0"0"-15,23 3 16,-1-3-16,7-1 16,4-3-16,4-3 15,2-4 1,1-3 0,-5-3-1,-5 0-15,-9-2 0,-8-1 16,-13-3-1,-17 5 1,-15 9-16,-14 8 16,-5 11-1,-4 9-15,8 5 16,6 6-16,8 7 16,14 3-1,24-5-15,17-3 0,20-5 16,15-4-1,5-5-15,3-6 16,-14-1-16,-8-3 16,-8 0-1</inkml:trace>
  <inkml:trace contextRef="#ctx0" brushRef="#br0" timeOffset="273770.0058">17939 8607 0,'0'0'0,"0"0"16,0 0-16,0 0 0,-10 22 16,10-22-16,-18 27 0,4-6 15,-3 7-15,-4 3 16,-4 5-16,3-2 0,3 0 16,-2 7-1,4 0-15,10-4 0,11-3 16,6-8-1,5-6-15,16-6 16,10-7-16,7-9 0,7-6 16,-9 0-16,-10 2 0,-6 2 15</inkml:trace>
  <inkml:trace contextRef="#ctx0" brushRef="#br0" timeOffset="274240.7982">18579 8834 0,'0'0'15,"0"0"-15,0 0 16,0 0-16,0 0 16,0 0-16,0 0 0,10-17 15,-10 17-15,0 0 16,-26-24-16,26 24 0,-28-13 0,7 8 16,-5 2-16,-4 4 15,-3 2-15,0 4 16,0 2-16,-11 9 15,0 4-15,4 5 16,5 2-16,8-2 0,4-2 16,9 3-1,10-2-15,10-7 16,10-6-16,6-7 0,5-5 16,10-6-16,6-7 15,2-5-15,1-6 16,-1-3-16,-2-5 15,-3 0-15,-10 6 0,-8 7 16,-5 6 0,-8 10-16,-4 8 0,-5 7 15,-2 8-15,-2 0 16,1 2-16,3 1 16,3 2-16,7-2 15,6 0-15,5-8 16,4-3-16,-4-3 15,-5-2-15,-2-1 16</inkml:trace>
  <inkml:trace contextRef="#ctx0" brushRef="#br0" timeOffset="274625.3422">18983 8774 0,'0'0'0,"0"0"16,-10 20-16,0 0 15,-3 5-15,0 0 16,-1 3-16,0-2 16,3-2-16,-1 0 0,2-4 15,4-7-15,2-8 16,8-6-16,5-6 0,-1-5 16,2-4-16,9-8 15,4-2-15,4 2 16,1 2-16,3 4 15,1 4-15,-1 4 16,-2 5-16,3 8 0,-5 4 16,-5 8-1,-3 6 1,-5 1-16,-4 2 0,-3 2 16,-3 2-16,-2 1 15,0 0-15,-1-5 16,1-5-16,-1-3 0,0-3 15,0-3-15</inkml:trace>
  <inkml:trace contextRef="#ctx0" brushRef="#br0" timeOffset="275089.238">19797 8844 0,'0'0'0,"0"0"15,4-12-15,-6 4 16,-3-2-1,-6 2-15,-6 1 0,-3 1 16,-2 3-16,-4 4 16,-5 4-16,-2 5 15,-3 5-15,-7 5 0,4 2 16,6 3 0,5 2-16,6 4 0,11-1 15,10-5-15,8-2 0,12-9 16,12-7-16,8-5 0,5-5 15,-3-5-15,-3-3 0,12-13 16,2-8-16,-5-7 16,-3-6-16,-6 0 15,-5 2-15,-3-5 16,-7 2 0,-9 8-16,-5 8 15,-4 12-15,0 5 16,-10 9-16,-6 7 15,-1 11-15,-2 7 0,0 7 16,-2 10-16,2 0 16,-1-1-16,4 8 15,6-1-15,7-3 0,7-1 16,4-11-16,5-7 16,-4-5-16,-3-5 15,-2-1-15</inkml:trace>
  <inkml:trace contextRef="#ctx0" brushRef="#br0" timeOffset="275428.025">20529 8654 0,'0'0'0,"0"0"16,0 0-16,0 0 16,-28 0-16,28 0 15,-49 13-15,19-3 16,-1 3-1,-2 3-15,-3 2 16,5 1-16,4 0 16,6 5-16,13 0 15,6-4-15,9-3 0,10 0 16,9-2-16,1-2 16,0-1-16,-4-1 15,-4-1-15,-2-1 16,-8 0-16,-9-3 15,-5 1-15,-8 0 0,-7-1 16,-3 1-16,-4 1 16,1-2-16,0 0 15,4-2-15,4 0 0,2-1 16</inkml:trace>
  <inkml:trace contextRef="#ctx0" brushRef="#br0" timeOffset="275690.8218">21035 8679 0,'0'0'0,"0"0"16,0 0 0,-39-3-16,13 3 0,-5 6 15,-4 2-15,-2 3 0,1 3 16,-7 5-16,3 3 15,7 2-15,6 2 16,6-2-16,5-2 0,15-1 16,12 0-16,10-1 15,9-5-15,0 2 0,-6-4 16,-4-1-16</inkml:trace>
  <inkml:trace contextRef="#ctx0" brushRef="#br0" timeOffset="276092.2323">21435 8735 0,'0'0'0,"0"0"15,0 0-15,-20-14 16,20 14-16,-34-2 16,9 4-16,-3 4 15,-2 3-15,0 4 0,-2 3 16,2 4-16,1 1 15,0 5-15,7-1 0,9-2 16,8-1-16,11-6 16,12-5-16,6-5 15,7-4-15,11-7 0,2-5 32,-1-2-32,0-4 0,-8 1 15,-5 0-15,-3-2 16,-6 2-16,-7 3 0,-3 4 15,-6 2-15,-1 3 0,-9 6 16,-5 6 0,-1 9-16,0 8 15,4-3-15,2 1 0,8-1 16,9 2-16,6-5 16,8-3-16,-5-2 0,-5-4 15,-3-2-15</inkml:trace>
  <inkml:trace contextRef="#ctx0" brushRef="#br0" timeOffset="276308.6182">21860 8683 0,'0'0'16,"0"0"-16,0 0 15,-17 27-15,4-5 16,-3 7-16,-2 6 15,-1 3-15,0 2 0,-7 14 0,-2 3 16,4-4-16,2-5 16,1 2-16,3-11 15,5-10-15,3-10 16,2-4-16,2-2 0,0-2 16</inkml:trace>
  <inkml:trace contextRef="#ctx0" brushRef="#br0" timeOffset="276562.3941">21717 8685 0,'0'0'0,"0"0"16,33-6-16,-4 6 31,6 1-31,2 5 0,-1 2 16,7 5-16,-4 1 0,-6 2 15,-6 3 1,-8 1-16,-8 4 15,-11-2-15,-11 2 16,-11-1 0,-9-2-16,-5 2 0,1-5 15,0-5-15,1-3 0,7-3 16,5 0-16,4-2 16</inkml:trace>
  <inkml:trace contextRef="#ctx0" brushRef="#br0" timeOffset="276910.3178">22263 8844 0,'0'0'0,"11"2"16,6-2-16,7 0 16,7-2-16,4-1 15,5-3-15,5-4 16,-4 0-16,4-4 0,-5-4 15,-8-4-15,-8-3 16,-11 4-16,-7 1 0,-14 4 16,-11 5-16,-7 6 15,-7 6-15,-3 7 16,-1 6-16,2 9 16,1 8-16,11 2 15,8 2 1,15-1-16,12-2 15,17-6-15,13-5 16,3-6-16,2-5 16,-2 0-16,-9-2 0,-9-3 15</inkml:trace>
  <inkml:trace contextRef="#ctx0" brushRef="#br0" timeOffset="277110.9375">22923 8852 0,'0'0'0,"0"0"16,0 0-16,30 2 16,-30-2-16,51 4 15,-17-3-15,7-2 16,5 0-16,-2-2 16,-2 1-16,5-2 0,-9 1 15,-5 1-15</inkml:trace>
  <inkml:trace contextRef="#ctx0" brushRef="#br0" timeOffset="277689.1604">23706 8641 0,'0'0'0,"0"0"16,0 0-16,-13 34 15,4-11-15,-3 4 16,-2 3-16,-1-2 0,2-4 16,1-1-16,1-3 15,-1 3-15,1-4 16,3-5-16,3-5 0,5-9 16,6-2-16,3-9 15,4-5 1,12-10-16,5-3 15,-1 2-15,0 4 16,-1 4-16,2 3 0,3 3 16,-3 5-16,-6 6 15,-4 6-15,-6 8 16,-3 7-16,-6 6 16,-5 3-16,-1-2 0,-1-2 15,-2 0-15,0-4 16,-1-3-16,1-2 15,2-6-15,2-4 16,0-5-16,4-8 0,4-6 16,5-6-16,5-4 15,4-5-15,4 1 0,5 1 16,-1 4-16,0 2 16,5 6-16,-1 5 15,-5 9-15,-5 4 16,-7 10-16,-7 7 15,-5 1-15,-3-1 0,-5 3 32,-5 0-32,-1-1 0,-2 0 0,3-5 15,1-3 1,1-1-16</inkml:trace>
  <inkml:trace contextRef="#ctx0" brushRef="#br0" timeOffset="278035.9351">24560 8692 0,'0'0'16,"0"0"-16,-17 16 16,5 3-16,-1 5 15,3 1-15,2 2 16,5-1-16,3-2 0,10-3 15,7-3-15,15 0 16,8-7-16,1-7 16,-1-10-16,-4-2 15,-5-5-15,-5-9 16,-8-6-16,-15-2 16,-12-2-16,-14 3 0,-11 4 15,0 6-15,0 4 0,-7 5 16,0 5-16,8 8 15,8 5-15,8 3 0,8 2 16,3-3-16,0-2 16,2-1-16</inkml:trace>
  <inkml:trace contextRef="#ctx0" brushRef="#br0" timeOffset="278530.6911">25284 8679 0,'0'0'0,"0"0"15,0 0 1,-20-20-16,20 20 0,-36-17 16,12 11-1,-3 5-15,-4 2 16,0 6-16,1 4 15,2 7-15,1 8 0,2 7 16,6 0 0,13 0-16,10 0 0,11-9 15,10-6-15,2-5 16,4-8-16,9-7 16,1-8-16,-2-10 15,0-8 1,-7-10-1,-5-7-15,-3 3 0,-5 1 16,0-3-16,-5 5 16,-3 8-16,-2 7 15,-4 11-15,-3 8 16,-4 11-16,-4 6 0,-4 11 16,-4 7-16,0 8 15,0 6-15,7 1 16,3-2-16,3-4 0,3-5 15,5 1-15,4-5 16,-3-8-16,-2-4 16,0-3-16</inkml:trace>
  <inkml:trace contextRef="#ctx0" brushRef="#br0" timeOffset="278884.444">25534 8800 0,'0'0'16,"0"0"-16,0 0 16,0 0-16,38 11 15,-38-11-15,49 6 16,-18-5-16,4-2 16,-2-2-16,-1-1 15,-4-4-15,-4-2 16,-7-4-1,-6-3-15,-10 0 0,-9-1 0,-12 0 16,-8 5 0,-4 5-16,-1 6 0,-3 9 15,0 9-15,2 11 16,7 8-16,20-1 16,14 3-1,23-4 1,17-4-16,3-4 0,2-2 15,-4-1-15,-9-5 16,-9-4-16</inkml:trace>
  <inkml:trace contextRef="#ctx0" brushRef="#br0" timeOffset="294765.038">3418 9903 0,'0'0'0,"0"0"16,0 0-16,0 0 0,0 0 0,0 0 16,0 0-16,0 0 0,0 0 0,-16 26 15,16-26-15,-15 30 0,4-10 16,0 2-16,0 5 15,-2 1-15,1 2 0,-1 9 16,1 2-16,2-3 0,1-3 0,2 3 16,2-5-16,4-4 0,3-5 0,8-5 15,3-5-15,6-7 0,3-5 16,7-6-16,5-6 0,-2-5 16,2-3-16,9-8 0,2-3 15,-2-5-15,-2-3 0,5-8 16,-1-2-16,-7 4 0,-6 2 0,-4 3 15,-3 0-15,-5 4 0,-5 10 0,-5 5 16,-4 6-16,-3 7 0,-1 4 16,-4 3-16,-1 4 0,-4 5 0,-3 4 15,-2 8-15,-6 3 16,3 6-16,2 3 0,1 2 0,2 1 16,2 0-16,1 0 0,5-4 15,4-3 1,6-3-16,4-2 0,5-3 15,0-5-15,0-9 0,2-4 0,4-5 16,6-5-16,0-3 0,0-3 16,-3-4-16,2-3 15,-3-6-15,2-4 0,-3-1 0,-1-4 16,-5 1-16,-3 0 0,-4-6 16,-2 2-16,-3 4 0,-3 4 0,-3 3 15,-3 3-15,-5 6 0,-2 3 16,-1 8-16,-4 4 0,-1 3 0,0 5 15,1 0-15,4 1 16,2-2-16,3 0 0,0-3 0</inkml:trace>
  <inkml:trace contextRef="#ctx0" brushRef="#br0" timeOffset="295166.3764">4214 10231 0,'0'0'16,"0"0"-16,0 0 0,0 0 16,0 0-16,0 0 0,0 0 0,23 13 0,-23-13 15,26 5-15,-26-5 16,35 1-16,-18-2 0,4-1 16,2-1-16,0 0 0,0-1 0,1-1 15,-2-2-15,4-1 0,-2-3 16,-2-1-16,0 0 0,-5 1 15,-3 0-15,-3-2 0,-3 0 0,-4 0 16,-1-1-16,-8 2 0,-3 2 16,-1 2-16,-2 2 0,-6 4 0,-3 4 15,-2 3-15,-2 3 0,1 4 16,1 4-16,-7 5 0,4 1 16,4 2-16,2 3 0,6 0 15,4 2-15,8-2 16,5-1-16,5-4 0,3 0 15,14-2-15,3-4 0,8-5 16,0-3-16,5-6 0,3-5 16,-8 1-16,-11-1 0,-4 2 15</inkml:trace>
  <inkml:trace contextRef="#ctx0" brushRef="#br0" timeOffset="295404.8847">5155 9793 0,'0'0'0,"0"0"16,0 0-16,0 0 0,-19 16 0,19-16 15,-24 26 1,9-8-16,-2 3 0,-3 5 16,-2 6-16,-3 9 0,-1 1 15,4 0-15,4-2 0,0 7 16,7-5-16,1 3 0,6-6 15,6-6-15,5-8 0,7-4 16,7-6-16,2-5 0,1-6 0,5-3 16,4-3-16,-7 1 0,-5 0 0,-6 0 15</inkml:trace>
  <inkml:trace contextRef="#ctx0" brushRef="#br0" timeOffset="295636.8543">5617 10004 0,'0'0'0,"0"0"16,0 0-16,0 0 0,0 0 0,-28 8 15,28-8-15,-29 19 0,7-8 16,0 3-16,-3 2 0,2 4 16,1-1-16,-4 7 0,1 0 15,6 0-15,3-2 0,2 2 16,6-3-16,8-2 0,3-1 0,11-4 15,7-3-15,6-3 0,6-6 0,2-1 16,6-1-16,-10 1 0,-4-2 16,-6 0-16</inkml:trace>
  <inkml:trace contextRef="#ctx0" brushRef="#br0" timeOffset="295968.5965">5812 10143 0,'0'0'0,"0"0"15,0 0-15,-24 12 0,24-12 0,-22 18 16,11-5-16,2 2 0,-1 1 16,3 0-16,2 2 0,3-1 15,2 0-15,6 1 16,9-2-16,0-2 0,5-3 16,5-5-16,6-2 0,1-4 15,-2-3-15,6-4 16,-3-4-16,-3-1 0,-3-3 0,-8-3 15,-3-3-15,-8-3 0,-7 0 16,-7-1-16,-5 4 0,-5 1 16,-3 2-16,-11 1 0,-5 3 0,-3 4 15,0 4-15,-1 5 0,2 2 0,1 3 16,7 0-16,4 4 0,4 0 16,8 4-16,4 1 0,8 1 15,8 0-15,-4-3 0,1-2 16,-2-2-16</inkml:trace>
  <inkml:trace contextRef="#ctx0" brushRef="#br0" timeOffset="296592.6921">6426 9979 0,'0'0'0,"0"0"0,0 0 0,0 0 0,-16 22 15,16-22-15,-20 31 0,8-12 16,0 2-16,-4 4 0,0 2 16,-5 7-16,2-2 0,2-2 15,4-3-15,-2 1 0,5-5 0,0-4 16,2-4-16,4-3 16,0-3-16,6-5 0,3-3 0,1-3 0,3-4 15,1-4-15,3-5 0,0-2 16,0 0-16,5-4 0,4-3 15,3-3-15,-2 3 0,-2 3 16,-1 1-16,-1 4 0,-1 3 0,-3 4 16,-1 3-16,-1 1 15,-1 3 1,-2 4-16,-1 4 0,-2 4 16,-2 1-16,-1 3 0,-3 4 0,-1-2 15,-1 0-15,-2 7 0,1 1 16,0-3-16,0-3 0,-1 0 15,-1-1-15,2-3 0,1-2 16,-2-3-16,0-1 0,1-4 16,1-2-16,1-2 0,1-7 0,1-2 0,2-2 15,5-6-15,0-4 0,5-1 16,1-1-16,2-2 0,0 0 16,3-2-16,2 4 0,-1 1 15,1 2-15,-3 3 0,-1 3 0,-3 3 16,-2 3-16,-1 1 15,-1 3-15,-1 5 16,-3 5-16,-2 3 16,-1 2-16,-3 2 0,-1 3 0,0 2 15,-1 1-15,-4 6 0,0 1 16,0-2-16,1-2 0,1 0 16,0-1-16,1-4 15,1-2-15,0-4 0,0-1 0,0-2 0</inkml:trace>
  <inkml:trace contextRef="#ctx0" brushRef="#br0" timeOffset="296909.28">6963 10233 0,'0'0'0,"0"0"16,0 0-16,0 0 15,27 6-15,-27-6 0,29 4 16,-29-4-16,33 3 0,-13-5 15,2 1-15,-1-2 0,0-1 0,2-1 16,-1-2-16,-2 0 16,-3-3-16,-4-1 0,-2-2 15,-3-1-15,-2 1 0,-6-2 16,-6 0-16,-4 1 0,-3 2 0,-5 2 0,-4 1 16,-2 3-16,-2 3 0,-7 5 15,-1 4-15,0 3 0,3 3 0,2 5 16,4 6-16,5 0 0,6 0 15,7 9-15,10 0 0,9-2 16,2-3-16,16-3 0,9-1 16,5-4-16,5-3 0,-6-2 0,-11-3 15,-8-2-15</inkml:trace>
  <inkml:trace contextRef="#ctx0" brushRef="#br0" timeOffset="297395.1857">8186 10279 0,'0'0'0,"0"0"0,0 0 16,0 0-16,0 0 0,5-22 0,-5 22 16,-4-22-16,-2 10 0,-1-1 15,-2-1-15,1 1 0,-2 2 16,-3-1-16,-4 1 0,-5-2 0,0 3 0,-3 3 15,-3 3-15,0 2 16,-2 3-16,-1 4 0,-1 5 16,-5 6-16,1 2 0,2 4 0,2 3 15,6 1-15,4 0 0,4 5 16,8-3-16,9-3 0,3-2 0,11-5 31,8-2-31,5-4 0,4-2 16,3-6-16,3-3 0,-2-3 15,-1-5-15,0-3 0,1-5 16,-5-1-16,-2 0 0,-1-8 0,-1-2 16,-6 5-16,-3 3 0,-2-3 15,-2 2-15,-4 6 0,-5 3 16,0 3-16,0 3 0,-3 4 0,0 0 0,-5 4 16,1 6-1,-3 6-15,3 3 0,-1 3 16,2 4-16,2-1 0,2-1 0,5 0 15,3-1-15,4-4 0,1-3 16,-3-3-16,-2-2 0,-2-3 0</inkml:trace>
  <inkml:trace contextRef="#ctx0" brushRef="#br0" timeOffset="297843.0438">8691 9886 0,'0'0'16,"0"0"-16,0 0 15,-27 40-15,10-9 16,-2 1-16,0 0 0,-7 14 0,-2 4 16,-1 5-16,4-6 0,0 4 15,5-6-15,4-10 16,5-6-16,1-8 0,4-6 0,-1-5 0,3-4 15,-1-8-15,1-5 0,2-3 0,2-3 16,0-8-16,1-5 16,2-2-1,2-1-15,0-2 0,3-1 0,-2 3 16,3 3-16,8 0 0,4 5 16,2 4-16,2 3 0,7 7 15,5 4-15,-1 2 0,-1 4 0,4 3 16,2 6-16,-5 0 0,-4 1 15,1 6-15,-3 5 0,-8-3 16,-3-3-16,-8-1 0,-7-1 16,-4-6-16,-3-1 0,-8 0 15,-7 2-15,-6-4 0,-7-2 16,-8-1-16,-6 0 0,4-1 0,4-1 16,-1-4-16,1-4 0,3 2 0,8 0 15,8 0-15</inkml:trace>
  <inkml:trace contextRef="#ctx0" brushRef="#br0" timeOffset="298244.5344">9262 10179 0,'0'0'16,"0"0"-16,0 0 0,0 0 15,0 0-15,0 0 0,-21 23 0,21-23 16,-24 22-16,9-7 0,0 5 0,0-1 16,2 0-16,3 1 15,3-1-15,2 5 0,5-4 0,9-1 16,8-4-16,3-3 0,6-2 16,6-5-16,2-4 0,8-2 0,-1-3 15,-2-4-15,0-2 16,3-6-16,-4-1 0,-5-7 0,-5-3 0,-8-1 15,-7 2-15,-11-2 0,-8-1 16,-4 4-16,-2 2 0,-12 7 16,-7 3-16,-1 0 0,-2 0 0,-9 3 15,-3 6-15,8 4 0,2 5 16,5 2-16,4 3 16,6 1-16,5 0 15,11 3-15,7 3 16,5-5-16,4 0 0,-2-3 0,-3-2 0,0 0 15</inkml:trace>
  <inkml:trace contextRef="#ctx0" brushRef="#br0" timeOffset="298699.0126">10085 10204 0,'0'0'0,"0"0"0,0 0 0,0 0 16,6-19-16,-6 19 15,0 0-15,-7-25 0,2 15 0,-2 3 16,-2-1-16,-2 2 16,-1-1-16,-3 3 0,-5 1 15,0 2-15,0 2 0,-10 3 16,-3 6-16,3 1 0,3 2 16,-1 5-16,2 1 0,-2 6 15,4 2-15,4 1 0,4 2 16,5-4-16,4-2 0,8-3 0,7-3 15,3-3-15,2-2 16,9-6-16,7-2 0,0-5 0,0 0 0,9-7 16,1-2-16,-4-3 0,-6-2 15,2-4-15,0-4 0,-3 2 16,-5-1-16,-3 1 0,-4-2 16,-4 5-16,-2 2 0,-2 5 15,-2 5-15,-4-1 0,-1 3 0,-1 3 16,-5 7-1,2 2-15,-1 1 0,-2 5 16,0 5-16,0-1 0,2 0 16,3 2-16,3 2 0,1-2 15,1-1-15,5-2 0,3-2 16,4-2-16,0-4 0,-2-1 0,-3-1 16,-3-3-16</inkml:trace>
  <inkml:trace contextRef="#ctx0" brushRef="#br0" timeOffset="299031.2359">10567 10183 0,'0'0'0,"0"0"16,0 0-16,0 0 0,-18 23 0,18-23 16,-21 29-16,7-11 0,-1 3 15,0-2-15,1 2 0,-1 1 16,1-1-16,3-3 0,3-3 15,1-1-15,2-3 0,4-5 0,5-4 16,0-2-16,2-1 0,2-6 16,2-4-1,1-3-15,2-3 0,-1-2 16,1-3-16,-1 4 0,0 0 16,0 0-16,0 1 15,2-1-15,-2 4 0,-2 3 0,-3 1 16,-1 6-16,-1 1 0,3 4 15,1 3-15,1 2 0,0 3 0,1 5 16,1 5-16,2-1 0,2 0 0,-3-4 16,-2-1-16,-2-3 0</inkml:trace>
  <inkml:trace contextRef="#ctx0" brushRef="#br0" timeOffset="299532.6578">11301 10367 0,'0'0'16,"0"0"-16,0 0 0,0 0 0,-1-23 0,1 23 0,-9-18 16,3 8-16,-2 0 0,-3 0 15,-2 0-15,-3 0 0,-1 0 0,-4 3 16,-4 1-16,-6 1 0,-1 3 0,-2 0 15,1 4-15,3 2 0,2 4 0,-3 6 16,2 4-16,6 0 16,5 1-16,5 1 0,6 0 15,3-2-15,6-2 0,6-1 16,8-1-16,4-2 16,3-1-16,4-4 0,3-2 15,2-3-15,1-2 0,6-6 16,-3-3-16,-3-3 0,-2-4 0,-1-5 15,-2-4-15,-1-2 16,-3-1-16,-1-5 0,-1-1 16,-1-1-16,-1 1 0,-2-1 0,-3 2 15,-3 6-15,-3 4 0,-1 5 0,-3 4 16,-1 4-16,-3 3 0,-1 2 16,0 2-16,-2 6 0,-2 4 15,-1 4-15,-4 5 0,-2 5 16,-2 5-16,-2 4 0,0 2 15,1 3-15,-1 2 0,0 7 0,1-2 16,5-3-16,4-4 0,2-7 0,1-6 16,0-5-16</inkml:trace>
  <inkml:trace contextRef="#ctx0" brushRef="#br0" timeOffset="324078.7391">12314 10158 0,'0'0'0,"0"0"0,0 0 16,0 0-16,0 0 0,0 0 0,0 0 15,0 0-15,0 0 0,-19-23 16,19 23-16,-26-10 0,26 10 0,-27-7 16,11 1-16,-2 2 15,-5 1-15,-1 2 0,-1 2 16,-4 2-16,-1 1 16,-8 6-16,0 3 15,3 3-15,1 2 0,-5 7 16,3 2-16,4 3 0,4 4 0,4 5 15,8 2-15,8-5 0,7-2 0,10-2 16,7-3-16,6-7 16,5-2-16,6-7 0,4-4 0,7-5 15,4-7-15,8-3 0,0-2 0,-3-7 16,-2-3-16,-3-7 0,0-5 16,-9 5-16,-10 7 0,-8 5 15</inkml:trace>
  <inkml:trace contextRef="#ctx0" brushRef="#br0" timeOffset="324495.6614">12784 9844 0,'0'0'0,"0"0"16,0 0-16,0 0 0,0 0 0,0 0 16,0 0-16,-7 33 0,7-33 0,-13 39 15,2-12-15,-1 5 16,-2 3-16,-5 14 0,0 3 0,1-3 15,0-4-15,-1 6 0,4-8 0,-2 0 16,3-9-16,3-8 0,3-7 16,2-4-16,0-3 0,4-7 15,2-3-15,1-5 0,2-5 16,4-7-16,2-4 0,2-5 0,2-2 16,3 1-16,3 2 15,3 1-15,2 3 16,1 1-16,0 2 0,0 3 15,2 2-15,6 2 0,0 6 16,-5 2-16,-5 2 0,-1 2 16,-2 4-16,-5 1 0,-1 1 0,0 4 15,-2 6-15,-5 1 0,-2 3 16,-4 0-16,-2 1 16,-1 1-16,-1-1 0,0-2 0,-1 0 0,0-3 15,1-1-15,2-5 0,1-3 16,3-4-16,3-3 0,-1-1 15,0 0-15,-2 0 0</inkml:trace>
  <inkml:trace contextRef="#ctx0" brushRef="#br0" timeOffset="324696.2751">13429 10269 0,'0'0'0,"0"0"15,0 0-15,0 0 0,-7 26 0,7-26 16,-13 30-16,4-13 0,1 1 15,-2 0-15,0 1 0,2-2 16,1-2 0,1-1-16,0-3 0,2-4 15,2-1-15,-2-9 0,1-6 16,1 2-16,0 1 0,-1 0 16</inkml:trace>
  <inkml:trace contextRef="#ctx0" brushRef="#br0" timeOffset="324827.8697">13293 9938 0,'0'0'0,"0"0"16,0 0-16,0 0 0,28 1 0,-28-1 15,30 6-15,-30-6 0,37 14 0,-15 1 16,4 5-16,-4-2 0,-2-2 16,-4-3-16</inkml:trace>
  <inkml:trace contextRef="#ctx0" brushRef="#br0" timeOffset="325213.4563">13802 10228 0,'0'0'0,"0"0"0,0 0 16,-12 28-16,4-10 0,-1 1 0,-2 2 15,-3 4-15,-1-2 0,2-1 0,1-3 16,2-2-16,2-2 0,2-3 15,0-2-15,2 0 0,-1-5 16,3-2-16,2-3 0,-1-5 16,2-1-16,4-5 0,0-2 15,4-6-15,2-2 0,2-3 0,1-1 0,3 1 16,2 0-16,6-4 0,0 2 16,0 7-16,-2 6 0,1 2 15,2 5-15,1 2 0,1 4 16,-3 1-16,-2 2 0,-3 2 15,-2 3-15,-2 3 0,-2 2 16,-1 3-16,-3 1 16,-4 2-16,-3 2 15,0-1-15,-3 1 0,-1 0 16,-2 0-16,1 0 0,0-2 0,0-2 16,1 0-16,0-5 0,-1-2 15,1-1-15</inkml:trace>
  <inkml:trace contextRef="#ctx0" brushRef="#br0" timeOffset="325636.2241">14791 10333 0,'0'0'0,"0"0"16,0 0-16,0 0 0,8-18 0,-8 18 31,0 0-31,-5-27 0,-1 17 0,-1 0 15,-2 0-15,-2 1 0,-4 0 16,-2 2-16,-4 2 0,-3 2 16,-3 2-16,-7 3 0,-1 3 15,2 4-15,2 2 0,-6 9 16,3 3-16,4 1 0,6 2 0,7-2 16,6 0-16,7-1 0,9-2 0,5-2 15,4-3-15,7-4 0,5-5 16,10-3-16,0-5 0,1-1 15,2-2-15,-4-5 0,-2-4 16,-3-3-16,-1-1 0,-2-3 16,0-2-16,-5 1 0,-3 1 0,-4 1 31,-3 3-31,-3 1 0,-2 3 0,-3 4 16,-3 4-16,-1 4 0,-4 0 15,-1 5-15,0 4 0,0 2 16,1 1-16,1 5 0,0 3 15,3 0-15,3-1 0,2 1 16,3 2-16,1-3 0,1-4 0,-2-2 16,-1-3-16,-1-1 0</inkml:trace>
  <inkml:trace contextRef="#ctx0" brushRef="#br0" timeOffset="326015.4882">15473 10234 0,'0'0'0,"0"0"0,0 0 0,0 0 15,0 0-15,-18-12 0,18 12 0,-23-8 16,23 8-16,-35-6 0,12 5 16,0 1-16,-2 0 0,1 2 15,-1 1 1,-4 2-16,4-1 0,5 3 15,3 0-15,5 1 0,3 2 0,6 3 16,5 2-16,5 0 0,3 3 16,4-2-16,4 2 0,1-1 15,0 1-15,6 2 0,-2-1 16,-4-2-16,-3-3 0,-4 0 16,-2-3-16,-4-1 0,-4 0 0,-7-3 15,-4 0-15,-4-1 0,-2-2 0,-4 0 16,-2-2-16,-2-1 0,-1-1 15,0 0-15,4 0 0,3 0 16</inkml:trace>
  <inkml:trace contextRef="#ctx0" brushRef="#br0" timeOffset="326184.9598">15299 9972 0,'0'0'0,"0"0"0,0 0 0,0 0 0,0 0 15,0 0-15,-30 14 0,30-14 16,-30 17-16,16-9 0,2 0 16,1-2-16</inkml:trace>
  <inkml:trace contextRef="#ctx0" brushRef="#br0" timeOffset="327889.7056">16525 10032 0,'0'0'0,"0"0"0,0 0 0,17-19 16,-10 12-16,0-3 0,-1-1 15,0 0-15,-2-1 0,-4-6 16,-3 0-16,-3 2 0,0 0 16,-7 1-16,-6 3 0,-3 2 0,-4 1 0,-6 3 15,-5 4-15,-6 1 0,1 4 16,-3 3-16,-4 3 0,0 2 16,5 0-16,4 7 0,2 4 15,8 2-15,4 0 0,6 6 16,8 3-16,9-7 0,5-2 0,9 7 31,7 2-31,1-6 0,1-4 0,10 7 16,4 0-16,-6-3 15,-4-2-15,-4-1 0,-2 0 0,-7-5 0,-5-5 0,-7 0 16,-6-1-16,-7-2 0,-3-1 0,-8-2 16,-3 1-16,-1-4 15,0-2-15,-3-2 0,-2 0 16,6-2-16,2-2 0,5-2 15,4-2-15,6 0 0,4-3 0,2 3 16,1 1-16,1 2 0</inkml:trace>
  <inkml:trace contextRef="#ctx0" brushRef="#br0" timeOffset="328237.1956">16676 10236 0,'0'0'15,"0"0"-15,0 0 0,0 0 0,-26 23 16,26-23-16,-24 33 0,10-15 16,0 0-1,1 1-15,2 3 0,-1 4 16,3-2-16,6-3 0,4-4 16,7-3-16,6-2 0,6-3 15,5-3-15,3-5 0,3-4 16,7-7-16,2-2 0,-2-2 15,-3-1-15,1-7 0,-5-2 16,-8-3-16,-5 0 0,-7 0 0,-5 2 16,-8 2-16,-3 3 0,-9 3 0,-7 3 0,-5 3 15,0 4-15,-4 3 0,-2 3 16,5 3-16,2 3 0,5 1 16,5 2-16,4-1 0,4 2 0,7 1 15,7 1-15,-3-4 0,0 0 16,-1-3-16</inkml:trace>
  <inkml:trace contextRef="#ctx0" brushRef="#br0" timeOffset="328607.2142">17405 10173 0,'0'0'0,"0"0"0,0 0 16,-26 19-16,26-19 0,-25 25 0,8-6 0,0 3 15,-2 1-15,-2 6 0,2 1 16,4-1-16,4-2 0,2 1 16,6-5-16,5-3 0,4-7 0,9-6 15,6-5-15,5-5 16,5-3-16,1-6 0,2-6 0,3-1 16,1 0-1,7-8-15,-1-2 0,-4 0 0,-2 1 16,-3 1-1,-5 6-15,-9 5 0,-7 5 0,-4 4 16,-4 3-16,-6 4 0,-2 7 16,-8 3-16,-4 3 0,1 4 15,-2 5-15,0 4 0,-1 2 16,-2 5-16,2-1 0,4 0 0,3 0 0,7-6 16,6-6-16,4-3 0,6-3 15,3-5-15,4-3 0,-4-2 16,-4 0-16,-3-2 0</inkml:trace>
  <inkml:trace contextRef="#ctx0" brushRef="#br0" timeOffset="328823.5494">18259 10071 0,'0'0'0,"0"0"0,0 0 15,-13 22-15,13-22 0,-26 31 0,9-9 16,-3 5-16,-2 2 0,-6 11 15,2 0 1,0 5-16,7-5 0,5-4 16,7-5-16,6-5 0,6-4 0,7-5 15,6-6-15,1-3 0,2-1 16,4-5-16,5-3 0,-3-7 16,-1-2-16,-2-1 0,-4 3 15,-5 1-15</inkml:trace>
  <inkml:trace contextRef="#ctx0" brushRef="#br0" timeOffset="328993.0517">17894 10283 0,'0'0'0,"0"0"0,0 0 16,0 0-16,36-5 0,-36 5 16,48-3-1,-18 2-15,2-2 0,5 2 16,4 0-16,12-1 0,-3 0 0,2-1 15,-10 2-15,-8 0 0</inkml:trace>
  <inkml:trace contextRef="#ctx0" brushRef="#br0" timeOffset="329425.2571">18730 9994 0,'0'0'0,"0"0"0,0 0 16,0 0-16,0 0 0,-14 31 16,5-14-1,-1 1-15,-1 1 0,-4 7 16,-2 4-16,-2 0 0,-2 1 0,-4 8 16,-4 8-16,5-7 0,3-5 15,-2-1-15,2-7 0,5-6 16,5-6-16,2-4 0,3-3 15,1-6-15,2-3 0,6-8 16,5-6-16,2-3 0,2-1 0,10-6 0,8-5 16,-1 3-16,-2 2 0,9-1 15,3 5-15,-7 5 0,-4 4 0,-4 6 16,-3 5-16,-4 2 16,-2 2-16,-4 5 0,-3 5 15,-4 2-15,-3 2 16,-3 7-16,-4 4 0,0 1 0,-2 0 0,-2-1 15,-1 1-15,1-3 0,0-3 0,5-3 16,1-3-16,2-4 0,0-2 16,3-7-16,1-2 0,2-5 15,-1-1-15,0 1 0,-1-1 16,1 2-16</inkml:trace>
  <inkml:trace contextRef="#ctx0" brushRef="#br0" timeOffset="329764.115">18925 10384 0,'0'0'0,"0"0"0,0 0 16,0 0-16,0 0 0,31 5 16,-31-5-16,34 1 0,-34-1 15,40-1-15,-16 1 0,-1-3 0,0-1 16,7-4-16,0-2 0,-4 0 0,-2-1 16,-2-3-1,-1-1-15,-3 0 0,-4 1 0,-4-5 0,-6 0 0,-6 1 16,-2 3-16,-9 3 0,-7 4 15,-2 3-15,-2 1 0,-6 8 16,-3 6-16,1 2 0,1 2 0,-3 11 31,1 8-31,5-1 0,5-1 0,6 6 16,9-2-16,5-9 16,5-2-16,9-2 0,6-4 15,4-5-15,6-2 0,13-3 16,9-4-16,-4-3 0,-2-3 0,6-6 15,2-6-15,-5-4 0,-7-5 16,-4 4-16,-11 5 0,-7 4 0</inkml:trace>
  <inkml:trace contextRef="#ctx0" brushRef="#br0" timeOffset="330049.4036">19589 10247 0,'0'0'0,"0"0"0,0 0 15,-19 20-15,19-20 0,-20 24 16,4-6-16,1 1 15,1 0-15,-5 8 0,1 0 16,3-4-16,2-3 0,2-3 16,2-3-16,2-2 0,2-2 0,2-5 15,3-2-15,0-3 0,5-4 16,-1-6-16,2-5 16,4-2-16,2-1 0,3-2 15,3-2-15,-2 1 0,0 3 0,2 1 0,-3 3 16,0 2-16,0 2 0,1 6 15,3 4-15,-1 1 0,-1 4 0,2 3 16,0 2-16,-2-2 0,0 1 16,-4-2-16,-2-1 15,-2-2-15</inkml:trace>
  <inkml:trace contextRef="#ctx0" brushRef="#br0" timeOffset="330412.8507">19983 10248 0,'0'0'0,"0"0"0,0 0 16,0 0-16,0 0 0,0 0 0,-14 26 16,14-26-1,-17 27-15,4-8 0,-3 3 16,-1 0-16,0 0 0,-1 5 16,1-1-16,3-6 0,3-3 0,1-2 15,2-3-15,3-4 16,0-3-16,5-5 0,5-2 0,0-2 15,2-2-15,4-5 16,3-4-16,2-2 0,0-3 0,4-3 0,4-3 16,6-4-16,-1 3 0,0 6 15,2 3-15,-2 4 0,-1 1 0,1 3 16,-2 5-16,-4 2 0,-3 2 16,-1 8-16,-1 5 0,-6 0 15,-3 4-15,-3 6 0,-3 6 16,-3 0-1,-1-1-15,-1 7 0,-2 0 16,1-2-16,0 0 0,-3-1 16,-1-2-16,1-7 0,2-4 0,0-5 15</inkml:trace>
  <inkml:trace contextRef="#ctx0" brushRef="#br0" timeOffset="331153.1477">21474 9881 0,'0'0'0,"0"0"0,0 0 16,0 0-16,0 0 0,0 0 16,0 0-16,-27 18 0,27-18 0,-27 23 15,5-5-15,-3 4 16,-1 3-16,-15 10 16,-4 4-16,0 0 0,-2 1 15,-7 12-15,-6 7 16,7-9-16,7-9 0,-3 3 0,5-4 15,10-8-15,7-7 0,9-7 16,4-4-16,4-7 0,4-5 16,4-11-16,3-6 0,0 4 15,0 3-15,-1 2 0</inkml:trace>
  <inkml:trace contextRef="#ctx0" brushRef="#br0" timeOffset="331369.4182">21467 9905 0,'0'0'0,"0"0"16,0 0-16,21 17 0,-12-7 0,0 8 0,0 5 16,-1 11-16,0 1 0,-2 6 15,-3 7-15,0 4 0,0-3 16,3 5-16,2-7 0,-3-6 16,1-5-16,-2-6 0,-1-5 15,-4-5 1,-2-4-16,-5-3 0,-3-1 15,-5-8-15,-4-2 0,7-2 0,2 1 16,2-1-16</inkml:trace>
  <inkml:trace contextRef="#ctx0" brushRef="#br0" timeOffset="331532.2225">21027 10392 0,'0'0'0,"0"0"15,0 0-15,0 0 0,28-8 0,-8 4 0,5 1 16,4 0-16,4 0 0,4-1 15,6 2-15,10-1 0,-1 0 0,12 0 16,0-1-16,-4 1 0,-12 0 16,-12 2-16</inkml:trace>
  <inkml:trace contextRef="#ctx0" brushRef="#br0" timeOffset="331748.1284">21981 10237 0,'0'0'0,"0"0"0,0 0 16,0 0-16,0 0 0,-8 25 0,8-25 15,-14 30-15,5-12 0,0 3 0,-1 2 16,1-1-16,3-1 0,-2 3 16,3-2-16,0-4 0,2-2 15,2-4-15,1-3 0,1-5 16,-1-4-16,2 2 0,-2-2 15,0 0-15</inkml:trace>
  <inkml:trace contextRef="#ctx0" brushRef="#br0" timeOffset="331886.2921">21968 10101 0,'0'0'16,"0"0"-16,0 0 0,25 8 0,-14-5 15,4 4-15,4 1 0,0 1 0,0 1 0,2 1 16,-4-1-16,-1-3 0</inkml:trace>
  <inkml:trace contextRef="#ctx0" brushRef="#br0" timeOffset="332171.6998">22390 10292 0,'0'0'0,"0"0"0,0 0 0,-12 30 15,5-15-15,-2 4 0,-2 3 16,-5 5-16,-1 0 0,2-1 16,-1-1-16,4-4 0,2-3 0,0-1 15,3-3-15,1-7 0,2-3 16,4-4 0,0-4-16,3-3 0,1-4 0,2-3 15,1-4-15,1 0 0,2 1 16,0 0-16,1 1 15,2-2-15,1 2 0,0 3 0,1 3 16,2 3-16,1 2 0,0 1 16,3 4-16,-1-1 0,1 0 0,-4 1 15,-4-1-15,-2 0 0</inkml:trace>
  <inkml:trace contextRef="#ctx0" brushRef="#br0" timeOffset="332434.8782">23057 10035 0,'0'0'0,"0"0"0,0 0 15,-20 31-15,9-15 0,-4 6 16,-5 6-16,-6 11 0,2 1 0,-1 9 15,4-2-15,4-5 0,5-7 0,3 1 16,6-5-16,5-5 0,5-3 16,10-6-16,9-5 0,1-5 15,2-4-15,5-5 0,6-5 16,-9 2-16,-7 1 0,-5 1 16</inkml:trace>
  <inkml:trace contextRef="#ctx0" brushRef="#br0" timeOffset="332616.4291">23431 10304 0,'0'0'16,"0"0"-16,0 0 0,-18 27 0,18-27 15,-19 30-15,8-11 16,1 2-16,0-2 16,-1 7-16,0-1 15,4-3-15,1-4 0,3-4 16,2-3-16,2-7 0,1-2 0,0-2 15,0 1-15,-2-1 0</inkml:trace>
  <inkml:trace contextRef="#ctx0" brushRef="#br0" timeOffset="332773.2985">23463 10012 0,'0'0'16,"0"0"-16,0 0 0,26 12 0,-13-8 15,4 4-15,2 2 0,6 1 16,0-1-16,-4-1 16,-3-2-16,-3 0 15</inkml:trace>
  <inkml:trace contextRef="#ctx0" brushRef="#br0" timeOffset="333121.1707">23697 10379 0,'0'0'0,"-5"7"16,-3 3-16,0 1 0,2 1 0,-4 6 16,-1 0-16,1-1 15,0-1-15,2-3 0,3-2 16,0-2-16,2-2 0,3-7 0,5-1 16,-1-5-16,0-2 15,4-5-15,2-5 16,2 0-16,1-2 0,5-4 15,3-3-15,4-5 0,0 4 16,3 3-16,5 4 0,-3 3 16,-4 5-16,4 1 0,-2 6 15,-5 5-15,-4 3 0,-4 6 0,-3 3 16,-4 2-16,-1 2 0,-6 3 16,-5 3-16,-1 1 0,-2 4 0,1 1 15,-1 1-15,0 1 0,3-6 0,1-3 16,-1-2-16,2-6 0,1-2 15,0-4-15,1-1 16,0-1-16</inkml:trace>
  <inkml:trace contextRef="#ctx0" brushRef="#br0" timeOffset="333475.3233">24132 10444 0,'0'0'0,"0"0"15,0 0-15,24 4 0,-24-4 0,28 1 16,-28-1 0,39-1-16,-16 1 0,3-3 15,1-2-15,8-2 0,-1 0 0,0-2 16,1-1-16,-4-1 0,-3-2 16,0-4-16,-4-1 0,-5 2 15,-4 0-15,-8 0 16,-5 2-16,-5-1 0,-6 2 0,-9 3 15,-10 4-15,-4 3 0,-4 3 0,-6 7 16,-3 4-16,-7 6 0,2 3 0,4 7 16,2 4-16,2 4 15,10-1-15,11 0 0,10 0 0,10-4 16,7-2-16,17-1 0,11-1 16,5-3-16,5-4 0,9-7 15,8-3 1,-10-3-16,-15-1 0,-9-1 0</inkml:trace>
  <inkml:trace contextRef="#ctx0" brushRef="#br0" timeOffset="335911.9223">24892 10740 0,'0'0'0,"0"0"0,0 0 16,0 0-16,0 0 15,0 0-15,0 0 0,5 24 16</inkml:trace>
  <inkml:trace contextRef="#ctx0" brushRef="#br0" timeOffset="346665.4304">3595 10754 0,'0'0'0,"0"0"16,0 0-16,0 0 0,0 0 0,0 0 15,0 0-15,-8 29 0,8-29 16,-8 31-16,1-8 0,0 3 0,-4 2 0,0 3 16,-4 5-16,-4 9 15,3-1-15,-5 7 0,2-2 16,3-7-16,2-5 0,0 1 15,1-6-15,3-6 0,3-6 0,0-7 16,2-5-16,2-8 0,-1-7 0,2 2 31,1 1-31,1 0 0</inkml:trace>
  <inkml:trace contextRef="#ctx0" brushRef="#br0" timeOffset="346928.6613">3482 10708 0,'0'0'0,"0"0"16,20-8-16,-20 8 0,26-6 0,-6 3 0,4 1 16,8 0-16,-1 3 0,4 2 0,3 2 15,-3 1-15,-3 2 0,6 6 16,-1 1-16,-8 0 0,-3 0 16,-5 2-16,-2 2 15,-10-3-15,-4 0 0,-10 2 0,-4 1 16,-7 0-1,0-1-15,-10 1 0,-5 0 16,-4-3-16,1 0 0,-10 1 0,-3-1 16,4-7-16,3-4 0,-1-8 15,3-6-15,11 2 0,7 2 0,5 1 16</inkml:trace>
  <inkml:trace contextRef="#ctx0" brushRef="#br0" timeOffset="347144.8987">4309 10557 0,'0'0'0,"0"0"15,0 0-15,-11 37 0,2-18 0,-4 8 16,-2 6-16,-6 13 0,-2 0 0,-5 11 16,3-3-16,0 4 0,5-7 15,1-6-15,4-2 0,1-1 16,4-4-16,4-10 0,0-8 15,3-6-15,1-3 0,1-3 16</inkml:trace>
  <inkml:trace contextRef="#ctx0" brushRef="#br0" timeOffset="347467.9788">4261 11014 0,'0'0'0,"0"0"0,0 0 0,30 2 15,-30-2-15,34 1 0,-10-1 16,2-1-16,0-1 0,10-1 0,3 2 0,-2-2 16,-4-1-16,7-3 0,-5-2 15,-4-2-15,-4 0 0,-6-1 16,-8-1-16,-4 0 0,-8-2 16,-7 0-16,-5 0 0,-4 2 31,-5 2-31,-7 3 0,-5 4 0,-3 4 15,-2 3-15,-7 5 0,2 6 16,3 2-16,5 3 0,2 6 0,3 5 16,7-2-16,5-1 0,9 4 15,8 0-15,8-1 0,9-2 16,13-4-16,13-4 0,1-4 16,5-4-16,11-9 0,11-5 15,-4-3-15,-1-2 0,-12 1 0,-13 2 0,-12 2 16</inkml:trace>
  <inkml:trace contextRef="#ctx0" brushRef="#br0" timeOffset="347830.5782">5433 10902 0,'0'0'0,"0"0"15,0 0-15,-10-17 0,10 17 0,-1017-13 16,2009 4 0,-1008 3-16,-3 1 0,-5 3 15,-2 2-15,-4 1 16,-3 2-16,-13 7 0,-3 5 0,5 0 15,4 2-15,-3 5 0,6 2 16,2 4-16,7-1 0,9-4 16,9-2-16,5-3 0,7-2 15,9-5-15,10-4 0,5-3 0,5-3 0,6-7 16,5-4-16,-5-4 0,1-3 16,0-2-16,1 0 0,-4-2 15,-3-1-15,-2-5 0,-5-1 16,-7 7-16,-4 5 0,-7 3 15,-2 5-15,-5 3 0,-2 2 16,-2 6-16,-2 4 0,3 4 0,-3 4 0,2 3 16,-1 3-16,3 3 0,1 3 15,4 0-15,3 1 0,6-4 16,5-3-16,11-4 0,6-6 16,-6-1-16,-8-4 0,-4 0 15</inkml:trace>
  <inkml:trace contextRef="#ctx0" brushRef="#br0" timeOffset="348115.9861">6011 10775 0,'0'0'0,"0"0"0,0 0 0,-31-3 16,10 5-16,-5 1 0,-3 2 15,-11 5-15,0-1 0,3 6 0,-1 2 16,0 3-16,7 0 0,8 1 0,5 0 15,8 0-15,5-2 0,8 0 16,7-3-16,4-1 0,2-1 16,3 1-16,3 0 0,-2-3 15,-1-4-15,-1 4 0,-7 0 16,-6-1-16,-3-1 16,-8 0-16,-8-1 15,-3 3-15,-2 1 0,-2-1 0,-3-3 16,2-2-16,1-3 0,4 0 15,2 0-15,5-1 0</inkml:trace>
  <inkml:trace contextRef="#ctx0" brushRef="#br0" timeOffset="348431.3885">5914 11017 0,'0'0'0,"0"0"0,0 0 16,25 0-16,-25 0 0,24 0 15,-7 1-15,1 0 0,3 1 0,0-2 16,1 0-16,9-1 0,3-1 15,-2 0-15,0-2 0,-3-1 16,0-2-16,-3-3 0,-2-2 0,0-4 16,-6 1-16,-3-1 0,-9-1 15,-4 0-15,-4 0 0,-4 2 16,-8 4-16,-5 3 0,-9 4 16,-3 5-16,-3 6 0,-1 4 15,-1 6-15,3 5 0,4 5 16,-5 9-1,8 2-15,8 3 0,8-2 16,9-1-16,4 0 0,16-2 0,13-4 16,10-7-16,7-4 0,11-8 15,10-5-15,6-5 0,2-3 16,-11 0-16,-18 0 0,-15 0 0</inkml:trace>
  <inkml:trace contextRef="#ctx0" brushRef="#br0" timeOffset="348686.1912">7367 10692 0,'0'0'0,"0"0"0,-19-1 0,5 2 16,-3 1-16,-4 5 0,-3 3 16,-8 7-16,-1 4 0,0 7 15,0 7-15,-3 11 0,5 4 16,3 8-16,7-2 0,5-6 15,5-8-15,3 1 0,1-6 16,3-5-16,1-4 0,0-7 0,0-4 16,-1-4-16,0-1 0,-5-4 15,-5-1-15,-4-6 0,-7-4 0,9 1 16,2 0-16,3 1 0</inkml:trace>
  <inkml:trace contextRef="#ctx0" brushRef="#br0" timeOffset="348802.1557">6862 10950 0,'0'0'16,"13"-2"-16,8 0 0,4 0 15,4 1-15,15 0 0,11 1 16,2 0-16,2 0 0,-6 0 16,-10 0-16,-10 0 0</inkml:trace>
  <inkml:trace contextRef="#ctx0" brushRef="#br0" timeOffset="349218.7879">7827 10960 0,'0'0'0,"0"0"0,0 0 16,0 0-16,0 0 0,0 0 0,-13-20 16,13 20-16,-23-9 0,23 9 15,-39-6-15,15 7 0,-3 3 0,-3 2 16,-2 5-16,-10 5 0,-1 4 0,-7 8 15,5 3-15,8-2 0,6-2 16,4 5-16,11-5 0,6-4 16,9-3-16,12-5 0,8-3 15,6-7-15,7-5 0,2-5 16,5-4 0,-1-4-16,1-1 0,1-4 15,-3-3-15,-4-1 0,-3-2 0,1-3 16,-5 2-16,-4 4 0,-4 3 15,-7 6-15,-3 4 16,-5 6-16,-3 2 0,0 3 16,-3 4-16,-1 2 0,0 6 0,-1 4 15,2 4-15,2 0 0,2 0 0,5 2 16,3-1-16,5-2 0,5-2 16,4-4-16,4-3 0,0-2 0,-8-1 15,-4-4-15</inkml:trace>
  <inkml:trace contextRef="#ctx0" brushRef="#br0" timeOffset="349487.8981">8551 10853 0,'0'0'0,"0"0"0,0 0 16,-29-3-16,12 3 0,-5 2 15,-5 1-15,-2 4 0,-1-1 16,-7 7-16,2 3 0,4 0 15,3 2-15,4 3 0,9 1 0,9-2 0,8 1 0,7-2 32,5 1-32,5-2 0,2-2 0,1 0 0,0-1 15,-3-2-15,-3 0 0,-6 0 0,-2-2 16,-7 1-16,-6 1 0,-9 0 16,-7-2-16,-2-1 0,-1-1 15,-5-2-15,-1 0 0,2-5 16,4-5-16,4 1 0,4 0 15,3 1-15</inkml:trace>
  <inkml:trace contextRef="#ctx0" brushRef="#br0" timeOffset="349750.6551">8943 10714 0,'0'0'0,"0"0"0,0 0 15,0 0-15,-15 34 0,3-15 16,-6 6-16,-2 2 0,-2 4 16,0 2-16,-1 3 0,-1 5 15,5-7-15,1 6 0,5-3 0,5-7 0,5-3 16,4-8-16,5-3 0,2-3 16,4-3-16,5-4 0,3-5 15,1-3-15,1-3 0,0-7 16,0-4-16,-4 2 0,-4 3 15,-2 2-15</inkml:trace>
  <inkml:trace contextRef="#ctx0" brushRef="#br0" timeOffset="349904.442">8634 10897 0,'0'0'0,"0"0"0,0 0 0,32 0 15,-32 0-15,40 2 0,-13 0 0,2 0 0,3-1 16,10 2-16,1-1 16,-6 0-16,-7-1 0,-4 1 0</inkml:trace>
  <inkml:trace contextRef="#ctx0" brushRef="#br0" timeOffset="350290.1348">8996 11029 0,'0'0'0,"0"0"16,0 0-16,22 5 0,-22-5 0,25 4 15,-4-2-15,3 0 0,1-2 16,5 0 0,4-3-16,8 0 0,-3-1 0,10-4 15,-2 1-15,-6-3 16,-6 0-16,-4-5 0,-4-2 15,-6 1-15,-5-1 0,-6 0 16,-5-1-16,-5 2 0,-4 3 16,-11 2-16,-9 1 0,0 7 0,2 4 15,-6 3-15,-8 2 0,-2 4 0,3 3 0,-2 7 16,1 7-16,2 1 16,5 2-16,4 6 0,7 1 15,10-6-15,8-2 0,11-3 16,9 0-16,5-8 0,5-3 15,13-7-15,10-6 0,0-1 16,1-1-16,3-6 16,3-4-16,-3-9 0,-9-3 0,-14 7 15,-9 3-15,-7 3 16</inkml:trace>
  <inkml:trace contextRef="#ctx0" brushRef="#br0" timeOffset="350634.1503">9818 10903 0,'0'0'16,"0"0"-16,0 0 0,-22 28 16,12-13-16,-1 2 0,-2 5 0,-3 4 0,-1 0 0,3-2 15,1 0-15,3-5 0,2-4 16,0 1-16,2-4 16,1-6-16,2-4 0,3-5 0,2-3 15,3-3 1,0-2-16,2-5 0,1-5 15,4-1-15,2-2 0,8-4 16,5 0-16,-1 5 0,-3 5 0,5 3 16,2 3-16,-1 3 0,-2 3 15,0 6-15,-3 6 16,-6 2-16,-3 4 0,1 6 0,-4 5 0,-4-3 16,-2 1-16,-2 10 0,-3 1 15,-1-2-15,0 0 0,2-4 16,2 0-16,2-4 0,2-4 15,-3-3-15,-1-4 0,0-3 16</inkml:trace>
  <inkml:trace contextRef="#ctx0" brushRef="#br0" timeOffset="351060.8016">10747 10803 0,'0'0'0,"0"0"0,0 0 16,0 0-16,-13 25 0,13-25 0,-25 36 15,10-13-15,-3 2 0,2 2 16,1 0-16,1 3 0,4-4 0,8 0 16,8-6-16,2-7 0,3-2 15,10-5-15,5-4 16,0-5-16,2-2 0,0-5 0,2-5 15,1-3-15,0-3 0,4-8 0,-2-3 16,-4 1-16,-5 3 0,-2 5 16,-1 3-16,-6 5 0,-4 4 15,-4 6-15,-3 6 0,-1 3 0,-3 2 16,-3 9-16,-1 7 0,-3 4 16,0 3-16,-3 9 0,-1 5 15,-1 8 1,1 0-16,-2-3 0,1-5 15,-1 1-15,2-7 0,-4-5 16,-5-4-16,1-5 0,1-5 16,-7-2-16,-6-3 0,-1-6 15,0-6-15,-7-5 0,-7-6 0,9-3 16,6-2-16,8 3 0,5 4 16,5 1-16</inkml:trace>
  <inkml:trace contextRef="#ctx0" brushRef="#br0" timeOffset="351424.4642">11328 10830 0,'0'0'0,"0"0"16,0 0-16,-7 21 0,7-21 16,-14 28-16,-1-5 0,1 1 15,0 2-15,-2 8 0,3-1 16,3-3-16,4-5 0,8 2 15,7-5-15,4-5 0,3-6 16,8-4 0,3-5-16,1-3 0,0-1 0,1-6 15,1-4-15,-2-2 0,0-4 16,1-8-16,-3-6 0,-6 2 16,-6 1-16,-9 1 0,-9 1 15,-4 4-15,-6 3 16,-8 1-16,-6 3 0,-3 4 15,-1 3-15,-3 7 0,-3 3 0,3 1 0,2 0 0,2 6 16,5 1-16,8 3 0,4 1 0,12 0 16,8 0-16,-2-1 15,-1-5-15,0 0 0</inkml:trace>
  <inkml:trace contextRef="#ctx0" brushRef="#br0" timeOffset="351825.7126">11853 10817 0,'0'0'0,"0"0"16,0 0-16,0 0 0,-20 22 0,20-22 16,-23 29-16,8-11 0,0 0 0,0 5 15,2 4-15,-2 6 0,3-2 16,4-2-16,4-2 0,4 0 0,3-5 15,8-5-15,6-5 16,2-5-16,2-4 0,3-3 16,4-4-16,-2-3 0,1-4 0,-1-6 15,2-5 1,-2-1-16,0 1 0,3-11 16,0-3-16,-6 2 0,-3 3 0,-6 5 15,-2 4-15,-4 4 16,-1 4-16,-4 4 0,-2 3 15,-3 7-15,-2 4 0,-6 4 16,-5 5-16,0 2 0,0 3 0,-1 6 16,1 4-16,3 1 0,2 0 0,2 5 15,5-1-15,5-6 0,6-5 0,7-2 16,7-3-16,1-8 16,3-4-16,-7-3 0,-3 1 0,-4-1 15</inkml:trace>
  <inkml:trace contextRef="#ctx0" brushRef="#br0" timeOffset="352142.3556">12486 10864 0,'0'0'0,"0"0"16,-12 23-16,3-7 0,-2 2 16,-6 10-16,-4 3 15,2 0-15,3 1 16,-2 5-16,4-2 0,3-7 0,3-6 15,2-2-15,3-6 16,3-8-16,2-3 0,4-7 16,4-3-16,0-5 0,0-3 0,2-8 15,2-6-15,0-3 0,2 0 16,1-8-16,0 0 0,-4 5 16,-1 7-16,-2 4 0,-1 5 0,-2 5 15,-3 3-15,4 5 0,3 6 16,1 2-16,3 2 0,6 7 15,6 7-15,3 3 0,2 3 0,-2-3 16,-5-4-16,-7-3 0</inkml:trace>
  <inkml:trace contextRef="#ctx0" brushRef="#br0" timeOffset="352844.2729">13541 10899 0,'0'0'0,"0"0"0,0 0 0,0 0 15,0 0-15,-13-21 0,13 21 32,-22-16-32,8 9 0,-6 1 0,-5-2 0,-3 2 0,1 0 0,-11 2 31,1 2-31,2 2 0,6 2 0,-3 1 16,5 2-16,7 2 0,6 3 15,6 3-15,6 3 0,10 2 16,6 2-16,5 0 0,4 1 15,1-1-15,2-1 0,-1 2 16,0 0-16,-1 0 0,-7-2 16,-9-2-16,-9-4 0,-7-3 0,-5-1 0,-6-2 15,-3 0-15,-4-3 0,-4-1 16,0-2-16,1-1 0,-5-2 16,1-1-16,11 1 15,4 0-15,4 1 0</inkml:trace>
  <inkml:trace contextRef="#ctx0" brushRef="#br0" timeOffset="353283.1126">14121 10889 0,'0'0'15,"0"0"-15,0 0 0,0 0 0,0 0 16,-25-18-16,25 18 0,-32-10 16,13 6-16,-3 2 0,-2 2 15,-1 2-15,-1 4 0,-6 4 16,1 4-16,3 3 0,0 1 0,0 7 16,3 0-16,7-1 0,4-2 0,10 0 15,7 0-15,3-4 0,1-2 16,10-6-16,6-2 0,1-4 15,2-3-15,2-6 0,3-4 16,-3-1-16,-3-1 0,3-6 16,-3-2-16,-4 0 0,-2 0 0,-4 1 15,-2 1 1,-4 1-16,-2 3 0,-3 4 16,0 4-16,-4 5 0,0 0 15,-3 7-15,-1 3 0,0 3 16,-2 4-16,2 3 0,0 5 15,2-2-15,2 1 0,5-2 16,2-1-16,7 0 0,3-2 0,-2-3 16,-3-4-16,-4-1 0</inkml:trace>
  <inkml:trace contextRef="#ctx0" brushRef="#br0" timeOffset="353530.6475">14731 10729 0,'0'0'0,"0"0"16,0 0-16,-34 14 0,18-6 0,-5 6 15,-3 5-15,-6 8 0,3 4 16,-5 12-16,2 4 16,6-2-16,4-2 0,2 4 15,6-3-15,3-7 0,4-3 16,1-6-16,0-3 0,2-4 0,1-4 0,-1-4 15,1-2-15,-3-3 0,1-3 16,-6-4-16,-5-1 0,-2-6 16,1-2-16,2 2 0,3 1 15,1 1-15</inkml:trace>
  <inkml:trace contextRef="#ctx0" brushRef="#br0" timeOffset="353683.9661">14555 10912 0,'0'0'0,"8"0"0,6 0 0,1 2 16,2 1-16,8 0 0,4 1 15,-1 1-15,1-2 0,0 0 16,-6 0-16,-4-1 0</inkml:trace>
  <inkml:trace contextRef="#ctx0" brushRef="#br0" timeOffset="354031.7539">14638 11075 0,'0'0'0,"0"0"0,0 0 0,0 0 15,0 0-15,32 8 0,-1033-8 16,2034 2-16,-1033-2 0,44 0 16,-15-3-16,1-1 0,1 0 0,8-3 15,2-2-15,-3 1 0,-3-2 16,5-2-16,-4-2 0,-7-1 15,-6 1-15,-8-3 16,-6-1-16,-6 3 16,-4 2-16,-7 1 0,-7 1 15,-1 4-15,-2 2 0,-6 5 16,-6 3-16,2 1 0,2 5 0,-3 6 16,-2 4-16,4 3 0,3 2 15,1 8-15,5 0 16,8-2-16,7-2 0,10 0 0,10 0 0,5-3 15,3-5-15,9-1 0,7-5 16,3-3-16,3-3 0,-5 0 16,-12-3-16,-6-1 0</inkml:trace>
  <inkml:trace contextRef="#ctx0" brushRef="#br0" timeOffset="354332.1019">14297 10886 0,'0'0'15,"0"0"-15,0 0 0,0 0 0,25-3 16,-25 3-16,30-1 0,-30 1 16,42 1-16,-15 1 0,5-1 0,1 2 15,1-2-15,14-1 0,3-1 16,6-1-16,-5 4 0,-10-1 0,-8 0 16,-6-1-16</inkml:trace>
  <inkml:trace contextRef="#ctx0" brushRef="#br0" timeOffset="354648.2833">15602 10646 0,'0'0'16,"0"0"-16,0 0 0,0 0 0,-14 21 0,14-21 16,-19 33-16,7-12 15,-1 3-15,-4 6 0,-3 4 16,-3 9-16,1-2 0,-2 8 16,3-3-1,3-6-15,4-5 0,-1 3 0,4-6 16,3-4-16,1-6 0,4-4 15,2-5-15,2-6 0,2-3 16,-1-2-16,0 0 0,-2-2 16</inkml:trace>
  <inkml:trace contextRef="#ctx0" brushRef="#br0" timeOffset="355071.7557">15719 10865 0,'0'0'0,"0"0"0,0 0 0,0 0 15,0 0-15,-6 24 0,6-24 16,-11 30-16,4-12 0,-4 4 16,-4 4-1,3-3-15,2 1 0,1 1 0,4-1 16,4-2-16,4-3 16,6-5-16,5-4 0,2-3 0,1-3 15,5-4-15,4-3 0,5-4 16,-1-3-16,1-5 0,1-3 15,-3-2-15,-1-3 0,0-3 16,-4-1-16,-4 5 0,-2 3 0,-5 5 0,-3 4 16,-2 3-16,-3 3 0,-3 4 15,-3 4-15,-1 6 0,-2 3 16,-2 6-16,0 7 0,-3 3 16,-2 5-16,0 2 15,-1 3-15,2-5 0,2-3 0,-2 2 16,1-2-16,0-4 0,1-2 0,-2-4 0,0-2 15,-1-3-15,0-5 0,-6-3 16,-4-2-16,0-3 0,-2-3 16,1-5-16,1-3 0,0-2 15,1-1-15,6-7 0,3-5 16,2 3-16,3 5 0,0 3 16</inkml:trace>
  <inkml:trace contextRef="#ctx0" brushRef="#br0" timeOffset="355549.6228">16691 10714 0,'0'0'0,"0"0"15,0 0-15,-1 23 0,1-23 0,-9 31 16,-2-6-16,-2 3 0,-3 2 15,-8 14-15,0 3 16,0-2-16,1-4 0,-2 6 0,1 3 31,4-10-31,5-7 0,3-8 0,2-5 16,2-5-16,3-2 0,4-10 16,3-6-16,1-2 0,1-3 15,4-7-15,3-3 0,0-4 16,1-2-16,4-4 0,1-2 15,2 3-15,2 4 0,4-3 16,2 2-16,-3 4 0,-2 6 0,4 5 0,2 7 16,-2 2-16,-2 2 0,-2 5 15,-2 1-15,-4 2 0,-1 1 16,-3 4-16,-2 5 0,-6-4 16,-2 1-16,-4-1 0,-5 0 15,-2-1-15,-4-2 0,-4 0 16,-5 2-16,1-2 0,0 2 0,-6-4 15,-2-1-15,0-1 0,1-2 0,0-2 16,2-2-16,8-8 0,3-5 16,4 2-16,2 2 0,3 2 15</inkml:trace>
  <inkml:trace contextRef="#ctx0" brushRef="#br0" timeOffset="355890.0689">16889 11091 0,'0'0'16,"0"0"-16,0 0 0,0 0 16,23 11-16,-23-11 0,22 7 15,-22-7-15,27 6 0,-8-4 0,3-3 16,0-1-16,-1 0 0,7-4 0,-2-3 16,-2 1-16,-2-2 0,-2-1 15,-1-3-15,-4-1 0,-1 0 0,-5-2 16,-4-2-16,-3 1 15,-2 0-15,-5 0 0,-6 3 16,1 6-16,-1 2 0,-8 3 0,-4 2 16,-1 7-1,-2 3-15,-1 6 0,-2 3 16,3 4-16,1 4 0,4 3 16,3 2-16,0 2 0,4-2 0,9-1 15,7 0-15,8-4 0,5-1 16,7-5-16,5-2 0,4-6 0,2-4 15,6-7-15,4-6 16,-3-1-16,-4-5 0,-3 2 0,-9 3 16,-5 1-16</inkml:trace>
  <inkml:trace contextRef="#ctx0" brushRef="#br0" timeOffset="356105.872">17758 10766 0,'0'0'0,"0"0"0,0 0 16,-13 22-16,13-22 0,-21 30 16,6-6-16,-4 2 0,-1 3 0,-6 10 15,-1 3-15,1 5 0,5-3 16,4-5-16,5-2 0,2-1 16,4-7-16,6-6 0,5-2 15,7-6-15,6-2 0,3-8 0,3-5 16,-3-3-16,1-6 0,-1 2 15,-4 1-15,-4 1 0</inkml:trace>
  <inkml:trace contextRef="#ctx0" brushRef="#br0" timeOffset="356322.191">18171 10846 0,'0'0'16,"0"0"-16,0 0 0,0 0 0,-15 24 15,15-24-15,-28 37 0,10-14 16,-1 1-16,2 4 0,1 4 15,0 4-15,3-2 0,3 4 16,5-2-16,6-6 0,5-4 0,8-7 31,8-2-31,0-4 0,0-2 0,4-5 16,1-4-16,-1-5 0,-3-1 16,-1 1-16,-5 0 0,-3 1 15</inkml:trace>
  <inkml:trace contextRef="#ctx0" brushRef="#br0" timeOffset="356475.4817">17924 11024 0,'0'0'0,"0"0"0,0 0 16,0 0-16,30-6 0,-30 6 0,45 4 16,-15-1-16,3 0 0,6 1 15,6-1-15,5 0 0,-8 1 0,-7-2 16</inkml:trace>
  <inkml:trace contextRef="#ctx0" brushRef="#br0" timeOffset="356976.8749">19259 11094 0,'0'0'0,"0"0"0,0 0 0,0 0 16,3-19-16,-3 19 0,0 0 0,-4-25 16,4 25-16,-15-20 0,3 11 31,-1-1-31,-1 0 0,-4 2 0,-2 2 0,-2 2 0,-2 3 0,-8 2 16,0 4-16,0 3 15,0 2-15,2 4 0,2 2 16,-2 5-16,6 1 0,5 2 15,5 2-15,5-1 0,5-1 0,10-2 16,7 0-16,5-4 0,3-4 16,7-4-1,7-4-15,3-4 0,-3-3 0,1-4 16,-1-3-16,-3-3 16,-2-4-16,-6-3 0,-3-2 15,-5-1-15,-2 1 0,-5 0 16,-3 1-16,-1 2 0,-2 3 0,-1 4 15,-1 4-15,-1 3 0,0 3 16,-3 3-16,-2 4 0,1 3 0,0 3 0,0 4 16,1 3-16,1 3 0,1 1 15,3-1-15,2 1 0,3-3 16,2-1-16,4-2 0,5-3 16,3-5-16,2-3 0,-5-1 15,-2-1-15,-3-1 0</inkml:trace>
  <inkml:trace contextRef="#ctx0" brushRef="#br0" timeOffset="357366.2643">19600 11024 0,'0'0'0,"0"0"0,0 0 15,0 0-15,-15 27 0,15-27 0,-20 29 16,9-11-16,0 2 0,0 1 0,0 0 15,1-2-15,2 0 0,0 0 16,2-3-16,3-4 0,1-2 16,2-4-16,2-4 0,2-3 15,2-4-15,2-3 0,0-3 16,2-4-16,1-3 16,0-1-16,2-5 15,1 2-15,2-1 0,5-1 16,1 3-16,0 3 0,-1 4 0,3 4 15,-1 5-15,0 4 0,0 2 16,-1 3-16,0 4 0,-3 2 16,-4 3-16,-4 3 0,-2 5 15,-2 0-15,-3 2 0,-3 1 0,-3 3 0,-1-1 16,-1 2-16,0-4 16,0-2-16,1-2 0,2-2 0,5-2 15,2-4 1,4-3-16,1-4 0,-2-1 0,-1 0 15,-3-1-15</inkml:trace>
  <inkml:trace contextRef="#ctx0" brushRef="#br0" timeOffset="357778.6663">20517 11180 0,'0'0'0,"0"0"0,0 0 16,5-20-16,-5 20 0,-3-19 15,-3 8-15,-1 0 0,-3-1 0,-3 1 16,-3 2-1,-4 1-15,-2 3 0,-9 2 16,-1 4-16,-1 3 0,-1 4 16,1 4-16,0 4 0,-2 6 15,4 4-15,6 0 0,5 2 16,6-3-16,7-2 0,7 3 16,7-2-16,11-7 0,9-3 15,6-6-15,5-4 0,1-4 0,0-4 0,4-5 16,3-5-16,-6-6 0,-1-4 15,4-10-15,-2-4 0,-5-2 16,-3-2 0,-5 2-16,-5 0 0,-3 0 15,-6 5-15,-3 7 0,-3 5 16,-3 6-16,0 3 0,-3 8 16,-2 4-16,-1 7 0,-2 5 0,-3 5 15,-3 7-15,-4 5 0,-2 3 16,-3 6-16,0 3 0,2 3 15,2 2-15,0 6 0,5-1 16,4-6-16,3-3 0,0-9 16,0-9-16,1-4 0</inkml:trace>
  <inkml:trace contextRef="#ctx0" brushRef="#br0" timeOffset="358327.3731">21638 11039 0,'0'0'0,"0"0"16,0 0-16,-20-11 0,20 11 0,-24-8 15,24 8-15,-39-6 0,17 3 16,-1 2-16,-1 0 0,-6 1 16,3 1-16,2 0 0,2 3 15,4-1-15,4 3 0,7 2 16,7 3 0,4 2-16,4 2 0,4 0 15,3 4-15,4-2 0,3-2 0,3 7 16,-1 1-16,-4-2 15,-5-4-15,-4 0 0,-4-3 0,-5 1 16,-3-3-16,-11-1 0,-9-3 16,-3-1-16,0-1 0,-6-3 15,-5-1-15,3 1 0,3 0 0,-1-4 16,3-2-16,9-3 0,4-4 0,4 3 16,2 0-16,3 3 0</inkml:trace>
  <inkml:trace contextRef="#ctx0" brushRef="#br0" timeOffset="358581.4954">22123 10923 0,'0'0'0,"0"0"15,0 0-15,0 0 0,-15 28 0,15-28 16,-26 36-16,8-15 15,-5 3-15,-4 11 0,-1 3 0,5-2 16,3-2-16,2 3 0,3-2 0,6-6 16,4-3-16,9-4 0,9-4 15,3-4-15,5-3 0,2-6 16,4-2-16,0-6 0,2-4 0,-3 0 16,-5 2-16,-4 2 0</inkml:trace>
  <inkml:trace contextRef="#ctx0" brushRef="#br0" timeOffset="358744.3207">21868 11046 0,'0'0'0,"0"0"16,0 0 0,0 0-16,28 0 0,-28 0 0,41 3 15,-16-1-15,4 1 0,4 0 16,5 0-16,10 2 0,-2 2 0,2-1 15,-10-1-15,-7-1 16</inkml:trace>
  <inkml:trace contextRef="#ctx0" brushRef="#br0" timeOffset="359129.9721">22688 11042 0,'0'0'0,"0"0"16,0 0-16,-25 15 16,14-7-16,-4 3 0,-5 2 15,-4 6-15,-1 1 0,3 2 16,0 3-16,6-2 0,4-2 0,4 3 16,7-3-16,4-3 15,5-4-15,11-5 0,8-2 16,2-2-16,2-1 0,3-6 0,3-2 15,-2-3-15,-3-1 0,5-7 0,-1-4 16,-7-1-16,-5 0 16,-6-2-16,-7 0 0,-7 1 0,-5 3 0,-8 0 15,-6 2-15,-4 4 0,-2 2 16,-6 2-16,-6 3 16,4 2-16,3 3 0,-1 3 0,1 4 15,3 1-15,3-1 0,6 3 0,7 1 16,5-3-16,5-1 0,0-3 0,-1 0 15,1-1-15</inkml:trace>
  <inkml:trace contextRef="#ctx0" brushRef="#br0" timeOffset="359619.9171">23324 11073 0,'0'0'0,"0"0"16,0 0-16,0 0 0,-15 23 0,15-23 16,-15 26-16,5-11 0,-1 3 15,0 0-15,1 1 0,2 1 0,2 0 16,2 3-16,7-2 0,2-3 16,3-2-16,4-4 0,4-4 15,3-1 1,2-4-16,2-3 0,3-4 15,-2-2-15,-1-2 0,8-7 0,1-5 16,-3 0-16,-3 0 0,-3-1 16,-2-4-16,-3 5 0,-3 1 15,0 0-15,-4 4 0,-4 4 0,0 5 16,-5 3-16,-3 6 16,-1 3-16,-3 3 0,0 7 0,-2 6 15,1 0-15,0 1 0,4 3 16,2 1-16,2-3 0,3-3 15,4-2-15,5 0 0,2-4 0,3-4 0,3-3 16,2-3-16,1-3 0,0-2 16,2-6-16,2-6 15,-2-3-15,-2-3 0,5-12 0,1-6 16,-3 0-16,-1 1 0,-3-1 16,-2 0-16,-4 6 15,-5 5-15,-1-1 16,-3 5-16,-4 5 0,-2 5 0,-8 6 15,-4 5-15,2 0 0,1 0 0,2 0 16</inkml:trace>
  <inkml:trace contextRef="#ctx0" brushRef="#br0" timeOffset="364461.9039">24777 10922 0,'0'0'0,"0"0"16,0 0-16,0 0 0,0 0 0,0 0 16,-10 24-16,10-24 0,-15 24 0,2-6 15,-4 4-15,-1 1 16,0 0-16,0 5 0,-2 2 15,-2 6-15,2-4 0,1 3 0,6-2 16,5-7-16,5-4 0,6-3 16,6-3-1,3-4-15,2-2 0,6-5 16,5-5-16,0-3 0,0-2 0,1-2 16,-1-1-16,-4 1 0,-5 2 15,-2 1-15</inkml:trace>
  <inkml:trace contextRef="#ctx0" brushRef="#br0" timeOffset="364646.824">24426 11128 0,'0'0'0,"0"0"16,0 0-16,35-6 0,-16 4 0,6 0 15,6-1-15,10-1 16,1 0-16,13 0 15,3-1-15,-7 1 0,-3 0 16,-4 0-16,-9 2 0,-7-1 16</inkml:trace>
  <inkml:trace contextRef="#ctx0" brushRef="#br0" timeOffset="365101.5422">25293 10812 0,'0'0'0,"0"0"16,0 0-16,0 0 0,-14 27 0,6-10 0,-5 5 16,-1 3-16,-1 2 0,-7 10 15,-1 4-15,0-2 0,3-2 16,-5 5-16,3-2 0,0-2 15,5-8-15,2-7 0,4-6 16,2-4-16,4-4 0,4-5 16,3-3-16,3-4 15,3-1-15,1-7 0,2-5 16,0-3-16,0-1 0,6-3 16,2-2-16,2 2 0,3 2 15,-2 3-15,-1 2 0,-1 4 16,0 2-16,5 5 0,-1 4 15,-7 2-15,-1 3 0,-3 4 16,-2 5-16,-2-1 0,-1 2 0,-4 7 0,-2 4 16,-3 1-16,-1-1 0,-1 1 15,-1 0-15,0-4 0,0-1 16,-1 1-16,2 0 0,2-9 16,1-2-16,0-3 0,0-1 15,0 0-15</inkml:trace>
  <inkml:trace contextRef="#ctx0" brushRef="#br0" timeOffset="365417.7977">25575 11244 0,'0'0'16,"0"0"-16,0 0 0,24 4 0,-24-4 15,31 5-15,-12-3 0,2-1 0,1 0 16,9-1-16,2-1 0,-2-1 15,-2-3-15,1-1 0,-1-1 16,-3-1-16,-3-1 0,1-5 16,-6-2-16,-6 0 0,-4 2 15,-9-3-15,-7-2 0,-2 3 16,-3 1-16,-5 3 0,-4 6 0,-3 1 0,-2 4 31,-1 7-31,-1 5 0,1 2 16,-1 3-16,-1 11 0,4 6 15,6-2-15,6-2 0,10 1 0,10 1 16,4-3-16,4-4 0,11 0 16,8-1-16,3-4 0,-1-4 15,-3-1-15,-8-5 0,-6-1 0</inkml:trace>
  <inkml:trace contextRef="#ctx0" brushRef="#br0" timeOffset="369092.4521">26882 11007 0,'0'0'0,"0"0"0,0 0 15,0 0 1,0 0-16,0 0 0,0 0 16,-17 22-16,17-22 0,-23 20 15,6-5-15,1 3 0,-2 1 16,-2 3-16,-2 3 0,-6 7 0,2 0 15,2 0-15,2 2 16,-1 2-16,4-3 0,4-2 0,6-2 16,3-4-16,4-3 0,7-4 0,6-4 15,3-4-15,1-4 0,6-4 16,3-5-16,2-2 0,0-1 16,1-7-16,-1-5 0,-4 3 0,-4 4 15,-4 1-15</inkml:trace>
  <inkml:trace contextRef="#ctx0" brushRef="#br0" timeOffset="369261.7945">26478 11191 0,'0'0'0,"10"0"15,5-1-15,3 1 16,2 0-16,12 0 0,4-1 15,11-1-15,3 1 0,-10 1 0,-8-1 16,-6-1-16</inkml:trace>
  <inkml:trace contextRef="#ctx0" brushRef="#br0" timeOffset="369732.1545">27440 11198 0,'0'0'0,"0"0"15,0 0-15,0 0 0,0 0 0,0 0 16,0 0-16,-6-21 0,6 21 0,0 0 16,-18-19-16,18 19 15,-19-11-15,5 7 0,-4 1 0,0 2 16,-2 1-16,-3 3 0,-4 2 15,-7 5-15,1 3 0,0 6 16,1 3-16,-2 7 0,4 1 16,3 0-16,4 2 0,7-5 0,5-3 0,8 5 15,10-2-15,4-9 0,3-6 16,13-5-16,8-6 0,0-2 16,0-3-16,1-6 0,3-4 15,-6-2-15,-4 0 16,1-2-16,-1 0 0,-4-2 0,-3 0 0,-1-2 15,-4 2 1,-7 6-16,-3 1 0,-2 4 16,-2 3-16,-2 4 0,-1 2 15,-5 8-15,-2 3 0,0 2 16,1-1-16,0 7 0,2 5 16,3 0-16,1 0 0,3-1 15,5 2-15,2-4 0,3-1 16,-3-4-16,-1-3 0,-3-3 0</inkml:trace>
  <inkml:trace contextRef="#ctx0" brushRef="#br0" timeOffset="370180.3123">27980 10998 0,'0'0'0,"0"0"0,0 0 0,-13 19 15,13-19-15,-20 29 0,6-4 16,-1 1-16,-2 5 0,-6 12 16,-1 5-16,-4 5 0,4-8 15,4-3-15,5-3 16,-1-1-16,4-8 0,3-9 16,4-5-16,1-9 0,2-7 15,1-5-15,1-5 0,0 0 16,0-2-16,2-7 0,3-8 15,0 2-15,2 2 0,4-2 16,3 0-16,1 3 0,0 3 0,8 1 16,4 4-16,1 4 0,3 3 0,3 6 15,3 3-15,-2 4 0,-1 1 16,-1 4-16,-1 3 0,-6 3 16,-6 1-16,-1 1 0,-2 0 15,-7-2-15,-5 0 0,-7 1 16,-7-1-16,-6-1 0,-5-2 0,-8 0 15,-5-3 1,-3-1-16,-4-1 0,-2-4 16,-1-4-16,7-3 0,4-3 0,4 0 15,7 2-15,6 0 16</inkml:trace>
  <inkml:trace contextRef="#ctx0" brushRef="#br0" timeOffset="370396.3922">28578 10932 0,'0'0'0,"0"0"15,0 0-15,-13 28 0,6-13 0,-2 6 16,-2 7-16,-3 4 16,-3 3-16,-6 14 15,-6 12-15,3-5 16,5-3-16,0 2 0,4-5 15,3-8-15,3-5 0,3-7 16,2-8-16,3-7 0,-1-4 16,2-3-16</inkml:trace>
  <inkml:trace contextRef="#ctx0" brushRef="#br0" timeOffset="370734.4159">28665 11346 0,'0'0'0,"0"0"16,21 2-16,-7 0 0,3 0 0,3-1 16,3 0-16,7 0 0,1 2 0,-3-4 15,0-2-15,-2-1 0,1-1 16,2-4-16,0-2 0,-6-1 16,-4-1-16,-8-3 0,-5-4 15,-5 1-15,-6 1 0,-4 0 16,-4 1-16,-6 3 0,-4 2 0,-4 7 15,-5 4 1,-4 6-16,-1 3 0,-7 9 16,2 4-16,3 1 0,5 3 15,6 3-15,4 2 0,11 0 16,8-1-16,10 5 0,10-1 16,7-8-16,8-2 0,17 4 0,7-2 15,1-7-15,1-6 0,-14-2 16,-11-2-16,-8-3 0</inkml:trace>
  <inkml:trace contextRef="#ctx0" brushRef="#br0" timeOffset="372903.935">29429 11771 0,'0'0'0,"0"0"0,0 0 16,0 0-16,0 0 0,0 0 15,0 0-15,0 0 0</inkml:trace>
  <inkml:trace contextRef="#ctx0" brushRef="#br0" timeOffset="381895.2839">19753 11748 0,'0'0'16,"0"0"-16,0 0 0,0 0 15,0 0-15,0 0 0,-4-19 16,4 19-16,0 0 0,-29-4 0,8 9 16,-4 1-16,-3 3 0,-6 3 15,-6 4-15,-12 8 0,1 2 0,-14 11 16,-1 4-16,-7 4 0,6-2 0,0 10 16,10 2-16,10-9 15,11-7-15,4-6 0,9-9 0,11-9 16,7-7-16,13-11 0,9-6 15,-6 3-15,-3 1 0,-1 2 16</inkml:trace>
  <inkml:trace contextRef="#ctx0" brushRef="#br0" timeOffset="382096.0525">19643 11676 0,'0'0'16,"0"0"-16,0 0 0,0 0 0,0 0 15,20 20-15,-20-20 0,8 29 16,-5-9-16,0 6 15,-2 6-15,-1 4 16,-1 1-16,2 14 0,1 1 0,2 4 16,2-6-16,2 3 0,-1-6 15,1-9-15,-1-7 0,-3-6 16,-1-7-16,0-5 0,-3-4 16,-5-8-16,-3-6 0,2 1 15,0 1-15,2 2 0</inkml:trace>
  <inkml:trace contextRef="#ctx0" brushRef="#br0" timeOffset="382243.262">19214 12030 0,'0'0'0,"0"0"0,0 0 0,0 0 16,29-2-16,-29 2 16,45-1-16,-18 0 0,4-1 15,4 1-15,5 1 0,11-1 16,-1 0-16,1 1 0,-9 0 15,-8 0-15</inkml:trace>
  <inkml:trace contextRef="#ctx0" brushRef="#br0" timeOffset="382698.1241">20332 12093 0,'0'0'0,"0"0"0,0 0 15,0 0-15,0 0 0,0 0 16,0 0-16,0 0 0,-19-27 15,19 27-15,-19-21 0,8 10 16,0 1-16,-4-1 16,-4 1-16,0 2 0,-1 0 15,-2 4-15,-1 1 0,-8 3 16,1 5-16,1 6 16,-1 4-16,2 3 0,2 2 15,1 7-15,6 1 0,7-3 16,5-1-16,8-5 0,7-3 15,7-6-15,7-3 0,5-8 0,3-7 0,4-5 16,3-5-16,6-7 0,-1-2 16,-3-1-16,-3-2 0,2-10 15,-6-3-15,-7 0 0,-5 1 0,-6 6 16,-4 4-16,-3 9 16,-3 6-16,-3 6 0,-2 4 15,-4 9-15,-4 7 0,-2 6 0,-5 9 0,0 5 16,-1 4-16,2 5 0,0 4 15,4 1-15,4 2 0,3 4 16,5-2-16,7-9 0,4-6 16,7-9-16,5-6 0,2-9 15,0-7-15,-6 0 0,-5-1 16,-4 1 0</inkml:trace>
  <inkml:trace contextRef="#ctx0" brushRef="#br0" timeOffset="382914.1234">20811 11961 0,'0'0'0,"0"0"16,0 0-16,0 0 0,0 0 16,0 0-16,-12 30 0,12-30 15,-14 38-15,6-12 0,-1 5 0,0 2 0,1 2 16,-4 10-16,1-1 0,0-2 16,-1-2-16,-3 3 0,-1-5 15,2-5-15,0-6 0,-2-3 16,-1-3-16,-6-6 0,-5-4 0,-3-7 15,-1-6-15,0-5 0,0-6 16,-4-12 0,3-9-16,6 6 0,6 7 15,6 4-15</inkml:trace>
  <inkml:trace contextRef="#ctx0" brushRef="#br0" timeOffset="383045.7791">20744 11681 0,'0'0'0,"0"0"0,0 0 16,23 7-16,-23-7 0,23 12 16,-10-2-16,1 2 0,-1 3 0,-1-2 15,-2-2 1,-1-1-16</inkml:trace>
  <inkml:trace contextRef="#ctx0" brushRef="#br0" timeOffset="383431.2893">21081 11940 0,'0'0'0,"0"0"16,0 0-16,-13 21 0,13-21 15,-18 29-15,6-11 0,-1 4 16,-1 2-16,-2 5 16,3-2-16,3-1 0,3-2 15,6-2-15,6-3 0,4-3 16,3-4-16,4-6 15,4-5-15,2-1 0,2-1 0,6-7 16,0-6-16,0-5 0,-1-5 16,1-5-16,1-4 15,0-4-15,-6 2 0,-5 7 0,-5 6 0,-4 7 16,-3 2-16,-3 5 0,-3 4 16,-4 6-16,-4 5 0,-3 5 15,-4 7 1,-1 5-16,-3 1 0,2 5 15,2 5-15,2 2 0,5-4 0,8-2 16,8 0-16,4-5 0,3-5 16,5-9-16,5-7 0,2-4 0,4-2 15,-6-1-15,-6 1 16,-6 1-16</inkml:trace>
  <inkml:trace contextRef="#ctx0" brushRef="#br0" timeOffset="383700.4131">21972 11960 0,'0'0'0,"0"0"0,0 0 0,-23-10 0,23 10 0,-27-4 16,8 2-16,-3 2 0,-4 1 16,-8 2-16,-2 4 15,4-1-15,3 2 0,-2 5 0,5 1 16,6 1-16,4 0 0,11 2 16,7 2-16,6-1 15,4-1-15,4 0 16,4 0-16,-1 0 0,-1 0 0,-4-4 0,-1-1 0,-4-1 15,-3-1-15,-11 0 0,-6-1 16,-3 0-16,-4 2 0,-6-4 16,-5-2-16,2-1 0,-1 1 15,1-5-15,-1-3 16,6 0-16,4 1 0,4 0 16</inkml:trace>
  <inkml:trace contextRef="#ctx0" brushRef="#br0" timeOffset="383932.277">22297 11782 0,'0'0'0,"0"0"0,0 0 0,0 0 0,-13 22 16,13-22-16,-25 33 0,7-10 16,-2 3-16,-2 3 0,-2 4 15,-4 9-15,4 0 0,1 5 16,5-5-16,6-5 0,4-5 0,7-1 15,6-2-15,5-7 0,4-3 16,4-5 0,1-1-16,5-6 0,1-3 0,4-7 15,-2-5-15,-5 1 16,-5 3-16,-4-1 0</inkml:trace>
  <inkml:trace contextRef="#ctx0" brushRef="#br0" timeOffset="384079.6381">22004 12016 0,'0'0'0,"0"0"16,0 0-16,30-1 0,-30 1 0,43 0 15,-15 0-15,6 0 0,2 0 16,2 0-16,-4 0 0,-7 0 16</inkml:trace>
  <inkml:trace contextRef="#ctx0" brushRef="#br0" timeOffset="384549.7294">23022 11946 0,'0'0'0,"0"0"0,0 0 15,0 0-15,0 0 0,-15 28 0,15-28 16,-22 29-16,9-14 0,-1 4 15,-3 4-15,3 0 0,1 2 16,-1 3-16,4-2 0,5-2 16,3-2-16,7-4 0,8-4 15,3-4-15,0-5 0,12-4 0,6-4 0,-2-4 16,-2-2-16,5-6 0,5-6 16,-4-1-16,-3-1 0,4-5 15,-4-2-15,-8 8 0,-5 4 16,-1 3-16,-5 4 0,-7 5 15,-3 3-15,-5 8 0,-3 7 16,-1 0 0,-1 4-16,-3 9 0,-2 9 15,-1 3-15,-1 2 0,-1 9 0,0-1 16,2-3-16,2-3 0,-2 5 16,-1-1-16,2-7 0,0-4 0,-1-5 15,0 0 1,-3-6-16,-3-4 0,-6-6 0,-6-4 15,-1-5-15,-1-7 0,-5-5 0,-5-5 16,4-1-16,3-1 0,4-8 16,4-8-16,7-3 0,7-3 0,3 9 15,2 7-15,2 5 0</inkml:trace>
  <inkml:trace contextRef="#ctx0" brushRef="#br0" timeOffset="384888.2792">23608 12096 0,'0'0'0,"0"0"16,-15 16-16,15-16 0,-26 30 0,11-11 16,-2 2-16,-1 5 0,1 1 0,6-3 15,4-1-15,5-1 0,3-3 16,10-4-16,7-3 0,5-5 15,4-3-15,5-4 0,4-4 16,0-5-16,0-4 0,-1-6 16,0-2-16,2-6 0,-7 0 0,-8 0 15,-7-1 1,-10 3-16,-6 4 0,-11 0 16,-9 2-1,-8 5-15,-5 3 0,-5 4 0,-4 4 16,-5 3-16,3 3 0,9 3 15,5 4-15,8-1 0,5-1 0,10 1 16,7 0-16,0-3 0,1-2 0,0 0 16</inkml:trace>
  <inkml:trace contextRef="#ctx0" brushRef="#br0" timeOffset="385289.4128">24116 12081 0,'0'0'0,"0"0"0,-17 15 15,5-3-15,-2 1 0,-3 8 0,-1 3 16,0 1-16,2 2 0,-1 6 16,5-2-16,6-4 0,3-1 15,6-7-15,3-2 0,7-2 16,6-3-16,4-7 0,6-7 0,3-1 15,3-1-15,-2-5 0,-1-6 16,7-7-16,-1-4 0,-1-3 16,-2-4-16,-6 0 0,-5 1 0,-3 4 15,-6 7-15,-4 5 0,-3 6 16,-6 2 0,-2 3-16,-4 3 0,-5 6 0,-2 5 0,-3 6 15,-2 1-15,-1 4 0,0 4 16,1 4-16,4-2 0,4 0 0,4 1 15,6-2-15,6-3 0,7-4 16,6-3-16,5-2 0,4-7 16,3-5-16,-8 0 0,-5-1 15,-4 2 1</inkml:trace>
  <inkml:trace contextRef="#ctx0" brushRef="#br0" timeOffset="385583.5662">24757 12126 0,'0'0'0,"0"0"0,-10 20 0,1-4 0,-2 2 0,-2 4 15,-1 4 1,-2 8-16,3-3 0,2-4 0,2-5 16,1 0-16,4-6 15,1-5-15,0-4 0,3-7 0,3-5 16,0-3-16,0-2 0,5-9 15,2-5-15,0 1 0,1 0 0,3-3 16,2 2-16,-3 4 0,-1 3 0,4 7 16,5 6-16,3 3 0,1 2 15,6 5-15,4 5 16,-2-1-16,-2 1 0,-2-1 0,-6-3 16,-6-1-16</inkml:trace>
  <inkml:trace contextRef="#ctx0" brushRef="#br0" timeOffset="391502.9758">26038 12232 0,'0'0'0,"0"0"0,0 0 15,0 0-15,9-25 0,-9 25 0,2-20 16,-3 9-16,-1-1 0,-5-1 16,-4 0-16,-3 0 15,-3 2-15,-7 0 0,-7 2 0,-8 0 16,1 4-16,-14 3 16,-2 4-16,2 1 15,3 3-15,-3 4 16,7 4-16,10 0 0,10 0 0,8 3 15,9 4-15,10 0 16,10 1-16,17 0 0,13 2 16,-2-5-16,-1-3 0,7 3 0,2 0 15,-6-1-15,-5-1 0,-9-4 0,-9-2 0,-6 0 16,-8 1-16,-13 0 0,-10 1 16,-3-4-16,-5-1 0,-7 0 15,-4-1-15,1-2 0,3-3 0,-2-2 16,3-4-16,8 1 0,6 1 15,5 0-15</inkml:trace>
  <inkml:trace contextRef="#ctx0" brushRef="#br0" timeOffset="391826.1434">26118 12372 0,'0'0'0,"0"0"15,17 6-15,-6-2 0,1-1 0,6-2 16,4 1-16,1-2 0,1-2 16,5-1-16,-2-2 15,-1-3-15,-3-2 0,0-3 0,-4-2 16,-4-2-16,-3 0 0,-6-3 16,-5-3-16,-9 3 15,-7 1 1,-3 5-16,-1 3 0,-7 9 15,-7 7-15,0 3 0,-1 4 16,-1 9-16,6 4 0,8 2 16,8 2-16,7 2 0,7 0 15,10-2-15,8-1 0,11-2 16,8-4-16,6-4 0,6-5 16,-5-1-16,-12-2 0,-7-3 0</inkml:trace>
  <inkml:trace contextRef="#ctx0" brushRef="#br0" timeOffset="392177.9727">27151 12349 0,'0'0'0,"0"0"15,-19-5-15,2 4 0,-3-1 0,-4 2 16,-5 3-16,-13 2 0,-3 2 0,1 3 16,1 3-16,-5 5 15,3 2-15,2 4 0,9 1 16,10-4-16,9-2 0,12 0 0,12-1 15,10-4-15,7-4 0,11-6 16,7-4 0,2-3-16,3-3 0,-2-4 15,-1-4-15,4-5 0,-4-2 0,-7-2 16,-7 0-16,-6 1 16,-4 3-16,-7 3 0,-6 4 15,-5 4-15,-2 3 0,-4 5 16,-4 5-16,-1 2 0,-2 5 0,-1 6 15,0 5-15,5-1 0,2 1 0,4 5 16,4 1-16,5-4 0,3-1 16,6-5-16,4-1 0,-5-5 15,-4-2 1,-3-3-16</inkml:trace>
  <inkml:trace contextRef="#ctx0" brushRef="#br0" timeOffset="392397.4724">27619 12123 0,'0'0'15,"0"0"-15,0 0 0,-20 26 0,20-26 16,-22 36 0,8-11-16,-3 9 0,-2 7 15,0 5-15,1-4 0,2 7 16,7-2-16,3-7 0,5-5 0,8 0 15,7-6-15,0-7 0,1-5 16,7-9-16,5-9 0,-2-7 16,-1-5-16,-7 3 0,-2 3 15,-4 1-15</inkml:trace>
  <inkml:trace contextRef="#ctx0" brushRef="#br0" timeOffset="392543.6901">27374 12360 0,'0'0'16,"0"0"-16,25 2 0,-25-2 16,38 5-16,-8-3 0,8 0 0,14 0 0,1 1 15,0-1-15,-10-1 16,-8 0-16</inkml:trace>
  <inkml:trace contextRef="#ctx0" brushRef="#br0" timeOffset="392991.7052">28503 12003 0,'0'0'16,"0"0"-16,0 0 0,-5 26 15,5-26-15,-16 35 0,2-8 16,-1 4-16,0 5 0,-5 16 0,0 6 15,0 3-15,4-7 0,0 2 16,5-8-16,3-9 0,1-7 0,0-3 16,3-9-16,0-7 15,0-4-15,2-8 0,0-5 0,1-6 16,-1-3-16,2-10 16,2-9-16,1 2 0,3 1 0,5-6 15,3 0-15,5 6 0,3 5 0,8 5 16,5 4-16,6 6 0,3 5 15,2 5-15,2 5 0,3 5 16,-6 3-16,-4-1 0,-3 1 16,-9 3-16,-4 2 0,-9 0 15,-5-1 1,-11-1-16,-6-2 0,-11 0 0,-6 0 16,-6-5-16,-5-2 0,-8-2 15,-6-1-15,-6-1 0,4-3 16,5 0-16,4-2 0,10 0 15,8 1-15,5-2 0</inkml:trace>
  <inkml:trace contextRef="#ctx0" brushRef="#br0" timeOffset="393382.5839">29569 12339 0,'0'0'0,"0"0"0,-25-7 16,1 5-16,-8 0 0,-2 3 0,0 1 16,-13 5-16,-4 3 31,-5 3-31,5 2 0,-1 7 16,9 3-16,10-1 0,9-2 0,14-1 15,10-1-15,13 0 16,12 0-16,10-7 0,8-5 0,1-4 0,0-3 15,7-4-15,-2-4 16,-2-4-16,-3-3 0,-4-5 0,-3-3 16,-8 0-16,-7 1 0,-7 4 15,-3 5-15,-4 4 16,-4 3-16,-1 4 0,-3 4 16,-4 6-16,-1 7 0,4 4 15,2 5 1,3 0-16,3 3 0,6-2 0,5-1 15,-4-5-15,-3-5 0,-2-3 0</inkml:trace>
  <inkml:trace contextRef="#ctx0" brushRef="#br0" timeOffset="393615.208">30228 12347 0,'0'0'0,"0"0"15,0 0-15,-32 1 0,32-1 0,-38 6 16,11 1-16,0 3 0,-1 2 16,-7 9-16,1 2 0,5 0 0,6 0 15,5 2-15,11 0 0,8-2 16,8-4-16,10-2 0,10-1 16,5-6-16,5-3 0,12-4 15,1-3-15,0-6 0,0-4 0,-6 1 16,-11 2-16,-9 1 0</inkml:trace>
  <inkml:trace contextRef="#ctx0" brushRef="#br0" timeOffset="393793.7488">30627 12214 0,'0'0'0,"0"0"15,0 0-15,-5 30 0,5-30 16,-10 39-16,0-14 0,-2 3 0,-1 2 0,-4 9 15,1 2-15,-1 5 16,3-3-16,3-6 0,2-4 16,5-7-16,2-4 0,7-9 15,5-7-15,-2 0 0,-2-2 0,0-1 16</inkml:trace>
  <inkml:trace contextRef="#ctx0" brushRef="#br0" timeOffset="394016.6001">31030 12451 0,'0'0'0,"0"0"0,0 0 16,0 0-16,0 0 0,-32-5 16,32 5-16,-46-3 0,17 0 15,-4 0 1,-5 0-16,1 2 0,1 0 0,-9 1 16,5 1-16,-1 2 15,8 0-15,13 5 0,10 5 16,12 3-16,9 3 0,12 4 15,10 0-15,7 2 0,5 2 0,-2-2 16,-8-6-16,-9-3 0</inkml:trace>
  <inkml:trace contextRef="#ctx0" brushRef="#br0" timeOffset="394819.2862">19754 12626 0,'0'0'0,"0"0"0,0 0 16,0 0-16,-6-24 0,6 24 15,-4-9-15,2 5 0,-2 2 16,0 2-16,-1 2 16,-7 5-16,-2 5 0,-5 8 0,-3 7 15,-8 10-15,-2 4 0,-4 11 16,3 1-16,6 2 0,3 0 0,6 5 0,6-9 15,4-4-15,6-12 0,13-8 16,9-6-16,6-6 0,5-3 0,7-6 16,8-5-16,-2-5 15,-1-3-15,2-2 0,1-2 16,-5-5-16,-3-3 0,-11 4 0,-6 5 16,-6 1-1</inkml:trace>
  <inkml:trace contextRef="#ctx0" brushRef="#br0" timeOffset="395019.963">19318 12844 0,'0'0'16,"0"0"-16,24-3 0,-24 3 0,33-3 15,-11 2-15,4-1 0,11 0 16,1 1-16,3 1 0,2 0 15,10 1-15,0 0 0,-10 1 16,-8-1-16,-6 0 16</inkml:trace>
  <inkml:trace contextRef="#ctx0" brushRef="#br0" timeOffset="395314.479">20088 12921 0,'0'0'0,"0"0"0,0 0 16,-14 20-16,14-20 0,-18 23 15,7-9-15,0 2 16,1 4-16,3 0 0,3 1 16,4 3-16,7-4 0,6-2 15,6-2-15,8-6 16,7-6-16,0-2 0,1-3 0,10-6 16,2-4-16,3-4 15,-7-1-15,-7-3 0,-5-3 16,-8 1-16,-6 3 0,-11-10 0,-10-4 15,-6 9-15,-4 4 0,-11 1 0,-8 2 16,-1 5-16,-2 4 0,-16 7 16,-6 4-16,7 2 0,5-1 0,7-1 15,11 0 1,9-2-16</inkml:trace>
  <inkml:trace contextRef="#ctx0" brushRef="#br0" timeOffset="400719.3914">21090 12739 0,'0'0'15,"0"0"-15,0 0 0,0 0 0,0 0 16,0 0 0,0 0-16,-8 26 0,8-26 0,-11 25 15,4-8-15,-2 2 16,-1 0-16,0 2 15,0-1-15,1-1 0,3-1 0,0 3 16,3 0-16,3-2 0,2-2 0,3-3 16,4-1-16,3-4 0,3-4 15,7-5 1,5-4-16,2-2 0,2-2 0,6-8 16,2-4-16,-4-2 0,-2-1 15,5-6-15,-3-1 0,-5 4 16,-6 2-16,-5 4 0,-5 3 15,-3 4-15,-2 5 0,-6 3 16,-4 2-16,-5 8 16,-5 8-16,1 1 0,0-1 0,0 6 15,0 3-15,2 0 0,3 0 0,2 3 16,5 3-16,1-3 0,2-1 16,12 0-16,7-2 0,-3-8 15,-1-5-15,-5-1 0,-2-2 16,-4-2-16</inkml:trace>
  <inkml:trace contextRef="#ctx0" brushRef="#br0" timeOffset="400950.2475">21866 12779 0,'0'0'0,"0"0"0,-10 24 15,0-6-15,-2 1 16,-8 16-16,-4 9 0,0 2 15,-1 4-15,-9 15 0,0 3 0,0 5 16,5-8-16,2 2 0,3 0 16,5-19-16,5-15 0,4-11 15,3-8-15,4-12 0,4-8 0,0 3 16,-1 0-16,0 3 0</inkml:trace>
  <inkml:trace contextRef="#ctx0" brushRef="#br0" timeOffset="401167.2033">21841 12729 0,'0'0'0,"11"2"0,4 1 15,3 2-15,1 1 0,8 7 0,3 3 16,7 8 0,0 1-16,-5 2 15,-6 2-15,-5-3 0,-5-2 0,-4 1 16,-6 0-16,-9-3 0,-8 0 15,-15-1-15,-13 0 16,-13-3-16,-11-2 16,8-6-16,7-4 0,5-2 15,11 0-15,8-2 0</inkml:trace>
  <inkml:trace contextRef="#ctx0" brushRef="#br0" timeOffset="401499.0137">22491 12769 0,'0'0'15,"0"0"-15,-13 28 0,2-11 16,-2 2-16,-5 9 0,1 2 0,0 1 16,0-2-16,-1 3 15,1-2 1,4-5-16,2-5 0,1-3 0,1-6 15,3-4-15,0-5 0,4-7 16,3-6 0,2-6-16,4-5 0,2-6 0,-2 2 15,6 0-15,1 1 0,-1 4 0,-1 2 16,8 2-16,3 5 16,-5 5-16,-2 2 0,5 4 0,1 1 15,-3 3-15,1 2 0,3 3 0,2 3 16,0-11-16,-2-8 0,-1 0 15,-6 1-15,-2 3 0</inkml:trace>
  <inkml:trace contextRef="#ctx0" brushRef="#br0" timeOffset="401699.2568">22991 12924 0,'0'0'0,"0"0"0,0 0 0,-16 27 0,16-27 0,-20 25 15,5-7-15,1 2 0,-1 0 16,-1 4-16,0-3 16,3-2-16,2 0 0,1-6 15,2-2-15,1-4 0,-1-4 16,1-1-16,2 0 0,0 0 16</inkml:trace>
  <inkml:trace contextRef="#ctx0" brushRef="#br0" timeOffset="401852.3555">22850 12618 0,'0'0'0,"0"0"0,0 0 0,0 0 15,21 14-15,-21-14 0,19 22 16,-19-22-16,24 31 0,-9-11 16,3 3-16,-3-4 0,-2-2 0,-1-2 31</inkml:trace>
  <inkml:trace contextRef="#ctx0" brushRef="#br0" timeOffset="402309.1467">23637 12980 0,'0'0'0,"0"0"0,0 0 0,-4-18 0,4 18 0,-9-20 15,-1 8-15,-3 0 0,-1 1 16,-7 3-16,-5 3 15,-3 0-15,-2 1 0,-13 5 16,-2 3-16,-6 7 0,3 4 0,5 5 16,4 3-16,-1 5 0,9-1 15,10-2 1,7 0-16,11-3 0,7-2 0,13-5 16,9-4-1,14-6-15,9-3 0,-4-5 0,-3-1 16,8-11-16,-2-5 15,-3 1-15,-2-1 0,-6-4 0,-4-1 16,-7 3-16,-8 4 0,-1 3 16,-5 4-16,-5 7 0,-1 2 0,-5 7 15,-2 6-15,-2 2 0,-1 3 0,-4 11 16,-3 11-16,1-3 16,1-2-16,-1 2 0,-1 2 15,2-4-15,1-5 0,-1 4 16,1-2-16,1-7 15,1-6-15,-2-6 0,-1-3 16,-2-3-16,-4 0 0,-6-7 0,-6-3 16,2-4-16,2-1 0,-2-11 15,-3-7-15,4-3 0,2-2 0,3 3 16,4 9-16,5 3 0</inkml:trace>
  <inkml:trace contextRef="#ctx0" brushRef="#br0" timeOffset="402690.7912">23996 12764 0,'0'0'0,"-3"11"0,-3 7 0,-1 2 16,-4 2-16,-8 14 0,-5 6 16,-4 8-16,3-2 15,0-2-15,2-3 0,0 0 16,3-10-16,4-4 0,6-8 0,3-8 15,3-4-15,2-7 0,2-5 16,4-7-16,3-4 0,0-4 16,4-5-16,4-4 0,2-3 0,11-6 31,5 0-15,1 7-16,1 5 0,-6 7 0,-4 4 15,-1 7-15,-3 6 0,-3 2 0,-2 3 0,-4 4 0,-2 4 16,-3 3-16,-1 1 0,-3 7 15,-2 4-15,-2-3 0,-1-3 0,-2 0 16,-3 2 0,0-4-16,2-2 0,-1-2 0,2-4 15,3-3-15,1-5 0,3-7 16,4-6-16,-2 2 0,0 1 0,-2 0 16</inkml:trace>
  <inkml:trace contextRef="#ctx0" brushRef="#br0" timeOffset="402932.4796">24617 12745 0,'0'0'0,"0"0"15,-9 21-15,1-4 0,-2 1 16,-8 14-16,-7 7 0,-1 2 16,-2 1-16,-2 7 0,2-3 15,1 4 1,8-4-16,8-8 0,5-6 15,6-7-15,5-5 0,4-5 0,6-1 16,2-5-16,3-3 0,8-6 16,5-5-16,-3-7 0,-2-5 15,-6 4-15,-4 2 0,-5 3 16</inkml:trace>
  <inkml:trace contextRef="#ctx0" brushRef="#br0" timeOffset="403132.985">24283 12926 0,'0'0'0,"0"0"0,0 0 0,0 0 16,33 0-16,-11 0 0,4 1 15,4 1 1,3 0-16,4 0 0,3 0 0,10 1 16,-3 0-16,6 2 0,-4 1 15,-8-3-15,-7-1 0,-8 0 16,-5-1-16,-8 0 0,-5 1 15,-8-2-15,-8 0 0,3 0 0,1 0 16,0 0-16</inkml:trace>
  <inkml:trace contextRef="#ctx0" brushRef="#br0" timeOffset="403517.8845">25796 13008 0,'0'0'0,"0"0"0,0 0 0,-24-10 15,24 10-15,-37-6 0,9 3 16,-2 1-16,-2-1 0,-9 3 16,0 3-16,1 2 0,1 0 0,0 6 31,5 2-31,9 3 0,8 3 0,11 2 15,10 2-15,4-1 0,4-3 0,8 2 16,6 0-16,3 1 0,1-1 16,-4-1-16,-4-2 15,-7-3-15,-4-3 0,-9 0 16,-6 1-16,-6-2 0,-3-1 16,-7-3-16,-5 0 0,-6-2 0,-4-2 0,0-4 15,0-1 1,10-8-16,6-4 0,3 1 0,4 3 15,2 2-15</inkml:trace>
  <inkml:trace contextRef="#ctx0" brushRef="#br0" timeOffset="403733.9045">26211 12861 0,'0'0'0,"0"0"0,0 0 0,-20 23 15,20-23-15,-28 34 0,8-9 16,-2 3-16,-4 1 0,-4 11 0,2 2 16,-2 5-16,5-5 0,3 2 15,7-3-15,8-6 0,3-4 0,8-3 16,4-3-16,7-6 16,3-3-16,2-6 0,0-4 15,-4-2-15,-4 0 0,-3-1 0</inkml:trace>
  <inkml:trace contextRef="#ctx0" brushRef="#br0" timeOffset="403887.6906">25762 13091 0,'0'0'0,"0"0"0,0 0 0,33-7 0,-33 7 0,42-4 15,-11 3 1,2 1-16,2 1 0,16 1 15,3 1-15,10 0 0,-3 0 0,-4 0 16,-12-1-16,-9 0 0</inkml:trace>
  <inkml:trace contextRef="#ctx0" brushRef="#br0" timeOffset="404320.1348">26784 13175 0,'0'0'0,"0"0"0,0 0 16,0 0-16,0 0 0,0 0 16,-2-24-16,2 24 0,-12-19 0,12 19 15,-17-18 1,5 10-16,-2 0 0,-5 3 16,-3 1-16,-3 2 0,-3 4 0,-10 5 15,-3 3-15,0 3 0,0 3 16,-5 10-16,4 3 15,8-4-15,5 0 0,5 3 0,7-2 16,10-2-16,7-3 0,11-2 16,9 0-16,5-6 0,5-3 15,5-8-15,5-3 0,-1-4 0,2-2 16,-1-5-16,0-3 16,-7-1-16,-5-3 0,3-4 0,-2-2 15,-7 5-15,-4 2 0,-5 6 16,-3 2-16,-5 3 0,-2 3 0,-3 4 15,2 3 1,-4 2-16,0 3 0,0 4 16,-2 4-16,-1 2 0,1 1 0,4 4 15,2 2 1,2-1-16,3-1 0,3-6 0,3-6 16,-3-1-16,-1-2 0,-2-2 15</inkml:trace>
  <inkml:trace contextRef="#ctx0" brushRef="#br0" timeOffset="404595.7959">27251 12897 0,'0'0'0,"0"0"0,0 0 0,-12 28 0,12-28 15,-18 35-15,2-11 0,0 3 16,-3 3-16,-4 11 15,1 1-15,-1 5 0,3-4 16,6-3 0,3-3-16,3 0 0,5-7 0,9-6 31,7-4-31,6-9 0,7-6 0,-3-4 16,-1-3-16,5-9 0,2-6 0,-6 3 15,-5 4-15,-4 2 16</inkml:trace>
  <inkml:trace contextRef="#ctx0" brushRef="#br0" timeOffset="404757.8917">26976 13072 0,'0'0'0,"0"0"0,0 0 0,0 0 0,0 0 15,28 7-15,-28-7 0,35 7 0,-12-4 0,5 0 16,4 0-16,1-1 15,2-1 1,2 0-16,-5 0 0,-4-1 0</inkml:trace>
  <inkml:trace contextRef="#ctx0" brushRef="#br0" timeOffset="405142.9817">27334 13275 0,'0'0'0,"0"0"16,19 2-16,-6-1 0,2 0 16,5 0-16,4 2 0,10-2 15,2-1-15,3-1 0,3-2 16,5 0-16,-3-1 0,-2 0 16,-2-2-16,-6-1 0,-4-1 0,1-4 0,-5-4 15,-7 1-15,-7 1 0,-9 0 16,-5-1-16,-4-1 0,-4 2 0,-7 1 15,-5 2 1,-3 3-16,-3 2 0,-8 5 0,-2 4 16,1 5-16,0 2 0,1 6 15,1 4 1,3 1-16,3 1 0,7 1 0,4 1 16,7-2-16,5-1 0,8 1 15,7 3-15,5-2 0,5-3 0,10-1 16,7-2-16,5-3 15,2-2-15,6-3 0,0-3 16,-13-2-16,-8-1 0,-7-1 0</inkml:trace>
  <inkml:trace contextRef="#ctx0" brushRef="#br0" timeOffset="405321.5272">28141 13576 0,'0'0'16,"0"0"-16,0 0 0,0 0 0,0 0 16,-5 18-16,5-18 0,0 0 15</inkml:trace>
  <inkml:trace contextRef="#ctx0" brushRef="#br0" timeOffset="475888.5874">11790 12490 0,'0'0'0,"0"0"15,20-1 1,-5-1-16,4 1 0,12-1 0,6 0 16,1 2-16,0 1 0,17 1 15,5-1-15,0 0 16,1-1-16,5 3 0,-5-1 0,2 1 15,-8 0-15,-11-1 0,-9-1 16,-8 0-16,-8-1 0,-4 1 16</inkml:trace>
  <inkml:trace contextRef="#ctx0" brushRef="#br0" timeOffset="476166.9958">12278 12218 0,'0'0'0,"0"0"0,0 0 0,0 0 16,0 0-16,14 27 0,-14-27 15,7 33-15,-4-13 0,1 7 16,-2 3-16,0 5 0,0 4 0,0 13 16,0 3-16,-1 8 0,0-4 15,0 2 1,0-6-16,-1-10 0,0-9 15,-1-4-15,0-5 0,-1-5 16,-1-5-16,0-6 0,-1-5 16,1-2-16,1 0 0,0-2 15</inkml:trace>
  <inkml:trace contextRef="#ctx0" brushRef="#br0" timeOffset="476367.67">12370 12491 0,'0'0'15,"0"0"-15,0 0 0,0 0 16,0 0-16,0 0 0,-17 21 0,17-21 16,-25 29-16,7-10 0,-3 1 31,-1 3-31,0 0 0,-8 6 0,-2 0 16,2-4-16,2-1 0,-3 1 15,3-4-15,4-6 0,3-4 0,4-3 16,2-1-1,4-1-15</inkml:trace>
  <inkml:trace contextRef="#ctx0" brushRef="#br0" timeOffset="476537.0587">12311 12605 0,'0'0'0,"0"0"16,0 0-16,19 11 0,-9-4 16,2 2-16,2 2 0,-1 3 15,1 2-15,2 8 0,1 1 16,-1-1-16,0-4 0,3 0 15,1-2-15,0-4 16,0-5-16,-3-1 0,-3-1 0,-2-1 16</inkml:trace>
  <inkml:trace contextRef="#ctx0" brushRef="#br0" timeOffset="476752.7974">12647 12573 0,'0'0'0,"0"0"0,0 0 16,27 3-16,-27-3 0,35 3 0,-35-3 15,44 3-15,-15-2 0,1 2 16,1 0-16,9-1 0,2 0 16,-3 0-16,-2 0 0,4-1 0,-5-1 15,-7-2-15,-6-1 0,-4 1 16,-4 0-16,-2 0 0</inkml:trace>
  <inkml:trace contextRef="#ctx0" brushRef="#br0" timeOffset="476906.6247">12955 12626 0,'0'0'0,"0"0"0,0 0 16,0 0-16,0 0 0,-1 25 0,1-25 15,-3 27-15,-1-9 16,2 1-16,0 3 0,-1 0 0,0 1 15,0 5-15,1 0 0,-1-2 16,-1-2-16,-1-1 0,-2-2 16,0-3-16,1-4 0,0-3 0,2-1 0,1-2 15</inkml:trace>
  <inkml:trace contextRef="#ctx0" brushRef="#br0" timeOffset="477084.6885">12691 13009 0,'0'0'0,"0"0"16,26 3-16,-11-1 0,2 0 0,4 1 16,4-1-16,9 0 0,3 1 15,0-2-15,3-2 16,0 1-16,-7-1 0,-7 1 0</inkml:trace>
  <inkml:trace contextRef="#ctx0" brushRef="#br0" timeOffset="477407.8851">14072 12283 0,'0'0'0,"0"0"15,0 0-15,-23-3 0,23 3 0,-30 0 16,30 0-16,-39 8 0,15-1 15,0 1-15,0 1 0,1 1 16,4 1-16,-3 3 0,3-2 16,3 0-16,4 0 0,5 0 15,3 1-15,8 0 16,3-1-16,6 1 0,6-1 16,1-1-16,1 0 0,0-1 15,1 0-15,2 0 0,-2-1 16,-5 0-16,-5-1 0,-8-1 15,-5-1-15,-6 2 0,-7 2 16,-7-1-16,-6 0 0,-12 1 16,-3 0-16,-1 1 0,0-3 0,3 0 0,8-1 15,6-2-15</inkml:trace>
  <inkml:trace contextRef="#ctx0" brushRef="#br0" timeOffset="477608.5069">13566 12601 0,'0'0'0,"0"0"0,0 0 0,0 0 16,10 28-16,-10-28 0,3 31 15,-2-11-15,0 3 0,0 2 16,0 2-16,0 7 0,-1-1 16,0-2-16,2-2 0,-1-6 15,0-2-15,0-4 0,0-4 16,0-2-16,-1-2 0,0-1 0</inkml:trace>
  <inkml:trace contextRef="#ctx0" brushRef="#br0" timeOffset="477855.9359">13682 12666 0,'0'0'0,"0"0"16,22 1-16,-7 1 0,3 1 0,4-1 15,2 2-15,8 1 0,1 1 16,2 2-1,2 2-15,-4 3 16,-4 2-16,1 2 0,-7-4 0,-5 3 16,-6 0-16,-5 1 0,-5 1 0,-4 3 15,-5-1 1,-4 0-16,-4-1 0,-4-2 16,-3 0-16,0-3 15,0-2-15,0-3 0,-1-3 16,4 0-16,3-2 0,4-1 15</inkml:trace>
  <inkml:trace contextRef="#ctx0" brushRef="#br0" timeOffset="478009.723">13611 12854 0,'0'0'0,"0"0"16,0 0-16,26 0 0,-26 0 15,37 0-15,-15 0 16,2 0-16,1 0 0,6 0 0,-2-3 15,-1 0 1,-2-1-16,-4 0 0,-3 2 0,-3-1 16</inkml:trace>
  <inkml:trace contextRef="#ctx0" brushRef="#br0" timeOffset="478225.5633">13779 12725 0,'0'0'0,"0"0"16,0 0-16,0 0 0,2 22 0,-2-22 16,0 25-16,0-10 0,1 1 15,0 0-15,1 2 16,-1-1-16,0 0 16,0-1-16,1-2 0,-4 2 0,0-4 0,0-1 15,0-3-15,0 0 0</inkml:trace>
  <inkml:trace contextRef="#ctx0" brushRef="#br0" timeOffset="478388.455">13618 12966 0,'0'0'16,"0"0"-16,0 0 0,0 0 16,32 5-16,-32-5 0,30 4 0,-30-4 15,41 5-15,-18-4 16,3 0-16,-2-1 0,-1 1 0,7 0 15,-1 1-15,-5 0 0,-3-1 16,-4 1-16</inkml:trace>
  <inkml:trace contextRef="#ctx0" brushRef="#br0" timeOffset="478557.8107">13526 13236 0,'0'0'0,"0"0"15,0 0 1,29-3-16,-29 3 0,36-3 0,-11-1 16,5 0-16,4-2 0,15-2 15,4-1 1,0 0-16,0-3 0,0 1 0,-3 1 16,-10 1-16</inkml:trace>
  <inkml:trace contextRef="#ctx0" brushRef="#br0" timeOffset="478811.8636">14311 12257 0,'0'0'0,"0"0"0,0 0 15,0 0-15,14 22 0,-14-22 0,12 22 16,-12-22-16,15 27 0,-7-12 16,0 2-1,1-1-15,-1-1 0,-2-1 16,1-2-16,-1-2 0</inkml:trace>
  <inkml:trace contextRef="#ctx0" brushRef="#br0" timeOffset="478996.8949">14220 12542 0,'0'0'0,"0"0"0,0 0 0,31 0 0,-31 0 15,40 1-15,-11 2 16,2-1-16,3 0 0,13 1 16,4 1-16,5 0 0,-4 1 15,2 0-15,-5-4 0,-14 0 16,-10 0-16,-5 0 0,-5-1 15,-2 0-15</inkml:trace>
  <inkml:trace contextRef="#ctx0" brushRef="#br0" timeOffset="479175.3835">14353 12698 0,'0'0'0,"0"0"16,0 0-16,0 23 0,0-23 15,1 30-15,1-11 0,2-3 16,-1 1-16,0-2 0,-1 1 0,2 1 16,-1-3-16,-1-4 15,0-2-15,-1-3 0,1 0 16,-1-2-16</inkml:trace>
  <inkml:trace contextRef="#ctx0" brushRef="#br0" timeOffset="479513.9461">14314 12716 0,'0'0'0,"0"0"0,0 0 0,0 0 16,29-1-16,-29 1 0,29-2 15,-12 1-15,4 0 0,2 1 16,2 3-16,1 0 0,2 2 0,6 1 0,-1 2 16,-4-2-16,-4 0 0,1 3 15,-2 0 1,-6 0-16,-3 1 0,-10-1 0,-5 0 0,-2-1 0,-4 0 15,-7 2-15,-7 0 0,-2 0 16,-2 1-16,-10 1 0,-4-2 16,3-3-16,1-1 0,3 0 0,1 1 31,6-1-31,3-2 0,1 1 16,5-2-16,9 0 0,6 0 0,8 0 0,6 1 0,5-2 31,4 1-31,5-1 0,4-1 15,1 0-15,1 1 0,-1-1 16,0 1-16,-6-1 0,-5 0 0,-5 1 0</inkml:trace>
  <inkml:trace contextRef="#ctx0" brushRef="#br0" timeOffset="479760.7478">14486 13026 0,'0'0'0,"0"0"0,0 0 16,7 28-16,-7-28 0,7 30 16,-3-14-16,0 1 0,1 0 0,-1 8 15,1 2 1,-2-2-16,-2-1 0,0-2 0,-1-3 16,-1-1-16,0-1 0,-4-3 15,-1-2-15,-2-2 16,-1-2-16,-3-5 15,-3-4-15,-1-3 0,0-2 0,3 0 16,2 2-16,1 1 0</inkml:trace>
  <inkml:trace contextRef="#ctx0" brushRef="#br0" timeOffset="479938.583">14258 13159 0,'0'0'0,"0"0"0,0 0 16,0 0-16,0 0 0,3 23 15,-3-23-15,0 0 0,-1 30 0,1-30 16,-1 22-16,1-10 0,0-4 31,1 0-31,2-1 0,-1-1 16,0-1-16,0 1 16</inkml:trace>
  <inkml:trace contextRef="#ctx0" brushRef="#br0" timeOffset="480061.2113">14841 13253 0,'0'0'0,"0"0"0,0 0 0,14 15 15,-10-11-15,0 3 0,1 1 16,-2 1-16,0 1 0,0-1 16,-1-2-16,0 0 0</inkml:trace>
  <inkml:trace contextRef="#ctx0" brushRef="#br0" timeOffset="488521.8585">2175 12154 0,'0'0'0,"0"0"0,0 0 16,0 0-16,0 0 0,0 0 16,0 0-16,0 0 0,22-10 0,-22 10 15,0 0-15,0 0 0,25-7 0,-25 7 16,0 0-16,32 2 0,-22-1 15,6-1-15,3-1 16,-1 2-16,1 1 0,4-1 0,5-2 16,-2 2-16,2 0 0,13 1 15,3-2 1,-2 0-16,-2-1 0,13 1 16,2 1-16,-1 1 0,-1 0 15,13 1-15,2 0 0,-5-1 0,-6 0 16,15 0-16,1 2 0,-4-1 15,-6 1-15,13 0 0,4 0 16,-10-1-16,-9-1 0,39 2 16,0 0-16,-15-2 0,-9 1 0,3 1 0,6 1 15,-10-1-15,-5 0 0,7-3 16,5-3-16,-7 1 0,-8 1 16,9 1-16,3 1 15,-12 2-15,-7-2 0,9 1 0,9 0 16,-11-2-16,-10-1 0,12 2 15,7 0 1,-6-1-16,-5 0 0,8 0 0,4-1 16,-11 0-16,-9 0 0,18 2 15,8 2-15,-11-3 0,-8 0 16,11-2-16,8 0 0,-11-1 16,-9-1-16,13 2 0,7 0 15,-7 2-15,-6 1 0,12-3 16,6-1-16,-9 1 0,-5 0 0,9-1 0,4 1 15,-9 1-15,-5 1 0,9 0 16,6 0-16,-10-1 0,-5-2 16,10 1-16,7 2 0,-9-3 15,-8 0-15,12 0 0,9 1 16,-15-1-16,-7 2 0,11 0 16,7 2-16,-9-4 0,-9 1 0,11 1 0,7 0 15,-9 1-15,-8-1 0,12 2 16,8-1-16,-12-2 0,-10-1 0,15 2 15,10 2-15,-15 1 16,-11-1-16,15 1 0,10 0 16,-14-2-16,-10 0 0,14 1 15,9 2 1,-14-2-16,-8 0 0,11 1 0,7 1 16,-11-3-16,-7-2 0,14 3 15,11 1-15,-13-1 0,-9-1 16,10-1-16,6 0 0,-8 1 15,-7 0-15,7 2 0,5 2 16,-10-3-16,-5-3 0,11 2 0,6-1 16,-13-2-16,-9-1 0,10 4 0,8 2 15,-12 1-15,-8 0 0,9-4 16,5-3-16,-9 5 0,-7 3 0,9-4 16,6-2-16,-9-2 15,-6 0-15,9 2 0,5 0 16,-13 2-16,-7 0 0,10-2 15,8-4-15,-11 4 16,-6 1-16,5-1 0,5-3 16,-4 2-16,-2 2 0,3 1 15,4 1-15,-9-3 0,-4-2 0,6 2 16,8 1-16,-8 2 16,-5 3-16,8-3 0,4 1 15,-11-1-15,-7-2 0,8 1 16,5 3-16,-6-2 0,-1-1 0,6 1 0,5 0 15,-10 0-15,-10 0 0,11 1 16,6-1-16,-6-2 0,-3-1 0,4 1 16,4 2-16,-9 0 15,-9 0-15,9 1 0,6 1 16,-6-1-16,-3-1 0,7 1 16,5-1-16,-10 0 0,-7 2 0,9-1 0,4 0 15,-9-4-15,-7-2 0,7 6 16,4 2-16,-4-1 0,-2 1 0,4-4 15,3 0-15,-7 0 0,-7 0 16,7 0-16,8-2 16,-12 5-16,-7 2 0,7-1 15,5 0 1,-7-3-16,-6-1 0,6-1 0,5 2 16,-3-4-16,-2 0 0,5 6 15,3 3-15,-5-8 0,-3-5 0,-2 6 16,0 4-16,-6-3 0,-3-2 15,7 1-15,3 2 16,-3 0-16,-3 0 0,2-4 0,-1-1 16,-2 0-16,-3-1 0,3 3 0,3 0 15,-20 2-15,-1 2 0,8-6 16,3-1-16,-2 1 0,-3 0 0,0 1 16,1 0-16,-1-1 0,-1-1 15,1 3-15,2 0 16,-10 1-1,-1 0-15,-3 1 0,-1 0 16,-4 1-16,0-1 0,-2-1 0,0-1 16,-2-1-16,-1 0 0,-2 2 15,-2-1-15,-1 1 0,0-1 0,-4 1 16,-3-1-16,-2 1 16,-1 0-16,-5-2 0,-2 0 15,-1 0-15,-1-1 0,-10 1 0,-4-2 16,1 2-16,0 1 0,-3-1 0,-5 0 15,1 0-15,1 0 0,-13 1 16,-2 0-16,4-1 0,4 0 0,-13-2 16,-3-1-16,3 1 0,3 1 0,-16-2 15,-3-3-15,6 4 0,6 2 16,-36-1-16,4-1 31,11-2-31,9-1 0,-5 2 0,-3 2 16,14 2-16,8-1 0,-13 4 15,-8 0-15,11 0 0,9 0 0,-11-2 16,-6-1-16,9 3 0,6 4 16,-10-3-16,-7-2 15,10 1-15,7 0 0,-9 1 16,-5 1-16,6-4 0,4-4 0,-7 5 0,-4 2 16,7-2-16,4 0 0,-9 4 15,-7 1-15,11-1 0,9-1 0,-11-4 16,-8-4-16,12 3 15,9 1-15,-12 1 0,-8 1 16,11-1-16,7-1 0,-10-2 0,-6-2 16,7 5-16,5 3 0,-14-4 0,-8-2 15,13-1-15,11 2 0,-14-4 16,-8 0-16,8 2 0,8 2 0,-11-8 16,-7-4-16,8 9 15,6 6-15,-11-2 0,-8-1 16,13-1-16,10 2 0,-14-4 0,-9 0 15,13-3 1,11-3-16,-15 6 0,-11 1 16,11 0-16,6-1 0,-6 1 0,-5 0 0,8 1 15,6 1-15,-10-1 0,-7 2 16,11-1-16,8-1 0,-13-1 0,-8-3 16,15 4-16,8 2 0,-14-2 15,-8-1-15,11-1 16,8-1-16,-11 1 0,-7 1 15,12 1-15,8-1 0,-12 1 16,-8-1-16,13 0 16,11-2-16,-14 3 0,-9 0 15,10 4-15,8 2 0,-9-5 0,-6-4 16,12 1-16,6 2 0,-9 0 16,-5 0-1,9 0-15,6-1 0,-8-1 0,-6 1 16,11-3-16,9 1 0,-16 2 15,-7 3-15,13-1 0,9-2 0,-11 1 16,-10 1-16,10 3 0,10 2 16,-8-4-16,-8-2 15,12 2-15,8 0 0,-10-1 0,-6-1 16,11 1-16,8 0 0,-8 3 0,-6 1 16,4-5-16,6-3 0,-5 4 15,-3 1-15,12 3 0,7 0 0,-7-3 16,-4-2-16,4 2 15,7 1-15,-10 0 0,-5 0 16,11-3-16,7-3 0,-8 5 0,-4 3 16,7-2-16,4-2 0,-4-2 0,-7 0 15,11 1-15,8 0 0,-5 0 16,-4 0-16,0 1 0,2 1 0,1-2 16,-3 0-16,3 0 15,7-1-15,-7 2 0,-4 1 16,7-2-1,7 1-15,-11-1 0,-4 1 0,8-2 16,10 2-16,-10-1 0,-4 1 16,7-2-1,7-1-15,-9 3 0,-1 2 0,0-1 0,2 2 16,-2-2-16,-4 0 0,4 0 16,5 0-16,-7-2 0,-3 0 15,3 2-15,6 2 0,-5 0 16,-5 1-16,8-4 0,8-1 0,-12 3 0,-5 2 15,7-3-15,11-2 0,-11 0 16,-2-1-16,2 2 0,1 1 0,-4 1 16,-3 0-16,7-1 0,3 1 15,-4-2-15,-2-2 16,2 1-16,4 0 0,-3-3 0,-1-1 16,4 5-1,5 5-15,-7-1 0,-4 0 16,7-3-16,6-3 0,-7 1 0,-3 2 15,6 0-15,6 1 0,0 1 16,0 0-16,3-1 0,1-1 16,-1 1-16,0-1 15,15 0-15,0 0 0,-2 1 0,3 1 16,4-1-16,2 0 0,4-1 0,3 1 16,0 0-16,-1-1 0,4 0 0,2-3 15,-2 3-15,2 0 0,1 0 16,-2 0-16,1 2 0,1 1 15,1 0-15,3 1 0,-2-2 16,-2 1-16,1-1 0,-2 0 16,-1 0-16</inkml:trace>
  <inkml:trace contextRef="#ctx0" brushRef="#br0" timeOffset="495357.9096">3897 11368 0,'0'0'0,"0"0"16,0 0-16,0 0 0,0 0 15,0 0-15,0 0 0,19 11 16,-19-11-16,0 0 0,0 0 16,18 11-16,-18-11 0,0 0 15,18 17-15,-12-10 0,-1 1 16,-1 2-16,0 1 0,2-1 15,-3 1-15,1 0 0,1 1 16,-2 1-16,0-1 0,1 3 16,-3 0-16,1 0 0,-1-1 0,1 0 0,0-1 15,-1 1-15,2-1 0,-3 1 16,0 1-16,0 0 0,-3 3 16,2 2-16,0-2 0,0 0 15,1-1-15,-2 1 0,1 0 16,-2 0-16,-1-2 0,1 1 0,-3 1 0,0-1 15,-1 0-15,-2-1 16,2-2-16,-1 1 0,0-1 16,1 1-16,-1 1 0,1-1 0,-2-1 15,-1 0-15,-2 1 16,0 0-16,-1 1 0,0-2 0,1 1 16,-2-3-16,0 1 0,1 0 15,0 1 1,-2 0-16,1 2 0,-4-2 15,2-1-15,-1-1 0,-2-1 16,4 0-16,-3 1 0,1-1 0,-1 1 16,-1-4-16,0-1 15,-2 2-15,0 1 0,-6 2 0,4 1 16,0-3-16,1-3 0,-6 1 16,0 1-16,0 0 0,2 0 0,0-2 15,2-2-15,-1 2 0,1-1 0,-1-1 16,0-2-16,-1 0 0,2-2 15,-2 1-15,-2 0 0,3-1 16,-3-2-16,2 1 0,-2 0 16,2-2-16,-2 0 0,-1-3 15,1 0 1,-1-1-16,4 0 0,-4-1 0,-2 0 16,3 0-16,2 0 0,-6-1 15,1-2-15,3 4 0,0 0 0,-2-3 16,3 1-1,-1-1-15,2 1 0,-3-3 0,-2 1 0,3 0 0,2 1 0,1-3 16,3-2 0,-2 1-16,0 2 0,2-2 15,-2 0-15,3-3 0,-1 1 16,0 0-16,0 1 0,3-2 0,4-3 16,-6-2-16,1 3 15,1 1-15,3-2 0,-2 1 0,4 1 16,2 1-16,0-4 0,2 1 15,-4-2-15,6 1 0,-2 0 0,1-1 16,-1 0-16,0-1 0,-1-1 0,1 1 16,0-2-16,4 1 0,-1 1 15,1-3-15,1-2 0,1 1 16,1 3-16,0-2 0,0 1 16,2 2-16,2 1 0,1 2 15,-2-2 1,3 2-16,1 2 0,0-3 15,4 2-15,-1-1 0,2-2 0,1 0 16,0 2-16,1 1 0,-1 4 16,0-2-16,0 1 0,2 0 15,-2 1-15,5-1 0,2 1 16,0-1-16,2 2 0,0 2 16,-1-1-16,-1 3 0,2 2 0,0-3 15,3 2-15,0-1 0,1 1 0,-1 1 16,-2 1-16,1 1 0,1 2 15,1-1-15,2 2 0,0-2 16,0 1-16,-2-2 0,1 1 16,2 1-16,-1 1 0,3 1 15,-2 0-15,-1 1 16,0 1-16,1-1 0,2 0 16,0-1-16,-2 0 0,-1 1 15,0 1-15,3 0 0,1-1 16,-3 0-16,2 1 0,-3 0 15,0 1-15,3-1 0,1-1 16,-1 1-16,-2 2 0,0 0 16,2 0-16,-2-1 0,2 0 0,-1 2 15,2 0-15,-4 0 0,-3 0 0,4 0 16,0 1-16,2-1 0,-3 1 16,0 2-16,-3 2 0,1-2 15,2 1-15,-3-2 0,1 2 16,1-1-16,-2 0 0,0 0 15,1 0 1,-1 0-16,0 1 0,0 2 0,0-1 16,0 1-16,-4 1 0,2 0 15,-1 3-15,0-2 0,0-2 16,-3 2-16,1 0 0,0 1 16,2-2-16,-2 0 0,-1 0 15,-2 1-15,0 1 0,-1 0 16,0 2-16,-2-2 0,-3-4 0,-2-1 0</inkml:trace>
  <inkml:trace contextRef="#ctx0" brushRef="#br0" timeOffset="497826.3057">4338 12134 0,'0'0'0,"0"0"15,0 0-15,0 0 0,0 0 0,-16-13 16,16 13-16,0 0 0,-27-14 15,27 14-15,-19-14 0,7 7 16,2 0-16,-3-1 0,1 0 16,-2 1-16,-1 1 0,1-1 15,-1 0-15,0-1 0,3-1 16,-1 1-16,-1-3 0,0 0 0,1 0 16,-2-5-16,-2 0 15,3 1-15,-2-1 16,-1-5-16,1 3 0,2-1 15,1-2-15,2 2 0,2 0 0,-1 1 16,2-1-16,0 2 0,2 0 0,0-1 16,3-2-1,0 2-15,-1 0 0,4 0 16,0-2-16,0 3 0,0 1 16,2-1-16,1-2 0,1 2 15,3 3-15,-1-1 0,4 1 16,0 1-16,2 0 0,1 1 15,0-1-15,-1 1 0,0 1 0,6-2 16,3 1-16,-6 5 16,-2 0-16,9-1 0,4 0 0,-6 2 0,1-2 15,5-1-15,3 1 0,-2 2 16,1 0-16,2 0 16,2-1-16,-3 0 0,0 0 0,-4 2 15,2 0-15,0 0 0,-1 1 16,2-2-16,1 0 0,-1 0 0,0 0 15,-1 1 1,1-1-16,1 1 0,1 2 16,3-5-16,0 0 0,0 0 15,0 1-15,-1 2 0,0 1 16,-3-3-16,0-2 0,5-1 16,-3 1-16,0 2 0,-1 0 15,1 0-15,1-2 0,0 2 0,0 1 16,-2-1-16,-2-3 0,1 2 0,0 0 15,0 1-15,5-2 0,-5 2 16,0 1-16,2-2 0,1-2 16,-1 2-16,-3 3 0,3-2 15,1 1-15,0-1 0,0 0 16,-1 1-16,0 1 0,1 1 0,0 0 16,-2 1-16,0 2 0,1-2 0,-1 1 15,1 0-15,3-1 0,-4 2 16,0 0-16,2 2 0,0 1 15,-3 2-15,2-2 0,0 2 16,-2 0-16,-1 1 0,0 0 16,1 1-16,-1-2 0,-2 0 0,-2 0 15,2 3 1,2 0-16,-1 2 0,1 0 16,-3-1-16,1 1 0,-1-3 15,3 0-15,-2 2 0,3 2 16,-4-1-16,-2-1 0,0 3 15,2 2-15,-2 0 0,0 0 16,0-1-16,0 1 0,-1-1 0,-1 0 16,0-1-16,0 0 0,-2-3 0,-3 0 15,2 2-15,2 0 0,-5 1 16,1 1-16,-1-2 0,2-1 16,-2 0-16,2 2 0,2 0 15,-2-1-15,1 1 0,-1 1 0,0 0 16,-4 2-16,3 0 0,-4 1 15,1 0 1,0 0-16,0 0 0,2 0 16,-3-1-16,1 1 0,-2 0 15,0-1-15,-1 1 0,-1 2 16,-1-2-16,-2-1 0,0-1 16,-1 1-16,0-4 0,-1 0 0,1 1 15,-2 0-15,0-1 0,-1 0 16,2 0-16,-4 1 0,1-1 0,-1 1 15,-1 1-15,-2-1 0,1-1 16,0 0-16,-1 0 0,-2 0 16,1 0-16,1-1 0,-4 1 15,0-1-15,0-1 0,-1 1 0,0 0 16,1 2-16,0-4 0,-1 2 16,-2 3-1,0-1-15,2 0 0,0 1 16,-2 0-16,1 1 0,-1 0 15,0 0-15,-2 0 0,-1-1 16,0 2-16,-2-2 0,1 0 16,0 0-16,0-1 0,1 0 0,0 0 15,-1 0-15,-2-1 0,1 1 16,-3 0-16,0 0 0,1 0 16,-1-1-16,-1 1 0,1 0 0,-1-2 15,0-2-15,-2-1 16,-1 2-16,1 1 0,1 1 0,1-1 15,-1-1-15,-2 0 0,0 0 16,-7 1-16,-1-1 16,4-2-16,-3-1 0,-3 1 0,0-2 15,3-1-15,2-2 0,2 1 0,-3-2 16,0 0-16,-1 1 16,1-1-16,3-1 0,-1 1 15,1-1-15,-1 0 0,-2 1 0,0 0 16,0 2-16,1-3 15,2 0-15,-3 0 16,0 1-16,0-2 0,2 1 16,-2 0-16,1 0 0,-3 0 0,-1 1 15,-2 1-15,1 0 0,3 0 16,2 0-16,-5-1 16,-2-2-16,4 3 0,3 1 0,-1 0 15,-2 1-15,0-3 16,1-1-16,1 0 0,1 2 0,0 0 0,-2 2 15,0-3-15,1-2 0,-1 0 16,2 0-16,-2-1 0,-2 0 0,2 1 16,3 0-16,-3 0 0,4-1 15,-4 0-15,2 0 0,-2 1 16,0 0-16,4-1 0,0 1 0,-4 0 31,0 1-31,3-2 0,0 1 0,0 1 16,1 1-16,-4 0 0,1 0 15,2 0-15,0-2 0,5 0 16,0 2-16,-1-2 0,-2 0 16,0-1-16,1-1 0,-1 2 15,2 1-15,0 0 0,0-1 0,-4 1 16,0 1-16,-1-1 0,4 1 0,1-3 16,2-2-16,-2 2 0,0 1 15,0 1-15,0-1 0,3 0 16,0-1-16,0 0 15,0-1-15,0 1 0,2 0 0,-1-1 16,0 1-16,2 0 0,0-2 16,3 1-1,-2-1-15,5 1 0,-1-2 16,1 1-16,0-1 0,0 0 16,0 1-16,1-1 15,-1 1-15,4-1 0,-3-1 0,2 0 16,2 0-16,-1-1 0,2-1 0,-3 2 15,2 2-15,0 0 16,1 1-16,3 0 0,-2 0 0,0 0 0,2 0 16,1 1-16,-2 0 0,1 0 15,-2 1-15,3 2 0,0 0 16,0 0-16,0 0 0,0 0 16</inkml:trace>
  <inkml:trace contextRef="#ctx0" brushRef="#br0" timeOffset="503604.3067">10204 12138 0,'0'0'16,"0"0"-16,0 0 0,0 0 0,0 0 0,0 0 15,0 0-15,-31 2 0,31-2 0,-24-1 16,24 1-16,-33-1 0,14-1 15,-2 1-15,-2 0 16,0 1-16,0 0 0,-3-1 16,-3 0-1,-11 0-15,-2 0 0,4 0 16,2 1-16,-8 0 0,0 1 16,3 0-16,3 0 0,-1-1 15,1-1-15,-5 0 0,2 1 16,-2-4-16,-1-1 0,6-1 15,6 1-15,0-3 0,0-3 0,2 0 16,1-1-16,2-3 0,3-2 16,1-1-16,0 0 0,1-3 15,1-1-15,2-2 0,1 1 0,2-5 16,0-1-16,3-3 0,2 0 16,1 0-16,3-2 0,0 1 0,1 0 15,2-6-15,1 0 16,2 6-16,1-1 0,1-5 15,1 2-15,2 0 0,3 3 0,2 1 16,2 0-16,2 3 0,1 3 16,4-1-1,2 0-15,0 4 0,1 2 16,3 1-16,2 4 0,2 1 0,0 2 16,0 2-16,2 3 0,-1 2 15,4-1-15,6 2 0,2 1 16,-1 1-16,0 1 0,1 2 15,2 0-15,0 1 0,0 0 16,3 3-16,1 2 0,-3 0 0,-2 0 0,3 1 16,4 2-16,-4 0 0,-3-1 15,1 2-15,1-1 0,-4 0 16,-4-1-16,5 5 16,0 2-16,-7-4 0,0 0 0,-1 0 15,0 1-15,-2 0 0,-1-1 16,-2 3-16,0-2 0,-2 1 0,0 1 0,-2 1 15,-1 0-15,-2-1 16,-2 0-16,-2 1 0,0 1 0,-5-3 16,-1 1-16,-1 0 0,-1 1 15,-1 2-15,-1 3 0,0 1 16,-2 0-16,0 0 0,-2 1 0,-3 0 16,-1 0-1,-1-1-15,-1 1 16,-2 2-16,0 0 15,-3 3-15,-1 3 0,-4 2 0,-1 0 16,-1-2-16,1-1 0,-2 0 16,0-1-16,0 1 0,1-1 15,-3 0-15,0 0 16,-8-2-16,-3 0 0,3-3 0,4-2 0,-3-1 16,-3-1-16,2-4 0,-1-3 15,-5 0-15,0-1 0,6-5 16,-2-2-16,-1 0 0,-3-2 15,3 0-15,5 0 0,-3-1 16,0 0-16,1-1 0,2-1 0,0 1 31,0 0-31,0 0 16,2-1-16,1 1 0,2 0 0,4-1 0,5-2 16,3 2-16,1 0 15,2 0-15</inkml:trace>
  <inkml:trace contextRef="#ctx0" brushRef="#br0" timeOffset="504645.7192">11041 12104 0,'0'0'0,"0"0"0,0 0 0,0 0 16,0 0-16,0 0 0,21-14 15,-21 14-15,0 0 0,13-13 16,-9 7-16,-1 0 0,-1-1 0,-2-1 16,-1-1-16,-1-2 0,0 0 15,-1-3-15,1-2 0,0-1 0,0 0 16,1-3-16,0-1 0,-1-8 16,2 1-16,2-4 0,0-1 15,0 2-15,1-1 0,2-7 0,-1 0 16,2 0-16,0 1 0,2-1 15,1 0-15,0 4 0,1 2 16,3-9-16,0-1 0,2 4 16,3 3-16,3 2 15,2 0-15,0 5 0,0 2 16,12-2-16,4 2 0,-1 2 16,-2 2-16,8 7 0,6 4 15,-3 3-15,0-1 0,4 3 16,7-1-16,-3 4 0,-1-1 15,11 3-15,1 1 0,-5 2 16,-3 2-16,31 3 0,-1-1 0,-12 3 0,-7 0 16,2 0-16,1 1 0,-9-2 15,-8 2-15,2-1 0,-2 0 16,-2-4-16,-2-3 0,1 3 16,-1 1-16,-4-3 0,-1 1 0,1 3 15,1 1-15,-5 0 16,-4 2-1,3 4-15,1 4 0,-4-2 0,-3-4 16,-1 5-16,0 3 0,-3-1 16,-1-2-16,0 5 0,1 2 15,-15-10-15,-1 3 0,4 2 16,2 0-16,-2 1 0,-1 1 16,-3-1-16,0 2 0,-2 0 0,-1 1 15,-1 3-15,0 2 0,-3-7 16,-1-2-16,-2 7 0,-2 6 15,-1-4-15,1-2 0,-6 3 16,-2 3-16,-1-1 0,-2 1 0,-2 2 16,-1-1-16,-1-1 0,0 1 0,-4 2 15,-4 4-15,0-5 0,0-2 16,0 2-16,-3 0 0,0-1 0,-1-2 16,-5 0-16,-5 2 0,2-4 15,2-3-15,-5-2 0,-5 1 16,1-5-16,0-2 0,-11-2 15,-5-3-15,4-1 0,4 0 0,-6-2 16,-3-2-16,2-2 16,2 0-16,-27-2 15,4 0-15,28-1 16,-3 1-16,-31-3 0,0-3 16,5-1-16,4-1 0,0 1 0,3 4 15,3 0-15,2 0 0,0 0 16,-1 1-16,1-3 0,1-2 0,3 4 15,4 2-15,18-1 16,10 1-16,9-2 0</inkml:trace>
  <inkml:trace contextRef="#ctx0" brushRef="#br0" timeOffset="506134.4273">10191 12100 0,'0'0'16,"0"0"-16,0 0 0,0 0 15,0 0-15,-21-13 0,21 13 16,0 0-16,-29-6 0,29 6 0,-25-4 16,11 3-16,-2 0 0,-2-2 15,-3 0-15,0 2 0,0-2 16,-2 0 0,-4-1-16,-6 0 0,1-2 15,-1 2-15,-1 1 0,0 2 16,0-2-16,-7 1 0,2 2 15,2-1-15,1 0 0,1 1 0,0 1 16,2 0-16,2-1 0,-1 1 16,-1 0-16,2 1 0,2 0 15,0 0-15,3 1 0,4-1 0,3 1 0,3-2 16,2-1-16,2 1 0,4-1 16,1 0-16,2 0 0,2 0 15,3 0-15,1-3 0,4 1 16,1 1-16,2-2 0,2 0 15,2 1-15,3-3 0,2 0 16,3 0-16,2-1 0,1 1 0,2 0 0,2 0 16,4-1-16,0 2 0,1 0 15,10-1-15,2-1 0,-1 1 16,0 3-16,9-2 0,-2 1 16,-1 0-16,-2 0 0,0 2 15,-1-1-15,-3 2 0,-2 0 0,5-1 31,-2-2-31,-4 2 0,-4 1 0,-1-2 16,1 0-16,-7 0 0,-2 1 16,-3-2-16,-2-1 0,-5 3 15,-3-1-15,-2 1 0,-1-1 16,-2 1-16,-1 1 0,-4 1 16,-1-1-16,-3 0 0,0 0 0,-1 3 15,-3-1 1,-2-1-16,0 0 0,-3 0 0,-2 1 15,-2-1-15,-3-1 0,-2 2 16,-4 1-16,-1-1 0,-1 1 16,-3 1-16,-3-1 0,0 1 15,0-1-15,-10 1 0,-3 0 16,2 0-16,2-1 0,-2 1 16,-2-2-16,-5-1 0,3 0 0,-2-2 15,1 0-15,4 0 0,2 2 16,1-2-16,-2 0 0,5-1 15,3-2-15,2-1 0,2 1 16,4 1-16,2 0 0,2 0 16,2 0-16,3 2 0,4 0 0,3-1 15,4 0-15,2 1 0,-1 1 0,4 0 16,0 0-16,5 0 0,2-1 16,2 2-16,3 2 0,3 0 15,0 1-15,5 1 0,3 1 16,1-1-16,1 1 0,10 1 15,4 1-15,-2 0 0,-1 1 16,4 2 0,1 0-16,-1-1 0,-1-1 0,9 2 15,-1 0-15,-4-2 0,-3-1 16,-1 0-16,1 1 0,-4-2 16,-1-2-16,-3-1 15,-1-1-15,-3 0 0,-1-2 0,-4-1 16,-3-1-16,-4 0 0,-1-1 15,-4 2-15,-2-1 0,-2 1 0,-1-1 16,-4 1-16,-2 0 0,0 0 16,-2 2-16,-3 0 15,-1-1-15,-4 0 0,-2-1 0,-3 2 16,-1 0-16,-3-1 0,-1 0 0,-3 0 16,-4-1-1,-3 0-15,-5 0 0,2 0 0,2 0 0,-10 1 16,-5 0-16,4 0 0,4 1 15,-11-1-15,0 0 0,5 0 16,4 0-16,-1 0 0,0 1 16,5-1-16,4 0 0,1-1 15,3 0-15,2 0 0,3 1 0,2 0 16,2-1 0,5 1-16,2-1 0,3 1 15,2 0-15,3-1 0,2-2 0,3-1 16,2-1-16,1 1 15,1 1-15,4-3 0,2-1 16,2 0-16,1 2 0,5-2 16,4 0-16,0 1 0,1-2 0,10 0 15,4 0-15,0 1 0,-3-2 0,5 3 16,3 0-16,-3 0 0,-3 1 16,12-1-16,1-1 0,-5 3 15,-3 0-15,7 0 0,-2-1 16,-5 1-16,-3 0 0,-11 0 15,-6 0-15,-5 1 0</inkml:trace>
  <inkml:trace contextRef="#ctx0" brushRef="#br0" timeOffset="507400.282">11755 11933 0,'0'0'0,"0"0"15,0 0-15,27-3 0,-15 0 0,2 1 16,4 0-16,1 0 0,0 0 0,7-1 15,2 1-15,-1 0 0,1 1 16,1 0-16,3-1 16,6 1-16,-2 0 0,5-1 15,4 0-15,-3 1 0,-2 0 16,6 1-16,-1 0 16,-1 1-16,1 0 0,-1 0 15,1 0-15,-1 1 0,0 1 16,1 0-16,2 0 15,-1 0-15,0 0 0,7 2 0,-2-1 16,-4 1-16,0 0 0,-1 1 16,-1 1-16,-2-1 0,-3 0 15,0 1-15,1 0 0,-2 0 0,-3 0 16,0 0-16,-3 0 0,-1-2 16,0-2-16,-4 0 0,0-1 0,-5-1 15,-2 0-15,-1-1 0,-2 0 16,-3 0-1,-1 0-15,-1-1 0,-1 0 0,-2 0 0,-2 1 16,-2-1 0,-2 1-16,-1 0 0,0 0 0,-3 0 15,0 0-15,0 0 16,-5 2-16,-1-2 0,-2 0 0,-2-1 16,-1 1-16,-2-1 0,-2-1 15,-1 1-15,-3 0 0,-3-1 16,-1 0-16,-1-1 0,-2 1 15,-2 0-15,-3-1 0,-7 0 0,2 2 0,-4-1 16,-2 0-16,0 1 0,0 2 16,-2-1-16,-1-1 0,-9 1 15,0 0-15,0 0 0,0 0 16,0 0-16,1 0 0,-10 0 16,-1 0-16,4-1 0,2 0 15,0-1 1,-2 1-16,-7-3 0,2-2 0,-1 2 15,0 3-15,3-3 0,5 0 16,-26-1-16,8 3 0,7 0 16,8 2-16,2-3 0,3-1 15,7 1-15,5 0 0,2 2 16,1 1-16,5 1 0,7 2 0,2 0 16,3 3-16,13-4 0,1-1 0,1 0 15,0 0-15,3-1 0,1 1 16,5-1-16,0 0 0,0 0 15,5 1-15,1-3 0,4 0 16,2 0-16,3 1 0,3-1 16,5 1-16,3 1 0,0-1 0,5 0 15,4-1-15,3 1 0,1 1 0,10 0 16,3 0-16,2 1 0,1 1 16,4 1-16,0 0 0,9 0 15,-3 1-15,3 0 0,-1 0 16,7-1-16,-4-2 0,1-1 15,1 0-15,-6 0 0,-3 0 0,23 2 16,-9 0 0,-8-2-16,-4-2 0,-4 0 15,-4 0-15,-7-1 0,-6 2 16,-2-4-16,-1-1 0,-5 3 16,-4 1-16,-2 1 0,-4 1 15,-10-4-15,0-1 0,-3 3 16,1 0-16,-3 3 0,0 0 0,-4 0 15,0-1-15,-3 1 0,0-1 0,-4 0 16,0 3-16,-4-3 0,-1 0 16,-2 2-16,0 1 0,-4 1 15,-3 0-15,-1-1 0,-2-1 16,-1-2-16,-2 0 0,-5 2 16,-2 1-16,0-1 0,1 1 0,-4-2 31,-2 0-31,1 0 0,2-1 0,-1 0 15,0-1-15,1 0 0,2 1 16,3-1-16,3-2 0,3 1 16,4 0-16,3 1 0</inkml:trace>
  <inkml:trace contextRef="#ctx0" brushRef="#br0" timeOffset="508572.3202">15604 12172 0,'0'0'0,"0"0"0,0 0 0,0 0 16,22-7-16,-22 7 0,0 0 15,17-11-15,-12 7 0,0-1 16,-1-2-16,-1-1 0,1-2 0,-3-2 16,-2-4-16,-3-1 0,0-1 15,-3-3 1,0-1-16,-3-7 0,0 0 0,-1-2 15,0-1-15,0 2 16,1 0-16,-4-5 0,-1 1 16,3 0-16,1 1 0,0 0 15,1 1-15,1 3 0,3 4 0,0-9 16,3 0-16,2 8 16,0 2-16,2-6 0,2 0 0,3 8 0,2 0 15,3-5-15,2-1 0,0 4 16,0 3-16,7 0 0,5 0 15,1 1-15,-1 1 0,7 1 16,4-2-16,0 3 0,-3 1 0,5-1 16,4 2-16,-1 0 0,-1 1 15,12-5 1,5 0-16,-7 4 0,-2 3 16,6-3-16,3-1 0,-3 2 15,-2 0-15,10-1 0,1 2 16,-5-2-16,-2 0 0,4 3 15,3 2-15,5 3 0,-3 2 0,24 3 16,-3 3-16,-17-1 16,-13-2-16,5 3 0,2 3 0,-4 2 0,-4 3 15,5-2-15,3-1 0,-6 1 16,-5 2-16,5 1 0,3 2 16,-7 0-16,-5 0 0,5 2 15,4 3-15,-2 0 0,-2 1 0,2 1 16,0 3-16,-5-2 0,-4 1 15,3-1-15,1 2 0,-8-1 0,-4-3 16,-1 6-16,2 3 0,-4-3 16,-2-2-16,-2 4 0,-2 2 15,-3-2-15,0-3 0,-1 4 16,0 1-16,-7-2 0,-5-2 0,0 8 16,0 6-16,-6-18 0,2 1 15,-3 5 1,-4 3-16,-1-1 0,0 0 15,-4-2-15,-4 2 0,0 1 16,1 2-16,-5 3 0,-2 3 16,-2-6-16,0-1 0,-6 0 15,-4 1-15,1-2 0,2-3 0,-9 2 16,-2-2-16,0-1 0,0-1 16,-4-2-16,-3-2 0,-2-1 0,-2 1 0,-4-4 15,-4 1-15,2-4 16,2-1-16,-3-4 0,-2-1 15,0-3-15,0-1 0,-2-2 16,-1-2-16,2-2 0,1-1 0,-29-7 16,3-1-16,11-2 0,7-1 15,-1 0 1,-1-1-16,4-2 0,2-3 16,17 7-16,12 5 15,10 3-15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52:11.609"/>
    </inkml:context>
    <inkml:brush xml:id="br0">
      <inkml:brushProperty name="width" value="0.05292" units="cm"/>
      <inkml:brushProperty name="height" value="0.05292" units="cm"/>
      <inkml:brushProperty name="color" value="#FF0000"/>
    </inkml:brush>
  </inkml:definitions>
  <inkml:trace contextRef="#ctx0" brushRef="#br0">2129 2387 0,'0'0'0,"0"0"15,0 0-15,24-5 0,-24 5 0,25-4 16,-9-1-16,3 1 16,-2 1-16,13-2 0,5 0 15,-1 1-15,-2 1 0,6-1 0,7 2 16,8 0-16,-2 2 0,15-1 16,2 0-16,-5 0 0,-5 2 0,15-2 15,3-3-15,-8 4 0,-4 1 0,14 1 16,4-1-1,-7-1-15,-4 1 0,39 8 16,-1 3-16,-16-12 0,-11-10 0,4 6 16,4 7-16,-11-3 0,-6 0 0,9 8 15,7 6 1,-11-11-16,-6-5 0,15 3 16,9 3-16,-9-5 0,-8-4 0,7-2 15,8 0-15,-8 10 16,-3 5-16,8-8 0,6-7 15,-8 1-15,-7 0 0,15 5 0,12 4 16,-15-1-16,-10 0 0,13 2 16,10 0-16,-15-6 0,-8-6 0,8 0 15,6-2-15,-9 6 0,-6 3 0,15 1 16,10 1-16,-14-2 0,-9-1 16,8 2-16,10 2 15,-13 0-15,-7 1 0,7-1 0,5-4 16,-10 4-16,-7 1 0,9-2 15,6-1 1,-8 7-16,-6 2 0,6-5 0,8-5 16,-14 3-16,-7 4 0,4-2 0,7 1 15,-10-3-15,-4-2 0,5 5 16,5 2-16,-10-3 0,-5-2 0,8-2 16,5 0-16,-11 5 15,-9 3-15,10-4 0,9 0 16,-9-2-16,-4 2 0,5-3 15,5-1-15,-13 1 0,-9-1 0,11 3 16,8 0-16,-11-1 0,-5-1 16,4-1-16,0 0 0,-10 2 15,-6 2-15,5 0 0,2-2 16,-8-1-16,-7-2 0,5 3 16,4 2-16,-10-5 0,-7-4 0,4 4 15,1 2-15,-7 1 0,-3 2 0,-5-2 16,-4 0-16,-3-1 0,-4 0 15,-3 2-15,-3-1 0,1-2 16,-2 1-16,-1 1 0,-3 1 16,-2-2-16,0-1 0,-6-1 15,-4 1 1,-2-1-16,0 1 0,-6 0 16,-5-2-16,4 0 0,1-1 0,-14 1 15,-4 2-15,2-1 0,3 0 16,-8-1-16,-6-1 15,1-1-15,2 1 0,-17 2 0,-2 0 16,5-1-16,5-1 0,-18-2 16,-3-2-16,7 4 0,6 2 0,-40-4 15,5 1-15,12 2 0,12 3 0,-9-4 16,-5-1-16,13-1 0,7 1 16,-9-3-1,-9-2-15,11 6 0,6 3 0,-9-1 16,-8-3-16,11 3 15,7 0-15,-13 1 0,-9 1 16,10-4-16,5-2 0,-6 0 16,-7-1-16,12 1 0,7-3 0,-11 2 15,-8 2-15,9 2 0,7 2 16,-7-1-16,-4-2 0,6 1 16,4 1-16,-7-1 0,-3-3 15,9-2-15,9-1 0,-14 4 16,-5 3-16,5 1 0,8 2 0,-10-3 0,-3-1 15,9 0-15,6 0 0,-10-2 16,-8-1-16,7 0 0,8 1 0,-8 2 16,-10-1-16,14 2 0,6 0 15,-10 2-15,-7 0 0,8 3 16,8-1-16,-10-1 0,-6-1 16,11 0-16,5 0 0,-12-1 0,-8-1 15,14 0-15,6 1 0,-8 0 16,-5 0-16,10 2 0,8 3 0,-9-2 15,-7 0-15,13-1 16,6-2-16,-8 0 0,-7 0 16,12 1-16,4 3 0,-7-1 15,-2-3 1,9 2-16,7-1 0,-3 0 0,-1 1 16,6-1-16,5 2 0,-3 0 15,-2 2-15,9-2 0,5-2 0,-6 0 16,-2 0-16,8 3 15,8-1-15,0-1 0,-1-1 16,9 0-16,5 0 0,2 1 16,2-2-16,6 3 0,5 3 0,-8-1 0,1-1 15,3-4-15,6-2 0,5 2 16,0 6-16,0-6 0,4 1 16,-3-1-16,1 0 0,1 2 15,3 0-15,4 2 0,2-1 16,1-1-16,-1 1 0,5-2 15,2-1 1,3 0-16,-3 0 0,7 1 0,5-1 16,-4 0-16,3 1 0,9 0 15,4 0-15,-5 1 0,2 0 0,2 0 16,5-1-16,1 1 16,-3 0-16,17-2 0,1 0 15,-5 0-15,-5 0 0,16-1 16,4-1-16,-7 2 0,-6 2 0,8-2 0,6-1 15,-5-1-15,-4-2 0,41 0 16,-4 2-16,-20 4 0,-10 2 0,11 2 16,5 0-16,-9-4 15,-9-1-15,10 1 0,7 0 16,-7 1-16,-8-2 0,13-2 16,8 0-1,-12 2-15,-6 1 0,15-1 0,10-1 16,-15 2-16,-8 1 0,13 3 15,10 2-15,-11-7 0,-5-4 0,7 2 16,7 2-16,-9 2 0,-7 2 16,10-2-16,8-2 15,-11 1-15,-10-1 0,13 5 16,11 4-16,-14-5 0,-9-3 0,11 1 0,8 0 16,-9-2-16,-7-2 0,9 4 15,6 1-15,-13 0 0,-9-3 16,10 2-16,10-2 0,-12 1 0,-9 1 15,11-3-15,6-3 16,-7 6-16,-6 2 0,7 2 16,5-1-16,-13-5 0,-8-1 0,9 2 0,9-2 15,-14 0-15,-8-2 0,10-1 16,8-2-16,-9 4 0,-4 3 0,4 0 31,2 2-31,-8-4 0,-5 0 0,7 0 0,6 3 16,-10-6-1,-4-2-15,6 4 0,6 2 0,-15 4 16,-11 6-16,4-6 0,1 0 16,-6-5-16,-5-3 0,1 6 15,2 2-15,-6-3 0,-5-5 0,-4-1 16,-1-3-16,-4 6 0,1 3 16,-6-6-16,-4-6 0,-6 10 15,-3 9-15,-2-2 0,-1 1 16,-3-5-16,0-2 0,-4 2 0,-3-1 15,-4 1-15,-4 2 0,3-1 16,3-2-16,2 0 0</inkml:trace>
  <inkml:trace contextRef="#ctx0" brushRef="#br0" timeOffset="4817.6174">2380 3781 0,'0'0'15,"0"0"-15,0 0 16,0 0 0,35 5-16,-35-5 15,38 4 1,-15-2-16,6 1 15,5 0 1,3 1 0,7 0-16,7-1 15,7 0 1,4-1-16,28 2 16,4-1-1,8 1-15,5-2 16,28 1-1,1 1-15,26-2 16,-2 0-16,0 1 16,0-2-1,23 4-15,-6 1 16,19-2 0,-7-1-16,-6 2 15,-1 0 1,78 6-1,-20-1 1,-18-4-16,-16-1 0,0-8 16,-2-3-16,6 9 15,1 7 1,-6-10 0,-3-7-16,-4 4 15,-2 3 1,1 1-16,-2 1 15,6 1 1,3-1 0,0-6-16,0-3 0,-36 3 15,-22 4-15,16-2 16,12-3 0,18 4-16,12 1 15,-8 1-15,-4 4 16,-29-1-16,-18-3 0,-21-5 15,-12-2-15,-8 4 0,-4 0 16,-8 1-16,-4 0 16,9 2-16,6 4 0,-16 0 15,-11 0-15,6-1 0,3-1 16,2-3-16,1-2 0,2 3 16,2 1-16,-4 2 0,-2 2 0,1-4 15,3-2-15,-2 0 0,-2 1 16,3 1-16,2 0 0,-4 2 15,-1 0-15,8 2 0,5 0 0,-7-4 16,-6-2-16,16 0 16,14 0-16,3 3 0,2 1 15,-32 1-15,-22-1 0,10 1 16,8-2-16,-7 1 0,-3-1 0,8 1 16,6 1-16,-8 0 0,-7 0 15,6-2 1,6 1-16,-11-1 0,-7-3 15,6 1-15,4 0 0,-4 1 16,-4 0-16,5 0 0,3 1 16,-9-1-16,-3-1 0,4 2 15,6 0-15,-9-1 0,-5 1 0,1 1 16,1 2-16,-6 1 0,-3 2 16,3-1-16,0-1 0,-5-3 0,-3-2 15,2 0-15,1 0 0,-8-2 16,-6-2-16,2 3 0,0 2 15,-6-3-15,-4-3 0,2-1 0,1-1 16,-6 7-16,-5 6 0,-7-3 16,-7 0-16,-1-6 0,-2-6 15,-9 4 1,-5 0-16,-1-1 0,-1-4 0,3 2 16,3 3-16,1 0 0</inkml:trace>
  <inkml:trace contextRef="#ctx0" brushRef="#br0" timeOffset="10379.3199">12739 3975 0,'0'0'16,"0"0"-16,0 0 0,-24-2 0,14 0 0,-4-1 16,0 1-16,-2-2 0,-2 1 15,-6-3-15,-2 1 0,2 0 16,0 0-16,-3-3 0,0-4 16,-1 3-16,2-2 0,-7-1 15,-1-1 1,2-1-16,2 3 0,1-1 15,2 0-15,2-3 0,3-2 0,0-2 0,0-2 0,1 0 16,0 1-16,3-2 0,1 0 16,3-1-16,0 0 0,3-7 15,4 0-15,0 4 0,2-2 0,0-4 16,3 1-16,1 3 0,2 3 16,1-7-16,1-5 15,2 4-15,-1 1 0,3-2 16,2-1-16,-2 2 0,0 3 15,1 2-15,1 1 0,-1-2 16,2 0-16,1-2 0,2-2 16,0 3-16,2 1 0,5-1 15,4 0-15,1 2 0,-1 1 16,8-6-16,1-1 0,2 3 0,1 3 0,7 1 16,5 1-16,-4 2 0,-1 1 15,13-9-15,5-2 0,-4 9 16,-1 4-16,6 2 0,3-1 15,-4 1-15,-3 0 0,37-10 0,-2 2 16,-10 5-16,-6 3 16,3 1-16,4 0 15,-6 9-15,-3 4 0,6-4 16,5 1-16,-5-3 0,-2 0 16,6 4-16,5 1 0,-5 4 15,-3 3-15,11-1 0,6 0 16,-7 0-16,-6 0 0,5 7 15,5 4-15,-6-4 0,-4-4 0,10 5 16,6 3-16,-7-3 0,-4 1 0,6 0 16,6 1-16,-11 0 0,-6 0 0,8 2 15,6 3-15,-9 6 16,-8 3-16,7-1 0,3 0 16,-8-9-16,-5-6 0,6 8 0,5 6 15,-10 5-15,-6 3 0,0-3 16,0-1-1,-9-2-15,-6 2 0,0 5 16,-2 6-16,-3-7 0,-2-5 0,1 4 16,1 1-16,-13 0 0,-9 0 0,-1-1 15,-1 2-15,-1-9 16,0-7-16,-8 16 0,-3 9 0,-4-5 16,-1-2-16,-5 1 15,-3 1-15,-2-1 0,1-3 0,-7 5 16,-2 1-16,-4-4 0,1-4 15,-9-5-15,-4-2 0,-9 5 16,-8 2-16,-7-1 0,-4-1 16,-3 7-16,-1 2 0,-13-7 15,-9-6-15,2-8 0,3-8 0,-16 4 16,-11 3-16,6 4 0,4 1 16,-62-1-16,-40-3 15,27-7-15,18-6 0,2 1 0,0 2 16,-14 1-16,-10 0 0,-5 5 0,-6 3 15,55-4-15,38-4 0,26-1 16</inkml:trace>
  <inkml:trace contextRef="#ctx0" brushRef="#br0" timeOffset="10865.9141">17223 3906 0,'0'0'15,"14"3"-15,-1 0 0,-3 0 16,0 0-16,3 4 0,0 2 0,2 2 0,-3 0 15,-2 1-15,-2-1 16,-3-1-16,0-3 0,-1-1 16</inkml:trace>
  <inkml:trace contextRef="#ctx0" brushRef="#br0" timeOffset="11018.5872">17012 4126 0,'0'0'0,"0"0"0,0 0 15,31 7-15,-31-7 16,34 8-16,-17-4 0,2 1 0,4 2 16,-4-2-16,-1 0 0,-3-1 15</inkml:trace>
  <inkml:trace contextRef="#ctx0" brushRef="#br0" timeOffset="11219.1376">16992 4462 0,'0'0'16,"0"0"-1,39-10-15,-5 0 16,8-2 0,4-7-16,5-5 15,-6 3-15,-6 3 16,-5 1-16</inkml:trace>
  <inkml:trace contextRef="#ctx0" brushRef="#br0" timeOffset="11582.7454">17507 3803 0,'0'0'0,"0"0"15,0 0-15,-8 31 16,8-31-16,-12 36 15,6-17-15,-1 1 16,0-1-16,3-2 16,1-3-16,0-6 15,3-3-15,3-7 16,2-6-16,3-1 0,2-1 16,6-3-16,6-3 15,6 1-15,5 2 16,12-3-16,3 4 15,-4 4-15,-2 4 16,-6 3 0,-4 2-16,-9 7 15,-6 5-15,-11 2 16,-8 2 0,-10 2-16,-7 2 15,3-4-15,2-2 0,3-3 16</inkml:trace>
  <inkml:trace contextRef="#ctx0" brushRef="#br0" timeOffset="12037.1021">17577 4172 0,'0'0'0,"0"0"16,-7 28-16,-1-5 15,-2 6-15,-1 3 16,-1 2-16,1-2 15,0-4-15,0 0 16,2-6 0,4-11-16,2-8 15,3-9-15,4-7 0,7-5 32,6-5-32,7-3 15,4 1 1,5 1-16,6 3 15,-3 5 1,-2 5-16,-6 10 16,-6 7-16,-8 7 15,-5 6-15,-3 1 0,-3 5 16,-1-3-16,0-1 0,4 5 16,2-2-16,7-3 15,7-3-15,0-5 0,1-3 16,2-6-16,0-1 0,3-4 15,0-2-15,0-6 0,-1-6 16,-3-4 0,-4-4-16,-1-8 15,-2-5-15,-4 6 16,-2 5-16,-2 5 0</inkml:trace>
  <inkml:trace contextRef="#ctx0" brushRef="#br0" timeOffset="12237.7906">18392 3750 0,'0'0'0,"0"0"16,0 0-16,9 35 16,-7-11-16,2-1 15,-1 2-15,0-1 16,2-2-16,-2-2 0,0-4 15,0 0-15</inkml:trace>
  <inkml:trace contextRef="#ctx0" brushRef="#br0" timeOffset="12554.4001">18688 3752 0,'0'0'15,"12"-1"-15,6 1 16,6 0-16,7 2 16,0 0-16,-1 0 15,7 2-15,-4-1 16,-4 2-16,-5 1 0,-5 3 16,-5 2-16,-9 7 15,-7 6-15,-6 4 16,-4 5-1,-2-1-15,-3 0 16,-1-3 0,-2-3-1,0-8-15,1-6 0,3-2 16,3-2-16,0-2 16</inkml:trace>
  <inkml:trace contextRef="#ctx0" brushRef="#br0" timeOffset="12739.4589">18481 4009 0,'0'0'0,"0"0"16,0 0-16,0 0 16,35-14-16,-9 8 15,7-1-15,2 3 16,0-2 0,-1 1-16,-1 1 15,-4-2 1,-5-2-1,-2 1-15,-3 2 0,-3-1 16</inkml:trace>
  <inkml:trace contextRef="#ctx0" brushRef="#br0" timeOffset="12939.8865">18687 3857 0,'0'0'16,"0"0"-16,0 0 15,-3 24 1,3-24-16,-8 35 16,1-13-16,0 1 15,1 0-15,0-1 16,1-4-16,0-2 16</inkml:trace>
  <inkml:trace contextRef="#ctx0" brushRef="#br0" timeOffset="13109.0859">18540 4126 0,'0'0'0,"0"0"0,23-5 15,-23 5 1,40-5-16,-15 3 16,4-2-1,-2 1-15,1-1 16,-4 0-1,-3 2-15,-2-2 16</inkml:trace>
  <inkml:trace contextRef="#ctx0" brushRef="#br0" timeOffset="13324.9832">18375 4360 0,'0'0'0,"0"0"16,0 0 0,-1 25-16,1-25 15,-10 31-15,2-15 16,1-2 0,1-3-16,0 0 15,1-2-15,0-1 16</inkml:trace>
  <inkml:trace contextRef="#ctx0" brushRef="#br0" timeOffset="13594.1312">18522 4406 0,'0'0'0,"0"0"0,0 0 0,0 0 15,0 0-15,0 0 0,22 19 0,-22-19 0,0 0 32,18 25-32,-18-25 0,14 21 15,-6-11-15,2 1 0,2 0 16,4-1-16,2 0 0,3-2 15,1 0-15,4 0 0,1-1 0,7-1 16,0 1-16,-1-2 0,-1-1 16,5 1-16,-2-3 0,-3 0 0,-3-1 15,-5-1-15,-3-1 0,-2 0 16,-3 0-16,-2-1 0,-2-3 16,-4 1-16,-2 0 0,-4-3 15,-2 0-15,-2-3 0,-1 0 0,1 0 0,-1 2 16,1 1-16</inkml:trace>
  <inkml:trace contextRef="#ctx0" brushRef="#br0" timeOffset="13857.4154">18762 4263 0,'0'0'0,"0"0"16,0 0-16,0 0 16,0 0-1,0 0 1,8 28-16,-8-28 16,0 0-16,5 22 15,-5-22-15,0 0 16,0 0-1,0 0-15</inkml:trace>
  <inkml:trace contextRef="#ctx0" brushRef="#br0" timeOffset="14011.2784">19102 4277 0,'0'0'15,"0"0"-15,0 0 16,0 0-16,11 23 15,-11-23 1,0 0-16,4 18 16</inkml:trace>
  <inkml:trace contextRef="#ctx0" brushRef="#br0" timeOffset="30611.5385">2485 5313 0,'0'0'16,"0"0"-16,25 0 0,-3 1 15,5 0 1,1 0-16,2 0 0,12 2 15,3-2-15,3 0 16,1 0-16,19 3 0,3-2 16,2 2-16,2-2 0,16 1 15,15-1-15,-5 4 16,-9 3-16,24-4 16,16-5-16,20-1 0,-2-1 0,58-1 15,-29 2-15,-30 0 16,-19 0-16,6 0 0,1 0 15,-2 1-15,0 1 0,23-1 16,14 1-16,5-2 16,0-1-16,-36 2 0,-24 2 15,24-2 1,18 0-16,-9-4 0,-4-1 16,26 3-16,15 2 15,5 1-15,2 2 0,-43-1 16,-29-1-16,25-1 0,16 0 15,-17-1-15,-14 0 0,-1-1 16,0 0-16,4 3 0,0 0 16,31 2-16,21 0 0,15-1 15,13-1-15,-18-3 16,-12-4-16,19 4 16,14 1-16,-6-1 0,-3-1 15,-27 1-15,-19 1 0,10 0 16,7 2-16,16-3 31,11 0-31,-8-1 0,-7 1 16,7 0-16,3-1 15,5 2-15,6 1 16,-26-4-16,-16 0 0,-11-1 16,-7 1-16,18 3 15,13 2-15,-33-3 0,-22-4 16,22 3-16,17 3 0,-22 2 0,-13 0 15,8 3-15,6 2 16,18-1-16,11-1 16,-42-1-16,-31-1 0,1 1 15,-1-3-15,5 0 16,3 0-16,-26-3 0,-18-2 16,-13-3-16,-9 1 0,-12 0 15,-9 1-15,-20 3 16,-14-2-16,3 2 0,3 1 15,0-1-15</inkml:trace>
  <inkml:trace contextRef="#ctx0" brushRef="#br0" timeOffset="36646.5108">13239 4107 0,'-4'-3'16,"-22"-7"-16,-12-2 16,-3 7-1,-11 3-15,-27 3 16,-11 4-16,-29 11 15,-5 8 1,4 14-16,2 13 16,-9 24-1,13 11-15,11 25 32,26 6-32,34-3 15,25-2 1,41 5-16,32-9 15,39-15 1,27-10-16,36-15 16,26-11-1,122 2-15,1-19 16,6-17-16,4-12 16,2-4-1,-1-5-15,-12-11 31,-11-8-31,-25-10 16,-17-7 0,-30-10-16,-21-7 15,-39-7-15,-27-5 16,-38-14-16,-26-9 16,-50-12-1,-34-9-15,-53-12 16,-34-7-1,-43 5 1,-29 3-16,-37 14 16,-24 9-16,-17 21 15,-12 12 1,-17 36 0,-11 22-16,-11 45 31,-7 31-31,23 44 15,17 31-15,84-46 16,57-32 0,40-22-1</inkml:trace>
  <inkml:trace contextRef="#ctx0" brushRef="#br0" timeOffset="37110.0593">17076 5286 0,'0'0'0,"0"0"31,36 12-31,-21-8 15,-3 0 1,-1 0-16</inkml:trace>
  <inkml:trace contextRef="#ctx0" brushRef="#br0" timeOffset="37417.7235">16863 5657 0,'0'0'16,"0"0"-16,42-9 15,-9 6 1,7 1-16,-6 6 16,-4 6-1,-13 6-15,-9 7 16,-10 5-16,-9 5 16,2 2-1,3 0-15,9-3 16,11-7-1,18-16-15,16-11 32,-8-1-32,-6 2 15,-5-1-15</inkml:trace>
  <inkml:trace contextRef="#ctx0" brushRef="#br0" timeOffset="37602.8143">17646 5263 0,'0'0'0,"20"-3"15,11-1 1,6 2-16,7 0 16,-1-2-1,0-1 1,5 0-1,-9 2-15,-4-1 16</inkml:trace>
  <inkml:trace contextRef="#ctx0" brushRef="#br0" timeOffset="38019.9894">17918 5063 0,'0'0'0,"0"0"15,-13 21-15,3 2 16,-2 10-16,0 8 16,1 7-1,2-1 1,1-1-16,2-5 15,0-4-15,-4 4 0,-3-7 16,2-5 0,1-5-16,2-3 15</inkml:trace>
  <inkml:trace contextRef="#ctx0" brushRef="#br0" timeOffset="38505.8275">17531 5550 0,'0'0'0,"0"0"15,0 0 1,29-10-16,-4 3 15,12-2 1,9-3-16,3 2 16,0 1-16,-4 0 15,-3 2-15,2 1 16,-7 3-16,-19 3 16,-14 3-16,-19 5 0,-13 6 15,-21 7-15,-15 5 16,-11 6-16,5-2 0,-2 3 15,11-5-15,20-5 16,13-3-16,28-11 16,23-7-16,17-5 15,13-4-15,16-1 16,14-3 0,0-1-16,0-3 15,2 0-15,-11 0 16,-22 5-16,-16 6 0,-18-1 15,-18 2-15,-22 6 16,-16 4-16,0 1 0,-2 1 16,-9 8-16,-8 6 0,0 7 15,-1 6 1,4 1-16,4 3 0,3 9 16,7 2-16,11 4 15,7 4-15,12-8 16,9-7-16,8-16 15,5-9-15,6-10 16,4-9-16,-6 1 16,-3-1-16,-3 0 0</inkml:trace>
  <inkml:trace contextRef="#ctx0" brushRef="#br0" timeOffset="38737.7836">17855 5827 0,'0'0'0,"0"0"0,0 0 15,36 6-15,-18 0 16,2-2-16,0 2 0,2 3 16,1 2-16,4 5 0,-4-2 0,-3 3 15,-3 2-15,-2-1 16,-3 0-16,-3-1 0,-4 2 16,-3 1-16,-3-1 0,-6 3 0,-7 1 15,-3-1-15,-3 0 16,-3-4-16,-4-3 0,1 1 15,5-4-15,3-1 16</inkml:trace>
  <inkml:trace contextRef="#ctx0" brushRef="#br0" timeOffset="38866.1464">17671 5999 0,'0'0'0,"0"0"0,0 0 15,25-10-15,-25 10 0,27-8 16,-7 2-16,2 1 0,2-1 15,2 0-15,0 2 0,4-1 16,-6 2-16,-3 0 0</inkml:trace>
  <inkml:trace contextRef="#ctx0" brushRef="#br0" timeOffset="39007.2342">17699 6103 0,'0'0'0,"0"0"0,0 0 15,25-1-15,-25 1 0,38-7 16,-9 0-16,6-2 16,2-1-16,4-2 0,-7 2 0,-4 2 15</inkml:trace>
  <inkml:trace contextRef="#ctx0" brushRef="#br0" timeOffset="39441.4773">19202 5238 0,'0'0'0,"0"0"16,0 0-16,0 0 0,-31 5 0,31-5 15,-41 9-15,7 3 16,-10 6-16,-2 1 0,1 1 0,-9 4 31,-6 5-31,4-1 0,7-2 0,1 0 16,7-1-16,13-8 15,10-4-15,17-6 0,11-3 16,11-4-16,9-4 0,15-3 0,12-3 0,1 0 16,-2 2-16,16-2 0,4 2 15,-12 1-15,-9 3 16,2 5-16,-3 7 0,-11 1 16,-8-1-16,-6 11 0,-9 6 0,-8 1 15,-3 1-15,-6 8 0,-2 3 16,-3 0-16,-2-3 0,-4 1 15,-2-1-15,0-8 0,0-1 16,-5 0-16,-5 1 0,3-5 16,3-4-16,-4-1 0,0-1 0,-7-6 0,-3-3 15,-3-2-15,-2-4 0,-1-3 16,-2-5-16,1-7 0,-1-5 16,9 4-16,7 4 0,5 3 15</inkml:trace>
  <inkml:trace contextRef="#ctx0" brushRef="#br0" timeOffset="39610.9618">18839 5636 0,'0'0'0,"0"0"0,0 0 16,-2 24-16,2-24 0,-7 29 16,0-8-16,0 1 0,-2 2 15,-2 8-15,0 1 0,1-2 0,2-2 16,2 0-16,3-5 0,3-8 0,4-6 15,-2-3-15,0-2 0,-1 0 16</inkml:trace>
  <inkml:trace contextRef="#ctx0" brushRef="#br0" timeOffset="39795.9198">19106 5722 0,'0'0'16,"-3"10"-16,-1 3 0,-3 3 15,-1 4-15,-7 11 0,0 5 16,-5 9-16,1 1 0,-1 4 0,3-4 16,2-9-16,4-5 0,1-8 15,3-6-15,2-10 0,5-8 16,-2 3-16,2-3 0,-2 2 0</inkml:trace>
  <inkml:trace contextRef="#ctx0" brushRef="#br0" timeOffset="40012.2774">20258 5311 0,'0'0'0,"0"0"16,0 0-16,0 0 0,-17 18 0,17-18 15,-38 29-15,9-9 0,-5 1 16,-14 12-16,-2 3 0,0 2 15,2 1-15,-9 6 0,-4 5 16,11-12-16,9-7 0,6-8 0,9-10 0,8-4 16,3-2-16,4-2 0</inkml:trace>
  <inkml:trace contextRef="#ctx0" brushRef="#br0" timeOffset="40181.3343">20091 5607 0,'0'0'0,"0"0"0,0 21 15,0-21 1,0 35-16,-2-11 0,-1 5 0,-2 10 0,1 0 0,-2 8 16,1-2-16,0-9 15,3-5-15,1-3 0,1-5 0,1-7 16,0-5-16,0-1 16,1-1-16,-1-3 15</inkml:trace>
  <inkml:trace contextRef="#ctx0" brushRef="#br0" timeOffset="40428.8661">20421 5393 0,'0'0'0,"11"-3"0,7-2 0,2 1 0,5 0 16,11-3-16,5 1 0,11-1 15,2 2-15,2-1 16,1 2-16,1 0 0,-11 0 0,-8-1 15,-9 3-15,-5 0 16,-8 5-16,-4-4 0,-6-4 16,-10-1-1,-8 1-15,-2-1 0,-3 2 16,4 1-16,2 0 16,2 1-16</inkml:trace>
  <inkml:trace contextRef="#ctx0" brushRef="#br0" timeOffset="40946.2892">20823 5188 0,'0'0'0,"0"0"15,0 0-15,0 0 16,0 0-16,-21 18 0,21-18 0,-24 26 0,10-8 16,-6 8-1,-4 5-15,-3 8 16,0 6-16,-5 10 16,3-4-16,10-10 15,7-8-15,8-6 0,7-12 16,7-12-16,6-12 0,-5 4 15,-2 1-15,9-13 0,6-9 16,7 0 0,0 6-16,-5 8 15,-1 8-15,-5 3 0,-4 2 0,-3 8 16,-3 4-16,-3 1 16,-4 2-1,-4 2-15,-6 1 16,-6 0-16,-6-2 15,-4-1-15,-2-2 0,-10-1 16,-9-3-16,-7 1 16,-5-1-16,-8 4 15,-7 1-15,-2-3 16,10-6-16,15-1 0,11-2 16,16 0-16,13 2 31,34-8-31,27-5 15,19-4-15,14-2 0,15 0 16,12 1-16,17-1 16,-3 4-16,-9 3 0,-21 6 15,7 5-15,-30 4 16,-34 7-16,-25 4 16,-4-6-16,-3-3 15,-4-4-15</inkml:trace>
  <inkml:trace contextRef="#ctx0" brushRef="#br0" timeOffset="41262.6239">20499 5908 0,'0'0'16,"-4"10"-16,-1 3 15,3-2-15,1 0 16,4-4-1,4-2-15,3-6 16,3-4-16,1-1 16,2-2-16,4 1 15,3-2-15,-1 2 16,0 1-16,-3 5 16,-2 2-16,-2 3 15,-4 3-15,-7 4 0,-5 6 16,-6-1-16,-4 2 15,-5 0-15,-2-4 16,4-2 0,2-2-16,2-1 0</inkml:trace>
  <inkml:trace contextRef="#ctx0" brushRef="#br0" timeOffset="41501.0318">21002 5884 0,'0'0'15,"0"15"-15,-3 12 16,-3 4-16,-2 7 31,1-2-31,0 0 0,-3 3 16,-1-4-16,-3-7 16,-4-4-16,-8-5 15,-5-7-15,2-13 16,2-12-16,4 3 15,6 3-15,3 0 16</inkml:trace>
  <inkml:trace contextRef="#ctx0" brushRef="#br0" timeOffset="41779.8353">21913 5197 0,'0'0'0,"0"0"16,-23 19-16,8-4 15,-2 4-15,10 1 16,7-3 0,13-3-16,12-4 15,12-4-15,9-3 0,1-5 16,3 0-1,6-4-15,-6-3 16,-8 2-16,-7 1 16,-5 2-1</inkml:trace>
  <inkml:trace contextRef="#ctx0" brushRef="#br0" timeOffset="41918.0248">22207 5256 0,'0'0'0,"0"0"16,0 0 0,-11 33-16,0-11 15,2-3-15,1-1 16,2-4-16</inkml:trace>
  <inkml:trace contextRef="#ctx0" brushRef="#br0" timeOffset="42103.0435">21847 5494 0,'0'0'0,"0"0"16,35-5-16,-3 2 16,9-1-16,11 0 15,8-1-15,-1-2 16,1 2 0,7-2-16,-10 2 15,-8-1-15,-8 2 31,-6 1-31</inkml:trace>
  <inkml:trace contextRef="#ctx0" brushRef="#br0" timeOffset="42419.7873">21961 5687 0,'0'0'0,"-6"8"16,-1 3-16,-1 1 15,-1 1-15,2-5 16,1-3 0,6-5-16,2-8 15,7-2 1,5-6 0,8 2-16,7 0 15,0 3 1,1 3-16,-5 3 15,-5 6-15,-9 4 16,-9 6 0,-13 5-16,-12 4 15,-3 2-15,5-3 0,4-4 16</inkml:trace>
  <inkml:trace contextRef="#ctx0" brushRef="#br0" timeOffset="43112.8856">21586 5886 0,'0'0'0,"12"-2"16,8-1-16,7-1 16,3 1-1,-2 1-15,-3 3 16,-8 3 0,-8 1-16,-14 5 15,-11 5-15,-10-1 31,-6 3-31,2-2 16,0-1 0,2 1-16,12-5 15,19-3-15,18-4 16,12-2-16,10-2 16,-1 1-1,-2 1-15,-12 5 16,-10 3-16,-19 4 15,-18 3 1,-14 7-16,-13 4 16,1-3-1,-1 1-15,4-3 32,12-5-32,22-9 15,19-6 1,21-8-16,17-6 15,3-5-15,3-4 16,-5 1 0,-5 0-16,-12-4 15,-10-4-15,-7-2 16,-7-4 0,-3-1-16,-1 0 15,0 8-15,1 8 16,-3 11-1,-3 10-15,-5 15 32,-5 12-32,1 6 15,-1 8-15,1 11 16,2-2 0,4-9-16,4-10 15,8-18 1,6-13-16,-1-1 15,-4 0-15,-2 0 16</inkml:trace>
  <inkml:trace contextRef="#ctx0" brushRef="#br0" timeOffset="43337.7382">22314 5786 0,'0'0'15,"-5"20"1,-2 10-16,-3 14 15,-2 9 1,-3 14-16,3-1 16,2-10-1,3-6-15,-3-2 16,0-14 0,2-6-1,1-6-15,3-3 16</inkml:trace>
  <inkml:trace contextRef="#ctx0" brushRef="#br0" timeOffset="43507.084">22381 5761 0,'0'0'0,"14"0"16,7-1-1,5 2-15,3 4 16,-3 1-1,-4 1-15,-2 0 16,-4-1 0,-1-1-1</inkml:trace>
  <inkml:trace contextRef="#ctx0" brushRef="#br0" timeOffset="43684.2028">22283 5984 0,'0'0'0,"0"0"15,29 1-15,-5-2 16,7 0-16,1 0 16,2 0-1,-4-1-15,-5 1 16,-2 1 0</inkml:trace>
  <inkml:trace contextRef="#ctx0" brushRef="#br0" timeOffset="43807.7164">22286 6137 0,'0'0'0,"0"0"16,29-1 0,2-1-16,10-1 15,-5 0 1,-4 0 0,-5 2-1</inkml:trace>
  <inkml:trace contextRef="#ctx0" brushRef="#br0" timeOffset="53319.9814">5356 5759 0,'0'0'0,"-29"-12"16,-18-2-1,-47-3 1,-26 0-1,-57 9-15,-24 8 16,-50 24 0,-4 21-1,-35 35-15,-26 34 16,-66 77-16,69 0 16,97-3-16,65-3 15,84-27 1,62-16-16,93-36 15,65-25 1,88-32 0,56-24-16,61-20 15,40-12-15,19-8 16,17-3-16,-7 4 16,-2 4-1,-24 0-15,-14 1 16,-44-20-1,-31-12-15,-61-30 32,-40-19-32,-60-14 15,-39-9 1,-59-13-16,-41-9 16,-69-6-1,-49-3-15,-55 5 16,-38 4-16,-1 32 15,2 24-15,-77 10 16,-51 8-16,-73 34 16,-51 23-16,22 42 15,17 28 1,127-20 0,88-16-16,63-8 15</inkml:trace>
  <inkml:trace contextRef="#ctx0" brushRef="#br0" timeOffset="54708.1005">17484 6897 0,'0'0'0,"-20"-5"15,-5-2-15,-6 4 16,-9 3-1,-6 1-15,-7 4 16,-11 6 0,3 6-1,17 3 1,14 6-16,19 1 16,18 1-16,15 3 15,14 2 1,0 1-16,-1 0 15,-8 7 1,-14-2-16,-24-5 16,-20-4-16,-14-5 15,-13-3-15,9-13 16,5-11 0,8 0-16,8 1 15,5 0-15</inkml:trace>
  <inkml:trace contextRef="#ctx0" brushRef="#br0" timeOffset="55192.1577">18081 6695 0,'0'0'0,"0"0"31,-19 19-31,-3 7 16,-8 9-1,-2 12-15,-2 9 0,2 0 16,2 0-1,2 7 1,8-8 0,16-13-16,13-11 0,13-11 15,12-10-15,-4-1 16,-6-2-16,-3-2 16</inkml:trace>
  <inkml:trace contextRef="#ctx0" brushRef="#br0" timeOffset="55625.632">17686 7017 0,'0'0'0,"0"0"16,24-6-16,1 4 15,11 0 1,7 1-16,6-2 15,-6 2 1,-5 0-16,-5 0 16</inkml:trace>
  <inkml:trace contextRef="#ctx0" brushRef="#br0" timeOffset="56057.8933">18817 6962 0,'0'0'0,"0"0"15,0 0-15,-17-17 16,17 17 0,-44-9-16,10 13 15,-5 7 1,-3 5-16,2 6 15,0 6-15,7 2 16,5 2-16,10 5 16,12-6-16,15-8 15,11-10-15,5-10 16,4-9-16,1-3 16,0-5-16,6-5 0,-4-3 0,-5 1 15,-4 0-15,-5 5 16,-5 5-1,-3 5-15,-2 5 0,-5 12 16,-2 8-16,-1 6 16,0 6-16,3-1 0,1-1 15,7-2 1,5-3-16,5-6 16,5-5-16,-6-3 0,-4-2 0,-3-2 15</inkml:trace>
  <inkml:trace contextRef="#ctx0" brushRef="#br0" timeOffset="56504.611">19295 6916 0,'0'0'16,"0"0"-16,0 0 0,-11 27 0,11-27 16,-14 31-16,2-9 0,-1 1 15,-1 1-15,2 4 16,2 4-16,4 4 15,5-2 1,6-7-16,5-7 0,7-6 16,5-7-16,2-3 0,1-6 15,13-10-15,4-7 16,1-10-16,1-8 16,-6 4-16,-4-1 0,-1 2 15,-5 3-15,-7 7 0,-6 5 16,-5 6-16,-5 6 0,-10 12 15,-6 9-15,0 6 0,-1 6 16,-3 14-16,-4 13 0,-2 9 16,1 0-16,4-10 0,4-9 15,1 6-15,3-4 0,0-9 0,1-8 16,-1-4-16,-1-7 16,1-6-16,0-2 15,-6-2-15,-6-1 0,1-5 16,-1-3-16,-6-2 0,-2-3 15,-1-4-15,1-5 0,2-5 16,0-4-16,8 0 0,4 0 16,2 1-16,4 7 0,1 3 0</inkml:trace>
  <inkml:trace contextRef="#ctx0" brushRef="#br0" timeOffset="62175.0134">20929 6844 0,'0'0'16,"0"0"-16,0 0 0,0 0 15,-21-10-15,21 10 0,-31-5 0,10 5 16,-2 2-16,-4 1 0,-4 1 16,-10 6-16,0 3 0,-2 5 15,-1 3-15,-8 8 0,3 3 0,-4 7 16,4 1-16,11 2 0,6 0 16,3 6-16,8-5 0,9 1 15,6-1-15,21-2 16,13 0-16,18-18 15,16-6 1,15-16-16,10-12 0,3-8 16,-11-6-16,-19 5 15,-16 7-15,-11 2 16</inkml:trace>
  <inkml:trace contextRef="#ctx0" brushRef="#br0" timeOffset="62360.0486">21449 6622 0,'0'0'0,"0"0"15,-14 28-15,3-4 0,-1 8 16,-5 9-16,1 3 16,-3 10-1,-3 10-15,-1 12 16,3-1-16,5-12 15,3-11-15,1-2 0,2-11 0,2-8 16</inkml:trace>
  <inkml:trace contextRef="#ctx0" brushRef="#br0" timeOffset="62708.4001">21532 7241 0,'0'0'0,"16"-2"16,8-3 0,7-5-16,6-3 15,2-5-15,0-2 16,4-10 0,-7-2-16,-14 1 0,-12 1 15,-16 10-15,-14 8 16,-8 8-16,-10 10 15,-4 11-15,-4 10 16,-2 13-16,7 7 16,11-6-16,10-4 0,17 2 15,15-4-15,11-7 0,8-6 0,25-10 16,14-9-16,-2-5 0,0-3 16,-10 1-16,-16 1 15,-13 1-15</inkml:trace>
  <inkml:trace contextRef="#ctx0" brushRef="#br0" timeOffset="63093.2854">22651 7021 0,'0'0'0,"0"0"0,0 0 16,-35-8-16,35 8 0,-39-3 16,10 6-16,-6 3 15,-3 4-15,-9 4 16,7 1-16,-3 7 0,-1 7 15,-3 5-15,8-3 0,3 5 0,11-4 0,10-4 16,8-4-16,11-4 0,10-6 16,5-4-16,7-5 0,7-8 0,5-6 15,3-2-15,1 0 0,7-9 16,-3-4-16,-2-2 0,-1-3 16,-6-3-16,-2 0 15,-9 3-15,-5 4 16,-7 5-16,-5 5 0,-3 3 15,-4 1-15,-3 4 0,-2 4 16,-3 8-16,-2 4 0,-2 5 0,-1 2 16,0 6-16,0 3 0,0 6 15,-1 6-15,6-5 0,2-2 16,8-4-16,3 0 0,4-5 16,2-1-16,5-5 0,2-5 0,4-7 0,4-6 15,0-4-15,1-4 0,-7 2 16,-4 2-16,-5 2 0</inkml:trace>
  <inkml:trace contextRef="#ctx0" brushRef="#br0" timeOffset="63378.6962">23140 7037 0,'0'0'16,"0"0"-16,0 0 0,-13 28 15,7-15-15,-4 5 0,-2 4 16,-4 9-16,2 0 0,2-2 15,2-4-15,1-2 0,1-5 0,1 0 16,1-3-16,2-7 0,0-4 16,4-4-16,-2-6 0,3-2 0,3-2 15,1-8-15,2-3 0,2-4 16,2 0-16,3-5 0,1 2 16,1 3-16,-1 4 0,2 4 15,2 3-15,1 3 0,4 4 0,1 3 16,1 3-16,4 4 0,3 2 15,3 3-15,1 3 0,-7-2 0,-6-2 16,-4-2-16</inkml:trace>
  <inkml:trace contextRef="#ctx0" brushRef="#br0" timeOffset="63748.7543">24184 7025 0,'0'0'16,"0"0"-16,0 0 0,-27 11 0,27-11 0,-30 18 0,9-2 31,2 0-31,0 2 0,-2 9 16,2 3-16,6-2 0,3-3 0,8 4 0,7-3 15,7-6-15,7-5 0,10-4 16,7-5-16,2-5 0,0-2 0,12-6 15,2-4-15,-7-4 0,-5-3 16,3-7-16,-4-6 0,-8 0 16,-7 0-16,-9-1 0,-9-1 15,-8 6 1,-6 4-16,-9 3 0,-7 0 16,-7 8-16,-5 5 0,-6 7 0,-5 3 0,4 4 0,3 0 15,10 7-15,4 3 0,11 2 16,6-3-16,20 1 0,14 0 15,-6-4-15,-5-4 0,-4-2 16</inkml:trace>
  <inkml:trace contextRef="#ctx0" brushRef="#br0" timeOffset="63996.2282">25196 6753 0,'0'0'0,"0"0"0,-24 16 0,9-4 0,-1 2 0,-12 13 16,-4 10-16,-5 13 0,0 2 16,-5 16-16,3 6 15,7-5-15,5-4 0,3 6 0,3 3 16,4-14-16,5-9 0,0 9 16,3-15-16,3-23 0,0-6 0,2-2 31,-1-4-31,-1-2 0,-2 1 0,-7-9 15,-9-6-15,2-3 0,1-3 16,7 4-16,3 1 0,2 2 16</inkml:trace>
  <inkml:trace contextRef="#ctx0" brushRef="#br0" timeOffset="64181.2381">24723 7076 0,'0'0'0,"15"-4"16,8 1-16,11-1 31,4 0-31,15 2 0,13 1 16,-10 1-16,-8-1 31,-9 1-31</inkml:trace>
  <inkml:trace contextRef="#ctx0" brushRef="#br0" timeOffset="78518.659">3862 6999 0,'0'0'16,"38"-4"-1,20-3-15,50-4 16,26-3-16,56-2 16,55-2-1,44 0-15,-2 2 16,87-3-16,-18 0 16,-98 0-1,-67-2-15,-93 5 16,-63 5-16,-86-2 15,-57-4 1,-79 8-16,-53 2 16,-52 8-1,-36 5-15,-20 22 32,-18 18-32,24 8 15,13 7 1,82-11-16,56-9 15,102-25 1,71-18-16,105-30 16,70-19-1,72-6-15,50-5 0,42 14 16,30 7 0,8 18-16,3 13 15,-40 7 1,-29 8-16,-76 6 15,-51 6 1,-87-3 0,-60 0-1,-89-8-15,-59-3 16,-79 1 0,-54 0-16,-49 8 15,-33 7 1,-13 17-16,-10 11 15,41 7-15,31 7 16,95-15-16,67-12 16,88-25-1,62-19-15,87-25 16,59-17 0,62-6-16,39-6 15,34 6-15,22 5 16,16 14-1,12 12-15,-50 20 16,-35 13 0,-102 1-16,-73 3 15,-112-8 1,-78-3 0,-111 11-1,-77 7-15,-76 27 16,-51 18-1,128-18-15,91-14 16,62-10-16</inkml:trace>
  <inkml:trace contextRef="#ctx0" brushRef="#br0" timeOffset="80876.6475">3842 9188 0,'0'0'15,"0"0"-15,37 0 16,-9 1-1,11 2 1,14 0-16,9 2 16,19 0-1,16 0-15,45-1 16,17-1-16,56 1 16,14-1-1,52-1-15,45-1 16,118 5-16,10 4 15,-44 1-15,-31 2 16,-24-4 0,-15-2-16,-17-4 15,-10-3-15,-14 0 16,-9 0 0,-16-2-16,-10-2 0,-11-3 15,-6-4 1,-6 0-16,-7-1 15,-5-3 1,-4-2-16,-7-1 16,-4 0-16,-7 2 31,-3 0-31,-3 5 16,-3 2-1,-1 9-15,0 6 16,-14 6-16,-8 5 15,-17-1 1,-12 0-16,-17-12 16,-13-8-1,-19-6-15,-11-3 16,-20-11-16,-12-5 16,-14-11-1,-12-7-15,-18-7 16,-12-4-1,-14-5 1,-11-4-16,-10 1 16,-7-1-1,-16 7-15,-9 4 16,-14 0-16,-9 0 16,-22-1-1,-17-1-15,-18 10 16,-12 7-16,-12 1 15,-8 2-15,-21 1 16,-14 1 0,-21 2-16,-13-2 15,-19 2 1,-12 3-16,-16 2 31,-9 3-31,-11 5 16,-7 2-1,-3 2-15,-3 2 16,-3 4 0,-2 1-16,0 6 15,1 3 1,0 0-16,0 0 0,3 6 16,2 5-1,10 7-15,6 5 16,7 6-1,5 6-15,10 5 16,7 5-16,16 4 16,14 3-16,28-4 15,19-3 1,31 1-16,18 1 16,28 2-1,21 1-15,35 0 16,23 1-1,32 7 1,23 7-16,27 14 16,23 10-1,15 10-15,10 9 16,0-3 0,-2 0-16,1-13 15,0-8 1,-4-5-16,-4-6 0,-22-22 15,-15-15-15,-10-12 16</inkml:trace>
  <inkml:trace contextRef="#ctx0" brushRef="#br0" timeOffset="90508.8945">3768 10137 0,'0'0'16,"0"0"-16,48-1 16,-13 1-16,14 2 15,15 0-15,16 2 16,45-5-1,19-5-15,64-3 16,25-4-16,68-9 16,59-7-16,161-13 15,27 4 1,-44 12-16,-28 8 16,-51 10-16,-31 5 15,-65 3-15,-43 4 16,-84-2-16,-59 1 15,-45-1-15,-31 0 16,-20-1-16</inkml:trace>
  <inkml:trace contextRef="#ctx0" brushRef="#br0" timeOffset="91359.2123">4006 11453 0,'0'0'0,"0"0"16,0 0-16,27-5 15,-27 5 1,50-4-16,-11 4 15,11-2-15,10-1 16,16 0-16,14-2 16,41-1-16,14-1 15,49-1 1,10-1-16,51-3 16,42-4-16,38 5 15,-8 4 1,91-2-16,-61 2 0,-8 5 15,-7 5-15,2-7 16,1-4-16,-7 2 16,-5 2-1,-8 0-15,-3 0 16,-1-2-16,0 0 31,-2 0-31,0-2 16,0 0-16,-2 2 15,-1 3-15,0 3 16,-6 0 0,-4 0-1,-33 0-15,-22-1 0,7-3 16,6 0-16,12 3 16,7 4-16,-8 3 15,-6 1-15,-14 4 16,-8 1-16,-15 0 15,-10 0 1,-20 1-16,-11 0 16,-22-5-1,-15-3 1,-28-6-16,-19-4 16,-33-3-16,-23-1 15,-32-3-15,-22-1 16,1 2-16,-1 5 15,2 1 1</inkml:trace>
  <inkml:trace contextRef="#ctx0" brushRef="#br0" timeOffset="91959.332">4451 12422 0,'0'0'15,"0"0"1,38 0-16,-4-1 15,15 0-15,19-3 16,18-2 0,43-4-1,16 0-15,40 2 16,4 3-16,23 6 16,-15 6-1,-21-1-15,-29-1 16,-40-1-16</inkml:trace>
  <inkml:trace contextRef="#ctx0" brushRef="#br0" timeOffset="92883.6059">4106 14599 0,'0'0'16,"0"0"-16,0 0 15,0 0-15,31-6 16,-31 6 0,54 1-1,-13 2-15,10 0 16,15-1 0,15 1-16,43-1 15,14-2-15,51-1 16,12-1-1,53 2-15,7 1 16,49 1-16,38 0 0,89-2 16,-70 0-16,-10-1 15,-6 0 1,4-2-16,3 0 16,-7-3-16,-6 1 15,-7-5-15,-3 0 16,-5-1-16,-4 2 15,-4-4-15,-3-1 16,7 1 0,6 0-16,-6 2 15,-3 1-15,-2-1 16,-1-2 0,10 6-1,7 4-15,-47 4 16,-32 1-16,0 4 15,1 2-15,5 3 16,4 1 0,-22 0-16,-14-1 15,-24 4-15,-16 2 16,-31-4-16,-20-5 16,-33-6-16,-23-4 31,-40-15-31,-27-12 15,-6 11-15,-3 4 16,-4 4 0</inkml:trace>
  <inkml:trace contextRef="#ctx0" brushRef="#br0" timeOffset="93540.8236">10907 15159 0,'0'0'0,"-13"9"16,1 0-16,1-2 16,-2 2-16,-5-1 15,-2 0 1,-9-1-16,-5 1 16,-9-4-16,-8-3 15,-25-1-15,-9-1 16,-11 0-16,-10 1 15,-30-1 1,-4 1-16,-30 2 16,0 2-16,-17 1 15,10 1-15,-28 1 16,0 0-16,-83-1 16,19-4-16,14 0 15,8 0-15,6-1 16,2 0-1,5-1-15,4 0 16,3 2-16,4 2 31,6-5-31,4-3 16,15 0-16,10 0 16,12 2-16,8 4 15,32-2-15,21 0 16,0 1-1,1 0-15,7 3 16,2 2-16,13 5 0,8 3 31,24-4-31,21-4 16,11-1-16</inkml:trace>
  <inkml:trace contextRef="#ctx0" brushRef="#br0" timeOffset="99804.3495">15707 13289 0,'0'0'16,"0"0"-16,0 0 16,-25-5-1,25 5-15,-35 13 16,11 0-16,-5 6 16,-4 6-16,-5 6 15,-5 6-15,-4 6 16,-2 6-16,-12 20 15,3 7 1,-1 16-16,12-2 0,14 19 16,18-1-1,26-2-15,19-1 16,32 10 0,20-5-16,13-13 15,12-11-15,23-2 16,3-16-1,59-5-15,-16-27 16,-17-31-16,-13-21 16,-22-12-16,-17-10 15,-5-14-15,-2-11 16,-13-19-16,-7-14 16,-25-10-1,-17-5-15,-32-11 16,-20-6-16,-31 1 0,-21 0 15,-39 4 1,-26 4-16,-50 11 16,-34 8-16,-22 24 15,-16 15-15,80 19 16,54 14-16,37 9 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54:23.262"/>
    </inkml:context>
    <inkml:brush xml:id="br0">
      <inkml:brushProperty name="width" value="0.05292" units="cm"/>
      <inkml:brushProperty name="height" value="0.05292" units="cm"/>
      <inkml:brushProperty name="color" value="#FF0000"/>
    </inkml:brush>
  </inkml:definitions>
  <inkml:trace contextRef="#ctx0" brushRef="#br0">2378 2242 0,'0'0'0,"0"0"0,0 0 16,32-1-16,-20-3 0,12 2 0,8 2 16,-2 1-16,1-1 0,13 0 15,3-2-15,-1 0 0,0 1 16,8 0-16,2 0 0,-5 1 15,0 0-15,11 1 0,6-1 16,-11-3-16,-6-3 0,7 5 16,6 2-16,-4-3 0,-6-1 0,18 1 15,4 2-15,-9 0 0,-8 0 16,39-1-16,1-3 16,-19-2-16,-15 0 0,8 1 0,6 2 15,-7-1-15,-6 0 0,10 1 16,3-2-16,-6 2 0,-10 0 0,13 2 15,4 1-15,-10 0 16,-8-2-16,10 0 0,6 1 16,-9 0-16,-6 1 0,12-1 15,5 0-15,-6-2 0,-5-3 0,4 3 16,5 5-16,-12-1 0,-9 0 16,13-1-16,7-1 0,-12 0 15,-8-1-15,13 4 0,7 1 16,-11-2-16,-6-1 0,4 0 15,6 0-15,-8 0 0,-6 3 16,18-1-16,11 2 0,-15-2 0,-10-1 16,0 2-16,3-1 15,0-4-15,0-4 0,5 4 0,4 3 16,-8 1-16,-5 2 0,5-4 16,4-3-16,-1 2 0,-3 1 15,2-1-15,2-1 0,-2 1 16,-1 0-16,4 1 0,1 0 15,-4-1-15,-2-2 0,1 0 16,5-1-16,-7 3 0,0 1 0,3-1 16,3-2-16,-2 1 0,-4 2 15,1-1-15,1 1 16,-1 0-16,-2-1 0,4-1 0,4 1 16,-6 4-16,-3 0 0,4-5 15,4-3-15,-7 1 0,-3 2 16,-1 1-16,2 1 0,1 0 15,0 0-15,12-2 16,7 2-16,-13 0 0,-10 0 0,-4-1 16,-2 1-16,3-1 0,2-1 15,-1 1-15,0-1 0,-5 2 16,-3 2-16,5-1 0,3-1 16,-4 0-16,-4-1 0,-1-2 15,0-1-15,-3 4 0,0 2 0,-3 0 16,-1-1-16,0 2 0,-1 0 15,-1 0-15,-3-1 16,-6 3-16,-3 3 0,2-1 0,4-3 16,-15 1-16,0 1 0,-5-1 15,-2-2-15,-4 0 0</inkml:trace>
  <inkml:trace contextRef="#ctx0" brushRef="#br0" timeOffset="59479.4491">2283 4470 0,'0'0'15,"0"0"-15,0 0 0,28-3 0,-28 3 16,32-1-16,-10 1 15,3 1-15,0-1 0,16 0 0,3-3 0,-2 2 16,0 0-16,17 1 0,1 0 16,0 0-16,-3 0 0,18-2 15,4-1-15,4-1 0,-5 0 0,15 0 16,1 1-16,-8 0 0,-8-1 16,45 1-16,-6 2 0,-15 2 15,-11 1 1,5 0-16,4 3 0,-8-5 0,-6-3 15,7 3-15,4 1 16,-6 1-16,-3 1 0,11-4 16,7-2-16,-8 2 0,-5 1 15,7-1-15,7-2 0,-9 2 0,-5 1 16,11 2-16,3 1 0,-6-1 16,-6 2-16,8-4 0,10-2 0,-11 0 15,-6 0-15,11 3 0,5 2 16,-9 0-16,-6 0 0,5-1 0,2 2 15,-8-2-15,-5 1 0,7 0 16,6 1 0,-6 0-16,-6 2 0,4-2 0,2 2 0,-8-4 15,-8-3 1,10 1-16,7 0 0,-8 2 16,-5 1-16,5-1 0,1-4 15,-9 2-15,-7 0 0,1 0 0,2 2 16,-8-6-16,-2-1 0,-4-2 15,-1-4-15,-12 0 0,-7 2 16,0-1-16,-1-1 0,-8 0 16,-5-1-16,0-6 0,-3-3 0,-6 4 0,-2 2 15,-8-3-15,-2-4 16,-6 2-16,-4-2 0,-2-4 0,-3-3 16,-1 1-16,-1 2 0,1-6 15,-3-2-15,-3 0 0,-4 2 16,0-3-16,-1-1 0,9 17 15,3-2 1,-4-4-16,-1-3 0,0-1 0,1-1 16,2-2-16,-1-2 15,1 7-15,0 4 0,2-3 0,2-1 16,0 4-16,0-1 0,0 3 16,1-1-16,-1 0 0,-1 0 15,0 4-15,-2 4 0,0 1 16,-2 2-16,-3-1 0,-3 0 0,-3 1 15,0 2-15,-9-4 0,-6 1 16,-1 1-16,0 3 0,-8 2 0,-5 0 16,0-3-16,-1-1 0,-14 1 15,-4 0-15,3 3 0,3 1 16,-13-1-16,-4 1 0,5 0 16,3 1-16,-14 1 0,-2 1 0,-17 2 0,10 2 15,1-4-15,0-3 16,7-1-16,6 1 0,-7 3 0,-5 3 15,6-1-15,7 0 0,-8-3 16,-3 1-16,4 1 0,3 2 0,-8-3 16,-5-2-16,6 0 15,7-2-15,-12 3 16,-6 0-16,6 2 0,9 1 16,-12 0-16,-7 0 15,9 0-15,4 0 0,-5-1 0,-7-2 16,9 1-16,5 0 0,-8 3 15,-6 0-15,12 0 16,6-1-16,-11 0 0,-8-1 0,12 2 16,7 3-16,-5-2 0,-4 1 0,10-1 0,6 1 15,-10-3-15,-2-3 16,5 3-16,8 1 0,-8 3 0,-4-1 16,10 0-16,4 0 0,-6-2 15,-3 0 1,9 0-16,11-1 0,-5 2 15,-3 1-15,7-2 0,1-2 0,-2 1 16,-3 1-16,8-1 0,6-1 16,-2 2-16,-2 1 15,4-2-15,5-2 0,-3 5 0,0 1 16,4 0-16,6-2 0,0 1 16,1 1-16,4-2 0,8 0 15,-2 6-15,1 5 0,3-5 16,0-4-16,2 2 0,1 1 0,1-3 0,3 1 15,-2 5-15,2 2 0,5-3 16,0 2-16,-3 4 0,1 2 16,0 4-16,3 3 0,2-2 15,1 0-15,3 2 0,-1 3 0,3 5 16,0 6-16,2-1 16,1 5-16,2-2 0,4 1 0,2 2 0,2 0 15,3 8-15,2 1 0,4-5 16,2-4-16,2 5 0,2 4 15,-2-5-15,-5-3 0,-4-12 16,-2-9-16,-4-7 0</inkml:trace>
  <inkml:trace contextRef="#ctx0" brushRef="#br0" timeOffset="66520.1157">9607 3402 0,'0'0'0,"0"0"0,25-8 16,-8 5-16,1 0 0,16-1 0,5 0 15,2 0-15,2 2 0,13-1 16,3 3-16,-6 2 0,-5 0 0,8 1 16,1 1-16,-10 0 0,-6-1 0,-3 5 15,-6 1-15,-7 0 16,-7-3-16,-11 6 0,-8 4 15,-9-3-15,-6-1 0,-19 7 16,-14 5-16,-2-1 0,0-1 0,-18 8 16,-6 3-1,10-5-15,6-5 0,5 1 16,5 1-16,18-9 0,10-2 0,8-9 16,14-10-16,3 2 15,5 0-15,20-7 0,15-6 16,3 2-16,3-2 0,5 1 15,4 2-15,-1-2 0,-10 2 0,-3 4 16,-3 4-16,-10-1 0,-6 3 0,-13 1 16,-9 0-16,-4 2 0,-5-1 0,-7 2 15,-8 2-15,6-1 0,5-1 16,1 0-16</inkml:trace>
  <inkml:trace contextRef="#ctx0" brushRef="#br0" timeOffset="66720.7772">9848 3550 0,'0'0'0,"0"0"0,-12 19 15,1-4-15,-1 0 0,-8 18 0,-3 9 16,-1 2-16,-3 4 0,-8 16 16,-9 18-1,4-13-15,5-11 0,2 1 16,2-4-16,10-15 0,6-9 0,7-13 15,6-9-15,5-7 16,4-4-16,-3 0 0,-1 1 16,1 1-16</inkml:trace>
  <inkml:trace contextRef="#ctx0" brushRef="#br0" timeOffset="66893.6898">9932 3808 0,'0'0'0,"0"0"0,0 0 15,29 8-15,-29-8 0,29 11 0,-5 0 16,0 0-16,1 3 0,10 5 15,4 4-15,-3-1 16,0-1-16,7 1 0,0-3 0,-7-2 16,-4-4-1,-4 2-15,-11-2 0,-10-4 16,-9-2-16,1-3 0,-1 0 0,1-1 0</inkml:trace>
  <inkml:trace contextRef="#ctx0" brushRef="#br0" timeOffset="67046.0916">9828 4106 0,'0'0'0,"0"0"16,0 0-16,0 0 0,24 4 0,-24-4 15,26 8-15,-9-1 0,1 0 16,1 0-16,1 2 0,-4-3 16,-1 0-16,-2-1 0</inkml:trace>
  <inkml:trace contextRef="#ctx0" brushRef="#br0" timeOffset="67200.5093">9885 4388 0,'0'0'0,"0"0"0,19 4 0,-3-3 15,2 0-15,6-1 0,7-1 16,9-1-16,1-3 0,1 2 15,-8 0-15,-6-1 0</inkml:trace>
  <inkml:trace contextRef="#ctx0" brushRef="#br0" timeOffset="67407.2144">11278 3362 0,'0'0'0,"0"0"15,0 0-15,-35 16 0,15-5 0,-8 7 16,-6 7-16,-11 7 16,-1 4-16,-14 10 15,-2 5-15,-1 5 0,6-5 16,0 1-16,6-9 0,12-11 16,8-7-16,4-5 0,9-4 15,4-6-15</inkml:trace>
  <inkml:trace contextRef="#ctx0" brushRef="#br0" timeOffset="67592.1871">10846 3659 0,'0'0'0,"0"0"15,0 0-15,1 22 0,-1-22 0,-2 29 16,-1-4-16,-2 6 0,0 2 16,-3 18-16,0 8 15,-1 9-15,2-3 0,1 5 0,3-8 16,1-11-16,2-8 0,2-2 15,1-7-15,-1-13 0,1-11 16,-2-3-16,0-2 0,0-1 16</inkml:trace>
  <inkml:trace contextRef="#ctx0" brushRef="#br0" timeOffset="67861.9662">10918 3791 0,'0'0'0,"10"-5"0,4-2 16,4 1-16,2 1 0,14-2 15,4-1-15,8 5 0,1 3 0,-3 2 16,-1 2-16,1 7 0,-5 4 16,-5 10-16,-3 4 15,-6 0-15,-4 0 0,-6 4 16,-1 3 0,-5 0-16,-2-1 0,-4 7 0,-4 2 15,-4-5-15,-3-4 0,-4 1 16,-4 1-16,0-7 0,-2-2 15,0-8-15,-2-4 0,-1-4 0,-1-2 16,-5-9-16,-3-5 16,3-9-16,2-5 0,6 5 15,4 3-15,4 2 0</inkml:trace>
  <inkml:trace contextRef="#ctx0" brushRef="#br0" timeOffset="68009.215">10879 3998 0,'0'0'0,"0"0"16,0 0-16,24-7 0,-24 7 0,31-9 15,-8 6-15,3-2 0,0-1 16,3 2-16,2 2 0,6-1 0,-2 1 16,-4 2-16,-3 0 0,-1 0 15,-5 0-15,-4 0 0</inkml:trace>
  <inkml:trace contextRef="#ctx0" brushRef="#br0" timeOffset="68163.0419">10912 4145 0,'0'0'0,"0"0"16,0 0-16,33-4 0,-33 4 0,37-9 15,-12 3-15,0 1 0,2 2 16,5 1-16,-3 1 0,-3 0 16,-5 1-16,-4-1 0</inkml:trace>
  <inkml:trace contextRef="#ctx0" brushRef="#br0" timeOffset="68299.0581">10940 4331 0,'0'0'0,"0"0"0,0 0 15,0 0-15,38 0 0,-38 0 0,49-6 16,-17 0 0,4 0-16,14-7 0,2-1 0,-8 2 0,-8 1 15,-5 3-15</inkml:trace>
  <inkml:trace contextRef="#ctx0" brushRef="#br0" timeOffset="68864.8386">11912 3631 0,'0'0'0,"10"-1"15,5-2-15,3 2 0,3 1 16,10-1-16,2 1 15,1 1-15,0 1 0,6 2 0,-4 3 16,-4-1-16,-4 1 0,-8 1 0,-5 2 16,-6 0-16,-6-1 0,-10 4 15,-11 2-15,-6 2 0,-5 1 0,-12 5 16,-9 4-16,-10 1 0,3-2 16,-4 0-16,7-1 0,9-8 15,6-4-15,7-4 0,11-3 16,10-2-1,6-3-15,14-3 0,10-4 16,2-2-16,5-1 0,7-2 16,5-1-16,0 1 0,-1 0 0,2 5 15,-4 3-15,-9 5 0,-9 2 16,-8 6-16,-7 3 0,-9 2 16,-7 2-16,-11 7 0,-9 5 15,0 3-15,-1 2 0,-2 5 0,2-2 16,5-4-16,6-4 0,7-4 15,5-3-15,11-3 0,6-2 0,15-5 16,10-5-16,6-5 0,6-3 16,14-2-16,13-5 0,-3 0 15,-2-2-15,6-3 0,-1-1 16,-15 3 0,-10 2-16,8-1 0,-15 3 0,-17 4 15,-3 0-15,-10-3 16,-6-1-16,-4-3 0,-3 1 0,-10-2 15,-7-2-15,-4-1 0,-2-3 16,0-2-16,1 0 0,8 4 16,4 4-16,4 3 0</inkml:trace>
  <inkml:trace contextRef="#ctx0" brushRef="#br0" timeOffset="69242.6454">13103 3849 0,'0'0'0,"0"0"0,0 0 0,-10 24 15,4-15-15,-1 3 0,-2 3 16,-1-1-16,0 1 0,-2 3 16,-1-1-16,2-2 0,-1-3 15,0-2-15,-1-2 0,-1-3 16,-2-4-16,3-5 0,2-5 15,0-3-15,1-3 0,5-2 0,2-4 0,3 2 16,2-1-16,4-4 0,4 0 16,2 4-16,3 5 0,7 0 15,5 3-15,2 3 0,1 1 16,3 7-16,3 4 0,-4 5 16,-3 1-16,2 7 0,-4 5 15,-3-2-15,-3-1 0,-3 0 16,-2 0-16,-4-3 0,-6 0 0,-7 2 0,-7 1 15,-1-2-15,-2 0 0,-5-4 16,-7-1-16,1-3 0,1-2 16,1-1-16,4-1 0,4 0 15</inkml:trace>
  <inkml:trace contextRef="#ctx0" brushRef="#br0" timeOffset="69466.5265">13718 3437 0,'0'0'15,"0"0"-15,8 24 0,-8-24 0,11 34 0,-5-2 16,2 5-16,1-1 0,1-1 16,4-2-16,4 1 15,2 3-15,-2-5 0,2-3 0,-2-9 16,-3-9-16,0-5 0,-3-8 15,1-7-15,-2 2 0,-2 1 0,-3 2 16</inkml:trace>
  <inkml:trace contextRef="#ctx0" brushRef="#br0" timeOffset="70230.804">14211 3391 0,'0'0'0,"0"0"0,0 0 15,-8 29-15,8-29 0,-19 35 0,6-10 0,-2 2 16,-2 3-16,-8 8 0,-3 0 16,-6 6-16,0-2 0,0-6 15,1-3-15,-3-3 0,5-7 0,6-7 16,3-5-16,5-7 0,4-7 16,8-8-16,5-8 15,7-3-15,7-5 0,4-3 0,7-3 0,10-2 16,5 2-16,3 3 0,3 2 15,10 3-15,0 3 0,2 5 16,0 2-16,1 4 0,-9 7 0,-5 4 16,-4 3-16,-9 3 15,-5 3-15,-9 4 0,-4 3 16,-9-1-16,-2 2 16,-10 2-16,-9 2 0,-5 3 15,-4 0-15,-9 3 0,-6 1 16,-5 1-16,-2-1 0,-5 2 15,-3 0-15,-6-1 0,5-4 0,6-7 16,7-3-16,7-6 0,5-6 16,7-5-16,4-5 0,11-2 15,9-1-15,11 0 0,9-2 16,12-1-16,9-2 0,6 3 16,7 2-16,-1 2 0,0 1 15,-2 4-15,-3 3 0,-2 3 16,-7 5-16,-9 1 0,-6 2 15,-11 3-15,-6 0 0,-12 2 0,-6 1 16,-11 5-16,-7 5 16,-11 2-16,-8 2 0,-1 2 15,-2 0-15,-4-1 0,-3 1 16,-2 0-16,7-3 0,5-7 16,2-3-16,9-7 0,9-4 0,12-6 15,6-2-15,9-4 16,5-4-16,16-3 0,11-5 0,9-1 15,6 1-15,8-2 0,5-1 0,-3 4 16,-3 4-16,5 1 0,-3 4 16,-9 4-16,-5 3 0,-7 4 15,-4 5-15,-8 2 0,-5 1 0,-8 3 16,-7 2-16,-6 0 0,-4 4 16,-7 0-16,-2 3 0,-8-2 15,-3 0 1,-2 1-16,0 3 0,0-5 15,1-3-15,-1-6 0,0-3 16,8-3-16,6-3 0,3 0 0</inkml:trace>
  <inkml:trace contextRef="#ctx0" brushRef="#br0" timeOffset="70400.235">14242 4007 0,'0'0'0,"0"0"0,0 0 16,-13 24-16,13-24 0,-21 36 0,7-10 15,0 5-15,-2 4 0,-5 15 16,-1 4-16,0 7 0,4-8 16,3-1-16,8-12 0,3-10 15,4-10-15,5-11 0,2-7 0,-1-1 16,-2-1-16,1 1 0</inkml:trace>
  <inkml:trace contextRef="#ctx0" brushRef="#br0" timeOffset="70684.4459">14802 3856 0,'0'0'0,"12"-4"0,6-3 15,6 1-15,3 3 0,12-2 0,2-1 16,7 0-16,-3 0 0,4 2 16,-6 2-16,-7 4 0,-4 3 15,-8 5-15,-4 2 0,-4 2 16,-5 3-16,-7 4 0,-5 5 15,-6 1-15,-4 3 0,-2 4 0,-2 3 0,-3-2 0,-1-2 16,-2-5-16,-2-4 0,2-3 16,1-2-16,3-3 0,1-4 15,-2-6-15,-2-3 0,0-7 16,0-3-16,4-7 0,2-2 16,5-10-16,4-7 0,2-3 15,0-4 1,2 8-16,0 7 0,0 6 15</inkml:trace>
  <inkml:trace contextRef="#ctx0" brushRef="#br0" timeOffset="70884.6405">15113 3540 0,'0'0'0,"0"0"15,0 0-15,0 0 0,0 0 16,0 0-16,-3 35 0,-1-15 16,-3 3-16,-3 9 0,-3 6 0,-2 3 15,-2 4-15,-5 12 0,0-1 16,-2 7-16,3-7 0,-2 1 0,3-8 15,1-11-15,0-5 0,6-9 16,4-4-16,1-9 0,-1-4 16,5-11-16,5-6 0,-1 4 15,0 1-15,0 1 0</inkml:trace>
  <inkml:trace contextRef="#ctx0" brushRef="#br0" timeOffset="71016.3278">15922 3897 0,'0'0'0,"0"0"15,0 0-15,0 0 0,-23 20 0,23-20 16,-19 14-16,19-14 0</inkml:trace>
  <inkml:trace contextRef="#ctx0" brushRef="#br0" timeOffset="78903.6251">2456 5489 0,'0'0'0,"0"0"16,22-2-16,-6 2 0,0 1 15,13-1-15,3 1 0,3-2 16,3 0-16,11 1 0,5 1 15,0 0-15,3-1 0,12-1 16,0 0-16,1 3 0,-5 2 0,17 0 16,1 1-1,8-2-15,-4-1 0,1 0 16,3 0-16,36-2 0,-13 0 16,-5 0-16,0-1 0,-7 0 15,-8-1-15,6 2 0,3 2 16,-1 0-16,-3-1 0,9 2 15,3 2-15,-3-1 0,-3-1 0,4-1 16,5 0-16,-4 0 0,-2 1 0,6-2 16,4-2-16,-6 1 0,-3 1 15,5 0-15,3 0 0,-2 0 16,-3-1-16,7 1 0,4 0 16,-5-1-16,-2-1 0,5 2 15,4 2-15,-3-3 16,-1-1-16,0-2 0,0-3 0,-4 3 0,-3 2 0,8 2 15,3 1-15,-6-1 0,-2 0 16,3-1-16,3 0 0,-6-1 16,-5 0-16,7 0 0,5 0 15,-9 4-15,-4 4 0,4-4 16,6 0-16,-7-5 0,-2-1 0,4 2 16,6 2-1,-8 1-15,-3 2 0,0-3 16,1 0-16,1-1 0,0 0 0,3 0 15,2 0-15,-3 0 16,-3 0-16,2 1 0,0 1 16,-3 0-16,-3-1 0,5-1 15,5-1-15,-6 1 0,-5 0 0,5 1 16,4 1-16,-4-1 0,-3 0 0,0-1 16,1 1-16,-7 0 0,-1 0 15,5 1-15,4 0 0,-7 1 16,-6-1-16,1 3 0,0 2 15,-2-2-15,0-2 0,0 0 0,2 2 16,-6-2-16,-3 1 0,4-2 16,3 0-1,-4-2-15,-3 1 0,4-1 16,1 1-16,-5-1 0,-3-1 0,1 0 16,2 1-16,-7-1 15,-2 0-15,2 1 0,2-1 0,-9-1 16,-6 1-16,2 3 0,0 3 15,-5-1-15,-2-1 0,-2 1 16,-2 0-16,-7-3 0,-5 1 0,-3 1 16,-2-1-16,-5 0 0,-5 0 0,-7 0 15,-5 2-15,-7-2 16,-5-1-16,-2 0 16</inkml:trace>
  <inkml:trace contextRef="#ctx0" brushRef="#br0" timeOffset="82305.4671">16999 4339 0,'0'0'0,"28"-3"15,9-2 1,6 0-16,12-3 16,22 0-16,5 0 15,9-1-15,-9 5 0,-18 4 16,-15 6-16,-1-3 16,-12 1-16,-7-1 0</inkml:trace>
  <inkml:trace contextRef="#ctx0" brushRef="#br0" timeOffset="82621.3508">17488 4439 0,'0'0'0,"0"0"16,0 0-16,-14 41 16,1-12-1,-3 9-15,-2 8 16,-3 0-1,-1 3-15,-2-6 0,0-4 16,-4 1-16,2-8 16,-1-1-16,2-5 0,4-9 0,2-6 15,1-2-15,1-2 16,6 0 0,4 0-16,14-3 15,13 0 1,18-5-1,15-2-15,13-2 16,12-3 0,1 0-16,-14 2 15,-13 1-15</inkml:trace>
  <inkml:trace contextRef="#ctx0" brushRef="#br0" timeOffset="82859.803">18456 4328 0,'0'0'16,"0"0"0,-33 14-16,5 9 15,-9 12-15,0 13 16,-2 12 0,4 0-16,3 0 0,-5 8 0,0 1 15,1-4-15,5-15 0,-3-1 0,0-9 16,0-10-16,0-8 0,1-6 15,1-7-15,5-9 0,1-7 0,6 2 16,6 2 0,3-1-16</inkml:trace>
  <inkml:trace contextRef="#ctx0" brushRef="#br0" timeOffset="82960.0724">17924 4631 0,'0'0'0,"9"-3"15,4-1-15,3 0 0,4 0 0,11-1 16,5-1-16,4 0 0,4 1 0,14 2 15,1 1-15,-3 1 0,-12 0 0,-9 0 16</inkml:trace>
  <inkml:trace contextRef="#ctx0" brushRef="#br0" timeOffset="83461.2807">18970 4521 0,'0'0'0,"0"0"0,0 0 0,-12 26 16,5-13-16,-2 4 0,-2 4 15,-3 7-15,0 2 0,3 0 0,3 0 16,4-1-16,5-7 0,4-4 16,5-5-16,2-4 0,4-2 0,7-8 15,7-9 1,-2-2-16,0-4 0,2-4 0,3-4 15,-1-2-15,-1-4 0,4-4 16,-1 3-16,-6 4 0,-5 7 16,-2 0-16,-6 7 0,-7 8 15,-4 5-15,-5 7 0,-3 7 0,-4 4 0,-3 3 0,1 5 16,-1 7-16,-2 5 0,1 1 0,5-6 16,4-3-16,3-8 0,2-4 15,2-4-15,3-3 16,5-4-16,4-3 0,3-5 0,5-5 15,-6-2-15,1-2 0,2-7 16,1-3 0,3-8-16,0 0 0,0-5 15,0-4-15,-3 6 0,-3 4 16,-3 4-16,-4-1 16,-3 6-16,-2 4 0,-1 3 0,-3 4 15,-1 0-15,-1 0 0,-1 4 16,0 3-16,-1 5 0,0-1 0,0 0 15,0 0-15,0-1 0</inkml:trace>
  <inkml:trace contextRef="#ctx0" brushRef="#br0" timeOffset="83839.8729">19674 4711 0,'0'0'0,"0"0"0,0 0 0,0 0 15,27 5-15,-27-5 0,28 3 16,-11-3-16,3-1 0,1-3 16,2-1-16,1-2 0,2 0 0,6-6 15,0-1-15,-4-2 16,-1 0-16,-4-3 0,-1 0 16,0-8-16,-4 3 0,-5 0 0,-4 0 15,-5 5-15,-3 2 16,-16 9-1,-14 6-15,-5 16 16,-10 10-16,-1 11 0,6 3 0,3 4 16,9-3-16,6 6 0,8-4 0,8-5 15,6-1-15,16-9 16,12-4-16,6-8 16,6-3-16,10-8 0,8-4 15,3-6-15,2-6 16,-16 5-1,-11 1-15,-11 1 16</inkml:trace>
  <inkml:trace contextRef="#ctx0" brushRef="#br0" timeOffset="121170.2827">20886 4528 0,'0'0'0,"0"0"16,0 0-16,0 0 0,0 0 15,0 0 1,-9 28-16,9-28 16,-11 40-1,5-12-15,-2 5 16,0 3-1,2 3 1,1-1 0,2 1-16,4-4 15,3-2 1,7-7-16,7-6 16,7-9-1,7-11-15,11-9 16,3-10-16,-3-7 15,-2-6-15,-5-3 16,-5-3 0,-1-6-16,-5 3 15,-7 4 1,-2 6-16,-4 5 31,-2 6-31,-1 7 16,-3 4-1,-1 10-15,-2 8 16,-1 8 0,-1 8-16,1 9 15,-2 7-15,2 4 16,0 5-16,2-2 0,2 0 16,2 1-1,0-8-15,3-10 16,2-8-1,3-15-15,4-12 16,0-10 0,2-10-16,2-7 15,1-7 1,4-12-16,-1-4 16,-4 1-1,-3-1 1,-5 3-16,-1 3 15,-4 8 1,-2 6 0,-2 8-16,-1 8 15,-2 6-15,0 8 16,-2 1 0,0-1-16,0 2 15</inkml:trace>
  <inkml:trace contextRef="#ctx0" brushRef="#br0" timeOffset="121897.4752">22344 4604 0,'0'0'16,"0"0"-1,0 0-15,0 0 16,-18-17-16,18 17 16,-29-5-16,7 6 15,-4 1 1,-5 7-16,-4 3 15,-3 5 1,-2 4 0,2 3-1,0 4-15,5 2 0,4 2 16,-2 7-16,8-2 16,9-4-1,9-5-15,9-6 16,9-7-1,9-10 1,8-8-16,7-11 16,3-7-1,2-7-15,1-5 16,6-9 0,-4 0-16,-10 6 15,-6 4 1,-7 9-16,-7 8 0,-7 8 15,-8 7 1,-3 13-16,-6 7 16,1 4-1,1 5-15,1 3 16,4 4 0,4 0-1,5-1 1,8 1-16,8-7 15,9-12-15,9-8 16,5-15 0,6-10-16,-10 3 15,-8 3 1,-6 1-16</inkml:trace>
  <inkml:trace contextRef="#ctx0" brushRef="#br0" timeOffset="122282.8227">23030 4160 0,'0'0'15,"0"0"1,0 0-16,-15 41 15,3-11-15,-4 8 16,-1 7-16,-3 5 16,-2 4-1,1 3-15,1 2 16,-1 10 0,6-6-16,6-9 15,7-7 1,14-7-16,13-13 15,7-20-15,11-13 16,16-14-16,3-14 16,-10 8-1,-10 5-15,-8 3 16</inkml:trace>
  <inkml:trace contextRef="#ctx0" brushRef="#br0" timeOffset="122607.0481">23541 4059 0,'0'0'16,"0"0"-16,0 0 0,-6 23 16,6-23-1,-12 51-15,1-13 16,-3 7-1,-4 7-15,-3 7 16,-2 5 0,-6 18-1,2-1 1,3-8-16,3-4 16,0 3-1,4-9-15,5-16 16,4-9-16,2-8 15,0-6 1,2-4-16</inkml:trace>
  <inkml:trace contextRef="#ctx0" brushRef="#br0" timeOffset="123347.5799">23932 4448 0,'0'0'0,"0"0"16,-27 8-16,-2 2 15,-8 3 1,-12 5-16,-8 3 31,-5 2-31,-3 1 16,-10 3-1,9-3-15,13-4 16,12-3 0,11-4-16,12-4 15,10-1 1,9 0-16,4 0 16,4 1-16,1 1 15,0 1-15,0-2 16,0 1-1,1-1-15,2-1 16,3 0 0,2 0-1,2 2 1,2-1-16,0 1 16,0 1-1,-2 0-15,-1 0 16,1 1-1,0 3-15,1-1 16,1 3-16,-4-4 16,2 2-1,7 3-15,-1-2 16,-3-2-16,-2-2 16,-3-1-1,-3-2 1,-5-2-1,-2-2-15,-1 0 16,-2-3 0,1 1-16,-2-2 15,-1 1 1,1-2-16,-2 1 16,0-1-16,0 0 15,0 1-15,-2-1 16,3 2-1,-3-2-15,2 3 16,-2-3-16</inkml:trace>
  <inkml:trace contextRef="#ctx0" brushRef="#br0" timeOffset="125441.0115">24720 4429 0,'0'0'0,"0"0"16,0 0 0,0 0-16,-7 21 15,7-21-15,-22 38 16,6-8-16,-1 5 16,-1 4-1,-1 2-15,4 0 16,2 2-1,4-3-15,3-2 32,7 3-32,8-4 15,9-10 1,7-7-16,6-12 16,4-9-16,-5-1 15,-5 1 1,-4 0-16</inkml:trace>
  <inkml:trace contextRef="#ctx0" brushRef="#br0" timeOffset="125742.0258">24375 4683 0,'0'0'15,"0"0"1,0 0-16,0 0 16,35-1-1,-10 1-15,8 1 16,4 0 0,5-1-1,4-2-15,1 0 16,2 1-1,0 0-15,-6 0 16,-5-1 0,-5 2-16</inkml:trace>
  <inkml:trace contextRef="#ctx0" brushRef="#br0" timeOffset="126259.3678">25277 4616 0,'0'0'16,"0"0"0,0 0-1,0 0-15,0 0 16,-17 15-16,17-15 16,-20 28-1,9-9-15,1 1 16,0 2-1,2 0-15,3 0 16,5-1-16,4-1 16,9-4-1,7-3-15,7-6 16,6-7-16,1-7 16,0-6-1,-1-3-15,-1-4 16,3-7-16,-6-2 15,-8 1 1,-8 1-16,-7 2 16,-9 1-1,-6 6-15,-8 3 16,-4 6 0,-4 3-1,-3 6-15,1 5 16,1 6-1,4 3-15,7 2 16,6 0 0,1-2-16,2-1 15,0-4-15</inkml:trace>
  <inkml:trace contextRef="#ctx0" brushRef="#br0" timeOffset="127050.2579">26267 4478 0,'0'0'16,"0"0"0,0 0-16,0 0 15,-9 33-15,2-12 16,-3 6-1,-2 3-15,-2 2 16,1-1-16,0-2 16,1-4-1,1-3-15,3-7 16,1-3 0,5-9-16,4-8 15,7-7 1,7-6-1,2-5-15,5-4 16,4 2 0,5-1-16,11-1 15,2 6 1,-2 6-16,-1 8 16,-3 7-16,-4 6 15,-4 6-15,-5 5 16,-6 6-1,-4 3-15,-6 4 16,-6 0 0,-3-3-1,-3-3-15,0-6 16,-1-5-16,3-9 0,2-8 16,5-10-1,6-10-15,12-7 16,7-6-1,4-2-15,4-1 32,3 4-32,2 6 15,8 3 1,-1 12-16,-6 10 16,-3 10-16,-6 8 15,-5 8-15,-5 7 16,-6 7-1,-8 5-15,-6 5 16,-9 0 0,-7 2-16,-5-7 31,-1-3-31,2-7 16,2-6-1,2-4-15</inkml:trace>
  <inkml:trace contextRef="#ctx0" brushRef="#br0" timeOffset="127724.7142">28000 4546 0,'0'0'15,"0"0"1,0 0-16,0 0 16,0 0-1,-18-16-15,18 16 0,-29-14 16,29 14 0,-44-17-16,17 11 15,-2 3 1,-3 3-16,-3 3 15,-1 6 1,0 5 0,-1 5-1,2 5-15,2 5 16,4 1 0,5 4-16,1 5 15,7-4 1,15-5-16,12-6 15,16-12-15,13-11 16,7-9 0,8-10-1,-2-6 1,-1-3-16,-3-5 16,-11 4-16,-12 5 15,-7 4 1,-7 5-16,-5 5 15,-4 6 1,-2 7-16,0 6 16,0 4-1,2 5-15,0 6 16,2 4-16,3 2 16,3 1-16,5 2 15,5-5 1,5-3-16,-3-6 15,-4-2-15,-3-3 16</inkml:trace>
  <inkml:trace contextRef="#ctx0" brushRef="#br0" timeOffset="128063.548">28631 4087 0,'0'0'15,"0"0"-15,0 0 16,-12 31 0,3-6-16,-4 10 15,-4 8 1,-2 7-16,-1 6 15,-3 3-15,1 3 16,-4 11-16,2-3 16,3-9-1,3-5-15,7-4 16,10-14 0,0-6-16,0-7 15,0-5 1</inkml:trace>
  <inkml:trace contextRef="#ctx0" brushRef="#br0" timeOffset="128427.0093">29052 4364 0,'0'0'16,"0"0"-16,-28 4 15,1 3-15,-8 6 16,-8 3-1,-6 4-15,-4 2 16,-2 3 0,2 0-16,4 0 31,-3 3-31,11-4 16,13-3-16,11-1 15,15 2 1,11 1-16,11 0 15,8 3 1,3 1-16,3-1 16,0 2-16,0-1 15,5 1-15,-4-4 16,-6-4 0,-6-5-16,-4-1 15</inkml:trace>
  <inkml:trace contextRef="#ctx0" brushRef="#br0" timeOffset="129066.6993">29058 4784 0,'0'0'0,"0"0"16,0 0 0,0 0-16,0 0 15,0 0 1,32-13-1,-32 13-15,44-11 16,-15 4 0,6-3-16,2-2 15,3-1 1,-1-4-16,0-1 16,-4-1-16,-2-1 15,-5 0-15,-5 1 16,-1-4-1,-8 0-15,-11 7 16,-8 0 0,-7 5-16,-5 4 31,-13 4-31,-4 5 16,-1 8-16,1 7 15,2 5 1,2 7-16,6 6 15,4 4 1,7 2-16,5 1 16,7 4-16,6-3 15,7-9 1,7-6-16,4-6 16,4-8-1,0-4-15,-2-4 16,-5-2-16,-5-2 31,-6-1-31,-2-1 16,-3 0-1,-2-1-15,-2 1 16,3-1 0,-3 1-16,2 2 15,-2-2-15,2 2 16,-2-2-16</inkml:trace>
  <inkml:trace contextRef="#ctx0" brushRef="#br0" timeOffset="130987.6328">17133 5527 0,'0'0'0,"-6"11"16,-4 5-1,-6 7 1,-2 6-16,-3 5 15,-2 7 1,0 3-16,3 1 16,0 6-1,5-6 1,14-12 0,11-10-16,17-10 15,13-12-15,8-11 16,6-8-16,-9 3 15,-6 2 1,-7 2-16</inkml:trace>
  <inkml:trace contextRef="#ctx0" brushRef="#br0" timeOffset="131248.4955">16762 5700 0,'0'0'15,"0"0"-15,35 0 16,-2 0 0,9 0-1,5-1 1,5 1-16,1-1 15,0-1 1,4 0-16,-8 0 16,-8 1-1</inkml:trace>
  <inkml:trace contextRef="#ctx0" brushRef="#br0" timeOffset="132032.8971">17677 5321 0,'0'0'0,"0"0"16,0 0-1,-20 27 1,3-5-16,-2 9 16,-3 7-1,-3 7-15,0 5 16,-2 2-1,1 4-15,-4 8 16,5-4-16,4-13 16,4-8-1,9-16-15,5-12 16,9-13 0,6-12-16,7-7 15,6-7 1,0-1-16,2 1 15,-5 6-15,-3 4 16,-1 7 0,-1 11-16,-6 7 15,-1 9 1,0 8-16,0 5 31,1 4-31,0 2 16,2-3-1,3-1-15,4-6 16,7-5 0,10-11-16,11-10 15,8-11 1,7-8-16,11-15 0,-3-7 16,-12-2-1,-11-2-15,-12 4 16,-12 1-1,-16 4-15,-16 8 16,-11 16 0,-10 8-1,-6 15 1,-4 10-16,0 9 16,1 8-16,10 5 15,6 5 1,11 8-16,12-1 15,20-10 1,15-8-16,23-13 16,17-10-16,-17-2 15,-13-3 1,-9-2-16</inkml:trace>
  <inkml:trace contextRef="#ctx0" brushRef="#br0" timeOffset="132307.7273">18967 5586 0,'0'0'16,"0"0"-16,-11 24 16,0 1-1,-3 9-15,-3 10 0,-4 9 16,-2 8-1,-4 5-15,-7 22 16,0 0 0,-6 8-16,4-11 15,3-17 1,2-14-16,7-9 16,4-8-16,3-8 15</inkml:trace>
  <inkml:trace contextRef="#ctx0" brushRef="#br0" timeOffset="132606.5234">18935 5601 0,'0'0'0,"16"-3"16,9-1-16,7 5 15,5 3 1,13 8-16,-1 6 15,-5 5 1,-5 4-16,-10 3 16,-8 3-1,-13-1 1,-10 4-16,-17-5 16,-14-1-16,-23 0 15,-12-5 1,-5-10-16,-3-7 15,14-2-15,11-1 16,11 0-16</inkml:trace>
  <inkml:trace contextRef="#ctx0" brushRef="#br0" timeOffset="134049.1063">19606 5545 0,'0'0'0,"0"0"16,-9 22 0,2-1-16,-4 4 15,-3 7 1,-1 5 0,-1 1-16,0 2 15,1-4 1,0-2-16,0 2 15,3-7 1,4-14-16,3-8 16,9-11-1,6-9-15,1-3 0,3-7 16,9-9 0,5-4-16,-4 4 15,-2 4 1,-2 6-16,-2 6 15,-1 6 1,3 5 0,2 7-16,2 4 15,6 4 1,4 3-16,-5-2 16,-5-1-16,-4-3 15</inkml:trace>
  <inkml:trace contextRef="#ctx0" brushRef="#br0" timeOffset="134530.0156">20207 5607 0,'0'0'0,"0"0"16,0 0-1,0 0-15,-22 28 16,9-7-1,-4 2-15,1 6 16,-1 2-16,4 3 16,3 0-1,7-1-15,6-3 32,11-7-32,11-3 15,10-12 1,9-7-16,19-13 15,3-10-15,-7-6 16,-5-4 0,-4-10-16,-15 1 15,-19 5-15,-16 2 16,-16 8 0,-12 8-16,-10 9 15,-7 9-15,0 6 16,0 5-1,6 2-15,6 3 16,15-3 0,13-2-1,0-1-15,2-3 16,0-1 0</inkml:trace>
  <inkml:trace contextRef="#ctx0" brushRef="#br0" timeOffset="134846.7167">21036 5645 0,'0'0'0,"0"0"16,-3 21-16,-1 0 16,0 6-1,-1 7-15,-3 7 16,-4 2-16,-4 4 15,-3 0 1,-4-1-16,-9 10 16,-1-6-1,-2-12-15,-2-11 16,-2-13 0,-1-12-1,7-18-15,6-14 16,3 3-16,5 5 15,2 4 1</inkml:trace>
  <inkml:trace contextRef="#ctx0" brushRef="#br0" timeOffset="135047.3839">21037 5296 0,'0'0'0,"0"0"15,20 20 1,-2-4 0,5 4-16,3 2 15,5 1 1,-4-2-16,-4-3 16,-3-2-1</inkml:trace>
  <inkml:trace contextRef="#ctx0" brushRef="#br0" timeOffset="135517.8502">21425 5739 0,'0'0'0,"0"0"15,0 0-15,42 8 16,-13-6 0,4-4-16,3-2 15,0-5 1,-1-5-16,-5-1 16,-5-3-16,-5 0 15,-6-1-15,-4 0 16,-4 0-1,-6 2-15,-6 1 16,-7 7 0,-6 3-16,-5 9 15,-5 8-15,-8 10 16,-1 8-16,5 3 16,3 5-1,8-1-15,6 2 16,8-5-1,8 1-15,19-3 16,15-5 0,-7-5-1,-4-5-15,-5-2 16</inkml:trace>
  <inkml:trace contextRef="#ctx0" brushRef="#br0" timeOffset="135817.9983">22370 5535 0,'-43'38'16,"4"1"-1,5 1-15,0 6 16,9-2-16,12-5 16,10-3-1,18-7-15,13-6 16,11-10 0,9-9-16,-7-1 0,-7 0 15,-5 0 1</inkml:trace>
  <inkml:trace contextRef="#ctx0" brushRef="#br0" timeOffset="136134.6196">22939 5292 0,'0'0'0,"0"0"15,-12 24 1,-1 0-16,-5 9 15,-3 8-15,-3 8 32,-2 4-32,0 4 15,-3 13 1,5-3-16,9-7 16,6-10-1,14 0-15,14-11 16,13-16-1,10-12-15,2-11 0,1-11 16,-7 4 0,-9-1-16,-4 2 15</inkml:trace>
  <inkml:trace contextRef="#ctx0" brushRef="#br0" timeOffset="136388.9098">22527 5610 0,'0'0'0,"0"0"15,0 0 1,38-7-16,-4 5 16,9 0-16,8-1 15,5 0-15,5 2 16,2 0-1,2 1-15,15-1 16,-3 0 0,-12-2-16,-9 2 15,-10 0 1</inkml:trace>
  <inkml:trace contextRef="#ctx0" brushRef="#br0" timeOffset="136752.2802">24121 5360 0,'0'0'0,"0"0"15,-18 24-15,0-1 16,-4 8-1,-3 7-15,-4 6 0,1 2 16,-1 2 0,-1 11-16,7-6 15,12-7-15,11-6 16,17-12 0,14-8-16,10-11 31,10-9-31,9-8 15,-4-6 1,-10 3-16,-8 2 16,-7 1-16</inkml:trace>
  <inkml:trace contextRef="#ctx0" brushRef="#br0" timeOffset="136990.7832">23670 5654 0,'0'0'0,"0"0"15,24-2 1,-24 2 0,56-2-16,-16 1 15,7-1 1,5 1-16,6 1 15,0-1 1,2-1-16,5 1 16,-10 0-16,-9 0 15</inkml:trace>
  <inkml:trace contextRef="#ctx0" brushRef="#br0" timeOffset="137510.6326">24652 5621 0,'0'0'0,"0"0"15,0 0 1,0 0 0,0 0-16,0 0 15,0 0-15,0 0 16,-26 10 0,26-10-16,-25 22 15,25-22 1,-29 31-16,14-15 15,1 3 1,2 0-16,3 0 0,6 1 16,4-1-16,7-2 15,6 0 1,7-6-16,5-5 16,5-5-1,4-6-15,2-5 16,1-6-1,-2-5-15,-3-3 16,0-10 0,-8 0-1,-13 1 1,-11 3-16,-15 5 16,-13 4-1,-12 10-15,-8 6 16,-4 7-1,-1 7-15,-4 7 16,7 5 0,10-6-16,7-1 0,5-3 15</inkml:trace>
  <inkml:trace contextRef="#ctx0" brushRef="#br0" timeOffset="141552.244">25770 5420 0,'0'0'0,"0"0"16,0 0-16,0 0 16,0 0-16,-28-19 15,28 19 1,-36-11-16,11 6 16,-4 2-1,-3 2 1,3 0-1,3 1-15,4 1 16,3 1-16,4 1 16,2 2-16,6 3 15,5 3 1,7 4-16,8 2 16,5 4-1,3 2-15,0 1 16,-1 2-16,-4 1 15,-1 1-15,-5 4 16,-7-2 0,-11-1-16,-8-2 15,-9-5 1,-4-6 0,-3-6-1,-3-6-15,5-4 16,1-4-1,5 0-15,4-4 16,3 2-16,5 2 16,2 1-1,3 2-15,4 1 16,3 0-16,3 3 16,-3-3-16,2 1 15</inkml:trace>
  <inkml:trace contextRef="#ctx0" brushRef="#br0" timeOffset="142207.5121">26158 5437 0,'0'0'31,"0"0"-31,0 0 16,0 0-16,0 0 16,-9 26-1,9-26-15,-15 34 16,5-8 0,-1 2-16,0 1 15,2-1-15,1-1 16,5-3-16,4-2 15,9-7 1,8-7-16,5-6 16,6-4-1,1-8-15,2-5 32,-2-5-32,-2-4 15,4-7-15,-4 0 16,-2 2-1,-3 2-15,-4 4 16,-4 4 0,-4 5-16,-2 5 15,-4 3-15,-1 3 16,-4 6 0,-3 4-16,1 3 15,-2 2-15,-2 6 16,1 3-1,-2 1-15,-1 4 32,0 5-32,-1 1 15,3-3-15,3-2 16,9-2 0,8-3-16,11-6 15,12-6 1,-8-1-16,-3-1 15,-4-2-15</inkml:trace>
  <inkml:trace contextRef="#ctx0" brushRef="#br0" timeOffset="142809.2346">27186 5382 0,'0'0'0,"0"0"16,0 0-16,0 0 15,0 0 1,0 0-16,-24-19 16,24 19-1,-28-9-15,9 7 16,-3 1-16,-3 4 15,-4 4 1,-3 2 0,-3 4-16,-2 4 15,1 3-15,2 2 16,3 3 0,6 2-1,4 1-15,3 9 16,8-2-16,11-1 15,9-3-15,12-5 16,10-5 0,10-8-16,8-6 15,5-6-15,4-3 16,2 0 0,-12 0-16,-9 0 15</inkml:trace>
  <inkml:trace contextRef="#ctx0" brushRef="#br0" timeOffset="143959.4347">27957 5368 0,'0'0'0,"0"0"32,0 0-32,0 0 15,0 0 1,-15-25-16,15 25 16,-21-10-1,21 10-15,-38-8 16,12 7-16,-5 2 15,-4 3-15,-4 3 16,-2 3 0,2 4-16,-1 1 15,4 3-15,2 2 16,-3 9 0,6 2-16,7 1 31,7 4-31,8-2 15,4-2-15,7-1 16,6-4 0,9-5-16,7-4 15,7-6 1,6-4-16,3-5 16,2 0-16,-1-6 15,-2-3-15,2 0 16,-8 1-1,-6 2-15</inkml:trace>
  <inkml:trace contextRef="#ctx0" brushRef="#br0" timeOffset="144729.8507">28038 5556 0,'0'0'0,"0"0"16,0 0-16,0 0 16,35 8-1,-35-8-15,50 3 16,-16-4 0,4-3-16,3-2 31,2-1-31,-2-4 15,-2 0-15,-5-1 16,-3 0 0,-7-2-16,-5 2 15,-6-1 1,-4 1-16,-7 1 16,-7 1-16,-3 3 15,-7 0-15,-4 2 16,-7 4-16,-9 6 15,-4 3 1,3 2 0,1 3-16,5 0 15,4 2 1,7 1-16,3 2 0,6 0 16,5 4-1,4 0-15,4 2 16,4 0-1,3-2-15,4-2 16,3-3 0,7-2-1,2-3-15,4-3 16,1-4-16,1-1 16,1-2-16,-1-2 15,-1 0 1,-5-1-16,-4 1 15,-3 0-15</inkml:trace>
  <inkml:trace contextRef="#ctx0" brushRef="#br0" timeOffset="145432.4534">28707 5585 0,'0'0'0,"0"0"15,0 0 1,0 0-16,32-3 15,-32 3 1,44-5-16,-16 0 16,2-3-1,2-1 1,2-1-16,-2-1 16,-3-1-1,-1 0-15,-4-1 16,-4 1-1,-5 0-15,-5 0 16,-4 0-16,-5 2 16,-3 2-16,-7 2 15,-4 1 1,-6 4-16,-5 1 16,-2 4-16,-1 2 31,-1 4-31,2 3 15,-5 4 1,3 3-16,5 3 16,3 1-1,6 2-15,4 2 16,5-2-16,3 0 16,7-2-1,4-3-15,6-3 16,5-4-16,3-2 15,2-5-15,1-1 16,0-3 0,-1-1-16,-3-2 15,-6-1 1,-3 0-16,-2 1 16,-2-1-16,-1 1 15</inkml:trace>
  <inkml:trace contextRef="#ctx0" brushRef="#br0" timeOffset="146905.9305">29731 5553 0,'0'0'15,"0"0"-15,0 0 16,0 0-16,-19-25 16,19 25-1,-19-19-15,8 6 16,-2-1-1,4 3 1,0 0-16,-3 3 16,-4 1-1,-2 4-15,-1 3 16,-6 3 0,-2 2-16,-3 5 15,-3 4 1,3 1-16,2 3 0,3 1 15,4 1 1,5 2-16,3 1 16,4 0-1,2 3-15,3 3 16,4-3 0,3-4-16,4-4 0,6-4 15,6-6 1,6-6-16,7-8 15,3-6 1,4-7-16,-1-3 16,1-3-1,-3-5 1,0-3-16,-4-4 16,-4-3-1,3-9-15,-4 1 16,-4 1-1,-3 0-15,-4 4 16,0 2 0,-3 5-16,-1 3 0,-3 4 15,-2 5 1,-1 3-16,-3 5 16,0 6-1,-2 3-15,0 4 16,-1 3-16,1-4 31,-1 4-31,0 0 16,0 0-16,0 0 15,1 2 1,-1-2-16,-1 5 16,0-3-1,0 1-15,0 1 16,-1 2-16,0 1 15,-1 3-15,0-1 16,-2 4 0,1 0-16,-2 3 15,0 3 1,-2 1-16,0 2 16,-1 2-1,1 0 1,-1 1-16,-1 1 15,0 1 1,0 1-16,0 0 16,0 0-1,0 0-15,1-1 16,1 1-16,0-1 16,0-3-16,2-1 15,0-1 1,1-3-16,-1-1 15,2-2 1,-1 0-16,2-3 16,0 1-16,-1-4 15,2-1-15,0 0 16,0-3 0,-1 1-16,1 0 15,0-2 1,1 1-16,0-1 15,0 0 1,0-1 0,0 0-16,-1 0 15,2-2 1,0 1-16,0-1 16,0-2-1,0 0-15,0 2 16,0-2-16,0 0 15,0 0-15,0 0 16,5-3-16,-5 3 16,8-7-1,-8 7-15,6-5 16,-6 5 0</inkml:trace>
  <inkml:trace contextRef="#ctx0" brushRef="#br0" timeOffset="147137.9519">29997 5754 0,'0'0'0,"0"0"16,0 0-1,0 0-15,0 0 16,0 0-16,0 0 16,-17 24-1,17-24-15,0 0 16,-15 27-16,15-27 15,-20 25 1,0-12-16,-6 1 16,3-3-1,2-1 1,3-1-16</inkml:trace>
  <inkml:trace contextRef="#ctx0" brushRef="#br0" timeOffset="149930.2129">15915 6451 0,'0'0'0,"0"0"16,0 0-1,0 0-15,18 22 16,-18-22 0,30 20-1,-5-10-15,7-2 16,8-4 0,6-4-16,5-3 15,3-4 1,-2-3-16,1-3 15,9-6 1,-7 0-16,-10-1 0,-8-1 16,-13 2-16,-10 1 15,-11 1 1,-11-1-16,-10 4 16,-8 3-1,-7 2-15,-7 6 16,-3 6-1,-3 6 1,-10 7-16,2 8 16,5 5-1,6 3-15,9 6 16,6 2 0,12 0-16,7 2 15,14-6-15,12-3 16,12-7-16,9-5 15,7-9 1,6-7-16,3-8 16,2-5-16,-3-7 15,-3-6 1,-3 0 0,-10 5-16,5-18 15,4-14 1,-6 3-16,-6 1 15,-9 12 1,-5 6-16,-6 8 16,-4 5-16,-4 10 15,-4 8-15,-2 11 16,-2 8 0,0 7-16,-1 7 15,2 0-15,1 2 16,2-6-1,2-3-15,1-5 16,3-7-16,4-9 16,5-9-1,4-10-15,3-9 16,-3-5-16,1-7 16,-1-6-1,-1-2-15,1-6 31,-4 3-31,-4 7 16,-3 8 0,-2 6-16,-2 7 15,-2 3-15,-1 3 16,-1 2 0,1 1-1,-2 0-15</inkml:trace>
  <inkml:trace contextRef="#ctx0" brushRef="#br0" timeOffset="150416.2559">17139 6541 0,'0'0'16,"0"0"-1,0 0-15,0 0 16,0 0-1,36 6-15,-36-6 16,43-1-16,-14-4 16,2-3-1,1-3-15,-3-3 16,-1-2-16,-5-1 16,-3 2-16,-6-2 15,-4 1 1,-8 2-16,-5 0 15,-7 3-15,-4 4 16,-6 5-16,-4 7 16,-4 4-1,-1 7-15,-8 9 16,4 5-16,7 1 16,5 1-1,9-2-15,7-1 31,13-2-31,11-4 16,10-7-16,11-6 16,7-6-1,6-6-15,0-1 16,-10 1-16,-7 0 16</inkml:trace>
  <inkml:trace contextRef="#ctx0" brushRef="#br0" timeOffset="150880.1128">17818 6337 0,'0'0'0,"0"0"15,0 0-15,-10 21 32,10-21-17,-18 38-15,7-11 0,-2 4 16,0 3-1,0-2 1,-1 0-16,3-4 16,1-4-16,3-3 15,1-6-15,2-3 16,2-8-16,3-7 16,2-8-1,3-5-15,0-3 16,2-2-16,0-2 15,-1 2 1,1 2 0,1 0-1,0 5-15,5 3 16,5 4 0,2 5-16,6 2 15,6 1-15,5 0 16,13 1-1,0 3-15,-3 1 0,-4 2 16,-7 0 0,-5-3-16,-5 0 15</inkml:trace>
  <inkml:trace contextRef="#ctx0" brushRef="#br0" timeOffset="151820.1418">18282 6319 0,'0'0'16,"0"0"0,0 0-16,-11 24 15,11-24 1,-20 41-16,7-15 15,0 5 1,-2 0-16,3-1 16,2-1-1,4-3-15,4-2 0,6-3 16,7-5-16,9-6 16,7-6 15,5-7-31,6-5 15,9-9-15,-2-5 16,-5-1 0,-5-1-16,-7 2 15,-6 1-15,-4 4 16,-5 4 0,-2 1-16,-2 3 15,-3 2-15,1 4 16,-2 0-1,0 2-15,-2 2 16,-1 0-16,1 2 16,-2-1-16,-1 2 15,-1 2 1,-2 0-16,1 1 16,-1 2-1,0 1 1,-2 3-1,0 2-15,-2 3 16,-1 3-16,0 3 16,-1 1-1,-2 4-15,-1 2 16,-2 1-16,1 1 16,-5 7-16,1 0 15,-3-3-15,-1-3 16,-3-4-1,-5-3-15,-5-6 16,-5-5 0,-3-5-1,-2-5-15,0-6 0,1-4 16,5-3 0,3 0-16,7-3 15,5-2-15,4 1 16,3 1-1,3 2-15,2 1 32,2 1-32,2 3 15,1 1-15,2-1 16,2 3 0,2 0-16,-3 3 15,3-3-15,-2 1 31</inkml:trace>
  <inkml:trace contextRef="#ctx0" brushRef="#br0" timeOffset="167440.5231">18937 6289 0,'0'0'15,"0"0"-15,0 0 0,0 0 16,0 0-16,0 0 16,0 0-16,0 0 15,0 0-15,0 0 0,-20 15 16,20-15-16,0 0 15,-29 22-15,29-22 0,-25 20 32,10-9-32,-2 2 15,1 2-15,-1-1 0,2 1 0,-1 0 16,1 2-16,0 0 16,2 0-16,2 0 0,2 1 15,1 5-15,2-1 16,3-1-16,2-2 0,3-1 15,3 0-15,5-1 0,2 0 16,3-3-16,-1-3 0,3-2 16,1-2-16,4-5 15,1-3-15,1-1 16,-1-2-16,1-3 0,1-4 16,-1 0-16,-2-2 0,0-2 31,-1 0-31,-2-4 15,0-1-15,-2-1 0,-3-1 16,0-3-16,-3-1 16,-4 2-16,-4 0 15,-2 3-15,-2 0 0,-3 3 16,-3 1-16,0 2 16,-4 2-16,-2 0 0,0 1 0,-2 2 15,-3 3-15,1 0 0,-2 2 0,-1 2 16,-2 2-1,-1 1-15,-2 1 16,3 1-16,1 1 0,2 1 16,0-1-16,3 1 0,3-1 15,3 0-15,3 0 0,2-1 16,3-1-16,5 1 0,5 2 31,-1-1-31,-2-1 0,0 0 0</inkml:trace>
  <inkml:trace contextRef="#ctx0" brushRef="#br0" timeOffset="168150.617">19368 6340 0,'0'0'0,"0"0"16,0 0-16,0 0 15,0 0-15,0 0 0,0 0 16,0 0-16,-13 24 16,13-24-16,-12 23 15,12-23-15,-17 27 16,7-12-16,-1 2 15,-1 2-15,-2 2 16,0-2-16,2-1 0,0 0 16,1-1-16,1-1 15,1-1-15,2-2 16,0-2-16,2-3 0,0-1 16,3-3-16,2-4 15,2-3-15,2-4 16,0-1-16,1-3 0,3-2 15,2 0-15,0-3 16,1 0-16,0-1 16,0 1-16,6-4 15,1 1-15,2 1 0,1 2 0,1 2 16,0 2-16,1 1 16,1 1-16,0 3 0,0 0 15,-1 4-15,-1 2 0,-1 1 16,0 1-1,-2 2-15,-1 3 0,-3-1 32,-2 2-32,-2 3 0,-2 1 15,-2 3-15,-2 0 16,-2 1-16,0 0 0,-2 1 16,-2 0-16,-2 2 15,0 3-15,-1-2 0,-1 0 16,0-3-16,-1 1 15,1 0-15,-1-2 0,2-3 16,-1-1-16,2-1 0,0 0 16,1 0-16,1 1 0,-1-1 15,1-2-15,0 0 16</inkml:trace>
  <inkml:trace contextRef="#ctx0" brushRef="#br0" timeOffset="169075.3455">19837 6570 0,'0'0'0,"0"0"16,0 0-16,0 0 15,0 0-15,0 0 0,25 5 0,-25-5 16,0 0 0,34 2-16,-34-2 0,32-1 15,-15 0-15,1-2 16,2 0 0,1-2-16,2-1 15,0-2-15,-1 1 0,1-1 16,-1-2-16,-1 0 0,-3 0 15,4-3 1,-2 0-16,-3 1 16,-3 0-16,-3 1 0,-3 2 15,-5 2-15,-1 0 0,-3 1 16,-2 0-16,-4 1 16,-2-1-16,0 0 0,-4 1 15,-2 0-15,-5 2 0,-3 1 16,-2 1-16,-8 0 15,1 2-15,1 0 0,0 0 16,2 2-16,4 0 16,3 0-16,4 2 0,3-2 15,3 2-15,2 0 0,1 1 16,1 1-16,1 3 16,2 3-16,1 1 15,0 2 1,2-1-16,0 3 15,1 2-15,1 2 0,0-1 16,1-1-16,1-3 0,1 0 16,3-1-16,3 0 15,2-2-15,2-2 0,1 1 16,4-3-16,2-1 16,0-3-16,1-1 0,1 0 0,1-3 15,0 0 1,0-2-16,-2-1 0,-2 0 0,-3 0 15,0-2-15,-3 1 16,-2 0-16,-2-1 0,-1 0 16,-3 1-16,-1 1 15,0-1 1,-2 1-16,0-2 16,-2 3-16,2-3 0,-2 3 15,3-1-15,-3 1 0,0 0 16,0-2-16,0 2 15,2-1-15,-2 1 16,2 0-16,-2 0 0,2 0 16,-2 0-16,2 1 0,-2-1 15,0 0-15,3 2 16,-3-2-16,1 3 0,-1-1 16,0-2-16,0 4 15,0-4-15,0 3 0,1 0 16,-1-3-1,0 0-15,3 4 0,-3-4 0</inkml:trace>
  <inkml:trace contextRef="#ctx0" brushRef="#br0" timeOffset="169978.1403">21203 6229 0,'0'0'0,"0"0"0,0 0 16,0 0-16,0 0 0,0 0 15,0 0-15,-28-14 16,28 14-16,-25-4 16,25 4-16,-37 0 0,17 2 15,-2 1-15,-2 1 16,-1 1-16,-2 4 0,3 0 0,1-1 15,-5 2-15,4 1 16,2-1-16,3 1 0,4 0 16,3 1-16,5 0 15,6 1-15,4 2 0,5-1 16,7 2-16,7 0 16,3 2-16,2-2 0,-2 2 0,-3 0 15,-3-1-15,-2 0 16,-5 2-16,-4 2 15,-5-3-15,-4-1 0,-7-1 16,-4 0-16,-3-2 0,-4 1 16,-9-2-16,-4-2 15,-1-3 1,0-3-16,4-3 16,1-5-16,4-4 0,3-5 15,6-7-15,7-3 16,4 2-16,4 0 0,6-2 15,4-2-15,-3 4 0,0 4 16,-1 4-16</inkml:trace>
  <inkml:trace contextRef="#ctx0" brushRef="#br0" timeOffset="170511.1602">21584 6081 0,'0'0'0,"0"0"15,0 0-15,-12 29 0,3-11 16,-1 2-16,0 1 0,-2 4 16,-1 4-16,-2 2 15,0 5-15,-4 5 16,2-3-16,-1-1 0,0 0 15,0 2-15,1-4 0,4-7 16,2-5-16,2-5 0,2-4 16,2-4-16,2-2 0,2-5 15,1-3-15,7-6 16,4-6-16,4-1 0,1-3 16,4-2-1,3-6-15,1 3 16,2 0-16,2-5 15,0 4-15,-3 0 0,0 4 16,-4 3-16,-3 4 0,-2 5 16,-3 4-16,-1 4 15,0 5-15,-3 0 16,0 1-16,0 5 0,-1 2 0,1 4 16,0 3-16,-1-1 15,0 0-15,-3 3 16,-1-2-16,-1 1 0,-3 0 15,0-4-15,0-4 16,0-1-16,0-3 16,2-3-16,2-2 0,0 0 0,-1-2 0,0 1 15</inkml:trace>
  <inkml:trace contextRef="#ctx0" brushRef="#br0" timeOffset="170959.2005">22194 6328 0,'0'0'0,"0"0"15,0 0-15,0 0 16,0 0-16,-18 25 0,18-25 16,-19 31-16,8-13 15,0 2-15,0 3 16,1-1-16,1 0 0,3-1 0,1-1 15,3-2-15,3-2 16,4-1-16,1-3 0,6-3 16,6-3-16,6-2 0,3-3 15,3-6-15,3-5 16,0-4-16,1-4 16,-3 0-1,-4 0-15,2-6 0,-5-1 16,-6 2-16,-6 0 15,-5 1-15,-4 3 0,-4 2 16,-5 1-16,-1 5 0,-3 1 16,-6 6-16,-4 1 15,-4 3-15,-5 4 16,1 0-16,0 4 0,0 1 0,-1 2 16,1 1-16,3 2 15,6-1-15,6-2 0,2-1 16,2-3-16,1 0 15</inkml:trace>
  <inkml:trace contextRef="#ctx0" brushRef="#br0" timeOffset="171445.236">22767 6302 0,'0'0'0,"-23"39"16,10-16-16,-1 1 15,1 3-15,1-3 0,1 1 16,2-1-16,1-2 0,2 2 16,2-2-16,4-4 15,4-4-15,7-3 16,6-2-16,5-6 0,4-3 0,7-7 15,5-6-15,3-4 16,2-4-16,4-4 0,-6-1 16,-4 1-16,-4-2 15,-8 3-15,-6 3 16,-6 4-16,-3 6 0,-4 2 16,-3 4-1,-2 1-15,-1 4 16,-2 1-16,1 3 0,-3 2 15,0 5-15,-1 5 16,-2 3-16,1 1 16,1 3-16,1 0 0,-1 2 15,2 2-15,1 0 16,0-3-16,4-3 0,4 0 0,5-3 16,4-10-16,4-7 15,-1-1-15,-4 1 0,-1-1 16</inkml:trace>
  <inkml:trace contextRef="#ctx0" brushRef="#br0" timeOffset="171683.6594">23458 6132 0,'0'0'0,"0"0"0,0 0 15,-13 32-15,13-32 16,-20 46-16,7-13 16,0 1-16,-1 1 15,0 5-15,0 3 16,-2 8-16,3-4 16,8-5-16,5-5 0,0-6 15,0-5-15,0-3 16</inkml:trace>
  <inkml:trace contextRef="#ctx0" brushRef="#br0" timeOffset="172316.2169">23962 6471 0,'0'0'0,"0"0"0,0 0 16,0 0-1,-6-21-15,6 21 16,0 0-16,-20-18 15,6 13-15,-4 0 0,-6 3 16,-1 0-16,-1 4 16,-5 0-16,-3 4 15,-2 3-15,0 2 16,-6 3-16,5 0 0,3 1 16,6 1-1,4 2-15,4 3 16,6-2-16,8 2 0,4-2 15,4-2-15,9 0 16,6-1-16,9-5 16,6-3-16,1-3 0,2-2 15,13-8-15,1-4 16,3-7-16,2-8 16,3-5-16,-6-1 0,-5-3 15,-4-2-15,-5-3 16,-5-1-16,-7 3 0,-5 2 15,-3-4-15,-4 1 16,-8 8-16,-3 1 0,-1 3 16,-1 4-16,-1 3 0,0 5 15,0 4-15,0 4 16,1 5-16,0 0 0,-1 3 16,1 2-16,-2 8 15,-2 3-15,2 0 16,-1 0-16,-2 8 0,-1 5 31,-2 3-31,0 2 16,-2 6-16,1 0 0,-1 0 15,0 1-15,1-4 16,2-6-16,3-5 0,1-4 0,0-4 0,2-5 31,7-3-31,4-2 0,-1-3 16,-3 0-16,0-1 0</inkml:trace>
  <inkml:trace contextRef="#ctx0" brushRef="#br0" timeOffset="172585.6902">24674 6327 0,'0'0'0,"0"0"15,0 0-15,-10 37 0,4-15 16,-1 1-16,0 3 0,0 3 31,-1 4-31,-4 12 16,-1 0-16,-1-3 0,1-1 0,-2 4 16,-1-1-16,2-7 15,0-4-15,0-5 0,3-4 0,3-6 16,0-2-1,1-3-15</inkml:trace>
  <inkml:trace contextRef="#ctx0" brushRef="#br0" timeOffset="172964.4697">24751 6195 0,'0'0'16,"9"-1"-16,3-1 0,5 2 16,4 2-16,0 0 15,0 2-15,4 3 16,-1 2-16,-2 4 0,-1 3 16,-2 0-16,-4 1 15,-1 2-15,-4 2 0,-4 1 16,-1 2-16,-3-3 0,-2-1 15,-3 0-15,-4-1 16,-6-2-16,-6-3 16,-5 0-16,-5-2 0,-6-3 15,-5-4-15,-10 0 16,1-3-16,4-2 0,4-2 0,6-3 16,5-2-1,10-6-15,9-4 16,13-1-16,10-4 0,-2 4 15,-1 4-15,-2 3 16</inkml:trace>
  <inkml:trace contextRef="#ctx0" brushRef="#br0" timeOffset="173534.4812">25383 6210 0,'0'0'0,"0"0"15,0 0-15,0 0 16,-22 23-16,22-23 16,-25 31-1,10-13-15,1 2 16,1 0-16,0 1 15,0 2-15,2-1 16,3-1-16,0-2 0,1 5 16,4-2-16,5-3 15,5-3-15,3-5 0,2-3 16,5-5-16,4-4 16,5-7-16,3-4 15,0-4-15,-1-2 0,-1-3 16,1-5-16,-2 0 0,-1-3 15,-2-3-15,-5 6 0,-4 2 16,-4 4-16,-4 7 16,-2 4-1,-3 4-15,-1 5 0,-3 2 16,-1 5-16,-1 5 0,-1 1 16,0 4-16,1 1 0,-1 4 15,2 2-15,1 1 16,2 0-16,1-1 15,0-1-15,3-2 0,1 1 16,5-5-16,2-3 16,5-3-1,2-4-15,-2-2 16,-3 0-16,-2-1 0</inkml:trace>
  <inkml:trace contextRef="#ctx0" brushRef="#br0" timeOffset="173828.1987">26072 5994 0,'0'0'0,"0"0"0,0 0 15,-14 18-15,14-18 16,-21 28-1,10-12-15,-4 6 0,0 1 16,-2 5-16,0 3 16,0 1-16,2-2 0,-3 9 15,2 0-15,2-3 0,2-2 16,2 2-16,4-3 16,4-2-16,4-4 0,3-3 15,4-3-15,8-6 16,5-4-16,-4-2 15,-2-1-15,-4-3 16</inkml:trace>
  <inkml:trace contextRef="#ctx0" brushRef="#br0" timeOffset="174235.8221">26504 6017 0,'0'0'0,"0"0"16,0 0-16,0 0 15,0 0-15,-17 25 0,17-25 16,-19 27-16,7-7 16,-3 1-16,-1 4 15,0 0-15,2 0 0,0 2 16,-1 2-16,-1 9 15,0 1-15,4-4 0,2-2 16,4-3 0,1-2-16,4-2 0,2-4 0,6 6 15,4-1-15,3-7 16,5-2 0,2-4-16,3-3 0,12-1 15,3-3-15,3-5 0,1-3 0,-2-2 16,-2-5-16,-2 0 15,-1-2-15,-4 0 16,-3 0-16,-1 0 0,-7 2 16,-5 3-16</inkml:trace>
  <inkml:trace contextRef="#ctx0" brushRef="#br0" timeOffset="180571.0055">27309 6028 0,'0'0'0,"0"0"15,0 0-15,0 0 16,0 0-16,0 0 0,-11 22 0,11-22 31,-15 21-31,15-21 0,-21 31 0,9-11 16,-3 5-1,1 2-15,-2 2 0,2-1 16,1-3-16,-1 9 0,1-2 16,3-2-16,3-3 0,2-1 15,3-3-15,2-2 0,2-4 16,5-3-16,3-3 0,2-2 0,3-2 0,5-4 16,5-5-16,0-3 15,1-4-15,1 0 16,-6 2-16,-4 2 15</inkml:trace>
  <inkml:trace contextRef="#ctx0" brushRef="#br0" timeOffset="180825.0267">26930 6202 0,'0'0'0,"0"0"0,0 0 16,23-5-16,-23 5 15,47-4-15,-15 2 0,-1-1 16,0 1-16,3-1 0,3 1 16,8-2-16,-2 1 0,8-1 15,-3-1-15,-5 0 0,-3 0 0,-8 2 16,-6-1-16,-4 2 0</inkml:trace>
  <inkml:trace contextRef="#ctx0" brushRef="#br0" timeOffset="181689.4557">27709 5871 0,'0'0'0,"0"0"16,0 0-16,0 0 0,0 0 16,0 0-16,-13 24 0,13-24 15,-13 27-15,13-27 0,-17 34 0,7-14 16,-1 3 0,-1 1-16,0 0 0,-6 10 0,0 2 0,-1-3 15,1 0-15,-3 7 16,2-2-16,1-4 0,2-3 0,3-4 15,1-1-15,2-5 16,1-4-16,3-3 0,1-3 16,2-3-1,2-2-15,1-6 0,0 0 0,1-5 16,3-3-16,2-1 0,1-2 16,2-2-16,4-3 15,1-1-15,1-2 0,3-2 16,2-2-16,0 0 15,0 1-15,5-3 0,0 2 16,-2 2-16,-2 3 0,-3 4 0,-4 3 16,-2 6-16,-1 2 15,-2 2-15,-1 2 0,-2 3 16,-2 3-16,-1 1 0,-1 2 0,0 3 16,-2 1-16,-3 4 15,1 3-15,-1-1 0,0 0 16,-1 2-1,2 1-15,0-2 0,1 0 16,1 3-16,1-1 0,1-3 16,0-3-16,4-2 0,3-3 15,-1-4-15,3-3 0,5-1 16,3-3-16,0-4 0,2 0 16,4-3-16,2-5 0,10-6 15,1-5-15,-3 1 0,-3 0 0,0-1 16,0-2-16,3-2 0,-6 2 15,-3-1-15,-3 0 16,-4 3-16,-5 1 0,-3 1 16,-3 0-16,-4 3 0,-3 3 0,-4 4 15,-4 3 1,-5 2-16,-4 4 16,-2 5-16,-1 1 0,-2 5 15,-2 3-15,0 1 0,0 2 16,1 3-16,1 5 0,2-1 15,2-1-15,3 1 0,1 1 16,3-2-16,2-2 0,2 4 16,2-1-16,3-6 0,1-1 15,5-2-15,2 1 0,7-4 16,3-3-16,3-3 16,1-1-16,5-4 0,5-1 15,0-3-15,0-2 0,3-4 16,2-3-16,-8 2 0,-5 1 0,-4 3 15</inkml:trace>
  <inkml:trace contextRef="#ctx0" brushRef="#br0" timeOffset="181943.6033">28585 6176 0,'0'0'15,"0"0"-15,0 0 0,0 0 16,-11 20-1,11-20-15,-10 20 0,10-20 0,-15 31 16,9-12-16,-1-1 16,-1 1-16,0 2 0,0-2 0,0 1 15,-2 4-15,1 0 16,2-3-16,1-3 0,1-2 16,1-3-16,1-2 0,1-2 15,1-3-15,0-1 0,1-5 0,3-4 16,-1 1-16,0 0 0,1 0 15</inkml:trace>
  <inkml:trace contextRef="#ctx0" brushRef="#br0" timeOffset="182143.7741">28534 5946 0,'0'0'0,"0"0"16,0 0-16,0 0 0,0 0 16,27 10-16,-27-10 0,26 11 15,-10-2-15,2-1 0,0 0 16,-3-1-16,-1-1 0,-1-1 16</inkml:trace>
  <inkml:trace contextRef="#ctx0" brushRef="#br0" timeOffset="182590.7678">28896 6178 0,'0'0'0,"0"0"0,0 0 16,0 0-1,-16 26-15,16-26 16,-20 35-1,9-14-15,1-2 0,-1 3 16,-1 0-16,1 1 0,0-1 16,-2 5-16,1-2 0,2-3 15,2-4 1,3-3-16,0-1 16,3-4-16,0-3 0,2-4 15,0-3-15,2-3 0,2-1 0,2-3 16,2-4-16,0-2 15,1-3-15,1-1 0,0 0 0,3-5 16,1-1-16,-2 0 16,-1 2-16,0 2 0,0 0 0,-1 3 15,-2 0-15,1 4 0,0 0 16,0 2-16,1 3 0,1 1 16,2 2-16,3 3 15,0 3-15,1 2 0,0 1 0,4-1 16,2 3-16,-3-3 15,-3 0-15,-3 0 0</inkml:trace>
  <inkml:trace contextRef="#ctx0" brushRef="#br0" timeOffset="183694.2335">28744 6925 0,'0'0'0,"0"0"16,0 0-1,0 0-15,0 0 0,-8 29 0,8-29 16,-5 25 0,3-11-16,1 2 0,0 1 0,1 0 15,0 1-15,0-1 16,0 0-16,1-1 0,0 0 16,0-3-16,0 0 0,1-2 0,1-2 15,0-2-15,0-1 0,4-3 0,2-4 16,2-2-16,1-1 0,2-4 15,3-2-15,4-7 0,0-1 16,2-3-16,1-4 0,-1 2 16,0 0-16,4-5 0,-2-1 15,-3 2-15,-2 2 16,-6 5 0,-3 5-16,-2 2 0,-3 4 15,-2 3-15,1 2 0,-5 4 16,0 0-16,0 0 0,-2 5 0,0 0 15,0 4-15,0 2 16,0 2-16,-1 2 0,1 2 16,1 0-16,0-1 0,1 4 15,1 2-15,1 0 0,2 0 0,-1-2 16,1-2-16,1-2 0,-1 0 16,1-3-16,-1-1 0,1-2 15,1-2-15,-2-2 16,1-1-16,0-1 0,2-2 15,1-2-15,-1-2 0,3-3 16,1-4-16,0 0 0,-1-3 0,1-3 0,1-3 16,1 0-16,-1 0 0,1-1 15,1-1-15,-1 0 0,0 1 16,-1-1-16,0 0 16,-3 2-16,-2 4 15,-1 2-15,-2 3 0,0 4 0,-2 1 16,0 2-1,-2 2-15,2 1 0,-1 6 16,0-1-16,2 0 0,0 2 16,1 3-16,4 0 15,2 2-15,3 1 0,2 1 16,3-2-16,4-3 0,0 0 16,0-1-16,3-3 0,1-3 15,1-1-15,-2-2 0,7-3 0,0-1 16,-2-3-16,-3 0 0,-1-3 15,-2-1-15,-3-2 0,-4 1 16,-2-2-16,-3-4 0,-3 2 16,-4 1-16,-4-2 15,-3-2-15,-3 1 16,-3 1 0,0 8-16,-1 2 0,-3 1 15,-3 2-15,-4 5 16,-2 3-16,-1 2 0,0 1 0,-1 5 15,-1 4-15,-6 9 16,1 4-16,5-1 16,2 0-16,4-1 0,4 2 15,3-2-15,2-2 0,5 2 0,3 0 16,3-3-16,3-2 0,7-1 16,5-3-16,5-4 15,6-2-15,-1-3 0,0-3 0,-5-1 16,-5 0-16,-2-2 0</inkml:trace>
  <inkml:trace contextRef="#ctx0" brushRef="#br0" timeOffset="183948.3492">30123 6928 0,'0'0'0,"0"0"0,0 0 16,0 0-1,0 0-15,-13 28 0,13-28 16,-9 29-16,3-10 0,-1 1 16,1 1-16,-1 0 0,1 2 15,-1-2-15,1 1 0,0 3 16,-1-1-16,2-3 0,-1-4 16,2-4-16,2-2 0,-1-2 15,2-2-15,1-7 0,4-1 0,-2-1 0,-2 2 16,2-3-16</inkml:trace>
  <inkml:trace contextRef="#ctx0" brushRef="#br0" timeOffset="184133.3843">30059 6625 0,'0'0'0,"0"0"16,0 0-16,0 0 15,0 0-15,0 0 0,12 32 0,-12-32 16,20 37-16,-8-17 0,1 1 16,-1-2-16,-2-3 0,-1-1 15</inkml:trace>
  <inkml:trace contextRef="#ctx0" brushRef="#br0" timeOffset="184851.5077">30698 6947 0,'0'0'16,"0"0"-16,0 0 16,0 0-16,0 0 0,-1-19 15,1 19-15,0 0 0,0 0 16,0 0-16,-10-18 0,10 18 15,-19 0-15,7 1 0,0 2 0,-3 1 16,-2 2-16,-2 3 0,-2 0 16,-2 4-16,-2 2 0,-6 5 15,2 1-15,1 2 0,0-2 16,3 3-16,2 1 16,-1 3-16,6-4 0,3-2 15,5 0-15,5-4 0,3-2 0,6-3 16,5-2-16,3-4 0,2-1 0,4-5 15,5-2-15,0-3 16,2-2-16,4-6 0,2-5 16,-2 0-16,-4-1 0,0-2 31,-2-4-31,-2 0 0,-4-1 0,-2 2 16,-4 2-16,-1 0 15,-3 2-15,-2 6 0,-2 2 0,-1 5 16,-1 1-16,-1 5 0,0 0 15,0 0-15,-1 3 16,0 1-16,0 1 0,-1 6 16,-2 2-16,0 5 0,0 6 15,-1-2-15,1-1 0,-1 6 0,0 4 16,-1 0-16,1-1 0,-4 10 16,-1 2-16,-2 1 15,-1 2-15,0-7 16,-1-4-16,-3 1 0,-2-2 15,1-5-15,2-5 0,-3-3 16,-2-5 0,0-4-16,0-4 0,-4-2 15,-5-3-15,7-3 0,0-4 16,-4-2-16,2-4 0,6-3 16,2-1-16,1-2 15,3-1-15,5-2 0,4-4 16,3 0-16,1 1 0,3-2 15,2-2-15,0 7 0,-2 3 0,0 3 0</inkml:trace>
  <inkml:trace contextRef="#ctx0" brushRef="#br0" timeOffset="185437.5876">31146 6621 0,'0'0'0,"0"0"16,0 0-16,0 0 0,-11 22 16,11-22-16,-13 24 0,4-3 15,-4 5-15,1 3 16,-1 2-16,1 1 0,0-3 0,-5 11 15,1 2-15,0-3 16,2-3-16,-3 6 0,2-5 16,1-3-16,2-5 0,2-4 15,1-4-15,2-4 0,2-2 0,0-5 0,1-2 16,1-2-16,0-1 0,3-5 16,0 0-16,-1-7 0,2 0 31,2-5-31,0-1 0,0-3 15,0 1-15,3-4 0,1-1 16,0 1-16,2-1 0,1-1 16,1 1-16,1 0 0,1 1 15,-2 2-15,-2 2 0,1 1 16,-1 2-16,-3 6 0,-1 2 0,2 3 16,1 4-16,1 1 15,0 0-15,1 3 0,1 1 16,0 1-16,0 2 0,0 1 15,0 4-15,0-2 0,-1 2 0,-1 1 16,0 3-16,-3-1 0,0-2 0,-3 2 16,-1 2-16,0-2 0,-2 0 15,-2-3-15,0 0 0,1-1 16,0-3-16,0-2 16,1-3-16,-1-1 0,1-1 15,0-5 1,4-4-16,-2 2 0,1 0 0,-1 0 15</inkml:trace>
  <inkml:trace contextRef="#ctx0" brushRef="#br0" timeOffset="185769.724">31629 6714 0,'0'0'16,"0"0"-16,0 0 15,0 0-15,0 0 0,0 0 16,-12 28-16,12-28 0,-14 29 16,5-10-16,1 1 0,-4 4 15,0 1-15,0 1 0,1 0 0,-4 10 16,-1 1-16,3-2 0,1-2 0,0 4 16,1-2-16,2-6 0,2-5 15,4-4-15,2 0 0,3-5 16,3-1-16,6-4 0,5-3 15,3-1-15,2-1 0,4-5 16,4-4 0,0-2-16,-3-1 0,0-3 15,1-3-15,-3 0 0,-2 1 0,-4 2 16,-4 1-16,-2 2 0</inkml:trace>
  <inkml:trace contextRef="#ctx0" brushRef="#br0" timeOffset="186017.1582">31326 6984 0,'0'0'16,"0"0"-16,0 0 15,0 0 1,29 0-16,-29 0 0,33-2 0,-33 2 15,45 2-15,-19-1 16,0-1-16,3 0 0,2 0 16,7 0-16,-1 0 0,-2 1 15,-1 2-15,-2-3 0,-3-1 0,1-1 16,-6 1-16,-4 1 0</inkml:trace>
  <inkml:trace contextRef="#ctx0" brushRef="#br0" timeOffset="186255.8319">31862 7417 0,'0'0'0,"0"0"15,0 0-15,0 0 0,0 0 16,0 0-16</inkml:trace>
  <inkml:trace contextRef="#ctx0" brushRef="#br0" timeOffset="221135.9687">19882 8268 0,'0'0'0,"0"0"0,0 0 0,0 0 0,0 0 15,0 0-15,0 0 16,0 0-16,0 0 0,3 25 15,-3-25-15,0 0 0,14 20 0,-14-20 32,27 17-32,-9-8 0,0-2 0,5 0 15,4 0-15,0-2 0,2-1 16,13-1-16,2-2 0,-2-2 16,-2-1-16,10-5 0,2-5 15,-7-3-15,-4-1 0,3-5 16,-4 0-16,-6-1 0,-4-2 0,-9 0 15,-8-2-15,-6 2 0,-6 2 0,-8 1 16,-5 2-16,-7 5 0,-6 3 0,-14 5 16,-9 7-16,-2 6 0,1 5 15,-15 11-15,-2 5 16,4 3-16,3 1 0,0 11 16,6 3-16,13-3 0,9-2 15,8 19-15,16-6 0,11-11 0,7-9 0,22-6 16,16-4-16,-19-15 0,5-3 0,15-6 15,12-5-15,-1-1 16,-1-4-16,35-10 0,-4-3 16,-30 7-16,-18 5 15,-13 4 1</inkml:trace>
  <inkml:trace contextRef="#ctx0" brushRef="#br0" timeOffset="221436.6189">20954 8063 0,'0'0'0,"0"0"0,-7 22 15,2-7-15,-1 2 0,-2 8 0,-1 6 0,-3 10 16,1 1-16,0 10 0,3 1 16,4-6-16,3-6 0,3 2 15,2-6-15,3-9 16,1-5-16,9-12 0,9-11 15,-1-6-15,0-4 0,6-13 16,5-8-16,-2-5 0,-1-3 16,10-14-16,3-4 15,-5 5-15,-5 4 0,1-2 0,-6 5 16,-5 9-16,-4 6 0,-8 6 16,-4 5-16,-5 5 0,-5 5 0,-5 6 15,-2 5-15,2-1 0,2 0 16,1 0-16</inkml:trace>
  <inkml:trace contextRef="#ctx0" brushRef="#br0" timeOffset="221791.0283">21384 8418 0,'0'0'0,"0"0"0,0 0 0,0 0 15,30 8-15,-30-8 0,38 2 0,-16-3 0,2-1 16,4-2-16,1-2 15,11-5-15,1-1 0,-2-4 16,1-2-16,5-5 0,-4 0 16,-6-3-16,-3-2 0,-3-2 0,-8 3 0,-9 0 15,-6 1-15,-9 4 16,-5 3 0,-11 7-16,-8 5 0,-5 8 15,-3 5-15,-9 11 0,-6 9 16,5 1-16,3 4 0,-4 12 15,3 4-15,10-1 0,9 0 0,9 4 16,11-1-16,11-9 0,7-7 16,14-9-16,8-6 0,5-7 15,2-6-15,15-14 0,10-11 0,0-2 16,-2 0-16,33-27 0,-7-7 0,-30 18 16,-19 11-16,-13 9 0</inkml:trace>
  <inkml:trace contextRef="#ctx0" brushRef="#br0" timeOffset="222060.7416">22448 8064 0,'0'0'0,"0"0"0,-16 20 0,16-20 0,-21 29 15,4-6-15,-3 6 0,-6 10 16,1 0-16,-4 11 16,2-1-16,5-8 0,4-4 0,-1-1 15,4-8-15,4-6 0,3-6 16,2-9-16,3-7 0,4-4 15,1-4-15,4-10 0,0-7 0,4-4 0,4-4 16,5-7-16,5 2 0,-4 3 16,-1 6-16,0 2 0,0 6 15,1 5-15,1 3 0,2 6 16,2 3-16,-1 4 0,-1 4 16,5 3-16,2 2 0,-2-1 15,1 0-15,-7-2 0,-4-2 0,-5 0 16</inkml:trace>
  <inkml:trace contextRef="#ctx0" brushRef="#br0" timeOffset="222480.8988">22916 8186 0,'0'0'0,"0"0"0,-18 17 0,6-4 16,-2 3-16,-10 13 0,-3 9 15,2-1-15,1-1 0,2 6 16,5-1-16,1 0 0,6-8 0,11-5 16,8-6-16,8-9 15,6-5-15,11-13 0,9-9 0,0-4 16,0-5-16,11-16 0,2-8 0,-3 0 16,-2-2-16,-1-2 0,-7 2 15,-12 12-15,-9 8 0,-3 1 16,-9 13-16,-6 9 0,-4 6 15,-7 10-15,-6 12 0,-4 3 16,-3 6-16,-4 20 16,-2 14-16,1 1 0,2 0 15,-2 18-15,1 3 0,-3 18 16,8-24-16,2-18 0,0-11 16,3-10-16,2-9 0,-11-3 15,-7-4-15,-5-8 0,-6-7 16,-13-6-16,-9-5 0,10-9 15,7-7-15,-3-18 0,-1-10 0,14-2 0,12 0 16,7 14-16,5 11 0,5 5 0</inkml:trace>
  <inkml:trace contextRef="#ctx0" brushRef="#br0" timeOffset="222910.0557">24141 8203 0,'0'0'0,"0"0"0,0 0 15,0 0-15,0 0 0,0 0 16,-24 0-16,24 0 0,-35 11 0,10 0 15,-5 4 1,0 3-16,0 5 0,-8 10 0,0 7 0,1 6 16,6-3-16,12 3 0,14-4 15,8-11-15,7-7 0,19-13 0,16-8 16,3-10-16,4-4 0,14-9 16,4-7-16,-10-1 0,-4-1 15,0-16-15,-5-5 0,-15 2 16,-11 2-16,-11-15 0,-21 11 15,-17 17-15,-14 11 0,-24 14 0,-17 10 16,25 7 0,-3 6-16,-24 12 0,8 4 15,22-4-15,12-3 0,21 3 16,15 0-16,14-3 0,11-1 16,-7-9-16,-6-3 0,-1-4 0</inkml:trace>
  <inkml:trace contextRef="#ctx0" brushRef="#br0" timeOffset="223295.8926">24911 8077 0,'0'0'0,"0"0"0,-20 13 16,20-13-16,-26 22 0,6-3 0,-4 4 15,-2 4 1,0 2-16,-9 11 0,-2 3 15,-2 4-15,4-7 0,2 0 16,7-7-16,6-5 0,6-8 0,4-7 16,3-6-16,5-6 0,4-2 0,8-10 15,7-7 1,1-6-16,2-2 0,9-7 16,6-6-16,9-5 0,3 3 0,3 0 0,-1 6 15,-5 7 1,-3 7-16,2 6 0,-2 6 15,-11 8-15,-6 5 0,-10 8 0,-4 7 16,-6 6-16,-4 1 0,-9 9 16,-7 8-16,0-3 0,1-1 0,-2-2 15,2 1-15,1-8 16,2-5-16,1 1 0,2-3 16,3-9-16,3-4 0,3-10 15,-1-3-15,1-1 0,0 2 0,0 2 16</inkml:trace>
  <inkml:trace contextRef="#ctx0" brushRef="#br0" timeOffset="223580.8372">25246 8376 0,'0'0'0,"0"0"16,0 0-16,31 7 0,-12-4 0,6-1 16,6-1-16,9-2 15,1-1-15,4-3 0,3-2 16,8-3-16,-5-2 0,4-6 0,-5-3 15,-11 0-15,-10 0 0,-9-3 0,-8-3 16,-9 2-16,-7 2 0,-14 3 0,-12 3 16,-8 5-16,-5 4 0,-15 10 15,-6 10 1,4 5-16,5 7 0,1 14 16,9 9-16,13 0 0,10 1 0,19 5 15,13 4-15,16-12 0,12-8 16,56 9-16,21-12 15,0-17-15,-1-10 0,-34-4 0,-26 0 16,-17-1-16</inkml:trace>
  <inkml:trace contextRef="#ctx0" brushRef="#br0" timeOffset="223950.8594">26831 8195 0,'0'0'0,"0"0"0,-26 16 16,14-6-16,-1 2 0,-5 5 16,-3 4-16,-4 9 0,3 3 0,2 5 15,8-1 1,10-6-16,7-3 0,13-6 16,9-4-16,8-5 0,3-6 15,16-4-15,6-8 16,-1-4-16,1-4 0,5-10 0,-3-8 15,-5-5-15,-10 0 0,-15-4 16,-11-3-16,-15 8 0,-11 5 0,-19 4 16,-14 4-16,-10 5 0,-6 4 0,-15 11 15,-12 8-15,7 2 0,5 3 16,-22 12-16,21 3 0,30-1 16,21 0-16,34 1 0,21-1 15,19-12-15,15-11 0,-23-1 16,-15 0-16,-10 0 0</inkml:trace>
  <inkml:trace contextRef="#ctx0" brushRef="#br0" timeOffset="224197.9848">28100 7806 0,'0'0'0,"-20"5"0,-3 4 15,2 0-15,-5 5 16,-12 11-16,-15 17 0,4 5 15,3 3-15,-10 29 0,-9 26 0,10-6 0,7-3 16,-7 31-16,8-8 0,12-30 16,11-22-16,4-15 0,4-9 15,4-10-15,3-7 0,-1-7 16,0-3-16,-3-7 0,-4-5 16,-9-11-16,-7-9 0,3-11 15,2-9-15,20 23 0,2 3 16,2 3-16</inkml:trace>
  <inkml:trace contextRef="#ctx0" brushRef="#br0" timeOffset="224351.7362">27358 8251 0,'0'0'0,"18"-4"16,3 1-16,11-2 0,4 2 0,20-4 15,10 2-15,13-1 16,-2 3-16,19 1 0,2-2 15,5 2-15,-9 2 0,7-2 0,-31 1 16,-22 1-16</inkml:trace>
  <inkml:trace contextRef="#ctx0" brushRef="#br0" timeOffset="224583.7306">29166 8226 0,'0'0'16,"0"0"-16,0 0 0,3 22 0,-3-22 15,2 20-15,-2-5 0,0-2 16,0 2-16,0-3 0,0-2 0,0-1 0</inkml:trace>
  <inkml:trace contextRef="#ctx0" brushRef="#br0" timeOffset="224753.0875">29611 8296 0,'0'0'0,"0"0"0,0 0 16,0 0-16,8 21 0,-6-13 0,0 2 15,1 0-15,2-1 0,3 1 16,3 1-16,-1-2 0,-2-1 16,0-1-16</inkml:trace>
  <inkml:trace contextRef="#ctx0" brushRef="#br0" timeOffset="224884.6866">30265 8438 0,'0'0'0,"5"8"0,2 2 16,0 2-16,0 3 0,3 9 0,2 4 0,-2-5 0,-1-2 15,-2-5-15</inkml:trace>
  <inkml:trace contextRef="#ctx0" brushRef="#br0" timeOffset="226022.8777">24765 7372 0,'0'0'0,"-24"9"15,-11 5-15,-14 8 0,-14 10 16,-26 22-16,-22 24 0,-33 36 16,5 7-16,19 6 0,13 5 15,24-14-15,17-9 0,21 8 16,15 5-16,14-10 0,12-9 16,19 8-1,15 4-15,8-12 0,5-9 0,23 6 16,15 1-16,7-14 0,4-10 15,34-2-15,22-3 0,0-11 16,3-8-16,31 0 0,22 0 16,-2-12-16,-1-8 0,37-5 15,26-2-15,-18-4 0,-12-3 0,39-1 16,27-1-16,-22-3 0,-15 1 0,21-7 16,17-3-16,-33-5 0,-23-2 15,-1-7-15,1-5 0,-30-2 16,-19-1-16,1-21 0,-1-13 15,-33 1-15,-22 0 0,-8-22 16,-4-13-16,-21-6 16,-13-1-16,-10-11 0,-8-7 15,-18 6-15,-14 5 0,-14-13 0,-11-9 0,-13 7 0,-7 7 16,-25-12-16,-18-9 16,-14 8-16,-9 5 0,-27-14 0,-18-9 15,-7 8-15,-6 5 0,-31 0 16,-22 0-16,-1 14 0,-2 11 0,-35 2 15,-24 1 1,6 21-16,5 13 0,-48 7 16,-30 4-16,9 17 0,8 12 15,-51 26-15,-36 16 0,19 20 0,13 12 0,107-16 16,75-10-16,49-8 16</inkml:trace>
  <inkml:trace contextRef="#ctx0" brushRef="#br0" timeOffset="260044.9897">16745 6068 0,'0'0'0,"0"0"0,0 0 16,-30 1-16,30-1 0,-28 4 15,7 0-15,-1-2 0,0-1 0,-12 3 16,-4 2-16,1 1 0,-1 3 16,-13 5-16,-3 5 0,1 2 0,3 1 15,-15 10-15,-1 1 0,5 2 16,4-1-16,-11 12 0,1 4 15,2 4-15,11-2 0,3 1 16,3 1-16,-5 17 0,13-11 0,9 3 16,6 2-16,8-7 0,8-4 15,13-5-15,10-1 0,3-6 0,2-3 16,17 0 0,14-1-16,-1-4 0,2-6 0,17-3 15,14-1-15,-1-6 0,2-3 16,19-3-16,12-1 15,-2-1-15,-3-1 0,17-5 0,13-4 16,-3-1-16,0-1 0,15 1 16,11-1-16,-12 2 0,-8 0 15,15-2-15,11 0 0,-15-3 16,-9-2-16,12 0 0,10 1 16,-17 0-16,-10 3 0,1-5 15,1-3-15,-17 2 0,-13 0 0,1-6 16,0-2-16,-14 1 0,-8 0 0,1-4 15,2-2-15,-14-1 0,-10-1 16,1-1-16,-1-3 0,-10 3 16,-7 1-16,-4-5 0,0-3 15,-10 2-15,-6 0 0,-7 1 16,-2 0 0,-8-4-16,-3-3 0,-3-1 0,-2-1 15,-7 4-15,-4 3 0,-6-8 16,-3-3-16,0 8 0,0 7 15,-11-5-15,-5-2 0,-1 0 16,0 3-16,-5-4 0,-4-4 16,-5 5-16,-3 5 0,-8-1 15,-7 0-15,-1 0 0,0 2 0,-14 0 0,-10-1 16,5 0-16,4 1 0,-17-2 16,-11-2-16,6 5 0,3 4 15,-16 5-15,-12 2 0,6 2 16,5-1-16,-12-1 0,-10 0 15,10 6-15,8 3 0,-16 3 16,-11 5-16,10 0 0,5 1 0,-9 7 0,-7 5 16,11 1-16,6 0 0,-15 5 15,-8 3-15,12 3 0,10 3 0,-10 8 16,-5 7-16,44-14 0,33-10 16,21-6-16</inkml:trace>
  <inkml:trace contextRef="#ctx0" brushRef="#br0" timeOffset="260669.0111">18518 7350 0,'0'0'0,"0"0"0,30 11 15,-15-4-15,3 0 0,14 6 0,8 1 16,5 3-16,3 2 0,22 7 15,7 3-15,13 4 0,0-3 0,19 9 16,3 2-16,2 2 0,-14-5 0,41 17 16,-12-4-16,-21-9 0,-13-6 15,-6-2-15,-4 1 16,-16-1-16,-11 1 0,-11-2 0,-6-1 16,-13-10-16,-10-7 0,-4-4 15</inkml:trace>
  <inkml:trace contextRef="#ctx0" brushRef="#br0" timeOffset="267076.8367">2406 6421 0,'0'0'0,"0"0"0,0 0 0,25-1 16,-25 1-16,30 1 0,-6 0 15,-1 0-15,5 0 0,12 0 16,11 1-16,-2 0 0,0 1 0,24 0 16,9 1-16,12 1 0,-5 0 0,29 1 15,8 1-15,6 1 0,-13-1 16,72 4-16,2-2 0,-26-3 15,-21-3-15,24 5 0,17 5 16,-20-5-16,-9-3 0,20 1 16,17-2-1,-20-2-15,-14-3 0,32 7 0,24 5 16,-28 0-16,-13 0 0,30-4 16,22-5-16,-26 5 0,-17 2 0,28-2 15,21-1-15,-28-1 16,-19-1-16,31-3 0,22-2 15,-28 2-15,-18 1 0,20 0 16,15-2-16,-28-5 0,-17-4 0,17 5 0,12 1 16,-30 2-16,-20 1 0,12-1 15,9 0-15,-27-1 0,-19 0 16,8 4-16,6 2 0,-24-2 16,-17-3-16,-2 4 0,-1 0 15,-18 1-15,-12-1 0,-9-4 16,-6-3-16,-20 1 0,-14 1 0,-9 0 0</inkml:trace>
  <inkml:trace contextRef="#ctx0" brushRef="#br0" timeOffset="268322.6983">2715 7522 0,'0'0'0,"0"0"0,0 0 15,0 0-15,0 0 0,0 0 16,0 0-16,0 0 0,0 0 0,0 0 16,0 0-1,0 0-15,0 0 0,0 0 16,36 7-16,-36-7 0,30 9 0,-10-5 16,6-1-16,2 0 15,3 1-15,14 1 0,6 1 16,0-1-16,1-1 0,18 2 15,6-1-15,10-1 0,-4 1 16,25 1-16,3 3 0,-4-3 0,-4-1 0,52 0 16,13-4-16,-19 3 0,-12 2 15,9-5-15,7-1 16,-11 1-16,-6 1 0,15-1 16,11 1-16,-8 2 0,-6 1 15,16 0-15,12 1 0,-12-3 16,-6 0-16,18-2 0,14-1 15,-16 1-15,-11 1 0,20 4 0,14 0 0,-14 3 16,-10 1-16,17-6 0,13-6 16,-18 4-16,-11-1 0,18 2 15,12 1 1,-13-3-16,-12-2 0,17 0 0,10-1 16,-15 0-16,-10 1 0,13 0 0,8 0 15,-19-4-15,-12 0 0,13 1 16,9 2-16,-18-3 0,-11-1 0,9 2 15,7 1 1,-19-2-16,-12-5 0,10 6 0,6 4 16,-17-2-16,-12-2 0,0 2 15,1 0-15,-13-1 16,-8 1-16,-2 3 0,1 3 0,-15-2 0,-8-1 0,-1 0 16,0 3-16,-15 0 0,-8 1 15,-11 2-15,-6 3 16,-14-4-16,-12-2 0,-7-1 0</inkml:trace>
  <inkml:trace contextRef="#ctx0" brushRef="#br0" timeOffset="271073.6359">3211 7657 0,'0'0'0,"-15"-5"16,-3 0-16,2 3 0,-1-1 0,-15 0 15,-5-1 1,-3 2-16,0 1 0,-15-3 15,-2 1-15,-7 2 0,4 4 16,-3 3-16,-4 3 0,-8 3 16,6 1-16,-11 6 0,1 4 15,8 0-15,6 3 0,-27 20 16,7 3-16,10-1 0,8-2 0,10 5 16,6 4-16,7-3 0,4-1 0,10 7 15,6 4-15,4-3 0,5-2 16,6 5-16,8 5 0,4-10 15,4-6-15,13 1 0,10 0 16,6-1-16,5-3 0,23-6 16,16-2-16,-1-7 0,1-5 0,20-4 15,11-2-15,-4-8 0,-4-5 0,21 0 16,15-1-16,-9-8 0,-9-4 16,9-7-16,5-5 0,-13-6 15,-10-3-15,-1-9 0,5-6 16,-18 0-16,-8 0 0,0-8 15,0-6-15,-12 1 0,-12-1 0,-8-5 16,-5-4 0,-15 4-16,-10 2 0,-16-9 15,-8-7-15,-13 4 0,-8 2 16,-24-4-16,-15-3 0,-12 7 16,-9 5-16,-31 4 0,-25 2 15,1 12-15,2 8 0,-28 14 16,-18 11-16,7 9 0,6 6 0,52-1 15,32 0-15,28-2 0</inkml:trace>
  <inkml:trace contextRef="#ctx0" brushRef="#br0" timeOffset="271853.3793">2052 9885 0,'0'0'16,"0"0"-16,0 0 16,28 3-16,-20 1 0,6-2 0,3 0 0,2 1 15,3-1-15,10 0 16,5 0-16,7 0 0,4-1 15,14 1-15,8-1 0,4 0 16,4 0-16,20-2 0,6-1 0,14-3 0,-2 1 0,48-1 16,7-1-16,-18 2 0,-9 1 15,0 2-15,0 0 0,-4-2 16,-4 1-16,8 1 0,7 2 16,1 0-16,-1 0 0,8 0 15,5 1-15,-2-1 16,-2 0-16,11 2 0,8 1 15,-7 0-15,-5-1 0,4 4 16,3 1-16,-4 1 0,-6-2 16,0 0-16,-3 1 0,-8-2 15,-5-3-15,-4-1 0,-3 2 16,-16 1-16,-11 0 0,-17-1 16,-11-1-16,-16-5 0,-11-3 0,-17 1 0,-12 1 15,-15-1-15,-9 2 0,-18-9 16,-10-5-16,-21-1 0,-9 0 15,14 5-15,13 4 0,7 2 16</inkml:trace>
  <inkml:trace contextRef="#ctx0" brushRef="#br0" timeOffset="277019.5282">2178 12275 0,'0'0'16,"0"0"-16,0 0 15,0 0-15,0 0 0,26 15 16,-26-15-16,18 11 0,-18-11 0,29 12 16,-7-5-16,4-1 15,0 3-15,10-3 0,9 2 16,15 0-16,0-1 0,32 1 15,15 0-15,10 1 0,-7 0 0,27 0 16,26-2-16,38 0 0,-28-2 0,7-5 16,6-5-16,-27 0 15,-15 0-15,5-1 0,3-3 0,-11 1 0,-7-2 16,1-8-16,7-6 16,-18 3-16,-14 2 0,-1-4 0,2-3 15,-14-2-15,-8-2 0,-3-6 16,-1-7-1,-12 3-15,-8 1 0,-8-5 16,-2-4-16,-14 1 0,-10 2 0,-11-5 16,-8-2-16,-8 0 15,-5 2-15,-16-8 0,-9-5 0,-12 6 16,-8 3-16,-21-5 16,-16-3-16,2 7 0,-2 6 0,-27-1 15,-19-1-15,3 10 0,5 5 0,-25 4 16,-15 3-16,-8 6 0,-5 6 15,-33 6-15,-27 2 16,19 15-16,14 8 0,-42 21 16,-26 15-16,-32 24 15,-24 18 1,23 18 0,17 12-16,79-11 0,54-7 15,42-4 1,28-2-16,49-13 15,31-8-15,55-18 0,38-14 16,18-16-16,5-12 16,56-1-16,35 0 0,-65-6 15,-43-2-15,-30-3 16</inkml:trace>
  <inkml:trace contextRef="#ctx0" brushRef="#br0" timeOffset="286923.3736">7084 11131 0,'0'0'0,"0"0"16,0 0-16,0 0 0,0 0 0,-24 21 16,9-4-16,-3 4 0,-3 3 15,-3 9-15,-4 7 0,-8 17 16,-2 6-16,-3 20 0,2 5 15,4 6-15,8-8 0,7 4 16,12 3 0,9-15-16,10-11 0,21 3 15,6-22-15,11-17 0,6-12 16,8-17-16,4-12 0,-9-13 0,-5-11 16,-16 12-16,-12 6 0,-7 5 15</inkml:trace>
  <inkml:trace contextRef="#ctx0" brushRef="#br0" timeOffset="287108.415">7608 11111 0,'-1001'0'0,"2002"0"16,-1001 0-16,-5 25 0,5-25 0,-7 35 15,1-8-15,1 4 0,-4 4 0,-3 15 16,-1 4-16,3-2 0,-1-3 15,3 4-15,5-8 0,-1-9 16,2-7-16,0-5 0</inkml:trace>
  <inkml:trace contextRef="#ctx0" brushRef="#br0" timeOffset="287293.1912">7859 11157 0,'0'0'0,"0"0"0,0 0 16,0 26-16,0-26 0,-6 40 15,0-13-15,-1 0 0,0 0 0,-1 6 0,2 0 0,0-4 16,2-3-16,0-3 16,3-10-16,1-3 0,0-3 15,0 0-15</inkml:trace>
  <inkml:trace contextRef="#ctx0" brushRef="#br0" timeOffset="287549.7192">8186 11065 0,'0'0'0,"17"-1"16,11 0-16,5 1 15,4 1-15,11 2 0,-2-1 0,9 3 16,-2 0-16,-1 3 15,-10 2-15,-11 5 0,-12 3 0,-12-1 0,-9 2 16,-13 5-16,-11 4 0,-5 0 16,-6-2-16,-12 3 0,-7 3 15,-12 2-15,2-3 0,-6-1 16,5-6-16,18-6 0,14-5 0,10-3 16</inkml:trace>
  <inkml:trace contextRef="#ctx0" brushRef="#br0" timeOffset="288414.8564">8072 11275 0,'0'0'0,"0"0"0,23 8 16,-8-4-16,1-1 0,3 3 0,3 1 16,7 2-16,2 2 0,-5-1 0,2 1 15,-1 0-15,-5 1 0,-9-3 16,-10 2-16,-9 0 0,-6 0 0,-10-2 15,-10 3 1,-14 2-16,-3 2 0,-6 1 0,-2 1 16,-5 4-16,5-2 0,-1 1 15,9-1 1,12-7-16,11-2 0,14-3 16,9-1-16,21-5 0,14-2 15,0-1-15,3 0 0,14-3 16,11-2-16,4 2 0,-4 2 15,-4 3-15,-2 1 0,-13 1 16,-9-2-16,-13 4 16,-13 2-16,-13 2 0,-11 2 0,-16 6 0,-13 2 15,-10 3-15,-8 3 16,-8 3-16,-5 3 0,14-7 16,11-4-16,11-4 0,16-5 0,18-5 15,15-4-15,8-2 16,7-1-16,16-5 0,12-3 0,4 1 15,4 1-15,12 1 0,3 1 16,-8 0-16,-5 1 0,10 5 16,-19 6-16,-29 1 0,-9 2 0,-12 13 15,-13 3-15,-9-12 0,-12-1 16,-5 7-16,-5 2 0,0 0 16,-1 2-16,-1-2 0,0-1 15,10-4 1,5-4-16,10-3 0,8-4 15,6-4-15,2-2 0,13-4 16,8-3-16,0-2 0,1-1 16,-3-3-16,1-3 0,-2-3 0,-1-1 15,-1 0-15,-1 2 16,-3 3-16,-3 3 0,-6 9 16,-4 4-16,1 2 0,-2 4 0,0 4 0,-1 6 15,0 3-15,-3 3 0,-2 7 16,-2 4-16,1 3 0,1-1 0,1 6 15,-2-4-15,4-4 0,0-2 16,1-7-16,0-4 0,3-3 16,1-4-16,-1-4 15,-1-4-15,0-4 16,-1-1-16,-2-5 0,-2-3 16,-3-8-16,-6-4 0,-1-7 15,-1-6-15,-2-5 16,-3-3-16,5 8 0,5 5 0,-6 0 15,-4-2-15,0 5 0,3 8 16,5 6-16,1 7 16,3 5-16,1 4 0,5 7 0,4 4 15,4 2-15,1 1 0,8 2 16,4 1-16,6-4 0,7-2 0,-7-3 16,-3-3-16,-4-4 0</inkml:trace>
  <inkml:trace contextRef="#ctx0" brushRef="#br0" timeOffset="288552.9728">8425 12182 0,'0'0'0,"0"0"16,0 0-16,0 0 0,0 0 0,13 28 15,-13-28-15,8 20 16,-8-20-16,10 21 0,-2-12 16,-4-2-16,0-1 0,1 0 15</inkml:trace>
  <inkml:trace contextRef="#ctx0" brushRef="#br0" timeOffset="288932.189">8995 11494 0,'0'0'0,"12"-1"15,5-2-15,2 2 0,3 2 16,9 2-16,2 0 0,4 5 15,-4-1-15,-7 4 0,-4 1 16,-12 1-16,-10 2 0,-15 2 16,-13 3-16,-11 2 15,-11 3 1,-2 1-16,8-2 0,-1 2 0,3 2 16,5 0-16,9-3 0,17 1 15,12-1-15,8-2 0,4-2 0,17-2 16,12 0-1,-3-1-15,-1-3 0,-3 0 0,-1-2 16,-7 0-16,-7-2 0,-6 1 16,-4 0-16,-10 0 0,-7-1 0,-10 1 0,-6 2 15,-4 1-15,0-2 0,-4-2 16,-2-1-16,4-5 0,5-3 16,5-1-16,5 1 0,3-1 15</inkml:trace>
  <inkml:trace contextRef="#ctx0" brushRef="#br0" timeOffset="289203.7574">10169 11556 0,'0'0'0,"0"0"0,-24 4 0,4-2 15,-3 1-15,-15 4 0,-12 4 16,-9 3-16,-6 1 0,-21 8 15,-2 0-15,-1 2 0,4 4 16,23-6-16,18-4 0,17 1 16,20-2-16,19-2 0,15-3 0,21-4 15,14-5-15,7-2 0,5-2 16,12-1-16,-1-3 16,-8 2-16,-6-1 0,10-6 0,-21-6 0,-18 5 31,-14 4-31,-8 1 0</inkml:trace>
  <inkml:trace contextRef="#ctx0" brushRef="#br0" timeOffset="289455.3414">9708 11262 0,'0'0'15,"0"0"-15,0 0 0,0 0 16,-6 22-16,6-22 0,-19 35 15,6-8-15,-3 5 0,0 9 16,-2 9-16,-6 14 0,2-2 0,0 11 16,1 7-16,6-10 0,8-8 0,7 1 15,6-9-15,4-10 0,2-10 16,7-8-16,6-6 16,12-14-16,8-8 15,-3-11-15,-1-6 0,-12 5 0,-5 3 16,-8 2-16</inkml:trace>
  <inkml:trace contextRef="#ctx0" brushRef="#br0" timeOffset="289602.4387">9799 11890 0,'0'0'0,"0"0"16,0 0-16,18 31 0,-18-31 0,21 33 0,-5-15 0,2 1 15,5 1-15,9 6 16,2 3-16,2-2 15,2-2-15,0 0 0,-7-3 16,-6-6-16</inkml:trace>
  <inkml:trace contextRef="#ctx0" brushRef="#br0" timeOffset="289787.5688">10603 12068 0,'0'0'0,"0"0"0,20 11 0,-9-4 31,0 1-31,3 2 0,1 1 16,6 8-16,2 4 0,-3-3 0,-4-3 16,-2-4-16</inkml:trace>
  <inkml:trace contextRef="#ctx0" brushRef="#br0" timeOffset="289956.8787">11297 11186 0,'0'0'0,"8"10"0,0 5 16,1 2-16,1 2 0,0 3 15,0-1 1,-1-3-16</inkml:trace>
  <inkml:trace contextRef="#ctx0" brushRef="#br0" timeOffset="290151.1306">10850 11499 0,'0'0'16,"-6"15"-16,-3 9 0,-1 6 16,-2 6-16,0 8 0,3-2 15,2 2-15,5-9 16,0-6-16,1-5 0,0-5 0</inkml:trace>
  <inkml:trace contextRef="#ctx0" brushRef="#br0" timeOffset="290889.9452">11163 11489 0,'0'0'0,"17"-1"0,8-1 0,16 1 16,7 1-16,7 0 0,-5-1 15,6 2-15,-6 0 16,-9 1-16,-8 2 0,-8 4 15,-9 3-15,-17 1 0,-10 1 0,-16 3 16,-11 3-16,-6 0 0,-4 0 16,-22 5-16,-12 2 0,6-2 0,3-2 0,-5 2 15,5-2-15,9-4 0,15-2 16,6-3-16,18-3 16,21-8-16,13-7 0,18 1 15,17-1-15,14-1 0,10 0 16,15-6-16,11-4 0,-3 4 15,-2 3 1,19 0-16,-28 6 0,-26 6 16,-18 3-1,-21 1-15,-15 2 0,-46 15 16,-30 9-16,5-5 16,-20 7-16,1-3 15,2 0-15,-30 11 0,24-5 0,27-11 16,18-7-16,23-9 0,14-6 15,39-9 1,28-7-16,5-1 0,2-1 0,11-4 0,9-1 0,-8 4 0,-6 3 16,-6 2-16,-5 2 15,-14 5-15,-11 4 0,-14 4 16,-10 2-16,-15 3 0,-10 2 0,-20 7 31,-15 4-31,11-9 0,-7 2 0,-11 3 16,-5 2-16,2 0 0,1-1 15,-26 5-15,10-8 0,24-7 16,16-4-16,21-5 0,13-2 16,14-5-16,8-1 0,12-1 0,14-4 15,10-2-15,6-1 0,7 2 16,3 2-16,1 4 0,-2 5 0,24 6 16,-16 6-1,-25-1-15,-16-2 0,-16 3 0,-10 2 0,-15 2 16,-10 1-16,-20 4 0,-14 2 15,8-8-15,-12 3 0,-9 1 16,-7-1-16,6-4 0,5-3 0,-20-10 16,13-11-16,9-16 0,6-10 15,15 11-15,11 9 0,7 5 16</inkml:trace>
  <inkml:trace contextRef="#ctx0" brushRef="#br0" timeOffset="291119.8516">11301 11532 0,'0'0'0,"0"0"16,6 37-16,-4-5 15,-1 14-15,-1 5 0,-1 5 16,-1 23-16,0 5 0,-3 7 16,0 2-16,-3 3 15,0-11-15,-3-17 16,-1-10-16,-3-14 0,-2-10 0,-3-15 15,-2-10-15,6-3 16,4-1-16,3-1 16</inkml:trace>
  <inkml:trace contextRef="#ctx0" brushRef="#br0" timeOffset="291554.8109">12091 11558 0,'0'0'0,"0"0"0,0 0 16,3 28-16,-3-28 0,-9 45 16,1-16-16,-2 6 0,-2 5 0,-1 7 0,2-3 15,3 5-15,4-6 16,8-5-16,7-6 0,11-1 0,7-7 15,8-8-15,4-7 0,7-4 0,3-3 16,-1-4-16,0-2 0,9-12 31,1-6-31,-13-1 0,-7 0 0,-5-7 16,-7-3-16,-13 0 0,-8-2 16,-10 2-16,-8 1 15,-14 9-15,-11 4 0,-10 9 16,-3 10-16,7 8 0,0 5 0,-5 11 15,1 5-15,6 5 0,6 3 0,5 8 16,5 4-16,6 1 0,5 0 0,2 9 16,3-1-16,4 12 15,4-6-15,5-16 0,4-13 16,5-16-16,5-9 0,7-16 0,3-11 16,-18 8-16,-3 3 0,-2 2 15</inkml:trace>
  <inkml:trace contextRef="#ctx0" brushRef="#br0" timeOffset="291739.5099">13263 11345 0,'0'0'0,"0"0"0,0 0 0,-7 26 0,7-26 16,-22 32-16,1-8 0,-6 3 15,-4 2-15,-19 14 16,-7 6-16,-10 4 0,7-5 0,1-3 16,14-9-16,10-8 0</inkml:trace>
  <inkml:trace contextRef="#ctx0" brushRef="#br0" timeOffset="291924.5911">12686 11853 0,'0'0'0,"5"10"16,3 5-16,-1 4 0,-1 4 0,-1 14 16,-3 6-1,-2 10-15,-2-2 0,0 6 16,2-4-16,0-12 0,1-6 0,0-12 16,1-6-16,-1-4 15,0-2-15,0-3 0</inkml:trace>
  <inkml:trace contextRef="#ctx0" brushRef="#br0" timeOffset="292149.6771">12736 11858 0,'0'0'15,"0"0"-15,0 0 0,41-4 16,-16 2-16,6 1 0,5 2 16,11 1-16,2 2 0,13 2 15,0 3-15,-3 0 0,-4 0 0,2 7 16,-6 3-1,-2 4-15,-9 1 0,-11 3 16,-8 1-16,-11 5 0,-8 3 0,-11 3 0,-7 2 16,-8-3-16,-6-2 0,-4-5 15,-5-3-15,-2-7 0,0-6 0,7-3 16,9-4-16,7-1 16</inkml:trace>
  <inkml:trace contextRef="#ctx0" brushRef="#br0" timeOffset="292341.9294">12794 12034 0,'0'0'0,"0"0"0,0 0 0,0 0 0,33 5 0,-33-5 15,42 5-15,-16-3 0,4 0 16,4 1 0,4 0-16,7 0 0,-2-1 0,6 1 15,-6 0-15,-9 0 0,-8 0 16,-4-1-1,-4 0 1,-4-1-16</inkml:trace>
  <inkml:trace contextRef="#ctx0" brushRef="#br0" timeOffset="292471.3164">12628 12372 0,'0'0'0,"0"0"16,0 0-16,0 0 0,36 5 15,-10-5-15,10-2 0,2-1 0,4-1 0,18-6 0,5-2 16,1-1-16,-12 2 0,-11 3 15</inkml:trace>
  <inkml:trace contextRef="#ctx0" brushRef="#br0" timeOffset="292694.6533">13912 11678 0,'0'0'0,"16"10"0,9 7 0,4 8 15,0 5-15,4 13 0,4 13 16,-9 0-16,-5 0 0,-12 12 16,-13 1-16,-14 3 0,-11-5 15,-28-2-15,-21-1 0,-56 10 0,-6-16 16,43-18-16,30-12 0,21-9 0</inkml:trace>
  <inkml:trace contextRef="#ctx0" brushRef="#br0" timeOffset="319136.7467">2399 13226 0,'0'0'0,"0"0"16,0 0-16,0 0 0,0 0 0,0 0 16,0 0-1,29-7-15,-29 7 0,22-3 16,-22 3-16,32-4 0,-14 2 0,4 0 16,4 1-16,0 1 15,5 0-15,3 0 16,8 0-16,8 0 0,-2 1 0,15 0 15,0 1-15,11 0 0,1 1 16,1 0-16,-1 0 0,11 0 0,-4 2 0,6-2 16,2 0-16,9-1 0,-3 0 15,40 0-15,-11 0 0,-9-2 16,-6-2-16,0 1 0,-1 0 16,-6 1-16,-1-1 0,2 3 15,6 0-15,-5-2 0,2-2 0,0 0 31,1-3-31,2 3 0,-4 2 0,9-2 16,2-2-16,-3 1 0,-5 0 16,8 2-16,4 1 0,-8 0 15,-4 2-15,8-4 0,6-2 16,-5 0-16,-3-1 0,9 4 16,5 4-16,-8-2 0,-4 0 0,23 1 15,17 0-15,-6-2 16,-5-2-16,-8 4 0,-7 2 0,-4 0 15,-2 0-15,18 1 16,17 0-16,14-1 16,12 0-16,-42-1 0,-26-3 0,3 2 15,2 0-15,3-2 0,0-1 0,3 1 16,1 2-16,-5-3 0,-2-1 0,6 0 16,4 2-16,-8-1 0,-6-1 15,5 1-15,5-1 0,-7 1 16,-5-2-16,6 0 0,6 0 15,-8 2-15,-4 2 0,4-3 16,4-2-16,-8-1 0,-6-1 0,4 2 16,3 1-1,-6 2-15,-3 1 0,-1 0 16,1 0-16,-7 2 0,-3 0 16,4 0-16,0-2 0,-8 1 15,-4 0-15,1 1 0,3 1 16,-7 0-16,-4 0 0,-1 4 15,-2 1-15,-10 1 0,-7 0 0,-5 0 16,-1 2-16,-8-3 0,-2-3 0,-12 2 16,-7 0-16,-9-3 0,-7 1 0,-4-3 15</inkml:trace>
  <inkml:trace contextRef="#ctx0" brushRef="#br0" timeOffset="320123.5782">5276 13203 0,'0'0'0,"-20"-5"0,-4 0 0,1 2 16,-2-2-16,-19-2 0,-17-3 0,-18 0 0,-3 2 16,-28 0-1,-8 1 1,1 4-16,0 0 0,-49 2 0,-4 3 0,23 5 0,13 3 16,-15 6-1,-10 5-15,-14 9 0,-6 7 16,41-5-16,27-3 0,-12 17 15,-9 12-15,1 3 16,-1 3-16,19 2 0,11 2 0,15-1 16,13 0-16,11 0 0,13 0 15,8-5-15,8-3 0,16-1 16,14-1-16,13-6 0,16-4 0,17-3 16,10-1-16,14-6 0,11-5 15,18-1-15,13-5 0,12-1 16,7-3-16,15-6 0,10-3 0,1-1 15,-1 1-15,35 0 16,21 2-16,-18-4 0,-16-1 0,2 0 16,5 1-16,9 3 0,4 1 0,22-3 15,14 0 1,-20 3-16,-19 3 16,-1-6-16,-4-3 0,-8-3 0,-6-1 15,-6 0-15,-5 0 0,-21-9 16,-11-4-16,-9-8 0,-5-6 15,-16-5-15,-9-5 0,-17-7 16,-7-6-16,-19-11 0,-8-8 0,-11-4 16,-4-6-16,-17 7 0,-9 2 15,-14-5-15,-8-4 0,-10-4 16,-6-2-16,-20 1 0,-14-1 16,-13 5-16,-9 5 0,-24-5 15,-15-2-15,-29 2 16,-21 0-16,23 20 0,16 14 0,-55 5 15,-36 3-15,15 5 0,10 4 16,-61 16-16,-43 14 0,25 9 0,14 7 0,88-7 16,59-5-16,40-2 0</inkml:trace>
  <inkml:trace contextRef="#ctx0" brushRef="#br0" timeOffset="321813.3533">8265 14256 0,'0'0'0,"0"0"0,22-4 0,-10 3 16,3 1-16,7-1 15,7 1-15,0 0 0,3-1 0,18 0 16,7 1-16,16 0 16,4 0-16,19 2 0,2-1 0,19 2 15,0 0-15,23 0 0,2 0 16,56 3-16,-17 0 16,12-1-16,9 1 15,-22-1-15,-17 2 0,10-1 16,7-2-16,1 3 0,5 1 0,18-2 15,14 0-15,-21-1 0,-13-3 16,24 1-16,15 0 16,-12-1-16,-10 1 0,18-1 15,14 1-15,-23-1 0,-15-1 0,19 2 0,14-1 16,-23 0-16,-16 0 0,33 3 16,22 1-16,-38-1 0,-25 0 15,17-6-15,12-2 16,31 3-16,20 3 0,-63 1 0,-42 0 0,41 1 15,30 1 1,-22 3 0,-14 1-16,-10-6 0,-6-3 15,-13 4-15,-10 2 0,-8 0 0,-8 2 16,-10-5-16,-7-3 0,-7-1 16,-5-4-16,-11-2 0,-9-3 15,-6-1-15,-6-3 0,-8 0 16,-5 0-16,-8 1 0,-6 0 15,-5 0-15,-4 0 0,-8-1 0,-6 1 0,-3 0 16,-2-1-16,-4 3 0,-3 0 16,-3 5-16,-3 2 0,0-1 15,-1-2-15,-4 3 0,-2 3 16,-4 5-16,-1 4 0,-2 1 16,0-2-16,-4 6 0,0 3 15,-4 1-15,-1 1 16,9-12-16,3-3 0,0 0 15</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01:59:51.784"/>
    </inkml:context>
    <inkml:brush xml:id="br0">
      <inkml:brushProperty name="width" value="0.05292" units="cm"/>
      <inkml:brushProperty name="height" value="0.05292" units="cm"/>
      <inkml:brushProperty name="color" value="#FF0000"/>
    </inkml:brush>
  </inkml:definitions>
  <inkml:trace contextRef="#ctx0" brushRef="#br0">3778 10343 0,'0'0'0,"0"0"0,0 0 0,-23 1 16,12-1-16,-6 2 0,-5 2 16,-7 1-16,-1-1 0,-7 2 15,-3 2-15,-8 1 0,1 0 0,-6 5 16,-1 3-16,-7 2 0,5 0 15,-11 6-15,-2 0 16,12 2-16,6-2 0,-8 10 0,1 4 16,11-4-16,6-2 0,3 4 15,-2 3-15,10-3 0,5-1 0,3 17 16,11-5-16,11-8 16,8-6-16,10-14 0,15 3 15,4-2-15,2-1 0,23 3 16,14 2-16,-2-7 0,-2-4 0,61 8 15,9 0-15,-12-5 0,-8-3 16,24-2-16,18 0 16,-26-4-16,-14-2 0,18 0 0,14 0 15,-2-1-15,1-2 16,9-1-16,3-1 0,-36-2 0,-26-3 16,-1-2-16,-1 0 0,-5-4 15,-1-2-15,-7-8 0,-5-4 16,-13-4-16,-7-3 0,-9-1 15,-9 0-15,-10-2 0,-5-2 0,-17-7 16,-8-5-16,-10 4 0,-3 1 16,-13-4-16,-9-4 15,-4 1-15,-5 1 0,-15 3 0,-11 3 16,-7 3-16,-4 2 16,-31-2-16,-22 0 0,20 10 15,12 5-15,-6 2 0,-8 0 0,-9 0 16,-9 2-16,-12 5 0,-10 5 15,7 2-15,3 3 0,-13 8 16,-8 3-16,-1 5 0,0 4 0,-3 4 16,-1 5-16,7 5 0,6 2 15,45-10-15,34-6 0,24-4 16</inkml:trace>
  <inkml:trace contextRef="#ctx0" brushRef="#br0" timeOffset="1749.7932">7628 12576 0,'0'0'0,"0"0"0,-25 7 0,11-1 15,-2 0-15,-11 4 0,-4 1 16,-2 1-16,0 1 0,-13 5 15,-3 2-15,3 1 0,4 0 0,-10 6 16,0 3-16,4 2 0,5 1 16,-5 6-16,0 2 0,7-4 15,9-1-15,4 9 0,6 2 16,9-5-16,5-4 0,16 1 16,11 1-16,5 0 0,3-4 0,17 4 15,9 1-15,13-4 16,8-5-16,28 4 0,18 3 15,44 12-15,-23-7 0,3-8 16,3-7-16,2 0 0,3-1 0,7 0 16,4 0-16,-1-7 0,0-1 15,7-3-15,4 1 0,-9-4 16,-6-2-16,1 1 0,-1-1 16,-8-6-16,-5-6 0,-6-3 15,-3-1-15,-10-6 0,-7-2 16,-5-9-16,-5-5 0,-14 2 15,-9 0-15,-7-8 0,-4-5 16,-12-3-16,-8-1 0,-10 0 31,-6-1-31,-12 3 0,-7 1 0,-11-5 0,-7-4 0,-7 2 0,-6 0 16,-16-6-16,-9-3 0,-13 1 16,-6 0-16,-12 0 0,-7 0 15,-12 1-15,-7-2 0,-18 1 16,-14-1-16,-4 3 0,-1 4 0,-18 6 15,-13 2-15,-10 6 16,-6 2-16,-26-1 0,-18 0 16,-4 6-16,-3 4 0,-26 8 0,-18 5 15,-8 6-15,-6 3 0,90 2 16,60-2-16,44 0 0</inkml:trace>
  <inkml:trace contextRef="#ctx0" brushRef="#br0" timeOffset="8319.3471">3358 10920 0,'0'0'0,"14"-1"15,-3 1-15,0-1 0,3 0 0,9-1 16,7-1-16,13 1 0,6-2 16,5 2-16,7 1 0,14 1 15,3-1-15,14 2 0,1 0 0,1 1 16,-1 0-16,19 3 0,2 1 0,39 3 15,-14-3-15,-11 3 0,-10 1 16,-10 1-16,-8 1 0,-2-3 16,-1-4-16,-11 0 0,-7-1 15,-11-2-15,-10 1 0,-7-2 16,-4 1-16,-9-2 16,-8-1-16,-10 0 15,-10 0-15,-5 1 0,-5 0 16,-4 1-16,0-2 0,-11-3 0,-5 0 15,-4 0-15,-6 0 0,-1-2 16,-8 0-16,-1-2 0,-8 0 16,-8 1-16,-8 0 0,-4-1 15,-3 2-15,-6 0 0,-4 0 0,-38-2 16,9 2-16,-1-2 0,-1-1 16,4 1-16,3 3 0,-2 3 0,1 3 15,4 0-15,8 2 0,-1-2 16,0 1-16,8-5 0,4-2 15,7 7-15,4 7 0,8-4 16,7-4-16,11 0 16,7-1-16,11 1 0,5 0 15,4 0-15,3 0 0,10 1 16,6 1-16,4-2 0,6-1 16,11 0-16,8-1 0,1-1 15,7 0-15,4-1 0,6 1 16,13 1-16,6 3 0,4-2 15,6 1-15,47 1 0,-1 3 0,-7 1 0,-4 1 16,2 1-16,0 1 0,-4-2 16,-2 1-16,-3-1 0,-3 0 15,-12 3-15,-8 3 0,-5-3 16,-3 0-16,-15-3 0,-6-1 0,-11 0 16,-5-1-16,-12 0 15,-10-2-15,-12-1 0,-9-2 0,-15-2 0,-11-1 16,-24-3-16,-16-1 0,-20-3 15,-13-2-15,31 4 0,24 4 16,16-1-16</inkml:trace>
  <inkml:trace contextRef="#ctx0" brushRef="#br0" timeOffset="13636.0079">2519 11396 0,'0'0'16,"0"0"-16,0 0 0,0 0 15,10 26-15,-10-26 0,-2 40 0,-2-13 16,0 2-16,-5 11 15,-3 9-15,-4 11 0,-2-4 0,-2 13 16,-4 8-16,3-9 0,3-7 16,0-1-1,1-8-15,4-13 0,4-10 0,0-12 16,2-9-16,2-3 0,1-1 16,0 0-16</inkml:trace>
  <inkml:trace contextRef="#ctx0" brushRef="#br0" timeOffset="13789.702">2439 11885 0,'0'0'16,"0"0"-16,0 0 0,33-5 0,-33 5 15,43-4-15,-16 3 0,2 0 16,0 0-16,10 0 0,0 0 16,-2-3-16,0-1 0,-1 0 15,-6 0-15,-6 1 16</inkml:trace>
  <inkml:trace contextRef="#ctx0" brushRef="#br0" timeOffset="14005.9454">2962 11472 0,'0'0'0,"0"0"15,0 0-15,1 23 0,-1-23 16,-7 39-16,3-12 0,-4 4 15,-2 7-15,-6 15 0,0 6 16,-3 11-16,-2-2 0,4 8 16,4-6-16,1-9 0,3-7 0,5 0 0,0-9 15,4-11-15,0-8 0,0-6 16,0-5-16,0-4 0</inkml:trace>
  <inkml:trace contextRef="#ctx0" brushRef="#br0" timeOffset="14322.4776">2993 12078 0,'0'0'0,"0"0"15,0 0-15,40 1 16,-16 0-16,4-1 16,5 0-16,6-1 15,3-3-15,9-2 0,-5 1 0,5-6 16,-6-3-16,-1-6 0,-6 1 0,-13-3 15,-6-2-15,-9 0 0,-7 2 16,-13 0-16,-12-2 0,-7 9 0,-4 4 0,-6 7 16,-9 7-16,-2 6 15,-3 7-15,-5 11 0,5 5 16,15 4-16,6 1 0,10 7 16,11 1-16,14-3 0,9-3 0,25-1 15,17-1 1,25-6-1,16-5-15,-9-8 0,-5-6 0,14 0 16,-29-4-16,-22-2 0</inkml:trace>
  <inkml:trace contextRef="#ctx0" brushRef="#br0" timeOffset="14623.513">4656 11815 0,'0'0'0,"0"0"0,-36-13 15,15 8-15,-5 0 0,-19 0 16,-7 2-16,-14 1 0,2 0 0,-6 8 16,4 5-16,12 1 15,10 0-15,10 9 0,17 5 16,14 0-16,11 1 0,25 5 0,19 3 16,-3-3-16,0-3 0,7 1 0,-1-4 15,-9-1-15,-5-1 0,-3 5 16,-21-6-16,-18-14 0,-8-1 15,-14 1-15,-11-1 0,-4-4 0,-5-4 16,3 0-16,-1-1 16,0-2-16,0-1 15,7-7-15,11-4 0,8 6 16,2 2-16,4 2 0</inkml:trace>
  <inkml:trace contextRef="#ctx0" brushRef="#br0" timeOffset="15040.1006">5395 11958 0,'0'0'0,"0"0"16,0 0-16,0 0 0,-19-12 0,19 12 16,-41-10-16,14 5 0,0 0 15,-16 2-15,-7 5 16,3 0-16,0 1 15,-9 7-15,-1 6 0,9 1 16,8 2-16,1 4 0,12 2 16,9-1-16,8-1 0,17 0 15,11-1-15,10-4 0,6-6 0,17-2 16,7-4-16,-5-5 16,-5-3-16,9-11 0,2-9 15,-10-1-15,-7 0 0,-6-8 0,-3-5 16,-9 5-16,-5 4 0,-7 0 0,-6 6 15,-5 6-15,-2 5 0,-7 6 16,0 8-16,-1 2 0,0 4 0,2 9 16,0 9-16,2-4 15,2 2-15,6 11 0,6 6 16,1-9-16,2-4 0,10 4 0,4 0 0,2-9 16,-3-4-16,6-9 0,4-6 15,-8-1-15,-6-2 0,-7-1 0</inkml:trace>
  <inkml:trace contextRef="#ctx0" brushRef="#br0" timeOffset="15272.0035">6137 11756 0,'0'0'16,"0"0"-16,0 0 0,-18 20 15,18-20-15,-35 28 0,9-4 16,-2 2-16,-4 3 0,-8 13 15,-1 0-15,-1 5 0,8-4 0,3 4 16,12-5-16,10-5 16,9-2-16,12-3 0,9-4 15,8-5-15,4-3 0,12-3 0,5-4 16,-5-5-16,-2-5 0,-10 0 16,-10-2-16,-5 1 0</inkml:trace>
  <inkml:trace contextRef="#ctx0" brushRef="#br0" timeOffset="15425.8675">5629 11950 0,'0'0'0,"0"0"16,0 0-16,25-7 0,-25 7 16,50-3-16,-8 2 0,5 0 15,6 1-15,27 3 0,9 4 0,9 0 16,-10-3-16,-3 1 0,-11-1 0,-11-1 15</inkml:trace>
  <inkml:trace contextRef="#ctx0" brushRef="#br0" timeOffset="15911.7949">2612 12704 0,'0'0'0,"0"0"0,0 0 15,0 0-15,0 0 0,10-17 0,-10 17 16,0 0-16,0 0 0,-2-22 16,2 22-16,0 0 0,-15-19 0,2 17 15,-8 2-15,1 3 16,-2 5-16,-3 3 15,-3 2-15,-4 8 0,0 0 16,-2 12-16,3 4 0,6-2 16,5-2-16,8 5 0,8-1 15,8-5-15,5-4 0,14-3 16,13-4-16,4-6 0,4-4 0,19-8 16,8-6-16,-10-6 15,-5-2-15,-11 1 0,-10 2 0,-13 3 0</inkml:trace>
  <inkml:trace contextRef="#ctx0" brushRef="#br0" timeOffset="16197.0165">3123 12714 0,'0'0'0,"0"0"0,0 0 15,0 0-15,0 0 0,0 0 0,-24 33 16,14-15 0,-2 1-16,-2 5 0,-5 4 15,3-2-15,1 0 0,-4 7 16,4-1-16,-2 1 0,4-5 0,2-8 15,3-4-15,2-4 16,2-4-16,2-8 0,2-6 16,0-3-16,2-2 0,2-7 15,3-6-15,3 1 0,2-2 0,4-5 0,-1-1 16,1 3-16,-3 2 0,2 1 16,1 5-16,-3 5 0,-1 5 0,7 5 15,6 3-15,-5 5 16,1 3-16,3 4 0,3 2 15,-5-2-15,-5-2 0,-2-2 16</inkml:trace>
  <inkml:trace contextRef="#ctx0" brushRef="#br0" timeOffset="16513.7451">3551 12823 0,'0'0'0,"0"0"15,0 0-15,-33 19 0,17-8 0,-4 4 0,-4 4 16,-4 7-16,2 2 0,4 0 16,4 1-16,2 4 0,9-3 15,13-5-15,7-4 0,3-5 0,0-2 16,12-4-16,5-5 16,1-2-16,1-2 0,8-9 0,1-6 15,-5-6-15,-2-5 0,-8-5 0,-6-1 16,-5-1-16,-7 5 0,-12 1 15,-9 0-15,-9 6 0,-3 3 0,-13 3 16,-9 3-16,0 4 16,0 5-16,3 2 0,5 1 0,8 5 15,6 1-15,13 4 0,10 2 16,-1-2 0,0-4-16,0-1 0</inkml:trace>
  <inkml:trace contextRef="#ctx0" brushRef="#br0" timeOffset="16799.0256">4290 12844 0,'0'0'0,"-10"-1"0,-6-2 16,-5 1-16,-4 0 0,-8 3 16,-4 2-16,-5 4 0,1 1 15,4 6 1,9 4-16,8 2 15,10 2-15,10 1 0,12 0 0,8 0 16,2 1-16,12 4 16,2 0-16,-5-4 15,-6-3-15,-9-5 0,-4-3 0,-14-3 0,-8-1 16,-9-2-16,-5-1 0,-8-1 16,-5-3-16,-2-2 15,1-2-15,2-4 0,5-2 16,7 2-16,6 2 0,3 1 15</inkml:trace>
  <inkml:trace contextRef="#ctx0" brushRef="#br0" timeOffset="17077.7637">4850 12883 0,'0'0'0,"0"0"0,-23-3 15,23 3-15,-41-4 0,13 4 0,-5 2 16,-11 2-16,0 1 0,1 5 15,4 2-15,1 6 0,7 1 16,5 4-16,11 0 0,11 3 0,10 0 16,13 3-1,10 0-15,3-3 0,2-4 0,-6 0 16,-2-1 0,-7-5-16,-7-2 0,-9-2 0,-8-1 15,-9-6-15,-8-1 0,-3-1 16,-7-1-16,-2-5 0,-3-3 15,1-5-15,0-3 0,9 3 16,4 3-16,5 1 0</inkml:trace>
  <inkml:trace contextRef="#ctx0" brushRef="#br0" timeOffset="17231.5451">4849 13055 0,'0'0'15,"0"0"-15,0 0 0,34 1 16,-1018 0-16,2004 0 0,-999 0 15,6 1-15,1 1 0,1-2 16,1 1-16,-5-2 16,0-2-16,2 1 0,-6-1 15,-3 1-15</inkml:trace>
  <inkml:trace contextRef="#ctx0" brushRef="#br0" timeOffset="17548.1828">5570 12650 0,'0'0'0,"0"0"0,0 0 15,0 0-15,-7 24 0,7-24 0,-13 34 16,3-10-16,-1 4 16,-2 5-1,-3 3-15,0 8 0,-1-2 0,1 7 0,1-1 0,3-6 0,2-4 16,0 6 0,1-1-16,3-10 0,-1-6 0,5-5 0,1-4 15,1-4-15,0-4 0,0-4 16,0 0-16,0-2 0</inkml:trace>
  <inkml:trace contextRef="#ctx0" brushRef="#br0" timeOffset="17880.323">5570 13030 0,'0'0'0,"0"0"15,0 0-15,22 13 0,-22-13 16,25 12-16,-10-6 0,5 1 15,2-2-15,6 0 16,-1-1 0,2-2-16,1 1 0,4-1 0,-3-2 15,-2-2-15,-4-2 0,0-4 16,-6-5-16,-6 0 0,-5-3 0,-8-1 16,-6 1-16,-6 2 0,-6 0 15,-7 5-15,-4 1 16,-5 5-16,-1 3 0,0 5 0,0 5 15,-6 4-15,2 1 0,7 5 0,6 4 16,7 3-16,6 2 0,15 1 16,9 2-16,20 0 15,14 0-15,-1-6 0,0-5 0,-4-2 16,-10-6-16,-8-2 0</inkml:trace>
  <inkml:trace contextRef="#ctx0" brushRef="#br0" timeOffset="18296.6888">6454 13047 0,'0'0'0,"0"0"0,0 0 0,-32-11 15,16 9-15,-6 1 0,-6 1 16,-10 3-16,1-2 0,-4 9 16,-1 5-16,-5 2 0,4 0 0,3 8 15,9 0-15,9-1 0,9-1 0,11 0 16,10 1-16,6-5 0,5-6 15,11-1-15,5-2 16,1-3-16,-1-3 0,1-8 16,1-6-16,-4-3 0,-1-4 0,-1-7 15,-3-3 1,-8 4-16,-4 5 0,-6 3 0,-2 4 0,-4 2 0,-1 3 16,-3 8-16,-1 7 0,-1 3 15,-4 3-15,1 13 0,-2 10 16,3-6-16,-3 2 0,-2 12 15,1 2-15,3-4 0,-2-4 0,-1 4 16,-2-3 0,-2-7-16,2-6 0,-12-5 15,-7-3-15,0-6 0,1-7 0,-10-10 16,-8-8-16,5-4 0,5-3 16,1-11-16,3-7 15,6 9-15,8 7 0,3 5 16</inkml:trace>
  <inkml:trace contextRef="#ctx0" brushRef="#br0" timeOffset="18735.321">6975 13067 0,'0'0'0,"0"0"0,0 0 15,0 0-15,-21-19 16,4 12-16,-7 0 15,-7 3-15,-7 1 16,2 2-16,-2 1 0,-6 8 16,-6 8-16,11 0 0,7 1 0,6 6 15,14 1-15,9-1 0,10-2 16,15-1-16,13 0 0,2-3 16,-1-4-16,3-4 0,4-2 0,-5-5 15,-4-2-15,1-10 0,-4-8 16,-9 2-16,-4-1 0,-9-4 15,-7-4-15,-2 4 0,-6 2 0,-4 5 16,-4 6-16,1 4 0,0 3 0,-1 11 16,-2 9-16,4 1 15,-1 2-15,4 13 16,0 10-16,5 0 0,0 1 16,5 10-16,4 2 15,0-8-15,1-5 0,1 7 16,2 1-16,-2-11 0,-2-10 0,-5-8 15,-5-5-15,-3-5 0,-1-3 0,-6-7 16,-5-5-16,-2-4 16,-3-1-16,-4-14 0,-2-11 0,2 0 15,7 0-15,4 7 0,4 7 16,5 4-16</inkml:trace>
  <inkml:trace contextRef="#ctx0" brushRef="#br0" timeOffset="19082.7989">7065 13258 0,'0'0'0,"0"0"15,0 0-15,20 8 0,-12-5 0,3 1 16,2 1-16,3-2 0,2 0 16,0-1-16,3-2 15,1-3 1,-2 0-16,4-2 0,-2-4 0,-5 0 15,-3-2-15,-4-3 0,-5 0 16,-5-1-16,-6-3 16,-5 3-16,-8 1 0,-3 5 0,-2 3 15,1 2-15,2 3 0,-9 5 0,-4 6 16,4 2-16,5 1 16,6 6-16,5 5 0,5-3 15,5-1-15,9 7 0,10 1 16,3-3-16,3-2 0,11 0 0,10 0 15,1-5-15,-1-2 0,-4-3 16,-9-3-16,-8-2 0</inkml:trace>
  <inkml:trace contextRef="#ctx0" brushRef="#br0" timeOffset="19436.8623">7610 13287 0,'0'0'0,"0"0"0,0 0 16,0 0-16,-22-15 0,22 15 15,-28-4-15,10 4 0,-1 1 0,-2 3 16,-2 2-16,1 4 16,1 1-16,-2 9 0,5 4 0,3-4 0,4 0 15,6 4-15,8 1 16,3-3-16,5-1 0,7-1 0,2-4 16,2-2-16,3-6 0,0-4 15,1-6-15,-3-5 0,0-3 16,-3-7-16,1-6 0,0-8 15,-2-1-15,-5-5 0,-3-2 0,-3 4 0,-3 2 16,-1 4-16,-4 4 0,0 3 16,-2 2-16,2 6 0,-1 2 15,0 5-15,1 7 0,0 6 16,2 9-16,-3 4 0,-1 8 16,1 6-16,2 6 0,1 0 0,1 1 15,-2 13 1,-1 3-16,0 9 0,1 0 15,0-16-15,0-12 0,-1-10 16</inkml:trace>
  <inkml:trace contextRef="#ctx0" brushRef="#br0" timeOffset="24740.1983">7991 13593 0,'0'0'0,"0"0"0,0 0 0,32-3 15,-17 2-15,6-1 0,6 1 0,13-1 16,4 1-16,9-2 0,8 2 16,17 1-16,3-1 0,23 0 15,5 1-15,19 0 0,-1 2 16,21 1-16,15-2 0,26 2 15,-25 1-15,-8-4 0,-5-1 0,-13 2 0,-8 4 16,-5-5-16,-3-4 0,-11 1 16,-9 1-16,-13 1 15,-7 2-15,-15-3 0,-10 0 0,-14 0 16,-9 2-16,-16 2 0,-10 0 16,-12-2-16,-9 0 0,-14-1 15,-9 1-15,-12-1 0,-7 1 0,-8 1 0,-4-1 16,-18 0-16,-13 1 15,-8-7-15,-4-4 0,-13 0 0,-7-1 16,-2 0-16,-1 0 0,-19-4 16,-13-2-16,1 6 0,0 4 15,-7 1-15,-6-1 0,14-1 16,10-3-16,9 8 16,7 4-16,24 3 0,18 1 15,32 0-15,19-1 16,23-1-16,16-1 0,32-1 15,20-1-15,31-1 16,22-1-16,28 1 0,16 1 0,14 1 16,10 0-16,51 7 15,36 4-15,-80-4 0,-55-2 0,-38-2 0</inkml:trace>
  <inkml:trace contextRef="#ctx0" brushRef="#br0" timeOffset="25458.343">13125 8979 0,'0'0'0,"-5"26"0,-1 7 16,-2 1-16,-1 5 0,-6 24 15,-7 24-15,2 5 0,4-9 0,5 5 16,5-8-16,4 6 15,4-26-15,12-31 0,9-21 0,-7-3 0,-5 0 0,-4-3 16</inkml:trace>
  <inkml:trace contextRef="#ctx0" brushRef="#br0" timeOffset="25658.7743">14104 8686 0,'0'0'0,"0"0"0,-2 22 16,2-22-16,-5 35 0,-3-4 0,-4 9 15,-6 18-15,-3 3 0,-6 23 16,0 6-16,-5 7 0,1-9 16,-3-1-16,-2-2 0,8-17 0,3-12 15,0 0-15,7-17 0,6-12 16</inkml:trace>
  <inkml:trace contextRef="#ctx0" brushRef="#br0" timeOffset="25828.1939">13048 9461 0,'0'0'16,"0"0"-16,0 0 0,26-4 16,-26 4-16,45-5 0,-4 0 15,6 0-15,6-2 0,26-2 16,9 2-16,18 0 0,-4 2 0,-5 1 15,-10 0-15,-22 1 0</inkml:trace>
  <inkml:trace contextRef="#ctx0" brushRef="#br0" timeOffset="26006.6219">14602 9322 0,'0'0'0,"0"0"0,0 0 0,-11 22 0,11-22 0,-19 33 16,4-10-16,-2 1 16,0 2-16,-4 12 0,1 0 15,3-3-15,4-6 0,0 2 16,2-7-16,2-4 0</inkml:trace>
  <inkml:trace contextRef="#ctx0" brushRef="#br0" timeOffset="26160.4734">14691 8974 0,'0'0'0,"0"0"16,24 8-16,-6-3 0,4 3 0,15 5 0,7 5 15,0 0-15,-8-3 0,-7-3 0</inkml:trace>
  <inkml:trace contextRef="#ctx0" brushRef="#br0" timeOffset="26430.2681">15563 9132 0,'0'0'0,"-15"-1"0,-9-1 16,-13 2-16,-3 2 0,-19 3 15,-6 2-15,-4 5 0,8 2 0,-1 9 16,8 2-16,16 1 0,12 2 15,19 4-15,15 0 0,12-4 16,8-2-16,18 3 0,10-1 16,-3-3-16,-1-3 0,-9 3 0,-8 3 15,-10-7-15,-10-3 0,-12 0 16,-8 1-16,-10 2 0,-5-2 0,-16 1 16,-10-2-16,5-5 0,-2-1 15,-1-4-15,4-2 0,13-8 16,8-4-16,6 3 0,3-1 15,3 2-15</inkml:trace>
  <inkml:trace contextRef="#ctx0" brushRef="#br0" timeOffset="26646.6383">16437 8955 0,'0'0'0,"-9"16"16,-2 2-16,-1 5 0,-2 3 0,-9 17 16,-10 18-16,-1 8 0,5-2 15,1 5-15,2-3 16,4-14-16,3-10 0,3-2 0,5-7 16,2-10-16,4-8 0,0-5 0</inkml:trace>
  <inkml:trace contextRef="#ctx0" brushRef="#br0" timeOffset="26978.4632">16299 9493 0,'0'0'0,"0"0"16,27 0-16,-7-1 0,3 0 0,13-2 16,4-4-16,3 2 0,1 2 15,15-1-15,3 0 16,7-4-16,-4-1 0,2-6 0,-6-5 15,-12 2-15,-9 2 0,-9-3 16,-8-2-16,-11-3 0,-7-1 16,-15-1-16,-10 0 0,-5 6 0,-4 6 0,-13 4 15,-10 4-15,1 4 0,0 5 16,-5 10-16,-4 8 0,2 7 16,9 3-16,5 6 0,3 4 15,13-1-15,7 0 0,17 20 16,20-7-16,1-26 0,9-3 15,40 7 1,14-10-16,-22-15 0,9-3 0,60-10 16,5-6-16,-40 4 0,-30 2 15,-19 4-15</inkml:trace>
  <inkml:trace contextRef="#ctx0" brushRef="#br0" timeOffset="27363.9756">18003 9349 0,'0'0'0,"0"0"0,0 0 0,-17-17 0,17 17 0,-30-9 15,2 5-15,-6 2 0,-5 2 16,-20 3-16,-7 5 0,-11 6 16,4 4-16,-11 9 0,5 3 15,5 2-15,15-3 0,14 3 16,19-1-16,12-7 16,10-6-16,24-5 0,18-7 0,3-5 0,8-4 0,10-8 15,10-6-15,-1-2 0,-7-1 16,-4-3-16,-1-5 0,11-10 15,-14 4-15,-17 6 0,-13 7 16,-12 8-16,-8 5 0,-8 8 16,-6 7-16,2 4 0,-2 5 0,0 6 31,-1 8-31,2 4 0,1 1 0,1 11 16,2 5-16,-1-1 0,1-3 0,2 5 15,3-3 1,-4-9-16,0-6 0,-5-4 0,-3 0 15,-6-4-15,-4-2 0,-9-4 16,-7-3-16,3-4 0,-5-4 0,-15-4 16,-6-6-16,12-4 0,5-5 0,13 2 15,9 3-15,7 2 0</inkml:trace>
  <inkml:trace contextRef="#ctx0" brushRef="#br0" timeOffset="27683.4343">18660 9261 0,'0'0'0,"0"0"16,-25-3-16,6 3 0,-4 0 0,-8 2 16,-7-1-16,-11 3 0,2 3 15,-7 4-15,4 4 16,9 1-16,9 1 0,6 5 0,10 3 0,11 0 15,7-1-15,17 1 0,13 0 16,3-2-16,2-2 0,-2-2 16,-4-1-16,-5 0 0,-7-3 0,-12-1 15,-7-1-15,-11-3 0,-8 1 16,-12-1-16,-8-1 0,-1-3 16,0-2-16,-4-1 0,2-5 0,10 1 15,7-1-15,8 0 0,4 0 16,3 2-16</inkml:trace>
  <inkml:trace contextRef="#ctx0" brushRef="#br0" timeOffset="27922.4031">19709 9246 0,'0'0'0,"-15"3"16,-7 1-16,-10 4 0,-3 0 0,-17 11 16,-5 3-16,-3 8 15,9 0-15,1 8 0,10 3 16,15-6-16,12-5 0,16-1 16,14-2-16,11-5 0,11-5 0,17-4 15,15-2-15,-1-7 0,1-5 16,-12 0-16,-16 1 0,-12-1 0</inkml:trace>
  <inkml:trace contextRef="#ctx0" brushRef="#br0" timeOffset="28228.3777">20247 9313 0,'0'0'0,"0"0"0,0 0 0,-12 35 0,12-35 0,-18 35 16,6-10-16,0 0 15,0 0-15,-2 6 16,2-3-16,2-4 0,3-4 16,-1 1-16,1-5 0,3-7 15,0-5-15,4-4 0,2-7 16,0-4-16,1-5 0,5-5 16,2-7-16,2-1 0,2-2 0,5-5 15,0-2-15,2 7 16,2 4-16,5 1 0,1 8 15,-2 6-15,-2 5 0,8 5 16,7 4-16,-4 4 0,-1 3 0,6 1 16,5 2-16,0 3 0,-3 0 15,-5 0-15,-8-5 0,-8-1 16</inkml:trace>
  <inkml:trace contextRef="#ctx0" brushRef="#br0" timeOffset="28551.5317">20905 9282 0,'0'0'0,"-10"4"16,-3 2-16,-3 3 0,-1 0 0,-9 8 15,-1 5-15,-5 6 0,2 0 0,8 0 16,5 1-16,11-3 0,7-6 16,12 3-16,10-5 0,4-6 15,5-3-15,16-3 0,8-3 16,-2-4-16,-2-3 0,6-9 15,-6-5 1,-7-1-16,-8-1 0,-5-11 16,-10-4-16,-9 2 0,-6 2 0,-13 3 15,-8 1-15,-2 9 0,-3 2 16,-11 0-16,-7 3 0,0 2 16,3 4-16,2 1 0,2 3 15,8 2-15,7 2 0,15 6 16,11 4-16,9 2 0,6-2 0,-8-3 0,-5-3 15,-3 0-15</inkml:trace>
  <inkml:trace contextRef="#ctx0" brushRef="#br0" timeOffset="28836.4951">21940 9205 0,'0'0'0,"-11"-1"16,-5-1-16,-5 0 0,-4 1 0,-13 1 15,-7 1-15,-8 5 0,3 1 16,3 5-16,2 2 0,4 3 0,9-1 0,15 4 16,14 2-1,8 1-15,7 0 0,15-1 0,10 2 16,-1-2-16,-2-1 0,2 2 0,-2-2 16,-8-3-16,-8-4 0,-15 0 15,-12-2-15,-4-2 0,-5-2 16,-12-5-16,-9-3 0,-2 0 15,-1 0-15,-6-2 0,2 0 16,10-4-16,8-3 0,7 3 0,6 1 16,3 2-16</inkml:trace>
  <inkml:trace contextRef="#ctx0" brushRef="#br0" timeOffset="29136.2671">22477 9214 0,'0'0'0,"0"0"16,-26-4-16,7 2 0,-3 1 0,-12 1 0,-6 1 15,0 2-15,2 3 0,-4 3 16,4 3-16,10 0 0,5 1 0,12 6 16,10 3-16,7 1 0,6 0 15,3 2-15,3 0 0,2 3 16,-2-2-16,-3-2 0,-2-1 15,-5-4-15,-5-2 0,-8-1 16,-9-1-16,-3-5 16,-4-1-16,-6-3 0,-5 1 15,8-3-15,1-1 0,-3-4 16,0-2-16,6 0 0,5 1 0,3 0 16</inkml:trace>
  <inkml:trace contextRef="#ctx0" brushRef="#br0" timeOffset="29437.1359">22525 9443 0,'0'0'15,"10"1"-15,6-1 0,1 1 0,2 1 16,12-2-16,5 0 0,9-2 0,-2 0 0,0-4 16,-2-2-16,-4-3 15,-6-2-15,-2-4 0,-5-2 16,-10 1-16,-6 0 0,-9 0 15,-7-2-15,-8 3 0,-5 1 16,-8 4-16,-8 2 0,0 6 16,-1 4-16,-2 8 0,-3 6 0,4 1 0,5 0 0,2 12 15,6 7-15,8-1 16,4-1-16,11 5 0,8 6 16,8-5-16,9-6 0,14-3 15,13-2-15,4-3 0,2-4 0,-9-2 16,-13-5-16,-9-4 15</inkml:trace>
  <inkml:trace contextRef="#ctx0" brushRef="#br0" timeOffset="29838.3976">23667 9452 0,'0'0'0,"0"0"0,0 0 15,-17-19-15,6 11 0,-7-1 0,-5-1 16,-4 1-16,-5 0 0,-16 2 0,-2 5 15,-10 3-15,4 3 0,-9 8 16,1 5-16,11 3 0,9 3 16,4 7-16,9 3 0,14-5 15,8-1-15,15-2 0,12-2 16,7-3-16,7-5 0,11-6 0,8-4 16,-4-7-1,0-1-15,1-6 0,2-4 16,-2-7-16,0-5 0,2-12 15,-2-7-15,-7-1 0,-4-3 16,15-28-16,-6 3 0,-12 15 16,-8 11-16,-6-3 0,-4 0 15,-1 12-15,-3 11 0,-6 5 16,-4 6-16,-2 5 0,0 4 0,-1 12 0,0 4 16,-5 0-16,-3 1 0,-4 8 15,-5 9-15,-3 3 0,-3 3 16,-4 9-16,-3 6 0,4 0 15,4-1-15,2 10 0,4 2 16,6-8-16,3-5 0,3-14 0,0-7 16,2-9-1</inkml:trace>
  <inkml:trace contextRef="#ctx0" brushRef="#br0" timeOffset="29993.4272">24047 9767 0,'0'0'15,"0"0"-15,0 0 0,-30 9 0,30-9 0,0 0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image" Target="../media/image11.emf"/><Relationship Id="rId5" Type="http://schemas.openxmlformats.org/officeDocument/2006/relationships/customXml" Target="../ink/ink9.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6.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8.emf"/><Relationship Id="rId5" Type="http://schemas.openxmlformats.org/officeDocument/2006/relationships/customXml" Target="../ink/ink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9.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《读后续写工具箱》二十四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2585"/>
            <a:ext cx="10968990" cy="5887085"/>
          </a:xfrm>
          <a:ln>
            <a:solidFill>
              <a:schemeClr val="accent1"/>
            </a:solidFill>
          </a:ln>
        </p:spPr>
        <p:txBody>
          <a:bodyPr/>
          <a:lstStyle/>
          <a:p>
            <a:pPr marL="0" indent="0">
              <a:buNone/>
            </a:pPr>
            <a:r>
              <a:rPr lang="en-US" altLang="zh-CN" sz="2000">
                <a:solidFill>
                  <a:schemeClr val="tx1"/>
                </a:solidFill>
              </a:rPr>
              <a:t>cross one’s legs</a:t>
            </a:r>
            <a:r>
              <a:rPr lang="zh-CN" altLang="en-US" sz="2000">
                <a:solidFill>
                  <a:schemeClr val="tx1"/>
                </a:solidFill>
              </a:rPr>
              <a:t>二郎腿</a:t>
            </a:r>
          </a:p>
          <a:p>
            <a:pPr marL="0" indent="0">
              <a:buNone/>
            </a:pPr>
            <a:r>
              <a:rPr lang="en-US" altLang="zh-CN" sz="2000">
                <a:solidFill>
                  <a:schemeClr val="tx1"/>
                </a:solidFill>
              </a:rPr>
              <a:t>fold one’s legs</a:t>
            </a:r>
            <a:r>
              <a:rPr lang="zh-CN" altLang="en-US" sz="2000">
                <a:solidFill>
                  <a:schemeClr val="tx1"/>
                </a:solidFill>
              </a:rPr>
              <a:t>盘腿</a:t>
            </a:r>
          </a:p>
          <a:p>
            <a:pPr marL="0" indent="0">
              <a:buNone/>
            </a:pPr>
            <a:endParaRPr lang="zh-CN" altLang="en-US" sz="2000">
              <a:solidFill>
                <a:schemeClr val="tx1"/>
              </a:solidFill>
            </a:endParaRPr>
          </a:p>
        </p:txBody>
      </p:sp>
      <p:pic>
        <p:nvPicPr>
          <p:cNvPr id="4" name="图片 3" descr="Screenshot_20251227_111339_cn.dictcn.android.digi"/>
          <p:cNvPicPr>
            <a:picLocks noChangeAspect="1"/>
          </p:cNvPicPr>
          <p:nvPr/>
        </p:nvPicPr>
        <p:blipFill>
          <a:blip r:embed="rId4"/>
          <a:stretch>
            <a:fillRect/>
          </a:stretch>
        </p:blipFill>
        <p:spPr>
          <a:xfrm>
            <a:off x="713740" y="1786890"/>
            <a:ext cx="3639185" cy="303847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822960" y="3126960"/>
              <a:ext cx="7834320" cy="1896840"/>
            </p14:xfrm>
          </p:contentPart>
        </mc:Choice>
        <mc:Fallback>
          <p:pic>
            <p:nvPicPr>
              <p:cNvPr id="2" name="墨迹 1"/>
              <p:cNvPicPr/>
              <p:nvPr/>
            </p:nvPicPr>
            <p:blipFill>
              <a:blip r:embed="rId6"/>
              <a:stretch>
                <a:fillRect/>
              </a:stretch>
            </p:blipFill>
            <p:spPr>
              <a:xfrm>
                <a:off x="813600" y="3117600"/>
                <a:ext cx="7853040" cy="1915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8310"/>
            <a:ext cx="10968990" cy="5801360"/>
          </a:xfrm>
          <a:ln>
            <a:solidFill>
              <a:schemeClr val="accent1"/>
            </a:solidFill>
          </a:ln>
        </p:spPr>
        <p:txBody>
          <a:bodyPr>
            <a:noAutofit/>
          </a:bodyPr>
          <a:lstStyle/>
          <a:p>
            <a:pPr marL="0" indent="0" algn="just">
              <a:lnSpc>
                <a:spcPts val="2400"/>
              </a:lnSpc>
              <a:buNone/>
            </a:pPr>
            <a:r>
              <a:rPr lang="en-US" altLang="zh-CN" sz="2000">
                <a:solidFill>
                  <a:schemeClr val="tx1"/>
                </a:solidFill>
              </a:rPr>
              <a:t>curl up =huddle (up)</a:t>
            </a:r>
            <a:r>
              <a:rPr lang="zh-CN" altLang="en-US" sz="2000">
                <a:solidFill>
                  <a:schemeClr val="tx1"/>
                </a:solidFill>
              </a:rPr>
              <a:t>蜷缩</a:t>
            </a:r>
          </a:p>
          <a:p>
            <a:pPr marL="0" indent="0" algn="just">
              <a:lnSpc>
                <a:spcPts val="2400"/>
              </a:lnSpc>
              <a:buNone/>
            </a:pPr>
            <a:r>
              <a:rPr lang="en-US" altLang="zh-CN" sz="2000">
                <a:solidFill>
                  <a:schemeClr val="tx1"/>
                </a:solidFill>
              </a:rPr>
              <a:t>Tim curled up in the blanket, trembling uncontrollably. </a:t>
            </a:r>
          </a:p>
          <a:p>
            <a:pPr marL="0" indent="0" algn="just">
              <a:lnSpc>
                <a:spcPts val="2400"/>
              </a:lnSpc>
              <a:buNone/>
            </a:pPr>
            <a:r>
              <a:rPr lang="en-US" altLang="zh-CN" sz="2000">
                <a:solidFill>
                  <a:schemeClr val="tx1"/>
                </a:solidFill>
              </a:rPr>
              <a:t>rock back and forth</a:t>
            </a:r>
            <a:r>
              <a:rPr lang="zh-CN" altLang="en-US" sz="2000">
                <a:solidFill>
                  <a:schemeClr val="tx1"/>
                </a:solidFill>
              </a:rPr>
              <a:t>前后摇晃</a:t>
            </a:r>
          </a:p>
          <a:p>
            <a:pPr marL="0" indent="0" algn="just">
              <a:lnSpc>
                <a:spcPts val="2400"/>
              </a:lnSpc>
              <a:buNone/>
            </a:pPr>
            <a:r>
              <a:rPr lang="zh-CN" altLang="en-US" sz="2000">
                <a:solidFill>
                  <a:schemeClr val="tx1"/>
                </a:solidFill>
              </a:rPr>
              <a:t>步行动作</a:t>
            </a:r>
          </a:p>
          <a:p>
            <a:pPr marL="0" indent="0" algn="just">
              <a:lnSpc>
                <a:spcPts val="2400"/>
              </a:lnSpc>
              <a:buNone/>
            </a:pPr>
            <a:r>
              <a:rPr lang="en-US" altLang="zh-CN" sz="2000">
                <a:solidFill>
                  <a:schemeClr val="tx1"/>
                </a:solidFill>
              </a:rPr>
              <a:t>walk briskly</a:t>
            </a:r>
            <a:r>
              <a:rPr lang="zh-CN" altLang="en-US" sz="2000">
                <a:solidFill>
                  <a:schemeClr val="tx1"/>
                </a:solidFill>
              </a:rPr>
              <a:t>快步走</a:t>
            </a:r>
          </a:p>
          <a:p>
            <a:pPr marL="0" indent="0" algn="just">
              <a:lnSpc>
                <a:spcPts val="2400"/>
              </a:lnSpc>
              <a:buNone/>
            </a:pPr>
            <a:r>
              <a:rPr lang="en-US" altLang="zh-CN" sz="2000">
                <a:solidFill>
                  <a:schemeClr val="tx1"/>
                </a:solidFill>
              </a:rPr>
              <a:t>In high spirits, she set off at a brisk walk. </a:t>
            </a:r>
          </a:p>
          <a:p>
            <a:pPr marL="0" indent="0" algn="just">
              <a:lnSpc>
                <a:spcPts val="2400"/>
              </a:lnSpc>
              <a:buNone/>
            </a:pPr>
            <a:r>
              <a:rPr lang="en-US" altLang="zh-CN" sz="2000">
                <a:solidFill>
                  <a:schemeClr val="tx1"/>
                </a:solidFill>
              </a:rPr>
              <a:t>stride</a:t>
            </a:r>
            <a:r>
              <a:rPr lang="zh-CN" altLang="en-US" sz="2000">
                <a:solidFill>
                  <a:schemeClr val="tx1"/>
                </a:solidFill>
              </a:rPr>
              <a:t>大步走（只有</a:t>
            </a:r>
            <a:r>
              <a:rPr lang="en-US" altLang="zh-CN" sz="2000">
                <a:solidFill>
                  <a:schemeClr val="tx1"/>
                </a:solidFill>
              </a:rPr>
              <a:t>strode</a:t>
            </a:r>
            <a:r>
              <a:rPr lang="zh-CN" altLang="en-US" sz="2000">
                <a:solidFill>
                  <a:schemeClr val="tx1"/>
                </a:solidFill>
              </a:rPr>
              <a:t>，无过去分词）</a:t>
            </a:r>
          </a:p>
          <a:p>
            <a:pPr marL="0" indent="0" algn="just">
              <a:lnSpc>
                <a:spcPts val="2400"/>
              </a:lnSpc>
              <a:buNone/>
            </a:pPr>
            <a:r>
              <a:rPr lang="en-US" altLang="zh-CN" sz="2000">
                <a:solidFill>
                  <a:schemeClr val="tx1"/>
                </a:solidFill>
              </a:rPr>
              <a:t>Head high, stride firm, the lecturer mounted the platform.</a:t>
            </a:r>
          </a:p>
          <a:p>
            <a:pPr marL="0" indent="0" algn="just">
              <a:lnSpc>
                <a:spcPts val="2400"/>
              </a:lnSpc>
              <a:buNone/>
            </a:pPr>
            <a:r>
              <a:rPr lang="en-US" altLang="zh-CN" sz="2000">
                <a:solidFill>
                  <a:schemeClr val="tx1"/>
                </a:solidFill>
              </a:rPr>
              <a:t>pace</a:t>
            </a:r>
            <a:r>
              <a:rPr lang="zh-CN" altLang="en-US" sz="2000">
                <a:solidFill>
                  <a:schemeClr val="tx1"/>
                </a:solidFill>
              </a:rPr>
              <a:t>踱步</a:t>
            </a:r>
          </a:p>
          <a:p>
            <a:pPr marL="0" indent="0" algn="just">
              <a:lnSpc>
                <a:spcPts val="2400"/>
              </a:lnSpc>
              <a:buNone/>
            </a:pPr>
            <a:r>
              <a:rPr lang="en-US" altLang="zh-CN" sz="2000">
                <a:solidFill>
                  <a:schemeClr val="tx1"/>
                </a:solidFill>
              </a:rPr>
              <a:t>She paced the floor / room restlessly. </a:t>
            </a:r>
          </a:p>
          <a:p>
            <a:pPr marL="0" indent="0" algn="just">
              <a:lnSpc>
                <a:spcPts val="2400"/>
              </a:lnSpc>
              <a:buNone/>
            </a:pPr>
            <a:r>
              <a:rPr lang="en-US" altLang="zh-CN" sz="2000">
                <a:solidFill>
                  <a:schemeClr val="tx1"/>
                </a:solidFill>
              </a:rPr>
              <a:t>drag oneself, trudge, plod</a:t>
            </a:r>
            <a:r>
              <a:rPr lang="zh-CN" altLang="en-US" sz="2000">
                <a:solidFill>
                  <a:schemeClr val="tx1"/>
                </a:solidFill>
              </a:rPr>
              <a:t>沉重地走、疲惫地走</a:t>
            </a:r>
          </a:p>
          <a:p>
            <a:pPr marL="0" indent="0" algn="just">
              <a:lnSpc>
                <a:spcPts val="2400"/>
              </a:lnSpc>
              <a:buNone/>
            </a:pPr>
            <a:r>
              <a:rPr lang="en-US" altLang="zh-CN" sz="2000">
                <a:solidFill>
                  <a:schemeClr val="tx1"/>
                </a:solidFill>
              </a:rPr>
              <a:t>She trudged home after the frustrating exam.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7820"/>
            <a:ext cx="10968990" cy="5911850"/>
          </a:xfrm>
          <a:ln>
            <a:solidFill>
              <a:schemeClr val="accent1"/>
            </a:solidFill>
          </a:ln>
        </p:spPr>
        <p:txBody>
          <a:bodyPr/>
          <a:lstStyle/>
          <a:p>
            <a:pPr marL="0" indent="0">
              <a:buNone/>
            </a:pPr>
            <a:r>
              <a:rPr lang="en-US" altLang="zh-CN" sz="2000">
                <a:solidFill>
                  <a:schemeClr val="tx1"/>
                </a:solidFill>
              </a:rPr>
              <a:t>back away / back off</a:t>
            </a:r>
            <a:r>
              <a:rPr lang="zh-CN" altLang="en-US" sz="2000">
                <a:solidFill>
                  <a:schemeClr val="tx1"/>
                </a:solidFill>
              </a:rPr>
              <a:t>后退</a:t>
            </a:r>
          </a:p>
          <a:p>
            <a:pPr marL="0" indent="0">
              <a:buNone/>
            </a:pPr>
            <a:r>
              <a:rPr lang="en-US" altLang="zh-CN" sz="2000">
                <a:solidFill>
                  <a:schemeClr val="tx1"/>
                </a:solidFill>
              </a:rPr>
              <a:t>She backed away, startled by the noise. </a:t>
            </a:r>
          </a:p>
          <a:p>
            <a:pPr marL="0" indent="0">
              <a:buNone/>
            </a:pPr>
            <a:r>
              <a:rPr lang="en-US" altLang="zh-CN" sz="2000">
                <a:solidFill>
                  <a:schemeClr val="tx1"/>
                </a:solidFill>
              </a:rPr>
              <a:t>(</a:t>
            </a:r>
            <a:r>
              <a:rPr lang="zh-CN" altLang="en-US" sz="2000">
                <a:solidFill>
                  <a:schemeClr val="tx1"/>
                </a:solidFill>
              </a:rPr>
              <a:t>猜猜：</a:t>
            </a:r>
            <a:r>
              <a:rPr lang="en-US" altLang="zh-CN" sz="2000">
                <a:solidFill>
                  <a:schemeClr val="tx1"/>
                </a:solidFill>
              </a:rPr>
              <a:t>The noise gave me a start.) </a:t>
            </a:r>
          </a:p>
          <a:p>
            <a:pPr marL="0" indent="0">
              <a:buNone/>
            </a:pPr>
            <a:r>
              <a:rPr lang="zh-CN" altLang="en-US" sz="2000">
                <a:solidFill>
                  <a:schemeClr val="tx1"/>
                </a:solidFill>
              </a:rPr>
              <a:t>注意：他疲惫地回家了：</a:t>
            </a:r>
            <a:r>
              <a:rPr lang="en-US" altLang="zh-CN" sz="2000">
                <a:solidFill>
                  <a:schemeClr val="tx1"/>
                </a:solidFill>
              </a:rPr>
              <a:t>He went back home, tired. //He backed home.</a:t>
            </a:r>
            <a:r>
              <a:rPr lang="zh-CN" altLang="en-US" sz="2000">
                <a:solidFill>
                  <a:schemeClr val="tx1"/>
                </a:solidFill>
              </a:rPr>
              <a:t>是倒退着回家了。</a:t>
            </a:r>
          </a:p>
          <a:p>
            <a:pPr marL="0" indent="0">
              <a:buNone/>
            </a:pPr>
            <a:r>
              <a:rPr lang="en-US" altLang="zh-CN" sz="2000">
                <a:solidFill>
                  <a:schemeClr val="tx1"/>
                </a:solidFill>
              </a:rPr>
              <a:t>limp / hobble</a:t>
            </a:r>
            <a:r>
              <a:rPr lang="zh-CN" altLang="en-US" sz="2000">
                <a:solidFill>
                  <a:schemeClr val="tx1"/>
                </a:solidFill>
              </a:rPr>
              <a:t>跛行</a:t>
            </a:r>
          </a:p>
          <a:p>
            <a:pPr marL="0" indent="0">
              <a:buNone/>
            </a:pPr>
            <a:r>
              <a:rPr lang="en-US" altLang="zh-CN" sz="2000">
                <a:solidFill>
                  <a:schemeClr val="tx1"/>
                </a:solidFill>
              </a:rPr>
              <a:t>She limped off the court, wincing with pain. </a:t>
            </a:r>
          </a:p>
          <a:p>
            <a:pPr marL="0" indent="0">
              <a:buNone/>
            </a:pPr>
            <a:r>
              <a:rPr lang="en-US" altLang="zh-CN" sz="2000">
                <a:solidFill>
                  <a:schemeClr val="tx1"/>
                </a:solidFill>
              </a:rPr>
              <a:t>tail / shadow / dog</a:t>
            </a:r>
            <a:r>
              <a:rPr lang="zh-CN" altLang="en-US" sz="2000">
                <a:solidFill>
                  <a:schemeClr val="tx1"/>
                </a:solidFill>
              </a:rPr>
              <a:t>都可以表达跟踪、尾随</a:t>
            </a:r>
          </a:p>
          <a:p>
            <a:pPr marL="0" indent="0">
              <a:buNone/>
            </a:pPr>
            <a:r>
              <a:rPr lang="en-US" altLang="zh-CN" sz="2000">
                <a:solidFill>
                  <a:schemeClr val="tx1"/>
                </a:solidFill>
              </a:rPr>
              <a:t>The detective tailed the suspect to gather information. </a:t>
            </a:r>
          </a:p>
          <a:p>
            <a:pPr marL="0" indent="0">
              <a:buNone/>
            </a:pPr>
            <a:r>
              <a:rPr lang="en-US" altLang="zh-CN" sz="2000">
                <a:solidFill>
                  <a:schemeClr val="tx1"/>
                </a:solidFill>
              </a:rPr>
              <a:t>Questions are dogging Donald Trump’s pick to lead the US Department of Defense. </a:t>
            </a:r>
          </a:p>
          <a:p>
            <a:pPr marL="0" indent="0">
              <a:buNone/>
            </a:pPr>
            <a:r>
              <a:rPr lang="en-US" altLang="zh-CN" sz="2000">
                <a:solidFill>
                  <a:schemeClr val="tx1"/>
                </a:solidFill>
              </a:rPr>
              <a:t>accompany</a:t>
            </a:r>
            <a:r>
              <a:rPr lang="zh-CN" altLang="en-US" sz="2000">
                <a:solidFill>
                  <a:schemeClr val="tx1"/>
                </a:solidFill>
              </a:rPr>
              <a:t>该词为</a:t>
            </a:r>
            <a:r>
              <a:rPr lang="en-US" altLang="zh-CN" sz="2000">
                <a:solidFill>
                  <a:schemeClr val="tx1"/>
                </a:solidFill>
              </a:rPr>
              <a:t>vt. </a:t>
            </a:r>
            <a:r>
              <a:rPr lang="zh-CN" altLang="en-US" sz="2000">
                <a:solidFill>
                  <a:schemeClr val="tx1"/>
                </a:solidFill>
              </a:rPr>
              <a:t>一定不加</a:t>
            </a:r>
            <a:r>
              <a:rPr lang="en-US" altLang="zh-CN" sz="2000">
                <a:solidFill>
                  <a:schemeClr val="tx1"/>
                </a:solidFill>
              </a:rPr>
              <a:t>with.</a:t>
            </a:r>
          </a:p>
          <a:p>
            <a:pPr marL="0" indent="0">
              <a:buNone/>
            </a:pPr>
            <a:endParaRPr lang="en-US" altLang="zh-CN"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18770"/>
            <a:ext cx="10968990" cy="5930900"/>
          </a:xfrm>
          <a:ln>
            <a:solidFill>
              <a:schemeClr val="accent1"/>
            </a:solidFill>
          </a:ln>
        </p:spPr>
        <p:txBody>
          <a:bodyPr/>
          <a:lstStyle/>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2025</a:t>
            </a:r>
            <a:r>
              <a:rPr lang="zh-CN" altLang="en-US" sz="2000" b="1">
                <a:solidFill>
                  <a:schemeClr val="tx1"/>
                </a:solidFill>
                <a:effectLst>
                  <a:outerShdw blurRad="38100" dist="38100" dir="2700000" algn="tl">
                    <a:srgbClr val="000000">
                      <a:alpha val="43137"/>
                    </a:srgbClr>
                  </a:outerShdw>
                </a:effectLst>
              </a:rPr>
              <a:t>届济南一模）</a:t>
            </a:r>
          </a:p>
          <a:p>
            <a:pPr marL="0" indent="457200">
              <a:buNone/>
            </a:pPr>
            <a:r>
              <a:rPr lang="en-US" altLang="zh-CN" sz="2000">
                <a:solidFill>
                  <a:schemeClr val="tx1"/>
                </a:solidFill>
              </a:rPr>
              <a:t> </a:t>
            </a:r>
            <a:r>
              <a:rPr lang="zh-CN" altLang="en-US" sz="2000">
                <a:solidFill>
                  <a:schemeClr val="tx1"/>
                </a:solidFill>
              </a:rPr>
              <a:t>假定你是李华，你校拟举办题为</a:t>
            </a:r>
            <a:r>
              <a:rPr lang="en-US" altLang="zh-CN" sz="2000">
                <a:solidFill>
                  <a:schemeClr val="tx1"/>
                </a:solidFill>
              </a:rPr>
              <a:t>“Confucius in My Eyes” </a:t>
            </a:r>
            <a:r>
              <a:rPr lang="zh-CN" altLang="en-US" sz="2000">
                <a:solidFill>
                  <a:schemeClr val="tx1"/>
                </a:solidFill>
              </a:rPr>
              <a:t>的短视频征集活动，请你给校英文报写一篇作品征集启事，内容包括：</a:t>
            </a: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）作品要求。</a:t>
            </a:r>
          </a:p>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2024</a:t>
            </a:r>
            <a:r>
              <a:rPr lang="zh-CN" altLang="en-US" sz="2000" b="1">
                <a:solidFill>
                  <a:schemeClr val="tx1"/>
                </a:solidFill>
                <a:effectLst>
                  <a:outerShdw blurRad="38100" dist="38100" dir="2700000" algn="tl">
                    <a:srgbClr val="000000">
                      <a:alpha val="43137"/>
                    </a:srgbClr>
                  </a:outerShdw>
                </a:effectLst>
              </a:rPr>
              <a:t>届九省联考）</a:t>
            </a:r>
          </a:p>
          <a:p>
            <a:pPr marL="0" indent="457200">
              <a:buNone/>
            </a:pPr>
            <a:r>
              <a:rPr lang="en-US" altLang="zh-CN" sz="2000">
                <a:solidFill>
                  <a:schemeClr val="tx1"/>
                </a:solidFill>
              </a:rPr>
              <a:t> </a:t>
            </a:r>
            <a:r>
              <a:rPr lang="zh-CN" altLang="en-US" sz="2000">
                <a:solidFill>
                  <a:schemeClr val="tx1"/>
                </a:solidFill>
              </a:rPr>
              <a:t>你校英文报计划举办主题为</a:t>
            </a:r>
            <a:r>
              <a:rPr lang="en-US" altLang="zh-CN" sz="2000">
                <a:solidFill>
                  <a:schemeClr val="tx1"/>
                </a:solidFill>
              </a:rPr>
              <a:t>“</a:t>
            </a:r>
            <a:r>
              <a:rPr lang="zh-CN" altLang="en-US" sz="2000">
                <a:solidFill>
                  <a:schemeClr val="tx1"/>
                </a:solidFill>
              </a:rPr>
              <a:t>携手行动，节约粮食</a:t>
            </a:r>
            <a:r>
              <a:rPr lang="en-US" altLang="zh-CN" sz="2000">
                <a:solidFill>
                  <a:schemeClr val="tx1"/>
                </a:solidFill>
              </a:rPr>
              <a:t>”</a:t>
            </a:r>
            <a:r>
              <a:rPr lang="zh-CN" altLang="en-US" sz="2000">
                <a:solidFill>
                  <a:schemeClr val="tx1"/>
                </a:solidFill>
              </a:rPr>
              <a:t>的作文比赛。请你写一则活动通知，内容包括：</a:t>
            </a: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）参赛要求。</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43200" y="1203120"/>
              <a:ext cx="8771760" cy="2733840"/>
            </p14:xfrm>
          </p:contentPart>
        </mc:Choice>
        <mc:Fallback>
          <p:pic>
            <p:nvPicPr>
              <p:cNvPr id="2" name="墨迹 1"/>
              <p:cNvPicPr/>
              <p:nvPr/>
            </p:nvPicPr>
            <p:blipFill>
              <a:blip r:embed="rId5"/>
              <a:stretch>
                <a:fillRect/>
              </a:stretch>
            </p:blipFill>
            <p:spPr>
              <a:xfrm>
                <a:off x="933840" y="1193760"/>
                <a:ext cx="8790480" cy="2752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015"/>
            <a:ext cx="10968990" cy="5875655"/>
          </a:xfrm>
          <a:ln>
            <a:solidFill>
              <a:schemeClr val="accent1"/>
            </a:solidFill>
          </a:ln>
        </p:spPr>
        <p:txBody>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To deepen our understanding of traditional culture through contemporary creativity, our school English newspaper is launching a short video campaign titled "Confucius in My Eyes."</a:t>
            </a:r>
          </a:p>
          <a:p>
            <a:pPr marL="0" indent="457200" algn="just">
              <a:buNone/>
            </a:pPr>
            <a:r>
              <a:rPr lang="en-US" altLang="zh-CN" sz="2000">
                <a:solidFill>
                  <a:schemeClr val="tx1"/>
                </a:solidFill>
                <a:latin typeface="Times New Roman" panose="02020603050405020304" charset="0"/>
                <a:cs typeface="Times New Roman" panose="02020603050405020304" charset="0"/>
              </a:rPr>
              <a:t>This initiative aims to bridge ancient wisdom with modern perspectives. We encourage you to explore how Confucian ideals, such as benevolence and the joy of learning, remain relevant in today's digital age. Your personal reflection and creative expression are highly valued.</a:t>
            </a:r>
          </a:p>
          <a:p>
            <a:pPr marL="0" indent="457200" algn="just">
              <a:buNone/>
            </a:pPr>
            <a:r>
              <a:rPr lang="en-US" altLang="zh-CN" sz="2000">
                <a:solidFill>
                  <a:schemeClr val="tx1"/>
                </a:solidFill>
                <a:latin typeface="Times New Roman" panose="02020603050405020304" charset="0"/>
                <a:cs typeface="Times New Roman" panose="02020603050405020304" charset="0"/>
              </a:rPr>
              <a:t>Submission requirements are as follows: original content, a maximum duration of 5 minutes, and clear English caption. All formats, including animation, documentary-style interviews, and digital storytelling, are welcome. Please submit your video to cz@school.edu by January 1st, 2026. We eagerly anticipate your insightful contributions.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3880" y="809640"/>
              <a:ext cx="10755000" cy="4755960"/>
            </p14:xfrm>
          </p:contentPart>
        </mc:Choice>
        <mc:Fallback>
          <p:pic>
            <p:nvPicPr>
              <p:cNvPr id="2" name="墨迹 1"/>
              <p:cNvPicPr/>
              <p:nvPr/>
            </p:nvPicPr>
            <p:blipFill>
              <a:blip r:embed="rId5"/>
              <a:stretch>
                <a:fillRect/>
              </a:stretch>
            </p:blipFill>
            <p:spPr>
              <a:xfrm>
                <a:off x="704520" y="800280"/>
                <a:ext cx="10773720" cy="4774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7195"/>
            <a:ext cx="10968990" cy="5832475"/>
          </a:xfrm>
          <a:ln>
            <a:solidFill>
              <a:schemeClr val="accent1"/>
            </a:solidFill>
          </a:ln>
        </p:spPr>
        <p:txBody>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To bridge traditional wisdom with modern creativity, our school English newspaper invites you to a short video campaign "Confucius in My Eyes."</a:t>
            </a:r>
          </a:p>
          <a:p>
            <a:pPr marL="0" indent="457200" algn="just">
              <a:buNone/>
            </a:pPr>
            <a:r>
              <a:rPr lang="en-US" altLang="zh-CN" sz="2000">
                <a:solidFill>
                  <a:schemeClr val="tx1"/>
                </a:solidFill>
                <a:latin typeface="Times New Roman" panose="02020603050405020304" charset="0"/>
                <a:cs typeface="Times New Roman" panose="02020603050405020304" charset="0"/>
              </a:rPr>
              <a:t>We hope to explore how Confucian values</a:t>
            </a:r>
            <a:r>
              <a:rPr lang="zh-CN" altLang="en-US" sz="2000">
                <a:solidFill>
                  <a:schemeClr val="tx1"/>
                </a:solidFill>
                <a:latin typeface="Times New Roman" panose="02020603050405020304" charset="0"/>
                <a:cs typeface="Times New Roman" panose="02020603050405020304" charset="0"/>
              </a:rPr>
              <a:t>，</a:t>
            </a:r>
            <a:r>
              <a:rPr lang="en-US" altLang="zh-CN" sz="2000">
                <a:solidFill>
                  <a:schemeClr val="tx1"/>
                </a:solidFill>
                <a:latin typeface="Times New Roman" panose="02020603050405020304" charset="0"/>
                <a:cs typeface="Times New Roman" panose="02020603050405020304" charset="0"/>
              </a:rPr>
              <a:t>such as benevolence and lifelong learning, resonate in today’s world. Your unique perspective and creative interpretation are what we seek.</a:t>
            </a:r>
          </a:p>
          <a:p>
            <a:pPr marL="0" indent="457200" algn="just">
              <a:buNone/>
            </a:pPr>
            <a:r>
              <a:rPr lang="en-US" altLang="zh-CN" sz="2000">
                <a:solidFill>
                  <a:schemeClr val="tx1"/>
                </a:solidFill>
                <a:latin typeface="Times New Roman" panose="02020603050405020304" charset="0"/>
                <a:cs typeface="Times New Roman" panose="02020603050405020304" charset="0"/>
              </a:rPr>
              <a:t>Please submit an original video under three minutes, with English caption. All creative approaches are encouraged, whether through animation, documentary-style interviews, or personal reflective narratives. Send your work to cz@school.edu by January 1st, 2026. We look forward to your thoughtful and imaginative contributions that bring classical philosophy to life.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94880" y="861120"/>
              <a:ext cx="10434240" cy="3906720"/>
            </p14:xfrm>
          </p:contentPart>
        </mc:Choice>
        <mc:Fallback>
          <p:pic>
            <p:nvPicPr>
              <p:cNvPr id="2" name="墨迹 1"/>
              <p:cNvPicPr/>
              <p:nvPr/>
            </p:nvPicPr>
            <p:blipFill>
              <a:blip r:embed="rId5"/>
              <a:stretch>
                <a:fillRect/>
              </a:stretch>
            </p:blipFill>
            <p:spPr>
              <a:xfrm>
                <a:off x="785520" y="851760"/>
                <a:ext cx="10452960" cy="3925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2430"/>
            <a:ext cx="10968990" cy="5857240"/>
          </a:xfrm>
          <a:ln>
            <a:solidFill>
              <a:schemeClr val="accent1"/>
            </a:solidFill>
          </a:ln>
        </p:spPr>
        <p:txBody>
          <a:bodyPr/>
          <a:lstStyle/>
          <a:p>
            <a:pPr marL="0" indent="0" algn="just">
              <a:spcAft>
                <a:spcPts val="0"/>
              </a:spcAft>
              <a:buNone/>
            </a:pPr>
            <a:r>
              <a:rPr lang="zh-CN" altLang="en-US" sz="2400">
                <a:solidFill>
                  <a:schemeClr val="tx1"/>
                </a:solidFill>
                <a:latin typeface="黑体" panose="02010609060101010101" charset="-122"/>
                <a:ea typeface="黑体" panose="02010609060101010101" charset="-122"/>
                <a:cs typeface="黑体" panose="02010609060101010101" charset="-122"/>
              </a:rPr>
              <a:t>（</a:t>
            </a:r>
            <a:r>
              <a:rPr lang="en-US" altLang="zh-CN" sz="2400">
                <a:solidFill>
                  <a:schemeClr val="tx1"/>
                </a:solidFill>
                <a:latin typeface="黑体" panose="02010609060101010101" charset="-122"/>
                <a:ea typeface="黑体" panose="02010609060101010101" charset="-122"/>
                <a:cs typeface="黑体" panose="02010609060101010101" charset="-122"/>
              </a:rPr>
              <a:t>2026</a:t>
            </a:r>
            <a:r>
              <a:rPr lang="zh-CN" altLang="en-US" sz="2400">
                <a:solidFill>
                  <a:schemeClr val="tx1"/>
                </a:solidFill>
                <a:latin typeface="黑体" panose="02010609060101010101" charset="-122"/>
                <a:ea typeface="黑体" panose="02010609060101010101" charset="-122"/>
                <a:cs typeface="黑体" panose="02010609060101010101" charset="-122"/>
              </a:rPr>
              <a:t>届雅礼月考</a:t>
            </a:r>
            <a:r>
              <a:rPr lang="en-US" altLang="zh-CN" sz="2400">
                <a:solidFill>
                  <a:schemeClr val="tx1"/>
                </a:solidFill>
                <a:latin typeface="黑体" panose="02010609060101010101" charset="-122"/>
                <a:ea typeface="黑体" panose="02010609060101010101" charset="-122"/>
                <a:cs typeface="黑体" panose="02010609060101010101" charset="-122"/>
              </a:rPr>
              <a:t>3</a:t>
            </a:r>
            <a:r>
              <a:rPr lang="zh-CN" altLang="en-US" sz="2400">
                <a:solidFill>
                  <a:schemeClr val="tx1"/>
                </a:solidFill>
                <a:latin typeface="黑体" panose="02010609060101010101" charset="-122"/>
                <a:ea typeface="黑体" panose="02010609060101010101" charset="-122"/>
                <a:cs typeface="黑体" panose="02010609060101010101" charset="-122"/>
              </a:rPr>
              <a:t>）</a:t>
            </a:r>
          </a:p>
          <a:p>
            <a:pPr marL="0" indent="457200" algn="just">
              <a:spcAft>
                <a:spcPts val="0"/>
              </a:spcAft>
              <a:buNone/>
            </a:pPr>
            <a:r>
              <a:rPr lang="en-US" altLang="zh-CN" sz="2400">
                <a:solidFill>
                  <a:schemeClr val="tx1"/>
                </a:solidFill>
                <a:latin typeface="Times New Roman" panose="02020603050405020304" charset="0"/>
                <a:ea typeface="黑体" panose="02010609060101010101" charset="-122"/>
                <a:cs typeface="Times New Roman" panose="02020603050405020304" charset="0"/>
              </a:rPr>
              <a:t>  </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你校英文报将开设</a:t>
            </a:r>
            <a:r>
              <a:rPr lang="en-US" altLang="zh-CN" sz="2400">
                <a:solidFill>
                  <a:schemeClr val="tx1"/>
                </a:solidFill>
                <a:latin typeface="Times New Roman" panose="02020603050405020304" charset="0"/>
                <a:ea typeface="黑体" panose="02010609060101010101" charset="-122"/>
                <a:cs typeface="Times New Roman" panose="02020603050405020304" charset="0"/>
              </a:rPr>
              <a:t>“Greetings Around the World”</a:t>
            </a:r>
            <a:r>
              <a:rPr lang="zh-CN" altLang="en-US" sz="2400">
                <a:solidFill>
                  <a:schemeClr val="tx1"/>
                </a:solidFill>
                <a:latin typeface="Times New Roman" panose="02020603050405020304" charset="0"/>
                <a:ea typeface="黑体" panose="02010609060101010101" charset="-122"/>
                <a:cs typeface="Times New Roman" panose="02020603050405020304" charset="0"/>
              </a:rPr>
              <a:t>专栏，旨在促进跨文化理解。假定你是李华，邀请外教</a:t>
            </a:r>
            <a:r>
              <a:rPr lang="en-US" altLang="zh-CN" sz="2400">
                <a:solidFill>
                  <a:schemeClr val="tx1"/>
                </a:solidFill>
                <a:latin typeface="Times New Roman" panose="02020603050405020304" charset="0"/>
                <a:ea typeface="黑体" panose="02010609060101010101" charset="-122"/>
                <a:cs typeface="Times New Roman" panose="02020603050405020304" charset="0"/>
              </a:rPr>
              <a:t>Chris</a:t>
            </a:r>
            <a:r>
              <a:rPr lang="zh-CN" altLang="en-US" sz="2400">
                <a:solidFill>
                  <a:schemeClr val="tx1"/>
                </a:solidFill>
                <a:latin typeface="Times New Roman" panose="02020603050405020304" charset="0"/>
                <a:ea typeface="黑体" panose="02010609060101010101" charset="-122"/>
                <a:cs typeface="Times New Roman" panose="02020603050405020304" charset="0"/>
              </a:rPr>
              <a:t>为该专栏投稿。内容包括：</a:t>
            </a: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1</a:t>
            </a:r>
            <a:r>
              <a:rPr lang="zh-CN" altLang="en-US" sz="2400">
                <a:solidFill>
                  <a:schemeClr val="tx1"/>
                </a:solidFill>
                <a:latin typeface="Times New Roman" panose="02020603050405020304" charset="0"/>
                <a:ea typeface="黑体" panose="02010609060101010101" charset="-122"/>
                <a:cs typeface="Times New Roman" panose="02020603050405020304" charset="0"/>
              </a:rPr>
              <a:t>）注意事项；</a:t>
            </a: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2</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）你的期待。</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284840" y="1309680"/>
              <a:ext cx="6759360" cy="1594800"/>
            </p14:xfrm>
          </p:contentPart>
        </mc:Choice>
        <mc:Fallback>
          <p:pic>
            <p:nvPicPr>
              <p:cNvPr id="2" name="墨迹 1"/>
              <p:cNvPicPr/>
              <p:nvPr/>
            </p:nvPicPr>
            <p:blipFill>
              <a:blip r:embed="rId5"/>
              <a:stretch>
                <a:fillRect/>
              </a:stretch>
            </p:blipFill>
            <p:spPr>
              <a:xfrm>
                <a:off x="1275480" y="1300320"/>
                <a:ext cx="6778080" cy="1613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5130"/>
            <a:ext cx="10968990" cy="5844540"/>
          </a:xfrm>
          <a:ln>
            <a:solidFill>
              <a:schemeClr val="accent1"/>
            </a:solidFill>
          </a:ln>
        </p:spPr>
        <p:txBody>
          <a:bodyPr/>
          <a:lstStyle/>
          <a:p>
            <a:pPr marL="0" indent="45720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hope this message finds you well.</a:t>
            </a:r>
            <a:r>
              <a:rPr lang="en-US" altLang="zh-CN" sz="2400">
                <a:solidFill>
                  <a:schemeClr val="tx1"/>
                </a:solidFill>
                <a:latin typeface="Times New Roman" panose="02020603050405020304" charset="0"/>
                <a:cs typeface="Times New Roman" panose="02020603050405020304" charset="0"/>
              </a:rPr>
              <a:t> On behalf of the school English newspaper, I am writing to cordially invite you to contribute to our new column, "Greetings Around the World"</a:t>
            </a:r>
            <a:r>
              <a:rPr lang="en-US" altLang="zh-CN"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rPr>
              <a:t> which aims to promote cross-cultural understanding among students.</a:t>
            </a:r>
          </a:p>
          <a:p>
            <a:pPr marL="0" indent="457200" algn="just">
              <a:buNone/>
            </a:pPr>
            <a:r>
              <a:rPr lang="en-US" altLang="zh-CN" sz="2400">
                <a:solidFill>
                  <a:schemeClr val="tx1"/>
                </a:solidFill>
                <a:latin typeface="Times New Roman" panose="02020603050405020304" charset="0"/>
                <a:cs typeface="Times New Roman" panose="02020603050405020304" charset="0"/>
              </a:rPr>
              <a:t>For the submission, we would appreciate it if your article could be around 200 words, introducing greeting customs from your home country or another culture you know well. Please include not only the expressions and gestures but also the cultural meanings behind them. The deadline for submission is October 20.</a:t>
            </a:r>
          </a:p>
          <a:p>
            <a:pPr marL="0" indent="457200" algn="just">
              <a:buNone/>
            </a:pPr>
            <a:r>
              <a:rPr lang="en-US" altLang="zh-CN" sz="2400">
                <a:solidFill>
                  <a:schemeClr val="tx1"/>
                </a:solidFill>
                <a:latin typeface="Times New Roman" panose="02020603050405020304" charset="0"/>
                <a:cs typeface="Times New Roman" panose="02020603050405020304" charset="0"/>
              </a:rPr>
              <a:t>Your unique perspective would greatly enrich our column and inspire our readers. We truly look forward to your valuable contribution.</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49960" y="866160"/>
              <a:ext cx="10437480" cy="5194080"/>
            </p14:xfrm>
          </p:contentPart>
        </mc:Choice>
        <mc:Fallback>
          <p:pic>
            <p:nvPicPr>
              <p:cNvPr id="2" name="墨迹 1"/>
              <p:cNvPicPr/>
              <p:nvPr/>
            </p:nvPicPr>
            <p:blipFill>
              <a:blip r:embed="rId5"/>
              <a:stretch>
                <a:fillRect/>
              </a:stretch>
            </p:blipFill>
            <p:spPr>
              <a:xfrm>
                <a:off x="840600" y="856800"/>
                <a:ext cx="10456200" cy="5212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6235"/>
            <a:ext cx="10968990" cy="5893435"/>
          </a:xfrm>
          <a:ln>
            <a:solidFill>
              <a:schemeClr val="accent1"/>
            </a:solidFill>
          </a:ln>
        </p:spPr>
        <p:txBody>
          <a:bodyPr>
            <a:noAutofit/>
          </a:bodyPr>
          <a:lstStyle/>
          <a:p>
            <a:pPr marL="0" indent="0" algn="just">
              <a:spcAft>
                <a:spcPts val="0"/>
              </a:spcAft>
              <a:buNone/>
            </a:pPr>
            <a:r>
              <a:rPr lang="en-US" altLang="zh-CN" sz="2000">
                <a:solidFill>
                  <a:srgbClr val="FF0000"/>
                </a:solidFill>
                <a:latin typeface="Arial" panose="020B0604020202020204" pitchFamily="34" charset="0"/>
                <a:cs typeface="Arial" panose="020B0604020202020204" pitchFamily="34" charset="0"/>
              </a:rPr>
              <a:t>18.4 </a:t>
            </a:r>
            <a:r>
              <a:rPr lang="zh-CN" altLang="en-US" sz="2000">
                <a:solidFill>
                  <a:srgbClr val="FF0000"/>
                </a:solidFill>
                <a:latin typeface="Arial" panose="020B0604020202020204" pitchFamily="34" charset="0"/>
                <a:cs typeface="Arial" panose="020B0604020202020204" pitchFamily="34" charset="0"/>
              </a:rPr>
              <a:t>全身行动与姿势调节</a:t>
            </a:r>
          </a:p>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站姿</a:t>
            </a: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upright</a:t>
            </a:r>
            <a:r>
              <a:rPr lang="zh-CN" altLang="en-US" sz="2000" u="sng">
                <a:solidFill>
                  <a:schemeClr val="tx1"/>
                </a:solidFill>
                <a:latin typeface="Arial" panose="020B0604020202020204" pitchFamily="34" charset="0"/>
                <a:cs typeface="Arial" panose="020B0604020202020204" pitchFamily="34" charset="0"/>
              </a:rPr>
              <a:t>站直</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Please ensure students</a:t>
            </a:r>
            <a:r>
              <a:rPr lang="en-US" altLang="zh-CN" sz="2000" u="sng">
                <a:solidFill>
                  <a:schemeClr val="tx1"/>
                </a:solidFill>
                <a:latin typeface="Arial" panose="020B0604020202020204" pitchFamily="34" charset="0"/>
                <a:cs typeface="Arial" panose="020B0604020202020204" pitchFamily="34" charset="0"/>
              </a:rPr>
              <a:t>         </a:t>
            </a:r>
            <a:r>
              <a:rPr lang="en-US" altLang="zh-CN" sz="2000">
                <a:solidFill>
                  <a:schemeClr val="tx1"/>
                </a:solidFill>
                <a:latin typeface="Arial" panose="020B0604020202020204" pitchFamily="34" charset="0"/>
                <a:cs typeface="Arial" panose="020B0604020202020204" pitchFamily="34" charset="0"/>
              </a:rPr>
              <a:t>(stand) upright in the line. </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Chopsticks set upright are a bad omen; it resembles incense at a funeral. </a:t>
            </a:r>
          </a:p>
          <a:p>
            <a:pPr marL="0" indent="0" algn="just">
              <a:spcAft>
                <a:spcPts val="0"/>
              </a:spcAft>
              <a:buNone/>
            </a:pPr>
            <a:r>
              <a:rPr lang="zh-CN" altLang="en-US" sz="2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尝试翻译：</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请给我拍一张竖屏的、横屏的照片。</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欢迎乘坐中国南方航空公司的航班。请系好安全带，收起小桌板，并将座椅靠背调整至直立。</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Stow Headrest For Taxi, Takeoff, and Landing. </a:t>
            </a: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on tiptoe(s)</a:t>
            </a:r>
            <a:r>
              <a:rPr lang="zh-CN" altLang="en-US" sz="2000" u="sng">
                <a:solidFill>
                  <a:schemeClr val="tx1"/>
                </a:solidFill>
                <a:latin typeface="Arial" panose="020B0604020202020204" pitchFamily="34" charset="0"/>
                <a:cs typeface="Arial" panose="020B0604020202020204" pitchFamily="34" charset="0"/>
              </a:rPr>
              <a:t>踮脚站</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他踮起脚尖，试图去拿最上面书架的一本书，没想到却把书架推倒了。</a:t>
            </a:r>
          </a:p>
          <a:p>
            <a:pPr marL="0" indent="0" algn="just">
              <a:buNone/>
            </a:pPr>
            <a:endParaRPr lang="zh-CN" altLang="en-US" sz="2000">
              <a:solidFill>
                <a:schemeClr val="tx1"/>
              </a:solidFill>
              <a:latin typeface="Arial" panose="020B0604020202020204" pitchFamily="34" charset="0"/>
              <a:cs typeface="Arial" panose="020B0604020202020204" pitchFamily="3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3400" y="1109520"/>
              <a:ext cx="10517760" cy="3784680"/>
            </p14:xfrm>
          </p:contentPart>
        </mc:Choice>
        <mc:Fallback>
          <p:pic>
            <p:nvPicPr>
              <p:cNvPr id="2" name="墨迹 1"/>
              <p:cNvPicPr/>
              <p:nvPr/>
            </p:nvPicPr>
            <p:blipFill>
              <a:blip r:embed="rId5"/>
              <a:stretch>
                <a:fillRect/>
              </a:stretch>
            </p:blipFill>
            <p:spPr>
              <a:xfrm>
                <a:off x="644040" y="1100160"/>
                <a:ext cx="10536480" cy="3803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650"/>
            <a:ext cx="10968990" cy="5875020"/>
          </a:xfrm>
          <a:ln>
            <a:solidFill>
              <a:schemeClr val="accent1"/>
            </a:solidFill>
          </a:ln>
        </p:spPr>
        <p:txBody>
          <a:bodyPr/>
          <a:lstStyle/>
          <a:p>
            <a:pPr marL="0" indent="0">
              <a:buNone/>
            </a:pPr>
            <a:r>
              <a:rPr lang="en-US" altLang="zh-CN" sz="2000">
                <a:solidFill>
                  <a:schemeClr val="tx1"/>
                </a:solidFill>
              </a:rPr>
              <a:t>lean (rest) against </a:t>
            </a:r>
            <a:r>
              <a:rPr lang="zh-CN" altLang="en-US" sz="2000">
                <a:solidFill>
                  <a:schemeClr val="tx1"/>
                </a:solidFill>
              </a:rPr>
              <a:t>倚靠</a:t>
            </a:r>
          </a:p>
          <a:p>
            <a:pPr marL="0" indent="0">
              <a:buNone/>
            </a:pPr>
            <a:r>
              <a:rPr lang="en-US" altLang="zh-CN" sz="2000">
                <a:solidFill>
                  <a:schemeClr val="tx1"/>
                </a:solidFill>
              </a:rPr>
              <a:t>He leaned against the wall, lost in thought. </a:t>
            </a:r>
          </a:p>
          <a:p>
            <a:pPr marL="0" indent="0">
              <a:buNone/>
            </a:pPr>
            <a:r>
              <a:rPr lang="en-US" altLang="zh-CN" sz="2000">
                <a:solidFill>
                  <a:schemeClr val="tx1"/>
                </a:solidFill>
              </a:rPr>
              <a:t>The words on the wall read: no leaning. </a:t>
            </a:r>
          </a:p>
          <a:p>
            <a:pPr marL="0" indent="0">
              <a:buNone/>
            </a:pPr>
            <a:endParaRPr lang="en-US" altLang="zh-CN" sz="2000">
              <a:solidFill>
                <a:schemeClr val="tx1"/>
              </a:solidFill>
            </a:endParaRPr>
          </a:p>
        </p:txBody>
      </p:sp>
      <p:pic>
        <p:nvPicPr>
          <p:cNvPr id="4" name="图片 3" descr="Screenshot_20251227_104821_cn.dictcn.android.digi"/>
          <p:cNvPicPr>
            <a:picLocks noChangeAspect="1"/>
          </p:cNvPicPr>
          <p:nvPr/>
        </p:nvPicPr>
        <p:blipFill>
          <a:blip r:embed="rId4"/>
          <a:stretch>
            <a:fillRect/>
          </a:stretch>
        </p:blipFill>
        <p:spPr>
          <a:xfrm>
            <a:off x="831215" y="2092960"/>
            <a:ext cx="5788025" cy="384492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766440" y="776880"/>
              <a:ext cx="8304480" cy="4739400"/>
            </p14:xfrm>
          </p:contentPart>
        </mc:Choice>
        <mc:Fallback>
          <p:pic>
            <p:nvPicPr>
              <p:cNvPr id="2" name="墨迹 1"/>
              <p:cNvPicPr/>
              <p:nvPr/>
            </p:nvPicPr>
            <p:blipFill>
              <a:blip r:embed="rId6"/>
              <a:stretch>
                <a:fillRect/>
              </a:stretch>
            </p:blipFill>
            <p:spPr>
              <a:xfrm>
                <a:off x="757080" y="767520"/>
                <a:ext cx="8323200" cy="4758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7820"/>
            <a:ext cx="10968990" cy="5911850"/>
          </a:xfrm>
          <a:ln>
            <a:solidFill>
              <a:schemeClr val="accent1"/>
            </a:solidFill>
          </a:ln>
        </p:spPr>
        <p:txBody>
          <a:bodyPr>
            <a:noAutofit/>
          </a:bodyPr>
          <a:lstStyle/>
          <a:p>
            <a:pPr marL="0" indent="0" algn="just">
              <a:spcAft>
                <a:spcPts val="0"/>
              </a:spcAft>
              <a:buNone/>
            </a:pPr>
            <a:r>
              <a:rPr lang="en-US" altLang="zh-CN" sz="2000">
                <a:solidFill>
                  <a:schemeClr val="tx1"/>
                </a:solidFill>
              </a:rPr>
              <a:t>shift one’s weight</a:t>
            </a:r>
            <a:r>
              <a:rPr lang="zh-CN" altLang="en-US" sz="2000">
                <a:solidFill>
                  <a:schemeClr val="tx1"/>
                </a:solidFill>
              </a:rPr>
              <a:t>换支撑脚（表示紧张、不耐烦等）</a:t>
            </a:r>
          </a:p>
          <a:p>
            <a:pPr marL="0" indent="0" algn="just">
              <a:spcAft>
                <a:spcPts val="0"/>
              </a:spcAft>
              <a:buNone/>
            </a:pPr>
            <a:r>
              <a:rPr lang="en-US" altLang="zh-CN" sz="2000">
                <a:solidFill>
                  <a:schemeClr val="tx1"/>
                </a:solidFill>
              </a:rPr>
              <a:t>He shifted his weight from one foot to the other. </a:t>
            </a:r>
          </a:p>
          <a:p>
            <a:pPr marL="0" indent="0" algn="just">
              <a:spcAft>
                <a:spcPts val="0"/>
              </a:spcAft>
              <a:buNone/>
            </a:pPr>
            <a:r>
              <a:rPr lang="en-US" altLang="zh-CN" sz="2000">
                <a:solidFill>
                  <a:schemeClr val="tx1"/>
                </a:solidFill>
              </a:rPr>
              <a:t>(pull one’s weight?)</a:t>
            </a:r>
          </a:p>
          <a:p>
            <a:pPr marL="0" indent="0" algn="just">
              <a:spcAft>
                <a:spcPts val="0"/>
              </a:spcAft>
              <a:buNone/>
            </a:pPr>
            <a:r>
              <a:rPr lang="zh-CN" altLang="en-US" sz="2000">
                <a:solidFill>
                  <a:schemeClr val="tx1"/>
                </a:solidFill>
              </a:rPr>
              <a:t>如果我们想让项目成功，就必须每人都尽力。</a:t>
            </a:r>
          </a:p>
          <a:p>
            <a:pPr marL="0" indent="0" algn="just">
              <a:spcAft>
                <a:spcPts val="0"/>
              </a:spcAft>
              <a:buNone/>
            </a:pPr>
            <a:r>
              <a:rPr lang="en-US" altLang="zh-CN" sz="2000">
                <a:solidFill>
                  <a:schemeClr val="tx1"/>
                </a:solidFill>
              </a:rPr>
              <a:t>plant one’s feet firmly</a:t>
            </a:r>
            <a:r>
              <a:rPr lang="zh-CN" altLang="en-US" sz="2000">
                <a:solidFill>
                  <a:schemeClr val="tx1"/>
                </a:solidFill>
              </a:rPr>
              <a:t>稳稳站立</a:t>
            </a:r>
          </a:p>
          <a:p>
            <a:pPr marL="0" indent="0" algn="just">
              <a:spcAft>
                <a:spcPts val="0"/>
              </a:spcAft>
              <a:buNone/>
            </a:pPr>
            <a:r>
              <a:rPr lang="en-US" altLang="zh-CN" sz="2000">
                <a:solidFill>
                  <a:schemeClr val="tx1"/>
                </a:solidFill>
              </a:rPr>
              <a:t>He planted (dug) his feet on the start line, ready to burst (explode) forth. </a:t>
            </a:r>
          </a:p>
          <a:p>
            <a:pPr marL="0" indent="0" algn="just">
              <a:spcAft>
                <a:spcPts val="0"/>
              </a:spcAft>
              <a:buNone/>
            </a:pPr>
            <a:r>
              <a:rPr lang="zh-CN" altLang="en-US" sz="2000">
                <a:solidFill>
                  <a:schemeClr val="tx1"/>
                </a:solidFill>
              </a:rPr>
              <a:t>坐姿</a:t>
            </a:r>
          </a:p>
          <a:p>
            <a:pPr marL="0" indent="0" algn="just">
              <a:spcAft>
                <a:spcPts val="0"/>
              </a:spcAft>
              <a:buNone/>
            </a:pPr>
            <a:r>
              <a:rPr lang="en-US" altLang="zh-CN" sz="2000">
                <a:solidFill>
                  <a:schemeClr val="tx1"/>
                </a:solidFill>
              </a:rPr>
              <a:t>slouch</a:t>
            </a:r>
            <a:r>
              <a:rPr lang="zh-CN" altLang="en-US" sz="2000">
                <a:solidFill>
                  <a:schemeClr val="tx1"/>
                </a:solidFill>
              </a:rPr>
              <a:t>懒散坐（走）</a:t>
            </a:r>
          </a:p>
          <a:p>
            <a:pPr marL="0" indent="0" algn="just">
              <a:spcAft>
                <a:spcPts val="0"/>
              </a:spcAft>
              <a:buNone/>
            </a:pPr>
            <a:r>
              <a:rPr lang="en-US" altLang="zh-CN" sz="2000">
                <a:solidFill>
                  <a:schemeClr val="tx1"/>
                </a:solidFill>
              </a:rPr>
              <a:t>He slouched on the couch watching TV. </a:t>
            </a:r>
          </a:p>
          <a:p>
            <a:pPr marL="0" indent="0" algn="just">
              <a:spcAft>
                <a:spcPts val="0"/>
              </a:spcAft>
              <a:buNone/>
            </a:pPr>
            <a:r>
              <a:rPr lang="en-US" altLang="zh-CN" sz="2000">
                <a:solidFill>
                  <a:schemeClr val="tx1"/>
                </a:solidFill>
              </a:rPr>
              <a:t>perch</a:t>
            </a:r>
            <a:r>
              <a:rPr lang="zh-CN" altLang="en-US" sz="2000">
                <a:solidFill>
                  <a:schemeClr val="tx1"/>
                </a:solidFill>
              </a:rPr>
              <a:t>轻坐</a:t>
            </a:r>
          </a:p>
          <a:p>
            <a:pPr marL="0" indent="0" algn="just">
              <a:spcAft>
                <a:spcPts val="0"/>
              </a:spcAft>
              <a:buNone/>
            </a:pPr>
            <a:r>
              <a:rPr lang="en-US" altLang="zh-CN" sz="2000">
                <a:solidFill>
                  <a:schemeClr val="tx1"/>
                </a:solidFill>
              </a:rPr>
              <a:t>She perched on the edge of the chair. </a:t>
            </a:r>
          </a:p>
          <a:p>
            <a:pPr marL="0" indent="0" algn="just">
              <a:spcAft>
                <a:spcPts val="0"/>
              </a:spcAft>
              <a:buNone/>
            </a:pPr>
            <a:r>
              <a:rPr lang="en-US" altLang="zh-CN" sz="2000">
                <a:solidFill>
                  <a:schemeClr val="tx1"/>
                </a:solidFill>
              </a:rPr>
              <a:t>(</a:t>
            </a:r>
            <a:r>
              <a:rPr lang="zh-CN" altLang="en-US" sz="2000">
                <a:solidFill>
                  <a:schemeClr val="tx1"/>
                </a:solidFill>
              </a:rPr>
              <a:t>主要指鸟栖息）</a:t>
            </a:r>
            <a:r>
              <a:rPr lang="en-US" altLang="zh-CN" sz="2000">
                <a:solidFill>
                  <a:schemeClr val="tx1"/>
                </a:solidFill>
              </a:rPr>
              <a:t>The bird was perching on the fence.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65920" y="760320"/>
              <a:ext cx="10904760" cy="4564080"/>
            </p14:xfrm>
          </p:contentPart>
        </mc:Choice>
        <mc:Fallback>
          <p:pic>
            <p:nvPicPr>
              <p:cNvPr id="2" name="墨迹 1"/>
              <p:cNvPicPr/>
              <p:nvPr/>
            </p:nvPicPr>
            <p:blipFill>
              <a:blip r:embed="rId5"/>
              <a:stretch>
                <a:fillRect/>
              </a:stretch>
            </p:blipFill>
            <p:spPr>
              <a:xfrm>
                <a:off x="556560" y="750960"/>
                <a:ext cx="10923480" cy="4582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1009</Words>
  <Application>Microsoft Office PowerPoint</Application>
  <PresentationFormat>宽屏</PresentationFormat>
  <Paragraphs>72</Paragraphs>
  <Slides>12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12</vt:i4>
      </vt:variant>
    </vt:vector>
  </HeadingPairs>
  <TitlesOfParts>
    <vt:vector size="18" baseType="lpstr">
      <vt:lpstr>黑体</vt:lpstr>
      <vt:lpstr>微软雅黑</vt:lpstr>
      <vt:lpstr>Arial</vt:lpstr>
      <vt:lpstr>Times New Roman</vt:lpstr>
      <vt:lpstr>Wingdings</vt:lpstr>
      <vt:lpstr>WPS</vt:lpstr>
      <vt:lpstr>《读后续写工具箱》二十四</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193</cp:revision>
  <dcterms:created xsi:type="dcterms:W3CDTF">2019-06-19T02:08:00Z</dcterms:created>
  <dcterms:modified xsi:type="dcterms:W3CDTF">2025-12-29T02:27:07Z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1E0971E2F6DB42A0A814F01400E291CE_11</vt:lpwstr>
  </property>
</Properties>
</file>