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ink/ink1.xml" ContentType="application/inkml+xml"/>
  <Override PartName="/ppt/tags/tag77.xml" ContentType="application/vnd.openxmlformats-officedocument.presentationml.tags+xml"/>
  <Override PartName="/ppt/tags/tag78.xml" ContentType="application/vnd.openxmlformats-officedocument.presentationml.tags+xml"/>
  <Override PartName="/ppt/ink/ink2.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63" r:id="rId3"/>
    <p:sldId id="257" r:id="rId4"/>
    <p:sldId id="258" r:id="rId5"/>
    <p:sldId id="259" r:id="rId6"/>
    <p:sldId id="260" r:id="rId7"/>
    <p:sldId id="261" r:id="rId8"/>
    <p:sldId id="262" r:id="rId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31" d="100"/>
          <a:sy n="31" d="100"/>
        </p:scale>
        <p:origin x="544" y="24"/>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6-01-15T01:23:12.182"/>
    </inkml:context>
    <inkml:brush xml:id="br0">
      <inkml:brushProperty name="width" value="0.05292" units="cm"/>
      <inkml:brushProperty name="height" value="0.05292" units="cm"/>
      <inkml:brushProperty name="color" value="#FF0000"/>
    </inkml:brush>
  </inkml:definitions>
  <inkml:trace contextRef="#ctx0" brushRef="#br0">10052 12812 0,'0'0'0,"0"0"0,0 0 0,24 6 16,-24-6-16,30 5 0,-11-1 16,0-1-16,1 1 0,9 0 15,4-1-15,6 2 0,4 0 16,8 0-16,7 0 16,9 1-16,-4-1 0,14 1 0,1-1 15,11 2-15,-2-1 0,13-2 16,-2-3-16,-3-1 0,-2 1 0,44 0 15,-9 1-15,-10 0 0,-7 0 16,-1-3-16,1-2 0,-4-1 16,-2-1-16,6 0 0,5 1 15,-2 2-15,-3 2 0,5-3 16,3-1-16,-2-1 0,-2-1 16,11 1-16,8 0 15,-18-2-15,-9 0 0,6 2 0,3 0 16,-2 1-16,0 1 0,16-2 15,11 0 1,18-3-16,14-2 0,-45 2 0,-30 1 0,16 0 16,12 0-1,-9 3-15,-8 3 0,9-2 0,4-1 16,-10-2-16,-9-1 0,8 4 16,3 2-16,-10-2 0,-7 0 0,8 0 15,5 0-15,0-4 16,0-1-16,8 1 0,7 1 15,-20 3-15,-14 3 0,6-6 16,4-1-16,-1-3 0,1 0 0,7 3 16,7 1-16,-8 1 0,-6 0 15,3-4-15,2-4 0,-5 6 16,-3 4-16,6 3 0,5 0 16,-6-6-16,-5-7 0,7 4 15,3 3-15,-7 1 0,-4 0 0,2-2 16,2-3-16,-3 8 0,-1 3 15,0-4-15,1-2 0,1 1 16,1 0-16,3 3 0,-1 0 16,-7-3-16,-3-2 0,-1 2 15,2 2-15,-3 1 0,-1 0 0,-1 0 16,0-1-16,-5-1 16,-4 1-16,4-1 0,3 0 15,-7 0-15,-4-1 0,2-1 16,1-1-16,-3 2 0,-2 1 0,2 0 15,1 0-15,-3 2 0,-1 0 16,-2-2-16,0 0 0,-4 2 16,-2 0-16,0 0 0,0 1 15,-3-4-15,-1-4 0,-1 6 16,1 5-16,-2-3 0,0 0 16,-1 0-16,0 0 0,1 1 0,-2 0 15,-1 0-15,0 0 16,-4 3-16,-3 2 0,2-3 0,1-2 15,-3-2-15,0 0 0,-1 2 16,-1 3-16,-3-2 0,-1-1 16,0 6-16,-1 3 0,0-5 15,-1-2-15,0-1 0,0 0 16,-4 1-16,0-2 0,0 4 16,2 3-16,-6-1 0,-3 1 0,1-4 15,1-1-15,-14 0 0,2 1 16,-1-1-16,-2 0 15,3-3-15,2-2 0,-7 6 0,-3 3 16,-1-3-16,0 1 0,0-2 16,1-1-16,-3-1 0,-2 0 15,-1 0-15,-1-1 0,-1 1 16,-1 1-16,-2-2 0,0 0 16,-4 1-16,0 0 0,-3-1 15,0-1-15,-7 1 0,-2 1 0,2-1 16,1 0-16,4 0 0</inkml:trace>
  <inkml:trace contextRef="#ctx0" brushRef="#br0" timeOffset="14747.0474">5578 12846 0,'0'0'0,"0"0"0,0 0 16,7 32-16,-7-32 0,2 39 0,-1-14 15,2 2-15,-1 1 0,2 9 16,-1 0-16,1 4 16,-3-2-16,1-5 0,-1-5 15,0-3-15,0-4 0,-1-4 16,-1-5-16,0-5 0,0-3 0,-2-2 15,3 0-15,-2 0 0</inkml:trace>
  <inkml:trace contextRef="#ctx0" brushRef="#br0" timeOffset="15118.4439">5512 12787 0,'0'0'0,"0"0"0,0 0 16,26-12-16,-26 12 0,37-17 15,-8 7-15,6 1 0,9-2 16,9-3-16,-4 3 0,14-3 16,4 1-16,-6 3 0,-3 1 0,8 2 15,-6 3-15,1 4 0,-11 1 16,-5 8-16,-2 4 16,-11 2-16,-7 1 0,-5 12 0,-4 7 15,-4 2 1,-2 1-16,-5 8 0,-2 9 15,0-3-15,-2-3 0,-1 9 16,-1-1-16,-2-8 0,1-4 0,-2 20 16,-2-7-16,1-29 0,-2-4 15,-5 10-15,1-7 0,4-14 16,-3-2-16,-2-5 0,-5-4 16,1-5-16,2-1 0,-3-13 0,1-11 15,-2-3-15,-1-5 0,4 9 16,5 6-16,1 5 0</inkml:trace>
  <inkml:trace contextRef="#ctx0" brushRef="#br0" timeOffset="15303.3142">6136 12728 0,'0'0'0,"0"0"0,0 0 16,-9 33-16,9-33 0,-16 40 15,3-12-15,-1 1 0,1 2 0,-6 10 16,0 1-16,-6 7 0,0-5 16,-3-3-16,2-3 0,-4-3 0,3-8 0,5-5 15,6-6-15,2-2 0</inkml:trace>
  <inkml:trace contextRef="#ctx0" brushRef="#br0" timeOffset="15488.3417">5798 12855 0,'0'0'16,"0"0"-16,0 0 0,0 0 16,24 20-16,-24-20 0,24 23 0,-10-9 15,-1 2-15,2 0 0,-2 1 16,6 5-16,0 0 0,1-1 16,2 1-1,0-6-15,0-2 0,-3-2 16,-3-2-16,-1-2 0</inkml:trace>
  <inkml:trace contextRef="#ctx0" brushRef="#br0" timeOffset="15688.6224">6366 12737 0,'0'0'0,"0"0"0,0 0 15,0 0 1,-7 23-16,7-23 0,-11 33 15,3-12-15,-4 4 0,-1 1 16,-3 2-16,-3 8 0,0-1 0,0 1 16,0-2-1,1-2-15,-2-2 0,1-1 16,4-8-16,1-3 0,4-4 0,2-2 16</inkml:trace>
  <inkml:trace contextRef="#ctx0" brushRef="#br0" timeOffset="15851.5213">6189 12913 0,'0'0'0,"0"0"15,16 19-15,-6-8 0,-1 1 16,2 2-16,0 4 0,4 6 0,-1 1 16,4 0-16,4 0 15,-2-3-15,1-4 0,-2 2 0,-2-5 16,-3-2-16</inkml:trace>
  <inkml:trace contextRef="#ctx0" brushRef="#br0" timeOffset="16352.91">7014 12655 0,'0'0'0,"0"0"0,0 0 15,0 0-15,0 0 0,0 0 16,0 0-16,-20 17 0,20-17 0,-25 22 31,6-5-31,-1 0 0,2 0 16,3-1-16,2-1 0,3 0 16,-1-2-16,1 2 0,3-1 0,5-2 0,3 0 15,2-4-15,4-1 0,6-1 16,4-1-16,2-2 0,-1-2 0,4 0 15,4-2-15,-2 0 0,-2-2 16,1 0-16,-1 2 0,-7 0 16,-2 0-16,-3 1 0,-4 0 15,-2 3-15,-2 3 16,-11 3-16,-4 1 0,-6 2 16,-1 1-16,-5 3 0,-6 2 0,-4 3 0,1 1 0,0 0 15,2 2-15,-3 1 16,4-5-16,8-3 0,7-5 15,6-3-15,4-2 0,8-3 16,7-1-16,2 0 0,4-2 16,7-3-16,7-3 0,1-1 15,3 0-15,4-3 16,2-1-16,-2 0 0,-4 0 16,4-3-16,-1 0 0,-11 1 0,-7 1 15,-4 2-15,-3 2 0,-2 2 16</inkml:trace>
  <inkml:trace contextRef="#ctx0" brushRef="#br0" timeOffset="16506.7839">6757 13374 0,'0'0'0,"0"0"0,0 0 0,0 0 15,33-2-15,-12-4 16,5-3-16,7-4 15,6-7-15,-1 0 0,-1 0 0,4-2 0,1 0 16,-9 4-16</inkml:trace>
  <inkml:trace contextRef="#ctx0" brushRef="#br0" timeOffset="16908.2188">7509 12586 0,'0'0'0,"0"0"0,0 0 16,0 0-16,-19 12 0,19-12 16,-18 18-16,18-18 0,-17 21 0,8-10 31,1 2-31,3-2 0,1 1 16,6-2-16,3 0 0,2-2 0,1-1 15,7-2-15,4-1 0,6 0 16,2-3-16,4-1 0,4 0 15,-2-2-15,-4-1 0,4 0 16,-3-1-16,-4 2 0,-5 1 0,-6 1 16,-4 0-16,-7 4 0,-5 3 0,-5 4 15,-5 3-15,-6 3 0,-4 2 16,-10 10-16,-3 3 0,-2 0 16,-2 1-16,-8 9 0,3 1 15,0-3-15,1-3 0,-5 4 16,1-1-1,5-9 1,1-7-16,10-8 0,8-6 0,6-3 16,2-1-16,4-1 0</inkml:trace>
  <inkml:trace contextRef="#ctx0" brushRef="#br0" timeOffset="17124.4802">7300 12910 0,'0'0'0,"0"0"15,0 0-15,0 0 0,36 13 0,-36-13 16,33 13-16,-12-5 0,3 0 16,5 0-16,-1 0 0,12 3 15,1-1-15,2 0 16,3 1-16,-2-1 0,-2-1 16,6 3-1,-7-1-15,2-2 0,-5-2 0,-9-2 16,-6 0-1,-5-3-15</inkml:trace>
  <inkml:trace contextRef="#ctx0" brushRef="#br0" timeOffset="17324.6291">7511 13215 0,'0'0'0,"0"0"0,0 0 15,6 24-15,-6-24 0,4 23 0,-2-9 16,0 1-16,-1 1 0,1 1 16,0 0-16,0 3 0,1-2 0,1-4 15,-2-2-15,0-4 0,0-2 0,-1-2 16,0 0-16,0 0 0</inkml:trace>
  <inkml:trace contextRef="#ctx0" brushRef="#br0" timeOffset="17578.8041">7620 13252 0,'0'0'0,"0"0"0,0 0 15,0 0-15,30-1 0,-30 1 16,25 0-16,-25 0 0,27 3 0,-15 1 16,1-1-16,-1 1 15,1 0-15,-3 2 0,0-1 0,-1 2 16,-2-1-16,-3 4 0,-2 1 0,-2 0 0,-1 3 15,-2 0-15,-1 2 16,-6 2-16,-3-3 0,-1 0 0,-2-1 16,-1-2-16,1-3 0,0-3 15,1-5-15,4 0 0,-1 0 16,3-1-16</inkml:trace>
  <inkml:trace contextRef="#ctx0" brushRef="#br0" timeOffset="17795.0919">8215 12853 0,'0'0'0,"0"0"16,0 0-16,0 0 0,23 13 0,-17-7 0,1 1 16,-2 3-16,0 2 0,-2 1 15,-1 2-15,-1 1 0,-1 0 16,-1 2-16,0 0 15,-1 0-15,0-2 0,-2 2 16,1-3-16,-1-4 0,-2-5 16,1 0-16,0-2 0,2 1 15</inkml:trace>
  <inkml:trace contextRef="#ctx0" brushRef="#br0" timeOffset="18042.6073">8278 12831 0,'0'0'0,"0"0"0,0 0 16,0 0-16,33-8 0,-33 8 15,36-11 1,-13 4-16,4 1 0,3 0 16,3-1-16,7-1 0,-3 0 0,10 0 15,-1 1-15,-3 2 0,-1 3 16,-5 1-16,-1 2 0,-5 1 16,-4 1-16,-4 2 15,-3 3-15,-4 1 0,-4-1 0,-6 2 16,-4 2-16,-4 2 0,-3 0 0,-6 0 0,-6 0 15,-4-1-15,-4 0 0,-5-3 16,-2-3-16,6-1 0,5-1 16,3-1-16</inkml:trace>
  <inkml:trace contextRef="#ctx0" brushRef="#br0" timeOffset="18381.1347">8557 12587 0,'0'0'0,"0"0"0,0 0 0,0 0 16,0 0-16,13 29 0,-13-29 15,4 32-15,-4-11 0,-1 4 16,-2 2-16,0 4 0,-2 1 0,-2 11 0,0-1 16,0-2-16,-1 1 0,-3 4 0,2-4 15,4-2-15,-1-6 0,5-1 16,3-3-16,3-4 0,1-1 15,4-3-15,2-2 0,4-2 16,1-3-16,10 1 31,6-1-31,0-2 0,0-1 0,5 0 16,-1-1-16,-5-1 0,-3-2 0,-2-1 16,-1-2-1,-4-1-15,-3 0 0,-4-1 0,-5-2 16,-7-5-16,-4-2 0,-2-2 0,-3-2 15,2 2-15,0 2 0,1 2 16</inkml:trace>
  <inkml:trace contextRef="#ctx0" brushRef="#br0" timeOffset="18597.4923">8742 13036 0,'0'0'0,"0"0"0,0 0 15,0 0-15,0 0 0,-1 30 16,1-30-16,-3 31 0,1-13 0,-4 4 15,0 3-15,-3 0 0,-2 3 0,-5 9 16,0 0-16,0-3 0,2-2 16,-5 4-16,0-3 15,-3-5-15,-1-4 0,1-6 0,0-5 16,1-5-16,3-5 0,2 0 16,3-1-1,4 0-15</inkml:trace>
  <inkml:trace contextRef="#ctx0" brushRef="#br0" timeOffset="18782.4587">8266 13165 0,'0'0'0,"0"0"0,0 0 0,0 0 16,0 0-16,0 0 0,35 1 0,-35-1 0,38-1 16,-14-1-16,6-2 15,2 0-15,1-2 0,12-3 16,3 1-16,-1-3 0,2-1 0,9-4 15,-2 0 1,-11 3-16,-7 3 0,-8 1 0</inkml:trace>
  <inkml:trace contextRef="#ctx0" brushRef="#br0" timeOffset="19030.1018">9390 12579 0,'0'0'16,"0"0"-16,0 0 0,0 0 15,0 0-15,-6 23 0,6-23 0,-15 27 16,15-27-16,-25 36 0,11-13 16,-1 2-16,-1 2 15,0-1-15,-1 0 0,-4 4 16,5-2-16,-2 0 15,4-5-15,0-7 0,2-6 16,4-3-16,0-1 16,2-2-16</inkml:trace>
  <inkml:trace contextRef="#ctx0" brushRef="#br0" timeOffset="19215.1431">9412 12715 0,'0'0'0,"0"0"0,0 0 16,26 8-16,-26-8 0,31 9 0,-12-2 15,2 0-15,2 1 16,0 1-16,1 0 0,5 3 0,-4 0 16,1-1-16,-2 0 0,3 0 15,-1-3-15,-6-1 0,-4 0 16,-8-1-16,-6 1 0,0-2 0,0-1 16,0 0-16</inkml:trace>
  <inkml:trace contextRef="#ctx0" brushRef="#br0" timeOffset="19431.4907">9207 12964 0,'0'0'16,"0"0"-16,0 0 0,0 0 0,0 0 16,29 10-16,-29-10 15,37 4-15,-37-4 0,42 0 0,-17 0 16,1 0-16,0 0 0,7 0 15,-1-2-15,-2 2 0,-2-1 16,-2 0-16,-3 0 0,-6 1 0,-2 0 0,-6 1 16,-6 0-16,0-1 0,-1 1 15,1-1-15</inkml:trace>
  <inkml:trace contextRef="#ctx0" brushRef="#br0" timeOffset="19632.2114">9149 13161 0,'0'0'0,"0"0"16,0 0-16,0 0 0,29 4 0,-29-4 15,35 3-15,-12-2 0,3-2 16,2 0-16,4 0 0,0 0 16,0 0-16,9-1 0,0-1 15,4-1-15,-4 0 0,-6-2 0,-4 0 16,-6-1-16,-4-2 0,-3 2 0,-4 1 15,-3 2-15</inkml:trace>
  <inkml:trace contextRef="#ctx0" brushRef="#br0" timeOffset="19848.5433">9415 12990 0,'0'0'0,"0"0"15,0 0-15,0 0 0,0 0 0,0 0 16,0 0-16,15 27 0,-15-27 15,8 25-15,-8-25 0,7 31 16,-4-15-16,0 1 0,2 2 16,-3-1-16,-1 1 15,-1 0-15,-1 0 16,-1-1-16,0-3 0,-2 3 0,1-2 16,0-3-16,0-1 0,1-1 15</inkml:trace>
  <inkml:trace contextRef="#ctx0" brushRef="#br0" timeOffset="20001.7888">9219 13347 0,'0'0'0,"0"0"15,0 0-15,0 0 0,0 0 0,29 6 16,-29-6-16,42 4 0,-15-2 16,5-1-16,3-2 15,4-1-15,1-1 0,14-3 16,14-1-16,-7 0 15,-3-1-15,-3 0 0,-12 2 16,-10 2-16</inkml:trace>
  <inkml:trace contextRef="#ctx0" brushRef="#br0" timeOffset="94348.9991">5803 15762 0,'0'0'0,"0"0"0,0 0 15,0 0-15,0 0 0,0 0 0,20-4 16,-20 4-16,0 0 0,0 0 0,28-2 16,-28 2-16,26 1 0,-9-1 15,3-1-15,-1 1 0,6 0 0,1 0 16,6 0-16,10 0 15,1 0-15,4 0 0,6-1 16,10 1-16,-4 3 0,17 0 0,4-1 16,-6-2-1,-1-1-15,20 1 0,6 3 16,-11-1-16,-11 0 0,43-1 16,12 2-16,-15-2 0,-10 0 15,0-3-15,0-1 0,-9 2 16,-5 1-16,8-2 0,6 0 0,-9-1 15,-6-1-15,5 0 16,4-1-16,-10 1 0,-9 1 0,9-1 0,4-1 16,-12 1-16,-7-1 0,3-2 15,0-1-15,-7 3 0,-7 1 0,4-2 16,5 0-16,-12-1 16,-8-2-16,0 0 0,0 1 0,-7 1 0,-4 2 15,-1 0-15,0 2 0,-6 1 31,-4 2-31,-1-2 0,0-1 16,-1 0-16,0 0 0,-8 3 16,-6 0-16,-4 1 0,-3 1 0,-1-1 15,-1 1-15,-5 0 0,-1 1 16,-7 2-16,-2 1 0,-6-3 16,-3-2-16,3-1 0,5 1 15,2 0-15</inkml:trace>
  <inkml:trace contextRef="#ctx0" brushRef="#br0" timeOffset="98394.7017">10807 15831 0,'0'0'0,"0"0"0,0 0 0,0 0 0,27-8 15,-15 5-15,3 2 0,3-2 16,1 0-16,14 0 16,9-1-16,2 0 15,2 0-15,-3 0 0,-3 1 0,12-1 0,1 0 16,9 0-16,0 1 0,2 0 16,1 0-16,-1-1 0,-1 0 0,19 1 15,5 2-15,-8 0 0,-5-1 16,7 3-16,-2 1 0,18 1 15,-16-1-15,-4-2 0,0-3 16,-7 1-16,-2 0 0,0 0 16,-1-1-16,-9 1 0,-5 0 0,-2 0 15,-1-1-15,-3-1 0,-1-2 16,0 0-16,-3 0 0,0 1 16,1 0-16,-7 0 0,-2 0 15,0 1-15,-2 3 16,-5 0-16,-2 0 15,-8 1-15,-4 0 0,-10 1 16,0 2-16,0 0 0,-2-2 0,-2-1 16</inkml:trace>
  <inkml:trace contextRef="#ctx0" brushRef="#br0" timeOffset="107052.4899">14002 15777 0,'0'0'0,"0"0"0,0 0 0,0 0 15,0 0-15,22-2 0,-22 2 0,0 0 16,24-2-16,-24 2 0,0 0 0,31 0 16,-17 0-16,1-1 0,4 0 15,0 0-15,-1 0 0,4 0 16,5-1-16,-1 1 0,1 0 16,11 0-16,5 1 0,0-1 15,0 0-15,14 0 16,1 0-16,0 1 0,1 0 15,15 1-15,3 1 16,-5-1-16,-5-1 0,19 0 0,4 0 16,5-1-16,-9 0 0,43 2 15,-7 0-15,-14-1 0,-8-2 16,3 0-16,5-1 0,-8 1 0,-7 1 16,11 2-16,5 3 0,-6 0 0,-6 0 15,10 0-15,6-4 0,-7 2 16,-6 1-16,10-5 0,6-1 15,-11 2-15,-8 1 0,9 4 16,6 2-16,-9-5 0,-7-2 0,8-1 16,8 2-16,-10 2 0,-5 2 15,7-2 1,4-2-16,-8-1 0,-5 0 16,3 0-16,5-2 0,-11 0 15,-4-1-15,6 2 0,4 1 16,-3 1-16,-2 0 0,-1-7 0,2-2 0,-10 1 0,-9 1 15,15 3-15,10 3 0,-11-3 16,-8-2-16,4 2 16,2 0-16,-6-2 0,-6-1 15,6 2-15,5 1 0,-9 1 16,-8 1-16,0-1 0,2-2 16,-7-3-16,-6-3 0,13 4 15,8 3-15,-9 0 0,-7 1 16,7-3-16,6 0 15,-2 1-15,-2 1 0,-24 2 0,-15 4 16,10-4-16,8-2 16,-7-2-16,-3-2 0,2 1 15,1 2-15,-6 5 16,-4 4-16,-9-3 0,-6-2 0,4 0 16,3 0-1,-7 2-15,-5 1 16,-6 1-16,-4 0 15,-4-3-15,2-1 0,-2 1 16,0 0-16,0 0 0,-5 5 16,1-3-16,-3 0 0,2 0 15,1-1-15,1 0 0</inkml:trace>
  <inkml:trace contextRef="#ctx0" brushRef="#br0" timeOffset="111334.9469">4533 16914 0,'0'0'0,"0"0"16,0 0-16,22-2 0,-22 2 0,25 1 15,-11-1-15,4-1 0,-3 0 16,5-1-16,4 1 0,8-2 15,-2-1-15,3 1 0,2 0 16,-2 2-16,0 0 0,11-1 16,-1-1-1,0 2-15,-1 0 0,5-1 16,0 1-16,6 0 0,-1 0 0,2 1 16,2 0-16,-3 0 0,1 0 15,9 1-15,-2 0 0,-1 0 16,0 1-16,2-1 0,2 2 15,8 0-15,-4-1 0,-1 1 16,-2 2-16,0-3 0,0-1 0,28 1 16,-3 0-16,-10 2 0,-3 2 0,0-5 15,1-2-15,-8 3 0,-4 2 16,1 4-16,-1 1 16,2-2-16,1-2 0,1-2 0,-1 0 31,0 0-31,-3 1 0,4-1 0,3 1 15,-7-4-15,-4-2 0,2 2 16,2 3-16,-3-2 0,1 0 0,0 0 16,1-1-16,-8-2 0,-2-1 15,8-1-15,4 1 16,-7 1-16,-5 1 0,2-3 0,3-2 16,-3-1-16,-2 0 0,2 3 15,0 2-15,1 0 0,-1 0 0,5 0 16,6 0-16,-9-1 0,-5 0 0,4 0 15,0 1-15,-1 0 0,0 1 16,-3 0-16,0-1 16,-1-2-16,-2-3 0,6 5 0,3 4 15,-1 2-15,-3 2 0,5-5 16,2-1-16,-6-1 0,-5 1 0,6 1 16,5 1-16,-4 1 0,-1 2 0,0-1 15,1 0-15,-3-1 0,-1 0 16,3 1-16,3 0 0,-8-4 15,-5-1-15,5 2 0,2 3 16,1 0-16,-2 1 0,2-1 16,1 0-1,-4-1-15,-1 0 0,1-1 16,1 1-16,-4 0 0,-1 0 0,1-1 16,0 0-16,-1-2 0,-1 0 15,2 5-15,1 3 0,-1-5 16,1-4-16,0 3 0,0 1 15,-2-1-15,0-1 0,-2 1 16,2-1-16,-4 2 0,-3 1 0,5-2 16,5-1-16,-5 0 0,-4 1 0,2-1 15,2-1-15,-2 2 0,-1 2 16,3-3-16,3-1 16,-5 1-16,-3-1 0,-1 2 0,0-1 15,2-1-15,2-1 0,6 2 16,2 0-1,-26 0-15,1-1 0,19 1 16,-3 0-16,4 1 0,1-2 0,11 5 16,6 1-1,-23-3-15,5-2 16,-5 0-16,-4-1 0,19 1 0,-6 0 16,-2 2-16,-3 1 0,1-1 15,-3-3-15,-19 0 0,4 2 0,20-2 0,-3-1 16,-17-1-16,3 0 0,8-1 15,6-2-15,-6 4 16,-5 4-16,7-4 0,1-2 0,-7 2 16,-1-1-16,13 0 15,8 1 1,-1-1-16,-1 0 0,-11 2 16,-6 0-16,26 2 15,3-1-15,-34 2 0,-4 2 0,9-2 16,-8-3-16,-11-1 0,0 1 15,3 0-15,2 3 16,-6-2-16,-5-1 0,-4-1 0,-3-1 16,0 0-16,-1 1 0,-2-3 15,-2-1-15,-2-1 0,-2 1 0,1-1 0,0-1 16,1 2-16,0 1 0,0 1 16</inkml:trace>
  <inkml:trace contextRef="#ctx0" brushRef="#br0" timeOffset="112585.2721">15194 16913 0,'0'0'0,"0"0"0,0 0 0,0 0 16,0 0-16,0 0 0,-31 0 15,31 0-15,-21 3 0,21-3 0,-22 3 0,10-2 16,-1 1-16,-4-1 0,-1 0 16,-1 1-16,0-1 0,-1 1 15,0-2-15,-2 1 0,-1-1 16,-7 1-16,1-1 0,0 0 15,1 0-15,-1-1 0,-3 0 16,1-1-16,2 2 0,-8-2 0,-1 0 16,1-1-16,0 2 0,3-4 0,0-1 15,-1 3-15,-2 3 0,3-1 16,2 1-16,-2-3 0,-2 0 16,-5 0-16,2 2 0,2-2 15,1 0-15,0 0 0,-1-1 16,0 1-16,2 1 15,-4 0-15,0 1 16,1-1-16,3 0 0,-4-1 16,0 0-16,1-1 0,3 1 0,-4 1 15,0 2-15,1-1 16,3-1-16,-9 0 0,-1 0 16,4-1-16,3 0 0,0 1 15,-2 1-15,3 0 0,0 1 0,-1 1 0,-3 2 0,3-2 16,3-2-16,0 1 0,2 0 15,-3 0-15,-1-1 0,0 0 16,2 1-16,-2 2 0,-1 1 16,3-1-16,1 0 0,-3 1 15,0-1-15,1-1 0,0 0 16,2-1-16,2 0 16,-3 0-16,-3 0 0,5 0 0,2-1 0,-3 1 15,-2 0-15,3-1 0,1-1 0,0 0 16,1 2-16,-1 0 15,-1-1-15,1 0 0,1-1 16,4 2-16,-2 1 0,0-2 16,1 0-16,0 1 0,0 1 15,-2 0-15,-4 0 0,5-1 16,0-2-16,0 1 0,1 1 16,-3 0-16,-1 0 0,1-1 15,1 1-15,-1 1 0,0 1 16,2-3-16,0-1 0,2-2 15,1 0-15,-1 1 0,-2 2 16,2 0-16,2 0 16,2-1-16,1 0 0,0 0 15,-1 1-15,0 0 0,1 2 16,2 0-16,1 0 0,6-1 16,2-1-16,1-1 0,1 1 0,1 1 15,3 0-15,0 0 16,1 0-16,2-1 0,-1 1 15,1 0-15,2 0 0,-2 0 0,2 0 0,0 0 16,-2 0-16,2 0 0,0 0 16,0 0-16,0 0 0,0 0 15,0-3-15,0 3 0,0 0 0,-1-4 16,-1-1-16,-1 0 0,1 1 16,1 1-16</inkml:trace>
  <inkml:trace contextRef="#ctx0" brushRef="#br0" timeOffset="118029.5655">12796 14353 0,'0'0'0,"0"0"0,0 0 16,0 0-16,0 0 0,-3 35 15,-3-16-15,-1 3 0,-3 3 16,-3 4-16,-3 4 0,-4 13 16,2 1-16,-10 14 0,-1 1 15,2-5-15,-1-3 0,1 2 16,3-6-16,6-9 0,2-6 0,1-4 0,1-6 15,2-11-15,3-5 0,2-3 16,1-3-16,3 1 0</inkml:trace>
  <inkml:trace contextRef="#ctx0" brushRef="#br0" timeOffset="118315.0802">12695 14345 0,'0'0'0,"0"0"0,22-9 16,-6 3-16,4 0 0,3 2 0,4 2 16,9 2-16,3 1 0,7 5 15,-2 2-15,-2 3 0,-1 1 16,-5 2-16,-3 2 0,0 3 0,-6 1 16,-9 2-16,-9 1 0,-7 0 0,-8-3 15,-6 1-15,-6-1 0,-6-1 16,-5 1-16,-4-1 0,-2 0 15,-4-3-15,-2-2 0,-1-5 16,1-2-16,-4-1 0,3-2 0,5-7 31,4-5-31,9 2 0,5 2 0,6 1 16</inkml:trace>
  <inkml:trace contextRef="#ctx0" brushRef="#br0" timeOffset="118631.6497">13459 14348 0,'0'0'16,"0"0"-16,0 0 0,2 22 0,-2-22 15,-4 24-15,4-24 16,-16 36-16,2-16 0,-2 3 0,-1 2 16,-4 6-16,2-2 0,3-5 15,0-3-15,3-4 16,2-2-16,0-2 0,3-4 0,5-8 0,2-5 0,4-5 15,3-6-15,2-1 16,3-2-16,9-9 0,6-3 16,-1 2-16,0 2 0,2 3 0,0 4 15,3-1-15,-3 5 0,-2 2 16,-1 5-16,-1 4 0,-2 3 16,0 3-1,1 2-15,-3 2 0,0 2 0,-1 0 16,0-2-16,-4 0 0,-1-1 15,-5-1-15</inkml:trace>
  <inkml:trace contextRef="#ctx0" brushRef="#br0" timeOffset="118979.0384">13986 14425 0,'0'0'0,"-7"4"0,-3 3 0,-2 2 16,-1 2-16,-9 8 0,-2 4 16,2 2-16,2 2 15,1 4-15,6-1 0,6-3 16,6-3-16,13-3 16,10-2-16,4-4 0,3-3 15,4-3-15,4-3 0,6-7 0,0-6 16,-5-2-16,-1-2 0,-6-4 15,-6-3-15,-5-5 0,-5-6 16,-5-1-16,-4-2 0,-9 2 0,-3 1 16,-10 4-16,-6 4 0,-10 0 0,-3 7 15,0 4-15,-5 2 0,-3 3 16,3 4-16,5 4 0,3 0 16,7 4-16,5 3 0,5-2 15,4-3-15,2-1 0</inkml:trace>
  <inkml:trace contextRef="#ctx0" brushRef="#br0" timeOffset="119233.1518">14593 14466 0,'0'0'0,"0"0"16,0 0-16,-13 25 0,13-25 15,-21 35-15,2-7 0,1 5 16,-1 2-16,-9 16 0,-1 5 16,-6 7-16,3-4 0,1 3 15,6-7-15,2-3 0,5-9 0,5-11 16,2-8-16,1-10 0,1-7 0,4-2 16,0-2-1,2 0-15</inkml:trace>
  <inkml:trace contextRef="#ctx0" brushRef="#br0" timeOffset="119502.768">14514 14396 0,'0'0'0,"11"0"0,7 0 16,0 0-16,2 0 0,13 3 15,5 2-15,-1 2 0,1 0 16,6 5-16,-3 3 0,3 5 0,-6 1 15,-9-1-15,-7 0 0,-7-1 16,-4 0-16,-11 0 0,-7 0 0,-7 1 0,-3 0 16,-13-2-16,-9-1 15,0-2-15,-2-3 0,-1 1 0,-2-2 16,-7 0-16,1-4 0,4-4 16,6-3-16,6-3 0,7-3 15,5-2-15,4-4 0,9 11 16,7 7-1,0-2-15,1-1 0,0-1 0</inkml:trace>
  <inkml:trace contextRef="#ctx0" brushRef="#br0" timeOffset="119888.0937">15105 14601 0,'0'0'15,"0"0"-15,0 0 0,30 11 16,-30-11-16,29 9 0,-9-4 0,2 0 16,1 0-16,8 0 15,1-1-15,1-1 0,0-1 0,5-2 16,-4-3-16,-2-3 0,-3-1 0,-2-4 16,0-4-1,-7-1-15,-6-3 0,-4 3 0,-4 1 16,-9-1-16,-8-2 15,-2 4-15,-3 2 0,-7 2 0,-5 2 16,-1 1-16,1 2 0,-12 10 31,-7 5-31,3 5 0,2 4 0,5 0 16,3 2-16,7 2 0,7 3 0,6 3 16,6-1-16,10-2 0,7-1 15,22 2 1,18 1-16,-1-7 15,6-4-15,2-5 0,-6-6 0,-9-1 16,-11-1-16,-9-2 0</inkml:trace>
  <inkml:trace contextRef="#ctx0" brushRef="#br0" timeOffset="120202.5887">15885 14368 0,'0'0'15,"0"0"-15,0 0 0,0 0 0,-7 23 16,-3-6 0,-7 5-16,1 3 0,-2 4 0,-1 1 15,0 2-15,-4 6 0,2-2 0,0 3 16,5-3-16,3-6 0,3-6 16,1-5-16,1-6 0,3-5 15,1-7-15,6-7 0,2-4 0,1-3 16,2-3-16,4-12 0,3-6 15,4 1-15,3-2 0,1 4 16,0 2-16,1 1 0,-2 3 16,2 9-16,3 6 0,0 6 0,2 5 15,0 8 1,1 6-16,1 3 16,0 3-16,-7-5 0,-6-3 0,-2-3 0</inkml:trace>
  <inkml:trace contextRef="#ctx0" brushRef="#br0" timeOffset="126729.5739">11789 14325 0,'0'0'0,"0"0"0,0 0 0,0 0 16,0 0-16,0 0 0,0 0 15,0 0-15,-4 27 0,4-27 16,0 0-16,-17 24 0,17-24 0,-18 23 31,7-8-31,0 0 0,0 0 16,0 0-16,0-1 0,0 0 15,1 1-15,-2 5 0,1-3 16,0-2-16,1 0 0,2-5 16,1-3-16,3-2 0,1-2 15,-1 1-15</inkml:trace>
  <inkml:trace contextRef="#ctx0" brushRef="#br0" timeOffset="126908.0113">11780 14101 0,'0'0'0,"0"0"16,0 0-16,0 0 15,0 0-15,0 0 0,0 0 16,0 0-16,0 0 0,21 21 15,-21-21-15,16 19 0,-16-19 0,22 21 16,-7-12-16,-3-1 16,-1-1-16,-1 0 0</inkml:trace>
  <inkml:trace contextRef="#ctx0" brushRef="#br0" timeOffset="127632.7538">12069 14269 0,'0'0'0,"0"0"16,0 0-16,0 0 0,0 0 16,0 0-16,0 0 0,0 0 0,-11 31 0,11-31 15,-14 26-15,7-11 16,-1 1-16,0 2 0,0 0 0,0 1 16,-1-1-16,0-1 0,0-2 15,0 1-15,2 0 0,-2-1 16,1-2-16,2-2 0,0-1 15,2-3 1,0-3-16,2-1 0,2-3 0,2 0 16,2-3-16,0-3 15,2-3-15,0-3 0,2-3 16,2-1-16,2 0 0,7-6 16,2 0-16,-2-2 0,1 1 0,0 3 15,0 3-15,3-1 0,-1 3 16,0 3-16,0 2 0,-4 2 0,-3 2 0,-3 0 15,-2 4-15,-3 3 16,-1 5-16,-2-1 0,-1 3 0,-1 2 16,0 3-16,-4 1 0,-1 1 15,0 1-15,0 1 0,-3 0 16,-1 0-16,0-1 0,-1 0 16,1-1-1,1 0-15,0-2 0,0-2 0,0-1 16,2 0-1,0-3-15,1 0 0,2-4 0,1 0 16,0-3-16,1-3 0,2-2 16,4-3-16,2-4 0,2-2 15,3-4-15,0 3 0,0-2 0,-1 1 16,1 1-16,2 0 0,-1 0 0,1 1 16,-1 2-16,0 0 0,-2 3 0,-4 2 15,0 0-15,-1 2 16,-1 2-16,-1 2 0,0 2 15,-3 3-15,-1 2 0,-1 3 0,-2 3 16,-2 1-16,-1 2 0,-2 2 16,-1 1-1,1 1-15,-2 0 0,0 1 16,1 0-16,-1 2 0,1 1 16,1 0-16,0-2 0,1-2 0,-1 2 15,2-6-15,-1-2 16,1-5-16,2-2 0,0-1 15,-1 0-15</inkml:trace>
  <inkml:trace contextRef="#ctx0" brushRef="#br0" timeOffset="127980.8031">11582 14805 0,'0'0'0,"0"0"15,0 0-15,0 0 0,28 3 16,-28-3-16,30-1 0,-12 1 16,3-2-16,4 1 15,3 0-15,9 0 16,-2 0-16,1-2 0,2 0 0,-1 1 15,0 0-15,6 0 0,-1-1 16,-5 0-16,-2 0 0,-2 0 16,-2 0-16,-4 0 0,-5 0 15,-3 1-15,-3 0 0,-4 1 16,-2 0-16,-1 0 0,-2-1 0,-3 2 16,-2-1-16,-2 1 0,-5-1 0,1 1 15,1-1-15,1 1 0</inkml:trace>
  <inkml:trace contextRef="#ctx0" brushRef="#br0" timeOffset="128202.983">11665 14952 0,'0'0'0,"0"0"15,0 0-15,0 0 0,0 0 0,0 0 16,0 0-16,0 0 0,27 11 15,-27-11-15,39 3 16,-13-4-16,2 0 0,3-1 0,3 1 0,10-2 16,2 1-16,1 1 0,2 1 15,5 0-15,-5 1 0,-5 0 16,-3-1-16,-1 1 0,-7 0 0,-8 1 16,-5-1-16,-5 0 0</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6-01-15T01:25:41.236"/>
    </inkml:context>
    <inkml:brush xml:id="br0">
      <inkml:brushProperty name="width" value="0.05292" units="cm"/>
      <inkml:brushProperty name="height" value="0.05292" units="cm"/>
      <inkml:brushProperty name="color" value="#FF0000"/>
    </inkml:brush>
  </inkml:definitions>
  <inkml:trace contextRef="#ctx0" brushRef="#br0">8202 8443 0,'0'0'0,"0"0"0,0 0 0,0 0 0,25-3 15,-25 3-15,25-5 16,-9 2-16,3 2 0,4-2 0,5-1 16,7 0-16,0 1 0,5 0 15,4 0-15,8 0 0,-2-1 16,6 0-16,6 1 0,8 1 16,-3-1-16,16 0 0,1-1 0,-8 1 15,-5 1-15,17-3 0,4 0 16,-9-1-16,-8 1 0,44-2 15,-4 2-15,-18 1 0,-12 1 0,7-1 16,7 3-16,-16-2 0,-11-1 16,13 0-16,8-2 0,-11 1 15,-8 2-15,6 0 0,4 2 0,-11-2 16,-8-1-16,4 0 0,2-2 16,-10 5-16,-9 2 0,4-1 0,0 1 15,-7-1-15,-4 2 0,-2 1 16,-2 2-16,-8-4 15,-6-2-15,0-2 0,2 2 0,-8 4 16,-4 3 0,-5 2-16,-2 2 0,-5-2 15,-4-1-15,0-3 0,1-1 16,-2-1-16</inkml:trace>
  <inkml:trace contextRef="#ctx0" brushRef="#br0" timeOffset="1503.6417">8723 6723 0,'0'0'0,"0"0"0,0 0 0,0 0 16,0 0-16,0 0 0,0 0 16,12 26-16,-12-26 0,3 21 0,-3-21 15,2 29-15,0-15 0,1-1 16,-3-2-16,1-1 0</inkml:trace>
  <inkml:trace contextRef="#ctx0" brushRef="#br0" timeOffset="1735.5776">9037 6677 0,'0'0'0,"0"0"0,0 0 0,0 0 15,0 0-15,2 26 0,-2-26 16,-1 25-16,-1-10 0,1 1 0,1 0 15,1-2-15,1-3 0,0-1 16,0-1-16,-1-2 0</inkml:trace>
  <inkml:trace contextRef="#ctx0" brushRef="#br0" timeOffset="1873.662">9487 6627 0,'0'0'15,"0"0"-15,0 0 0,0 0 0,0 0 16,0 0-16,0 0 0,-17 21 15,17-21-15,-24 19 0,5-5 16,-1 0-16,-2 1 0,-2 0 16,-1 1-16,-12 5 0,2-1 15,5-3 1,5-3-16,4-1 0</inkml:trace>
  <inkml:trace contextRef="#ctx0" brushRef="#br0" timeOffset="2252.9834">8705 7006 0,'0'0'0,"0"0"0,0 0 15,0 0-15,0 0 0,7 19 0,-7-19 16,1 23-16,-1-10 0,-1 2 16,-1 2-16,1-1 0,0-1 15,0 0-15,1-1 0,0-1 16,0-1-16,0-2 0,0-3 15,0-2 1,-1-1-16,1-4 0,0 0 0,0-4 16,0-3-16,2-2 0,3-1 15,0-1-15,2-1 0,5-2 16,4-2-16,8-3 0,1-1 16,9 2-16,7-1 15,10-4-15,0 3 0,4 3 0,1 1 16,3 1-16,-5 2 0,0 3 0,-7 2 15,-10 5-15,-5 3 0,-9 3 0,-5 5 16,-10 0-16,-7 2 0,-9 2 16,-7 2-16,-5-3 0,-3 0 0,4-2 15,4-4-15,4 1 0</inkml:trace>
  <inkml:trace contextRef="#ctx0" brushRef="#br0" timeOffset="2738.654">8907 7142 0,'0'0'15,"0"0"-15,0 0 0,0 0 0,0 0 16,0 0-16,0 0 0,0 0 15,35-6-15,-35 6 0,40-7 16,-18 4-16,3-1 16,-1 2-16,0-2 0,1 2 0,-2 1 15,-4 2 1,-3 0-16,-4 1 0,-3 2 16,-3 0-16,-3 2 0,-6 1 0,-6 4 15,-1 1-15,-1 1 0,0 1 16,-1-1-16,2 0 0,0 1 15,2-1-15,3 0 0,1 1 16,3-3-16,4 3 0,2 0 16,2 0-16,0-2 0,2 1 0,1 0 15,-1 1-15,-1 0 0,-2-2 0,0-3 16,-1 0-16,-4-1 0,-1 0 16,-1 0-16,-4-1 0,-1 2 15,-4-2-15,-3 2 0,0 0 16,-4 2-16,-4-2 0,-3-2 15,0-1 1,1 0-16,-3-6 0,-1-5 16,4-1-16,3-1 0,-1-5 0,2-2 15,5 0-15,0 1 0,4-1 16,3 0-16,5 2 0,3 1 16,7-3-16,5-1 0,2 1 15,3 3-15,7-2 0,7-1 16,1 1-16,1 0 0,4 0 0,3-1 0,5-1 15,-3 4-15,4-1 0,3 0 16,-4 2-16,0 0 0,-6 0 16,-10 3-16,-7 2 0</inkml:trace>
  <inkml:trace contextRef="#ctx0" brushRef="#br0" timeOffset="2950.8228">9639 7021 0,'0'0'0,"0"0"0,0 0 16,39-14-16,-18 7 0,7 0 15,5-1-15,13-2 0,2 0 0,13-1 16,2 0-16,-4 1 0,-4 0 0,4 0 16,-5 2-16,-3-1 0,-10 1 15,-13 2-15,-11 2 0,-7 2 0,-7 3 16,0-1-16,-3 0 0,2 1 15</inkml:trace>
  <inkml:trace contextRef="#ctx0" brushRef="#br0" timeOffset="3177.1156">9931 6736 0,'0'0'15,"0"0"-15,0 0 0,0 0 16,0 0-16,-1 24 0,1-24 15,-9 32-15,3-11 0,1 3 16,-2 4-16,1 2 16,-1 1-16,-1 7 0,1-1 15,0-3-15,2-4 0,-1 4 16,3-4-16,-1-4 0,1-4 16,2-8-16,2-5 0,-1-9 0,3-6 0,-1 2 0,-1 0 15,0 2-15</inkml:trace>
  <inkml:trace contextRef="#ctx0" brushRef="#br0" timeOffset="3409.0712">10254 6671 0,'0'0'16,"0"0"-16,0 0 15,3 18-15,-3-18 0,-2 26 16,-3-5-16,-1 5 0,-1 3 15,-3 14-15,-1 2 0,2-1 0,-1-4 16,-1 7-16,2-3 16,1-4-16,3-5 0,-1 1 0,2-6 15,-2-5-15,1-5 0,-2-4 16,0-6-16,3-2 0,0-3 0,0 1 16</inkml:trace>
  <inkml:trace contextRef="#ctx0" brushRef="#br0" timeOffset="3556.241">9920 7120 0,'0'0'16,"0"0"-16,0 0 0,0 0 0,0 0 0,0 0 15,0 0-15,30-11 0,-30 11 0,25-3 16,-25 3-16,29-4 0,-15 1 16,1 1-16,2 0 15,-2 0-15,-1-1 0,-3 1 0,-1 1 16,-2-1-16</inkml:trace>
  <inkml:trace contextRef="#ctx0" brushRef="#br0" timeOffset="3756.8267">9825 7196 0,'0'0'0,"0"0"0,0 0 16,21-5-16,-21 5 0,24-6 0,-24 6 0,39-7 15,-19 4-15,2 0 0,1-1 16,0 1-16,0 1 0,4 0 0,-3 1 16,-5 0-16,-4-1 0,-2 1 15,-2 1-15,-2-1 0</inkml:trace>
  <inkml:trace contextRef="#ctx0" brushRef="#br0" timeOffset="3941.9164">9693 7354 0,'0'0'0,"0"0"16,0 0-16,0 0 0,25-4 15,-25 4-15,42-6 0,-14 2 16,2-1-16,6-2 0,3 0 0,10-1 16,-3-2-16,10-1 0,-2 0 15,-5-1-15,-6-3 0,-2 2 0,-9 3 16,-8 1-16</inkml:trace>
  <inkml:trace contextRef="#ctx0" brushRef="#br0" timeOffset="4131.1854">10038 7317 0,'0'0'0,"0"0"0,0 0 15,0 0-15,-19 28 0,19-28 16,-22 23-16,10-8 0,0-1 0,0 2 15,0 2-15,-1 0 0,1-2 16,-4 5-16,-1-3 0,1-2 16,0-4-16,3-2 0,2-2 15,2-1-15</inkml:trace>
  <inkml:trace contextRef="#ctx0" brushRef="#br0" timeOffset="4280.2457">10042 7384 0,'0'0'0,"0"0"0,0 0 15,0 0-15,17 15 0,-17-15 16,15 13 0,-15-13-16,19 17 15,-8-7-15,1-1 0,-1 0 16,0-2-16,0-2 0,-1-3 0,-1 0 16,-1 0-16,-2-1 0</inkml:trace>
  <inkml:trace contextRef="#ctx0" brushRef="#br0" timeOffset="4512.1568">10418 7004 0,'0'0'0,"0"0"16,0 0-16,0 0 0,0 0 0,1 30 15,-1-30-15,-6 32 0,1-12 16,0 4-16,-2 6 15,1 2-15,-1 0 0,-2 9 0,0-4 16,2-3-16,0-5 0,-1 2 16,2-5-16,0-6 0,2-3 15,-3-7-15,-2-5 0,3-2 16,-1-3-16,2 0 0,-1 0 0,2 0 16</inkml:trace>
  <inkml:trace contextRef="#ctx0" brushRef="#br0" timeOffset="4844.4245">10412 6944 0,'0'0'0,"0"0"0,0 0 16,26-12-16,-16 7 0,1 0 15,1 0-15,0 1 0,-1 1 16,4-1-16,-1 3 0,-1 2 16,0 3-16,0 3 0,-2 4 15,-3 4-15,0 2 0,-3 4 16,-3 7-16,-1 1 0,-1 1 0,0 9 0,0 3 15,0-5-15,0-1 0,-1-1 16,0-1-16,0-3 0,-1-3 0,-1 4 16,0-3-16,-1-4 15,1-3-15,-1-1 0,-1-3 16,1-7-16,-2-1 0,-1-3 31,-3-3-31,-1-2 0,-1-2 0,-4-6 0,-1-6 16,2-1-16,3 0 0,0-6 15,1-7-15,2 6 0,1 3 0,3 4 16</inkml:trace>
  <inkml:trace contextRef="#ctx0" brushRef="#br0" timeOffset="4975.9482">10361 7196 0,'0'0'0,"0"0"16,0 0-16,0 0 0,0 0 0,0 0 0,0 0 16,22-10-16,-22 10 0,23-3 15,-23 3-15,31-4 0,-17 3 16,3 0-16,0-1 0,1 2 0,0 2 15,-4-1-15,-2 1 16,-1-1-16,-2 1 0,-1-1 16</inkml:trace>
  <inkml:trace contextRef="#ctx0" brushRef="#br0" timeOffset="5114.1364">10375 7366 0,'0'0'0,"0"0"0,0 0 0,0 0 15,29 0-15,-29 0 0,34-3 16,-12 1-16,3 1 0,-2 0 0,-5 0 16,-1 1-16</inkml:trace>
  <inkml:trace contextRef="#ctx0" brushRef="#br0" timeOffset="6581.2399">13665 8353 0,'0'0'15,"0"0"-15,0 0 0,31 0 16,-17-1-16,7 0 0,7 1 16,1 0-16,3 2 0,16 0 0,5 0 15,14 1-15,0-1 0,23 1 16,5 2 0,-1-1-16,-1 0 0,25-2 15,20-2-15,42-4 0,-19-2 0,7 3 16,4 3-16,-19 0 15,-12 0-15,14 0 0,9 0 16,-13-2-16,-10 1 0,9 1 16,5 1-16,-15-1 0,-10 0 0,4 2 15,1 2-15,-17-1 0,-11-1 0,-4-2 16,-4 0-16,-21 3 0,-13-1 16,-12-2-16,-9-3 0,-15-1 15,-10-2-15,-17-1 0,-10-3 16,3 3-16,0 3 0,3 0 0</inkml:trace>
  <inkml:trace contextRef="#ctx0" brushRef="#br0" timeOffset="6982.1039">15791 6816 0,'0'0'0,"0"0"0,0 0 0,0 0 16,-26 20-16,26-20 16,-36 27-16,12-11 15,-3 4-15,-13 7 0,-5 2 16,-1 0-16,0-2 0,-13 9 15,1-2-15,-4 2 0,7-7 0,0 3 16,6-4-16,13-7 0,9-6 16,8-3-16</inkml:trace>
  <inkml:trace contextRef="#ctx0" brushRef="#br0" timeOffset="7181.0531">15351 7200 0,'0'0'0,"0"0"0,0 0 0,10 25 16,-7-11-16,-1 4 16,-1 6-16,-1 0 15,-1 2-15,-2 7 0,-1 2 16,1-3-16,0-1 0,-2 2 16,1-6-16,0-3 0,-1-4 0,1-4 0,0-4 0,2-1 0</inkml:trace>
  <inkml:trace contextRef="#ctx0" brushRef="#br0" timeOffset="7421.1493">15528 7250 0,'0'0'0,"8"-5"0,3-3 0,3 0 16,4-1-16,9-2 0,4-2 16,-1 3-16,0 1 0,6-3 15,-1 2-15,-3 1 0,-3 2 0,-4 4 16,-1 4-16,-5 2 0,-3 2 15,-6 3-15,-5 4 0,-5 2 16,-4 2-16,-6 4 0,-4 3 16,-3-1-16,-3 1 0,-4 1 0,-4 1 15,1-2-15,0-3 0,-9 5 16,-4-2 0,4-4-16,3-3 0,8-3 0,5-3 15,4-2-15</inkml:trace>
  <inkml:trace contextRef="#ctx0" brushRef="#br0" timeOffset="7637.5508">15621 7203 0,'0'0'0,"0"0"0,0 0 16,26 17-16,-15-8 0,2 4 16,3 4-16,4 5 0,1 2 15,0 2-15,0 3 16,-2-1-16,0-1 0,5 6 0,2-2 15,-4-7-15,-1-5 0,-4-2 16,-2-1 0,-2-7-16,-1-3 0,-3-8 0,-2-2 15,-3-6-15,-2-4 0,-1 3 16,0 2-16,0 2 0</inkml:trace>
  <inkml:trace contextRef="#ctx0" brushRef="#br0" timeOffset="7853.9104">16297 6815 0,'0'0'0,"0"0"0,0 0 0,0 0 16,18 14-16,-18-14 0,11 24 16,-11-24-16,9 35 0,-6-13 15,1 1 1,-2 0-16,0 1 0,1 4 0,0-1 15,-1-3-15,0-2 0,0-3 16,-1-2-16,0-2 0,1-4 16,-1-2-16,0-1 0,0-3 0</inkml:trace>
  <inkml:trace contextRef="#ctx0" brushRef="#br0" timeOffset="8139.3567">16355 6893 0,'0'0'0,"0"0"0,0 0 15,20-11-15,-20 11 0,28-8 0,-8 2 16,2 2-16,4 0 0,9-2 16,4 1-16,-3 2 0,-1 2 15,6-2-15,-2-2 0,-7 3 0,-5 2 16,-1 0-16,-2 1 0,-3 2 16,-4 1-16,-2 7 0,-4 3 15,-4 3-15,-2 2 0,-5 2 16,-5 1-16,1-1 0,-1 0 0,-4 1 15,-2 4-15,0-4 0,0-2 16,-4-3 0,-2 0-16,-1-5 0,1-1 15,-1-3-15,-2-3 0,-1-2 0,0 1 16,4-1-16,3-1 16,3 0-16</inkml:trace>
  <inkml:trace contextRef="#ctx0" brushRef="#br0" timeOffset="8324.5018">16405 7058 0,'0'0'0,"0"0"0,0 0 16,25-5-16,-25 5 0,31-5 0,-10 2 15,1 0-15,1 0 0,7 2 16,-1 1-16,-1 0 0,-3-2 0,0 0 16,-2-3-16,-2 1 0,-2 1 15,-4 3 1,-3 1-16,-5-3 0,-6-1 0,0 0 15,0 0-15,0 1 0</inkml:trace>
  <inkml:trace contextRef="#ctx0" brushRef="#br0" timeOffset="8656.7955">16580 6940 0,'0'0'0,"0"0"0,0 0 15,0 0-15,0 0 0,15 17 16,-15-17-16,6 20 0,-6-20 0,2 25 15,-3-8-15,0 1 0,0 2 16,-1-1-16,-2 2 16,1-2-16,0-2 0,-3 3 0,-1-2 15,1-3-15,-2-1 0,0-2 0,1-2 16,-2-2-16,0-3 0,0-1 16,2-1-16,1 0 0,1-1 0,1 0 15,4-2-15,0 0 0,4 0 16,3-2-16,5 0 0,3-1 15,1 0-15,3-1 0,3 0 16,6 0-16,-1-2 16,0 0-16,-1 0 15,-3 1-15,-3 3 0,0 1 0,-5 2 16,-7 0-16,-4 3 16,0-1-16,-1-1 0,-1 0 0</inkml:trace>
  <inkml:trace contextRef="#ctx0" brushRef="#br0" timeOffset="8826.3679">16416 7400 0,'0'0'0,"0"0"16,0 0-16,0 0 0,-11 19 0,11-19 15,-7 19-15,7-19 0,-7 21 16,4-8-16,0 0 0,-1 0 16,1-2-16,1 0 0,0 0 15,0-2-15,0-1 16,1-2-16,1-3 0,0 1 15,0-1-15,0 0 0</inkml:trace>
  <inkml:trace contextRef="#ctx0" brushRef="#br0" timeOffset="9245.9713">16508 7506 0,'0'0'16,"0"0"-16,0 0 0,0 0 0,0 0 0,28 12 16,-28-12-16,25 14 0,-9-6 0,-1 1 15,2-1-15,0 0 0,2-1 16,2-1-16,2-1 0,5-1 15,-3-1-15,0 1 0,0-1 16,-2-1-16,-2-2 0,-2 0 16,-1-1-16,-2-1 0,-3-1 0,-4-4 15,-5 0 1,-3-2-16,-3-2 0,-5 0 16,-3-2-16,-1 2 0,-1 0 15,-2-3-15,-3 0 0,0-1 0,-2 2 16,2-2-16,2 1 0,2 1 15,3 2-15,0-2 0,2 1 16,9 4-16,5 1 0,6 1 16,6 3-16,4 1 0,3-2 0,6 2 15,5 0 1,11 2-16,0 0 0,-2 2 16,-1 3-16,6-1 0,-4 0 0,-6 2 15,-6 1-15,-5-1 0,-5 0 16,-4-1-16,-4 1 0,-2 1 15,-4 2-15,-7-1 0,-4 0 0,-5-1 0,-3 1 0,-9 1 32,-9-1-32,6 0 0,4-3 0,2 0 15</inkml:trace>
  <inkml:trace contextRef="#ctx0" brushRef="#br0" timeOffset="10946.0348">25057 7897 0,'0'0'0,"0"0"16,0 0-16,0 0 0,-19 14 0,19-14 15,-18 16-15,18-16 0,-17 21 16,8-8-16,-1 1 15,-1 1-15,0 2 0,0 2 16,1 1-16,-1 7 0,1-1 0,2-1 16,3 0-16,3 1 0,4 0 0,2 0 15,4 0-15,6 3 0,5-1 0,4-3 16,5-1-16,0-2 0,3-2 16,3 0-16,3-1 0,7-1 15,0-1-15,0-4 0,1-1 16,-1-4-16,0-3 0,-1-1 15,-1-1 1,5-3-16,-3-3 0,-5-4 16,-2-3-16,-7-1 0,-4 0 0,-4-6 15,-2-4-15,-3 2 0,-3 2 16,-5-1-16,-4-4 0,0-2 16,-2-2-16,-2 0 15,-2 1-15,-1-2 0,-2-1 0,0 0 16,-2-1-16,1 1 0,-1 2 0,0 0 15,-1-2-15,-1 5 0,1 3 0,-2-2 16,1 0-16,-1 1 0,1 1 16,-3 2-16,0 1 0,-2 2 15,0 1-15,0 3 0,-1 4 16,1 1-16,1-1 0,-3 1 16,-4 0-16,-4 3 0,-5 0 15,-15 4-15,-13 3 16,10-1-16,8 0 0,9 0 0</inkml:trace>
  <inkml:trace contextRef="#ctx0" brushRef="#br0" timeOffset="67315.4564">2143 9353 0,'0'0'0,"0"0"0,0 0 0,0 0 16,0 0-16,0 0 0,0 0 15,0 0-15,0 0 16,0 0-16,0 0 0,0 0 15,0 0-15,0 0 0,0 0 16,0 0-16,0 0 0,25-1 16,-25 1-16,0 0 0,36 1 0,-36-1 15,32-2-15,-14 1 16,1 1-16,3-1 0,1-1 16,3 1-16,1-1 0,8 2 0,0 0 0,2-1 15,0-1-15,0 1 0,3 0 16,7 0-16,4-1 0,-4-1 15,2 1-15,0 1 0,0 1 16,13-2-16,-4 0 0,-2 1 0,-3-1 16,11 0-16,-1-1 15,-2 0-15,-2-1 16,-1 2-16,-2 1 0,-1 0 16,0 0-16,2-1 0,-2 0 15,-2 1-15,-2-1 0,0 0 0,2 1 16,-6-1-16,-6 1 0,3-2 15,-2-2-15,-1 0 0,-6 0 16,2 2-16,1 0 0,-5 2 16,-2 0-16,-6-2 0,-4-1 0,-4 2 15,-4 1-15,-3 0 0,-2-1 16,-2 2-16,-2-1 0,-8 1 16,-1-2-16,-8 3 0,-10 1 15,9 0-15,3-1 0,1 0 0</inkml:trace>
  <inkml:trace contextRef="#ctx0" brushRef="#br0" timeOffset="76851.1059">2949 8219 0,'0'0'0,"0"0"16,0 0-16,0 0 0,25-8 0,-25 8 16,26-8-16,-11 4 0,-1 1 15,4-1-15,1 0 16,0 2-16,-2-2 0,1 3 0,-2 1 15,-2 1-15,-3 0 0,2 1 16,-4-1-16,1-1 0</inkml:trace>
  <inkml:trace contextRef="#ctx0" brushRef="#br0" timeOffset="77013.9386">2803 8424 0,'0'0'0,"0"0"0,0 0 15,29-7 1,-29 7-16,30-11 0,-8 4 16,2 0-16,-1 0 0,12-4 0,2-1 15,-5 2-15,-3 0 0,-4 3 16,-4 0-16,-3 2 0</inkml:trace>
  <inkml:trace contextRef="#ctx0" brushRef="#br0" timeOffset="77198.3222">2754 8576 0,'0'0'16,"0"0"-16,0 0 0,0 0 0,24-6 15,-24 6-15,35-14 0,-13 5 16,4-1-16,0-1 0,5-1 16,7-4-16,-3 1 0,0-2 0,2-1 15,-2 0-15,-6 3 0,-7 3 0</inkml:trace>
  <inkml:trace contextRef="#ctx0" brushRef="#br0" timeOffset="77418.4596">3171 8040 0,'0'0'0,"0"0"0,0 0 16,0 0-16,0 0 0,7 22 0,-7-22 15,6 30-15,-4-10 0,-4 4 16,1 3-16,-3 3 0,3 2 16,0 11-16,-2 3 0,0-4 0,-3-3 0,2 3 15,0-2-15,0-7 0,1-5 16,-1-6-16,0-6 0,1-2 16,-1-3-1,2-2-15</inkml:trace>
  <inkml:trace contextRef="#ctx0" brushRef="#br0" timeOffset="77640.3135">3511 7976 0,'0'0'0,"0"0"0,0 0 0,0 0 15,10 32-15,-10-12 0,-3 7 16,-3 4-16,1 2 0,-5 17 0,-1 5 0,2-5 15,0-1-15,2 6 0,1 3 16,1-12 0,0-6-16,3-9 0,2-4 0,-1-6 15,-4-3-15,4-7 0,-1-5 16,2-1-16,0 0 0,0-3 16</inkml:trace>
  <inkml:trace contextRef="#ctx0" brushRef="#br0" timeOffset="77800.655">3424 8221 0,'0'0'0,"0"0"15,0 0-15,24-4 0,-24 4 0,26-6 16,-11 2-16,0 0 0,0 1 0,3 1 16,-1 0-16,1 2 0,-3 0 15,1 1-15,-2-1 0,-2 0 0</inkml:trace>
  <inkml:trace contextRef="#ctx0" brushRef="#br0" timeOffset="77969.6855">3426 8375 0,'0'0'0,"0"0"0,0 0 0,29-3 16,-29 3-16,34-3 0,-14 1 15,3-2-15,1 0 0,1 1 16,-1 0-16,4 0 0,-1 2 15,-7-1-15,-2 4 16,-4-2-16,-2 0 0,0 0 16</inkml:trace>
  <inkml:trace contextRef="#ctx0" brushRef="#br0" timeOffset="78132.5066">3463 8534 0,'0'0'16,"0"0"-16,0 0 0,0 0 0,33-1 0,-33 1 15,35-4-15,-15 1 0,4-1 16,2-2-16,2-3 0,1 0 16,2 0-16,1-2 0,-6 3 15,-3 1-15</inkml:trace>
  <inkml:trace contextRef="#ctx0" brushRef="#br0" timeOffset="78307.2044">4028 8147 0,'0'0'0,"0"0"0,0 0 16,0 0-16,26 3 0,-26-3 16,24 6-16,-24-6 0,28 12 0,-17-5 15,0 1-15,-4 1 0,-1-1 0,-1-1 0,0-1 16,-2-1-16</inkml:trace>
  <inkml:trace contextRef="#ctx0" brushRef="#br0" timeOffset="78586.7748">3841 8408 0,'0'0'0,"0"0"0,0 0 0,0 0 15,24-10-15,-24 10 0,32-6 16,-15 3-16,1 0 0,1 2 15,-2-1-15,-1 2 0,0 2 0,-2 3 16,-3 1-16,-5 2 0,-3 1 0,-4 7 16,-5 4-16,1-2 0,-2-1 15,-2 0-15,-1 2 0,3-3 0,-2-2 16,3-1-16,3-2 16,3-2-16,2-1 0,7-4 0,5-2 15,4-3-15,1-3 0,4-4 16,8-3-16,-3-2 0,2-2 0,7-9 15,-5-5-15,-6 5 0,-4 6 16,-4 3-16</inkml:trace>
  <inkml:trace contextRef="#ctx0" brushRef="#br0" timeOffset="78771.8058">4391 7998 0,'0'0'16,"0"0"-16,0 0 0,0 0 15,0 0-15,0 0 0,0 0 0,-1 33 16,1-33-16,0 32 0,0-12 16,0 1-16,0 1 0,0-1 15,1-3-15,1-1 0,3-2 0,0 1 16,-3-3-16,2-2 0</inkml:trace>
  <inkml:trace contextRef="#ctx0" brushRef="#br0" timeOffset="79173.1732">4460 8064 0,'0'0'0,"0"0"0,25-3 16,-9 2-16,6-1 0,7 1 0,3 0 16,2 0-16,4 0 0,6 1 15,0 2-15,-4-1 0,-1 0 16,-4 1-16,-3 0 0,0 2 15,-6 2-15,-5 1 0,-6 0 16,-8 3-16,-2 1 0,-7 2 0,-5 0 0,-7 3 16,-5 2-16,-5-2 0,-5 1 15,-1-1-15,-6-1 0,-4 0 16,-5 0-16,5-4 0,-3-2 0,3-3 16,2-1-16,3-3 0,1-3 15,6-4-15,5-4 0,8 1 16,5 1-16,7 0 0,0 0 0,12-1 15,7-3-15,2 1 0,8-1 16,2 2-16,4 1 0,6-2 16,2 0-16,-1 1 0,2 2 0,-6 1 15,0 0-15,-6 1 0,-3 1 16,-4-2 0,-1-1-16,-7 1 15,-2 2-15,-3 1 0</inkml:trace>
  <inkml:trace contextRef="#ctx0" brushRef="#br0" timeOffset="79335.51">4619 8088 0,'0'0'0,"0"0"16,0 0-16,0 0 0,0 0 0,0 28 16,0-28-16,-1 30 0,1-30 15,-5 36-15,1-15 0,0 1 16,1-1-16,-2 3 0,3-2 15,0 3-15,-2-4 0,2-4 16</inkml:trace>
  <inkml:trace contextRef="#ctx0" brushRef="#br0" timeOffset="79520.5037">4583 8524 0,'0'0'0,"0"0"0,0 0 0,3 29 16,-3-15-16,0 3 0,0 3 0,0 6 16,0 1-16,0-5 0,0-2 15,3-2-15,-1 0 0,0-5 16,1-3-16,-1-1 0,2-2 16,-3-2-16</inkml:trace>
  <inkml:trace contextRef="#ctx0" brushRef="#br0" timeOffset="79790.2237">4758 8420 0,'0'0'0,"0"0"0,0 0 15,33-7-15,-18 5 0,2 1 16,2 1-16,0 0 0,1 0 16,4 2-16,-1 0 0,-2 2 15,-1 0-15,-2 3 0,-2 2 0,-2 3 16,-2 2-16,-3 1 0,-2 5 0,-3 1 15,1-1-15,-5 2 16,-3-1-16,1 0 0,0 0 0,0 3 16,-2-2-16,1-2 0,0-3 15,0 0-15,-4-2 16,-1-5-16,1-4 0,-7-2 0,0-3 0,-1-2 16,-2-3-16,4 1 0,0 0 0,4 0 15</inkml:trace>
  <inkml:trace contextRef="#ctx0" brushRef="#br0" timeOffset="79937.3806">4662 8570 0,'0'0'16,"0"0"-16,0 0 0,0 0 16,0 0-1,0 0-15,0 0 0,0 0 0,34-10 16,-34 10-16,36-3 0,-36 3 16,40-3-16,-17 1 15,-1 0-15,0 2 0,0-1 0,3-1 16,-5 1-16,-2 0 0</inkml:trace>
  <inkml:trace contextRef="#ctx0" brushRef="#br0" timeOffset="80075.5798">4801 8680 0,'0'0'0,"0"0"16,0 0-16,0 0 0,26 1 15,-26-1-15,26-1 0,-26 1 0,40-5 16,-22 1-1,-1 1-15,-2 0 0</inkml:trace>
  <inkml:trace contextRef="#ctx0" brushRef="#br0" timeOffset="80260.6568">5451 8198 0,'0'0'0,"0"0"16,0 0-16,0 0 0,22 9 0,-22-9 15,0 0-15,14 15 0,-14-15 16,0 0-16</inkml:trace>
  <inkml:trace contextRef="#ctx0" brushRef="#br0" timeOffset="80539.2476">5353 8408 0,'0'0'0,"0"0"0,0 0 16,0 0-16,29-1 0,-29 1 16,21 4-16,-21-4 0,22 7 0,-13-3 15,0 3-15,-5 1 16,1-1-16,-2 2 0,-3 3 0,-3 0 15,-1 0-15,0 0 0,-3 1 16,1 0-16,0 0 0,0 3 0,1-2 16,0-2-16,1-2 0,4-1 15,4-2-15,1-3 0,1-2 0,4-3 16,1-3-16,3-2 0,-1-2 0,3-1 16,-4 2-16,-1 1 15</inkml:trace>
  <inkml:trace contextRef="#ctx0" brushRef="#br0" timeOffset="80878.1078">5660 8018 0,'0'0'0,"0"0"15,0 0-15,0 0 0,0 0 0,0 0 0,0 0 0,0 0 16,0 0-16,32 10 0,-32-10 15,0 0-15,26 12 0,-26-12 16,21 7-16,-11-3 0,-1 1 16,1-1-16,-3 1 0,-1 1 15,0-1-15,0 3 0,-2 3 16,-1 0 0,0 0-16,-2 3 0,-2 2 0,0 0 15,-1-1-15,-1 2 0,-1-2 16,1 1-16,-4 0 0,1 1 15,0 1-15,1-3 16,0-2-16,0-3 0,-2 0 16,1-3-16,-3-1 0,1-4 0,0 0 15,1-1-15,0 1 0,2-1 0</inkml:trace>
  <inkml:trace contextRef="#ctx0" brushRef="#br0" timeOffset="81210.1304">5595 8268 0,'0'0'0,"0"0"15,0 0-15,0 0 0,0 0 16,21-12-16,-21 12 0,26-6 0,-9 3 15,3 1-15,3-1 16,1 0-16,1 1 0,2-1 0,2 1 16,3 1-16,-5 1 0,-2 0 0,-5 0 15,-1 1-15,-2 1 0,-5 3 16,-3 2-16,-4 0 16,-2-2-16,-8 4 0,-5 2 15,-4 0-15,-4 1 0,-4 0 0,-3 1 16,-4 1-16,0 0 15,-4 3-15,3 0 16,3-3-16,5-1 0,5-2 0,3-1 16,4-4-16,3-2 0,7 0 15,6 1-15,5-3 0,7-1 0,7-2 16,9-2-16,5 0 16,-1 1-16,2-1 0,1 0 0,4-1 0,-4 1 15,-7 0-15,-1 2 16,-5-3-16,-9 0 0,-2 1 0,-3 1 15,-5 0-15</inkml:trace>
  <inkml:trace contextRef="#ctx0" brushRef="#br0" timeOffset="81379.6055">5689 8643 0,'0'0'0,"0"0"0,0 0 16,0 0-16,0 0 0,7 27 16,-7-27-16,7 22 0,-3-11 0,1-1 15,0 0-15,0-1 0,-1-1 0,-1-1 16</inkml:trace>
  <inkml:trace contextRef="#ctx0" brushRef="#br0" timeOffset="81611.4133">5803 8624 0,'0'0'0,"0"0"0,0 0 15,31-3-15,-31 3 16,32-2-16,-12 2 0,1 1 0,-2 0 0,6 2 16,-3-1-16,-1 2 0,-2-1 15,-4 0-15,-2 1 0,-4 3 16,-3-1-16,-10 2 0,-7 1 15,-3 0-15,-7 2 0,-8 2 0,-7 0 0,-5 0 16,-3 0-16,-2 0 0,8-3 16,9-1-16</inkml:trace>
  <inkml:trace contextRef="#ctx0" brushRef="#br0" timeOffset="86007.728">5120 9557 0,'0'0'16,"0"0"-1,0 0-15,0 0 0,0 0 0,0 0 16,-16 25-16,16-25 0,-13 21 0,13-21 15,-15 30-15,6-12 16,0 0-16,-2 3 0,-1 1 0,1-2 16,0-1-16,0 0 0,3-4 15,-1-2-15,3-3 0,0-1 16</inkml:trace>
  <inkml:trace contextRef="#ctx0" brushRef="#br0" timeOffset="86170.5833">5101 9290 0,'0'0'0,"0"0"0,0 0 0,0 0 16,26-2-16,-26 2 0,25 2 16,-25-2-16,36 4 0,-15-1 0,1-1 15,-3 0-15,-4-1 0,0 0 16</inkml:trace>
  <inkml:trace contextRef="#ctx0" brushRef="#br0" timeOffset="86709.0838">5506 9485 0,'0'0'0,"0"0"16,0 0-16,-16 23 0,16-23 0,-21 27 16,10-11-16,-2 3 0,1 0 15,-4 4-15,1 1 0,2-4 16,2-2-1,1-3-15,2-3 0,1-2 0,2-3 16,3-4 0,2-3-16,3-6 0,3 1 0,2-5 15,1-4-15,4 0 0,3-1 16,3-4-16,2-2 0,1 1 0,2-2 16,3 0-16,0 2 0,-2 4 15,0 2-15,-2 4 0,-1 3 0,-2 2 16,-3 3-16,-1 4 0,-3 5 15,-4 2-15,-2 4 0,-3 2 16,-4 4-16,-1-1 0,-3-1 0,1 1 16,-5-3-16,4 1 0,-3 0 15,4-3-15,-3-1 0,3-2 16,1-1-16,0-3 0,1-3 0,1-3 0,0 0 16,5-7-16,4-2 0,2-4 15,7 1-15,0-4 0,1-2 16,5-1-16,4 1 0,6-5 15,-1 2-15,-3 4 0,-1 2 16,-2 5-16,-1 1 0,-3 1 16,-3 2-1,-3 6-15,-4 3 0,-4 3 0,-2 1 16,-7 5-16,-3 3 16,-3 4-16,-2 1 0,-1 4 15,-2 2-15,2 1 0,1 0 0,-1-4 16,2-3-16,2-2 0,2-1 15,1-4-15,-1-2 0,2-1 16</inkml:trace>
  <inkml:trace contextRef="#ctx0" brushRef="#br0" timeOffset="86941.1163">6484 9486 0,'0'0'16,"0"0"-16,0 0 0,-8 28 0,8-28 0,-19 35 16,1-8-16,1 3 0,-2 3 0,-9 14 15,-1 2-15,-5 8 16,3-5-16,-1 7 0,4-5 16,5-11-16,4-7 0,-1-6 15,3-7-15,1-9 0,4-9 0,3-1 0,4 0 16,-2-2-16</inkml:trace>
  <inkml:trace contextRef="#ctx0" brushRef="#br0" timeOffset="87198.5064">6481 9450 0,'0'0'0,"10"-2"16,6-1-16,0 0 0,2 0 0,8 2 15,1-1-15,7 3 0,0 2 16,-4 4-16,-4 3 0,-3 2 15,0 3-15,-10 1 0,-4 2 16,-4 0-16,-4 2 0,-6 0 16,-6 1-16,-7-1 15,-4 1-15,-3-1 0,-4 1 16,-6 0-16,-5-3 0,1-2 16,1-1-16,3-6 0,1-2 0,6-4 0,2-3 15,8-4-15,3-4 0,4 2 16,4 1-16,-1 1 0</inkml:trace>
  <inkml:trace contextRef="#ctx0" brushRef="#br0" timeOffset="87511.4148">7023 9410 0,'0'0'0,"0"0"0,0 0 15,-9 23-15,9-23 0,-17 31 0,5-10 16,-1 1-1,-5 3-15,-2 5 0,2-1 16,1-4-16,3-3 0,-1 0 16,4-4-16,2-3 0,1-4 15,3-4-15,3-5 0,2-4 16,4-5-16,1-2 0,4-5 0,3-2 16,5-2-16,1-3 15,3-6-15,6-2 0,0 3 0,0 4 0,-1 3 16,-1 4-16,-1 1 0,0 5 15,1 5-15,0 1 0,-2 3 16,-1 3-16,-1 0 0,-2 4 16,1 1-16,2 1 0,0 0 15,-5-2-15,-3 0 0,-2-3 16</inkml:trace>
  <inkml:trace contextRef="#ctx0" brushRef="#br0" timeOffset="87727.7478">7556 9525 0,'0'0'0,"0"0"0,0 0 0,-15 21 0,15-21 16,-22 24-16,10-7 0,-2 2 16,-2 2-16,-5 6 0,-1 0 15,4-5-15,4-2 0,3-4 16,2-4-16,1-5 0,2-2 15,1-4-15,3-3 0,0 0 0,2 2 16,-2-3-16</inkml:trace>
  <inkml:trace contextRef="#ctx0" brushRef="#br0" timeOffset="87859.2302">7661 9225 0,'0'0'0,"0"0"15,0 0-15,0 0 0,23 8 16,-23-8-16,24 13 0,-14-6 0,0-2 16,-1 1-16</inkml:trace>
  <inkml:trace contextRef="#ctx0" brushRef="#br0" timeOffset="88192.6054">7874 9536 0,'0'0'16,"0"0"-16,0 0 0,-22 24 0,12-12 15,-2 3-15,-3 3 0,0 1 16,-2 1-16,-4 2 0,2-3 16,3-2-16,1-1 0,3-1 15,2-2-15,3-5 0,0-4 16,5-2 0,2-2-16,3-7 0,4-2 15,4-3-15,3-3 0,4-3 0,2-2 16,4 0-16,5 1 0,3-4 15,0 2-15,0 2 0,1 4 16,-2 3-16,-2 3 0,-1 2 16,-5 5-16,-4 4 0,-5 4 15,-3 4-15,-5 3 0,-3 3 0,-2 2 0,-3 3 16,-2 5-16,-3 1 0,-1 1 16,-1-3-1,1-2-15,0-2 0,0-4 0,5-2 0,0-2 16,0-2-16,2-4 0,0 0 15</inkml:trace>
  <inkml:trace contextRef="#ctx0" brushRef="#br0" timeOffset="88445.7763">8691 9354 0,'0'0'16,"0"0"-1,0 0-15,-19 27 0,19-27 0,-27 36 16,10-9-16,-11 10 0,1 1 16,0 1-16,3 0 0,1 4 15,5-2-15,4-1 0,4-5 16,6-6-16,2-4 0,11-7 16,3-4-16,5-6 0,5-3 0,1-5 15,5-4-15,0-5 0,2-5 0,-2 0 16,-6 4-16,-5 2 0</inkml:trace>
  <inkml:trace contextRef="#ctx0" brushRef="#br0" timeOffset="88615.0985">8404 9589 0,'0'0'0,"0"0"0,0 0 16,0 0-16,0 0 0,32-3 15,-32 3-15,46-5 0,-16 1 0,5 1 16,6-1-16,13 0 0,1 0 16,1 0-16,-9 0 0,-10 1 15</inkml:trace>
  <inkml:trace contextRef="#ctx0" brushRef="#br0" timeOffset="88762.3819">9138 9936 0,'0'0'0,"-6"8"0,-4 4 0,-2 2 15,-4 2-15,-9 4 0,-5-1 16,0 0-16,6-3 0,4-2 16</inkml:trace>
  <inkml:trace contextRef="#ctx0" brushRef="#br0" timeOffset="89480.2943">9726 9591 0,'0'0'0,"0"0"16,0 0 0,0 0-16,0 0 0,30 15 0,-30-15 15,29 9-15,-13-6 0,3 0 16,2 0-16,2-3 0,1 0 16,0-5-16,2 1 0,6-4 15,1 1-15,-4-4 0,-1-3 16,-5 0-16,-3 0 0,-1-3 15,-4 0-15,-5 1 0,-3 1 0,-8 0 0,-7 0 16,-4 6-16,-5 0 0,-9 3 16,-6 4-16,-1 7 0,-2 3 15,-1 4-15,-3 5 0,2 3 16,3 3-16,-1 6 0,4 0 16,9 5-16,6 2 0,8-4 15,6-3-15,9-5 16,6-4-16,11-2 0,8-4 15,9-3-15,5-2 0,14-7 16,2-6-16,-4-3 0,-3-1 16,-13 0-16,-11 4 0,-8-1 15</inkml:trace>
  <inkml:trace contextRef="#ctx0" brushRef="#br0" timeOffset="89850.5588">10566 9463 0,'0'0'0,"0"0"0,0 0 15,-19 17-15,8-5 0,-3 2 16,-4 2-16,1 4 0,-1 1 0,-4 8 16,1 0-16,1-3 0,2-1 15,1 2-15,1-5 0,4-4 0,2-3 16,2-4-16,1-3 0,5-6 16,2-2-16,2-5 0,1-2 15,3-3-15,0-2 0,4-4 16,2-3-16,4-1 0,3-2 0,5-6 15,1 0-15,3 3 0,1 2 16,2 4 0,2 2-16,-2 3 0,-1 3 15,3 2-15,-1 5 0,-4 4 16,-3 4-16,-5 3 0,-5 4 16,-3 6-16,-3 4 0,-4-2 15,-3 1-15,-3 1 0,-3 3 0,1 0 16,0 0-16,0 4 0,0-3 15,3-2-15,3-1 0,1-7 0,4-2 16,-3-2-16,0-1 0,-1-4 16</inkml:trace>
  <inkml:trace contextRef="#ctx0" brushRef="#br0" timeOffset="90336.3172">11475 9484 0,'0'0'0,"0"0"16,0 0-16,0 0 0,-22-12 0,22 12 16,-29-3-16,8 5 0,-5 2 15,-1 3-15,-3 4 0,-11 5 16,-1 3-16,4-1 0,2 3 16,0 6-16,6 1 0,5 0 0,4-2 15,8-3-15,6-6 0,6 0 16,4-1-16,8-4 0,6-4 0,3-6 15,3-5-15,2-4 0,2-2 16,1-4-16,3-4 0,5-5 16,-3-2-16,-2 1 0,-3-3 15,-4 2-15,-2 3 0,-4 3 0,-5 3 16,-3 6-16,-3 2 0,-4 6 16,-2 4-16,-3 4 0,-3 5 0,-4 6 15,-2 6-15,-2 5 0,-2 6 16,1 6-16,0 5 0,-3 6 15,2-2-15,0-4 16,1-4-16,0 3 16,3-7-16,-2-4 0,1-4 15,0-4-15,1-3 0,-1-4 16,1-2-16,-1-5 0,-1-3 0,-6-6 16,-4-3-16,0-3 0,-1-2 15,2-5-15,1-3 16,0-5-16,1-4 0,5-7 0,5-8 15,3 9-15,1 6 0,2 5 0</inkml:trace>
  <inkml:trace contextRef="#ctx0" brushRef="#br0" timeOffset="90652.8373">11826 9439 0,'0'0'15,"0"0"-15,0 0 0,-4 25 0,4-25 16,-16 36-16,3-12 0,-1 3 16,-2 3-16,-3 7 0,2-2 15,1-5-15,3-3 0,-1-3 16,2-5-16,3-2 0,2-4 0,4-4 16,3-5-16,1-7 0,1-4 0,3-4 15,0-4-15,3-3 0,2-3 16,2-4-16,2-2 0,6-4 15,0 0-15,-1 3 0,-2 3 16,1 4-16,-1 5 0,1 2 16,2 4-16,0 1 0,0 1 15,0 5 1,0 2-16,0 2 0,4 3 0,0 2 16,1 1-16,-4-3 0,-4 2 15,-3-3-15</inkml:trace>
  <inkml:trace contextRef="#ctx0" brushRef="#br0" timeOffset="91069.8195">12641 9503 0,'0'0'0,"0"0"16,0 0-16,0 0 0,0 0 0,0 0 16,-15-18-16,15 18 0,-23-5 15,23 5-15,-35-4 0,12 4 16,-4 3-16,0 2 0,-3 3 15,-11 3-15,-1 3 0,3 2 0,1 3 0,-3 4 16,5 1-16,4-1 0,5 2 16,8-1-16,6-3 0,9-3 15,9-3-15,5-4 0,5-3 16,8-3-16,6-3 0,4-5 16,3-2-16,8-7 0,0-4 15,-1-2-15,0-3 16,-4-1-16,-3-2 0,1-3 15,-6 2-15,-9 4 16,-7 2-16,-4 6 0,-4 2 0,-4 5 16,-2 4-16,-3 2 0,-2 4 0,-2 5 15,-2 7-15,-2 0 16,-2 2-16,0 2 0,0 2 16,1 3-16,2 0 0,3-1 0,2-3 0,5-2 15,5-2-15,3-6 0,3-5 16,-2-1-16,-3 0 0,0-2 15</inkml:trace>
  <inkml:trace contextRef="#ctx0" brushRef="#br0" timeOffset="91405.3281">12995 9403 0,'0'0'16,"0"0"-16,0 0 0,0 0 15,-11 26-15,11-26 0,-17 37 16,6-13-16,-2 3 0,0 2 16,-1 0-16,1 4 0,4-2 0,5-4 0,3-3 15,2-4-15,1-5 0,4-4 16,2-2-16,2-3 0,1-3 16,4-4-16,2-4 0,2-3 15,1-4-15,4-9 0,0-3 16,2-3-16,0-2 0,0 0 15,-1 0 1,-3 1-16,-3 0 0,-2-1 0,-3 3 16,-4 6-16,-3 3 0,-2 3 15,-4 0-15,-1 7 0,-2 1 16,-3 4-16,-3 2 0,3 1 16,1-1-16,-1 1 0</inkml:trace>
  <inkml:trace contextRef="#ctx0" brushRef="#br0" timeOffset="91743.8859">13285 9696 0,'0'0'0,"0"0"0,0 0 16,26 3-16,-26-3 0,32-4 15,-12 0-15,2-1 0,1 0 16,7-5-16,-1-2 0,-2 0 15,0-1-15,-2-2 0,-1-2 16,-2 1-16,-2-1 0,-1-3 16,-5 2-16,-6 0 0,-5 1 0,-5 2 15,-6 3-15,-2 6 0,-3 1 16,-5 4-16,-4 2 0,-5 8 0,0 3 16,0 2-16,-2 2 0,3 4 15,1 1-15,6 5 0,3 2 16,5 4-16,7-1 0,9-4 15,8-4-15,10 1 0,5-2 0,7-4 16,6-3-16,-9-4 16,-6-3-16,-7-1 0</inkml:trace>
  <inkml:trace contextRef="#ctx0" brushRef="#br0" timeOffset="117375.5535">11973 10834 0,'0'0'0,"0"0"0,0 0 0,0 0 0,23 6 15,-23-6-15,27 3 0,-10-1 16,2-1-16,3 2 0,4 0 15,2 0-15,0-1 0,13 2 16,3 0-16,0 0 0,0 0 16,13-1-16,0-1 0,0 0 15,0 1-15,9-1 0,-2 0 16,-4 1-16,-2 0 0,8-2 16,-1 0-16,-6 0 0,-3 1 0,-4-2 15,0-1-15,-4 1 0,-4 0 16,1 2-1,-3 0-15,-7-4 0,-4-3 16,-9 4-16,-2 1 0,-2-1 16,-3 1-16,-4-3 0,-3-3 15,-3 2-15,0 3 0,-2-2 16</inkml:trace>
  <inkml:trace contextRef="#ctx0" brushRef="#br0" timeOffset="121710.5873">13754 11197 0,'0'0'0,"0"0"16,0 0-16,0 0 0,0 0 16,0 0-16,-6-19 0,6 19 0,0 0 15,-26-10-15,26 10 0,-31-8 0,16 6 16,-5 3-16,-4 2 15,-1 2-15,-1 1 0,-10 7 0,-4 5 16,4 1-16,3 2 0,-4 8 16,4 2-1,7 0-15,4-2 0,5 5 16,8 1-16,5-6 16,4-4-16,12-2 0,8-1 0,4-7 0,5-4 15,9-5-15,9-4 0,0-5 16,1-3-16,3-8 0,6-6 0,-7 2 15,-11 5-15,-10 1 0</inkml:trace>
  <inkml:trace contextRef="#ctx0" brushRef="#br0" timeOffset="121943.0844">14331 10875 0,'0'0'0,"0"0"16,0 0-16,0 0 0,0 0 15,-22 29 1,10-13-16,-4 6 0,-1 4 16,-4 7-16,-1 9 0,-6 11 15,2-1-15,-5 14 0,2-4 16,3 5-16,5-7 0,6-1 16,8-8-16,7-10 0,5-8 0,8-9 15,5-7-15,2-10 0,2-6 0,-6 0 16,-3 0-16,-4 0 0</inkml:trace>
  <inkml:trace contextRef="#ctx0" brushRef="#br0" timeOffset="122116.4732">14720 11371 0,'0'0'0,"0"0"15,0 0-15,0 0 0,-25 19 0,25-19 16,-29 28-16,11-8 15,0 3-15,-2 2 0,-2 1 0,-3 4 0,6-4 0,-1 0 16,3-3 0,4-7-16</inkml:trace>
  <inkml:trace contextRef="#ctx0" brushRef="#br0" timeOffset="122275.1947">14751 11090 0,'0'0'0,"0"0"0,0 0 0,0 0 0,24 19 0,-24-19 15,21 16-15,-21-16 0,18 15 16,-11-10-16</inkml:trace>
  <inkml:trace contextRef="#ctx0" brushRef="#br0" timeOffset="122808.2383">14961 11398 0,'0'0'0,"0"0"15,0 0-15,-14 19 0,14-19 0,-14 21 16,6-7-16,-1 0 0,0 0 16,0 0-16,-1-2 0,1-1 15,1-1-15,-1 0 0,3-1 16,2-5-16,3-1 0,1-3 0,5-2 0,-1-3 15,3-3-15,1-2 16,5-3-16,1-3 0,4-2 16,7-4-16,1 2 0,1 2 0,-1 4 15,6-1-15,-1 2 0,-3 3 16,-4 2-16,-2 4 16,-1 3-16,-3 6 15,-3 5-15,-3 2 0,-2 4 16,-4 2-16,-4 3 0,-2 1 15,-2 3-15,-2-2 0,1-2 0,-1 0 16,-1-4-16,1 1 16,-1-2-16,1-4 0,0-3 0,-1-2 15,1-4-15,-1-3 16,2-2-16,4-8 0,3-6 16,2 1-16,1-3 0,9-9 0,8-5 15,1 4-15,-1 2 0,5 4 16,3 1-16,0 4 0,-1 3 0,8 0 15,1 3-15,-4 3 16,-3 2-16,0 5 0,-3 7 16,-10 0-16,-4 5 0,-3 3 0,-6 4 15,-1 1-15,-4 1 0,-4 8 0,-6 6 16,0-2-16,0-3 0,-3-3 16,-2-1-16,2-4 0,3-4 0,0-3 15,2-2-15,2-5 0</inkml:trace>
  <inkml:trace contextRef="#ctx0" brushRef="#br0" timeOffset="123262.4001">16428 11461 0,'0'0'16,"0"0"-16,0 0 0,0 0 0,0 0 0,2-19 15,-2 19-15,0 0 16,-20-19-16,20 19 0,-33-12 16,12 8-16,-2 0 0,-6 2 0,-5 2 15,-8 1-15,3 2 0,-4 5 16,-4 5-16,-4 4 0,6 1 0,-1 5 16,6 3-1,9-2-15,7-2 0,11-2 16,9-3-16,5-1 0,5-2 15,10-2-15,6-1 0,3-6 16,4-2-16,4-4 0,3-2 16,-1-4-16,0-1 0,0-5 15,1-4-15,-4 1 0,-4-2 0,3-6 16,-4-2-16,-5 3 0,-3 4 0,-6 5 16,-3 1-16,-3 5 0,-3 2 0,0 3 15,-2 0-15,0 3 0,-1 3 16,0 3-16,-1 4 0,-1 3 0,0 1 15,1 5-15,1 6 16,0-3-16,1 2 0,4-1 31,2 1-31,2-4 0,2-5 0,-2-3 16,-3-1-16,0-2 0</inkml:trace>
  <inkml:trace contextRef="#ctx0" brushRef="#br0" timeOffset="123510.0553">16806 11437 0,'0'0'0,"5"5"0,2 3 0,0 3 15,-1 0-15,7 10 0,4 2 0,-2 3 16,0 3-16,6 5 0,2 0 0,-1-8 15,0-4-15,0-1 0,-1 3 16,-2-8-16,-3-3 0,-3-6 16,0-6-16,-3 2 0,-3-2 0,0 0 15</inkml:trace>
  <inkml:trace contextRef="#ctx0" brushRef="#br0" timeOffset="123695.1805">17169 11322 0,'0'0'0,"0"0"15,0 0-15,0 0 0,0 0 0,-20 22 16,20-22-16,-36 24 0,10-10 0,-6 7 16,-4 4-16,-13 8 0,0-1 15,-9 7-15,4-3 16,10-7-16,8-5 0,6-4 0</inkml:trace>
  <inkml:trace contextRef="#ctx0" brushRef="#br0" timeOffset="126156.8549">27581 10950 0,'0'0'0,"0"0"0,0 0 16,35 0-16,-20-1 0,5-1 16,4 1-16,9-2 0,0 2 15,5-1-15,3 1 0,7-1 16,-2 0-16,4 0 0,2-1 15,8 2-15,-1 0 0,0-1 0,3 2 0,3-3 16,-5-1-16,3-2 0,2 1 16,-3 3-16,-1 3 0,12-1 15,2 0-15,-9-2 0,-7 0 16,30-3-16,-7 0 0,-10 3 16,-8 2-16,-1 0 0,-2 2 0,-3-6 15,-4-5-15,2 7 0,1 3 0,-4-2 16,-2-3-16,-1-2 0,-1 0 15,-6-1-15,-3 1 0,-1 3 16,-1 3-16,-5 3 0,-4-2 16,1-1-16,-1-1 0,-1 1 15,-3 1-15,-13-1 0,1 1 16,-5 1-16,-1-2 16,-3 1-16</inkml:trace>
  <inkml:trace contextRef="#ctx0" brushRef="#br0" timeOffset="126520.178">30794 11001 0,'0'0'0,"0"0"15,0 0-15,23-2 0,-23 2 0,22 0 16,-8 0-16,3-2 0,1 1 16,2-1-16,2 2 0,-1-1 15,-1-2-15,9 0 0,1-1 16,0-1-16,-1 1 0,1-1 15,0 1-15,-2 1 0,-2 0 0,7-3 16,1 0-16,-3 1 0,-3 0 16,-2 2-16,-1 0 0,-1 1 15,-2-1-15,-2 2 0,-3 1 16,-3 2-16,-2 1 0,-4-1 0,0 0 16,-2-1-16</inkml:trace>
  <inkml:trace contextRef="#ctx0" brushRef="#br0" timeOffset="128029.2082">2274 11916 0,'0'0'16,"0"0"-16,0 0 0,0 0 0,0 0 15,0 0-15,25-2 0,-25 2 0,0 0 16,30 2-16,-30-2 0,30 2 15,-12-1-15,2 0 0,2 1 16,0-1-16,1 2 0,4-2 16,4 1-16,8 0 0,-2-1 0,4-1 15,3 0-15,7 0 16,-4 1-16,2 2 16,4 1-16,-6 0 0,-3 0 15,8 1-15,1-1 0,-2 3 16,-4 4-16,6-2 0,-2-6 15,-7 1-15,-2 0 0,0-1 16,4 0-16,-5 1 0,-3 2 0,3-4 16,0 0-16,-4 0 0,-1 1 15,-1 1-15,4 1 0,-5 0 0,-3-2 0,1 1 16,2-2-16,-2 2 16,0 0-16,-1-1 0,-2-1 15,0 2-15,-1 1 0,0-1 16,3-1-16,-5 0 0,-4 0 0,0-1 15,1 1-15,1-1 0,1 0 16,-3 0 0,0 1-16,1-1 0,-5 0 15,2 0-15,-1 3 0,0 2 16,-3 0-16,-4-2 0,-2-1 16,-1-1-16</inkml:trace>
  <inkml:trace contextRef="#ctx0" brushRef="#br0" timeOffset="128699.8793">5309 11926 0,'0'0'0,"0"0"0,0 0 16,0 0-16,0 0 0,0 0 16,0 0-16,0 0 0,0 0 15,0 0 1,0 0-16,0 0 0,0 0 0,0 0 0,0 0 0,0 0 0,0 0 16,0 0-16,37 0 15,-37 0-15,39-1 0,-15 1 16,3-2-16,0 2 0,2 0 0,17 0 15,2-1 17,7 0-32,6-1 0,5 1 0,-6 2 0,13-1 15,2 0-15,-8-1 0,-5 1 16,16 0-16,0 1 16,-9-2-16,-7 0 0,15 0 0,3 0 0,-10 1 15,-5-3-15,33-2 0,-5-2 16,-14 3-16,-9 1 0,2 1 15,2 1-15,-10-2 0,-10 1 0,6-1 16,4 1-16,-8 1 0,-4 0 16,-1-1-16,-1-1 15,-8 2-15,-4-1 0,-2-1 0,-1 0 16,-7 1-16,-6 1 0,-6 1 16,-3 0-16,-5 0 0,0 1 15,-12 2 1,-8 1-16,5-3 0,3-1 0,0 1 15</inkml:trace>
  <inkml:trace contextRef="#ctx0" brushRef="#br0" timeOffset="150959.1506">5622 10907 0,'0'0'0,"0"0"15,0 0-15,0 0 0,-31-2 0,31 2 16,-24 1-16,24-1 0,-29 1 0,9 1 16,-1 0-16,-1 1 0,0 1 15,-4 2-15,-1 2 0,-8 2 0,0-1 16,-1 4-16,-2 3 0,-5 4 0,4 2 15,-2 2-15,-1 2 0,5 0 16,-1 1-16,-2 5 0,4-2 16,3 1-16,3 0 0,2 0 15,0 0-15,5-2 0,4 1 0,3 0 16,3 0-16,4 0 0,1-1 16,3 1-16,2 1 15,3-2-15,1-1 0,9 2 0,4 0 16,1-8-16,2-1 0,2 1 15,0-1-15,3 0 0,3-2 16,2-2-16,3-2 0,-2 1 16,2-2-16,4-3 15,5-1 1,-1 1-16,2 2 0,7-2 0,1-3 16,-3-1-16,1-3 0,2 1 15,2 0-15,-1-2 0,-2-1 0,2-2 16,2-1-1,6 0-15,4 1 0,-7-3 0,-7 2 16,7-5-16,-1 0 0,-6-3 0,-6 1 0,1-3 16,0-1-16,-6 0 15,-6 1-15,3-3 0,2-3 16,-7 2-16,-4 0 0,-1-4 0,1-3 16,-4 2-16,0-1 0,-1-2 15,-4-3-15,-4 4 0,-1 0 16,-3-4-1,-3-3-15,0-1 0,-1-2 0,-6-2 16,-3-3-16,1 5 16,-1 3-16,-6-4 0,-7-3 0,1 3 15,0 4-15,-3-4 0,-3-3 16,-4 3-16,0 2 0,-14-4 16,-6 1-16,3 4 0,1 3 0,-13 2 15,-11 3-15,3 0 0,2 2 0,-56-2 16,-5 9-16,10 3 15,5 5-15,35 1 0,24 1 16,13 1-16</inkml:trace>
  <inkml:trace contextRef="#ctx0" brushRef="#br0" timeOffset="158338.7931">7076 12349 0,'0'0'0,"0"0"16,0 0-16,0 0 0,0 0 15,0 0-15,17-17 0,-17 17 16,0 0-16,0 0 0,10-24 16,-10 17-16,-1-2 0,-5-1 15,-1-2-15,-4 1 0,1 0 0,-2 2 0,-3 0 16,-2 0-16,-4-1 0,-12 2 15,-5 3 1,-1 3-16,-2 3 0,-9 4 0,3 3 16,3 3-16,2 2 0,-3 6 15,6 4-15,7 5 16,6 4-16,7-6 16,9-3-16,10 0 15,11 1-15,7-8 0,5-2 0,13-8 16,11-6-1,1-4-15,-1-3 0,8-3 0,-1-1 16,-6-2-16,-5 1 0,-5-5 0,-3-1 16,-9 0-16,-5 2 0,-6 5 15,-7 4-15,-2 3 0,-2-1 0,-4 5 16,0 0-16,-4 4 0,0 3 16,1 6-16,0 3 0,3 1 15,1 1-15,3 4 0,4 3 16,4-1-16,1 0 0,5-5 15,3-1-15,0-2 0,-7-3 0,-2-3 16</inkml:trace>
  <inkml:trace contextRef="#ctx0" brushRef="#br0" timeOffset="158787.0654">7889 12389 0,'0'0'16,"0"0"-16,0 0 15,-4-18-15,4 18 0,-12-20 16,2 8-16,-2 2 0,-2 1 16,-3 0-16,-5 1 0,-8-2 15,-1 2-15,-4 4 0,-5 3 16,1 4-16,2 4 0,-8 3 16,0 5-16,5 5 0,5 0 0,-2 11 15,7 4-15,6-3 0,7-3 16,9-3-16,7-3 0,10-4 0,8-2 15,7-6 1,6-4-16,8-6 0,5-5 0,1-3 0,2-3 16,6-8-1,-1-4-15,-4-5 0,2-3 0,-5-3 0,-4-3 16,2-6-16,-2-2 16,-7 2-16,-2-1 0,-6 8 15,-4 2-15,-5 7 0,-3 6 16,-5 4-16,-3 5 0,-3 4 0,-1 4 15,-5 5-15,-4 2 16,-3 7-16,-3 5 0,-4 6 0,0 7 16,-1 5-16,0 3 0,-1 6 15,0 4-15,-2 8 0,1-2 0,7-3 16,5-1-16,5-10 0,4-6 0,0-5 16,0-9-16,0-5 0</inkml:trace>
  <inkml:trace contextRef="#ctx0" brushRef="#br0" timeOffset="159319.4654">8570 12347 0,'0'0'0,"0"0"0,0 0 16,0 0-16,0 0 0,0 0 0,-8-22 15,8 22-15,-18-16 0,18 16 0,-30-16 16,10 10-16,-3 1 0,-2 2 15,-3 3-15,1 0 0,-4 1 16,-8 7-16,1 4 0,4 1 16,-1 2-16,-2 7 0,4 3 15,6 1-15,8 1 0,9 0 16,11-2 0,3-8-16,4-2 0,15-2 15,11-3-15,-3-6 0,3-3 16,7-5-16,1-4 0,-1-6 15,-3-3-15,6-7 0,-2-3 0,-8 1 16,-5 0-16,-8 3 0,-6 3 16,-2 5-16,-6 4 0,-1 4 15,-2 1-15,-4 6 0,-2 0 0,-2 8 16,-3 4-16,0 2 0,-1 1 0,-3 7 16,0 3-16,2 1 0,2 1 15,3 3-15,1 2 0,6-4 16,3-3-16,0-5 0,-2-5 15,0-3-15</inkml:trace>
  <inkml:trace contextRef="#ctx0" brushRef="#br0" timeOffset="159589.1787">8975 12330 0,'0'0'0,"0"0"16,0 0-16,-12 28 0,12-28 0,-17 37 16,5-9-16,-11 13 0,-1 5 0,-5 5 15,2 5-15,-8 10 16,1-5-16,0 5 0,4-9 16,3-1-16,7-12 0,6-10 0,5-7 15,1-9-15,4-7 0,4-11 0,1-7 16,1-5-16,2-5 0,1 4 15,-4 2-15,1 3 0</inkml:trace>
  <inkml:trace contextRef="#ctx0" brushRef="#br0" timeOffset="159843.3035">8910 12311 0,'0'0'15,"0"0"-15,25 0 0,-25 0 16,43 2-16,-16 3 0,2 0 15,7 4-15,0 1 0,7 5 16,-1 3-16,-5-2 0,-3 2 0,-7 1 16,-4 0-16,-4 0 0,-4 1 15,-7-1-15,-2 1 0,-8-3 0,-7-1 0,-8-2 16,-5 0-16,-3-3 16,-4-2-16,-4 0 0,-3-3 15,-7 0-15,1-4 0,1-4 16,4-4-16,7-4 0,6-3 0,5 3 15,4 2-15,4 2 0</inkml:trace>
  <inkml:trace contextRef="#ctx0" brushRef="#br0" timeOffset="160106.25">9868 12125 0,'0'0'0,"0"0"0,0 0 16,0 0-16,-1 30 0,1-30 0,-20 33 16,5-11-16,-3 2 0,-6 5 15,-6 5-15,-4 9 0,2-1 0,0 9 16,5-4 0,8-6-16,4-5 0,5 0 0,7-3 15,9-7 1,7-4-16,7-5 15,5-4-15,7-9 16,4-6-16,-4-4 0,-3-4 0,-7 3 16,-4 0-16,-5 3 0</inkml:trace>
  <inkml:trace contextRef="#ctx0" brushRef="#br0" timeOffset="160299.6945">9535 12392 0,'0'0'0,"0"0"16,0 0-16,41-2 0,-20 2 0,8 0 15,6 0-15,12 0 0,3 1 0,16-1 16,3 2-16,-4-3 0,-4 0 0,-4 0 16,-5 0-1,-13 0 1</inkml:trace>
  <inkml:trace contextRef="#ctx0" brushRef="#br0" timeOffset="166827.4296">10416 12288 0,'0'0'0,"0"0"0,0 0 0,0 0 0,0 0 0,0 0 16,0 0-16,0 0 15,0 0-15,3 25 0,-3-25 16,-11 24-16,11-24 0,-14 35 16,4-11-16,-1-1 0,-1 2 15,-4 6-15,2 1 0,2-3 16,1-3-16,2-2 16,1-5-16,3-3 0,1-3 15,0-3-15,3-3 0,0-1 16,0-1-16,0-1 0</inkml:trace>
  <inkml:trace contextRef="#ctx0" brushRef="#br0" timeOffset="166981.2419">10362 12080 0,'0'0'16,"0"0"-16,0 0 0,0 0 15,0 0-15,30 16 0,-30-16 0,22 19 16,-22-19-16,23 21 0,-14-13 0,-2 1 0</inkml:trace>
  <inkml:trace contextRef="#ctx0" brushRef="#br0" timeOffset="167329.0813">10656 12353 0,'0'0'0,"0"0"0,0 0 16,-25 19-16,25-19 0,-28 28 15,13-7-15,0 2 0,0 1 0,1 6 16,3 0-16,5-4 0,4-3 16,7 1-16,4-5 0,9-3 0,6-4 15,2-5-15,1-5 0,3-4 0,2-3 16,-2-2-16,-3-3 15,0-3-15,-2-2 0,4-8 16,-2-5-16,-6 0 0,-4 2 0,-7-3 16,-5-2-16,-7 5 0,-5 1 15,-2 3-15,-5 2 0,-3 2 16,-3 3-16,-4 3 16,-4 4-16,3 4 15,2 1-15,-1 4 16,2 3-16,7 0 0,5 0 15,3-1-15,3-1 0,0 0 16</inkml:trace>
  <inkml:trace contextRef="#ctx0" brushRef="#br0" timeOffset="167683.5945">11298 12320 0,'0'0'0,"0"0"16,0 0-16,-13 26 0,13-26 0,-20 26 15,4-7-15,0 1 16,-3 2-16,-3 6 16,1-2-16,4-3 0,1-3 15,1-1-15,1-4 0,5-3 16,1-1-16,6-7 0,4-4 16,3-4-16,4-3 0,2-6 0,1-4 15,4-3-15,0-3 0,10-8 16,3-1-16,-1-1 0,0 1 15,3 0-15,1 5 0,-1 5 0,-1 6 16,-1 3-16,-2 5 0,-2 4 0,-2 2 16,1 8-16,1 4 15,-6 5-15,-5 4 0,-5 5 16,-4 4-16,-6 3 0,-5 0 0,-5 3 16,-4 0-16,-1 1 15,1 1-15,3-9 0,2-6 0,2-4 0</inkml:trace>
  <inkml:trace contextRef="#ctx0" brushRef="#br0" timeOffset="168517.5396">6960 13198 0,'0'0'0,"0"0"0,0 0 0,0 0 16,0 0-16,5-19 0,-5 19 0,0 0 15,5-26 1,-5 26-16,2-21 0,-2 8 15,-2 1-15,-2 0 16,-1 0-16,-2 1 0,0 0 0,-7 0 16,0 0-16,-1 1 0,-2 3 0,-9 1 15,-4 5-15,-1 1 16,-1 4-16,-1 5 0,-5 7 0,-4 7 16,3 4-16,-1 4 0,0 2 0,0 7 15,5 0-15,8-5 0,6-3 16,9-4-16,7-3 0,15-3 15,10-4-15,15-11 16,12-8-16,-3-5 0,-3-3 0,10-9 16,5-7-16,-8 0 0,-4 1 15,5-11-15,-4-4 0,-9 6 0,-5 5 16,-7 3-16,-4 3 0,-7 4 16,-4 5-16,-4 5 0,-2 2 15,-2 4-15,-1 2 0,-4 8 16,-1 8-16,-2-1 0,0 3 0,3 4 15,0 5-15,4 1 16,1-1-16,7 2 16,3 1-16,3-2 0,4-4 15,6 0-15,7-1 0,-7-5 16,-5-4-16,-4-3 0</inkml:trace>
  <inkml:trace contextRef="#ctx0" brushRef="#br0" timeOffset="168972.2754">7903 13278 0,'0'0'0,"0"0"0,0 0 15,0 0-15,-3-24 0,3 24 16,-19-21-16,7 9 0,-4-1 16,-4 1-16,-3 0 0,0 2 0,-2 1 15,-10 2 1,-5 4-16,-7 3 0,2 4 15,-2 5-15,1 3 0,5 5 16,6 4-16,0 5 0,6 2 16,8 1-16,6-1 0,6-2 15,7-2-15,5-3 0,5-6 0,11-3 16,7-2-16,6-5 0,4-3 16,4-9-16,2-8 0,0-2 0,1-2 15,10-11-15,1-7 0,-7 4 16,-4-1-16,1-11 0,-3-4 15,-7 4-15,-3 3 0,-4 2 16,-4 2-16,-7 10 0,-1 6 0,-10 4 16,-2 4-16,0 4 0,-2 4 15,-5 1-15,-1 1 0,-6 7 0,-2 6 16,-3 9-16,-1 7 16,-2 6-16,0 5 0,3 4 0,1 3 31,0 8-31,0-1 0,8-1 0,6 0 0,5-8 0,7-5 0,-2-9 31,-3-7-31,-1-5 0</inkml:trace>
  <inkml:trace contextRef="#ctx0" brushRef="#br0" timeOffset="169388.9431">8599 13312 0,'0'0'0,"0"0"0,0 0 0,0 0 0,0 0 16,-3-26-16,3 26 0,-9-24 16,9 24-16,-21-18 0,6 10 15,-3 2-15,-1 0 0,-4 4 16,-4 3-16,-9 3 0,2 2 0,-2 4 16,-1 4-16,2 1 0,4 2 15,-1 8 1,7 0-1,6-2-15,6-1 0,8-4 0,9-1 0,8-4 0,7-2 16,6-5-16,7-3 0,1-4 16,2-3-16,9-5 0,4-2 15,-6-2-15,-1-1 0,-2-4 16,-1-2-16,-6 2 16,-5-2-16,-1-1 0,-7 0 0,-4 6 0,-4 3 15,-4 5-15,-2 3 0,-5 4 16,0 0-16,-6 7 0,-2 7 15,0-1-15,-1 2 0,0 6 16,1 4-16,3 2 0,1 2 0,5 0 16,4 0-1,8-4 1,7-3-16,-5-5 0,-3-3 0,-2-2 16</inkml:trace>
  <inkml:trace contextRef="#ctx0" brushRef="#br0" timeOffset="169605.2357">9153 13257 0,'0'0'0,"0"0"16,0 0-16,-18 34 0,9-13 0,-4 8 16,-4 8-16,-5 12 0,0 2 15,-5 18-15,-2 3 16,-1 4-16,4-11 0,-2 0 0,5-11 15,7-12-15,5-11 0,7-10 0,8-10 16,-1-12-16,-3-7 0,1 3 16,0 1-16,-1 1 0</inkml:trace>
  <inkml:trace contextRef="#ctx0" brushRef="#br0" timeOffset="169874.9331">9157 13227 0,'0'0'0,"0"0"16,23 2-16,-6 0 0,0 0 0,10 4 16,-1 1-16,1 2 0,-2 2 15,-1 2-15,-1 3 0,3 4 16,-4-1-16,-4 3 16,-4 1-16,-6-2 0,-5-3 0,-8-1 0,-4-1 15,-6 1-15,-2-1 0,-9 0 16,-6-1-16,-2-3 0,-2-1 0,-5-3 15,2-5-15,7-4 0,6-4 16,7-8-16,5-4 0,3 3 16,2 4-16,2 1 0</inkml:trace>
  <inkml:trace contextRef="#ctx0" brushRef="#br0" timeOffset="170091.2087">10049 12987 0,'0'0'0,"0"0"0,0 0 16,-10 22-16,10-22 0,-26 38 0,6-12 15,-3 5-15,-3 1 0,-3 11 16,5 1-16,0 4 0,5-4 0,10-5 16,9-2-1,9-5-15,8-4 0,0-7 16,2-3-16,8-5 0,1-5 15,-2-8-15,-4-6 16,-5 2-16,-3 1 16,-3 1-16</inkml:trace>
  <inkml:trace contextRef="#ctx0" brushRef="#br0" timeOffset="170253.9469">9709 13211 0,'0'0'16,"0"0"-16,0 0 0,0 0 0,0 0 0,0 0 15,0 0-15,40 3 0,-40-3 16,52 5-16,-16-3 0,4 2 16,2 0-16,16 2 0,3 1 15,1 1-15,-13-3 0,-8 0 0</inkml:trace>
  <inkml:trace contextRef="#ctx0" brushRef="#br0" timeOffset="170708.2704">10720 13314 0,'0'0'0,"0"0"16,0 0-16,0 0 0,0 0 0,0 0 16,6-25-16,-6 25 0,0 0 15,-7-27-15,7 27 0,-13-18 16,13 18-16,-24-15 0,3 9 15,-2 2-15,-2 3 0,-3 4 16,-4 4-16,-9 6 0,0 2 16,-6 9-16,2 3 0,7 2 0,6 0 0,5 3 15,8-3-15,6-2 0,5-3 0,11-3 16,9-3-16,7-3 16,5-4-16,9-6 0,7-5 15,-4-4-15,-1-3 0,2-3 16,3-5-16,-5 0 0,-3-4 0,1-7 15,-3-3 1,-7 4-16,-4 3 0,-6 5 16,-3 4-16,-4 4 0,0 3 0,-3 2 15,0 2-15,-3 2 16,1 2-16,-1 6 0,0 6 16,-1 2-16,-1 3 0,2 3 0,0 4 15,4 0-15,1 0 16,5-2-16,4-1 0,-1-4 0,-2-4 0,-3-3 15,0-2-15,-1-1 0</inkml:trace>
  <inkml:trace contextRef="#ctx0" brushRef="#br0" timeOffset="170977.9758">11264 13040 0,'0'0'0,"0"0"15,0 0-15,0 0 0,-12 25 0,12-25 16,-22 36-16,4-11 16,-4 5-16,0 4 0,-1 6 15,0 3-15,4-4 16,1 3-16,6-5 0,3 1 16,6-8-16,7-4 0,6-5 15,2-8-15,5-5 0,1-1 16,0-2-16,2-4 0,1-2 0,1-6 15,1-4-15,-2-2 0,-1-3 16,-4 3-16,-3 3 16,-3 2-16</inkml:trace>
  <inkml:trace contextRef="#ctx0" brushRef="#br0" timeOffset="171152.3191">11025 13240 0,'0'0'0,"0"0"16,0 0-16,0 0 0,26-4 0,-26 4 15,39-2 1,-15 1-16,2 1 0,5 0 16,4 2-16,8 0 0,-1 1 15,-2-1-15,-1 2 0,-1-2 0,-6 0 16,-6 0 0</inkml:trace>
  <inkml:trace contextRef="#ctx0" brushRef="#br0" timeOffset="171321.6504">11615 13249 0,'0'0'0,"0"0"16,0 0-16,0 0 0,-14 26 15,14-26-15,-16 28 0,6-9 16,0 2-16,0 1 0,1 2 16,0-1-16,1-1 15,2 3-15,1-3 16,3-6-16,1-6 0,1-1 0,0-2 0,0-1 0</inkml:trace>
  <inkml:trace contextRef="#ctx0" brushRef="#br0" timeOffset="171479.5201">11749 12965 0,'0'0'0,"0"0"0,0 0 15,0 0-15,20 17 0,-20-17 16,14 16-16,-14-16 0,12 15 0,-6-9 16</inkml:trace>
  <inkml:trace contextRef="#ctx0" brushRef="#br0" timeOffset="171796.1447">11869 13279 0,'0'0'0,"0"0"0,-14 9 0,3 0 15,-3 2 1,-1 4-16,-2 5 0,-1 1 16,2-1-16,9 0 15,5 1-15,9-3 0,6 0 0,7-4 16,6-3-16,6-1 0,-1-4 16,4-3-16,0-1 0,-2-5 15,-2-1-15,0-5 0,-6-2 16,-4-4-16,-6-4 0,-3-4 0,-6-2 15,-4 2-15,-2-1 0,-7 2 0,-7 1 16,-4-1-16,-3 0 0,-2 4 16,-2 4-16,2 3 0,0 1 15,2 4-15,0 2 0,6 3 16,3 2-16,8 0 0,9 0 16,-3 0-1,0-1-15,0 1 0</inkml:trace>
  <inkml:trace contextRef="#ctx0" brushRef="#br0" timeOffset="172184.276">12474 13155 0,'0'0'0,"0"0"0,0 0 0,-17 27 16,5-11-16,-4 4 0,0 1 15,-1 1-15,2 3 0,-4 4 16,1 0-16,4-4 0,2-3 15,0 1-15,2-5 0,2-4 16,1-3-16,3-5 16,4-6-16,1-2 0,5-8 0,-1-1 15,2-3-15,5-7 0,4-4 16,6-5-16,2-1 0,2 3 0,4 1 16,-2 3-16,0 4 0,4-1 15,0 3-15,-3 5 0,-4 6 16,1 2-16,1 4 0,-4 4 0,-3 3 15,-2 4 1,-4 5-16,-4 3 0,-4 3 16,-6 4-16,-5 3 15,-2-2-15,1-1 0,-4 1 0,-3 1 16,1-7-16,3-3 0,1-1 16,1-2-16,4-5 0,1-6 0,1 1 15,0-2-15,1-2 16</inkml:trace>
  <inkml:trace contextRef="#ctx0" brushRef="#br0" timeOffset="172745.252">13942 12461 0,'0'0'0,"0"0"0,0 0 0,0 0 15,-3-22-15,3 22 16,0 0-16,-17-25 0,7 16 0,-4-1 0,-4 0 16,-1 1-16,-1-1 0,-9 0 15,-4 1-15,-1 3 0,1 2 16,-2 4-16,-1 2 0,-6 5 15,4 2-15,3 5 0,3 4 16,1 2-16,3 1 0,1 5 16,7 0-16,8-1 15,7-2-15,8-1 0,7 0 16,6-3-16,5-1 0,7-4 16,5-3-16,1-4 0,0-2 15,5-5-15,2-3 0,-2-4 16,-1-1-16,0-5 0,2-4 15,-1-4-15,-6 1 0,-5-2 16,-2-1-16,-6 1 0,-5 1 0,-3 3 0,-3 3 16,-3 4-16,-3 0 0,-1 2 15,-1 1-15,-1 3 0,0 5 16,0 0-16,-3-1 0,2 7 16,0 2-16,1 5 0,2 5 15,1-2-15,2 2 0,3 6 16,6 0-16,0 1 0,2 1 0,2-1 0,1-1 15,0-3-15,0-4 0,-2-2 16,-4-4 0,-2-2-16</inkml:trace>
  <inkml:trace contextRef="#ctx0" brushRef="#br0" timeOffset="173254.1565">14720 12474 0,'0'0'0,"0"0"0,0 0 15,0 0-15,3-20 0,-4 12 16,0-3-16,-2-1 0,-2 0 0,-5 2 0,-4 0 16,-1 1-16,-2 0 0,-11 0 15,-7 1-15,0 4 0,0 3 16,-13 6-16,-1 4 0,1 2 0,3 2 15,-6 10-15,3 4 16,8 0-16,7-2 0,9 0 16,7-1-16,7 0 15,6-1-15,11 0 0,7-1 16,7-6-16,4-4 0,12-4 16,7-3-16,1-5 0,0-5 15,10-6-15,3-2 0,-7-2 16,-2-2-16,4-12 0,-5-8 15,-4 1-15,-3-1 0,-2-8 16,-3-5-16,-5 7 0,-4 2 0,2-16 0,-8 9 16,-7 10-16,-6 8 0,-3 9 15,-3 8-15,-2 9 0,0 2 16,-2 2-16,0 0 16,-3 5-16,0 5 0,-3 6 0,-1 9 0,0 2 15,0 3-15,-4 5 16,-2 6-1,-1-1-15,1-1 0,-3 7 16,2 0-16,1-5 0,2-3 0,3-7 0,4-6 16,2-4-16,4-4 0,0-5 15,0-4-15,0-1 0</inkml:trace>
  <inkml:trace contextRef="#ctx0" brushRef="#br0" timeOffset="173601.1068">15260 12394 0,'0'0'0,"0"0"0,0 0 15,0 0-15,0 0 0,-23 18 16,23-18-16,-27 25 0,10-8 0,2 3 16,0 2-16,3 0 0,2 0 0,4 5 15,3-1-15,8-3 0,4-3 16,5-1-16,4-2 0,4-4 15,2-5-15,7-3 0,0-3 16,-3-5-16,-1-4 0,-3-4 16,-2-3-1,-3-5-15,-4-3 0,-6-4 16,-7-5-16,-5 2 0,-5 1 0,-6-2 16,-3 5-16,-6 5 0,-3 4 15,-3 4-15,-1 3 0,-1 4 16,1 4-16,3 4 0,5 3 15,7 4-15,6 2 0,10 0 16,9-1-16,-2-3 0,-3-1 0,-1-2 0</inkml:trace>
  <inkml:trace contextRef="#ctx0" brushRef="#br0" timeOffset="173864.2256">15937 12342 0,'0'0'0,"0"0"0,0 0 15,-10 22-15,10-22 0,-13 32 16,4-6-16,-4 5 16,-4 5-16,-6 14 0,-2 4 0,-3 11 15,4-3-15,0 3 0,3-7 0,3-10 16,4-7-16,1-1 0,3-8 0,3-10 15,3-7-15,0-13 16,1-8-16,0 2 16,1 0-16,-1 1 0</inkml:trace>
  <inkml:trace contextRef="#ctx0" brushRef="#br0" timeOffset="174102.7769">15767 12351 0,'0'0'0,"0"0"16,26-7-16,-9 4 0,4 0 15,11 2-15,6 2 0,-1 3 16,2 3-16,6 4 0,-1 1 16,-5 0-16,-5 1 15,1 4-15,-5 3 16,-8-1-16,-5-1 0,-10 0 0,-7 0 16,-5-1-16,-6-1 0,-7-1 15,-5 2-15,0-6 0,-4 0 16,-8 1-16,-4-2 0,2-1 15,1-4-15,3-5 0,3-6 16,7 1-16,5 2 0,4 1 0</inkml:trace>
  <inkml:trace contextRef="#ctx0" brushRef="#br0" timeOffset="174365.9711">16854 12265 0,'0'0'0,"0"0"16,0 0-16,-8 31 0,8-31 0,-18 34 15,3-15-15,-2 3 0,-2 1 16,-4 9-16,0 2 0,2-2 16,2 0-16,3 3 0,5-6 15,6-1-15,6-1 0,5-4 0,4-3 16,5-2-16,6-3 0,1-6 15,2-5-15,-1-4 0,-4-2 16,-3 0-16,-3 2 16,-3-2-16</inkml:trace>
  <inkml:trace contextRef="#ctx0" brushRef="#br0" timeOffset="174535.2591">16519 12416 0,'0'0'0,"0"0"0,0 0 16,0 0-16,28 0 0,-28 0 16,46 1-16,-16-1 0,3 0 0,8 0 15,7 0-15,14 2 0,-1 2 0,10-1 16,-2-4-16,-4 1 0,-15 0 0,-10 0 16</inkml:trace>
  <inkml:trace contextRef="#ctx0" brushRef="#br0" timeOffset="174719.8324">17310 12560 0,'0'0'0,"0"0"0,0 0 16,-2 19-16,2-19 0,-6 21 16,6-21-16,-10 31 0,3-15 0,0 5 15,-2 2-15,1-1 16,2-1-16,0 1 15,4-6-15,0-3 0,-1-1 16,1-4-16</inkml:trace>
  <inkml:trace contextRef="#ctx0" brushRef="#br0" timeOffset="174882.7959">17526 12222 0,'0'0'0,"0"0"16,23 0-16,-23 0 0,28 1 0,-12 2 16,4 1-16,1 0 15,-4-1-15,-1 0 0</inkml:trace>
  <inkml:trace contextRef="#ctx0" brushRef="#br0" timeOffset="175205.3241">17705 12505 0,'0'0'16,"0"0"-16,0 0 0,-18 25 0,10-12 16,-2 4-1,-2 5-15,2 0 0,1 2 0,4 6 0,5-1 16,5-3-16,5-3 0,13 0 0,9-6 16,5-3-16,3-3 0,2-5 0,2-6 15,8-3-15,-2-2 0,-5-7 16,-3-4-1,-7-7-15,-5-6 0,-11 1 0,-9 2 16,-9-6-16,-8 2 0,-6 3 16,-4 3-16,-11 2 0,-10 0 15,0 6-15,-1 5 0,-6 3 16,-4 2-16,4 4 16,2 2-16,1 5 0,8 3 31,15-2-31,7 0 15,3-3-15,3 0 0,1-1 0</inkml:trace>
  <inkml:trace contextRef="#ctx0" brushRef="#br0" timeOffset="175552.8053">18444 12478 0,'0'0'0,"0"0"16,0 0-16,0 0 0,0 0 0,3 29 15,-3-29-15,-8 30 0,8-30 16,-17 35-16,5-15 0,0-1 16,0 0-16,-2 5 0,2-5 15,1-1-15,3-2 0,0-3 16,2-3-16,2-4 0,2-3 16,2-3-1,0-6-15,2 1 0,2-4 0,5-5 16,2-4-16,2 0 0,2 0 15,1-3-15,3-1 0,2 1 0,2 1 16,8-1-16,1 4 16,0 3-16,0 6 0,0 5 0,0 3 15,-4 5-15,-1 2 0,-5 5 0,-2 2 16,-5 5-16,-2 2 0,-3 11 16,-5 2-16,-5 2 0,-3-1 0,-7 2 15,-5 0-15,4-8 16,2-7-16,2-4 0</inkml:trace>
  <inkml:trace contextRef="#ctx0" brushRef="#br0" timeOffset="176278.2734">14075 13432 0,'0'0'0,"0"0"15,0 0-15,0 0 0,0 0 0,0 0 16,-18-18-16,18 18 15,-14-16-15,14 16 0,-19-18 0,9 11 16,1-2-16,-2 0 0,-1-1 16,1 1-16,0 0 0,-4 0 15,-3 0-15,0 3 0,-1 0 0,-3 2 16,-4 1-16,-6 3 0,1 1 0,-1 7 16,0 4-16,0 2 15,0 2-15,-4 8 0,3 5 16,7-1-16,5-1 0,5 4 15,9-1-15,6-5 0,5-3 0,11-4 16,9-2 0,4-4-16,6-4 0,7-4 15,6-4-15,-2-3 0,-1-2 0,9-6 16,1-5-16,-7 1 0,-5-1 0,-7-1 0,-5-1 16,-5 2-16,-4-1 0,-4 5 15,-3 1-15,-4 2 0,-3 2 31,-3 2-31,0 2 0,-2 2 0,-2 1 0,3 6 0,0 0 16,2 4-16,0 3 0,2 2 16,2 3-16,1 3 0,0 1 0,2 1 15,2-1-15,-2-3 0,-2-4 16,-2-3-16</inkml:trace>
  <inkml:trace contextRef="#ctx0" brushRef="#br0" timeOffset="176740.5701">14986 13583 0,'0'0'0,"0"0"15,0 0-15,-1-23 0,1 23 0,-8-25 32,-1 10-32,-2-2 0,-1-1 0,-5 2 15,-4-1-15,-7 0 0,-3 2 16,-4 3-16,-3 4 0,-7 1 15,1 5-15,0 5 0,1 4 16,4 5-16,5 1 0,0 10 16,5 4-16,10 1 15,8 2-15,7-6 0,4-3 0,14-5 16,12-3-16,2-5 0,3-1 0,10-6 16,10-3-16,-3-4 15,-1-3-15,9-8 0,1-4 0,-7-1 16,-6 0-16,3-11 0,-2-4 15,-7 2-15,-5 1 0,10-20 16,-7 1 0,-19 27-16,-4 4 0,1-4 15,-6 11-15,-6 8 0,-1 3 0,-1 0 16,0 2-16,0 2 0,-3 5 16,-3 7-16,-6 8 0,1-1 15,-2 1-15,-2 9 0,-3 7 16,2-1-16,1 2 0,-1 11 15,1 4-15,3-6 0,1-5 0,6-1 0,4-1 16,1-11-16,0-7 0,0-4 16</inkml:trace>
  <inkml:trace contextRef="#ctx0" brushRef="#br0" timeOffset="177094.4353">15454 13493 0,'0'0'0,"0"0"0,0 0 16,0 0-16,0 0 0,0 0 31,-24 23-31,24-23 0,-20 26 0,10-10 16,1 1-16,3 1 16,1 0-16,5 0 0,4 0 0,5-2 0,5 0 15,10-2-15,5-2 16,3-5-16,3-3 0,8-2 15,-1-4-15,-2-3 0,-2-4 0,-5-3 16,-4-3-16,-3-8 0,-6-3 16,-8-3-16,-7-2 0,-10 1 15,-6 2-15,-7 1 0,-8 3 0,-7 3 0,-4 3 16,-5 5-16,-5 3 16,-3 2-16,1 3 0,6 7 0,5 7 15,9 0-15,7 3 0,9 3 16,7 2-16,2-5 0,1-1 15,0-5-15</inkml:trace>
  <inkml:trace contextRef="#ctx0" brushRef="#br0" timeOffset="177357.5769">16203 13360 0,'0'0'0,"0"0"16,0 0-16,0 0 0,0 0 0,0 0 16,-13 26-16,13-26 0,-17 35 0,3-9 15,-4 8 1,0 4-16,0 5 0,-10 17 16,-2 4-16,-2 7 0,5-7 15,0 1-15,6-7 16,3-1-16,3-10 0,4-9 15,3-8-15,1-7 0,1-7 16,2-10-16,2-8 0,0-7 0,-1-8 16,2 3-16,0 4 15,0 2-15</inkml:trace>
  <inkml:trace contextRef="#ctx0" brushRef="#br0" timeOffset="177642.8185">16031 13314 0,'0'0'0,"0"0"0,20-4 16,-3 3-16,5 0 0,5 2 0,4 2 16,7 3-16,-1 1 0,1 5 15,3 5-15,3 8 16,-5 2-16,-7-2 0,-7-2 0,-4 0 16,-7-3-16,-4-3 0,-4-3 15,-11-3-15,-7-1 0,-5-1 16,-5 0-16,-9-3 0,-7-2 15,3-1-15,1 0 0,-10-4 0,-3-4 32,8 1-32,6-1 0,6-2 0,6 0 15,8-6-15,4-1 0,3 3 16,0 3-16,2 1 16</inkml:trace>
  <inkml:trace contextRef="#ctx0" brushRef="#br0" timeOffset="177961.5901">17042 13165 0,'0'0'0,"0"0"0,0 0 0,-16 18 16,16-18-16,-23 25 0,3-7 16,-3 3-16,-1 4 0,-11 12 0,-3 4 15,5-1-15,2 0 16,-1 6-16,6-1 0,6-10 16,5-7-16,5 4 0,5-1 0,5-6 0,5-4 0,6-3 15,5-4-15,4-2 16,1-1-16,0-8 0,-1-7 15,-5 2-15,-3 0 0,-2 0 16</inkml:trace>
  <inkml:trace contextRef="#ctx0" brushRef="#br0" timeOffset="178183.8808">16548 13423 0,'0'0'15,"0"0"-15,0 0 0,0 0 0,0 0 16,33 2 0,-13-5-16,2 3 0,2 0 0,8 0 15,7 1-15,-2 1 16,0 0-16,13 2 0,15-1 16,-6 0-16,-5-2 0,-4 1 0,-10-1 15,-9-1-15</inkml:trace>
  <inkml:trace contextRef="#ctx0" brushRef="#br0" timeOffset="178730.4642">17505 13647 0,'0'0'0,"0"0"16,0 0-16,0 0 0,0 0 0,29-12 16,-29 12-16,18-9 15,-10 3-15,-1-2 0,-2-3 16,0 0-16,-2 0 0,-2-1 0,-2-1 16,-1 0-16,-3 2 0,-1 0 0,-3 0 15,-3 2-15,-2 1 0,-4 3 16,-5 2-16,-6 3 0,1 1 0,-3 4 15,-1 3-15,-5 6 0,2 5 16,3 5-16,2 2 0,3-1 16,5-1-16,5 3 0,7-1 15,8-3 1,5-3-16,9-5 0,6-4 16,2-3-16,4-1 0,9-3 0,2-5 15,0-3-15,0-3 0,-3-5 16,-2-5-16,0-1 0,-1-1 15,-3-1-15,0 0 0,-5-2 16,-5 0-16,-3 4 0,-3 3 16,-2 3-16,-2 3 0,-3 3 0,-2 3 15,-3 4-15,-3 3 0,-2 5 0,-3 4 16,0 1-16,0 0 0,0 5 16,1 3-16,1 0 0,2 1 15,3-2-15,1-3 0,4-3 16,0-2-16,4-1 0,3-2 15,3-3-15,2-5 0,-3 1 0,-3-1 0,0-1 16</inkml:trace>
  <inkml:trace contextRef="#ctx0" brushRef="#br0" timeOffset="178977.9785">18151 13278 0,'0'0'0,"0"0"0,0 0 16,0 0-16,0 0 0,-13 32 16,1-14-16,-5 2 0,-3 5 15,-4 3-15,-5 5 0,-4 10 16,2 0-16,0 6 0,7-4 16,5-6-16,5-6 0,3 2 0,6-6 0,7-4 15,5-4-15,7-3 0,3-3 16,-2-5-16,-1-4 0,3-6 15,0-5-15,1-4 0,-2-3 16,-2 2-16,-3 2 0,-3 2 16</inkml:trace>
  <inkml:trace contextRef="#ctx0" brushRef="#br0" timeOffset="179153.4203">17810 13492 0,'0'0'0,"0"0"16,0 0-16,0 0 0,33 1 0,-33-1 16,39 1-16,-16 1 0,4-1 0,2 0 15,4 2-15,9 0 0,1 1 16,-2-2-16,-1-2 0,1 1 16,-8-1-16,-7 1 0</inkml:trace>
  <inkml:trace contextRef="#ctx0" brushRef="#br0" timeOffset="179363.1146">18395 13574 0,'0'0'16,"0"0"-16,0 0 0,-11 21 0,11-21 15,-15 23-15,6-5 16,1 1-16,-1 1 0,0 1 15,1 1-15,-1 6 0,1-2 0,2-2 16,2-1-16,1-5 0,3-4 0,0-1 16,0-3-16,0-1 0</inkml:trace>
  <inkml:trace contextRef="#ctx0" brushRef="#br0" timeOffset="179532.5607">18578 13241 0,'0'0'0,"0"0"16,0 0-16,14 16 0,-14-16 0,0 0 16,19 27-16,-13-17 0,0 0 0,-1-2 15</inkml:trace>
  <inkml:trace contextRef="#ctx0" brushRef="#br0" timeOffset="179879.5327">18715 13639 0,'0'0'0,"0"0"0,0 0 0,-27 14 0,16-5 16,-1 5-16,-2 2 15,2 0-15,2-1 0,5 5 16,5 1-16,10-4 15,9-1-15,1-3 0,3-2 0,4-5 32,6 1-32,5-4 0,-3-1 0,-1-4 15,0-2-15,-4-3 16,-5-1-16,1-8 0,-6-2 16,-6-2-16,-4-4 0,-7 0 15,-6-1-15,-4 0 0,-2 2 0,-3-1 16,-2 0-16,-4 4 0,-2 3 15,-6 3-15,-6 2 0,2 2 0,4 2 0,-2 3 16,0 3-16,2 2 16,3 3-16,4 1 0,5 3 15,3-2-15,2-1 0,1-1 16</inkml:trace>
  <inkml:trace contextRef="#ctx0" brushRef="#br0" timeOffset="180334.1117">19260 13615 0,'0'0'0,"0"0"16,0 0-16,-12 21 0,5-10 0,-4 3 15,-3 2 1,0 2-16,-1 1 0,-2 4 15,1-1-15,2-2 0,2-2 0,3-3 16,2-2-16,3-3 0,2-2 16,1-4-16,1-4 0,3-2 15,0-3-15,3-2 0,1-4 0,3-3 16,2-3-16,4-4 0,1-3 16,2 0-16,1 1 0,7-4 0,0 3 15,1 3-15,-1 5 0,1 3 16,0 4-16,0 3 0,-2 2 15,0 4-15,-1 3 0,-4 1 16,-2 2 0,-4 3-16,-3 4 0,-2 2 15,-2 2-15,-4 2 0,-1 3 0,-4 0 16,-2 3-16,-2 0 0,-3 2 16,-2-1-16,-1 0 0,0-2 15,0-3-15,0 3 0,1 1 16,0 0-16,3-6 0,1-4 15</inkml:trace>
  <inkml:trace contextRef="#ctx0" brushRef="#br0" timeOffset="181421.9009">20727 12639 0,'0'0'16,"0"0"-16,14-14 0,-7 5 15,2 0-15,-2-1 0,-2-2 0,1-6 16,-2 1-16,-5-3 0,-4-2 16,-2 4-16,-2 1 0,-4 5 15,-5 1-15,-4 1 0,-3 2 0,-6 2 16,-5 4-16,-10 5 0,1 4 0,-2 6 16,-2 5-16,-6 7 0,3 3 15,4 2 1,4 4-16,4 2 15,9 0-15,11-5 0,8-1 0,10-2 0,8-1 0,10-7 16,9-3 0,6-5-16,3-3 0,6-6 15,3-3-15,1-4 0,1-3 0,-2-4 16,-2-4-16,-1-1 0,0-4 16,-4-1-16,-2-2 15,-6-1-15,-5 1 0,-2 0 0,-4 2 16,-4 5-16,-2 2 0,-5 3 15,-1 2-15,-2 5 0,0 1 0,-3 3 16,0 5-16,-2 1 0,-1 2 16,1 5-16,0 5 0,4 0 0,0 2 15,2 1-15,3 4 16,5-1-16,6 1 0,-4-4 16,-2-5-16,-2-3 0</inkml:trace>
  <inkml:trace contextRef="#ctx0" brushRef="#br0" timeOffset="181916.941">21567 12701 0,'0'0'0,"0"0"16,0 0-16,-4-27 0,4 27 0,-10-24 0,1 10 15,-3-1-15,-3 0 0,-7-3 16,-3 1-16,0 3 0,-1 3 0,-4 2 15,-3 5-15,-8 3 0,1 4 16,2 4-16,0 3 16,6 5-16,5 5 0,-4 7 0,3 3 15,7 1 1,6-2-16,9 1 0,9-1 16,8-5-16,6-4 15,14-6-15,11-3 0,-2-5 0,-2-3 16,7-5-16,0-5 0,0-4 15,1-5-15,-5-5 0,-4-5 16,-2-2-16,-2-2 0,0-10 0,-5-1 16,-5-2-16,-3 0 0,-3 1 0,-3 0 15,-3 6-15,-2 3 0,-1 6 16,-1 4-16,-1 6 0,-3 5 16,-1 3-16,0 0 0,-2 5 0,-2 1 15,-1 9-15,0 6 0,-3 4 16,1 4-16,-4 7 0,-2 7 15,-2 2-15,-3 2 0,-1 4 0,-2 2 16,2 0-16,3-2 0,3 6 16,3-3-16,5-5 0,3-7 0,4-7 15,4-5-15,-2-6 0,-2-4 16,-1-2 0</inkml:trace>
  <inkml:trace contextRef="#ctx0" brushRef="#br0" timeOffset="182271.3145">21692 12789 0,'0'0'0,"0"0"0,0 0 15,0 0-15,0 0 0,0 0 16,40 0-16,-40 0 0,36-1 16,-13 0-16,5 0 0,-1-1 0,1 0 0,11-2 15,0-2-15,-1 0 0,-3-1 16,6-2-16,-3 0 0,-3-2 15,-5 0-15,-5-3 0,-7 0 16,-4-1-16,-6-1 0,-8 0 16,-6-2-16,-3 2 0,-2 4 0,-10 2 15,-8 4 1,0 2-16,-1 3 0,-7 6 16,-4 4-16,-8 8 15,2 5-15,3 4 0,2 2 16,7 0-16,9 0 0,5 4 0,8 3 15,8-6-15,9-4 0,14 0 16,13 0-16,6-6 0,4-4 0,11-6 16,11-4-16,0-3 0,1-2 0,8-21 15,-4-15-15,-18 10 0,-15 7 0,-10 6 16</inkml:trace>
  <inkml:trace contextRef="#ctx0" brushRef="#br0" timeOffset="182472.0083">22682 12646 0,'0'0'0,"0"0"16,0 0-16,0 0 0,0 0 16,-10 25-16,10-25 0,-14 32 15,5-11-15,-3 7 0,-4 5 16,2 1-16,0 0 0,-4 11 16,0 4-16,0 4 0,1-4 15,-2 5-15,3-5 16,2-9-16,1-7 0,5-5 15,2-6-15,1-6 0,-1-6 0,3-2 16,-1-1-16,2-2 0</inkml:trace>
  <inkml:trace contextRef="#ctx0" brushRef="#br0" timeOffset="182788.6056">22661 12578 0,'0'0'0,"10"0"0,2 0 16,1 1-16,1 0 0,8 5 16,4 1-16,1 2 0,0 0 15,7 6-15,-1 2 16,-3-3-16,-3 1 0,-3 1 16,-2 3-16,-3 0 0,-4-1 15,-3 0-15,-2-1 0,-7 0 16,-5-4-16,-7 1 0,-5 1 15,-6-3-15,-4-1 0,-6 0 16,-4 0-16,0-1 0,0-3 0,-7 0 16,1-4-16,4 0 0,2 0 0,3-5 15,2-3-15,7-2 0,6-1 0,8-2 16,8 0-16,6-5 0,7-2 16,-5 4-16,0 2 15,-2 3-15</inkml:trace>
  <inkml:trace contextRef="#ctx0" brushRef="#br0" timeOffset="183026.8649">23528 12585 0,'0'0'16,"0"0"-16,0 0 0,-13 16 0,13-16 15,-18 25-15,0-8 0,-2 2 16,-1 2-16,-6 10 0,-1 2 0,4-2 15,3-1-15,2 5 0,6-2 16,6-5-16,5-4 0,4-2 0,6-3 16,3-4-16,3-3 0,6-1 15,6-3-15,-2-1 0,-1-4 0,-4 0 16,-4-1-16,-2 1 0</inkml:trace>
  <inkml:trace contextRef="#ctx0" brushRef="#br0" timeOffset="183559.5344">23183 12702 0,'0'0'16,"0"0"-16,0 0 0,0 0 0,0 0 16,0 0-16,35-2 0,-35 2 0,35 3 0,-12 0 15,5 2-15,0-3 0,2 0 16,9 3-16,2 1 15,-4 0-15,-2 1 0,8-1 0,-1 2 16,-5-2-16,-5 0 16,-7-1-16,-4 0 0,-5-2 15,-2 0-15,-3-2 0,-2 0 16,-4 0-16,1 1 0,-2-2 16,-1 1-16,1 0 0,-2 0 0,0-1 15,-2 0-15,2 0 16,-2 0-16,2 0 0,-2 0 15,3 1-15,-3-1 16,0 0-16,0 0 0,0 0 16,0 0-16,0 0 15,2 0-15,-2 0 16,0 0-16,0 0 0,0 0 0,0 0 16,0 0-16,0 0 15,0 0-15,0 0 0,0 0 16,0 0-16,0 0 0,0 0 0,0 0 0,0 0 15,0 0-15,0 0 16,0 0-16,0 0 0,0 0 0,0 0 16,0 0-16,0 0 0,0 0 15,0 0-15,0 0 16,0 0-16,0 0 0,0 0 0,0 0 16,0 0-16,0 0 0,0 0 0,0 0 15,0 0-15,0 0 0,0 0 0</inkml:trace>
  <inkml:trace contextRef="#ctx0" brushRef="#br0" timeOffset="190349.4829">9898 13832 0,'0'0'0,"0"0"16,0 0-16,0 0 0,0 0 0,0 0 15,0 0-15,0 0 0,0 0 16,0 0-16,0 0 0,20 16 16,-20-16-16,0 0 0,7 29 0,-7-29 15,5 31-15,-2-10 16,0 2-1,3 0-15,-1-2 0,5 6 0,1 0 0,0-3 16,0-1-16,3-2 0,0-3 16,3-3-16,0-2 0,3-4 0,1-1 15,0-3-15,0-4 16,0-2-16,0-5 0,1-1 16,0-2-16,4-7 0,0-2 15,-3-4-15,-2 0 0,0-2 16,-1 1-16,-3 2 0,0 2 0,-4 1 15,-2 0-15,-2 3 16,-1 4-16,-3 1 0</inkml:trace>
  <inkml:trace contextRef="#ctx0" brushRef="#br0" timeOffset="192355.4702">19081 12634 0,'0'0'0,"0"0"0,0 0 0,0 0 16,0 0-16,0 0 0,0 0 15,0 0-15,15 23 0,-15-23 16,0 0-16,6 25 0,-6-25 0,5 21 0,-3-6 15,0 1-15,0 3 16,1 1-16,-1 3 0,1-4 16,0-1-16,1 0 0,-1-1 15,2 2-15,1 0 0,2-3 0,1-3 16,-1-2-16,2-1 0,1-3 31,0-4-31,-2-4 16,1-4-16,0-1 0,0-1 0,5-5 15,2-2-15,-2-3 0,0-1 16,0-2-16,2-3 0,-3 1 16,0-1-16,3-7 0,-2-5 15,0 4-15,-2 3 0,-1 2 16,0 3-16,-1 1 0,-1 1 0,1-1 0,-1 0 16,-3 7-16,-2 2 0,1 3 15,-2 0-15,-1 2 0,1 2 0,-2 2 16,0 0-16,-2 4 15,1-3-15,-1 3 16,-3 5-16,1-2 0,1-1 0,1-2 16</inkml:trace>
  <inkml:trace contextRef="#ctx0" brushRef="#br0" timeOffset="193875.7255">20152 13164 0,'0'0'0,"0"0"16,0 0-1,0 0-15,0 0 0,0 0 0,0 0 16,0 0-16,0 0 0,0 0 16,0 0-1,0 0-15,27-13 0,-27 13 16,0 0-16,26-4 0,-26 4 15,25-1-15,-9 1 0,2 1 16,3 1-16,2-1 0,2 0 0,4 1 0,6 0 16,9 0-16,0 0 0,18 1 15,5 0-15,-3-1 0,-3-1 0,22 2 16,6 1-16,6-1 16,-9-4-16,19 4 0,4 3 15,-13-1-15,-9 2 0,50 0 0,-4-1 16,-19-3-16,-14-1 0,8 3 0,5 0 15,-17 0-15,-12 0 0,13 0 16,10 1-16,-16-1 0,-12-1 0,8 1 16,5 2-16,-14-2 15,-9-2-15,1 0 0,-1-1 16,-11 4-16,-9 1 0,3-5 16,1-2-16,-13 1 15,-9 2-15,-2-2 0,1-1 16,-6-1-16,-3-2 0,-6 2 15,-4 1-15,-5 0 0,-2 1 0,-2-3 16,0-2-16,-1 2 0,-1 2 16,0 0-16,-2 0 15,2 0-15,1-2 0,-1 2 16,0 0-16,0 0 0,-2 1 0,2-1 0,0 0 16,0 0-16,0 0 0,0 0 15,0 0-15,0 0 0,0 0 0,0 0 16,0 2-16,0-2 0,0 0 15,0 0-15,0 0 16,0 0-16,0 0 0,0 0 0,0 0 16,0 0-1,0 0-15,0-2 0,0 2 16,0 0-16</inkml:trace>
  <inkml:trace contextRef="#ctx0" brushRef="#br0" timeOffset="196283.3351">24305 12796 0,'0'0'0,"0"0"16,0 0-16,0 0 0,0 0 0,0 0 15,0 0-15,0 0 0,0 0 0,6 26 16,-6-26-16,0 0 15,-2 29-15,2-29 0,0 31 16,1-16-16,2 0 0,0 1 0,1-2 16,1 1-16,0-1 0,3-1 15,1 0-15,2-2 16,2-1-16,-1-3 0,0-2 0,3-2 16,1 0-16,6-5 0,0 0 15,0-6-15,0-4 0,0-1 16,0-2-16,2-5 15,1-3-15,4-3 0,-3 2 0,-1-2 16,0-1-16,-4 3 0,-3 3 0,4-1 16,0 3-16,-4 1 0,-2 3 15,-5 2-15,-3 2 16,-2 5-16,-2 1 0,0 1 16,-2 2-16,0-1 0</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2026/1/15</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2026/1/15</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2026/1/15</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2026/1/15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2026/1/15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2026/1/15</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2026/1/15</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2026/1/15</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2026/1/15</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2026/1/15</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2026/1/15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2026/1/15</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 Id="rId5" Type="http://schemas.openxmlformats.org/officeDocument/2006/relationships/image" Target="../media/image1.emf"/><Relationship Id="rId4" Type="http://schemas.openxmlformats.org/officeDocument/2006/relationships/customXml" Target="../ink/ink1.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 Id="rId5" Type="http://schemas.openxmlformats.org/officeDocument/2006/relationships/image" Target="../media/image2.emf"/><Relationship Id="rId4" Type="http://schemas.openxmlformats.org/officeDocument/2006/relationships/customXml" Target="../ink/ink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t>《读后续写工具箱》二十六</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34035"/>
            <a:ext cx="10968990" cy="5715635"/>
          </a:xfrm>
          <a:ln>
            <a:solidFill>
              <a:schemeClr val="accent1"/>
            </a:solidFill>
          </a:ln>
        </p:spPr>
        <p:txBody>
          <a:bodyPr>
            <a:noAutofit/>
          </a:bodyPr>
          <a:lstStyle/>
          <a:p>
            <a:pPr marL="0" indent="0">
              <a:lnSpc>
                <a:spcPts val="2400"/>
              </a:lnSpc>
              <a:buNone/>
            </a:pPr>
            <a:r>
              <a:rPr lang="en-US" altLang="zh-CN" sz="2000">
                <a:solidFill>
                  <a:schemeClr val="tx1"/>
                </a:solidFill>
              </a:rPr>
              <a:t>2026.1.13</a:t>
            </a:r>
            <a:r>
              <a:rPr lang="zh-CN" altLang="en-US" sz="2000">
                <a:solidFill>
                  <a:schemeClr val="tx1"/>
                </a:solidFill>
              </a:rPr>
              <a:t>周二晚间任务（读熟并弄懂句子意思及单词拼写，上课检查）</a:t>
            </a:r>
          </a:p>
          <a:p>
            <a:pPr marL="0" indent="457200">
              <a:lnSpc>
                <a:spcPts val="2400"/>
              </a:lnSpc>
              <a:buNone/>
            </a:pPr>
            <a:r>
              <a:rPr lang="en-US" altLang="zh-CN" sz="2000">
                <a:solidFill>
                  <a:schemeClr val="tx1"/>
                </a:solidFill>
              </a:rPr>
              <a:t> </a:t>
            </a:r>
            <a:r>
              <a:rPr lang="zh-CN" altLang="en-US" sz="2000">
                <a:solidFill>
                  <a:schemeClr val="tx1"/>
                </a:solidFill>
              </a:rPr>
              <a:t>假设你是李华，你的美术老师带你去公园上了一节美术课，请你写一封信给</a:t>
            </a:r>
            <a:r>
              <a:rPr lang="en-US" altLang="zh-CN" sz="2000">
                <a:solidFill>
                  <a:schemeClr val="tx1"/>
                </a:solidFill>
              </a:rPr>
              <a:t>Chris, </a:t>
            </a:r>
            <a:r>
              <a:rPr lang="zh-CN" altLang="en-US" sz="2000">
                <a:solidFill>
                  <a:schemeClr val="tx1"/>
                </a:solidFill>
              </a:rPr>
              <a:t>内容包括：</a:t>
            </a:r>
          </a:p>
          <a:p>
            <a:pPr marL="0" indent="0">
              <a:lnSpc>
                <a:spcPts val="2400"/>
              </a:lnSpc>
              <a:buNone/>
            </a:pPr>
            <a:r>
              <a:rPr lang="en-US" altLang="zh-CN" sz="2000">
                <a:solidFill>
                  <a:schemeClr val="tx1"/>
                </a:solidFill>
              </a:rPr>
              <a:t>      1. </a:t>
            </a:r>
            <a:r>
              <a:rPr lang="zh-CN" altLang="en-US" sz="2000">
                <a:solidFill>
                  <a:schemeClr val="tx1"/>
                </a:solidFill>
              </a:rPr>
              <a:t>你完成的作品；</a:t>
            </a:r>
            <a:r>
              <a:rPr lang="en-US" altLang="zh-CN" sz="2000">
                <a:solidFill>
                  <a:schemeClr val="tx1"/>
                </a:solidFill>
              </a:rPr>
              <a:t>2. </a:t>
            </a:r>
            <a:r>
              <a:rPr lang="zh-CN" altLang="en-US" sz="2000">
                <a:solidFill>
                  <a:schemeClr val="tx1"/>
                </a:solidFill>
              </a:rPr>
              <a:t>你的感想。</a:t>
            </a:r>
            <a:endParaRPr lang="en-US" altLang="zh-CN" sz="2000">
              <a:solidFill>
                <a:schemeClr val="tx1"/>
              </a:solidFill>
            </a:endParaRPr>
          </a:p>
          <a:p>
            <a:pPr marL="0" indent="457200" algn="just">
              <a:lnSpc>
                <a:spcPts val="2400"/>
              </a:lnSpc>
              <a:buNone/>
            </a:pPr>
            <a:r>
              <a:rPr lang="en-US" altLang="zh-CN" sz="2000">
                <a:solidFill>
                  <a:schemeClr val="tx1"/>
                </a:solidFill>
              </a:rPr>
              <a:t>I’m writing to share with you an unforgettable art class I had in the park last Friday. The sunset cast a golden glow on the trees, flowers, and the lovely lotus pond where ducks were swimming gracefully. Nearby, some elderly people were engaged in square dancing, their faces radiating joy and energy.</a:t>
            </a:r>
          </a:p>
          <a:p>
            <a:pPr marL="0" indent="457200" algn="just">
              <a:lnSpc>
                <a:spcPts val="2400"/>
              </a:lnSpc>
              <a:buNone/>
            </a:pPr>
            <a:r>
              <a:rPr lang="en-US" altLang="zh-CN" sz="2000">
                <a:solidFill>
                  <a:schemeClr val="tx1"/>
                </a:solidFill>
              </a:rPr>
              <a:t>This outdoor session was a delightful break from conventional classes, allowing me to dive into hands-on practice. How therapeutic it was to be surrounded by nature, breathing in the fresh air and feeling the mild breeze! It offered me a perfect escape from my demanding academic routine.</a:t>
            </a:r>
          </a:p>
          <a:p>
            <a:pPr marL="0" indent="457200" algn="just">
              <a:lnSpc>
                <a:spcPts val="2400"/>
              </a:lnSpc>
              <a:buNone/>
            </a:pPr>
            <a:r>
              <a:rPr lang="en-US" altLang="zh-CN" sz="2000">
                <a:solidFill>
                  <a:schemeClr val="tx1"/>
                </a:solidFill>
              </a:rPr>
              <a:t>I truly cherish this experience and would love to hear about any similar memories you might have. Looking forward to your stories!</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607695"/>
            <a:ext cx="10968990" cy="5641975"/>
          </a:xfrm>
          <a:ln>
            <a:solidFill>
              <a:schemeClr val="accent1"/>
            </a:solidFill>
          </a:ln>
        </p:spPr>
        <p:txBody>
          <a:bodyPr>
            <a:normAutofit lnSpcReduction="10000"/>
          </a:bodyPr>
          <a:lstStyle/>
          <a:p>
            <a:pPr marL="0" indent="0">
              <a:buNone/>
            </a:pPr>
            <a:r>
              <a:rPr lang="en-US" altLang="zh-CN">
                <a:solidFill>
                  <a:schemeClr val="tx1"/>
                </a:solidFill>
              </a:rPr>
              <a:t>P</a:t>
            </a:r>
            <a:r>
              <a:rPr lang="en-US" altLang="zh-CN" baseline="-25000">
                <a:solidFill>
                  <a:schemeClr val="tx1"/>
                </a:solidFill>
              </a:rPr>
              <a:t>265</a:t>
            </a:r>
            <a:r>
              <a:rPr lang="en-US" altLang="zh-CN">
                <a:solidFill>
                  <a:schemeClr val="tx1"/>
                </a:solidFill>
              </a:rPr>
              <a:t> </a:t>
            </a:r>
            <a:r>
              <a:rPr lang="zh-CN" altLang="en-US">
                <a:solidFill>
                  <a:schemeClr val="tx1"/>
                </a:solidFill>
              </a:rPr>
              <a:t>第</a:t>
            </a:r>
            <a:r>
              <a:rPr lang="en-US" altLang="zh-CN">
                <a:solidFill>
                  <a:schemeClr val="tx1"/>
                </a:solidFill>
              </a:rPr>
              <a:t>20</a:t>
            </a:r>
            <a:r>
              <a:rPr lang="zh-CN" altLang="en-US">
                <a:solidFill>
                  <a:schemeClr val="tx1"/>
                </a:solidFill>
              </a:rPr>
              <a:t>章</a:t>
            </a:r>
            <a:r>
              <a:rPr lang="en-US" altLang="zh-CN">
                <a:solidFill>
                  <a:schemeClr val="tx1"/>
                </a:solidFill>
              </a:rPr>
              <a:t>  </a:t>
            </a:r>
            <a:r>
              <a:rPr lang="zh-CN" altLang="en-US">
                <a:solidFill>
                  <a:schemeClr val="tx1"/>
                </a:solidFill>
              </a:rPr>
              <a:t>校园场景特写</a:t>
            </a:r>
          </a:p>
          <a:p>
            <a:pPr marL="0" indent="0">
              <a:buNone/>
            </a:pPr>
            <a:r>
              <a:rPr lang="en-US" altLang="zh-CN">
                <a:solidFill>
                  <a:schemeClr val="tx1"/>
                </a:solidFill>
              </a:rPr>
              <a:t>20.1 </a:t>
            </a:r>
            <a:r>
              <a:rPr lang="zh-CN" altLang="en-US">
                <a:solidFill>
                  <a:schemeClr val="tx1"/>
                </a:solidFill>
              </a:rPr>
              <a:t>教学活动</a:t>
            </a:r>
          </a:p>
          <a:p>
            <a:pPr marL="0" indent="0">
              <a:buNone/>
            </a:pPr>
            <a:r>
              <a:rPr lang="en-US" altLang="zh-CN">
                <a:solidFill>
                  <a:schemeClr val="tx1"/>
                </a:solidFill>
              </a:rPr>
              <a:t>She immersed herself in the lecture, (feeling the depth of the topic wrap around her like a warm blanket.) </a:t>
            </a:r>
          </a:p>
          <a:p>
            <a:pPr marL="0" indent="0">
              <a:buNone/>
            </a:pPr>
            <a:r>
              <a:rPr lang="en-US" altLang="zh-CN">
                <a:solidFill>
                  <a:schemeClr val="tx1"/>
                </a:solidFill>
              </a:rPr>
              <a:t>immerse oneself in / be immersed in</a:t>
            </a:r>
            <a:r>
              <a:rPr lang="zh-CN" altLang="en-US">
                <a:solidFill>
                  <a:schemeClr val="tx1"/>
                </a:solidFill>
              </a:rPr>
              <a:t>沉浸在、全神贯注</a:t>
            </a:r>
          </a:p>
          <a:p>
            <a:pPr marL="0" indent="0">
              <a:buNone/>
            </a:pPr>
            <a:r>
              <a:rPr lang="zh-CN" altLang="en-US">
                <a:solidFill>
                  <a:schemeClr val="tx1"/>
                </a:solidFill>
              </a:rPr>
              <a:t>类似：</a:t>
            </a:r>
            <a:r>
              <a:rPr lang="en-US" altLang="zh-CN">
                <a:solidFill>
                  <a:schemeClr val="tx1"/>
                </a:solidFill>
              </a:rPr>
              <a:t>be lost in / lose myself in, be buried in / bury oneself in, apply onself to, be wrapped up in, be busy (occupied) with sth,, be busy (occupied) in doing sth., be employed in (doing) sth. </a:t>
            </a:r>
          </a:p>
          <a:p>
            <a:pPr marL="0" indent="0">
              <a:buNone/>
            </a:pPr>
            <a:r>
              <a:rPr lang="zh-CN" altLang="en-US">
                <a:solidFill>
                  <a:schemeClr val="tx1"/>
                </a:solidFill>
              </a:rPr>
              <a:t>翻译：</a:t>
            </a:r>
          </a:p>
          <a:p>
            <a:pPr marL="0" indent="0">
              <a:buNone/>
            </a:pPr>
            <a:r>
              <a:rPr lang="zh-CN" altLang="en-US">
                <a:solidFill>
                  <a:schemeClr val="tx1"/>
                </a:solidFill>
              </a:rPr>
              <a:t>（</a:t>
            </a:r>
            <a:r>
              <a:rPr lang="en-US" altLang="zh-CN">
                <a:solidFill>
                  <a:schemeClr val="tx1"/>
                </a:solidFill>
              </a:rPr>
              <a:t>2026</a:t>
            </a:r>
            <a:r>
              <a:rPr lang="zh-CN" altLang="en-US">
                <a:solidFill>
                  <a:schemeClr val="tx1"/>
                </a:solidFill>
              </a:rPr>
              <a:t>上海）初赛中，她全神贯注，不受其他选手的丝毫影响。决赛中，面对对手连珠炮似的提问，她镇定自若，一一应对，赢得了阵阵掌声。</a:t>
            </a:r>
          </a:p>
          <a:p>
            <a:pPr marL="0" indent="0">
              <a:buNone/>
            </a:pPr>
            <a:r>
              <a:rPr lang="en-US" altLang="zh-CN">
                <a:solidFill>
                  <a:schemeClr val="tx1"/>
                </a:solidFill>
              </a:rPr>
              <a:t>Immsered in the contest, she was unaffected by other opponents in the first round. In the final, facing her opponents’ shooting questions at her, she remained calm and responded to each one, which won rounds of applause.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 calcmode="lin" valueType="num">
                                      <p:cBhvr additive="base">
                                        <p:cTn id="1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 calcmode="lin" valueType="num">
                                      <p:cBhvr additive="base">
                                        <p:cTn id="2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195"/>
            <a:ext cx="10968990" cy="5705475"/>
          </a:xfrm>
          <a:ln>
            <a:solidFill>
              <a:schemeClr val="accent1"/>
            </a:solidFill>
          </a:ln>
        </p:spPr>
        <p:txBody>
          <a:bodyPr>
            <a:noAutofit/>
          </a:bodyPr>
          <a:lstStyle/>
          <a:p>
            <a:pPr marL="0" indent="0" algn="just">
              <a:lnSpc>
                <a:spcPts val="2400"/>
              </a:lnSpc>
              <a:spcAft>
                <a:spcPts val="0"/>
              </a:spcAft>
              <a:buNone/>
            </a:pPr>
            <a:r>
              <a:rPr lang="en-US" altLang="zh-CN" sz="2000">
                <a:solidFill>
                  <a:schemeClr val="tx1"/>
                </a:solidFill>
              </a:rPr>
              <a:t>The class engaged in a heated discussion, each student eager to defend their point of view. </a:t>
            </a:r>
          </a:p>
          <a:p>
            <a:pPr marL="0" indent="0" algn="just">
              <a:lnSpc>
                <a:spcPts val="2400"/>
              </a:lnSpc>
              <a:spcAft>
                <a:spcPts val="0"/>
              </a:spcAft>
              <a:buNone/>
            </a:pPr>
            <a:r>
              <a:rPr lang="en-US" altLang="zh-CN" sz="2000" b="1">
                <a:solidFill>
                  <a:schemeClr val="tx1"/>
                </a:solidFill>
                <a:effectLst>
                  <a:outerShdw blurRad="38100" dist="38100" dir="2700000" algn="tl">
                    <a:srgbClr val="000000">
                      <a:alpha val="43137"/>
                    </a:srgbClr>
                  </a:outerShdw>
                </a:effectLst>
              </a:rPr>
              <a:t>“</a:t>
            </a:r>
            <a:r>
              <a:rPr lang="zh-CN" altLang="en-US" sz="2000" b="1">
                <a:solidFill>
                  <a:schemeClr val="tx1"/>
                </a:solidFill>
                <a:effectLst>
                  <a:outerShdw blurRad="38100" dist="38100" dir="2700000" algn="tl">
                    <a:srgbClr val="000000">
                      <a:alpha val="43137"/>
                    </a:srgbClr>
                  </a:outerShdw>
                </a:effectLst>
              </a:rPr>
              <a:t>引发热议</a:t>
            </a:r>
            <a:r>
              <a:rPr lang="en-US" altLang="zh-CN" sz="2000" b="1">
                <a:solidFill>
                  <a:schemeClr val="tx1"/>
                </a:solidFill>
                <a:effectLst>
                  <a:outerShdw blurRad="38100" dist="38100" dir="2700000" algn="tl">
                    <a:srgbClr val="000000">
                      <a:alpha val="43137"/>
                    </a:srgbClr>
                  </a:outerShdw>
                </a:effectLst>
              </a:rPr>
              <a:t>”</a:t>
            </a:r>
            <a:r>
              <a:rPr lang="zh-CN" altLang="en-US" sz="2000" b="1">
                <a:solidFill>
                  <a:schemeClr val="tx1"/>
                </a:solidFill>
                <a:effectLst>
                  <a:outerShdw blurRad="38100" dist="38100" dir="2700000" algn="tl">
                    <a:srgbClr val="000000">
                      <a:alpha val="43137"/>
                    </a:srgbClr>
                  </a:outerShdw>
                </a:effectLst>
              </a:rPr>
              <a:t>英语咋说？</a:t>
            </a:r>
          </a:p>
          <a:p>
            <a:pPr marL="0" indent="0" algn="just">
              <a:lnSpc>
                <a:spcPts val="2400"/>
              </a:lnSpc>
              <a:spcAft>
                <a:spcPts val="0"/>
              </a:spcAft>
              <a:buNone/>
            </a:pPr>
            <a:r>
              <a:rPr lang="en-US" altLang="zh-CN" sz="2000" u="sng">
                <a:solidFill>
                  <a:schemeClr val="tx1"/>
                </a:solidFill>
              </a:rPr>
              <a:t>ignite / spark / trigger / arouse heated / lively / intense / fierce discussions </a:t>
            </a:r>
          </a:p>
          <a:p>
            <a:pPr marL="0" indent="0" algn="just">
              <a:lnSpc>
                <a:spcPts val="2400"/>
              </a:lnSpc>
              <a:spcAft>
                <a:spcPts val="0"/>
              </a:spcAft>
              <a:buNone/>
            </a:pPr>
            <a:r>
              <a:rPr lang="en-US" altLang="zh-CN" sz="2000">
                <a:solidFill>
                  <a:schemeClr val="tx1"/>
                </a:solidFill>
              </a:rPr>
              <a:t>In a flurry of motion ... (</a:t>
            </a:r>
            <a:r>
              <a:rPr lang="zh-CN" altLang="en-US" sz="2000">
                <a:solidFill>
                  <a:schemeClr val="tx1"/>
                </a:solidFill>
              </a:rPr>
              <a:t>这个句子略</a:t>
            </a:r>
            <a:r>
              <a:rPr lang="en-US" altLang="zh-CN" sz="2000">
                <a:solidFill>
                  <a:schemeClr val="tx1"/>
                </a:solidFill>
              </a:rPr>
              <a:t>) </a:t>
            </a:r>
          </a:p>
          <a:p>
            <a:pPr marL="0" indent="0" algn="just">
              <a:lnSpc>
                <a:spcPts val="2400"/>
              </a:lnSpc>
              <a:spcAft>
                <a:spcPts val="0"/>
              </a:spcAft>
              <a:buNone/>
            </a:pPr>
            <a:r>
              <a:rPr lang="en-US" altLang="zh-CN" sz="2000">
                <a:solidFill>
                  <a:schemeClr val="tx1"/>
                </a:solidFill>
              </a:rPr>
              <a:t>The tension before the exam was palpable, as students shuffled papers and quietly reviewed their notes. </a:t>
            </a:r>
          </a:p>
          <a:p>
            <a:pPr marL="0" indent="0" algn="just">
              <a:lnSpc>
                <a:spcPts val="2400"/>
              </a:lnSpc>
              <a:spcAft>
                <a:spcPts val="0"/>
              </a:spcAft>
              <a:buNone/>
            </a:pPr>
            <a:r>
              <a:rPr lang="zh-CN" altLang="en-US" sz="2000" b="1">
                <a:solidFill>
                  <a:schemeClr val="tx1"/>
                </a:solidFill>
                <a:effectLst>
                  <a:outerShdw blurRad="38100" dist="38100" dir="2700000" algn="tl">
                    <a:srgbClr val="000000">
                      <a:alpha val="43137"/>
                    </a:srgbClr>
                  </a:outerShdw>
                </a:effectLst>
              </a:rPr>
              <a:t>翻译：即将到来的期末考试让学生很紧张。谁能拔得头筹也充满了悬念。</a:t>
            </a:r>
          </a:p>
          <a:p>
            <a:pPr marL="0" indent="0" algn="just">
              <a:lnSpc>
                <a:spcPts val="2400"/>
              </a:lnSpc>
              <a:spcAft>
                <a:spcPts val="0"/>
              </a:spcAft>
              <a:buNone/>
            </a:pPr>
            <a:r>
              <a:rPr lang="en-US" altLang="zh-CN" sz="2000">
                <a:solidFill>
                  <a:schemeClr val="tx1"/>
                </a:solidFill>
              </a:rPr>
              <a:t>With the final exam looming, a palpable tension gripped the students, while the suspense lingered over who would come first.</a:t>
            </a:r>
          </a:p>
          <a:p>
            <a:pPr marL="0" indent="0" algn="just">
              <a:lnSpc>
                <a:spcPts val="2400"/>
              </a:lnSpc>
              <a:spcAft>
                <a:spcPts val="0"/>
              </a:spcAft>
              <a:buNone/>
            </a:pPr>
            <a:r>
              <a:rPr lang="zh-CN" altLang="en-US" sz="2000" b="1">
                <a:solidFill>
                  <a:schemeClr val="tx1"/>
                </a:solidFill>
                <a:effectLst>
                  <a:outerShdw blurRad="38100" dist="38100" dir="2700000" algn="tl">
                    <a:srgbClr val="000000">
                      <a:alpha val="43137"/>
                    </a:srgbClr>
                  </a:outerShdw>
                </a:effectLst>
              </a:rPr>
              <a:t>教室里的氛围紧张极了，连一根针掉到地上都很清晰，同学们都竖起耳朵等待老师宣布比赛结果。</a:t>
            </a:r>
          </a:p>
          <a:p>
            <a:pPr marL="0" indent="0" algn="just">
              <a:lnSpc>
                <a:spcPts val="2400"/>
              </a:lnSpc>
              <a:spcAft>
                <a:spcPts val="0"/>
              </a:spcAft>
              <a:buNone/>
            </a:pPr>
            <a:r>
              <a:rPr lang="en-US" altLang="zh-CN" sz="2000">
                <a:solidFill>
                  <a:schemeClr val="tx1"/>
                </a:solidFill>
              </a:rPr>
              <a:t>The tension in the classroom was so thick you could have heard a pin drop. All students pricked up their ears, awaiting the teacher’s announcement of the contest results.</a:t>
            </a:r>
          </a:p>
          <a:p>
            <a:pPr marL="0" indent="0" algn="just">
              <a:lnSpc>
                <a:spcPts val="2400"/>
              </a:lnSpc>
              <a:spcAft>
                <a:spcPts val="0"/>
              </a:spcAft>
              <a:buNone/>
            </a:pPr>
            <a:r>
              <a:rPr lang="en-US" altLang="zh-CN" sz="2000">
                <a:solidFill>
                  <a:schemeClr val="tx1"/>
                </a:solidFill>
              </a:rPr>
              <a:t>You could have heard a pin drop in the tense classroom as the students waited with bated breath for the teacher to announce the contest results.</a:t>
            </a:r>
          </a:p>
          <a:p>
            <a:pPr marL="0" indent="0" algn="just">
              <a:buNone/>
            </a:pPr>
            <a:endParaRPr lang="en-US" altLang="zh-CN" sz="2000">
              <a:solidFill>
                <a:schemeClr val="tx1"/>
              </a:solidFill>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 calcmode="lin" valueType="num">
                                      <p:cBhvr additive="base">
                                        <p:cTn id="4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anim calcmode="lin" valueType="num">
                                      <p:cBhvr additive="base">
                                        <p:cTn id="4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13080"/>
            <a:ext cx="10968990" cy="5736590"/>
          </a:xfrm>
          <a:ln>
            <a:solidFill>
              <a:schemeClr val="accent1"/>
            </a:solidFill>
          </a:ln>
        </p:spPr>
        <p:txBody>
          <a:bodyPr/>
          <a:lstStyle/>
          <a:p>
            <a:pPr marL="0" indent="0">
              <a:buNone/>
            </a:pPr>
            <a:r>
              <a:rPr lang="en-US" altLang="zh-CN" sz="2000">
                <a:solidFill>
                  <a:schemeClr val="tx1"/>
                </a:solidFill>
              </a:rPr>
              <a:t>She nervously awaited the results ...(</a:t>
            </a:r>
            <a:r>
              <a:rPr lang="zh-CN" altLang="en-US" sz="2000">
                <a:solidFill>
                  <a:schemeClr val="tx1"/>
                </a:solidFill>
              </a:rPr>
              <a:t>略）</a:t>
            </a:r>
          </a:p>
          <a:p>
            <a:pPr marL="0" indent="0">
              <a:buNone/>
            </a:pPr>
            <a:r>
              <a:rPr lang="en-US" altLang="zh-CN" sz="2000" b="1">
                <a:solidFill>
                  <a:schemeClr val="tx1"/>
                </a:solidFill>
                <a:effectLst>
                  <a:outerShdw blurRad="38100" dist="38100" dir="2700000" algn="tl">
                    <a:srgbClr val="000000">
                      <a:alpha val="43137"/>
                    </a:srgbClr>
                  </a:outerShdw>
                </a:effectLst>
              </a:rPr>
              <a:t>He passed the final exam with flying colors, a wave of pride and relief flooding over him. </a:t>
            </a:r>
            <a:r>
              <a:rPr lang="zh-CN" altLang="en-US" sz="2000" b="1">
                <a:solidFill>
                  <a:schemeClr val="tx1"/>
                </a:solidFill>
                <a:effectLst>
                  <a:outerShdw blurRad="38100" dist="38100" dir="2700000" algn="tl">
                    <a:srgbClr val="000000">
                      <a:alpha val="43137"/>
                    </a:srgbClr>
                  </a:outerShdw>
                </a:effectLst>
              </a:rPr>
              <a:t>（这个句子可以背诵）</a:t>
            </a:r>
          </a:p>
          <a:p>
            <a:pPr marL="0" indent="0">
              <a:buNone/>
            </a:pPr>
            <a:r>
              <a:rPr lang="en-US" altLang="zh-CN" sz="2000" b="1">
                <a:solidFill>
                  <a:schemeClr val="tx1"/>
                </a:solidFill>
                <a:effectLst>
                  <a:outerShdw blurRad="38100" dist="38100" dir="2700000" algn="tl">
                    <a:srgbClr val="000000">
                      <a:alpha val="43137"/>
                    </a:srgbClr>
                  </a:outerShdw>
                </a:effectLst>
              </a:rPr>
              <a:t>He presented his research paper with confidence, each word flowing smoothly as he shared his discoveries. (</a:t>
            </a:r>
            <a:r>
              <a:rPr lang="zh-CN" altLang="en-US" sz="2000" b="1">
                <a:solidFill>
                  <a:schemeClr val="tx1"/>
                </a:solidFill>
                <a:effectLst>
                  <a:outerShdw blurRad="38100" dist="38100" dir="2700000" algn="tl">
                    <a:srgbClr val="000000">
                      <a:alpha val="43137"/>
                    </a:srgbClr>
                  </a:outerShdw>
                </a:effectLst>
              </a:rPr>
              <a:t>这个句子可以背诵）</a:t>
            </a:r>
          </a:p>
          <a:p>
            <a:pPr marL="0" indent="0">
              <a:buNone/>
            </a:pPr>
            <a:r>
              <a:rPr lang="en-US" altLang="zh-CN" sz="2000" b="1">
                <a:solidFill>
                  <a:schemeClr val="tx1"/>
                </a:solidFill>
                <a:effectLst>
                  <a:outerShdw blurRad="38100" dist="38100" dir="2700000" algn="tl">
                    <a:srgbClr val="000000">
                      <a:alpha val="43137"/>
                    </a:srgbClr>
                  </a:outerShdw>
                </a:effectLst>
              </a:rPr>
              <a:t>He asked a thought-provoking question that sparked a wave of discussion across the room. (</a:t>
            </a:r>
            <a:r>
              <a:rPr lang="zh-CN" altLang="en-US" sz="2000" b="1">
                <a:solidFill>
                  <a:schemeClr val="tx1"/>
                </a:solidFill>
                <a:effectLst>
                  <a:outerShdw blurRad="38100" dist="38100" dir="2700000" algn="tl">
                    <a:srgbClr val="000000">
                      <a:alpha val="43137"/>
                    </a:srgbClr>
                  </a:outerShdw>
                </a:effectLst>
              </a:rPr>
              <a:t>这个句子可以背诵）</a:t>
            </a:r>
          </a:p>
          <a:p>
            <a:pPr marL="0" indent="0">
              <a:buNone/>
            </a:pPr>
            <a:r>
              <a:rPr lang="zh-CN" altLang="en-US" sz="2000">
                <a:solidFill>
                  <a:schemeClr val="tx1"/>
                </a:solidFill>
              </a:rPr>
              <a:t>这个句子用</a:t>
            </a:r>
            <a:r>
              <a:rPr lang="en-US" altLang="zh-CN" sz="2000">
                <a:solidFill>
                  <a:schemeClr val="tx1"/>
                </a:solidFill>
              </a:rPr>
              <a:t>So</a:t>
            </a:r>
            <a:r>
              <a:rPr lang="zh-CN" altLang="en-US" sz="2000">
                <a:solidFill>
                  <a:schemeClr val="tx1"/>
                </a:solidFill>
              </a:rPr>
              <a:t>修饰形容词置于句首咋改装？用</a:t>
            </a:r>
            <a:r>
              <a:rPr lang="en-US" altLang="zh-CN" sz="2000">
                <a:solidFill>
                  <a:schemeClr val="tx1"/>
                </a:solidFill>
              </a:rPr>
              <a:t>such</a:t>
            </a:r>
            <a:r>
              <a:rPr lang="zh-CN" altLang="en-US" sz="2000">
                <a:solidFill>
                  <a:schemeClr val="tx1"/>
                </a:solidFill>
              </a:rPr>
              <a:t>置于句首呢？</a:t>
            </a:r>
          </a:p>
          <a:p>
            <a:pPr marL="0" indent="0">
              <a:buNone/>
            </a:pPr>
            <a:r>
              <a:rPr lang="en-US" altLang="zh-CN" sz="2000">
                <a:solidFill>
                  <a:schemeClr val="tx1"/>
                </a:solidFill>
              </a:rPr>
              <a:t>So thought-provoking a question he asked that it sparked a wave ... </a:t>
            </a:r>
          </a:p>
          <a:p>
            <a:pPr marL="0" indent="0">
              <a:buNone/>
            </a:pPr>
            <a:r>
              <a:rPr lang="en-US" altLang="zh-CN" sz="2000">
                <a:solidFill>
                  <a:schemeClr val="tx1"/>
                </a:solidFill>
              </a:rPr>
              <a:t>Such a thought-provoking question he asked that it ... </a:t>
            </a:r>
          </a:p>
          <a:p>
            <a:pPr marL="0" indent="0">
              <a:buNone/>
            </a:pPr>
            <a:endParaRPr lang="en-US" altLang="zh-CN"/>
          </a:p>
          <a:p>
            <a:pPr marL="0" indent="0">
              <a:buNone/>
            </a:pPr>
            <a:endParaRPr lang="en-US" altLang="zh-CN"/>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 calcmode="lin" valueType="num">
                                      <p:cBhvr additive="base">
                                        <p:cTn id="1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65150"/>
            <a:ext cx="10968990" cy="5684520"/>
          </a:xfrm>
          <a:ln>
            <a:solidFill>
              <a:schemeClr val="accent1"/>
            </a:solidFill>
          </a:ln>
        </p:spPr>
        <p:txBody>
          <a:bodyPr/>
          <a:lstStyle/>
          <a:p>
            <a:pPr marL="0" indent="0">
              <a:buNone/>
            </a:pPr>
            <a:r>
              <a:rPr lang="en-US" altLang="zh-CN" sz="2000">
                <a:solidFill>
                  <a:schemeClr val="tx1"/>
                </a:solidFill>
              </a:rPr>
              <a:t>She completed the challenging ... (</a:t>
            </a:r>
            <a:r>
              <a:rPr lang="zh-CN" altLang="en-US" sz="2000">
                <a:solidFill>
                  <a:schemeClr val="tx1"/>
                </a:solidFill>
              </a:rPr>
              <a:t>略</a:t>
            </a:r>
            <a:r>
              <a:rPr lang="en-US" altLang="zh-CN" sz="2000">
                <a:solidFill>
                  <a:schemeClr val="tx1"/>
                </a:solidFill>
              </a:rPr>
              <a:t>)</a:t>
            </a:r>
          </a:p>
          <a:p>
            <a:pPr marL="0" indent="0">
              <a:buNone/>
            </a:pPr>
            <a:r>
              <a:rPr lang="en-US" altLang="zh-CN" sz="2000">
                <a:solidFill>
                  <a:schemeClr val="tx1"/>
                </a:solidFill>
              </a:rPr>
              <a:t>He organized the group project, each member contributing their unique insights and skills. </a:t>
            </a:r>
          </a:p>
          <a:p>
            <a:pPr marL="0" indent="0">
              <a:buNone/>
            </a:pPr>
            <a:r>
              <a:rPr lang="zh-CN" altLang="en-US" sz="2000">
                <a:solidFill>
                  <a:schemeClr val="tx1"/>
                </a:solidFill>
              </a:rPr>
              <a:t>翻译：这本传记让我们洞见了那位物理学家独特的人格魅力。</a:t>
            </a:r>
          </a:p>
          <a:p>
            <a:pPr marL="0" indent="0">
              <a:buNone/>
            </a:pPr>
            <a:r>
              <a:rPr lang="en-US" altLang="zh-CN" sz="2000">
                <a:solidFill>
                  <a:schemeClr val="tx1"/>
                </a:solidFill>
              </a:rPr>
              <a:t>The biography allows us to gain insights into the physician’s appealing personality. </a:t>
            </a:r>
          </a:p>
          <a:p>
            <a:pPr marL="0" indent="0">
              <a:buNone/>
            </a:pPr>
            <a:r>
              <a:rPr lang="zh-CN" altLang="en-US" sz="2000">
                <a:solidFill>
                  <a:schemeClr val="tx1"/>
                </a:solidFill>
              </a:rPr>
              <a:t>这个表格让我们深入了解了网络是有利有弊的。</a:t>
            </a:r>
          </a:p>
          <a:p>
            <a:pPr marL="0" indent="0">
              <a:buNone/>
            </a:pPr>
            <a:r>
              <a:rPr lang="en-US" altLang="zh-CN" sz="2000">
                <a:solidFill>
                  <a:schemeClr val="tx1"/>
                </a:solidFill>
              </a:rPr>
              <a:t>The chart gives us insights into the fact that the Internet is a mixed blessing. </a:t>
            </a:r>
          </a:p>
          <a:p>
            <a:pPr marL="0" indent="0">
              <a:buNone/>
            </a:pPr>
            <a:r>
              <a:rPr lang="en-US" altLang="zh-CN" sz="2000">
                <a:solidFill>
                  <a:schemeClr val="tx1"/>
                </a:solidFill>
              </a:rPr>
              <a:t>She led the class debate ... (</a:t>
            </a:r>
            <a:r>
              <a:rPr lang="zh-CN" altLang="en-US" sz="2000">
                <a:solidFill>
                  <a:schemeClr val="tx1"/>
                </a:solidFill>
              </a:rPr>
              <a:t>略）</a:t>
            </a:r>
          </a:p>
          <a:p>
            <a:pPr marL="0" indent="0">
              <a:buNone/>
            </a:pPr>
            <a:r>
              <a:rPr lang="en-US" altLang="zh-CN" sz="2000">
                <a:solidFill>
                  <a:schemeClr val="tx1"/>
                </a:solidFill>
              </a:rPr>
              <a:t>He shared his knowledge in the workshop ... (</a:t>
            </a:r>
            <a:r>
              <a:rPr lang="zh-CN" altLang="en-US" sz="2000">
                <a:solidFill>
                  <a:schemeClr val="tx1"/>
                </a:solidFill>
              </a:rPr>
              <a:t>略）</a:t>
            </a:r>
          </a:p>
          <a:p>
            <a:pPr marL="0" indent="0">
              <a:buNone/>
            </a:pPr>
            <a:r>
              <a:rPr lang="en-US" altLang="zh-CN" sz="2000" b="1">
                <a:solidFill>
                  <a:schemeClr val="tx1"/>
                </a:solidFill>
                <a:effectLst>
                  <a:outerShdw blurRad="38100" dist="38100" dir="2700000" algn="tl">
                    <a:srgbClr val="000000">
                      <a:alpha val="43137"/>
                    </a:srgbClr>
                  </a:outerShdw>
                </a:effectLst>
              </a:rPr>
              <a:t>At the seminar, ideas bounced off each other, sparking new thoughts and perspectives. (</a:t>
            </a:r>
            <a:r>
              <a:rPr lang="zh-CN" altLang="en-US" sz="2000" b="1">
                <a:solidFill>
                  <a:schemeClr val="tx1"/>
                </a:solidFill>
                <a:effectLst>
                  <a:outerShdw blurRad="38100" dist="38100" dir="2700000" algn="tl">
                    <a:srgbClr val="000000">
                      <a:alpha val="43137"/>
                    </a:srgbClr>
                  </a:outerShdw>
                </a:effectLst>
              </a:rPr>
              <a:t>这个句子写得挺好</a:t>
            </a:r>
            <a:r>
              <a:rPr lang="en-US" altLang="zh-CN" sz="2000" b="1">
                <a:solidFill>
                  <a:schemeClr val="tx1"/>
                </a:solidFill>
                <a:effectLst>
                  <a:outerShdw blurRad="38100" dist="38100" dir="2700000" algn="tl">
                    <a:srgbClr val="000000">
                      <a:alpha val="43137"/>
                    </a:srgbClr>
                  </a:outerShdw>
                </a:effectLst>
              </a:rPr>
              <a:t>) </a:t>
            </a:r>
          </a:p>
          <a:p>
            <a:pPr marL="0" indent="0">
              <a:buNone/>
            </a:pPr>
            <a:endParaRPr lang="en-US" altLang="zh-CN" sz="2000" b="1">
              <a:solidFill>
                <a:schemeClr val="tx1"/>
              </a:solidFill>
              <a:effectLst>
                <a:outerShdw blurRad="38100" dist="38100" dir="2700000" algn="tl">
                  <a:srgbClr val="000000">
                    <a:alpha val="43137"/>
                  </a:srgbClr>
                </a:outerShdw>
              </a:effectLst>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additive="base">
                                        <p:cTn id="4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1490"/>
            <a:ext cx="10968990" cy="5758180"/>
          </a:xfrm>
          <a:ln>
            <a:solidFill>
              <a:schemeClr val="accent1"/>
            </a:solidFill>
          </a:ln>
        </p:spPr>
        <p:txBody>
          <a:bodyPr/>
          <a:lstStyle/>
          <a:p>
            <a:pPr marL="0" indent="0">
              <a:buNone/>
            </a:pPr>
            <a:r>
              <a:rPr lang="en-US" altLang="zh-CN" sz="2000">
                <a:solidFill>
                  <a:schemeClr val="tx1"/>
                </a:solidFill>
              </a:rPr>
              <a:t>She engaged in one-on-one tutoring ...(</a:t>
            </a:r>
            <a:r>
              <a:rPr lang="zh-CN" altLang="en-US" sz="2000">
                <a:solidFill>
                  <a:schemeClr val="tx1"/>
                </a:solidFill>
              </a:rPr>
              <a:t>略）</a:t>
            </a:r>
          </a:p>
          <a:p>
            <a:pPr marL="0" indent="0">
              <a:buNone/>
            </a:pPr>
            <a:r>
              <a:rPr lang="en-US" altLang="zh-CN" sz="2000">
                <a:solidFill>
                  <a:schemeClr val="tx1"/>
                </a:solidFill>
              </a:rPr>
              <a:t>She </a:t>
            </a:r>
            <a:r>
              <a:rPr lang="en-US" altLang="zh-CN" sz="2000" b="1" u="sng">
                <a:solidFill>
                  <a:schemeClr val="tx1"/>
                </a:solidFill>
              </a:rPr>
              <a:t>participated in</a:t>
            </a:r>
            <a:r>
              <a:rPr lang="en-US" altLang="zh-CN" sz="2000">
                <a:solidFill>
                  <a:schemeClr val="tx1"/>
                </a:solidFill>
              </a:rPr>
              <a:t> the class project, working with her peers to bring the final product to life. (</a:t>
            </a:r>
            <a:r>
              <a:rPr lang="zh-CN" altLang="en-US" sz="2000">
                <a:solidFill>
                  <a:schemeClr val="tx1"/>
                </a:solidFill>
              </a:rPr>
              <a:t>注意参加：</a:t>
            </a:r>
            <a:r>
              <a:rPr lang="en-US" altLang="zh-CN" sz="2000">
                <a:solidFill>
                  <a:schemeClr val="tx1"/>
                </a:solidFill>
              </a:rPr>
              <a:t>participate in, take part in , join in / join) </a:t>
            </a:r>
          </a:p>
          <a:p>
            <a:pPr marL="0" indent="0">
              <a:buNone/>
            </a:pPr>
            <a:r>
              <a:rPr lang="zh-CN" altLang="en-US" sz="2000">
                <a:solidFill>
                  <a:schemeClr val="tx1"/>
                </a:solidFill>
              </a:rPr>
              <a:t>他决心参加这次科技节，用自己的原创设计打动评委，从而给自己的大学申请增添砝码。</a:t>
            </a:r>
          </a:p>
          <a:p>
            <a:pPr marL="0" indent="0">
              <a:buNone/>
            </a:pPr>
            <a:r>
              <a:rPr lang="en-US" altLang="zh-CN" sz="2000">
                <a:solidFill>
                  <a:schemeClr val="tx1"/>
                </a:solidFill>
              </a:rPr>
              <a:t>He determined to participate in the science fair, hoping to impress / win over the judges with his original design and therefore giving his college application some edge. </a:t>
            </a:r>
          </a:p>
          <a:p>
            <a:pPr marL="0" indent="0">
              <a:buNone/>
            </a:pPr>
            <a:r>
              <a:rPr lang="en-US" altLang="zh-CN" sz="2000">
                <a:solidFill>
                  <a:schemeClr val="tx1"/>
                </a:solidFill>
              </a:rPr>
              <a:t>He planned the lesson with creativity, </a:t>
            </a:r>
            <a:r>
              <a:rPr lang="en-US" altLang="zh-CN" sz="2000" u="sng">
                <a:solidFill>
                  <a:schemeClr val="tx1"/>
                </a:solidFill>
              </a:rPr>
              <a:t>ensuring that</a:t>
            </a:r>
            <a:r>
              <a:rPr lang="en-US" altLang="zh-CN" sz="2000">
                <a:solidFill>
                  <a:schemeClr val="tx1"/>
                </a:solidFill>
              </a:rPr>
              <a:t> every detail sparked the students’s curiosity. (</a:t>
            </a:r>
            <a:r>
              <a:rPr lang="zh-CN" altLang="en-US" sz="2000">
                <a:solidFill>
                  <a:schemeClr val="tx1"/>
                </a:solidFill>
              </a:rPr>
              <a:t>注意</a:t>
            </a:r>
            <a:r>
              <a:rPr lang="en-US" altLang="zh-CN" sz="2000">
                <a:solidFill>
                  <a:schemeClr val="tx1"/>
                </a:solidFill>
              </a:rPr>
              <a:t>ensure / make sure</a:t>
            </a:r>
            <a:r>
              <a:rPr lang="zh-CN" altLang="en-US" sz="2000">
                <a:solidFill>
                  <a:schemeClr val="tx1"/>
                </a:solidFill>
              </a:rPr>
              <a:t>主要用法是加</a:t>
            </a:r>
            <a:r>
              <a:rPr lang="en-US" altLang="zh-CN" sz="2000">
                <a:solidFill>
                  <a:schemeClr val="tx1"/>
                </a:solidFill>
              </a:rPr>
              <a:t>that</a:t>
            </a:r>
            <a:r>
              <a:rPr lang="zh-CN" altLang="en-US" sz="2000">
                <a:solidFill>
                  <a:schemeClr val="tx1"/>
                </a:solidFill>
              </a:rPr>
              <a:t>从句</a:t>
            </a:r>
            <a:r>
              <a:rPr lang="en-US" altLang="zh-CN" sz="2000">
                <a:solidFill>
                  <a:schemeClr val="tx1"/>
                </a:solidFill>
              </a:rPr>
              <a:t>) </a:t>
            </a:r>
          </a:p>
          <a:p>
            <a:pPr marL="0" indent="0">
              <a:buNone/>
            </a:pPr>
            <a:r>
              <a:rPr lang="zh-CN" altLang="en-US" sz="2000">
                <a:solidFill>
                  <a:schemeClr val="tx1"/>
                </a:solidFill>
              </a:rPr>
              <a:t>我们要经常给学生普及文明上网的理念，确保他们可以免于不良内容的影响。</a:t>
            </a:r>
          </a:p>
          <a:p>
            <a:pPr marL="0" indent="0">
              <a:buNone/>
            </a:pPr>
            <a:r>
              <a:rPr lang="en-US" altLang="zh-CN" sz="2000">
                <a:solidFill>
                  <a:schemeClr val="tx1"/>
                </a:solidFill>
              </a:rPr>
              <a:t>We should consistently promote good digital citizenship among students to ensure that  they are free from inappropriate content online.</a:t>
            </a:r>
          </a:p>
          <a:p>
            <a:pPr marL="0" indent="0">
              <a:buNone/>
            </a:pPr>
            <a:endParaRPr lang="en-US" altLang="zh-CN" sz="2000">
              <a:solidFill>
                <a:schemeClr val="tx1"/>
              </a:solidFill>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1631880" y="4478760"/>
              <a:ext cx="7098480" cy="1666800"/>
            </p14:xfrm>
          </p:contentPart>
        </mc:Choice>
        <mc:Fallback>
          <p:pic>
            <p:nvPicPr>
              <p:cNvPr id="2" name="墨迹 1"/>
              <p:cNvPicPr/>
              <p:nvPr/>
            </p:nvPicPr>
            <p:blipFill>
              <a:blip r:embed="rId5"/>
              <a:stretch>
                <a:fillRect/>
              </a:stretch>
            </p:blipFill>
            <p:spPr>
              <a:xfrm>
                <a:off x="1622520" y="4469400"/>
                <a:ext cx="7117200" cy="16855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65150"/>
            <a:ext cx="10968990" cy="5684520"/>
          </a:xfrm>
          <a:ln>
            <a:solidFill>
              <a:schemeClr val="accent1"/>
            </a:solidFill>
          </a:ln>
        </p:spPr>
        <p:txBody>
          <a:bodyPr/>
          <a:lstStyle/>
          <a:p>
            <a:pPr marL="0" indent="0">
              <a:buNone/>
            </a:pPr>
            <a:r>
              <a:rPr lang="en-US" altLang="zh-CN" sz="2000">
                <a:solidFill>
                  <a:schemeClr val="tx1"/>
                </a:solidFill>
              </a:rPr>
              <a:t>He demonstrated the concept through examples, making complex ideas easy to grasp. </a:t>
            </a:r>
          </a:p>
          <a:p>
            <a:pPr marL="0" indent="0">
              <a:buNone/>
            </a:pPr>
            <a:r>
              <a:rPr lang="en-US" altLang="zh-CN" sz="2000">
                <a:solidFill>
                  <a:schemeClr val="tx1"/>
                </a:solidFill>
              </a:rPr>
              <a:t>(</a:t>
            </a:r>
            <a:r>
              <a:rPr lang="zh-CN" altLang="en-US" sz="2000">
                <a:solidFill>
                  <a:schemeClr val="tx1"/>
                </a:solidFill>
              </a:rPr>
              <a:t>读一下就可以</a:t>
            </a:r>
            <a:r>
              <a:rPr lang="en-US" altLang="zh-CN" sz="2000">
                <a:solidFill>
                  <a:schemeClr val="tx1"/>
                </a:solidFill>
              </a:rPr>
              <a:t>) </a:t>
            </a:r>
          </a:p>
          <a:p>
            <a:pPr marL="0" indent="0">
              <a:buNone/>
            </a:pPr>
            <a:r>
              <a:rPr lang="en-US" altLang="zh-CN" sz="2000">
                <a:solidFill>
                  <a:schemeClr val="tx1"/>
                </a:solidFill>
              </a:rPr>
              <a:t>He inspired students to think critically, ... (</a:t>
            </a:r>
            <a:r>
              <a:rPr lang="zh-CN" altLang="en-US" sz="2000">
                <a:solidFill>
                  <a:schemeClr val="tx1"/>
                </a:solidFill>
              </a:rPr>
              <a:t>略</a:t>
            </a:r>
            <a:r>
              <a:rPr lang="en-US" altLang="zh-CN" sz="2000">
                <a:solidFill>
                  <a:schemeClr val="tx1"/>
                </a:solidFill>
              </a:rPr>
              <a:t>) </a:t>
            </a:r>
          </a:p>
          <a:p>
            <a:pPr marL="0" indent="0">
              <a:buNone/>
            </a:pPr>
            <a:r>
              <a:rPr lang="en-US" altLang="zh-CN" sz="2000">
                <a:solidFill>
                  <a:schemeClr val="tx1"/>
                </a:solidFill>
              </a:rPr>
              <a:t>At the end of the semester, she reflected on the lessons learned, each one </a:t>
            </a:r>
            <a:r>
              <a:rPr lang="en-US" altLang="zh-CN" sz="2000" b="1" u="sng">
                <a:solidFill>
                  <a:schemeClr val="tx1"/>
                </a:solidFill>
              </a:rPr>
              <a:t>etched</a:t>
            </a:r>
            <a:r>
              <a:rPr lang="en-US" altLang="zh-CN" sz="2000">
                <a:solidFill>
                  <a:schemeClr val="tx1"/>
                </a:solidFill>
              </a:rPr>
              <a:t> in her mind. (</a:t>
            </a:r>
            <a:r>
              <a:rPr lang="zh-CN" altLang="en-US" sz="2000">
                <a:solidFill>
                  <a:schemeClr val="tx1"/>
                </a:solidFill>
              </a:rPr>
              <a:t>注意句子的连接方式，中间是逗号）</a:t>
            </a:r>
            <a:r>
              <a:rPr lang="en-US" altLang="zh-CN" sz="2000">
                <a:solidFill>
                  <a:schemeClr val="tx1"/>
                </a:solidFill>
              </a:rPr>
              <a:t> </a:t>
            </a:r>
          </a:p>
          <a:p>
            <a:pPr marL="0" indent="0">
              <a:buNone/>
            </a:pPr>
            <a:r>
              <a:rPr lang="en-US" altLang="zh-CN" sz="2000" i="1">
                <a:solidFill>
                  <a:schemeClr val="tx1"/>
                </a:solidFill>
              </a:rPr>
              <a:t>Hamilton</a:t>
            </a:r>
            <a:r>
              <a:rPr lang="zh-CN" altLang="en-US" sz="2000">
                <a:solidFill>
                  <a:schemeClr val="tx1"/>
                </a:solidFill>
              </a:rPr>
              <a:t>将戏剧节活动推向了高潮，最终斩获一等奖。这次戏剧节活动以其类别繁多，服饰华美和改编用心而被观众铭记。</a:t>
            </a:r>
          </a:p>
          <a:p>
            <a:pPr marL="0" indent="0">
              <a:buNone/>
            </a:pPr>
            <a:r>
              <a:rPr lang="en-US" altLang="zh-CN" sz="2000" i="1">
                <a:solidFill>
                  <a:schemeClr val="tx1"/>
                </a:solidFill>
              </a:rPr>
              <a:t>Hamilton</a:t>
            </a:r>
            <a:r>
              <a:rPr lang="en-US" altLang="zh-CN" sz="2000">
                <a:solidFill>
                  <a:schemeClr val="tx1"/>
                </a:solidFill>
              </a:rPr>
              <a:t> brought the drama festival to a climax and was ultimately crowned with the first prize. The event was etched in people’s minds for its diverse categories, magnificent costumes, and thoughtful adaptations.</a:t>
            </a:r>
          </a:p>
          <a:p>
            <a:pPr marL="0" indent="0">
              <a:buNone/>
            </a:pPr>
            <a:endParaRPr lang="en-US" altLang="zh-CN" sz="2000">
              <a:solidFill>
                <a:schemeClr val="tx1"/>
              </a:solidFill>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71480" y="2385720"/>
              <a:ext cx="10572840" cy="2721960"/>
            </p14:xfrm>
          </p:contentPart>
        </mc:Choice>
        <mc:Fallback>
          <p:pic>
            <p:nvPicPr>
              <p:cNvPr id="2" name="墨迹 1"/>
              <p:cNvPicPr/>
              <p:nvPr/>
            </p:nvPicPr>
            <p:blipFill>
              <a:blip r:embed="rId5"/>
              <a:stretch>
                <a:fillRect/>
              </a:stretch>
            </p:blipFill>
            <p:spPr>
              <a:xfrm>
                <a:off x="762120" y="2376360"/>
                <a:ext cx="10591560" cy="27406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1124</Words>
  <Application>Microsoft Office PowerPoint</Application>
  <PresentationFormat>宽屏</PresentationFormat>
  <Paragraphs>54</Paragraphs>
  <Slides>8</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8</vt:i4>
      </vt:variant>
    </vt:vector>
  </HeadingPairs>
  <TitlesOfParts>
    <vt:vector size="12" baseType="lpstr">
      <vt:lpstr>微软雅黑</vt:lpstr>
      <vt:lpstr>Arial</vt:lpstr>
      <vt:lpstr>Wingdings</vt:lpstr>
      <vt:lpstr>WPS</vt:lpstr>
      <vt:lpstr>《读后续写工具箱》二十六</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173</cp:revision>
  <dcterms:created xsi:type="dcterms:W3CDTF">2019-06-19T02:08:00Z</dcterms:created>
  <dcterms:modified xsi:type="dcterms:W3CDTF">2026-01-15T02:21:11Z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559E3DB803F34EF9BC8E4D9C5953B48C_11</vt:lpwstr>
  </property>
</Properties>
</file>