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ink/ink1.xml" ContentType="application/inkml+xml"/>
  <Override PartName="/ppt/tags/tag69.xml" ContentType="application/vnd.openxmlformats-officedocument.presentationml.tags+xml"/>
  <Override PartName="/ppt/tags/tag70.xml" ContentType="application/vnd.openxmlformats-officedocument.presentationml.tags+xml"/>
  <Override PartName="/ppt/ink/ink2.xml" ContentType="application/inkml+xml"/>
  <Override PartName="/ppt/tags/tag71.xml" ContentType="application/vnd.openxmlformats-officedocument.presentationml.tags+xml"/>
  <Override PartName="/ppt/tags/tag72.xml" ContentType="application/vnd.openxmlformats-officedocument.presentationml.tags+xml"/>
  <Override PartName="/ppt/ink/ink3.xml" ContentType="application/inkml+xml"/>
  <Override PartName="/ppt/tags/tag73.xml" ContentType="application/vnd.openxmlformats-officedocument.presentationml.tags+xml"/>
  <Override PartName="/ppt/tags/tag74.xml" ContentType="application/vnd.openxmlformats-officedocument.presentationml.tags+xml"/>
  <Override PartName="/ppt/ink/ink4.xml" ContentType="application/inkml+xml"/>
  <Override PartName="/ppt/tags/tag75.xml" ContentType="application/vnd.openxmlformats-officedocument.presentationml.tags+xml"/>
  <Override PartName="/ppt/tags/tag76.xml" ContentType="application/vnd.openxmlformats-officedocument.presentationml.tags+xml"/>
  <Override PartName="/ppt/ink/ink5.xml" ContentType="application/inkml+xml"/>
  <Override PartName="/ppt/tags/tag77.xml" ContentType="application/vnd.openxmlformats-officedocument.presentationml.tags+xml"/>
  <Override PartName="/ppt/tags/tag7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3" r:id="rId3"/>
    <p:sldId id="257" r:id="rId4"/>
    <p:sldId id="258" r:id="rId5"/>
    <p:sldId id="259" r:id="rId6"/>
    <p:sldId id="260" r:id="rId7"/>
    <p:sldId id="261" r:id="rId8"/>
    <p:sldId id="262" r:id="rId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66" d="100"/>
          <a:sy n="66" d="100"/>
        </p:scale>
        <p:origin x="942" y="30"/>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6-01-14T07:55:11.542"/>
    </inkml:context>
    <inkml:brush xml:id="br0">
      <inkml:brushProperty name="width" value="0.05292" units="cm"/>
      <inkml:brushProperty name="height" value="0.05292" units="cm"/>
      <inkml:brushProperty name="color" value="#FF0000"/>
    </inkml:brush>
  </inkml:definitions>
  <inkml:trace contextRef="#ctx0" brushRef="#br0">5756 2727 0,'0'0'0,"0"0"0,0 0 0,0 0 15,21 4-15,-21-4 0,20 6 0,-8-2 16,1-1-16,2 2 16,2 1-16,1 1 0,-1 0 0,4-1 15,2 3-15,7 2 16,1-1-16,8 2 16,6 0-16,-1-1 0,-3-2 0,13-1 15,-1-1-15,11 0 0,-2 1 0,3-2 16,2 0-16,8 1 0,-3-2 15,2 0-15,3 0 16,6 0-16,-2 0 0,2-3 16,6-2-16,31 1 0,-13-1 0,-3-1 15,-4 0-15,-4 0 0,-3-2 16,3 2-16,0 2 0,-2 0 16,-2-1-16,3 2 0,1-1 15,-4 0-15,-2 1 0,-2 1 16,1 1-16,2-3 0,0-1 0,3-3 15,2 1-15,-4 0 0,-3 2 16,-3 0-16,-2-1 0,-4-1 16,-1-2-16,3 1 0,2-3 15,-5 1-15,-3 1 0,-2-1 16,-1-2-16,-4-2 0,-2 0 16,-2-1-16,-3-2 0,0-2 15,0-5-15,-3 0 0,0-3 16,-6 2-16,-4 2 0,-6 2 15,-3-1-15,0-4 0,-2-5 0,-1-1 16,-2 1-16,-7 0 0,-8 2 16,0-1-16,0-3 0,-4-1 15,-3 0-15,-7 1 0,-3 1 16,-3-1-16,-1-1 0,-6-2 16,-3-4-16,-2-1 0,-2 0 15,-1 12-15,-6-2 0,-1-2 16,-1-1-16,-6-4 0,-4-3 15,-2 3 1,-1 2-16,-7-1 0,-5 1 0,0 0 0,-1 0 0,-25-14 16,5 2-16,-2 6 15,1 2-15,-7 2 0,-5-1 0,3 1 16,0 1-16,-4 3 0,-6 0 16,1 11-16,1 6 0,-2-8 15,-2-5-15,0 1 0,-2 1 0,-3 7 16,-3 4-16,0 2 0,0 3 15,-3-3-15,1-2 16,5 1-16,3 0 0,-4 1 16,-2 3-16,2 2 0,1 2 0,-1 1 15,0 1-15,5 1 0,2 3 16,0-1-16,-1 2 0,3 3 16,3 4-16,3-1 0,-3 0 15,7 1-15,4 2 0,-2 1 16,-3 3-16,5-1 0,4 1 0,-4 0 15,1 0-15,4 2 0,5 2 16,2 3-16,2 4 0,2 4 16,0 0-16,3 0 0,-2-3 15,10-1-15,5 0 0,1 5 16,2 3-16,2-3 0,3-1 16,3 5-16,3 1 0,-1 2 15,2 1-15,-1 1 0,0 0 16,6 3-16,3 3 0,6-4 15,1-4-15,3-3 0,1-1 0,8 0 16,4-1-16,1-3 0,4-3 16,3-1-16,4-1 15,6-1-15,5-1 0,6 0 0,8-2 16,2-2-16,0-3 0,-3-4 16,9 0-16,5 3 0,4 2 0,1 0 15,-17-6-15,-13-3 0</inkml:trace>
  <inkml:trace contextRef="#ctx0" brushRef="#br0" timeOffset="6318.1803">2182 5028 0,'0'0'0,"0"0"0,0 0 16,0 0-16,25-4 0,-25 4 15,0 0-15,31 1 0,-21 0 16,3 0-16,6 0 0,-3 0 15,2-1-15,-1 2 0,1 0 16,8 1-16,1-1 0,2-1 16,1-1-16,2 2 0,1-2 0,2 1 15,2-1-15,8 0 16,-1 1-16,0 1 0,1 1 0,0-2 16,1 0-16,7 1 0,1-1 15,-3 0-15,1 0 0,1 1 16,0 2-16,5-1 0,-2 0 15,4-2-15,-2 2 0,1-1 16,-2 1-16,9-1 0,-2-2 16,-3 0-16,-3 0 0,3 0 0,2 1 15,-3 1-15,-2-2 0,29 1 16,-8 1-16,-4 0 0,-4 0 16,-1-1-16,3 1 0,-4 1 15,0 1-15,0-3 0,1-2 16,-1-1-16,-3 1 0,4-1 15,-1-1-15,-3 2 0,-1 1 0,4 0 16,4 1-16,-3 0 16,3 1-16,-1-1 0,0 0 15,-4-2-15,-3-2 0,1 1 0,3 1 16,-2 1-16,1 1 0,0 2 16,3 1-16,-2-2 0,-1-4 15,0 1-15,0 0 0,-4 1 16,1 0-16,4 1 0,4 3 15,-6-2-15,-3 0 0,1-1 16,1 0-16,1 0 0,2 0 0,1 1 16,-2-2-16,0-2 15,-4 0-15,4 4 0,0 4 0,-2-3 16,0-1-16,-1 0 0,4 0 16,0 0-16,3 3 0,1 0 15,3 2-15,-8-5 0,-1-3 0,0 3 16,1 1-16,3 1 15,3-1-15,1-4 0,3-3 16,-7 5-16,-3 3 0,4-1 16,2-4-16,0-2 0,-1 2 0,0 0 15,2 0-15,-3 0 0,-1-2 16,0 5-16,3 1 0,-2-1 16,-2 1-16,5-3 0,2-2 15,-2 5-15,-1 0 0,-1-3 16,-1-2-16,-4-2 0,-2 2 15,4 2-15,1 4 0,0-1 16,-1 0-16,3 1 0,1-1 16,-4-1-16,-3 0 0,-1-2 0,1 0 15,2-3-15,0-1 0,0 2 16,1 2-16,-4 2 0,-2 0 16,2-1-16,4 1 0,-6 0 15,-3-1-15,3-2 0,3-1 16,-3-1-16,-3-1 0,2 3 15,1 1-15,-4 4 0,-1 2 0,2-2 16,0-3-16,2-1 0,1-1 16,-2-1-16,-2 1 0,-1 2 15,-3 1-15,5-4 0,2 0 16,-7-1-16,-4 1 0,1 3 16,2 3-16,-2-2 0,-2 1 15,-2-2-15,-1-2 0,-2 0 16,-3-1-16,-4 2 0,-1 3 15,-7-2-15,-6 1 0,-5 1 16,-4-2-16,-8 0 0,-6 1 0,-11-2 16,-6-2-16,4 1 0,3 1 15,3-1-15</inkml:trace>
  <inkml:trace contextRef="#ctx0" brushRef="#br0" timeOffset="8000.0278">4248 5193 0,'0'0'0,"0"0"15,0 0-15,-25 0 0,25 0 0,-23 0 16,8-1-16,-3 2 0,1-1 16,-8 0-16,0 0 0,0-1 15,-4 1-15,1-1 0,2-1 16,-3-1-16,-2-2 0,-4 1 16,-1 1-16,0 0 0,1 0 0,0-3 15,1-2-15,2 1 16,1 0-16,0-2 0,-1-1 15,2-2-15,2-1 0,-7-2 0,5 0 16,0-2-16,0 0 16,5 0-16,-2-3 15,5 1-15,3 3 0,0-4 0,1 1 16,1-1-16,4-1 0,1-2 16,2 0-16,1 0 0,6 0 0,1 0 15,4-2-15,2 1 0,2-2 16,1 2-16,1-1 0,1 4 15,-1-4-15,7-4 0,4 1 16,1 3-16,1 0 0,1 1 16,-2 0-16,4 0 0,2 0 0,3-1 15,0 0-15,1 1 0,-4 1 16,5 3-16,1 2 16,2-3-16,1 1 0,6-4 15,0 2-15,-1 1 0,0 0 0,3 2 16,-2 2-16,1-1 0,0 1 15,2 1-15,2-1 0,-2 3 16,1 3-16,2 0 0,0 1 16,1-2-16,-3-1 0,11 1 15,-1 2-15,0 1 0,-1 2 0,2-1 16,-1 0-16,-1 4 0,-4 3 16,3-1-16,3-2 15,-2 0-15,-2 1 0,28-1 0,-7 2 16,-8 1-16,-5 2 0,0-1 15,-2-2-15,-2 3 0,-2 2 16,3 2-16,-2 1 0,-2 0 16,-4 2-16,5-4 0,4 0 15,-4 2-15,-4 2 0,1 1 16,1-1-16,-5-1 0,0-3 0,-1 4 16,1 3-16,-6 2 0,-2 3 15,-2-2-15,1 2 0,-4-4 16,-2-1-16,0 4 0,-3 2 15,-13-6-15,4 2 0,1 3 16,1 0-16,-1 0 0,-1 2 16,0 1-16,0 3 0,-1-3 15,-2 2-15,-2-3 0,2 0 16,-5 4-16,-2 1 0,0-1 0,1 2 16,0-1-16,0 0 0,-1 1 15,-3 2-15,0-4 0,1 2 16,-4 1-16,1 1 0,-1-2 15,-1 0-15,-2 2 0,-1 1 16,-2-1-16,-1 1 0,-3-4 16,0 0-16,-3 0 0,2 0 0,1-1 15,-4 1-15,1-2 16,-3-3-16,-4 0 0,-2 0 16,-3 3-16,-1 1 0,-2-4 15,0-3-15,-3-1 0,-2 1 0,-4-1 16,0 1-16,-2-2 0,-2-2 15,-2 0-15,-2 0 0,0-1 16,0-1-16,-1 0 0,-1 0 16,-6 1-16,0 1 0,3-4 15,3-2-15,-1-1 0,0-2 0,3 0 16,1 1-16,2 1 0,0-1 16,5-2-16,2-2 0,8 0 15,8 0-15,0 1 0</inkml:trace>
  <inkml:trace contextRef="#ctx0" brushRef="#br0" timeOffset="15150.118">7825 3471 0,'0'0'0,"0"0"16,0 0-16,0 0 0,22 1 0,-22-1 15,23 5-15,-23-5 0,28 10 0,-11-5 16,1 3-16,0 1 16,0 0-16,4 2 0,-1 0 15,-3 0-15,0-2 16,-4 0-16,-3-2 0,0-1 0,-4 0 0,0-1 15</inkml:trace>
  <inkml:trace contextRef="#ctx0" brushRef="#br0" timeOffset="15333.3415">7749 3663 0,'0'0'16,"0"0"-16,0 0 0,0 0 15,0 0-15,0 0 0,-10 26 16,10-26-16,0 0 0,-6 34 0,5-20 15,-1 0-15,2 2 0,0-1 16,0 1-16,0-1 0,0 0 16,3-4-16,0-1 0,0-2 15,-1-1-15,1-1 0</inkml:trace>
  <inkml:trace contextRef="#ctx0" brushRef="#br0" timeOffset="15670.8878">7836 3743 0,'0'0'0,"0"0"16,0 0-16,23-6 0,-23 6 0,30-5 16,-11 2-16,2 1 0,2 0 15,1 0-15,1 1 0,4 0 16,0 0-16,-3 1 0,-1 1 16,-3 1-16,-5-1 0,-2 2 15,-3-2-15,-8 4 0,-3 1 16,-6 0-16,-6 0 0,-5 2 0,-1 1 15,-9 1-15,-2 1 0,-1-1 16,-1 0-16,-5 4 0,1-2 16,5-2-16,5-1 0,5-3 15,6 0-15,5-4 0,5 0 16,8-1-16,9 1 0,2-4 16,6 0-16,6 0 0,4-1 15,-2-1-15,-3 1 0,1 0 16,-2 1-16,-2-1 0,-1 1 0,-4 0 15,-2-1-15,-6 3 0,-5 1 16,0-1-16,-2 2 0,0-2 16</inkml:trace>
  <inkml:trace contextRef="#ctx0" brushRef="#br0" timeOffset="15849.6817">7875 3977 0,'0'0'0,"0"0"0,0 0 16,0 0-16,0 0 0,0 0 0,-16 23 15,16-23-15,-8 18 0,4-6 16,-1 0-16,-1 1 0,2-2 16,-1 0-16,3 1 0,-1 1 15,1-1-15,2-1 0,2-3 16,-2 0-16,1-1 0,-1-1 16</inkml:trace>
  <inkml:trace contextRef="#ctx0" brushRef="#br0" timeOffset="16016.5362">7864 4055 0,'0'0'0,"0"0"0,0 0 16,0 0-16,27-7 0,-27 7 0,29-10 15,-10 6-15,1-2 0,2 1 16,2 1-16,0 2 0,0-1 16,7 1-16,-3-2 0,-4 2 15,-2-1-15,-3 1 0,-4 1 16,-1 1-16,-3-1 0,-1 1 0</inkml:trace>
  <inkml:trace contextRef="#ctx0" brushRef="#br0" timeOffset="16202.2576">8098 4052 0,'0'0'0,"0"0"0,0 0 15,0 0-15,0 0 0,0 0 16,0 0-16,-3 26 0,3-26 0,0 0 15,-9 28-15,9-28 0,-8 20 16,1-11-16,-1 1 0,1-1 16,0-1-16,-1-2 0,1 1 15,-2-1-15,2-2 0,1 0 16</inkml:trace>
  <inkml:trace contextRef="#ctx0" brushRef="#br0" timeOffset="16406.5996">7614 4257 0,'0'0'0,"0"0"15,0 0-15,0 0 0,0 0 0,0 0 16,0 0-16,0 0 0,0 0 16,25-6-16,-25 6 0,44-8 15,-15 5-15,5-2 0,4 0 16,3-1-16,3 0 0,13-1 16,0-1-16,9 0 0,-4 1 15,3-1-15,-7 1 0,-11 2 16,-10 1-16,-6 2 0,-7 0 15,-5 1-15,-4-1 0,-3 1 0</inkml:trace>
  <inkml:trace contextRef="#ctx0" brushRef="#br0" timeOffset="16599.85">8059 4236 0,'0'0'0,"0"0"0,0 0 16,0 0-16,-30 11 0,30-11 15,-25 14-15,10-4 0,-2 1 0,-3 2 16,-2-1-16,-6 2 16,3 2-16,0-1 15,0-2-15,4-1 0,4-2 0,3-2 0,-2-2 16,4-2-16,2 1 0,1-2 16</inkml:trace>
  <inkml:trace contextRef="#ctx0" brushRef="#br0" timeOffset="16783.6415">8180 4327 0,'0'0'0,"0"0"15,19 5-15,-7 0 0,0 0 0,3 0 16,1 3-16,5 1 0,0 1 16,-1 0-16,-1 0 0,-5-1 15,-2 2-15,-2-2 0,-2-1 16,-4 1-16,-3-1 0,0-1 15,0-2-15,0 1 0</inkml:trace>
  <inkml:trace contextRef="#ctx0" brushRef="#br0" timeOffset="17349.6421">7001 5295 0,'0'0'0,"0"0"0,0 0 0,0 0 16,0 0-16,0 0 0,0 0 15,0 0-15,0 0 0,2 23 16,-2-23-16,-6 34 0,3-15 0,-1 2 15,1 4-15,1-3 0,1 0 16,1 4-16,1-3 16,0-2-16,1-3 0,2-4 15,1-2-15,0-2 0,-1-2 0,3-3 16,0-4-16,2-2 0,1-4 16,1-3-16,2-3 0,0-3 15,0-3-15,-1-2 0,2-2 16,1-1-16,-1 1 0,1 0 15,1 1-15,0-3 0,-1 5 0,-4 2 16,-1 3-16,-2 2 0,-1 0 16,-3 5-16,0 1 0,-3 0 15,-1 1-15,-3 2 0,-4 1 16,1 0-16,2 0 0,1 0 16</inkml:trace>
  <inkml:trace contextRef="#ctx0" brushRef="#br0" timeOffset="17670.9379">7534 5167 0,'0'0'0,"0"0"0,0 0 0,0 0 15,0 0-15,-12 19 0,12-19 16,-15 29-16,7-12 0,-3 5 15,-2 6-15,-1-1 0,0 0 0,-2 9 16,-1 1-16,3-4 0,2-1 16,2 3-16,3-4 0,3-4 15,1-3-15,7-5 0,5-2 16,0-6-16,4-2 0,1-6 16,1-3-16,1-3 0,0-3 15,3 0-15,1-2 0,-2-1 16,-3-1-16,-3 0 0,-3-4 15,-1 4-15,-2 2 0,0 1 0</inkml:trace>
  <inkml:trace contextRef="#ctx0" brushRef="#br0" timeOffset="17901.0737">7218 5486 0,'0'0'16,"0"0"-16,0 0 0,0 0 0,0 0 15,32-9-15,-32 9 0,26-7 16,-10 4-16,1 0 0,3-2 16,0 2-16,-1 0 0,2-1 15,2 0-15,-1 0 0,-1 2 16,4-1-16,-1-2 0,-2 2 16,-2 1-16,-2 0 0,-2 1 15,-1 1-15,-3 1 0,-2 0 16,-1 1-16,-2 0 0,-1-1 0,-1 0 15</inkml:trace>
  <inkml:trace contextRef="#ctx0" brushRef="#br0" timeOffset="18063.1279">7736 5660 0,'0'0'0,"0"0"0,0 0 16,0 0-16,0 0 0,0 0 16,0 0-16,-6 28 0,6-28 0,0 0 15</inkml:trace>
  <inkml:trace contextRef="#ctx0" brushRef="#br0" timeOffset="22636.2199">8206 5325 0,'0'0'0,"0"0"0,0 0 0,0 0 15,25-2-15,-25 2 0,22 6 16,-9-1-16,2 0 0,0-1 16,2 3-16,-1-1 0,-1 0 15,1 0-15,0 0 0,2 0 0,-4 0 16,-1-1-16</inkml:trace>
  <inkml:trace contextRef="#ctx0" brushRef="#br0" timeOffset="22817.323">8196 5588 0,'0'0'16,"0"0"-16,0 0 0,22 1 15,-22-1-15,0 0 0,35-3 0,-20 5 16,3-2-16,-1 0 0,-1 0 16,-2 0-16,0 0 0,-3 0 15</inkml:trace>
  <inkml:trace contextRef="#ctx0" brushRef="#br0" timeOffset="23016.7638">8123 5918 0,'0'0'16,"0"0"-16,0 0 0,31-10 0,-31 10 15,35-12-15,-11 3 0,2 0 16,0-1-16,9-2 0,2-2 16,-3 1-16,-1-2 0,6-3 15,-2 0-15,-6 4 0,-7 3 0,-4 1 16</inkml:trace>
  <inkml:trace contextRef="#ctx0" brushRef="#br0" timeOffset="23216.7636">8595 5349 0,'0'0'0,"0"0"0,0 0 15,0 0-15,0 0 0,-4 32 0,4-32 16,-3 29-16,3-29 0,-4 35 16,2-15-16,0 0 0,-1-1 15,0 2-15,-1-3 0,2-2 16,0-4-16,0-1 0</inkml:trace>
  <inkml:trace contextRef="#ctx0" brushRef="#br0" timeOffset="23600.662">8595 5407 0,'0'0'0,"0"0"16,0 0-16,0 0 0,28-15 15,-28 15-15,36-12 0,-15 5 16,1-2-16,3 1 0,3-2 16,6 0-16,-1 1 0,-1 2 15,-1 0-15,-4 3 0,-1-1 0,-1 1 16,-4 2-16,-5 0 15,-2 2-15,-9 4 0,-3 5 0,-5-1 16,-4 2-16,-4 3 0,-4 3 16,0 0-16,-1 1 0,-8 4 15,-4 1-15,2-2 0,1-2 16,4-4-16,4-2 0,3-2 16</inkml:trace>
  <inkml:trace contextRef="#ctx0" brushRef="#br0" timeOffset="23816.793">8637 5536 0,'0'0'0,"0"0"0,0 0 15,0 0-15,0 0 0,2 35 16,-2-35-16,0 33 0,-1-13 0,-3 4 16,0 3-16,0 1 15,0-2-15,1 9 0,0 1 16,0-5-16,1-1 0,0 0 15,1-4-15,0-6 0,0-4 0,0-8 16,1-8-16,0 0 0,-3-3 0,3 0 16,-2 1-16,2 2 15</inkml:trace>
  <inkml:trace contextRef="#ctx0" brushRef="#br0" timeOffset="24133.9023">8636 5715 0,'0'0'0,"0"0"16,0 0-16,15-16 0,-15 16 0,20-15 15,-7 4-15,2 1 16,3 0-16,2 2 0,1 0 15,3 0-15,-2 0 0,-2 3 0,-1 1 16,-3 2-16,-1 1 0,-4 5 16,-4 4-16,-2 3 0,-3 5 15,-3 2-15,-2 4 0,-2 0 16,2 1-16,-4-1 0,2 2 16,-1 1-16,3-4 0,5-1 15,5-5-15,2-1 0,2 0 0,7-4 16,8-5-16,-1-2 15,2-2-15,2-2 0,3-1 0,-1-2 16,-2-1-16,-4-2 0,-3 1 16,-3 1-16,-4 0 0,-3 1 15,-3-1-15,-2 0 0,-3-3 16,-3 0-16,-2-1 0,-3-2 16,-3-2-16,0-4 0,-2-3 15,1 2-15,1 3 0,2 3 0</inkml:trace>
  <inkml:trace contextRef="#ctx0" brushRef="#br0" timeOffset="24284.1467">9438 5345 0,'0'0'0,"0"0"16,0 0-16,20 4 0,-20-4 0,0 0 16,26 5-16,-26-5 0,20 10 15,-9-3-15,0 0 16,0 0-16,0 0 0,-1 0 15,-1-2-15,-1 0 0</inkml:trace>
  <inkml:trace contextRef="#ctx0" brushRef="#br0" timeOffset="24450.5533">9392 5608 0,'0'0'0,"0"0"16,0 0-16,0 0 0,25 1 0,-25-1 15,28 1-15,-28-1 0,31 4 16,-15-1-16,1-1 16,-1 0-16,-3 2 0,1 0 0,-3-1 15,-1 0-15</inkml:trace>
  <inkml:trace contextRef="#ctx0" brushRef="#br0" timeOffset="24618.3949">9434 5889 0,'0'0'16,"0"0"-16,0 0 0,22-7 0,-22 7 16,30-13-16,-7 3 15,1-2-15,1 0 0,11-6 0,0-2 16,0 0-16,0-1 0,4-6 16,-2 0-16,-7 3 0,-6 6 0,-5 4 15</inkml:trace>
  <inkml:trace contextRef="#ctx0" brushRef="#br0" timeOffset="24899.8922">9833 5286 0,'0'0'0,"0"0"0,0 0 16,0 0-16,23-9 0,-23 9 15,30-7-15,-13 4 0,1 2 0,0-1 16,0-2-16,0 2 0,-1 0 15,2 1-15,0 0 16,-2 1-16,-3 1 0,-2 1 16,-3 4-16,-4-2 0,-1 2 0,-3 2 15,-1 3-15,-1 1 16,-1 2-16,-2 7 0,0 1 0,-2-2 16,1 0-16,-2 0 0,1 1 15,-1-3-15,-1-2 0,2-1 16,-1-2-16,0-2 0,1-2 0,0-1 15,1-2-15,0 0 0</inkml:trace>
  <inkml:trace contextRef="#ctx0" brushRef="#br0" timeOffset="25083.7986">9810 5470 0,'0'0'16,"0"0"-16,0 0 0,0 0 15,0 0-15,23-11 0,-23 11 16,24-6-16,-24 6 0,32-7 0,-12 2 15,-1 1-15,-2 2 0,1-2 16,0 1-16,-3 1 0,-1 1 16,-3 1-16,-3 2 0,-4 0 15,-2 1-15,-1 0 0,0-1 16,-1-2-16</inkml:trace>
  <inkml:trace contextRef="#ctx0" brushRef="#br0" timeOffset="25233.4682">9758 5581 0,'0'0'15,"0"0"-15,0 0 0,0 0 0,23-6 16,-23 6-16,26-7 0,-26 7 16,35-8-16,-16 2 0,4 1 15,-3-1-15,0 1 0,-1 0 16,-1 0-16,2 0 0,-3 0 16,-2 2-16,-3 0 0,-1 0 0</inkml:trace>
  <inkml:trace contextRef="#ctx0" brushRef="#br0" timeOffset="25402.964">9790 5627 0,'0'0'16,"0"0"-16,0 0 0,0 0 16,1 29-16,-1-29 0,0 24 15,0-24-15,0 24 0,1-11 16,1 3-16,-1-3 0,0 1 0,1-2 15,-2-2-15,0-2 0</inkml:trace>
  <inkml:trace contextRef="#ctx0" brushRef="#br0" timeOffset="25899.9615">9983 5669 0,'0'0'16,"6"-3"-16,4 0 0,1-1 0,0 1 15,9-3-15,3 1 16,-1 0-16,-1 1 0,0 3 0,-1 0 16,-3-1-16,-3 1 0,-2 1 15,-1 1-15,-4 2 0,-4 3 16,-4 2-16,-5 2 0,-3 2 16,-6 3-16,-4-1 0,-4 1 15,-1-1-15,0 1 0,-9 7 16,-4 1-16,6-1 0,4-3 0,-1-3 15,6-3-15,8-5 0,3-2 16,2 0-16,4-1 0,2-5 16,4-3-16,8-4 0,6-4 15,-1 2-15,3 0 0,5-4 16,2 1-16,-2 1 0,-1-1 16,1 3-16,1-1 0,-2 2 15,-2 0-15,-3 3 0,-1 3 16,-4 1-16,-1 1 0,-4 1 15,-1 1-15,-3 2 0,-1 2 0,-3 4 16,-4 2-16,0-1 0,-2 1 16,-3 0-16,-2 2 0,-1 0 15,2 1-15,-3 0 0,-4 2 16,-5 1-16,-2 0 0,1-1 16,0 1-16,-1-3 0,1-1 0,1-2 15,1-2-15,3-4 0,3-4 16,3 0-16,3 0 15,2 0-15</inkml:trace>
  <inkml:trace contextRef="#ctx0" brushRef="#br0" timeOffset="26083.695">9841 5885 0,'0'0'15,"0"0"-15,0 0 0,0 0 16,0 0-16,0 0 0,31 4 16,-31-4-16,27 9 0,-27-9 15,36 17-15,-16-8 0,1-1 0,3 2 16,3 0-16,6 1 15,0-3-15,0 0 0,1-1 16,-3 0-16,-2-3 0,1 1 0,-5 0 16,-4-1-16,-4-2 0,-3-1 15,-4 0-15,-4 0 0,0-1 0,-2 1 16</inkml:trace>
  <inkml:trace contextRef="#ctx0" brushRef="#br0" timeOffset="26317.423">10616 5404 0,'0'0'0,"0"0"0,0 0 0,25-7 15,-15 5-15,4-1 0,5 1 16,0 0-16,0-1 0,6 0 15,-2 2-15,-2-1 0,-1 1 0,-4 1 16,-1 0-16,-4 1 16,-3 1-16,-1-1 0,-1 1 0,-1-1 15</inkml:trace>
  <inkml:trace contextRef="#ctx0" brushRef="#br0" timeOffset="26519.5884">10489 5682 0,'0'0'0,"0"0"0,0 0 16,30-7-16,-14 3 0,5-3 0,4 0 15,3-1-15,1 1 0,8-1 16,1-1-16,-3 3 0,-2 0 0,2-3 16,-3 1-16,-5 3 15,-5 2-15,-7-1 0,-4 1 16,-4 3-16,-5 2 0,-2-2 0,2 2 15,-2-2-15</inkml:trace>
  <inkml:trace contextRef="#ctx0" brushRef="#br0" timeOffset="26816.7924">10775 5511 0,'0'0'15,"0"0"-15,0 0 0,0 0 16,0 0-16,0 0 0,8 27 15,-8-27-15,-2 29 0,0-7 0,1 6 16,0 1-16,-1 1 0,1 7 16,0-3-16,1-2 0,0-2 15,0 6-15,-1-2 0,1-4 16,1-1-16,-1-4 0,-1-5 16,1-3-16,1-1 0,0-5 15,0-3-15,-2-3 0,-1-1 16,-2-1-16,-3 0 0,-1-3 15,1-1-15,-3-4 0,0-1 16,-1-5-16,-1-4 0,-3-3 0,0-4 16,2 5-16,2 1 0,2 4 15</inkml:trace>
  <inkml:trace contextRef="#ctx0" brushRef="#br0" timeOffset="27402.7381">11283 5898 0,'0'0'0,"0"0"0,0 0 16,0 0-16,0 0 0,20 9 15,-20-9-15,0 0 0,17 24 0,-17-24 16,11 19-16,-7-10 15,1-1-15,-1-1 0,0 0 0,-1-3 16</inkml:trace>
  <inkml:trace contextRef="#ctx0" brushRef="#br0" timeOffset="27683.2345">11566 5590 0,'0'0'0,"0"0"15,0 0-15,38-11 0,-19 5 0,5 0 16,4 0-16,8-3 0,1 1 16,9-2-16,0 0 0,-3 2 15,-3 1-15,-5 2 0,-2-1 16,-5 2-16,-5 1 0,-2-2 15,-5 0-15,-8 5 0,-2 1 0,-8-2 16,-6-2-16,1 1 0,2 1 16,0 0-16</inkml:trace>
  <inkml:trace contextRef="#ctx0" brushRef="#br0" timeOffset="28067.3553">11927 5275 0,'0'0'0,"0"0"16,0 0-16,0 0 0,0 0 0,9 32 16,-9-32-16,1 42 0,-2-18 15,-1 7-15,-2 8 0,0 0 16,2 2-16,0 10 0,0 9 16,0-9-16,0-7 0,0 8 15,1-6-15,1-6 0,0-7 0,0-4 16,-1-4-16,-1-5 0,-1-5 15,-3-4-15,-1-4 16,0-3-16,-1-3 0,-2-1 0,-1-1 16,-1-4-16,-1-2 0,-5-6 15,-2-2-15,0-2 0,-1 1 16,3-1-16,0 1 0,3 3 16,0 3-16,4 0 0,4 2 15,0 2-15,1 1 0,5-2 16,3 0-16,5-1 0,4-1 15,7-1-15,6-2 0,4-2 0,2 0 16,10-4-16,0-2 16,-4 0-16,-2-2 0,-1 3 0,-7 3 15,-6 4-15</inkml:trace>
  <inkml:trace contextRef="#ctx0" brushRef="#br0" timeOffset="28534.1332">12176 5381 0,'0'0'0,"0"0"0,0 0 16,0 0-16,-4 26 0,4-26 16,-4 28-16,2-11 0,-2 0 15,1 3-15,0 1 0,0 0 0,1-2 16,0 3-16,0-3 15,0-1-15,-1-2 0,2-6 0,1-5 16,0-5-16,0 0 0,3-6 16,-1-3-16,0-2 0,0-2 15,1-8-15,2-3 0,0-1 16,2-2-16,1 0 0,1 0 16,4-2-16,1 4 0,2 1 15,0 2-15,-2 3 0,1 2 0,0 3 16,1 3-16,-1 4 0,2 1 15,-3 5-15,-2 3 0,-1 3 16,-2 0-16,-4 7 0,-2 5 16,-2-1-16,-1 2 0,-1 5 15,0 3-15,-1-4 0,1-2 16,6-1-16,4 2 0,0-6 16,2-1-16,4-1 0,1-3 15,2 0-15,1-2 0,1-3 16,1-1-16,-4-2 0,-2-2 0,-3 0 15,-4 0-15,0 0 0</inkml:trace>
  <inkml:trace contextRef="#ctx0" brushRef="#br0" timeOffset="28870.392">12156 5756 0,'0'0'16,"0"0"-16,0 0 0,25-6 0,-25 6 15,30-11-15,-10 4 0,0-1 16,-1 1-16,1-1 0,1-1 16,3 0-16,-2-1 0,-3 4 15,-3 0-15,-4 1 0,-2 1 16,-3 2-16,0 2 0,-4 2 16,0 2-16,-6 5 0,-1 2 15,-3 1-15,0 0 0,-7 8 16,-1 4-16,1-1 0,-1 1 0,-1 2 15,-2 2-15,-4 3 0,1-5 16,0-2-16,0-4 16,2-3-16,2-2 0,-1-2 0,-1-5 15,3-4-15,2-5 0,0-6 16,1-4-16,1 1 0,1 0 16,2 3-16,2 1 0,2 2 0</inkml:trace>
  <inkml:trace contextRef="#ctx0" brushRef="#br0" timeOffset="29050.114">12150 5746 0,'0'0'0,"0"0"16,0 0-16,24 11 0,-24-11 0,26 18 15,-7-2-15,-1 0 0,2 1 16,8 8-16,1 3 0,-2-3 16,-3-3-16,5 2 0,-1-4 15,-3-2-15,-3-2 0,-2-4 16,-2-4-16,-3 0 0,-3 0 0,-6-3 15,-3-2-15,-3-3 0,0 0 16,1-3-16,-1 3 0,0-2 16</inkml:trace>
  <inkml:trace contextRef="#ctx0" brushRef="#br0" timeOffset="29300.4866">13043 5224 0,'0'0'0,"0"0"15,0 0-15,0 0 0,0 0 0,-10 21 16,10-21-16,-16 23 16,16-23-16,-22 30 0,5-12 15,2-1-15,-1 0 0,0 0 16,-2 0-16,-3 5 0,2-3 0,1-1 15,-2-2-15,3-2 0,4-4 16,1 0-16</inkml:trace>
  <inkml:trace contextRef="#ctx0" brushRef="#br0" timeOffset="29483.2263">12840 5421 0,'0'0'0,"0"0"0,0 0 16,0 0-16,0 0 0,0 31 15,0-31-15,-1 29 0,1-29 0,-5 36 16,0-13-16,2 1 16,0 1-16,-1 5 0,1-1 15,1-3-15,1-5 0,1-5 0,1-2 16,2-6-16,2-5 0,-2 2 16,0-3-16,-1 0 0</inkml:trace>
  <inkml:trace contextRef="#ctx0" brushRef="#br0" timeOffset="29817.2704">12952 5428 0,'0'0'0,"0"0"16,0 0-16,0 0 0,27-10 15,-27 10-15,24-8 0,-10 5 16,0-1-16,-1 2 0,1-1 16,-2 1-16,0 2 0,-2 0 15,-3 2-15,1 1 0,-1 2 0,-2 0 16,0 2-16,-2 2 0,-1 2 15,-1 5-15,0 4 16,-1 2-16,0 3 0,0 10 0,-1 5 16,1-1-16,0 0 0,0 4 15,1 0-15,0-7 0,1-2 16,-2 2-16,0-3 0,0-5 16,0-5-16,0-3 0,0-5 15,0-4-15,0-1 0,-2-4 16,1-2-16,-2-2 0,-1-2 0,-2-4 15,-3-3-15,-2-1 16,-2-5-16,-1-1 0,-3-1 0,4 1 16,2 3-16,1 3 0</inkml:trace>
  <inkml:trace contextRef="#ctx0" brushRef="#br0" timeOffset="29983.2535">12887 5560 0,'0'0'0,"0"0"0,0 0 0,0 0 15,21-11-15,-21 11 0,19-10 0,-6 6 16,-1 0-16,1 0 0,0 2 16,0-1-16,-1 1 0,2-1 15,-1 2-15,-1 1 0,-2 0 16,-2 1-16,-4 0 0,-1 1 16,1-1-16,-1 0 0</inkml:trace>
  <inkml:trace contextRef="#ctx0" brushRef="#br0" timeOffset="30168.8825">12811 5663 0,'0'0'0,"0"0"0,0 0 15,0 0-15,0 0 0,34-3 16,-34 3-16,29-3 0,-29 3 0,34-7 16,-17 4-16,1 1 15,1 0-15,-2 0 0,2-1 16,-4 0-16,0 0 0,-5 2 15,-3 1-15,-7 0 0,-3 0 0,0 0 16,-1 0-16,2 0 0</inkml:trace>
  <inkml:trace contextRef="#ctx0" brushRef="#br0" timeOffset="30317.7683">12766 5799 0,'0'0'16,"0"0"-16,0 0 0,0 0 16,0 0-16,0 0 0,0 0 0,0 0 15,0 0-15,0 0 0,27-10 16,-27 10-16,40-11 15,-16 5-15,1-2 0,2 0 0,0 1 16,5-1-16,-2-2 0,-5 2 16,-4 1-16,-3 1 0</inkml:trace>
  <inkml:trace contextRef="#ctx0" brushRef="#br0" timeOffset="30567.2251">13339 5606 0,'0'0'16,"0"0"-16,0 0 0,0 0 15,0 0-15,0 0 0,-32 8 0,32-8 16,-31 17-16,12-6 16,-2 4-16,-2 1 0,-1 0 0,-9 8 15,-2 0-15,2 0 0,0 0 16,-7 5-16,0-1 0,5-2 16,3-1-16,2-3 0,2-2 15,3-3-15,2-3 0,0-1 16,4-4-16,7-3 0,2-3 0,5-3 15,5-4-15,6-4 0,4-4 16,2 0-16,3-1 0,-2 3 16,-4 1-16,-1 2 15</inkml:trace>
  <inkml:trace contextRef="#ctx0" brushRef="#br0" timeOffset="30783.4685">13478 5542 0,'0'0'0,"0"0"16,0 0-16,25-9 0,-25 9 0,31-9 15,-11 5-15,2-2 0,1-1 16,7-2-16,0 2 0,0-2 16,-1 2-16,-2 0 0,0 3 15,-4-1-15,-3-1 0,-4 2 16,-1 1-16,-5 0 0,-4 2 15,0 0-15,-2 0 0,1 0 16</inkml:trace>
  <inkml:trace contextRef="#ctx0" brushRef="#br0" timeOffset="30983.7352">13454 5707 0,'0'0'0,"0"0"0,0 0 16,0 0-16,26-3 0,-26 3 15,34-7-15,-12 2 0,4-1 0,3-1 16,2-1-16,1 0 16,0-1-16,6-2 0,0-1 15,-5 2-15,-3 2 0,1-2 16,-6 3-16,-6 1 0,-5 1 0,-3 1 16,-2 2-16,-1 0 0</inkml:trace>
  <inkml:trace contextRef="#ctx0" brushRef="#br0" timeOffset="31266.5781">13776 5548 0,'0'0'0,"0"0"16,0 0-16,0 0 0,0 0 0,0 0 16,5 26-16,-5-26 0,2 29 0,-2-29 15,2 42-15,0-19 16,2 2-16,0 1 0,0 1 15,3 5-15,-1 0 0,-1-3 16,1-1-16,-2-3 0,-1-1 0,1-3 16,-1-2-16,-2-3 0,-1-2 15,-2-1-15,-3-2 0,-1-3 16,-3-1-16,-1-2 0,-1 0 16,-4-2-16,-3-1 0,-3-4 15,-2-4-15,0-2 0,0-1 0,3 1 16,3 1-16,4 1 0</inkml:trace>
  <inkml:trace contextRef="#ctx0" brushRef="#br0" timeOffset="42820.1314">2078 6995 0,'0'0'16,"0"0"-16,0 0 0,0 0 0,0 0 15,0 0-15,0 0 0,0 0 16,0 0-16,0 0 0,22-11 16,-22 11-16,0 0 0,0 0 15,21-5-15,-21 5 0,0 0 0,29-4 16,-14 4-16,-2-1 15,0 1-15,1 0 0,3 0 16,-1-1-16,0-1 0,4 1 16,2 0-16,0 1 0,-1 1 0,8-1 15,2-1-15,-1 0 0,-2 1 16,3 0-16,1 2 0,-1-1 16,1-1-16,9 0 0,0 2 15,-1-2-15,0 0 0,3 1 16,-1 0-16,1 1 0,-1-2 0,9 1 15,-2 0-15,-1 0 0,-4 0 16,4-1-16,2 0 16,-3 0-16,1 0 0,7 2 0,2 0 15,-4 1-15,-3-2 0,1-1 16,3 1-16,-3-2 0,-3 1 16,13 0-16,1 1 0,-4 1 15,-6 1-15,3 0 0,3 0 16,-4-2-16,-5-1 0,31 4 15,-3 1-15,-11-1 0,-6-1 16,2-1-16,1-2 0,-4 2 0,-5 0 16,7 0-16,3 0 15,-4 0-15,-5 0 0,5-2 0,2 0 16,-2 2-16,-6-1 0,6-1 16,2 1-16,-4 1 0,-4 0 15,5 0-15,5-1 0,-3-1 16,-3-1-16,3 4 0,2 1 15,-2-2-15,1-2 0,-1 2 16,3 0-16,-5 0 0,-1-1 0,4 0 16,5 0-16,-7 0 0,-1 1 15,5-2-15,4 1 0,-4 1 16,-7 2-16,10 0 0,7-1 16,-9-2-16,-5-1 0,6-2 15,5-4-15,-4 2 0,-3 3 16,5-1-16,6-1 0,-5 6 15,-5 0-15,6-2 0,4-3 16,-6 0-16,-6 0 0,5 5 0,5 0 16,-6-2-16,-3-2 0,5 1 15,5 1-15,-5 1 0,-4-1 16,5-1-16,5 0 0,-5 0 16,-3 0-16,6 1 0,4 1 15,-9 0-15,-5 0 0,12-2 16,8-2-16,-8 4 0,-5 2 0,4-1 15,3-1-15,-3-1 16,-3-1-16,4-1 0,2 0 0,-3 3 16,-3 3-16,8-1 0,2-2 15,-7 1-15,-5 0 16,6-1-16,6 0 0,-8-1 16,-5-1-16,6 1 0,4 1 15,-3 0-15,-2-1 0,5 1 0,4 0 16,-7-1-16,-6 0 0,9-2 15,7 0-15,-9-1 0,-6 2 16,6 2-16,6-1 0,-5-1 16,-2 0-16,3-3 0,2 1 15,-4 1-15,-2 0 0,6 0 16,2-2-16,-7 3 0,-5 1 0,5-2 16,5 0-16,-4-1 0,-3 0 15,4 1-15,3 0 0,-6 0 16,-5-1-16,6 2 0,4 2 15,-4-2-15,-2 0 0,5-3 16,4 0-16,-7 0 0,-5-1 0,6 4 16,6 1-16,-9 2 15,-6-2-15,9 0 0,6-1 16,-9 0-16,-6 0 0,10 1 0,6 1 16,-10 2-16,-5-1 0,6-3 15,5-2-15,-4 4 0,-5 3 16,9-2-16,3-2 0,-5-2 15,-6-2-15,9 4 0,3 3 16,-7-3-16,-5 0 0,6 3 16,4 1-16,-6-5 0,-5-4 0,7 4 15,5 1-15,-7 2 0,-5 2 16,5-5-16,6-3 16,-12 2-16,-5 1 0,9 2 0,5 3 15,-7 0-15,-5 1 0,3-2 16,4-3-16,-6-1 0,-1-1 0,4 1 15,6-2-15,-4 4 0,-4 4 16,7-1-16,5-1 16,-11 0-16,-7 2 0,5-3 0,4-2 15,-8 2-15,-3 0 0,5-4 16,5-3-16,-5 3 0,-3 1 16,6 3-16,2 1 0,-8 1 15,-7-2-15,5 0 0,4-2 16,-5 4-16,0 0 0,-1 0 15,3 0-15,-7-1 0,-5 0 0,5 2 16,4 0-16,-8-4 0,-3-3 16,0 4-16,1 3 15,-5 0-15,-2 0 0,1 0 0,0 3 16,-4-8-16,-4-2 0,0 1 16,0 0-16,-7 3 0,-7 3 15,1-10-15,0-6 0,-6 2 16,-5 1-16,-8 9 0,0 1 15,0-2-15,-2-1 0,0 0 16,-2-1-16,-5 3 0,-1 2 0,-9-1 16,-5-1-16,5 0 0,4 0 15,3-1-15</inkml:trace>
  <inkml:trace contextRef="#ctx0" brushRef="#br0" timeOffset="45151.8288">11385 6227 0,'0'0'0,"0"0"0,0 0 0,0 0 15,0 0-15,0 0 0,0 0 16,0 0-16,0 0 0,-20-14 16,20 14-16,0 0 0,0 0 15,0 0-15,-23-14 0,23 14 16,0 0-16,0 0 0,-27-8 15,17 4-15,0 1 0,-2 1 16,-3-1-16,2 2 0,0 1 16,-4 0-16,-3-1 0,1 0 15,-1 2-15,0-1 0,0-1 0,-6 1 16,-1-1-16,-2 2 0,0 0 16,0 1-16,1 1 0,-1 0 15,-2 0-15,0 0 0,0 0 0,-8 2 16,0 0-16,0 0 0,2 1 15,-2 2-15,-1 3 16,2 1-16,0 3 0,-5 2 16,3 0-16,0 0 0,1 0 0,2 1 15,0 1-15,3 2 0,1 1 16,0 1-16,1 1 0,3-1 16,3 0-16,-4 7 0,2 5 15,1-4-15,2 0 0,3-1 16,2-1-16,4-1 0,4 1 0,3-1 15,3 1-15,0 0 16,3 0-16,2 1 16,3 6-16,3-6 0,0-4 0,6 2 15,2-1-15,2-1 0,1-2 0,2 0 16,1-1-16,-2-4 16,3 1-16,3-1 0,4 2 15,0-1-15,2 0 0,2-2 16,2-1-16,9-1 0,1-3 0,2 2 15,2 2-15,2-2 0,2-2 16,-1-5-16,1-1 0,1 0 16,2-2-16,10 1 0,1-4 15,0 1-15,0 1 0,0-1 16,0-1-16,-2 1 0,-1-2 0,27 0 16,-5-1-16,-9-1 0,-5-3 15,1 1-15,0 1 16,-3-2-16,-4-1 0,0-2 0,2-2 15,-6 0-15,-2 0 0,1 0 16,4-1-16,-5-1 0,-1 0 16,-4 2-16,-4-1 0,1 0 15,-1 1-15,2-5 0,0-1 16,-5-1-16,-3 0 0,-1-1 16,-2-2-16,-4 2 0,-1 1 0,2-1 15,0 0-15,-4-1 0,-2-1 16,-3-2-16,-3-2 0,0 3 15,0 2-15,-11 4 0,4-6 16,-1 0-16,2-1 0,0-2 16,-2 0-16,0-2 0,0 2 15,-3-2-15,-1 1 0,-5 3 16,-4 2-16,0-6 0,-1-2 16,-5 0-16,-4 0 0,-3-1 15,-2 2-15,-5 1 0,-3 2 0,-4-3 16,-2-2-16,-7 4 0,-4 1 15,-2-1-15,-3-2 0,-2 1 16,0 1-16,-6 3 0,-4 1 16,2 1-16,-1-1 0,-11-1 15,-2 2-15,-1 2 0,-1 1 16,-13 0-16,0 3 0,-22 0 16,9 6-16,7 8 0,4 5 15,8 2-15,6 1 0,5 3 16,6 2-16,5 3 0,5 2 0,15-6 15,10-5-15,8-1 0</inkml:trace>
  <inkml:trace contextRef="#ctx0" brushRef="#br0" timeOffset="46038.2045">13537 6463 0,'0'0'0,"0"0"0,0 0 16,0 0-16,0 0 0,-27-8 16,27 8-16,0 0 0,-30-5 15,15 5-15,-2 2 0,-1 0 16,-1 0-16,2 2 0,-1 2 15,0 0-15,2 0 0,-6 6 0,0 4 16,1 2-16,2 0 0,2 1 16,0 2-16,3-1 15,2 0-15,0 8 0,4 4 16,2-3-16,3-2 0,2 0 0,1 3 16,3-1-16,4 0 0,1-1 15,4 1-15,0-4 0,1-1 0,7 3 16,2 0-16,-3-5 15,0-3-15,8 3 0,1-5 0,-1-1 16,-2-4-16,5 0 0,2-2 16,-2-2-16,-3 0 0,3-4 15,1-2-15,-1 0 0,-2-1 16,2-4-16,1-1 0,-3-3 16,-3 0-16,3-2 0,1-4 15,-1-1-15,-4 1 0,1-2 16,2-1-16,-4 0 0,-2 0 0,0-2 15,0-4-15,-1 2 0,-3-1 16,0 0-16,-2-1 0,-1 0 16,-3 0-16,-1 0 0,-1-2 15,-1 0-15,-2 0 0,-2 2 16,1-1-16,-3 2 0,-2 0 0,-2 0 16,-1 0-16,0 2 15,-1 1-15,-1 2 0,0-1 16,-1 2-16,0 2 0,-2-1 15,-1 2-15,-1-2 0,0 0 0,-5 1 16,-4 1-16,0 2 0,2 0 16,-2 1-16,-1 0 0,0 1 15,0 0-15,-4-1 0,-2 0 16,2 3-16,4 1 0,-5-1 16,0 0-16,1 1 0,-1 2 0,3-1 15,3 0-15,2 1 16,3 1-16,2 2 0,1 2 15,3 3-15,3 3 0,1-2 16,1-1-16,0-1 0</inkml:trace>
  <inkml:trace contextRef="#ctx0" brushRef="#br0" timeOffset="47466.9453">11526 7092 0,'0'0'0,"0"0"0,0 0 16,0 0-16,0 0 0,0 0 15,0 0-15,0 0 0,-14 18 0,14-18 16,0 0-16,-22 14 0,22-14 15,-21 11-15,21-11 16,-27 14-16,14-7 0,0-1 0,0 0 16,-1 1-16,1 1 0,0-1 15,0 0-15,0 0 0,0 0 0,2-1 16,1 1-16,2-1 16,0 0-16,1-1 0,2-1 15,0 0-15,1 1 0,3 0 16,3-1-16,1 0 0,2-1 0,3-1 15,1 1-15,2-2 0,2 1 16,1-1-16,4 1 16,-1-1-16,2-1 0,5 1 0,2-1 15,-2 2-15,0-2 0,0 0 16,1 0-16,-4 1 0,-3-1 0,0 1 16,0-1-16,-3 0 15,-2 0-15,-2 0 0,-1 0 16,-2 1-16,-1-1 0,-2 1 15,1-1-15,-2 1 0,-1-1 0,-1 0 16,1-1-16,-3 1 0,2-2 16,-2 0-16,0-2 0,-1 1 15,0 0-15,-2-1 0,0 1 16,1-1-16,0 0 0,-2 0 16,1-2-16,-1 2 0,-1-1 0,0 0 15,-2-1-15,2 0 16,-1 1-16,0-1 0,-1 0 15,1 1-15,2 0 0,-2-1 16,0-1-16,-1 1 0,2 2 0,-1 0 16,1-1-16,0 1 0,1-1 15,-1 1-15,1-1 0,0 2 16,0 1-16,1-2 0</inkml:trace>
  <inkml:trace contextRef="#ctx0" brushRef="#br0" timeOffset="47884.2605">12798 7302 0,'0'0'16,"0"0"-16,0 0 0,0 0 0,0 0 16,0 0-16,0 0 15,0 0-15,0 0 0,27 14 0,-27-14 16,15 17-16,-15-17 0,17 20 16,-17-20-16,16 22 0,-8-11 0,-1-2 15,-2-1-15,1 0 0</inkml:trace>
  <inkml:trace contextRef="#ctx0" brushRef="#br0" timeOffset="48135.2963">12691 7509 0,'0'0'0,"0"0"0,0 0 15,0 0-15,0 0 0,0 0 16,0 0-16,0 0 0,0 0 16,26 2-16,-26-2 0,26 9 15,-26-9-15,36 12 0,-15-4 16,-2 0-16,0 0 0,0 0 15,0 1-15,3 2 0,-4-1 0,-1 1 16,-3 1-16,-2 1 0,-2 0 16,-3 0-16,-3-1 0,-1 1 15,-2-1-15,-4-1 0,0 0 16,-2-1-16,-2 1 0,-3-2 16,-3-2-16,0 0 0,-2-1 15,0-4-15,-2-3 0,4 1 0,2 0 16,1 0-16</inkml:trace>
  <inkml:trace contextRef="#ctx0" brushRef="#br0" timeOffset="48435.7806">13093 7491 0,'0'0'0,"0"0"0,0 0 16,0 0-16,0 0 0,0 0 15,0 0-15,-6 23 0,6-23 0,-23 17 16,23-17-16,-34 21 15,15-10-15,-3 0 0,-2 0 16,2 0-16,1 0 0,-3 3 0,3-1 16,2-2-16,2-3 0,4 0 15,2-2-15,2-1 0,2-2 16,4 1-16,7-2 0,3 0 16,4-1-16,6-2 0,5-1 15,1 0-15,3-2 0,-1 0 16,1 0-16,1-1 0,-2 0 0,5-1 15,-1-2-15,-3 3 0,-2-1 16,-2-2-16,-2-1 0,-4 2 16,-3 1-16,-3 1 0</inkml:trace>
  <inkml:trace contextRef="#ctx0" brushRef="#br0" timeOffset="48633.8739">13282 7419 0,'0'0'0,"0"0"15,0 0-15,0 0 0,0 0 0,0 0 16,4 31-16,-4-31 0,0 28 16,0-28-16,-4 35 0,2-16 15,0 3-15,0-1 0,-2 1 16,2-2-16,0-1 0,0 3 16,0-1-16,-1-4 0,2-3 15,0-3-15,0-2 0,0-2 16,1-2-16,0 1 0</inkml:trace>
  <inkml:trace contextRef="#ctx0" brushRef="#br0" timeOffset="48854.254">13330 7482 0,'0'0'0,"0"0"0,22-1 16,-7-1-16,3-2 0,4 1 15,3 0-15,8-2 0,2 2 0,-1 1 16,0 2-16,5 1 0,-5 0 15,-5-1-15,-2 1 16,-5 1-16,-3 1 0,-5 0 0,-3 1 16,-5 2-16,-4-1 0,-6 2 15,-3 1-15,-4 1 0,-5 0 16,-1-1-16,-4-2 0,3 0 16,4-2-16,2 0 0</inkml:trace>
  <inkml:trace contextRef="#ctx0" brushRef="#br0" timeOffset="49250.886">13480 7352 0,'0'0'0,"0"0"0,0 0 15,0 0-15,0 0 0,0 0 16,24 14-16,-24-14 0,0 0 16,23 24-16,-15-11 0,-2 2 15,1 2-15,0 2 0,-2 2 16,1 1-16,-1-1 0,1 7 15,-2-2-15,-1-2 0,1-2 0,-3-1 16,-1-3-16,-2 0 16,-3-2-16,-6-3 15,-5 0-15,-1-4 0,2 0 0,-1-5 16,2-1-16,1-2 0,1-1 16,1-4-16,1-4 0,3-1 15,2 0-15,2 0 0,3 1 16,4 1-16,0-1 0,6 4 15,4-1-15,4 4 0,2 0 0,2 5 16,1 2-16,0 0 0,1 1 16,6 3-16,0 0 0,-2-1 15,-2 0-15,-1-1 0,0 0 16,-1-3-16,-1-2 0,-4-2 16,-4-1-16,-3-3 0,-2-1 0,-1 2 15,-2 0-15,-2-1 16</inkml:trace>
  <inkml:trace contextRef="#ctx0" brushRef="#br0" timeOffset="49434.8544">14070 7299 0,'0'0'0,"0"0"0,0 0 16,0 0-16,0 0 0,19 7 0,-19-7 15,0 0-15,17 18 0,-17-18 16,11 19-16,-7-9 0,1-1 16,-2 0-16,0-2 0,0 0 0</inkml:trace>
  <inkml:trace contextRef="#ctx0" brushRef="#br0" timeOffset="49983.8678">13906 7499 0,'0'0'16,"0"0"-16,0 0 0,0 0 16,24-2-16,-24 2 0,27 2 15,-27-2-15,34 0 0,-14 0 16,1 0-16,0-1 0,0 1 0,-1-1 16,0 1-16,2-2 15,-2 0-15,-4 1 0,-2-1 16,-3 2-16,-1 0 0,-4 0 0,-3 1 15,-3-1-15,-2 5 0,-5-1 16,-1 2-16,-3 1 0,-2 1 16,0 2-16,-1 1 0,-4 3 15,1 0-15,-1 1 0,1-1 16,2 0-16,2-2 0,2 1 16,2-1-16,2-2 0,4 0 0,1-2 15,2-1-15,3-1 0,3-1 16,0-2-16,3-1 0,0-1 15,0-3-15,-2-1 0,1-1 16,-1-1-16,-1-3 0,1 0 16,0 1-16,-2 0 0,1 0 15,-2 0-15,0 2 0,-1 0 16,-1 2-16,0 0 0,0 0 16,2 3-16,0 2 0,0 0 15,1 3-15,0 0 0,1 1 0,-1 1 16,2 2-16,0-2 0,-2 0 15,1 2-15,-1 2 0,1-4 16,-2 0-16,0-2 16,1 1-16,-2-2 0,-1 0 0,1 0 15,-1-1-15,-2-3 0,-1 2 0,-2-3 16,1-2-16,0 1 0,0 1 16,0-1-16</inkml:trace>
  <inkml:trace contextRef="#ctx0" brushRef="#br0" timeOffset="50368.8136">14302 7483 0,'0'0'0,"0"0"16,0 0-16,0 0 0,24-9 0,-24 9 16,0 0-16,30-7 0,-18 5 15,2 1-15,0 0 0,1-1 16,2-1-16,-1 2 0,1 0 15,-2-1-15,1 1 16,-2 0-16,0 0 0,0 1 0,-1 1 0,-1 0 16,-1 0-16,0 1 15,-1-1-15,-1 3 0,-1 4 16,-2 0-16,0 1 0,-3 3 16,-1 3-16,-2 0 0,-2 2 15,-2 6-15,-2 1 0,1-3 16,-1-2-16,1-1 0,-1-1 0,1-2 15,-1 0-15,0-1 0,1 1 16,-2-2-16,0-2 0,-2-2 16,-1-3-16,-1-1 0,-2-4 15,-1-1-15,1-2 0,1-2 0,1-1 16,1-5-16,1-4 16,0-3-16,1-2 0,0 4 0,1 1 15,2 4-15</inkml:trace>
  <inkml:trace contextRef="#ctx0" brushRef="#br0" timeOffset="50605.7084">14450 7307 0,'0'0'0,"0"0"16,0 0-16,0 0 0,0 0 0,0 0 15,0 0-15,-2 28 0,2-28 16,-6 26-16,6-26 0,-8 39 15,4-16-15,-1 1 0,-1 3 16,1 0-16,-1 1 0,-2 8 16,-1-2-16,1 0 0,-2-2 15,-3 10-15,-2-2 0,-2-2 16,-3-2-16,-8-3 0,-6-1 16,6-5-16,6-7 0,5-3 15</inkml:trace>
  <inkml:trace contextRef="#ctx0" brushRef="#br0" timeOffset="68767.6206">4091 8339 0,'0'0'15,"0"0"-15,0 0 0,0 0 0,0 0 16,22 1-16,-22-1 0,0 0 16,31 2-16,-31-2 0,25 2 15,-9 0-15,0-1 0,3 1 16,2-1-16,0 1 0,1 0 0,2 0 15,4-1-15,7 0 16,-1 1-16,5 0 0,2 0 16,-3-1-16,3 1 0,10-2 0,-2-2 15,0 1-15,-2 2 0,10-1 16,-3-2-16,-4 0 0,-1-1 16,3 1-16,3 1 0,5 0 15,-1 1-15,-2-1 0,-1 0 16,-2 1-16,0 0 0,-1-1 15,2 1-15,5-2 0,-3-1 0,0 2 16,-1 2-16,-2-1 16,-3 0-16,3 0 0,2 1 15,-4 2-15,-3-2 0,2 1 0,3 1 16,-2-3-16,-3 0 0,25-1 16,-4-1-16,-6 2 0,-4 1 15,1 3-15,0 1 0,-6-5 16,-4-1-16,6-2 0,1 0 15,-4 2-15,-2 2 0,-1 0 16,-2 0-16,3 1 0,1-1 0,1-2 16,0-1-16,-2 0 0,-1 0 15,-1 2-15,2 2 0,-6-2 16,-1 0-16,3 0 0,4 0 16,-5 2-16,0 0 0,1 0 15,3-2-15,-2 2 0,0 2 0,-3-5 16,-2-2-16,0 2 15,2 0-15,1 1 0,3 1 16,-3 0-16,-2 2 0,3-2 0,-1 1 16,0-2-16,0-2 0,0 1 15,1-2-15,-4 1 0,-1 1 16,5-1-16,5 0 0,-21 1 16,1-2-16,20 0 0,-2 0 15,-16 5-15,3 0 0,17 0 16,-2-1-16,-21-2 0,2 1 0,8-1 15,1 0-15,-9 0 0,1 1 16,4-1-16,1 1 0,1 0 16,1-2-16,0 1 0,0 0 15,-1 0-15,-1 0 0,1 1 16,0 3-16,0-2 0,0-1 16,-1 2-16,1 0 0,0-1 15,0-1-15,0-1 0,-1-1 16,0 0-16,-1 1 0,0-2 15,2 0-15,-1 3 0,-2 2 0,2 0 16,2-1-16,-1 0 0,0-1 16,0 0-16,2-1 15,-2 0-15,0 0 0,-1 1 0,1-1 16,-2 1-16,1 1 0,0-1 16,0 2-16,1-2 0,0 0 15,-1-2-15,-1 1 0,-6-1 16,0 2-16,8 0 0,1 0 15,-4 0-15,0 0 0,-1 0 16,-1 0-16,-3-1 0,-3 1 0,2-1 16,2-2-16,-2 2 0,-1 0 15,1 0-15,0 0 16,1-1-16,-1 2 0,-2 0 0,-2 2 16,-1-2-16,-2 0 0,3-2 15,1 2-15,-7-1 0,-2 1 0,1 0 16,1 0-16,-1-1 15,0-1-15,0 2 0,0 0 16,-2-1-16,-2-1 0,0 1 0,-2 2 16,-1-1-16,0-2 0,0-1 15,1 0-15,-3 1 0,-2 0 16,-1-1-16,-2 2 0,-1-1 16,-2-1-16,-4 3 0,-6-1 15,-5 1-15,-4 0 0,3 1 16,1-1-16,2 1 0</inkml:trace>
  <inkml:trace contextRef="#ctx0" brushRef="#br0" timeOffset="72817.9671">4784 7310 0,'0'0'0,"0"0"15,0 0-15,0 0 0,0 0 0,0 0 16,0 0-16,0 0 0,25-1 16,-25 1-16,0 0 0,34 4 15,-34-4-15,25 2 0,-7 1 16,-3 1-16,0 1 0,-3-1 15,0 0-15,-4-1 0</inkml:trace>
  <inkml:trace contextRef="#ctx0" brushRef="#br0" timeOffset="72967.7955">4671 7566 0,'0'0'0,"0"0"16,0 0-16,0 0 0,27-12 0,-27 12 15,37-11-15,-17 4 16,2-2-16,3 0 0,5 0 16,-1 0-16,-1-1 0,7-1 0,0 0 15,-7 1-15,-4 3 0,-3-1 16</inkml:trace>
  <inkml:trace contextRef="#ctx0" brushRef="#br0" timeOffset="73218.0853">5098 7150 0,'0'0'0,"0"0"16,0 0-16,0 0 0,0 0 0,3 23 16,-3-23-16,-4 27 0,4-27 0,-6 36 15,2-9-15,-1-1 16,2-1-16,-4 9 0,3 2 15,1-2-15,-1-2 0,1 4 0,0-1 16,2-7-16,-3-6 0,3-1 16,0-5-16,-1-1 0,0-3 15,-1-7-15,0-3 0,1-2 16,1 1-16,1-1 0</inkml:trace>
  <inkml:trace contextRef="#ctx0" brushRef="#br0" timeOffset="73420.991">5294 7339 0,'0'0'0,"0"0"15,16-6-15,-6 4 0,1-1 16,10 2-16,6 1 0,-2-1 16,1-3-16,-1 1 0,4 0 15,-3 0-15,-1 0 0,3 0 16,-3 2-16,-4-1 0,-3 1 15,-4 0-15,-3 1 0,-4-2 0,-3 1 16,0 1-16,-3-1 0,1 1 16</inkml:trace>
  <inkml:trace contextRef="#ctx0" brushRef="#br0" timeOffset="73667.9621">5399 7172 0,'0'0'0,"0"0"16,0 0-16,0 0 0,0 0 16,0 0-16,0 34 15,0-34-15,-4 29 0,1-10 0,0 4 16,-3 0-16,2 1 0,-2 1 16,0 4-16,-3 6 0,1-3 15,-1-1-15,-3-3 0,2-2 16,-2-3-16,-3 2 0,-2-3 15,3-4-15,1-4 0,2-3 0,2-1 16,2-2-16</inkml:trace>
  <inkml:trace contextRef="#ctx0" brushRef="#br0" timeOffset="73885.0889">5433 7498 0,'0'0'16,"0"0"-16,0 0 0,20 20 15,-11-10-15,-1 4 0,2 2 0,5 4 16,0 1-16,3 0 0,-3 0 16,3-1-16,-1-2 0,2 2 15,-2-2-15,-5-7 0,-4-2 16,0 0-16,1-3 16,-6-5-16,1-2 0,-3 3 0,-2 3 15,0 0-15,0-3 0,-1 1 16</inkml:trace>
  <inkml:trace contextRef="#ctx0" brushRef="#br0" timeOffset="74034.63">5600 7142 0,'0'0'0,"0"0"15,0 0-15,0 0 0,0 0 0,13 31 16,-13-31-16,9 27 0,-4-13 15,-1-1-15,1-2 0,-2-2 16</inkml:trace>
  <inkml:trace contextRef="#ctx0" brushRef="#br0" timeOffset="74301.8886">5885 7156 0,'0'0'16,"0"0"-16,0 0 0,32-7 0,-19 5 15,6 0-15,4 0 0,3-1 16,0 0-16,10-1 0,4-1 16,-6 1-16,-1 0 0,8-2 15,0-1-15,-6 4 0,-4-1 16,-6 1-16,-3 1 0,-5 0 15,-4 2-15,-5-3 0,-5 0 16,-2 0-16,1 0 0,-2 3 0</inkml:trace>
  <inkml:trace contextRef="#ctx0" brushRef="#br0" timeOffset="74518.1832">6232 7046 0,'0'0'0,"0"0"0,0 0 15,0 0-15,-15 19 0,15-19 16,-15 24-16,8-9 0,0 1 0,-5 2 16,-1 5-16,-2 0 0,0 1 15,-5 7-15,1 0 0,3-3 16,-2-1-16,1 1 0,1-4 16,2-5-16,1-4 0,2-3 15,2-4-15,0-1 0,2-3 0,2 1 16</inkml:trace>
  <inkml:trace contextRef="#ctx0" brushRef="#br0" timeOffset="74718.0135">6318 7224 0,'0'0'0,"0"0"0,0 0 15,22 8-15,-15-5 0,3 2 16,2 1-16,1-2 0,0 2 0,-1-1 15,1 0-15,-1-1 16,-1 0-16,1 0 0,-1 1 16,-5-1-16,-1 0 0,-3-1 0,-2-3 15,-3 4-15,3-4 0,-2 2 16</inkml:trace>
  <inkml:trace contextRef="#ctx0" brushRef="#br0" timeOffset="74867.8648">6133 7375 0,'0'0'0,"0"0"0,0 0 16,0 0-16,0 0 0,0 0 16,26-1-16,-26 1 0,29 2 0,-29-2 15,33 2-15,-15-1 0,-1 2 16,2-2-16,0 1 0,-1-1 16,-4 1-16,0-1 0,-3 0 15,0 1-15</inkml:trace>
  <inkml:trace contextRef="#ctx0" brushRef="#br0" timeOffset="75068.2075">6110 7537 0,'0'0'0,"0"0"0,0 0 0,0 0 15,-17 20-15,17-20 0,-14 20 16,6-9-16,2 1 0,-1-1 15,1 0-15,0-1 0,-1-2 0,3 2 16,-1-3-16,2-1 0,0-2 16,1 0-16,-1-1 0,1 1 15</inkml:trace>
  <inkml:trace contextRef="#ctx0" brushRef="#br0" timeOffset="75453.4283">6262 7600 0,'0'0'0,"0"0"16,0 0-16,0 0 0,24 10 0,-24-10 16,26 7-16,-10-2 0,3 0 15,2-1-15,1-1 0,1-1 16,1 0-16,7-1 0,-1 0 16,-4 0-16,0-1 0,-4-1 15,-1 1-15,-6-1 0,-2 1 16,-3-3-16,-3 0 0,-4-1 0,-3 1 15,-4 0-15,-7 0 16,-2-2-16,-4 1 0,-1-3 0,0-2 16,0 0-16,3 1 0,-1 0 15,4 1-15,2-1 0,3 0 16,5 0-16,4 0 0,5-1 16,5 1-16,7 2 0,4 0 15,6 2-15,3 3 0,11 1 16,-1 0-16,1 0 0,0 2 0,2-1 15,-6 2-15,-4 0 0,-4-1 16,-6 3-16,-3 3 16,-7 0-16,-1 1 0,-10-1 0,-5 1 15,1-1-15,0-1 0,0-3 16</inkml:trace>
  <inkml:trace contextRef="#ctx0" brushRef="#br0" timeOffset="76355.2481">8565 7196 0,'0'0'0,"0"0"16,0 0-16,0 0 0,0 0 0,0 0 15,0 0-15,0 0 0,0 0 16,0 0-16,25 5 15,-25-5-15,23 11 0,-23-11 16,34 13-16,-18-7 0,1-1 0,0 2 16,1 0-16,0 1 0,-1-2 15,0 1-15,-6 0 0,-1 0 16,-3-3-16,0 0 0</inkml:trace>
  <inkml:trace contextRef="#ctx0" brushRef="#br0" timeOffset="76834.5969">8386 7457 0,'0'0'0,"0"0"16,0 0-16,0 0 0,0 0 0,0 0 15,0 0-15,0 0 0,35 0 16,-35 0-16,39-4 0,-16 2 16,2 0-16,1-1 0,4-1 15,-3 0-15,0-1 0,5 1 16,-3-1-16,-4 2 0,-4 0 15,-4 0-15,-2 2 0,-5 1 0,-5 0 16,-6 4-16,-7 5 16,-4-2-16,-3 2 0,-6 4 15,-6 2-15,-1 2 0,-4 1 0,-6 4 16,1 0-16,4-2 0,3-2 0,1 0 16,6-1-16,4-5 15,7-2-15,9-2 0,5 0 16,5-6-16,-1-2 0,10-3 15,6-3-15,1 1 0,2-1 0,3-1 16,1-1-16,-1 0 0,1 0 16,2-3-16,-6-1 15,-6 2-15,-3 2 0,1-2 0,-4 3 16,-3 2-16,-1 1 0,-3 0 16,-1 2-16,-3 0 0,0 0 15,1 3-15,-1 0 0,-1 4 16,0 1-16,0 3 0,0 1 15,1 0-15,2 1 0,1 1 16,2 1-16,1-1 0,0 1 0,1-2 16,4-2-16,-3-2 0,1-1 15,-1-2-15,-1 1 0,-1-2 16</inkml:trace>
  <inkml:trace contextRef="#ctx0" brushRef="#br0" timeOffset="77150.8904">8854 7497 0,'0'0'0,"0"0"16,0 0-16,0 0 0,21-14 0,-21 14 15,32-8-15,-12 4 0,1-2 16,3 1-16,3 1 0,3-2 16,-2 1-16,7 0 0,0-2 15,-3 3-15,-2 0 0,3 1 16,-3 0-16,-5 3 0,-3 2 0,-4 2 15,-4 2-15,-5-1 16,-2 2-16,-4 6 0,-3 2 0,-3 1 16,-3 0-16,-2 3 0,0 1 15,-2-2-15,-1 0 0,-2 1 16,1-2-16,1 0 0,3-1 16,-4-5-16,1-2 0,-1-2 15,-1-1-15,2-4 0,-1-3 16,0 0-16,1-1 0,1 1 15,2-2-15,2 2 0</inkml:trace>
  <inkml:trace contextRef="#ctx0" brushRef="#br0" timeOffset="77371.9918">9207 7293 0,'0'0'0,"0"0"16,0 0-16,-16 18 0,16-18 0,-19 25 15,6-6-15,-1 2 0,0 3 16,-7 9-16,-3 3 0,2-2 16,1-1-16,-2 3 0,2-1 15,4-6-15,2-4 0,4-5 16,4-3-16,2-4 0,4-4 16,1-1-16,0-1 0,0-3 0</inkml:trace>
  <inkml:trace contextRef="#ctx0" brushRef="#br0" timeOffset="77585.021">9570 7345 0,'0'0'0,"0"0"16,0 0-16,0 0 0,0 0 15,-10 27-15,10-27 0,-17 25 16,17-25-16,-27 35 0,11-14 15,0-1-15,2-1 0,-4 6 0,2-2 16,-1-2-16,1-3 0,4-2 16,4-1-16,1-4 0,4-4 15,0-1-15,1 0 0,-1-1 16</inkml:trace>
  <inkml:trace contextRef="#ctx0" brushRef="#br0" timeOffset="77768.8262">9549 7464 0,'0'0'16,"0"0"-16,0 0 0,0 0 0,0 0 16,0 31-16,0-31 0,-2 29 15,2-29-15,-2 30 0,0-14 16,0-1-16,1 1 0,-1-2 16,1-1-16,0-1 0,1-1 15,1-4-15,2-3 0,-1-3 16,0-2-16,0 0 0,0 0 15,1-1-15</inkml:trace>
  <inkml:trace contextRef="#ctx0" brushRef="#br0" timeOffset="78037.4005">9891 7188 0,'0'0'0,"0"0"0,0 0 16,0 0-16,0 0 0,0 0 15,0 0-15,-13 19 0,13-19 0,-15 18 16,15-18-16,-21 20 0,12-12 16,1 0-16,1 0 15,3 0-15,2 1 0,4-5 0,5-1 16,1 0-16,2-1 0,4-1 16,3-2-16,2 1 0,1-1 0,5-1 15,1-1-15,-3 0 16,-2 1-16,-4 1 0,-2 1 15,-4 1-15,-3-1 0,0 0 16,-1 0-16,-2 0 0</inkml:trace>
  <inkml:trace contextRef="#ctx0" brushRef="#br0" timeOffset="78301.6403">9871 7356 0,'0'0'0,"0"0"0,0 0 16,0 0-16,0 0 0,0 0 15,6 22-15,-6-22 0,0 0 0,3 34 16,-3-34-16,0 35 0,0-14 16,-1 2-16,0 4 15,0 1-15,1-1 0,-1 7 0,1-2 16,-1-1-16,1-4 16,0 0-16,0-1 0,0-4 0,0-2 15,0-5-15,0-2 0,0-2 16,-1-2-16,-1-4 0,0-3 15,0-4-15,0-5 0,0 1 16,-1 1-16,1 1 0</inkml:trace>
  <inkml:trace contextRef="#ctx0" brushRef="#br0" timeOffset="78491.1907">9889 7470 0,'0'0'0,"0"0"15,0 0-15,0 0 0,0 0 16,0 0-16,26-7 0,-26 7 16,0 0-16,32-3 0,-32 3 15,23 0-15,-23 0 0,18 0 0,-9 1 16,-1 1-16,-2-1 0,0 0 16,-3 1-16,1-1 0,-1-1 15,-1 1-15</inkml:trace>
  <inkml:trace contextRef="#ctx0" brushRef="#br0" timeOffset="78651.9005">9872 7605 0,'0'0'0,"0"0"15,0 0-15,0 0 0,0 0 0,0 0 16,25-3-16,-25 3 0,31-2 16,-31 2-16,36-5 0,-16 2 15,0 0-15,1 0 0,1 2 16,-4 0-16,-1 0 0,-3 1 15</inkml:trace>
  <inkml:trace contextRef="#ctx0" brushRef="#br0" timeOffset="86918.3524">6611 8061 0,'0'0'0,"0"0"15,0 0-15,0 0 0,0 0 0,0 0 16,0 0-16,0 0 0,15-23 16,-15 23-16,0 0 0,0 0 15,17-18-15,-17 18 0,0 0 16,22-13-16,-15 10 0,2 1 16,1 0-16,0 1 0,-1 0 0,2 1 15,1 2-15,0 2 0,0 0 16,1 1-16,4-1 15,0 1-15,0 0 0,3 1 0,1 1 16,6 3-16,0 0 0,4 1 16,2 1-16,0 0 0,2 1 0,11 5 15,6 2-15,-3-2 16,-3-1-16,17 5 0,1 0 16,-3-1-16,0-1 0,13 6 15,4 0-15,-7-4 0,-6-1 0,37 11 16,13 3-16,-17-7 0,-12-6 15,6 5-15,4 3 16,-14-3-16,-8-3 0,11 5 0,8 4 16,-11-7-16,-6-5 0,7 8 15,5 4-15,-8-2 0,-5-4 0,7 1 16,6 0-16,-13-2 16,-10-2-16,13 5 0,5 3 15,-8-4-15,-4-5 0,7 5 16,6 3-16,-12-6 0,-8-3 0,6 3 15,5 1-15,-8-3 0,-5-1 16,6 0-16,6 3 0,-9-6 16,-6-5-16,1-1 0,2-2 15,-11 2-15,-8 0 0,4 4 16,4 1-16,-14-5 0,-7-5 0,-4 0 16,-3 0-16,0-1 0,0-2 15,-5-3-15,-4-2 16,-5 1-16,-6-1 0,-1 0 15,-2 0-15,0 0 0,-1-5 0,1 5 16,-2-2-16,2 2 0</inkml:trace>
  <inkml:trace contextRef="#ctx0" brushRef="#br0" timeOffset="87218.3194">11513 9058 0,'0'0'0,"0"0"0,0 0 0,0 0 16,21 17-16,-21-17 0,14 16 16,-6-7-16,0 0 0,-3 0 15,0-2-15,-2 0 0,0-1 0,-1-1 16</inkml:trace>
  <inkml:trace contextRef="#ctx0" brushRef="#br0" timeOffset="87435.1728">11132 9155 0,'0'0'0,"0"0"0,0 0 0,30-2 16,-12 0-16,8 0 0,8 1 16,12-3-16,2 2 0,6-1 15,6 2-15,10-1 0,-2-2 0,10 1 16,-1 0-16,-1 2 0,-12 1 15,-9-1-15,-5 1 0,-13-2 16,-9 2-16,-7 0 0,-6 0 16,-3 0-16</inkml:trace>
  <inkml:trace contextRef="#ctx0" brushRef="#br0" timeOffset="87635.4832">11582 9163 0,'0'0'0,"0"0"16,0 0-16,-21 9 0,21-9 0,-23 14 16,6-2-16,-3 1 0,-1 0 15,-4 3-15,-3 1 0,-8 7 16,0-1-16,-9 5 0,0 1 16,3-3-16,5-4 0,-3 3 15,7-2-15,4-5 0,5-4 0,5-3 16,5-3-16,3-1 0</inkml:trace>
  <inkml:trace contextRef="#ctx0" brushRef="#br0" timeOffset="87851.4972">11405 9212 0,'0'0'0,"0"0"0,0 0 15,0 0-15,0 0 0,14 23 0,-14-23 16,-1 25-16,1-25 0,-4 33 15,-1-11-15,1 0 0,-2-1 16,2 0-16,0 3 0,-1 2 16,2-1-16,1-5 0,1-4 15,1-4-15,0-4 0,1-11 16,1-11-16,0 2 0,0 3 0,-1 0 16</inkml:trace>
  <inkml:trace contextRef="#ctx0" brushRef="#br0" timeOffset="88034.6114">11570 9157 0,'0'0'0,"0"0"15,0 0-15,0 0 0,0 0 0,9 26 16,-9-26-16,1 22 16,-1-22-16,1 26 0,-1-26 15,1 29-15,-1-16 0,2-1 16,0-1-16,0-3 0,0-1 0,-1-1 15,0-2-15,0 0 0</inkml:trace>
  <inkml:trace contextRef="#ctx0" brushRef="#br0" timeOffset="88567.8162">11651 9195 0,'0'0'0,"0"0"0,0 0 16,0 0-16,0 0 0,0 0 15,28-10-15,-28 10 0,26-2 0,-26 2 16,32-1-16,-17 2 0,1 2 15,0-1-15,1 0 0,-2 1 16,-2-2-16,-3 1 0,-2 2 16,-2 0-16,-3 0 0,-5 2 15,-4-1-15,-3 1 0,-3-1 16,-4 1-16,-5 2 0,-7 1 16,1 0-16,-3-2 0,-1 0 15,4-1-15,5 0 0,0-2 16,5 0-16,3 0 0,3-1 0,9 0 15,7-2-15,3-1 0,5 1 16,4 0-16,5-1 0,3 0 16,0 0-16,7 0 0,0 0 15,-3 1-15,-3 0 0,-3 2 16,-1 0-16,-4 0 0,-5-1 16,-6 2-16,-7 1 0,-5 0 15,-4 1-15,-3 0 0,-4 1 16,-4 1-16,-2-2 0,-1 1 0,4-1 15,-13 1-15,-11 2 0,6-1 16,2-1-16,4-1 0,7 0 16,7-2-16,3-1 0,4-2 15,4 1-15,8-3 0,6 0 16,5 0-16,6 0 0,4 1 16,3 2-16,3-2 0,1-1 0,1 0 15,1-1-15,-4 2 16,0-1-16,3 0 0,-3 0 15,-4 0-15,-5 0 0,-7 1 0,-6 1 16,-5-3-16,-2-3 0,0 1 16,0 0-16,0 2 0</inkml:trace>
  <inkml:trace contextRef="#ctx0" brushRef="#br0" timeOffset="88737.2044">11726 9350 0,'0'0'0,"0"0"0,0 0 16,0 0-16,0 0 0,0 0 0,9 26 15,-9-26-15,2 25 0,-2-25 16,-1 33-16,0-14 0,-1 1 16,0 0-16,1 1 0,-1-1 15,0-2-15,0 4 0,-1-3 16,2-4-16,0-2 0,1-5 16,0-6-16,0-2 0,0 4 0,0-4 15</inkml:trace>
  <inkml:trace contextRef="#ctx0" brushRef="#br0" timeOffset="89018.3449">11704 9525 0,'0'0'0,"0"0"0,0 0 16,0 0-16,0 0 0,0 0 0,-31 5 15,31-5-15,-24 6 0,24-6 16,-35 10-16,17-4 0,-1 1 0,-3-1 16,-1 1-16,1-1 0,1-1 15,-4 1-15,5-2 16,2 0-16,4-2 0,4-1 0,3-1 15,5-1-15,4 0 0,8-3 16,6 1-16,2 0 0,2 1 16,5 1-16,5 1 15,-1 2-15,-2 1 0,10 1 0,0 1 16,-2 0-16,-1-1 0,-3 0 16,0 0-16,-2-2 0,-1 1 0,-4-2 15,-3 2-15,-5-2 0,-4 1 16,-2 1-16,-2-2 0,-1 0 15</inkml:trace>
  <inkml:trace contextRef="#ctx0" brushRef="#br0" timeOffset="89218.5117">11755 9618 0,'0'0'0,"0"0"0,0 0 15,-24 4-15,10-1 0,-4 0 16,-2 1-16,-8 6 0,-4-1 16,-1 2-16,0 1 0,33-12 0,-41 16 15,-1 2-15,1 0 0,1-2 0,2 1 16,0 0-16,0 1 0,5-1 15,1-1-15,1-1 0,6-3 16,5-1-16,4-2 0,5-1 16,6-3-16,4 0 0,6 1 15,5 4-15,-2-3 0,-2 0 0,0-2 16</inkml:trace>
  <inkml:trace contextRef="#ctx0" brushRef="#br0" timeOffset="89718.3878">11458 9713 0,'0'0'15,"0"0"-15,0 0 0,0 0 0,0 0 16,8 30-16,-8-30 0,-5 28 16,5-28-16,-8 33 0,3-16 15,1 1-15,1-1 0,0-1 16,0-1-16,-1 3 0,2-4 16,2 0-16,1-4 0,3-2 15,0-3-15,3-1 0,3-3 16,1-3-16,1-3 0,9-2 0,4-2 15,-1-1-15,-1-2 0,5-4 16,4-2-16,-2 0 0,-2-2 16,8 0-16,-2 0 0,-4 3 15,-3 2-15,0 0 0,-5 2 16,-8 5-16,-3 1 0,-2 3 16,-3 1-16,-3 0 0,-6 1 0,-3 1 15,-5-1-15,-1 1 0,-2 0 16,-3 1-16,-5 1 15,0 1-15,0 0 0,-5 1 0,3 0 16,3-2-16,1-1 0,5 1 16,1 0-16,5 1 0,1-2 15,6 2-15,4 1 0,2 4 16,3 0-16,6 4 0,7 1 16,1 1-16,1 2 0,3 1 15,4 2-15,6 1 0,-1-2 0,1 0 16,-1-2-16,-2-1 0,-2-2 15,1 1-15,-2-3 0,-7-4 16,-4-1-16,-5-2 0,-3-2 16,-6-3-16,-1-4 0,-9-1 15,-5-2-15,2 2 0,2 1 0,1 2 16</inkml:trace>
  <inkml:trace contextRef="#ctx0" brushRef="#br0" timeOffset="96151.7691">13011 9313 0,'0'0'16,"0"0"-16,0 0 0,26-3 0,-26 3 0,26 1 16,-6 0-16,1 0 15,2-2-15,10 0 0,3 0 16,1 1-16,-2 0 0,9-1 16,1 0-16,-5 0 0,-4 1 0,-1 2 15,-3 2-15,-6-3 16,-4 0-16,-1-1 0,-4 2 0,-4-2 15</inkml:trace>
  <inkml:trace contextRef="#ctx0" brushRef="#br0" timeOffset="97468.3654">13061 9040 0,'0'0'0,"0"0"0,0 0 0,0 0 15,0 0-15,0 0 0,-15 23 16,15-23-16,-12 22 0,12-22 16,-14 32-16,6-13 0,1 1 15,-2 5-15,0 1 0,0 2 0,0 0 16,-2 7-16,0-1 15,1-3-15,0-5 0,2 4 16,1-1-16,1-4 0,2-5 0,0-1 16,-1-1-16,2-4 0,1-1 15,2-8-15,2-2 0,0 0 16,0-1-16,-2-2 0</inkml:trace>
  <inkml:trace contextRef="#ctx0" brushRef="#br0" timeOffset="97768.1044">13761 9043 0,'0'0'15,"0"0"-15,0 0 0,0 0 16,0 0-16,-6 24 0,6-24 15,-13 27-15,4-10 0,-3 4 16,-2 5-16,1-1 0,-1 0 0,-2 10 16,0 1-16,1-2 0,2-4 15,-4 5-15,2-2 0,2-4 16,0-3-16,2-3 0,1-3 16,3-3-16,-1-1 0,3-5 15,0-2-15,2-3 0,1-3 0,-1-2 16,3-1-16,-2 3 0</inkml:trace>
  <inkml:trace contextRef="#ctx0" brushRef="#br0" timeOffset="98120.799">13680 9460 0,'0'0'0,"0"0"0,0 0 15,24-2-15,-24 2 0,25 3 16,-25-3-16,33 1 0,-13 0 0,1-1 15,2-1-15,0 0 0,0 0 16,6-2-16,-2-1 16,-2-2-16,-3 1 0,-2-4 15,-3 0-15,-2 0 0,-3 0 0,-2-1 16,-4 0-16,0-2 0,-3-1 16,-3 2-16,-3-1 0,-4 2 15,-3 0-15,-4 3 0,-4 3 16,1 1-16,-1 3 0,-3 4 15,-3 3-15,2 2 0,0 3 0,-1 7 16,3 4-16,4-1 0,4-1 16,7 3-16,3 0 15,7-1-15,4-2 0,9-3 0,9-2 16,3-2-16,3-1 0,13-4 16,5-5-16,-3-2 0,-1-2 0,-6 0 15,-10 0-15,-7 0 0</inkml:trace>
  <inkml:trace contextRef="#ctx0" brushRef="#br0" timeOffset="98635.3917">14640 9286 0,'0'0'16,"0"0"-16,0 0 15,0 0-15,0 0 0,0 0 0,-10 27 16,10-27-16,-9 29 0,4-11 0,0 3 15,0-1-15,1 0 0,1 1 16,1-3-16,0-2 16,2 0-16,4-1 0,2-3 0,4-2 15,4-2-15,1-5 0,3-7 16,-2-1-16,0-2 0,1-4 16,2-2-16,-1-5 0,-2 0 0,5-10 15,0-2-15,-3 3 16,-3 3-16,-3 5 0,-3 3 15,-1 3-15,-3 3 0,-1 5 0,-2 4 16,-2 4-16,-2 3 0,-3 7 16,0 7-16,-1 2 0,2 2 15,2 7-15,3-1 0,3-3 16,3-3-16,3-3 0,3-3 16,2-4-16,2 0 0,4-7 15,4-3-15,-2-3 0,-1-2 0,0-4 16,1-3-16,-2-4 0,-1-1 15,-3-5-15,-3-3 0,-2-4 16,-2-3-16,-2-6 0,-3 0 16,-2 3-16,-3 4 0,-5 4 15,-3 3-15,1 4 16,0 4-16,-1 4 0,0 3 0,0 5 16,1 3-16,3 4 0,2 3 15,1-2-15,-1-2 0,1-1 16</inkml:trace>
  <inkml:trace contextRef="#ctx0" brushRef="#br0" timeOffset="99018.6069">15714 9279 0,'0'0'0,"0"0"15,0 0-15,0 0 0,0 0 0,-22-10 16,22 10-16,-30-1 0,13 1 15,-3 1-15,-2 4 0,0 0 16,-1 4-16,-5 4 0,2 4 16,2 0-16,2 1 0,3 3 15,3 1-15,4-3 0,3-1 16,5 2-16,5-1 0,5-3 16,4-4-16,7-4 0,6-3 15,1-3-15,-1-3 0,2-3 16,1-2-16,-1-2 0,-3 1 0,-2-7 15,-2-4-15,-1 0 16,-3 0-16,-2 1 0,-1 1 16,-3 3-16,-2 2 0,-3 0 15,-1 2-15,0 3 0,-1 3 0,-1 3 16,-1 4-16,0 4 0,0 2 16,1 5-16,1 5 0,3-2 15,1 0-15,8 0 0,7 2 16,1 0-16,-4-4 0,-4-3 0</inkml:trace>
  <inkml:trace contextRef="#ctx0" brushRef="#br0" timeOffset="99335.4384">16341 9286 0,'0'0'0,"0"0"0,0 0 15,0 0-15,-27-13 0,13 10 16,-4 1-16,-2 1 0,-1-1 0,-2 1 15,-1 2-15,-4 1 0,4 0 16,3 3-16,4 1 0,2 3 16,4 2-16,6 2 0,4 3 15,5-1-15,5 0 0,5 0 16,4 0-16,1 0 16,0-1-16,3 3 0,-2-1 15,-4 0-15,-4-3 0,-5 0 0,-5-2 16,-4 0-16,-4 0 0,-4-1 15,-2 0-15,-1-4 0,-3 0 0,-5-2 16,-1 1-16,5-4 16,2-4-16,10-6 0,7-6 0,0 3 15,0 1-15,0 3 0</inkml:trace>
  <inkml:trace contextRef="#ctx0" brushRef="#br0" timeOffset="99569.3369">17154 9075 0,'0'0'0,"0"0"0,0 0 0,-13 25 0,5-13 0,-4 5 16,-2 7-16,-2-1 15,0 1-15,-5 11 0,-1 3 16,0 1-16,4-5 0,3-3 15,3-1-15,3-4 0,3-2 0,5-3 16,2-2-16,5-3 16,2-3-16,-2-3 0,0-2 15,-2-1-15</inkml:trace>
  <inkml:trace contextRef="#ctx0" brushRef="#br0" timeOffset="99904.3901">17454 9303 0,'0'0'0,"0"0"0,0 0 16,0 0-16,-25 20 0,25-20 0,-23 26 15,11-11-15,0 1 0,3 2 16,0 2-16,2-2 0,3 0 16,2 3-16,2-2 0,6-5 15,6-2-15,5-6 0,3-3 16,1-3-16,1-1 0,2-3 15,2-2-15,3-4 0,-4-2 0,-3-5 16,-3-1-16,-5-3 0,-1 0 16,-6-1-16,-2 0 15,-3 0-15,-3 2 0,-7 2 0,-5 2 16,-1 2-16,-3 3 0,-1 4 16,0 3-16,-1 2 0,0 2 0,3 3 15,0 4-15,3 3 0,2 1 16,8 0-16,5 1 15,0-2-15,0-2 0,-1-1 0</inkml:trace>
  <inkml:trace contextRef="#ctx0" brushRef="#br0" timeOffset="100235.0188">18144 9246 0,'0'0'0,"0"0"0,0 0 16,0 0-16,0 0 0,-25-18 15,25 18-15,-34-6 0,16 6 0,-4 1 16,-3 2-16,0 1 0,2 0 16,-3 3-16,4 1 0,3 0 15,4 2-15,5 2 0,3 3 16,6 1-16,4 0 0,6 2 16,5 2-16,1-2 0,-1-1 15,4 2-15,-1 0 0,-2-3 16,-3-2-16,-6 1 0,-2 2 15,-4-4-15,-4-2 0,-3-1 16,-4 0-16,-1-3 0,-2-1 0,-2-2 16,-3-2-16,3 0 0,1-2 15,3-6-15,5-4 16,6-2-16,5-2 0,-2 2 0,0 2 16,0 0-16</inkml:trace>
  <inkml:trace contextRef="#ctx0" brushRef="#br0" timeOffset="100453.4526">18610 9135 0,'0'0'0,"0"0"0,0 0 16,-14 26-16,5-11 0,-4 3 16,-2 5-16,-2 3 0,1 3 0,-4 7 15,0 2-15,0 1 16,5-5-16,5-3 0,4-3 15,5-4-15,3-2 0,5-5 0,4-2 16,2-6-16,3 0 0,4-7 16,4-3-16,-2-3 0,-1-2 15,-5 1-15,-2 1 0,-3-1 0</inkml:trace>
  <inkml:trace contextRef="#ctx0" brushRef="#br0" timeOffset="100621.1026">18262 9351 0,'0'0'0,"0"0"0,0 0 16,0 0-16,0 0 0,40-8 15,-17 4-15,5 0 0,3 1 16,4 0-16,6 0 0,12-2 16,-1 1-16,1-2 0,-10 2 15,-7 0-15</inkml:trace>
  <inkml:trace contextRef="#ctx0" brushRef="#br0" timeOffset="100835.538">19227 9400 0,'0'0'0,"0"0"15,0 0-15,-16 14 0,16-14 0,-17 15 16,5-4-16,0 2 0,-2 1 15,0 1-15,-3 2 16,3-2-16,2 0 0,-2 0 0,2-1 16,4-4-16,3-3 0,2 0 15,0-2-15,1 0 0</inkml:trace>
  <inkml:trace contextRef="#ctx0" brushRef="#br0" timeOffset="100988.7761">19278 9136 0,'0'0'0,"0"0"16,0 0-16,0 0 0,0 0 0,27 5 15,-27-5-15,26 8 16,-26-8-16,30 11 0,-11-5 16,-2-1-16,-3 0 0,-2 0 15</inkml:trace>
  <inkml:trace contextRef="#ctx0" brushRef="#br0" timeOffset="101334.7935">19540 9350 0,'0'0'0,"0"0"0,0 0 16,0 0-16,-17 17 0,17-17 15,-15 22-15,15-22 0,-19 25 16,10-13-16,1 4 0,-1-4 16,1 1-16,0-1 0,2-1 15,0-2-15,2-2 0,1-2 16,0-2-16,1-2 0,2-1 0,-1-3 15,2-3-15,0 0 0,1-2 16,2-1-16,1-1 0,2-1 16,2-1-16,2 1 0,3 0 15,5-2-15,0 1 0,3 2 16,2 5-16,0 1 0,0 3 16,0 4-16,-1 3 0,-2 2 15,-3 2-15,2 4 0,-3 4 16,-5-2-16,-2 2 0,-5 2 0,-1 2 15,-3-2-15,-1-2 0,-1-2 16,-1 0-16,1 0 0,-1-1 16,1-2-16,1-1 0,0-3 15,0-2-15,0-1 0</inkml:trace>
  <inkml:trace contextRef="#ctx0" brushRef="#br0" timeOffset="101568.5446">20516 9268 0,'0'0'0,"0"0"0,-12 20 0,3-8 0,-1 2 16,-7 12-16,-3 6 16,-1 1-16,1-2 0,-4 7 15,3-2-15,5-3 0,4-4 0,4 1 16,7-5-16,5-6 0,4-5 15,10-8-15,6-6 16,-3-3-16,1-2 0,7-9 0,0-6 16,-5 3-16,-6 6 0,-3 1 15</inkml:trace>
  <inkml:trace contextRef="#ctx0" brushRef="#br0" timeOffset="101735.3795">20201 9383 0,'0'0'0,"0"0"0,0 0 0,24-4 16,-24 4-16,35-3 0,-9 2 15,2-2-15,-1 1 0,12-3 16,3 0-16,-3-1 0,-3 1 0,1-1 16,-7 2-16,-6 1 15</inkml:trace>
  <inkml:trace contextRef="#ctx0" brushRef="#br0" timeOffset="102151.5113">20951 9164 0,'0'0'15,"0"0"-15,0 0 0,0 0 0,0 0 16,-13 29-16,13-29 15,-18 30-15,7-13 0,-4 6 0,-5 5 16,0 2-16,1 0 0,-4 11 16,1-2-16,-1 3 0,4-7 15,4-3-15,3-6 0,1-4 16,2-5-16,4-4 0,4-4 16,1-5-16,3-4 0,1-5 15,2-3-15,-1 0 0,2-3 16,4-5-16,2-4 0,7-4 0,2 0 15,0-1-15,2-1 0,-3 6 16,-1 4-16,0 4 0,0 2 16,-3 4-16,-1 3 0,-3 4 15,-1 4-15,-3 2 0,-3 3 0,-3 3 16,-3 1-16,-1 2 16,-2 0-16,-3 5 0,-4 1 15,1-1-15,1-1 0,3-1 0,1-1 16,2-2-16,1-3 0,0 0 15,0-5-15,0 0 0</inkml:trace>
  <inkml:trace contextRef="#ctx0" brushRef="#br0" timeOffset="102453.5516">21068 9543 0,'0'0'0,"0"0"0,0 0 16,0 0-16,0 0 0,31 0 15,-31 0-15,30 0 0,-30 0 0,35 0 16,-12-3-16,0-1 0,-1 0 15,1 0-15,1-2 16,3-1-16,-1-2 0,-2 0 0,-1 1 16,-3-2-16,-4-1 0,-5-1 15,-3 1-15,-5-2 0,-3-1 16,-4 2-16,-5 1 0,-2 3 16,-1 2-16,-5 3 0,-4 3 15,-1 3-15,0 2 0,-4 8 0,1 4 16,1 1-16,3 1 0,6 4 15,3 4-15,5 0 0,6-3 16,10 0-16,8-1 0,6-2 16,5-4-16,19-3 0,9-7 15,-12-2-15,-10-1 0,-7-1 16</inkml:trace>
  <inkml:trace contextRef="#ctx0" brushRef="#br0" timeOffset="102785.2053">22148 9367 0,'0'0'0,"0"0"0,0 0 16,-15 23-16,7-12 0,-2 6 16,-2 5-16,0 0 0,0 1 0,-3 7 15,0 1-15,2-3 0,2-3 16,0 2-16,3-6 15,2-4-15,1-6 0,4-4 0,3-5 16,2-5-16,0-4 0,2-3 16,0-3-16,3-3 0,2-3 15,7-9-15,4-2 0,-2 1 16,-2 1-16,1 2 0,-1 1 16,-2 6-16,0 3 0,5 2 15,-1 5-15,-2 5 0,-1 2 0,-1 4 16,1 4-16,-1 1 0,2 2 15,-4-2-15,-3-1 0,-2-1 16</inkml:trace>
  <inkml:trace contextRef="#ctx0" brushRef="#br0" timeOffset="103202.0029">22927 9513 0,'0'0'15,"0"0"-15,0 0 0,0 0 16,-4-21-16,4 21 0,-11-19 16,11 19-16,-16-24 0,5 13 0,-1 1 15,-1 0-15,-3 2 0,-3 2 16,-2 2-16,-7 3 0,-1 3 16,-1 4-16,1 3 0,1 1 15,2 3-15,2 4 0,3 4 16,0 6-16,4 0 0,7-2 15,5-3-15,10-2 0,6-2 0,9-4 16,7-2-16,5-8 0,5-5 16,7-2-16,0-5 0,-2 0 15,-3-2-15,-4-3 0,-6-2 16,-4-1-16,-5 1 0,-5-2 16,-3-1-16,-3 3 0,-4 1 15,-1 2-15,-3 3 0,-1 2 16,0 5-16,-1 6 0,-1 4 15,-2 2-15,1 1 0,2 4 16,1 4-16,1 0 0,1 1 0,3 2 16,1 2-16,5-2 0,5-2 15,-4-3-15,-2-4 0,-3-1 16</inkml:trace>
  <inkml:trace contextRef="#ctx0" brushRef="#br0" timeOffset="103685.1236">23512 9168 0,'0'0'0,"0"0"0,0 0 15,0 0-15,0 0 0,-15 31 16,15-31-16,-21 37 0,6-13 0,-1 5 15,-3 3-15,-3 11 0,3-2 16,0 4-16,1-3 0,4-9 16,3-5-16,2-5 0,1-2 15,3-6-15,0-2 0,3-7 16,2-6-16,0 0 0,-1-3 0,1-3 16,0 0-16,1-6 15,1-4-15,3-3 0,0-3 16,3 3-16,1-1 0,5 0 15,4 0-15,1 4 0,2 3 0,4 5 16,2 2-16,1 3 0,-2 2 16,0 5-16,-2 3 0,-2 0 15,-2 1-15,-4 2 0,-1 2 16,-4 0-16,-4 1 0,-5 1 16,-5 3-16,-6-1 0,-3-1 0,-7-2 15,-5-1-15,0 0 0,-1 2 16,-4-2-16,-3 1 15,3-3-15,4-3 0,0-6 0,5-6 16,5-5-16,7-3 0,2 5 16,2 0-16,0 2 0</inkml:trace>
  <inkml:trace contextRef="#ctx0" brushRef="#br0" timeOffset="104135.6759">23970 9092 0,'0'0'16,"0"0"-16,0 0 0,-8 25 0,8-25 16,-17 33-16,2-7 0,-2 3 15,1 1-15,-7 13 0,-1 2 16,-3 6-16,3-7 0,0 3 16,3-6-16,4-8 0,3-7 15,2-5-15,2-6 0,3-2 16,3-3-16,0-7 0,4-3 15,-1-2-15,3-3 0,3-5 0,1-4 16,2-2-16,3-3 0,5-4 16,1 0-16,2 2 0,0 2 0,3 2 15,2 4-15,0 1 16,0 4-16,0 5 0,0 3 16,-2 4-16,0 3 0,-2 3 15,-1 3-15,-4 2 0,-3-1 0,-3 3 16,-3 0-16,-4-1 0,-3 0 15,-6-2-15,-4-1 16,-2 0-16,-2 0 0,-3 0 0,-4-2 16,-3 0-16,-1-2 0,1-1 15,-1-2-15,2-2 0,0-2 16,0-6-16,3-3 0,10-1 16,5-2-16,6-7 0,6-5 15,0-1-15,2 0 0,-3 4 16,1 4-16,-2 2 0</inkml:trace>
  <inkml:trace contextRef="#ctx0" brushRef="#br0" timeOffset="104318.9302">24285 9500 0,'0'0'0,"0"0"0,0 0 16,0 0-16,0 21 0,0-21 15,-2 19-15,2-19 0,-5 20 0,2-10 16,-1 1-16,-1 0 0,1-2 15,-1 0-15,1-1 0,0-1 16,-1-3-16,1-4 0,0-3 16,1 1-16,0-1 0,1 0 15</inkml:trace>
  <inkml:trace contextRef="#ctx0" brushRef="#br0" timeOffset="104468.3876">24349 9202 0,'0'0'0,"0"0"0,0 0 16,15 13-16,-15-13 0,16 16 0,-16-16 15,16 20-15,-8-7 0,-1-3 16,-2-1-16,1 0 0</inkml:trace>
  <inkml:trace contextRef="#ctx0" brushRef="#br0" timeOffset="104734.9033">24759 9290 0,'0'0'0,"0"0"0,0 0 0,-10 18 16,10-18-16,-17 25 0,1-5 15,0 2-15,-2 2 0,-4 9 16,0 1-16,3-1 0,3-3 0,-1 3 15,5-1-15,4-6 0,5-3 16,6-6-16,6-2 0,1-4 16,1-2-16,3-4 0,4-5 15,0 0-15,0-4 0,0-5 16,0-2-16,-4 2 0,-2 1 0,-3 2 16</inkml:trace>
  <inkml:trace contextRef="#ctx0" brushRef="#br0" timeOffset="104901.6836">24517 9450 0,'0'0'0,"0"0"0,0 0 16,0 0-16,0 0 0,40-1 16,-18 1-16,3-1 0,1 0 15,8 1-15,7-1 0,1 0 16,1 0-16,3 0 0,2 0 15,-10-1-15</inkml:trace>
  <inkml:trace contextRef="#ctx0" brushRef="#br0" timeOffset="105352.4244">25546 9154 0,'0'0'0,"0"0"0,0 0 0,0 0 15,0 0-15,1 27 0,-1-27 16,-14 30-16,5-12 0,-2 6 16,-2 2-16,-1 2 0,-1 1 0,-5 10 15,-1-1-15,2-5 16,-1-3-16,-1 2 0,2-4 15,4-4-15,1-5 0,3-4 16,3-2-16,1-4 0,3-4 0,4-5 16,2-5-16,3-2 0,4-3 15,4-4-15,4-4 0,0-1 16,2 1-16,9-6 0,3 1 16,-3 3-16,0 3 0,-1 4 15,1 1-15,-4 5 0,-2 2 0,3 6 16,-4 4-16,-7 1 15,-2 4-15,-3 1 0,-3 1 16,-1 3-16,-3 2 0,-2 3 0,-2 2 16,-1-3-16,-2-1 0,2 0 15,2 0-15,2-3 0,2-3 16,0-3-16,0-2 0,-1 0 0</inkml:trace>
  <inkml:trace contextRef="#ctx0" brushRef="#br0" timeOffset="105671.6457">25997 9461 0,'0'0'0,"0"0"0,0 0 0,-14 17 16,14-17-16,-13 24 0,6-8 16,3 1-16,1 0 0,4 0 15,4 0-15,1-3 0,4-2 0,7 1 16,4-7-16,2-1 15,2-3-15,2-4 0,-1-2 16,1-3-16,-1-2 0,5-4 0,-2-3 16,-7 1-16,-5 1 0,-6-3 15,-5-1-15,-5-1 0,-2 0 0,-7-1 16,-4 0-16,-1 2 0,-1 2 16,-6 2-16,-5 3 15,2 1-15,1 2 0,-3 7 16,-3 3-16,3 3 0,2-1 0,0 5 15,3 1-15,9-2 0,4-2 16,2 0-16,0-1 0,1-1 16</inkml:trace>
  <inkml:trace contextRef="#ctx0" brushRef="#br0" timeOffset="105921.072">26737 9148 0,'0'0'0,"0"0"0,0 0 16,-11 19-16,11-19 0,-21 27 15,3-7-15,0 4 0,-1 2 0,-8 13 16,-1 2-16,1-2 16,3 0-16,0 4 0,5-4 15,5-5-15,3-5 0,6 0 16,8-7-16,4-2 0,2-3 0,3-10 15,2-3-15,3-5 0,2-3 16,-4 1-16,-3 1 0,-2 1 16</inkml:trace>
  <inkml:trace contextRef="#ctx0" brushRef="#br0" timeOffset="106268.4881">26742 9528 0,'0'0'16,"0"0"-16,0 0 0,0 0 0,0 0 15,0 0-15,37 12 16,-37-12-16,33 6 0,-12-5 0,3-1 16,0 0-16,1 0 0,-1-3 15,1 0-15,6-3 0,-1 0 16,-4-2-16,-3 0 0,-4-1 16,-2 1-16,-7 1 0,-5-2 15,-2 0-15,-3-1 0,-6-2 16,-6-1-16,-2 2 0,1 1 0,-4 0 15,-4 1-15,-1 2 0,0 2 16,-5 4-16,2 4 0,2 1 16,2 3-16,0 3 0,0 4 15,4 3-15,4 2 0,5 4 16,5 4-16,6-1 0,6-1 0,9 0 16,6 2-16,4-4 15,4-3-15,15-2 0,7-5 16,-12-2-16,-9-3 0,-8-1 0</inkml:trace>
  <inkml:trace contextRef="#ctx0" brushRef="#br0" timeOffset="106622.7794">27732 9382 0,'0'0'0,"0"0"0,0 0 0,0 0 16,0 0-16,-27 4 0,27-4 15,-28 17-15,28-17 0,-32 28 0,16-12 16,1 3-16,3 1 0,0 7 16,3-1-16,4-2 0,3 0 15,6-5-15,5-1 0,4-6 16,4-2-16,2-3 0,6-4 16,5-3-16,-1-5 0,-2 0 15,-3-3-15,-2 0 0,-2-1 0,-4-5 16,-2-4-16,-6-1 15,-2-2-15,-6 1 0,-3-2 0,-4 1 16,-2 2-16,-5 1 0,-5 3 16,-2 3-16,0 4 0,0 1 15,0 5-15,3 1 0,0 3 16,4 3-16,2 3 0,7 2 16,6 1-16,9-2 0,7-3 15,-3-1-15,-3-1 0,-2-1 0</inkml:trace>
  <inkml:trace contextRef="#ctx0" brushRef="#br0" timeOffset="106885.799">28345 9231 0,'0'0'16,"0"0"-16,0 0 0,0 0 15,0 0-15,0 0 0,-25 20 16,25-20-16,-23 28 0,9-7 15,-1 3-15,1 5 0,0 5 0,-3 11 16,3-1-16,2-2 0,1-4 16,-1 5-16,5-4 0,-1-5 15,1-4-15,1 1 0,0-4 16,2-8-16,1-4 0,-3 0 16,-1-2-16,-1-2 0,-3-2 0,-4-5 15,-1-2-15,3-1 0,2 0 16,2-1-16</inkml:trace>
  <inkml:trace contextRef="#ctx0" brushRef="#br0" timeOffset="107018.7972">28048 9494 0,'0'0'0,"11"-1"0,5-2 16,3 2-16,3-2 0,11 1 15,5 2-15,9-2 0,0 1 0,-8 1 16,-7-1-16,-7 0 0</inkml:trace>
  <inkml:trace contextRef="#ctx0" brushRef="#br0" timeOffset="107318.5005">29097 9257 0,'0'0'0,"0"0"0,0 0 16,0 0-16,0 0 0,-15 34 0,2-17 15,-2 5-15,-1 2 0,-3 5 16,-2 5-16,-3 7 0,3 1 16,0 2-16,3-3 0,6-5 0,4-4 15,6-6-15,6-3 16,3-7-16,3-5 0,2-1 15,3-3-15,0-2 0,2-3 0,0-6 16,2-3-16,-3-6 0,0-2 0,-4 2 16,-2 3-16,-1 2 15</inkml:trace>
  <inkml:trace contextRef="#ctx0" brushRef="#br0" timeOffset="107485.0382">28810 9462 0,'0'0'0,"0"0"0,0 0 16,28-1-16,-28 1 0,35-3 0,-11 3 15,2 0-15,4-1 0,8 0 16,2-1-16,0 0 0,-1 0 16,1-1-16,-7 1 0,-6 1 0</inkml:trace>
  <inkml:trace contextRef="#ctx0" brushRef="#br0" timeOffset="107921.0514">29463 9217 0,'0'0'0,"0"0"16,0 0-16,-7 22 0,7-22 0,-16 28 15,4-6-15,-2 3 0,-2 1 16,-5 12-16,-1 3 0,2-3 16,3-2-16,-3 3 0,1-2 15,4-8-15,2-6 0,3-4 16,2-3-16,1-4 0,2-3 16,1-4-16,4-5 0,0 0 0,4-7 15,0-1-15,3-3 16,0-5-16,2-2 0,2-3 0,4-4 15,2-1-15,1 2 0,2 3 16,2 1-16,-3 6 0,-2 3 16,-1 1-16,-2 4 0,-2 2 15,0 2-15,-2 6 0,-2 1 16,-3 4-16,-1 2 0,-3 4 16,-1 4-16,-1-3 0,-2-1 0,-1 6 15,-1 0-15,-1-2 0,1-2 16,0 1-16,1-1 15,0-4-15,3-3 0,0-2 0,0-1 16,0-2-16</inkml:trace>
  <inkml:trace contextRef="#ctx0" brushRef="#br0" timeOffset="108218.7871">29585 9610 0,'0'0'0,"0"0"15,0 0-15,0 0 0,28-6 0,-28 6 16,31-5-16,-13 3 0,0-1 15,2-1-15,1 0 0,0-1 16,0-2-16,6-1 0,-2 0 16,-3-2-16,-3-2 0,-4 0 15,-2-2-15,-3 0 0,-2 0 0,-6-1 16,-4-1-16,-5 1 16,-2 3-16,-7 2 0,-4 2 15,-2 5-15,-1 3 0,-8 4 16,-1 5-16,1 3 0,2 4 0,0 4 15,1 5-15,6-1 0,4 0 16,4 7-16,9 1 0,7-3 16,7-2-16,11-4 0,8-2 15,5-4-15,3-4 0,-9-2 16,-6-3-16,-4-1 0</inkml:trace>
  <inkml:trace contextRef="#ctx0" brushRef="#br0" timeOffset="113518.5472">12758 9850 0,'0'0'16,"0"0"-16,0 0 0,0 0 0,29 3 15,-29-3-15,32 1 0,-12-1 16,1 0-16,2 0 16,3 0-16,0 0 0,1-1 0,8-2 15,1 2-15,0-2 0,-2 0 16,4-1-16,-2 1 0,-3 0 16,-2 1-16,-4 0 0,-3-1 15,-4 2-15,-4-2 0,-3 2 0</inkml:trace>
  <inkml:trace contextRef="#ctx0" brushRef="#br0" timeOffset="113718.9438">13130 9864 0,'0'0'0,"0"0"0,0 0 16,0 0-16,0 0 0,0 0 15,-3 24-15,3-24 0,-10 29 0,2-10 16,-2 3-16,-1 2 0,-1 2 15,-1 1-15,0-1 0,-3 6 16,3-2-16,2-2 0,1-1 16,1-4-16,2-3 0,-1 5 15,1-3-15,2-7 0,-2 0 16,2-4-16,0-1 0,2-2 16</inkml:trace>
  <inkml:trace contextRef="#ctx0" brushRef="#br0" timeOffset="113919.1172">12623 10329 0,'0'0'0,"0"0"16,0 0-16,0 0 0,0 0 0,30 4 15,-30-4-15,41 2 16,-16-1-16,4 0 0,3 1 16,2-2-16,1 0 0,11 1 15,2 1-15,-3 0 0,-2 1 0,6 1 16,-5 1-16,-5-3 0,-3 0 15,-2 0-15,-8-1 0,-5 0 16</inkml:trace>
  <inkml:trace contextRef="#ctx0" brushRef="#br0" timeOffset="114318.6929">13612 10036 0,'0'0'15,"0"0"-15,0 0 0,0 0 0,0 0 16,0 0-16,-20 29 0,20-29 16,-26 33-16,10-13 0,0 2 15,-1 0-15,0 2 0,-5 4 16,1 0-16,2-5 0,1-2 0,4-4 16,3-4-16,1-2 0,2-2 15,3-6-15,1-3 0,4-3 16,3-2-16,2-4 0,3-4 15,1-2-15,1-2 0,3-2 16,3-4-16,2 1 0,1 0 16,3-1-16,0 4 0,-2 4 15,-3 3-15,0 2 0,-1 3 16,-1 2-16,-2 3 0,1 4 16,1 4-16,-5 4 0,-4 2 0,0 0 15,-1 4-15,-2 1 0,-1 0 16,-4 4-16,0 3 0,1-2 15,1-1-15,-1-2 0,0-1 16,1-3-16,2-2 0,4-6 16,3-3-16,-4-2 0,-1 0 15,1 0-15</inkml:trace>
  <inkml:trace contextRef="#ctx0" brushRef="#br0" timeOffset="114552.5945">14208 9918 0,'0'0'0,"0"0"16,0 0-16,-15 20 16,15-20-16,-19 30 0,6-8 0,-2 2 15,-4 2-15,-5 11 0,-1 1 16,3 0-16,4-1 0,0 4 16,7-3-16,4-8 0,5-5 15,5-7-15,5-5 0,4-5 16,4-2-16,2-4 0,4-4 15,1-4-15,1-3 0,-3-5 16,-3-4-16,-2 4 0,-4 2 0,-2 3 16</inkml:trace>
  <inkml:trace contextRef="#ctx0" brushRef="#br0" timeOffset="114720.6675">13884 10072 0,'0'0'0,"0"0"15,0 0-15,0 0 0,0 0 0,29 2 16,-29-2-16,42 0 0,-18 0 16,4-2-16,3 2 0,1-1 15,1-1-15,6 1 0,0 0 16,-7 1-16,-5-1 0,-3 0 16</inkml:trace>
  <inkml:trace contextRef="#ctx0" brushRef="#br0" timeOffset="115102.3915">14193 10210 0,'0'0'0,"0"0"0,0 0 16,25 7-16,-25-7 0,32 1 0,-11-1 16,2 0-16,3-3 0,1 1 15,3 0-15,5-2 0,-3-1 16,-1 0-16,-1-2 0,3-1 15,-4 0-15,-5-2 0,-4 1 16,-7-1-16,-4 0 0,-7 1 0,-3 0 16,-2-1-16,-3 1 0,-2-1 15,0-1-15,-4 2 0,-2 2 16,-3 2-16,-3 0 0,0 4 16,-1 2-16,0 4 0,-1 3 15,-6 4-15,1 4 0,2 1 16,1 3-16,6 3 0,2 1 15,6 3-15,4 1 0,7-1 16,4-2-16,7-4 0,6-4 16,3-2-16,3-3 0,12-1 0,2-3 15,2-3-15,1-5 0,-11 1 16,-5-1-16,-5 0 0</inkml:trace>
  <inkml:trace contextRef="#ctx0" brushRef="#br0" timeOffset="115435.342">14907 10042 0,'0'0'0,"0"0"15,0 0-15,0 0 0,-11 28 16,11-28-16,-17 28 0,6-10 16,-1 3-16,0 0 0,-1 2 15,2-2-15,1 1 0,-1 2 16,3-2-16,1-4 0,1-3 0,1-3 15,1-2-15,1-5 0,3-5 16,0 0-16,4-8 0,-1 0 16,0-2-16,3-2 15,0-4-15,2 0 0,1-1 0,1 0 16,1 0-16,-1 1 0,-1 2 16,1 2-16,-1 2 0,2 2 15,3 3-15,-1 2 0,1 2 16,2 1-16,0 1 0,2 2 15,1 2-15,0-1 0,2 0 0,1 0 16,1-2-16,-5 0 0,-2 1 16,-3-2-16</inkml:trace>
  <inkml:trace contextRef="#ctx0" brushRef="#br0" timeOffset="115852.3129">15300 10044 0,'0'0'0,"0"0"16,0 0-16,0 0 0,0 0 0,-19 22 16,19-22-16,-17 26 0,7-11 15,-3 4-15,-1 1 16,-1 1-16,-1-1 0,-2 5 0,1-1 16,2-2-16,1-3 0,3-3 15,3-1-15,1-4 0,1-1 16,2-4-16,1-4 0,3-2 0,2-5 15,2 0-15,3-3 16,3-5-16,1-4 0,2-3 0,2-3 16,2-1-16,1 0 0,2 0 15,2 1-15,4-1 0,-1 5 16,-1 5-16,-2 4 0,-3 3 16,0 2-16,-2 7 0,-2 4 15,-1 2-15,-1 2 0,-6 3 16,-2 4-16,-3 2 0,-1 1 0,-2 4 15,-3 4-15,-1-1 16,1-1-16,-1-2 0,1-2 16,-1-3-16,2-2 0,2-6 0,2-2 15,1-6-15,3-4 0,-2 1 16,-1 0-16,0 0 0</inkml:trace>
  <inkml:trace contextRef="#ctx0" brushRef="#br0" timeOffset="116202.5613">15587 10206 0,'0'0'0,"0"0"16,0 0-16,0 0 0,24 8 0,-24-8 15,22 5-15,-22-5 0,31 2 16,-14-2-16,2 0 0,1-1 16,1-1-16,1-2 0,0 0 15,4-3-15,-1 0 0,-4 0 16,-3-2-16,-3 0 0,-5-1 0,-4-1 15,-2-1-15,-4 1 0,-3 0 16,-2 1-16,-3-1 16,-3 2-16,-2 0 0,-5 3 0,-2 2 15,1 3-15,0 2 0,-3 4 16,-1 2-16,-1 4 0,1 4 16,-2 5-16,2 4 0,3-1 15,3 2-15,6-1 0,5 1 16,6-1-16,5 0 0,7-2 15,7-5-15,5-3 0,4-5 0,4-3 16,2-3-16,7-3 16,-1-3-16,-10 1 0,-5 0 0,-5 1 15</inkml:trace>
  <inkml:trace contextRef="#ctx0" brushRef="#br0" timeOffset="116451.692">16311 9923 0,'0'0'16,"0"0"-16,0 0 0,0 0 0,-20 28 15,20-28-15,-23 35 0,7-13 16,0 3-16,-2 4 0,-2 2 16,-3 8-16,2-2 0,1 5 15,5-4-15,4-6 0,3-7 16,5-2-16,4-3 0,5-4 15,1-2-15,7-4 0,3-4 16,3-1-16,1-2 0,0-5 0,0-2 16,-1-6-16,0-2 0,-4 2 15,-3 2-15,-2 1 0</inkml:trace>
  <inkml:trace contextRef="#ctx0" brushRef="#br0" timeOffset="116668.6868">16037 10121 0,'0'0'0,"0"0"16,0 0-16,0 0 0,0 0 15,0 0-15,26-3 0,-26 3 16,34-2-16,-34 2 0,45-4 16,-19 2-16,0 0 0,2 1 15,0 1-15,6 0 0,-2 0 0,-3 1 16,-4 1-16,-3 0 15,-3-1-15,-3 1 0,-3-2 0,-2 1 16</inkml:trace>
  <inkml:trace contextRef="#ctx0" brushRef="#br0" timeOffset="116849.4314">16474 10386 0,'0'0'0,"0"0"0,0 0 15,0 0-15,0 0 0,0 0 16,0 0-16,0 0 0,0 0 0,0 0 16</inkml:trace>
  <inkml:trace contextRef="#ctx0" brushRef="#br0" timeOffset="126368.635">20573 9921 0,'0'0'0,"0"0"0,0 0 15,0 0-15,0 0 0,0 0 0,0 0 16,0 0-16,0 0 0,0 0 16,18 19-16,-18-19 0,0 0 0,22 18 15,-22-18-15,21 15 0,-10-8 16,2-2-16,0 0 15,3-2-15,1 0 0,3-2 16,3 0-16,1-3 0,3-1 0,8-3 16,0-1-16,0-1 0,-2 0 15,1-1-15,1 0 0,5-1 16,-4 0-16,2 1 0,-1 2 16,-3-2-16,-2 2 0,-3 0 15,-3 4-15,0 1 0,-2-2 0,1 4 16,1 1-16,-2 1 15,0-2-15,-1 2 0,0 4 0,0-1 16,2-1-16,3-1 0,0-1 16,1-1-16,0 0 0,3-3 15,3-1-15,-1-1 0,-1 1 16,7-3-16,-1 1 0,-2-2 16,-3 0-16,-1 0 0,-1 0 15,-1 2-15,0 0 0,-1 1 16,-2 0-16,1 3 0,-2-1 0,1 5 15,1 1-15,-3 2 0,-1 1 16,1 0-16,-1 2 0,2 0 16,0-1-16,1 0 0,-1-2 15,2 0-15,0-1 0,3-3 16,3-1-16,-2 0 0,-1 1 16,2-2-16,1-2 0,-3-2 15,-2 0-15,2-2 0,1 1 16,-1-1-16,0 0 0,-2 0 15,-1-1-15,-1 2 0,1 1 0,-2 0 16,-1 2-16,-3 2 0,-1 2 16,0 1-16,0 1 0,0 2 15,0 1-15,1 0 0,1 2 16,-6-4-16,0 1 0,2-1 16,2-2-16,2 1 0,1-2 15,3 1-15,2-1 0,1-2 16,1 0-16,5-2 0,-1-2 15,1-1-15,-1 0 0,-1 0 16,0-1-16,-3 1 0,-3-1 0,1-1 16,1 0-16,-2 1 0,-1-1 15,-2 2-15,-3 1 0,2 2 16,3 0-16,-3 4 0,1 3 16,-3-2-16,-1 2 0,3 0 15,3 0-15,-1 2 0,1 1 16,-1-1-16,2-2 0,0 0 15,0-1-15,2-1 0,0-3 0,-2 1 16,-2 0-16,3-1 0,2-1 16,-3 0-16,-2-2 0,0 0 15,-2-1-15,1-1 0,0-1 16,0 1-16,1 0 0,-3 1 16,-2 0-16,-1 0 0,1 2 15,-1-1-15,-1 3 0,0 3 16,1 0-16,-2 1 0,-2 1 15,2 0-15,2 1 0,1 0 0,1-1 16,0-1-16,0 0 0,3 0 16,1 0-16,3-1 0,3 0 15,-1-3-15,0 0 0,0-3 16,1 1-16,3-2 0,0-1 16,-1-1-16,0 0 0,-2-2 15,-1 2-15,-1-3 0,0 1 16,-4 0-16,-4 1 0,1 0 15,0 1-15,-1 1 0,1 2 0,-2 1 16,0 3-16,-4 1 0,2 1 16,2 0-16,1 0 0,-1 1 15,1 0-15,2 1 0,2 0 16,2-1-16,1 0 0,2-3 16,1 0-16,0 0 0,1-1 15,5 0-15,-2-1 0,0-1 16,-3 0-16,-2 0 0,-1-1 15,-4 1-15,-1 1 0,0-2 16,2 0-16,-3 1 0,0-1 0,0 2 16,-2 0-16,1 2 0,0 1 15,3 1-15,1-1 0,-5 3 16,0 2-16,4-1 0,0-1 16,-3 0-16,3 0 0,6 3 15,0 1-15,2-2 0,-2-1 0,0-1 16,-2-3-16,0 0 0,-2-2 15,-1-3-15,-3-1 0,-4-2 16,-2-1-16,-4 1 16,-1 1-16,-6 0 0,0 1 0,-1-2 15,-2 2-15,0 0 0,-2 2 16,-1 4-16,0 4 0,-1-2 16,1 0-16,-1-2 0</inkml:trace>
  <inkml:trace contextRef="#ctx0" brushRef="#br0" timeOffset="133769.6856">18334 9871 0,'0'0'0,"0"0"16,0 0-16,0 0 0,0 0 0,0 0 15,0 0-15,0 0 0,0 0 16,2 24-16,-2-24 0,-9 24 16,9-24-16,-13 36 0,2-11 15,-1 1-15,-2 0 0,-4 12 16,-1 3-16,3-3 0,1-2 0,-1 7 16,0-5-16,2-3 15,2-3-15,1-4 0,2-4 16,2-4-16,2-3 0,1-3 15,0-3-15,1-1 0,1-4 0,1-4 16,1-2-16,1-5 0,0-2 16,2-4-16,2-5 0,0 0 15,1-2-15,3-3 0,5-3 16,0 2-16,3 0 0,6-6 16,1 0-16,1 4 0,3 4 15,1 2-15,1 2 0,-1 3 0,-2 1 16,6 4-16,0 6 0,-5 2 15,-2 3-15,-3 5 0,-2 3 16,-5 1-16,-1 3 0,-3 4 16,-2 4-16,-3-5 0,0-1 15,-1 5-15,-2 2 0,-2-5 16,0-2-16,-2 0 0,-1 1 16,-1-1-16,0 0 0,-1 0 15,-2-1-15,1 0 0,-1-1 0,1-4 16,1-1-16,0-3 0</inkml:trace>
  <inkml:trace contextRef="#ctx0" brushRef="#br0" timeOffset="134336.0242">19234 10278 0,'0'0'0,"0"0"16,0 0-16,0 0 0,0 0 0,0 0 15,0 0-15,0 0 16,3-22-16,-3 22 0,0 0 16,-10-19-16,10 19 0,0 0 15,-23-16-15,12 12 0,0-2 16,-1 2-16,-2 1 0,-1 2 0,-2 1 15,-2 1-15,-2 3 16,0 2-16,1 1 0,-8 7 0,-2 3 16,3 2-16,2 1 0,2 1 15,4 3-15,-1 1 0,4-1 16,6-1-16,5-1 16,5-3-16,5-4 0,6-2 0,6-3 15,1-3-15,-1-1 0,6-3 16,5-4-16,-2-2 0,1-2 0,-3-2 15,-1-2-15,0-1 0,0 0 16,-3-3-16,0-2 0,-1-1 16,-2-2-16,0-4 0,-2-1 15,-6 7-15,-1 1 0,-1 2 16,-2 2-16,0 2 0,-2 1 16,-1 5-16,-2 3 0,0 0 15,1 5-15,-2 2 0,-1 4 16,0 2-16,0 1 0,-1 3 15,1 0-15,1 0 0,0 0 16,2 0-16,2-2 0,1 0 16,-1-1-16,3-1 0,0-2 0,1-1 15,1 0-15,-2-1 0,0-3 16,-2 0-16</inkml:trace>
  <inkml:trace contextRef="#ctx0" brushRef="#br0" timeOffset="137002.8429">19606 9950 0,'0'0'0,"0"0"0,0 0 16,0 0-16,0 0 0,0 0 16,0 0-16,0 0 0,1 29 0,-1-29 15,-5 29-15,-1-11 0,0 4 16,-3 2-16,-2 4 0,0 1 15,-1 2-15,-5 8 0,1 1 16,1-3-16,3-1 0,-3 5 16,0-5-16,3-5 0,2-4 15,1-4-15,2-2 0,0-4 16,2-3-16,1-4 0,3-2 16,0-2-16,0-2 0,1-4 15,4-4-15,1-2 0,-1-4 0,3-5 16,1-4-16,0 0 0,3 1 15,4-1-15,2-3 0,4-1 16,-1 2-16,4 2 0,4 1 16,-2 4-16,0 3 0,0 3 15,3 2-15,-2 2 0,1 2 16,-3 3-16,1 4 0,-3 1 16,-2 4-16,-4 0 0,-1 3 15,-4 1-15,-3-1 0,-3 1 16,-1 1-16,-3-1 0,-1 0 0,-5-1 15,-4 0-15,-4-2 0,-2 1 16,-5-2-16,-2 0 0,-3-1 16,-2-2-16,-2-1 0,-3-2 15,2-1-15,2-1 0,-1 1 16,0-2-16,3-2 0,3-3 0,5-2 16,6-3-16,2 2 0,1 1 15,1 1-15</inkml:trace>
  <inkml:trace contextRef="#ctx0" brushRef="#br0" timeOffset="137202.7533">20167 10358 0,'0'0'15,"0"0"-15,0 0 0,0 0 0,-11 21 16,11-21-16,-13 22 15,5-9-15,1 1 0,-1-2 0,0 1 16,0-2-16,1 0 0,-1-1 16,0-3-16,2 0 0,0-2 0,2-1 15,-1 0-15,2-1 16</inkml:trace>
  <inkml:trace contextRef="#ctx0" brushRef="#br0" timeOffset="137382.1009">20237 10067 0,'0'0'0,"0"0"0,0 0 0,0 0 0,0 0 16,11 22-16,-11-22 15,11 18-15,-11-18 0,9 18 0,-6-10 16,0-2-16</inkml:trace>
  <inkml:trace contextRef="#ctx0" brushRef="#br0" timeOffset="137669.2536">20638 10122 0,'0'0'0,"0"0"0,0 0 16,0 0-16,0 0 0,-5 23 0,5-23 15,-16 26-15,16-26 0,-22 35 16,6-10-16,0 0 0,1 0 16,-3 8-16,1-3 0,4-2 15,2-3-15,4 3 0,2-3 16,4-3-16,3-2 0,6-4 16,4-5-16,-1-2 0,0-2 0,2-2 15,2 0-15,0-3 0,2-1 16,4-3-16,0-2 0,-7 0 15,-1-2-15,0 0 0,-3 1 16,-1 1-16</inkml:trace>
  <inkml:trace contextRef="#ctx0" brushRef="#br0" timeOffset="137885.647">20398 10324 0,'0'0'0,"0"0"0,0 0 0,0 0 16,32-6-16,-32 6 0,34-1 16,-12 0-16,2-1 0,4-1 15,3 0-15,-1 0 0,1 1 0,8 0 16,0 1-16,4 1 16,-6 1-16,-5 3 0,-4 2 15,-6 0-15,-4-2 0,-3-1 0</inkml:trace>
  <inkml:trace contextRef="#ctx0" brushRef="#br0" timeOffset="138052.4251">21225 10551 0,'0'0'16,"0"0"-16,0 0 0,0 0 0,0 0 15,-20 29-15,2-15 0,-2-1 16,-2 1-16,2-3 0,4 0 16,1-2-16</inkml:trace>
  <inkml:trace contextRef="#ctx0" brushRef="#br0" timeOffset="141753.0066">21858 9943 0,'0'0'0,"0"0"16,0 0-16,0 0 0,0 0 0,0 0 15,0 0-15,0 0 0,0 0 16,6 28-16,-6-28 0,-6 33 16,2-14-16,-5 5 0,-3 4 15,-1 2-15,0 2 0,-6 13 16,-1 3-16,-2 5 0,2-5 16,-1 6-16,1-5 0,4-7 15,2-7-15,1-4 0,3-4 16,3-7-16,1-4 0,3-4 0,1-3 15,1-5-15,1-4 0,3-2 16,2-8-16,2-2 0,2-2 16,2-6-16,2-5 0,1 2 15,2-2-15,6 0 0,6 0 16,-3 2-16,-1 2 0,8-4 16,2 1-16,-3 2 0,-3 4 0,-3 6 15,-2 6-15,-3 2 0,-3 1 16,-3 4-16,-1 1 15,-2 4-15,-2 2 0,-2 6 0,-2 3 16,-3-2-16,-1 0 0,-2 5 16,-1 4-16,0-4 0,1-3 0,-2 2 15,-1 1-15,1-2 16,0-3-16,-1 1 0,1-1 16,1-3-16,1-1 0,0-2 15,-1-2-15,1-2 0</inkml:trace>
  <inkml:trace contextRef="#ctx0" brushRef="#br0" timeOffset="142103.2745">22398 10345 0,'0'0'0,"0"0"0,0 0 15,0 0-15,-15 20 0,15-20 0,-15 24 16,15-24-16,-19 29 0,10-10 15,0 2-15,2-1 0,1-1 16,4 3-16,4 1 0,3-5 16,0-2-16,7-5 0,6-2 15,2-5-15,1-2 0,2-5 16,1-3-16,-1-1 0,-1-1 0,5-4 16,-2-3-16,-4 1 15,-3-2-15,-6-3 0,-4-1 16,-4-1-16,-2 0 0,-6-1 0,-7 1 15,-1 1-15,-3 1 0,-5 5 16,-3 0-16,-1 5 0,0 3 16,-8 2-16,0 5 0,3 2 15,4 1-15,2 4 0,1 2 16,5-3-16,5-2 0,2-2 16,2 0-16,3-1 0</inkml:trace>
  <inkml:trace contextRef="#ctx0" brushRef="#br0" timeOffset="142569.014">23004 10100 0,'0'0'16,"0"0"-16,0 0 0,0 0 15,0 0-15,0 0 0,0 0 16,-14 26-16,14-26 0,-17 28 15,5-8-15,-1 3 0,-2 5 0,1 1 16,0 4-16,-3 5 0,2-3 16,-2 5-16,3-5 0,2-3 15,1-6-15,2-2 0,1-3 16,2-4-16,1-4 0,1-3 16,0-2-16,2-5 0,2-3 0,-1-3 15,3-1-15,2-6 16,1-1-16,2-4 0,0-2 15,5-1-15,1 0 0,3 1 0,3 1 16,1 2-16,2 1 0,7 1 16,-1 3-16,1 0 0,-2 3 15,-2 3-15,-3 5 0,-1 2 16,-3 2-16,-2 2 0,-3 0 16,-3 2-16,-2 1 0,-4 0 15,-3 2-15,-3-1 0,-2 1 0,-6 0 16,-6 1-16,-2 0 0,-3 1 15,-3-2-15,0-2 16,-1 0-16,-2-4 0,2-3 0,2-5 16,4 1-16,4-1 0,3 1 15</inkml:trace>
  <inkml:trace contextRef="#ctx0" brushRef="#br0" timeOffset="143055.343">23492 10071 0,'0'0'0,"0"0"0,0 0 16,-7 25-16,7-25 0,-15 35 15,2-12-15,0 4 0,-2 0 0,-2 9 16,-1 0-16,-1 5 0,3-3 15,2-5-15,0-3 0,3-5 16,3-3-16,0-5 0,1-1 16,2-3-16,-1-2 0,2-4 15,2-1-15,0-4 0,2-2 16,4-5-16,-1-4 0,1-3 16,2-2-16,3-1 0,3-2 15,2-1-15,3 0 0,6-3 16,1 0-16,0 4 0,1 1 0,1 5 15,3 1-15,-3 5 0,-1 2 16,-3 5-16,-1 4 0,-3 1 16,0 0-16,-3 2 0,0 2 15,-4-2-15,-2 3 0,-4 0 16,-3 1-16,-2-1 0,-2-1 0,-5 0 16,-2 0-16,-5-1 15,-1-1-15,-7 0 0,-6 1 16,2-1-16,0-2 0,-2 1 0,-3-3 15,3 1-15,3-2 0,5-2 16,5-3-16,1 0 0,3 1 0,3-1 16</inkml:trace>
  <inkml:trace contextRef="#ctx0" brushRef="#br0" timeOffset="143572.1402">23985 10278 0,'0'0'0,"0"0"16,0 0-16,0 0 0,0 0 0,0 0 16,-9 22-16,9-22 0,0 0 15,-16 32-15,16-32 16,-16 30-16,9-15 0,-1 2 15,1 3-15,2-2 0,0-1 0,2 3 16,2 0-16,2-3 0,1-2 0,6-1 16,4-3-16,4-2 15,1-3-15,5-3 0,4-6 16,-1 0-16,0 0 0,11-8 16,0-3-16,-4-1 0,-3 0 0,-2-4 15,1-4-15,-4 5 0,-3 0 16,0-1-16,-3 0 15,-5 4-15,-2 3 0,-4 2 0,-1 5 16,-4 0-16,-2 5 0,-2 2 16,-5 5-16,1 2 0,-1 1 0,-2 9 15,1 7-15,-1 0 16,1 0-16,0 5 0,1 3 16,0-3-16,0-3 0,-3 7 15,0-2-15,1-3 0,-1-4 0,-1-1 16,-2-3-16,1-3 0,-1-3 15,0-4-15,-1-1 16,0-3-16,3-2 0,-3-5 0,-4-1 16,3-2-16,2-2 0,2 1 15,2-1-15,1 2 0</inkml:trace>
  <inkml:trace contextRef="#ctx0" brushRef="#br0" timeOffset="154171.6017">22781 7295 0,'0'0'0,"0"0"16,0 0-16,0 0 0,0 0 0,4 22 16,-4-22-16,2 20 0,-2-20 15,1 27-15,-2-9 0,0 0 16,0 1-16,-3 4 0,0 4 16,-1-1-16,0-2 0,-4 10 15,-1 0-15,1 1 0,2 0 0,-2 8 16,1-1-16,0-3 0,2-2 15,0 1-15,2 2 16,-1-3-16,2-3 0,0 6 0,0-1 16,-1-2-16,2-3 0,0-3 15,1-1-15,0-2 0,1-2 16,0-2-16,1-1 0,0-5 16,1-2-16,1-4 0,3-1 15,-1-4-15,2-1 0,3-2 0,3 0 16,1-1-16,2 0 0,0-2 15,3-2-15,0 1 0,2 0 16,3-1-16,4-2 0,-2 1 16,-1 1-16,4-2 15,3 1-15,0-2 0,0 0 0,2 1 16,3 2-16,-2-2 0,0 0 16,11-1-16,2 1 0,-4 1 15,-1 0-15,2 1 0,3 0 16,-4-2-16,-1 2 0,10 0 15,1 1-15,-5 1 0,-1 0 0,1 0 16,2 2-16,-4-1 0,-1 1 16,9 0-16,1-1 0,-4 0 15,-3 1-15,4 1 0,2 1 16,-4-4-16,-5-1 0,7-1 16,4-1-16,-6 2 0,-3 2 0,9-2 15,2 0-15,-10 0 0,1 2 16,25 1-16,-6-1 0,-9-1 15,-7-2-15,1 1 0,0 2 16,-6 0-16,-4-1 0,6-1 16,4-3-16,-5 5 0,-1 2 15,3-1-15,0-1 0,-1 0 16,-1-1-16,3-1 0,2 0 16,-1-5-16,-2-1 0,4 3 15,4 2-15,-8 2 0,-3 1 0,5-4 16,4 0-16,-5 1 0,-2-1 15,1 2-15,5 2 16,-5-6-16,-1-1 0,3 1 0,2 1 16,-5 3-16,-3 4 0,0-3 15,2-1-15,-2-1 0,-1-4 0,-2 2 16,-1 1-16,-4 1 16,-1 1-16,1-3 0,3 0 15,-4 1-15,-4-1 0,1 1 0,2 0 16,-17 1-16,0-1 0,5-3 15,1 0-15,-4 1 0,-3 1 16,0-2-16,1 1 0,-3-2 16,1 1-16,-1 0 0,1 0 15,0-1-15,-1 2 0,2-3 16,0 1-16,-3 3 0,1-1 0,-2 1 16,0-1-16,-2 3 15,-1 1-15,0-3 0,0-1 16,-3 3-16,-1 1 0,0 0 15,-2 0-15,0 0 0,-2 0 0,-1 0 16,0-1-16,-1 0 0,0 1 16,-2 0-16,2 0 0,-2 0 15,4-1-15,-4 1 0,2-1 16,-2 1-16,1-4 0,0 2 16,0-1-16,0 1 0,0 0 0,-1 2 15,2-2-15,-2 2 16,3-1-16,-3 1 0,2-4 15,-2 4-15,2-3 0,-1 1 0,0 0 16,0-3-16,1 0 0,-1-1 16,0-1-16,0 0 0,1-3 15,1-1-15,1 0 0,0 0 16,0-1-16,1-3 0,0-1 16,1-1-16,-1-1 0,1 0 15,1-2-15,-2 0 0,1 1 0,-1-8 16,1 0-16,-1 2 0,0 2 15,-1 0-15,0-3 0,0 2 16,-1 1-16,0 0 0,1 0 16,-2 1-16,-1 1 0,-1-5 15,-1-1-15,-1 2 0,-2 2 0,0 0 16,-3 2-16,1 1 16,-1 2-16,-3 0 0,-3 0 15,-1 1-15,-2 3 0,-2 0 16,-3 2-16,1 0 0,-1 2 0,-3-1 15,0 2-15,-1 0 0,-1 1 16,-1 1-16,-2 0 0,-1 1 16,1 1-16,-2 1 0,-2-1 15,1 0-15,0-2 0,-7 2 16,0-2-16,1 1 0,2 1 0,-3 0 16,1 1-16,0 0 0,3 0 15,-4 1-15,-2-1 16,2 1-16,0-1 0,-8 2 0,-2 0 15,3 0-15,1 0 0,-4 1 16,-2-1-16,4 1 0,2 0 16,-1-1-16,-2 0 0,1 0 15,-1 0-15,-7 1 0,1 2 16,6-2-16,4-1 0,-7 1 16,-3 0-16,4 1 0,5 0 0,-5-1 15,-2-1-15,2 1 16,2 2-16,-4-1 0,-5 0 15,3-2-15,0-2 0,-26 2 0,4 0 16,10 5-16,7 0 0,0-3 16,-3-2-16,2-2 0,3 1 15,-5 2-15,-2 1 0,10-3 16,7-3-16,-7 3 0,-6 0 16,7 3-16,4 2 0,-5-1 15,-3-1-15,2 0 0,4-1 0,-2 3 16,-1 1-16,2-2 0,2-2 15,-6 1-15,-6 1 16,11 1-16,4-1 0,-1 0 0,-2 0 16,5 1-16,3 1 0,-4 2 15,-2 0-15,2 0 0,2-3 16,0 2-16,2-1 0,2 1 16,4 2-16,-2 1 0,0 2 15,1-3-15,2-2 0,-1 1 16,-2 3-16,18-3 0,-1-2 0,-5 2 15,-5 0-15,5-3 0,3 0 16,-3 1-16,0 1 0,1 0 16,3-2-16,3-1 0,-1-2 15,3 0-15,3-2 0,2 2 16,1 0-16,2 0 0,1 0 16,0-2-16,1-1 0,1 2 15,2 1-15,0 0 0,1-1 16,0 0-16,0 0 0,-2 3 0,0 1 15,0 1-15,1-2 0,1 0 16</inkml:trace>
  <inkml:trace contextRef="#ctx0" brushRef="#br0" timeOffset="155019.7422">22404 6882 0,'0'0'0,"0"0"0,0 0 15,0 0-15,0 0 0,24-3 0,-24 3 16,25-5-16,-25 5 0,36-6 16,-13 4-16,4-1 0,1-2 0,3 1 15,2-2-15,11-1 0,1 1 16,-1-1-16,0 1 0,8-1 16,-4 0-16,-3 1 0,-3 0 15,0 1-15,-7 2 0,-5 3 16,-5 2-16,-4 3 0,-4 2 0,-7 0 15,-5 0-15,-2 3 16,-6 1-16,-1 4 0,-3 1 0,-4 2 16,-2 2-16,-5 0 0,-4 1 15,-2 0-15,-2 1 0,-4 1 16,-2 3-16,-3 2 0,2-2 16,-2-2-16,1 1 0,2-4 15,2 0-15,5-4 0,3-4 16,4-2-16,4-2 0,3-3 15,2-3-15,2-3 0,1-2 0,3-4 16,1-2-16,2-4 0,1 0 16,2-5-16,2-2 0,4-3 15,2-2-15,1-4 0,1-2 16,0-1-16,0 0 0,0 0 16,2-1-16,0-2 0,0 5 15,1 1-15,-1 2 0,1 5 16,-2 3-16,0 3 0,1 2 15,-1 4-15,1 2 0,-2 4 16,-1 6-16,0 3 0,1 6 0,0 3 16,1 3-16,-2 3 0,-1 4 15,0 1-15,-1 3 0,-2-1 16,1 0-16,1 4 0,0-2 16,-1-3-16,-1-2 0,-3-4 15,-2-2-15,1-2 0,-1-3 16,-2-6-16,0-1 0,-1-2 15,0 0-15,-3-4 0,-1-2 16,-4-2-16,-2-1 0,-3-5 0,-4-3 16,-2-1-16,0-3 0,-5-2 15,-2 0-15,-5-9 0,1-2 16,-1 2-16,0 1 0,-3 1 16,5 5-16,3 3 0,5 3 15,8 2-15,5 1 0,3 3 16,1 1-16,0 3 0</inkml:trace>
  <inkml:trace contextRef="#ctx0" brushRef="#br0" timeOffset="156086.3254">27072 8152 0,'0'0'0,"0"0"0,0 0 15,0 0-15,20-4 0,-20 4 0,0 0 16,29-4-16,-18 1 0,2 1 15,2 1-15,1-2 0,0-1 16,2 2-16,2-1 0,-2 1 0,1 1 16,1 0-16,0 0 0,5-1 15,1 0-15,-2-1 16,0 1-16,-3 0 0,-2-2 0,-3 3 16,-1 2-16,-2 0 0,-1-1 15,-3-1-15,-3-2 0,0 2 16,-2 1-16,-1 1 0,-3-1 15,1 3-15,-1-3 0,-6 4 16,0-3-16,-2 0 0,-2 1 0,-2 0 16,-3 1-16,1-1 0,0 1 15,-3-1-15,0 1 0,-7-1 16,1 0-16,0 0 0,0-1 16,3 1-16,1 0 0,2-1 15,0 0-15,3-1 0,2 1 0,2-1 16,1 1-16,2 0 15,2-1-15,3 0 0,2 0 0,0 0 16,4-4-16,3 3 0,3-1 16,2 0-16,1 0 0,4 0 15,0 1-15,7-1 0,2 1 16,0-1-16,1 2 0,-3-1 16,-1 1-16,-2 0 0,-2 0 15,-3 0-15,-1-1 0,-3 0 16,-1 1-16,-2 0 0,-3 0 0,-2 0 15,-4 0-15,0-3 0,-4 1 16,-1 1-16,-3-1 0,-2 1 16,-2 0-16,-2 1 0,-2-1 15,-5 0-15,0 0 0,-2-1 16,-1 1-16,0 0 0,0-1 16,4 2-16,1-1 0,3 1 15,3-1-15,2 1 0,2 2 16,3-2-16,1-1 0,5 1 15,5-1-15,4 1 0,4 0 0,2 1 16,4 1-16,2-1 0,2 0 16,-1 2-16,-1 0 0,-3-1 15,-3 1-15,-2-1 0</inkml:trace>
  <inkml:trace contextRef="#ctx0" brushRef="#br0" timeOffset="157053.1274">27200 7677 0,'0'0'15,"0"0"-15,0 0 0,0 0 0,0 0 16,0 0-16,0 0 0,25 1 16,-25-1-16,0 0 0,23-4 15,-23 4-15,0 0 0,28-10 16,-28 10-16,22-13 0,-11 4 0,1-2 16,1-3-16,2 1 0,-1-2 15,3-3-15,1-4 16,4-6-16,-1-1 0,1-3 15,2 0-15,4-8 0,1 5 0,0-3 16,-1-2-16,-1 4 0,-3 0 16,3-4-16,1 1 0,-4 3 15,-2 2-15,-3 3 0,-1 3 16,-4 3-16,-2 4 0,-3 3 16,-2 1-16,-2 5 0,0 2 0,-2 2 15,-1 2-15,-2 6 0,0-2 16,-3 4-16,-3 2 0,1 0 15,-1 4-15,1-2 0,-1 3 16,2-2-16,0-1 0,1-2 16</inkml:trace>
  <inkml:trace contextRef="#ctx0" brushRef="#br0" timeOffset="157320.3316">28716 6450 0,'0'0'0,"0"0"0,0 0 0,0 0 0,0 0 16,-26 22-16,26-22 0,-27 21 15,9-10-15,-3 3 16,-3 3-16,-2-1 0,-2 1 0,-11 4 15,0 1-15,1-1 0,3-1 16,-6 0-16,3 1 0,5-5 16,4-3-16,1 0 0,7-3 15,5-2-15</inkml:trace>
  <inkml:trace contextRef="#ctx0" brushRef="#br0" timeOffset="157519.5994">28460 6629 0,'0'0'0,"0"0"15,20-2-15,-5 2 0,4 0 0,3 0 16,5 0-16,8 1 0,2 0 16,2 2-16,1 0 0,5 0 15,-2 1-15,-4-1 0,-1-1 16,-5 3-16,-3-1 0,1 1 16,-4-1-16,-9 1 0,-5-1 15,-7-1-15,-6 1 0,-5-2 0,-3 0 16,2 0-16,0 0 0,2-1 15</inkml:trace>
  <inkml:trace contextRef="#ctx0" brushRef="#br0" timeOffset="157753.3886">28646 6810 0,'0'0'0,"0"0"0,0 0 0,0 0 15,0 0-15,-11 30 0,11-30 16,-12 26-16,3-9 0,1 2 15,-1 0-15,0 0 0,1 0 0,0 0 16,1-2-16,-2 5 0,1-2 16,2-2-16,0-2 0,2-1 15,0-1-15,1-1 0,1-4 16,0 0-16,1-4 0,1-2 16,2-2-16,1-2 0,1-2 15,0 1-15,-1 0 0,0-1 0</inkml:trace>
  <inkml:trace contextRef="#ctx0" brushRef="#br0" timeOffset="158007.2637">28804 6800 0,'0'0'15,"0"0"-15,0 0 0,0 0 16,0 0-16,0 0 0,0 0 16,0 0-16,-1 27 0,1-27 15,-6 32-15,1-13 0,-2 3 0,1 1 16,0 0-16,0 1 0,-2 1 15,-1 4-15,1 1 16,2 0-16,0-1 0,1-3 0,-1-1 16,1-3-16,0-4 0,2-2 15,0-2-15,0-3 0,2-2 16,-1-1-16,0-1 0,1-1 16,0 0-16,0-2 0,1-4 15,-3 2-15,3-2 0,0-2 0,0 2 16,0 0-16</inkml:trace>
  <inkml:trace contextRef="#ctx0" brushRef="#br0" timeOffset="158554.1947">29275 6863 0,'0'0'0,"0"0"0,0 0 16,0 0-16,33 2 0,-33-2 15,42-5-15,-16 4 16,3 1-16,3-1 16,3-1-16,6 0 0,-5 2 0,3-1 0,-5-2 15,-8 3-15,-5 0 0,-5 0 16,-4 0-16,-6-2 0,-5 0 15,-1 2-15,1-3 0,-1 3 0</inkml:trace>
  <inkml:trace contextRef="#ctx0" brushRef="#br0" timeOffset="158736.3131">29608 6713 0,'0'0'0,"0"0"0,0 0 0,0 0 15,-9 25-15,4-12 0,0 4 16,-3 2-16,-1 3 0,1 3 16,-1 1-16,-2 8 0,1 0 0,2-1 15,2-3-15,-2 4 16,2-1-16,2-3 0,2-3 0,-1-6 16,2-3-16,0-4 0</inkml:trace>
  <inkml:trace contextRef="#ctx0" brushRef="#br0" timeOffset="159302.9602">30257 6946 0,'0'0'0,"0"0"0,0 0 16,0 0-16,0 0 0,10-21 0,-10 21 15,0 0-15,0-20 0,-2 11 16,-3 0-16,-1-2 0,-2 0 16,-4 0-16,-2 2 0,-2 0 15,1 0-15,-3 3 0,-1 1 16,-6 2-16,0 4 0,-1 1 16,2 2-16,1 3 0,1 4 0,0 5 15,1 3-15,2 3 0,3 3 16,0 5-16,5 1 0,6-3 15,3-1-15,8-4 0,6-3 16,7-3-16,4-3 0,5-6 16,2-5-16,2-3 15,1-5-15,8-5 0,1-3 0,-4-4 16,-3-3-16,-2-4 0,-3-2 16,-4-3-16,-2-2 0,0-6 15,-6-3-15,-3 3 0,-3 3 0,-2 1 16,-3 3-16,-1 4 0,-2 3 15,-1 2-15,-1 2 0,-2 7 16,0 3-16,-1 4 0,-2 4 16,0 4-16,0 4 0,-6 4 15,-4 5-15,-2 5 0,0 3 0,-3 3 16,-1 2-16,0 4 16,1 2-16,-1 4 0,2-2 15,4-2-15,3-2 0,2-2 16,4-1-16,2-6 0,4-1 0,2-7 15,3-5-15,-2-2 0,-1-2 16,0-3-16</inkml:trace>
  <inkml:trace contextRef="#ctx0" brushRef="#br0" timeOffset="159653.4667">30625 6879 0,'0'0'0,"0"0"0,0 0 0,0 0 16,-22 20-16,22-20 0,-24 28 16,10-10-16,-1 1 0,4 1 15,1 3-15,3 1 0,3-3 0,7-2 16,3-1-16,5-3 16,5-3-16,3-4 0,4-5 15,0-2-15,0-3 0,3-3 0,0-3 16,-4-3-16,-2-3 0,-4-4 15,-2-4-15,-4-1 0,-3-1 16,-5-2-16,-3 1 0,-3 2 16,-3 3-16,-5 3 0,-5 4 15,-3 1-15,-3 0 0,2 4 16,2 4-16,-1 2 0,0 2 0,2 2 16,2 3-16,2 2 15,3 1-15,7 3 0,5 1 16,0-2-16,0-1 0,-1-3 0</inkml:trace>
  <inkml:trace contextRef="#ctx0" brushRef="#br0" timeOffset="159886.866">31091 6855 0,'0'0'0,"0"0"16,0 0-16,0 0 0,0 0 0,0 0 15,0 0-15,0 0 0,-9 31 16,9-31-16,-17 31 0,7-13 16,0 2-16,0 0 0,0 2 15,2-2-15,0-2 0,1 3 16,2-2-16,2-4 0,1-3 0,4-4 16,1-2-16,0-2 0,2-3 15,-2-1-15,0 1 0,-1-1 16</inkml:trace>
  <inkml:trace contextRef="#ctx0" brushRef="#br0" timeOffset="160036.3134">31095 6656 0,'0'0'0,"0"0"0,0 0 15,25 8-15,-25-8 0,26 8 16,-13-2-16,1 3 0,2 1 0,-3 0 15,-2-2-15,-1-1 0</inkml:trace>
  <inkml:trace contextRef="#ctx0" brushRef="#br0" timeOffset="160419.7022">31350 6962 0,'0'0'16,"0"0"-16,0 0 0,0 0 0,-17 26 15,17-26-15,-16 21 0,7-9 16,0 2-16,0-2 0,1 0 16,1-1-16,-1-1 0,1-2 15,2-1-15,-1-2 0,2 1 16,2-3-16,1-1 16,1-2-16,0-5 0,1-2 0,1-2 15,1-2-15,0-1 0,3-3 16,2-1-16,1 0 0,2-1 0,4-4 15,2 1-15,-2 2 0,-1 2 16,0 2-16,-1 3 0,-1 1 16,0 3-16,0 2 0,1 1 15,-2 5-15,0 3 0,-2 1 16,-1 3-16,-3 3 0,-2 1 16,-2 2-16,-1 0 0,0 2 0,0 1 15,-1 1-15,-2 3 16,1-1-16,0-1 0,1 0 0,1-2 15,0-1-15,1-1 0,0-3 16,0-2-16,0-1 0</inkml:trace>
  <inkml:trace contextRef="#ctx0" brushRef="#br0" timeOffset="160952.9529">32025 6916 0,'0'0'0,"0"0"0,0 0 0,0 0 16,-4-20-16,4 20 0,0 0 15,-23-18-15,10 12 0,-2 0 16,0 1-16,-3 1 0,-2 2 0,-1 2 16,-2 2-16,-6 2 0,-1 3 15,2 4-15,2 3 16,0 2-16,3 0 0,-1 5 0,4 1 15,6 0-15,4-2 0,8 0 16,5 1-16,4-4 0,1-2 0,7-3 16,5-3-16,1-3 15,1-1-15,2-6 0,1-3 16,-2-2-16,-2-2 0,0-2 16,1-2-16,-3-3 0,-1 1 0,-3-1 15,-1 0-15,-1 2 0,-5 2 16,0 1-16,-1 2 15,-3 2-15,-1 1 0,-3 5 0,-2-1 16,0 3-16,-1 2 0,-3 4 16,-2 5-16,1 1 0,0 2 15,-2 6-15,0 8 0,2-2 16,0 0-16,-1 7 0,2-2 16,0-3-16,1-3 0,-1-1 15,2-1-15,1-3 0,-1-2 0,0-4 16,-3-1-16,2-1 0,0-2 15,-5-2-15,-2-1 0,-2-2 16,-1-5-16,-9-2 0,-5-4 16,-3-3-16,-3-4 0,8 1 15,5 3-15,4 1 0</inkml:trace>
  <inkml:trace contextRef="#ctx0" brushRef="#br0" timeOffset="200703.8212">6317 12371 0,'0'0'0,"0"0"0,0 0 0,0 0 16,0 0-16,0 0 16,0 0-16,24-2 0,-24 2 0,0 0 15,34 0-15,-34 0 0,29-3 0,-10 2 16,4 0-16,1 1 16,4 0-16,1 0 0,1-2 0,12 2 15,-1 2-15,3-4 0,4 1 16,7 0-16,-2-2 0,0 1 15,1-1-15,8 0 0,-1 2 16,-3-1-16,-1 0 0,-3-2 16,-2-1-16,8-1 0,-3 0 15,-5 3-15,-4 1 0,-1-1 16,1 1-16,-4 0 0,-4-1 16,3 0-16,-2 1 0,-2-1 15,-4 1-15,-3 2 0,-2 0 16,-3-1-16,0 1 0,-2 0 15,1 0-15,-7-2 0,0-1 0,-5 0 16,-4 0 0,-3 0-16,-4 0 0,-3-2 0,-5-2 0,3 2 15,-1 2-15,1 0 0</inkml:trace>
  <inkml:trace contextRef="#ctx0" brushRef="#br0" timeOffset="213020.9523">5949 10943 0,'0'0'0,"0"0"0,0 0 16,0 0-16,0 0 0,-12-19 16,7 15-16,0 2 0,-2-1 0,-2 2 15,-1 2-15,0 3 0,1 2 16,-2 4-16,0 3 0,-3 1 16,0 2-16,-3 9 0,0 2 15,1 5-15,3 4 0,0 5 16,0 3-16,-2 10 0,2-2 15,0 6-15,3-3 0,-2-10 16,2-8-16,1-5 0,4-4 0,0-3 16,2-4-16,-3-6 15,-1-2 1,-6-6-16,-2-4 0,2-3 0,1-1 16,0-6-16,-1-5 15,1-6-15,1-5 0,2 4 0,2 4 16,1 3-16</inkml:trace>
  <inkml:trace contextRef="#ctx0" brushRef="#br0" timeOffset="213154.6686">5434 11274 0,'0'0'0,"0"0"16,0 0-16,0 0 0,0 0 0,28-18 15,-28 18-15,28-12 0,-8 6 16,2 0-16,2 2 16,5-1-16,1 3 0,11-3 0,2 0 15,-2 2-15,2 2 0,8-2 16,-6-3-16,-7 1 0,-7 1 15,-7 1-15</inkml:trace>
  <inkml:trace contextRef="#ctx0" brushRef="#br0" timeOffset="213372.8985">6211 11250 0,'0'0'0,"0"0"0,0 0 0,0 0 15,-13 26-15,13-26 0,-10 27 16,2-10-16,2 3 0,-4 0 16,-1 2-16,0-1 0,1-1 0,0 3 15,0-3-15,2-4 0,4-1 16,1-4-16,3-3 16,-3-3-16,3-5 0,-1 1 0,1-1 15,-3 1-15</inkml:trace>
  <inkml:trace contextRef="#ctx0" brushRef="#br0" timeOffset="213521.2267">6200 11029 0,'0'0'0,"0"0"0,0 0 16,0 0-16,0 0 0,0 0 16,0 0-16,30-4 0,-30 4 0,22 5 15,-22-5-15,23 9 0,-23-9 16,24 10-16,-14-6 0,-1 0 15</inkml:trace>
  <inkml:trace contextRef="#ctx0" brushRef="#br0" timeOffset="213820.8022">6491 11196 0,'0'0'0,"0"0"16,0 0-16,-6 25 0,6-25 15,-13 32-15,4-13 0,-2 3 16,-2 1-16,2 0 0,1-1 15,-1 3-15,2-1 0,0-6 16,1-3-16,0-4 16,4-2-16,2-4 0,-1-2 0,2-5 15,0-4-15,2-2 16,0 0-16,6-11 0,3-3 16,1-2-16,1 1 0,0 0 15,0 3-15,4-2 0,-2 4 0,4 3 16,2 3-16,-2 2 15,1 4-15,0 2 0,1 3 16,-3 2-16,0 4 0,1-1 0,1 0 16,-4 0-16,-3-1 0,-2 0 15</inkml:trace>
  <inkml:trace contextRef="#ctx0" brushRef="#br0" timeOffset="214155.4248">7009 11161 0,'0'0'0,"0"0"0,0 0 16,0 0-16,0 0 0,0 0 16,0 0-16,-24-14 0,24 14 15,-24 1-15,24-1 0,-32 3 16,16-1-16,2 3 0,1-1 16,1 3-16,1 0 0,1 2 15,2-1-15,3 2 0,0 2 0,3 0 16,2 0-16,2 2 0,3-1 15,1 0-15,3 1 0,0 1 16,1 1-16,-1-1 0,-1-1 16,-2-2-16,-4-2 0,-2 1 15,-6 0-15,-2-1 0,-3-1 16,-1-2-16,-2 0 0,-1-1 16,-2-2-16,1 0 0,-1-1 15,2-3-15,2-3 0,3-3 16,3-4-16,4-4 0,3-2 0,-2 2 15,2 2-15,0 3 0</inkml:trace>
  <inkml:trace contextRef="#ctx0" brushRef="#br0" timeOffset="214404.1895">7326 10996 0,'0'0'0,"0"0"15,0 0-15,0 0 16,0 0-16,0 0 0,6 21 0,-6-21 15,-8 33-15,1-11 0,-2 2 16,-1 2-16,0 2 0,-2 4 16,1-2-16,3 0 0,4-5 15,4 0-15,0-2 0,3-2 16,3-2-16,2-2 0,1-2 16,5-4-16,1-1 0,6-3 15,2-2-15,-2-4 0,-2-4 0,0-5 16,-1-5-16,-3 3 0,-3 2 15,-2 0-15</inkml:trace>
  <inkml:trace contextRef="#ctx0" brushRef="#br0" timeOffset="214587.8229">7133 11245 0,'0'0'0,"0"0"0,0 0 16,0 0-16,40-2 0,-40 2 15,43-1-15,-18 1 0,2-2 16,5 1-16,2 1 0,9-1 16,-4 0-16,3-4 0,1-1 15,0-1-15,-8 2 0,-6 1 16</inkml:trace>
  <inkml:trace contextRef="#ctx0" brushRef="#br0" timeOffset="214937.7998">7942 11167 0,'0'0'0,"0"0"0,0 0 0,-5 19 0,5-19 16,-7 24-16,1-9 0,0 2 15,-2-1-15,1 2 0,2 1 16,-1-2-16,2-2 0,-1 4 15,0-2-15,1-2 0,0-3 0,1-5 16,0-4-16,1-3 16,-1-2-16,1-3 0,0-3 15,1-2-15,0-1 0,1-2 16,1-5-16,2-3 0,3 1 0,-2 3 16,2 2-16,-3 3 0,1 2 15,2 1-15,-1 0 0,2 3 16,1 3-16,3 3 0,3 1 15,3 2-15,2 1 0,0 2 16,2-1-16,0 3 0,1-1 0,-3-1 16,-4 0-16,-1-2 0</inkml:trace>
  <inkml:trace contextRef="#ctx0" brushRef="#br0" timeOffset="215323.6978">8432 11188 0,'0'0'0,"0"0"0,0 0 15,0 0-15,0 0 0,0 0 0,0 0 16,0 0-16,-18 26 0,18-26 16,-20 25-16,20-25 0,-21 33 15,13-16-15,3 2 0,2-2 16,1 0-16,5-2 0,4-1 15,0-2-15,3-2 0,9-1 16,4-2-16,0-4 0,0-2 0,0-3 16,0-4-16,1 1 0,-2-1 15,3-5-15,-2-3 0,-5-1 16,-4 0-16,-6-6 0,-5-1 16,-3 1-16,-3 0 0,-5 2 15,-3 1-15,-2 4 0,-3 4 16,-6 3-16,-8 0 0,2 3 15,3 1-15,-2 6 0,0 4 16,3 1-16,6 2 0,0 2 0,6 3 16,6-3-16,2-1 0,1-1 15,0-3-15,1-1 0</inkml:trace>
  <inkml:trace contextRef="#ctx0" brushRef="#br0" timeOffset="215754.7325">8951 11158 0,'0'0'0,"0"0"0,0 0 15,0 0-15,0 0 0,0 0 16,0 0-16,0 0 0,-26 18 16,26-18-16,-22 28 0,10-12 15,-1 2-15,1 0 0,0 2 16,2-1-16,1 0 0,2 3 15,5-2-15,3-3 0,4-1 16,4-4-16,4-1 0,1-3 16,3-2-16,3-4 0,3-2 0,-1-3 15,-1-1-15,0-5 0,0-2 16,2-4-16,-1-1 0,0-3 16,1-4-16,-4 2 0,-4 0 0,-2 3 15,0 3-15,-5 1 16,-1 4-16,-3 2 0,-1 2 15,-2 1-15,-1 2 0,-4 5 0,-2 3 16,-1 2-16,-1 3 0,1 4 16,-1 3-16,0 1 0,2 0 15,1 1-15,3 0 0,2-1 16,2-2-16,6 1 0,5-1 16,0-7-16,2-3 0,-4-2 15,-2 0-15,-2-1 0</inkml:trace>
  <inkml:trace contextRef="#ctx0" brushRef="#br0" timeOffset="216176.1216">9418 11180 0,'0'0'0,"0"0"0,0 0 0,0 0 16,0 0-16,-15 25 0,15-25 15,-18 30-15,7-12 0,-1 0 16,-2 3-16,2-1 0,-2 0 0,1 4 15,3-1-15,1-6 0,2-3 16,1-2-16,2-2 0,-1-2 16,3-4-16,2-4 0,0 0 15,3-4-15,1-1 0,1-5 16,2-4-16,4-5 0,2-2 0,0 0 16,1-2-16,-1 1 15,0 2-15,4-3 0,0 5 16,0 3-16,-2 3 0,2 2 15,-1 2-15,1 2 0,-3 2 0,-1 4 16,-1 2-16,-3 1 0,0 1 16,0 3-16,0 4 0,-3 2 15,-1 1-15,-2 1 0,-1 1 16,2 0-16,-4 0 0,0 2 16,0 2-16,0-1 0,-3-2 15,2 0-15,0-2 0,1 0 0,0-2 16,5-3-16,-1-5 15,0 0-15,0-1 0,-1-1 16</inkml:trace>
  <inkml:trace contextRef="#ctx0" brushRef="#br0" timeOffset="216655.2609">10029 11352 0,'0'0'0,"0"0"0,0 0 16,0 0-16,0 0 0,9-24 15,-9 24-15,3-20 0,-2 9 0,-1-1 16,-1-1-16,-1 1 0,0 0 16,-4 2-16,-3 0 0,-2 1 15,-2 1-15,-1 2 0,-2 2 16,2 3-16,0 1 0,-7 5 16,-1 2-16,1 3 0,2 3 0,1 3 15,1 4-15,1 1 16,3 0-16,1 6 0,4 0 15,5-4-15,4-1 0,7-3 0,5-1 16,1-5-16,2-2 0,1-4 16,4-2-16,1-5 0,3-3 15,-2-3-15,0-3 16,-3-3-16,-1-2 0,-2-6 0,1-5 16,-1-2-16,1-1 0,1-9 15,-4-1-15,-1 2 0,-2 3 0,-1 0 16,-1 2-16,-4 6 15,-1 5-15,-2 3 0,0 1 16,-1 4-16,2 2 0,-2 4 0,0 1 16,-2 5-16,-1 3 0,-4 5 15,-4 5-15,-2 4 0,-1 4 16,-2 7-16,1 6 0,1 1 16,2-2-16,2 3 0,2 2 15,0 4-15,3-4 0,2 1 16,1-3-16,2-3 0,2-5 0,0-7 15,-2-4-15,0-4 0</inkml:trace>
  <inkml:trace contextRef="#ctx0" brushRef="#br0" timeOffset="228725.6361">9940 12322 0,'0'0'0,"0"0"16,0 0-16,0 0 0,0 0 0,0 0 15,28 5-15,-28-5 0,0 0 16,24-1-16,-24 1 16,0 0-16,28-2 0,-16 2 0,3 0 15,0 0-15,2 1 0,0-1 16,1 0-16,1 0 0,1 0 16,2 1-16,3 0 0,5 1 15,-3 1-15,5 0 0,2-2 16,-1 1-16,-1 0 0,10 0 15,1 0-15,-3 0 0,-2 0 0,2-1 16,3 0-16,-2 0 0,-2 1 16,9 0-16,3 1 0,-6 0 15,-3-2-15,4 1 0,3 0 16,-4 0-16,-2 1 0,9 1 16,1 0-16,-7-1 0,-5 0 0,3-2 15,2-1-15,-5 2 0,-5-1 16,4 0-16,3 0 0,-5-1 15,-5-1-15,3 1 0,4 0 16,-4 0-16,-3 1 0,1-2 16,3 0-16,-4 1 0,-1 0 15,-1 1-15,0-1 0,-1 0 16,1 0-16,2-1 16,1 1-16,0-1 0,-2-1 0,-2 1 15,1 0-15,-3 0 0,-2-1 16,0 0-16,-1-1 15,-4 3-15,1 1 0,0-1 0,0-1 16,-3 0-16,-3-1 0,-1 1 16,-2 1-16,-3 0 0,-2 3 0,-5-2 15,-3-1-15,0 0 0,0 0 16,1 2 0</inkml:trace>
  <inkml:trace contextRef="#ctx0" brushRef="#br0" timeOffset="237221.807">14285 12397 0,'0'0'0,"0"0"0,0 0 0,27 0 16,-15 1-16,4-1 15,1 0-15,5 0 0,4 0 16,7-1-16,1 0 0,-1-1 0,0 2 16,10 0-16,1 1 15,6 1-15,3 1 16,-6 1-16,-4-1 0,18-2 15,6-1-15,-3 0 0,-3 0 16,7 2-16,-2-1 16,-4 2-16,-2 0 0,9-3 15,-1-1-15,5 3 0,4 1 16,-11-1-16,-7 0 0,36 2 16,-1 3-16,-3-2 15,-3 0-15,-3-2 16,-1-1-16,2 2 15,2 1-15,-23-3 0,-17 1 0,2-1 0,0 1 16,4 1-16,3 0 0,2-2 16,3-1-16,-2 0 0,-2 0 15,2 0-15,-1-1 0,4 2 16,1 2-16,1-3 0,0 1 16,-13 0-16,-9 1 0,8-1 15,4-4-15,-3 4 0,-4-1 0,5 1 16,2 1-16,2-2 0,3-1 15,-3 0-15,0 0 0,-7 4 16,-3 1-16,4-3 0,4-1 16,-1-2-16,-2-1 15,2 4-15,3 1 0,-11-3 0,-6 0 16,4 2-16,3 3 16,5-3-16,2-1 0,-4 1 15,-3 0-15,-3-1 0,-1 0 0,1 0 16,2 0-16,-3-1 0,-2 0 15,1 1-15,1 2 0,-2 0 16,-1-3-16,1 0 0,4 0 16,-5 0-16,0-2 0,1 2 15,1 2-15,-18-2 0,2 1 0,6-1 16,4-1-16,-1 1 0,0 1 16,3 0-16,0 0 15,0 0-15,-2 1 0,3-1 0,0 0 16,0-1-16,-3-1 0,-1 0 15,-3 2-15,-2 3 0,0 2 16,-3-3-16,0-2 0,-1-1 16,-3-1-16,-1 3 0,-1 1 15,-6 0-15,-3 1 0,-4-2 16,-2 0-16,-2-1 0</inkml:trace>
  <inkml:trace contextRef="#ctx0" brushRef="#br0" timeOffset="250405.3121">16182 11518 0,'0'0'0,"0"0"16,0 0-16,0 0 0,0 0 0,0 0 15,0 0-15,-25 3 0,25-3 16,0 0-16,-29 13 0,29-13 0,-21 16 15,11-6-15,0 2 16,-1 2-16,0 1 0,-1 4 0,-1 2 16,-1 3-16,1 1 0,-1 13 15,1 3-15,5 1 0,4 0 16,4 12-16,4 0 0,4-2 16,4-3-16,9 4 0,6-4 15,4-6-15,2-4 0,15 1 16,5-4-16,-1-6 0,1-4 0,10-1 15,0-7-15,-2-3 16,-2-4-16,3-10 0,2-5 0,-6-5 16,-1-3-16,18-7 0,-12 0 15,-11-12-15,-10-8 0,-1-1 16,-2-1-16,-12 0 16,-6-3-16,-7-7 0,-5-4 0,-2 6 15,-3 4-15,-7-4 0,-6-4 0,-2 6 16,-1 3-16,-11-2 15,-7-2-15,-4 10 0,-2 7 16,-6-5-16,-5-2 0,1 8 0,-1 5 16,-9 4-16,-4 4 0,-1 3 15,2 1-15,-4 6 0,0 4 16,3 7-16,3 6 0,-4 5 16,-2 4-16,5 2 0,4 4 15,10 0-15,7 0 0,10-8 0,10-4 16,4-5-16</inkml:trace>
  <inkml:trace contextRef="#ctx0" brushRef="#br0" timeOffset="250789.0365">15945 10931 0,'0'0'0,"0"0"0,0 0 15,0 0-15,0 0 0,25 2 16,-25-2-16,21 4 0,-21-4 16,30 4-16,-8-2 0,-1 2 15,-1-1-15,3 0 0,3-1 16,2 1-16,0-2 0,8 1 0,0 0 15,-5 0-15,-4-1 0,-5 0 16</inkml:trace>
  <inkml:trace contextRef="#ctx0" brushRef="#br0" timeOffset="251004.8023">16880 10986 0,'0'0'0,"0"0"15,23-4-15,-23 4 0,31-3 0,-12 2 16,1-1-16,7-3 0,0 1 16,1-1-16,0 1 0,-5 0 15,-3 0-15,-4 1 0</inkml:trace>
  <inkml:trace contextRef="#ctx0" brushRef="#br0" timeOffset="251238.6695">17064 10744 0,'0'0'0,"0"0"16,0 0-16,0 0 0,0 0 0,0 0 15,0 0-15,0 0 0,0 0 16,9 31-16,-9-31 0,-1 29 16,1-29-16,-4 38 0,2-15 15,0 1-15,-1-1 0,0 4 16,1 1-16,-2 1 0,-2-4 16,1-4-16,0-5 0,2-1 0</inkml:trace>
  <inkml:trace contextRef="#ctx0" brushRef="#br0" timeOffset="251388.4028">16880 11291 0,'0'0'0,"0"0"16,0 0-16,0 0 0,32-12 0,-32 12 16,33-19-16,-12 7 0,3 0 15,1-1-15,3 0 0,2-3 16,-5 4-16,-4 1 0</inkml:trace>
  <inkml:trace contextRef="#ctx0" brushRef="#br0" timeOffset="251592.7792">17492 10669 0,'0'0'0,"0"0"0,0 0 16,0 0-16,0 0 0,0 0 0,0 0 16,23 18-16,-23-18 0,0 0 15,16 20-15,-16-20 0,0 0 16,0 0-16,17 18 0,-15-15 16</inkml:trace>
  <inkml:trace contextRef="#ctx0" brushRef="#br0" timeOffset="251789.0041">17347 10803 0,'0'0'0,"0"0"0,0 0 16,0 0-16,0 0 0,-11 27 15,11-27-15,-8 20 0,8-20 0,-8 23 16,3-11-16,1-1 0,-2-3 15,2 0-15,-1-1 0,2-1 16</inkml:trace>
  <inkml:trace contextRef="#ctx0" brushRef="#br0" timeOffset="252075.2298">17367 10840 0,'0'0'0,"0"0"0,0 0 15,0 0-15,32 0 0,-32 0 0,29-1 16,-29 1-16,36-3 0,-14 1 16,2 1-16,1-2 0,-1 0 15,9 0-15,1 0 0,-3-1 16,-3 1-16,-3 1 0,-2 1 16,-2 0-16,-2 1 0,-3 0 15,-1 1-15,-4-1 0,-3 1 16,-3 1-16,-4 2 0,-2 1 0,-1 0 15,-4 1-15,-2 1 16,-3 2-16,-2 1 0,-2-1 0,-3 2 16,2 1-16,0-2 0,3-1 15,2-1-15,2-2 0</inkml:trace>
  <inkml:trace contextRef="#ctx0" brushRef="#br0" timeOffset="252288.4148">17691 11027 0,'0'0'0,"0"0"0,0 0 15,0 0-15,0 0 0,0 0 16,0 0-16,-20 15 0,20-15 16,-21 14-16,21-14 0,-32 19 15,16-9-15,-1-1 0,1 1 16,-1 0-16,2-2 0,0 0 0,2-3 15,2 0-15,1-2 0,1 1 16</inkml:trace>
  <inkml:trace contextRef="#ctx0" brushRef="#br0" timeOffset="252738.828">17436 11022 0,'0'0'0,"0"0"16,0 0-16,0 0 0,0 0 0,0 0 16,-6 25-16,6-25 0,0 0 0,-16 32 15,16-32-15,-11 33 16,6-16-16,1 0 0,0 1 16,1-1-16,0 0 0,0-1 15,2-2-15,1 0 0,2-1 0,4 2 16,2-1-16,-2-4 0,3-2 15,3 3-15,1 1 16,2-2-16,-1-2 0,6 0 0,5-2 16,0 0-16,-1 0 0,5-1 15,3-3-15,-1 0 0,1-4 16,9 4-16,1-1 0,-4 0 16,-4-1-16,-4 0 0,-3-2 15,-4 0-15,-2 2 0,-1 0 16,-1 0-16,-5 2 0,-3-2 0,-2 0 15,-1 0-15,-3 1 0,0-1 16,-2 0-16,0 0 16,-1 0-16,1-1 0,-3-4 0,-3-1 15,1-3-15,0 1 0,1-7 16,1-5-16,-1-1 0,1 3 0,0 3 16</inkml:trace>
  <inkml:trace contextRef="#ctx0" brushRef="#br0" timeOffset="254645.7108">21620 12442 0,'0'0'0,"0"0"16,0 0-16,0 0 0,25-1 0,-25 1 15,28-1 1,-9 1-16,2 0 0,4 1 15,3 0-15,8 1 16,8-1-16,9 0 0,-2 0 0,18-1 16,8 0-16,5 1 0,-7 1 0,17-1 15,1-2-15,-2 1 16,-14 1-16,33 2 0,-8 0 16,-22 1-16,-15 0 0,-15-1 15,-12-2-15,-13 2 0,-11-1 0,-5 0 16,-3 0-16,-1-1 15</inkml:trace>
  <inkml:trace contextRef="#ctx0" brushRef="#br0" timeOffset="255955.4887">21818 10985 0,'0'0'16,"0"0"-16,0 0 0,0 0 0,0 0 15,-18-19-15,18 19 0,0 0 16,-30-3-16,18 6 0,-1 2 15,-1 3-15,-1 2 0,-2 2 16,-3 4-16,-4 10 0,0 2 0,0 6 16,-1 6-16,-5 11 15,1 0-15,4-1 0,1 1 16,1 2-16,5-5 0,4-8 0,1-7 16,4-1-16,1-8 0,3-8 15,2-3-15,0-5 0,1-1 16,-2-3-16,1-3 0,-4-2 15,-1 0-15,-6-6 16,-3-6-16,-3-9 0,-1-7 16,2 2-16,3 1 0,2 4 15,3 5-15,3 3 0</inkml:trace>
  <inkml:trace contextRef="#ctx0" brushRef="#br0" timeOffset="256105.7978">21094 11242 0,'0'0'15,"0"0"-15,0 0 0,0 0 0,32-11 16,-32 11-16,42-5 0,-16 2 15,0 1-15,5 0 0,4 1 16,11 0-16,-1-1 0,11-1 16,0 0-16,-2 1 0,-1 0 15,4 0-15,-4-2 0,-12 1 16,-9 0-16,-7 2 0</inkml:trace>
  <inkml:trace contextRef="#ctx0" brushRef="#br0" timeOffset="256305.4112">22094 11234 0,'0'0'0,"0"0"15,0 0-15,0 0 0,0 0 16,0 0-16,-8 22 0,8-22 16,-13 23-16,13-23 0,-15 31 15,5-14-15,-1 1 0,0-1 16,0-1-16,0-2 0,1-2 15,1-1-15,4-2 0,1-3 0,1 0 16,0-2-16</inkml:trace>
  <inkml:trace contextRef="#ctx0" brushRef="#br0" timeOffset="256452.6302">22221 10955 0,'0'0'0,"0"0"0,0 0 16,0 0-16,28 10 0,-28-10 0,18 13 16,-9-4-16,-1 2 0,-1-1 15,-2-1-15,1-2 0</inkml:trace>
  <inkml:trace contextRef="#ctx0" brushRef="#br0" timeOffset="256821.9799">22347 11185 0,'0'0'0,"0"0"16,0 0-16,0 0 0,-13 29 0,13-29 16,-17 30-16,7-12 0,-2 2 15,0-1-15,0 2 0,1-3 16,0-1-16,0 1 0,1-1 16,2-4-16,1-2 0,2-2 15,2-2-15,0-3 0,3-4 16,0 0-16,6-6 0,2-1 15,2-3-15,2-3 0,3-4 16,6-4-16,1-1 0,4 0 0,1 2 16,5 0-16,-2 5 0,-2 0 15,0 0-15,-1 4 0,-2 4 16,-2 2-16,-2 3 0,-2 1 16,-3 3-16,-3 3 0,-2 4 15,-2 3-15,-1 1 0,-4 3 16,0 2-16,-3 1 0,-1 2 0,-1-1 15,-1 2-15,-3-3 0,0-1 16,-1 1 0,1 0-16,0-3 15,1-3-15,0-3 0</inkml:trace>
  <inkml:trace contextRef="#ctx0" brushRef="#br0" timeOffset="257305.1996">23078 11343 0,'0'0'0,"0"0"0,0 0 16,21-13-16,-21 13 0,13-13 15,-6 3-15,-2-1 0,0-1 0,-2-1 16,0 0-16,-1 1 16,-1 0-16,-3 3 0,-2-1 15,-4 2-15,-2 1 0,-5 0 16,-4 3-16,0 2 0,1 3 0,-6 3 15,-3 3-15,1 4 16,2 2-16,-4 8 0,1 5 0,4-1 16,3-1-16,6-1 0,4-1 15,4-3-15,4-2 0,4-2 16,4-1-16,5-4 0,4-3 16,6-2-16,6-3 0,-4-1 15,-1-1-15,0-4 0,1-3 16,0-1-16,0-2 0,-1-5 15,-1-3-15,-2 0 0,-3 1 0,-1-1 16,-3 2-16,-4 4 0,-2 1 16,-1 4-16,-1 1 0,0 2 15,-2-1-15,-2 5 0,0 0 16,-4 7-16,2 0 0,0 4 16,-1 3-16,-1 1 0,1-1 0,1 1 15,1-1-15,1 0 0,0 1 16,2-2-16,1-1 15,1-2-15,0 0 0,3-5 16,2-2-16,-3-2 0,0 1 0,-1-1 16</inkml:trace>
  <inkml:trace contextRef="#ctx0" brushRef="#br0" timeOffset="257605.5972">23610 10971 0,'0'0'15,"0"0"-15,0 0 0,0 0 0,-5 22 16,5-22-16,-13 26 0,3-8 16,-2 3-16,-2 6 0,-1 4 15,1 1-15,-1 0 0,-2 6 16,0-1-16,0 2 0,4-4 0,3-3 15,3-3-15,1-4 16,2-3-16,4-6 0,3-2 0,4-3 16,3-4-16,3-5 15,3-2-15,3-5 0,4-3 16,1 0-16,-4 2 0,-4 0 0</inkml:trace>
  <inkml:trace contextRef="#ctx0" brushRef="#br0" timeOffset="260305.7532">26316 12380 0,'0'0'0,"0"0"0,0 0 0,0 0 16,23-3-16,-23 3 0,0 0 16,29 3-16,-16-2 0,3 0 15,4-1-15,0 1 0,0 1 16,2-2-16,1 1 0,7-1 15,0 1-15,0 0 0,4 1 16,1-1-16,3 0 16,-2 0-16,-3 0 0,11 0 15,3 1-15,-3 1 0,-2 0 0,10-1 16,1 1 0,0-2-16,0-1 0,6 1 0,-2 1 15,-3 1-15,-3 0 0,0-1 16,0 0-16,-4-1 0,0-1 0,1 1 15,2 0-15,-2 1 0,2 3 16,8-3-16,1 0 0,-3-1 16,-1 0-16,0 1 0,1-1 15,-2 2-15,-1-2 0,0 1 16,0-1-16,0 1 0,-1 0 16,25 3-16,-3-1 0,-10 0 0,-7-1 15,-3 2-15,-1 1 16,-1-1-16,-1 0 0,-2-2 15,1 1-15,-2 0 0,0 0 0,-4 4 16,-2 3-16,0-6 0,1-5 16,2 2-16,0 4 0,-15-3 15,2-1-15,1 0 0,4 1 16,0-2-16,-1 0 0,4 0 16,2 0-16,-3-1 0,0 1 15,1 1-15,0-1 0,-1-1 0,0-3 16,-2 3-16,1 1 15,-2 1-15,-1 1 0,-2-2 0,-2-1 16,0 0-16,-1-3 0,-4 2 16,2 1-16,-4-1 0,-2-1 15,1 1-15,2 0 0,-3 0 16,-3 1-16,0-1 0,-1 0 16,-5 1-16,-1-2 0,-2 1 15,-1 2-15,0-1 0,0 2 0,-4-4 16,1 2-16,-3-1 0,-1 1 15,-2 0-15,0 0 0,-2 3 16,-3-5-16,2 2 0,0-1 16,1 1-16</inkml:trace>
  <inkml:trace contextRef="#ctx0" brushRef="#br0" timeOffset="288624.0864">2709 13312 0,'0'0'0,"0"0"16,0 0-16,0 0 0,0 0 0,0 0 15,0 0-15,0 0 0,0 0 16,0 0-16,0 0 0,25 2 0,-25-2 16,0 0-1,0 0-15,0 0 0,33 0 0,-33 0 16,24 1-16,-24-1 0,29 0 0,-14-1 15,1 1-15,0 0 0,3 0 16,3 0-16,4-2 16,-3 2-16,2 2 0,9-2 15,4-2-15,-4 2 0,-2 0 0,3 2 16,6-1-16,3 0 0,-3-1 0,3 0 16,-1 2-16,0-2 15,-2 0-15,6 3 0,4 1 16,2-1-16,-5-1 0,0 1 15,-1 1-15,9 2 0,-2-2 0,-2-1 16,1-2 0,0 2-16,-2 0 0,-4 1 0,1-1 15,6 2-15,-5-1 0,1 0 0,-2-1 16,-1-2-16,-3-2 0,4 3 16,4 1-16,-8-1 15,-5 0-15,1-1 0,3-1 0,-2 1 16,-1-1-16,3 0 15,4 0-15,-8 1 0,-5 0 0,-1-1 16,0 0-16,-1 0 0,-3 0 16,-5 0-16,-1-1 15,-6 2-15,-2 0 0,-3 1 0,-2-1 16,-3-1-16,-2-1 0,-5 1 16,-6-4-16,1 2 0,2 1 15,0 0-15</inkml:trace>
  <inkml:trace contextRef="#ctx0" brushRef="#br0" timeOffset="293624.5297">6301 13162 0,'0'0'0,"0"0"15,0 0-15,0 0 0,0 0 16,0 0-16,0 0 0,0 0 16,0 0-16,0 0 0,0 0 15,0 0-15,27 9 0,-27-9 16,0 0-16,28 9 0,-28-9 15,25 7-15,-10-4 16,1 0-16,1 0 0,4 0 0,-1 0 16,2-1-16,1 0 0,3 0 15,1-1-15,9 1 0,-2-2 16,2 1-16,3 1 0,-2-1 0,2 0 16,9 1-16,2-1 15,-1 1-15,-3 0 0,13-2 0,-1 0 16,-2 0-16,-1 0 0,1 0 15,2-1 1,4 0-16,5-1 0,1 1 0,-7-1 16,7 1-16,-1 0 15,-8 1-15,-8-1 0,1 0 0,0-1 16,-7 1-16,-5-1 0,0 2 16,-1 0-16,-2 1 0,-6 0 0,1 0 15,0 0-15,-3-3 0,-1 0 16,2 3-16,0 2 15,-7-3-15,-5-3 0,3 2 0,1-1 16,-2 1-16,-2 1 0,2-1 16,-2 0-16,-3 0 0,-3-1 15,-2 1-15,-1 0 0,-3 0 16,0 1-16,-4 1 0,-2-1 16,-3-1-16,-3-3 0,2 1 15,0 0-15,1 0 0</inkml:trace>
  <inkml:trace contextRef="#ctx0" brushRef="#br0" timeOffset="306081.7721">9721 13128 0,'0'0'0,"0"0"0,0 0 16,0 0-16,0 0 0,0 0 0,0 0 16,0 0-16,0 0 0,0 0 15,27-11-15,-27 11 0,0 0 16,22-4-16,-22 4 0,23-1 16,-11 2-16,4 0 0,1-1 15,2 1-15,1-1 0,2 0 16,2 0-16,4 2 0,3 0 15,12 0-15,2 0 0,-2-2 16,-1 0-16,11 0 0,2 1 0,9 0 16,-1-1-16,4 1 15,4 2-15,-3-3 0,-3 0 0,12 0 16,0 1-16,9 1 0,-3 0 16,-3 0-16,0 2 0,25 2 15,-12 1-15,-3-4 0,0-1 16,-9 1-16,-3-2 0,-2 2 15,0 0-15,-4-2 0,-1 1 0,1 0 16,0-1-16,-2 3 0,-2 0 16,1 3-16,0-2 15,-3-1-15,-2-2 0,1-5 0,1-4 16,-6 7-16,-5 2 0,3 0 16,2 1-16,-4-3 0,-2-2 15,-3 3-15,-1 1 16,-7 1-16,-3 1 0,-1-4 0,-1-2 15,-1 1-15,-2 1 0,2 0 0,0 0 16,-4-1-16,-3-2 0,4 1 16,2 0-16,-5 2 0,-4 3 15,-1-1-15,2 1 0,-11-3 16,4-1-16,-2 1 0,-1 2 16,-3-3-16,-2 0 0,2 3 15,0 1-15,-1 0 0,1-1 0,-4-1 16,-1-1-16,-3 2 0,-1-1 15,-1 0-15,0-2 16,-3 1-16,-2 0 0,-4 0 16,-6 0-16,-2-1 0,-3-3 0,5 2 15,2 0-15,1 0 0</inkml:trace>
  <inkml:trace contextRef="#ctx0" brushRef="#br0" timeOffset="316306.7875">15054 12998 0,'0'0'0,"0"0"16,0 0-16,0 0 0,0 0 0,9-28 15,-9 28-15,8-20 0,-5 9 0,0 1 16,2-1-16,-1 0 16,-1 0-16,1-1 0,-1 1 15,0 2-15,-1 0 0,0 1 16,-1 1-16,0 1 0,-1 2 16,0 4-16,-4 1 0,2 2 15,-1 1-15,0 1 0,-2 3 16,1 2-16,1 2 0,-2 4 0,1 1 15,0 1-15,1 1 0,0 7 16,1 2-16,0-3 0,2 0 16,3-4-16,1-2 0,2-3 15,-1-5-15,4-2 0,3 0 16,2-5-16,3 0 0,2-6 16,2-4-16,0-2 0,0-1 15,4-5-15,-2-3 0,-1-2 16,-1-2-16,0-4 15,1-5-15,-2 4 0,-1 3 0,-4 5 16,-2 3-16,-3 4 0,-1 2 16,-3 4-16,-3 2 0,-3 3 15,0 7-15,-5 4 16,-1 6-16,0 2 0,0 5 16,-1 4-16,3-1 0,1 0 0,2-2 15,4-3-15,2-3 16,6-2-16,3-2 0,2-3 0,0-3 15,3-5-15,1-2 16,3-5-16,2-3 0,1-4 0,-1-3 16,-3-3-16,-3 0 0,3-6 15,-1-4-15,-2-1 0,-3-2 16,-3 1-16,-3-1 0,-3 4 0,-3 2 16,-4 4-16,-2 2 15,-2 5-15,-2 3 0,-3 3 16,0 3-16,-1 3 0,0 3 15,-2 2-15,-1 3 0,2-1 16,2 0-16,1-2 0,1 0 0,2-2 16</inkml:trace>
  <inkml:trace contextRef="#ctx0" brushRef="#br0" timeOffset="316541.4191">16095 12855 0,'0'0'0,"0"0"15,0 0-15,0 0 0,0 0 0,0 0 16,0 0-16,0 0 0,0 0 16,-18 27-16,18-27 15,-20 27-15,8-11 0,-1 0 0,-1 1 16,0 1-16,2 0 0,2-1 16,3-2-1,2-4-15,4-3 0,1-3 16,1-2-16,1-4 0,2-3 0,0-4 15,1 0-15,0-2 0,-1 3 16,0 0-16</inkml:trace>
  <inkml:trace contextRef="#ctx0" brushRef="#br0" timeOffset="316689.4647">16134 12611 0,'0'0'0,"0"0"0,0 0 0,0 0 15,0 0-15,0 0 0,0 0 16,0 0-16,20 15 0,-20-15 15,0 0-15,25 21 0,-25-21 0,25 17 16,-10-8-16,-1-1 0,-2-1 16,-2-1-16</inkml:trace>
  <inkml:trace contextRef="#ctx0" brushRef="#br0" timeOffset="317030.9318">16401 12896 0,'0'0'0,"0"0"0,0 0 16,-13 20-16,13-20 0,-14 23 0,3-8 15,-1 0-15,-1 0 0,-3 6 16,-1-1-16,3-2 0,2-4 16,2-1-16,2-3 0,2-1 15,0-2-15,3-3 0,3-4 16,2-1-16,5-4 0,1-5 16,2-3-16,1-1 0,2 1 0,3-2 15,4-4-15,2 1 0,3-1 16,5 0-16,0 3 0,0 4 15,-1 4-15,1 2 0,-1 1 16,-4 2-16,-3 4 0,-4 5 16,-3 4-16,-3 2 0,-2 3 15,-3 2-15,-3 1 0,-3 3 16,-2 3-16,-2-1 0,-2 2 16,-1-3-16,1-1 0,-1 0 15,1-2-15,1-3 0,2-4 0,3-6 16,1-3-16,1-2 0,-1 1 15,-2-2-15</inkml:trace>
  <inkml:trace contextRef="#ctx0" brushRef="#br0" timeOffset="317278.0575">17455 12662 0,'0'0'0,"0"0"15,0 0-15,0 0 0,-22 23 16,6-8-16,-6 6 0,-3 1 16,-1 3-16,-13 10 0,-3 3 15,2 5-15,0 4 0,-5 6 16,-5 6-16,9-8 0,8-7 0,2 0 16,6-7-16,6-9 0,5-7 15,7-6-15,7-3 16,4-7-16,2-4 0,0-1 0,-2 2 15,-1-2-15</inkml:trace>
  <inkml:trace contextRef="#ctx0" brushRef="#br0" timeOffset="317657.1318">17514 12980 0,'0'0'0,"0"0"15,0 0-15,0 0 0,15 16 16,-15-16-16,23 12 0,-7-8 0,0 1 16,5-1-16,3-2 15,2 1-15,1-2 0,10-2 0,-1 0 16,-2-2-16,-2-1 0,1-3 16,-4 0-16,-6-3 0,-4-3 15,-4-2-15,-3-1 0,-5-2 16,-4 0-16,-6 0 0,-5 0 15,-6 3-15,-5 3 0,-7 5 16,-5 2-16,-2 5 16,-1 4-16,3 3 0,1 2 0,-4 7 15,2 4-15,5 2 0,5 4 16,9 0-16,7 2 0,7 1 16,5-1-16,5-3 15,4-3-15,8-1 0,7-3 0,6-2 16,7-3-16,-10-2 0,-8-2 15,-5-4-15</inkml:trace>
  <inkml:trace contextRef="#ctx0" brushRef="#br0" timeOffset="318106.5197">18636 12992 0,'0'0'0,"0"0"15,0 0-15,0 0 0,0-24 16,0 24-16,-2-18 0,2 18 15,-6-21-15,1 10 0,-2 0 16,-2 1-16,-2 2 0,-3 1 16,-3 2-16,-5 3 15,-5 4-15,-1 3 0,1 0 16,-12 11-16,-2 4 0,5 1 0,3 2 16,-2 9-16,-1 8 15,9-4-15,6-5 0,8-3 0,5-3 16,6-3-16,5-2 0,11-6 15,9-3-15,1-4 0,-1-2 16,9-7-16,6-4 16,-4-4-16,-3-1 0,5-6 0,3-4 15,-5-3-15,-3-1 0,1-4 16,-4 1-16,-6 6 0,-4 5 0,-6 3 16,-3 5-16,-3-1 15,-1 2-15,-4 6 0,-1 2 16,-4 6-16,1 0 0,-2 4 0,-3 4 15,0 3-15,1 1 0,1 4 16,-1 3-16,3-4 0,1-2 0,1 1 16,4 1-16,1-2 15,1-4-15,7 0 0,6-3 16,-1-5-16,2-4 0,-4 0 0,-3 0 16,-2-2-16</inkml:trace>
  <inkml:trace contextRef="#ctx0" brushRef="#br0" timeOffset="318430.3206">19039 13005 0,'0'0'0,"0"0"0,0 0 0,-15 21 0,15-21 16,-16 25-16,4-6 16,0 0-16,-1 1 0,-2 6 15,0 0-15,2-4 0,0-1 0,2-4 16,3-3-16,5-3 15,3-4-15,4-10 16,4-7-16,2-7 16,1-5-16,1-1 0,0 0 0,6-6 15,1 0-15,-4 5 0,-2 5 16,0 2-16,-3 5 0,-3 3 16,0 2-16,-1 1 0,1 1 15,-1 5-15,1 3 0,0 1 0,2 3 16,0 0-16,4-3 0,3 2 15,4 1-15,-4-3 0,-1 1 16,-3-1-16</inkml:trace>
  <inkml:trace contextRef="#ctx0" brushRef="#br0" timeOffset="318789.9428">19452 12979 0,'0'0'0,"0"0"16,0 0-16,-7 17 0,7-17 0,-12 25 16,2-6-16,-2 0 15,-2 1-15,-1-1 16,2 2-16,1-3 0,2-1 0,-1 1 16,2-3-16,2-4 15,0-1-15,5-5 0,2-5 16,3-1-16,1-6 0,3-3 15,2-3-15,2-4 0,1-4 0,3-2 16,4-2-16,1 1 0,1 2 16,4-2-16,1 3 0,-3 5 15,-2 5-15,-1 2 0,-2 6 16,-1 3-16,-1 3 0,-2 6 16,-2 3-16,-3 3 0,-3 4 0,-6 7 15,-4 5 1,-2 4-16,0 3 0,0-3 0,3-3 15,0-1-15,-1-7 0,2-6 16</inkml:trace>
  <inkml:trace contextRef="#ctx0" brushRef="#br0" timeOffset="323442.0475">20338 13003 0,'0'0'16,"0"0"-16,0 0 0,0 0 16,0 0-16,0-20 0,0 20 15,0 0-15,0 0 0,0 0 0,-4-20 16,4 20-16,0 0 0,0 0 15,-21 2-15,21-2 0,-20 15 16,20-15-16,-25 32 0,10-13 16,1 2-16,1 2 15,1 1-15,1 4 0,3-3 0,5-3 16,1-2-16,5-3 0,2-2 16,6-4-1,6-5-15,8-8 16,8-6-16,1-4 15,2-4-15,1 0 0,-4-1 0,0-5 16,-3-2-16,-6 3 0,-4-1 16,-3 7-16,-5 4 0,-3 4 0,-4 1 15,-2 5-15,0 2 16,-3 4-16,-1 4 0,-2 4 16,0 4-16,1 2 0,1 1 0,1 1 15,2 0 1,6 0-16,4-4 0,5-3 0,7-3 15,-1-4-15,-1-3 0,3-1 0,4-5 16,-1-1-16,1-3 0,-2-3 16,-1-2-16,-1-1 0,-1-1 15,2-12-15,-1-5 16,-9 6-16,-4 2 0,-3-3 16,-5 0-16,-3 3 0,-2 2 0,-5 3 15,-4 3-15,-3 6 0,-1 3 16,2 5-16,1 3 0,1 4 15,2 2-15,3 1 0,2 0 16,-1-2 0,2 0-16,0-3 0</inkml:trace>
  <inkml:trace contextRef="#ctx0" brushRef="#br0" timeOffset="323889.7733">21609 13119 0,'0'0'0,"0"0"16,0 0-16,4-19 0,-4 19 0,-3-23 16,-1 8-1,-5 1-15,-4-2 0,-1 2 16,-2 1-16,-8-1 0,-3 1 16,1 3-16,1 4 0,-5 5 15,-5 3-15,2 3 0,1 3 0,-8 10 16,-1 7-16,7-1 0,4 0 0,3 6 15,7-1-15,5-1 16,7-2-16,11-2 0,10-2 16,4-6-16,1-3 0,11-5 15,7-3-15,0-4 0,-2-3 0,11-5 16,5-5-16,-8 0 16,-6-2-16,4-6 0,2-6 15,-8 1-15,-4-1 0,-5 2 0,-6 4 16,-9 7-16,-4 3 0,-3 3 15,-1 3-15,-5 1 0,-2 3 0,-4 6 16,-3 4-16,0 2 0,1 2 16,0 5-16,0 2 15,2-1-15,2-3 0,4 2 16,4 2-16,3-6 0,3-2 0,6 0 16,5 1-16,-6-6 0,0-2 15,-2-2-15,-2 0 0,-2-1 16</inkml:trace>
  <inkml:trace contextRef="#ctx0" brushRef="#br0" timeOffset="324201.1316">21963 12983 0,'0'0'0,"0"0"0,0 0 15,0 0-15,-16 21 0,16-21 0,-18 32 16,9-13-16,0 4 0,2 0 15,0 1-15,2-1 0,0-2 0,3 4 16,2-4-16,1-3 16,2-3-16,5-3 0,3-3 15,2-3-15,2-5 0,-1-2 16,0-4-16,1-4 0,-1-5 0,3-5 16,1-5-16,4-7 0,0-2 15,-2-1-15,-1-1 16,-4 4-16,-2 3 0,-1-1 0,-2 5 15,-3 5-15,-1 4 0,-2 2 16,0 4-16,-2 3 0,-1 3 0,-1 3 16,-3 1-16,3-1 15,-3 3-15,3-3 0</inkml:trace>
  <inkml:trace contextRef="#ctx0" brushRef="#br0" timeOffset="324556.6347">22186 13196 0,'0'0'0,"0"0"0,0 0 16,0 0-16,26 8 0,-26-8 0,25 2 15,-25-2-15,29 1 0,-10-3 16,2 0-16,1-2 0,0-1 0,0-2 16,-1 0-16,5-4 0,-3-1 15,-1-1-15,-1-1 16,-3-1-16,-1-1 0,-5 1 15,-2 1-15,-3 0 0,-4 0 0,-4 1 16,-5 1-16,-3 3 0,-3 2 16,-4 3-16,-3 4 0,-2 1 15,-1 4-15,-1 3 0,0 3 16,-6 7-16,2 3 0,3 1 16,6 1-16,4 0 0,6-1 0,7 0 15,5 1-15,5-3 0,4-1 16,8-3-16,6-3 0,11 0 15,3-1-15,6-5 16,5-4-16,-11 1 0,-9-3 0,-7 1 16</inkml:trace>
  <inkml:trace contextRef="#ctx0" brushRef="#br0" timeOffset="324891.157">23158 13043 0,'0'0'0,"0"0"15,0 0-15,0 0 0,0 0 0,-22-17 16,22 17-16,-37-5 16,16 4-16,-5 0 0,-1 1 0,-1 2 15,1 1-15,-6 3 16,2 2-16,3 1 0,4-1 16,5 3-16,6 2 0,5 1 15,6 0-15,7 1 0,4 2 16,9 0-16,6 2 0,4 2 15,-4-4-15,-2 0 0,-1-1 16,-3-3-16,-3-2 0,-6-1 16,-5 0-16,-4-2 0,-3-1 15,-10 0-15,-8-1 0,-2 0 16,-1 0-16,-6-1 0,-3 0 16,2 0-16,1-1 0,1-2 0,7-3 15,5 1-15,4 0 0,1 0 16</inkml:trace>
  <inkml:trace contextRef="#ctx0" brushRef="#br0" timeOffset="325207.0018">23861 12823 0,'0'0'0,"0"0"16,0 0-16,0 0 0,0 0 0,-29 25 16,13-10-16,-2 4 0,-4 2 15,-6 6-15,-4 6 0,-10 12 16,1 0-16,-11 15 0,-2 3 15,-2 3-15,10-8 0,-5 3 16,4-6-16,7-10 0,7-7 16,3-3-16,8-5 15,6-11-15,5-8 0,4-4 0,2-1 0,1-2 16</inkml:trace>
  <inkml:trace contextRef="#ctx0" brushRef="#br0" timeOffset="325573.2422">23998 12978 0,'0'0'0,"0"0"16,0 0-16,0 0 0,0 0 0,-13 29 16,13-29-16,-19 35 0,5-13 15,-1 0-15,-2 4 0,2-1 16,1 0-16,0 3 0,2-4 15,2-3-15,2-3 0,2-3 16,0-1-16,3-4 0,1-2 0,3-4 16,2-3-16,3-5 15,2-3-15,3-4 0,4-5 16,-1-3-16,0-1 0,2-4 0,0-2 16,3-3-16,-2 4 15,-4 6-15,-2 3 0,-1 3 16,-1 3-16,1 5 0,0 3 0,-1 2 15,0 3-15,-1 3 0,0 4 16,1 0-16,-1 1 0,0-2 16,-1-1-16,-2-2 15</inkml:trace>
  <inkml:trace contextRef="#ctx0" brushRef="#br0" timeOffset="325940.2815">24444 13101 0,'0'0'0,"0"0"0,0 0 0,0 0 15,-17 18-15,17-18 0,-24 20 16,10-8-16,-2 3 0,1 3 16,-1 2-16,3-1 0,2-1 0,2 6 15,6 0-15,3-4 16,3-2-16,7-5 0,6-3 15,3-5-15,6-5 0,1-3 16,3-2-16,3-3 0,-1-3 0,-3-5 16,0-2-16,-3-3 0,-3 0 15,-2-6-15,-6-1 0,-4 1 16,-4 1-16,-7 3 0,-6 2 16,-3 4-16,-3 3 0,-9 5 15,-7 3-15,6 6 16,0 3-16,-5 4 0,2 2 0,3 4 15,2 2-15,5-1 0,5-2 16,3-3-16,1-1 0,2-2 16</inkml:trace>
  <inkml:trace contextRef="#ctx0" brushRef="#br0" timeOffset="326323.0441">24974 13032 0,'0'0'0,"0"0"0,0 0 16,0 0-16,0 0 0,-18 30 16,18-30-16,-21 33 0,9-16 0,-2 5 15,-3 1-15,3 0 16,2 0-16,0 4 0,4-2 16,4-2-16,3-1 0,6 0 15,6-3-15,0-6 0,2-3 0,11-6 16,4-6-16,1-2 0,-2-1 15,2-6-15,1-3 0,-3-3 16,0-4-16,4-8 0,1-5 16,-6 4-16,-4 2 0,-3 4 15,-2 3-15,-8 4 0,-3 3 0,-3 3 16,0 1-16,-3 4 0,0 6 16,-8 6-16,-2 7 0,-1 3 15,-1 2-15,-3 5 0,1 5 16,2-1-16,2-1 0,4 5 15,5-1-15,5-4 0,1-4 0,8-4 16,5-1-16,-4-6 16,-3-2-16,-2 0 0</inkml:trace>
  <inkml:trace contextRef="#ctx0" brushRef="#br0" timeOffset="326673.2274">25530 13143 0,'0'0'0,"0"0"0,0 0 16,-19 25-16,10-13 0,-1 4 15,0 1-15,-3 6 0,1 0 0,0-3 16,1-2-16,2-1 16,3-3-16,3-3 0,2-3 15,1-4-15,0-4 0,4 0 0,1-5 16,0-2-16,2-2 0,4-5 15,4-6-15,2-1 0,1 0 16,0 1-16,1 1 0,4-2 16,-1 3-16,-1 4 0,-2 2 15,-2 2-15,-2 3 0,-1 3 16,2 5-16,-4 3 0,-2 3 0,-3 3 16,-1 2-16,-3 1 15,0 3-15,-5 3 0,-1 1 0,-4 5 16,0 0-16,0 2 0,1 2 15,0-5-15,2-5 0,0-3 16</inkml:trace>
  <inkml:trace contextRef="#ctx0" brushRef="#br0" timeOffset="327124.4445">26180 13203 0,'0'0'0,"0"0"15,0 0-15,0 0 0,0 0 16,-13-24-16,3 17 0,-1 0 16,0 3-16,-3 1 0,-3 3 15,-3 1-15,-3 2 0,-7 5 16,1 5-16,-1 5 0,1 2 0,5 2 16,3 1-16,1 4 0,5-2 15,7 1-15,7-2 0,5-4 16,5-3-16,6-4 0,6-4 15,1-4-15,3-4 0,2-7 16,4-5-16,-2-1 0,-2-3 16,6-11-16,1-4 0,-5-4 15,0-1-15,-3-8 0,1-5 16,-5 5-16,-3 6 0,-2-1 16,-3 5-16,-5 7 0,0 5 0,-3 5 15,-3 5-15,-1 3 0,-1 3 16,-5 5-16,-5 3 0,-2 7 15,-1 7-15,-2 8 0,-3 7 16,0 3-16,-2 4 0,-2 4 16,-1 3-16,3-1 0,3-3 0,1 5 15,6-3-15,6-9 0,4-6 16,6-8-16,4-4 16,-2-4-16,-3-4 0,-1-2 15</inkml:trace>
  <inkml:trace contextRef="#ctx0" brushRef="#br0" timeOffset="327425.7574">26815 13180 0,'0'0'0,"0"0"0,0 0 16,0 0-16,0 0 0,-22-18 16,22 18-16,-26-9 0,26 9 0,-40-7 15,18 6-15,0 2 0,1 1 16,1 2-16,0 0 15,-3 3-15,2 2 0,7 2 16,4 2-16,8 3 0,5 3 16,7 1-16,5 1 0,1-1 15,0-1-15,4 3 0,0 0 16,-3-3-16,-3-2 0,-3-3 16,-2-2-16,-5-3 0,-4-1 0,-8-2 15,-5-2-15,-2-1 0,-4-2 16,-7-1-16,-4-2 0,0-1 15,-1 0-15,5-4 0,3-1 16,4 1-16,3 2 0,4 0 16</inkml:trace>
  <inkml:trace contextRef="#ctx0" brushRef="#br0" timeOffset="327789.8213">27301 13168 0,'0'0'0,"0"0"0,0 0 15,0 0-15,-28 13 0,28-13 16,-26 19-16,26-19 0,-28 27 0,16-10 16,2 1-16,3 2 0,4-1 15,5 5-15,5 0 16,5-4-16,5-2 0,5-3 0,4-3 15,0-2-15,2-2 0,6-4 16,-1-4-16,-4-4 16,-5-3-16,-6-8 0,-5-6 0,-4-4 15,-5-3-15,-8-2 0,-7-1 16,-9-2-16,-6 3 0,-6 4 16,-5 4-16,2 3 0,0 2 15,-2 3-15,2 6 0,8 3 16,7 4-16,10 5 15,9 4-15,0-2 0,0-2 16,1 0-16</inkml:trace>
  <inkml:trace contextRef="#ctx0" brushRef="#br0" timeOffset="328090.6946">27960 12884 0,'0'0'0,"0"0"16,0 0-16,0 0 0,0 0 16,-28 17-16,28-17 0,-24 28 15,9-9-15,-2 8 0,-2 7 16,0 3-16,-1 0 0,-2 13 16,-2 11-16,5-6 0,4-4 0,1 5 15,3-5-15,2-8 0,2-6 16,2-5-16,-1-4 0,3-6 15,-1-5-15,1-5 0,-1-2 16,-2-4-16,1-4 0,-4-7 16,-3-8-16,2-2 0,2-6 15,2 5-15,0 3 0,2 3 16</inkml:trace>
  <inkml:trace contextRef="#ctx0" brushRef="#br0" timeOffset="328240.4056">27542 13144 0,'0'0'0,"0"0"16,23 2-16,-7-1 0,2 0 16,11 2-16,4 0 0,3-1 15,3 0-15,13 2 16,2 0-16,-4-1 0,-2-1 0,-4 0 16,-9 0-16,-7-1 0</inkml:trace>
  <inkml:trace contextRef="#ctx0" brushRef="#br0" timeOffset="340607.2345">28733 13236 0,'0'0'15,"0"0"-15,0 0 0,0 0 0,0 0 16,0 0-16,0 0 16,0 0-16,0 0 0,19-18 15,-19 18-15,0 0 0,0 0 0,6-21 16,-6 21-16,0 0 15,-6-25-15,6 25 0,-11-19 0,3 11 16,1 0-16,-4 1 16,-3 0-16,0 2 0,-1 1 0,-4 2 15,-1 2-15,-1 3 0,0 3 16,-9 3-16,-3 4 0,1 2 16,3 2-16,-1 6 0,0 4 15,-2 6-15,5-1 0,5 6 16,7-3-16,9-7 0,4-4 0,15-7 15,9-3 1,3-8-16,7-4 16,2-3-16,-3-4 0,1-2 0,1-5 15,-3-1-15,-3-1 0,-3-2 16,-2-2-16,-3 0 0,-1 1 0,-1 2 16,-2 1-16,-4 3 0,-4 2 15,-2 3-15,0 1 16,-3 2-16,-2 3 0,0 0 15,-5 3-15,2 4 0,-1 2 0,0 2 16,2 3-16,0 1 0,1 2 16,1 1-16,2 1 0,1-1 15,3 0-15,3-1 0,1-4 16,-3-3-16,0 0 0,-2-4 16</inkml:trace>
  <inkml:trace contextRef="#ctx0" brushRef="#br0" timeOffset="340840.1051">29075 13165 0,'0'0'0,"0"0"16,0 0-16,0 0 0,-4 22 0,4-22 16,-9 31-16,2-11 0,0 4 15,-2 5-15,-2 4 0,-1 1 16,-2 2-16,-3 12 0,-1 0 15,-2 6-15,3-5 0,-1-2 16,4-10-16,3-7 0,3-10 0,4-6 16,1-5-16,2-4 15,0 0-15,0-1 0</inkml:trace>
  <inkml:trace contextRef="#ctx0" brushRef="#br0" timeOffset="341091.1161">29023 13169 0,'0'0'0,"0"0"0,0 0 0,29-2 16,-29 2-16,32 2 0,-12 2 15,1 0-15,1 2 0,5 4 16,1 1-16,0 0 0,-2 0 0,-3 2 16,-2 1-16,-3-1 0,-4-1 15,-4 0-15,-4 2 16,-6-2-16,-5 1 0,-5-1 15,-5-1-15,-6-1 0,-3-1 0,-14-1 16,-4-2 0,-2-7-16,0-6 0,8 2 0,6 1 15,6 0-15</inkml:trace>
  <inkml:trace contextRef="#ctx0" brushRef="#br0" timeOffset="341324.1612">29580 13210 0,'0'0'0,"0"0"0,-6 22 0,-1-7 16,-1 2-16,-2 6 0,-2 6 16,-4 8-16,-1 2 0,-4 5 15,-3 5-15,-3 5 0,4-7 0,1 1 16,5-7-16,2-5 0,4-6 15,0-2-15,3-6 0,3-8 16,1-7-16,0-4 0,2-6 16,2 3-16,-2-4 0,2 4 15</inkml:trace>
  <inkml:trace contextRef="#ctx0" brushRef="#br0" timeOffset="341590.1799">29710 13180 0,'0'0'0,"9"2"16,4 2-16,2 0 0,1 2 15,7 2-15,3 3 0,-3 2 16,-1 2-16,-2 2 0,-2 0 16,2 3-16,-3-2 0,-5 0 15,-3 0-15,-5-1 0,-3-3 0,-6 0 16,-6-2-16,-5-1 0,-4 1 15,-3-3-15,-3-2 0,-5-2 16,-3 0-16,0-5 16,1-5-16,3-3 0,2-2 0,2 1 15,6 1-15,4 3 0</inkml:trace>
  <inkml:trace contextRef="#ctx0" brushRef="#br0" timeOffset="341823.6199">30312 12944 0,'0'0'0,"0"0"0,0 0 0,0 0 16,1 25-16,-1-25 0,-9 32 16,1-10-16,-3 4 0,-4 4 15,-2 4-15,-5 10 0,1 1 16,-1 6-16,3-1 0,1-8 0,2-3 15,-2 3 1,3-2-16,2-7 0,5-5 0,0-6 16,2-4-16,2-5 0</inkml:trace>
  <inkml:trace contextRef="#ctx0" brushRef="#br0" timeOffset="342290.9241">30665 13348 0,'0'0'0,"0"0"15,0 0-15,0 0 0,0 0 0,0 0 16,-6-18-16,6 18 0,0 0 16,-27-16-16,27 16 15,-38-7-15,16 7 0,-2 1 16,-1 2-16,-1 1 0,0 2 0,-5 5 15,2 4-15,5 0 0,3 2 16,4 0-16,2 2 0,2 1 16,4-1-16,6-1 0,4-1 15,7-4-15,4-2 0,5-4 16,4-2-16,3-3 0,0 0 0,1-5 16,2-4-16,-2-1 15,-1-1-15,-2-3 0,0-3 16,-1-1-16,-1 0 0,-4 2 0,-4 0 15,-2 4-15,-3 2 0,0 2 16,-3 0-16,1 1 0,-2 1 16,-3 4-16,0 0 0,-2 3 15,0 4-15,-2 3 16,0 4-16,0 2 0,-1 1 16,3 0-16,1 0 0,2-1 15,2 1-15,2-1 0,0-2 0,3-2 16,1-3-1,-2-2-15,0-1 0,-1-1 0</inkml:trace>
  <inkml:trace contextRef="#ctx0" brushRef="#br0" timeOffset="342723.6953">31025 13290 0,'0'0'0,"0"0"0,0 0 15,0 0-15,0 0 0,0 0 16,-30 14-16,30-14 0,-22 19 0,22-19 16,-26 28-1,14-13-15,0 3 0,2-1 0,1 0 16,3 1-16,1-2 0,3 5 16,3-2-16,3-1 0,3-3 0,4-2 15,3-1-15,4-4 0,2-2 16,1-3-16,1-4 0,1-2 15,1-2-15,1-2 0,-1-2 16,2-3-16,-1 0 0,-3-4 16,-1-2-16,-3 2 0,-1-2 15,-3 3-15,-2 1 16,-3 1-16,-2 0 0,-2 3 0,0 0 16,-2 3-16,0 1 15,-1 3-15,0 1 0,-2 2 16,-5 7-16,1 1 0,-1-1 0,0 5 15,-1 5-15,1-2 0,-1 1 16,2 3-16,-1 3 16,2 0-16,1-1 0,2 4 15,2-2-15,-1-7 0,0-3 0,0-2 16</inkml:trace>
  <inkml:trace contextRef="#ctx0" brushRef="#br0" timeOffset="347207.3024">31769 13330 0,'0'0'0,"0"0"0,0 0 16,0 0-16,0 0 0,0 0 15,0 0 1,0 0-16,0 0 0,0 0 0,0 0 15,0-25-15,0 25 16,0 0-16,0 0 0,-19-22 0,19 22 16,-19-12-16,8 7 0,-2 1 15,-3 1-15,2 0 0,0 1 0,-2 1 16,1 1-16,-1 0 16,2 2-16,0 1 0,-2 1 15,3 2-15,1 1 0,-1 2 16,2 1-16,3 2 0,2 0 0,4 2 15,3 2-15,2 0 16,1 0-16,3 1 0,3 2 0,-1 0 16,0-2-16,2 2 0,1-1 15,1-1-15,-2-2 0,0 3 16,-3-2-16,-2-4 0,-2-2 0,-3 0 16,-3-2-1,-2-2-15,-3 0 0,-2-2 16,-2-1-16,-2-1 0,-1-2 0,-4-2 15,-2-4-15,2 0 0,-1 0 16,1-1-16,2-3 0,0 0 16,3-2-16,0-2 0,2 1 15,2 3-15,1 1 0,3 2 0</inkml:trace>
  <inkml:trace contextRef="#ctx0" brushRef="#br0" timeOffset="347896.5927">31740 13448 0,'0'0'0,"0"0"15,0 0-15,0 0 0,0 0 0,0 0 16,0 0-16,0 0 0,25 6 16,-25-6-16,0 0 0,32 7 15,-32-7-15,24 4 0,-9-1 16,0-1-16,2-1 0,1 0 16,3 1-16,-2-1 0,-1-1 0,-1-1 15,0 0-15,3-2 0,-1-1 16,-2-3-16,1-1 0,-3 0 15,-1 1-15,-5-3 0,-1 0 16,-1-1-16,-3-2 0,-2 1 16,-1 3-16,-3-3 0,-3 2 15,-3 0-15,-1-1 16,-2 3-16,-2 2 0,-5 2 16,-3 2-16,-1 3 0,0 2 0,-1 3 15,-1 2-15,-3 2 0,1 1 16,-4 7-16,4 3 15,5 1-15,5 2 0,4-4 16,3-1-16,8 1 0,7 3 16,3-3-16,3 1 0,9-4 15,7-1-15,1-2 0,0 0 16,5 3-16,-1 2 16,-2-7-16,-1-5 0,-5-2 15,-2-1-15,-4-1 16,-5 0-16,-3-2 0,-3 0 0,-5-3 15,-2-1-15,0 1 0,-1-2 16,-1 0-16,-2 0 16,0 0-16,-1 1 0,2 0 15,1 1-15,1 2 16,-2-3-16,2 3 0,-2-2 0,2 2 16,0 0-1,-1-3-15,1 3 0,0 0 16,-3-2-16,3 2 0,-2-2 0,2 2 15</inkml:trace>
  <inkml:trace contextRef="#ctx0" brushRef="#br0" timeOffset="356558.0966">28335 13894 0,'0'0'15,"0"0"-15,0 0 0,34 2 16,-18 0-16,6 1 0,5 1 16,9 0-16,3 1 0,8 0 0,6-2 15,15 2-15,2 1 16,12 0-16,-2 1 0,-4-4 0,-2 0 15,15 2-15,14 2 0,-3 0 16,0-1-16,5 0 16,3-1-16,25-1 0,-25-2 0,-7 0 15,-6-1-15,-2 1 0,1 0 16,2-2-16,0-1 16,-5 1-16,-4 1 0,-1 0 0,-1 2 15,-1-3-15,-1-1 0,5 1 16,5 0-16,-10 0 15,-4-2-15,-13-1 0,-8-1 0,-6 5 16,-5 1-16,5 1 0,2-2 16,-13-1-16,-10-1 0,-5-3 15,0-1-15,0 3 0,2 2 0,-5-2 16,-3 0-16,-6 0 16,-2 2-16,-1-1 0,0 0 15,-3-2-15,-4-3 16,-4 6-16,3-2 0,-3 2 0,2 1 15,-4 2-15,-3 2 0,-1 2 16,-3-1-16,2 0 0,2-1 0,0-2 16</inkml:trace>
  <inkml:trace contextRef="#ctx0" brushRef="#br0" timeOffset="374715.0492">6046 14244 0,'0'0'0,"0"0"15,0 0-15,0 0 0,0 0 16,0 0-16,0 0 0,0 0 16,0 0-16,0 0 0,0 0 15,0 0-15,0 0 0,0 0 16,0 0-16,0 0 0,-27 6 0,27-6 16,-21 6-16,21-6 0,-27 3 15,27-3-15,-32 5 0,13-2 16,0 0-16,-3 0 0,-1 0 15,-3 0-15,0 0 0,-7-1 16,-3 1-16,3 0 0,-1-2 0,-4 2 16,-3 1-16,-7-1 15,3 0-15,-4-2 0,-2-1 16,4 0-16,2 0 0,-11 0 16,-1 0-16,3-1 0,3 1 0,-10 0 15,1 0-15,4-1 0,3 0 16,-1 1-16,-1 2 0,4-1 15,5-1-15,-11 0 0,-3 0 16,10 0-16,5 2 0,-3-1 16,-7 2-16,6-3 0,2-2 15,-1 4-15,1-1 0,-3 1 0,2-1 16,-6 1-16,3-1 16,4 1-16,1 0 0,-21-2 15,9-3-15,24 4 0,-4 1 0,-6 0 16,0 0-16,9 1 0,-3-1 15,0 0-15,-3-1 0,0 4 16,0 0-16,-3-1 0,-1-1 16,1-1-16,1 0 0,-3 0 15,-3 0-15,4 1 0,3 1 0,-4-2 16,-3-2-16,5 2 0,3 2 16,-3-1-16,-2 0 15,2-2-15,2 0 0,1 0 0,0 0 16,5 1-16,2-1 0,0-1 15,-2 1-15,4-1 0,4 0 16,0-1-16,3 1 0,3 0 16,-4 0-16,2-1 0,1 1 15,4-2-15,3 0 0,4 1 16,2 0-16,0-1 0,1-1 0,2 1 16,1 1-16,0 1 0,1 1 15,1 0-15,3-2 0,1 1 16,-3-1-16,3 1 0,0 4 15,0-4-15,0 0 0,0 0 16,0 0-16,0 0 0,-3-2 0,3 2 16,0 0-16,0 4 15,-4 2-15,2 0 0,0-2 16,1 0-16</inkml:trace>
  <inkml:trace contextRef="#ctx0" brushRef="#br0" timeOffset="440842.5833">4707 10151 0,'0'0'0,"0"0"16,0 0-16,0 0 0,0 0 0,0 0 15,0 0-15,0 0 0,0 0 16,0 0-16,40-2 0,-18 2 16,4 0-16,6 0 0,5-3 15,6 1-15,3-1 0,18-2 16,5 0-16,8-1 0,-2 2 15,12-2-15,-3 1 0,-1 1 0,-12 2 16,-5 1-16,-13-1 16,-17 1-16,-11-1 0,-19 3 15,-12 0-15,0 0 0,3 1 0,1-2 16</inkml:trace>
  <inkml:trace contextRef="#ctx0" brushRef="#br0" timeOffset="441042.9572">4864 10293 0,'0'0'15,"0"0"-15,0 0 0,0 0 0,3 29 16,-3-29-16,7 32 16,-4-14-16,3 1 0,0 3 15,2 2-15,-1-1 0,-2-1 0,4 4 16,-2-3-16,-2-3 0,-2-2 15,1-4-15,-3-1 0,1-3 16</inkml:trace>
  <inkml:trace contextRef="#ctx0" brushRef="#br0" timeOffset="441376.686">4842 10382 0,'0'0'0,"0"0"0,22-9 16,-22 9-16,39-11 0,-11 4 15,8-2-15,11-1 0,3 1 0,16-2 16,3 0-16,-3 0 16,-5 2-16,11-2 0,8 1 15,-8 6-15,-12 2 0,1 3 0,-8 1 16,-14-1-16,-9 1 0,-8 5 16,-3 3-16,-9 1 0,-2 2 15,-8 8-15,-6 4 0,-3 3 0,-5 0 16,-8 5-16,-5 1 15,2-5-15,0-3 0,0 1 16,-4 0-16,4-4 0,2-4 0,-2-2 16,0-3-16,3-2 0,3-1 15,-5-6-15,1-3 16,1-3-16,-1-3 0,5-5 0,-1-4 16,4-4-16,2-2 0,4 4 15,1 3-15,2 3 0</inkml:trace>
  <inkml:trace contextRef="#ctx0" brushRef="#br0" timeOffset="441592.4646">5355 10164 0,'0'0'0,"0"0"0,0 0 15,0 0-15,0 0 0,0 0 16,0 0-16,0 0 0,0 0 0,-17 30 16,17-30-16,-25 31 0,9-13 15,2 1-15,0 2 0,1-1 16,4-1-16,-4 6 0,5 0 15,1-4-15,3 0 0,5-3 16,4-1-16,5-2 0,2-3 0,6-3 16,3-2-16,1-2 0,1-3 15,0 0-15,-3 1 0,-5-2 16</inkml:trace>
  <inkml:trace contextRef="#ctx0" brushRef="#br0" timeOffset="441830.2022">5668 10165 0,'0'0'16,"0"0"-16,0 0 0,0 0 16,0 0-16,-20 16 15,20-16-15,-29 16 0,29-16 0,-34 25 0,14-8 16,0 0-16,3-2 0,-5 6 16,0-2-16,3-1 0,2-1 15,6 1-15,5 0 0,5-3 16,1-1-16,7-1 0,7 0 15,1 0-15,4-3 0,5-2 16,2-5-16,6 4 0,-2 0 0,2-2 16,1-1-16,-5-1 15,-6-1-15,-5 0 0</inkml:trace>
  <inkml:trace contextRef="#ctx0" brushRef="#br0" timeOffset="442142.1209">6374 10049 0,'0'0'0,"0"0"0,0 0 16,0 0-16,0 0 0,0 0 16,0 0-16,-28 13 0,28-13 0,-30 15 15,9-6-15,2-1 16,2 2-16,0-1 0,-1 0 15,4 0-15,2-4 0,-2 3 16,5-1-16,7-3 0,2-1 0,5-1 16,8-1-16,2 0 0,1-2 15,12-2-15,5-1 16,-1 0-16,-1 0 0,7 1 0,3 0 16,-8 0-16,-3 0 0,-5-2 15,-4-1-15,-3 1 0,-6 2 0,-1 0 16</inkml:trace>
  <inkml:trace contextRef="#ctx0" brushRef="#br0" timeOffset="442309.0217">6338 10213 0,'0'0'0,"0"0"16,0 0-16,0 0 0,0 0 0,3 24 15,-3-24-15,0 0 0,8 27 0,-4-17 16,2-2-16,1 0 0,0 0 15,4-5-15,-1-4 16,0 1-16,-1-1 0,-1 1 0</inkml:trace>
  <inkml:trace contextRef="#ctx0" brushRef="#br0" timeOffset="442543.0754">6925 9923 0,'0'0'0,"0"0"15,0 0-15,0 0 0,-23 8 0,23-8 16,-22 16-16,22-16 0,-21 20 16,14-9-16,-2 0 15,3-1-15,3 1 0,3-1 16,3 0-16,5-1 0,5 0 0,3-1 16,3-2-16,1-1 0,4-1 15,5 1-15,2-2 0,-4 0 16,-2 0-16,2 0 0,-4-2 15,-5 0-15,-2 1 0,-4-2 16</inkml:trace>
  <inkml:trace contextRef="#ctx0" brushRef="#br0" timeOffset="442726.0207">6779 10144 0,'0'0'0,"0"0"0,0 0 0,0 0 15,15 18-15,-15-18 0,15 17 16,-6-9-16,-1 1 0,1 1 16,0 1-16,0 0 0,-1 0 0,-3-1 15,-2 0-15,2-1 0,-2-2 16,-2 0-16</inkml:trace>
  <inkml:trace contextRef="#ctx0" brushRef="#br0" timeOffset="442880.5057">6589 10275 0,'0'0'0,"0"0"0,0 0 0,0 0 16,0 0-16,0 0 0,19 24 16,-19-24-16,0 0 0,13 25 15,-13-25-15,0 0 0</inkml:trace>
  <inkml:trace contextRef="#ctx0" brushRef="#br0" timeOffset="443242.7927">6512 10425 0,'0'0'0,"0"0"16,0 0-16,28-4 0,-28 4 0,31-6 15,-13 4-15,3 1 16,1-1-16,1 0 0,1 2 15,3 0-15,-1-1 0,-3 2 16,-1 1-16,-2-1 0,-4 1 0,-3 0 16,-6 1-16,-5 2 0,-4 2 15,-5 0-15,-6 1 16,-4 0-16,-6 1 0,-4 1 0,-3 1 16,-2 0-16,0 0 0,-5 2 15,0-2-15,8-1 0,3-3 16,1 1-16,3-3 0,10-2 15,5-1-15,7-2 0,7 1 16,5-4-16,4 1 0,7-1 16,7 1-16,-1 0 0,2-1 0,1 0 15,0-1-15,-4 2 16,-2 0-16,-1 0 0,-4 0 0,-7 0 16,-1 1-16,-4-1 0</inkml:trace>
  <inkml:trace contextRef="#ctx0" brushRef="#br0" timeOffset="443443.9402">6459 10483 0,'0'0'16,"0"0"-16,0 0 0,0 0 0,-17 29 16,17-29-16,-17 33 0,5-13 15,2 1-15,-3 4 0,1 3 16,-7 8-16,0-1 0,0-1 15,0 0-15,-2 4 0,2-5 0,2-7 16,1-4-16,4-7 16,2-5-16,2-2 0,1-2 0,3-1 15</inkml:trace>
  <inkml:trace contextRef="#ctx0" brushRef="#br0" timeOffset="443628.5426">6457 10654 0,'0'0'15,"0"0"-15,0 0 0,0 0 16,6 26-16,-6-26 0,1 27 16,-1-10-16,0 2 0,0 3 15,0 0-15,0-2 0,0-2 0,0 4 16,1-2-16,0-4 0,-1-2 16,0-6-16,-1-5 0,1 0 15,0 0-15,0-3 0</inkml:trace>
  <inkml:trace contextRef="#ctx0" brushRef="#br0" timeOffset="443959.6084">6464 10675 0,'0'0'0,"0"0"0,0 0 0,0 0 16,0 0-16,27 0 0,-27 0 0,36-6 16,-14 5-16,3-2 0,6 0 15,1-1-15,1 1 0,10-1 16,1 0-16,-2 1 0,-2 1 0,4 2 15,-2 0-15,-8 1 16,-2 1-16,-6 3 0,-2 1 16,-6 2-16,-3 0 0,-2 4 15,-5 3-15,-2 1 0,-3 4 0,-5-2 16,-5 3-16,-4-3 0,-2-2 16,-2 2-16,-2 1 0,1-2 15,-3-1-15,0-4 0,-1-1 16,-1-3-16,-1-2 0,2-3 15,-2-4-15,3-2 0,1-1 0,-1-4 16,-1-2-16,-2-3 0,0 0 16,2 2-16,5 2 0,3 2 15</inkml:trace>
  <inkml:trace contextRef="#ctx0" brushRef="#br0" timeOffset="444109.6133">6498 10755 0,'0'0'0,"0"0"0,0 0 15,0 0-15,0 0 0,0 0 16,0 0-16,25 0 0,-25 0 0,34 0 15,-9-1-15,0-2 0,3 0 16,2 0-16,0 0 16,10-1-16,-4-1 0,-3 1 0,-3 0 15,-3 1-15,-4 0 0,-1-1 16,-7 1-16,-6 2 0,0 0 16,-1 0-16</inkml:trace>
  <inkml:trace contextRef="#ctx0" brushRef="#br0" timeOffset="444309.9328">6676 10701 0,'0'0'0,"0"0"16,0 0-16,0 0 0,5 27 0,-5-27 16,0 24-16,0-24 0,-2 30 15,1-14-15,-1 2 0,1-1 16,0 0-16,1-3 0,1-2 15,2-3-15,-1-4 0,0-2 16,0 1-16,-1 0 0</inkml:trace>
  <inkml:trace contextRef="#ctx0" brushRef="#br0" timeOffset="444477.0126">6865 10658 0,'0'0'0,"0"0"0,0 0 16,0 0-16,9 28 0,-9-28 15,0 35-15,0-13 0,0 1 0,0 3 16,0 1-16,0 7 0,1-2 16,1-5-16,1-3 0,0-7 15,2-3-15,1-6 16,-1-5-16,0-1 0,-1 1 0,-1-1 16</inkml:trace>
  <inkml:trace contextRef="#ctx0" brushRef="#br0" timeOffset="444709.0583">7576 10327 0,'0'0'0,"0"0"0,0 0 16,0 0-16,-9 30 0,9-30 15,-22 35-15,9-15 0,0 2 16,-5 3-16,-2 3 0,-4 6 15,1-2-15,-3 1 0,3-2 16,3-6-16,4-3 0,3-8 16,3-7-16,0-2 0,3-2 0,2-1 15,1 0-15,0-1 0</inkml:trace>
  <inkml:trace contextRef="#ctx0" brushRef="#br0" timeOffset="444878.5338">7519 10509 0,'0'0'0,"0"0"0,0 0 0,0 0 16,5 33-16,-5-33 0,1 36 0,-1-14 16,0 2-16,0 1 0,0 1 15,0 3-15,0-3 0,1-5 16,2-4-16,1-3 0,2-3 16,-1-10-16,3-5 0,-3 0 15,1 1-15,-2 0 0</inkml:trace>
  <inkml:trace contextRef="#ctx0" brushRef="#br0" timeOffset="445159.5826">7956 10053 0,'0'0'0,"0"0"16,0 0-16,0 0 0,0 0 15,-13 26-15,13-26 0,-20 27 16,20-27-16,-27 31 0,12-12 15,3-3-15,0-2 0,3 0 16,3-2-16,2-1 0,4-1 0,5-2 16,4-2-16,3-1 0,2-1 15,9-3-15,5-2 0,-1-1 16,1 1-16,0-1 0,-3 1 16,4 1-16,-4 0 0,-6 0 15,-6-1-15,-4-2 0,-4-3 16,-1 2-16,-1 1 0,0 1 15</inkml:trace>
  <inkml:trace contextRef="#ctx0" brushRef="#br0" timeOffset="445378.994">7885 10311 0,'0'0'0,"0"0"0,0 0 16,0 0-16,0 0 0,2 25 0,-2-25 15,2 31-15,-2-31 0,1 43 16,-1-17-16,-1 6 0,0 1 0,-1 14 15,-1 3-15,-1-4 16,1-2-16,1 4 0,1-6 16,1-6-16,-3-4 0,0 0 0,0-6 15,-2-8-15,1-3 0,-4-6 16,-1-8-16,2-6 0,-1-7 16,1-6-16,1-5 0,1 4 15,1 4-15,1 3 0</inkml:trace>
  <inkml:trace contextRef="#ctx0" brushRef="#br0" timeOffset="445526.3204">7913 10463 0,'0'0'0,"0"0"0,0 0 15,0 0-15,27-6 0,-27 6 0,24-3 16,-10 2-16,2 1 0,-1 0 16,1 0-16,0 0 0,2 0 15,-4-1-15,2-1 0,-3 1 16,-1-1-16,-2 1 0</inkml:trace>
  <inkml:trace contextRef="#ctx0" brushRef="#br0" timeOffset="445675.9963">7942 10559 0,'0'0'0,"0"0"16,0 0-16,0 0 0,0 0 0,33 9 15,-33-9-15,30 1 0,-30-1 0,36-4 16,-13 0-16,1-3 15,-1-5-15,-2 2 0,-5 2 16,0 0-16</inkml:trace>
  <inkml:trace contextRef="#ctx0" brushRef="#br0" timeOffset="445859.9027">8511 10118 0,'0'0'15,"0"0"-15,0 0 0,19 5 16,-19-5-16,0 0 0,21 14 16,-21-14-16,11 19 0,-8-7 0,-1 2 15,-2 0-15,-1 2 0,0-3 16,0-1-16,0-2 0</inkml:trace>
  <inkml:trace contextRef="#ctx0" brushRef="#br0" timeOffset="446009.2142">8384 10389 0,'0'0'0,"0"0"0,0 0 0,30-4 16,-30 4-16,37-3 0,-11 0 0,2 1 15,4 0-15,9 0 16,0 2-16,-1-2 0,-2-3 0,4-2 16,-4-1-16,-9 1 0,-4 1 15,-5 1-15</inkml:trace>
  <inkml:trace contextRef="#ctx0" brushRef="#br0" timeOffset="446226.8086">8672 10436 0,'0'0'0,"0"0"16,0 0-16,-9 22 0,9-22 0,-10 27 15,4-9-15,-2 1 0,0 3 16,-1 0-16,0-1 0,-5 5 15,-1-2-15,-3 1 0,-1-2 16,1-4-16,0-2 0,-4-3 16,-1-5-16,-5 0 0,-2-4 0,4-6 15,2-4-15,3-4 0,2-2 16,4 1-16,2 3 0,4 1 16</inkml:trace>
  <inkml:trace contextRef="#ctx0" brushRef="#br0" timeOffset="446410.0537">8385 10480 0,'0'0'0,"0"0"16,0 0-16,28 14 0,-17-5 0,5 2 16,4 4-16,6 7 15,-1 3-15,5 0 0,2 2 0,6 3 16,1-2-16,-3 0 0,3-3 16,-6 0-16,-3-4 0,-1 1 15,-7-4-15,-7-4 0,-4-3 16,-3-3-16,-2-2 0,0-1 15</inkml:trace>
  <inkml:trace contextRef="#ctx0" brushRef="#br0" timeOffset="446877.6614">5398 10993 0,'0'0'0,"0"0"0,0 0 0,32 2 15,-32-2-15,37 0 16,-7 0-16,4 0 0,3-1 0,21 0 16,8-2-16,13 0 0,1 1 15,21-3-15,5 1 0,11 0 16,-6 0-16,23 0 0,17-1 15,22-3-15,-21 1 0,3 0 16,3 0-16,-11 0 0,-9 2 0,4 4 16,0 3-16,-21 1 0,-15 2 15,-1 0-15,-4-1 16,-15 1-16,-11 1 0,-11-2 0,-9-1 16,-13-3-16,-11-1 0,-9 1 15,-6-1-15,-7 1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6-01-14T08:02:55.252"/>
    </inkml:context>
    <inkml:brush xml:id="br0">
      <inkml:brushProperty name="width" value="0.05292" units="cm"/>
      <inkml:brushProperty name="height" value="0.05292" units="cm"/>
      <inkml:brushProperty name="color" value="#FF0000"/>
    </inkml:brush>
  </inkml:definitions>
  <inkml:trace contextRef="#ctx0" brushRef="#br0">10337 2573 0,'0'0'0,"0"0"0,0 0 16,0 0-16,19-3 0,-19 3 0,0 0 16,34 2-16,-22-1 0,2 0 15,3 1-15,-1 0 0,1 0 0,7 1 16,1 2-16,1-2 15,-1 0-15,4 2 0,3-1 16,-2 0-16,1 0 0,8 1 16,1-2-16,0 1 0,2 1 0,2-2 15,3 1-15,-2 1 0,-1 0 16,11-3-16,1-3 0,-1 1 16,1 1-16,8-1 0,-1-2 15,0-1-15,-1 3 0,4-1 16,3 0-16,3 0 0,-2 0 0,0 0 15,3 0-15,0-1 16,0-3-16,32 2 0,-8 0 16,-12 1-16,-10 1 0,5 0 0,1 0 15,-4 0-15,-3-2 0,1 0 16,0 0 0,-4 2-16,-3 0 0,6 2 0,3 2 0,-3 0 15,-3 0-15,0-2 0,2-1 16,1 0-16,0 0 0,2 0 15,2-1-15,-5 2 0,-5 2 0,3 0 16,0 0-16,1-2 16,0 0-16,3-1 0,1 0 0,-7 1 15,-3 1-15,4-3 0,4-2 16,-4 5-16,0 4 0,-1-3 16,1-2-16,-6-1 0,-3-1 15,5 4-15,4 4 0,-6-7 16,-5-3-16,20 2 15,12 2-15,-19 0 0,-14-1 0,-6-1 16,-3 0-16,5 4 0,4 5 16,-3-7-16,-1-6 0,-2 5 15,-1 2-15,2-2 0,0-1 16,-3 0-16,0-2 0,1 4 16,2 3-16,-3-2 0,-1-4 0,-1 2 15,0 2-15,-1-4 0,0-2 16,2 4-16,2 1 0,-4 5 15,-3 1-15,2-2 0,2-3 16,-2-4-16,-2-3 0,2 4 16,-1 1-16,-3 0 0,-3-2 15,3-1-15,1-1 0,-3 3 16,-4 4-16,1-1 0,-2-1 16,-14 0-16,3 0 0,1-3 0,1-1 15,-3 3-15,-2 2 0,0-3 16,1 0-16,-6-2 0,0 2 15,-3 3-15,-2 4 0,-2-5 16,-2-4-16,-2 4 0,0 3 16,-2 0-16,0-1 0,-1 1 15,-1-2-15,-1-2 0</inkml:trace>
  <inkml:trace contextRef="#ctx0" brushRef="#br0" timeOffset="9183.4392">11509 3130 0,'0'0'0,"0"0"0,0 0 16,0 0-16,0 0 0,0 0 15,0 0-15,0 0 0,0 0 16,0 0-16,0 0 0,-2 28 0,2-28 15,-5 23-15,-1-5 16,1 2-16,-1-1 0,-1 4 16,-3 1-16,1-2 0,1-1 0,-2 3 15,3 0-15,0-3 16,1-4-16,1-3 0,1-3 16,0-2-16,1-4 0,0-5 0,0-4 15,1 0-15,0 2 0,1-2 16</inkml:trace>
  <inkml:trace contextRef="#ctx0" brushRef="#br0" timeOffset="9333.9862">11500 2909 0,'0'0'0,"0"0"16,0 0-16,0 0 0,0 0 16,0 0-16,0 0 0,25-3 15,-25 3-15,0 0 0,30 12 16,-30-12-16,24 20 0,-11-6 15,1-1-15,-2-2 0,-2 0 0,-2-3 16</inkml:trace>
  <inkml:trace contextRef="#ctx0" brushRef="#br0" timeOffset="9752.1523">11876 3130 0,'0'0'0,"0"0"16,0 0-16,0 0 0,-5 25 0,5-25 15,-10 30-15,5-11 0,-2 0 16,-1 4-16,-1 2 16,-1-1-16,0 0 0,-4 4 0,2-4 15,1-3-15,1-3 0,2-3 16,1-5-16,1-2 0,2-2 16,1-5-16,1-3 0,2-3 15,1-1-15,4-6 0,4-4 16,1-1-16,1-4 0,3-2 15,3-5-15,0 3 0,2 1 0,7-6 16,0-2-16,-2 5 0,-1 4 16,5 0-16,0 5 15,-5 6-15,-2 3 0,-2 7 0,-1 3 16,-6 5-16,-1 4 0,-3 5 16,-1 3-16,-4 3 0,-1 5 15,-3 2-15,-2 2 0,-1-1 16,0-2-16,0 3 0,-1-2 15,3-4-15,2-4 0,1-3 16,2-3-16,1-5 0,0-4 0,5-3 16,4-2-16,0-6 0,2-4 15,-3 3-15,-2 0 0,-3 2 16</inkml:trace>
  <inkml:trace contextRef="#ctx0" brushRef="#br0" timeOffset="9984.0629">12648 2859 0,'0'0'0,"0"0"0,0 0 16,0 0-16,0 0 0,0 0 16,-13 21-16,13-21 0,-20 32 0,4-9 15,-4 5-15,-2 2 0,0 2 16,-7 14-16,2 4 0,-1 5 16,6-5-16,4 2 0,10-7 15,3-9-15,5-8 0,6-9 16,4-6-16,2-4 0,1-2 0,1-5 15,2-5-15,-2 0 16,2-2-16,-1-4 0,0-2 16,-2 3-16,-4 1 0,-1 1 0</inkml:trace>
  <inkml:trace contextRef="#ctx0" brushRef="#br0" timeOffset="10168.1224">12334 3169 0,'0'0'16,"0"0"-16,0 0 0,30-6 0,-30 6 16,38-6-16,-12 3 15,2 1-15,0-1 0,10 2 0,0 1 16,-1-1-16,-3-1 0,3 1 16,-4 1-16,-6 0 0,-5 0 0,-4 0 15</inkml:trace>
  <inkml:trace contextRef="#ctx0" brushRef="#br0" timeOffset="10569.5764">12686 3320 0,'0'0'0,"0"0"16,0 0-16,26-6 0,-26 6 0,30 0 15,-10 0-15,1 0 0,0-1 16,7-1-16,0-2 0,-1 0 15,-2 1-15,1-1 0,1 0 16,-3-3-16,-2-1 0,1-3 16,-3-3-16,-7 4 0,-2-2 0,0-3 15,-2 2-15,-3 3 0,-3 0 16,-3 2-16,-2-2 0,-4 3 16,-2 0-16,-7 5 0,-3 3 15,-2 3-15,-1 0 0,-4 3 16,-1 2-16,-5 3 0,2 1 15,4 3-15,2 2 0,4 0 16,4 2-16,4 1 0,3 2 16,6-1-16,4 0 0,8-3 0,7 0 15,3-5-15,5 0 0,7-6 16,5-4-16,6 1 0,-1-3 16,1-4-16,1-5 0,-5 0 15,-5-1-15,3-9 0,-2-5 16,-8 1-16,-4 1 0,-5 4 15,-5 4-15,-3 3 0</inkml:trace>
  <inkml:trace contextRef="#ctx0" brushRef="#br0" timeOffset="10934.0364">13462 3112 0,'0'0'15,"0"0"-15,0 0 0,0 0 0,0 0 16,0 0-16,0 0 0,0 0 16,-20 11-16,20-11 0,-21 21 0,9-6 15,-2 7-15,0-3 16,-1 2-16,2 2 0,0 2 15,-2 4-15,4-5 0,1-2 16,3-4-16,0-4 0,2-2 0,1-4 16,2-2-16,1-3 15,1-3-15,2-3 0,0-5 16,3-2-16,0-1 0,4-7 0,3-7 16,0 2-16,1 0 0,1 0 15,1 0-15,2-2 0,-2 3 16,1 2-16,-1 5 0,2 4 0,-1 2 15,0 5-15,-1 4 16,-2 4-16,-2 1 0,-3 6 16,-2 3-16,-4 4 0,-3 2 0,-4 3 15,-1 3-15,-1-2 0,0-1 16,1 0-16,0 1 0,2-2 16,1-2-16,3-3 0,2-1 15,0-5-15,2-6 0,0 0 16,-2 0-16,0-3 0</inkml:trace>
  <inkml:trace contextRef="#ctx0" brushRef="#br0" timeOffset="11266.9713">14059 3077 0,'0'0'0,"0"0"0,0 0 16,0 0-16,0 0 0,0 0 15,-19-17-15,19 17 0,-27-4 16,27 4-16,-40 1 0,15 2 15,0 1-15,-9 3 0,0 2 16,3 0-16,3-1 0,4 4 16,3 2-16,1 3 0,6 1 0,6 0 15,6-1-15,3 1 0,2 1 16,5-1-16,4-2 0,-1 0 16,0-1-16,-1-1 0,-1 0 15,-1-2-15,-3-2 0,-4 1 16,-3 1-16,-2-3 0,-2-1 15,-5 1-15,-5 0 0,-2 0 0,-1-1 16,0 0-16,1 0 16,1-3-16,4-3 0,-1-2 0,1-2 15,6 0-15,0 1 0,2 1 16</inkml:trace>
  <inkml:trace contextRef="#ctx0" brushRef="#br0" timeOffset="11634.2984">13924 3312 0,'0'0'15,"0"0"-15,0 0 0,30 5 0,-17-5 16,6 1-16,4-1 0,1 1 16,2-1-16,7 0 0,1-2 15,-2-1-15,-1 0 0,5-2 16,-1-3-16,-5-1 0,-5-1 15,-3-2-15,-3-1 0,-3 0 16,-4-3-16,-5 1 0,-2 0 16,-5 1-16,-2 2 0,-8-1 15,-6-1-15,-1 3 0,-3 3 0,-3 2 16,-4 3-16,1 1 0,-2 2 16,1 2-16,-1 4 0,1 5 15,-1 3-15,-2 8 0,3 6 16,6 0-16,4 0 0,8 3 15,6 1-15,5-2 0,5-4 0,9-2 16,8-3-16,4-3 16,5-3-16,7-4 0,5-6 15,-2-3-15,-1-4 0,-4 1 0,-11 0 16,-6 0-16</inkml:trace>
  <inkml:trace contextRef="#ctx0" brushRef="#br0" timeOffset="13418.3872">11884 3789 0,'0'0'0,"0"0"0,0 0 16,0 0-16,-23-8 0,23 8 16,-24 0-16,9 3 0,-3 1 0,-1 1 15,-1 2-15,1 2 0,-1 2 16,-5 6-16,2 0 16,2 3-16,4 1 0,1 5 15,4 3-15,0 9 0,3-1 0,3 3 16,1 2-16,1 0 0,-1 0 15,3 3-15,1-2 0,0-7 16,0-3-16,-1-4 0,-2-3 16,0-4-16,-2-3 0,1-4 15,-3-4-15,0-3 0,1-4 0,-2 0 16,-1-1-16,-2-3 0,-2-3 16,3 2-16,2-2 0,1 2 15</inkml:trace>
  <inkml:trace contextRef="#ctx0" brushRef="#br0" timeOffset="13567.4118">11351 4112 0,'0'0'15,"0"0"-15,0 0 0,31-15 0,-11 9 16,1 1-16,1 0 16,6 0-16,6-1 0,9 0 0,-1 1 15,7 2-15,-4-1 0,-5 2 16,-4 1-16,-7 0 0,-5 0 15,-5 1-15</inkml:trace>
  <inkml:trace contextRef="#ctx0" brushRef="#br0" timeOffset="13783.7055">12169 4008 0,'0'0'0,"0"0"0,0 0 16,0 0-16,0 0 0,-8 30 15,8-30-15,-12 32 0,4-13 0,0 2 16,-2 3-16,-1 2 16,0-1-16,-2 6 0,4-4 0,1-3 15,1-4 1,3-5-16,2-7 0,-1-1 16,2 0-16,0-3 0</inkml:trace>
  <inkml:trace contextRef="#ctx0" brushRef="#br0" timeOffset="13950.6803">12219 3748 0,'0'0'0,"0"0"16,0 0-16,20 4 0,-20-4 16,20 4-16,-20-4 0,26 13 15,-14-4-15,1 3 0,1 4 16,0-1-16,-1 1 0,1 1 15,-2-3-15,-2-1 0</inkml:trace>
  <inkml:trace contextRef="#ctx0" brushRef="#br0" timeOffset="14351.75">12453 4189 0,'0'0'0,"0"0"0,0 0 15,0 0-15,31 0 0,-31 0 16,34-1-16,-14 0 0,1-1 0,2 0 16,4-2-16,4-2 0,-3 0 15,1-5-15,0-2 16,-2 2-16,0 0 0,0-2 0,-4 0 16,-4-2-16,-3 0 0,-8-1 15,-5 1-15,-6 1 0,-2 1 16,-6 5-16,-5 2 0,1 3 15,-4 0-15,-8 4 0,-3 3 16,0 3-16,1 1 0,0 4 16,-1 4-16,2 1 0,3 4 0,1 6 15,5 4-15,5-3 16,4-4-16,6 2 0,8-1 0,5-1 16,4-2-16,9-4 0,7-3 15,3-5-15,2-3 0,5-6 16,5-5-16,1-4 0,-2-3 0,5-4 15,-3 2-15,-4 0 16,-2 1-16,-11 2 0,-7 1 16,-4 4-16</inkml:trace>
  <inkml:trace contextRef="#ctx0" brushRef="#br0" timeOffset="14674.6844">13250 3963 0,'0'0'0,"0"0"0,0 0 0,0 0 15,0 0-15,0 0 0,0 0 16,-19 15-16,19-15 0,-21 22 15,9-4-15,0 0 0,1 3 16,-1 3-16,-1 3 0,-2 6 0,1-3 16,3-3-16,2-3 0,1-4 15,1-2-15,3-5 16,2-5-16,2-2 0,2-4 16,1-4-16,3-5 0,-1-2 0,1-2 15,2-4-15,3-6 0,2-1 16,-1 1-16,5-7 0,2 1 15,-3 3-15,-2 3 0,-2 4 16,-1 0-16,-1 5 0,-1 1 0,-2 5 16,1 0-16,1 4 0,0 3 15,0 4-15,-1 2 0,1 1 16,1 2-16,0 4 16,0 0-16,1 3 0,0 0 0,-1-2 15,-2-2-15,-2-2 0</inkml:trace>
  <inkml:trace contextRef="#ctx0" brushRef="#br0" timeOffset="14967.686">13925 3927 0,'0'0'0,"0"0"16,0 0-16,0 0 0,0 0 0,0 0 15,0 0-15,-37 4 0,37-4 16,-31 7-16,31-7 16,-38 14-16,18-6 0,0 1 15,-3 3-15,-2 6 0,2 0 0,2 5 16,2 4-16,5 0 0,3 0 16,3 1-16,4-2 0,4-2 15,2-4-15,8-3 0,6-1 16,2-4-16,1-1 0,1-2 15,1-4-15,-4-1 0,-2 0 0,-4-1 16</inkml:trace>
  <inkml:trace contextRef="#ctx0" brushRef="#br0" timeOffset="15434.2412">13895 4166 0,'0'0'0,"0"0"16,0 0-16,0 0 0,0 0 0,0 0 15,35 7-15,-35-7 16,28 5-16,-28-5 0,38 3 16,-18-4-16,0-1 0,4 1 15,2-3-15,-1-1 0,1 1 0,6-4 16,-1 0-16,-3-1 0,-1 1 16,-4-2-16,-2-2 0,-3 1 15,-4-1-15,-4 1 0,-4-1 16,-1 0-16,-4 0 0,-7 3 15,-6 0-15,-2 5 0,-3 0 0,-7 4 16,-6 4-16,-4 2 16,2 2-16,-2 7 0,0 3 0,2 0 15,2 4-15,3 5 0,6 1 16,5-2-16,5 0 0,9-3 16,6-1-16,5-3 0,3-2 0,7-2 15,4-4-15,3-2 16,1-2-16,3-2 0,1-2 15,-4-2-15,-1-1 0,-3-4 16,-1 1-16,-4-2 0,-5 2 0,-3 0 16,-3 1-16,-1 2 0,-2 0 15,-1-2-15,-3 2 16,1-4-16,-1 4 0,-1-2 16,-2 1-16,0 1 0,0 1 0,-1 7 15,2 5-15,0-2 0,0-1 0,0-2 16</inkml:trace>
  <inkml:trace contextRef="#ctx0" brushRef="#br0" timeOffset="21050.8581">18180 2150 0,'0'0'0,"0"0"0,0 0 16,-21 8-16,21-8 0,-22 10 0,6-5 15,1 3-15,-1 2 0,0 1 16,-2 1-16,-4 3 0,0-1 0,-1 3 16,0 3-16,0-2 0,0-1 15,0 2-15,0 2 0,-4 5 16,1 2-16,2-1 0,1 1 16,3-1-16,2-1 0,4 3 15,3 1-15,2-4 0,1 1 16,5-1-16,2 0 0,3 0 15,3-1-15,6 3 0,4 0 16,1-7-16,0-1 0,8-1 16,4-4-16,3-3 0,3-3 0,3-5 15,4-2-15,2-6 0,2-3 16,4-5-16,3-6 0,5-6 16,-3-2-16,0 0 0,0 1 15,-8-3-15,-5-1 0,2-9 16,-2-1-16,-10 2 0,-7-2 0,-3-1 15,-3-1-15,-5 0 0,-3-2 16,-6 3-16,-1 1 16,-7 1-16,-2 1 0,-9 5 15,-6 4-15,-5 7 0,-5 3 0,-11 7 16,-6 6-16,-5 6 0,-4 4 16,-3 7-16,-3 7 0,18-5 15,12-6-15,10-1 0</inkml:trace>
  <inkml:trace contextRef="#ctx0" brushRef="#br0" timeOffset="31656.4319">7847 2311 0,'0'0'0,"0"0"0,0 0 16,0 0-16,0 0 0,-13-18 15,13 18-15,0 0 0,0 0 0,-25-16 16,16 14-16,-3 1 15,0 0-15,-3 2 0,-1 1 16,-1 2-16,1 1 0,-3 2 16,-2 0-16,-4 3 0,1 1 0,2 2 15,1 3-15,4-3 0,-2 1 16,3-1-16,0 1 0,3 0 16,2-1-16,1-1 0,1 2 15,4-4-15,1 0 0,4 0 16,4-1-16,1 0 0,2-3 15,5-1-15,6-3 0,0 1 0,3-1 16,3-1-16,3 0 16,0-1-16,1-2 0,6 1 15,-1 0-15,-2 1 0,-1 0 0,-3-3 16,-1 1-16,-4 0 0,-3 1 16,-4-2-16,-3 1 0,-1-1 15,-2 0-15,-2-3 0,-2-3 16,-2 1-16,1 0 0,-4-2 15,-2-1-15,-1 0 0,0-1 0,-4-2 16,-2 0-16,0 0 0,0 1 16,0-2-16,0 0 0,3 2 15,-3 2-15,2 1 16,2 4-16,0 1 0,0 3 0,0 1 16,2-1-16,0 0 0</inkml:trace>
  <inkml:trace contextRef="#ctx0" brushRef="#br0" timeOffset="32648.7897">8147 2507 0,'0'0'15,"0"0"-15,0 0 0,0 0 16,0 0-16,22 5 0,-22-5 16,21 8-16,-21-8 0,19 14 0,-11 0 15,-2-1-15,-1 2 0,-1-2 16,-1-2-16,1-1 0</inkml:trace>
  <inkml:trace contextRef="#ctx0" brushRef="#br0" timeOffset="32936.2277">7922 2886 0,'0'0'0,"0"0"0,0 0 15,0 0-15,27-11 0,-27 11 0,37-8 16,-17 3-16,1 0 0,2 1 16,2 2-16,-2 2 0,-4 0 0,3 4 15,-3 0-15,-5 5 16,-2 1-16,-8 7 0,-5 6 15,-4 0-15,-1 1 0,-5 9 16,0 1-16,-1-3 0,2-2 0,2-2 16,2-1-16,3-6 0,1-2 15,4-3-15,5-6 16,3-6-16,1-3 0,9-10 0,7-5 16,2-4-16,1 0 0,6-8 15,4-2-15,-7 0 0,-6 0 0,-1 2 16,-8 8-16,-3 5 15</inkml:trace>
  <inkml:trace contextRef="#ctx0" brushRef="#br0" timeOffset="33134.104">8400 2502 0,'0'0'0,"0"0"16,0 0-16,0 0 0,11 25 0,-11-25 15,5 30-15,-4-10 0,0 1 0,0 1 16,1 2-16,0-1 0,0-2 16,0 3-16,0-5 0,-1-4 15,1-2-15,-1-2 0</inkml:trace>
  <inkml:trace contextRef="#ctx0" brushRef="#br0" timeOffset="33517.7778">8514 2510 0,'0'0'0,"0"0"0,0 0 16,32-9-16,-14 2 0,3 0 0,4 1 15,2 0-15,1 1 0,9 1 16,-2 2-16,-2 4 0,-2 2 16,2 3-16,-2 2 0,-7 1 15,-2 4-15,-3 2 0,-4 1 16,-4 0-16,-4-1 0,-6 2 15,-5 2-15,-5 1 0,-4-1 0,-7 0 16,-7 0-16,-2 1 0,-3 0 16,-4-3-16,-1-4 0,-3 0 15,6-2-15,1-4 0,1-2 16,1-4-16,2-4 0,6-3 16,3-1-16,7-4 0,3-3 15,6 1-15,4-1 0,5 4 16,4-2-16,5-3 0,6 1 15,3 1-15,4-1 0,0 2 16,2 1-16,4 0 0,-4 1 0,0 2 16,-2 2-16,-3 0 0,-3 3 15,-3 0-15,-4-1 0,-4 2 16,-2 0-16,-1 1 0</inkml:trace>
  <inkml:trace contextRef="#ctx0" brushRef="#br0" timeOffset="33702.6451">8698 2624 0,'0'0'0,"0"0"15,0 0-15,0 0 0,-7 24 16,7-24-16,-7 25 0,3-10 16,-1 2-16,1 3 0,-1 0 15,2 1-15,0 0 0,-1 3 16,0-1-16,2-4 0,-3-3 0,3-3 15</inkml:trace>
  <inkml:trace contextRef="#ctx0" brushRef="#br0" timeOffset="33884.0586">8632 2948 0,'0'0'0,"0"0"0,0 0 0,0 0 15,8 23-15,-8-23 0,10 23 16,-7-8-16,2 1 0,-1 2 15,0 1-15,1 0 0,-1 1 0,1-1 16,-1 0-16,0 2 0,-1 0 16,-2-4-16,-2-3 0,-2-5 15,1-3-15,0-1 0,0 0 16,1-3-16</inkml:trace>
  <inkml:trace contextRef="#ctx0" brushRef="#br0" timeOffset="34173.9613">8751 2873 0,'0'0'0,"0"0"0,0 0 16,28-11-16,-13 7 0,2 1 0,2 0 15,6 1-15,0 3 0,0 0 16,-2 2-16,-1 0 0,0 3 16,-2 3-16,-2 4 0,1 0 15,-1 1-15,-2 1 0,0 3 16,2 3-16,1-1 0,-1 3 15,-3 0-15,-1-1 0,-3-3 0,-3 3 16,-1-1-16,-2-1 0,-1-2 16,-2 0-16,-2-2 0,-1-1 15,-1-2-15,-4 0 0,-3-4 16,-1-2-16,-2-1 0,-2-1 16,-3-1-16,0-2 0,-3-1 15,5-1-15,-1 2 0,4-2 16</inkml:trace>
  <inkml:trace contextRef="#ctx0" brushRef="#br0" timeOffset="34333.9024">8826 3006 0,'0'0'0,"0"0"0,0 0 16,22-7-16,-22 7 0,21-4 15,-8 3-15,2 1 0,-1 1 0,0 2 16,1 0-16,-3 1 15,-1 1-15,-1-2 0,-1 1 0,-2-1 16</inkml:trace>
  <inkml:trace contextRef="#ctx0" brushRef="#br0" timeOffset="34467.5128">8841 3137 0,'0'0'0,"0"0"0,0 0 15,0 0-15,0 0 0,0 0 16,33-3-16,-13 0 0,3 1 0,2-1 15,3 0-15,-4-1 16,-3 1-16,-2 0 0</inkml:trace>
  <inkml:trace contextRef="#ctx0" brushRef="#br0" timeOffset="35418.9451">17897 2626 0,'0'0'15,"0"0"-15,0 0 0,25-8 0,-25 8 16,22-5-16,-7 2 0,3 0 15,2 2-15,0-3 0,3 1 16,5-1-16,2 0 16,4 2-16,4-2 0,-5 3 15,-4 0-15,8 0 0,-1 0 0,-4 4 16,-3 4-16,-6-2 0,-4 0 16,-4-1-16</inkml:trace>
  <inkml:trace contextRef="#ctx0" brushRef="#br0" timeOffset="37017.9212">23762 2639 0,'0'0'0,"0"0"0,0 0 0,0 0 15,24 3-15,-24-3 0,23 7 0,-23-7 16,32 9-16,-12-5 16,2-3-16,1 3 0,1-1 0,9 2 15,3-1-15,1-1 0,-1 1 16,5-2-16,3 1 15,10 2-15,0-2 0,5 2 0,2-1 16,9-2-16,-3 0 0,16 0 16,3 0-16,-6 1 0,-4-1 15,12 1-15,1-1 0,-11-1 0,-6-2 16,35 0-16,-6 0 16,-16-3-16,-11-1 0,-3-2 0,0-1 15,-9 3-15,-6 1 0,-3-7 16,-1-1-16,-9-4 0,-5-2 0,-4-3 15,-3 0-15,-5 2 16,-4 1-16,1-6 0,1-5 16,-5 0-16,-4 1 0,-2 3 15,-2 3-15,-4 1 0,0-8 16,-2 2-16,0-1 0,-1 0 0,0-2 16,1-2-16,-1-1 15,-2 7-15,-2 3 0,-3-6 0,-1-6 16,-2 9-16,0 2 0,-9-1 15,-3 0-15,-3-1 0,-1 3 16,-6-3-16,-4-2 0,-2 5 16,-1 1-16,-10 0 0,-4-1 15,0 5-15,2 5 0,-15-6 16,-4 1-16,1 2 0,1 2 0,-37-6 16,3 5-16,13 3 0,11 2 15,-6 6-15,-2 5 16,6 3-16,4 1 0,-2-3 0,-2-2 15,11-2-15,8-2 0,-5 8 16,-1 7-16,7-3 0,4 0 0,0 1 16,-1 1-16,7 1 0,4-1 15,-2 9-15,-1 7 16,3-6-16,2-2 0,2 2 16,0 1-16,4 1 0,2 0 0,-1 8 15,-1 7-15,4-6 0,5-2 16,-3 9-16,1 6 0,1-2 15,2 1-15,10 7 0,7 5 16,10-4-16,8-2 0,14 4 16,7 2-16,7-7 0,5-4 15,13-3-15,8-1 0,0-7 16,-1-4-16,-20-9 0,-13-7 0,-10-4 16</inkml:trace>
  <inkml:trace contextRef="#ctx0" brushRef="#br0" timeOffset="37867.6627">25263 3102 0,'0'0'0,"0"0"0,0 0 16,0 0-16,0 0 0,-6-18 15,6 18-15,0 0 0,-14-16 0,14 16 16,-20-11-16,8 6 16,-1-1-16,-3 1 0,-1 1 15,-1-2-15,0 2 0,-2 0 16,-4 3-16,-3 0 0,1 0 0,-1 4 16,-2 2-16,2 4 0,0 0 15,-3 6-15,3 3 0,4-1 16,3-1-16,2 6 0,4 3 15,4-2-15,3-1 0,6 0 16,6 1-16,4-4 16,3-2-16,14-3 0,13-4 15,-3-5-15,-2-2 0,8-6 0,1-2 16,0-3-16,-1-2 0,3-4 16,-3-1-16,-4 1 0,-5-2 15,-5 0-15,-2 2 0,-6-2 16,-6 1-16,-3 3 0,-2 2 15,-6 2-15,-3 2 0,-5 1 16,-4 2-16,-1 2 0,-1 1 0,0 4 16,1 4-16,0-1 0,0 0 15,1 4-15,1 2 0,1 2 16,0 0-16,3 1 0,1 1 16,1-3-16,1-1 0,1-2 15,2-3-15,1 1 0,0-1 16,2 1-16,2-2 0,2-1 15,1 0-15,0 0 0,0 0 16,0-1-16,1 0 0,0-4 16,1-1-16,-2 0 0,-2 0 0,-1 0 15</inkml:trace>
  <inkml:trace contextRef="#ctx0" brushRef="#br0" timeOffset="38002.7773">25612 3364 0,'0'0'0,"0"0"16,0 0-16,0 0 0,0 0 0,0 0 16,0 0-16,-5 24 0,5-24 15,0 0-15,-11 20 0,11-20 16</inkml:trace>
  <inkml:trace contextRef="#ctx0" brushRef="#br0" timeOffset="39617.5655">23542 2427 0,'0'0'0,"0"0"15,0 0-15,0 0 0,0 0 0,0 0 16,0 0-16,0 0 15,-29 11-15,29-11 0,-22 13 16,22-13-16,-27 13 0,9-3 16,-3 1-16,-2 0 0,-1 2 15,-7 2-15,-6 4 0,-9 4 16,1-1-16,-12 6 0,-3 1 16,3-1-16,2-2 0,-9 6 0,2-3 15,-3 0-15,8-2 0,4-3 16,4 0-16,7-2 0,5-5 15,-1 1-15,6-3 0,9-5 16,3-3-16,6-4 0,4-2 16,2-1-16,3 0 0,0 0 0</inkml:trace>
  <inkml:trace contextRef="#ctx0" brushRef="#br0" timeOffset="39934.8537">23442 2550 0,'0'0'0,"0"0"16,14 6-16,-5-2 0,1-1 0,3 3 16,3 2-16,0 2 0,-1 1 15,6 5-15,0 2 0,-1 0 16,-1 0-16,3 3 0,2 3 15,-2-1-15,-1-2 0,8 6 16,2 1-16,-2-1 0,0-2 16,5 1-16,-1-3 0,-2-2 0,0-1 15,-3-1-15,-3 0 16,-3-2-16,-3-2 0,-5-1 0,-2-3 16,-5-1-16,-5 0 0,-9-4 15,-5 0-15,2 0 0,3-3 0,0-1 16</inkml:trace>
  <inkml:trace contextRef="#ctx0" brushRef="#br0" timeOffset="40601.0189">22556 3289 0,'0'0'0,"0"0"0,0 0 16,0 0-16,0 0 0,0 0 15,0 0-15,0 0 0,0 0 0,-22-7 16,22 7-16,0 0 0,0 0 16,0 0-16,-14 17 0,14-17 15,-10 17-15,10-17 0,-11 26 16,6-10-16,-1 0 0,0-1 15,2 1-15,2-1 0,1 0 16,1-2-16,1-1 0,2-4 16,4 0-16,3-3 0,3-3 15,2-2-15,2-2 0,6-4 16,1 1-16,1-4 0,0-3 0,-1-2 16,0-2-16,0 0 0,-3-1 15,3-3-15,-2 0 0,-3 2 16,-3 0-16,-2 3 0,-1 2 15,-4 3-15,0 1 0,-2 2 16,-2 3-16,-1 4 0,-1 1 16,-2 6-16,-1 2 0,-1 3 0,-1 3 15,-1 3-15,-1 3 16,2 1-16,2-1 0,2 0 0,3 1 16,1 2-16,2-3 0,3-3 15,3-3-15,1-7 0,0-3 16,3-5-16,2-3 0,-1-3 15,1-1-15,0-2 0,1-5 16,-2 0-16,-3-3 0,0-2 16,-2-2-16,-1 0 0,1 0 0,-2 1 15,0-2-15,-3 2 16,-2 1-16,-1 1 0,-2 2 0,-2 3 16,0 2-16,-2 1 0,-2 2 15,0 1-15,-1 3 0,-1 1 16,-2 3-16,1 3 0,-1 3 15,1 2-15,0 3 0,2-3 16,-1 0-16,2-2 0</inkml:trace>
  <inkml:trace contextRef="#ctx0" brushRef="#br0" timeOffset="41068.2719">23595 3284 0,'0'0'0,"0"0"16,0 0-16,0 0 0,0 0 0,0 0 15,0 0-15,-27-12 0,27 12 16,-24-1-16,24 1 16,-33-1-16,14 2 0,-2 2 0,-1 1 15,-1 1-15,0 2 0,-7 3 16,-1 3-16,4 1 0,1 0 15,6 3-15,2 2 0,4-2 0,1 1 16,4 1-16,4 0 16,5-7-16,3-1 0,7-3 15,5-4-15,1 0 0,1-1 0,6-4 16,2-3-16,0-3 0,-1-2 16,-2 0-16,-2 0 15,-2-1-15,0-2 0,0-2 0,-2 1 16,0 1-16,-2-1 0,-2 3 15,-2 1-15,-1 2 0,-1 2 16,-3 1-16,-2 0 0,-2 1 16,-1 3-16,0 0 0,-2 3 15,0 3-15,0 0 0,-1 5 16,-2 1-16,2-1 0,0 1 0,1 2 16,2 0-16,3 1 0,1-1 15,4-1-15,2 0 0,1-4 16,1 0-16,-2-3 0,-1 0 15,-2 0-15</inkml:trace>
  <inkml:trace contextRef="#ctx0" brushRef="#br0" timeOffset="41470.2826">24047 3279 0,'0'0'0,"0"0"15,0 0-15,0 0 0,0 0 0,0 0 16,0 0-16,0 0 16,-23-17-16,23 17 0,0 0 15,-31 2-15,31-2 0,-28 3 0,13 0 16,-1-1-16,1 0 0,1 3 16,-1 1-16,2 1 0,0 0 15,1 1-15,1-1 0,1 2 16,2-1-16,3 0 0,1 1 15,2-1-15,1-2 0,4 1 16,4 1-16,1 0 0,2-1 0,2 1 16,2 2-16,1 0 0,0-3 15,-3 0-15,-2 0 16,-1-2-16,-3 2 0,0-3 0,-3 1 16,-2-1-16,-3 1 0,-4-2 15,-2 1-15,-5 0 0,-1-2 16,-8 3-16,-3-1 0,-4 1 15,-1-1-15,-1-1 0,-2 1 16,6-1-16,4-1 0,3 1 16</inkml:trace>
  <inkml:trace contextRef="#ctx0" brushRef="#br0" timeOffset="46351.3469">18102 2003 0,'0'0'0,"0"0"0,0 0 16,0 0-16,0 0 0,0 0 0,0 0 15,0 0-15,0 0 16,0 0-16,0 0 0,24-9 0,-24 9 15,0 0-15,0 0 0,0 0 16,0 0-16,0 0 0,0 0 16,0 0-16,0 0 0,0 0 15,0 0-15,14 19 0,-14-19 0,0 0 16,0 0-16,14 17 0,-14-17 16,0 0-16,0 0 0,0 0 15,22 12-15,-16-8 0,-1 1 16,0-2-16,-1 0 0,1 0 15,-1 0-15,0-1 0,1 2 16,-2-2-16,0-1 0,0 1 16,-3-2-16,2 2 0,-2-2 15,1 2-15,-1-2 0,-2 3 16,-3-6-16,2 2 0,0 1 0,-1-2 16,0 0-16,0 0 0,-1 1 15,1-2-15,-1 2 0,1-1 16,1 1-16,-1-2 0,1-1 15,0 1-15,-1-1 0,2 0 16,0 0-16,0 0 0,0 1 16,-1 1-16,3 2 0,-2-4 15,2 4-15,-2-2 0,2 2 16,0 4-16,0-2 0,1 2 16,0-2-16,0 2 0,0-1 0,0 0 15,2 0-15,-1 0 0,0-1 16,1 1-16,1-2 0,-1 2 15,-1-1-15,-2-2 0,2 1 16,-2-1-16,4 1 0,-2 1 16,0-1-16,-2-1 0,2 1 0,-2-1 15,0 0-15,0 0 16,0 0-16,-4-2 0,4 2 16,-5-4-16,5 4 0,-6-5 0,3 0 15,-1-1-15,1 0 0,0 1 16,-1 0-16,1 0 0,1 1 15,0-1-15,-1 1 0,1 1 16,1 0-16,0 1 0,1 2 16,-2-3-16,2 3 0,-2 0 15,2 0-15,0 4 0,0-2 0,0 1 16,0 0-16,0 0 0,1 1 16,0-2-16,0 0 0,-1-2 15,0 4-15,0-4 0,0 2 16,0-2-16,0 4 0,0-4 15,2 5-15,-2-5 0,8 2 16,-4-1-16,0-1 0,-1 0 16</inkml:trace>
  <inkml:trace contextRef="#ctx0" brushRef="#br0" timeOffset="52234.6103">19136 3306 0,'0'0'0,"0"0"0,0 0 15,0 0-15,0 0 0,0 0 0,-7-21 16,7 21-16,0 0 0,-11-19 16,5 12-16,0-1 0,-2 1 0,-2 1 15,-1 1-15,-2 2 0,-2-1 16,-1 3-16,-3 1 16,-2 3-16,-3 1 0,-9 3 15,-1 5-15,-3 0 0,0 2 0,-1 1 16,0 4-16,-5 7 0,3 1 15,5 2-15,3 1 0,3 4 16,8 0-16,10-5 0,8-3 16,7-5-16,7-3 0,9-7 15,8-4-15,4-6 0,4-5 16,3-5-16,1-3 0,1-1 0,0-3 16,3-5-16,-3-4 15,-5 4-15,-2 2 0,-5 0 0,-4-1 16,-6-2-16,-3-3 0,-4 5 15,-3 3-15,-3 4 0,-1 3 16,-4 1-16,-1 2 0,-2 5 16,-1 4-16,-1 1 0,-3 1 15,-2 1-15,-2 1 0,0 4 16,0 1-16,1 4 0,2 0 0,1 3 16,3 2-16,1 1 0,2-1 15,4 1-15,1 0 0,4-1 16,4-2-16,1-5 0,2-3 15,1-3-15,-1-3 0,3 0 16,2-3-16,0-4 0,1-3 16,-5 2-16,-3 0 0,-2 1 0</inkml:trace>
  <inkml:trace contextRef="#ctx0" brushRef="#br0" timeOffset="52634.5879">19363 3318 0,'0'0'0,"0"0"16,0 0-16,0 0 0,-21 19 0,21-19 16,-18 26-16,9-11 0,0 3 0,0 1 15,1 1-15,-1 6 16,2-3-16,2-3 0,0-1 16,1-4-16,1-5 0,-1-2 15,1-4-15,1-1 0,2-3 0,0 0 16,-1-5-16,2-2 0,0-4 15,0-1-15,1-3 0,1-5 16,2 0-16,1-1 0,3-1 16,2 2-16,1 3 0,1 1 15,-1 3-15,1-2 0,1 2 0,1 2 16,-1 4-16,1 2 16,2 1-16,1 4 0,0 3 0,-1 2 15,-3 2-15,0 3 0,1 1 16,-2 2-16,-2 2 0,-1 0 15,-2 2-15,-2-1 0,0 2 16,-1 4-16,-1 1 0,-2-3 16,0-1-16,0-3 0,0-2 15,0-5-15,-1-1 0,0 0 16</inkml:trace>
  <inkml:trace contextRef="#ctx0" brushRef="#br0" timeOffset="53151.8256">20104 3358 0,'0'0'0,"0"0"0,0 0 16,0 0-16,0 0 0,4-18 0,-4 18 16,0 0-16,-8-21 0,3 14 15,-3 1-15,-2-1 0,-3 2 16,-4 2-16,-2 3 0,-2 0 15,-1 3-15,-8 1 0,-2 1 16,2 3-16,2 1 0,1 3 16,0 3-16,-4 2 0,4 3 0,3 2 15,4 4-15,4-2 16,4 2-16,7-3 0,6 1 0,4-7 16,3-3-16,5 0 0,5-3 15,1-3-15,1-3 0,7-5 16,4-5-16,-1-1 0,-1-3 0,9-7 15,-1-3-15,-5 1 16,-3 0-16,-1-6 0,-1-5 16,1 0-16,-2 1 0,3-6 15,-3-1-15,-6 7 0,-2 0 16,2-5-16,-2 1 0,0 5 0,-2 3 16,-1 4-16,-3 2 0,-3 3 15,-3 3-15,-2 5 0,-2 3 16,-2 4-16,0 0 0,-5 4 15,0 6-15,-2 2 0,0 2 16,-6 10-16,-2 7 0,0 0 16,-2 1-16,-2 11 0,3 5 15,-1-3-15,2-3 0,2-1 16,2 0-16,1-5 0,2-8 0,2-8 16</inkml:trace>
  <inkml:trace contextRef="#ctx0" brushRef="#br0" timeOffset="60474.547">17998 3560 0,'0'0'0,"0"0"0,0 0 16,0 0-16,0 0 0,0 0 0,0 0 16,0 0-16,0 0 0,0 0 15,0 0-15,0 0 0,0 0 16,24-4-16,-24 4 0,0 0 16,13 19-16,-13-19 0,9 18 15,-9-18-15,8 22 0,-8-22 16,0 29-16,-5-13 15,-2 0-15,-8 2 0,-5 3 0,-6 2 16,-6 1-16,-3 3 0,5-6 16,6-1-16</inkml:trace>
  <inkml:trace contextRef="#ctx0" brushRef="#br0" timeOffset="69752.7102">16912 4031 0,'0'0'0,"0"0"0,0 0 16,0 0-16,26-1 0,-26 1 16,24 6-16,-24-6 0,32 1 0,-10 0 15,5 1-15,2 0 0,0 1 16,14-3-16,4-2 16,-1 1-16,0 0 0,18 1 15,5 1-15,10 0 0,-4 1 16,5-5-16,4 0 0,8 1 15,-6 2-15,18-2 0,3-2 0,29-2 16,-18-1-16,-1 0 0,0 1 16,-13 2-16,-8 3 0,8 2 15,6 0-15,-10-2 0,-5-1 16,9-1-16,6 2 0,-13-2 16,-9 1-16,10 2 0,8 3 15,-9 0-15,-6 2 0,-3-1 0,-2-1 16,-11 0-16,-8 0 0,-2 2 15,-1 1-15,-12-1 0,-9-1 16,-10-2-16,-7-1 0,-9 1 16,-6 2-16,-3-1 0,-4-2 15,-1 0-15</inkml:trace>
  <inkml:trace contextRef="#ctx0" brushRef="#br0" timeOffset="71585.1723">17947 4386 0,'0'0'0,"0"0"15,0 0-15,0 0 0,0 0 0,0 0 16,0 0-16,0 0 15,11-18-15,-11 18 0,0 0 16,0 0-16,-8-22 0,8 22 16,-16-11-16,5 7 0,-1-1 0,-3 2 15,-1 0-15,-2 2 0,0 0 16,-3 3-16,-3 2 16,-6 2-16,2 1 0,-3 3 0,-2 3 15,3 2-15,3 1 16,-5 9-16,1 4 0,4-1 0,5 0 0,2 8 15,7 3-15,4-8 16,4-5-16,8-4 0,6-4 16,4-3-16,3-5 0,7-5 15,6-3-15,0-5 0,-1-3 0,0-5 16,3-6-16,-2-1 0,0-2 16,-4-1-16,-1-3 15,-3 4-15,-2-1 0,1-4 0,-3-1 16,-6 8-16,-3 3 15,-1 3-15,-2 3 0,-1 3 16,-2 3-16,-4 2 0,-3 0 16,0 5-16,-1 4 0,-1 5 0,0 4 15,0-1-15,1-1 0,0 2 16,2 2-16,1-1 0,2 2 16,3-2-16,3 0 0,2-4 15,1-3-15,6-2 0,2-2 16,2-3-16,0-1 0,-3-1 15,-3-1-15,-2 0 0</inkml:trace>
  <inkml:trace contextRef="#ctx0" brushRef="#br0" timeOffset="71985.3999">18264 4368 0,'0'0'0,"0"0"16,0 0-16,0 0 0,-14 24 0,14-24 15,-20 30-15,9-12 0,0 1 16,-1 2-16,0 2 16,0 1-16,0-1 0,-2 3 0,3-3 15,3-4-15,1-4 0,3-4 16,1-3-16,3-4 0,3-3 16,-1-5-16,1-4 0,2-4 15,-1-3-15,1-4 0,2-4 16,1-1-16,0-2 0,4-4 15,1 2-15,0 3 0,0 2 0,3 3 16,0 2-16,2 4 0,0 3 16,1 2-16,3 4 0,1 1 15,0 4-15,-1 2 0,-1 1 16,-3 5-16,-1 3 0,-3 4 16,-3 3-16,-3 2 0,-2 3 15,-3 0-15,-2 0 0,-2 0 16,-1-1-16,-2 2 0,0 0 15,0-2-15,0-1 0,1 0 16,0 0-16,0-3 0,1-4 0,1-2 16</inkml:trace>
  <inkml:trace contextRef="#ctx0" brushRef="#br0" timeOffset="72485.9896">19088 4432 0,'0'0'0,"0"0"16,0 0-16,0 0 0,-7-19 0,7 19 15,0 0-15,-24-20 0,11 13 16,-4 2-16,-1-1 0,-3 3 16,-1 1-16,-2 2 0,1 0 15,-8 3-15,2 2 0,0 3 16,3 2-16,1 4 0,3 3 15,4 1-15,2 4 0,2 4 16,4 1-16,7-3 0,5-3 16,4-3-16,5-2 0,4-4 15,2-1-15,4-3 0,5-3 0,0-4 16,3-4-16,-1-3 0,1-3 16,0-3-16,-2-1 0,3-7 15,-2-3-15,-5-2 0,-2-4 16,-3 0-16,0 0 0,0-4 15,-2-2-15,0 4 0,-2 5 16,-2 1-16,-1 3 0,-1 3 0,-1 3 16,-2 4-16,-3 3 0,-1 2 15,-1 3-15,1 4 0,-3 0 16,0 6-16,-4 5 0,-2 3 16,-3 4-16,-2 3 0,-2 2 15,-1 6-15,2 4 0,1 0 16,1 1-16,2 0 0,0-1 15,-1 4-15,2-2 0,0-2 16,0-2-16,2-6 0,0-6 0,2-5 16</inkml:trace>
  <inkml:trace contextRef="#ctx0" brushRef="#br0" timeOffset="137603.6814">2315 4192 0,'0'0'0,"0"0"16,0 0-16,0 0 0,29-2 0,-29 2 15,24-2-15,-24 2 16,30 0-16,-9-1 0,2-2 16,1 3-16,1 0 0,10 0 15,3-2-15,1 1 0,-2 1 0,16-2 16,2 0-16,0 2 0,1-2 15,15 1-15,2-1 16,-6 1-16,-4-2 0,19 3 0,0 0 16,3 2-16,-9-2 0,38 3 15,-4 1-15,-15-1 0,-10-1 0,10 1 16,4 1-16,-13 0 16,-10 3-16,15-2 0,12-4 15,-15-1-15,-5 0 0,12 4 16,7 3-16,-10-4 0,-10-1 0,11-3 15,8 0-15,-10 5 0,-5 5 16,12-4-16,10-3 0,-13-2 16,-10-1-16,16 3 0,9 4 15,-13-4-15,-7-1 0,9 1 16,8 1-16,-11-1 0,-8-1 0,10 3 16,7 2-16,-13-4 0,-6-3 15,7 1-15,7 0 16,-11-1-16,-9 0 0,7 4 0,6 2 15,-11-3-15,-6-4 0,10 4 16,7 1-16,-11-2 0,-8-1 16,6 0-16,7 1 0,-11-1 15,-5-1-15,5 7 0,4 5 16,-12-5-16,-10-2 0,-1-2 16,1-2-16,-12 1 0,-6-1 15,-2 3-15,0 2 16,-5 1-16,-3 1 0,-14-2 0,-8-3 15,-6 3-15,-4-1 0,1 0 16,0-2-16,1-2 0</inkml:trace>
  <inkml:trace contextRef="#ctx0" brushRef="#br0" timeOffset="154739.446">3401 4712 0,'0'0'0,"0"0"0,0 0 15,0 0-15,-10-22 0,10 22 16,0 0-16,-9-26 0,3 18 0,-3 1 16,-7-3-16,3 3 15,0 0-15,-6 3 0,-3 1 16,0 2-16,-2 2 0,-13 5 15,-3 5-15,3 3 0,4-1 0,-6 9 16,0 4-16,4 1 0,3 1 16,-5 5-16,8 1 0,3-3 15,7-2-15,10-3 0,4-3 16,7-4-16,4-2 0,8-6 16,7-4-16,6-7 0,3-6 0,8-4 15,3-5-15,-4-3 0,2-3 16,-2-1-16,-1 1 15,-1-6-15,-3 0 0,-1-1 0,0 1 16,-6 2-16,-3 1 0,-6 3 16,-6 1-16,-1 5 0,-4 4 15,-1 4-15,0 1 0,-4 6 16,-3 2-16,-3 4 0,-4 1 16,-1 5-16,0 6 0,-2 5 15,0 5-15,2 0 0,3-1 0,2 1 16,0-1-16,6 1 0,6-4 15,4-5-15,2-4 0,4-5 16,3-4-16,1-2 0,4-3 16,-5-1-16,-5 1 0,-2-1 15</inkml:trace>
  <inkml:trace contextRef="#ctx0" brushRef="#br0" timeOffset="155070.8946">3743 4578 0,'0'0'0,"0"0"0,0 0 16,0 0-16,0 0 0,-7 29 16,7-29-16,-14 37 0,3-13 15,-2 3-15,-3 1 0,2 1 16,1 1-16,-1 5 0,1-3 16,4-3-16,-1-4 0,2 0 15,1-7-15,4-5 0,-1-5 0,4-8 16,0 0-16,4-9 0,0-1 15,2-4-15,2-6 0,2-2 16,0-2-16,6-5 0,-1 0 16,-2 4-16,-3 3 0,-1 4 15,-2 3-15,-2 4 0,0 2 16,0 4-16,2 2 0,-2 4 16,0 2-16,3 1 0,0 3 0,3 0 15,2 1-15,0-1 0,-6 0 16,1-3-16</inkml:trace>
  <inkml:trace contextRef="#ctx0" brushRef="#br0" timeOffset="155286.8385">4191 4666 0,'0'0'16,"0"0"-16,0 0 0,0 0 0,-13 22 15,13-22-15,-25 28 0,13-8 16,-1 3-16,-3 2 0,1 1 16,-2 5-16,2-2 0,3-4 15,5-2-15,0-3 0,4-3 16,3-6-16,3-4 0,1-5 0,-1-3 16,0 0-16,-1-1 0,1 1 15</inkml:trace>
  <inkml:trace contextRef="#ctx0" brushRef="#br0" timeOffset="155437.8374">4120 4509 0,'0'0'0,"0"0"0,0 0 16,0 0-16,24 15 0,-24-15 0,22 18 15,-10-6-15,1 1 0,0 0 16,-3-4-16,-2 0 0</inkml:trace>
  <inkml:trace contextRef="#ctx0" brushRef="#br0" timeOffset="155756.6446">4675 4605 0,'0'0'0,"0"0"0,0 0 15,0 0-15,-29-5 0,29 5 16,-34 4-16,11-1 0,-2 1 0,3 3 15,-2 2-15,-3 2 0,2-1 16,3 1-16,3 0 0,6 1 16,1 2-16,5 0 0,5 2 15,2 0-15,3-1 0,6 1 16,3 0-16,2 0 0,2-1 0,3 1 16,-2 0-16,-2-2 15,-4-2-15,-1 0 0,-6-1 16,-2 1-16,-2-1 0,-5 0 15,-6 1-15,-1-2 0,-2 0 0,0 0 16,-1-1-16,0 0 0,1-1 16,-1-4-16,1-3 0,6-2 15,1 0-15,3-1 0,-3 1 16,4 0-16</inkml:trace>
  <inkml:trace contextRef="#ctx0" brushRef="#br0" timeOffset="156088.7057">4668 4854 0,'0'0'0,"0"0"16,0 0-16,0 0 0,33 0 0,-33 0 15,38-1-15,-14-1 16,-1 0-16,3-2 0,4 1 16,3-4-16,0 0 0,-3-3 15,-3-2-15,0 0 0,-2-1 0,-1-3 16,-5 0-16,-6 2 15,-3-1-15,-7 0 0,-10-1 0,-3 4 16,-2 3-16,-10 2 0,-7 3 16,-3 4-16,-1 4 0,-4 3 15,-3 6-15,4 2 0,4 3 16,-3 9-16,6 3 0,7-1 0,2-2 16,11 0-16,9 1 15,3-3-15,7-2 0,13-4 16,14 0-16,-2-5 0,4-1 0,11-5 15,7-5-15,-16-1 0,-10 0 0,-6-1 16</inkml:trace>
  <inkml:trace contextRef="#ctx0" brushRef="#br0" timeOffset="173642.5802">4356 4345 0,'0'0'16,"0"0"-16,0 0 0,-10-17 16,3 12-16,-4-4 0,-5 0 15,-3 1-15,-1-1 0,-14-1 16,-5 0-16,-1 3 0,-1 2 0,-20 0 16,-5 1-16,3 3 15,2 1-15,-20 5 0,-17 7 16,10-1-16,8-1 0,-17 9 0,-2 9 15,4-2-15,15-1 0,-28 17 16,3 3-16,22-3 16,14-1-16,-4 13 0,1 12 15,18-13-15,12-7 0,15-3 0,8-3 16,7 2-16,4 3 0,15 3 16,9 4-16,6-7 0,4-4 15,8 0-15,5-1 0,8 1 16,9-1-16,5-6 0,5-5 0,0-4 15,-2-6-15,11 1 16,7-4-16,4-1 0,3-2 0,8-3 16,7-2-16,-3-2 0,-2-3 15,3-2-15,0-3 0,-4-2 16,0 0-16,1-3 0,0 1 16,-7-3-16,-2 1 0,-2-5 15,0-4-15,-5-3 0,-5-4 0,-4 1 16,-2-1-16,-9 0 0,-2 2 15,-4-5-15,-1-4 0,-6-3 16,-5 2-16,-5-6 0,-5-3 16,-3 2-16,-6 0 0,-3-1 15,-2 0-15,-8-2 0,-4-3 16,-9-1-16,-7-3 0,0-3 16,-3-3-16,-10 1 0,-6 1 15,-5 6-15,-4 4 0,-8-2 16,-5-2-16,-6 7 0,-7 4 0,-9 2 15,-8 4-15,2 10 0,0 5 16,-9 10-16,-7 6 0,-1 7 16,1 3-16,-1 9 15,1 8-15,5 4 0,4 3 0,26-11 16,17-7-16,12-6 0</inkml:trace>
  <inkml:trace contextRef="#ctx0" brushRef="#br0" timeOffset="175237.1412">5939 4617 0,'0'0'16,"0"0"-16,0 0 0,0 0 0,0 0 0,0 0 16,0 0-1,0 0-15,0 0 0,-16 25 0,16-25 16,-9 26-16,9-26 0,-15 38 16,7-13-16,2 2 0,-1-2 0,1 7 15,0-1-15,3-2 16,0-3-16,3-6 0,3-2 15,0-5-15,3-2 0,4-5 0,3-4 16,2-3-16,-2-2 0,4-6 16,1-2-16,0-2 0,1-1 0,6-6 15,4-6-15,-2 1 16,-2-1-16,-1 1 0,-1 0 16,-2 2-16,-2 3 0,0 0 15,-4 3-15,-5 5 0,-2 3 0,-3 0 16,-2 1-16,-2 3 0,-2 1 15,-2 3-15,0 4 0,0-1 16,1 0-16,0 1 0,2-1 16,0-2-16</inkml:trace>
  <inkml:trace contextRef="#ctx0" brushRef="#br0" timeOffset="175471.1793">6493 4700 0,'0'0'0,"0"0"16,0 0-16,0 0 0,-3 21 0,3-21 16,-14 31-16,4-12 0,-1 1 15,-1 0-15,-2 3 0,2-1 16,1 0-16,-1 3 0,2-1 16,4-6-16,-2-3 0,2-2 15,4-5-15,0-2 0,2-4 0,0-2 16,3-7-16,0-1 0,0-4 15,0 2-15,-1 3 0,2-1 16</inkml:trace>
  <inkml:trace contextRef="#ctx0" brushRef="#br0" timeOffset="175608.1809">6480 4416 0,'0'0'0,"0"0"15,0 0-15,0 0 16,0 0-16,0 0 0,0 0 0,0 0 15,21 23-15,-21-23 0,0 0 16,17 30-16,-17-30 0,12 21 16,-7-12-16,0-1 0</inkml:trace>
  <inkml:trace contextRef="#ctx0" brushRef="#br0" timeOffset="175751.6769">6674 4903 0,'0'0'16,"0"0"-16,0 0 0,0 0 0,10 22 16,-10-22-16,1 23 0,-1-23 15,2 21-15,0-12 0</inkml:trace>
  <inkml:trace contextRef="#ctx0" brushRef="#br0" timeOffset="179404.2727">3394 5193 0,'0'0'0,"0"0"0,0 0 15,0 0-15,0 0 0,33-8 0,-33 8 16,34-3-16,-15 2 0,7 1 15,0-1-15,7 0 0,3 0 16,11-2-16,3 2 0,4 0 16,3-2-16,19 1 0,3-2 15,12 1-15,-4 2 0,11-2 16,-4-1-16,3 4 0,-8 4 0,-7-3 16,-6-2-16,20-3 0,-18-3 15,-14 4-15,-11 5 0,-15-2 16,-9-1-16,-4 5 15,-4 2-15,-6-2 0,-4-2 0,-11-2 16,0 0-16,-7 2 0,-5-1 16,-4 2-16,-3-2 0,-3-1 15,-6-1-15,-7 2 0,-7 0 16,-3 1-16,-4-1 0,-14 1 16,-3-4-16,-1-1 0,-3-1 0,-11 0 15,1 1-15,8 0 0,3 5 16,-25 2-16,10 5 0,14-7 15,9-3-15,12 0 0,8 0 16,10-1-16,8-3 0,6 6 16,6 3-16,11-4 0,3-5 0,4 4 15,2 3-15,9-3 0,5-2 16,9-1-16,8 2 0,-2 1 16,4-1-16,15 3 15,2 2-15,1 0 0,0-2 0,4 2 16,1 1-16,6 0 0,-4-1 15,-5 0-15,-5 0 0,-7 0 16,-6-1-16,5 2 0,-12-1 16,-25-2-16,-4 0 0,-9-4 15,-9-3-15,-8 2 0,-7-1 0,-14 0 16,-12-3-16,-7 1 0,-7-1 16,-7 2-16,-6 1 15,-15 1-15,-4 2 0,-38 1 16,13 3-16,21 1 0,16 4 0,12-2 15,7 2-15,21-1 0,11 1 16,15-1-16,13-1 0,13-2 16,11-3-16,24 1 0,16 1 15,-8-1-15,8 1 0,8 1 16,8 5-16,12-1 0,-26-2 0,-19-2 16</inkml:trace>
  <inkml:trace contextRef="#ctx0" brushRef="#br0" timeOffset="179870.5666">4093 5685 0,'0'0'0,"0"0"0,0 0 16,0 0-16,5 25 0,-5-25 0,-1 24 15,1-24-15,-3 30 0,2-11 16,-2 1-16,0-1 0,1 0 0,0 0 15,0 1-15,1 0 16,1-4-16,3-3 0,1-1 16,2-4-16,3-1 0,2-5 0,4-4 15,-2-2-15,0-3 0,1-3 16,3-4-16,-2 0 0,0-1 0,0-1 16,3-1-16,-4 0 0,0 0 15,2-4-15,-2 0 16,-2 3-16,0 3 0,-4 2 0,0 1 15,-2 1-15,-2 1 0,-2 5 16,-1 3-16,-1 0 16,0 2-16,0-4 0,0 4 15,0-2-15</inkml:trace>
  <inkml:trace contextRef="#ctx0" brushRef="#br0" timeOffset="180103.7892">4555 5785 0,'0'0'0,"0"0"0,0 0 16,0 0-16,-7 20 0,7-20 0,-11 18 16,11-18-16,-11 20 0,5-9 15,-3 2-15,3-3 0,0 1 0,2-2 16,-2-1-16,3 0 0,0-3 15,0 1-15,1-2 0,0-3 16,-1-2-16,-1 0 16,1 0-16,1 1 0</inkml:trace>
  <inkml:trace contextRef="#ctx0" brushRef="#br0" timeOffset="180249.1998">4593 5551 0,'0'0'15,"0"0"-15,0 0 0,0 0 0,22-2 16,-22 2-16,0 0 16,22 14-16,-22-14 0,10 12 0,-5-7 15,-1 0-15</inkml:trace>
  <inkml:trace contextRef="#ctx0" brushRef="#br0" timeOffset="180394.3193">4760 6010 0,'0'0'15,"0"0"-15,0 0 0,0 0 0,4 19 16,-4-19-16,0 0 0,0 0 16</inkml:trace>
  <inkml:trace contextRef="#ctx0" brushRef="#br0" timeOffset="205922.7655">17023 4020 0,'0'0'0,"0"0"0,0 0 15,-32 4-15,17 1 0,-5 4 0,-4 4 16,-10 7-16,0 4 0,-10 8 15,-1 2-15,3 0 0,2 2 16,-5 13-16,2 2 0,6 1 0,3-1 16,-2 12-16,5 1 15,7 1-15,5 0 0,8 7 16,7-5-16,7-11 0,6-6 0,21 19 16,8-7-16,5-11 0,5-7 15,15-7-15,11-5 16,1-9-16,1-7 0,11-4 0,9-5 15,-3-4-15,-1-3 0,9-6 16,7-3-16,-3-4 0,-4-3 16,5-4-16,3-4 0,-13-2 15,-10-3-15,0-9 0,0-7 16,-14 2-16,-10 1 0,-4-7 0,0-3 16,-14 0-16,-9 0 0,-6-7 15,-6-5-15,-8 5 0,-4 4 16,-11-4-16,-8-1 0,-5-1 15,-3-1-15,-15 4 0,-10 0 16,-4 10-16,-3 8 0,-16-3 16,-11 0-16,1 7 0,0 4 15,-19 8-15,-12 6 0,-1 12 0,0 8 16,-22 7-16,-16 4 16,8 6-16,3 4 0,42-6 0,28-6 15,20-4-15</inkml:trace>
  <inkml:trace contextRef="#ctx0" brushRef="#br0" timeOffset="213240.2373">14587 5525 0,'0'0'0,"0"0"15,0 0-15,0 0 0,0 0 0,-13-19 16,13 19-16,0 0 15,-28-13-15,14 11 0,-3 2 0,-1 0 16,0 0-16,-6 2 0,-2 3 16,-7 3-16,2 1 0,-1 5 15,-1 6-15,-4 2 0,1 0 16,5 8-16,4 5 0,5-5 16,4-3-16,4 3 0,5-1 15,6-4-15,3-6 0,10-4 0,7-5 16,6-4-16,4-5 0,6-4 15,5-3-15,1-4 0,0-4 16,-1-3-16,3-4 0,-5-1 16,-3 0-16,2-3 0,-6 2 15,-7 0-15,-5 2 0,-5 3 16,-4 3-16,-6 6 0,-3 1 0,-2 6 16,-3 2-16,0 7 0,-2 2 15,0 2-15,-2 1 0,0 5 16,0 1-16,2 3 0,0 2 15,6 1-15,3 0 0,4 1 16,4-2-16,1-1 0,1-4 16,-2-3-16,-2-3 0,0-2 15</inkml:trace>
  <inkml:trace contextRef="#ctx0" brushRef="#br0" timeOffset="213504.7414">15324 5318 0,'0'0'0,"0"0"16,0 0-16,-20 28 0,10-13 0,-4 7 16,-4 8-16,-5 11 15,1 1-15,-3 12 0,3 0 0,7-6 16,8-7-16,6 0 0,6-7 15,7-6-15,4-7 0,10-7 16,9-6-16,3-7 0,1-5 0,4-4 16,2-6-16,-4 2 0,-11 3 15,-6 2-15</inkml:trace>
  <inkml:trace contextRef="#ctx0" brushRef="#br0" timeOffset="213673.292">15754 5621 0,'0'0'0,"0"0"16,0 0-16,-12 27 0,6-15 0,1 5 16,-2 4-16,1 1 15,-1 1-15,-1 6 0,3-2 0,2-6 16,0-2-16,5-6 0,1-3 16,2-4-16,4-4 0,-2 0 15,-2 0-15,1-1 0</inkml:trace>
  <inkml:trace contextRef="#ctx0" brushRef="#br0" timeOffset="213816.3673">15872 5321 0,'0'0'0,"0"0"16,0 0-16,0 0 0,0 0 0,10 30 15,-10-30-15,7 26 0,-7-26 16,7 22-16,-3-12 0,-2-2 15</inkml:trace>
  <inkml:trace contextRef="#ctx0" brushRef="#br0" timeOffset="214081.0187">16058 5647 0,'0'0'0,"0"0"15,-1 21-15,1-8 0,0 3 0,0 6 16,1 2-16,2-3 0,0-1 15,4-3-15,2-2 0,2-6 16,2-3-16,0-5 0,1-4 16,2-3-16,0-1 0,2-6 15,1-5-15,5-7 0,1-6 16,-2 1-16,-2-2 0,-1 1 16,-1 2-16,0-1 0,-3 3 15,-4 6-15,-3 4 0,-3 5 0,-3 4 16,-3 4-16,0 4 0,-2 0 15,2 0-15,-3 0 0</inkml:trace>
  <inkml:trace contextRef="#ctx0" brushRef="#br0" timeOffset="214388.6524">16485 5728 0,'0'0'0,"0"0"15,0 0-15,24-1 0,-12 2 0,5-2 16,3 0-16,0-3 0,0-1 15,5-6-15,1-2 0,0 0 16,-1 0-16,-4-1 0,-3 1 16,-4-2-16,-2 0 0,-4-5 15,-5 1-15,-4 5 0,-2 5 0,-7 0 16,-5 3-16,-2 4 0,-4 2 16,-9 7-16,-3 6 15,1 2-15,1 2 0,0 6 16,2 3-16,-2 6 0,5 2 0,11-1 15,6-2-15,10-1 0,8-3 16,6-4-16,6-3 0,8-6 16,6-4-16,6-7 0,5-3 15,0-7-15,-2-6 0,-5 1 16,-9 3-16,-7 3 0</inkml:trace>
  <inkml:trace contextRef="#ctx0" brushRef="#br0" timeOffset="214589.2876">17242 5320 0,'0'0'0,"0"0"15,0 0-15,-13 22 0,13-22 0,-16 26 16,6-8-16,-3 5 0,-3 4 16,0 6-16,-2 7 0,-4 5 15,2-1-15,0 5 0,4-1 16,5-8-16,3-5 0,6-3 15,5-9-15,-1-3 0,0-6 16,1-3-16</inkml:trace>
  <inkml:trace contextRef="#ctx0" brushRef="#br0" timeOffset="215005.0098">17449 5578 0,'0'0'0,"0"0"15,0 0-15,-16 17 0,16-17 0,-17 26 16,6-7-16,1 1 0,1 2 16,1 1-16,1-1 0,2 3 15,2-3-15,5-5 0,6-5 16,4-3-16,4-5 0,4-7 16,3-4-16,3 0 0,1-3 0,7-7 15,-1-4-15,-2-2 0,-2-1 16,2-7-16,-4-1 0,-4 7 15,-4 4-15,-6 7 0,-3 4 16,-3 3-16,-3 3 0,-5 6 16,-3 4-16,-4 6 0,-2 4 0,-2 7 15,-1 6-15,1 5 16,1 3-16,0 9 0,2 1 16,2-2-16,4-4 0,1-3 15,1-3-15,1-7 0,0-3 0,-3 0 16,0-3-16,-2-7 0,-3-1 15,-10-3-15,-7-2 0,0-1 16,-2-2-16,-5-5 0,-4-5 16,5-6-16,3-3 0,7 2 15,5 4-15,3 1 0</inkml:trace>
  <inkml:trace contextRef="#ctx0" brushRef="#br0" timeOffset="215538.6888">18707 5514 0,'0'0'0,"0"0"0,0 0 16,0 0-16,-7-21 0,7 21 15,-17-15-15,4 10 0,-3-1 16,-5 3-16,-5 2 0,-9 1 16,-2 0-16,-1 3 0,1 4 15,-3 1-15,6 3 0,7 0 16,6 1-16,7-1 0,4 1 0,9 1 16,8 2-16,6-1 0,6-1 15,5 0-15,4-1 16,0-1-16,0 1 0,2 0 0,-2 1 15,-7-1-15,-5-1 0,-8 2 16,-6 0-16,-6-2 0,-6 1 0,-5 0 16,-5 1-16,-4 0 15,-3 1-15,0-1 0,-1 0 16,6-5-16,4-2 0,2-1 0,3 0 16,3-2-16</inkml:trace>
  <inkml:trace contextRef="#ctx0" brushRef="#br0" timeOffset="215772.0049">19174 5385 0,'0'0'16,"-7"8"-16,-3 6 0,-4 0 15,-2 4-15,-8 12 0,0 7 16,-1 8-16,4-1 0,7 3 0,7-4 15,8-9-15,6-6 0,8-8 16,8-5-16,3-6 0,2-5 16,3-5-16,2-4 0,-4 0 15,-3-2-15,-1-4 0,-2-4 16,-6 5-16,-2 1 0,-4 2 0</inkml:trace>
  <inkml:trace contextRef="#ctx0" brushRef="#br0" timeOffset="215923.6759">18948 5620 0,'0'0'0,"0"0"16,0 0-16,0 0 0,30-4 0,-8 1 15,6 0-15,4 0 16,4 0-16,6 1 0,5-1 16,5-2-16,-8 2 0,-8 1 0</inkml:trace>
  <inkml:trace contextRef="#ctx0" brushRef="#br0" timeOffset="216288.9895">19743 5509 0,'0'0'0,"0"0"0,0 0 15,0 0-15,-21 24 0,21-24 0,-22 26 16,10-10-16,0 2 0,-1 3 15,1 3-15,-1 4 0,2-3 16,4-2-16,4-3 0,2-3 16,2-3-16,11-6 15,10-6-15,-2-2 0,0-2 0,6-4 16,3-2-16,-1-5 0,-1-1 0,-1-3 16,-2-2-16,-2-2 0,-1-2 15,0 0-15,-2 3 0,-6 4 16,-3 4-16,-6 5 0,-3 0 15,-4 7-15,-3 4 0,-1 5 16,-2 5-16,0 3 0,-1 2 16,1 1-16,2 4 0,3-2 15,5 0-15,6 1 0,4-1 16,8-4-16,5-5 0,-4-3 0,-4-1 16,-2-2-16</inkml:trace>
  <inkml:trace contextRef="#ctx0" brushRef="#br0" timeOffset="216688.5763">20594 5538 0,'0'0'0,"0"0"15,0 0-15,0 0 0,-29-16 0,12 12 16,-4 2-16,-2 2 0,-4 1 16,-8 3-16,0 1 0,-1 3 15,2 3-15,-5 5 0,4 1 16,5 4-16,4 0 0,6 1 0,6 1 15,7-1-15,7 0 0,8-4 16,5-4-16,5-5 0,4-4 16,6-4-16,7-2 0,1-5 15,4-4-15,5-5 0,-2-5 16,-2-3-16,0-2 0,2-10 16,-5-2-16,-7 1 0,-5-2 0,-2 2 15,-3-1-15,-6 7 0,-5 4 16,-2 5-16,-3 3 15,-2 5-15,0 2 0,-1 5 0,-1 1 16,-3 7-16,-2 3 0,-1 6 16,-2 3-16,1 1 15,-2 5-15,-3 4 0,-2 2 0,-3 3 16,0 3-16,-2 11 0,3 6 16,1-5-16,2-2 0,6-8 15,3-5-15,1-7 0,1-4 0,0-3 16</inkml:trace>
  <inkml:trace contextRef="#ctx0" brushRef="#br0" timeOffset="217022.0756">20785 5647 0,'0'0'0,"0"0"0,0 0 15,27 0-15,-27 0 0,34 1 0,-12-2 16,2-1-16,1-1 0,8-1 15,1-2-15,-1 1 0,-2-2 16,-4-1-16,-3-1 0,-4-1 16,-4-1-16,0-1 0,-5-4 15,-7 5-15,-3 0 0,-7-1 16,-7 1-16,-3 2 0,-4 4 0,-11 3 16,-3 1-16,0 4 0,1 2 15,-1 4-15,-2 4 0,5 1 16,4 4-16,-1 5 0,6 0 15,7 1-15,5 0 0,8-1 16,6 0-16,11-2 0,5-2 16,11-4-16,7-3 0,3-6 15,2-5-15,-10 1 0,-7-1 16,-6 0-16</inkml:trace>
  <inkml:trace contextRef="#ctx0" brushRef="#br0" timeOffset="217388.8927">21372 5568 0,'0'0'15,"0"0"-15,0 0 0,-18 21 16,18-21-16,-22 25 0,7-8 16,2 2-16,0 1 0,-2 2 0,2-1 15,2-3-15,2-3 0,3-2 16,0-6-16,3-2 0,1-5 15,1-3-15,2-2 0,1-3 16,1-3-16,2-4 0,1-4 16,3 0-16,2-2 0,2 2 15,2 0-15,-1 0 0,0 1 16,5 0-16,0 2 0,1 4 0,1 2 16,-1 6-16,1 4 15,-3 3-15,-2 1 0,-3 3 0,-2 1 16,-2 5-16,-4 1 0,-2 4 15,0 4-15,-2 1 0,-1 0 16,-1-2-16,0-2 0,1-1 16,2-1-16,0-3 0,1-3 15,-1-3-15,1 0 0,-1-2 16</inkml:trace>
  <inkml:trace contextRef="#ctx0" brushRef="#br0" timeOffset="217638.4281">22027 5364 0,'0'0'0,"0"0"0,0 0 16,-8 26-16,8-26 0,-19 30 16,0-7-16,0 4 0,0 2 0,-5 12 15,1 3-15,1 4 0,6-4 16,10-7-16,8-5 15,5-2-15,3-6 0,7-7 0,9-8 16,-2-3-16,0-5 0,1-4 16,3-3-16,-5-4 0,-3-1 0,-5 1 15,-2 3-15,-3 3 0</inkml:trace>
  <inkml:trace contextRef="#ctx0" brushRef="#br0" timeOffset="217777.9362">21791 5545 0,'0'0'0,"0"0"0,0 0 0,36-2 15,-36 2-15,48-3 0,-13 2 16,14 1-16,0-1 0,2 0 16,-10 0-16,-8 1 0</inkml:trace>
  <inkml:trace contextRef="#ctx0" brushRef="#br0" timeOffset="218771.9685">15062 6406 0,'0'0'0,"0"0"0,0 0 15,0 0-15,0 0 0,0 0 16,0 0-16,0 0 0,0 0 0,19 25 16,-19-25-16,18 12 0,-18-12 15,29 13-15,-8-8 0,1-1 16,2-1-16,3-3 0,1-3 15,8-2-15,-2-1 0,-2-3 16,-1 0-16,-5-1 0,-3 0 0,1-4 16,-5-2-16,-4 1 0,-4 1 15,-9-2-15,-6-1 16,-4 4-16,-4 2 0,-7 2 16,-5 4-16,-4 3 0,-1 2 0,-4 7 15,-2 5-15,0 2 0,-1 1 0,-3 10 16,2 4-16,9-1 15,3-1-15,7 4 0,4 4 16,7-3-16,5-3 0,14 0 16,10-5-16,2-9 0,5-6 0,17-7 15,9-4-15,-1-5 0,0-4 16,-13 4-16,-10 1 0,-8 1 16</inkml:trace>
  <inkml:trace contextRef="#ctx0" brushRef="#br0" timeOffset="219155.1379">15831 6356 0,'0'0'16,"0"0"-16,0 0 0,-15 25 0,7-13 16,-1 4-16,1 4 0,-4 6 15,1-2-15,2 1 0,1 1 16,1-4-16,2-3 0,-1 0 15,2-5-15,2-7 0,-1-2 16,2-7-16,1-6 0,1-2 16,2-1-16,1-7 0,1-3 15,2-3-15,2 2 0,6-14 16,5-2-16,-1 3 0,0 3 0,1 5 16,0 3-16,6 2 0,-1 5 15,-2 5-15,-1 4 0,-3 3 16,-3 4-16,-2 8 0,0 7 15,-5 0-15,-1 1 0,-5 8 16,-2 3-16,-1 2 0,-1 2 0,-1 9 16,-1 1-16,-1-2 0,1-4 15,1-1-15,0-3 16,0-5-16,1-5 0,1-4 0,0-3 16,0-2-16</inkml:trace>
  <inkml:trace contextRef="#ctx0" brushRef="#br0" timeOffset="219488.8232">16155 6500 0,'0'0'0,"0"0"16,0 0-16,0 0 0,24 2 0,-24-2 16,27 1-16,-10-2 0,0 0 15,3-1-15,1-2 0,1-1 16,1-1-16,6-4 0,-1 0 15,-5 0-15,-3-1 0,-4 0 16,-2-1-16,-3 0 0,-2-1 16,-4 0-16,-5-1 0,-4 2 0,-3 2 15,-7 1-15,-3 3 16,-1 4-16,-1 1 0,-4 5 0,-3 6 16,-4 4-16,2 0 0,3 5 15,2 5-15,3-2 0,2 3 16,5 6-16,7 3 0,6-3 15,5-5-15,12-4 0,9-4 16,4-4-16,3-6 0,-8 0 16,-5-4-16,-4 0 0</inkml:trace>
  <inkml:trace contextRef="#ctx0" brushRef="#br0" timeOffset="219790.7356">16835 6341 0,'0'0'0,"0"0"16,0 0-16,-11 18 0,11-18 0,-17 21 16,5-4-16,0 2 15,0 1-15,1 0 0,0 1 16,-2 5-16,4 0 0,0-6 16,1-2-16,1-5 0,2-4 0,2-5 15,0-4-15,3-4 0,1-3 16,1-4-16,0-3 0,1-3 15,0-2-15,4-2 0,3-4 16,0 4-16,0 2 0,1-2 16,0 3-16,0 4 0,-1 3 0,1 5 15,1 4-15,-2 2 0,0 1 16,3 5-16,3 3 16,2 1-16,1 1 0,0 0 0,-4-2 15,-3-2-15</inkml:trace>
  <inkml:trace contextRef="#ctx0" brushRef="#br0" timeOffset="220255.0847">17559 6381 0,'0'0'16,"0"0"-16,0 0 0,0 0 0,-16-21 16,16 21-16,-28-8 15,7 5-15,-2 3 0,-7 1 0,-5 3 16,-9 6-16,2 2 0,-11 7 15,0 3-15,6 0 0,7 0 0,-1 8 16,8 3-16,11-3 16,9-2-16,10-4 0,10-3 15,7-5-15,6-6 0,10-7 0,7-4 16,1-4-16,0-3 0,7-7 16,-2-3-16,-6 0 0,-3-1 15,-3-1-15,-3-3 0,-6 1 16,-6 0-16,-3 4 0,-3 1 15,-3 5-15,-1 2 0,-5 5 16,-2 2-16,-3 4 0,1 3 0,-5 7 16,-2 5-16,1-1 0,1 1 15,-5 11-15,-1 9 16,1-1-16,1 0 0,1 10 0,2 1 16,2-7-16,2-5 0,0 0 15,2-4-15,0-9 0,0-4 16,-1-2-16,1-2 0,-3-3 15,-1-3-15,-7-3 0,-4-4 16,0 0-16,0 0 0,0-6 16,0-5-16,1-3 0,3-3 0,3 3 15,2 3-15,2 2 0</inkml:trace>
  <inkml:trace contextRef="#ctx0" brushRef="#br0" timeOffset="220571.4698">17606 6495 0,'0'0'0,"0"0"0,19 1 16,-7-1-16,2-1 0,10 1 15,3-1-15,1-1 0,0 0 0,1-2 16,1 1-16,2-5 0,-5-1 16,-3 0-16,-5-1 15,-3 2-15,-5 2 0,-5-3 0,-2-1 16,-6 0-16,-4 2 0,-6 3 15,-6 0-15,0 3 0,-1 3 16,-9 0-16,-2 0 0,3 3 16,0 0-16,4 6 0,2 2 15,4 3-15,1 1 0,4 3 16,2 2-16,5 0 0,4 1 0,6 1 16,6 1-16,6-2 0,5-3 15,10-7-15,6-5 0,9-5 16,-1-4-16,-11 0 0,-7 0 15,-6 1-15</inkml:trace>
  <inkml:trace contextRef="#ctx0" brushRef="#br0" timeOffset="220830.5247">18447 6161 0,'0'0'0,"0"0"0,0 0 0,-19 21 15,19-21-15,-29 28 0,9-5 16,-1 4-16,-2 1 0,-5 13 16,2 2-16,1 7 0,5-4 15,7 1-15,7-6 0,9-9 0,7-5 16,6-6-16,4-5 16,2-5-16,2-3 0,2-5 0,3-3 15,-5-4-15,-3-4 0,-4-7 16,-3-6-16,-3 5 0,-2 3 0,-2 3 15</inkml:trace>
  <inkml:trace contextRef="#ctx0" brushRef="#br0" timeOffset="220988.7015">18127 6385 0,'0'0'0,"0"0"0,0 0 16,32-3-16,-15 3 0,6 0 15,6 0-15,9-1 0,0 0 0,4 0 16,3 0-16,0 0 16,-7 0-16,-8 1 0</inkml:trace>
  <inkml:trace contextRef="#ctx0" brushRef="#br0" timeOffset="221174.7514">18653 6512 0,'0'0'0,"0"0"0,0 0 16,-12 22-16,8-11 0,-3 3 15,-1 6-15,-3 4 0,1 0 16,3-4-16,4-1 0,1-6 0,2-2 16,2-6-16,2-6 0,-1 1 15,1-1-15,-2 1 0</inkml:trace>
  <inkml:trace contextRef="#ctx0" brushRef="#br0" timeOffset="221338.3519">18680 6183 0,'0'0'0,"0"0"15,0 0-15,21 10 0,-21-10 0,24 14 16,-24-14-16,31 25 0,-13-12 0,-3-2 15,-2-1-15,0-1 0</inkml:trace>
  <inkml:trace contextRef="#ctx0" brushRef="#br0" timeOffset="221589.0108">19335 6366 0,'0'0'0,"0"0"0,0 0 0,-24-5 15,24 5-15,-36-1 0,9 5 16,-3 1-16,-2 2 0,-11 5 16,0 3-16,5 2 0,2 1 0,-1 9 15,6 4-15,8-2 16,6 0-16,14 4 0,13-4 16,9-5-16,5-4 0,10-4 0,9-3 15,1-5-15,1-2 0,12 0 16,1-3-16,-7-2 0,-7-2 0,-11 1 15,-9-1-15,-5 1 0</inkml:trace>
  <inkml:trace contextRef="#ctx0" brushRef="#br0" timeOffset="225089.6872">20518 6464 0,'0'0'16,"0"0"-16,0 0 0,-9 22 0,6-9 16,-2 2-16,0 3 0,-2 1 15,1 0-15,0 4 0,3 0 16,2-5-16,1-2 0,4-5 15,4-2-15,2-6 0,2-4 16,3-4-16,4-4 0,1-3 16,0-2-16,2-3 0,2-3 15,5-7-15,-1 0 0,1 0 16,-1-1-16,-3 2 0,-1 1 0,0-3 16,-4 2-16,-4 5 0,-3 2 15,-3 6-15,-1 2 0,-4 2 16,-3-1-16,-2 6 0,0 4 15,-3 2-15,1 4 0,0-1 16,-1-2-16,2 0 0</inkml:trace>
  <inkml:trace contextRef="#ctx0" brushRef="#br0" timeOffset="225304.9166">21225 6423 0,'0'0'16,"0"0"-16,0 0 0,-5 19 16,5-19-16,-10 21 0,1-6 15,-1 2-15,1 1 0,-2 1 16,-2 0-16,0 1 0,1-3 0,2-3 16,1-1-16,2-6 0,0-1 0,1-2 15,2 0-15,0-1 0</inkml:trace>
  <inkml:trace contextRef="#ctx0" brushRef="#br0" timeOffset="225471.9516">21203 6126 0,'0'0'0,"0"0"15,0 0-15,16 14 0,-16-14 0,20 14 16,-6-3-16,1-1 15,0 1-15,-2-1 0,-2-1 16,-1-2-16</inkml:trace>
  <inkml:trace contextRef="#ctx0" brushRef="#br0" timeOffset="225938.2333">21875 6451 0,'0'0'0,"0"0"0,0 0 0,0 0 16,0 0-16,0 0 0,0 0 15,-3-25-15,3 25 0,-19-15 16,1 9-16,0 1 0,-3 1 16,-6 1-16,-4 2 0,-6 2 15,0 4-15,1 2 0,0 2 16,-4 5-16,5 3 0,5 1 0,5 2 16,5 1-16,4 0 0,9 1 15,4 1-15,7-4 0,3-2 16,11-5-16,9-3 0,1-6 15,2-5-15,6-2 0,3-4 16,-4-2-16,-2-1 0,-2-3 16,-2-3-16,-5 1 0,-2 0 0,-5-1 15,-4 2-15,-3 4 16,-2 1-16,-3 5 0,-1 4 16,-1 1-16,-2 2 0,-2 7 0,-3 3 15,0 5-15,0 2 0,-3 8 16,-1 5-16,0-1 0,0 1 15,-2 1-15,-1 3 0,0 0 16,1-4-16,1-3 0,0-1 16,0-5-16,0-2 0,-4-6 15,-3-2-15,-3-2 0,-2-2 0,-1-4 16,-1-3-16,4 0 16,3-4-16,0-3 0,3-5 0,5-2 15,4-2-15,0 3 0,2 1 16,0 3-16</inkml:trace>
  <inkml:trace contextRef="#ctx0" brushRef="#br0" timeOffset="226272.3684">22190 6436 0,'0'0'0,"0"0"0,0 0 16,0 0-16,-28 20 0,28-20 0,-31 26 15,14-9-15,1 2 0,1 2 16,2 1-16,0 5 0,4-2 16,7-5-16,6-4 0,5-1 15,4-4-15,8-5 0,7-5 16,1-1-16,0-3 0,7-4 0,-1-3 16,-2 0-16,-2-2 0,-4-2 15,-6-3-15,-5 0 0,-4-1 16,-10-3-16,-7 1 0,-6 4 15,-4 1-15,-7 3 0,-5 1 16,3 5-16,0 1 0,-4 2 16,0 2-16,5 3 0,3 2 0,8 2 15,5 2-15,3-2 0,1-1 16,-1-1-16</inkml:trace>
  <inkml:trace contextRef="#ctx0" brushRef="#br0" timeOffset="226588.3852">22711 6377 0,'0'0'16,"0"0"-16,0 0 0,-12 22 0,12-22 16,-16 29-16,3-8 0,0 1 15,-2-1-15,-1 8 0,-1-1 16,3-6-16,2-4 0,0 1 15,3-6-15,3-5 0,3-1 0,3-7 16,0 0-16,6-8 0,0 1 16,2-4-16,1-2 15,1-3-15,1-1 0,3-2 0,1-4 16,1 3-16,-1 0 0,4 0 16,-1 6-16,-2 2 0,1 3 15,-2 3-15,1 2 0,-2 4 16,-1 1-16,1 5 0,3 3 15,-6-3-15,-1-1 0,-2-1 16</inkml:trace>
  <inkml:trace contextRef="#ctx0" brushRef="#br0" timeOffset="226938.5133">23217 6410 0,'0'0'0,"0"0"15,0 0-15,0 0 0,0 0 0,0 0 16,-27 12-16,27-12 16,-23 22-16,23-22 0,-30 27 15,17-13-15,1 0 0,3 1 16,3 1-16,3-1 0,4-1 0,8 1 16,7-1-16,4-5 0,3-4 15,4-4-15,4-4 16,0 0-16,-1-2 0,4-2 0,-2-3 15,-6-1-15,-5-1 0,-6 0 16,-8 0-16,-4-4 0,-7-1 0,-7 1 16,-5 1-16,-3 4 0,-1 1 15,-4 3-15,-4 4 0,3 1 16,2 0-16,3 2 0,6 2 16,8 0-16,7 0 0,8-1 15,6-2-15,-1 0 0,-3 1 0,-2-1 16</inkml:trace>
  <inkml:trace contextRef="#ctx0" brushRef="#br0" timeOffset="227330.6346">23848 6349 0,'0'0'0,"0"0"0,0 0 0,0 0 16,0 0-16,-18 30 0,18-30 15,-22 31-15,8-14 0,-1 3 16,-2 3-16,2-3 0,1 1 0,-1 3 16,4-3-16,4-3 0,1-1 15,8-4-15,6-2 16,4-5-16,5-3 0,5-3 0,4-4 16,1-2-16,-1-2 0,8-5 15,0 0-15,-2-4 0,-2 0 16,3-8-16,-3-1 0,-6 2 15,-4 0-15,-3 6 0,-4 4 16,-3 3-16,-2 3 0,-3 3 16,-2 0-16,-3 5 0,3 0 0,-5 5 15,0 4-15,-1 0 0,-1 2 16,-2 3-16,1 3 16,-1 2-16,2 0 0,1 6 0,3 3 15,4-3-15,1-4 0,6-3 16,6-5-16,-4-3 0,-2-1 0,-2-2 15</inkml:trace>
  <inkml:trace contextRef="#ctx0" brushRef="#br0" timeOffset="227605.7662">24671 6376 0,'0'0'0,"0"0"15,0 0-15,-18-10 0,18 10 0,-22-7 16,2 8-16,0 0 15,1 1-15,0-1 0,0 3 16,3 0-16,1 1 0,2 4 16,5 1-16,6 0 0,4 2 0,8 2 15,7 0-15,-1 1 0,2-2 16,-1-1-16,-1-1 0,-3 2 16,-1-2-16,-5 2 0,-6 0 15,-5-4-15,-5-2 0,-7 0 16,-6-1-16,-1 0 0,-1 0 0,-9 2 15,-1-1-15,4-1 16,5-2-16,4-2 0,4 0 0,3 0 16</inkml:trace>
  <inkml:trace contextRef="#ctx0" brushRef="#br0" timeOffset="240355.639">1967 5964 0,'0'0'0,"0"0"16,0 0-16,0 0 0,0 0 0,0 0 15,0 0-15,25-9 0,-25 9 16,0 0-16,34-2 0,-34 2 15,26-1-15,-10-1 0,3 1 16,0 0-16,-1 2 0,4-2 0,4-2 16,-1 1-16,2 2 0,10-2 15,5-3-15,-1 2 0,0 0 16,11 1-16,2 1 16,-3-1-16,-1-1 0,12 0 0,3 0 15,-3 1-15,-4-1 0,15 2 16,-3 0-16,-4-1 0,-4-2 15,14 2-15,0 0 16,-3 1-16,-7 1 0,13-1 0,-1 0 16,16 1-16,-9 0 0,-1-3 0,-1 0 15,-7 1-15,-3 1 0,5 0 16,1 0-16,-6 0 0,-6-1 16,12 1-16,5 1 15,-4 0-15,-6 0 0,6-1 0,4-1 16,-4 2-16,-4 1 0,4 1 15,5 1-15,-5-2 0,-3-1 0,9 0 16,6 0-16,-12 0 16,-2 0-16,6 2 0,8 1 15,-8 0-15,-6 0 0,8-1 0,7 0 16,-9-1-16,-3 0 0,4 0 16,4-1-16,-6 2 0,-5 1 15,8 2-15,7 2 0,-9-5 16,-11-4-16,12 6 0,7 1 15,-7 2-15,-9-2 0,10-7 16,7-4-16,-10 4 0,-5 3 0,8 4 16,7 3-16,-9-5 0,-8-5 15,10 1-15,6-2 16,-4 2-16,-4-1 0,4 1 0,3-1 16,-6 2-16,-6 2 0,12-4 15,7-2-15,-10 4 0,-8 3 16,6 0-16,5 1 0,-5-3 15,-5-1-15,8 0 0,3 0 16,-7 2-16,-4-1 0,6 0 0,4 0 16,-10 1-16,-9 0 15,10 0-15,7-1 0,-6 2 16,-6 0-16,8 1 0,6-1 16,-10-1-16,-5-4 0,7 5 0,4 1 15,-5 0-15,-4 0 0,3 1 16,3 0-16,-9-1 0,-7-1 15,7 0-15,5 0 0,-9 1 16,-2-1-16,6 2 0,5 0 16,-6-1-16,-4-1 0,5 0 0,3-1 15,-6-2-15,-5-1 0,8 0 16,5-2-16,-4 4 0,-2 3 16,2-1-16,4-2 0,-8-2 15,-2-1-15,6 5 0,5 0 16,-8-2-16,-6-3 0,5 0 15,3-3-15,-8 4 0,-5 2 16,5-2-16,4-3 16,-5 3-16,-3 2 0,1 1 0,2 0 15,-11-1-15,-6-2 0,5 0 0,3-1 16,-4-1-16,-4-3 0,-2 6 16,-4 3-16,-7-2 0,-4-3 15,-1-1-15,-1-2 0,-9 3 16,-7 1-16,-4 1 0,-3 1 15,-4 0-15,-1-2 0,-11 18 16,-8 12-16,9-16 0,2-4 0,3-3 16</inkml:trace>
  <inkml:trace contextRef="#ctx0" brushRef="#br0" timeOffset="246656.046">15892 6938 0,'0'0'0,"0"0"16,0 0-16,0 0 0,0 0 0,0 0 15,0 0-15,0 0 0,0 0 0,2 27 16,-2-27-16,0 0 0,0 0 16,9 24-16,-9-24 15,0 0-15,17 19 0,-9-14 0,2 1 16,1-1-16,0-1 0,0-1 15,0-2-15,3 1 0,-1-2 16,1 0-16,2-3 0,0 0 16,2-2-16,-2 1 0,1-1 15,-1-1-15,2 0 0,5-1 16,0 0-16,-1 0 0,-1 3 0,-1 0 16,-2 2-16,-2 0 0,0 1 15,-1 1-15,0 3 0,-1 0 16,-1 2-16,0 2 15,1 2-15,0-1 0,0 1 0,1 0 16,-1 0-16,0-1 16,-1 0-16,3-2 0,2-1 0,-1-2 15,2 0-15,0-3 0,0 0 16,0-3-16,-1 0 0,1-2 16,0 0-16,1-2 0,1 1 0,-1-1 15,0-1-15,-1 1 0,-2 1 16,1-1-16,1 0 0,-3 1 15,1 2-15,-1 1 0,1-1 16,-3 4-16,-1 4 0,1-1 16,-1 0-16,0 2 0,0 0 15,2 1-15,-1-1 0,1 0 16,2 2-16,1-2 0,0 1 16,1-1-16,0-3 0,0-2 0,-1-1 15,1 1-15,1 1 0,1-3 16,1-2-16,-2 0 0,-2-1 15,1 1-15,0-3 0,1 3 16,0-1-16,-1-1 0,1 1 16,-2 0-16,-1 0 0,-2 2 15,-1 1-15,-1 1 0,0 1 0,-1 1 16,0 3-16,1-2 0,0 2 16,1 0-16,0 0 15,0 0-15,1 0 0,-1-1 0,0 2 16,-1-3-16,1 1 0,0 0 15,1-1-15,1 0 0,-1-1 16,2-3-16,-1-3 0,1 1 16,-2 1-16,1-2 0,-2 1 15,0 0-15,1-1 0,0-1 16,1 1-16,0-1 0,0 1 0,-2 2 16,-1 2-16,-1 0 15,0 0-15,-1 0 0,1 0 16,-3 2-16,1 1 0,-1 2 0,0-1 15,-2 0-15,0 1 0,2-1 16,0 1-16,1 0 0,1-1 16,0-1-16,0 1 0,0-2 15,0-1-15,0 0 0,0 0 16,0-1-16,1 0 0,0-2 16,0 0-16,1-1 0,-1-1 0,0 0 15,1 1-15,-1 0 0,0-1 16,-1-1-16,0 1 0,-1 1 15,-1 1-15,0 2 0,0 1 16,0 0-16,-2-1 16,1 1-16,1 1 0,0-1 0,1 2 15,-1-1-15,3 2 0,-1-3 16,1 0-16,-2 0 0,-2 0 0,0 0 16</inkml:trace>
  <inkml:trace contextRef="#ctx0" brushRef="#br0" timeOffset="246753.1693">18618 6956 0,'0'0'16,"0"0"-16,0 0 0,0 0 15,0 0-15,0 0 0</inkml:trace>
  <inkml:trace contextRef="#ctx0" brushRef="#br0" timeOffset="252339.3461">16088 7354 0,'0'0'0,"0"0"0,0 0 0,0 0 16,0 0-16,0 0 0,0 0 15,0 0-15,0 0 0,-30 5 16,30-5-16,-24 15 0,24-15 0,-30 22 16,14-7-16,0 2 0,2-1 15,2 4-15,1 2 0,0 5 16,2-3-16,5-1 0,4 0 16,4-4-16,6-4 0,3-3 15,4-3-15,2-4 0,1-3 0,9-7 16,3-5-16,-2 1 15,-3-2-15,1-4 0,0-2 16,-3-1-16,-2-1 0,-2-5 16,-4-2-16,-8 2 0,-4-1 0,-8 4 15,-6 2-15,-3 4 0,-3 3 16,-6 4-16,-4 5 0,3 1 16,-1 1-16,-3 7 0,3 4 15,5-3-15,3-1 0,5 1 16,4 0-16,5 0 0,2-2 0,0 0 15,0-1-15,0-1 0</inkml:trace>
  <inkml:trace contextRef="#ctx0" brushRef="#br0" timeOffset="252774.1395">16807 7153 0,'0'0'0,"0"0"0,0 0 16,0 0-16,-20 20 0,20-20 16,-22 34-16,8-11 0,-2 3 0,-1 3 15,-2 5-15,-3 9 0,1-1 16,-2 6-16,2-3 0,4-7 16,4-7-16,0 0 0,3-4 15,2-8-15,2-4 0,2-6 16,2-5-16,2-4 0,-1-4 0,4-5 15,4-3-15,1-2 16,2-4-16,5-6 0,4-2 16,-2 2-16,1 4 0,4 1 15,3 3-15,1 2 0,0 6 0,4 1 16,-1 3-16,-5 2 0,-1 2 16,2 6-16,-1 3 0,-9 1 15,-3 1-15,-2 5 0,-2 2 16,-3-1-16,0-1 0,-9-2 15,-3 0-15,-5-1 0,-5-1 16,-4-1-16,-4-2 0,-2-1 16,0-2-16,-2 3 0,-1-2 15,3-1-15,1-4 0,0-2 0,3-4 16,4 0-16,5 1 0,3 1 16</inkml:trace>
  <inkml:trace contextRef="#ctx0" brushRef="#br0" timeOffset="253073.7383">17237 7375 0,'0'0'0,"0"0"0,0 0 16,-11 27-16,4-15 0,0 5 0,-2 5 16,0-1-16,0 0 0,1 5 15,3-1-15,0-3 0,3-2 16,2-6-16,2-2 0,3-4 15,3-4-15,2-3 0,3-3 16,1-5-16,2-3 0,0-3 16,2-5-16,-1-1 0,2 0 0,8-7 15,0-5-15,-3 5 0,-2 0 16,-4 4-16,-3 4 16,-2 3-16,-2 3 0,-3 3 0,-1 2 15,-1 3-15,-3 1 0,-1 3 16,-1 4-16,0-2 0,-1-2 15,0 4-15</inkml:trace>
  <inkml:trace contextRef="#ctx0" brushRef="#br0" timeOffset="253306.3239">17761 7420 0,'0'0'16,"0"0"-16,0 0 0,0 0 15,0 0-15,-24 26 0,24-26 16,-19 30-16,8-11 0,0 0 16,0 3-16,1-2 0,1 1 0,1 3 15,3-2-15,1-3 0,3-4 16,1-4-16,2-2 0,2-7 16,0-4-16,2-4 0,0-1 15,0 1-15,-2 1 0,1 2 16</inkml:trace>
  <inkml:trace contextRef="#ctx0" brushRef="#br0" timeOffset="253456.1072">17782 7227 0,'0'0'16,"0"0"-16,0 0 0,0 0 0,0 0 16,0 0-16,26 5 0,-26-5 15,21 13-15,-21-13 0,25 15 16,-13-7-16,-2-2 0,-1-1 15</inkml:trace>
  <inkml:trace contextRef="#ctx0" brushRef="#br0" timeOffset="253795.1644">18003 7487 0,'0'0'0,"0"0"0,0 0 0,-16 22 16,9-11-16,0 2 0,1 3 15,0 0-15,3 0 0,2 2 16,2-1-16,2-3 0,3-3 0,6-3 16,6-5-16,2-3 0,5-2 15,0-4-15,2-3 0,-2 1 16,0-1-16,4-3 16,-3-4-16,-4 0 0,-3-2 0,-4-1 15,-6-1-15,-2 1 0,-4 1 16,-4 0-16,-3 1 0,-6 3 15,-4 3-15,-5 3 0,-3 2 16,-2 3-16,-4 3 0,2 4 16,-1 3-16,4-1 0,4 1 0,4-2 15,3 3-15,3-1 0,2 0 16,8-3-16,5-1 0,6 0 16,3 0-16,-1-2 0,-3 0 15,-3 0-15</inkml:trace>
  <inkml:trace contextRef="#ctx0" brushRef="#br0" timeOffset="254155.808">18601 7337 0,'0'0'16,"0"0"-16,0 0 0,0 0 0,-25 23 16,25-23-16,-24 24 0,11-9 15,0 0-15,0 3 0,-2 3 16,3 0-16,1 0 0,2 2 15,4-2-15,2-3 0,3-4 0,4-4 16,2-3-16,5-2 0,4-1 16,1-2-16,4-3 15,0-3-15,0-4 0,2-2 0,1-3 16,5-6-16,-2 1 0,-2-4 16,-1-2-16,-3 2 0,-1 2 15,-4 3-15,-1 3 0,-4 3 16,-3 1-16,-1 5 0,-3 2 15,-3 3-15,-5 4 0,-1 3 16,-2 5-16,-3 1 0,-1 3 0,0 3 16,1 2-16,0 5 0,3-1 15,7 0-15,6-1 0,4-2 16,3-3-16,-2-3 0,-3-4 16,0-1-16</inkml:trace>
  <inkml:trace contextRef="#ctx0" brushRef="#br0" timeOffset="254442.8498">19357 7333 0,'0'0'0,"0"0"16,0 0-16,-30-5 0,15 4 0,-5 1 16,-3 1-16,-1 0 0,-1 2 15,-4 3-15,0 0 0,3 0 16,4 2-16,6 1 0,5 0 15,5 2-15,5 2 0,7-1 16,5 0-16,4 2 0,4-1 0,4 1 16,1 1-16,-3-2 0,-2 1 15,-5-3-15,-3 0 0,-3-1 16,-3-1-16,-9 1 0,-5 0 16,-4-2-16,-6-1 0,-8 2 15,-4-1-15,-3-1 0,-1-1 16,6-2-16,6 0 0,4-1 0</inkml:trace>
  <inkml:trace contextRef="#ctx0" brushRef="#br0" timeOffset="288707.0351">3420 8722 0,'0'0'0,"0"0"0,0 0 16,0 0-16,22-8 0,-22 8 0,32-1 16,-13-2-16,-1 1 0,8 1 15,3 2-15,9-2 16,-1 0-16,4-1 0,3-1 0,4 2 16,-3 1-16,-2-1 0,-1 1 15,-5 0-15,-5-1 0,2-1 16,-1 2-16,-7-1 0,-5 1 0,-7-1 15</inkml:trace>
  <inkml:trace contextRef="#ctx0" brushRef="#br0" timeOffset="288907.2063">3882 8650 0,'0'0'0,"0"0"0,0 0 16,0 0-16,-22 11 0,22-11 0,-20 18 15,20-18-15,-18 29 0,8-11 16,0 1-16,-2 2 0,2 2 16,-2 3-16,2 0 0,-1-3 15,3-1-15,2-6 0,4-2 16,1-2-16,-3-2 0,4-2 16</inkml:trace>
  <inkml:trace contextRef="#ctx0" brushRef="#br0" timeOffset="289357.4825">4295 8456 0,'0'0'0,"0"0"15,0 0-15,-9 18 0,9-18 0,-13 24 16,4-5-16,-1 3 15,-2 3-15,-1 4 0,-5 4 16,-2 8-16,2-2 0,-2 6 0,1-4 16,4-5-16,2-6 0,0-1 15,3-6-15,5-8 0,2-3 0,-3-5 16,5-3-16,1-4 16,0 0-16,1-6 0,5-5 15,2-2-15,3-1 0,4-4 16,4-5-16,0-2 0,1 1 0,2 0 15,3 1-15,-6 2 0,2 3 16,-1 1-16,1 3 16,-3 3-16,-4 2 0,2 4 15,-3 4-15,-3 2 0,-1 2 0,-2 5 16,1 5-16,-5 1 0,-2 3 0,-2 2 16,-2 3-16,0 0 15,-1 1-15,-1-3 0,-2 0 16,2-2-16,0-3 0,3-2 15,0-1-15,1-2 0,-3-2 0,4-4 16,-2-1-16,2-3 0,-1 3 16,1-3-16</inkml:trace>
  <inkml:trace contextRef="#ctx0" brushRef="#br0" timeOffset="289706.4532">4502 8824 0,'0'0'0,"0"0"0,0 0 15,0 0-15,0 0 0,24 6 0,-24-6 16,22 7-16,-22-7 0,32 6 16,-16-5-16,3-1 0,0-1 15,3 0-15,0 0 0,0-4 16,-2 0-16,4-5 0,-3 0 16,-2 0-16,-2-1 0,-6-2 15,0-1-15,-4-1 0,-1 0 16,-3-1-16,-7 0 0,0 2 0,-3 2 15,-6 2-15,-3 2 0,-3 4 16,0 3-16,-6 5 0,-3 1 16,-2 5-16,1 1 0,0 6 15,2 4-15,3 5 16,4 2-16,7 5 0,5 0 0,8-3 16,8-3-16,9-4 0,10-3 15,5-5-15,5-4 0,8-5 16,9-2-16,-3-3 0,-1-2 0,-5 0 15,-10 0-15,-10 0 0</inkml:trace>
  <inkml:trace contextRef="#ctx0" brushRef="#br0" timeOffset="294307.1044">5516 8663 0,'0'0'0,"0"0"16,0 0-16,0 0 0,0 0 0,0 0 15,0 0-15,0 0 0,0 0 16,0 0-16,0 0 0,0 0 16,-14 26-16,14-26 0,-15 29 15,5-11-15,-2 2 0,2 2 16,0 2-16,2-2 0,2-2 0,1 5 15,4-5-15,2-2 0,3-4 16,5-3-16,5-4 16,1-3-16,4-2 0,3-4 0,3-3 15,1-2-15,-4-2 0,9-7 16,1-3-16,-4 0 0,1-2 0,-4-1 16,-1 0-16,-4 2 15,-4 1-15,-2 1 0,-3 3 16,-3 4-16,-3 5 0,-2 0 0,-2 2 15,-1 4-15,-5 0 0,0 6 16,-5 5-16,-1 1 0,0 2 16,1 4-16,1 2 0,2 4 15,1-1-15,5-2 0,5-2 16,6-2-16,1-2 0,4-6 16,4-8-16,-3-1 0,-4 1 0,-2-1 15</inkml:trace>
  <inkml:trace contextRef="#ctx0" brushRef="#br0" timeOffset="294507.0741">6075 8692 0,'0'0'0,"0"0"0,0 0 0,-19 28 15,12-14-15,-5 7 0,0 6 16,-5 6-16,-2 1 0,0 5 0,0 3 15,-3 6-15,4-3 0,1 1 16,2-5-16,4-9 0,3-6 16,1-9-16,2-5 0,2-3 15,0-2-15,2-2 0</inkml:trace>
  <inkml:trace contextRef="#ctx0" brushRef="#br0" timeOffset="294756.8258">6037 8676 0,'0'0'0,"0"0"0,0 0 16,38-6-16,-23 4 0,6 1 0,4 2 15,5 2-15,-1 1 0,-2 3 16,2 2-16,-4 1 0,-2 0 16,2 7-16,-5 1 0,-7 0 15,-6 0-15,-7 0 0,-5 0 16,-5-1-16,-2-1 0,-10 1 15,-4 1-15,-2-3 0,-1-1 0,-2-1 16,-3-1-16,-1-1 0,4-1 16,8-7-16,5-4 0,5-1 15,2 1-15,3 1 0</inkml:trace>
  <inkml:trace contextRef="#ctx0" brushRef="#br0" timeOffset="295006.5526">6907 8629 0,'0'0'0,"0"0"0,0 0 0,0 0 16,-30 6-16,30-6 0,-43 13 16,20-4-16,-2 2 0,-4 4 15,-4 5-15,-4 4 0,2 1 16,1 6-16,4-2 0,9-2 15,4-4-15,9-2 0,8-3 0,10-2 16,5-4-16,11-5 0,3-5 16,4-2-16,3-1 0,-4-1 15,-7 0-15,-5 1 0</inkml:trace>
  <inkml:trace contextRef="#ctx0" brushRef="#br0" timeOffset="295324.3101">7106 8710 0,'0'0'0,"0"0"16,0 0-16,0 0 0,-26 12 0,26-12 16,-28 22-16,13-9 0,1 3 15,-2 1-15,3 2 16,3 0-16,2-3 0,5 3 0,5-3 16,7-3-16,4-3 0,9-5 15,4-5-15,1-2 0,3-2 16,7-1-16,-1-2 0,-4-3 0,-4-1 15,1-8-15,-5-2 0,-7-2 16,-6 1-16,-9 2 0,-6 1 16,-3 6-16,-4 1 0,-9 3 15,-7 4-15,-2 1 0,-1 2 16,-8 4-16,-2 3 0,7 0 16,5 2-16,7 3 0,7 2 15,4 0-15,6-1 0,11-2 16,10-3-16,-6-1 0,-2-2 0,-2 0 15</inkml:trace>
  <inkml:trace contextRef="#ctx0" brushRef="#br0" timeOffset="295873.9863">7658 8680 0,'0'0'0,"0"0"0,0 0 16,-14 18-16,14-18 0,-18 25 15,6-8-15,-4 1 0,1 0 0,-4 7 16,0-1-16,4-2 0,4-2 16,-1-5-16,3-1 0,1-4 15,3-2-15,1-5 0,4-3 16,2-2-16,5-4 0,3-4 16,5-3-16,3-5 0,2-3 0,5-1 15,5-1-15,4-4 16,-2 3-16,0 4 0,0 3 15,5 3-15,-8 4 0,-2 5 0,-4 2 16,-4 4-16,-5 2 0,-3 6 16,-3 4-16,-5 1 0,-1 3 15,-4 2-15,-5 4 0,1-2 16,-2-2-16,-1 0 0,0-2 16,2-2-16,-1 0 0,1-3 15,3-4-15,0-1 0,0-2 0,4-5 16,4-2-16,1-4 15,3-1-15,4-4 0,3-4 0,4-3 16,3-1-16,9-5 0,3 0 16,-3 3-16,-1 3 0,7-1 15,-1 2-15,-6 5 0,-4 4 0,-6 3 16,-4 2-16,-1 4 16,-7 2-16,-1 3 0,-3 4 15,-1 2-15,-3 2 0,-3 4 16,-2 2-16,-2 0 0,0 0 0,0 1 15,0 0-15,3-3 16,1-2-16,-2 0 0,1-3 0,-1-1 16,2-3-16,1-2 0</inkml:trace>
  <inkml:trace contextRef="#ctx0" brushRef="#br0" timeOffset="296042.0408">8551 8694 0,'0'0'0,"0"0"16,0 0-16,0 0 0,0 0 16,-18 30-16,18-30 0,-22 31 15,10-16-15,0 1 0,-2 2 16,2-1-16,1 1 0,-1-1 16,2-5-16,1-1 0,3-2 0,0-1 15</inkml:trace>
  <inkml:trace contextRef="#ctx0" brushRef="#br0" timeOffset="296194.7741">8591 8464 0,'0'0'0,"0"0"0,0 0 16,0 0-16,25 4 0,-25-4 15,24 11-15,-24-11 0,29 15 0,-17-9 16,-1-1-16,-1 0 0</inkml:trace>
  <inkml:trace contextRef="#ctx0" brushRef="#br0" timeOffset="296508.2483">8766 8752 0,'0'0'0,"0"0"0,0 0 0,-11 24 16,11-24-16,-14 24 0,3-9 15,1 0-15,0 0 0,-1 2 16,0-2-16,3-2 0,0-3 0,2-3 15,3-3-15,3-4 16,0 0-16,4-5 0,4-2 0,-1-2 16,2-1-16,5-8 0,4-4 15,0 0-15,2 1 0,2-1 16,3 1-16,3-1 0,1 3 16,-3 3-16,2 5 0,-4 2 15,-2 4-15,-3 4 0,-3 2 16,-2 3-16,-3 2 0,-5 5 15,-2 3-15,-5 5 0,-3 1 0,-2 6 16,-4 2-16,0 0 0,0-3 16,2 0-16,4-3 0,1-3 15,6-3-15,-1-4 0,0-1 16,-1-3-16</inkml:trace>
  <inkml:trace contextRef="#ctx0" brushRef="#br0" timeOffset="296957.178">9560 8696 0,'0'0'0,"0"0"0,0 0 0,0 0 16,0 0-16,0 0 0,-18-21 15,18 21-15,-30-5 0,8 6 16,-5 3-16,-1 0 0,-2 3 0,-11 7 16,-3 4-16,3 3 15,4 3-15,-4 6 0,5-1 16,7-3-16,8-3 0,8 0 15,10-2-15,8-7 0,8-3 0,10-8 16,8-7-16,-3-2 0,1 0 16,9-7-16,3-3 0,-5-1 15,-4 0-15,7-8 0,-2-7 16,-7 4-16,-7 3 0,-5 2 16,-6 0-16,-3 8 0,-3 4 0,-1 4 15,-2 1-15,-3 6 0,0 0 16,-8 9-16,-3 6 15,0 3-15,-2 6 0,-3 7 16,-3 7-16,-3 9 0,1 0 0,1 1 16,0 2-16,0 0 0,4-5 15,-1-6-15,0-4 0,1-6 16,3-4-16,1-5 0,1-5 16,0-5-16,0-3 0,-5-4 15,-1-3-15,-1-4 0,2-3 0,2-10 16,0-7-16,4 5 0,2 4 15,2 4-15</inkml:trace>
  <inkml:trace contextRef="#ctx0" brushRef="#br0" timeOffset="297257.0843">10191 8529 0,'0'0'0,"0"0"0,0 0 16,-29 24-16,14-10 0,-6 5 15,-5 7-15,-10 10 0,1 2 0,-13 14 16,-3 5-16,-2 5 0,9-5 15,1-2-15,8-6 16,7-10-16,6-7 0,6-4 0,9-7 16,6-10-16,4-6 0,0-2 15,-1 0-15,0 0 0</inkml:trace>
  <inkml:trace contextRef="#ctx0" brushRef="#br0" timeOffset="297657.0747">10985 8497 0,'0'0'0,"0"0"0,0 0 15,0 0-15,0 0 0,-9-18 0,9 18 16,0 0-16,-29 3 0,16 3 16,-2 3-16,-3 2 0,-2 4 0,-8 12 15,-2 5-15,0 4 16,0 3-16,-7 12 0,-1 4 15,7-3-15,4-3 0,0 6 16,2 4-16,5-12 0,4-10 0,1-7 16,3-4-16,1-6 0,1-5 15,-2-8-15,-2-4 0,3-5 16,0-1-16,2 1 0,2 0 16,2 1-16</inkml:trace>
  <inkml:trace contextRef="#ctx0" brushRef="#br0" timeOffset="297790.6795">10403 8846 0,'0'0'0,"0"0"0,0 0 16,0 0-16,28-18 0,-28 18 0,46-13 16,-18 6-16,4 1 0,15-2 15,2 3-15,2 0 0,0 0 0,9 1 16,-1 2-16,2 0 16,-5 2-16,-13-1 0,-9 1 15,-8 0-15</inkml:trace>
  <inkml:trace contextRef="#ctx0" brushRef="#br0" timeOffset="298123.933">11165 8779 0,'0'0'16,"0"0"-16,0 0 0,0 0 0,0 0 15,-28 6-15,28-6 0,-25 15 16,10-5-16,-1 4 0,-3 5 16,1 0-16,1 0 0,-2 9 15,5 3-15,4-3 0,4-2 0,8-1 16,7-4-16,3-10 15,4-4-15,9-4 0,6-7 0,0-3 16,0-3-16,1 0 0,1 1 16,-6-4-16,-3-2 0,-1-7 15,-5-2-15,-4 1 0,-4-1 16,-8 2-16,-4 1 0,-7 3 0,-4 3 16,-6 4-16,-5 3 15,-1 4-15,1 3 0,-2 3 16,-2 3-16,5 2 0,3 1 0,8 2 15,5 1-15,7-3 0,5-1 16,7-5-16,7-2 16,-4 0-16,-3 0 0,-2 0 0</inkml:trace>
  <inkml:trace contextRef="#ctx0" brushRef="#br0" timeOffset="298407.0078">11675 8773 0,'0'0'0,"0"0"15,0 0-15,-10 27 0,10-27 0,-16 28 16,1-10-16,1 1 0,0 1 16,-3 6-16,2 0 0,1-2 15,4-2-15,-1-2 0,3-4 16,2-7-16,2-2 0,1-4 16,2-7-16,1 0 0,1-1 15,3-4-15,0-3 0,3-3 0,1-2 16,1 1-16,5 0 15,-2 1-15,0 1 0,2 2 0,-1 3 16,-1 4-16,0 0 0,3 3 16,5 2-16,0 1 0,0 2 15,1 0-15,1-2 0,-4 0 16,-1-1-16,-4 1 0</inkml:trace>
  <inkml:trace contextRef="#ctx0" brushRef="#br0" timeOffset="298640.3981">12205 8703 0,'0'0'0,"0"0"0,0 0 16,-20 17-16,20-17 0,-24 27 16,5-9-16,0 3 0,-1 0 15,-3 11-15,1 0 0,3-1 0,3-2 16,4 4-16,6-3 15,3-6-15,5-2 0,9-5 0,7-3 16,3-5-16,1-5 0,4-5 16,1-2-16,-1-2 0,-3-1 15,-1 1-15,-5 1 0,-3 1 16</inkml:trace>
  <inkml:trace contextRef="#ctx0" brushRef="#br0" timeOffset="298790.0813">11950 8850 0,'0'0'0,"0"0"16,0 0-16,0 0 0,0 0 0,29 4 15,-29-4-15,44-2 0,-18 2 16,4-1-16,3 0 0,0 0 16,0-1-16,3 1 0,-5-1 15,-5 1-15</inkml:trace>
  <inkml:trace contextRef="#ctx0" brushRef="#br0" timeOffset="299191.5424">12663 8637 0,'0'0'0,"0"0"0,0 0 16,-13 17-16,13-17 0,-22 25 0,4-4 15,-1 3-15,0 1 0,-8 10 16,-4 3-16,3-2 0,4-3 16,-2 5-16,1-4 0,3-2 15,5-8-15,4-4 0,3-7 16,3-8-16,3-4 0,5-6 16,4-6-16,4-3 0,3-1 0,6-6 15,4-4-15,0 1 16,0 1-16,8-3 0,2 2 15,-5 4-15,-2 5 0,-5 4 16,-1 2-16,-3 5 0,-2 2 0,-4 6 16,-2 5-16,-3 2 0,0 2 15,-7 6-15,-2 5 16,0 0-16,-2-1 0,2 4 0,0 3 16,1-5-16,1-2 0,1-1 15,1-4-15,2-6 0,1-4 0,1-1 16,-2-1-16,0-1 0</inkml:trace>
  <inkml:trace contextRef="#ctx0" brushRef="#br0" timeOffset="299440.4857">13181 8743 0,'0'0'0,"0"0"0,0 0 15,-22 18-15,22-18 0,-30 23 0,7-6 16,0 2-16,0 4 0,-6 8 16,0 2-16,5-2 0,3-3 15,4 2-15,6-2 0,7-5 16,6-3-16,8-7 0,7-5 16,4-4-16,3-5 0,5-3 15,3-3-15,1-3 0,0-1 0,-2 1 16,-7 2-16,-4 1 0</inkml:trace>
  <inkml:trace contextRef="#ctx0" brushRef="#br0" timeOffset="299741.2906">13342 8878 0,'0'0'0,"0"0"0,0 0 0,-15 15 16,15-15-16,-15 21 0,6-8 15,2 2-15,0 0 0,2 2 16,1 0-16,4-1 0,1-1 0,7-1 15,6-3-15,4-2 0,2-4 16,3-4-16,2-3 0,1-2 16,-1-2-16,-2-2 0,-1-1 15,0-3-15,-3-3 0,-6-1 16,-4 0-16,-6 0 0,-4 0 16,-6-1-16,-7 0 0,-1 3 0,-3 3 15,-5 2-15,-4 4 16,-1 1-16,-1 3 0,3 2 15,2 2-15,4 1 0,3 0 0,7 3 16,5 2-16,5-2 0,5 0 16,0-2-16,-2-1 0,-1-1 15</inkml:trace>
  <inkml:trace contextRef="#ctx0" brushRef="#br0" timeOffset="300323.4356">13921 8802 0,'0'0'16,"0"0"-16,0 0 0,-13 17 0,13-17 15,-21 23-15,5-7 0,1 1 16,-1 2-16,-1 2 0,-2 1 16,-3 5-16,3-3 0,4-4 15,1-3-15,3-3 0,3-3 0,1-5 16,4-2-16,3-4 0,3-3 15,2-4-15,3-5 0,1-3 16,1-1-16,3-3 0,3-2 16,3 0-16,5-1 0,4-4 15,1 2-15,-4 6 0,-3 2 16,-1 5-16,0 2 0,-2 4 16,-1 3-16,-3 6 0,-2 2 15,-2 5-15,-2 3 0,-3 6 16,-3 3-16,-3-1 0,-2-4 0,-2 4 15,0 0-15,0 0 0,0-1 16,0-3-16,-2-3 0,2-3 16,0-2-16,1-3 15,2-2-15,1-5 0,0 0 0,5-6 16,0-2-16,3-4 0,1-3 16,2-2-16,3-3 0,3-1 15,2 1-15,7-4 0,0-1 16,-1 4-16,-2 1 0,0 6 15,0 2-15,-2 4 0,-2 3 0,-3 4 16,0 4-16,-3 1 0,-1 2 16,-3 5-16,-1 5 0,-5 1 15,-2 3-15,-4 1 0,-3 5 16,-1-2-16,1-1 0,-2-1 16,0 0-16,2-4 0,1-2 15,1-2-15,1-2 0,4-4 0,2-3 16,-1-3-16,1 1 0,-1 0 15</inkml:trace>
  <inkml:trace contextRef="#ctx0" brushRef="#br0" timeOffset="300523.8557">14680 8877 0,'0'0'0,"0"0"0,0 0 16,-7 19-16,7-19 0,-16 20 15,5-7-15,0 3 0,-1 2 0,0 2 16,-1-1-16,-3 4 0,2-2 16,3-5-16,2-3 0,1-5 15,1-5-15,2-5 0,4-6 16,0 2-16,0 1 0,0 0 16</inkml:trace>
  <inkml:trace contextRef="#ctx0" brushRef="#br0" timeOffset="300663.2191">14734 8630 0,'0'0'0,"0"0"0,0 0 16,24 9-16,-24-9 0,22 10 0,-8-3 16,-2-2-16,-1 1 0,-2-2 15</inkml:trace>
  <inkml:trace contextRef="#ctx0" brushRef="#br0" timeOffset="300991.9021">14901 8872 0,'0'0'0,"0"0"15,0 0-15,-8 25 0,8-25 16,-15 27-16,3-13 0,-2 3 16,0-1-16,0 1 0,0-1 15,0 3-15,2-3 0,2-4 16,2-3-16,2-1 0,1-4 0,3-3 15,2-5-15,2 0 0,3-2 16,1-2-16,3-2 0,5-6 16,3-2-16,2-1 0,1-1 15,1-1-15,-1 2 0,8-2 16,0 4-16,-3 4 0,-2 3 0,-2 3 16,-1 4-16,-2 3 15,-2 1-15,-3 4 0,-2 4 16,-3 4-16,-4 0 0,-2 4 0,-5 5 15,-1-1-15,-3 3 0,0 0 16,-1 2-16,2-2 0,2-1 16,1-5-16,-1-3 0,2-2 15</inkml:trace>
  <inkml:trace contextRef="#ctx0" brushRef="#br0" timeOffset="301432.7114">15666 8929 0,'0'0'0,"0"0"16,0 0-16,0 0 0,0 0 0,8-19 16,-8 19-16,0 0 0,-20-20 15,4 16-15,-3 0 0,-6 2 16,-2 2-16,-13 2 0,-2 3 16,2 2-16,3 5 0,-4 6 15,5 1-15,7 2 0,6-1 0,9 0 16,6 0-16,8-2 0,7-3 15,8-3-15,8-3 0,4-5 16,1-3-16,10-3 0,0-4 16,-2-1-16,-4-3 0,-4 1 15,-1-4-15,-4 0 0,-3-3 0,-6 4 16,-3 1 0,-3 1-16,-3 3 0,-1 3 0,-2 2 15,-3 5-15,-3 2 0,-1 8 16,-3 2-16,-1 9 0,-1 2 0,-1 8 15,0 4-15,0 0 16,0-1-16,-1 7 0,1-2 16,0-4-16,0-4 0,0-5 15,0-4-15,-1-3 0,-1-2 0,-3-4 16,-2-3-16,-3-1 0,-1-4 16,-4-3-16,-2-4 0,3-3 15,4-3-15,5 1 0,3 1 16,3-1-16</inkml:trace>
  <inkml:trace contextRef="#ctx0" brushRef="#br0" timeOffset="306040.6604">16600 8624 0,'0'0'0,"0"0"15,0 0-15,0-17 0,0 12 16,0 0-16,0 1 0,-2 0 16,-3 0-16,-3 2 0,-2 2 15,-2 2-15,-2 3 0,-5 4 16,-4 5-16,-6 6 0,2 3 0,-5 7 16,-3 6-16,-4 12 0,5-1 15,-7 15-15,3 6 16,4-10-16,7-6 0,-1 2 15,2 2-15,6-15 0,6-9 0,3-6 16,2-4-16,1-7 0,1-1 0,2-6 16,-2-1-16,0-2 15,-1-2-15,-3-4 0,-5-5 16,3 0-16,1-2 0,2 2 16,2 1-16,3 1 0</inkml:trace>
  <inkml:trace contextRef="#ctx0" brushRef="#br0" timeOffset="306164.248">15997 8994 0,'0'0'0,"11"-5"0,5-1 0,4-2 16,3 2-16,15-3 0,6-1 15,10-1-15,-2 0 0,10 1 16,1 2-16,-5 2 0,-5 3 0,-6 1 16,-12 0-16,-8 1 0</inkml:trace>
  <inkml:trace contextRef="#ctx0" brushRef="#br0" timeOffset="306368.0777">16821 8879 0,'0'0'16,"0"0"-16,0 0 0,0 0 16,0 0-16,-17 27 0,17-27 15,-19 29-15,8-13 0,-1 4 16,-1 5-16,0-2 0,1 1 0,-2 2 15,2-2-15,2-4 0,2-4 16,4-7-16,3-5 16,1-4-16,0 2 0,0-2 0,0 0 15,0 0-15</inkml:trace>
  <inkml:trace contextRef="#ctx0" brushRef="#br0" timeOffset="306507.7262">16918 8695 0,'0'0'0,"0"0"16,0 0-16,0 0 0,27 4 16,-27-4-16,27 6 0,-27-6 15,35 8-15,-20-5 0,-1-1 16,-2 1-16</inkml:trace>
  <inkml:trace contextRef="#ctx0" brushRef="#br0" timeOffset="306823.5226">17162 8913 0,'0'0'0,"0"0"15,0 0 1,-15 19-16,15-19 0,-20 25 0,5-7 0,1 1 16,0 1-16,-4 2 0,2-1 15,2-3-15,3-2 0,2-4 16,2-3-16,0-2 0,2-2 16,5-5-16,2-5 0,2-4 15,2-4-15,3-1 0,3-2 16,2-1-16,3-2 0,2-2 0,5-2 15,3-1-15,0 4 0,0 2 16,2-1-16,-3 6 0,-3 3 16,1 4-16,-1 4 0,-1 3 15,-2 2-15,-3 6 0,-1 3 16,-4 2-16,-1 1 0,-5 3 16,-1 2-16,-3 3 0,-1 1 0,-1 2 15,0-1-15,0-4 0,0-4 0,0-3 16</inkml:trace>
  <inkml:trace contextRef="#ctx0" brushRef="#br0" timeOffset="307208.7267">17992 8910 0,'0'0'0,"0"0"0,0 0 16,0 0-16,0 0 0,0 0 0,0 0 15,-32-13-15,32 13 0,-36 9 16,14 0-16,-3 2 0,0 0 16,-6 8-16,1 4 0,3 1 15,3-1-15,1 4 0,5-2 16,5-5-16,4-3 0,7-1 16,5-3-16,6-4 0,4-3 0,8-5 15,5-5-15,2-2 0,1-2 16,0-4-16,2-3 0,-3-3 15,-3 0-15,3-5 0,-3-1 16,-4 4-16,-2 2 0,-5 3 16,-3 5-16,-3 2 0,-3 3 15,-5 5-15,-3 2 0,-2 4 16,-3 1-16,-1 6 0,-1 3 16,2 2-16,1 0 0,2 3 15,3 0-15,1-2 0,1 0 0,5-2 16,5-1-16,4-6 0,1-3 15,-2-3-15,-2 1 0,-2-2 16</inkml:trace>
  <inkml:trace contextRef="#ctx0" brushRef="#br0" timeOffset="307457.1041">18589 8640 0,'0'0'0,"0"0"16,0 0-16,-17 29 0,17-29 0,-25 39 16,4-9-16,-1 4 0,0 1 15,-5 12-15,-3 12 0,7-9 16,5-7-16,2 3 0,6-7 16,8-10-16,5-6 0,9-7 0,8-4 15,1-5-15,1-4 0,6-3 16,3-4-16,-2-4 0,0-1 15,-6 2-15,-5 1 0,-5 1 16</inkml:trace>
  <inkml:trace contextRef="#ctx0" brushRef="#br0" timeOffset="307823.5358">19010 9003 0,'0'0'0,"0"0"0,0 0 16,32 3-16,-32-3 0,28 1 16,-7-1-16,0-1 0,1-2 15,9-1-15,1-2 0,-1-2 16,0 1-16,-4-2 0,-1-3 16,0-2-16,-5 1 0,-4 0 15,-5 0-15,-4 2 0,-4 1 0,-10 2 16,-6 1-16,-2 2 0,-3 1 15,-5 5-15,-3 2 0,-7 4 16,-1 2-16,-1 6 0,-1 6 16,3 0-16,3 0 0,0 11 15,6 3-15,7-4 0,5-4 0,11-2 16,9-3-16,8-3 16,4-3-16,12-6 0,10-3 15,2-4-15,2-1 0,12-6 0,4-6 16,-16 3-16,-11 1 0,-10 2 15</inkml:trace>
  <inkml:trace contextRef="#ctx0" brushRef="#br0" timeOffset="308023.6124">19643 8954 0,'0'0'0,"0"0"0,0 0 16,9 18-16,-9-18 0,11 27 0,-2-11 15,1 1-15,0 2 0,4 2 16,3-1-16,1-2 0,0-2 16,2-3-16,0-3 0,-2-2 15,-2-1-15,-1-5 0,-3-3 16,-1 0-16,-2 0 0,-2-1 16</inkml:trace>
  <inkml:trace contextRef="#ctx0" brushRef="#br0" timeOffset="308206.8686">19982 8867 0,'0'0'0,"0"0"0,0 0 16,0 0-16,0 0 0,0 0 0,-21 21 15,21-21-15,-35 25 0,12-10 16,-3 3-16,-2 1 0,-4 0 0,-9 8 16,1 1-16,-5 2 0,4 0 15,7-4-15,7-1 16,7-4-16,6-3 0,3-3 0,3-4 15,0-1-15</inkml:trace>
  <inkml:trace contextRef="#ctx0" brushRef="#br0" timeOffset="308640.6192">20444 8960 0,'0'0'0,"0"0"0,0 0 0,0 0 15,0 0-15,0 0 0,0 0 16,-11-23-16,11 23 0,0 0 16,-26-13-16,26 13 0,-30-7 15,11 7-15,-2 1 16,-1 3-16,-1 1 0,-7 3 0,0 3 16,4 3-16,2 2 0,2 5 0,1 3 15,3-2-15,3-2 0,2 3 16,7-2-16,4-4 0,4-3 15,8-3-15,7-2 0,4-4 16,4-4-16,2-2 0,4-5 16,-2-1-16,-2-1 0,-3-3 15,-1-3-15,-4 1 0,-1 0 0,-1-6 16,-4 0-16,-4 6 16,-3 0-16,-1 3 0,-2 0 15,-1 3-15,0 2 0,-2 3 0,0 2 16,-3 2-16,1 3 0,0 3 15,-1 5-15,0 1 0,0 4 16,1 0-16,1 0 0,1 1 16,1-2-16,3-2 0,2-2 15,2-1-15,4-2 0,0-2 0,-4-1 16,0-1-16</inkml:trace>
  <inkml:trace contextRef="#ctx0" brushRef="#br0" timeOffset="309225.9015">20762 8879 0,'0'0'0,"0"0"0,0 0 16,0 0-16,-10 29 0,10-29 0,-15 26 16,4-9-16,-1 3 0,-2 1 15,-2 0-15,2 0 0,1-1 16,-3 4-16,3-4 0,2-2 15,2-3-15,3-3 0,0-2 16,3-5-16,1-2 0,2-3 16,4-4-16,3-3 0,1-2 0,4-4 15,2-4-15,0-1 16,2 0-16,2-2 0,3-2 16,0 4-16,0 2 0,5-1 0,-2 3 15,-2 5-15,-2 5 0,-2 3 16,0 3-16,-2 3 0,-3 2 15,-3 3-15,-3 2 0,-2 5 16,-3 4-16,-3 2 0,-2 1 16,-1-2-16,0-2 0,-1-1 15,0-2-15,1-2 0,-1-1 16,1-2-16,0-5 0,2-1 0,0-1 16,2-5-16,-2-4 15,2-2-15,1-2 0,2-5 0,3-2 16,3-4-16,2-2 0,2-2 15,2-1-15,1 1 0,0 0 16,4-3-16,-1 3 0,0 5 16,-2 5-16,2 3 0,0 6 15,-4 3-15,-1 3 0,-1 5 16,-4 4-16,-2 3 0,-3 3 0,-1 5 16,-3 3-16,-3 3 0,-2 0 15,-3 2-15,-1 1 16,0-5-16,-1-1 0,1-1 0,1 0 15,1-1-15,2-5 0,1-3 16</inkml:trace>
  <inkml:trace contextRef="#ctx0" brushRef="#br0" timeOffset="315178.3051">22239 8672 0,'0'0'16,"0"0"-16,0 0 0,0 0 15,0 0-15,0 0 0,0 0 16,-19 10-16,19-10 0,-24 17 16,5-1-16,0 2 0,1 3 0,-3 4 15,-1 5-15,-6 9 16,3 0-16,-6 12 0,1 4 15,5-7-15,3-6 0,0 4 0,3-4 16,2-12-16,4-6 0,1-4 16,4-4-16,3-7 15,0 0-15,0-7 0,-1-4 0,0-2 16,-3 0-16,-3-5 0,-1-2 16,-1-2-16,2-2 0,2 3 0,3 2 15,0 3-15</inkml:trace>
  <inkml:trace contextRef="#ctx0" brushRef="#br0" timeOffset="315290.1688">21673 8987 0,'0'0'0,"0"0"0,0 0 16,0 0-16,0 0 0,16-22 16,-16 22-16,29-11 0,-9 4 0,8 3 15,5 3-15,1-2 0,1 1 16,15-2-16,3 2 0,5 2 16,-5 0-16,-2 1 0,-12-1 15,-9 1-15</inkml:trace>
  <inkml:trace contextRef="#ctx0" brushRef="#br0" timeOffset="315492.3788">22507 8942 0,'0'0'0,"0"0"0,0 0 16,0 0-16,-21 17 0,21-17 15,-24 23-15,10-9 0,1 3 0,-1 1 16,-1 3-16,3 0 0,1-1 15,-2 4-15,2-2 0,3-4 16,3-3-16,1-6 0,4-6 16,0 0-16,0 0 0,0 0 15</inkml:trace>
  <inkml:trace contextRef="#ctx0" brushRef="#br0" timeOffset="315641.4229">22489 8686 0,'0'0'0,"0"0"0,0 0 0,0 0 16,0 0-16,0 0 0,25 8 15,-25-8-15,25 13 0,-25-13 16,21 12-16,-13-7 0</inkml:trace>
  <inkml:trace contextRef="#ctx0" brushRef="#br0" timeOffset="315891.4684">22942 8625 0,'0'0'0,"0"0"0,0 0 0,-23 23 0,12-12 16,-6 6-16,-3 6 15,-8 9-15,0 0 0,-5 13 16,0 5-16,5-6 0,3-2 0,1 4 15,4-2-15,7-9 0,4-7 16,7-3-16,6-4 0,4-8 16,2-3-16,12-8 0,9-6 15,0-2-15,1-2 0,-7 2 16,-5 2-16,-5 1 0</inkml:trace>
  <inkml:trace contextRef="#ctx0" brushRef="#br0" timeOffset="316112.9547">23400 8651 0,'0'0'0,"0"0"0,0 0 0,-23 24 15,23-24-15,-29 30 0,7-6 16,-1 4-16,0 1 0,-7 11 16,1 3-16,-2 5 0,4-2 0,4 2 15,8-7-15,6-7 16,6-5-16,6-7 0,7-5 15,2-5-15,3-3 0,5-6 0,3-3 16,-4-2-16,-4-3 0,-3 2 16,-2 0-16,-2 1 0</inkml:trace>
  <inkml:trace contextRef="#ctx0" brushRef="#br0" timeOffset="316425.1166">23291 9055 0,'0'0'16,"0"0"-16,0 0 0,0 0 0,0 0 15,39 1-15,-39-1 16,45-3-16,-18 2 0,2-2 0,1-1 16,2 0-16,0-1 0,7-3 15,-2-1-15,2-2 0,-7 0 16,-8 0-16,-5-1 0,-7 1 0,-5 2 16,-11-2-16,-7 1 15,-1 3-15,-3 2 0,-9-1 16,-5 4-16,1-1 0,1 4 0,-2 4 15,1 5-15,1 1 0,3 1 16,1 6-16,4 2 0,10-3 16,5 2-16,8 4 0,8 2 15,4-7-15,5-1 0,15-3 16,10-3-16,2-3 0,1 0 0,-10-2 16,-8-2-16,-8 0 0</inkml:trace>
  <inkml:trace contextRef="#ctx0" brushRef="#br0" timeOffset="316792.6051">24389 9060 0,'0'0'0,"0"0"0,0 0 16,0 0-16,0 0 0,-20-18 15,20 18-15,-23-11 0,23 11 16,-37-10-16,12 6 0,0 1 0,-2 1 16,-10 2-16,-3 2 15,2 2-15,3 3 0,-7 4 16,1 4-16,7-1 0,5 1 0,5 2 15,7 3-15,6-4 0,4-1 16,10-4-16,10-1 16,5-3-16,8-4 0,9-3 0,8-4 15,2-4-15,3-3 0,8-7 16,0-3-16,1-4 0,-7 0 0,-7-2 16,-5-1-16,-8 1 15,-5-1-15,-1-3 0,-3 1 16,-8 5-16,-3 4 0,-5 3 0,-2 4 15,-1 3-15,0 3 0,-2 8 16,-6 4-16,1 4 0,-3 3 16,-1 10-16,1 7 0,-1 1 15,1 0-15,3 5 0,0 3 16,4 1-16,3-2 0,5 1 16,3 0-16,-3-8 0,0-6 0,-2-6 15</inkml:trace>
  <inkml:trace contextRef="#ctx0" brushRef="#br0" timeOffset="317107.7442">25444 8841 0,'0'0'0,"0"0"15,0 0-15,-30-1 0,30 1 0,-36 4 16,12 0-16,1 0 15,0 1-15,-4 2 0,1 3 0,5 1 16,5 1-16,6 1 0,4 2 16,6 0-16,5 0 0,5 1 15,5 2-15,0-2 0,2 0 16,3 2-16,0-3 0,-5-1 16,-3-3-16,-5 0 0,-4-1 15,-5 0-15,-5-2 0,-4-2 16,-4-2-16,1-1 0,-2-1 0,-3 0 15,-2 0-15,-1-3 0,4-2 16,3 2-16,3-1 0,2 1 16</inkml:trace>
  <inkml:trace contextRef="#ctx0" brushRef="#br0" timeOffset="317341.0439">26037 8693 0,'0'0'0,"0"0"16,0 0-16,0 0 0,0 0 16,-24 29-16,7-12 0,-3 1 15,-3 1-15,-2 5 0,-3 2 16,-4 7-16,3-1 0,2 6 16,6-1-16,8-7 0,5-5 0,9-3 15,8-3-15,4-5 0,4-3 16,3-2-16,2-4 15,-1 1-15,-3-3 0,-2 0 16,-4-1-16,-2 0 0</inkml:trace>
  <inkml:trace contextRef="#ctx0" brushRef="#br0" timeOffset="317523.8826">25623 8934 0,'0'0'0,"0"0"15,0 0-15,37-8 0,-18 6 0,4 0 16,5 1-16,10-1 0,0 2 16,2 0-16,1 2 0,7-2 15,-1-2-15,-10 1 0,-6 0 16,-6 1-16</inkml:trace>
  <inkml:trace contextRef="#ctx0" brushRef="#br0" timeOffset="317931.2466">26385 8865 0,'0'0'0,"0"0"16,0 0-16,0 0 0,0 0 15,0 0-15,0 0 0,0 0 16,-26-2-16,26 2 0,-22 9 16,22-9-16,-27 13 0,27-13 15,-30 24-15,15-11 0,0 3 0,0 1 16,1 2-16,-2 6 0,4-1 15,5-2-15,3-2 0,4-3 16,4-5-16,2 0 0,4-4 16,3-1-16,5-2 0,3-6 15,4-4-15,0-4 0,-1 0 16,7-7-16,0-3 0,-3-2 16,0 1-16,-2-2 0,0-1 15,-1-4-15,-4 3 0,-5 5 16,-2 6-16,-4 2 0,-3 2 0,-2 3 15,-3 3-15,-2 3 0,-4 3 16,-2 4-16,-2 4 0,1 0 16,-1 3-16,-2 6 0,0 2 15,3 2-15,3-2 0,3 2 16,3 2-16,1-1 0,3-4 16,7 0-16,7-2 0,2-5 15,1-2-15,-4-3 0,-4-2 16,-1-1-16</inkml:trace>
  <inkml:trace contextRef="#ctx0" brushRef="#br0" timeOffset="318374.152">27122 8957 0,'0'0'0,"0"0"0,0 0 0,0 0 16,-5-20-16,0 11 0,-3 0 15,-1 0-15,-1-1 0,-4 2 0,-4 2 16,-2 0-16,0 2 0,-10 3 15,-2 4-15,1 4 0,0 4 16,2 2-16,3 3 16,-3 3-16,4 3 0,6 1 0,6 3 15,5-1-15,5-4 0,6-2 16,7-3-16,6-4 0,3-3 0,10-6 16,6-6-16,0-2 15,-1-3-15,8-7 0,-1-5 16,-2 2-16,-3-1 0,2-9 0,-5-4 15,-5 2-15,-6 2 0,0-7 16,0-3-16,-4 2 0,-1 3 16,-3 3-16,-2 3 0,-3 5 15,-2 7-15,-3 3 0,-2 4 16,1 4-16,-1 2 0,-3 7 16,-4 3-16,-1 4 0,-3 3 0,-1 6 15,-3 6-15,0 0 16,-1 0-16,0 10 0,0 4 15,2-4-15,2-3 0,1-1 0,2-1 16,3-2-16,2-5 0,2-5 16,2-3-16,0-4 0,0-2 0,-1-4 15</inkml:trace>
  <inkml:trace contextRef="#ctx0" brushRef="#br0" timeOffset="318740.9744">27356 8992 0,'0'0'0,"0"0"0,0 0 0,0 0 16,0 0-16,0 0 0,28 11 16,-28-11-16,26 4 0,-26-4 15,36-1-15,-16 0 0,2-1 0,1-2 16,2-1-16,-2-2 16,0 1-16,4-6 0,-3 1 15,-4-2-15,-5-1 0,-5 1 0,-5 1 16,-4 0-16,-3 1 0,-6 2 15,-6 2-15,-4 0 0,-2 3 16,-3 2-16,-3 5 0,-6 1 16,1 3-16,1 7 0,2 6 15,4 2-15,1-2 0,2 8 16,6 2-16,7-2 0,6-1 0,12-2 16,8 1-16,7-8 0,2-3 15,13-7-15,9-4 16,1-4-16,0-3 0,10-7 0,3-3 15,-9 0-15,-6 1 0,2-8 16,-3-4-16,-13 8 0,-10 3 0,-6 5 16</inkml:trace>
  <inkml:trace contextRef="#ctx0" brushRef="#br0" timeOffset="319058.8825">28040 8886 0,'0'0'0,"0"0"16,0 0-16,0 0 0,0 0 0,-19 12 15,19-12-15,-20 19 0,9-8 16,-2 4-16,-2 2 15,0-1-15,2 2 0,-3 3 0,0 0 16,3-2-16,2-3 0,2-3 16,1-4-16,3-3 0,2-3 0,3-3 15,-2-6-15,6-2 16,0-1-16,4-2 0,3-4 16,2 0-16,1-5 0,2 1 15,0-4-15,2 3 0,-1 2 0,5 1 16,1 5-16,-2 1 0,-1 1 15,-2 5-15,1 4 0,-3 2 16,-4 3-16,-2 5 0,-2 2 16,-1 2-16,-1 2 0,-3 3 15,-1 1-15,-1 3 0,-2-1 16,-1 2-16,-1-1 0,0-2 16,1-4-16,1-1 0,2 0 15,1-2-15,1-3 0,-1-2 16,0 0-16,-1-4 0</inkml:trace>
  <inkml:trace contextRef="#ctx0" brushRef="#br0" timeOffset="319290.6539">28600 8742 0,'0'0'0,"0"0"15,0 0-15,0 0 0,-22 29 0,22-29 16,-31 35-16,12-13 0,-2 2 15,-5 13-15,1 3 0,4-2 16,3-2-16,3 3 0,4-5 16,5-4-16,5-6 0,8-5 15,6-5-15,2-6 0,3-2 16,2-5-16,1-4 0,-1-1 0,-2-1 16,-2 2-16,-4 0 15,-2 0-15</inkml:trace>
  <inkml:trace contextRef="#ctx0" brushRef="#br0" timeOffset="319441.22">28335 8949 0,'0'0'0,"0"0"16,0 0-16,24-2 0,-24 2 0,35-1 16,-9-1-16,4 1 0,4 0 15,4-2-15,-7 2 16,-5 0-16</inkml:trace>
  <inkml:trace contextRef="#ctx0" brushRef="#br0" timeOffset="319724.3168">29071 8867 0,'0'0'0,"0"0"0,0 0 15,-21-3-15,21 3 0,-24 0 16,6 3-16,-1-1 0,-1 1 0,1 1 15,-1 3-15,-3 0 0,2 1 16,2 0-16,1 1 0,5 1 16,3 2-16,3 0 0,5 1 15,2 0-15,2-1 0,5 2 16,4 1-16,1-1 0,1-1 0,0-2 16,-1 2-16,-1-4 15,-2-1-15,-5 0 0,-3 0 16,-5 0-16,-6-2 0,-9 0 0,-7-1 15,-6-1-15,-5-1 0,1 1 16,6-1-16,6-1 0</inkml:trace>
  <inkml:trace contextRef="#ctx0" brushRef="#br0" timeOffset="321773.6887">2564 9368 0,'0'0'0,"0"0"0,0 0 0,0 0 15,0 0-15,-6-20 0,6 20 0,0 0 16,0 0-16,0 0 0,-6-19 16,6 19-16,0 0 0,0 0 15,0 0-15,0 0 0,-22 7 0,22-7 16,-19 32-16,8-12 16,-1 1-16,0 3 0,0 1 15,-1 9-15,3 2 0,0-2 16,1 0-16,4 0 0,3-5 0,2-4 15,4-6-15,1-3 16,2-4-16,4-7 0,7-4 0,4-9 16,3-7-16,0-2 0,4-2 15,-1-2-15,1-3 0,0-3 16,-1-3-16,1-4 0,-1 3 0,-4 1 16,-1 2-16,-6 6 15,-5 5-15,-3 4 0,-3 5 16,-2 5-16,-2 6 0,-5 4 15,-3 4-15,-1 4 0,-5 4 0,2 4 16,4 2-16,-3 2 0,2 0 16,4-3-16,1-5 0,4-1 15,2-1-15,7-7 0,4-3 16,4-9-16,3-3 0,2-6 16,4-6-16,1-1 0,-1 0 0,4-6 15,-4 0-15,-2 1 16,-4-1-16,-2 1 0,-5 1 0,-3-1 15,-3 2 1,-9 4-16,-6 5 0,0 4 0,-1 5 16,-2 3-16,-3 3 0,-1 4 15,-2 3-15,1 2 0,4 3 16,2-3-16,1-3 0,2-2 0</inkml:trace>
  <inkml:trace contextRef="#ctx0" brushRef="#br0" timeOffset="321974.7177">3347 9449 0,'0'0'0,"0"0"16,0 0-16,0 0 0,-15 26 0,15-26 16,-18 32-16,10-14 0,-1 1 15,3 1-15,-1 1 16,1 1-16,0-2 0,3-10 0,4-7 15,1 0-15,-2-3 0,0 3 16</inkml:trace>
  <inkml:trace contextRef="#ctx0" brushRef="#br0" timeOffset="322123.9941">3436 9118 0,'0'0'15,"0"0"-15,0 0 0,0 0 0,4 30 0,-4-30 16,12 28-16,-12-28 16,15 29-16,-7-17 0,-1-1 15,0-1-15</inkml:trace>
  <inkml:trace contextRef="#ctx0" brushRef="#br0" timeOffset="322357.9485">3882 9258 0,'0'0'0,"0"0"0,0 0 0,0 0 16,-22 28-16,22-28 0,-29 34 16,10-12-16,-1 3 0,-1 2 15,-1 3-15,-3 7 0,2-3 16,2 6-16,6-1 0,3-10 0,7-4 16,3-5-16,6-4 15,6-4-15,3-4 0,3-5 0,3-2 16,-1-2-16,0-1 0,0-5 15,-5-2-15,-1 1 0,-4 3 16,-1 0-16</inkml:trace>
  <inkml:trace contextRef="#ctx0" brushRef="#br0" timeOffset="322524.3102">3558 9450 0,'0'0'0,"0"0"0,0 0 15,29-4-15,-29 4 0,39-3 16,-15 0-16,5 1 0,0 0 16,10 0-16,1 1 0,1-1 15,-4-1-15,9-3 0,-3-2 16,-7 1-16,-8 1 0,-3 1 16</inkml:trace>
  <inkml:trace contextRef="#ctx0" brushRef="#br0" timeOffset="322907.1648">4324 9143 0,'0'0'0,"0"0"0,0 0 16,0 0-16,0 0 0,-18 29 0,18-29 15,-19 32-15,8-12 0,-2 7 16,-2 5-16,-1 2 0,-2-1 0,-3 11 15,0 0-15,-1 3 16,3-6-16,3-4 0,3-4 16,2-7-16,3-4 0,1-6 15,2-4-15,0-3 0,4-5 0,1-4 16,0-4-16,3-5 0,4-3 16,1-3-16,6-2 0,4-6 15,2 0-15,1 1 0,1 2 16,-2 2-16,1 3 0,1 2 15,1 2-15,-1 4 0,-3 4 0,-4 3 16,1 3-16,-3 4 0,-4 3 16,-1 4-16,-2 5 15,0 1-15,-2 0 0,-2 1 16,0 0-16,-2 3 0,-2 2 0,1-5 16,0-4-16,1-3 0</inkml:trace>
  <inkml:trace contextRef="#ctx0" brushRef="#br0" timeOffset="329927.9099">5360 9253 0,'0'0'0,"0"0"0,0 0 15,0 0-15,0 0 0,-11-17 16,3 15-16,-4 2 0,-1 2 16,-2 4-16,-6 3 0,1 2 0,0 2 15,-8 10-15,0 6 16,-1 2-16,4 1 0,-7 14 15,0 7-15,4-4 0,1-1 0,0 8 16,-3 6-16,9-12 0,3-11 16,4-4-16,6-6 0,-2-4 15,4-4-15,0-3 0,-1-3 16,1-5-16,1-4 0,-3-4 16,-4-3-16,0-2 0,-1-5 0,3 2 15,3 1-15,0 2 16</inkml:trace>
  <inkml:trace contextRef="#ctx0" brushRef="#br0" timeOffset="330091.1761">4811 9465 0,'0'0'0,"0"0"16,25-9-16,-6 4 0,3 1 0,12-3 16,9-1-16,-1 0 0,0 2 15,12-1-15,6 2 16,3 0-16,-3 1 0,4-1 0,-3 0 15,-16 1-15,-10 2 0,-9-1 16</inkml:trace>
  <inkml:trace contextRef="#ctx0" brushRef="#br0" timeOffset="330474.2564">5281 9617 0,'0'0'0,"0"0"0,0 0 15,0 0-15,0 0 0,29 2 0,-29-2 16,32 1-16,-32-1 0,48-1 16,-18 0-16,-1 0 0,2 0 15,7-4-15,0-2 0,-3 1 16,-4-2-16,5-2 0,-4 0 16,-5-1-16,-5-2 0,-7-1 15,-4-1-15,-5 0 0,-3 3 0,-6-3 16,-5 0-16,-2 0 0,-3 3 15,-2 0-15,-4 2 0,-2 4 16,-2 2-16,-1 4 0,-3 5 16,1 3-16,1 2 0,-1 5 15,-2 2-15,2 1 0,4 1 16,0 8-16,7 3 0,5 0 0,4 0 16,12-1-16,5 0 15,6-4-15,3-3 0,11-7 16,8-4-16,0-5 0,0-2 0,10-4 15,7-4-15,-7 0 0,-11 2 16,-11 1-16</inkml:trace>
  <inkml:trace contextRef="#ctx0" brushRef="#br0" timeOffset="330859.4473">6328 9420 0,'0'0'16,"0"0"-16,0 0 0,0 0 0,-30-4 15,13 7-15,-5 4 0,-2 0 16,0-1-16,-8 7 0,0 6 16,0-1-16,4-1 0,-5 5 15,3-1-15,6 0 0,4 1 0,9-2 16,6 0 0,6-4-16,5-4 0,9-3 0,5-3 15,4-5-15,4-4 0,4-2 16,3-1-16,-2-2 0,-2-4 0,3-5 15,-2-2-15,-3 1 0,-5 1 16,-2-3-16,-2 1 0,-4 2 16,-4 3-16,-5 3 0,-1 2 15,-4 3-15,-1 2 0,-3 1 16,-4 3-16,1 6 0,-4 2 16,0 5-16,2 4 0,-2 0 0,2 1 15,4 4-15,0 2 16,0-1-16,3 0 0,6-2 15,5 0-15,3-6 0,5-1 0,3 0 16,3 2-16,-5-4 0,-3-2 0,-3-1 16</inkml:trace>
  <inkml:trace contextRef="#ctx0" brushRef="#br0" timeOffset="331147.4953">6789 9463 0,'0'0'0,"0"0"0,0 0 15,0 0-15,0 0 0,-20 27 0,20-27 16,-20 24-16,20-24 0,-21 29 16,10-13-16,1 1 0,1 0 15,2 0-15,1-2 0,2-2 16,1-2-16,1-3 0,4-5 16,0-5-16,2-1 0,1-3 15,1 0-15,2-2 0,0-2 0,4-7 16,0-3-16,-1 2 0,0 1 15,-3 3-15,0 3 0,1 1 16,0 3-16,1 1 0,1 2 16,3 3-16,0 2 0,2 2 15,5 3-15,-2 1 0,1 0 0,-3 0 16,-2-2-16,-3 0 0</inkml:trace>
  <inkml:trace contextRef="#ctx0" brushRef="#br0" timeOffset="331391.578">7579 9293 0,'0'0'16,"0"0"-16,0 0 0,0 0 0,-27 20 15,27-20-15,-30 30 16,11-9-16,-2 3 0,-8 14 15,-3 8-15,2-3 0,1-1 0,-4 8 16,-1 9-16,6-10 0,6-7 16,5-2-16,6-7 0,3-8 15,0-6-15,4-6 0</inkml:trace>
  <inkml:trace contextRef="#ctx0" brushRef="#br0" timeOffset="331881.507">8056 9592 0,'0'0'0,"0"0"16,0 0-16,0 0 0,0 0 0,-3-22 16,3 22-16,-15-19 0,15 19 15,-23-19-15,7 9 16,0 1-16,-2 2 0,-3 1 0,-2 2 15,-6 1-15,3 3 0,-2 3 16,1 3-16,2 1 0,1 2 16,-1 8-16,2 5 0,4-1 15,4 0-15,5 5 0,5 3 16,5-5-16,5-2 0,9-4 16,8-2-16,2-5 0,2-4 0,13-6 15,7-5-15,-3-4 16,-3-3-16,1-5 0,1-3 15,0-3-15,-7 0 0,1-7 0,-2-7 16,-7 6-16,-4 2 0,-3-5 16,-2-2-16,-6 3 0,-3 5 0,-1 5 15,-5 6-15,-3 3 16,0 3-16,-2 6 0,-2 4 16,0 4-16,-2 4 0,-3 8 15,-8 7-15,2 0 0,-1 2 0,-1 8 16,-2 6-16,3-3 0,3 0 15,3 6-15,4 1 16,3-8-16,3-6 0,11-5 0,6-5 16,4-9-16,2-9 0,-6 1 15,-4-1-15,-3 0 0</inkml:trace>
  <inkml:trace contextRef="#ctx0" brushRef="#br0" timeOffset="332207.409">8612 9463 0,'0'0'0,"0"0"16,0 0-16,-10 18 0,10-18 0,-15 24 15,1-6-15,0 2 16,1 2-16,-3 9 0,-1 1 16,4-3-16,2-4 0,1 0 15,4-4-15,4-5 0,2-4 0,5-7 16,5-5-16,-4-3 0,3-2 15,1-5-15,-1-4 16,0 0-16,-1-1 0,2-9 0,1-2 16,0 2-16,0-1 0,-1 3 15,-1 2-15,-1 3 0,-2 5 0,1 1 16,1 4-16,-3 3 16,2 3-16,4 3 0,3 4 15,-2-1-15,1 1 0,1 3 16,5 0-16,-4 1 0,2-2 0,0 2 15,-2-3-15,-4 0 0</inkml:trace>
  <inkml:trace contextRef="#ctx0" brushRef="#br0" timeOffset="332590.8997">8828 9618 0,'0'0'0,"0"0"15,0 0-15,0 0 0,0 0 0,0 0 16,0 0-16,29 10 0,-29-10 16,25 5-16,-5-1 0,1-2 15,1-2-15,3-1 0,1-3 16,0 1-16,0-1 0,7-3 16,-1-2-16,-6-1 0,-2 0 0,-5 0 15,-2-1-15,-4 0 16,-3-1-16,-4 0 0,-5-1 15,-1 0-15,-3 1 0,-4 3 0,-7-1 16,-1 3-16,-4 3 0,-7 4 16,-3 6-16,1 0 0,0 3 0,0 4 15,1 4-15,4 1 16,0 2-16,2 6 0,4 6 16,6-4-16,6-3 0,9 2 15,8 2-15,5-6 0,2-4 0,13-5 16,11-4-16,-10-2 0,-7-3 15,-6 0-15</inkml:trace>
  <inkml:trace contextRef="#ctx0" brushRef="#br0" timeOffset="332976.2297">9736 9576 0,'0'0'0,"0"0"0,0 0 15,0 0-15,-7-20 0,7 20 16,-19-12-16,6 8 0,-1 2 0,-4 1 15,-3 2-15,-1 1 0,-1 1 16,-8 5-16,0 3 0,3 1 16,1 0-16,-4 8 0,3 3 15,6-3-15,5-3 0,8 3 16,7 1-16,3-3 0,4-3 0,9-4 16,9-4-16,1-2 15,2-3-15,5-3 0,4-4 16,-3-1-16,-2-2 0,3-5 0,-2-2 15,-5-2-15,-3-2 0,-3 0 16,-2 3-16,-5-1 0,-3 2 16,-1 2-16,-1 2 0,-2 3 15,-4 1-15,-4 4 0,-3 5 16,0 0-16,-1 5 0,2 3 16,0 4-16,-1 1 0,2 1 0,3 5 15,3 4-15,4-1 16,2 0-16,4 0 0,3-1 15,1-5-15,0-3 0,-4-2 0,-2-3 16,-2-3-16</inkml:trace>
  <inkml:trace contextRef="#ctx0" brushRef="#br0" timeOffset="333426.7718">10358 9619 0,'0'0'0,"0"0"16,0 0-16,0 0 0,-4-19 15,4 19-15,-10-19 16,3 8-16,-2-1 0,-3 1 0,-3 2 16,0 2-16,-1 0 0,-7 1 15,-2 2-15,0 4 0,0 4 0,0 6 16,-3 4-16,3 2 16,1-2-16,-4 14 0,3 5 15,5 0-15,6-3 0,5 3 16,9-1-16,5-6 0,5-4 0,11-5 15,9-5-15,0-6 0,0-2 16,3-9-16,2-3 0,-3-2 16,-3-3-16,3-8 0,-2-5 15,-3 0-15,-5-1 0,1-8 16,1-4-16,-5 2 0,-5 3 0,0-3 16,0-1-16,-2 4 15,-1 7-15,0-1 0,-1 4 16,-3 9-16,-3 1 0,-1 4 15,0 3-15,-2 4 0,-1 3 0,-5 2 16,-2 8-16,-3 4 0,-1 4 16,-3 5-16,-2 7 0,2 3 15,0-1-15,-1 13 0,-1 5 16,3-5-16,2-3 0,1 7 16,4-2-16,-2-10 0,0-9 0,3-8 15,0-4-15,2-5 0</inkml:trace>
  <inkml:trace contextRef="#ctx0" brushRef="#br0" timeOffset="342160.4248">11236 9579 0,'0'0'0,"0"0"0,0 0 0,0 0 15,0 0-15,0 0 0,-11-18 16,11 18-16,0 0 0,-20-11 16,20 11-16,-23-4 0,23 4 0,-30 0 15,12 1-15,-1 2 16,0 1-16,-3 3 0,-2 3 16,-6 4-16,3 0 0,0 4 15,3 5-15,2-1 0,2 0 0,1 2 16,5-1-16,5-3 0,5-1 15,6-4-15,6-1 0,3-5 16,3-5-16,9-5 0,7-3 16,0-3-16,1-1 0,0-4 15,3-4-15,2-3 0,-3 2 0,-2-3 16,-2-1-16,-6 3 0,-5 2 16,-3-1-16,-3 0 15,-4 3-15,-4 2 0,-3 6 0,-3 4 16,-2 0-16,-2 4 0,-3 5 15,-2 7-15,0-1 0,1 3 0,1 2 16,3 2-16,1 0 16,2 0-16,4 0 0,4 1 15,2-3-15,2-1 0,7-3 16,4-3-16,1-4 0,0-6 0,-4 1 16,-4-1-16,-2 0 0</inkml:trace>
  <inkml:trace contextRef="#ctx0" brushRef="#br0" timeOffset="342541.4969">11645 9582 0,'0'0'0,"0"0"16,0 0-16,-12 18 0,12-18 0,-15 24 15,1-8-15,2 1 0,0 1 16,-1 7-16,1-1 0,1-2 15,2-4-15,2-2 0,3-5 16,2-3-16,1-3 0,3-5 16,3-5-16,2-1 0,1-2 0,3-4 15,2-4-15,0-1 16,0 0-16,6-9 0,1 0 16,1 1-16,0 4 0,1 0 0,0 4 15,-2 1-15,-3 3 0,0 2 16,-2 4-16,1 0 0,-1 4 15,2 4-15,1 4 0,-4 2 16,-1 0-16,-2 6 0,-2 4 16,-2 0-16,-3 0 0,-3 5 15,-2 6-15,0-2 0,0-1 0,1 1 16,0-3-16,0-1 16,-1 0-16,0-5 0,-1-4 15,1-1-15</inkml:trace>
  <inkml:trace contextRef="#ctx0" brushRef="#br0" timeOffset="342991.5862">12464 9765 0,'0'0'15,"0"0"-15,0 0 0,0 0 16,11-24-16,-11 24 0,7-24 16,-6 11-16,-1 1 0,-1-2 0,-2-1 15,-3 1-15,-2 1 0,-8-1 16,-7 2-16,0 2 0,-1 4 15,-3 2-15,-4 3 0,2 1 16,2 3-16,-5 6 0,1 5 16,3 1-16,4 2 0,5 4 15,5 3-15,5-2 0,6 0 16,7-2-16,7-2 0,5-3 16,3-2-16,6-5 0,6-5 15,0-2-15,0-2 0,8-5 0,2-4 16,-3-3-16,-4-2 0,-1-4 15,-1-3-15,-5-2 0,-2 1 16,-2-11-16,-3-3 0,-5 2 16,-3 2-16,-1 2 0,0 2 15,-2 5-15,-2 4 0,-3 4 16,-2 4-16,0 6 0,0 1 0,-2 5 16,-4 7-16,2 1 0,-1 1 15,-3 8-15,0 5 16,-2 4-16,-1 3 0,-3 5 0,-2 7 15,-2 6-15,3-2 0,3-1 16,3-1-16,3-8 0,1-9 0,-1-4 16</inkml:trace>
  <inkml:trace contextRef="#ctx0" brushRef="#br0" timeOffset="346575.0875">13437 9429 0,'0'0'0,"0"0"16,0 0-16,0 0 0,0 0 0,0 0 16,-10 21-16,10-21 0,-16 29 15,5-8-15,-3 4 16,1 1-16,0 1 0,-4 12 0,2 5 15,1-4-15,2-2 0,2 4 16,4-5-16,2-5 0,3-5 0,8-3 16,5-4-16,1-10 15,3-2-15,2-7 0,5-4 16,-1-3-16,1-1 0,3-3 16,5-4-16,-6-4 0,-3-2 0,-1 1 15,-5 5-15,-4 2 0</inkml:trace>
  <inkml:trace contextRef="#ctx0" brushRef="#br0" timeOffset="346711.7013">13249 9682 0,'0'0'0,"0"0"0,0 0 16,0 0-16,0 0 0,30 0 0,-30 0 15,43-1-15,-20-1 0,6 1 16,4-1-16,1 1 0,1 0 15,4-1-15,-6 2 0,-5 0 16</inkml:trace>
  <inkml:trace contextRef="#ctx0" brushRef="#br0" timeOffset="347076.6551">13591 9783 0,'0'0'0,"0"0"0,0 0 0,0 0 15,0 0-15,20 17 0,-20-17 16,30 8-16,-30-8 0,38 4 16,-12-2-16,0-2 0,1 0 0,8-3 15,1 1-15,-3-4 16,-2 0-16,4-6 0,-1 0 16,-8-1-16,-4 0 0,-4-2 15,-5-2-15,-3 2 0,-2-2 0,-6 2 16,-4 1-16,-5-1 0,-3 2 15,-7 5-15,-6 5 16,1 3-16,0 1 0,-3 7 0,-3 4 16,3 3-16,2 2 0,-1 7 15,3 4-15,5-1 0,4 0 0,5 2 16,5 3-16,4-6 0,4-3 16,12-3-16,8-2 15,2-7-15,1-4 0,9-5 0,6-5 16,-9 1-16,-7 1 0,-7 0 15</inkml:trace>
  <inkml:trace contextRef="#ctx0" brushRef="#br0" timeOffset="347410.4918">14391 9636 0,'0'0'0,"0"0"15,0 0-15,-17 24 0,17-24 0,-23 30 16,8-9-16,1-1 0,0 0 15,-5 8-15,0 0 16,3-4-16,2-2 0,1-2 0,3-4 16,3-5-16,0-3 0,5-8 15,2-3-15,2-5 0,2-1 0,2-5 16,3-6-16,0 1 0,0-2 16,10-8-16,5-2 15,0 2-15,-2 1 0,3 2 16,0 3-16,0 7 0,-2 3 0,0 8 15,0 5-15,-3 1 0,-2 1 16,-5 9-16,-2 7 16,-3-2-16,-2 3 0,0 7 0,-3 4 15,-2-3-15,-1-1 0,0 8 16,0-2-16,1-5 0,1-3 0,1-5 16,-2-5-16,0-2 0</inkml:trace>
  <inkml:trace contextRef="#ctx0" brushRef="#br0" timeOffset="347741.8556">15126 9624 0,'0'0'0,"0"0"16,0 0-16,-29 2 0,29-2 0,-33 6 15,8-3-15,-1 2 0,1 1 16,-9 4-16,-2 0 15,7 0-15,3-1 0,2 2 0,6 0 16,6-1-16,5-1 0,12 0 16,11-1-16,0 2 0,2-1 15,6 4-15,6 1 0,-3-3 16,-1-1-16,-5 2 0,-3 2 16,-3-3-16,-4-1 0,-7 2 0,-4 1 15,-5 0-15,-5 0 0,-6-2 16,-5 1-16,1-4 0,2-1 15,-3-1-15,-2 0 0,4-2 16,2-5-16,4 1 0,2 0 16,2 0-16</inkml:trace>
  <inkml:trace contextRef="#ctx0" brushRef="#br0" timeOffset="347914.6615">15385 9765 0,'0'0'0,"0"0"16,0 0-16,0 0 0,-12 23 0,12-23 16,-15 23-16,7-9 0,-2 0 0,1 0 15,1 0-15,0-2 16,2-1-16,0-1 0,3-5 16,1-2-16,0 0 0,-1-1 0</inkml:trace>
  <inkml:trace contextRef="#ctx0" brushRef="#br0" timeOffset="348061.1022">15421 9558 0,'0'0'16,"0"0"-16,0 0 0,22 5 16,-22-5-16,27 8 0,-11-1 15,1 0-15,0-2 0,-1 1 0,-3-2 16,-1 0-16</inkml:trace>
  <inkml:trace contextRef="#ctx0" brushRef="#br0" timeOffset="348391.6061">15723 9736 0,'0'0'0,"0"0"0,0 0 16,0 0-16,-22 17 0,22-17 0,-30 23 15,15-9-15,0 1 0,1 1 16,2 1-16,2 0 0,1 0 15,5 5-15,5-4 16,6-2-16,4-5 0,8-5 0,6-5 16,2-3-16,2-2 0,5-3 15,-1-3-15,-3-1 0,-3-1 0,-4-2 16,-2-2-16,-6 0 16,-4-1-16,-5-1 0,-5-2 15,-5 3-15,-2 2 0,-5 1 0,-3 3 16,-4 2-16,-3 2 0,-2 5 15,-3 3-15,3 2 0,2 0 16,3 2-16,0 3 0,5 1 16,2 0-16,8-2 0,7-2 15,-1 0-15,-1-2 0,1 0 16</inkml:trace>
  <inkml:trace contextRef="#ctx0" brushRef="#br0" timeOffset="348745.7916">16235 9740 0,'0'0'16,"0"0"-16,0 0 0,-19 24 15,9-12-15,-3 4 0,-3 1 16,-3 3-16,-1 1 0,3-2 16,2-1-16,3-1 0,2-3 0,0-1 15,3-5-15,4-5 0,3-3 16,2 0-16,5-5 15,2-2-15,0-2 0,5-5 0,2-5 16,2 0-16,1 1 0,8-5 16,3-1-16,-2 5 0,-3 2 0,-1 2 15,0 4-15,-2 3 16,-2 2-16,0 4 0,1 2 16,-2 4-16,-2 3 0,-2 3 15,-3 2-15,-3 2 0,-3 2 0,-2 4 16,-4 4-16,-3 0 0,-1 1 15,-3-1-15,-1 1 0,0-2 16,0-2-16,3-5 0,0-3 16,2-3-16,1-1 0,0-2 15</inkml:trace>
  <inkml:trace contextRef="#ctx0" brushRef="#br0" timeOffset="348958.1582">17110 9570 0,'0'0'0,"0"0"0,-19 12 0,4-1 16,-3 4-16,-13 13 0,-6 8 16,-3 3-16,-2 2 0,-5 13 15,-5 11-15,8-7 0,7-5 0,2 2 16,9-7-16,4-8 0,5-12 15,6-7-15</inkml:trace>
  <inkml:trace contextRef="#ctx0" brushRef="#br0" timeOffset="349441.1711">17538 9685 0,'0'0'16,"0"0"-16,0 0 0,-10 22 0,10-22 15,-17 25-15,3-6 0,-2 0 16,-2 0-16,-4 7 0,0 2 16,3-3-16,4-3 0,-1-1 15,4-4-15,2-5 0,2-1 0,4-8 16,4-5-16,1-4 16,2-1-16,5-6 0,4-3 15,3-4-15,0 1 0,9-9 0,5-3 16,-1 4-16,-2 1 0,6-1 15,0 2-15,-4 5 0,-5 6 16,0 5-16,0 4 0,-2 2 16,-3 2-16,-3 6 0,-1 4 15,-3 5-15,-2 0 0,-6 8 16,-3 7-16,-1-6 0,-2 0 0,-6 9 16,-4 2-16,2-1 0,0-2 15,2-5-15,3-8 16,0-3-16</inkml:trace>
  <inkml:trace contextRef="#ctx0" brushRef="#br0" timeOffset="353074.6848">18003 9728 0,'0'0'16,"0"0"-16,0 0 0,0 0 0,0 0 16,0 0-16,0 0 15,0 0-15,0 0 0,0 0 16,5 24-16,-5-24 0,0 0 0,0 0 15,14 25-15,-14-25 0,22 15 16,-22-15-16,40 9 0,-17-7 16,1-1-16,4-1 0,1-3 15,7 0-15,-2-1 0,4-4 16,-1-3-16,-7 1 0,-5 1 0,-4-5 16,-5-2-16,-3 2 15,-6-1-15,-8 3 0,-8 1 16,-5 3-16,-5 2 0,-8 2 0,-7 3 15,0 4-15,1 4 0,-7 4 16,-1 4-16,4 1 0,4 1 16,5 3-16,2 4 0,8-3 15,3 0-15,9 1 0,6 2 16,5-4-16,5-2 0,10-1 16,6-2-16,3-3 0,2-4 0,4-4 15,5-5-15,-9-1 0,-7 1 16,-5 1-16</inkml:trace>
  <inkml:trace contextRef="#ctx0" brushRef="#br0" timeOffset="353394.7394">18679 9610 0,'0'0'0,"0"0"0,0 0 16,-12 23-16,12-23 0,-16 26 0,6-6 15,-1 1-15,-1 1 0,-3 7 16,1 1-16,1-4 0,4-5 16,0 2-16,2-3 0,3-5 15,0-5-15,4-6 0,4-4 16,0-1-16,2-3 0,-1-4 16,1-4-16,0-2 0,1-1 0,1-3 15,-1-1-15,0 1 0,0 2 16,-1-2-16,0 2 0,-1 7 15,1 2-15,0 3 16,3 1-16,1 3 0,2 3 0,2 1 16,4 3-16,0 2 0,2-1 15,4 0-15,5 0 0,-5-2 16,-4-1-16,-4 0 0</inkml:trace>
  <inkml:trace contextRef="#ctx0" brushRef="#br0" timeOffset="353707.924">19094 9720 0,'0'0'16,"0"0"-16,0 0 0,-15 27 0,9-16 16,-3 5-16,-1 2 15,1 0-15,1 0 0,3 4 16,4 0-16,3-4 0,3-1 0,5-7 15,5-3-15,0-4 0,1-2 16,3-5-16,6-3 16,0-3-16,-2-2 0,1-5 0,2-4 15,-4 2-15,-2-1 0,2-5 16,-1 0-16,-7 6 0,-2 1 0,0 0 16,-2 4-16,-5 4 0,-3 3 15,-2 1-15,-2 3 16,-2 2-16,0 2 0,-1 0 0,2 0 15,1-1-15</inkml:trace>
  <inkml:trace contextRef="#ctx0" brushRef="#br0" timeOffset="354058.3364">19630 9717 0,'0'0'0,"0"0"15,0 0-15,-14 16 0,14-16 0,-19 23 16,5-8 0,1 1-16,1 1 0,2 1 0,3 1 15,0 4-15,3-5 0,10-3 16,8-2-16,4-5 0,3-1 0,3-5 16,3-4-16,5-1 0,-2-1 15,0-6-15,1-3 16,-5 0-16,-3 2 0,-2-4 15,-5-1-15,-7 1 0,-4-2 0,-6-7 16,-5 0-16,-2 7 0,-3 5 0,-6 1 16,-3 3-16,-1 2 15,-1 2-15,-6 3 0,-2 4 16,9 0-16,4 2 0,2 4 16,3 1-16,4 0 0,4-1 0,0-2 15,1 0-15,1-2 0</inkml:trace>
  <inkml:trace contextRef="#ctx0" brushRef="#br0" timeOffset="354424.6858">20195 9684 0,'0'0'16,"0"0"-16,0 0 0,0 0 0,-19 16 15,19-16-15,-23 20 16,10-7-16,0 1 0,-2 3 0,-1 4 15,2-2-15,3 1 0,1 2 16,5-1-16,2-3 0,2-2 0,5-5 16,6-2-16,2-4 15,2-2-15,6-3 0,4-3 16,-2 0-16,-1-3 0,7-6 16,1-5-16,-3-2 0,-1 0 0,-1-2 15,-3 1-15,-4 2 0,-1 3 16,-3 1-16,-3 2 15,-2 4-15,-2 0 0,-3 6 16,-1 5-16,-2 1 0,-2 1 0,-2 8 16,-3 6-16,2-3 0,-2 2 0,0 7 15,0 0-15,4 0 16,0 0-16,8-2 0,4 1 16,2-5-16,2-2 0,-2-2 15,-2-4-15,-3-2 0</inkml:trace>
  <inkml:trace contextRef="#ctx0" brushRef="#br0" timeOffset="354724.6387">21011 9704 0,'0'0'0,"0"0"16,0 0-16,0 0 0,-20-10 0,20 10 15,-32-4-15,12 3 0,-2 2 16,-3 1-16,-3 1 15,-6 2-15,2 0 0,2 4 0,3 2 16,2 1-16,4 0 0,6 2 16,7 2-16,7-2 0,6 2 0,6 1 15,6 3-15,2-2 16,1-4-16,0 1 0,-1 0 16,-2-1-16,-2-3 0,-6 0 15,-3 2-15,-5-3 0,-4-1 0,-8-2 16,-7 1-16,0-3 0,1 0 15,-8-5-15,-3-4 0,5 1 16,4 1-16,3 0 0</inkml:trace>
  <inkml:trace contextRef="#ctx0" brushRef="#br0" timeOffset="355374.8463">21261 9681 0,'0'0'0,"0"0"16,0 0-16,0 0 0,0 0 0,0 0 15,-11 20-15,11-20 0,-14 24 16,3-7-16,-4 3 16,0 1-16,-1 0 0,2 1 0,1 2 15,-3 4-15,4-4 0,1-2 16,2-4-16,2-2 0,1-3 0,2-4 16,0-3-16,3-2 0,1-4 15,7-5-15,2-2 16,1-4-16,1-2 0,3-5 0,3-4 15,0 1-15,2-1 0,7-4 16,3 0-16,-4 4 0,-2 3 0,0 1 16,-2 5-16,-6 5 15,-2-1-15,3 5 0,0 3 16,-4 1-16,-2 3 0,-1 5 16,-1 5-16,-2 0 0,-1 2 0,-4 6 15,-4 3-15,-1-2 0,0-1 16,0 1-16,-1 3 15,1-2-15,-1-1 0,1-1 0,-1-3 16,2-2-16,1-4 0,0-4 16,0-3-16,-1 0 0,2-1 15,0-2-15</inkml:trace>
  <inkml:trace contextRef="#ctx0" brushRef="#br0" timeOffset="355707.6856">21576 9876 0,'0'0'0,"0"0"16,0 0-16,26 2 16,-26-2-16,26 1 0,-26-1 0,33 0 15,-14-1-15,1-2 0,2 0 16,-1-1-16,-1-2 0,4-2 16,-1 1-16,-2-1 0,-2 1 0,-4-1 15,-3-2-15,-3-1 0,-3-1 16,-5 0-16,-4 0 0,-2 2 15,-3 4-15,-5 1 0,-5 1 16,-3 4-16,-2 1 0,-3 3 16,-3 3-16,-1 3 0,1 3 15,-4 7-15,2 1 0,4 2 16,5 1-16,6 0 0,3 1 16,8 2-16,7-1 0,11-4 15,9-3-15,7-4 0,6-3 0,7-7 16,6-2-16,-12 0 0,-7-1 15,-7 0-15</inkml:trace>
  <inkml:trace contextRef="#ctx0" brushRef="#br0" timeOffset="355990.9712">22330 9694 0,'0'0'0,"0"0"16,0 0-16,-28 0 0,28 0 0,-37 6 15,14-3-15,-1 5 0,0 0 16,-5 5-16,4 1 0,4 0 16,3 0-16,5 1 0,3 0 15,5 0-15,5-2 0,7 1 16,4 1-16,3-1 0,2-1 0,-1 0 16,1 0-16,1 2 15,0-2-15,-4-2 0,-3-1 16,-4-1-16,-5-1 0,-5-1 15,-2 0-15,-3-2 0,-2 0 0,-2-1 16,-3 1-16,2-1 0,1-2 16,2-1-16,1 1 0,2-1 15</inkml:trace>
  <inkml:trace contextRef="#ctx0" brushRef="#br0" timeOffset="356274.802">22909 9736 0,'0'0'0,"0"0"16,0 0-16,0 0 15,0 0-15,-42 0 0,18 0 0,-4 1 16,-1-1-16,-3 4 0,-1 0 16,-8 4-16,3 2 0,6 2 15,6 1-15,2 5 0,6 0 16,11 0-16,8 0 0,8 3 0,7-1 15,2 2-15,5-2 0,-4 0 16,-1-1-16,-4-2 0,-2-2 16,-5-3-16,-5-2 0,-9-3 15,-9-1-15,-7-1 0,-7-2 16,6-1-16,4 0 0,5-1 0</inkml:trace>
  <inkml:trace contextRef="#ctx0" brushRef="#br0" timeOffset="357041.3903">17649 10286 0,'0'0'0,"0"0"16,0 0-16,-4 21 0,4-21 0,-9 28 16,-1-11-16,-1 5 0,-1 3 15,0 1-15,-1 4 0,-3 6 16,2-1-16,0 1 0,2-2 16,4-5-16,1-3 0,2-6 15,1-4-15,1-3 0,1-3 0,1-3 16,1-3-16,0-4 0,3-2 15,1-5-15,3-4 16,1-2-16,-1-3 0,4-3 0,4-3 16,0-2-16,2-3 0,4-5 15,1 1-15,2 4 0,1 5 16,1 1-16,0 4 0,-1 2 16,1 4-16,5 1 0,1 5 15,-4 3-15,-2 2 0,-4 5 16,-3 3-16,-6 3 0,-2 2 0,-2 4 15,-3 3-15,-1 1 16,-3 1-16,-2 2 0,-1 1 16,-3-3-16,0 0 0,0 0 15,-2 1-15,2-6 0,0-2 0,0-3 16,1-1-16,0-4 0,2-3 16,0-1-16,0-1 0,0 0 15</inkml:trace>
  <inkml:trace contextRef="#ctx0" brushRef="#br0" timeOffset="357375.3968">18158 10564 0,'0'0'0,"0"0"0,0 0 16,22 5-16,-22-5 0,25 5 16,-10-3-16,3-1 0,2 0 0,2-3 15,2 0-15,-1-1 16,-1 0-16,6-1 0,-3-3 15,-3 0-15,-3-1 0,-2-2 0,-4-1 16,-5-1-16,-5-1 0,-3 0 16,-5 0-16,-2 1 0,-3 2 15,-6 3-15,-3 2 0,-4 3 16,-1 3-16,-1 4 0,-3 3 16,-4 6-16,1 4 0,4 3 15,3 3-15,4 0 0,4 2 0,5 4 16,6 1-16,5-4 0,5-3 15,11-3-15,6-2 16,5-5-16,5-4 0,7-7 0,4-6 16,-10 2-16,-8 0 0,-5 0 15</inkml:trace>
  <inkml:trace contextRef="#ctx0" brushRef="#br0" timeOffset="357691.5227">18812 10417 0,'0'0'0,"0"0"0,0 0 16,0 0-16,-10 29 0,10-29 0,-13 32 15,4-12-15,-1 1 0,-1 2 16,-1 1-16,1-3 0,1-1 16,0 3-16,3-2 0,1-5 15,3-4-15,2-4 0,2-2 16,2-5-16,3-2 0,-1-4 15,2-3-15,1-4 0,-1-2 0,2-3 16,0-2-16,0 1 0,0 1 16,-1 1-16,0 2 0,0 1 15,0 1-15,0 3 0,2 4 16,1 2-16,1 2 0,1 2 16,-1 2-16,0 1 0,0 2 0,1 0 15,2 2-15,-3-3 16,-2 1-16,-2-1 0</inkml:trace>
  <inkml:trace contextRef="#ctx0" brushRef="#br0" timeOffset="357991.171">19228 10439 0,'0'0'0,"0"0"0,0 0 16,0 0-16,-18 31 0,18-31 15,-16 34-15,7-13 0,0 0 0,1 1 16,2 2-16,0 2 0,3-1 16,3-3-16,3-2 0,4-3 15,2-3-15,3-5 0,2-4 16,2-2-16,0-1 0,2-5 16,1-3-16,-2-1 0,1-3 0,0-3 15,0-2-15,3-6 16,-1-2-16,-1 1 0,-3-1 15,0 2-15,-3 1 0,-2 3 16,-2 1-16,-1 2 0,-1 1 0,-1 3 16,-2 2-16,1 2 0</inkml:trace>
  <inkml:trace contextRef="#ctx0" brushRef="#br0" timeOffset="358324.6279">19485 10611 0,'0'0'0,"0"0"15,0 0-15,0 0 0,18 17 0,-18-17 16,22 11-16,-22-11 0,29 8 16,-10-6-16,3-1 15,1-2-15,2-1 0,0-2 0,1 0 16,6-5-16,-1 0 0,-4-1 16,-4-1-16,-3-1 0,-4 0 0,-3 0 15,-3-2-15,-2 1 16,-4 1-16,-5-1 0,-4 1 15,-5 3-15,-3 3 0,-5 1 16,-2 4-16,-2 3 0,-1 3 0,-5 6 16,1 1-16,4 3 0,2 0 15,3 6-15,4 4 0,4-2 16,3 1-16,7-1 0,6 1 16,6-4-16,7-2 0,7-3 15,7-3-15,13-2 0,5-3 0,-11-2 16,-9-1-16,-7-1 0</inkml:trace>
  <inkml:trace contextRef="#ctx0" brushRef="#br0" timeOffset="358607.9004">20516 10450 0,'0'0'0,"0"0"0,0 0 15,-27-5-15,27 5 0,-33 0 16,10 2-16,-2 1 0,-1 2 0,-8 3 15,0 1-15,6 4 0,5 0 16,4 1-16,5 3 0,6 4 16,7 0-16,7 0 0,6-2 15,6 0-15,4 1 0,1-3 16,1 0-16,-1-1 0,-1-1 16,-4-2-16,-3-1 0,-4-2 15,-3 0-15,-8-1 0,-5-1 16,-8-2-16,-4-3 0,-7 1 15,-7 0-15,-4-1 0,-1-1 0,6 0 16,6 0-16,4-1 0</inkml:trace>
  <inkml:trace contextRef="#ctx0" brushRef="#br0" timeOffset="359168.05">17643 11017 0,'0'0'0,"0"0"0,0 0 15,0 0-15,0 0 0,0 0 0,0 0 16,27 3-16,-27-3 0,21 6 16,-21-6-16,31 6 0,-16-2 0,5 0 15,3-1-15,2 0 16,-1 0-16,4-1 0,2 2 0,12-2 15,0 1-15,4-1 0,3 1 16,9 0-16,-1 2 0,14-2 16,4 0-16,-3 1 0,-3-2 15,16 0-15,2 1 0,-5-1 16,-5-1-16,16-1 0,2 0 16,0-2-16,-10-1 0,29 0 15,-6 2-15,-15-1 0,-11 0 0,3 2 16,0 3-16,-10-2 0,-8 1 15,-1-1-15,1 1 0,-12 2 16,-8 1-16,-2-1 0,-2-2 16,-11 1-16,-6 1 0,-5-2 15,-3-3-15,-4 0 0,-3-3 16,-8 4-16,-3 0 0,-7 1 16,0-1-16,3 0 0,2 0 15,0 0-15</inkml:trace>
  <inkml:trace contextRef="#ctx0" brushRef="#br0" timeOffset="359525.3183">21261 10549 0,'0'0'0,"0"0"16,0 0-16,0 0 0,0 0 0,0 0 16,0 0-16,0 0 15,-23 13-15,23-13 0,-29 18 16,11-5-16,0 1 0,-4 3 16,-4 3-16,0 1 0,-2 1 15,-6 8-15,1 0 0,-4 5 16,2-3-16,2-1 0,1-2 15,5-2-15,4-4 0,1 2 0,4-3 16,4-4-16,3-4 0,3-6 16,2-2-16,3-2 0,1-2 15,3-6-15,1-4 0,0 2 16,-1 1-16,1 1 0</inkml:trace>
  <inkml:trace contextRef="#ctx0" brushRef="#br0" timeOffset="359825.0111">20849 10568 0,'0'0'0,"0"0"15,0 0-15,0 0 0,0 0 0,24 17 16,-24-17-16,22 23 16,-22-23-16,29 31 0,-12-14 15,2 2-15,1 0 0,7 8 16,4 1-16,-2 0 0,-3-2 0,7 7 15,-1 0-15,-1-5 0,0-3 16,-2 0-16,-2-1 0,-2-1 16,-3-1-16,1 0 0,-2-2 15,-2-4-15,-2-4 0,-5-1 16,-5 0-16,-2-3 0,1-2 0,-3-2 16,-1-1-16,-2-3 0,0 0 15,-2-6-15,-3 0 16,-1-2-16,0-1 0,0 1 0,2 2 15,-1 0-15</inkml:trace>
  <inkml:trace contextRef="#ctx0" brushRef="#br0" timeOffset="367807.0103">23015 10103 0,'0'0'16,"0"0"-16,0 0 0,0 0 15,0 0-15,20-3 0,-20 3 16,0 0-16</inkml:trace>
  <inkml:trace contextRef="#ctx0" brushRef="#br0" timeOffset="374858.0913">16487 8455 0,'0'0'0,"0"0"0,0 0 0,0 0 16,25-5-16,-16 4 0,4 0 15,-1 0-15,1 1 0,1 0 16,2-1-16,-1 2 0,1 0 16,7 1-16,2 2 0,0 1 15,1 0-15,1-1 0,2 2 16,1-2-16,0 0 0,7 0 15,2-1-15,-2-2 0,-1-2 0,1-2 16,0-1-16,0-1 0,-1-2 16,6-2-16,-1 1 0,-4-3 15,-1 0-15,0 1 0,3-1 16,-5 2-16,-3 3 0,2-2 16,1 1-16,-3 2 0,-3 1 15,1 4-15,-1 2 0,-2 3 0,-1 2 16,4 0-16,2-1 15,-1 2-15,-1-1 0,6 2 16,2 1-16,0-2 0,-2 0 0,4-1 16,6 1-16,-4-3 0,1 1 15,7-5-15,-1-4 0,-2 1 16,-2-1-16,1-1 0,0-2 16,-4-1-16,-5-1 0,3 1 15,1-2-15,-4 1 0,-3 0 16,2 1-16,2 3 0,-5 2 15,-5 2-15,3 3 0,2 1 16,-1-1-16,-1-1 0,2 3 0,2 1 16,-1 0-16,0-1 0,2 0 15,3 0-15,-1 0 0,1-1 16,0-1-16,3-3 0,-4 0 16,-1-2-16,1 0 0,1-1 15,-3-2-15,-1 1 0,1-3 16,1 1-16,-8-2 0,-2 1 0,1-1 15,2 0-15,-1 0 0,-2 1 16,-1 0-16,1 1 0,-5 5 16,0 1-16,3 1 0,3 2 15,-1 1-15,-3 0 0,2 0 16,3 0-16,-2 3 0,1 1 16,-1-3-16,2 0 0,0-1 0,1 0 15,2-3-15,2-1 16,-3-3-16,-2-1 0,3 0 0,1-3 15,-2 0-15,-2-1 0,-2-2 16,-1 0-16,0 0 0,-2 1 0,-2 1 16,-1-1-16,-3 3 15,-1 1-15,-1 4 0,-1 1 16,-3 1-16,1 3 0,0 2 16,2 4-16,1-3 0,3 1 0,2 1 15,2 0-15,0-1 16,0-2-16,3-1 0,3 1 15,-3-2-15,-2 0 0,-2-5 0,-2-6 16,-5 2-16,-1 1 0,-3 0 16</inkml:trace>
  <inkml:trace contextRef="#ctx0" brushRef="#br0" timeOffset="381258.5152">23716 9615 0,'0'0'0,"0"0"0,0 0 15,0 0-15,0 0 0,-14 33 16,5-13-16,0 2 0,0 3 0,-2 6 15,-2 4-15,-1 9 0,1-2 16,2 7-16,4-3 0,5-8 16,3-7-16,5-3 0,7-7 15,1-9-15,5-5 0,10-11 16,8-8-16,-2-5 0,-1-3 0,1-8 16,3-5-16,-2 0 0,0-1 15,6-9-15,-2-3 16,-8 6-16,-6 7 0,-5 2 15,-6 10-15,-4 7 0,-4 6 0,-5 8 16,-4 5-16,-4 8 0,-2 5 0,-5 7 16,-4 8-16,-1 2 15,1 0-15,1 16 0,2 8 16,2-12-16,4-7 0,8-1 16,6-4-16,4-10 0,3-3 0,12-8 15,3-9-15,1-6 0,2-6 16,6-8-16,6-8 15,-2 1-15,-2 0 0,5-15 0,-1-7 16,-3 0-16,-3 1 0,3-14 16,-3-3-16,-11 17 0,-9 15 0,-5 8 15</inkml:trace>
  <inkml:trace contextRef="#ctx0" brushRef="#br0" timeOffset="381659.2453">24671 9473 0,'0'0'0,"0"0"15,0 0-15,0 0 0,0 0 0,0 0 16,0 0-16,0 0 0,0 0 15,0 0-15,0 0 0,25 1 16,-25-1-16,5 18 0,-5-18 16,-4 36-16,-1-17 0,-3 9 15,-3 5-15,-1 3 0,0 3 16,-6 10-16,-1 0 0,-2 6 16,3-8-16,-1 5 0,1-6 15,4-6-15,3-6 0,2-6 16,3-5-16,0-6 0,2-4 0,0-4 15,2-4-15,2-5 0,0 0 16,6-9-16,0-4 0,3-4 16,3-2-16,3-6 0,2-3 15,0 3-15,-2 1 0,4 2 16,3 3-16,-1 2 0,0 2 0,3 1 16,-1 4-16,-4 4 15,-1 2-15,-1 5 0,2 4 16,-4 1-16,0 2 0,-4 4 15,-1 4-15,-4 2 0,-1 0 0,-3 2 16,-3 1-16,0 0 0,0 0 16,-2 1-16,0 1 0,1-3 15,1-3-15,1-3 0,2 1 16,1-5-16,2-5 0,-2 1 0,-1-2 16,0 0-16</inkml:trace>
  <inkml:trace contextRef="#ctx0" brushRef="#br0" timeOffset="381975.3724">25228 9892 0,'0'0'15,"0"0"-15,0 0 0,0 0 16,-18 26-16,18-26 0,-21 32 16,10-13-16,0 2 0,2 0 15,1 1-15,3-1 0,1 0 0,5 1 16,4-2-16,5-4 0,3-4 15,4-4-15,3-4 16,-2-4-16,2-2 0,2-4 0,3-2 16,0-2-16,-3-3 0,-3-5 15,-2-3-15,-2-1 0,-3 0 16,-6-2-16,-3-1 0,-4 4 16,-3 3-16,-7 1 0,-6 1 15,-3 4-15,-3 4 0,-7 7 16,-5 5-16,3 2 0,2 2 0,2 0 15,7 0-15,5-2 0,2-2 0,5 0 16</inkml:trace>
  <inkml:trace contextRef="#ctx0" brushRef="#br0" timeOffset="382942.4081">26100 9937 0,'0'0'0,"0"0"16,0 0-16,-9 23 0,9-23 0,-9 26 15,1-6-15,2-1 0,-1 0 16,-1 5-16,3 0 0,2-5 16,1-1-16,5-3 0,2-5 15,4-3-15,2-4 0,4-4 16,5-4-16,0-3 0,0 0 0,1-3 16,1-3-16,4-5 15,0-1-15,-2-4 0,0-1 16,-4 3-16,-3 0 0,-4 2 15,-2 4-15,-2 2 0,-3 3 0,-1 6 16,-3 5-16,-3 4 0,-2 2 16,-3 7-16,-2 6 0,3-2 15,-1 2-15,4 10 0,4 4 16,3-4-16,0-3 0,6-4 16,5-2-16,4-3 0,3-3 0,4-4 15,4-4-15,2-3 16,1-4-16,5-3 0,-3-4 0,-5-4 15,-3-2-15,-2-3 0,-2-2 16,-3-4-16,-3 0 0,-6-3 16,-2-2-16,-5 4 0,-4 2 15,-4 4-15,-1 1 0,-2 4 16,-1 3-16,-2 4 0,-1 0 16,2 5-16,2 1 0,0 3 15,3 1-15,2 0 0,3 1 0,-1-1 16,0-1-16,0 0 0</inkml:trace>
  <inkml:trace contextRef="#ctx0" brushRef="#br0" timeOffset="383308.6926">27202 9923 0,'0'0'0,"0"0"16,0 0-16,0 0 0,-24 14 0,24-14 15,-30 22-15,14-8 0,-1 2 16,2 2-16,-1 3 0,0 5 16,3-3-16,7-3 0,5-2 15,4-4-15,4-1 0,7-5 16,8-4-16,2-1 0,2-3 0,8-5 16,2-4-16,-4 0 0,-3 1 15,-3-3-15,-1-4 16,-4-2-16,-4 0 0,-4-7 0,-6-3 15,-6 8-15,-3 3 0,-8-1 16,-5 1-16,-3 7 0,-3 4 16,-3 1-16,-4 3 0,1 2 15,0 3-15,-2 2 0,3 2 16,7 1-16,7 0 0,7 1 16,5 1-16,6-2 0,7 2 0,-1-3 15,-4-1-15,-1-2 0</inkml:trace>
  <inkml:trace contextRef="#ctx0" brushRef="#br0" timeOffset="383692.8374">27702 9897 0,'0'0'0,"0"0"0,0 0 16,0 0-16,-20 17 0,20-17 15,-26 25-15,11-8 0,-1 2 0,2 2 16,1 2-16,-1 4 15,1-2-15,6-2 0,2-1 0,6-5 16,5-1-16,7-7 0,6-2 16,3-4-16,3-2 0,8-4 15,3-3-15,-3-4 0,-1-1 0,0-3 16,0-2-16,2-5 16,-3-1-16,-7 0 0,-4 2 15,-6 4-15,-3 4 0,-3 3 16,-3 3-16,-5 6 0,0 0 0,-5 6 15,-4 3-15,-2 5 0,-1 2 16,0 4-16,-1 1 0,2 1 16,2 0-16,4 0 0,5-2 15,5-2-15,1-4 0,8-3 16,3-3-16,4-4 0,2-1 0,4-6 16,3-4-16,1-5 15,3-6-15,-7 3 0,-5 4 16,-4 1-16</inkml:trace>
  <inkml:trace contextRef="#ctx0" brushRef="#br0" timeOffset="383844.2438">28420 9785 0,'0'0'16,"0"0"-16,0 0 0,-16 25 16,16-25-16,-20 33 0,7-10 15,-2 3-15,1 0 0,-5 12 16,1 0-16,-2 8 0,3-3 0,7-8 15,6-4-15,-1-8 0,2-4 16,1-3-16</inkml:trace>
  <inkml:trace contextRef="#ctx0" brushRef="#br0" timeOffset="384242.2522">28825 10042 0,'0'0'0,"0"0"15,0 0-15,0 0 0,-3-20 0,3 20 16,0 0-16,-26-21 0,11 15 16,-4 2-16,-2 3 0,-3 2 15,-4 2-15,-7 6 0,0 3 16,2 4-16,1 2 0,-2 7 16,4 2-16,8-2 0,5-2 0,11-1 15,7-4-15,6-3 0,7-1 16,8-6-16,6-2 0,4-7 15,3-5-15,8-6 0,1-6 16,-4-3-16,-2-2 0,-2-7 16,1-4-16,0-7 0,-4-1 15,-5 2-15,-6 0 0,-5 6 16,-2 6-16,-6 5 0,-4 4 16,1 6-16,-1 4 0,-4 4 15,-3 4-15,-2 6 0,-2 5 0,-5 7 16,-4 7-16,-3 4 0,-1 4 15,-2 7-15,0 6 0,2 0 16,0 1-16,2-5 0,4-10 16,3-8-16</inkml:trace>
  <inkml:trace contextRef="#ctx0" brushRef="#br0" timeOffset="388691.8312">2649 10424 0,'0'0'0,"0"0"0,0 0 16,0 0-16,0 0 0,13-19 0,-13 19 15,0 0-15,4-20 0,-4 20 16,2-23-16,-4 10 0,1-1 15,-3 1-15,-3 1 16,0 0-16,-1 1 0,-3 0 0,-3 2 16,-4 1-16,2 2 0,-12 2 15,-1 2-15,0 4 0,1 3 0,-4 3 16,1 5-16,-4 4 0,3 1 16,3 3-16,4 3 15,7-3-15,8 2 0,7-4 16,10 0-16,3-4 0,5-6 0,10-3 15,7-5-15,5-5 0,1-2 16,8-6-16,1-4 0,-4 0 16,-2-1-16,1-5 0,-5-1 15,-8 1-15,-7 2 0,-6 2 16,-2 2-16,-6 4 0,-2 4 0,-5 4 16,-1 4-16,-4 5 0,0 4 15,-7 7-15,-3 7 16,-4 2-16,2 2 0,-5 12 0,1 5 15,4-2-15,-2 0 0,-2 3 16,-2-2-16,3-4 0,3-5 16,1-7-16,4-4 0,-3-5 15,1-3-15,0-4 0,0-3 16,4-2-16,-4 0 0,-2-7 16,-4-5-16,3-1 0,-1 1 0,5-8 15,0-7-15,5 8 0,1 2 16,2 2-16</inkml:trace>
  <inkml:trace contextRef="#ctx0" brushRef="#br0" timeOffset="388992.341">2751 10421 0,'0'0'0,"0"0"16,18-1-16,-2 1 0,-1 1 16,12 0-16,4 1 0,2-4 0,1-1 15,9 0-15,-1 0 0,-4-2 16,0-2-16,-6-3 0,-4-1 15,-3-1-15,-7-1 0,-1-3 16,-5-1-16,-9 3 0,-2-1 16,-8 3-16,-9 2 0,-4 3 15,-2 3-15,-4 5 0,-4 6 16,-2 3-16,-1 5 0,-2 9 16,2 4-16,5 1 0,6-1 0,6 3 15,3 3-15,10-4 0,8-1 16,9-4-16,5-4 0,9-3 15,4-4-15,10-6 0,8-4 16,6-9-16,-2-6 0,-13 4 16,-9 0-16,-10 3 0</inkml:trace>
  <inkml:trace contextRef="#ctx0" brushRef="#br0" timeOffset="389225.9578">3723 10192 0,'0'0'0,"0"0"16,0 0-16,-24 27 0,24-27 16,-29 35-16,10-10 0,-6 11 15,0 2-15,0 1 0,4 0 16,3 4-16,6-7 0,5 1 16,8-5-16,6-8 0,4-5 0,5-7 15,6-4-15,-2-7 0,4-2 16,2-5-16,-3-3 0,-2-4 15,-6-4-15,-2 5 0,-3 2 16,-1 2-16</inkml:trace>
  <inkml:trace contextRef="#ctx0" brushRef="#br0" timeOffset="389358.6847">3405 10396 0,'0'0'0,"0"0"0,0 0 16,31-5-16,-31 5 0,48-3 0,-17 3 15,5-2-15,4 0 0,15-2 16,3 1-16,1 0 0,-10 1 16,-11-1-16</inkml:trace>
  <inkml:trace contextRef="#ctx0" brushRef="#br0" timeOffset="389611.8789">4527 10193 0,'0'0'0,"0"0"0,0 0 0,0 0 16,-17 26-16,17-26 0,-30 28 15,13-8-15,-5 1 0,-3 3 16,-1 3-16,-4 7 0,4-1 0,0 5 16,5-1-16,7-4 0,3-3 15,10-6-15,6-6 0,9-4 16,1-3-16,8-6 0,6-4 15,2-4-15,1-3 0,5-5 16,-4-3-16,-6 3 0,-6 3 16,-4 1-16</inkml:trace>
  <inkml:trace contextRef="#ctx0" brushRef="#br0" timeOffset="389758.554">4106 10419 0,'0'0'15,"0"0"-15,0 0 0,0 0 0,33-1 16,-33 1-16,49-4 16,-19 1-16,4-1 0,6 1 0,5 0 15,5-2-15,-8 2 0,-7 0 16</inkml:trace>
  <inkml:trace contextRef="#ctx0" brushRef="#br0" timeOffset="390341.7975">4970 10173 0,'0'0'16,"0"0"-16,0 0 0,0 0 16,-18 19-16,18-19 15,-22 26-15,10-8 0,-3 3 0,-5 3 0,-3 4 16,-6 8-16,2-2 0,-7 9 15,2-3-15,5-4 0,4-5 16,1-2-16,5-5 0,6-10 16,3-2-16,3-5 0,5-5 15,3-4-15,4-3 0,3-6 16,4-4-16,1-2 0,4-3 0,5-2 16,4-2-16,-3 1 15,-3 2-15,3 3 0,-2 4 16,-5 4-16,-2 2 0,-4 5 0,-1 4 15,-4 5-15,-3 2 0,-3 6 16,-2 5-16,-2 1 0,-2 2 16,4 3-16,-1 3 0,4-4 15,0-2-15,12-4 0,4-1 16,2-3-16,2-4 0,9-6 16,7-5-16,1-3 0,4-4 15,5-7-15,-1-3 0,-3 0 0,-3 1 16,3-8-16,-4-4 15,-10 1-15,-7 0 0,-10 2 0,-6 0 16,-8 5-16,-9 4 0,-8 6 16,-5 4-16,1 5 0,-4 3 0,-6 7 15,-2 6-15,0 2 16,3 4-16,1 7 0,3 3 16,10 3-16,7 3 0,14-2 15,8 0-15,12-6 0,9-6 0,19-6 16,16-8-16,2-4 0,0-5 15,-11 1-15,-16-1 0,-12 0 16</inkml:trace>
  <inkml:trace contextRef="#ctx0" brushRef="#br0" timeOffset="390592.2559">6459 10183 0,'0'0'0,"0"0"0,0 0 15,-33 9-15,33-9 0,-33 16 0,10 0 16,-1 2-16,-2 2 0,-7 14 16,0 6-16,-3 9 0,4-2 0,0 6 15,5-2-15,8-11 0,4-5 16,0-1-16,4-6 16,4-9-16,3-2 0,-3-5 15,-1-4-15,0-1 0,-1-2 0,-7-5 16,-3-4-16,0-3 0,0-3 15,4 2-15,2 1 0,4 2 0</inkml:trace>
  <inkml:trace contextRef="#ctx0" brushRef="#br0" timeOffset="390709.2587">5863 10464 0,'0'0'16,"0"0"-16,23-4 0,-23 4 16,41-6-16,-13 3 0,8-1 15,10-1-15,1 0 0,16 0 0,3 2 16,-2-2-16,-1-1 0,-5 1 15,-12 0-15,-11 2 0</inkml:trace>
  <inkml:trace contextRef="#ctx0" brushRef="#br0" timeOffset="390908.571">6669 10414 0,'0'0'0,"0"0"15,0 0-15,0 0 0,-18 25 0,18-25 16,-22 28-16,9-10 0,-2 5 15,0 1-15,0 4 0,-3 6 16,3-2-16,0 1 0,5-7 16,3-6-16,2-4 0,5-8 15,3-7-15,0-5 0,2-2 0,0 0 16,-2 1-16,0 0 0</inkml:trace>
  <inkml:trace contextRef="#ctx0" brushRef="#br0" timeOffset="391028.0314">6660 10246 0,'0'0'0,"0"0"0,0 0 0,0 0 16,0 0-16,0 0 0,27 19 15,-27-19-15,26 16 0,-26-16 16,33 23-16,-15-12 0,-5-2 0,-1-1 16</inkml:trace>
  <inkml:trace contextRef="#ctx0" brushRef="#br0" timeOffset="391309.4409">6970 10510 0,'0'0'0,"0"0"15,0 0-15,-17 23 0,6-11 0,0 2 16,-1 2-16,-1 5 16,-2-2-16,4-2 0,3-3 15,1-4-15,1-2 0,6-4 0,4-3 16,1-5-16,4-3 0,0-4 15,1-5-15,0 1 0,0 0 16,0-2-16,0-2 0,1 1 16,-3 2-16,3 0 0,-2 4 15,0 3-15,1 2 0,-2 6 16,3 4-16,0 1 0,0 3 16,3 2-16,4 2 0,2-2 0,4 0 15,-1-1-15,-3-1 0,-5-2 16</inkml:trace>
  <inkml:trace contextRef="#ctx0" brushRef="#br0" timeOffset="391592.2979">7708 10418 0,'0'0'16,"0"0"-16,0 0 0,-27-10 16,14 6-16,-8 3 0,-6 1 15,-8 4-15,-3 3 0,2 2 0,1 3 16,-3 2-16,7-1 0,8 3 15,7 2-15,5 0 0,5 1 0,9-1 16,8 1-16,4-3 16,1-1-16,3-1 0,1 1 15,-2-3-15,-3-1 0,-4-1 16,-2-3-16,-6 2 0,-3-1 0,-5-1 16,-5-1-16,-3 1 0,-4 0 15,-3-2-15,-3-3 16,2-1-16,2-1 0,5-7 0,4-4 15,1 1-15,3 3 0,0 1 16</inkml:trace>
  <inkml:trace contextRef="#ctx0" brushRef="#br0" timeOffset="391825.6678">8110 10301 0,'0'0'0,"0"0"15,0 0-15,0 0 0,0 0 16,0 0-16,-18 27 0,18-27 15,-32 30-15,11-8 0,-3 4 16,-2 1-16,1 2 0,-4 7 16,4-1-16,1 3 0,5-7 15,8-4-15,8-2 0,4-7 16,4-3-16,6-5 0,4-2 16,1-3-16,3-3 0,0-4 15,0-3-15,-2-1 0,-1-3 0,-3 2 16,-2 2-16,-2-1 0</inkml:trace>
  <inkml:trace contextRef="#ctx0" brushRef="#br0" timeOffset="391959.1453">7757 10501 0,'0'0'0,"0"0"0,0 0 0,0 0 16,26-2-16,-26 2 0,44-3 15,-14 1-15,3 0 0,5 0 0,4 1 16,12 0-16,0 0 0,1 0 15,-11 0-15,-8 1 0</inkml:trace>
  <inkml:trace contextRef="#ctx0" brushRef="#br0" timeOffset="392225.7672">8705 10397 0,'0'0'0,"0"0"0,0 0 15,0 0-15,0 0 0,-13 31 16,13-31-16,-17 33 0,5-12 16,-1 7-16,-5 6 0,-2 5 15,-2 4-15,-6 15 0,0 4 16,-5 11-16,1-2 0,-1 6 16,3-6-16,4-3 0,5-12 0,2-8 15,5-14-15,4-11 0,3-6 16,4-12-16,2-9 0,1-12 15,0-9-15,0 10 0,0 3 16,0 2-16</inkml:trace>
  <inkml:trace contextRef="#ctx0" brushRef="#br0" timeOffset="392475.2789">8464 10433 0,'0'0'0,"0"0"0,0 0 16,33-8-16,-17 7 0,6 0 0,5 1 15,9 3-15,2 2 0,1 4 16,0 1-16,6 4 0,-3 1 16,-4 2-16,-6 1 0,-3-2 15,-5 1-15,-4 4 0,-8-2 16,-9-3-16,-8-1 0,-7 1 16,-7 0-16,-4-2 0,-3-2 0,-11 1 15,-4-3-15,2-2 0,0-3 16,4-4-16,3-3 0,4-1 15,4-2-15,5 2 0,4 0 16,5 1-16</inkml:trace>
  <inkml:trace contextRef="#ctx0" brushRef="#br0" timeOffset="392792.6019">9198 10362 0,'0'0'0,"0"0"16,0 0-16,-5 21 0,5-21 15,-15 24-15,2-6 0,-2 2 16,1 3-16,-4 1 0,-1 3 16,-6 4-16,3-3 0,4-5 15,2-3-15,1-1 0,4-4 0,2-5 16,1-3-16,5-6 0,2-4 16,2-4-16,2-5 15,1-3-15,3-2 0,2-3 0,2-3 16,0 0-16,1-1 0,2-1 15,1 3-15,-2 4 0,0 3 16,3 6-16,1 4 0,1 6 16,0 4-16,-2 0 0,1 2 15,0 2-15,1 1 0,2 3 16,2 0-16,1-1 0,0-3 0,-4 0 16,-4-3-16,-3-1 0</inkml:trace>
  <inkml:trace contextRef="#ctx0" brushRef="#br0" timeOffset="392980.7941">9501 10475 0,'0'0'16,"0"0"-16,0 0 0,-15 23 16,15-23-16,-16 26 0,6-10 0,0 1 15,0 2-15,2 0 0,-1 0 16,0 3-16,1-3 0,3-4 15,1-4-15,1-5 0,1-2 16,0-1-16,1-1 0,-1 1 16</inkml:trace>
  <inkml:trace contextRef="#ctx0" brushRef="#br0" timeOffset="393129.1626">9488 10225 0,'0'0'0,"0"0"0,0 0 16,27 5-16,-27-5 0,29 8 0,-10 0 16,1-2-16,-1 1 0,-1-2 15,-3 0-15,-1 0 0</inkml:trace>
  <inkml:trace contextRef="#ctx0" brushRef="#br0" timeOffset="393427.2139">9706 10418 0,'0'0'0,"0"0"0,0 0 0,0 0 16,0 0-16,25 10 0,-25-10 15,30 12-15,-13-7 0,0 2 16,1 1-16,-2-1 0,1 0 0,-4 0 16,-2 1-16,-4 2 0,-4 0 15,-5 2-15,-4 2 0,-5 0 16,-4 2-16,-9 5 0,-3 0 15,0-3-15,-1-1 0,-2 1 16,5-3-16,5-1 0,6-3 16,6-1-16,5-1 0,8-3 15,8-3-15,4-1 0,7-2 16,8-1-16,3-1 0,4-1 16,5-3-16,-2 0 0,-2 2 0,-3-1 15,-7 1-15,-7 1 0</inkml:trace>
  <inkml:trace contextRef="#ctx0" brushRef="#br0" timeOffset="393775.3651">10020 10673 0,'0'0'0,"0"0"0,0 0 16,0 0-16,0 0 0,39-2 0,-39 2 15,37 0-15,-15-2 0,3 0 16,1-2-16,-1 0 0,0-1 15,6-2-15,-2 0 0,-1-1 16,-3 0-16,-4-2 0,-4 0 16,-4 1-16,-3-2 0,-5-1 15,-4 0-15,-4-1 0,-2 0 16,-7 3-16,-5 1 0,-3 2 16,-2 2-16,-2 2 0,-3 2 15,-5 4-15,0 3 0,3 5 0,1 4 16,6 5-16,4 2 0,5 2 15,4 2-15,7 0 0,5 0 16,13 1-16,9 0 0,6-4 16,4-1-16,10-7 0,6-6 15,4 3-15,3 2 0,-6-1 16,-14-3-16,-9-4 0</inkml:trace>
  <inkml:trace contextRef="#ctx0" brushRef="#br0" timeOffset="393977.784">11051 10270 0,'0'0'0,"0"0"15,0 0-15,0 0 0,0 0 16,-19 15-16,19-15 0,-26 30 0,7-11 16,-2 4-16,-2 5 0,-2 2 15,-2 4-15,-6 10 0,1 1 16,-2 6-16,3-4 0,1 3 15,7-6-15,7-10 0,3-10 16,4-5-16,1-5 0,2-2 16</inkml:trace>
  <inkml:trace contextRef="#ctx0" brushRef="#br0" timeOffset="394197.6865">11230 10518 0,'0'0'0,"0"0"0,0 0 16,0 0-16,-10 21 0,10-21 0,-12 39 16,1-12-16,-4 5 0,-1 6 15,-4 4-15,-3 12 0,2-1 16,-4 9-16,2-2 0,-1 0 0,3-8 16,6-10-16,3-7 15,3-9-15,2-6 0,6-11 16,4-6-16,0-2 0,-1 1 0,-2-2 15</inkml:trace>
  <inkml:trace contextRef="#ctx0" brushRef="#br0" timeOffset="394458.8018">11151 10470 0,'0'0'0,"9"-1"15,4 0-15,3 1 0,1 0 0,11 3 16,3 2-16,1 2 0,0 3 15,4 3-15,-2 0 0,-4 2 16,-3 1-16,-6 2 0,-5 0 16,-4-1-16,-4-2 0,-7 2 15,-5 1-15,-6-2 0,-5 0 0,-6 0 16,-6-1-16,-3 0 16,-2 0-16,-1-4 0,0-3 0,-1-2 15,5-1-15,8-12 16,5-7-16,4 4 0,2 2 0,2 1 15</inkml:trace>
  <inkml:trace contextRef="#ctx0" brushRef="#br0" timeOffset="394629.9787">11931 10224 0,'0'0'0,"0"0"15,0 0-15,0 0 0,-15 27 0,15-27 16,-22 36-16,6-12 0,-4 4 15,-8 12-15,-1 5 0,1 0 16,3 0-16,-2 8 0,4-1 16,4 1-16,6-8 0,3-9 15,3-9-15,0-4 0</inkml:trace>
  <inkml:trace contextRef="#ctx0" brushRef="#br0" timeOffset="395026.1315">12279 10562 0,'0'0'0,"0"0"0,0 0 15,0 0-15,0 0 0,-34-12 16,34 12-16,-37-2 0,12 5 0,-1 4 16,-3 2-16,-1 2 0,-1 3 15,-6 5-15,2 2 16,-2 4-16,8 0 0,5 0 0,7-3 15,6-1-15,4-2 0,10-3 16,10-2-16,3-7 0,6-5 16,6-4-16,5-4 0,0-1 15,0-3-15,6-4 0,-2-2 16,-3-1-16,-3-2 0,-6 1 16,-4 0-16,-4 0 0,-4 1 0,-3 3 15,-2 4-15,-3 1 0,0 2 16,-5 7-16,0 5 0,-2 1 15,-2 2-15,0 6 0,-2 1 16,1 3-16,0 2 0,3 1 16,3 3-16,3-4 0,1 0 15,5-4-15,4-3 0,-2-2 16,-2-3-16,-2 0 0</inkml:trace>
  <inkml:trace contextRef="#ctx0" brushRef="#br0" timeOffset="395259.5654">12901 10449 0,'0'0'0,"0"0"0,0 0 16,-22 8-16,22-8 0,-32 12 16,9-1-16,-1 1 0,-1 3 0,-6 7 15,1 3-15,2-1 0,5 0 16,2 5-16,7 0 0,5-3 15,5-2-15,7-4 0,3-1 16,6-3-16,4-2 0,4-4 16,4-3-16,1-4 0,1-3 15,-7 1-15,-2-1 0,-4 0 16</inkml:trace>
  <inkml:trace contextRef="#ctx0" brushRef="#br0" timeOffset="395578.6368">12886 10704 0,'0'0'0,"0"0"16,0 0-16,0 0 0,28 8 16,-28-8-16,33 5 0,-11-3 15,4-1-15,3-1 0,5-1 16,7-3-16,1 0 0,-1 1 16,0-2-16,3-2 0,-5-3 0,-9 0 15,-5-2-15,-7 0 0,-2-3 16,-8 2-16,-5 0 0,-9 2 15,-6 0-15,-8 2 0,-6 2 16,-6 3-16,-6 3 0,-1 6 16,-2 4-16,-5 5 0,2 4 0,6 5 15,5 5-15,9-1 16,5 0-16,8 3 0,7-1 16,11-6-16,10-1 0,18-1 0,14-3 15,5-6-15,4-3 0,5-9 16,3-5-16,-16 0 0,-13 1 15,-9 2-15</inkml:trace>
  <inkml:trace contextRef="#ctx0" brushRef="#br0" timeOffset="399908.841">2519 11125 0,'0'0'0,"0"0"0,0 0 0,0 0 0,0 0 15,4-20-15,-4 20 0,0 0 16,4-20-16,-4 20 0,0 0 16,0 0-16,0 0 0,0 0 15,-22-9-15,12 15 0,0 2 0,-3 5 16,-3 5-16,2 2 0,0 1 16,-2 6-16,4-1 15,3-1-15,3 0 0,6 2 16,5-3-16,3-5 0,3-6 0,4-4 15,7-5-15,4-3 0,-1-3 16,4-4-16,-1-3 0,2-1 16,0-1-16,-1-2 0,-1-3 15,4-3-15,-5 1 0,-4-1 16,-2-1-16,-4 1 0,0 1 0,-5 4 16,-5 4-16,-2 2 15,-4 2-15,-2 7 0,-5 4 0,-3 5 16,-1 2-16,1 7 0,-1 6 15,1 1-15,3-2 0,2 2 16,4 1-16,4-4 0,1-4 16,12-4-16,5-2 0,3-5 15,4-5-15,3-5 0,5-5 16,7-4-16,-3-2 0,0-1 16,0 0-16,-6-1 0,-3 1 0,2-11 15,-5-3-15,-7 3 0,-6 3 16,-4 0-16,-5 0 15,-6 4-15,-1 0 0,-4 3 0,-3 2 16,-2 1-16,3 1 0,-3 5 16,1 0-16,-1 4 0,-1 3 0,3 4 15,-1 3-15,6 3 16,4 2-16,-2-2 0,0-2 16,0-1-16</inkml:trace>
  <inkml:trace contextRef="#ctx0" brushRef="#br0" timeOffset="400292.4183">3813 11199 0,'0'0'0,"0"0"0,0 0 16,0 0-16,0 0 0,0 0 16,-13-20-16,13 20 0,-16-12 0,16 12 15,-29-7-15,10 6 0,-2 1 0,-2 3 16,-4 4-16,0 1 15,2 2-15,-9 6 0,3 2 16,4 1-16,3 2 0,1 5 16,5 2-16,7-3 0,2-5 15,12-2-15,8-3 0,6-5 16,3-4-16,8-5 0,4-4 16,0-3-16,-2-1 0,6-5 15,-4-1-15,-5 0 0,-4 1 0,-2-4 16,-1-1-16,-4 0 0,-4 2 15,-6 3-15,-2 2 0,-4 1 16,1 3-16,-2 3 0,-3 3 16,1 5-16,-4 5 0,2 3 15,-1 5-15,5 1 0,1 1 0,7 3 16,8 2-16,1-6 16,4-3-16,-7-5 0,-1-1 0,-2-1 15</inkml:trace>
  <inkml:trace contextRef="#ctx0" brushRef="#br0" timeOffset="400609.1562">4587 11254 0,'0'0'0,"0"0"0,0 0 15,-4-23-15,4 23 0,-11-19 16,3 8-16,-5 2 0,-1 2 0,-6-2 16,-6 3-16,-8-1 0,2 2 15,0 5-15,0 1 0,5 2 16,-1 3-16,2 3 0,4 3 15,7 3-15,8 2 0,4 0 16,10-1-16,7-3 0,3-2 16,7 5-16,3 1 0,1-2 15,3 1-15,1 0 0,-1-1 16,-9-3-16,-3-1 0,-8-2 16,-5 1-16,-6-3 0,-4 0 0,-13-1 15,-5-1-15,-3-1 0,1 1 16,-5-3-16,-6 1 0,2-3 15,4 0-15,3 0 0,4 0 16,4 0-16</inkml:trace>
  <inkml:trace contextRef="#ctx0" brushRef="#br0" timeOffset="401058.8513">5679 11329 0,'0'0'0,"0"0"0,0 0 16,0 0-16,2-19 0,-2 19 16,-7-18-16,1 8 0,-3-3 0,-4 2 15,-4 0-15,1 2 0,-2-1 16,-10 0-16,-4 3 0,0 4 15,0 4-15,-3 5 0,-2 4 16,-4 2-16,6 1 0,3 5 16,2 2-16,7 0 0,6 1 0,4 3 15,9 1-15,7-6 16,6-2-16,12-5 0,8-2 16,0-6-16,3-1 0,11-4 15,4-5-15,-5-2 0,-3-1 0,1-6 16,-3-2-16,-8 1 0,-7 0 15,-7 2-15,-2 0 0,-7 2 16,-2 1-16,-1 3 0,-2 2 16,-2 3-16,-2 4 0,0 5 15,-1 3-15,1 2 0,0 3 0,4 5 16,3 3-16,1 0 16,2-2-16,-2-3 0,0-4 0,-2-3 15</inkml:trace>
  <inkml:trace contextRef="#ctx0" brushRef="#br0" timeOffset="401859.2528">6517 11044 0,'0'0'0,"0"0"0,0 0 16,0 0-16,0 0 0,-6 29 15,6-29-15,-10 35 0,0-13 0,-1 6 16,-2 4-16,-6 8 0,0 1 15,3-1-15,1-1 16,-1 3-16,4-4 0,2-6 0,1-5 16,3-7-16,1-5 0,0-5 15,4-7-15,1-3 0,-3-5 0,6-5 16,0-5-16,1 2 16,2-3-16,6-9 0,4-3 15,1 0-15,1 2 0,1 2 16,4 1-16,1 4 0,1 3 0,9 2 15,3 5-15,-3 4 0,-2 4 16,0 6-16,0 5 0,-6 1 16,-4 1-16,-3 4 0,-2 2 15,-9 0-15,-2 0 0,-6 0 16,-3 1-16,-7-2 0,-5 0 0,-6-1 16,-5 0-16,-3 0 15,0-1-15,-5-1 0,-2-1 0,3-2 16,2-3-16,2-3 0,-1-1 15,6-3-15,2 1 0,11-10 16,9-5-16,0 3 0,0 3 16,1 1-16</inkml:trace>
  <inkml:trace contextRef="#ctx0" brushRef="#br0" timeOffset="402026.6917">7048 11307 0,'0'0'0,"0"0"0,0 0 16,-13 24-16,6-12 0,-1 2 16,1 2-16,-1 1 0,1 0 0,0 2 15,0-2-15,2-1 16,1-2-16,1-2 0,1-3 16,1 0-16</inkml:trace>
  <inkml:trace contextRef="#ctx0" brushRef="#br0" timeOffset="402192.1093">7089 11016 0,'0'0'16,"0"0"-16,0 0 0,14 17 16,-14-17-16,16 24 0,-7-8 0,4 1 15,1 4-15,-1-3 0,-2-3 16,-1-1-16</inkml:trace>
  <inkml:trace contextRef="#ctx0" brushRef="#br0" timeOffset="402659.7083">7648 11321 0,'0'0'0,"0"0"0,0 0 15,-10-19-15,10 19 0,-13-15 0,2 7 16,-6 2-16,-1 1 0,-1 2 15,-2 2-15,-3 4 0,-4 3 0,-8 6 16,2 2-16,1 2 0,3 3 16,-4 5-16,7 2 0,7-1 15,7-1-15,9-2 16,9 0-16,8-6 0,7-4 16,6-7-16,6-4 0,6-4 0,-1-2 15,1-5-15,-2-5 16,-2-2-16,-3-3 0,-6-1 0,-5-1 15,-4 4-15,-4 1 0,-2 5 16,-1 3-16,-6 2 0,-1 2 16,-4 5-16,-4 5 0,0 6 15,-3 6-15,-2 6 0,-1 7 16,-1 4-16,-1 3 0,-3 11 16,-1 3-16,4-2 15,-1-1-15,4-10 0,2-6 0,-3-2 16,4-5-16,-1-7 0,1-6 15,-7-6-15,-6-3 0,-2-4 16,-2-5-16,-2-4 0,-4-3 16,0-3-16,1 0 0,2-9 15,2-9-15,4 4 0,7 1 0,2 3 16,0 6-16,6 6 16</inkml:trace>
  <inkml:trace contextRef="#ctx0" brushRef="#br0" timeOffset="417811.768">8810 11301 0,'0'0'15,"0"0"-15,0 0 0,0 0 0,0 0 16,0 0-16,-10-23 15,10 23-15,0 0 0,-23-22 0,23 22 16,-32-12-16,13 6 0,-2 1 16,-2 3-16,-3 0 0,0 1 15,-9 4-15,-2 4 0,4 1 16,4 3-16,-7 4 0,3 2 16,7-2-16,5-1 0,8 1 15,5 2-15,6 0 0,5-1 0,8 1 16,9 0-16,0-1 0,3 0 15,3 0-15,1 1 0,-1-2 16,-2-1-16,1 3 0,-5-2 16,-7-3-16,-6 0 0,-7-3 15,-5 1-15,-6-2 0,-5 0 0,-6-2 16,-4 1-16,-2-1 16,0-1-16,0-3 0,3-3 0,5-3 15,7-2-15,2-1 0,2 2 16,1 2-16</inkml:trace>
  <inkml:trace contextRef="#ctx0" brushRef="#br0" timeOffset="418193.061">9064 11304 0,'0'0'0,"0"0"0,0 0 16,0 0-16,0 0 0,-28 22 15,28-22-15,-31 27 0,15-10 0,-1 3 16,-3 2-16,2 1 16,2 0-16,-1 5 0,5-3 0,5-3 15,4-4-15,5-3 0,5-3 16,4-4-16,4-3 0,7-5 16,6-5-16,-1-1 0,-1 0 0,7-6 15,1-3-15,3-4 16,-4-3-16,0-2 0,-1 0 15,-5 2-15,-2 0 0,-7 5 0,-4 5 16,-5 2-16,-1 3 0,-7 4 16,-5 3-16,-3 5 0,-3 3 15,-2 4-15,-1 5 0,1 1 16,1 2-16,3 4 16,3 4-16,3 0 0,4 0 0,10-1 15,8-4-15,-5-6 0,-3-4 16,-2-2-16</inkml:trace>
  <inkml:trace contextRef="#ctx0" brushRef="#br0" timeOffset="418476.6074">9992 11306 0,'0'0'0,"0"0"0,0 0 15,-36-2-15,36 2 0,-42 3 16,15 2-16,-3 1 0,-2 2 0,-8 5 15,3 1-15,-1 3 16,8 0-16,8 1 0,6-1 16,9 0-16,10 1 0,8 1 15,6-1-15,6 0 0,4-2 16,1-1-16,-1-1 0,1 1 16,-6-2-16,-7-2 0,-5-2 15,-15 1-15,-14 1 16,1-2-16,-2-4 0,-11 3 0,-7 1 15,4 0-15,4 1 0,2 0 16,6-3-16,6-1 0</inkml:trace>
  <inkml:trace contextRef="#ctx0" brushRef="#br0" timeOffset="418726.1239">10374 11389 0,'0'0'16,"0"0"-16,-9 23 0,2-6 0,-1 1 15,-6 12-15,-4 5 0,-1 6 16,0 3-16,-3 14 0,1 2 16,-3 6-16,1-3 0,0 0 15,3-7-15,5-9 0,4-10 0,1-6 16,1-8-16,0-6 15,0-7-15,1-9 0,2-9 16,1 3-16,2 1 0,1 1 0</inkml:trace>
  <inkml:trace contextRef="#ctx0" brushRef="#br0" timeOffset="418992.8732">10517 11278 0,'0'0'15,"9"0"-15,2 1 0,3 2 0,0 1 16,5 4-16,-1 2 0,-1 2 16,-3 2-16,-1 2 0,-2 2 15,-3 0-15,-2 0 0,-3 5 16,-3 2-16,-6-2 0,-2 0 16,-9-2-16,-6-1 0,-1-1 15,-2-1-15,-5-3 0,-3-1 16,0-3-16,0-1 0,-4-2 15,3-6-15,8-3 0,5-4 0,4 1 16,5 1 0,3 1-16</inkml:trace>
  <inkml:trace contextRef="#ctx0" brushRef="#br0" timeOffset="419326.4901">10662 11499 0,'0'0'0,"0"0"16,0 0-16,0 0 0,25 12 0,-12-6 15,4 0-15,1 0 0,-1 0 16,5-1-16,4 0 0,7-2 16,0-1-16,3-5 15,3-1-15,-5-1 0,-3 1 0,3-5 16,-4-2-16,-3-3 0,-2-1 0,-6-2 16,-2-1-16,-5 1 0,-4 0 15,-6 2-15,-4 1 0,-7 3 16,-5 3-16,-7 3 0,-6 5 15,-6 6-15,-4 6 16,-1 6-16,1 5 16,5 1-16,4 1 0,4 8 0,6-1 15,9-2-15,7-3 0,13 2 16,11-1-16,7-11 0,8-4 16,18-4-16,6-6 0,1-3 15,1-3-15,6-7 0,-3-5 16,-18 5-16,-14 3 0,-9 0 15</inkml:trace>
  <inkml:trace contextRef="#ctx0" brushRef="#br0" timeOffset="419692.6443">11557 11388 0,'0'0'0,"0"0"0,0 0 15,-18 22-15,18-22 0,-17 22 0,5-5 16,-3 2-16,0 2 0,-1 1 15,1-1-15,-3 4 0,4-1 16,2-2-16,2-3 0,1-3 16,3-4-16,0-2 0,3-3 15,3-5-15,2-4 0,5-4 16,2-4-16,6-6 16,4-6-16,-1 1 0,1 0 0,7-4 15,4 1-15,-3 3 0,-2 3 16,6 2-16,1 3 0,-7 5 15,1 2-15,2 6 0,-1 4 16,-6 2-16,-4 1 0,-2 6 16,-3 4-16,-3-1 0,-3 0 0,-2 8 15,-4 2-15,-2-4 16,0-1-16,-3 6 0,-4 1 16,-1-5-16,0-3 0,-1-1 15,0-2-15,1 0 0,2 0 0,2-3 16,0-4-16,3-1 0</inkml:trace>
  <inkml:trace contextRef="#ctx0" brushRef="#br0" timeOffset="422709.2819">12266 11511 0,'0'0'15,"0"0"-15,0 0 0,0 0 0,0 0 16,0 0-16,0 0 0,15-15 16,-15 15-16,0 0 15,0 0-15,0 0 16,10-21-16,-10 21 0,0 0 0,0 0 15,-15-22-15,15 22 0,-23-14 0,23 14 16,-36-12-16,17 7 16,-2 0-16,-8 2 0,-1 1 15,3 1-15,1-1 0,1 2 16,0 1-16,1 2 0,5 2 0,2 2 16,5 3-16,3-2 15,4 1-15,7 5 0,6 5 16,0 0-16,1 0 0,8 6 0,4 1 15,0-4-15,1 0 0,-1-3 16,-2-1-16,-3-1 0,-3-2 16,-2-1-16,-3 0 0,-5-6 15,-3-1-15,-9 1 0,-7 0 16,-2-2-16,-2-1 0,-2 0 16,-2-2-16,0 0 0,-1-2 0,2-2 15,1 0-15,5-4 0,2 0 16,3 1-16,2 0 0,3 1 15</inkml:trace>
  <inkml:trace contextRef="#ctx0" brushRef="#br0" timeOffset="423292.8521">12270 11619 0,'0'0'0,"0"0"15,0 0-15,0 0 0,0 0 0,0 0 16,0 0-16,0 0 0,0 0 15,26 6-15,-26-6 0,0 0 16,23 6-16,-23-6 0,33 5 16,-14-2-16,1-2 0,3 1 15,3-1-15,-1 0 0,0-2 0,6-1 16,-1-2-16,-2 0 0,-3 0 16,-1-2-16,-4-2 15,-1 0-15,-3-2 0,-2-4 16,-3 0-16,-5 3 0,-4 0 0,-7 0 15,-3-2-15,-4 2 0,0 2 16,-6 2-16,-6 3 0,0-1 16,0 4-16,-10 4 0,-3 5 15,5 3-15,3 3 0,-2 5 16,3 4-16,7-1 0,5 0 0,6 3 16,4 1-16,6-3 15,5-1-15,10-3 0,9 1 16,2-5-16,-1-1 0,7-3 0,6-1 15,-4-1-15,-3-1 0,4-1 16,0-2-16,-9-2 0,-6-2 0,0-1 16,-4-1-16,-6 0 15,-4 1-15,0-2 0,-2-1 16,-2 1-16,-2 2 0,0 0 16,-4-2-16,1 1 0,-1-1 0,0 1 15,-2 1-15,2-1 0,1 0 16,-1 0-16,2 1 15,0 0-15,0 0 0,2 0 0,0 0 16,0 0-16,0 0 0,0 0 16,0 0-16,0 0 0,0 0 0,0 0 15,0-3-15,0 3 16,0 0-16,0-3 0,-1-2 16,0 1-16,0 0 0,1 1 0</inkml:trace>
  <inkml:trace contextRef="#ctx0" brushRef="#br0" timeOffset="423555.8008">13032 11925 0,'0'0'0,"0"0"15,0 0-15,0 0 0,0 0 16,0 0-16,0 0 0,0 0 16,0 0-16,0 0 0,0 0 15,0 0-15,0 0 0,0 0 16,0 0-16,0 0 0,0 0 0,0 0 16,0 0-16,0 0 15,0 0-15,0 0 0,0 0 0,0 0 16</inkml:trace>
  <inkml:trace contextRef="#ctx0" brushRef="#br0" timeOffset="444443.8281">15384 11335 0,'0'0'0,"0"0"16,0 0-16,0 0 0,0 0 0,0 0 15,0 0-15,0 0 0,0 0 16,0 0-16,0 0 0,0 0 16,0 0-16,0 0 0,0 0 15,0 0-15,0 0 0,0 0 16,0 0-16,0 0 0,0 0 0,0 0 16,0 0-16,0 0 0,0 0 15,-6-22-15,6 22 16,0 0-16,0 0 0,0 0 0,0 0 15,0 0-15,0 0 0,0 0 16,0 0-16,0 0 0,0 0 16,-11-19-16,11 19 0,0 0 15,0 0-15,0 0 0,0 0 16,0 0-16,0 0 0,0 0 0,-14-19 16,14 19-16,0 0 0,0 0 15,0 0-15,0 0 0,0 0 16,-17-13-16,17 13 0,-6-4 15,6 4-15,-7-3 0,7 3 16,-7-4-16,7 4 0,-7-4 16,2 1-16,1 1 0,0-1 15,-2 1-15,-1-1 0,2 1 16,-1 1-16,1 0 0,-1 0 16,1 0-16,-1 0 0,0 0 0,-2 0 15,0 1-15,1 1 16,-2-1-16,-1 1 0,1-1 0,0 1 15,0 0-15,1 0 16,-1 1-16,0 1 0,0 0 0,0-1 16,2 1-16,-1 0 0,0 0 15,1 1-15,1-2 0,0 1 16,1 1-16,-2 0 0,2 1 16,0 0-16,1-1 0,-1-1 15,1 0-15,1 1 0,-1 1 0,2 0 16,0-1-16,0-3 0,1 4 15,0-1-15,0 0 0,-1-1 16,2 0-16,0-1 0,0 2 16,0 0-16,0 1 0,2-2 15,-1 2-15,0 0 0,1 0 16,0-1-16,0 2 0,1-2 0,-1 1 16,1 1-16,0-2 0,1 0 15,-1 0-15,1 0 0,1 1 16,-1-1-16,2-1 0,0 0 15,1 0-15,0 1 0,0-2 16,1 1-16,0 0 0,-1 1 16,1 0-16,-1 0 0,-1 0 15,1-2-15,0 1 0,-1-1 16,1 1-16,-1 0 0,0 0 0,-1 1 16,1-1-16,0 1 0,-2 0 15,0 0-15,1-1 0,-1-1 16,1 1-16,-2 0 15,0 1-15,0-2 0,1 1 16,-1-1-16,0 1 0,0-1 0,-1 1 16,0 0-16,0 1 0,0 1 15,0-3-15,-1 2 0,0-1 16,0 2-16,-1-1 0,0 0 16,-1 0-16,0 0 0,0 1 15,-2 0-15,1-1 0,0 0 0,0 1 16,0-1-16,-2-2 0,1 1 15,0 1 1,-2 1-16,0-1 16,-2 0-16,2-1 0,-1-1 0,-2 2 15,-2-1-15,0 0 0,1 0 0,0 0 16,0-1-16,0 1 0,0-1 16,0 0-16,1-1 15,-1 0-15,0-1 0,0 0 0,0-1 16,2 1-16,-1-1 0,0 0 15,0 0-15,1-1 0,-1 1 0,0-1 16,1-1-16,-1 0 16,1-1-16,1 1 0,-1-2 15,0 2-15,1-1 0,0 0 16,1 0-16,-1-1 0,1-1 0,0-1 16,2 0-16,0-1 0,-1-1 15,2 1-15,0 1 16,0 1-16</inkml:trace>
  <inkml:trace contextRef="#ctx0" brushRef="#br0" timeOffset="445627.2851">15663 11267 0,'0'0'15,"0"0"-15,0 0 0,0 0 16,0 0-16,0 0 0,0 0 15,0 0-15,0 0 0,0 0 16,0 0-16,-25 8 0,25-8 0,0 0 16,0 0-16,0 0 0,-24 15 15,24-15-15,0 0 0,-16 15 16,16-15-16,0 0 0,-16 20 16,12-13-16,-1 1 0,0 0 15,0 1-15,1-1 0,0 0 0,-1 1 16,1 2-16,-1-1 15,1-2-15,0 1 0,0 0 0,1-1 16,1 0-16,0 1 16,-1 2-16,1 0 15,1-1-15,0 0 0,1 1 0,0-2 16,1-1 0,0 1-16,0 0 0,1-1 0,1-1 15,-1 0-15,1-2 0,0 0 16,2-1-16,0 0 0,1 0 15,0-1-15,2-2 0,2 0 16,1 0-16,2-2 16,2-3-16,-1 1 15,1-1-15,0-1 0,-1-1 16,2 1-16,1-2 0,0 1 0,-2-1 16,4-1-16,-1 1 0,-2 0 0,-2-1 15,0 0-15,-2-1 0,-1 1 16,0 1-16,0-3 0,0 0 15,-1 0-15,0 0 0,-1 0 16,-1 0-16,1 1 0,1 0 16,0 2-16,-1 0 0,-3 1 15,0-2-15,0 1 16,-2-1-16,0 1 0,1 3 0,-2-1 16,-1 3-16,0-1 0,1-1 15,-2 1-15,0-1 0,-1 1 0,0 3 16,0-4-16,1 0 15,-1 0-15,0 1 0,0 0 16,0 0-16,-1 1 0,1 2 0,-2-3 16,2 3-16,-4-2 15,4 2-15,-4-1 0,0 2 16,0 1-16,1-1 0,-1 1 16,-1 0-16,1 1 0,-1 1 0,1 0 15,-1 0-15,1 0 0,-1 0 16,-1 2-16,2 1 0,-1 0 15,1 2-15,-1 1 0,1-2 16,1 0-16,-1 1 0,1 0 16,0 0-16,1-1 0,-1 0 0,1 2 15,0-1-15,1 1 0,0 1 16,0 0-16,0-1 0,-1 1 16,1 1-16,0-1 0,0 0 15,1-2-15,0 0 0,0-1 16,0 1-16,0 0 0,0-1 0,0 0 15,0-2 1,1 3-16,0-2 0,0-1 16,1-3-16,-1 1 0,0-1 15,-1 0-15</inkml:trace>
  <inkml:trace contextRef="#ctx0" brushRef="#br0" timeOffset="446560.8919">16386 11364 0,'0'0'0,"0"0"0,0 0 16,0 0-16,0 0 0,0 0 0,0 0 15,0 0-15,0 0 0,0 0 16,-7-22-16,7 22 0,0 0 0,0 0 16,0 0-16,0 0 0,0 0 15,0 0-15,0 0 0,-10-19 16,10 19-16,0 0 0,0 0 15,0 0-15,0 0 0,0 0 16,-25-12-16,25 12 0,0 0 16,-17-4-16,11 4 0,-2 0 15,0 0-15,1-1 0,-1 0 16,0 1-16,0 0 0,1 0 16,-2-1-16,1 2 0,1 0 15,-1 0-15,0 0 0,1-1 16,1 0-16,-1 0 0,1 0 15,0 3-15,1 1 0,0 0 16,1 0-16,-1-1 0,1 0 0,1 1 16,-1 2-16,1-2 0,1 1 15,0 0-15,1 0 0,-1 1 16,1-1-16,1 1 0,0 0 16,1 0-16,1 0 0,0 0 15,0 2-15,0-3 0,0 0 0,1 0 16,0 1-1,0-1-15,2 1 0,-1 0 0,-1 0 16,2 0-16,0-1 0,1 0 16,0-1-16,1 1 0,-2-2 15,2 1-15,1 0 0,-2 1 16,1-3-16,0 2 0,-1-1 16,1 2-16,-1-1 0,1 1 15,0 2-15,-2-4 0,1 1 0,-1 0 16,0-1-16,-1 0 0,0 1 15,1 0-15,-1 1 16,0 0-16,-1 0 0,0-2 16,-1 1-16,1 0 0,-1 1 15,0-1-15,0-1 0,-1 2 16,-1-1-16,0 0 0,-1 1 0,-1-1 16,0 0-16,-1 2 15,-2-2-15,0 0 0,-2-1 16,0 1-16,2 0 0,-2 0 0,-2 0 15,2-1-15,-1 0 0,-1-1 16,-1 0-16,1 0 0,1 1 0,-1-2 16,0 0-16,0 0 15,0-1-15,1 0 0,-2-1 16,0-1-16,0-2 0,1 0 16,1-1-16,1-2 0,0 1 0,1 2 15,2 0-15,0 0 0</inkml:trace>
  <inkml:trace contextRef="#ctx0" brushRef="#br0" timeOffset="447210.4473">16656 11369 0,'0'0'0,"0"0"16,0 0-16,0 0 0,0 0 0,0 0 15,0 0-15,0 0 0,0 0 16,0 0-16,0 0 0,0 0 16,0 0-16,0 0 0,-10 23 15,10-23-15,0 0 0,0 0 16,-4 22-16,4-22 0,0 0 0,-7 21 16,5-15-16,0 0 0,0-2 15,0 3-15,-1 1 16,0 2-16,-2-1 0,1 2 0,-1 1 15,0-1-15,-1 0 0,1 1 16,-1 1-16,1 0 0,0-1 0,0 1 16,-1 1-16,2-1 15,0 0-15,-1 1 0,2 0 16,0 0-16,-1-2 0,1 1 16,0-1-16,-1 1 0,1-1 0,0 2 15,-1 1-15,1-2 16,0-1-16,0 1 0,-2 2 15,2-1-15,0-1 0,-3 3 0,0-1 16,1-2-16,1-1 0,-1-2 16,2 0-16,0-3 0,-2 0 0,2 0 15,0-2-15,0 1 16,2-1-16,-1 0 0,0-1 16,0-1-16,0-1 0,2-2 15,-2 2-15,2-2 0,-3-4 0,1 0 16,1 0-16,0 1 0,-1-1 15,1 2-15</inkml:trace>
  <inkml:trace contextRef="#ctx0" brushRef="#br0" timeOffset="447910.2943">16606 11335 0,'0'0'0,"0"0"0,0 0 16,0 0-16,0 0 0,0 0 15,0 0-15,0 0 0,25-3 0,-25 3 16,0 0-16,0 0 0,0 0 15,27-2-15,-27 2 0,0 0 16,23-2-16,-23 2 0,0 0 16,28 2-16,-19-1 0,1-1 15,1-1-15,0 1 0,-1 0 16,0 1-16,1 0 0,0 0 16,1-1-16,0 1 15,1 1-15,-1 1 0,0 0 0,-1-1 16,-1 1-16,0 0 0,0-2 0,1 1 15,1 0-15,-1 1 0,-1 1 16,-1-1-16,-1 1 0,-1 1 16,1 1-16,-1-1 0,-1 1 15,1 1-15,0 0 0,-2 0 16,0 1 0,-2-3-16,-1 0 0,1 0 0,1 0 15,-2 3-15,-1 3 16,-1-1-16,-1 0 0,-1 3 0,-1-1 15,0 0-15,0-1 16,-3 0-16,-1 1 0,0-2 0,0-2 16,0 2-16,-2-1 0,0 1 15,0 0-15,-5 0 0,-3-1 16,6-3-16,0 0 0,-5 3 16,-2 0-16,3-1 0,0-3 0,0-1 15,-3-1-15,3-1 16,1 0-16,-1 0 0,2-1 15,1 0-15,1-1 0,0-1 0,-1 0 16,0-1-16,0 1 0,0 0 16,0-1-16,1 1 0,1-2 0,1 0 15,3-1-15,1 0 0,2-1 16,0 1-16,0 0 16,0 2-16</inkml:trace>
  <inkml:trace contextRef="#ctx0" brushRef="#br0" timeOffset="448828.3365">17150 11493 0,'0'0'0,"0"0"15,0 0-15,0 0 0,0 0 0,0 0 16,0 0-16,0 0 0,0 0 0,0 0 16,0 0-16,0 0 0,0 0 15,0 0-15,0 0 16,26 5-16,-26-5 0,0 0 0,23 8 16,-23-8-16,21 4 0,-10-3 15,2 1-15,-1-1 0,-1 0 16,1-1-16,1 0 15,-1 0-15,0 0 0,2 0 0,0 0 16,0-1-16,-1-1 0,0 0 16,-1-1-16,-1 1 0,-1-2 15,0 1-15,-1 0 0,-1 0 16,0-3-16,-1 2 0,-1-1 16,0 0-16,-1 1 0,0-2 15,-2 1-15,0-1 0,-1 0 0,1 0 16,-2 0-16,0 1 0,0-1 15,-1-1-15,0 1 0,-1 0 16,0-1-16,-1 1 0,-1 1 16,1-1-16,0 0 0,-3 2 15,0 0-15,-2 0 0,-1 2 16,-2 0-16,-1-1 0,0 2 16,1-1-16,0 1 0,-1 1 0,1 0 15,0 0-15,-1 2 0,-1 0 16,0 2-16,1 0 0,-2 1 15,0 0-15,1 2 0,0-1 16,0 1-16,0 0 0,1 1 16,0 0-16,1 0 0,1 1 15,0 0-15,1 0 0,1 1 16,0-1-16,0 0 0,2-1 0,0 3 16,2 1-16,1 0 0,0 0 15,1-1-15,1 0 0,1 1 16,0-1-16,1-2 15,1 2-15,3-1 0,1 2 16,0-2-16,2 0 0,1-1 0,1 1 16,3 0-16,1 1 0,-1-2 15,-1-2-15,0 0 0,2-2 16,1-1-16,3 1 0,-2-4 16,-1-1-16,1 0 0,-2-2 0,-1 1 15,1-2-15,-2-1 0,0-1 16,-2 0-1,-2 1-15,-1 0 0</inkml:trace>
  <inkml:trace contextRef="#ctx0" brushRef="#br0" timeOffset="449843.8686">17836 11346 0,'0'0'0,"0"0"0,0 0 0,0 0 15,0 0-15,0 0 0,0 0 16,0 0-16,0 0 0,0 0 16,0 0-16,0 0 0,0 0 15,0 0-15,0 0 0,0 0 16,-15 18-16,15-18 0,0 0 15,-7 25-15,7-25 0,-7 20 16,7-20-16,-8 23 0,4-9 16,-1 0-16,0 2 0,-1 0 15,0-2-15,-1 1 0,1-2 16,-1 1-16,0 0 0,2-1 0,-1 1 16,1-3-16,-1 1 0,1-1 15,-1 1-15,2 0 0,0-3 16,1 0-16,0-2 0,0 0 15,-1 0-15,2-1 0,0-1 16,1-1-16,0 0 0,0 0 16,-1-1-16,1 0 0,1-3 0,0 0 15,0 0-15,0-5 0,1 2 16,1-1-16,0-1 16,0-1-16,0 0 0,1-2 15,2 0-15,0-1 16,2-1-16,0 1 0,-1 0 0,1-1 15,-1-1-15,0 1 0,-1 0 16,1-1-16,1 1 0,-2 0 16,1-1-16,0 1 0,1 0 15,-2 2-15,1-2 0,1 2 16,0-2-16,1 1 0,0 1 16,0 0-16,1 1 0,0 0 15,1 1-15,0-1 0,0 2 16,0-1-16,-1 1 0,-1 1 15,1 1-15,-1-1 0,0 1 0,-1 1 16,1 0-16,0 1 0,-2-2 16,2 2-16,1 0 0,0 2 15,0 0-15,1-1 0,1 1 16,-1-1-16,-1 2 0,1-1 16,0 1-16,-1 0 0,-1 1 0,0 0 15,-1 0-15,0-1 16,-2 1-16,1 1 0,-1 1 15,1-2-15,-1 0 0,0 2 0,-2 1 16,0 0-16,1 0 0,-2 0 16,-1 1-16,0-1 0,0 3 0,-1-2 15,0 2-15,0 0 16,0 0-16,-1 0 0,0 0 16,0 0-16,0 0 0,0 0 15,0 1-15,0-1 0,-1-1 0,0 1 16,0 2-16,0-3 0,0-1 15,-1 2-15,1 0 16,0-1-16,0 0 0,0 0 0,-1-1 16,1 0-16,0 1 0,0-1 15,1 0-15,-2 0 0,1-2 16,0 0-16,1 0 0,0-2 16,-1 1-16,1 0 0,-1-1 15,1 0-15,0-1 0,1-2 0,-1 3 16,1-3-16,3-2 0,0 1 15,-3 1-15,2-2 0</inkml:trace>
  <inkml:trace contextRef="#ctx0" brushRef="#br0" timeOffset="450710.238">18655 11458 0,'0'0'0,"0"0"0,0 0 15,0 0-15,0 0 0,0 0 16,0 0-16,0 0 0,0 0 15,0-25-15,0 25 0,0 0 16,0 0-16,-10-21 0,10 21 16,0 0-16,0 0 0,-13-19 0,9 15 15,1 1-15,-1 0 0,-1 1 16,0 1-16,-2-1 0,-1 0 16,-1 1-16,1-1 0,-1 0 15,0 1-15,-1 0 0,-1 1 16,1 1-16,0 0 0,1 1 15,1 0-15,-1 2 0,0-2 0,0 2 16,1-1-16,1 1 16,-1 0-16,0 0 0,2 0 15,-1 1-15,0 0 0,1 0 16,0 0-16,2 0 0,1 1 0,-1-2 16,1 0-1,2 2-15,2 0 0,0 0 0,1 0 16,2 1-16,-1 1 15,1-1-15,1-1 0,-1 0 16,2 1-16,-2 0 0,0 0 0,1 1 16,0-1-16,1 0 0,-1 0 15,1 0-15,1 0 16,-1 0-16,1 0 0,-1-1 0,1 1 16,1-1-16,-1 0 0,1 0 15,0-1-15,-2 1 0,1-1 16,-1 0-16,-1 1 15,-1 0-15,1-1 0,-2 1 0,1 0 16,-2-1-16,-1 1 0,-1 0 16,0 0-16,0 0 0,-1-1 15,0 1-15,-2-1 0,0 0 16,0 0-16,-2-2 0,0 2 16,-2-2-16,1 0 0,-1 1 15,0-2-15,1 1 0,-1 1 0,1-2 16,-1 0-16,0-1 15,1 0-15,-1-1 0,-1 0 0,1 0 16,-1 0-16,0-1 0,-1 0 16,0-1-16,-1 1 0,0-2 15,0 2-15,0-1 0,1 0 16,1-1-16,1-1 0,-1 0 0,1 1 16,1-1-1,0-1-15,2 0 0,0 1 16,3-3-16,2 1 0,0 0 0,1 1 15,-1 1-15</inkml:trace>
  <inkml:trace contextRef="#ctx0" brushRef="#br0" timeOffset="451810.3161">18747 11602 0,'0'0'0,"0"0"0,0 0 16,0 0-16,0 0 0,0 0 15,0 0-15,0 0 0,0 0 0,26 0 16,-26 0-16,0 0 16,0 0-16,28 2 0,-28-2 15,22 3-15,-22-3 0,24-2 0,-12 2 16,0-1-16,-1 0 0,0 1 15,1-1-15,-1 1 0,0 0 16,1 0-16,2 0 16,0 0-16,-1 0 0,0-2 0,0-1 15,0 1-15,-1 0 0,-1 0 16,0 0-16,0-2 0,-1 1 0,0-1 16,0 0-16,-1-1 15,1 1-15,0 0 0,-1-2 16,0 1-16,0-1 0,-2 1 0,0-1 15,-1 1-15,-2 1 0,0 1 16,0-2-16,-2 0 0,0 1 16,-1-2-16,-1 1 0,0-1 15,-1 2-15,-1-1 0,-3 0 16,1 0-16,0 0 0,-1-1 16,0 1-16,-1 0 0,1 0 0,-1 0 15,0 2-15,0-1 0,1 1 16,-3 1-16,-1-2 15,-1 1-15,0 0 0,-1 1 0,0 0 16,0 0-16,0 1 0,0 1 16,0 0-16,1 0 15,0 1-15,0 1 0,0 2 0,0-1 16,1 1-16,-3 1 0,1 1 16,0-2-16,0 0 0,0 3 15,0 0-15,0 2 0,0 0 0,1 0 16,0 2-16,2 0 0,-1 0 15,-1 4-15,1-1 0,1 2 16,1-1-16,0 1 0,2 0 16,0-3-16,1 0 0,0-1 15,1 2-15,1-1 0,1-2 16,1 0-16,1 0 0,1 0 16,1-2-16,3 0 0,2 0 15,-2-3-15,2-1 0,2 0 16,3-1-16,0 1 0,1-1 0,2 1 15,1 1-15,-2-2 0,1-1 16,2-2-16,2 0 16,0-1-16,-1 0 0,-2 1 0,0 0 15,-2 0-15,-1 1 0,-1-2 16,0-2-16,-1 1 0,-1 0 16,-1 0-16,-1 0 0,-1-1 0,-2 0 15,0 1-15,-1-1 16,-1 2-16,-1-1 0,0 0 0,2 0 15,-2 1-15,-1 0 0,0 0 16,0-1-16,-2 1 0,3-1 16,-3 1-16,3-1 0,-3 1 15,0 0-15,0 0 0,0 0 16,2 0-16,-2 0 0,0 0 16,0 0-16,1 3 0,-1-3 0,-2 2 15,2-2-15,0 0 0</inkml:trace>
  <inkml:trace contextRef="#ctx0" brushRef="#br0" timeOffset="474664.1043">21195 11570 0,'0'0'0,"0"0"0,0 0 16,0 0-16,0 0 0,0 0 15,0 0-15,0 0 0,0 0 0,0 0 16,0 0-16,0 0 0,0 0 16,10-22-16,-10 22 15,0 0-15,0 0 0,0 0 0,0 0 16,0 0-16,7-22 0,-7 22 15,0 0-15,0 0 0,0 0 16,0 0-16,0 0 0,6-22 16,-6 22-16,0-7 0,0 4 15,0 3-15,0 0 0,0-6 16,0 6-16,0 0 0,0-7 0,0 7 16,0 0-16,0 0 0,0-7 15,0 7-15,0 0 16,0 0-16,0-6 0,0 6 0,0 0 15,0 0-15,0 0 0,0 0 16,-2-6-16,2 6 0,0 0 16,0 0-16,0 0 0,0 0 15,0 0-15,0 0 0,0 0 16,0 0-16,0 0 0,0 0 16,0-6-16,0 6 0,0 0 0,-4-4 15,4 4-15,0 0 0,0 0 16,0 0-16,0 0 15,0 0-15,-4-4 0,4 4 16,0 0-16,0 0 0,-4-2 0,4 2 16,0 0-16,-7-3 0,7 3 0,0 0 15,-7-1-15,7 1 16,0 0-16,-6-1 0,6 1 16,0 0-16,0 0 0,0 0 15,-8-3-15,8 3 0,0 0 0,0 0 16,0 0-16,0 0 0,0 0 15,0 0-15,0 0 16,0 0-16,0 0 0,0 0 0,0 0 16,0 0-16,0 0 0,0 0 15,-5-2-15,5 2 0,0 0 0,0 0 16,0 0-16,0 0 16,0 0-16,0 0 0,0 0 15,0 0-15,0 0 0,0 0 16,0 0-16,0 0 0,0 0 0,0 0 15,0 0-15,0 0 0,0 0 0,-8-1 16,8 1-16,0 0 16,-7-3-16,7 3 0,-6-1 15,6 1-15,-7 2 0,7-2 16,-8 2-16,8-2 0,-9 1 0,9-1 16,-8 4-16,3-1 0,1-1 15,-1 0-15,1-1 16,0 0-16,-1-2 0,2 1 0,0 0 15,-1 0-15,1 0 0,0 0 16,0 0-16,1 0 0,0 0 0,0 1 16,0-1-16,2 0 15,0 0-15,0 0 0,-6 4 16,6-4-16,0 0 0,0 0 16,-4 4-16,4-4 0,-5 3 0,5-3 15,0 0-15,-3 5 0,3-5 16,0 0-16,0 0 15,-4 4-15,4-4 0,0 0 0,-6 3 16,6-3-16,0 0 0,-7 3 16,7-3-16,-4 3 0,4-3 0,-4 4 15,4-4-15,0 0 16,-5 4-16,5-4 0,-2 4 16,2-4-16,-2 4 0,2-4 0,-4 4 15,4-4-15,0 0 0,-3 6 16,3-6-16,0 0 0,-2 6 15,2-6-15,0 0 0,-1 6 16,1-6-16,0 0 0,-2 6 16,2-6-16,0 0 0,0 7 15,0-7-15,0 0 0,0 0 0,1 6 16,-1-6-16,0 0 0,0 0 16,0 6-16,0-6 15,0 0-15,0 0 0,0 0 0,2 6 16,-2-6-16,0 0 0,0 0 15,2 4-15,-2-4 0,0 0 16,0 0-16,0 0 0,3 4 16,-3-4-16,0 0 0,0 0 15,5 3-15,-5-3 0,0 0 16,0 0-16,4 4 0,-4-4 0,0 0 16,0 0-16,6 2 0,-6-2 15,0 0-15,0 0 16,0 0-16,0 0 0,0 0 0,0 0 15,0 0-15,0 0 0,0 0 16,0 0-16,0 0 0,0 0 0,0 0 16,0 0-16,0 0 15,0 0-15,4-2 0,-4 2 16,0 0-16,0 0 0,0 0 16,0 0-16,0 0 0,0 0 0,0 0 15,0 0-15,0 0 0,0 0 16,0 0-16,0 0 0,0 0 15,0 0-15,0 0 0,0 0 16,0 0-16,0 0 0,0 0 16,0 0-16,0 0 0,0 0 0,0 0 15,0 0-15,0 0 16,2 4-16,-2-4 0,0 0 16,0 0-16,0 0 0,0 0 0,0 0 15,0 6-15,0-6 0,0 0 16,0 0-16,0 6 0,0-6 15,0 0-15,0 0 0,4 5 16,-4-5-16,0 0 0,0 0 16,2 7-16,-2-7 0,0 0 15,0 0-15,1 7 0,-1-7 0,0 0 16,1 6-16,-1-6 16,0 0-16,2 5 0,-2-5 15,0 0-15,0 0 0,0 0 16,1 7-16,-1-7 0,0 0 0,3 4 15,-3-4-15,2 4 0,-2-4 0,0 0 16,0 0-16,4 5 16,-4-5-16,2 4 0,-2-4 15,0 0-15,0 0 0,4 5 16,-4-5-16,0 0 0,0 0 0,3 5 16,-3-5-16,0 0 0,0 0 15,0 0-15,1 6 16,-1-6-16,0 0 0,4 4 0,-4-4 15,0 0-15,0 0 0,2 6 16,-2-6-16,0 0 0,2 4 0,-2-4 16,0 0-16,0 0 15,0 0-15,0 0 0,0 0 16,0 0-16,0 0 0,1 7 16,-1-7-16,0 0 0,2 7 0,-2-7 15,0 0-15,1 6 0,-1-6 16,0 0-16,0 0 15,0 0-15,0 8 0,0-8 0,0 7 16,0-7-16,0 0 0,-2 7 16,2-7-16,0 0 0,-5 4 0,5-4 15,-5 4-15,5-4 16,-2 4-16,2-4 0,0 0 16,-3 5-16,3-5 0,0 0 15,-4 5-15,4-5 0,0 0 0,-3 4 16,3-4-16,0 0 0,0 0 15,-1 6-15,1-6 16,0 0-16,0 0 0,0 0 0,0 7 16,0-7-16,0 0 0,0 0 15,0 7-15,0-7 0,0 0 0,0 0 16,-1 7-16,1-7 0,0 0 16,0 0-16,0 7 15,0-7-15,0 0 0,0 0 0,0 0 16,0 5-16,0-5 0,0 0 15,0 0-15,0 6 0,0-6 0,0 0 16,0 0-16,0 0 16,0 0-16,0 7 0,0-7 15,0 0-15,0 0 0,0 0 16,0 0-16,-3 4 0,3-4 0,0 0 16,-5 3-16,5-3 0,-4 2 15,4-2-15,-8 2 16,8-2-16,-8 0 0,8 0 0,-10 3 15,10-3-15,-10 2 0,5 0 16,-2-2-16,1 0 0,0 1 0,1 0 16,-1-1-16,1 0 15,0-1-15,1 1 0,-1 0 16,1 1-16,0-1 0,0 1 16,1 0-16,0 0 0,-1-1 0,1 0 15,0-1-15,-1 0 0,2 0 16,-1 0-16,0 0 15,-1 1-15,1 0 0,0 0 16,-1-2-16,1 1 0,0 0 0,-1-1 16,0 1-16,1 0 0,-1-2 0,1 1 15,-1 1-15,0-1 16,1 1-16,0-1 0,0 0 16,-1 1-16,1 0 0,0 0 0,-1 0 15,2 0-15,0 0 0,-1-1 16,-1-2-16,2 2 0,0 2 15,2 0-15,-2-4 16,1 3-16,-2-2 0,2 0 0,0 1 16,1 2-16,-4-4 0,4 4 15,-5-3-15,5 3 0,-4-3 0,4 3 16,-4-3-16,4 3 0,0 0 16,-4-4-16,4 4 15,0 0-15,0 0 0,0 0 0,0 0 16,0 0-16,0 0 0,0 0 15,0 0-15,0 0 0,0 0 16,0 0-16,0 0 0,0 0 16,0 0-16,0 0 0,0 0 15,0 0-15,0 0 0,-5-3 16,5 3-16,-7-7 0,3 1 0,0 0 16,1 1-16,0 1 0</inkml:trace>
  <inkml:trace contextRef="#ctx0" brushRef="#br0" timeOffset="520845.5696">22897 9445 0,'0'0'0,"0"0"0,0 0 16,0 0-16,0 0 0,0 0 0,0 0 15,0 0-15,0 0 0,0 0 16,0 0-16,0 0 0,0 0 15,-25-5-15,25 5 0,-24-2 16,24 2-16,-29-3 0,29 3 16,-37-1-16,21 2 0,-4 0 15,-1 0-15,-2 1 0,0-1 0,-10 1 16,-2-4-16,1 2 0,1 2 16,-10-2-16,0-2 15,0 4-15,1-1 0,-3-2 0,-2-3 16,-5 2-16,5 1 0,-6 0 15,-5 1-15,6-2 0,5-4 0,-12 2 16,-4 2-16,5 0 16,5 1-16,-12-1 0,-1-2 15,8 3-15,5-1 0,-4 2 16,-3 2-16,9-1 0,7 1 0,-26-2 16,1-2-16,28 3 0,6 1 15,-20 2-15,1 0 0,12 2 16,7 1-16,-1 0 0,-3-2 15,20-5-15,2-3 0,-2 3 16,-1 2-16,1 1 0,3-2 0,-2 2 16,-1-1-16,6-1 0,2-1 15,2 0-15,0-2 16,4 2-16,2-1 0,-1 1 0,2 1 16,0-1-16,0 2 0,2-2 15,0 0-15,0 0 0,0 0 16,0 0-16,2 2 0,0 1 15,1-1-15,0 0 0,-1 0 16,0-1-16</inkml:trace>
  <inkml:trace contextRef="#ctx0" brushRef="#br0" timeOffset="556062.7611">5624 12105 0,'0'0'0,"0"0"0,0 0 15,0 0-15,0 0 0,0 0 16,-17-21-16,17 21 0,0 0 15,-22-16-15,22 16 0,-20-14 16,11 8-16,-3 1 0,-1 1 16,0-2-16,-2 1 0,0 0 15,-2 1-15,2 0 0,2 2 0,-4-1 16,2 0-16,-3 1 0,3 2 16,-2 2-16,1 1 15,0-1-15,3-1 0,-5 2 0,3 0 16,4 2-16,0 1 0,4 1 15,4 1-15,5 0 0,0 0 16,5 2-16,3 0 0,0 5 16,2-2-16,1 3 0,3 1 15,-3-1-15,2-2 0,2 0 16,0 0-16,0 0 0,-2-2 0,-1-1 16,-2-1-16,-2 0 15,-1-1-15,-6 0 0,0-2 16,-3 0-16,-2-2 0,-5-1 0,-4-2 15,-1-1-15,-1-2 0,-1-1 16,-2 0-16,-1-1 0,-2 1 16,0-4-16,-3-1 0,3 0 15,-1 0-15,4-1 16,2 0-16,3 0 0,3 1 0,1-1 16,2 1-16,1 1 0,1 1 0,1 1 15</inkml:trace>
  <inkml:trace contextRef="#ctx0" brushRef="#br0" timeOffset="556479.2863">5807 12157 0,'0'0'0,"0"0"15,0 0-15,0 0 0,0 0 0,0 0 16,0 0-16,0 0 0,0 0 15,0 0-15,0 0 0,-24 10 16,24-10-16,0 0 0,-22 10 16,22-10-16,-17 12 0,17-12 15,-15 17-15,15-17 0,-12 20 0,9-9 16,3 0-16,0-1 0,3-1 16,6 0-16,4 0 15,2-1-15,0 0 0,4-2 0,3-2 16,5-1-16,0-3 0,-2-1 15,1-2-15,-2 0 0,-1-1 16,4-3-16,-3-2 0,-7 1 16,-3-1-16,-4-5 15,-4-5-15,-3 3 0,0-1 0,-6-3 16,-2 2-16,-4 0 0,-2 2 0,-5 3 16,-4 4-16,-2 1 0,-3 3 15,3 2-15,3 3 0,0 4 16,3 2-16,8 1 15,4 0-15,1 0 0,2-3 0,-2-1 16</inkml:trace>
  <inkml:trace contextRef="#ctx0" brushRef="#br0" timeOffset="556845.3729">6894 11850 0,'0'0'0,"0"0"0,0 0 0,0 0 16,0 0-16,0 0 0,0 0 15,0 0-15,0 0 0,-27 20 16,27-20-16,-27 27 0,11-13 0,-4 5 16,-5 5-16,-5 1 0,-1 6 15,-12 11-15,-2 4 16,-8 9-16,3-1 0,-5 5 16,8-4-16,4-8 0,7-7 0,-1 0 15,3-1-15,12-14 0,6-5 16,7-6-16,5-2 0,6-8 15,2-2-15,-2-2 16,1 1-16,-3-1 0</inkml:trace>
  <inkml:trace contextRef="#ctx0" brushRef="#br0" timeOffset="557212.3822">7221 12076 0,'0'0'0,"0"0"0,0 0 16,0 0-16,0 0 0,0 0 16,-23-7-16,23 7 15,-40 0-15,18 2 0,0 0 0,0 2 16,-2 2-16,4 1 16,-2 0-16,-1 1 0,4 1 0,7 0 15,2 3-15,8 0 16,5 2-1,9 2-15,7 2 0,0-3 0,-1-2 0,4 3 16,-1 0-16,-3-2 16,-2-2-16,-7-1 0,-2-1 15,-5-1-15,-2-1 0,-7-3 16,-7 0-16,-1 1 0,-2-3 0,-7 2 16,-2 1-16,4-2 0,0 1 15,3-3-15,1-2 0,6-2 16,4 0-16,3 0 0,0 1 15,1-1-15</inkml:trace>
  <inkml:trace contextRef="#ctx0" brushRef="#br0" timeOffset="557613.1849">7623 12085 0,'0'0'0,"0"0"0,0 0 0,0 0 15,0 0-15,0 0 0,-24 19 16,24-19-16,-25 21 0,9-6 16,-1 4-16,-1 0 0,1 1 0,-3 5 15,3-1-15,5-2 16,4-1-16,5-4 0,4-2 16,1-2-16,2-2 0,7-4 0,5-1 15,1-3-15,-1-1 0,4-5 16,1-3-16,0-2 0,-1-2 0,7-6 15,4-4-15,-4 1 16,-2 1-16,-3-2 0,-2-1 16,-2 3-16,-3 3 0,-1 1 15,-3 4-15,-3 2 0,-2 3 0,-3 3 16,-3 2-16,-6 4 0,2 3 16,-3 4-16,0 3 0,1-1 15,1 2-15,-3 7 0,0 1 16,2 0-16,1-2 0,5 1 15,5 1-15,1-6 0,2-3 16,-1-3-16,-2-2 16,-1-1-16</inkml:trace>
  <inkml:trace contextRef="#ctx0" brushRef="#br0" timeOffset="557879.0991">8423 12126 0,'0'0'0,"0"0"0,0 0 16,0 0-16,-26-6 0,26 6 15,-34 2-15,14 2 0,1 2 16,-5 3-16,-2 3 0,2-1 0,2 1 16,-5 6-16,3 2 0,5 1 15,5 1-15,5 0 16,6-2-16,3 0 0,3-3 0,10 4 15,7-1-15,2-6 0,1-1 16,8-6-16,7-1 16,-2-6-16,-3-5 0,0 1 0,-7 1 15,-7 2-15</inkml:trace>
  <inkml:trace contextRef="#ctx0" brushRef="#br0" timeOffset="558295.8921">8913 11947 0,'0'0'0,"0"0"0,0 0 15,0 0-15,0 0 0,-12 30 0,12-30 16,-24 33-16,6-12 0,-2 6 16,-4 6-16,1 1 15,-3 1-15,-3 6 0,-1 5 0,6-5 16,5-5-16,0 0 0,4-7 15,3-7-15,3-4 0,2-7 16,2-1-16,2-6 0,3-4 16,-1-6-16,3-5 0,5-2 15,2-5-15,5-4 0,1-4 16,4-3-16,-1 4 0,2 3 16,1 1-16,1 3 0,1 1 0,2 3 15,0 2-15,1 5 0,0 1 16,0 4-16,0 2 0,-3 2 15,-2 4-15,-3 2 0,0 5 16,-4 2-16,-1 2 0,-6 2 16,-1 2-16,-3 2 0,-2 1 0,-3 1 15,-2 1-15,-2 1 0,-2 0 16,-2 5-16,1-1 16,1-7-16,1-6 0,3-3 0</inkml:trace>
  <inkml:trace contextRef="#ctx0" brushRef="#br0" timeOffset="564153.4095">11130 12147 0,'0'0'0,"0"0"0,0 0 0,0 0 16,0 0-16,9-20 0,-9 20 15,0 0-15,0 0 0,-1-23 16,-3 16-16,-2 0 0,-2 1 0,-3 1 16,-2-1-16,-2 3 15,-2 2-15,-4 0 0,-3 1 16,0 1-16,1 0 0,-9 2 0,0 3 15,1-1-15,2 2 0,5 2 16,3 1-16,3 0 0,4-1 16,3 5-16,4 0 0,6-2 15,5 1-15,5 2 0,7 0 16,-2 0-16,1-2 0,3 4 16,1-2-16,-2-2 0,-2 0 0,-2-2 15,-1-1-15,-5 0 0,-4 0 16,-7 0-16,-7 0 0,-1-1 15,-4 1-15,-4 0 0,-4-1 16,-4 4-16,-1 2 0,-2-3 16,-1-2-16,4-1 0,3 0 15,6-5-15,6-2 0,2-1 16,2-1-16,2 1 0</inkml:trace>
  <inkml:trace contextRef="#ctx0" brushRef="#br0" timeOffset="564496.4605">11258 12297 0,'0'0'0,"0"0"0,0 0 0,0 0 15,0 0-15,0 0 0,0 0 16,0 0-16,-21 24 0,21-24 16,-21 22-16,8-8 0,-2 2 0,0 3 15,3 3-15,3-2 0,4 0 16,5 2-16,5-2 15,5-3-15,4-2 0,4-6 16,7-3-16,2-2 0,3-3 0,7-2 16,2-3-16,-4-3 0,-2-3 15,-3-4-15,-3-4 0,-4-1 16,-3 0-16,-6-7 0,-7 0 16,-9 0-16,-5 2 0,-8 5 15,-4 2-15,-8 3 0,-4 3 0,-3 5 16,-2 3-16,3 2 0,2 3 15,4 2-15,3 2 0,7 1 16,6 1-16,3-3 0,1 0 16,1-2-16</inkml:trace>
  <inkml:trace contextRef="#ctx0" brushRef="#br0" timeOffset="564763.075">11839 12406 0,'0'0'0,"0"0"16,0 0-16,0 0 0,0 0 0,0 0 16,0 0-16,0 0 0,0 0 15,36-1-15,-36 1 16,40-1-16,-15 1 0,2-1 0,4 1 15,0 0-15,0 0 0,8 0 16,1-3-16,-3 2 0,-5 0 16,3 0-16,-4-2 0,-8 0 15,-7-1-15,-2 0 0,-3 1 16,-3 1-16</inkml:trace>
  <inkml:trace contextRef="#ctx0" brushRef="#br0" timeOffset="564995.9645">12316 12132 0,'0'0'0,"0"0"16,0 0-16,0 0 0,0 0 0,-7 28 16,7-28-16,-17 31 0,5-12 15,-2 5-15,-1 2 16,0 1-16,2-1 0,-2 9 15,1-1-15,3-1 0,2-2 16,1 1-16,0-4 0,2-5 16,2-5-16,0-3 0</inkml:trace>
  <inkml:trace contextRef="#ctx0" brushRef="#br0" timeOffset="565746.508">13103 12533 0,'0'0'0,"0"0"0,0 0 16,0 0-16,0 0 0,9-23 0,-9 23 15,0 0-15,6-27 0,-6 27 16,2-20-16,-2 10 0,0-1 0,-1-1 16,-1 0-16,-1 1 15,-2 1-15,-1 1 0,-4 0 16,-1-1-16,-1 2 0,-2 1 0,0 1 15,-1 2-15,-1 2 0,-9 3 16,-4 4-16,2 1 0,1 2 16,1 3-16,0 5 0,0 0 15,2 2-15,-1 5 16,4 2-16,8-2 0,8-1 0,4-1 16,4 0-16,5-5 0,3-2 15,8-4-15,6-4 0,1-3 16,-1-2-16,2-4 0,0-1 15,1-3-15,0-1 0,2-5 16,-4 0-16,-3 0 0,-3 1 0,-4-1 16,-3 1-16,-3 3 0,-3 2 15,-3 3-15,-1 0 0,-2 1 16,0 0-16,-2 3 0,-4 6 16,0-1-16,0 4 0,0 0 15,-1 3-15,2 2 0,0 1 16,0 1-16,2 1 0,0 0 15,1-1-15,1 0 0,1-1 16,2-2-16,-1-2 0,0-3 0,1 0 16,-2-2-16</inkml:trace>
  <inkml:trace contextRef="#ctx0" brushRef="#br0" timeOffset="565880.7303">13363 12691 0,'0'0'0,"0"0"16,0 0-16,0 0 0,0 0 0,0 0 16,0 0-16,0 0 0,0 0 15,0 0-15</inkml:trace>
  <inkml:trace contextRef="#ctx0" brushRef="#br0" timeOffset="580280.2673">13652 12481 0,'0'0'0,"0"0"15,0 0-15,0 0 0,0 0 0,0 0 16,0 0 0,0 0-16,28 9 0,-28-9 15,29 3-15,-29-3 16,46 2-16,-21-1 0,-3 0 0,3 2 15,3-1-15,5 0 0,-1-1 16,-3 2-16,0 0 16,-4 0-16,-3 1 0,2-1 15,-6 0-15,-2-1 16</inkml:trace>
  <inkml:trace contextRef="#ctx0" brushRef="#br0" timeOffset="580531.1238">13990 12343 0,'0'0'15,"0"0"-15,0 0 0,0 0 0,-11 21 16,11-21-16,-12 23 0,12-23 15,-14 35-15,5-15 0,0 0 16,-1 0-16,0 0 0,-2 3 16,1-1-16,2-2 0,0 0 15,5-4-15,3-3 0,0-1 0,0-3 16,0 0 0</inkml:trace>
  <inkml:trace contextRef="#ctx0" brushRef="#br0" timeOffset="581015.5121">14539 12407 0,'0'0'0,"0"0"15,0 0-15,0 0 0,0 0 16,0 0-16,-13 29 0,13-29 15,-17 25-15,17-25 0,-20 32 16,10-15-16,0-1 0,0 0 16,0 1-16,1-3 15,1 0-15,-1-1 0,2-2 0,2-3 16,1 0-16,1-3 0,0-2 16,3-3-16,-1-4 0,2-1 15,2-2-15,0-3 0,0 0 16,4-4-16,3-3 0,4-3 15,2 0-15,0 0 0,1 1 16,-1 2-16,0 2 0,2 3 16,2 2-16,0 1 0,0 2 0,0 2 15,-2 1-15,0 1 0,-2 3 16,-1 1-16,-1 3 16,0 2-16,-2-1 0,-2 5 0,-3 1 15,-1 0-15,-2 1 0,-2 2 16,-2 1-16,-1-1 0,-1 1 15,-1-1-15,-1 1 0,0 0 16,0-1-16,-2 2 0,1 0 16,-1-3-16,2-1 0,2-2 15,0-2-15,1-2 0,0-1 0,1 0 16</inkml:trace>
  <inkml:trace contextRef="#ctx0" brushRef="#br0" timeOffset="581152.9735">15002 12733 0,'0'0'0,"0"0"16,0 0-16,0 0 0,0 0 0,-7 20 16</inkml:trace>
  <inkml:trace contextRef="#ctx0" brushRef="#br0" timeOffset="581913.4625">11210 12838 0,'0'0'0,"0"0"0,0 0 16,0 0-16,-20-7 0,20 7 0,-29-3 15,11 3-15,-3 1 0,-5 2 16,-2-1-16,0 2 0,2-2 15,-8 4-15,1 1 0,1-1 16,3 2-16,-3 4 16,4 2-16,7-2 0,5 1 0,6 0 15,4 0-15,6 1 0,6-1 0,4 1 16,4 1-16,4 1 0,0 0 16,7 0-1,3-3-15,-2 3 16,-3 1-16,-6-3 0,-2-1 0,-6-4 15,-4 1-15,-4 0 0,-4 1 16,-7-2-16,-7 1 0,-1-3 16,-2-1-16,-3-2 0,-3-1 15,2-1-15,1 0 0,2-4 16,1-3-16,5 2 0,1 0 0,3 1 16</inkml:trace>
  <inkml:trace contextRef="#ctx0" brushRef="#br0" timeOffset="582312.9505">11326 12997 0,'0'0'16,"0"0"-16,0 0 0,0 0 0,0 0 16,0 0-16,0 0 0,-17 27 15,17-27-15,-21 25 0,9-9 16,1-1-16,0 1 0,1 0 15,2 0-15,2 0 0,1-2 16,5 0-16,4-2 0,2-1 16,5-2-16,7-3 0,2-4 15,4-2-15,3-1 0,1-3 16,0-2-16,-1-3 0,1-2 0,6-5 16,-1-2-16,-4 0 0,-4-2 15,-3 1-15,-4 1 0,-3 3 16,-2 4-16,-2 1 0,-3 2 15,-2 2-15,-2 0 0,-3 4 16,-1 2-16,-4 6 0,-2 1 16,-2 6-16,0 6 15,-1 1-15,1 0 0,0 6 0,2 0 16,4-1-16,4-1 0,4-3 16,5-3-16,-2-4 0,-2-2 0,-2-2 15</inkml:trace>
  <inkml:trace contextRef="#ctx0" brushRef="#br0" timeOffset="582563.6631">12222 13073 0,'0'0'0,"0"0"0,0 0 16,0 0-16,0 0 0,-21-16 0,21 16 15,-22-5-15,22 5 0,-34 3 16,12 1-16,0 3 15,-2 3-15,0 2 0,-1 4 16,-5 3-16,4 1 0,4 1 0,3 0 16,4 3-16,8-2 0,7-2 15,7-2-15,4-3 0,5-2 0,8-4 16,9-3 0,0-4-16,1-5 0,-2 0 0,-6 2 15,-6-1-15</inkml:trace>
  <inkml:trace contextRef="#ctx0" brushRef="#br0" timeOffset="582963.0095">12591 12869 0,'0'0'0,"0"0"0,0 0 16,0 0-16,0 0 0,-12 24 15,12-24-15,-21 29 0,9-12 16,-3 10-1,-4 9-15,-1 0 16,0 1-16,-2 2 0,3-7 0,1 1 16,2-6-16,3-3 0,2-6 0,3-2 15,4-4-15,-1-4 0,2-3 16,3-5-16,3-6 16,3-2-16,3-3 0,2-5 0,2-2 15,0-2-15,1 0 0,5-4 16,1 3-16,1 4 0,1 2 15,0 2-15,0 2 16,-1 4-16,0 2 0,-3 4 16,-3 4-16,-1 4 0,1 5 15,-4-1-15,-3 2 0,-3 2 16,-3 5-16,-1-1 0,-1 0 0,-1 1 16,-1 1-16,0-2 0,1-1 15,0-1-15,-2-1 16,3-2-16,2-2 0,-1-3 0,0-2 15,0 0-15</inkml:trace>
  <inkml:trace contextRef="#ctx0" brushRef="#br0" timeOffset="583380.1669">12980 13222 0,'0'0'0,"0"0"15,0 0-15,0 0 0,0 0 0,0 0 16,0 0-16,35 6 0,-35-6 16,33 0-16,-11 1 15,1 0-15,1-1 0,0 0 0,2 0 16,0 0-16,1 1 0,6 0 15,-2 0-15,-5 0 0,-4 0 0,-3 1 16,-4 0-16,-2-1 16,-3-2-16,-1 1 0,-1-1 15,-3 1-15</inkml:trace>
  <inkml:trace contextRef="#ctx0" brushRef="#br0" timeOffset="583596.9616">13286 13050 0,'0'0'16,"0"0"-16,0 0 0,0 0 0,0 0 15,0 0-15,0 0 16,-1 23-16,1-23 0,-7 28 16,7-28-16,-12 36 0,5-17 0,0 2 15,-2 1-15,0 0 0,1-1 16,0 5-16,3 0 0,3-4 15,2-3-15,0-3 0,0-2 16,0-2-16</inkml:trace>
  <inkml:trace contextRef="#ctx0" brushRef="#br0" timeOffset="584098.6752">13911 13172 0,'0'0'16,"0"0"-16,0 0 0,0 0 0,0 0 16,-3 25-16,3-25 0,-10 25 15,2-10-15,-2 0 0,-1 1 16,0 0-16,1 1 0,1-1 15,0 0-15,2-2 0,0-2 0,0 2 16,2-3-16,2-4 16,-1-1-16,2-2 0,0-3 15,2-1-15,-2-1 0,2-4 16,1-4-16,2-1 0,3-1 16,2-3-16,3-4 0,0 3 0,0 2 15,4-4-15,-1-1 0,2 1 16,-1 2-16,3 2 0,1 3 15,1 0-15,0 1 16,-1 3-16,0 2 0,-3 2 0,0 1 16,-2 4-16,0 1 0,0 3 15,-2 1-15,-2 4 0,-2 1 16,-1 2-16,-1-2 0,-1 1 16,1 2-16,-3 1 0,-3 1 0,-1 2 15,-1 0 1,-1-2-16,0 0 0,-1 0 0,0 0 15,1-3-15,1-1 0,1-5 0,0-1 16,-1-2-16</inkml:trace>
  <inkml:trace contextRef="#ctx0" brushRef="#br0" timeOffset="584256.5863">14399 13562 0,'0'0'0,"0"0"16,0 0-16,0 0 0,0 0 0,0 0 15,0 0-15,0 0 0</inkml:trace>
  <inkml:trace contextRef="#ctx0" brushRef="#br0" timeOffset="586279.5924">15365 12839 0,'0'0'0,"0"0"0,0 0 0,0 0 16,0 0-16,0 0 0,0 0 16,0 0-16,0 0 0,0 0 15,0 0-15,0 0 0,28 11 0,-28-11 16,25 4-16,-25-4 0,32 6 16,-13-2-16,3-1 15,1 0-15,0-1 0,1-1 0,0 1 16,7 1-16,-1 1 0,0-3 15,0 1-15,-5-1 0,-2 0 16,-3-1-16,-3 1 0,-3-1 16,-2-1-16,-2 0 0,-1 1 15,-2-1-15</inkml:trace>
  <inkml:trace contextRef="#ctx0" brushRef="#br0" timeOffset="586513.2585">15722 12666 0,'0'0'16,"0"0"-16,0 0 0,0 0 0,0 0 16,-8 30-16,8-30 0,-9 30 15,2-10-15,-2 3 16,-2 0-16,0 1 0,0 0 0,-2 5 15,2 0-15,1 0 0,1 0 16,-1 2-16,1-5 0,2-5 16,1-3-16,2-4 15</inkml:trace>
  <inkml:trace contextRef="#ctx0" brushRef="#br0" timeOffset="591484.78">16401 12929 0,'0'0'0,"0"0"16,0 0-16,0 0 0,0 0 15,0 0-15,0 0 0,0 0 16,0 0-16,0 0 0,28 0 16,-28 0-16</inkml:trace>
  <inkml:trace contextRef="#ctx0" brushRef="#br0" timeOffset="591628.7827">16698 12963 0,'0'0'0,"0"0"16,0 0-16,0 0 0,0 0 0,27 4 16,-27-4-16,0 0 0,24 5 15,-24-5-15</inkml:trace>
  <inkml:trace contextRef="#ctx0" brushRef="#br0" timeOffset="591767.1009">17140 12992 0,'0'0'0,"0"0"0,0 0 16,0 0-16,0 0 0,29 0 15,-19-1-15,-2-1 0,0 0 0,-1 1 16</inkml:trace>
  <inkml:trace contextRef="#ctx0" brushRef="#br0" timeOffset="591873.9327">17456 13021 0,'0'0'0,"0"0"15,0 0-15,0 0 0,0 0 16,0 0-16,27 2 0,-27-2 16,0 0-16,0 0 15</inkml:trace>
  <inkml:trace contextRef="#ctx0" brushRef="#br0" timeOffset="592246.6644">18151 13077 0,'0'0'16,"0"0"-16,0 0 0,31 5 0,-31-5 15,34 4-15,-12-1 0,1-1 16,1 1-16,12 0 0,1 0 15,0 0-15,-2-1 0,5 2 16,-3 2-16,-5-2 0,-4-1 0,-6-1 16,-4 0-16,-3 0 0</inkml:trace>
  <inkml:trace contextRef="#ctx0" brushRef="#br0" timeOffset="592480.1937">18538 12914 0,'0'0'0,"0"0"0,0 0 15,0 0-15,0 0 0,4 28 16,-4-28-16,-5 30 0,0-10 0,0 1 16,-2 2-16,1 0 0,0-1 0,-1 6 15,1 0 1,0-2-16,2-2 0,2-3 0,0-4 15,0-2-15,1-3 16,0-2-16</inkml:trace>
  <inkml:trace contextRef="#ctx0" brushRef="#br0" timeOffset="592747.628">19408 12871 0,'0'0'0,"0"0"0,0 0 16,0 0-16,-8 27 0,8-27 0,-22 28 15,8-10-15,-1 3 0,0 3 16,-2 1-16,-3 5 0,2-1 16,3 0-16,5-1 15,7-1-15,5-2 16,3-3-16,1-4 0,11 0 15,6-3-15,-3-5 0,0-2 16,3-3-16,-2-4 0,-5 0 0,-2-1 16,-3 1-16</inkml:trace>
  <inkml:trace contextRef="#ctx0" brushRef="#br0" timeOffset="592930.3803">19109 13009 0,'0'0'0,"0"0"16,0 0-16,30 2 0,-30-2 16,39 1-16,-12 1 0,2-2 15,0 1-15,15 2 16,4 1-16,-1-2 16,1-2-16,-9 0 0,-6 0 0,-4 0 15</inkml:trace>
  <inkml:trace contextRef="#ctx0" brushRef="#br0" timeOffset="593330.3749">19884 12723 0,'0'0'0,"0"0"16,0 0-16,0 0 0,0 0 0,0 0 15,-8 23-15,8-23 16,-15 29-16,3-7 0,-4 4 15,0 1-15,-2 0 0,-5 11 0,-1 2 16,1-2-16,2-2 0,-1 4 16,4-5-16,2-6 0,3-6 15,3-4-15,3-3 0,0-4 16,1-2-16,3-5 0,3-5 16,-1-5-16,3-2 0,5-3 15,4-4-15,3-3 0,3-3 0,6-4 16,1 0-16,3 4 15,1 1-15,1 3 0,-1 2 16,-2 5-16,-1 4 0,1 2 0,-1 3 16,-3 2-16,-2 4 0,-5 4 15,-3 4-15,-3 4 0,-2 3 16,-6 3-16,-4 3 16,-1 1-16,0 1 0,0 3 0,-1-3 15,1-2-15,0-2 0,1-7 16,1-3-16,0-3 15</inkml:trace>
  <inkml:trace contextRef="#ctx0" brushRef="#br0" timeOffset="593734.7339">20559 13075 0,'0'0'0,"0"0"16,0 0-16,0 0 0,0 0 0,-23-22 15,23 22-15,-29-9 0,12 7 16,-4 3-16,-3 3 0,-1 0 16,-2 2-16,-10 7 15,-3 4-15,5 4 0,2 4 16,6-2-16,6-1 0,6 4 16,7-2-16,7-5 0,4-2 0,10-3 15,8-4-15,1-2 0,1-1 16,9-5-16,3-3 15,-2-4-15,-2-4 0,0-4 0,1-4 16,-6-1-16,-4 1 0,-2 0 16,-2 1-16,-6 3 0,-3 3 15,-3 0-15,0 1 0,-2 2 16,-2 1-16,-2 6 0,-1 2 16,-2 3-16,0 1 0,-1 6 15,1 4-15,0 2 0,1 0 0,0 1 16,2 2-16,2-2 0,0-2 15,5-4-15,6-2 16,-3-3-16,-3-1 0,0-1 0</inkml:trace>
  <inkml:trace contextRef="#ctx0" brushRef="#br0" timeOffset="593988.206">21064 12976 0,'0'0'0,"0"0"0,0 0 16,0 0-16,-21 22 0,21-22 0,-30 31 15,11-10-15,-1 4 16,0 1-16,0 5 0,-3 2 0,5-3 16,2 4-16,6-3 0,6-3 15,3-5-15,4-2 0,4-4 16,3-2-16,3-3 0,3-5 15,3-4-15,0-3 0,0-3 0,-4 0 16,-2 0 0,-3 2-16</inkml:trace>
  <inkml:trace contextRef="#ctx0" brushRef="#br0" timeOffset="594150.1167">20816 13123 0,'0'0'0,"0"0"0,0 0 0,29-2 16,-29 2-16,40-2 16,-15 2-16,7 2 0,6-1 15,-2 0-15,-2 2 0,4-1 16,0 0-16,-7 1 0</inkml:trace>
  <inkml:trace contextRef="#ctx0" brushRef="#br0" timeOffset="594346.7122">21356 13190 0,'0'0'16,"0"0"-16,0 0 0,0 0 16,0 0-16,30-4 0,-30 4 15,29-1-15,-11 1 0,2 1 16,2 0-16,2 2 0,1 1 0,-3 0 15,-3-1-15,-2-1 0</inkml:trace>
  <inkml:trace contextRef="#ctx0" brushRef="#br0" timeOffset="594596.9503">22152 12979 0,'0'0'0,"0"0"16,0 0-16,0 0 0,-15 19 0,15-19 15,-23 23-15,8-8 0,-2 0 16,-5 5-16,-4 3 0,-1 1 16,2-2-16,-7 7 0,0-1 15,-3 2-15,2-4 0,4-3 16,3-2-16,1-6 0,4-6 15,4-1-15,2-2 0,4-1 16</inkml:trace>
  <inkml:trace contextRef="#ctx0" brushRef="#br0" timeOffset="594746.3229">21872 13264 0,'0'0'0,"0"0"0,0 0 0,17 16 15,-17-16-15,19 17 0,-8-7 16,0 2-16,0 1 0,0 1 15,1 1-15,2-1 0,0-1 0,6 0 16,1-4-16,-4-1 16,-1-2-16,-4 0 0</inkml:trace>
  <inkml:trace contextRef="#ctx0" brushRef="#br0" timeOffset="594962.8999">22534 13022 0,'0'0'0,"0"0"0,0 0 16,0 0-16,-12 28 0,12-28 15,-30 35-15,9-12 16,-2 3-16,-2 2 0,-2 1 0,-4 9 16,1-2-16,-4 6 0,2-3 15,2-6-15,2-4 0,1-1 16,4-7-16,4-8 0,3-7 0,5-2 15,3 0-15,1-1 0</inkml:trace>
  <inkml:trace contextRef="#ctx0" brushRef="#br0" timeOffset="595130.3341">22349 13349 0,'0'0'0,"0"0"15,0 0-15,11 24 0,-11-24 0,12 23 16,-3-11-16,1 0 0,1 1 15,0 0-15,1 2 16,0-4-16,-1-3 0,1 2 16,-1-1-16,-2-3 15</inkml:trace>
  <inkml:trace contextRef="#ctx0" brushRef="#br0" timeOffset="595581.1046">23134 12869 0,'0'0'15,"0"0"-15,0 0 0,0 0 0,0 0 0,-17 25 16,17-25-16,-27 22 16,11-10-16,-2 0 0,-4 2 15,1-1-15,1 1 0,1-1 16,3 0-16,-2-1 0,4-2 0,6 1 15,6-1-15,5-1 16,5-2-16,7-1 0,7-2 16,0-1-16,0 0 0,10-2 0,4 0 15,0 1-15,3 0 0,-2 0 16,-1-2-16,-2 1 0,-3 2 16,4 0-16,-3 2 0,-6 1 15,-4 2-15,-4 4 16,-5 3-16,-4 0 0,-3 4 0,-1 5 15,-3 3-15,-3 3 0,-2 2 16,-3 11-16,-2 1 0,1-2 16,-2-2-16,0-2 0,1-2 15,1-1-15,-1-1 0,-2 3 16,0-3-16,0-7 0,0-5 0,3-8 16,-1-6-16,-3-1 0,-1-3 15,-7-9-15,-5-7 0,-1-5 16,1-5-16,5 5 0,4 4 15,3 3-15</inkml:trace>
  <inkml:trace contextRef="#ctx0" brushRef="#br0" timeOffset="595763.1108">22863 13241 0,'0'0'0,"0"0"0,0 0 0,0 0 15,-1 27-15,1-27 0,-2 22 16,0-9-16,1 2 0,0 0 16,1 2-16,0-5 15,-1-1-15,0-3 0,1 0 0,0-1 16</inkml:trace>
  <inkml:trace contextRef="#ctx0" brushRef="#br0" timeOffset="596063.8553">22928 13204 0,'0'0'0,"0"0"0,0 0 16,30 6-16,-30-6 0,32 9 15,-15-4-15,2 2 0,0 1 16,-1 1-16,1 0 0,3 1 16,-1 0-16,-4-1 0,-3-1 15,-5 1-15,-4-2 0,-5 1 16,-4 0-16,-4 0 0,-4-1 0,-4 0 15,-5 2-15,0-3 0,0-2 16,0 0-16,0-3 0,2 0 16,4 0-16,1 0 0,5 0 15,-1 0-15,1 0 0,9-1 16,4 1-16,5-1 0,3-3 0,4 4 16,2 1-16,3 1 15,2 1-15,-3-1 0,-3-1 16,-3 0-16</inkml:trace>
  <inkml:trace contextRef="#ctx0" brushRef="#br0" timeOffset="606830.8147">11093 13494 0,'0'0'16,"0"0"-16,0 0 0,0 0 16,0 0-16,24 8 0,-24-8 0,0 0 15,24 10-15,-14-6 0,2 0 16,1 1-16,0-1 0,2 1 16,3 1-16,1 0 0,0-2 15,4 1-15,0-1 0,8 1 16,2-1-16,2 0 0,2 1 15,3 0-15,1-3 0,11 3 16,0 0-16,-1-1 0,2-1 0,11 0 16,-1 1-16,-2-1 0,-2 0 15,13 0-15,0-1 0,-4 1 16,-3-1-16,11 0 0,0 1 16,-5-2-16,-4 1 0,1 0 15,1 3-15,28 0 0,-9 2 0,-2-4 16,-2 0-16,-5-2 0,-2-1 15,1 3-15,1 2 16,-4 1-16,-2-1 0,7 0 16,3 0-16,-3 0 0,-3-1 0,4 1 15,2 2-15,-3-3 0,-3 1 16,6 1-16,3 0 0,-5-1 16,0-2-16,3 4 0,2 3 15,-6 0-15,-2-3 0,8-1 16,5-3-16,-5 0 0,-3 1 0,3 2 15,2 0-15,-2 4 0,0 2 16,3-3-16,2 0 0,-4-1 16,-2-2-16,7 2 0,4-2 15,-1 3-15,-1 1 0,4-1 16,4 0-16,-7-1 0,-6-2 16,4-1-16,1 1 0,1-1 15,0 0-15,13 0 16,9-1-16,-7 0 0,-3-1 0,-2-2 15,-3 0-15,-2 4 0,-3 5 16,2-3-16,1-3 0,-4 1 16,-3-1-16,2 1 0,2 2 15,-2 0-15,0 1 0,6-1 16,2 0-16,-4-2 0,-3 0 0,3 0 16,1 4-16,-2-1 0,-2 0 15,3-2-15,4-2 0,-2 0 16,0 0-16,2 3 0,2 2 15,-5-2-15,-3-1 0,4 1 16,5 1-16,0 2 0,-1 3 0,1-3 16,2 0-16,-7-2 15,-3-4-15,7 5 0,5 4 16,-6-1-16,-4 0 0,2-3 16,-1-3-16,-2 0 0,-2 0 0,5 3 15,1 2-15,-3-4 0,-4-1 16,-2-2-16,1 0 0,-7 1 15,-2 1-15,-1 3 0,0 1 16,-2-4-16,-3-4 0,-1-1 16,-2 0-16,-7 0 0,-2 1 15,-2-4-15,-1 0 0,-5 3 16,-3 2-16,-4-2 0,-2 1 16,-5-4-16,-5-1 0,-5 4 15,-5 2-15,-9 2 0,-7 0 0,-4-2 16,-3 0-16,-4-2 0</inkml:trace>
  <inkml:trace contextRef="#ctx0" brushRef="#br0" timeOffset="607996.7776">24937 12371 0,'0'0'0,"0"0"0,0 0 16,0 0-16,0 0 0,0 0 0,0 0 16,0 0-16,0 0 0,-28 7 15,28-7-15,-35 22 0,14-6 0,-5 2 16,-2 3-16,-3 5 0,-2 3 16,-9 7-16,1 1 0,-4 7 15,5-3-15,-1 2 0,5-9 16,10-7-16,7-8 0,7-7 15,5-6-15,3-1 0,0-2 16,1 0-16</inkml:trace>
  <inkml:trace contextRef="#ctx0" brushRef="#br0" timeOffset="608151.2097">24820 12570 0,'0'0'15,"0"0"-15,0 0 0,-7 23 16,7-23-16,-11 35 0,3-10 15,-2 2-15,-3 5 0,-4 11 16,-2 5 0,4-5-16,6-5 0,0 1 15,3-9-15,5-10 0,2-7 0,0-3 16,0-2-16,-1-1 0</inkml:trace>
  <inkml:trace contextRef="#ctx0" brushRef="#br0" timeOffset="608563.593">24932 12507 0,'0'0'0,"0"0"0,0 0 16,0 0-16,24-3 0,-24 3 15,33-1 1,-12 1-16,3 0 0,2 0 16,3-1-16,0 1 15,1 1-15,3-1 0,-5 0 0,-5 1 16,-3-1-16,-7 1 0,-4-1 15,-8 3-15,-8 0 0,-6 2 0,-6 2 16,-7 1 0,-6 1-16,-1 2 0,-2 2 0,-3 1 15,6 1-15,6-4 0,4 0 16,4-1-16,7-2 0,7 2 16,5-2-16,12-2 0,11-2 15,8-3-15,6-2 16,-4 0-16,-2 0 0,4-2 15,-2-2-15,-4 1 0,-5 1 0,-5 0 16,-3-1-16,-5 2 0,-3 0 16,-4 1-16,-2 0 15,-3 1-15,2 4 0,-3 2 0,-3 3 16,2-2-16,0 2 0,0 1 16,1 1-16,0 2 0,1-2 0,0-1 15,0-2-15,0-1 0</inkml:trace>
  <inkml:trace contextRef="#ctx0" brushRef="#br0" timeOffset="608746.9839">24912 12747 0,'0'0'0,"0"0"0,0 0 16,0 0-16,0 0 0,34 11 15,-14-7-15,0 0 0,0 0 0,4-1 16,4 0-16,-2 0 0,-1 0 16,1 0-16,-3 0 0,-4-1 15</inkml:trace>
  <inkml:trace contextRef="#ctx0" brushRef="#br0" timeOffset="609046.941">25127 12692 0,'0'0'0,"0"0"16,0 0-16,0 0 0,0 0 0,0 0 16,-6 25-16,6-25 0,-5 24 15,5-24-15,-7 30 0,1-14 16,-1-2-16,-1 1 0,-3-1 16,0-2-16,0 0 0,0-3 15,-2 0-15,2-2 0,1-2 0,2 1 16,1-2-16,1-1 15,1 0-15,4 1 0,3 0 0,4 0 16,2 0-16,7-1 0,5 0 16,2-3-16,2 0 0,10-1 15,4-2-15,-2 0 0,0-1 16,6-3-16,-3-1 0,-8 1 16,-6 1-16,-5 1 0</inkml:trace>
  <inkml:trace contextRef="#ctx0" brushRef="#br0" timeOffset="609214.8426">25450 12582 0,'0'0'0,"0"0"0,0 0 0,0 0 16,0 0-16,-6 26 0,6-26 16,-4 24-16,4-24 0,-1 26 15,1-26-15,2 31 0,1-17 16,0-3-16,0-2 0,1-1 15,-1 0-15,-1-3 0</inkml:trace>
  <inkml:trace contextRef="#ctx0" brushRef="#br0" timeOffset="609464.0977">25717 12462 0,'0'0'0,"0"0"0,-2 22 15,2-22-15,-5 30 0,0-9 0,-3 4 16,-2 7-16,-1 5 0,-2 11 0,1-1 16,0 5-16,1-5 0,1 1 15,2-7-15,0-7 0,2-5 0,0-5 16,1-4-16,-4-6 16,-2-1-16,-1-9 0,-4-3 15,-1-4-15,-2-4 0,0-6 16,1-6-16,0-4 0,1-3 0,2 2 15,3 4-15,2 5 16</inkml:trace>
  <inkml:trace contextRef="#ctx0" brushRef="#br0" timeOffset="609630.9685">25943 12542 0,'0'0'16,"0"0"-16,0 0 0,31 11 0,-19-7 15,0 1-15,-1 1 0,0 1 16,0 1-16,0 2 0,-2 1 16,-1-1-16,-2-3 0,0 0 15</inkml:trace>
  <inkml:trace contextRef="#ctx0" brushRef="#br0" timeOffset="609764.1469">25841 12627 0,'0'0'0,"0"0"0,0 0 15,0 0-15,0 0 0,35 6 16,-35-6-16,43 3 0,-18-4 16,3-1-16,2 0 0,-2-1 0,1-2 15,2 0-15,-5 1 0,-4-1 16</inkml:trace>
  <inkml:trace contextRef="#ctx0" brushRef="#br0" timeOffset="609965.3409">26244 12390 0,'0'0'0,"0"0"0,0 0 0,0 0 15,-3 22-15,3-22 0,-5 29 16,2-12-16,-1 3 0,-2 0 16,0 4-16,-1 0 0,-1-2 0,-1 6 15,2-3-15,0-2 16,3-3-16,-1-6 0,2-5 15,0-2-15,0 0 0,1-1 0</inkml:trace>
  <inkml:trace contextRef="#ctx0" brushRef="#br0" timeOffset="610113.7331">26330 12543 0,'0'0'0,"0"0"0,0 0 16,29-1-16,-29 1 0,36 0 15,-14 1-15,0-1 0,1 1 0,8 1 16,0-2-16,-2 0 0,-2 0 15,-2 1-15,-4 0 16,-4 0-16,-1 0 0,-3-1 16</inkml:trace>
  <inkml:trace contextRef="#ctx0" brushRef="#br0" timeOffset="610330.1806">26544 12371 0,'0'0'0,"0"0"0,0 0 15,0 0-15,0 0 0,0 0 0,-20 26 16,20-26-16,-20 28 0,20-28 16,-20 30-16,12-14 0,1 0 15,3 0-15,2 0 0,5-2 16,1 0-16,5-1 0,4 0 16,6 2-16,2-1 0,2-2 15,2-3-15,-3 0 0,-2-1 0,-3-2 16,-3-1-16,-2 0 15</inkml:trace>
  <inkml:trace contextRef="#ctx0" brushRef="#br0" timeOffset="610513.8863">26326 12619 0,'0'0'16,"0"0"-16,15 13 0,-6-5 15,1 3-15,-1-1 0,-1-2 0,5 7 16,0 1-16,-2 0 16,-2-1-16,-3-2 0,0-2 15,-1-2-15</inkml:trace>
  <inkml:trace contextRef="#ctx0" brushRef="#br0" timeOffset="610813.9275">25942 12810 0,'0'0'0,"0"0"16,0 0-16,0 0 0,0 0 0,0 0 16,40 3-16,-40-3 0,45 2 15,-18 0-15,4 2 0,0-3 16,1 0-16,8-1 16,-2 0-16,-1 3 0,-2 0 0,-1 0 15,-8 0-15,-7 0 0,-3-1 16,-11-1-16,-7 1 0,-4-1 15,-5 2-15,-9 1 0,-8 3 16,-2 0-16,-3-1 0,-12 5 16,-4 2-16,1 0 0,2 1 0,-8 3 15,2 1-15,6-2 0,5 0 16,2-1-16,8-4 0,8-5 16,7-3-16,4-1 0,3 0 15,2-1-15</inkml:trace>
  <inkml:trace contextRef="#ctx0" brushRef="#br0" timeOffset="611180.6612">26224 12904 0,'0'0'0,"0"0"15,0 0-15,0 0 0,0 0 16,-1 32-16,1-32 0,-9 26 0,9-26 16,-13 32-16,6-15 0,3 1 15,3 0-15,2-3 16,3 0-16,4-3 0,3-1 0,10-1 15,6-2-15,1-3 0,3-2 16,2-4-16,3-3 16,-3-3-16,-3 0 0,1-4 15,-5-2-15,-8 1 0,-3 1 0,-9-2 16,-6-2-16,-5 1 16,-4 1-16,-9 1 0,-6 0 0,-1 4 15,-2 5-15,0 1 16,-2 2-16,4 1 0,2 2 0,1 4 15,4 0-15,8 4 0,6 3 0,9 0 16,8 4-16,6 1 16,4 1-16,9-1 15,7 1-15,5 0 0,5 1 16,3-1-16,-8-4 0,5-3 16,-5-6-16,-11-7 0,-8-5 0,-6 1 15,-5 1-15,-2 1 0</inkml:trace>
  <inkml:trace contextRef="#ctx0" brushRef="#br0" timeOffset="611431.9934">27207 12700 0,'0'0'0,"0"0"16,0 0-16,0 0 15,-4 21-15,4-21 0,-16 30 0,4-12 16,-2-1-16,-3 6 0,-4 2 16,0-1-16,0-2 0,-8 5 15,1-1-15,-2 1 0,4-4 0,3-5 16,2-4-16,3-7 16,1-4-16,4 0 0,2-1 15,2 0-15</inkml:trace>
  <inkml:trace contextRef="#ctx0" brushRef="#br0" timeOffset="611580.3465">27041 12927 0,'0'0'16,"0"0"-16,0 0 0,12 17 0,-12-17 15,12 18-15,-12-18 0,16 21 0,-8-6 16,-1 1-16,2 0 16,0 1-16,1-3 0,0 0 0,0-5 15,3 1-15,1-3 0,-2-1 16,-2-2-16,-1 0 0</inkml:trace>
  <inkml:trace contextRef="#ctx0" brushRef="#br0" timeOffset="611780.5537">27577 12789 0,'0'0'0,"0"0"0,0 0 0,-10 21 0,10-21 16,-20 27-1,1-8-15,0 3 0,-3 1 16,-8 9-16,0 0 0,0-1 0,0-2 16,-1 3-16,3-5 15,4-3-15,4-3 0,3-4 16,4-4-16,2-2 0</inkml:trace>
  <inkml:trace contextRef="#ctx0" brushRef="#br0" timeOffset="611931.3017">27479 13070 0,'0'0'0,"0"0"0,0 0 16,12 22-16,-12-22 0,8 22 15,-5-11-15,0 2 0,1 0 16,-1 1-16,0 1 0,1-4 0,0-3 16,-1-1-16,1-1 0,-2 0 15</inkml:trace>
  <inkml:trace contextRef="#ctx0" brushRef="#br0" timeOffset="612380.1962">28116 12576 0,'0'0'0,"0"0"15,0 0-15,0 0 0,0 0 0,-11 22 16,11-22-1,-28 23-15,12-10 0,-2 3 0,-2 0 16,3 1-16,0 0 0,0 1 16,2 0-1,10-1-15,8-1 0,4-4 0,3-3 16,8-1-16,9-2 0,0 0 0,2-1 16,13-2-16,3-2 15,-3 1-15,-2 0 0,6 0 0,-1-1 16,-7 2-16,-7 2 0,-5 1 15,-4 1-15,-4 3 0,-5 2 0,-4 5 16,-4 5-16,-1 1 16,-4 2-16,-3 9 0,-1 6 15,-3-2-15,0-1 0,-1 1 16,-1 3-16,0-6 0,-1-4 0,2 3 16,0-1-16,0-6 0,2-4 15,-2-3-15,1-1 0,2-7 16,0-4-16,-2-3 0,-4-3 15,-3-3-15,0-2 0,-6-10 16,-4-7-16,3 1 0,0 0 0,0 1 16,6 3-16,2 5 15</inkml:trace>
  <inkml:trace contextRef="#ctx0" brushRef="#br0" timeOffset="612546.6939">27859 12947 0,'0'0'15,"0"0"-15,0 0 0,0 0 0,5 23 16,-5-23-16,3 24 0,-3-24 16,2 33-16,-2-14 15,0 0-15,0 0 0,1-2 0,-1-3 16,0-3-16,1-3 0,0-2 0,1-1 16,-1-2-16,0 1 15</inkml:trace>
  <inkml:trace contextRef="#ctx0" brushRef="#br0" timeOffset="612816.4354">27868 12978 0,'0'0'0,"0"0"0,0 0 0,0 0 0,0 0 16,25-13-16,-25 13 0,32-3 15,-32 3-15,42 2 0,-18 0 16,1 3-16,-2-1 0,0 1 16,-1-2-16,5 3 0,-4-1 0,-6 0 15,-3 1 1,-8 2-16,-6 2 0,-5 1 0,-6 2 15,-6-3-15,-4 1 0,-3-1 16,-3-1-16,2 0 16,1 0-16,0-2 0,4 0 0,4-1 15,4 2-15,7-4 0,5 1 16,8-1-16,8-2 0,5 1 16,6-1-16,11 1 0,2-1 0,5-1 15,3-2-15,-1 1 0,-11 0 16,-8 0-16</inkml:trace>
  <inkml:trace contextRef="#ctx0" brushRef="#br0" timeOffset="612984.8135">28815 13012 0,'0'0'0,"0"0"16,0 0-16,0 0 0,0 0 0,23 16 15,-23-16-15,0 0 0,24 20 16,-24-20-16,0 0 16,20 17-16</inkml:trace>
  <inkml:trace contextRef="#ctx0" brushRef="#br0" timeOffset="613130.6536">28719 13186 0,'0'0'16,"0"0"-16,0 0 0,0 0 15,21 17-15,-21-17 0,19 13 0,-19-13 16,26 15-16,-11-10 16,0 0-16,-2 0 0,-1-3 0,-2 1 15</inkml:trace>
  <inkml:trace contextRef="#ctx0" brushRef="#br0" timeOffset="613363.7519">29529 12543 0,'0'0'0,"0"0"0,0 0 15,0 0-15,0 0 0,6 32 16,-6-32-16,-3 33 0,-1-14 15,0 0-15,0 1 0,-1-3 16,2-2-16,-1-1 0</inkml:trace>
  <inkml:trace contextRef="#ctx0" brushRef="#br0" timeOffset="613563.7854">29516 12725 0,'0'0'15,"0"0"-15,0 0 0,27 3 0,-27-3 16,29 0-16,-9 1 0,2-1 16,1 1-16,8 1 15,1 0-15,-2 1 0,-2 2 16,-5 1-16,-3 0 0,-7 2 0,-4 0 16,-7 1-16,-5 1 15,-1-1-15,2-2 0,0 0 0</inkml:trace>
  <inkml:trace contextRef="#ctx0" brushRef="#br0" timeOffset="613780.6881">29322 12912 0,'0'0'0,"0"0"16,0 0-16,0 0 0,0 0 0,0 0 15,0 0-15,33 4 16,-33-4-16,47 1 0,-17 0 0,3 2 16,3 0-16,10 1 0,0 1 15,-4 0-15,-2 0 0,3 2 16,-4-2-16,-9 0 0,-4-2 15,-10 0-15,-6 1 0,-11 1 16,-8 2-16,-6 0 0,-7-1 16,-5-1-16,-2-1 0,-4-1 15,-4-1-15,7 1 0,6-1 16,4-1-16</inkml:trace>
  <inkml:trace contextRef="#ctx0" brushRef="#br0" timeOffset="613980.3134">29290 12972 0,'0'0'0,"0"0"16,0 0-16,-8 26 0,8-26 0,-11 33 15,3-11-15,-2 2 16,0 4-16,-3 8 0,-2 3 0,3-1 16,1-2-16,0 4 0,1-4 15,2-4-15,2-4 0,0-4 16,2-5-16,-1-4 15,1-3-15,1-7 0,1-4 0,-1-1 16,3 0-16,-2 0 0</inkml:trace>
  <inkml:trace contextRef="#ctx0" brushRef="#br0" timeOffset="614130.6656">29292 13174 0,'0'0'0,"0"0"16,24-2-16,-7 1 0,4-1 0,11 1 15,4 1-15,2-3 0,1 0 16,10-1 0,3 1-16,-10 0 0,-8 1 15,-6 0-15</inkml:trace>
  <inkml:trace contextRef="#ctx0" brushRef="#br0" timeOffset="614347.3671">29510 12986 0,'0'0'0,"0"0"0,0 0 0,0 0 0,-13 18 15,13-18-15,0 0 0,8 26 16,-8-26-16,21 23 0,-4-11 16,5 0-16,3-1 0,10 1 15,3-1-15,-3-1 0,-2-2 0,6 0 16,-4 0-16,-6-3 15,-5 0-15,-5-1 0</inkml:trace>
  <inkml:trace contextRef="#ctx0" brushRef="#br0" timeOffset="614547.328">29453 13143 0,'0'0'0,"0"0"16,0 0-16,0 0 0,0 0 0,9 31 15,-9-31-15,2 24 16,-1-10-16,1 1 0,-2 2 0,0 0 16,0 0-16,0 1 15,0 0-15,1-4 0,0-2 0,0 2 32,0-3-32,0-1 0</inkml:trace>
  <inkml:trace contextRef="#ctx0" brushRef="#br0" timeOffset="614747.4866">29612 13212 0,'0'0'0,"0"0"15,0 0-15,0 0 0,5 28 16,-5-28-16,-2 25 0,2-25 16,-3 33-16,1-13 15,1 1-15,0-1 0,0-2 16,-2 3-16,1-2 0,-3-3 0,-2-2 15,-1-4-15,1-7 16,-4-4-16,-2-3 0,4 1 0,0 1 16,1-1-16</inkml:trace>
  <inkml:trace contextRef="#ctx0" brushRef="#br0" timeOffset="615047.6441">29312 13314 0,'0'0'16,"0"0"-16,0 0 0,0 0 0,0 0 16,0 0-16,0 0 15,0 0-15,0 0 0,22-13 16,-22 13-16,41 0 0,-16 2 0,5 0 15,4 1-15,1 0 0,-1 1 16,8 1-16,-3 2 0,5 2 16,-4 1-16,-9-2 0,-7 0 15,-9 1-15,-9-1 0,-14 3 16,-10 0 0,-15 1-16,-11 1 0,3-2 0,3-2 15,-9-1-15,-2 0 0,6 0 0,5-1 16,1 1-16,9-1 15,10-2-15,5-2 0,7 2 16,9 2-16,9-1 0,8 2 0,10-1 16,10 1-16,4-1 0,4 0 15,6-2-15,5-1 16,7-1-16,-3-2 0,-3-1 0,-3-3 16,-9 0-16,-12 2 0,-11-1 15</inkml:trace>
  <inkml:trace contextRef="#ctx0" brushRef="#br0" timeOffset="615263.7007">29968 13168 0,'0'0'0,"0"0"0,0 0 15,37-2-15,-37 2 0,40 0 16,-12 2-16,2-1 0,2 1 0,12 1 15,1 0-15,8 2 0,-3-1 16,-7 0-16,-4-1 0,-7-3 16,-5-2-16,-2 0 15,-5 0-15,-5 1 0</inkml:trace>
  <inkml:trace contextRef="#ctx0" brushRef="#br0" timeOffset="615648.936">30338 12862 0,'0'0'0,"0"0"16,0 0-16,0 0 0,0 0 0,8 24 15,-8-24-15,1 26 0,-1-26 16,-5 41-16,2-11 0,-2 2 16,0 4-16,-3 11 0,0 3 15,3-2-15,0-1 0,1 5 16,0-6-16,0-5 0,2-5 0,0 1 15,-1-5-15,-1-7 0,1-6 16,-7-6-16,-4-3 16,-1-9-16,-2-2 0,-3-6 0,-2-4 15,-2-2-15,-3-1 0,2-4 16,0-1-16,3-1 0,3 2 16,0 0-16,4 4 0,4 3 15,4 2-15,5 1 0,4 0 16,9 2-16,8 0 0,9 3 15,9 2-15,3-1 16,4 0-16,10 0 0,0 3 0,-3 1 16,-2 1-16,1-4 0,-4-2 15,-12 1-15,-9 1 0,-6-1 16</inkml:trace>
  <inkml:trace contextRef="#ctx0" brushRef="#br0" timeOffset="615980.3758">30473 13289 0,'0'0'0,"0"0"0,0 0 16,0 0-16,0 0 0,3 32 15,-3-32-15,4 27 16,-4-27-16,7 31 0,-2-17 0,0-1 16,1-1-16,1-3 0,-1 0 15,2-3-15,1-2 16,-2 0-16,1-2 0,-1-3 0,-1-3 15,0-2-15,-2-1 0,1-3 16,-1-1-16,-1-1 0,0 2 16,0-2-16,-1 4 0,0-1 15,1 3-15,-1 3 0,0 1 16,0 4-16,1 1 0,1 2 16,-1 5-16,0-2 0,1 2 0,-1 2 15,1 0-15,1-2 0,-1-1 16,4 2-16,1-3 15,0-2-15,-2-4 0,0 1 16,-2-1-16,0-1 0</inkml:trace>
  <inkml:trace contextRef="#ctx0" brushRef="#br0" timeOffset="616196.8527">30962 13100 0,'0'0'0,"0"0"15,0 0-15,-6 26 0,6-26 0,-15 28 16,-1-4-16,-1 0 0,-2 2 0,-9 11 16,-3 5-16,-5 6 15,2-2-15,-5 6 0,4-1 16,4-8-16,3-4 0,0-2 16,2-7-16,7-7 0,2-6 0,6-15 15,4-10 1,3 3-16,1 0 0,-1 2 0</inkml:trace>
  <inkml:trace contextRef="#ctx0" brushRef="#br0" timeOffset="616364.301">30744 13540 0,'0'0'0,"0"0"0,0 0 16,9 28-16,-6-14 0,2 1 15,0 3-15,2 1 0,1 1 16,3 3-16,1-4 0,0-1 0,0-3 15,-1-3-15,0-3 16,-1-5-16,-1-4 0,-1 0 0,-2 0 16,0 0-16</inkml:trace>
  <inkml:trace contextRef="#ctx0" brushRef="#br0" timeOffset="616597.0394">31285 13154 0,'0'0'0,"0"0"16,0 0-16,0 0 0,0 0 15,-4 29-15,4-29 0,-13 33 16,3-13-16,-3 4 0,-4 4 16,1 0-16,-2 1 15,-5 10-15,-1 0 0,3-5 0,2-5 16,0 0-16,3-5 0,4-5 15,4-4-15,1-3 0,2-2 0,0-2 16</inkml:trace>
  <inkml:trace contextRef="#ctx0" brushRef="#br0" timeOffset="616764.4576">31194 13505 0,'0'0'0,"0"0"16,0 0-16,0 0 0,19 22 0,-19-22 15,10 22-15,-6-11 0,1 0 16,-1 0-16,0 1 0,1-1 16,-2 0-16,0-3 0,1-4 15,-1 0-15,-1-2 0,0 1 16</inkml:trace>
  <inkml:trace contextRef="#ctx0" brushRef="#br0" timeOffset="617047.2965">31574 13169 0,'0'0'0,"0"0"0,0 0 15,0 0-15,0 0 0,-5 25 16,5-25-16,-12 27 0,12-27 0,-19 33 15,6-11-15,-1 1 16,0 2-16,0 1 0,-1 1 16,-4 8-16,1-4 0,-3 3 0,2-5 15,3-4-15,1-4 0,0-4 16,2-2-16,2-3 0,2-3 16,1 0-16,3-2 0,0-2 0</inkml:trace>
  <inkml:trace contextRef="#ctx0" brushRef="#br0" timeOffset="617236.3431">31447 13390 0,'0'0'0,"0"0"16,0 0-16,0 0 0,0 0 0,0 0 16</inkml:trace>
  <inkml:trace contextRef="#ctx0" brushRef="#br0" timeOffset="618098.7447">31032 12938 0,'0'0'0,"0"0"16,0 0-16,0 0 0,0 0 0,0 0 15,14 20-15,-14-20 0,16 16 16,-16-16-16,24 21 15,-12-11-15,0 0 0,-2-1 0,-1-1 16,-1-1-16</inkml:trace>
  <inkml:trace contextRef="#ctx0" brushRef="#br0" timeOffset="618414.2085">30952 13169 0,'0'0'0,"0"0"0,0 0 0,0 0 15,23 2-15,-23-2 0,22 5 16,-22-5-16,24 7 0,-24-7 16,24 12-16,-14-5 0,-1 0 15,-3 3-15,-3 1 0,-3 0 16,-3 2-16,-5 4 0,-3 2 16,-2 1-16,-2 2 0,-2 4 15,0 1-15,3-2 0,1 0 0,2 5 16,3-2-16,3-4 0,4-2 15,8-3-15,5-2 0,5-5 16,2-2-16,5-3 0,2-2 16,2-3-16,1-4 0,1-5 15,1-3-15,-2-6 0,-2-5 16,-1 2-16,-7 4 0,-3 4 0</inkml:trace>
  <inkml:trace contextRef="#ctx0" brushRef="#br0" timeOffset="618697.3289">31368 12915 0,'0'0'0,"0"0"0,0 0 15,0 0-15,0 0 0,32-4 16,-32 4-16,28 6 0,-28-6 0,30 9 16,-14-3-16,0 1 15,-2 0-15,0 0 0,1 0 16,-3 0-16,-1-1 0,-4 0 15,0-1-15,-3 3 0,0 2 0,-4 0 16,-2 1 0,-4 3-16,-3 3 0,-1-1 0,0-1 15,-5 6-15,-2 2 16,2-1-16,1-2 0,0 1 0,3 0 16,0-3-16,1-2 0,-2-1 15,0-4-15,3-5 0,3-3 0,0 1 16,1-2-16,0-1 0</inkml:trace>
  <inkml:trace contextRef="#ctx0" brushRef="#br0" timeOffset="619049.9455">31191 13139 0,'0'0'0,"0"0"0,0 0 16,0 0-16,0 0 0,0 0 16,35-3-16,-35 3 0,35-2 15,-10 4-15,4 1 0,1-1 16,1 2-16,9 0 0,-2 1 15,-1 2-15,-3-2 0,3 3 16,-4 0-16,-5 0 0,-6-1 0,-8 4 16,-5 3-16,-7-2 0,-5-2 15,-7 0-15,-6 1 0,-5 0 16,-4-1-16,-9 1 0,-3 0 16,-3 0-16,-1-1 0,-7 2 15,0 0-15,6-3 0,5 1 0,6-4 16,6 1-16,5-4 15,5-2-15,7 2 0,4 1 16,10 0-16,7-2 0,10 1 16,10 0-16,1 0 0,-1-1 0,12 0 15,4-2-15,-2 1 16,-3 1-16,4 0 0,-4-1 0,-7-1 16,-6 0-16,-8-1 0,-6 0 15,-3 1-15</inkml:trace>
  <inkml:trace contextRef="#ctx0" brushRef="#br0" timeOffset="619363.7762">31351 13492 0,'0'0'0,"0"0"0,0 0 0,-21 12 16,21-12-16,-20 14 0,10-5 16,-1 3-16,0 0 0,1 1 15,0-1-15,5 1 0,2-1 16,6-1-16,2 1 0,5-2 0,4-2 15,9-1-15,5-3 16,1-2-16,0-3 0,0-1 16,-1-2-16,0-2 0,-3 0 0,-7-2 15,-3-2-15,-6-3 0,-5 0 16,-6 0-16,-6 1 0,-4-1 16,-4 0-16,-4 2 15,-5 2-15,1 1 0,0 2 0,2 2 16,2 2-16,3 0 0,4 0 0,9 2 31,7 1-31,0 0 0,-1 0 16,1 0-16</inkml:trace>
  <inkml:trace contextRef="#ctx0" brushRef="#br0" timeOffset="619663.5752">32007 13010 0,'0'0'0,"0"0"0,0 0 16,0 0-16,0 0 0,0 0 16,-26 2-16,26-2 0,0 0 0,-25 14 15,25-14-15,-14 15 16,14-15-16,-9 20 0,8-10 15,2 0-15,2 1 0,5 1 0,4-2 16,0-1-16,1 1 0,3 0 16,1 0-16,4 1 0,-2-1 15,0-2-15,-2 1 0,-2-2 16,-5-2-16,-1 0 0,-2-2 16,-1 0-16</inkml:trace>
  <inkml:trace contextRef="#ctx0" brushRef="#br0" timeOffset="619830.2343">31791 13283 0,'0'0'15,"0"0"-15,0 0 0,21 13 0,-21-13 16,23 9-16,-8-2 0,3 0 16,0 0-16,2 0 0,1 0 15,2-1-15,-3-3 0,-3 0 16,-3-1-16,-2 0 0</inkml:trace>
  <inkml:trace contextRef="#ctx0" brushRef="#br0" timeOffset="620183.7101">31734 13454 0,'0'0'0,"0"0"0,0 0 16,0 0-16,0 0 0,28 16 15,-28-16-15,34 9 0,-14-4 16,1 0-16,2 0 0,0 2 15,-1 0-15,4 1 0,-4 2 16,-5-2-16,-2 1 0,-5 3 16,-4 0-16,-5 0 0,-4-2 0,-7 2 15,-5 1-15,-1-1 0,1 1 16,-2-1-16,-2 1 0,1-1 16,-2-1-16,0 3 0,3 1 15,5-4-15,4-2 0,6-1 16,7 2-16,4-2 0,3-1 15,5 2-15,5-1 16,4-1-16,1-3 0,9 2 16,-1 0-16,-3-1 0,-3 0 0,-3-2 15,-2-2-15,-5 1 0,-4-1 16,-4 0-16,-4 1 0,-7-2 16,-7-6-16,-8 1 0,-7 1 15,4-1-15,4 2 0,2 1 16</inkml:trace>
  <inkml:trace contextRef="#ctx0" brushRef="#br0" timeOffset="696702.9308">2026 12762 0,'0'0'0,"0"0"16,0 0-16,0 0 0,0 0 0,0 0 16,0 0-16,0 0 0,22-7 15,-22 7-15,0 0 0,22-3 16,-22 3-16,0 0 0,33-2 16,-17 3-16,0 0 0,5 0 15,1 0-15,0 2 0,4-1 0,8 0 16,5 0-16,-2 0 15,2-1-15,11 2 0,4-2 16,-1-1-16,-4 0 0,14 1 16,3 1-16,-3-1 0,-4 0 0,11-1 15,-1-1-15,-7 0 0,-4 1 16,16 0-16,4 1 0,-14 0 16,-6-1-16,35 1 0,2 1 15,-17 1-15,-8 0 0,6-1 16,4-2-16,-8 0 0,-6-1 0,7 1 15,6 1-15,-9-1 0,-6-1 16,11 2-16,4 1 16,-7-1-16,-7-3 0,10 3 0,7 1 15,-10-3-15,-6-1 0,8-2 16,8-1-16,-9 2 0,-7 0 16,13 2-16,9 1 0,-9-1 15,-7 0-15,11-4 0,10 0 16,-14 1-16,-8 0 0,12 0 15,11 1-15,-14 0 0,-5 1 0,10-3 16,7-1-16,-13 4 0,-7 6 16,14-2-16,10-4 15,-16 0-15,-10-4 0,12 5 0,10 1 16,-13 1-16,-8 1 0,10 0 16,8 2-16,-8-1 0,-3 0 0,12 2 15,5-1-15,-11 0 16,-6 0-16,14 3 0,12 2 15,-16-3-15,-11-2 0,13-1 16,8-1-16,-7 1 0,-5 1 0,8 3 16,5 2-16,-12-3 0,-9-1 15,16-2-15,11-3 0,-12 1 16,-7-1-16,9 1 0,8-1 16,-13 3-16,-8-1 0,9-2 15,6-2-15,-8 1 0,-9 1 0,9-4 16,7-2-16,-13 3 0,-8 1 15,12 1-15,9 2 16,-13-1-16,-8-2 0,12-2 16,9 0-16,-14 2 0,-8 3 0,8 0 15,5-1-15,-7-1 0,-5 0 16,11-1-16,9-1 0,-11 2 16,-8 0-16,9 0 0,5 0 15,-10 0-15,-9 2 0,12-2 16,9 0-16,-12 0 0,-7 0 0,11 0 15,7 0-15,-12-2 0,-6-1 16,9 3-16,6 2 16,-11-2-16,-6-2 0,9 3 0,7 0 15,-12 0-15,-7 0 0,3-1 16,5-1-16,-6 2 0,-5 2 0,5-1 16,5 1-16,-9 0 15,-5 0-15,6-3 0,5 0 16,-11 3-16,-7 1 0,8-4 15,7-3-15,-6 0 0,-5 1 0,8-1 16,6 3-16,-9-2 0,-6 1 16,6 1-16,3 1 15,-5-1-15,-5-1 0,7 1 0,4 0 16,-10-2-16,-6-1 0,7-1 16,6-1-16,-5 3 0,-4 1 0,8 1 15,4 1-15,-9 2 16,-5 0-16,8-3 0,5-1 15,-6 1-15,-4 0 0,8 4 16,6 2-16,-9-4 0,-8-3 0,9 1 16,6 0-16,-5 3 0,-5 2 15,9 0-15,2 3 0,-11-3 16,-6-1-16,7-2 16,5 0-16,-5-1 0,-4 0 0,9 1 15,5 1-15,-10-2 0,-5-1 16,5 3-16,3 3 0,-5-4 15,-4-1-15,5-1 0,5-2 16,-9 3-16,-6 1 0,10-2 16,6 0-16,-7 2 0,-4 2 0,5-1 15,5-1-15,-7-2 0,-4-1 16,8 0-16,5 5 0,-8 0 16,-4 2-16,7-1 0,5-1 15,-7-1-15,-4-3 0,9 3 16,4 1-16,-10-2 0,-6 0 0,9 1 15,6 2-15,-6 0 0,-3-1 16,7 1-16,5-1 16,-10 0-16,-9 0 0,10-2 0,6-1 15,-4 0-15,-4 0 0,6 1 16,5 0-16,-10-2 0,-7 0 16,8 0-16,6 1 0,-4 0 15,-4-2-15,7 1 0,5 0 16,-11-1-16,-9-1 0,12-1 15,7 0-15,-6 2 0,-5 1 0,7-1 16,5-3-16,-7 3 16,-4 0-16,4-1 0,5 1 0,-10 1 15,-5 1-15,7-3 16,5-1-16,-7 2 0,-5 0 0,5 0 16,5-1-16,-6 1 0,-6 0 0,10 0 15,4 1-15,-11 2 16,-8 4-16,8-3 0,6 1 15,-5-4-15,-3-1 0,6 4 16,5 0-16,-8-3 0,-4-4 0,7 5 16,5 2-16,-5 0 0,-6-4 15,7-1-15,4-3 0,-7 3 16,-3 0-16,7 1 0,6 0 16,-10-2-16,-6-3 0,9 2 15,5 2-15,-6 1 0,-4 1 0,6-3 16,3-3-16,-7 1 0,-5 1 15,9 2-15,9 0 16,-11 0-16,-5-1 0,5-2 16,6 0-16,-10 1 0,-6 1 0,8 0 15,5-2-15,-6 2 0,-5 1 16,8-2-16,5-1 0,-9 4 16,-6 1-16,6-3 0,5-1 15,-6 0-15,-4 0 0,6 3 16,4 1-16,-10 1 0,-6 0 0,8-1 15,5-4-15,-7 3 16,-5 2-16,10-4 0,6-1 16,-2 0-16,-2 1 0,-2 3 15,0 3-15,-3-1 0,-4 0 0,2-1 16,-1-1-16,1 2 0,-1 0 16,1-5-16,-1-3 0,-3 6 15,-2 6-15,-2-2 0,0-2 16,-3-2-16,-3-2 0,1 1 15,2-3-15,-5 5 0,-3 1 0,-1-2 16,0 0-16,-16-3 16,2 0-16,-1 0 0,0 2 15,-1 1-15,2-2 0,-5 2 0,-2 0 16,-2 1-16,-2 1 0,0-2 16,-1 1-16,-3 0 0,-2 1 15,-6 0-15,-3 0 0,2 0 16,2 0-16,0-1 0</inkml:trace>
  <inkml:trace contextRef="#ctx0" brushRef="#br0" timeOffset="708887.0361">15947 12393 0,'0'0'0,"0"0"16,0 0-16,0 0 0,2 22 0,-2-22 15,0 0-15,7 18 0,-7-18 16,0 0-16,10 19 0,-10-19 16,0 0-16,6 19 0,-6-19 15,4 14-15,-3-8 0,0 1 16,0 1-16,-1 0 0,0-1 0,-1 0 15,0 0-15,-1 1 16,-2 0-16,1-1 0,1-1 16,-1 0-16,-2 0 0,0-3 15,-2-1 1,-1 0-16,1 2 0,-1-3 0,0 1 16,0-2-16,0 0 15,-1 0-15,1-1 0,-1 0 16,-1 0-16,1-3 0,3 0 15,-2-1-15,0 1 16,2-1-16,0 2 0,1 0 0,0-1 16,1-1-16,0-3 15,0 3-15,2 2 0,2 0 0,2 0 16,0-2-16,0 1 0,1-1 16,1 1-1,1-1-15,-1 2 0,2-1 0,-1 2 16,1-2-16,0 1 0,1 0 15,-1 2-15,1 0 0,0 0 0,-1 0 16,2 1-16,-1 0 0,-2 0 16,2 0-16,-1 1 0,0-1 15,-2 1-15,1 0 0</inkml:trace>
  <inkml:trace contextRef="#ctx0" brushRef="#br0" timeOffset="723133.6015">5630 13483 0,'0'0'0,"0"0"0,0 0 0,0 0 16,0 0-16,0 0 0,0 0 16,0 0-16,0 0 15,0 0-15,0 0 0,0 0 16,0 0-16,21 11 15,-21-11-15,0 0 16,30 13-16,-30-13 0,29 8 0,-13-5 0,1 1 16,1 0-16,2-3 0,2 0 15,4-1-15,-2-1 0,0 0 16,9-3-16,-1 1 0,0-1 16,-1-1-16,5-1 0,1 0 15,-2-1-15,-1 1 0,-2 0 16,-1 0-16,-1 3 0,-3 1 0,3-1 15,1 2-15,-3 2 16,-3 0-16,-2 3 0,1-1 16,-2 1-16,0 2 0,4 0 0,-1 1 15,1-2-15,-3 2 16,4-3-16,5-2 0,-1-1 16,-2-1-16,-3 0 0,2 0 0,2-1 15,3-3-15,2 0 0,-1 0 16,0-1-16,2-2 0,1-3 15,4 0 1,4 2-16,0 3 0,-7 0 16,-6 0-16,-4 4 0,0 1 0,-1 2 15,1 4-15,2-1 16,-2 2-16,-4-1 0,-3 1 16,1 0-16,0 3 0,1-4 0,4 0 15,-1 0-15,1-1 0,2 1 16,1-2-16,1-1 0,1 0 15,-2-2-15,2-1 0,0-1 16,4-1-16,-4 0 0,-3-1 16,2 1-16,2-2 0,-1 0 15,-1-1-15,0 0 0,0-1 16,-1 2-16,-1-1 0,1 2 0,0 3 16,-2 1-16,-3 4 0,7 1 15,4 2 1,1 1-16,-2 2 0,-2-2 15,-3-1-15,1 1 0,1 1 16,-4-3-16,-1-1 0,7-1 16,6 0-16,-4-3 0,-1-2 15,10-1-15,4-1 16,-7-2-16,1-1 0,-6 1 16,-1 1-16,1-3 0,-2-5 15,-5 5-15,-2 2 0,0 2 16,3 2-16,-5 1 0,-4-1 0,0 2 15,0 1-15,-7 0 0,2 2 16,3-1-16,3 1 16,-3 1-16,-2 2 0,2 0 0,2 0 15,-1-2-15,-1 0 0,4-2 16,5 0-16,-2-2 0,1 0 16,5-2-16,5-1 15,-6 0-15,-5-1 0,4 1 0,3-2 16,-1-1-16,-1-2 0,3-1 15,4-2 1,0 0-16,-2 0 0,-5 1 0,-4 3 16,6 0-16,1 2 0,-8 3 15,-3 1-15,-1 1 0,0 0 16,-2 1-16,-2-1 0,3 1 16,3 1-16,-2 1 0,-2-1 0,0 2 15,0 1-15,-1-1 16,0-1-16,5-3 0,5-2 15,-6 1-15,-1-1 0,12-1 16,2-1 0,-6-1-16,0-1 0,0 0 0,-4-2 15,2 0-15,2-1 0,-4 1 16,-2 1-16,-1 0 0,0 0 16,-3 1-16,-2 2 0,1 1 15,1 1-15,-5 1 0,0 1 0,-2 0 16,0-1-16,-2 0 0,0 0 15,3 2-15,1 1 16,2-1-16,1-1 0,2 1 16,1 1-16,-1-3 0,0 0 0,3 0 15,3 0-15,-1-2 0,-1 0 0,3-1 16,0 0-16,1-2 16,0 0-16,-1 0 0,1 0 15,-1 0-15,-3-1 0,8-2 16,1 0-16,-6 1 0,-5 2 0,0 1 15,0-1-15,-4 3 0,0 1 16,4 0-16,0 2 16,-5 0-16,-3 1 0,1 0 0,-1 1 15,0 0-15,1 0 0,4 1 16,4 1-16,-2-1 0,-1-2 0,2 0 16,2 1-16,2-2 15,0-1-15,2 0 0,1 0 16,0-2-16,-2 0 0,9-2 15,0 2-15,-4-4 0,-3 0 0,3 0 16,2 0-16,-3 0 0,-3-1 16,0 0-16,-1 0 0,0 3 15,-1 0-15,0 3 0,-2 0 16,-3 1-16,-2 1 0,0 1 16,0 2-16,0 0 0,-2 0 0,2 0 15,1 2-15,-4-1 0,-2 1 16,4-1-16,2-1 15,1-1-15,0-1 0,1 1 0,2 0 16,1-1-16,-1-1 0,3-2 16,2-2-16,-4-1 0,-2 1 15,7-3-15,1-2 0,-2 0 16,-1 0-16,-2-1 0,0 1 16,-5 0-16,-3 0 0,2 1 15,3 2-15,-9 2 0,-2 2 0,0-1 16,1 1-16,-2 0 0,-1 1 15,0 1-15,0 0 16,-1 0-16,-1-1 0,1 0 0,2 0 16,-2 1-16,1 1 0,3 0 15,2-2-15,1 0 0,0-1 16,0 0-16,1-1 0,-1 0 16,1-1-16,3 0 0,3-1 15,-2-1-15,-2 1 0,6-2 16,0 0-16,-1 2 0,0-1 0,-2 1 15,0 0-15,-3 1 0,-3 0 16,1 3-16,0 3 0,-3 1 16,-2 2-16,-2-1 0,-2-2 15,-1 0-15</inkml:trace>
  <inkml:trace contextRef="#ctx0" brushRef="#br0" timeOffset="746950.3379">10059 13752 0,'0'0'0,"0"0"16,0 0-16,0 0 0,0 0 0,0 0 15,30 12-15,-30-12 16,34 5-16,-9-5 0,7 0 15,6-3-15,5 1 16,-3-3-16,-2 0 0,14-2 16,12-1-16,-8-1 0,-7 2 0,8-2 15,-4-1-15,-13 3 16,-8 2-16,-10 0 16,-7 0-16,-12 0 0,-7 3 0,1 0 15,1 1-15,0 0 0</inkml:trace>
  <inkml:trace contextRef="#ctx0" brushRef="#br0" timeOffset="747116.5715">10358 13762 0,'0'0'0,"0"0"15,0 0-15,0 0 0,0 0 0,-11 19 16,11-19-16,-7 25 16,4-9-16,-1 3 0,1 3 15,0 2-15,1 3 0,-1 6 16,1 1-16,1 0 0,1-2 0,1-3 15,1-3-15,3 1 0,0-6 16,0-4-16,-2-3 0,0-2 16</inkml:trace>
  <inkml:trace contextRef="#ctx0" brushRef="#br0" timeOffset="747350.1859">10631 13816 0,'0'0'0,"0"0"16,0 0-16,0 0 0,-7 32 16,7-32-16,-6 39 0,1-14 15,1 2-15,0 5 0,-1 5 16,0 9-16,0 0 0,1 6 16,-2-2-16,2-4 0,1-5 15,-2 4-15,1-5 0,-1-8 16,1-6-16,-2-5 0,1-2 0,-2-9 15,0-5-15,1 1 16,2-4-16,-1 1 0</inkml:trace>
  <inkml:trace contextRef="#ctx0" brushRef="#br0" timeOffset="747567.0572">10364 13950 0,'0'0'0,"0"0"15,0 0-15,0 0 0,0 0 0,0 0 16,0 0-16,29 5 16,-29-5-16,25 5 0,-25-5 15,29 6-15,-15-2 16,1-1-16,-1 0 0,0 1 0,1-1 16,-3 1-16,-1-2 0,-1-1 15,-3 1-15,1 0 0</inkml:trace>
  <inkml:trace contextRef="#ctx0" brushRef="#br0" timeOffset="747750.6101">10250 14092 0,'0'0'0,"0"0"16,0 0-16,0 0 0,0 0 0,0 0 16,25 8-16,-25-8 0,25 6 15,-25-6-15,40 8 0,-18-6 16,0 0-16,1-1 0,1 1 15,1-2-15,-1 0 0,6 1 16,-3 2-16,-5-1 0,-4 1 0,-3-2 16,-2 1-16,-2-1 15</inkml:trace>
  <inkml:trace contextRef="#ctx0" brushRef="#br0" timeOffset="747956.3111">10200 14243 0,'0'0'0,"0"0"15,0 0-15,0 0 0,0 0 16,0 0-16,0 0 16,34 9-16,-34-9 0,41 6 15,-11-6-15,6 0 16,7-2-16,-3 0 0,-3-1 0,15-4 16,14-5-16,-7 0 0,-9 0 15,7-5-15,-6-2 0,-10 5 16,-10 2-16,-7 3 0</inkml:trace>
  <inkml:trace contextRef="#ctx0" brushRef="#br0" timeOffset="748166.8096">11189 13672 0,'0'0'0,"0"0"0,0 0 16,0 0-16,0 0 0,-5 27 15,5-27-15,-5 27 0,2-9 16,-2 3-16,0 0 16,-1-1-16,1-1 0,-1-1 0,2-2 15,-2 3-15,2-1 0,-1-6 16,1-5-16,1 0 16,-1-2-16,2 0 0</inkml:trace>
  <inkml:trace contextRef="#ctx0" brushRef="#br0" timeOffset="748466.7138">11223 13622 0,'0'0'0,"0"0"0,0 0 0,0 0 15,0 0-15,35 2 0,-35-2 16,25 1-16,-25-1 0,27 4 16,-11 0-16,-1 0 0,2 0 15,-3 2-15,-1 1 0,-2 1 16,-2 2-16,-2 1 0,-3 1 15,-2 1-15,-1-1 0,-1 0 16,-1 2-16,-1-2 0,0 1 0,1 3 16,2 0-16,2-1 0,1 0 15,4-3-15,2 0 0,3-3 16,3 0-16,4-1 0,4 0 16,-1-4-16,-1-1 0,0-3 15,-1-1-15,0 0 0,0 0 16,-5-1-16,-2 0 0,-3 0 15,-1-1-15,-2 1 0</inkml:trace>
  <inkml:trace contextRef="#ctx0" brushRef="#br0" timeOffset="748699.9466">11057 14061 0,'0'0'0,"0"0"0,0 0 15,0 0-15,0 0 0,38 11 16,-38-11 0,51 0-16,-19-1 0,-1-2 0,-2 2 15,10-1-15,0 1 0,-3-1 16,-2-1-16,7 1 0,-1-1 16,-7 1-16,-6 1 0,-5 1 15,-4-1-15,-4 1 0,-2 0 0,-2 0 16</inkml:trace>
  <inkml:trace contextRef="#ctx0" brushRef="#br0" timeOffset="748983.3667">11342 13886 0,'0'0'0,"0"0"16,0 0-16,0 0 0,0 0 0,13 29 15,-13-29-15,10 32 16,-4-11-16,-1 2 0,2 3 16,-2 1-16,0-2 0,0 10 0,0-1 15,-1 1-15,-1 0 0,2 6 16,-1-3-16,1-5 0,-2-1 0,1-4 16,2 0-16,-2-7 15,0-2-15,-2-3 0,-2-5 0,0-2 16,0-3-16,-2-5 15,-3-5-15,2 2 0,1 0 0,-1 1 16</inkml:trace>
  <inkml:trace contextRef="#ctx0" brushRef="#br0" timeOffset="749202.7631">11396 14133 0,'0'0'15,"0"0"-15,0 0 0,0 0 0,-12 21 16,12-21-16,-14 22 0,14-22 16,-17 26-16,5-10 0,-1 1 15,-3 0-15,1 1 0,-5 3 16,1-1-16,2-5 0,0-1 0,-1-2 16,1-1-16,-1-2 0,1-3 15,1-3-15,2-4 16,2-1-16,2 1 0,2 0 0</inkml:trace>
  <inkml:trace contextRef="#ctx0" brushRef="#br0" timeOffset="749417.0375">11327 14186 0,'0'0'0,"0"0"16,0 0-16,0 0 0,0 0 0,32 16 15,-32-16-15,29 12 0,-12-6 16,3 1-16,3-1 0,1 0 15,3-1-15,9 3 0,1 1 16,0-1-16,-1-2 0,1 1 16,-1-2-16,6 0 0,-1 0 15,-5-1-15,-3 2 0,-5-2 16,-4-2-16,-4 0 0,-5 0 16,-2-1-16</inkml:trace>
  <inkml:trace contextRef="#ctx0" brushRef="#br0" timeOffset="760726.3053">16445 12814 0,'0'0'0,"0"0"0,0 0 0,0 0 16,-24-7-16,24 7 0,-24-6 15,10 3-15,-2 1 0,-3-3 16,-3 1-16,-1 0 0,-1 0 0,-11-1 16,-4 1-16,0 0 15,2 0-15,-14 2 0,-3 1 16,1 0-16,3 1 0,-15 0 16,-4 1-16,7 3 0,5 3 0,-16 3 15,-4 3-15,8-2 0,6 0 16,-13 5-16,0 2 0,9 0 15,5-2-15,-26 17 0,8 3 16,10-8-16,7-6 0,3 6 16,3 6-16,11-2 0,8 0 0,1 2 15,0 0-15,8 0 16,2-2-16,8 2 0,6 0 16,4-3-16,4-3 0,4 4 15,4 4-15,5-5 0,3-1 0,15-1 16,12-1-16,-15-8 0,0 2 15,27 15-15,7 0 0,-19-18 16,1-2-16,34 8 0,8-2 16,-2-4-16,-3 1 0,14-1 15,12-1-15,-11-5 0,-6-5 0,21 6 16,15 2-16,-12-6 0,-7-3 16,10 0-16,8 0 15,-11-1-15,-6-1 0,14-3 16,10-6-16,-20 3 0,-14 3 0,13-4 15,9-1-15,-18-1 0,-11 2 0,4-9 16,3-4-16,-19-1 16,-13-2-16,2-4 0,1-5 15,-12 3-15,-9 3 0,0-16 16,0-10-16,-12 7 16,-9 6-16,-9-6 0,-6-2 0,-5 4 15,-3 6-15,-5-10 0,-1-4 16,-4 4-16,-3 2 0,-9 2 15,-7 1-15,-4-1 0,-2-2 0,-5 2 16,-3 0-16,-2 1 0,-2 1 16,-8 1-16,-7 2 0,3 3 15,0 4-15,-6 1 0,-5 1 16,-3 1-16,-1 1 0,-12 1 16,-9 3-16,1 4 0,-1 4 0,-32 6 31,-21 1-31,-16 9 0,-13 5 15,41 4-15,27 1 0,35-4 0,23-5 16,17-1-16</inkml:trace>
  <inkml:trace contextRef="#ctx0" brushRef="#br0" timeOffset="763067.6803">18213 13564 0,'0'0'0,"0"0"0,0 0 15,0 0-15,0 0 0,0 0 0,0 0 16,25 11-16,-25-11 0,11 19 15,-11-19-15,10 29 0,-10-29 16,7 38-16,-4-13 16,0 0-16,0-2 0,2 5 0,0-3 15,1-3-15,-1-2 0,1-2 16,-1-3-16,1-4 0,-1-1 16,4-3-16,2-6 0,1-1 15,3-2-15,-1-6 0,0-2 16,1-2-16,-1-1 0,3-6 15,0-2-15,2-1 0,0 0 0,2-3 16,-3 2-16,-1 1 0,-3 2 16,-2 2-16,-1 3 0,-2 0 15,-1 2-15,-1 2 0,-2 2 16,0 2-16,-2 2 0,-1 1 16,0 2-16,0 0 0,-2 2 0,3-1 15,-3 1-15,2-1 0</inkml:trace>
  <inkml:trace contextRef="#ctx0" brushRef="#br0" timeOffset="763383.5646">19067 13471 0,'0'0'0,"0"0"0,0 0 15,0 0-15,0 0 0,-13 20 16,13-20-16,-19 26 0,19-26 0,-24 33 16,8-12-16,0 3 0,-1 2 15,-5 4-15,0-2 16,3-3-16,3-1 0,-1 4 16,4-2-16,2-2 0,3-4 0,6-2 15,4-1-15,3-8 0,3-1 0,4-2 16,3-3-16,2 1 15,-1-2-15,5-4 16,4-2-16,-1-1 0,-2-1 0,1-1 16,-4 1-16,-4 0 0,-2 1 0,-3 1 15</inkml:trace>
  <inkml:trace contextRef="#ctx0" brushRef="#br0" timeOffset="763633.5734">18782 13705 0,'0'0'0,"0"0"0,0 0 16,0 0-16,0 0 0,0 0 15,26-3-15,-26 3 0,30-2 16,-30 2-16,37-1 0,-15 1 16,1 0-16,2 1 0,0 1 15,0 0-15,1-2 0,6 0 16,0 0-16,-4 1 0,-1-1 0,-5 0 15,-2 0-15,-4 2 0,-3 0 16,-3 0-16,-2 1 0,-1-2 16,-2 1-16,0-1 0</inkml:trace>
  <inkml:trace contextRef="#ctx0" brushRef="#br0" timeOffset="763819.9962">19296 13949 0,'0'0'16,"0"0"-16,0 0 0,0 0 16,0 0-16,0 0 0,0 0 15,0 0-15,0 0 0,0 0 16,0 0-16,0 0 0</inkml:trace>
  <inkml:trace contextRef="#ctx0" brushRef="#br0" timeOffset="768283.6179">1777 15155 0,'0'0'0,"0"0"16,0 0-16,0 0 0,0 0 16,7 24-16,-7-24 0,6 31 15,0-9-15,-3 3 0,2 4 16,0 2-16,-3 3 0,5 17 16,3 8-16,-4-4 0,3-3 15,1 10-15,2 8 0,2-11 16,-6-7-16,3 2 0,0-6 15,-4-7-15,0-5 0,-4-8 16,0-6-16,-1-7 0,2-7 0,-3-5 16,1-3-16,-1-8 0,-1-5 15,0 4-15,0 2 0,0 1 16</inkml:trace>
  <inkml:trace contextRef="#ctx0" brushRef="#br0" timeOffset="770350.7172">1745 15186 0,'0'0'0,"0"0"0,0 0 0,0 0 16,0 0-16,0 0 0,0 0 0,0 0 15,0 0-15,0 0 0,27-10 16,-27 10-16,30-2 0,-30 2 15,46-1-15,-18 1 16,3 0-16,13 2 0,4-1 0,2 0 16,3-1-16,15 2 0,0-1 15,12 0-15,-1 1 0,10 1 16,8 2-16,7 2 16,-10-1-16,11 0 0,-7-1 0,28 0 15,-15 0-15,4-3 16,4-3-16,1 3 15,3 2-15,-29-4 0,-18-2 0,10 4 16,9 2-16,-12-2 0,-8 0 0,8-4 16,5 0-16,-11-2 15,-8-1-15,12 5 0,4 3 16,-10 0-16,-7-1 0,6-2 16,3-3-16,-7 2 0,-9 2 0,9-3 15,5 1-15,-12-5 0,-8-2 16,10 6-16,8 3 0,-11 1 15,-9 1-15,6-2 0,1 1 16,-7-4-16,-5 0 0,5 2 16,4 1-16,-9 3 0,-3 0 15,5-2-15,5-3 0,-7 1 16,-6 0-16,4 1 0,3 1 16,-5-3-16,-4-1 0,4 2 15,4 2-15,-8 1 0,-4 1 0,5-5 16,4-2-16,-6 0 0,-5 0 15,-1-1-15,0 0 0,-1 1 16,0 2-16,1 1 0,2 1 16,-4-4-16,-1-3 0,4 1 15,2 3-15,-17 1 0,-1-1 0,8 2 16,6-1-16,-2 1 0,-5-1 16,4 0-16,0-2 0,-1 2 15,1 1-15,0 1 0,-1-1 16,-2 0-16,-1-2 0,4 0 15,4 1-15,-8 0 0,-2 1 0,3-1 16,2 1-16,0 0 16,-2 0-16,1 0 0,1 1 15,-6-1-15,-2-1 0,8 1 16,-2 0-16,-5-1 0,-2 0 0,-1-1 16,-2-1-16,1 2 0,-4-1 15,0 1-15,-1 0 16,-2 0-16,0 0 0,-1 1 0,-1-1 15,-2 1-15,0 0 0,-2 0 16,1 0-16,-2 1 0,1-1 16,1 2-16,-1 1 0,1 1 15,-1 1-15,3 3 0,0 2 16,0 2-16,0 1 0,-1 3 16,3 2-16,-2 0 0,1-2 0,3 3 15,2 1-15,0 1 0,0 0 16,4 4-16,-1 2 0,0-1 15,-3-3-15,0 4 16,0 1-16,-2-1 0,-1-3 0,1 0 16,0 0-16,0-3 0,0-3 0,-1 1 15,0 0-15,0 0 0,0 1 16,0-2-16,1 0 0,-1-1 16,-1 1-16,-1 2 15,2 1-15,0-3 0,0 0 16,0-2-16,-1 0 0,2 0 15,0-1-15,-1-1 0,-1 0 16,0-1-16,-3-1 0,1 0 0,-1 1 16,0-1-16,-2-2 0,0-2 15,-2 0-15,-1 0 0,0 0 16,-1 0-16,-1-1 0,-1-1 16,-2-2-16,0 1 0,0 1 15,-2-2-15,1 1 0,-1-2 16,1 1-16,-4-1 0,1 1 15,-1-1-15,-1 1 0,-1-1 16,-1 0-16,-2-2 0,-2 1 16,0-1-16,0 1 0,-6-1 15,0-1-15,-1 1 0,-1-1 0,0 0 16,-2 0-16,0 0 0,-2 1 16,-1-2-16,-2-1 0,2 0 15,-1 2-15,-6 0 0,-4-2 16,4 1-16,0 0 0,0 1 15,0 1-15,-1-2 0,0 0 0,-2 0 16,1 1-16,-6-2 0,2-1 16,0 0-16,1 0 0,-1 1 15,0 0-15,-1-1 0,-1-1 16,1 2-16,2 0 0,-8 0 16,0-1-16,2 2 0,3 1 15,-4-2-15,-1 0 0,4-1 16,-2 0-16,0 1 0,-2 2 15,2-1-15,1-1 0,0 0 16,-1-1-16,-4 1 0,4 1 0,-1-1 16,-1 1-16,0 1 0,1 0 15,-1 0-15,2 1 0,-2-2 16,1-1-16,-2 0 16,1 2-16,2 0 0,3 0 0,-3 1 15,-3 0-15,5-1 0,2 1 16,-4-1-16,-4-1 0,4 0 15,1 0-15,0 1 0,-2 2 16,0-1-16,2-2 0,2 2 16,0 0-16,-3 2 0,2-2 0,-2 0 15,0 1-15,2 0 0,1-1 16,0-1-16,-1 0 0,-2 1 16,-1 0-16,2-1 0,0-1 15,0 3-15,1 2 0,-2-3 16,-5-1-16,4 0 0,3 0 0,-3 3 15,-4 0-15,1 0 0,0 0 16,3-1-16,0-2 0,-1 2 16,0 1-16,-8-1 0,2-1 15,3-2-15,-1 0 0,-16 4 16,5 2-16,6 0 0,8 0 16,-3-2-16,-5-2 0,8 0 15,2 1-15,1-1 0,0 0 16,-3 0-16,1 0 0,3 0 15,1 1-15,-2-2 0,-1 1 0,1-2 16,3-1-16,-3 4 0,3 2 16,0-5-16,2-2 15,15 0-15,-3 0 0,-3 2 0,0 2 16,-3-2-16,-3 1 0,1 0 16,2 1-16,0 0 0,-1 0 15,3-1-15,-1 1 0,1 1 16,-1 0-16,1 0 0,1-2 15,1 1-15,1-1 0,4 1 16,0 2-16,2-1 0,0 1 0,2-1 16,3-1-16,0 1 0,-2-1 15,2 2-15,1 1 0,7-2 16,2-1-16,3 1 0,0-2 16,2 1-16,2-1 0,0 0 15,-1 0-15,2-1 0,2 1 0,-2-2 16,2 2-16,0 0 0,-1-4 15,1 4-15,-3-3 0,3 3 16</inkml:trace>
  <inkml:trace contextRef="#ctx0" brushRef="#br0" timeOffset="776551.1498">4063 15086 0,'0'0'0,"0"0"15,0 0-15,0 0 0,0 0 0,0 0 16,-24-4-16,24 4 0,-21 3 16,21-3-16,-28 10 0,11-3 15,-2 2-15,-3 2 0,-5 2 16,0 5-16,0 5 16,-11 12-16,0 4 0,4-3 0,4-1 15,-5 9-15,-2 9 0,7-2 16,5-2-16,6 5 0,7-4 15,7-2-15,7 1 0,8 1 16,6 0-16,5-6 0,5-5 0,18 11 16,12 2-16,-2-11 15,3-2-15,13 4 0,11 2 16,21 1-16,-10-12 0,2-1 16,-2-2-16,-2-3 0,-3-4 0,5-10 15,-1-6-15,-6-6 0,-5-3 16,1-4-16,-2-5 0,-2 2 15,2-1-15,-3-6 0,2-4 16,-11-1-16,-6-1 0,-4-4 16,-2-5-16,-7-4 0,-6-5 0,-3-1 15,-2-2-15,-6-1 0,-4 1 16,-7-2-16,-4 0 0,-10 0 16,-3 0-16,-6 1 0,-3-1 15,-6 3-15,1 1 16,-14-3-16,-8-5 0,-7 4 15,-4 3-15,-12 1 0,-8 2 16,-5 6-16,-1 5 0,-9 3 0,-6 3 16,-5-1-16,-1-2 0,-9 5 15,-7-1-15,-1 8 0,-4 5 16,-3 6-16,-5 3 0,3 4 0,2 1 16,37-2-16,24-1 0,16-2 15</inkml:trace>
  <inkml:trace contextRef="#ctx0" brushRef="#br0" timeOffset="791617.7505">6183 16705 0,'0'0'0,"0"0"15,0 0-15,0 0 0,0 0 0,-6-24 16,6 24-16,-3-18 0,3 18 0,-5-18 16,0 8-16,-1 1 0,-1 1 15,-3 1-15,-2-2 16,-2 2-16,0 0 0,-1 0 15,-3 0-15,-1 3 0,-2 0 0,-7 3 16,-2 3-16,2 1 0,2 3 16,-2 3-16,1 4 0,1 1 15,3 3-15,-1 4 0,4 1 16,3 1-16,5 1 0,8 0 16,6 1-16,5-5 0,5-3 0,6-3 15,5-4-15,2-3 0,3-1 16,1-3-16,3-1 0,0-4 15,1 0-15,5-6 0,-3-3 16,-5 0-16,-5-1 0,-2-2 16,1-2-16,-6 1 0,-2 2 15,-3 1-15,-5 2 0,-1 2 16,0 3-16,-5 0 0,-2 0 16,0 5-16,-2-1 0,-1 4 15,-1 3-15,2 1 0,1 2 0,1 5 16,0 4-16,3 0 0,1 0 15,0 1-15,4 1 0,2-2 16,-1-1-16,1 0 0,-3-4 16,0-2-16</inkml:trace>
  <inkml:trace contextRef="#ctx0" brushRef="#br0" timeOffset="792120.7146">6744 16301 0,'0'0'0,"0"0"0,0 0 0,0 0 16,0 0-16,-19 26 0,19-26 16,-20 39-16,10-14 0,-1 4 15,-4 5-15,0-2 0,1 1 0,-2 8 16,0 0-16,1 6 0,1-5 15,3-6-15,3-5 0,0-5 16,2-5-16,2-4 0,1-3 16,-1-4-16,1-1 0,1-5 15,2-4-15,0-4 0,3-5 0,2-6 16,0-3-16,2 0 16,1 1-16,5-5 0,-2 0 15,0 1-15,-1 3 0,2 1 16,2 3-16,1 3 0,3 2 0,4 2 15,1 3-15,2 3 16,-3 3-16,3 3 0,1 2 0,-1 3 16,-3 1-16,0 2 0,-5-1 15,-1 1-15,-4 0 0,-3 3 16,-3 1-16,-2 0 0,-4-1 16,-7-1-16,-5 0 0,-3-2 15,-4-1-15,-3-2 0,-4-3 16,1-1-16,0-2 0,-1 0 0,1-1 15,5-4-15,0-1 0,6-6 16,3-5-16,2 3 0,0 2 16,3 1-16</inkml:trace>
  <inkml:trace contextRef="#ctx0" brushRef="#br0" timeOffset="792651.4398">7517 16807 0,'0'0'16,"0"0"-16,0 0 0,0 0 0,0 0 15,9-23-15,-9 23 16,2-19-16,-2 19 0,-7-22 15,7 22-15,-13-27 0,6 15 0,-1-1 16,-4 2-16,-1 0 0,-2 0 16,-3 2-16,-2 2 0,-4 1 15,1 3-15,-2 4 0,0 2 16,0 3-16,0 3 0,5 1 16,1 3-16,3 2 0,3 3 0,3 5 15,7 2-15,3-2 0,5-3 16,9-1-16,3-2 15,5-4-15,1-3 0,5-3 0,3-1 16,-2-3-16,-1-2 0,2-2 16,0-2-16,2-3 0,-5-3 15,-2-6-15,-5-5 0,-2-1 16,-6 0-16,-2 3 0,-2 3 16,-3 2-16,0 0 0,-4 6 15,-1 3-15,0 4 0,-2 0 0,-2 5 16,0 5-16,1 3 0,-1 2 15,2 3-15,2 0 0,0 1 16,0 0-16,2 4 0,2 2 16,1-1-16,1-1 0,3-3 15,-1-3-15,2-2 0,-4-4 0,-1-1 16</inkml:trace>
  <inkml:trace contextRef="#ctx0" brushRef="#br0" timeOffset="792951.3524">8069 16504 0,'0'0'16,"0"0"-16,0 0 0,0 0 15,0 0-15,-10 28 0,10-28 16,-21 27-16,9-10 0,-1 2 0,-2 2 15,3 3-15,-1 0 0,0 7 16,1-2-16,3-3 0,0-4 16,6-1-16,2-2 0,2-1 15,1 0-15,3-3 0,3-4 16,2 0-16,2-2 0,1-3 16,5-3-16,-1-2 0,-2-3 0,0-1 15,0-2-15,-3 2 0,-2-1 16,-1 1-16</inkml:trace>
  <inkml:trace contextRef="#ctx0" brushRef="#br0" timeOffset="793151.2528">7757 16644 0,'0'0'0,"0"0"15,0 0-15,0 0 0,0 0 0,25-10 16,-25 10-16,34-2 0,-34 2 15,42 0-15,-15 2 0,-1 0 16,2 1-16,6 1 0,2 0 16,0 0-16,-2-1 0,-3-1 15,-3 1-15,-3 0 0,-6-1 0,-2 0 16</inkml:trace>
  <inkml:trace contextRef="#ctx0" brushRef="#br0" timeOffset="793572.9308">8263 16768 0,'0'0'0,"0"0"0,0 0 0,0 0 15,0 0-15,29 9 0,-29-9 16,26 5-16,-12-3 0,2 0 15,1-1-15,0 0 0,2 0 0,1-2 16,0 0-16,-1-1 0,-1 0 16,3-2-16,-1-2 0,-3-1 15,0 0-15,-3-1 0,-3-1 16,-2 0-16,-1 0 0,-4-2 16,-1-1-16,-3-2 0,-3 0 0,-2 2 15,-3-1-15,-3 3 0,-1 4 16,-5 1-16,-3 2 15,2 5-15,-2 2 0,-1 4 0,-2 4 16,0 0-16,-1 0 0,0 8 16,3 5-16,5-1 0,4 1 0,6 0 15,3-2-15,6-1 16,6-2-16,5-1 0,5 0 16,2-2-16,1 0 0,3-3 15,4-4-15,-6-1 0,-4-2 0,-4-1 16</inkml:trace>
  <inkml:trace contextRef="#ctx0" brushRef="#br0" timeOffset="804154.0093">8610 17182 0,'0'0'0,"0"0"16,0 0-16,0 0 0,0 0 0,0 0 15,0 0-15,0 0 0,0 0 16,26 8-16,-26-8 0,0 0 15,0 0-15,0 0 0,0 0 16,0 0-16,0 0 0,0 0 16,0 0-16,0 0 0,0 0 15,0 0-15,0 0 0,0 0 16,5 23-16,-5-23 0,0 0 16,0 0-16,0 0 0,0 0 0,0 0 15,0 0-15,-22 7 0,22-7 16,0 0-16,0 0 0,0 0 15,0 0-15,-23-2 0,23 2 16,0 0-16,0 0 0,-23-1 16,23 1-16,0 0 0,0 0 15,-27 2-15,27-2 0,0 0 0,-25-3 16,15 3-16,0 0 0,0 0 16,0 0-16,0 1 0,0 0 15,2 0-15,-2-1 0,-1-1 16,0 0-16,0-1 0,-1 0 15,1 0-15,-1 0 0,0-1 0,0 2 16,0 0-16,0 0 16,1-1-16,-2 2 0,-2 0 15,2-2-15,1 1 0,-1 0 16,-2 0-16,1 0 0,0-1 0,-1 0 16,2 1-16,-2 0 0,0-1 15,0 1-15,-1-1 0,0 1 16,-1 0-16,1 0 15,-1 0-15,-1-1 0,-1 0 0,0 0 16,0 0-16,1 1 0,-2 0 16,1 1-16,-2 0 0,2-1 15,2 0-15,-2-1 0,1 0 16,0 0-16,-1 1 0,-1 0 16,-2 1-16,2 0 0,1 0 0,1-1 15,-1 0-15,0-1 0,3 1 16,-5 2-16,-1 1 0,1-2 15,1 0-15,0 0 16,1 0-16,-1 0 0,1-2 0,-2 2 16,-1 0-16,1 0 0,2 0 0,-1-1 15,0 0-15,0-1 0,0 2 32,0 0-32,-4 2 0,3-1 0,2-1 0,-2-1 15,0 1-15,1-1 0,-2 1 0,-4 1 16,1 1-16,4 0 0,2-2 15,-6 0 1,-1 0-16,1-2 0,2 1 16,0 1-16,3-1 0,-4-1 15,0 2-15,1-1 0,2 0 0,-3 1 16,1 1-16,2-1 0,3 0 16,-4-2-16,1 1 0,1 0 15,2 0-15,-2 0 0,-1 1 16,1-1-16,2 1 0,-2 0 15,0 0-15,1 0 0,2-1 0,0 0 16,-3 1-16,3-1 0,0 1 16,-2 0-16,2 0 15,3 1-15,2-1 0,-1 0 0,0 0 16,-3 0-16,3 0 0,-2 1 16,-1-1-16,1 2 0,-1 0 15,2 0-15,0-2 16,1 1-16,-1-1 0,1 0 0,1 1 15,-2-1-15,3-1 0,-3 1 16,1 1-16,2 0 0,-1-1 0,0 0 16,0 2-16,1-2 0,2-1 15,0 0-15,1 1 16,-2 0-16,2 0 0,1 0 0,0-1 16,1 1-16,0-1 0,0 0 15,0 1-15,1 0 0,-1-1 0,1 1 16,-1-1-16,1 0 15,0 1-15,0 0 0,0 0 16,0 0-16,1 1 0,1-1 16,1 1-16,-1-1 0,-1 0 0,3 0 15,-2 1-15,1-1 0,2 0 16,-1 0-16,1 0 16,-4 1-16,4-1 0,-2 1 0,2-1 15,0 0-15,0 0 0,0 0 16,0 0-16,0 0 0,0 0 0,0 0 15,0 0-15,0 0 0,0 0 16,0 0-16,0 0 16,0 0-16,0 0 0,-7 1 15,7-1-15,0 0 0,-6-3 0,6 3 16,0 0-16,-6-4 0</inkml:trace>
  <inkml:trace contextRef="#ctx0" brushRef="#br0" timeOffset="818186.6579">30007 14108 0,'0'0'0,"0"0"0,0 0 16,-29 4-16,15-1 0,-7 0 0,-3 0 16,-2 2-16,-1 2 0,-4 4 15,-3 3-15,-9 2 0,1 2 0,-1 4 16,-1 0-16,-2 5 0,1 3 16,-9 8-16,2 1 15,5 0-15,3 0 0,-3 10 16,4 1-16,7-1 0,6-1 0,7 19 15,8 9 1,12 1-16,8-1 16,8-15-16,5-10 0,27 25 0,8-4 15,5-11-15,4-8 0,14-2 16,10-3-16,-2-6 0,-1-4 0,9 6 16,9 5-16,-4-13 0,-2-7 15,22 5-15,17 3 16,-13-4-16,-7-2 0,-7-9 0,-5-7 15,1 0-15,-2-2 0,-3-2 16,-1-3-16,-5-4 0,-4-3 0,3-4 16,4-2-1,-16-8-15,-13-5 0,-1 1 0,0-1 16,-5-6-16,-2-6 0,-3-4 16,-2-3-16,-7 5 0,-4 1 0,-2-6 15,-3-3-15,-7-3 0,-5-3 16,1 1-16,0 1 0,-7-2 15,-5-1-15,-5 2 0,-2 2 16,-4-4-16,-2-2 0,-3 3 16,-1 2-16,-3 2 0,-1 1 0,-6-2 15,-3-2-15,-4 1 16,-2 0-16,-7 2 0,-3 5 16,2 3-16,1 2 0,-6-1 15,-2-2-15,-2 2 0,0 1 16,-5 2-16,-4 3 0,2-2 0,2-2 15,-4 3-15,-2 1 16,-2 2-16,0 4 0,-4-4 0,-3-2 16,-1 2-16,-2 2 0,-3 3 15,-2 2-15,-2-1 0,0-2 16,-3 8-16,1 2 0,2 0 0,4 0 16,1 3-16,1 3 0,2 4 15,0 3-15,-4 0 16,-3 0-16,7 1 0,6-1 15,3 3-15,3 2 0,3 1 0,1 0 16,2 2-16,0 1 16,2 3-16,2 1 0,0-1 0,3-1 15,2 0-15,2-1 16,3-1-16,0 0 0,8 0 0,5 0 16,0 2-16,1 0 0,6-4 15,0 0-15,-1-1 0,1 0 16,4-3-16,0-1 0,2 0 15,0-1-15,1-1 0,0 1 0,2-3 16,-2 3-16,2-3 0,0 2 16,0-2-16,-2 0 15,2 0-15,0 0 0,0 0 16,0 0-16,0 0 0,0 0 0,-4-1 16,-3 0-16,0-1 0,2 1 15,1 0-15</inkml:trace>
  <inkml:trace contextRef="#ctx0" brushRef="#br0" timeOffset="821268.8132">8942 15155 0,'0'0'0,"0"0"0,0 0 16,0 0-16,-10-22 0,10 22 15,0 0-15,-19-22 0,8 15 0,-2 1 16,-2 0-16,-1 0 0,1 1 16,-4 0-16,-2 2 0,-2 1 15,-1 1-15,-7 3 16,0 3-16,-1 2 0,0 2 0,-1 2 15,0 3-15,-8 5 16,1 1-16,2 5 0,-1 4 0,6-2 16,4-1-16,-6 8 0,0 5 15,5-3-15,4-2 0,-1 7 16,5 1-16,5-1 0,2-2 0,4 3 16,2 2-16,4-4 0,3 0 15,2 0-15,3 2 0,4-4 16,2 0-16,10 2 15,9 3-15,-3-5 0,1-3 0,5 3 16,7-1-16,-4-5 0,-1-4 16,5-5-16,2-5 0,-1 0 15,-1 0-15,1-1 0,2-1 16,-1-3-16,-2-3 0,2-2 16,1-2-16,-4-2 0,0-3 0,0-1 15,2-3-15,-3-3 16,-1-2-16,-2 1 0,-1 1 0,-4-3 15,1-4-15,-2 0 0,2-1 16,-3-2-16,-1 0 0,-1-3 16,-1-1-16,0 1 0,1 0 15,-3-1-15,-1-1 0,-2-2 16,-4-1-16,2 0 0,-1 0 16,-2 4-16,-1 2 0,-3-2 15,-1-3-15,0 0 0,-1 1 16,0 0-16,-1 1 0,-2-2 15,-1-1-15,-2-3 0,-2 0 16,-1 3-16,0 3 0,-3 0 0,-1 0 16,-2-3-16,0-1 0,0 0 15,-2 1-15,2 1 0,0 1 16,-1-1-16,1-1 0,-6 3 16,-1 2-16,-2-1 0,1 0 15,1 1-15,1 0 0,-2-5 16,0 1-16,1 1 0,-1 0 0,-1 3 15,-3 3-15,2 1 0,-1 2 16,-2-6-16,2 1 0,0 1 16,0 2-16,2 2 0,-7 0 15,1 2-15,0 3 0,0 0 16,0 0-16,-3 2 0,-1 2 16,-6-1-16,-1 1 0,5 2 15,0 2-15,-6 0 0,0 2 16,2 2-16,3 2 0,-7 2 0,0 1 15,3 1-15,3 1 16,-3 2-16,-2 3 0,2 0 16,1 1-16,2 5 15,-2 5-15,4-1 0,0-2 0,-3 6 16,2-1-16,6 2 0,3 1 0,2-1 16,3 0-16,0 0 0,3-1 15,2 2-15,3 0 0,-1 2 16,4-1-16,3 1 0,2 2 15,4-5-15,5-3 0,-1 5 16,2 2-16,-1-1 0,3-2 0,7 1 16,9 3-1,3-3-15,0-1 16,0-4-16,-1-2 0,3-1 0,2 0 16,-1-1-16,1 0 0,3-7 15,1-4-15,0 0 0,-2-2 0,4-1 16,2-3-16,-2-1 0,0-1 15,5-4-15,1-1 0,-6-1 16,2-1-16,5-5 0,-2-1 16,-1-3-16,-1-2 0,-3-4 15,-1-6-15,-5 2 0,-4 1 0,2-3 16,0-2-16,-5-1 16,-4-1-16,-4 1 0,-3 2 15,-1-3-15,-3-3 0,-2-2 16,-2-1-16,-3 3 0,1 0 0,-4-7 15,0-7 1,-3-5-16,-3-3 16,0 11-16,-1 7 0,-3-7 0,0 0 15,1 3-15,-1 3 0,-1 1 16,1 0-16,-2 2 0,0 0 0,-5 3 16,-5 4-16,4 2 0,-3-1 15,0-1-15,0-2 0,-1 4 16,1 3-16,-6 2 0,-4-1 15,0 3-15,1 1 0,-4 1 16,-4-1-16,2 2 0,1 2 16,-3 4-16,-3 2 0,1 3 15,-1 1-15,-4 4 0,-2 1 0,4 3 16,1 0-16,0 4 0,1 3 16,-2 1-16,0 2 0,0 4 15,-2 4-15,5 0 0,4 0 16,-2 4-16,3 1 0,3 2 15,3 3-15,-1 0 0,1 1 16,3-2-16,2 0 0,4 2 16,4 2-16,3-2 0,2-3 0,3 5 15,2 3-15,-1-2 16,4-1-16,0 1 0,4 1 16,2-3-16,4 1 0,5-3 15,2-1-15,1-2 0,1-4 0,5 3 16,2 2-16,3-5 0,0-3 15,4 1-15,2 0 0,-2-3 16,1-3-16,5 1 0,6-1 16,-3-5-16,-4-3 0,5-3 15,3-2-15,-1-2 0,-1-1 0,1-1 16,0-2-16,-2-2 0,-1 0 16,-1-3-16,-1-1 0,-4-3 15,-1-1-15,0-8 0,-2-5 16,-5 1-16,-1-1 0,1-2 15,3-2-15,-4 0 0,-3 0 16,-1-2-16,-2-1 0,-2-2 0,-2 0 16,2-4-16,0-3 15,-5 7-15,0-3 0,0-5 0,0 0 16,-3 1-16,-2 1 0,-2-2 16,-2-2-16,-2 2 15,1 3-15,-3-1 0,-1-3 16,-1 3-16,0 2 0,-4-2 0,-1-2 15,-2 4-15,0 3 0,-7-1 16,-5 1-16,-1 1 0,0 4 16,-1-3-16,0 1 0,1 7 15,-4 1-15,-8-2 0,-3 0 16,3 7-16,-3 4 0,-7 2 16,-3 2-16,1 2 0,5 3 0,-15 2 15,-5 1-15,7 4 0,7 3 16,-7 5-16,-3 5 0,4 0 15,9 2-15,-5 2 0,1 4 16,3-2-16,6 0 0,-8 14 16,10-2-16,18-19 0,6-5 0,4-3 15</inkml:trace>
  <inkml:trace contextRef="#ctx0" brushRef="#br0" timeOffset="823035.4041">14126 15074 0,'0'0'0,"0"0"0,0 0 16,0 0-16,0 0 0,0 0 0,0 0 16,0 0-16,0 0 0,0 0 15,0 0-15,-7 30 0,7-30 0,-5 29 16,0-8-16,0 2 16,-1 2-16,-5 5 15,-3 3-15,0 1 0,-2 0 16,-2 11-16,-1 11 0,1-2 0,3-1 15,-4 3-15,1-5 0,3 1 16,3-2-16,1-2 0,1-5 16,2 1-16,4-5 0,2-2 15,5-1-15,0-6 0,0-6 0,2 0 16,0-2-16,1-6 0,-1 0 16,1-1-16,1-1 0,1-2 15,2-1-15,4-2 0,4-4 16,-3 0-16,0-1 0,1-2 15,2-2-15,2 0 0,2 0 0,4 0 16,5-1-16,1 0 16,2-2-16,4 0 0,3 1 15,12-2-15,2-1 0,2 2 16,3 2-16,0-1 0,3-1 0,12-2 16,0-1-16,-3 1 0,-3-2 15,12 2-15,-1-1 0,-1 6 16,0 3-16,34 0 0,-7 1 15,-9-2-15,-7 0 0,-1-1 16,-1 2-16,-4-2 0,-4 4 0,3-2 16,1 1-16,-4 0 0,-1-1 15,2 1-15,-1 0 0,-2-3 16,-3 1-16,1 0 0,2 0 16,-4-1-16,-5 1 0,5-4 15,2-2-15,-7-2 0,-6-1 0,-3 2 16,-2-1-16,2 2 15,1 1-15,1-1 0,3 1 16,-4 1-16,-4 0 0,-3 1 16,-1 0-16,0-2 0,2-3 0,-5 1 15,-3-1-15,-1 1 0,-2 1 16,-6 2-16,-1 1 0,-1 2 16,2 3-16,-5-2 0,-4-3 15,-2 0-15,-2-1 0,5 4 16,3 2-16,-6-2 0,-4-1 0,-11-3 15,2-1-15,2 0 0,0 1 16,-2-1-16,0-1 16,-4 1-16,-2 1 0,1-3 0,0-1 15,-2-2-15,-2-1 0,0-5 16,-1-2-16,-1-3 0,1 0 16,-1 0-16,0-2 0,1-4 15,-1-2-15,1-5 0,1 0 16,0-4-16,2-1 0,-1 1 15,1 2-15,-1-3 0,-2 0 0,0 2 16,1 2-16,0 2 0,1 0 16,-3 1-16,-1 1 0,-2 2 15,-1 2-15,-1 4 16,0 3-16,-3 0 0,1 1 0,-2 0 16,0 0-16,-2 3 0,0 3 15,0 3-15,-2 2 0,-4 0 16,-2 4-16,-5 1 0,-2 2 15,1 1-15,1 1 0,-6 2 16,-2 1-16,-2 0 0,0-2 0,-3 0 16,-3 2-16,-6-1 0,3-1 15,-8 0-15,-4 1 16,-6-1-16,-6-1 0,10 0 16,6-3-16,-15-2 0,-8-1 15,2 1-15,0 2 0,-11-3 16,-1-2-16,11 2 0,6 1 15,-33-2-15,5 0 0,7-5 16,6 0-16,-13-2 0,-7-2 16,14 4-16,11 3 0,3 0 15,2 1-15,-1 1 0,-2 1 0,-15-3 16,-10-1 0,12 0-16,7 2 0,4 2 0,2 2 15,1-1-15,-1 2 0,-18 1 16,-14 0-16,7 1 15,4-1-15,27-2 0,19 0 0,-15-3 16,-7-1-16,0 1 16,2 2-16,3 1 0,4 1 15,7 0-15,4-1 0,-4-2 0,-4-3 16,2 1-16,1 2 0,7 1 16,7 1-16,9 2 0,8 2 15,-8-5-15,-5-2 0,7 0 16,4 1-16,4 3 0,4 2 15,1-2-15,3 0 0,1-2 16,1-1-16,8 3 0,-1 1 0,1 0 16,0-1-16,3 0 0,0 0 15,-2-2-15,-2 0 0,2 2 16,0-2-16,2 2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6-01-14T08:17:04.238"/>
    </inkml:context>
    <inkml:brush xml:id="br0">
      <inkml:brushProperty name="width" value="0.05292" units="cm"/>
      <inkml:brushProperty name="height" value="0.05292" units="cm"/>
      <inkml:brushProperty name="color" value="#FF0000"/>
    </inkml:brush>
  </inkml:definitions>
  <inkml:trace contextRef="#ctx0" brushRef="#br0">1619 4153 0,'0'0'0,"0"0"0,0 0 0,0 0 0,0 0 16,25-14-16,-25 14 0,29-16 16,-11 7-16,5-1 0,5-2 15,0-2-15,6 0 0,13-5 16,6-1-16,6-4 0,1 0 16,9-4-16,-1 3 0,-6 4 0,-4 2 15,5 1-15,-8 5 16,-9 3-16,-8 4 0,-10 6 15,-5 2-15,-5 5 0,-7 1 16,-7 5-16,-9 6 0,-5-1 0,-5 0 16,-11 8-16,-5 5 0,-3 0 15,-2 2-15,-14 12 0,-4 2 16,1-2-16,3-2 0,-11 5 16,0 0-16,7-6 0,5-4 15,-12 6-15,11-12 0,18-10 0,13-10 16,6-11-16,5-8 15,3-1-15,2-3 0,3-10 16,3-4-16,1 1 0,-1-1 0,7-7 16,2-5-16,1 2 0,3 0 15,0-4-15,2-4 0,-4 5 16,-3 1-16,2-4 0,1 1 16,-6 7-16,-1 0 0,3-2 15,2 0-15,-3 11 0,-5 3 0,5 3 16,0 2-16,-1 6 0,0 3 15,6 5-15,7 3 16,-5 1-16,0 4 0,3 5 0,6 5 16,0 6-16,0 5 0,2 2 15,0 3-15,-3-1 0,-2-1 0,5 8 16,1-1-16,-5-1 16,-1-1-16,-3-3 0,-6 1 15,1-4-15,-3-1 0,-2-2 16,-3-2-16,-3-3 0,1-4 0,0-3 15,-1-2-15,-1-5 16,-2-4-16,-3-3 0,-4-3 0,-2 2 16,-1-1-16,-8-4 0,-8-4 15,2-1-15,1-2 0,-6-3 16,-3 0-16,1-1 0,1-1 16,-9-4-16,-2 0 0,4 2 0,1 2 15,2 0-15,1 3 16,2 0-16,3 1 0,-4 3 0,4 6 15,8 1-15,3 3 0,3-1 16,5 1-16,0 0 0</inkml:trace>
  <inkml:trace contextRef="#ctx0" brushRef="#br0" timeOffset="15316.9598">11821 3005 0,'0'0'15,"0"0"-15,0 0 0,0 0 0,0 0 16,0 0-16,-4 22 15,4-22-15,-5 24 0,5-24 0,-12 39 16,4-16-16,-1 2 0,-2 6 16,-1 5-16,-2 10 0,-1-1 15,-1 12-15,-1 2 0,3-5 16,2-3-16,-3 11 0,2-2 16,2-5-16,1-7 0,4 6 15,3-4-15,4-8 0,3-5 0,1 0 16,3 0-16,0-5 0,-1-1 15,7-4-15,2-1 16,4-4-16,3-4 0,6-2 0,5 0 16,-1-2-16,0-2 0,7-4 15,4-2-15,1-5 0,0-2 16,6-1-16,4 1 0,0 0 16,2 0-16,15 0 0,7 0 15,-8 0-15,-5 0 0,39-4 16,-2-1-16,-12 2 0,-7 1 0,7 1 15,7-2-15,-8 2 0,-5 0 16,11 1-16,6-1 16,-5-2-16,-4-2 0,5 2 0,3 2 15,-5-1-15,-4 2 0,13-2 16,10 0-16,-9-1 0,-7 2 16,8-3-16,6 1 15,-8 0-15,-6 0 0,10 2 0,7 3 16,-11-1-16,-6-1 0,8 2 15,6 0-15,-7-1 0,-7-1 0,5 0 16,3 0-16,-9 1 0,-6 0 16,11 2-16,5 0 0,-12 1 15,-8 0-15,10 0 0,8-2 16,-10 0-16,-8-2 0,6 1 16,4-1-16,-12-2 0,-7 1 15,8 2-15,5 2 0,-9-1 16,-6-1-16,7 0 0,4 0 15,-9 0-15,-4 0 0,5 3 0,3 0 16,-8-2-16,-5-1 0,1 0 16,4 2-16,-10-1 0,-4 2 15,-1-1-15,-2 0 0,-5 1 16,-5 2-16,-2-4 0,-3-2 16,-6 0-16,-4 1 0,-4-3 15,-4 0-15,-5-2 0,-3-2 0,-1-2 16,1-2-16,-4 0 15,-3-2-15,-1-4 0,-1-4 16,-2-2-16,-2-1 0,-2 4 0,-1-2 16,0-2-16,0 0 0,1-6 15,1-6-15,1 5 0,-1 1 16,-1-6-16,1-3 0,0 8 16,0 1-16,0-6 0,2-2 15,-3 8-15,0-1 0,-3 2 16,-2 0-16,-2 2 0,1 2 0,-5 0 15,-2 2 1,-3 4-16,-2 3 0,-2-2 0,-3-1 16,1 1-16,1 1 0,-4 0 0,-4 2 15,4 0-15,-1 2 0,-1 2 16,-1 5-16,0-2 0,-1-1 16,-1-1-16,-2 0 0,2 1 15,3 0-15,-6 1 0,-3-1 16,1 1-16,2 1 0,-4-1 15,-4 1-15,2 1 0,0 1 0,-11-1 16,-5 1-16,3-1 16,3-1-16,-6 1 0,-4 0 15,-2 0-15,0-1 0,-15-1 0,-3 1 16,5 1-16,5 1 0,-42-4 16,0 0-16,17-1 0,9 3 15,-7 0-15,-7 0 0,4 0 16,4 1-16,0-3 0,-1-2 15,6 0-15,4 1 0,-12 0 0,-6 2 16,9-2-16,7 0 0,-12 4 16,-10 1-16,8-1 0,6 0 15,-7-1-15,-5 0 16,6 0-16,5 1 0,-7 2 0,-4 0 16,9 3-16,6 2 0,-8-4 15,-5-2-15,7 1 0,3 0 16,-4 3-16,-6 1 0,9 2 0,4-1 15,-4 1-15,0 2 16,6-3-16,6-1 0,-6 0 0,-6 0 16,10 0-16,6 0 0,-7 3 15,-4 2-15,9 0 0,5 0 16,-3-2-16,-2-2 0,5 1 16,2 2-16,-1 0 0,0 3 15,7-1-15,5-2 0,-3 0 16,-3 1-16,4-3 0,4-2 15,-1 4-15,0 2 0,8-1 0,7 0 16,-3 0-16,-3-1 16,10-1-16,6-2 0,-2 4 0,0 0 15,3-1-15,2 0 0,-1 5 16,-1 4-16,1 1 0,1-1 16,10-3-16,6-4 0,4-1 15</inkml:trace>
  <inkml:trace contextRef="#ctx0" brushRef="#br0" timeOffset="16872.3948">17070 4299 0,'0'0'0,"0"0"16,0 0-16,0 0 0,0 0 0,0 0 15,-2-19-15,2 19 0,0 0 0,-23 10 16,23-10-16,-36 24 0,13-10 15,-6 8-15,-5 6 16,-10 12-16,1 5 0,-15 17 16,-2 5-16,-8 9 0,6-6 0,1 6 15,5 0-15,15-18 0,11-13 16,9-6-16,14-17 16,4-16-16,3-6 0,14-12 0,6-7 15,0 0-15,1-3 0,4-8 16,2-5-16,2-3 0,-1-2 15,7-7-15,-1-1 0,-6 9 16,-2 7-16,-6 8 0,-5 8 16,-4 5-16,-2 5 0,-2 6 0,-2 3 15,-3 4-15,-1 3 0,-3 9 16,-3 8-16,-3 3 0,-1 4 16,-3 9-16,-2 8 0,-1 10 15,3-2-15,6-4 0,2-3 16,1-12-16,1-8 0,3-4 15,3-8-15,-2-11 0,-2-9 16,3 1-16,-3-1 0,0 0 0</inkml:trace>
  <inkml:trace contextRef="#ctx0" brushRef="#br0" timeOffset="17083.8818">16700 4782 0,'0'0'0,"0"0"16,0 0-16,31-6 0,-31 6 0,40-15 15,-12 7-15,4-2 16,2-1-16,14-1 0,1 2 16,9-1-16,-5 0 0,-6-2 0,-4 2 15,-1 0-15,-9 2 0,-5 0 16,-6 2-16,-8-3 0,-5 1 16,-8-1-16,-5-1 0,0 3 15,2 0-15,0 2 0</inkml:trace>
  <inkml:trace contextRef="#ctx0" brushRef="#br0" timeOffset="17266.3145">17153 4492 0,'0'0'0,"0"0"0,0 0 15,0 0-15,0 0 0,-15 22 0,15-22 16,-22 34-16,8-15 0,-3 8 16,-4 7-16,-3 4 0,-2-1 15,-8 17-15,-7 15 0,6-7 16,3-5-16,2-5 0,8-13 15,5-4-15,4-11 0,8-10 0,5-10 16,7-7-16,5-8 0,-3 2 16,-3 3-16,0 0 0</inkml:trace>
  <inkml:trace contextRef="#ctx0" brushRef="#br0" timeOffset="17468.5301">17062 4842 0,'0'0'0,"0"0"0,0 0 16,0 0-16,-7 23 0,7-23 15,-3 35-15,2-14 0,1 5 0,2 5 16,2-1-16,5-4 16,2-4-16,5-4 0,2-3 15,1-5-15,0-5 0,7-3 0,3-6 16,-4-4-16,-2-3 0,-4-7 16,-2-6-16,-5-6 0,-3-4 15,-2 2-15,-1 6 0,-2 6 0</inkml:trace>
  <inkml:trace contextRef="#ctx0" brushRef="#br0" timeOffset="17600.5273">17314 4430 0,'0'0'16,"0"0"-16,0 0 0,0 0 0,0 0 15,0 0-15,0 0 0,0 0 16,0 0-16,10 31 0,-10-31 16,3 32-16,-2-12 0,3 2 15,1 2-15,2-2 0,1-3 0,0 2 16,0-3-16,-2-3 0</inkml:trace>
  <inkml:trace contextRef="#ctx0" brushRef="#br0" timeOffset="18166.6706">17660 4333 0,'0'0'0,"0"0"0,0 0 0,28-2 16,-28 2-16,32-5 0,-12 3 16,1 1-16,1-1 0,1 1 0,0 0 15,5 1-15,-4 1 0,-3-1 16,-4 0-16,-1 1 0,-3 1 16,-5 1-16,-4 3 0,-4 1 15,-3 0-15,-9 6 0,-8 1 16,-3 4-16,-2 2 0,-4-1 15,-7 2-15,-4 1 0,1-2 0,-3 1 16,4-3-16,8-3 0,8-3 16,5-4-16,6-3 15,5-1-15,3-3 0,12-1 0,9-2 16,2-5-16,2-1 0,5 1 16,6-2-16,-1 1 0,-1-1 15,6 0-15,-2 1 0,-6 3 16,-5 0-16,-7 3 0,-3 0 15,-8-1-15,-4 3 0,-11 6 0,-10 5 16,-3 3-16,-4 1 0,-8 6 16,-5 3-16,-7 3 0,4 0 15,4-1-15,1 1 16,4-1-16,9-6 0,8-3 0,5-4 16,6-4-16,6-5 0,14-4 15,10-4-15,6-4 0,3-2 0,7-3 16,5-3-16,0 0 15,0 1-15,4-1 0,-1 1 16,-9 3-16,-7 2 0,-5 1 16,-3 3-16,-9 3 0,-5 3 0,-12 4 15,-9 4-15,3-4 0,2-1 0,2 1 16</inkml:trace>
  <inkml:trace contextRef="#ctx0" brushRef="#br0" timeOffset="18384.248">17388 4980 0,'0'0'0,"0"0"15,26-10-15,-6 3 0,5 0 0,13-6 16,7 1-16,2 0 0,0 2 16,13-3-16,0 0 0,6 0 15,-6 0-15,2-1 0,-7 2 16,-13 1-16,-10 0 0,-10 6 15,-7 3-15,-7 0 0,-6 1 0,-12 1 16,-9 1-16,5 1 0,3-1 16,2 0-16</inkml:trace>
  <inkml:trace contextRef="#ctx0" brushRef="#br0" timeOffset="18584.0007">17683 4752 0,'0'0'0,"0"0"0,0 0 15,0 0-15,0 0 0,-5 33 16,5-33-16,-8 37 0,4-13 0,-2 5 16,1 7-16,-1-2 0,2 0 0,-1 6 15,3-3-15,1 1 16,1-7-16,2-7 0,3-7 16,-1-6-16,1-6 0,1-8 15,2-9-15,-3 4 0,0 2 0,-2 0 16</inkml:trace>
  <inkml:trace contextRef="#ctx0" brushRef="#br0" timeOffset="18775.2654">17904 4730 0,'0'0'0,"0"0"16,0 0-16,0 0 0,0 0 0,-2 36 16,-3-16-16,1 3 0,-2 4 15,0 9-15,-2 6 0,-1 12 16,2-2-16,-2 10 0,1-5 15,2-7-15,1-7 0,-1 0 16,3-9-16,0-9 0,1-7 0,1-9 16,1-9-16,0 2 0,0-2 15,0 0-15</inkml:trace>
  <inkml:trace contextRef="#ctx0" brushRef="#br0" timeOffset="18950.0789">18212 4731 0,'0'0'0,"0"0"0,22-8 0,-8 1 0,1 0 16,11-2-16,5-1 15,1 0-15,0 2 0,6-2 0,1 0 16,-7 0-16,-5 2 0,-5 2 16,-3 2-16,-5 2 0,-2 0 0,-2-1 15</inkml:trace>
  <inkml:trace contextRef="#ctx0" brushRef="#br0" timeOffset="19234.0966">18452 4503 0,'0'0'0,"0"0"0,0 0 0,0 0 0,0 0 16,0 0-16,-6 27 0,6-27 15,-10 29-15,3-8 0,-2 3 16,-1 2-16,0 1 0,-2 9 15,0 2-15,1-2 0,1-3 0,0 1 16,1-5-16,2-6 16,2-6-16,-1-2 0,2-4 0,1-5 15,1 0-15,-1-4 0,3-2 16,0 0-16,3-2 0,4-2 16,5-2-16,4-2 0,3-2 15,3 2-15,3-2 0,-1 0 16,-1 2-16,7-5 0,0 2 15,-6 2-15,-5 1 0,-4 2 16</inkml:trace>
  <inkml:trace contextRef="#ctx0" brushRef="#br0" timeOffset="19549.7683">18560 4827 0,'0'0'0,"0"0"0,0 0 0,0 0 0,0 0 0,26-12 16,-26 12-16,35-16 0,-13 6 15,4-2-15,5-1 16,0-1-16,0 1 0,9-4 16,2 0-16,-3 2 0,-3 0 0,3-1 15,-7 3-15,-6 3 0,-3 3 16,-5 5-16,-4 2 0,-4 5 16,-2 1-16,-6 7 0,-3 5 15,-5 3-15,-5 2 0,-5 5 16,-4 3-16,2-2 0,1-2 0,-3 1 15,0-5-15,0-5 16,2-2-16,1-7 0,2-5 16,2-5-16,3-4 0,3-5 15,3-4-15,1-2 0,3-1 0,0 4 16,0 0-16,0 4 0</inkml:trace>
  <inkml:trace contextRef="#ctx0" brushRef="#br0" timeOffset="19716.6679">18923 4514 0,'0'0'0,"0"0"0,0 0 16,0 0-16,-11 23 0,11-23 16,-17 30-16,7-11 0,-1 4 0,0 2 15,0 4-15,1-1 0,0-1 16,-1 5-16,1-1 16,3-6-16,0-4 0,-1-2 0,2-5 15,0-7-15,2-3 0,-1-2 16,2 0-16,1 1 0</inkml:trace>
  <inkml:trace contextRef="#ctx0" brushRef="#br0" timeOffset="20035.704">18705 4610 0,'0'0'0,"0"0"0,0 0 16,-6 24-16,6-24 0,-10 34 15,1-10-15,0 5 0,0 2 16,0 12-16,0 0 0,3-3 15,3-2-15,2 2 0,3-5 16,3-7-16,4-4 0,8-5 0,5-4 16,1-3-16,1-3 0,8-5 15,6-3-15,7-1 0,0-2 16,0-3-16,2 0 0,-4 0 16,-3 1-16,3-4 0,-4-1 15,-8 3-15,-7-1 0,-5 0 16,-5 1-16,-4 0 0,-2 0 0,-3-4 15,-2-3-15,-3-2 16,-2-3-16,-2-1 0,-4-3 16,0-1-16,-1 1 0,-1-8 0,1-3 15,2 6-15,2 7 0,0 4 16</inkml:trace>
  <inkml:trace contextRef="#ctx0" brushRef="#br0" timeOffset="28300.4738">20461 4229 0,'0'0'0,"0"0"16,0 0-16,36-11 0,-20 5 0,7 0 15,4 0-15,9-2 16,2-1-16,8-3 0,1-2 15,-3 3-15,-2 1 0,-1-1 16,0 0-16,-1-3 0,-8 3 0,-8 2 16,-4 3-16,-7 3 0,-5 3 0,-3 0 15,0 0-15,-2 0 0</inkml:trace>
  <inkml:trace contextRef="#ctx0" brushRef="#br0" timeOffset="28451.324">20828 4032 0,'0'0'16,"0"0"-16,0 0 0,0 0 0,0 0 16,0 0-16,0 0 0,-8 26 15,8-26-15,-8 27 0,3-8 16,-2 1-16,1 1 0,-1 2 16,0 2-16,1-1 0,-1-2 0,-1 2 15,3-3-15,-1-3 0</inkml:trace>
  <inkml:trace contextRef="#ctx0" brushRef="#br0" timeOffset="28652.3227">20403 4418 0,'0'0'0,"0"0"0,0 0 16,27-9-16,-27 9 0,38-10 15,-9 3-15,3-2 0,4 0 0,15-5 16,4-1-16,8 0 0,-5 0 15,10-1-15,-3 2 16,-9 0-16,-5 1 0,-3 0 0,-8 0 16,-10 4-16,-8 2 0,-6 1 15,-3 1-15,-3 2 0</inkml:trace>
  <inkml:trace contextRef="#ctx0" brushRef="#br0" timeOffset="28872.5776">21180 4014 0,'0'0'0,"0"0"0,0 0 16,-26 14-16,26-14 0,-32 21 0,9-3 15,-2 3-15,-3 5 0,-14 9 16,-4 5-16,-10 10 0,2 0 16,-10 14-16,0 0 0,-1 1 0,7-10 15,5 1-15,10-8 16,10-9-16,9-7 0,4-6 15,5-5-15,5-7 0,5-7 0,2-1 16,0-1-16,1-3 0</inkml:trace>
  <inkml:trace contextRef="#ctx0" brushRef="#br0" timeOffset="29001.8967">20695 4525 0,'0'0'0,"14"-6"0,1-2 15,3 2-15,3-2 0,13-4 16,5 0-16,8-2 0,-4 1 0,-1 2 15,0 3-15,-2-2 0,-5 4 16,-8 0-16,-6 2 0,-4 2 16</inkml:trace>
  <inkml:trace contextRef="#ctx0" brushRef="#br0" timeOffset="29333.8515">20914 4492 0,'0'0'0,"0"0"0,0 0 0,0 0 0,-16 21 15,16-21-15,-17 22 16,6-9-16,-2-1 0,1 3 0,1 1 16,1-2-16,3-1 0,0 2 15,4-3-15,3-2 0,3-3 16,4-5-16,3-2 0,2-1 16,1-2-16,7-3 0,2-2 15,-1 2-15,-1 0 0,-2 2 16,-1-2-16,-3 4 0,-2 0 0,-2 4 15,-1 3-15,-3 3 0,-3 1 16,-5 4-16,-5 5 0,-3 0 16,-2 1-16,-3 1 0,-3 1 15,-5 2-15,-1-2 0,-4-1 16,-1-1-16,4-5 0,3-3 0,3-5 16,4-2-16,3-8 0,2-3 15,2-1-15,1 2 16,3 2-16</inkml:trace>
  <inkml:trace contextRef="#ctx0" brushRef="#br0" timeOffset="29483.4272">21408 4154 0,'0'0'0,"0"0"0,0 0 0,0 0 16,0 0-16,23 9 0,-23-9 15,6 19-15,-6-19 0,-1 25 0,-3-7 16,-1-2-16,2-1 0,0-3 15</inkml:trace>
  <inkml:trace contextRef="#ctx0" brushRef="#br0" timeOffset="29766.6589">21169 4499 0,'0'0'0,"0"0"0,0 0 0,18-9 0,-18 9 0,24-9 15,-24 9-15,38-9 0,-19 6 0,0 1 16,1 1-16,-2-1 15,-2 2-15,1 5 0,-5 3 0,-5 0 16,-4 2-16,-4 2 0,-5 2 16,-4 4-16,-4 2 0,-3 3 15,-3 0-15,1-1 0,2 0 16,-1 2-16,1-1 0,5-3 16,3-5-16,6-5 0,5-5 15,6-3-15,5-3 0,9-7 16,8-2-16,2-3 0,2-2 0,5-2 15,4-1-15,4-3 0,-4 3 16,-6 1-16,-3 0 16,-9 4-16,-5 1 0,-5 4 0</inkml:trace>
  <inkml:trace contextRef="#ctx0" brushRef="#br0" timeOffset="29951.6018">21759 4343 0,'0'0'0,"10"-2"16,6-2-16,1 1 0,4 0 16,11-3-16,5-2 0,-2 2 15,0 0-15,6 0 0,-3 2 16,-4 0-16,-6 2 0,-2 2 16,-7 2-16,-9 2 0,-4 0 0,-2 1 15,0-1-15,-1-2 0</inkml:trace>
  <inkml:trace contextRef="#ctx0" brushRef="#br0" timeOffset="30566.8231">21522 4567 0,'0'0'0,"0"0"16,0 0-16,0 0 0,33-15 0,-13 7 16,4 1-16,3 0 15,0 0-15,8-2 0,-2 1 16,-2 1-16,-4 3 0,-4 1 0,-4 1 15,-4 2-15,-2 0 0,-9 5 16,-5 3-16,-5 2 0,-4 1 16,-6 3-16,-5 4 0,-1 1 15,0 0-15,-6 5 0,1 0 16,4-3-16,2-2 0,2 0 16,6-3-16,7-7 0,4 0 0,9-6 15,6-2-15,4-4 0,4-4 16,6-4-16,4-4 15,-2 1-15,1-1 0,7-4 16,-1-3-16,-5 0 0,-4 0 0,-5 1 16,-4 3-16,-5 0 0,-3 0 15,-5-1-15,-5-4 0,-4 2 16,-1 1-16,-4-2 0,-2-4 16,0 2-16,0-1 0,1-1 15,1-2-15,3 0 0,2 3 0,2-2 16,0 1-16,1 6 0,1 4 15,-1 5-15,0 4 0,1 3 16,0 4-16,-2 5 0,0 6 16,-1 5-16,0 3 0,-1 7 15,0 6-15,1 4 0,2 2 0,1 18 16,2 7-16,2-6 16,2-4-16,6 8 0,3 0 15,2-12-15,0-10 0,2 0 16,-2-6-16,-4-11 0,-2-4 0,1-7 15,0-5-15,-1 0 0,-1-1 16,0-5-16,0-5 16,-2-2-16,-1-2 0,0-6 0,-1-7 15,-4-3-15,-2-4 0,0-9 16,0-9-16,0 10 0,0 9 0,0 5 16</inkml:trace>
  <inkml:trace contextRef="#ctx0" brushRef="#br0" timeOffset="30683.1075">22213 4049 0,'0'0'16,"0"0"-16,0 0 0,0 0 0,0 0 16,0 0-16,23 13 15,-23-13-15,7 30 0,-6-5 0,-2 7 16,1-4-16,0-4 0,0-2 16</inkml:trace>
  <inkml:trace contextRef="#ctx0" brushRef="#br0" timeOffset="64067.859">4276 4255 0,'0'0'0,"0"0"15,0 0-15,0 0 0,0 0 0,-22-10 16,22 10-16,0 0 16,-27-7-16,15 4 0,-3 0 0,0 3 15,-1 2-15,0-2 0,-5 0 16,1 1-16,1 2 0,-9 1 15,-1 3-15,1 1 0,1-1 16,-2 4-16,-1 1 16,2 3-16,2 0 0,-7 6 0,4 3 15,0-1-15,0-2 0,3 7 16,0 4-16,3-2 0,2 0 0,-2 10 16,3 4-16,2-2 0,-1 1 15,2 0-15,2 1 16,3 5-16,5-5 0,1 2 0,2 1 15,3-2-15,2-3 0,4 1 16,4 0-16,-2-5 0,4-4 16,2 1-16,4 2 0,1-1 0,0-3 15,11 2-15,4-5 16,-2-4-16,1-2 0,8 2 16,2-3-16,-2-4 0,2-3 0,6-2 15,5-2-15,-3-6 0,0-3 16,7-5-16,3 0 0,-2-4 15,-2-2-15,36-14 0,-4-5 16,-9 4-16,-6 3 0,-2-6 16,0-6-16,-10 4 0,-8 2 0,3-7 15,5-4-15,-14 1 16,-3 2-16,-3-6 0,2-5 16,-9 4-16,-3 2 0,-5-5 15,-2-4-15,-8-1 0,-6 0 0,-4-6 16,-3-2-16,-3 0 0,-4 0 15,-11-3-15,-6-1 16,-5 6-16,-6 7 0,-9-1 0,-6 0 16,-11 8-16,-4 8 0,-30 6 15,-18 5-15,-5 10 0,-2 7 0,-39 23 16,-28 15-16,55-9 0,43-8 16,24-5-16</inkml:trace>
  <inkml:trace contextRef="#ctx0" brushRef="#br0" timeOffset="69884.3204">18587 3631 0,'0'0'0,"0"0"15,0 0-15,0 0 0,0 0 0,-19 10 16,19-10-16,0 0 16,-21 15-16,21-15 15,-20 22-15,9-8 0,1-1 0,-1 2 16,0 0-16,-1 3 0,0 1 0,-4 7 15,3 2-15,0-1 16,1 0-16,3-2 0,2 2 16,3-3-16,2 0 0,4 4 0,3-1 15,4-4-15,4-1 0,4-3 16,3-2-16,1 1 0,2-1 16,3-4-16,3-2 0,0-3 15,0-2-15,3-3 0,1-3 16,0-3-16,1-4 0,4-5 15,0-2-15,-5-1 0,-4-3 0,1 0 16,0 0-16,-5-3 0,-4 0 16,-3-1-16,-3-2 0,-1 0 15,-3 1-15,-6-2 0,-3-2 16,-3 2-16,-2 2 0,-3-2 16,-1 1-16,-4 2 0,-3 2 15,0-2-15,-1 0 0,-2 4 16,-1 0-16,1 2 0,-2 0 15,-2 2-15,-1-1 0,2 3 16,1 2-16,-1 0 0,-2 1 0,-2 4 16,0 1-16,3 5 0,0 3 15,-2 1-15,-1 1 0,0 0 16,-1 2-16,1 1 0,0 2 16,0 1-16,0 2 0,-3 5 15,0 3-15,3 0 0,2 0 0,3 2 16,4 0-16,2 2 15,2 0-15,3-1 0,2-1 16,3 1-16,1 2 0,3-2 16,3 0-16,5 0 0,3-3 0,3 0 15,1 1-15,2-3 0,1 0 16,4-1-16,2 0 0,3-4 16,1-1-16,3-5 0,1-5 15,-1 1-15,-1 1 0,2-6 16,3-4-16,-3-1 0,0-1 0,-1-3 15,0-4-15,-2 1 0,-3-2 16,-2-1-16,0-2 0,-3-1 16,-2-4-16,-4 0 0,-2-2 15,-1 2-15,-5 1 0,-1 0 16,-3-4-16,-2 1 0,-4-2 16,-2 3-16,-3-1 0,0 2 15,-1-2-15,-2 2 0,-2 0 16,-1-1-16,-1 3 0,-1 2 15,-3 2-15,0 0 0,-2 3 0,-3-1 16,-2 1-16,1 4 0,1 1 16,-2 3-16,-4 0 0,0 4 15,1 2-15,-1 0 0,-1 1 16,4 0-16,0 0 0,1 2 16,-1 1-16,0 3 0,3 0 15,0 2-15,-1 3 0,5-1 16,1 3-16,2 0 0,-1 0 15,3 3-15,2 1 0,2 4 16,2 2-16,1 0 0,2 0 0,2 0 16,0 2-16,5 6 0,2-1 15,5-2-15,4 0 0,2-3 16,2 0-16,1-2 0,1-2 16,4-3-16,1-2 0,1-3 15,2-3-15,-1-1 0,1-2 0,0-2 16,2-1-16,-1-2 0,1-2 15,-1-6-15,-1-3 16,0 0-16,-2-2 0,-2-1 16,-2-3-16,-1-1 0,0-2 0,-3-1 15,-1-4-15,-4 1 0,-2-1 16,-2-1-16,-2-1 0,0 0 16,-3-1-16,-1 1 0,0-1 15,-2 4-15,-1 0 0,-2-4 16,-1 0-16,-1 5 0,-1-3 0,-2 1 15,-1 1-15,-2 1 0,-1 2 16,-1 2-16,-1 0 0,1 1 16,0 0-16,1 4 0,0 3 15,1-1-15,0 1 0,-1 0 16,-1 4-16,1-1 0,1 1 16,0 2-16,-2 3 0,0 0 15,-1 1-15,-1 1 0,1 3 16,-2 1-16,0 2 0,-3 2 15,-1 2-15,2 1 0,0 0 0,-2 7 16,2 2-16,2 2 0,0 1 16,4 0-16,2-2 0,3 0 15,2-1-15,4 1 0,2 1 16,3-2-16,0-1 0,5 0 16,3 0-16,2-2 0,2-2 15,1 1-15,3-1 0,1-4 16,1-2-16,2 1 0,2 0 15,-1-4-15,-1-2 0,1-1 16,-1 0-16,0-3 0,0 0 0,1-1 16,-2 1-16,-1-3 0,-2-1 15,-2-2-15,1 0 0,-1-1 16,-2-1-16,0-1 0,-1-4 16,0-1-16,-2-2 0,-1 0 15,-2-3-15,0-1 0,0-1 0,-1-1 16,-2 0-16,0-1 15,-2-1-15,-1 0 0,-2-1 16,0-1-16,-1-1 0,-1-2 0,-1-1 16,-1 2-16,-1 1 0,-3-1 15,-1-2-15,0 2 0,-1 1 16,-2 2-16,-1 2 0,-1-1 16,-1 1-16,-2 2 0,0 0 15,-4 2-15,-2-1 0,-3 3 16,-1 1-16,-2 3 0,1 0 0,-5 4 15,-2 2-15,1 0 0,2 1 16,-6 3-16,-1 4 0,2 0 16,2 1-16,2 2 15,2 0-15,3 3 0,2 1 0,1 4 16,2 3-16,2-2 0,1 0 16,5 2-16,2 2 0,3 2 15,3 2-15,1 3 0,3 1 16,4-2-16,1-2 0,4 1 15,2 1-15,2-2 0,1 0 0,2-2 16,2 1-16,3-2 0,1 1 16,2-2-16,0 0 15,1-3-15,0-1 0,4-3 0,1-2 16,-1-2-16,1 1 0,0-3 16,0-3-16,0-2 0,0-2 15,-1-2-15,1-4 0,-1 2 16,-2 1-16,0-7 0,-2-3 15,-1-2-15,0 1 0,-1 0 16,-1-3-16,-3 1 0,-3 0 0,-2-1 16,-2-1-16,-1-3 0,-1-1 15,-3 1-15,-2-1 0,-1 2 16,0 2-16,-1-2 0,-1-4 16,-1 1-16,-1 0 0,-3 0 15,0 3-15,-3-3 0,0-1 0,-4 0 16,-4 0-16,-3 1 15,-3 0-15,-2 4 0,-2 1 16,-1 2-16,-2 2 0,-7-1 0,-1 0 16,-2 4-16,0 1 0,0 4 15,1 2-15,-1 2 0,1 2 16,0 4-16,2 3 0,2 0 16,2 3-16,5 1 0,1 0 15,4 5-15,3 3 0,3 5 16,3 3-16,7 4 0,4 1 0,3 4 15,3 2-15,0-9 0,-2-7 16,-1-4-16</inkml:trace>
  <inkml:trace contextRef="#ctx0" brushRef="#br0" timeOffset="74967.7461">1951 6697 0,'0'0'0,"0"0"16,0 0-16,29-5 0,-16 3 0,6-2 15,5-1-15,5-1 0,5-1 0,11-3 16,6-2-16,12-2 15,1 0-15,1 2 0,1 1 16,8-3-16,-3 0 0,6-1 0,-7 2 16,-8 3-16,-10 3 0,-2 3 15,-7 1-15,-7 2 0,-9 0 16,-13 6-16,-5 5 0,-6 1 16,-6 0-16,-6 2 0,-5 1 15,-3 4-15,-3 4 0,-9 1 16,-5 2-16,-1-1 0,-3 0 15,-13 8-15,-3 2 0,1 0 0,3 1 16,-3 1-16,1 2 16,-5 0-16,5-5 0,7-4 0,6-4 15,3-6-15,4-4 0,9-3 16,4-1-16,6-6 0,0-4 16,5-4-16,1-4 0,1-4 15,5-2-15,2-4 0,5-3 16,0-2-16,0-4 0,2-3 15,0-4-15,3-2 0,3-2 0,-3-1 16,1-1-16,4-6 0,-4 4 16,4 2-16,1 2 0,0 5 15,-1 3-15,-2 1 0,4 3 16,-5 6-16,0 6 0,2 2 16,-2 4-16,-1 5 0,1 5 15,3 4-15,-1 2 0,2 6 16,-1 5-16,2 5 0,-4 3 15,1 2-15,1 2 0,0 3 16,2 2-16,1 1 0,-4 1 0,3 1 16,0 0-16,0 3 0,-1-5 15,-1-2-15,0-1 0,-2-3 16,-4-5-16,0-5 0,-1-6 16,-1-4-16,-3-3 0,-2-5 15,0 0-15,-3-4 0,-5-3 0,-3-6 16,-2-4-16,-5-4 0,-6-1 15,-4-3-15,-4-4 16,-3-2-16,0-1 0,-11-7 0,1-2 16,-2-1-16,2 1 0,-5-2 15,3 4-15,0 3 0,3 4 16,3 1-16,3 2 0,3 2 16,7 4-16,3 8 0,3 5 15,4 7-15,5 4 0,0 0 16,4-3-16,1 0 0</inkml:trace>
  <inkml:trace contextRef="#ctx0" brushRef="#br0" timeOffset="90851.4863">1797 9222 0,'0'0'0,"0"0"16,0 0-16,0 0 0,0 0 0,0 0 16,0 0-16,0 0 15,24-5-15,-24 5 0,26-5 16,-26 5-16,28-11 0,-9 5 0,3-3 15,3 0-15,1-1 0,0-1 16,5-3-16,8-3 0,-3 0 16,8-3-16,-2 2 0,-5 2 15,-3 3-15,-4 0 0,1 3 16,-8 2-16,-2 0 0,-5 5 16,-3 1-16,-3 2 0,-3 2 0,-5 4 15,-4 4-15,-3 2 0,-4 3 16,-7 10-16,-3 4 15,0 0-15,-2-1 0,-2 3 0,-4 3 16,0-1-16,2-2 0,-9 7 16,0 1-16,4-4 0,0-1 15,0-4-15,5-6 0,3-6 16,6-4-16,4-3 0,5-4 16,-1-3-16,3-1 0,-1-4 15,2-4-15,1-2 0,1-4 0,2-4 16,2-6-16,-1 0 0,1-2 15,2-4-15,2-3 0,1 3 16,-1 2-16,-2-4 0,5-3 16,0-2-16,-2 2 0,2 1 15,-4 2-15,2 2 0,3 1 16,-3 5-16,-1 3 0,3 3 0,-1 4 16,1 2-16,0 1 15,-1 4-15,0 3 0,2 1 16,2 4-16,4 5 0,2 4 0,-1 6 15,2 6-15,-3 0 0,0 1 16,1 2-16,0 3 0,2-2 16,-4-3-16,7 6 0,-2 0 15,-3-4-15,0-1 0,-5-2 16,1 0-16,-4-4 0,-2-2 0,-4-4 16,2-1-16,-3-2 0,-4 0 15,-3-6-15,-1-5 0,-7-1 16,0-1-16,-6-5 0,1-1 15,-4-4-15,-3 0 0,-1-6 16,-6-1-16,1-1 0,3 0 16,-8-3-16,-4-1 0,7 1 15,2 2-15,0-1 0,0 2 16,2 3-16,4 3 0,-1 0 16,5 2-16,4 0 0,2 1 0,4 0 15,4 3-15,2 1 0,0 2 16,1 1-16</inkml:trace>
  <inkml:trace contextRef="#ctx0" brushRef="#br0" timeOffset="91943.1253">6414 9215 0,'0'0'15,"0"0"-15,0 0 0,0 0 0,0 0 16,22 0-16,-22 0 0,0 0 15,28 0-15,-28 0 16,37-2-16,-17 2 0,1 1 0,4-1 16,1 1-16,11-1 15,3 0-15,7 0 0,8-1 16,3 0-16,1-1 0,10-1 16,-7 0-16,18-1 0,4 2 15,-1 0-15,-9 4 0,17-3 16,1-1-16,-10 1 0,-8 1 0,38 0 15,-4 0-15,-16-2 0,-12-2 16,8 4-16,6 4 0,-11-3 16,-7 0-16,10 0 0,5-1 15,-11 1-15,-9 1 0,10-4 16,7 0-16,-6 1 0,-4 1 0,6 0 16,4 2-16,-10-3 0,-6-1 15,11 2-15,6 1 16,-8 0-16,-6 0 0,8 1 15,5 0-15,-11-1 0,-8 0 0,10-3 16,7-2-16,-10 3 0,-6 0 16,11 1-16,10 0 0,-14-1 15,-8 0-15,12-4 0,6 0 16,-10 2-16,-6 2 0,8 0 16,7 0-16,-11 0 0,-7 2 0,9 0 15,7-1-15,-12-1 0,-9 0 16,11 1-16,7 2 15,-12-1-15,-9 0 0,10-1 0,6 2 16,-8-2-16,-4 1 0,5-1 16,4-1-16,-11 1 0,-7 2 0,9 1 15,8 1-15,-10-1 16,-5-3-16,3 0 0,4 0 16,-9 0-16,-5 0 0,5 2 15,5 1-15,-7-1 0,-7-2 0,1 0 16,1-1-16,-10 1 0,-5 0 15,0 0-15,2 0 16,-10 0-16,-5-1 0,-6 0 0,-3-1 16,-6 1-16,-3 0 0,-2 1 15,-3-4-15,-5 3 0,-4-1 0,4 1 16,2 1-16,2-1 16</inkml:trace>
  <inkml:trace contextRef="#ctx0" brushRef="#br0" timeOffset="176394.5131">16721 7656 0,'0'0'0,"0"0"15,0 0-15,23 22 0,-23-22 0,26 28 16,-10-9-16,2 5 0,0 3 15,12 13-15,4 5 0,6 9 16,-2-1-16,7 19 0,-1 8 16,4 5-16,-2-7 0,5 14 15,0 3-15,-2-11 0,-2-6 0,25 36 16,-3-8-16,-8-16 0,-7-10 16,2-1-16,2 2 0,-7-13 15,-7-10-15,3 1 0,0 0 16,-10-7-16,-5-7 0,-5-3 15,-3-1-15,-3-10 0,-1-6 16,-7-8-16,-4-4 0,-2-5 0</inkml:trace>
  <inkml:trace contextRef="#ctx0" brushRef="#br0" timeOffset="179520.8248">17516 9533 0,'0'0'16,"0"0"-16,0 0 0,0 0 0,0 0 0,-6-22 16,6 22-16,0 0 15,0 0-15,-7-20 0,7 20 16,0 0-16,0 0 0,-15-18 15,10 13-15,-1 0 0,1-1 0,-3 1 16,-2 2-16,-1 0 0,0 1 16,-2-2-16,-1 1 15,-1 0-15,0 2 0,-4-1 16,-2 0-16,0-1 0,-1 1 0,-9-2 16,-2 1-16,-1 0 0,0-1 15,-10-1-15,-3 0 0,3 1 16,2-2-16,-4 2 0,-4 0 15,-4 0-15,5 2 0,-3 1 16,-2 0-16,2-1 0,4 2 16,-14 0-16,-2 0 0,6-1 0,2 1 15,-12-2-15,-2 1 16,9 0-16,8-1 0,-15 1 0,-6 1 16,15-1-16,3-2 0,-35 1 15,0-2-15,17 1 0,10 0 0,-8 2 16,-8 0-16,12-1 15,7-1-15,-10-1 0,-8 0 16,10-1-16,5 1 0,-8-1 16,-4-1-16,8 2 0,6 1 0,-10-2 15,-7 0-15,11-1 0,6-1 16,-10 2-16,-5 0 16,11 0-16,8 0 0,-14 0 0,-9-1 15,9-1-15,4 0 0,-5 0 16,-6 0-16,9 1 0,5 2 0,-10-2 15,-9 0-15,12 3 16,8 1-16,-10 1 0,-5 0 16,9-1-16,4-3 0,-10 1 15,-7 1-15,12-2 0,8 1 0,-8 1 16,-8 1-16,5 0 0,4 1 16,-6-3-16,-4-1 0,8 1 15,4 1-15,-8-1 0,-6-1 16,10 2-16,8 2 0,-11-2 15,-7 0-15,11-1 0,6-4 0,-12 4 16,-9 2-16,10 0 16,6 0-16,-9 1 0,-8-1 15,8 1-15,9-1 0,-13-2 0,-7 0 16,11 2-16,9 2 0,-10-2 16,-4 1-16,9-1 0,7 1 15,-13-3-15,-10 1 0,12-1 16,8 1-16,-11 1 0,-9 0 15,12 0-15,7 1 0,-11 0 16,-10-2-16,11 1 0,7 3 0,-9-2 16,-9 0-16,9-1 0,7 0 15,-7 0-15,-4 0 16,10 0-16,7 4 0,-14-2 0,-10 0 16,14-2-16,7 1 0,-12-1 15,-10 0-15,14 2 0,8 2 16,-11-1-16,-8-1 15,14-1-15,6 0 0,-10-2 0,-7-2 16,12 3-16,8 1 0,-9 2 16,-8 1-16,9 1 0,9-2 0,-13-2 15,-5-2-15,8 0 0,7 0 16,-7 0-16,-6 1 16,11 0-16,8 1 0,-8 1 0,-5 2 15,6 1-15,6 0 0,-8 0 16,-6 0-16,9 2 0,5-1 0,-9-2 15,-2-2-15,9 3 16,8 0-16,-12 1 0,-5-1 16,12-2-16,8-3 0,-10 5 15,-6 4-15,5-4 0,6 0 0,-4 3 16,-8 2-16,11 1 0,5-2 16,-9-1-16,-7-2 0,12 0 15,9-1-15,-12 1 0,-7-1 16,9 2-16,5 2 0,-4-3 15,-4 0-15,10 1 0,7-2 0,-8 1 16,-1-1-16,5-2 16,4-2-16,-8 1 0,-5 2 15,10-4-15,8-2 0,-8 1 0,-1 0 16,6 3-16,8 1 0,-8 1 16,-6 0-16,10-2 0,7-2 15,-7 0-15,-5-1 0,6 2 16,8 0-16,-7-1 0,-6-2 15,11 2-15,6 0 0,-7-5 16,-5-3-16,9 5 0,7 3 0,-5-2 16,-7-3-16,8 2 0,3-1 15,-1-2-15,2-2 16,10 4-16,-1-2 0,-4-1 0,-1-3 16,3 0-16,3 1 0,-6-4 15,-3-2-15,2 5 0,1 2 16,1-7-16,-2-5 0,4 2 15,-1 2-15,-2-1 0,-3-1 16,2 2-16,2 0 0,0-3 0,0 1 16,2 0-16,0 3 0,-2-2 15,1-3-15,1 1 0,3 1 16,0-2-16,1-4 16,0 4-16,3 1 0,1-2 0,0-1 15,2 6-15,0 0 0,-1-5 16,4 0-16,3 2 0,0 1 0,4 0 15,0 2-15,0 2 16,0 3-16,4-3 0,0 1 16,2-2-16,0 2 0,1 2 15,3 2-15,-1 2 0,-4 1 0,5 0 16,0 0-16,0 1 0,1 0 16,0 3-16,4 0 0,1 2 15,-1-1-15,2 2 0,2 0 16,-6 1-16,2 1 0,9 0 15,2 0-15,-1 0 0,-2-1 0,6 0 16,3 0-16,-1 1 0,1 1 16,4-2-16,3 1 15,-2-2-15,0 1 0,12-1 0,4 1 16,-4 0-16,-3-1 0,15-1 16,-1 1-16,-2 0 0,-5-1 0,6 0 15,4-1-15,-6 0 16,-3 2-16,16-2 0,2 0 15,-5-1-15,-8 3 0,37-3 16,-4 1-16,-13-1 0,-7 0 0,4-1 16,5 0-16,-8 1 0,-8 1 15,10 1-15,7 0 0,-10-2 16,-2 1-16,7 0 0,7 2 16,-8-1-16,-7 1 0,12-5 15,6-1-15,-13 3 0,-6 3 0,13-2 16,8-1-16,-10 0 0,-8 0 15,14 1-15,6 1 16,-8 2-16,-7 0 0,8 0 16,5 2-16,-12-2 0,-5-1 0,13-1 15,6-1-15,-6-1 0,-4 1 16,7 4-16,6 4 0,-12-7 16,-7-3-16,11 3 0,10 5 15,-13-3-15,-8-1 0,11-1 16,7 0-16,-8 3 0,-9 0 0,13-3 15,5-4-15,-11 1 16,-7 1-16,8 1 0,6-1 16,-8 0-16,-5 1 0,10 0 15,8 1-15,-10 1 0,-10 0 0,12-1 16,10-1-16,-15 2 0,-9-1 16,13 1-16,10-1 0,-11 2 15,-8 0-15,9 1 0,9 0 16,-11 1-16,-8-1 0,9-1 15,8-1-15,-14 1 0,-4 0 0,11 0 16,7 0-16,-11-3 0,-5-5 16,5 9-16,4 7 15,-7-6-15,-4-4 0,8 2 0,5 1 16,-7 1-16,-7 0 0,7-1 16,7-1-16,-7 0 0,-6 0 0,9 1 15,6 1-15,-10-4 16,-5-1-16,10 3 0,6 2 15,-13-1-15,-9-2 0,13 1 16,8-1-16,-9 1 0,-6 1 0,9 3 16,5-1-16,-10-3 0,-6-2 15,11-2-15,7 1 0,-11 0 16,-10 1-16,11-1 0,5 1 16,-8 0-16,-6-1 0,12 2 15,8-1-15,-13 2 0,-8 0 0,10 0 16,5 0-16,-9 0 15,-7 0-15,9 0 0,4 2 16,-9-3-16,-7 0 0,13-1 16,8-1-16,-13 0 0,-10 3 0,9 0 15,6 3-15,-8-2 0,-6 0 16,7 0-16,5 0 0,-9 0 16,-8 1-16,10-5 0,6-1 15,-9 0-15,-5 2 16,14 1-16,9 0 0,-14 1 15,-11 0-15,-2 1 0,0 1 0,1-4 16,3-2-16,0-2 0,1 0 16,-1 3-16,-2 2 0,0 0 15,0-3-15,-4-1 0,-1-4 0,2 3 16,0 3-16,-4 2 0,-3 3 16,3-3-16,2-1 0,-2 3 15,-1 0-15,-5 0 0,-1-1 16,-2 0-16,-1 0 0,-2-4 15,-1-5-15,-4 2 0,0 3 0,-1 5 16,0 5-16,-3-1 0,-2-2 16,-4 2-16,-2 0 15,2 2-15,1 1 0,-12-4 0,1 1 16,1 0-16,-1 3 0,-1 1 16,0 4-16,-2 1 0,1 2 15,2-3-15,0-2 0,0 2 16,0 3-16,-3 0 0,-1 2 15,-3-1-15,0 2 0,0 1 16,0 2-16,1 1 0,1-1 0,0 2 16,0 0-16,-2 3 15,-1 0-15,2-1 0,1 0 0,0 0 16,-2 0-16,-1 1 0,-1-1 16,-2 1-16,1-1 0,-2 1 15,1-1-15,-2 0 0,0 0 16,-1 1-16,-1 1 0,0 0 15,-1 2-15,1-2 0,-1 0 16,-1-1-16,0 1 0,-1 0 16,-1 1-16,1-3 0,1-2 0,0 1 15,0-1-15,-1 0 0,0-2 16,-1 0-16,-1-3 0,-1-1 16,2-2-16,-1-1 15,-2-2-15,0 0 0,-3-2 0,-2 1 16,-1-2-16,-1 0 0,0-1 15,-2 0-15,-3-3 0,-2 1 16,-2-1-16,4-1 0,2-1 0,4 0 16</inkml:trace>
  <inkml:trace contextRef="#ctx0" brushRef="#br0" timeOffset="205471.2475">5901 10226 0,'0'0'0,"0"0"0,0 0 16,0 0-16,0 0 0,0 0 16,0 0-16,0 0 0,0 0 15,-32-8-15,32 8 0,-25 0 16,7 0-16,-1 1 0,-5 1 15,0-1-15,0 2 0,-9 1 16,-5 1-16,3 2 0,3-1 0,-5 5 16,1 1-16,9 0 0,5 1 15,5 0-15,4 1 0,5-1 16,4-2-16,10 0 0,8 1 16,2-1-16,3 1 0,6 1 15,5 2-15,-1-2 0,-4 0 0,4 0 16,-3 1-16,0-1 15,-4-1-15,-1 2 0,-6 0 16,-7-2-16,-6 1 0,-9-2 16,-6 1-16,-1-1 0,-2 0 0,-7 0 15,-5 0-15,2-1 0,1 1 16,-6-1-16,-1-2 0,7-1 16,0-2-16,9-3 0,3-5 15,4 2-15,0-1 0,5 1 16</inkml:trace>
  <inkml:trace contextRef="#ctx0" brushRef="#br0" timeOffset="205787.882">6014 10555 0,'0'0'0,"0"0"0,0 0 16,-14 19-16,14-19 0,-14 22 15,4-7-15,-1 2 0,4 1 0,0 5 16,4 0-16,6-4 0,1-2 16,7-4-16,6-4 15,2-3-15,3-2 0,10-4 0,0-5 16,-1-1-16,-2-1 0,0-2 16,-1-2-16,-5-1 0,-3-2 0,-3-6 15,-4-3-15,-4 0 16,-3 3-16,-10 2 0,-7 0 15,0 4-15,-3 2 0,-9 2 16,-6 3-16,5 5 0,-1 2 0,-5 4 16,1 3-16,5-1 0,7-2 15,2-1-15</inkml:trace>
  <inkml:trace contextRef="#ctx0" brushRef="#br0" timeOffset="206120.8145">7089 10384 0,'0'0'0,"0"0"16,0 0-16,-22 15 0,22-15 0,-29 20 16,11-3-16,0 1 0,-1 2 15,-5 10-15,1 4 0,4-3 16,4 0-16,7 4 0,7-3 16,7-7-16,5-3 0,7-6 15,5-4-15,3-4 0,3-4 16,6-5-16,2-3 0,-4-3 15,-5-3-15,-4 3 0,-7 1 16,-2 1-16</inkml:trace>
  <inkml:trace contextRef="#ctx0" brushRef="#br0" timeOffset="206270.8319">6800 10509 0,'0'0'0,"0"0"16,0 0-1,53 0-15,-15-1 0,1 0 16,0-1-16,15 0 0,2-1 16,1 1-16,-9 0 0,-12-1 0</inkml:trace>
  <inkml:trace contextRef="#ctx0" brushRef="#br0" timeOffset="206670.8273">7620 10231 0,'0'0'15,"0"0"-15,0 0 0,-13 20 0,13-20 16,-21 28-16,3-6 0,-2 3 16,0 2-16,-10 12 0,-2 5 15,3-3-15,4-2 0,-3 4 16,5-5-16,1 0 0,4-8 15,4-5-15,3-6 0,3-4 16,3-3-16,4-9 0,1-3 16,4-6-16,1-2 0,8-6 0,4-4 15,4-3-15,2-1 0,4-4 16,5 0-16,-3 4 0,-1 3 16,4-1-16,-2 1 0,-5 6 15,-3 6-15,-1 3 0,-2 6 16,-2 2-16,-3 5 0,-4 3 15,-4 3-15,-3 0 0,-8 2 0,0 5 16,-3 6-16,1-3 0,1 0 16,0 4-16,3-1 15,2-4-15,3-5 0,-1-3 0,0-4 16,0-2-16</inkml:trace>
  <inkml:trace contextRef="#ctx0" brushRef="#br0" timeOffset="207007.6336">8055 10521 0,'0'0'0,"0"0"0,0 0 0,-21 13 16,21-13-16,-19 23 0,8-4 16,2-1-16,1 0 0,3 2 15,3 1-15,3 2 0,4-3 16,6-5-16,7-2 0,4-4 15,0-3-15,4-3 0,4-4 16,3-3-16,-2-3 0,-3-3 16,-1-3-16,-3-4 0,-1-3 0,-8-3 15,-4-1-15,-8-1 0,-4 2 16,-8-1-16,-5 5 16,-6 3-16,-4 1 0,-7 6 0,-4 2 15,-3 5-15,2 4 0,3 2 16,3 5-16,7-2 0,5 1 0,9 3 15,9 0-15,6 0 16,7-1-16,-3-1 0,-2-3 0,0-2 16</inkml:trace>
  <inkml:trace contextRef="#ctx0" brushRef="#br0" timeOffset="207387.3862">8688 10473 0,'0'0'16,"0"0"-16,0 0 0,-23 18 16,23-18-16,-23 25 0,10-7 0,0 2 15,-1 0-15,-3 8 0,2 0 16,6-1-16,3-2 0,6 0 16,6-7-16,2-3 0,5-2 15,7-6-15,6-2 0,0-9 16,2-4-16,2-2 0,3-3 15,-1-4-15,-1-3 0,5-9 16,0-3-16,-4 2 0,-4 2 0,-5 4 16,-3 2-16,-6 5 0,-4 3 15,-4 4-15,-3 3 16,-3 3-16,-3 3 0,-6 6 0,-4 4 16,-1 2-16,2 2 0,1 6 15,1 5-15,2 3 0,3 0 0,3 0 16,2 0-16,7-2 15,7-3-15,9 0 0,4-4 16,4-5-16,2-5 0,-6-2 0,-7-1 16,-5 0-16</inkml:trace>
  <inkml:trace contextRef="#ctx0" brushRef="#br0" timeOffset="207787.8226">9560 10545 0,'0'0'15,"0"0"-15,0 0 0,0 0 16,-20-15-16,20 15 0,-29-5 15,10 4-15,-1 2 0,-4 3 16,-5 3-16,-6 4 0,2 3 0,1 4 16,2 3-16,1 3 0,5 1 15,10-4-15,9 0 0,5-3 16,5-3-16,8-3 0,7-3 16,4-4-16,4-3 0,4-5 15,2-3-15,-2-2 0,-1-2 0,3-6 16,-3-4-16,-6-1 0,-2-1 15,-6 2-15,-6 2 16,-4 3-16,-4 2 0,-3 5 16,-3 5-16,-2 2 15,-1 2-15,-4 7 0,-2 5 0,-3 5 0,-2 3 16,-2 7-16,0 6 0,3-1 16,1 1-16,1 6 0,3 0 15,2-4-15,2-3 0,2-5 16,-1-3-16,2-3 0,1-3 0,-3-5 15,1-4-15,-5-2 0,-3-4 16,0-5-16,1-5 16,1-3-16,1-3 0,3 2 0,0 2 15,1 2-15</inkml:trace>
  <inkml:trace contextRef="#ctx0" brushRef="#br0" timeOffset="208173.0011">9898 10344 0,'0'0'0,"0"0"15,0 0-15,-11 25 0,11-25 16,-20 36-16,2-9 0,0 1 16,-1 3-16,-7 7 0,1-2 15,-2 2-15,3-6 0,6-4 16,2-6-16,3-4 0,3-4 0,2-4 15,3-4-15,3-3 16,4-6-16,6-6 0,5-6 16,-1 0-16,1-1 0,8-7 0,4 0 15,0 3-15,-1 3 0,0 1 16,-1 3-16,-2 4 0,-2 5 0,1 4 16,-2 2-16,-6 3 15,-1 2-15,-4 5 0,-2 5 16,-5 1-16,-3 3 0,-3 3 15,-1 3-15,2-3 0,0-2 16,4-3-16,2 0 0,2-4 0,0-2 16,7-6-16,4-5 15,-2 0-15,-2 0 0,-2-1 0</inkml:trace>
  <inkml:trace contextRef="#ctx0" brushRef="#br0" timeOffset="208387.6795">10449 10322 0,'0'0'0,"0"0"0,0 0 16,-19 23-16,19-23 0,-26 30 0,6-5 15,-1 1-15,0 3 0,-3 13 16,2 1-16,0 6 0,5-5 16,6-7-16,5-6 15,3-5-15,6-5 0,7-1 0,6-3 16,0-9-16,1-4 0,3-8 15,3-6-15,-2-2 0,-1-2 0,-1 0 16,-5 4-16,-3 2 0</inkml:trace>
  <inkml:trace contextRef="#ctx0" brushRef="#br0" timeOffset="208521.174">10130 10549 0,'0'0'0,"0"0"0,0 0 0,0 0 16,0 0-16,0 0 0,0 0 15,35 9-15,-35-9 0,43-1 0,-14-1 16,3 0-16,3-2 16,2 1-16,-5 0 0,-6 0 0</inkml:trace>
  <inkml:trace contextRef="#ctx0" brushRef="#br0" timeOffset="208704.1317">10724 10602 0,'0'0'0,"0"0"0,0 0 15,28 2-15,-28-2 0,30 0 0,-9 0 16,0 1-16,0-1 0,5-1 16,1-2-16,-5 1 0,-3 0 0,-3 1 15</inkml:trace>
  <inkml:trace contextRef="#ctx0" brushRef="#br0" timeOffset="208957.4642">11382 10455 0,'0'0'0,"0"0"0,0 0 16,-17 30-16,10-15 0,-7 6 15,-3 8-15,-7 10 0,2 1 0,-4 14 16,1 2-16,1-6 0,4-3 16,-4 3-16,5-5 15,2-9-15,4-5 0,1-5 16,3-6-16,1-14 0,0-6 16,3-7-16,0-8 0,2 4 0,1 2 0,0 2 15</inkml:trace>
  <inkml:trace contextRef="#ctx0" brushRef="#br0" timeOffset="209188.0701">11265 10440 0,'0'0'16,"0"0"-16,0 0 0,31-10 0,-17 6 15,6 3-15,5 1 0,8 1 16,0 3-16,1 3 0,0 3 16,-5 2-16,-1 1 0,2 4 15,-4 3-15,-5-1 0,-4-1 16,-8 2-16,-6-1 0,-4-1 15,-5 0-15,-9-3 0,-9 0 16,-3-2-16,0-1 0,-7-2 16,-3-2-16,-4-3 0,5-3 0,3-2 15,2-3-15,7-3 0,6-2 0,4 2 16,3 0-16,2 2 16</inkml:trace>
  <inkml:trace contextRef="#ctx0" brushRef="#br0" timeOffset="209474.4721">11896 10419 0,'0'0'16,"0"0"-16,0 0 0,-5 23 0,5-23 15,-12 32-15,2-8 0,-2 0 16,-1 2-16,-6 8 0,0-1 16,2-3-16,1-3 0,2-2 15,3-5-15,2-6 0,2-3 16,5-8-16,2-5 0,3-4 15,2-3-15,1-5 0,3-4 16,1-3-16,1-2 0,6-8 16,0-1-16,1 3 0,0 4 0,-1 4 15,2 6-15,-1 1 0,-2 3 16,6 2-16,1 5 0,-4 3 16,0 3-16,4 5 0,4 1 15,-2 1-15,0 1 0,-5-3 16,-3-1-16,-4-1 0</inkml:trace>
  <inkml:trace contextRef="#ctx0" brushRef="#br0" timeOffset="209787.6194">12400 10455 0,'0'0'0,"0"0"0,0 0 0,-19 6 15,19-6-15,-24 14 0,24-14 16,-32 25-16,16-10 0,1 3 15,0 2-15,0 2 0,3-1 0,8-2 16,9-3-16,4-3 0,3-1 16,6-4-16,8-5 0,0-2 15,1-2-15,8-6 0,2-3 16,-3-1-16,-5-2 0,0-5 16,-5-4-16,-7 2 0,-6 1 0,-9-1 15,-6 0-15,-7 3 16,-7 3-16,-6 6 0,-5 3 15,3 5-15,-4 4 0,-3 1 16,3 3-16,6 1 0,4 1 0,8 0 16,4 1-16,6-4 0,4-5 15,-2-2-15,2 4 0,-2-4 16</inkml:trace>
  <inkml:trace contextRef="#ctx0" brushRef="#br0" timeOffset="210071.0627">12889 10433 0,'0'0'0,"0"0"16,0 0-16,-21 24 0,11-13 0,-1 6 15,0 7-15,0-1 0,1 0 16,2 7-16,4-3 0,2-4 16,2-3-16,6-1 0,6-4 15,2-7-15,1-4 0,8-4 16,3-4-16,-1-3 0,1-3 0,2-5 15,2-4-15,-4-1 16,-2-2-16,5-7 0,0-2 16,-7 2-16,-5 3 0,-3 6 0,-6 3 15,-3 4-15,-3 3 0,-3 2 16,-1 2-16,0 2 0,0 0 0,1 1 16</inkml:trace>
  <inkml:trace contextRef="#ctx0" brushRef="#br0" timeOffset="210457.3248">13504 10487 0,'0'0'0,"0"0"16,0 0-16,0 0 0,0 0 0,-23 13 15,23-13-15,-22 19 0,22-19 16,-24 25-16,11-9 16,4 0-16,1 1 0,4-2 0,6 0 15,2-2-15,3 0 0,9-2 16,7-2-16,0-4 0,2-4 16,2-3-16,3-3 0,-2-2 15,-3-2-15,0-4 0,-3-2 16,-5-1-16,-5 2 0,-10-4 15,-8-3-15,-5 2 0,-4 1 0,-7 3 16,-5 4-16,-2 4 16,0 2-16,-4 1 0,3 4 0,6 2 15,4 0-15,8 3 0,7 3 16,7-3-16,5-2 0,12 6 16,11 5-16,-6-3 0,-4-2 0,-3-2 15</inkml:trace>
  <inkml:trace contextRef="#ctx0" brushRef="#br0" timeOffset="210654.7152">14132 10307 0,'0'0'0,"0"0"0,0 0 16,-15 22-16,15-22 0,-21 28 15,2-5-15,1 4 0,-2 3 0,-3 11 16,1 3-16,-2 5 15,6-6-15,3-6 0,5-6 16,5-2-16,3-9 0,6-10 0,6-8 16,4-4-16,5-2 0,-4 0 15,-2 1-15,-3 1 0</inkml:trace>
  <inkml:trace contextRef="#ctx0" brushRef="#br0" timeOffset="210854.8179">14396 10462 0,'0'0'0,"0"0"16,0 0-16,0 0 0,0 0 0,0 0 15,-39 5-15,17-2 16,-3 1-16,-4 3 0,-2 0 0,-1 2 16,0 2-16,-6 2 0,1 2 15,8 2-15,4-1 0,4 5 16,8 1-16,11-4 0,8-2 16,11-3-16,11-1 0,5-2 15,5-1-15,8-8 0,5-5 16,-2 1-16,-10 0 0,-10 2 15</inkml:trace>
  <inkml:trace contextRef="#ctx0" brushRef="#br0" timeOffset="211021.6675">14651 10500 0,'0'0'0,"0"0"0,0 0 0,0 0 16,-16 22-16,16-22 0,-13 26 15,6-10-15,1-1 0,-1 1 16,0 0-16,1-3 0,-1-3 0,2-1 16,0 0-16,1-3 0</inkml:trace>
  <inkml:trace contextRef="#ctx0" brushRef="#br0" timeOffset="211166.8177">14893 10213 0,'0'0'0,"0"0"0,0 0 16,0 0-16,0 0 0,29 9 0,-29-9 16,22 13-16,-22-13 0,22 13 15,-13-8-15,-2 0 0</inkml:trace>
  <inkml:trace contextRef="#ctx0" brushRef="#br0" timeOffset="211439.749">14961 10534 0,'0'0'0,"0"0"0,0 0 15,-12 23-15,7-12 0,-2 3 0,1 0 16,-1 0-16,0-1 0,0 1 16,0 0-16,2-5 15,1-1-15,1-1 0,1-2 0,2-3 16,0-2-16,4-3 0,1-4 16,1-2-16,3-2 0,4-2 15,4-1-15,5-4 0,0 0 16,3 2-16,4 1 0,-2 4 15,-1 1-15,4 2 0,-3 5 16,-4 3-16,-3 1 0,-3 5 0,-4 4 16,-3 2-16,-4 2 0,-3 6 15,-3 3-15,-2 1 0,1-2 16,6 2-16,3 1 0,-2-6 16,0-2-16,-2-4 0</inkml:trace>
  <inkml:trace contextRef="#ctx0" brushRef="#br0" timeOffset="211877.9891">15899 10488 0,'0'0'0,"0"0"15,0 0-15,0 0 0,-16-18 0,16 18 16,-34-6-16,11 4 0,-4 3 16,-4 4-16,-3 2 0,-10 4 15,2 2-15,-5 8 0,4 4 16,9-1-16,7 0 0,5 0 15,9-1-15,11-3 0,7-4 0,13-5 16,8-4-16,1-4 16,3-3-16,8-6 0,3-6 0,-4 0 15,-1-3-15,-3-5 0,-2-4 16,-5 1-16,-3 2 0,-2-5 16,-4 1-16,-6 5 0,-5 5 15,-1 5-15,-2 3 0,-3 7 16,0 0-16,-4 10 0,-3 6 15,-2 3-15,-2 4 0,-3 8 16,-4 8-16,0 6 0,1 0 0,2-3 16,1-1-16,3-5 0,1-4 15,-1 1-15,1-4 0,2-7 16,1-5-16,-4-5 0,-3-4 16,-2-5-16,0-4 0,-3-4 15,-1-6-15,2-4 0,3-3 16,3-10-16,2-8 0,3 0 15,3 0-15,1 7 0,-1 7 16,2 5-16</inkml:trace>
  <inkml:trace contextRef="#ctx0" brushRef="#br0" timeOffset="212287.8489">16837 10496 0,'0'0'0,"0"0"0,0 0 16,0 0-16,0-22 0,0 22 0,-11-16 15,11 16-15,-21-17 0,4 9 16,-4 3-16,-2 1 0,-2 3 0,-14 4 16,-4 4-16,2 3 15,3 2-15,-5 7 0,5 3 16,6 0-16,6 0 0,6 4 15,9-2-15,6-3 0,5-4 0,15-6 16,14-5-16,0-4 0,3-3 16,6-6-16,3-4 15,-5-2-15,-4-1 0,5-3 0,1 0 16,-8-1-16,-5-1 0,-6 3 16,-5 2-16,-3 2 0,-2 3 15,-3 5-15,-3 4 0,-1 3 16,-1 2-16,-1 4 0,-1 3 15,2 2-15,1 0 0,1 8 16,-1 3-16,4 2 0,3-2 0,10-1 16,8 0-16,-4-6 0,-6-3 15,-2-2-15</inkml:trace>
  <inkml:trace contextRef="#ctx0" brushRef="#br0" timeOffset="212687.616">17919 10385 0,'0'0'0,"0"0"16,0 0-16,0 0 0,-11-22 0,3 16 15,-6-1-15,-1 2 0,-3 2 16,-4 1-16,-4 5 0,-8 3 16,0 2-16,-1 4 0,-2 4 15,-4 3-15,5 2 0,6 1 16,4 2-16,8-2 0,4-1 15,9 3-15,9-2 0,6-4 16,6-4-16,11-7 0,10-4 16,-2-2-16,1-1 0,1-6 0,0-4 15,-4 0-15,-3 0 0,5-7 16,1-3-16,-9 2 0,-6 2 16,-5 1-16,-4 3 0,-6 4 15,-1 2-15,-2 4 0,-1 1 16,-3 4-16,-2 4 0,-5 7 15,-5 6-15,-2-1 0,0 2 0,0 5 16,-2 6-16,3-1 0,2 1 16,1 6-16,2 0 15,4-6-15,3-5 0,8-9 0,4-7 16,-3-3-16,0-1 0,-3-2 16</inkml:trace>
  <inkml:trace contextRef="#ctx0" brushRef="#br0" timeOffset="213070.842">18390 10310 0,'0'0'0,"0"0"16,0 0-16,0 0 0,-11 20 16,11-20-16,-20 28 0,7-11 15,-2 3-15,-3 4 0,-1 5 16,3-1-16,0-1 0,1 5 15,4-5-15,5-2 0,5-2 0,9-4 16,7-4-16,4-6 0,2-4 16,7-8-16,4-3 15,1-6-15,0 0 0,6-9 0,1-6 16,-5-1-16,-3-2 0,1 0 16,0 1-16,-5 4 0,-5 3 15,-3 1-15,-7 4 0,-3 4 0,-1 6 16,-7 3-16,-2 4 15,-4 5-15,-4 2 0,-4 5 16,-5 4-16,3 3 0,1 1 0,-1 7 16,-2 1-16,3 2 0,2-1 15,3 6-15,5-3 0,3-7 16,3-6-16,0-3 0,0-5 16,-1-1-16</inkml:trace>
  <inkml:trace contextRef="#ctx0" brushRef="#br0" timeOffset="213387.7625">18782 10553 0,'0'0'0,"0"0"15,0 0-15,0 0 0,27 5 16,-27-5-16,35 3 0,-13-4 16,3-2-16,2 1 0,3 1 15,-1-2-15,-1 2 0,9-5 16,-2-2-16,-6 0 0,-5-1 0,-2 0 15,-6-2-15,-8 1 16,-5 0-16,-6-1 0,-7 0 16,-2 1-16,-2 2 0,-9-2 0,-6 2 15,3 3-15,1 2 0,1 5 16,0 4-16,2 2 0,1 2 16,2 3-16,1 4 15,5 1-15,3 3 0,7 1 0,6 3 16,5-2-16,4-2 0,11-2 15,10-2-15,9-2 0,2-5 0,-10-2 16,-6-2-16,-7 0 0</inkml:trace>
  <inkml:trace contextRef="#ctx0" brushRef="#br0" timeOffset="213673.3669">19790 10366 0,'0'0'0,"0"0"0,0 0 15,-34-5-15,16 5 0,-10 4 16,-5 3-16,1-1 0,1 0 0,-2 4 16,5 2-16,7 1 15,6 1-15,8 2 0,8 2 0,7-3 16,5 0-16,6-1 0,4 1 16,1-2-16,2-1 0,-2 1 15,-2-3-15,-4-1 0,-4 2 16,-5-2-16,-5 1 0,-4 0 15,-4-2-15,-10 1 0,-7 1 16,-1-2-16,-3-1 0,-2 0 16,-4 1-16,4-3 0,4-3 0,6-4 15,4-3-15,4 0 0,1 1 16,1 1-16</inkml:trace>
  <inkml:trace contextRef="#ctx0" brushRef="#br0" timeOffset="213908.2185">20236 10265 0,'0'0'0,"0"0"0,0 0 16,-21 27-16,21-27 0,-31 32 0,11-9 16,-1 1-16,0 1 0,-3 9 15,2 3-15,1 3 0,5-3 16,11-7-16,7-7 0,4-2 15,2-3-15,8-5 0,5-5 16,1-3-16,2-4 0,-1-4 16,-1-2-16,-2-4 0,-1-5 0,-1 0 15,-5 4-15,-2 2 0</inkml:trace>
  <inkml:trace contextRef="#ctx0" brushRef="#br0" timeOffset="214057.0715">19978 10457 0,'0'0'0,"0"0"16,0 0-16,38-4 0,-38 4 0,44-3 16,-13 2-16,11-1 0,2 0 15,12 1-15,2 0 0,-6 0 16,-4-1-16,-3-1 0,-9 1 16,-9 1-16</inkml:trace>
  <inkml:trace contextRef="#ctx0" brushRef="#br0" timeOffset="214238.2527">20605 10433 0,'0'0'0,"0"0"16,0 0-16,-10 19 0,10-19 0,-11 20 16,3-6-16,-3 1 0,-2 2 0,1 2 15,0-1-15,1 0 16,1-1-16,-1 1 0,1-4 15,1-2-15,2-3 0,2 0 16</inkml:trace>
  <inkml:trace contextRef="#ctx0" brushRef="#br0" timeOffset="214406.7345">20821 10146 0,'0'0'0,"0"0"0,0 0 16,0 0-16,28 14 0,-28-14 0,19 16 16,-19-16-16,24 19 0,-13-11 15,-1-1-15,-2 0 0</inkml:trace>
  <inkml:trace contextRef="#ctx0" brushRef="#br0" timeOffset="214706.3537">20884 10512 0,'0'0'0,"0"0"0,0 0 16,-18 21-16,9-11 0,1 3 0,-1 4 15,3-1-15,4 0 0,4 3 16,5 0-16,3-5 0,3-2 16,8-3-16,8-4 0,-2-2 15,1-2-15,7-3 0,0-3 16,-4-2-16,-3-1 0,-6-5 15,-3-3-15,-4-2 0,-4 0 16,-5-3-16,-5-1 0,-5 1 16,-2-1-16,-8 1 0,-4 1 15,-2 5-15,-1 6 0,-10-1 0,-3 0 16,4 7-16,3 3 16,5 4-16,3 5 0,6-1 0,3 2 15,2-4-15,1 0 0,2-1 16</inkml:trace>
  <inkml:trace contextRef="#ctx0" brushRef="#br0" timeOffset="215070.8312">21558 10454 0,'0'0'0,"0"0"15,0 0-15,-13 19 0,13-19 0,-17 23 16,2-7-16,0 2 15,-2 2-15,1 0 0,0 2 16,-2 2-16,1-3 0,4-1 16,2-3-16,2-4 0,2-1 0,4-4 15,2-6-15,1-2 0,4-4 16,3-3-16,4-5 0,2-2 16,2-4-16,3-2 0,4-3 15,8-5-15,1 2 0,3 2 16,3 2-16,-2 4 0,-1 3 0,6 4 15,-2 3-15,-6 6 16,-4 3-16,-6 6 0,-2 6 0,-6 1 16,-4 1-16,-5 9 0,-5 9 15,-3-1-15,-1 1 0,-6 2 16,-4 1-16,-2-3 0,1-2 16,3-7-16,2-5 0,2-4 0</inkml:trace>
  <inkml:trace contextRef="#ctx0" brushRef="#br0" timeOffset="224371.6152">22636 10599 0,'0'0'0,"0"0"0,0 0 15,0 0-15,0 0 0,12-19 16,-12 19-16,0 0 0,4-23 0,-4 13 15,-1-1-15,-1 0 0,-1-2 16,-3 2-16,-3-1 16,0 1-16,0 2 0,-4 0 0,-1 1 15,-1 2-15,-2 2 0,-8 1 16,-4 3-16,3 0 0,1 2 16,-1 4-16,-3 4 0,2 3 15,0 0-15,-1 9 0,3 6 16,5-1-16,5-3 0,5 5 15,7 0-15,6-9 0,5-3 0,13-3 16,10-4-16,2-4 0,1-3 16,10-7-16,7-6 15,-4-4-15,-3-3 0,11-6 0,4 0 16,-10-2-16,-6 2 0,5-10 16,-2-4-16,-8 5 0,-8 5 15,-5-4-15,-5-2 0,-6 7 16,-4 2-16,-4 5 0,-2 2 15,-2 5-15,-2 4 0,-2 3 16,-3 2-16,-2 4 0,-4 3 0,-5 10 16,-4 5-16,0 1 0,1 1 15,-3 8-15,-2 7 16,1-3-16,1-2 0,-2 10 0,2 3 16,5-8-16,4-5 0,9-3 15,5-1-15,3-5 0,3-5 16,6-5-16,6-5 0,0-5 0,-1-3 15,-6 1-15,-3-1 16,-1 1-16</inkml:trace>
  <inkml:trace contextRef="#ctx0" brushRef="#br0" timeOffset="224540.5671">23240 10497 0,'0'0'0,"0"0"16,0 0-16,0 0 0,-13 21 0,13-21 15,-16 27-15,7-10 0,1 1 16,-2 2-16,0 3 16,1-3-16,0 1 0,1 0 15,4-5-15,0-2 0,0-2 0,1-2 16</inkml:trace>
  <inkml:trace contextRef="#ctx0" brushRef="#br0" timeOffset="224704.2938">23285 10208 0,'0'0'15,"0"0"-15,0 0 0,0 0 0,0 0 16,20 16-16,-20-16 0,20 25 16,-8-10-16,-1-2 0,-1-1 15,-1-2-15</inkml:trace>
  <inkml:trace contextRef="#ctx0" brushRef="#br0" timeOffset="225154.2227">23797 10594 0,'0'0'0,"0"0"0,0 0 0,0 0 15,0 0-15,-14-20 0,14 20 16,-18-18-16,18 18 0,-25-16 15,10 9-15,-3 2 0,0 1 0,-4 1 16,-3 3-16,2 3 16,0 0-16,-7 6 0,0 2 15,4 3-15,2 2 0,1 6 0,5 1 16,6-2-16,5-1 0,10-4 16,9-3-16,3-2 0,4-3 0,6-4 15,5-4-15,1-2 16,0-2-16,2-5 0,3-4 15,3-6-15,-5-2 0,-2-2 16,-1-2-16,-4-2 0,-1-1 0,-3-3 16,-2-1-16,-5 2 15,-2 3-15,-1-1 0,-5 4 0,-2 7 16,-2 4-16,0 5 0,-2 5 16,-2 3-16,-2 7 0,-4 5 15,-4 5-15,0 5 0,-1 2 0,-2 7 16,-2 7-16,-1 6 0,3-1 15,4 2-15,4-1 16,5-5-16,4-4 0,13-3 16,7-8-16,-7-6 0,-3-5 0,-4-2 15</inkml:trace>
  <inkml:trace contextRef="#ctx0" brushRef="#br0" timeOffset="225587.5032">24797 10252 0,'0'0'0,"0"0"16,0 0-16,-15 33 0,4-17 16,-5 8-16,-5 5 0,-7 10 15,-1 2-15,-6 10 0,0 0 16,4-5-16,6-5 0,0 1 15,7-8-15,3-7 0,4-5 16,3-6-16,1-4 0,3-6 0,1-4 16,4-6-16,3-5 15,1-2-15,3-4 0,4-5 0,3-4 16,2-2-16,1 0 0,0-1 16,2-1-16,3-1 0,-2 3 15,1 4-15,3 4 0,-3 5 16,-1 2-16,-1 7 0,-3 4 15,0 3-15,-3 2 0,-1 4 16,-1 4-16,-4 1 0,-2 1 0,-5 8 16,-2 4-16,-3 0 0,0-2 15,-2 2-15,1 2 0,-1 3 16,2-2-16,0-5 16,-1-5-16,2-5 0,-1-4 0,2-2 15,0-2-15,1-2 0</inkml:trace>
  <inkml:trace contextRef="#ctx0" brushRef="#br0" timeOffset="225913.156">25067 10639 0,'0'0'0,"0"0"0,0 0 0,25 3 16,-25-3-16,28 2 0,-10 1 15,2 0-15,1-1 0,10-1 16,3-2-16,-2-1 0,-1-2 0,-2-1 15,-2-2-15,3-3 16,-4 0-16,-4-2 0,-4-1 16,-6-1-16,-3 0 0,-10-4 0,-7-3 15,-3 3-15,-3 3 0,-10 4 16,-8 4-16,-1 0 0,-2 1 16,-2 8-16,-3 7 0,-3 4 15,6 3-15,5 6 0,5 6 16,9 0-16,3 2 0,13 4 15,11-1-15,6-8 0,7-2 0,24-1 16,13-1-16,2-6 0,0-2 16,-8-2-16,-15-4 0,-12-2 15</inkml:trace>
  <inkml:trace contextRef="#ctx0" brushRef="#br0" timeOffset="226537.6653">26547 10642 0,'0'0'0,"0"0"16,0 0-16,5-19 0,-5 19 0,0 0 15,0-30-15,-4 17 16,0 1-16,-7-1 0,-5 0 16,-2 2-16,-4 1 0,-14 1 0,-5 3 15,-2 3-15,0 3 0,-13 5 16,0 3-16,4 4 0,5 3 0,-4 10 16,6 6-16,11-2 15,6-2-15,12 5 0,10-2 16,11-4-16,7-4 0,12-7 15,9-3-15,5-7 0,4-1 0,4-7 16,3-6-16,-1-1 0,-3-1 16,-2-4-16,-2-5 0,-5 0 15,-3-2-15,0-6 0,-4-1 16,-9 5-16,-7 3 0,-4 7 16,-4 5-16,-1 4 0,-3 2 15,-6 6-15,-2 3 0,-1 2 16,-1 4-16,0 6 0,-1 5 15,5 0-15,2 0 0,3 2 16,3 1-16,5-1 0,4-1 0,8-5 16,6-2-16,-5-3 0,-6-4 0,-2-2 15</inkml:trace>
  <inkml:trace contextRef="#ctx0" brushRef="#br0" timeOffset="226838.5388">27189 10533 0,'0'0'0,"0"0"0,0 0 0,0 0 0,-22-19 16,22 19-16,-33-9 15,11 7-15,-3 0 0,-1 3 0,-2 1 16,-5 3-16,4 1 0,2 4 16,4 1-16,6 2 0,6 2 15,7 4-15,8 2 0,7-2 16,6-3-16,5-2 0,3 0 15,0-1-15,-1-1 0,-2 1 16,-3 0-16,-5-2 0,-3-2 0,-9 1 16,-6-1-16,-4-1 0,-3-2 15,-9 1-15,-7 0 0,-1 0 16,2-2-16,-4 2 0,-2-2 16,5-3-16,5-2 0,1-1 15,5 1-15,4-1 0</inkml:trace>
  <inkml:trace contextRef="#ctx0" brushRef="#br0" timeOffset="227056.8237">27536 10287 0,'0'0'15,"0"0"-15,0 0 0,-6 29 16,6-29-16,-13 34 0,2-8 15,-1 0-15,0 1 0,-3 11 16,-1 3-16,0 5 0,3-5 0,1-2 16,4-4-16,0-3 0,2-5 15,1 0-15,2-4 0,-1-5 16,2-5-16,1-4 0,0-2 16,0-2-16</inkml:trace>
  <inkml:trace contextRef="#ctx0" brushRef="#br0" timeOffset="227305.0274">27847 10497 0,'0'0'0,"0"0"0,0 0 15,0 0-15,0 0 0,0 0 0,-26-12 16,26 12-16,-36-3 0,12 3 16,-5 1-16,0 2 0,-1 0 15,-9 2-15,1 2 0,5 0 16,4-1-16,1 2 0,7 2 15,6 1-15,4 0 0,11 2 16,9 3-16,3-3 0,3 1 0,14 1 16,6 0-16,3-1 0,-1-1 15,14 2-15,3-2 0,-5-4 16,-5-4-16,-5-1 0,-9 0 16,-8-2-16</inkml:trace>
  <inkml:trace contextRef="#ctx0" brushRef="#br0" timeOffset="227578.7379">28500 10373 0,'0'0'0,"0"0"16,0 0-16,-14 21 0,14-21 0,-20 28 15,2-9-15,0 2 16,1 3-16,-5 11 0,2 3 15,2-2-15,4-3 0,2 6 16,5-3-16,5-6 0,3-4 0,6-3 16,4-4-16,4-3 0,4-4 15,2-4-15,3-3 16,-2-3-16,0-3 0,-2-3 0,-2-5 16,-4 3-16,-3 0 0,-2 2 15</inkml:trace>
  <inkml:trace contextRef="#ctx0" brushRef="#br0" timeOffset="227737.996">28083 10561 0,'0'0'0,"0"0"15,0 0-15,0 0 0,0 0 16,37 4-16,-12-4 0,2-1 16,5-1-16,8 2 0,6 0 15,14 0-15,-2 0 0,17-1 16,2 1-16,4-1 0,-11-1 0,-6 2 15,-16-1-15,-13 1 0</inkml:trace>
  <inkml:trace contextRef="#ctx0" brushRef="#br0" timeOffset="228157.6185">29049 10335 0,'0'0'16,"0"0"-16,0 0 0,-7 20 0,7-20 16,-13 24-16,2-3 15,-3 2-15,-3 2 0,-7 13 0,-4 5 16,2-3-16,0-2 0,-4 5 16,1-3-16,5-8 0,4-5 15,0 0-15,3-7 0,4-4 16,2-3-16,4-5 0,3-5 15,4-3-15,3-1 0,6-9 16,3-6-16,3-3 0,0-2 0,5-2 16,3-3-16,2 0 0,1 2 15,4 0-15,-2 3 0,-2 6 16,-2 2-16,-3 5 0,-1 4 16,-4 4-16,0 3 0,-4 5 15,-3 4-15,-4 2 0,-2 3 16,-2 2-16,-2 5 0,-1-1 15,0 1-15,1 2 0,0 2 16,3-2-16,2-2 0,5 4 16,4-3-16,3-6 0,2-4 0,-4-4 15,-3-2-15,-2-2 0</inkml:trace>
  <inkml:trace contextRef="#ctx0" brushRef="#br0" timeOffset="228537.9557">29780 10607 0,'0'0'0,"0"0"0,0 0 16,-26-7-16,26 7 0,-35-4 0,10 4 15,-4 1-15,-2 2 0,-13 5 16,-4 3-16,3 0 0,5 2 16,-7 5-16,7 2 0,5-1 15,8-2-15,6 3 0,9-1 16,8-3-16,9-1 0,11-3 15,10-3-15,-2-5 0,4-2 0,9-4 16,5-2-16,-3-1 0,-2-4 16,-1-1-16,1-2 15,-6-1-15,-5 0 0,1-4 0,-4-1 16,-8 1-16,-3 1 0,-3 2 16,-3 4-16,-3 5 0,-2 0 15,-1 5-15,-4 5 0,-1 0 16,-1 5-16,-2 1 0,-1 3 15,1 1-15,2 2 0,0 4 16,2 4-16,2-4 0,2-1 0,6-1 16,5 0-16,1-8 0,2-4 15,-4-2-15,-2 0 0,-1-1 16</inkml:trace>
  <inkml:trace contextRef="#ctx0" brushRef="#br0" timeOffset="228789.323">30204 10471 0,'0'0'0,"0"0"15,0 0-15,0 0 0,-26 23 16,10-10-16,-4 4 0,-1 3 16,-1 3-16,-7 11 0,0 2 15,4-1-15,3 0 0,2 4 16,6-2-16,7-5 0,5-5 0,4 0 15,4-2-15,4-10 16,5-3-16,2-4 0,4-3 16,-2-3-16,-2-1 0,-2-6 15,-1-3-15,-3 1 0,-2 1 0,-1 1 16</inkml:trace>
  <inkml:trace contextRef="#ctx0" brushRef="#br0" timeOffset="228954.8219">29867 10692 0,'0'0'0,"0"0"16,0 0-16,30-3 0,-30 3 0,36-1 15,-10 2-15,2 0 0,2 1 16,13-1-16,3 1 0,-2-1 16,-1 0-16,0-1 0,-8 1 15,-6 0-15</inkml:trace>
  <inkml:trace contextRef="#ctx0" brushRef="#br0" timeOffset="229138.4994">30636 10793 0,'0'0'0,"0"0"0,20 0 0,-4 0 15,1 0-15,13 0 0,6 0 16,2 0-16,2 0 0,12 0 15,5 3-15,-5-3 0,-3-2 0,-1 1 16,-12 1-16,-7-1 0</inkml:trace>
  <inkml:trace contextRef="#ctx0" brushRef="#br0" timeOffset="246638.8909">6404 11840 0,'0'0'15,"0"0"-15,0 0 0,0 0 0,-20-15 16,20 15-16,-22-8 16,7 5-16,-2-1 0,-1 2 0,-5 1 15,-2-1-15,-4 1 0,-8 1 16,-2 1-16,3 3 0,1 2 16,-7 3-16,-1 1 0,6 0 15,7 1-15,1 0 0,5 3 16,5 0-16,6 1 15,8 1-15,7-1 0,6 1 0,4-1 16,6 0-16,4 1 0,2-1 16,3 0-16,3-3 15,1-1-15,-2 2 0,-3 0 16,-8-2-16,-5 0 0,-3 1 16,-4 0-16,-9-2 15,-7 0-15,-9 1 0,-9 3 16,1-3-16,0 0 0,-8 0 0,1-1 15,0-2-15,2-3 0,4-2 16,5-2-16,4-1 0,6 1 0,1-1 16</inkml:trace>
  <inkml:trace contextRef="#ctx0" brushRef="#br0" timeOffset="246972.2625">6672 12059 0,'0'0'0,"0"0"0,0 0 16,0 0-16,0 0 0,0 0 0,-25 13 16,25-13-16,-29 18 0,12-5 15,1 1-15,2 1 0,-1-1 16,5 0-16,3 0 0,3-2 16,4-1-16,8-3 0,5-2 15,9-1-15,5-2 0,3-4 16,4-3-16,-1-3 0,3-2 0,5-3 15,-4-2-15,-5 0 0,-5 0 16,-3-4-16,-10 0 16,-6-1-16,-4 2 0,-12 3 0,-3 0 15,-9 3-15,-3 4 0,-7 3 16,-5 3-16,-3 3 0,5 3 16,4 0-16,4 1 0,7-1 15,7-1-15,4 0 0,0-2 16,2 1-16</inkml:trace>
  <inkml:trace contextRef="#ctx0" brushRef="#br0" timeOffset="247271.3277">7926 11882 0,'0'0'16,"0"0"-16,0 0 0,-19 16 0,19-16 15,-27 23-15,9-7 0,-3 2 16,-1 0-16,-7 11 0,0 4 16,5-3-16,3 1 0,2 3 15,6 0-15,6-8 0,6-3 0,11-4 16,9-3-16,4-3 15,5-5-15,4-5 0,3-3 16,-1-3-16,-1-3 0,-2-1 0,-7 2 16,-4 1-16</inkml:trace>
  <inkml:trace contextRef="#ctx0" brushRef="#br0" timeOffset="247437.9476">7564 12074 0,'0'0'0,"0"0"16,0 0-16,39-4 0,-16 3 0,6 0 16,8 1-16,14 0 0,3-2 15,16 2-15,5-1 0,4-1 16,-6-1-16,-8 0 0,-16 0 16,-13 2-16</inkml:trace>
  <inkml:trace contextRef="#ctx0" brushRef="#br0" timeOffset="247838.6009">8590 11767 0,'0'0'0,"0"0"16,0 0-16,0 0 0,0 0 15,0 0-15,-10 29 0,10-29 16,-25 34-16,7-12 0,-1 5 15,-2-2-15,0 0 0,-7 8 16,1 3-16,-3 3 0,4-3 16,5-5-16,4-6 0,3-4 15,2-5-15,5-6 0,1-4 0,4-5 16,2-4-16,6-4 0,5-4 16,4-3-16,2-4 0,8-5 15,4-2-15,0 3 0,3 4 16,0 1-16,0 2 0,5 1 15,-3 6-15,-3 6 0,-4 4 16,-5 4-16,-4 2 0,-6 5 16,-4 4-16,-4 2 0,-4 1 0,-6 7 15,-5 4 1,1-6-16,0 0 0,0 2 0,2-3 16,7-4-16,4-5 0,-1-4 15,1-1-15,-2-3 0</inkml:trace>
  <inkml:trace contextRef="#ctx0" brushRef="#br0" timeOffset="248172.5949">9188 12037 0,'0'0'0,"0"0"0,0 0 15,-31 26-15,19-12 0,0 3 16,0 2-16,-2 5 0,4-3 0,5 0 15,4-2-15,6-3 0,6-1 16,7-5-16,5-3 16,4-3-16,2-6 0,8-2 0,-2-3 15,-2-2-15,-2-3 0,-5-3 16,-2-3-16,-6-4 0,-6-1 16,-9-1-16,-9 0 0,-4 2 15,-4 2-15,-10 5 0,-8 3 16,-2 5-16,-2 6 0,0 2 15,-2 3-15,4 3 0,6 3 16,7 0-16,5 0 0,8-1 0,7 0 16,16-1-16,12-2 15,-6-1-15,-4 0 0,-4-3 16</inkml:trace>
  <inkml:trace contextRef="#ctx0" brushRef="#br0" timeOffset="248540.0401">9879 11932 0,'0'0'0,"0"0"0,0 0 15,0 0-15,-16 22 0,16-22 0,-27 30 16,12-13-16,-1 3 0,1 2 16,0 3-16,-1 3 0,1-4 15,5 0-15,4 0 16,5-3-16,4-4 0,7-4 15,7-4-15,3-5 0,2-2 0,10-5 16,3-5-16,-2-2 0,-1-3 16,1-5-16,1-4 15,3-5-15,-4-2 0,-7 2 0,-5 1 16,-6 7-16,-5 5 0,-4 4 16,-4 4-16,-2 3 0,-3 3 0,-6 5 15,-4 5-15,-2 4 0,1 2 16,1 9-1,1 3-15,3 3 0,2 1 0,4 5 16,4-1-16,8-5 0,6-2 0,11-7 16,7-5-16,3-6 0,4-4 15,-9-2-15,-7 0 0,-4-1 16</inkml:trace>
  <inkml:trace contextRef="#ctx0" brushRef="#br0" timeOffset="248938.6563">10811 12114 0,'0'0'0,"0"0"15,0 0-15,0 0 0,-26-20 16,11 16-16,-4 0 0,-4 3 0,-5 1 16,-1 4-16,-4 1 15,-9 8-15,1 1 0,-6 9 16,2 3-16,11 0 16,9 1-16,8-4 0,9-4 0,11-3 15,11-2-15,5-4 0,5-4 16,13-4-16,6-5 0,-5-3 15,-3-2-15,2-3 0,1-3 16,-5-4-16,-3-1 0,-3-7 16,-7 0-16,-7 8 0,-4 3 0,-6 5 15,-4 2-15,-3 5 0,-1 3 16,-7 7-16,-4 5 16,1 5-16,1 2 0,-2 8 0,0 7 15,-1-2-15,2 0 0,-1 2 16,2 3-16,1-4 0,2-4 0,-4 5 15,1-2-15,1-8 16,1-6-16,-2-5 0,1-3 16,-1-4-16,-4-2 0,-3-7 15,-3-6-15,3-6 16,3-3-16,5 3 0,2 4 0,2 3 16</inkml:trace>
  <inkml:trace contextRef="#ctx0" brushRef="#br0" timeOffset="249322.2562">11167 11894 0,'0'0'0,"0"0"0,-7 20 16,-1-7-16,-1 3 0,-9 12 15,-3 2-15,-2 5 0,-3 4 0,-3 5 16,0-2-16,-1 0 0,5-7 15,4-5-15,3-4 0,5-6 16,4-5-16,4-8 0,3-6 16,4-3-16,4-3 0,6-5 15,4-5-15,3-4 0,3-3 0,6-3 16,7-1-16,-6 2 16,-1 2-16,2 1 0,-3 5 15,-3 4-15,0 4 0,-5 3 16,-1 4-16,-4 5 0,-3 4 15,-4 6-15,-4 3 0,-4 1 0,-2 0 16,-3 4-16,-1 3 0,0 0 16,0-1-16,2 4 0,-1-2 15,3-3-15,1-2 0,4-4 16,4-1-16,-2-7 0,-1 0 16,0-3-16</inkml:trace>
  <inkml:trace contextRef="#ctx0" brushRef="#br0" timeOffset="250338.357">11672 11922 0,'0'0'15,"0"0"-15,0 0 0,0 0 0,0 0 16,0 0-16,1-23 16,-1 23-16,0 0 0,0 0 0,0 0 15,0 0-15,0 0 0,-24 18 16,7-3-16,0 2 0,0 2 15,-1 4-15,-1 4 0,-3 7 16,1-2-16,4 7 0,7-1 16,7-5-16,4-5 0,8-4 15,6-2-15,4-5 0,2-2 0,8-4 16,4-4-16,1-6 0,-1-2 16,-4-7-16,0-5 15,-7 3-15,-4 2 0,-5 2 0</inkml:trace>
  <inkml:trace contextRef="#ctx0" brushRef="#br0" timeOffset="250508.5063">11426 12043 0,'0'0'0,"0"0"0,0 0 16,0 0-16,0 0 0,0 0 0,30 2 15,-30-2-15,44 3 0,-13-1 16,5-1-16,1-1 0,2 0 15,12-2-15,1 1 0,0 0 16,-9 0-16,-8-1 16</inkml:trace>
  <inkml:trace contextRef="#ctx0" brushRef="#br0" timeOffset="250673.0407">12015 12179 0,'0'0'0,"0"0"0,0 0 16,33 2-16,-33-2 0,34 2 16,-11-1-16,2 0 0,2 0 15,7-1-15,0-3 0,-5 1 16,-5 0-16,-3 1 0</inkml:trace>
  <inkml:trace contextRef="#ctx0" brushRef="#br0" timeOffset="250892.0902">12824 11993 0,'0'0'0,"0"0"0,0 0 16,0 0-16,0 0 0,-13 33 16,13-33-16,-16 38 0,5-13 0,-3 4 15,-3 6-15,1 0 0,0 3 16,-2 11-16,0 0 0,-2 7 15,2-4-15,-1 2 0,0-7 16,2-10-16,3-7 0,3-8 16,2-4-16,1-3 0</inkml:trace>
  <inkml:trace contextRef="#ctx0" brushRef="#br0" timeOffset="251156.9259">12935 11967 0,'0'0'0,"12"2"0,5 2 16,7 3-16,1 1 0,2 3 15,0 3-15,5 3 0,-2 1 0,-7 2 16,-5 0-16,-9 2 16,-7 2-16,-10 3 0,-7-2 15,-5-6-15,-4-1 0,-13 2 0,-2-1 16,-3-2-16,-1-3 0,3-4 15,3-2-15,-1-5 0,5-3 16,12-11-16,8-7 0,3 5 16,2 3-16,3 2 0</inkml:trace>
  <inkml:trace contextRef="#ctx0" brushRef="#br0" timeOffset="251432.1268">13501 11947 0,'0'0'0,"0"0"15,0 0-15,0 0 0,-4 27 0,4-27 16,-13 28-16,13-28 0,-20 38 16,8-17-16,-2 3 0,1-2 15,-1-3-15,1 2 0,2-3 16,2-4-16,3-3 0,2-4 16,4-4-16,4-5 0,1-3 0,3-7 15,1-3 1,0-3-16,-1-2 0,5 0 0,2-2 15,3-2-15,-1 3 0,0 3 0,-2 0 16,0 6-16,-1 4 0,0 6 16,1 4-16,0 3 0,3 2 15,1 3-15,4 1 0,-1 1 16,0 1-16,-4-2 0,-2-3 16,-4-1-16</inkml:trace>
  <inkml:trace contextRef="#ctx0" brushRef="#br0" timeOffset="251754.9474">14065 12063 0,'0'0'0,"0"0"15,0 0-15,-23 3 0,23-3 16,-31 10-16,31-10 0,-38 20 16,17-6-16,1 2 0,2 2 15,-1 5-15,6-2 0,8-1 16,5 0-16,7-4 0,8-2 0,7-4 15,6-2-15,11-4 0,2-2 16,-3-5-16,0-4 0,-5-1 16,-2-1-16,0-6 0,-6-3 15,-7-4-15,-6-1 0,-9-4 16,-7-1 0,-14 3-16,-11 2 0,3 6 0,1 6 15,-5 6-15,-3 6 16,4 1-16,4 1 0,5 3 0,4 4 15,9-1-15,5 0 0,0-2 16,1-2-16,0-1 0</inkml:trace>
  <inkml:trace contextRef="#ctx0" brushRef="#br0" timeOffset="252088.2761">14600 12037 0,'0'0'0,"0"0"15,0 0-15,0 0 0,0 0 16,-10 23-16,10-23 0,-14 29 16,5-10-16,-1 2 0,-1 3 15,2-2-15,1-1 0,3 2 16,4-1-16,2-3 0,3-3 0,3-3 16,3-4-16,2-2 15,3-3-15,4-5 0,3-3 0,0-2 16,-1-2-16,4-6 0,3-4 15,5-5-15,-1-1 0,-3-2 16,-3 0-16,-4 4 0,-3 1 16,-1 2-16,-5 3 0,-7 4 15,-3 2-15,-6 5 0,-1 3 16,-1 2-16,-3 1 0,-1 2 0,-1 3 16,3-2-16,4 1 0,1-2 15,0-1-15,0 1 0</inkml:trace>
  <inkml:trace contextRef="#ctx0" brushRef="#br0" timeOffset="252405.0792">15184 12183 0,'0'0'0,"0"0"16,0 0-16,-19 15 0,19-15 15,-21 20-15,10-8 0,0 2 16,2 2-16,1 2 15,2-2-15,3 1 0,2-2 0,5 0 16,7-3-16,4-3 0,3-2 16,3-1-16,2-5 0,2-2 15,-1-3-15,-1-3 0,-1-4 16,1-3-16,-3-3 0,-5-1 16,-4-1-16,-5-3 0,-3-2 0,-7 0 15,-7 3 1,-8 2-16,-7 4 15,0 4-15,2 3 0,-6 3 0,0 1 16,4 3-16,5 3 0,11-1 16,8 0-16,0 0 0,2-1 0,-2 0 15</inkml:trace>
  <inkml:trace contextRef="#ctx0" brushRef="#br0" timeOffset="252638.4541">15712 11901 0,'0'0'0,"0"0"0,0 0 0,0 0 0,0 0 15,-18 27-15,18-27 16,-25 34-16,10-10 16,-4 6-16,-2 6 0,1-2 0,2-1 15,-5 6-15,0 6 0,2-8 16,4-5-16,2-4 0,4-5 15,3-3-15,1-5 0,6-7 16,4-3-16,0-1 0,0-2 0,-1 0 16</inkml:trace>
  <inkml:trace contextRef="#ctx0" brushRef="#br0" timeOffset="252921.4042">16017 12121 0,'0'0'0,"0"0"15,0 0-15,0 0 0,-30 8 0,30-8 16,-33 9-16,12-4 0,-4 2 16,-1 0-16,-2 1 15,0-1-15,-1 2 0,-5 0 0,3-1 16,5 0-16,2 0 0,6 1 16,2-2-1,9 3-15,7 1 0,2 1 0,2-2 16,7 3-16,6 0 0,2-1 15,1-2-15,10 2 0,2 2 16,0-2-16,1 1 0,0-3 16,1-4-16,-4-1 0,-3 0 0,-2 0 15,-5-3-15,-5 1 0</inkml:trace>
  <inkml:trace contextRef="#ctx0" brushRef="#br0" timeOffset="253121.7087">16377 12118 0,'0'0'0,"0"0"0,0 0 16,-9 19-16,9-19 0,-11 21 16,1-5-16,-1 1 0,-1 3 15,1 0-15,1 2 0,1-3 0,3-1 16,0-1-16,4-2 0,1-5 15,1-4-15,0-1 0,0 0 16,0-2-16</inkml:trace>
  <inkml:trace contextRef="#ctx0" brushRef="#br0" timeOffset="253273.4093">16492 11897 0,'0'0'0,"0"0"0,0 0 15,0 0-15,25 1 0,-25-1 16,23 4-16,-23-4 0,28 7 0,-16-4 16,-1 0-1,-1-2-15</inkml:trace>
  <inkml:trace contextRef="#ctx0" brushRef="#br0" timeOffset="253571.5932">16643 12173 0,'0'0'0,"0"0"0,0 0 0,-8 25 16,2-13-16,-1 3 0,-3 2 15,0 1-15,-1 1 0,-1 4 16,1-2-16,1-3 0,1-1 0,2-5 16,2-3-16,2-2 15,0-2-15,6-5 0,1-3 0,3-5 16,-1-1-16,3-2 16,2-3-16,1-3 0,3 1 0,-1-2 15,0-1-15,1 3 0,-1 0 16,0 3-16,2 1 0,1 1 15,-1 3-15,-4 5 0,-1 2 16,0 3-16,-1 5 0,-1 0 16,-3 4-1,-2 4-15,-3 7 0,-2-2 0,-1 1 16,0 3-16,1-2 0,0-2 0,1 1 16,0-5-16,0-3 0,0-2 15</inkml:trace>
  <inkml:trace contextRef="#ctx0" brushRef="#br0" timeOffset="254004.9828">17412 12164 0,'0'0'0,"0"0"0,0 0 16,0 0-16,0 0 0,-23-20 0,23 20 15,-30-4-15,30 4 16,-46 6-16,16 2 0,2 3 0,0 1 15,-6 5-15,1-1 0,1 6 16,8 0-16,7-1 0,6 0 16,9-3-16,7-2 0,7-3 15,6-3-15,3-2 0,3-1 0,3-6 16,0-4-16,-1-3 16,-2-1-16,0-5 0,0-1 15,-2-3-15,-1 0 0,-1-2 0,-4 0 16,-4 4-16,-2 3 15,-4 5-15,0 1 0,-3 4 0,-1 1 16,-4 7-16,-3 6 0,-2 3 16,-2 5-16,-2 9 0,-1 3 15,1 1-15,1 0 0,0 1 16,1 1-16,-2 1 0,1-2 16,-2-4-16,-1-4 0,-2-3 0,-2-5 15,-2-2-15,-3-2 16,-1-4-16,0-3 0,-8-6 0,-4-3 15,2-6-15,2-3 0,7 3 16,5 1-16,5 1 0</inkml:trace>
  <inkml:trace contextRef="#ctx0" brushRef="#br0" timeOffset="255117.5744">18155 12143 0,'0'0'0,"0"0"0,0 0 15,0 0-15,6-18 0,-6 18 0,0 0 16,0 0-16,0 0 0,4-20 15,-4 20-15,0 0 0,0 0 16,0 0-16,-20 6 0,20-6 16,-23 19-16,23-19 0,-30 31 15,30-31-15,-25 32 0,12-12 16,3 2-16,4-3 0,4-2 0,7-3 16,5-3-16,3-2 15,2-1-15,6-6 0,5-3 0,-1-3 16,0-3-16,6-3 0,0-1 15,-1-3-15,-2 0 0,0-4 16,-2-2-16,-2 1 0,-5 1 16,-2 3-16,-4 1 0,-3 4 15,-2 2-15,-4 5 0,-2 3 16,-3 4-16,-2 3 0,-5 6 16,-3 5-16,0 0 0,0 0 0,4 2 15,1 3-15,5-4 0,3 1 16,7-2-16,5-2 0,5-3 15,3-3-15,5-5 0,3-2 16,1-3-16,0-3 0,0-2 16,0-4-16,2-1 0,-4-1 15,-6-3-15,-3-2 0,-5-4 0,-3-1 16,-4-2-16,-5-2 16,-3 5-16,-2 1 0,-4 1 15,-2 3-15,-3 4 0,-1 4 16,0 4-16,0 3 15,2 0-15,3 0 0,0 0 16</inkml:trace>
  <inkml:trace contextRef="#ctx0" brushRef="#br0" timeOffset="255538.4411">19445 12180 0,'0'0'0,"0"0"0,0 0 16,-5-19-16,5 19 0,0 0 0,-15-19 15,4 13-15,-2 0 0,-3 3 16,-4 2 0,-6 4-16,-5 3 0,-4 2 0,3 0 15,-2 7-15,-1 2 0,-3 5 16,6-1-16,8 0 0,8 0 15,5-2-15,5 1 0,13-5 16,8-1-16,7-4 16,7-6-16,9-3 15,5-5-15,-4-4 0,2-3 16,-2-3-16,-7 0 0,0-5 16,-3 0-16,-10 3 0,-5 1 15,-3 0-15,-3 4 0,-5 4 16,-2 2-16,-1 5 0,-4-2 15,-1 5-15,1-1 0,-2 3 0,0 4 16,1 0-16,1 3 0,3 3 16,1 2-16,5-1 0,4 0 15,-1-3-15,-2-1 0,-2-4 16</inkml:trace>
  <inkml:trace contextRef="#ctx0" brushRef="#br0" timeOffset="255872.0004">20193 12061 0,'0'0'0,"0"0"16,0 0-16,0 0 0,-27-6 0,27 6 16,-28-5-16,9 2 0,-1 0 0,-2 2 15,0-1-15,0 2 0,1 2 16,-3 2-16,3 2 0,3-1 15,4 1-15,3 2 0,3 2 16,7 2-16,4 1 0,6 1 16,4 1-16,4 0 0,3 0 15,1-1-15,-1 0 0,0 0 16,-1 1-16,3 1 0,0-1 16,-4-3-16,-5 0 0,-6-2 15,-5 0-15,-8-1 0,-5-1 0,-4-2 16,-6-1-16,-3-1 0,-5-1 15,0 0-15,6-1 0,4 0 16</inkml:trace>
  <inkml:trace contextRef="#ctx0" brushRef="#br0" timeOffset="260505.6117">21196 12272 0,'0'0'0,"0"0"0,0 0 15,0 0-15,0 0 0,0 0 16,0 0-16,0 0 0,0 0 16,0 0-16,0 0 0,0 0 15,0 0-15,0 0 0,0 0 0,24-6 16,-24 6-16,0 0 16,0 0-16,0 0 0,0 0 15,0 0-15,0 0 0,0 0 0,0 0 16,0 0-16,0 0 0,0 0 15,0 0-15,0 0 0,0 0 16,0 0-16,11-20 0,-11 20 16,0 0-16,0 0 0,0 0 15,0 0-15,0 0 0,-2-23 16,2 23-16,0 0 0,-6-23 16,6 23-16,-6-18 0,0 8 15,-1 2-15,-3-1 0,-2 1 0,-4 1 16,-2 0-1,-5 3-15,-5 3 0,1-1 16,2 2-16,-10 3 16,-3 6-16,3 1 0,2 2 0,-3 5 15,6 1-15,4-1 0,4 0 0,6 1 16,5 1-16,4-1 0,5-2 16,8-2-16,8 0 0,3-3 15,5-1-15,4-4 0,3-1 16,3-5-16,0-2 0,3-3 15,0 0-15,3-4 0,-3 1 16,-7-2-16,-3 0 0,-6 0 16,-1 1-16,-5 0 0,-2 2 15,-3 2-15,-1 1 0,-4 2 16,0 2-16,-1 1 0,0 2 16,-2 3-16,0 3 0,1 0 15,1 2-15,2 1 0,2 3 16,4 0-16,3-2 0,1 0 15,3-2-15,-3-1 0,-2-2 0,-2-1 16</inkml:trace>
  <inkml:trace contextRef="#ctx0" brushRef="#br0" timeOffset="260955.3537">22132 12238 0,'0'0'0,"0"0"15,0 0-15,-1-23 0,1 23 0,-5-21 16,5 21-16,-13-25 0,4 13 0,-3 1 16,-2 1-16,-4-1 15,-2 2-15,-10 2 16,-6 3-16,-3 7 0,-6 4 15,7 3-15,4 2 0,-5 6 16,4 3-16,9-1 16,8 0-16,7 5 0,8-1 0,9-4 15,5-3-15,10-4 0,8-2 16,3-6-16,2-3 0,4-5 16,4-3-16,-4-2 0,-3-1 0,1-4 15,1-1 1,-6-1-16,-4-2 0,-7 5 15,-4 2-15,-5 3 0,-3 3 16,-2 4-16,-3 1 0,-3 8 16,-2 5-16,-1 0 0,-3 2 0,-2 5 15,-1 3-15,1-1 0,2 0 16,2 9-16,1 3 16,3-10-16,2-3 0,0-2 15,-1-3-15,0-5 0</inkml:trace>
  <inkml:trace contextRef="#ctx0" brushRef="#br0" timeOffset="261355.7114">22559 12057 0,'0'0'0,"0"0"0,0 0 15,-18 22-15,18-22 0,-20 26 0,5-6 16,-2 2-16,-1 2 0,-1 7 16,2 1-16,6-5 0,3-3 15,6 0-15,5-4 0,6-6 16,4-3-16,4-5 0,4-5 16,2-4-16,2-5 0,2-5 15,0-4-15,2-2 0,1-2 0,6-12 16,2-6-1,-12 7-15,-3 0 0,-1 3 16,-4 7-16,-6 4 0,-3 4 16,-2 5-16,-3 3 0,-4 6 15,-1 7-15,-2 0 0,-2 2 0,-2 8 16,-2 5-16,0 2 0,-1 1 16,3 2-16,2 0 0,0-1 15,2-2-15,5 1 0,5-2 16,1-9-16,2-4 0,-3-1 15,0-2-15,-2-1 0</inkml:trace>
  <inkml:trace contextRef="#ctx0" brushRef="#br0" timeOffset="261688.5436">22951 12218 0,'0'0'0,"0"0"15,0 0-15,0 0 0,0 0 0,0 0 16,0 0-16,29 6 15,-29-6-15,36 4 0,-11-4 16,2 0-16,-1-2 0,1 0 0,0-1 16,6-3-16,-1 1 0,-3-3 15,-4 0-15,-4-4 0,-3-1 0,-6 1 16,-3-1-16,-6-1 16,-4 0-16,-7 1 15,-5 0-15,-9 4 16,-6 4-16,-1 2 0,0 5 0,-5 4 15,0 3-15,4 2 0,5 3 0,-1 9 16,5 4-16,8-2 16,5 0-16,12 0 0,8 2 15,7-2-15,5-3 0,14-4 0,13-6 16,0-1-16,-1-2 0,-6-3 16,-11 0-16,-8-3 0</inkml:trace>
  <inkml:trace contextRef="#ctx0" brushRef="#br0" timeOffset="261980.3315">23832 12091 0,'0'0'0,"-11"-1"0,-5 0 16,-2 0-16,-3 2 0,-10 0 0,-2 1 16,-6 4-16,3 4 15,6 3-15,6 4 0,5-1 0,6-1 16,7 1-16,9-1 0,6 1 15,8 3-15,6 1 16,5 1-16,-2-2 0,1-1 0,1 1 16,-1-2-16,-7-2 0,-5 0 0,-5-2 15,-5 0-15,-6 1 0,-5-1 16,-7-3-16,-7 0 0,-1-2 16,-2-3-16,-2-2 0,-1-2 15,3-5-15,2-4 0,4 2 16,4 1-16,2 0 0</inkml:trace>
  <inkml:trace contextRef="#ctx0" brushRef="#br0" timeOffset="262238.3054">24296 11964 0,'0'0'0,"0"0"0,0 0 0,-12 21 15,12-21-15,-23 23 0,5-5 16,-2 4-16,0 3 0,2 3 16,0 3-16,-2 4 0,4-5 15,2 5-15,7-3 0,2-5 0,5-4 16,4-2-16,1-2 0,4-4 16,3-3-16,2-3 0,2-3 15,-1-3-15,0-3 0,-3-3 16,-2-4-16,-2 2 0,-1 1 15,-1 1-15</inkml:trace>
  <inkml:trace contextRef="#ctx0" brushRef="#br0" timeOffset="262407.6022">23956 12168 0,'0'0'15,"0"0"-15,0 0 0,26 0 0,-26 0 16,37 1-16,-12-2 0,2 1 15,4 1-15,3 1 16,4-1-16,8-1 0,-2 0 0,1-1 16,-8 1-16,-8-1 0</inkml:trace>
  <inkml:trace contextRef="#ctx0" brushRef="#br0" timeOffset="262588.2305">24619 12138 0,'0'0'0,"0"0"0,0 0 0,0 0 16,0 0-16,-13 30 16,13-30-16,-20 32 15,7-11-15,1-2 0,1 1 0,1-1 16,0-1-16,-1 4 0,2-3 16,3-4-16,3-3 0,1-4 15,1-2-15,1-1 0,0-1 16,0-1-16</inkml:trace>
  <inkml:trace contextRef="#ctx0" brushRef="#br0" timeOffset="262741.2839">24739 11917 0,'0'0'0,"0"0"0,0 0 0,0 0 16,0 0-16,19 17 0,-19-17 15,14 17-15,-14-17 0,0 0 16</inkml:trace>
  <inkml:trace contextRef="#ctx0" brushRef="#br0" timeOffset="263055.8773">24945 12243 0,'0'0'0,"0"0"0,0 0 15,-21 22-15,13-13 0,-2 2 0,-1 2 16,0 4-16,3-1 0,6 0 16,5-2-16,6 1 0,3-2 0,7-4 15,5-3-15,1-3 0,3-3 16,2-1-16,1-1 0,4-3 16,-3 0-16,-7-1 0,-5-3 15,-3-3-15,-5-2 0,-6-3 16,-4-1-16,-6 0 0,-5 3 15,-5-1-15,-4 0 0,-3 2 16,-3 1-16,-4 2 0,-1 3 16,0 3-16,2 3 0,0 2 15,5 2-15,9 0 16,4 0-16,2 0 0,2 0 0,0-1 16</inkml:trace>
  <inkml:trace contextRef="#ctx0" brushRef="#br0" timeOffset="263438.6869">25468 12235 0,'0'0'0,"0"0"16,0 0-16,-15 19 0,15-19 16,-18 26-16,6-10 0,-1 0 15,-2 1-15,-1 4 0,0-2 16,3-2-16,2 0 0,1-3 15,2-1-15,1-2 0,1-2 0,3-5 16,3-4-16,1-3 0,3-3 16,4-5-16,2-2 0,2-3 15,2-4-15,3 0 0,1-1 16,1 0-16,2 2 0,6-3 16,0 2-16,-1 2 0,-1 3 15,0 5-15,2 4 16,-1 5-16,2 4 0,-6 1 15,-4 2-15,-3 5 0,-3 6 16,-2 2-16,-2 1 0,-4 6 16,-2 4-16,-4 0 0,-2 2 0,-13-3 15,-6-8-15,4-5 0,5-3 16,3-4-16</inkml:trace>
  <inkml:trace contextRef="#ctx0" brushRef="#br0" timeOffset="266090.8531">26394 11955 0,'0'0'16,"0"0"-16,0 0 0,0 0 0,-4 25 15,4-25-15,-14 31 16,6-12-16,-1 4 0,-2 4 0,-1 2 16,-4 9-16,2 1 0,1-2 15,0 0-15,1 4 0,4-3 0,0-5 16,2-4-16,3-5 15,1-4-15,1-4 0,0-4 16,1-3-16,0-2 0,3-6 16,2-6-16,1-2 15,1-5-15,1-3 0,3-3 16,3-1-16,0-2 0,4-6 0,-1-1 16,3 1-16,2 2 0,3 2 15,3 3-15,-2 5 0,1 2 16,6 4-16,1 6 15,-1 6-15,-1 5 16,-5 1-16,-5 0 0,-2 9 0,-4 5 16,-4 0-16,-3 1 0,-3 2 15,-3 1-15,-1 0 0,-2-3 0,-2 0 16,-1 1-16,-1-6 0,2-3 16,-1-3-16,1-4 0,-1-6 15,1-2-15,2-1 16,-2 1-16,2-1 0</inkml:trace>
  <inkml:trace contextRef="#ctx0" brushRef="#br0" timeOffset="266405.6778">26890 12377 0,'0'0'0,"0"0"0,0 0 16,34 1-16,-34-1 0,39 1 15,-14-2-15,3-1 0,2-1 16,9-2-16,1-2 15,-4 0-15,-3-1 0,2-5 0,-7 0 16,-6 0-16,-4-1 0,-7-1 16,-6-3-16,-6 0 0,-5 0 0,-10 1 15,-6 1-15,-4 4 0,-5 4 16,-1 4-16,0 4 16,0 4-16,0 4 0,-2 8 0,4 5 15,8 3-15,7 1 0,9 4 16,8 2-1,19 4-15,16 1 0,1-4 0,4-5 16,26-3-16,14-7 16,-20-5-16,-16-2 0,-12-3 0</inkml:trace>
  <inkml:trace contextRef="#ctx0" brushRef="#br0" timeOffset="266773.3801">28254 12294 0,'0'0'0,"0"0"0,0 0 0,0 0 16,-17-18-16,17 18 0,-28-10 16,7 8-16,-4 0 0,-3 3 15,-5 1-15,-11 5 0,0 4 16,-2 3-16,0 3 16,1 6-16,8 2 0,12-2 15,7-3-15,13 3 0,12-4 16,2-5-16,5-2 0,17-5 15,10-5 1,2-5-16,0-4 0,-4-4 0,-4-4 0,-2-4 16,-7 0-16,-5-2 0,-5-2 15,-4 5-15,-2 3 0,-4 5 16,-3 3-16,-2 1 0,-1 1 16,-2 6-16,-1 5 0,0 3 15,0 3-15,1 4 0,0 3 16,2 4-16,1 2 0,4 0 15,4 1-15,6-1 0,3 0 0,7-4 16,4-3-16,8-3 0,-1-5 16,-7-2-16,-7-2 0,-5-1 15</inkml:trace>
  <inkml:trace contextRef="#ctx0" brushRef="#br0" timeOffset="267055.6687">29016 12321 0,'0'0'0,"0"0"0,0 0 0,-18-20 15,7 13-15,-7-1 0,-4 1 16,-4 0-16,-4 2 0,-10 1 16,0 1-16,2 3 0,3 1 15,0 3-15,6 3 0,7 4 16,6 2-16,12 3 0,10 1 16,5 0-16,5-3 0,4 2 15,3 1-15,-1 0 0,-1 0 0,0 2 16,-3-3-16,-6-2 0,-6 0 15,-4-3-15,-6-2 16,-6-1-16,-5-3 0,-4 1 0,-3-4 16,-2-1-16,0-3 0,-1 0 15,1-3-15,4 1 0,5 1 0,2 1 16</inkml:trace>
  <inkml:trace contextRef="#ctx0" brushRef="#br0" timeOffset="267272.7072">29281 12081 0,'0'0'0,"0"0"16,0 0-16,-6 27 0,1-14 0,-2 6 16,-4 3-16,-5 11 0,0 1 15,-1 2-15,-1 3 0,0 4 16,2-7-16,1 2 0,2-6 15,3-5-15,2-3 0,6-10 16,3-6-16,0-2 0,0-2 0,0 0 16</inkml:trace>
  <inkml:trace contextRef="#ctx0" brushRef="#br0" timeOffset="267505.6794">29604 12282 0,'0'0'0,"0"0"15,0 0-15,-29-6 0,29 6 0,-43 0 16,11 2-16,-4 0 16,-1 3-16,-13 4 0,1 2 15,-4 4-15,9-2 0,0 2 0,7-2 16,14 1-16,11-1 0,10 2 16,9 0-16,6-1 0,5-1 15,8 2-15,5 0 0,9 1 16,4-2-16,0-1 0,2-3 15,-4-3-15,-3 0 0,-3-1 16,-10-1-16,-6-1 0</inkml:trace>
  <inkml:trace contextRef="#ctx0" brushRef="#br0" timeOffset="267821.8378">29526 12428 0,'0'0'0,"0"0"0,0 0 16,0 0-16,0 0 0,30 4 15,-30-4-15,36 3 16,-13-2-16,4-1 0,4-3 16,0 3-16,-1 1 0,9-1 0,-1-1 15,-4-4-15,-3-1 0,1-2 16,-5 1-16,-7-3 0,-7-2 0,-6-1 16,-6-1-16,-7 3 15,-4-1-15,-4 4 0,-5 1 16,-6 2-16,-3 2 0,-5 7 15,-5 5 1,1 7-16,3 7 0,7-4 0,5 2 16,5 4-16,9 3 15,11 1-15,7 0 0,14 0 16,11-2-16,8-4 0,6-3 0,-6-4 16,-10-3-16,-9-3 0</inkml:trace>
  <inkml:trace contextRef="#ctx0" brushRef="#br0" timeOffset="268188.8121">30551 12479 0,'0'0'0,"0"0"15,0 0-15,-30-10 0,12 6 0,-7 1 16,-7 2 0,-6 1-16,-4 4 0,-5 2 0,4 1 15,-4 5-15,8 3 0,7-2 16,6 0-16,14 3 15,15 1-15,9-4 0,10-1 0,13-2 16,8-4-16,1-2 0,2-2 16,2-5-16,0-4 0,2-4 15,-5-4-15,-4-3 0,-4-3 16,-2-3-16,-3-1 0,-7-1 16,-4-1-16,-5 2 0,-3 1 0,-4 5 15,-1 4-15,-3 4 0,-2 3 16,-2 5-16,-1 3 15,-2 6-15,-2 3 0,-7 6 0,-5 4 16,0 1-16,-1 5 0,-4 8 16,1 1-16,5-2 0,1-1 15,4 3-15,3 2 0,1-1 16,3-3-16,0-7 0,0-5 16,1-5-16</inkml:trace>
  <inkml:trace contextRef="#ctx0" brushRef="#br0" timeOffset="268528.7307">29643 11565 0,'0'0'0,"0"0"0,0 0 0,0 0 0,0 0 16,0 0-16,-13 22 15,13-22-15,-23 27 0,5-6 16,-3 5-16,0 1 0,1 1 0,-7 9 16,-1 0-16,1 7 0,4-3 15,8-2-15,4-6 0,7-4 16,5-4-16,5-3 0,6-4 15,4-1-15,2-4 0,2-5 16,4-5-16,0-6 16,0-5-16,-1 1 0,-5 1 15,-4 1-15</inkml:trace>
  <inkml:trace contextRef="#ctx0" brushRef="#br0" timeOffset="268722.2846">29187 11774 0,'0'0'0,"0"0"16,0 0-16,0 0 0,39 0 0,-39 0 16,48 0-16,-19 1 0,4 0 15,4 1-15,1-1 0,13 0 16,0-1-16,12 1 16,-2 0-16,-3-3 0,-5 0 15,-9-1-15,-7 0 0,-1-1 16,-9 2-16,-6 0 0</inkml:trace>
  <inkml:trace contextRef="#ctx0" brushRef="#br0" timeOffset="269122.0819">30115 11480 0,'0'0'0,"0"0"16,0 0-16,0 0 0,0 0 0,0 0 15,-11 22-15,11-22 0,-19 27 16,6-9-16,-5 3 0,1 3 15,-2 1-15,-8 9 0,0 3 16,1-2-16,3 0 0,-1 4 16,3-4-16,3-5 0,4-4 0,0 0 15,3-5-15,3-8 16,3-3-16,1-3 0,3-5 16,1-2-16,5-3 0,1-6 15,5-5-15,2 0 0,3-1 0,6-7 16,3-3-16,-2 2 0,-1 2 15,-1 2-15,-1 1 16,-3 5-16,-3 3 0,0 3 0,-3 4 16,-4 3-16,-3 2 0,-2 6 15,-6 6-15,2 0 0,0-1 0,-4 6 16,-2 4-16,1 1 0,3-1 16,2 4-16,5 2 15,1-3-15,2-4 0,6-3 0,5-4 16,2-2-16,1-3 0,-1-1 15,-5-1-15,-3-2 0</inkml:trace>
  <inkml:trace contextRef="#ctx0" brushRef="#br0" timeOffset="269471.8248">30633 11916 0,'0'0'0,"0"0"16,0 0-16,0 0 0,0-26 0,-3 16 16,-4-1-16,-2 0 0,-2 1 15,-5 3-15,-5-1 16,-2 3-16,-3-1 0,-10 4 0,-4 4 15,3 2-15,3 2 0,-8 7 16,0 4-16,8 0 0,5 0 0,4 3 16,6 2-16,7-3 0,5-1 15,11-2-15,10-1 16,3-3-16,5-2 0,6-5 16,4-2-16,-1-3 0,0-3 0,-2-3 15,2-3-15,-5-2 0,-4-2 16,-2-3-16,-1-4 0,-3 3 15,-3 1-15,-4 2 0,-3 4 16,0 2-16,-2 2 0,-4 6 16,0 0-16,-2 5 0,-1 2 0,-3 4 15,-1 4-15,-1 1 0,1 1 16,3 3-16,2 0 16,2-1-16,2-2 0,5 2 0,4 0 15,1-4-15,2-4 0,-2-2 16,-2-2-16,-2-2 0</inkml:trace>
  <inkml:trace contextRef="#ctx0" brushRef="#br0" timeOffset="269705.4467">31056 11672 0,'0'0'15,"0"0"-15,0 0 0,0 0 0,-18 20 16,18-20-16,-27 29 0,8-10 15,-2 3-15,-3 5 16,-2 3-16,-5 9 0,3-4 0,0 7 16,4-3-16,7-3 0,5-5 0,5 4 15,7-4-15,8-6 0,5-3 16,8-8 0,5-4-16,-3-8 0,0-3 0,-2 0 15,-5 1-15,-3-1 0</inkml:trace>
  <inkml:trace contextRef="#ctx0" brushRef="#br0" timeOffset="269872.1477">30678 11901 0,'0'0'0,"0"0"0,0 0 0,32 2 16,-32-2-16,44 5 15,-13-2-15,10 0 16,9-1-16,9 1 0,-4-2 0,1 0 15,-10 0-15,-9-1 0</inkml:trace>
  <inkml:trace contextRef="#ctx0" brushRef="#br0" timeOffset="270005.3688">31513 11982 0,'0'0'0,"9"1"16,5 1-16,-1 0 0,1 1 15,11 2-15,6 1 0,-6 0 16,-3-1-16,-3-2 0</inkml:trace>
  <inkml:trace contextRef="#ctx0" brushRef="#br0" timeOffset="277921.9974">5932 9883 0,'0'0'0,"0"0"0,0 0 15,0 0-15,-16-17 0,16 17 0,-19-10 16,7 5-16,-1 2 0,-5-1 16,-2 3-16,-2-1 0,0 0 0,-10 4 15,-2 3-15,-4 3 16,3 3-16,-14 5 0,-2 2 16,2 2-16,2 2 0,-8 13 15,1 6-15,5-5 0,5-2 0,-7 10 16,1 3-16,6 3 0,4 0 15,0 15-15,3 3 0,8-4 16,4-1-16,-1 34 0,11-4 16,9-12-16,12-9 0,9-2 15,9 0-15,4-14 0,4-9 0,16-6 16,10-3-16,-1-9 0,0-6 16,11-5-16,9-1 0,-1-7 15,0-5-15,10-3 0,8-4 16,-10-6-16,-4-4 0,6-9 15,7-4-15,-13 0 0,-6-3 16,2-5-16,3-4 0,-13-1 16,-10-1-16,-2-12 0,0-7 15,-13 6-15,-7 2 0,-3-10 16,-1-6-16,-12 1 0,-2 3 0,-7-8 16,-5-4-16,-8 5 0,-5 3 15,-13 0-15,-9 0 0,-5 11 16,-1 10-16,-16-2 0,-6-1 15,-5 10-15,-3 6 0,-13 8 16,-10 5-16,4 8 0,0 7 0,-22 16 16,-16 9-16,13 0 15,7 1-15,34-6 0,21-6 0,15-2 16</inkml:trace>
  <inkml:trace contextRef="#ctx0" brushRef="#br0" timeOffset="278889.1599">7149 11102 0,'0'0'0,"0"0"15,22 0-15,-22 0 0,24 1 16,-7-1-16,3-1 0,4 1 16,-1 1-16,12-1 0,2-1 15,2 1-15,0-1 0,14 0 16,2 1-16,-2-3 0,-1 2 0,14-2 16,1 0-16,-5 0 0,0 1 15,14 0-15,2 0 16,-5 0-16,-3 1 0,13-2 0,3 1 15,-7-2-15,-5 0 0,38-1 16,-5 1-16,-11 1 0,-8 1 0,0 0 16,0-2-16,-7-2 15,-6-1-15,3 4 0,2 4 16,-9-4-16,-4-3 0,8 2 16,7 1-16,-7 1 0,-4 1 0,2 0 15,3 0-15,-3 0 0,-2 0 16,4-2-16,3 0 0,-6-1 15,-5-2-15,8 2 0,5 3 16,-10 2-16,-7 1 0,7-5 16,7-7-16,-7 4 0,-5 1 15,5 0-15,5 0 0,-4-1 0,-3 0 16,5 0-16,3 1 16,-7-2-16,-7-1 0,8 2 0,5 1 15,-8 1-15,-4-1 0,3 2 16,4 0-16,-4 1 0,-4-1 15,6 0-15,2 0 0,-6 4 16,-4 2-16,4 0 0,2 0 16,-3-4-16,-4-4 0,4 7 15,2 5-15,-3-1 0,-4-1 16,3-2-16,2-1 0,-8-1 0,-5 1 16,1-2-16,2 0 15,-8 2-15,-5-1 0,2-3 0,0-3 16,-6 0-16,-4 0 0,4 1 15,2 1-15,-3-2 0,-2-1 16,2 4-16,-1 0 0,-3 1 16,-3 0-16,4 0 0,3-2 15,-13 3-15,1 1 0,2 2 16,3 2-16,-1-1 0,1-1 0,0 3 16,3 0-16,-3 0 0,-2 1 15,-1 1-15,-1-1 0,-7-2 16,-2-3-16,-2 0 0,-1 1 15,-2 0-15,-2-1 0,-4-1 16,0 1-16,-2-2 0,0 0 0,-2 0 16</inkml:trace>
  <inkml:trace contextRef="#ctx0" brushRef="#br0" timeOffset="280405.8218">17231 10008 0,'0'0'0,"0"0"0,0 0 0,-8-21 16,4 14-16,-2 1 0,-3 0 15,-1 0-15,-2-3 0,-6 3 16,-5 1-16,-7 0 0,1 2 0,-9 3 16,-5 1-16,0 3 15,-1 3-15,-16 6 0,-4 4 16,-5 6-16,5 0 0,-13 10 0,0 2 16,7 0-16,7-2 0,-7 11 15,3 2-15,10-4 0,9-2 16,-18 24-16,8-1 0,12-11 15,9-6-15,10 5 0,7 4 16,7-11-16,3-7 0,8 3 16,4 2-16,3-4 0,1-5 0,14 4 15,8 2-15,5-6 16,4-3-16,16 0 0,10-1 16,-6-8-16,-4-5 0,9-3 0,6-2 15,5 2-15,3 1 0,10 2 16,6 1-16,3-4 0,2-1 15,10-3-15,6-2 0,-5-1 16,-2 2-16,8-2 0,7 1 16,-6-3-16,-2 0 0,8 1 15,7 0-15,-8 1 0,-5 2 0,7 1 16,5 0-16,-5-2 0,-3-4 16,6 1-16,2-2 15,-8 1-15,-6-2 0,6 0 0,5 1 16,-9 0-16,-5-2 0,2-1 15,2-1-15,-8 0 0,-6 1 0,1-4 16,2-1-16,-3-7 16,1-3-16,6-6 15,5-2-15,-28 5 0,-20 2 0,-4-1 16,0-3-16,2-2 0,-1-2 16,0-3-16,0-3 0,-8 2 15,-6 2-15,-3-2 0,-1-1 16,-3-2-16,-3-1 0,1-2 15,-2 1-15,0 0 0,2-1 0,-3 3 16,-1 3-16,-3 0 0,-2 3 16,-2-4-16,1 1 0,-4 0 15,-2 2-15,0-3 0,0-3 16,-5 7-16,-4 4 0,-6-4 16,-4-3-16,-4 0 0,-2 0 0,-7 0 15,-6 1-15,-5 4 16,-3 2-16,4 5 0,-4-5 15,-5-1-15,-4 0 0,-4-3 16,-4-1-16,-4 2 0,-3 0 0,-8 0 16,-6 2-16,-5-2 0,-3 1 15,-41-13-15,7 3 0,3 8 16,4 2-16,-6-3 0,-4-3 16,1 5-16,1 5 0,-5 2 15,-4 2-15,2 0 0,0-1 0,-6 1 16,-4 1-16,4 2 15,4-1-15,-8 1 0,-2 3 16,1 2-16,3 3 0,-3 5 16,-4 3-16,8 2 0,5 0 0,-7 8 15,-5 2-15,0-1 0,-1 0 16,1 3-16,1 2 0,4 4 16,4 5-16,-3 4 0,-4 3 15,6 0-15,3-1 0,0 3 16,1 2-16,10 1 0,9 1 0,9 1 15,7 1-15,15-4 0,11-3 16,17-3-16,10-3 0,9-10 16,5-6-16,4-4 0</inkml:trace>
  <inkml:trace contextRef="#ctx0" brushRef="#br0" timeOffset="281455.7226">22098 10977 0,'0'0'0,"0"0"0,0 0 16,0 0-16,27-2 0,-27 2 16,26-1-16,-10 1 0,2-2 0,4 2 15,3-1-15,3 1 16,0 0-16,14 0 0,4 0 16,0 0-16,1 1 0,18 1 0,6-1 15,9 0-15,-2 1 16,17 2-16,4 2 0,-7-2 0,-3 1 15,19 1-15,4 1 0,31 0 16,-19-2-16,4-3 0,3-1 16,-11 2-16,-7 1 0,6 2 0,4 2 15,-13-1-15,-7 0 16,15-3-16,9 0 0,-11 0 16,-8 0-16,10 4 0,6 0 15,-10-2-15,-6-2 0,11-2 0,7-1 16,-9-1-16,-6-1 0,6 3 15,2 4-15,-11-3 0,-6-1 16,6-1-16,5 2 0,-10-1 16,-8 1-16,8-4 0,9-3 15,-14 1-15,-8 2 0,4 1 16,2 1-16,-10 3 0,-7 0 16,7 2-16,6-1 0,-11-1 15,-6-4-15,4 3 0,1 1 0,-11 1 16,-7 1-16,3-3 0,4-2 15,-11 0-15,-7-1 0,-4-2 16,-1 1-16,-6 0 0,-3-2 16,-7 1-16,-2 2 0,-8-1 0,-4-3 15,-1 1-15,-1 0 0,-7 0 16,-5-1-16,-4 2 0,-4 2 16,-6 0-16,-6 0 0,12 0 15,0 0-15,3 0 0</inkml:trace>
  <inkml:trace contextRef="#ctx0" brushRef="#br0" timeOffset="285938.9245">22688 9444 0,'0'0'0,"0"0"16,0 0-16,0 0 0,0 0 0,0 0 16,3 30-16,-3-30 0,1 30 15,-3-11-15,-2 1 16,1 3-16,-1 2 0,-2 1 15,0 1-15,-3 7 0,1-2 0,1-3 16,2-1-16,1-5 0,0-3 16,2-4-16,0-4 0,0-2 15,0-1-15,1-2 0</inkml:trace>
  <inkml:trace contextRef="#ctx0" brushRef="#br0" timeOffset="286173.994">22724 9475 0,'0'0'0,"0"0"0,0 0 16,22-8-16,-22 8 0,29-5 16,-11 3-16,3 0 0,1 0 15,0 2-15,0 0 0,6 2 16,-2 1-16,0 2 0,-2 3 16,-2 2-16,-2 2 0,-5 4 15,-1 2-15,-6 2 0,-2 4 0,-4 1 16,-3 4-16,-3 5 0,-4-1 15,0-2-15,-1-3 16,1-2-16,0-3 0,0-2 0,-1-3 16,-2-4-16,-1-3 0,-1-4 15,-1-3-15,2-1 0,2-1 16,2 0-16</inkml:trace>
  <inkml:trace contextRef="#ctx0" brushRef="#br0" timeOffset="286339.3434">22728 9625 0,'0'0'0,"0"0"16,0 0-16,27-3 0,-27 3 15,28-1-15,-10 2 0,2 1 16,1-1-16,-2 0 0,-2 0 16,2 0-16,-4-1 0,-1 1 15,-3-1-15,-2 0 0</inkml:trace>
  <inkml:trace contextRef="#ctx0" brushRef="#br0" timeOffset="286488.7441">22634 9744 0,'0'0'0,"0"0"0,0 0 0,0 0 15,0 0-15,0 0 0,0 0 16,26 4-16,-26-4 0,35 3 16,-13-3-16,3 0 0,1 1 0,2 0 15,-1-1-15,5 3 0,-3-2 16,-5 1-16,-4 0 0,-4-1 15</inkml:trace>
  <inkml:trace contextRef="#ctx0" brushRef="#br0" timeOffset="286659.4335">22453 9962 0,'0'0'16,"0"0"-16,0 0 0,0 0 0,0 0 15,0 0-15,31 9 16,-31-9-16,45 1 0,-14-2 15,5-1-15,4 0 0,3 0 0,14-1 16,3 1-16,8-2 0,-4-1 16,6-3-16,-6 0 0,-13 1 15,-11 2-15,-9 1 0</inkml:trace>
  <inkml:trace contextRef="#ctx0" brushRef="#br0" timeOffset="286939.1418">23149 9710 0,'0'0'0,"0"0"0,0 0 16,0 0-16,0 0 0,21-13 16,-21 13-16,38-11 0,-13 8 15,4-2-15,2 2 0,2 0 16,1 2-16,8-1 0,-1 1 16,-5 4-16,-3 1 0,2 3 15,-3 1-15,-7 3 0,-5 3 0,-7 3 16,-4 3-16,-7 0 0,-4 2 15,-4 1-15,-2 0 0,-3-2 16,-3-3-16,-3 0 0,0-1 16,-1-2-16,-1-1 0,-4-3 15,-3-2-15,2-5 0,0-3 16,6 0-16,2 1 0,4-2 0</inkml:trace>
  <inkml:trace contextRef="#ctx0" brushRef="#br0" timeOffset="287158.1659">23605 9496 0,'0'0'0,"0"0"16,0 0-16,-19 26 0,7-10 0,-4 4 16,-2 3-16,-4 3 15,-4 2-15,-6 9 0,0 3 0,-4 5 16,2-4-16,-4 2 0,4-5 15,7-6-15,3-4 0,7-6 16,2-5-16,7-8 0,2-3 16,2-2-16,0-1 0,2 0 15</inkml:trace>
  <inkml:trace contextRef="#ctx0" brushRef="#br0" timeOffset="287422.8372">23956 9804 0,'0'0'0,"0"0"0,24 0 16,-7 0-16,3 0 0,13 0 0,6 1 15,0-2-15,1-2 0,9 2 16,-1 0-16,-5 0 0,-4 1 15,-1 0-15,-3 1 0,-10-1 16,-5 0-16,-10-1 0,-7 0 16,-4-2-16,-4 0 0,-3-2 15,-5-2-15,4 1 0,1 2 0,1 0 16</inkml:trace>
  <inkml:trace contextRef="#ctx0" brushRef="#br0" timeOffset="287622.7863">24397 9577 0,'0'0'0,"0"0"0,0 0 0,0 0 16,0 0-16,-12 32 0,12-32 15,-16 36-15,5-15 0,-1 4 16,-2 4-16,1 0 0,1 1 0,-3 8 16,1 0-16,1 3 0,4-4 15,4-7-15,2-4 0,0-7 16,2-5-16,2-6 0,2-5 15,-1 0-15,0 0 0,-2-3 16</inkml:trace>
  <inkml:trace contextRef="#ctx0" brushRef="#br0" timeOffset="287806.3142">25094 9417 0,'0'0'0,"0"0"15,0 0-15,22 8 0,-12-2 0,1 0 16,1 3-16,-1 1 16,0 0-16,4 6 0,-2 1 15,-2-1-15,-1 1 0,-1-3 0,-2-2 16,-1-2-16</inkml:trace>
  <inkml:trace contextRef="#ctx0" brushRef="#br0" timeOffset="287988.9908">24880 9697 0,'0'0'0,"0"0"15,0 0-15,30 3 0,-30-3 0,40 2 16,-14-1-16,3 0 0,1 1 16,10-1-16,2-1 15,-3 1-15,-3 2 0,3-1 0,-7 0 16,-7 1-16,-5-2 0,-3 1 15,-4-1-15,-2 0 0</inkml:trace>
  <inkml:trace contextRef="#ctx0" brushRef="#br0" timeOffset="288155.6806">24864 9883 0,'0'0'0,"0"0"0,0 0 16,27 0-16,-27 0 0,32 2 0,-11-3 15,2 2-15,3 0 0,8 0 16,1-1-16,-1 1 0,-2 0 16,-4-1-16,-5 1 0,-3-1 15</inkml:trace>
  <inkml:trace contextRef="#ctx0" brushRef="#br0" timeOffset="288372.4438">25110 9783 0,'0'0'0,"0"0"16,0 0-16,0 0 0,0 0 0,6 26 15,-6-26-15,-2 22 0,2-22 16,-5 26-16,1-11 0,0 1 16,-1 1-16,1 1 0,0-1 15,-2 1-15,-1 0 0,0-2 16,-1-1-16,-3 0 0,1 0 15,1-2-15,2-2 0,1-3 0</inkml:trace>
  <inkml:trace contextRef="#ctx0" brushRef="#br0" timeOffset="288522.6865">24873 10096 0,'0'0'0,"0"0"16,0 0-16,0 0 0,32 1 0,-32-1 15,36 0-15,-14 0 0,3 0 16,3 0-16,2 0 0,7-1 15,0-1-15,1 0 0,2-1 16,-4 0-16,0-2 0,-1 1 16,-7-1-16,-4 2 0</inkml:trace>
  <inkml:trace contextRef="#ctx0" brushRef="#br0" timeOffset="288689.8506">25665 9959 0,'0'0'0,"0"0"16,0 0-16,27-2 0,-27 2 0,30 0 16,-11 0-16,2-1 15,1 1-15,3-1 0,1 0 16,7 1-16,-1-1 0,-4 0 0,-5 0 16,-3 1-16</inkml:trace>
  <inkml:trace contextRef="#ctx0" brushRef="#br0" timeOffset="289206.9289">25830 9706 0,'0'0'0,"0"0"0,0 0 16,-11 23-16,11-23 0,-13 28 0,6-6 15,-2-1-15,0 3 0,-3 9 16,0 5-16,0-3 0,1-1 0,-1 5 16,0-2-16,4-5 0,2-3 15,2-5-15,0-3 16,2-4-16,1-3 0,3-4 16,4-3-16,-1-5 0,1-4 0,-2 0 15,1 0-15,-2 1 0</inkml:trace>
  <inkml:trace contextRef="#ctx0" brushRef="#br0" timeOffset="289379.9323">26400 9647 0,'0'0'0,"0"0"0,0 0 0,19 10 16,-19-10-16,17 10 0,-9-2 15,-4 0-15,-2 1 0,0-1 16,0-1-16,-1 0 0</inkml:trace>
  <inkml:trace contextRef="#ctx0" brushRef="#br0" timeOffset="289656.262">26213 9861 0,'0'0'0,"0"0"0,0 0 16,0 0-16,0 0 0,30 3 15,-30-3-15,31 2 0,-31-2 16,32 6-16,-17 0 0,0-1 16,-2 1-16,-3 2 0,-3 3 15,-2 0-15,-4 2 0,-3 2 16,-5 3-16,-2 0 0,-1 0 0,-4 5 16,-1 0-16,1-3 15,3 0-15,4-1 0,1-1 16,5-3-16,4-4 0,6-3 0,7-4 15,1-2-15,3-2 0,3-4 16,3-5-16,4-3 0,1-3 0,-5 3 16,-6 3-16,-4 0 0</inkml:trace>
  <inkml:trace contextRef="#ctx0" brushRef="#br0" timeOffset="289839.5073">26805 9490 0,'0'0'0,"0"0"0,0 0 0,0 0 16,0 0-16,-6 21 0,6-21 15,-10 25-15,10-25 0,-14 32 16,8-13-16,0 0 0,1 0 0,0-1 16,1-3-16,1-2 0,1-3 15,-1-2-15,1 0 0,1-2 16</inkml:trace>
  <inkml:trace contextRef="#ctx0" brushRef="#br0" timeOffset="290189.3778">26861 9489 0,'0'0'16,"0"0"-16,0 0 0,32 4 0,-17 0 16,4 0-16,3 0 15,5 3-15,2-1 0,-1 2 0,1 2 16,-4 0-16,-1 1 0,1 1 15,-2 0-15,-4 1 0,-4 0 0,-5 5 16,-4 2-16,-5-1 16,-2-2-16,-6-2 0,-5 1 15,-5-3-15,-2-1 0,-7-2 16,-4-1-16,0-3 0,-1-1 0,-5-3 16,-1-3-16,2 1 0,2-1 15,-3-3-15,5-2 0,7-1 16,4-1-16,6 1 0,4 0 15,6-3-15,3 2 0,9 1 16,10 3-16,3 1 0,3 1 0,7 1 16,6 0-16,-2 1 15,0 2-15,7-1 0,1 0 16,-8 2-16,-4-1 0,-7 0 0,-5-1 16,-3 0-16</inkml:trace>
  <inkml:trace contextRef="#ctx0" brushRef="#br0" timeOffset="290367.1473">26944 9603 0,'0'0'0,"0"0"0,0 0 16,0 0-16,0 0 0,-11 27 0,11-27 15,-12 25-15,5-9 0,1 0 16,-1 4-16,1-1 15,0-2-15,-1 2 0,2-2 0,0-4 16</inkml:trace>
  <inkml:trace contextRef="#ctx0" brushRef="#br0" timeOffset="290589.7185">26780 9950 0,'0'0'0,"0"0"15,0 0-15,-10 29 0,4-16 0,0 4 16,-1 2-16,0 2 16,-1 1-16,-3 7 0,0 0 15,0-2-15,1-1 0,0 4 16,1-3-16,1-4 0,3-4 0,3-5 16,2-3-16,1-5 0,0-1 15,0-2-15,0 0 0,0 0 16</inkml:trace>
  <inkml:trace contextRef="#ctx0" brushRef="#br0" timeOffset="290855.9109">26917 9937 0,'0'0'16,"0"0"-16,0 0 0,25-3 0,-25 3 16,25 0-16,-10 0 0,0 2 15,1 2-15,0 3 0,2 1 16,3 4-16,-2 1 0,-2 3 15,-3 2-15,-2 3 0,-2-1 16,-4 3-16,-4 3 0,-3-1 16,-1 0-16,-4 5 0,-3-1 15,1-1-15,-2-2 0,-1-4 16,0-3-16,0-2 0,1-3 0,-2-3 16,-1-3-16,-1-1 0,-2-3 15,-2-2-15,0-6 0,2-5 16,0-5-16,4 2 0,2 3 15,1 2-15</inkml:trace>
  <inkml:trace contextRef="#ctx0" brushRef="#br0" timeOffset="290989.6227">26737 10088 0,'0'0'16,"0"0"-16,0 0 0,0 0 0,27 5 16,-27-5-16,30 7 0,-12-3 15,2-1-15,1 1 0,0 1 16,0-2-16,-1 0 0,-2-1 15,-2 0-15,-2 0 0</inkml:trace>
  <inkml:trace contextRef="#ctx0" brushRef="#br0" timeOffset="291106.8199">26741 10222 0,'0'0'0,"0"0"0,0 0 15,32-1-15,-32 1 0,45 3 16,-15-1-16,-3 1 0,-4-2 15,-3 1-15</inkml:trace>
  <inkml:trace contextRef="#ctx0" brushRef="#br0" timeOffset="292924.8334">5994 12614 0,'0'0'0,"0"0"15,0 0-15,0 0 0,0 0 0,30-13 16,-30 13-16,33-9 0,-14 4 0,6 0 16,6 0-1,3 0-15,3 0 0,13-2 16,1 0-16,1 1 0,-4 2 15,14 1-15,11 3 0,-4-1 16,-3-1-16,-5 1 0,-17 0 0,-12 0 16</inkml:trace>
  <inkml:trace contextRef="#ctx0" brushRef="#br0" timeOffset="293772.6999">8155 12512 0,'0'0'0,"0"0"0,0 0 0,26-1 15,-26 1-15,25-3 0,-11 1 16,2 0-16,3 0 0,5 0 0,0 0 16,-1 0-16,-1-1 0,1 1 15,0 0-15,2 0 0,2 2 16,0-1-16,1-2 0,0 0 15,-1 2-15,7 0 0,1 0 16,0 1-16,2 1 0,0 0 16,0 1-16,2 0 0,-1 1 15,2 1-15,1 1 0,8 0 16,2-2-16,0 0 0,2 1 16,0 0-16,0 0 0,12 0 15,2 0-15,0 0 0,-1-2 0,0-2 16,2 0-16,7-1 0,-3-1 15,3 1-15,1-1 0,27 4 16,-14 1-16,-2 0 0,-2-1 16,0-1-16,0-1 0,-1-1 15,0 0-15,-2 1 0,0 0 0,3-3 16,2-1-16,-3-1 16,-3 2-16,6-1 0,5 2 0,-2 0 15,0 1-15,0-1 0,1 0 16,1 0-16,1 1 0,2 0 15,4 0-15,-6 0 0,-1-2 16,-1 3-16,1 0 0,-1-1 16,1 0-16,3 1 0,2 0 15,-7 2-15,-3 1 0,6 0 16,4 1-16,-5 0 0,-2 0 0,0-2 16,2-4-16,-3 4 0,-3 0 15,1 1-15,0 2 0,1-1 16,2 0-16,0-1 0,1 0 15,-2-1-15,-3 1 0,1-1 16,2 0-16,-3 4 0,-2 0 16,6-4-16,5-5 0,-8 4 15,-5 2-15,-1-1 0,2 1 16,-3-1-16,0 0 0,0 1 16,1 1-16,-3-3 0,-1-3 0,2 1 15,0 1-15,-4 1 0,-1 1 16,0 0-16,1 0 0,-3-3 15,0-2-15,2 1 0,1 1 16,-6 1-16,-1 3 0,-5-4 16,0-1-16,-1 3 0,-1 3 0,4-3 15,2-1-15,-3 1 16,-3 1-16,-1-1 0,0 2 16,-6-3-16,-2 0 0,-5-2 0,-1 0 15,-5 3-15,-5 2 0,2-2 16,-1-1-16,-9-4 0,-6-3 15,-5 4-15,-4 3 0,-6-2 16,-2-3-16,-10-3 0,-4-2 16,4 6-16,2 1 0,1 1 15</inkml:trace>
  <inkml:trace contextRef="#ctx0" brushRef="#br0" timeOffset="294289.5351">18176 12614 0,'0'0'0,"0"0"15,0 0-15,0 0 0,30 6 16,-30-6-16,33 3 0,-11 0 15,3-2-15,6 1 0,5-1 16,12 2-16,2 0 0,18 1 16,4 0-16,1-2 0,-1 0 15,18 1-15,1 1 0,9 2 16,-6 0-16,13-1 0,-1-2 16,24 3-16,-21 2 0,-5-1 0,-5 1 15,-6-1-15,-5 0 0,-8 1 16,-5 2-16,-16-2 0,-13-2 0,-11-2 15,-7-1-15,-8-3 16,-6 0-16,-12-5 0,-8-2 16,-8 4-16,-2 2 0,5 0 15,3 0-15,3 1 0</inkml:trace>
  <inkml:trace contextRef="#ctx0" brushRef="#br0" timeOffset="295179.9917">18704 11461 0,'0'0'0,"0"0"0,0 0 0,0 0 16,0 0-16,23 18 0,-23-18 0,17 14 16,-17-14-16,19 16 15,-8-7-15,0 1 0,0 0 0,-1-1 16,-1-2-16,-2 0 0</inkml:trace>
  <inkml:trace contextRef="#ctx0" brushRef="#br0" timeOffset="295489.6197">18575 11688 0,'0'0'15,"0"0"-15,0 0 0,0 0 0,0 0 16,32 4-16,-32-4 0,36 4 16,-15-1-16,1 2 0,1-1 15,0 0-15,0 0 0,-2 1 16,-3 2-16,-1 1 0,-2 2 0,-10 1 15,-6 4-15,-3-1 16,-3 2-16,-1 0 0,-1-1 16,1 0-16,-1 1 0,2-3 15,3-1-15,3-2 16,3 0-16,6-3 0,4-2 0,5-4 16,7-1-16,3-4 15,6-3-15,1-7 16,3-5-16,-1-1 0,-6 4 0,-6 3 15</inkml:trace>
  <inkml:trace contextRef="#ctx0" brushRef="#br0" timeOffset="295673.2607">19128 11448 0,'0'0'0,"0"0"0,0 0 0,0 0 16,0 0-16,5 30 0,-5-30 15,1 29-15,-1-29 0,-2 34 16,2-17-16,0 0 0,0 2 0,0-1 16,0 1-16,0-2 15,0-4-15,0-1 0,0 0 0,0-3 16</inkml:trace>
  <inkml:trace contextRef="#ctx0" brushRef="#br0" timeOffset="295914.2683">19257 11498 0,'0'0'0,"0"0"16,0 0-16,28-1 0,-13 2 0,1 0 15,3 1-15,0 1 0,1 1 16,5 2-16,-1 1 0,-2 0 16,-1 1-16,-3 0 15,-3 2-15,-4 1 0,-3 0 0,-6 2 16,-4-1-16,-4-1 0,-2 0 15,-5 1 1,-2-1-16,-7-2 0,-7 1 16,5-2-16,3-1 0,4 0 0</inkml:trace>
  <inkml:trace contextRef="#ctx0" brushRef="#br0" timeOffset="296039.506">19181 11618 0,'0'0'0,"0"0"0,0 0 16,25 1-16,-25-1 0,25 0 15,-6 0-15,1 0 0,0 0 16,1 1-16,0 0 0,3 0 0,-2 0 16,-3 0-16,-3 0 15,-3 0-15</inkml:trace>
  <inkml:trace contextRef="#ctx0" brushRef="#br0" timeOffset="296322.5123">19342 11578 0,'0'0'0,"0"0"16,0 0-16,0 0 0,-10 20 0,10-20 15,-10 19-15,10-19 0,-12 20 16,5-9-16,0 0 0,0-2 16,-1 1-16,-2-1 0,-1-3 15,0 1-15,1-2 0,1 0 16,1 0-16,2-2 0,0 0 0,5-1 15,5 0-15,1 0 16,4 0-16,4-1 0,4 1 0,3-1 16,2 0-16,7 1 15,2-1-15,-2 1 0,-2-1 0,-1 0 16,-2 1-16,-4-1 0,-4 0 16,-2 0-16,-3 0 0,-1-1 15</inkml:trace>
  <inkml:trace contextRef="#ctx0" brushRef="#br0" timeOffset="296489.9325">19294 11780 0,'0'0'0,"0"0"16,0 0-16,0 0 0,0 0 0,-16 23 15,16-23-15,-13 28 0,6-12 16,-2 1-16,-1 1 0,-1 2 16,0 1-16,-1 5 0,1-2 15,3-3-15,1-2 0,3-5 16,2-2-16,1-3 15,0 0-15,0-2 0</inkml:trace>
  <inkml:trace contextRef="#ctx0" brushRef="#br0" timeOffset="296739.5727">19353 11820 0,'0'0'0,"0"0"0,0 0 15,0 0-15,0 0 0,24-1 16,-24 1-16,0 0 0,24 11 0,-15-6 15,1 1-15,-1 1 16,-1 0-16,1 2 0,-1 0 16,-1 1-16,-1 0 0,-1 1 15,-2 1-15,-1 0 0,-1-1 0,-1 0 16,-1 1-16,-1-1 0,0 1 16,-3-1-16,0-1 15,-1-1-15,1 0 0,-4-3 0,-2-1 16,0 0-16,0-1 0,-1 0 15,2 0-15,1-2 0</inkml:trace>
  <inkml:trace contextRef="#ctx0" brushRef="#br0" timeOffset="296889.4735">19254 11876 0,'0'0'0,"0"0"15,0 0-15,0 0 0,0 0 0,29 17 16,-29-17-16,28 8 0,-14-5 0,1 1 15,1-1-15,-2 1 16,1-2-16,-2 0 0,-2 1 16,-1-2-16</inkml:trace>
  <inkml:trace contextRef="#ctx0" brushRef="#br0" timeOffset="297027.673">19267 11973 0,'0'0'0,"0"0"0,0 0 16,0 0-16,0 0 0,0 0 15,26 10-15,-26-10 0,34 6 0,-12-4 16,3 2-16,-3-1 16,-4-1-16,-1 1 15</inkml:trace>
  <inkml:trace contextRef="#ctx0" brushRef="#br0" timeOffset="334924.5399">2412 12614 0,'0'0'0,"0"0"0,0 0 15,0 0-15,-21 25 0,21-25 0,-22 21 16,9-9-16,0 2 0,-3 3 16,0 4-16,-3 1 15,-3 2-15,-3 7 16,-1 3-16,4-4 0,0-4 0,-3 5 15,0-1-15,2-3 0,1-3 0,0 0 16,3 0-16,3-4 0,1-2 16,2-3-16,3-5 0,2-1 15,1-2-15,2-1 16</inkml:trace>
  <inkml:trace contextRef="#ctx0" brushRef="#br0" timeOffset="335190.6098">1933 12700 0,'0'0'0,"0"0"16,0 0-16,0 0 0,0 0 0,0 0 16,34 9-16,-34-9 0,28 15 0,-9-2 15,3 5-15,0 0 16,0 2-16,10 9 0,2 3 15,-1-1-15,4-2 0,7 11 16,1 2-16,3 3 0,-3-4 0,4 5 16,-3-2-16,-10-7 0,-7-3 15,-4-2-15,-2 0 16,-5-9-16,-5-6 0,-3-3 0</inkml:trace>
  <inkml:trace contextRef="#ctx0" brushRef="#br0" timeOffset="335506.6078">2630 14088 0,'0'0'0,"0"0"0,0 0 16,0 0-16,-18 19 0,18-19 0,-19 19 16,6-7-16,-5 2 0,2 1 15,-1 1-15,-1 2 0,1 0 0,-8 7 16,-2 1-16,2 1 0,1 1 16,-4 5-16,2-1 0,1-3 15,0-2-15,3-4 0,0-3 16,3-3-16,1-3 0,5-4 15,3-3 1,0-2-16,3-1 0,2 0 0</inkml:trace>
  <inkml:trace contextRef="#ctx0" brushRef="#br0" timeOffset="335730.082">2131 14116 0,'0'0'16,"0"0"-16,0 0 0,0 0 0,32 16 16,-32-16-16,34 20 0,-15-8 0,3 1 15,3 3-15,2 2 16,10 8-16,2 1 0,7 7 0,-2 1 16,0 0-16,0 2 0,5 8 15,-6 1-15,-4-2 0,-8-2 16,-2-5-16,-7-9 15,-5-7-15</inkml:trace>
  <inkml:trace contextRef="#ctx0" brushRef="#br0" timeOffset="354224.0841">17739 9206 0,'0'0'0,"7"-1"0,5-1 15,4-1-15,1 1 0,11-3 0,4-3 16,3 4-16,4 0 0,17-2 16,8 1-16,-1-3 0,0-1 0,18-1 15,6 3-15,7 0 16,-7 0-16,8 1 0,-5 2 0,-16 0 16,-11 1-16,7 0 0,-22 1 15,-19 0-15,-15 1 0,-4 0 16,-2 0-16,-4 1 0</inkml:trace>
  <inkml:trace contextRef="#ctx0" brushRef="#br0" timeOffset="361091.3938">7769 7760 0,'0'0'16,"0"0"-16,0 0 0,-9 30 0,5-16 16,-5 4-16,-2 4 0,-2 4 15,-2 3-15,-7 11 0,1 6 16,-5 9-16,1-2 0,-4 6 15,1-4-15,8-8 0,3-6 0,4-4 16,3-5-16,3-5 0,0-7 16,3-5-16,1-4 0,2-4 15,1-3-15,3-8 0,2-4 16,2-4-16,2-2 0,2-5 16,2-7-16,1 1 0,1 0 15,1-1-15,2-2 0,6-2 16,-1 0-16,5 5 0,1 2 15,-1 5-15,1 3 0,0 6 16,0 2-16,-1 4 0,-2 2 0,-1 3 16,-2 4-16,-6 6 0,-2 3 15,-6 7-15,-3 3 0,-2 3 16,-4-1-16,-2 3 0,0 2 16,0-2-16,0-1 0,4-1 15,4-1-15,-2-5 0,1-7 0,-2-1 16</inkml:trace>
  <inkml:trace contextRef="#ctx0" brushRef="#br0" timeOffset="361523.8379">8685 8130 0,'0'0'0,"0"0"16,0 0-16,0 0 0,-14-16 0,14 16 15,-21-3-15,5 3 0,-1 2 16,-4 2-16,-5 2 16,0 1-16,0 1 0,-11 7 0,-1 4 15,2-1-15,3 1 0,-3 7 16,4 2-16,7-5 0,6-2 16,7 1-16,8-2 0,7-5 15,0-3-15,10-7 0,8-4 16,2-1-16,3-1 0,10-6 15,4-2-15,-4-3 0,-2-2 0,-2-4 16,-1-3-16,-5 4 0,-1 1 16,-1-6-16,-2-2 15,-9 6-15,-3 2 0,-2 5 16,-3 4-16,-1 1 0,-2 1 0,-5 5 16,-5 5-16,1 1 0,0 2 0,-1 7 15,-2 7-15,2-3 16,2 2-16,1-1 0,3 2 15,3-1-15,2 0 0,7-4 16,7 0-16,-2-4 0,3-2 0,-4-1 16,-2-4-16,-2 0 0</inkml:trace>
  <inkml:trace contextRef="#ctx0" brushRef="#br0" timeOffset="361840.9793">9088 8092 0,'0'0'16,"0"0"-16,0 0 0,0 0 0,0 0 16,-21 31-16,21-31 15,-24 34-15,11-14 0,0 2 0,1 1 16,1-2-16,2 0 0,0 1 16,1-1-16,3-4 0,2-1 15,0-6-15,3-4 0,2-2 16,-2-4-16,4-2 0,0-5 15,2-4-15,0-4 0,3-4 16,2-5-16,0 2 0,-1 4 0,-1 2 16,-1 1-16,-2 2 15,1 2-15,3 1 0,2 4 0,-3 3 16,1 0-16,3 6 0,3 2 16,-1 1-16,0 1 0,2 2 15,2-1-15,-4-1 0,-2 0 0,-2-2 16</inkml:trace>
  <inkml:trace contextRef="#ctx0" brushRef="#br0" timeOffset="362273.8554">9644 8259 0,'0'0'0,"0"0"16,0 0-16,0 0 0,0 0 0,1-22 15,-1 22-15,-6-20 16,6 20-16,-15-25 0,6 12 15,-3 1-15,0 3 0,-3 0 16,-4 3-16,0 1 0,1 1 0,-5 5 16,-1 4-16,2 3 0,1 2 15,-1 6-15,0 3 16,2 2-16,3 0 0,4 4 0,4 0 16,7-2-16,4-2 0,7-3 15,6-2-15,5-5 0,3-3 0,6-8 16,5-7-16,1 0 15,0-4-15,6-10 0,-1-5 16,-5-6-16,-2-1 0,4-12 16,-3-4-16,-4 6 0,-3 6 0,-6 3 15,-5 3-15,-4 7 0,-4 6 16,-1 4-16,-3 3 16,-1 6-16,-3 5 0,-1 5 0,-3 7 15,-6 3-15,-3 4 0,-2 7 16,-2 8-16,2 2 0,-1 0 0,3 7 15,1 4-15,2-5 16,3-3-16,1-3 0,1-9 0,2-8 16</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6-01-14T08:24:12.764"/>
    </inkml:context>
    <inkml:brush xml:id="br0">
      <inkml:brushProperty name="width" value="0.05292" units="cm"/>
      <inkml:brushProperty name="height" value="0.05292" units="cm"/>
      <inkml:brushProperty name="color" value="#FF0000"/>
    </inkml:brush>
  </inkml:definitions>
  <inkml:trace contextRef="#ctx0" brushRef="#br0">2349 2736 0,'0'0'0,"0"0"0,0 0 15,0 0-15,20-5 0,-20 5 0,21 0 16,-11-1-16,2-1 0,4 2 16,3 2-16,1-1 0,1 1 15,5-1-15,2 1 0,11-1 16,2 0-16,5 2 0,5 0 15,8 2-15,-2 1 0,20 1 16,1 0-16,-1-2 0,-2 2 0,14-1 16,3-2-16,5 4 0,-7 3 15,46 0-15,-4-3 0,-18-7 16,-14-3-16,10 5 0,8 4 16,-8-1-16,-7-1 0,13-3 15,9-1-15,-8 2 0,-7-2 0,15 2 16,8 0-16,-7 1 15,-6-2-15,13-1 0,8-1 16,-11 0-16,-7-1 0,14-3 16,9 0-16,-11 3 0,-6 2 15,13 7-15,8 4 0,-10-11 0,-6-5 16,9 0-16,9 0 0,-11 6 16,-7 4-16,13-3 0,11-1 15,-12 0-15,-10 0 0,13-4 16,11-4-16,-15 1 0,-7 2 0,13-1 15,9-2-15,-14-1 16,-10-1-16,13 4 0,9 3 16,-15 3-16,-7 2 0,8 0 0,7-1 15,-13-7-15,-8-7 0,10 1 16,8 2-16,-12 5 0,-9 5 16,13-8-16,8-5 15,-18 4-15,-12 3 0,10-3 0,7 0 16,-12 1-16,-7 2 0,6-1 15,5-2-15,-11 8 0,-8 4 0,8-5 16,6-4-16,-10 0 0,-6-3 16,3 2-16,4-1 15,-10 5-15,-4 3 0,6 1 0,7 2 16,-13-2-16,-8-1 0,6 3 16,5 3-16,-17-1 0,-10-1 0,5 1 15,4-2-15,-11 0 16,-7-2-16,-10 3 0,-6 2 15,-7 0-15,-6-2 0,0-1 16,-2-3-16,-13 2 0,-8 2 0,-5-1 16,-2-3-16,-3 0 0</inkml:trace>
  <inkml:trace contextRef="#ctx0" brushRef="#br0" timeOffset="8366.4266">2329 4240 0,'0'0'0,"0"0"0,0 0 15,0 0-15,0 0 0,0 0 0,0 0 16,0 0-16,22-13 0,-22 13 16,0 0-16,24-5 0,-24 5 15,0 0-15,34-2 0,-21 2 16,2 1-16,4-1 0,3 2 15,0-2-15,1-1 0,12 1 16,2 1-16,0-2 0,-1-1 0,0 1 16,4-1-16,8 2 0,0 0 15,1-1-15,3-2 0,-3 3 16,-3 1-16,13-2 0,0-1 16,-2 2-16,1 0 0,11 3 15,1 3-15,-4-5 0,-7-3 0,17 2 16,2 2-16,-9-2 15,-4-1-15,33-1 0,-3-2 16,-12 3-16,-9 0 0,7 0 16,5-1-16,-8 0 0,-5 2 0,5-1 15,1 0-15,-3-3 0,-3-2 16,7 5-16,4 3 0,-7-3 16,-4 0-16,6 2 0,5 0 15,-10 3-15,-5-1 0,8 0 16,6 1-16,-9-1 0,-6 1 0,12-3 15,5-2-15,-9-2 16,-6 0-16,8 2 0,5 2 16,-7-1-16,-4-1 0,7 0 0,6-1 15,-8 2-15,-4 2 0,2 0 16,3-1-16,-8 0 0,-5 0 0,4-1 16,4 2-16,-11 1 15,-8 2-15,2-4 0,1-2 16,-9 0-16,-6 0 0,-5 3 15,-3 2-15,-8-1 0,-8 1 0,-7-1 16,-2-2-16,-3 0 0</inkml:trace>
  <inkml:trace contextRef="#ctx0" brushRef="#br0" timeOffset="9500.6023">13289 3752 0,'0'0'0,"0"0"0,0 0 16,-17 16-16,17-16 0,-16 14 0,4-1 15,0 0-15,1 3 0,-1 2 16,-2 3-16,-2 2 0,-2 0 0,1 0 16,-1 2-16,1 0 15,3-1-15,-3 6 0,2 1 16,3-1-16,2-2 0,2 0 15,2 0-15,1-4 0,3 0 0,3-2 16,2 1-16,4-2 0,2-3 16,4 0-16,3 0 15,0-1-15,2-1 0,7-3 0,5-1 16,-2-2-16,1-2 0,11-4 16,4-4-16,0-2 15,-1-3-15,4-8 0,4-7 16,-6-1-16,-4 2 0,3-7 0,-3-1 15,-6 0-15,-5 1 0,-3-3 16,-3-2-16,-7 0 0,-2 0 16,-5 2-16,-4 0 0,-3 0 15,-5 2-15,-4-1 0,-4 1 16,-1 3-16,-2 5 0,-6-2 16,-4 1-16,-4 2 0,-2 3 0,-5 4 15,-1 3-15,-2 2 0,-2 2 16,-3 4-16,-1 3 0,1 4 15,3 3-15,-3 6 0,-2 4 16,3 3-16,3 3 0,11-6 16,6-6-16,5-3 0</inkml:trace>
  <inkml:trace contextRef="#ctx0" brushRef="#br0" timeOffset="10385.585">19105 4225 0,'0'0'16,"0"0"-16,0 0 0,0 0 0,30 0 15,-30 0-15,29 0 0,-11 0 16,0 2-16,3-1 16,3-1-16,5 0 0,1-3 0,2 3 15,2 0-15,0 0 0,1 0 16,9 2-16,1-1 0,-1-1 15,0-3-15,3 3 0,4 2 16,7-2-16,-4-3 0,3 3 16,2 1-16,5 3 0,-4-1 0,2-1 15,2-2-15,-3 0 0,-1-2 16,10 4-16,3 2 0,-7-1 16,-3 1-16,31 1 0,-6 1 15,-12-6-15,-8-3 0,3 3 16,2 2-16,-8 0 0,-6 1 15,5 1-15,2 0 0,-6-1 16,-6 2-16,3-3 0,2-2 16,-5 2-16,-5 3 0,3-3 0,1-1 15,-4 1-15,-5 0 0,-1 2 16,0 2-16,-5-2 0,-2-1 16,-2-1-16,-1 2 0,-7-3 15,-4-2-15,0 2 0,0 0 16,-12 1-16,-1 0 0,0 1 15,-1-1-15,-3 2 0,1-2 16,-3 3-16,-2 0 0,-3-3 16,-1 1-16,0-1 0,1 1 0,0-2 15</inkml:trace>
  <inkml:trace contextRef="#ctx0" brushRef="#br0" timeOffset="20117.4389">6251 5688 0,'0'0'0,"0"0"0,0 0 0,0 0 16,-23-12-16,23 12 0,-26-3 15,10 1-15,-3 4 0,-3 2 16,-3 4-16,-2 0 16,-1 3-16,-17 9 0,-4 7 15,4 0-15,4 1 0,-5 9 0,-2 11 16,6 2-16,1 1 0,3 9 15,5 1-15,11-2 0,9 2 0,8 5 16,10-2-16,8-5 16,6-3-16,4-4 0,2-1 15,10-7-15,4-5 0,29 10 16,2-9-16,-1-9 0,0-6 0,5-9 16,8-6-16,-3-9 0,1-5 15,5-9-15,3-6 0,-2-4 16,-1-4-16,-1-8 0,-1-2 15,-10-7-15,-6-4 0,-6-3 16,-5 1-16,-5-2 0,-4 0 0,-9-8 16,-7-5-16,-11-2 15,-8-1-15,-9 0 0,-6 0 0,-7 5 16,-5 4-16,-13 1 0,-9 0 16,-7 9-16,-5 5 0,-12 6 15,-8 1-15,-7 11 16,-6 5-16,-11 14 0,-7 10 15,-1 9-15,-2 8 0,2 11 0,-1 9 16,33-12-16,21-9 16,15-5-16</inkml:trace>
  <inkml:trace contextRef="#ctx0" brushRef="#br0" timeOffset="20783.4552">5370 6881 0,'0'0'0,"0"0"15,0 0-15,0 0 0,0 0 0,-17 28 16,17-28-16,-11 33 0,7-14 0,-3 4 15,-1 4-15,1 2 16,-2 0-16,0 10 0,2 2 16,-3 1-16,4-4 0,0-6 0,0-5 15,2-5-15,1-5 0,1-6 16,1-3-16,1-4 0,0-4 16,2-1-16,1-4 0,-1-2 15,0-2-15,5-5 0,-1-7 16,3 3-16,1 1 0,5-9 15,4-3-15,1 4 0,2 2 0,1 1 16,5 0-16,-1 6 0,2 3 16,4 2-16,1 4 0,-3 4 15,-6 3 1,-3 6-16,1 5 0,-6 1 0,-2 2 16,-3 3-16,-2 2 0,-7 1 0,-2-2 15,-4 1-15,-5-2 16,-3-1-16,-3 1 0,-8-3 15,-4 0-15,-4-2 0,1 0 0,-11 2 16,0-1-16,3-1 0,3-1 16,-1-3-16,2-3 0,5-2 15,1-1-15,7-3 0,7-3 16,1 1-16,3 1 0,3 0 16</inkml:trace>
  <inkml:trace contextRef="#ctx0" brushRef="#br0" timeOffset="21033.4053">5971 7149 0,'0'0'0,"0"0"16,0 0-16,0 0 0,-5 25 15,5-25-15,-5 26 0,-1-12 0,2 2 16,-3 0-16,2-1 15,-2-1-15,4 0 0,-3 0 0,3-1 16,1-5-16,1-3 0,1-1 16,1-1-16,-1-3 0,0 0 15,0 0-15,0-5 16,0 0-16,0 1 0,0 2 0</inkml:trace>
  <inkml:trace contextRef="#ctx0" brushRef="#br0" timeOffset="21168.1803">5939 6932 0,'0'0'0,"0"0"0,0 0 15,0 0-15,25 6 0,-25-6 0,22 11 16,-6-3-16,-1 2 16,0-2-16,-3 0 0,0-1 15</inkml:trace>
  <inkml:trace contextRef="#ctx0" brushRef="#br0" timeOffset="21684.2222">6479 7085 0,'0'0'0,"0"0"0,0 0 16,0 0-16,0 0 0,0 0 0,0 0 15,-22 10-15,22-10 0,-20 10 16,20-10-16,-26 19 0,14-10 0,-2 2 15,0 4-15,2-1 16,-1-1-16,1 4 0,1 1 16,3-1-16,1-1 0,2 4 0,5-1 15,2-3-15,1-1 0,7-5 16,7-1-16,1-3 0,3-2 0,3-3 16,3-3-16,-2-1 15,-1-1-15,6-5 0,0-3 16,-4-1-16,-3 0 0,-3-3 15,-2-2-15,-2 1 0,-6 1 0,-6-2 16,-4-1-16,-2 2 0,-3 2 16,-8 0-16,-7 2 0,-1 1 15,-1 1-15,-4 4 0,-4 0 16,3 5-16,2 3 0,-2 5 16,1 3-16,8-2 0,4-1 0,3-2 15,3 0-15,1-1 16</inkml:trace>
  <inkml:trace contextRef="#ctx0" brushRef="#br0" timeOffset="22766.7463">7207 7135 0,'0'0'0,"0"0"0,0 0 15,0 0-15,0 0 0,2-20 16,-2 20-16,0 0 0,-10-19 16,10 19-16,-19-10 0,19 10 0,-22-9 15,8 7-15,-4 1 0,0 1 16,-1 1-16,-3 2 0,-4 4 16,-5 3-1,3 1-15,0 5 0,3 5 16,4-2-16,3 1 0,2 3 0,5 0 15,4-3-15,6 0 0,5-6 16,7-2-16,5-3 0,4-5 0,2-2 16,1-3-16,2-4 0,1-2 15,-2-4-15,0-3 0,-2 0 16,0-2-16,-2-1 0,-2 0 16,-3 0-16,0 0 0,-7 1 15,0 2-15,-2 3 0,-2 1 0,2 3 16,-1 2-16,-4 2 0,-1 3 15,-4 4-15,-1 3 16,-1 3-16,-2 4 0,0 6 16,1 6-16,-1 3 0,1 3 0,-1 8 15,-1 2-15,0-5 0,2 1 16,-3 2-16,1-3 0,3-6 16,-2-5-16,3-3 0,0-7 15,1-1-15,0-3 0,-4-5 16,-5 0-16,1-5 0,-1-1 15,-2-2-15,-3-3 0,-1-3 16,-2-2-16,2-4 0,0-2 0,1-3 16,4-2-16,2 2 15,2 6-15,2 1 0</inkml:trace>
  <inkml:trace contextRef="#ctx0" brushRef="#br0" timeOffset="23117.3251">7454 7041 0,'0'0'16,"0"0"-16,0 0 0,-3 19 0,3-19 16,-5 24-16,5-24 0,-12 32 15,3-12-15,0 0 0,-1 1 16,-1 4-16,2-3 15,2-3-15,1-2 0,0-3 0,2-2 0,1-5 16,0-1-16,0-5 0,3-1 16,-2-3-16,2-4 15,2 0-15,-2-1 0,4-8 0,1-1 16,3-2-16,2 0 0,0 0 16,1-1-16,-3 4 15,-1 1-15,2 2 0,0 2 0,2 3 16,-1-1-16,3 5 0,3 2 15,-1 1-15,0 3 0,1 2 16,-1 1-16,-1 0 0,-3-1 16,-2-1-16</inkml:trace>
  <inkml:trace contextRef="#ctx0" brushRef="#br0" timeOffset="23550.8226">8037 7138 0,'0'0'0,"0"0"16,0 0-16,0 0 0,0 0 0,-14-24 15,14 24-15,0 0 0,-22-19 16,22 19-16,-21-10 0,8 7 16,-3 1-16,-3 3 0,-2 2 15,-1 0-15,0 2 0,-8 6 16,-1 3-16,4 2 0,2 2 15,3 3-15,3 0 0,1 4 16,4-3-16,5-2 0,6-1 16,4-2-16,4-4 0,10-3 15,7-3-15,2-4 0,2-3 0,3-3 16,2-6-16,-6-1 16,1-1-16,-3-4 0,1-1 15,-1-3-15,-2 1 0,-5 0 0,-3 1 16,-3 4-16,-4 3 0,-2 2 15,-2 3-15,-2 1 0,-2 3 16,-2 2-16,0 5 0,0 0 16,-1 2-16,2 5 0,1 4 15,2-1-15,1 0 0,3 1 0,3 1 16,2-1-16,0 0 0,1 1 16,-1-4-16,-2-3 0</inkml:trace>
  <inkml:trace contextRef="#ctx0" brushRef="#br0" timeOffset="23783.5828">8408 7025 0,'0'0'0,"0"0"0,0 0 16,0 0-16,0 0 0,-14 24 15,14-24-15,-18 30 0,11-10 0,-5 6 16,-1 5-16,2 1 15,0-1-15,-2 11 0,1 1 16,1-2-16,1-4 0,1 4 16,4-6-16,0-6 0,2-5 15,1-4-15,0-5 0,1-4 16,-2-3-16,2-2 0,0 0 16,0-2-16</inkml:trace>
  <inkml:trace contextRef="#ctx0" brushRef="#br0" timeOffset="24034.2703">8371 7063 0,'0'0'0,"0"0"15,0 0-15,29-2 0,-16 4 0,4-1 16,4 2-16,-1 2 0,-1 1 16,6 5-16,2 2 0,-3 0 15,-1 0-15,-3 2 0,-1 1 16,-6-1-16,-2 1 0,-4 1 15,-6 0-15,-6-2 0,-2-3 0,-5-2 16,-4-1-16,0 0 16,-3 2-16,-8-2 0,-1-3 15,2-1-15,3-1 0,3-4 0,3-5 16,2 2-16,3 0 0,2 2 16</inkml:trace>
  <inkml:trace contextRef="#ctx0" brushRef="#br0" timeOffset="24433.4624">8959 6826 0,'0'0'0,"0"0"16,0 0-16,-10 21 0,10-21 0,-15 30 16,1-6-16,-1 3 15,-1 2-15,-5 11 0,0 4 16,4-4-16,1-3 0,1 4 15,3-7-15,2-5 0,3-4 16,-1-2-16,3-3 0,1-7 16,1-3-16,3-10 0,-1-3 15,2-4-15,1-4 0,2-4 16,0-4-16,3 0 0,0 0 0,7-5 16,1 0-16,1 4 0,0 2 15,0 2-15,-2 1 0,0 2 16,-1 4-16,2 0 0,0 4 15,-1 2-15,1 3 0,-1 3 16,-1 5-16,-2 0 0,-2 2 0,-3 4 16,-2 4-16,-3-1 0,-1 2 15,-2 6-15,-2 2 16,0-3-16,3-2 0,0-4 0,1-1 16,2-5-16,2-4 0,-1-2 15,-1-1-15,0-1 0</inkml:trace>
  <inkml:trace contextRef="#ctx0" brushRef="#br0" timeOffset="24850.8414">9394 7084 0,'0'0'0,"0"0"15,0 0-15,-14 15 0,14-15 0,-20 19 16,8-2-16,0 1 0,-1 1 15,2 0-15,3 1 0,0 2 16,5-2-16,5-2 0,6-2 16,4-5-16,2-3 0,5-5 15,3-4-15,0-2 0,1 0 0,5-10 16,-2-2-16,-2-5 0,-2 1 16,-1-3-16,0 0 0,-2 2 15,-3 1-15,-2 2 0,-3 3 16,-4 4-16,-1 4 0,-3 1 15,-1 4-15,-3 5 0,-2 1 0,-2 7 16,-3 3-16,0 5 16,0 2-16,1 10 0,0 2 15,0-2-15,2-3 0,2-1 16,-2-2-16,3-3 0,0-5 0,0-3 16,-1 0-16,1-2 0,0-1 15,-2-1-15,-3-3 0,-4-2 16,-3-3-16,-10-3 0,-4-2 15,-5-2-15,-4-1 0,9 2 16,3-1-16,7 2 0</inkml:trace>
  <inkml:trace contextRef="#ctx0" brushRef="#br0" timeOffset="27535.0093">6155 4660 0,'0'0'0,"0"0"15,0 0-15,0 0 0,0 0 0,0 0 16,0 0-16,0 0 0,-7 28 16,7-28-16,-14 29 0,5-10 15,-2 0-15,0 6 0,-3 4 16,3 1-16,-2 2 0,-3 13 15,-1 3-15,-2 8 16,1-3-16,4-5 0,2-3 16,4-8-16,1-6 0,0-2 0,1-7 15,4-4-15,3-5 0,1-7 16,3-5-16,-1-4 0,-3-4 16,5-2-16,-2-3 0,2-4 0,-1-5 15,2-2-15,-3-2 16,3 0-16,0 1 0,3-1 15,-2 1-15,3 3 0,1 3 0,3 2 16,2 0-16,2 4 0,0 0 16,5 2-16,3-1 0,1 4 15,1-1-15,-4 7 0,0 2 16,-3 2-16,2 2 0,-3 1 16,-2 2-16,-3 3 0,-4 2 0,-7 1 15,-2 2-15,-8 0 0,-5-2 16,-2 3-16,-5 4 15,-4-3-15,-6 0 0,-1 1 0,-2 0 16,-4-2-16,-2-2 0,-2-1 16,1-3-16,5-3 0,4 1 15,3-8-15,5-4 0,7-2 16,5-4-16,2 2 0,2 2 0,0 0 16</inkml:trace>
  <inkml:trace contextRef="#ctx0" brushRef="#br0" timeOffset="27767.3092">6723 4979 0,'0'0'0,"0"0"0,0 0 15,-12 27-15,5-13 0,-2 3 0,-1 3 16,-4 8-16,-2 1 0,1-1 15,0-1-15,1-5 0,4-3 0,2-1 16,1-4-16,4-4 16,2-5-16,-2-4 0,0-2 15,1 0-15,0 0 0,1 0 0</inkml:trace>
  <inkml:trace contextRef="#ctx0" brushRef="#br0" timeOffset="27934.0786">6593 4753 0,'0'0'16,"0"0"-16,0 0 0,25-3 15,-11 3-15,5 2 0,2 2 16,1 1-16,1 4 0,10 3 0,3 1 16,-9-1-16,-3-2 0,-3-2 15</inkml:trace>
  <inkml:trace contextRef="#ctx0" brushRef="#br0" timeOffset="28290.1443">7120 5004 0,'0'0'0,"0"0"0,0 0 15,0 0-15,-24 12 0,24-12 16,-23 18-16,23-18 0,-25 31 0,13-12 15,1 1-15,2 0 0,2-1 16,2 5-16,3-3 16,4-3-16,4-4 0,9-4 15,5-2-15,5-4 0,0-4 0,4-4 16,2-5-16,5-3 0,-2-1 16,1-2-16,-3-1 0,-5 0 15,-3 0-15,-2-8 0,-5-2 16,-7 1-16,-7 3 0,-9 2 15,-9 1-15,-2 4 0,-2 2 0,-8 4 16,-5 2-16,2 3 16,0 0-16,1 4 0,2 3 15,3-1-15,2 1 0,7 2 0,5 0 16,7-2-16,3-3 0,0 3 16,0-3-16,0 0 0</inkml:trace>
  <inkml:trace contextRef="#ctx0" brushRef="#br0" timeOffset="28567.3168">7890 4678 0,'0'0'0,"0"0"0,0 0 0,0 0 15,0 0-15,0 0 0,-20 29 16,20-29-16,-18 28 0,4-7 15,-1 3-15,0 2 0,-2 0 0,-5 12 16,0 3-16,2-2 0,2-2 16,-1 7-16,1-3 15,4-6-15,-1-6 0,4-1 16,2-2-16,4-6 0,2-4 0,2-5 16,3-2-16,0-2 0,-1-1 15,0-1-15</inkml:trace>
  <inkml:trace contextRef="#ctx0" brushRef="#br0" timeOffset="28933.8827">8089 5004 0,'0'0'0,"0"0"0,0 0 0,0 0 15,0 0-15,-27 10 0,27-10 16,-21 19-16,21-19 0,-21 30 15,13-12-15,0 0 0,1 0 16,4-1-16,3-1 0,3-3 16,4-2-16,6 0 0,5-4 15,2-3-15,2-3 0,2-2 16,1-3-16,-2-2 0,-1-3 0,-1-1 16,-1-4-16,-1-1 0,-5-3 15,-5 0-15,-6-1 0,-4 1 16,-3 2-16,-6 2 0,-4 3 15,-4 0-15,-4 0 0,-1 4 16,-1 1-16,-2 4 0,1 3 16,1 2-16,2 3 0,3-1 15,3-2-15,4 2 0,4 1 16,3-1-16,4 1 0,4 1 0,4 1 16,-3-4-16,1 0 0,-2 0 15</inkml:trace>
  <inkml:trace contextRef="#ctx0" brushRef="#br0" timeOffset="29434.7017">8896 4919 0,'0'0'0,"0"0"0,0 0 15,0 0-15,0 0 0,-28-7 16,28 7-16,-29-3 0,12 4 15,-3 1-15,-2 3 0,-1 0 16,0 1-16,-6 4 0,0 2 16,3 2-16,-2 1 0,4 3 15,1 1-15,3 0 0,4 0 0,-1 4 16,6-1-16,8-4 16,3-1-16,7-5 0,5-1 15,5-5-15,3-2 0,3-5 16,2-4-16,1-2 0,-1-2 0,0-2 15,1-2-15,-3-1 0,-2 0 16,-5-1-16,-2 1 0,-3 2 16,-2 1-16,-3 2 0,0 0 15,-5 3-15,-2 3 0,-4 5 16,-1 5-16,0 1 0,-1 3 0,1 3 16,-1 3-16,2 3 15,-1 0-15,2 7 0,-1 2 0,1-1 16,1 0-16,-1-1 15,1-2-15,0-2 0,-2-1 0,0-3 16,-3-3-16,-2 0 0,-2 0 16,-2-6-16,-3-1 0,1-1 15,0 0-15,2-2 0,2-4 16,2-2-16,1-4 0,5-3 16,3-2-16,3-4 0,5-3 0,-2 3 15,-1 1-15,0 3 0</inkml:trace>
  <inkml:trace contextRef="#ctx0" brushRef="#br0" timeOffset="29907.8582">9239 4923 0,'0'0'0,"0"0"0,0 0 16,0 0-16,0 0 0,-4 22 0,4-22 15,-10 21-15,10-21 0,-15 30 16,4-11-16,0 0 0,0 2 0,2-1 16,1 0-16,2 2 0,1-1 15,4-5-15,2 0 0,6-4 16,4-1-16,3-5 0,4-2 16,0-4-16,-1-3 0,2-1 15,1-3-15,0-3 0,-2-2 16,1-4-16,0-1 0,1-5 15,-2-1-15,-2 4 0,-3 1 16,-2 3-16,-2 5 0,-4 1 0,-1 4 16,-3 2-16,-1 3 0,-3 4 15,-1 5-15,0 2 0,-1 5 16,1 4-16,0 3 0,-1 3 16,1 4-16,-1 3 0,2 0 15,1-2-15,0-2 0,1-2 16,-1-2-16,0-2 0,0-3 15,-2-2-15,-2-5 0,-3 0 16,-2-1-16,-4-2 0,-3-4 16,1 0-16,-1-1 0,0-3 15,1-1-15,1-3 0,2 0 0,3-1 16,1 1-16,2 0 0</inkml:trace>
  <inkml:trace contextRef="#ctx0" brushRef="#br0" timeOffset="37834.1611">7293 4325 0,'0'0'0,"0"0"0,0 0 0,0 0 15,-23-15-15,23 15 0,-28-10 16,13 6-16,-2-1 0,-4 1 16,-3 1-16,-8-2 0,0 1 0,-6 3 15,-2-2-15,-2 3 0,1 2 16,-15 3-16,-5 4 0,-7 2 16,4 0-16,-5 6 0,-3 3 15,-6 6-15,6 1 16,-12 10-16,-9 11 0,2-4 0,13-5 15,-24 19-15,21-4 0,10-1 16,8 2-16,9-3 0,6-1 16,6-2-16,5-2 0,9 4 15,6 3-15,6-3 0,6-1 0,7-1 16,3-1-16,7-5 16,3-4-16,5 3 0,5 1 0,4-6 15,5-6-15,8-1 0,3 0 16,8 0-16,8 1 0,5-3 15,6-4-15,-4-3 0,1-1 16,9-2-16,9 1 0,0-5 0,3-1 16,7-2-16,0 0 15,2-3-15,1-1 0,4-4 0,2-2 16,2 1-16,1-1 0,5 0 16,4-1-16,-5-2 0,-3-2 15,3-3-15,4 0 0,-4-2 16,-4 1-16,3 0 0,1 1 15,-4-5-15,-2-3 0,1 0 16,-3-3-16,-5 4 0,-3 2 16,-3-2-16,0-2 0,-6-2 15,-5-1-15,-2-2 0,-1 1 16,-6-3-16,-7-2 0,-3-1 0,-3-3 16,-7 4-16,-4 1 0,-7-6 15,-3-4-15,-9 1 0,-5 1 16,-7-4-16,-4-1 0,-5-2 15,-5 0-15,-5-2 0,-3-4 16,-3 5-16,-3 3 0,-6-5 16,-3-3-16,-2 5 0,-2 4 0,-4-2 15,-2-1-15,-5-6 0,-4-2 16,-1 1-16,-1 3 16,-4 3-16,0 2 0,-11 1 0,-6 2 15,0 1-15,0-1 0,-11-3 16,-8-2-16,-2 8 0,-4 5 0,-7 3 15,-6 0-15,2 4 16,2 3-16,-11 0 0,-8 0 16,-1 6-16,-1 5 0,-6 5 15,-5 1-15,-1 5 0,-1 2 0,-6 7 16,-3 6-16,2 1 0,2 1 16,-4 9-16,-3 8 15,12 3-15,7 4 0,9 6 0,9 3 16,32-16-16,26-13 0,13-8 15</inkml:trace>
  <inkml:trace contextRef="#ctx0" brushRef="#br0" timeOffset="45367.8192">9450 6770 0,'0'0'15,"0"0"-15,0 0 0,0 0 0,0 0 16,0 0-16,0 0 0,0 0 15,29 9-15,-29-9 0,0 0 16,22 5-16,-22-5 0,0 0 16,25 1-16,-15-1 0,1-1 15,4 2-15,1 0 0,1 0 16,0-1-16,2-1 0,1 1 16,1-1-16,1 1 0,1-1 15,1 1-15,8-2 0,1 0 0,2 1 16,0 0-16,0 0 0,0-2 15,8 1-15,0 0 0,-1 0 16,-2 1-16,2-2 0,0 1 16,0 0-16,-2 1 0,8-1 15,-1 1-15,-3-1 0,-2 2 0,1 0 16,1 0-16,-2 2 16,-2 0-16,1-1 0,1-1 15,-2 0-15,1 1 0,3 1 16,-2-1-16,0-1 0,-1 1 0,0 0 15,1 1-15,-4 0 0,0 1 16,-2 0-16,0 1 0,-1-2 16,-2-1-16,1-1 0,1-1 15,0 0-15,1 1 0,-3 2 16,-2 1-16,-1 0 0,2-2 0,-2-1 16,0-1-16,-4 1 15,-2-1-15,-4 1 0,3 1 0,-5-1 16,-1 0-16,-4 0 0,-2 2 15,-2 1-15,-3 3 0,-1-3 16,-2 1-16,1-2 0</inkml:trace>
  <inkml:trace contextRef="#ctx0" brushRef="#br0" timeOffset="46751.0483">13323 6728 0,'0'0'0,"0"0"15,0 0-15,0 0 0,0 0 0,0 0 16,0 0-16,0 0 15,0 0-15,0 0 0,0 0 16,0 0-16,0 0 0,24-13 16,-24 13-16,0 0 0,0 0 0,34-1 15,-34 1-15,22 3 0,-11-2 16,2 1-16,2 0 16,2-1-16,0-2 0,3 1 0,1 1 15,1 0-15,0-1 0,9 1 16,1 2-16,1-3 0,1 1 15,3-1-15,2-1 0,0 1 16,-1-3-16,11 1 0,3 0 16,-3-1-16,-2-1 0,10 2 15,1 2-15,-6-2 0,-2-1 0,11 1 16,0 1-16,-3 1 0,-5 1 16,2-3-16,1-1 15,-4 0-15,-4 1 0,11 0 0,1 2 16,-4 0-16,-6 0 0,4 2 15,3 3-15,-7-3 0,-2-1 16,3-3-16,5-2 0,-7 2 16,-2-1-16,24 1 0,-2 4 15,-25 1-15,-2 2 0,21-3 0,0-4 16,-10 2-16,-5-1 0,-3 2 16,-1 2-16,-5-1 0,-4-1 15,-1-1-15,0 1 0,-16-1 16,1 0-16,1-1 0,4-1 15,-5 1-15,-1 1 0,-5 6 16,-3 1-16,-4-4 0,-4-4 16,-2 1-16,2 0 0,-2 0 0</inkml:trace>
  <inkml:trace contextRef="#ctx0" brushRef="#br0" timeOffset="49202.3969">13575 5301 0,'0'0'0,"0"0"16,0 0-16,0 0 0,0 0 0,-16 29 15,16-29-15,-18 32 0,10-14 0,-2 5 16,-1 5-16,-1 1 16,-1 3-16,-2 11 0,1 4 15,-4 6-15,3-3 16,-1-2-16,1 0 0,2-9 0,2-6 16,1-5-16,3-9 0,3-10 0,0-7 15,2 0-15,2-2 0,-2 2 16</inkml:trace>
  <inkml:trace contextRef="#ctx0" brushRef="#br0" timeOffset="49469.4911">13675 5276 0,'0'0'15,"0"0"-15,20-1 0,-6 0 0,1 2 16,3 1-16,2 3 0,5 1 15,1 1-15,-2 4 0,-1 3 16,-1 1-16,-2 1 0,-5 0 16,-2-1-16,-4 5 0,-3-1 15,-6-1-15,-4-1 0,-5 1 16,-4-3-16,-8 3 0,-6 0 16,1 0-16,-1-1 0,-1-4 15,-3-1-15,3-2 0,2-3 0,5-5 16,3-2-16,4-3 0,3-5 15,2 3-15,2 0 0,2 1 16</inkml:trace>
  <inkml:trace contextRef="#ctx0" brushRef="#br0" timeOffset="49869.1598">14388 5066 0,'0'0'0,"0"0"15,0 0-15,-3 22 0,3-22 16,-10 30-16,1-9 0,-2 4 16,-2 3-16,-4 12 0,0 3 15,-2-2-15,-1 1 0,-4 6 16,1-5-16,2-6 0,3-6 16,0 1-16,5-7 0,3-6 0,4-5 15,1-9-15,3-5 0,2-5 16,2-3-16,5-6 15,4-3-15,3-2 0,3-3 0,2-1 16,2-3-16,2 2 0,1 1 16,1 3-16,1 1 0,3 2 15,0 3-15,0 4 0,-1 4 16,-2 3-16,-3 2 0,-3 3 16,-3 3-16,-2 3 0,-4 4 0,-5 2 15,-1 3-15,-3 1 0,-1 0 16,-4 1-16,-3 2 15,-3-1-15,-2 0 0,0-2 16,0-1-16,1-4 0,2-1 0,0-2 16,2-2-16,2-1 0</inkml:trace>
  <inkml:trace contextRef="#ctx0" brushRef="#br0" timeOffset="50334.7895">14943 5291 0,'0'0'0,"0"0"0,0 0 0,-16 15 15,16-15-15,-18 24 0,4-6 16,-1 2-16,-1 2 0,-2 7 0,1 0 16,4-1-16,2-2 0,4-5 15,4-1-15,4-3 0,5-3 16,5-5-16,4-6 15,4-3-15,2-4 0,6-4 0,3-5 16,-1-2-16,-2 0 0,0-4 16,-1-1-16,1-2 0,-2-1 0,2-4 15,-3 2-15,-6 3 0,-2 5 16,-5 4-16,-2 4 16,-3 2-16,0 2 0,-4 5 0,-1 2 15,-3 5-15,-2 4 0,-4 7 16,-3 6-16,-2 3 0,-3 4 15,0 5-15,-1 3 0,1 3 16,0 0-16,-5 5 0,-1-3 16,1-5-16,1-5 0,-1-2 15,3-5-15,1-9 0,3-4 16,1-7-16,-3-2 0,-2-3 16,-2-3-16,-1-2 0,-1-3 0,3-4 15,2-4-15,5-4 0,3-4 16,3 5-16,0 4 0,2 2 15</inkml:trace>
  <inkml:trace contextRef="#ctx0" brushRef="#br0" timeOffset="52334.4907">15776 5289 0,'0'0'0,"0"0"16,0 0-16,0 0 0,0 0 0,0 0 15,11-21-15,-11 21 0,0 0 16,0 0-16,-10-20 16,10 20-16,0 0 0,-23-13 0,10 9 15,-1 1-15,-3 1 0,-2 1 16,-3 1-16,0 0 0,0 0 15,-7 2-15,1 5 0,2-2 16,3 1-16,3-1 0,3 1 16,2 2-16,3-1 0,4 3 15,1 2-15,5-1 0,2-2 0,6 2 16,6 1-16,2 2 0,0-2 16,5 1-16,2 2 0,0-2 15,-1-2-15,4 3 0,-1 0 16,-4 0-16,-4-2 0,-3 2 15,-3 0-15,-3 0 0,-4-1 16,-7-1-16,-5 2 0,-1-4 16,-2-3-16,-1-1 0,-3-1 15,0-2-15,-2 1 16,-4-2-16,-5 0 0,5-2 0,3-2 16,4-2-16,1 0 0,3-3 0,2-1 15,5-1-15,3 1 0,2-2 16,3-2-16,-1 2 15,0 1-15,-1 1 0</inkml:trace>
  <inkml:trace contextRef="#ctx0" brushRef="#br0" timeOffset="52587.2401">16037 5349 0,'0'0'0,"0"0"0,0 0 16,0 0-16,0 0 0,-3 30 16,3-30-16,-8 27 0,8-27 0,-11 29 15,3-14-15,0 0 0,1-2 16,2 0-16,-1-1 16,2-4-16,1 1 0,-1-3 0,2 0 15,0-3-15,1 0 0,1-3 16,0-7-16,0 1 0,0 2 0,0 0 15</inkml:trace>
  <inkml:trace contextRef="#ctx0" brushRef="#br0" timeOffset="52737.6288">16025 5112 0,'0'0'0,"0"0"15,0 0-15,0 0 0,0 0 16,23 15-16,-23-15 0,19 14 15,-19-14-15,19 18 0,-19-18 16,21 21-16,-12-12 0,-2-1 0</inkml:trace>
  <inkml:trace contextRef="#ctx0" brushRef="#br0" timeOffset="53018.0658">16553 5317 0,'0'0'0,"0"0"0,0 0 15,0 0-15,0 0 0,0 0 16,0 0-16,0 0 0,-22-14 16,22 14-16,-30 0 0,30 0 0,-38 3 15,16 1-15,-2-2 16,-1 3-16,1 1 0,-4 5 16,1 3-16,3 0 0,3 2 0,3 1 15,5 0-15,3 2 0,3 0 16,6 4-16,6-2 15,3-6-15,3-1 0,8-1 0,8-3 16,1-1-16,3-1 0,4-6 16,2-4-16,-2 1 0,-1 0 0,0 1 15,-9-1-15,-5 1 0</inkml:trace>
  <inkml:trace contextRef="#ctx0" brushRef="#br0" timeOffset="53353.4517">17058 5289 0,'0'0'0,"0"0"0,0 0 16,0 0-16,-18-15 0,18 15 15,-28-7-15,28 7 0,-36-3 0,14 3 16,-3 1-16,1 2 0,0 2 16,-6-1-16,1 1 15,5-1-15,3 3 0,4 1 0,1 3 16,4 0-16,3 0 0,4 3 15,2-1-15,6 3 0,2 0 16,4-3-16,3-5 0,1 2 16,2-2-16,-2 3 0,0 0 15,-1-1-15,-1 0 0,-1-1 16,0 2-16,-4-1 0,-4 0 0,-4 0 16,-4 0-16,-2-1 0,-3-1 15,-2-2-15,-2-1 0,-1-2 16,1-1-16,-1-2 0,2-1 15,1 0-15,1 2 0,2-1 16,2 0-16,2 0 0</inkml:trace>
  <inkml:trace contextRef="#ctx0" brushRef="#br0" timeOffset="53668.0136">17215 5375 0,'0'0'0,"0"0"0,0 0 15,0 0-15,0 0 0,30 2 16,-30-2-16,31 1 0,-31-1 16,40 1-16,-15 0 0,1-1 15,1 1-15,8 0 0,1 0 16,-5 0-16,-5 0 0,-3-1 0</inkml:trace>
  <inkml:trace contextRef="#ctx0" brushRef="#br0" timeOffset="53985.5123">17932 5255 0,'0'0'0,"0"0"15,0 0-15,0 0 0,-17 23 0,17-23 16,-19 27-16,8-8 0,0 2 16,-2 5-16,-1 4 0,-5 11 15,0 1-15,0 1 0,2 1 16,-3 5-16,2-4 0,1 1 16,2-6-16,3-7 0,2-5 0,1-8 15,3-5-15,0-5 0,3-4 16,1-7-16,0-3 0,0-6 15,2-3-15,0 3 0,0 2 16,0 1-16</inkml:trace>
  <inkml:trace contextRef="#ctx0" brushRef="#br0" timeOffset="54234.0885">17904 5209 0,'0'0'0,"0"0"0,19-3 16,-7 3-16,2 1 0,3 1 0,0 0 15,2 4-15,0 1 0,5 3 16,-1 1-16,-1 3 0,-1 2 16,-4 1-16,-3 1 0,-2-1 15,-2-1-15,-5 0 0,-5-1 16,-5 0-16,-1-2 0,-8 2 16,-3-2-16,-9 2 0,-1-3 0,-4 1 15,-1-1-15,1-2 0,2-2 16,5-5-16,3-4 0,6-7 15,4-3-15,1 2 0,2 1 16,1 2-16</inkml:trace>
  <inkml:trace contextRef="#ctx0" brushRef="#br0" timeOffset="54636.8429">18511 5017 0,'0'0'0,"0"0"16,-10 17-16,2-4 0,-2 1 16,-7 13-16,-3 3 0,-1 5 15,0 3-15,-3 8 0,2 0 16,3-5-16,4-4 0,-2-1 0,3-5 16,3-7-16,2-6 0,3-4 15,0-3-15,3-6 0,1-3 16,3-7-16,1-3 0,2-4 15,3-2-15,3-6 0,2-4 16,3 0-16,3 0 0,2 2 16,2-2-16,-2 4 0,-1 0 0,5 2 15,1 3-15,-4 5 0,0 4 16,3 2-16,-1 3 0,-6 2 16,-3 3-16,-2 3 0,-2 6 15,-2 1-15,-2 2 0,-4 4 16,-2 4-16,-2 0 0,-2 1 15,-1-1-15,-3 1 0,0-1 0,0-2 16,0-2-16,1-3 16,2-3-16,0-3 15,2-1-15</inkml:trace>
  <inkml:trace contextRef="#ctx0" brushRef="#br0" timeOffset="55068.0337">18990 5186 0,'0'0'0,"0"0"0,0 0 15,0 0-15,-22 24 0,22-24 16,-23 29-16,8-9 0,-1 2 16,0 2-16,2 1 0,0 6 0,3-3 15,6-3-15,6-3 16,4-4-16,4-4 0,5-5 0,6-5 15,3-3-15,2-4 0,8-2 16,0-5-16,-1-4 0,0-2 16,-2-4-16,0-1 0,0-4 15,-5-1-15,-5 4 0,-4 1 16,-3 6-16,-5 4 0,-2 3 0,-3 2 16,-3 6-16,0 0 0,-4 5 15,-3 4-15,-2 2 0,-2 4 16,-2 7-16,-2 5 0,-1 3 15,1 3-15,0 6 0,2 3 16,-1 5-16,1-2 0,-1-5 16,3-4-16,-2-3 0,0-2 0,-2-9 15,-2-5-15,0-2 16,0-2-16,-4-3 0,-2-2 16,0-6-16,-1-2 0,-1-5 0,-3-2 15,8 0-15,3 3 0,4 0 16</inkml:trace>
  <inkml:trace contextRef="#ctx0" brushRef="#br0" timeOffset="55551.5985">17450 5247 0,'0'0'16,"0"0"-16,0 0 0,0 0 0,0 0 15,0 0-15,0 0 16,0 0-16,0 0 0,27 9 16,-27-9-16,0 0 0,21 21 0,-21-21 15,20 18-15,-9-8 0,0 0 16,1-1-16,0 1 0,-1-2 15,-1 1-15,-1-1 0,-1 0 16,-3-1-16,0 0 0,-7 2 16,-7 1-16,-3 0 0,-4 1 0,-6 4 15,-5 2-15,-8 5 0,2 0 16,-7 5-16,0 0 0,8-6 16,7-3-16,4-5 0</inkml:trace>
  <inkml:trace contextRef="#ctx0" brushRef="#br0" timeOffset="56789.6187">19935 5171 0,'0'0'0,"0"0"16,0 0-16,0 0 15,-26-9-15,26 9 0,-28-2 0,9 2 16,-3 0-16,1 0 0,0 2 0,-9 2 16,-1 1-16,2 1 15,1 1-15,-1 1 0,2 2 16,3 1-16,1-3 0,3 5 15,2-2-15,5-1 0,3-1 0,8 3 16,6 3-16,4-2 16,2-3-16,4 4 0,4 3 15,-2-2-15,1-2 0,1 2 0,2-1 16,-1 0-16,-3-3 0,-1 0 16,-3 0-16,-3-2 0,-2-1 0,-3 0 15,-4 0-15,-4-2 16,0 0-16,-7 0 0,-5 0 15,2-1-15,1-1 0,-9-1 16,-4 0-16,1-2 0,2-1 0,-1-1 16,0-3-16,3 1 0,2-1 0,2-2 15,2-3-15,3 2 16,3 0-16,2 0 0,2 1 16,0 3-16</inkml:trace>
  <inkml:trace contextRef="#ctx0" brushRef="#br0" timeOffset="57080.1821">20125 5263 0,'0'0'0,"0"0"16,0 0-16,0 0 0,0 0 0,-10 21 15,10-21-15,-11 23 0,5-9 16,-3 1-16,-1 2 16,1-2-16,0 1 0,1-2 15,0-1-15,1-1 0,1-1 0,-1 0 16,2-1-16,1-2 0,1-3 0,1 1 16,1-3-16,0-1 15,1-2-15,0 0 0,0-4 16,0 0-16,0 0 0,0 2 15</inkml:trace>
  <inkml:trace contextRef="#ctx0" brushRef="#br0" timeOffset="57301.7194">20114 5027 0,'0'0'16,"0"0"-16,0 0 0,0 0 0,27 11 16,-27-11-16,20 12 0,-9-5 15,0 2-15,2 0 0,1 1 16,1-1-16,-2-1 0,-1 0 0,-1-2 16,-2 0-16</inkml:trace>
  <inkml:trace contextRef="#ctx0" brushRef="#br0" timeOffset="61751.7088">20364 5557 0,'0'0'0,"0"0"0,0 0 0,0 0 16,0 0-16,0 0 0,0 0 16,0 0-16,0 0 0,0 0 15,0 0-15,26-5 0,-26 5 16,0 0-16,0 0 0,0 0 0,31-2 15,-31 2-15,22-1 16,-10 1-16,0-1 0,1-1 16,2 1-16,-1 1 0,1-1 0,3 1 15,2-1-15,0 1 16,-1-1-16,0 1 0,2 0 0,0 1 16,1 0-16,7 0 0,1 0 15,-2 1-15,0-2 0,1 0 16,0 2-16,0-1 0,-1-1 15,8 1-15,2-1 0,-3 2 0,-3 3 16,1-3-16,0-1 16,0 0-16,0 1 0,2 1 0,3 2 15,-2-1-15,1-4 0,7 2 16,0 0-16,-2-1 0,-3 1 16,2-1-16,1 0 0,-2 1 15,-3-1-15,3 0 0,1-2 16,-3 2-16,0 0 0,5-1 15,0 0-15,-5-1 0,-1 1 0,-1 0 16,2 0-16,-5 0 0,-4 0 16,1 1-16,1 1 15,-2-1-15,-2-1 0,-1 1 0,-2 0 16,-8-1-16,0 0 0,-2 0 16,1 2-16,-1-1 0,-1 0 15,-1 0-15,0 0 0,-3-2 16,0 0-16,-1 0 0,-2 1 15,0 0-15,-2 0 0,0 0 16,-2 0-16,0 0 0,0-1 0,-2 1 16,0 0-16,2 0 0,-2 0 15,3 1-15,-3-1 16,2 0-16,-2 0 0,0 0 0,0 0 16,0 0-16,0 0 0,0 0 15,0 0-15,0 0 0,0 0 0,0 0 16,0 0-16,0 0 15,0 0-15,0 0 0,0 0 16,0 0-16,-5 1 0,2-1 0,1 0 16,0 0-16</inkml:trace>
  <inkml:trace contextRef="#ctx0" brushRef="#br0" timeOffset="70685.1706">20882 5094 0,'0'0'0,"0"0"0,0 0 15,0 0-15,0 0 0,0 0 16,0 0-16,0 0 0,0 0 0,0 0 16,-11-17-16,11 17 0,0 0 15,-31 0-15,31 0 0,-35 8 16,15-2-16,-3 3 0,-4 1 16,0 1-16,-1 0 0,-8 7 15,-2 1-15,5 1 0,4 0 16,-3 6-16,3 0 0,4-1 15,6-1-15,4-2 0,6-1 16,5-2-16,4-3 0,8-1 16,5-1-16,5-3 0,4-1 0,5-3 15,4-3-15,1-3 0,0-1 16,5 0-16,1 0 0,-4-2 16,-3-4-16,-7 2 0,-4 2 15,-4 0-15</inkml:trace>
  <inkml:trace contextRef="#ctx0" brushRef="#br0" timeOffset="70934.8623">21206 5195 0,'0'0'0,"0"0"0,0 0 0,0 0 15,0 0-15,-17 15 0,17-15 16,-17 20-16,17-20 0,-20 26 15,9-10-15,1 1 0,0 0 0,2 1 16,2-1-16,-1-2 0,1-1 16,1 2-16,2-1 15,-1-3-15,2-2 0,2-5 0,1-2 16,-1-3-16,2 0 0,1-4 16,0-4-16,-1 2 0,0 0 0,1 1 15</inkml:trace>
  <inkml:trace contextRef="#ctx0" brushRef="#br0" timeOffset="71092.1836">21244 4946 0,'0'0'16,"0"0"-16,0 0 0,0 0 0,0 0 16,0 0-16,26 17 0,-26-17 0,16 18 15,-16-18-15,19 23 16,-9-10-16,0 1 0,-1-3 15,-2-1-15,0-2 0</inkml:trace>
  <inkml:trace contextRef="#ctx0" brushRef="#br0" timeOffset="71451.4037">21739 5132 0,'0'0'0,"0"0"0,0 0 15,0 0-15,0 0 0,0 0 16,0 0-16,0 0 0,-15-16 15,15 16-15,-24-3 0,24 3 0,-34-2 16,14 3-16,-1 3 16,0-2-16,-1 2 0,0 1 0,-1 0 15,-3 3-15,4 0 0,5 1 16,2 1-16,3 1 0,2 0 16,4 2-16,2 2 0,4-2 15,4-1-15,3 2 0,5 2 16,0-1-16,2 1 0,-2-2 15,0 1-15,-1-1 0,0-1 0,-2-1 16,-3 1-16,0-2 0,-2-2 16,-3 3-16,-3-3 15,-3 1-15,-3-2 0,-4 1 0,-5-3 16,1-1-16,-3-2 0,0 0 16,1-1-16,0 0 0,1-2 15,3-5-15,1-2 0,2 2 0,2 1 16,1-1-16</inkml:trace>
  <inkml:trace contextRef="#ctx0" brushRef="#br0" timeOffset="71768.9872">22084 5002 0,'0'0'16,"0"0"-16,0 0 0,0 0 0,0 0 16,-20 23-16,20-23 15,-23 25-15,9-10 0,-2 4 0,-4 2 16,1 2-16,2-1 0,-6 10 16,0 4-16,2-2 15,3-4-15,4 0 0,5-1 16,2 0-16,2-4 0,6-4 0,4-5 15,4 0-15,3-3 0,4-3 16,4-2-16,1-3 0,0-3 0,0-3 16,0-3-16,-5 1 0,-1 1 15,-4 0-15</inkml:trace>
  <inkml:trace contextRef="#ctx0" brushRef="#br0" timeOffset="72074.896">21704 5248 0,'0'0'0,"0"0"16,0 0-16,0 0 0,35 0 0,-35 0 16,40-2-16,-16 1 0,2 1 0,3-1 15,6 1-15,5-1 16,-1 0-16,-1 0 0,-1-3 15,4 1-15,-5 0 0,-3 0 16,-2 1-16,-4 0 0,-5-1 0,-5 1 16,-1-1-16,-4 3 15,-3 1-15,-2-1 0,0 0 16,-3 0-16,1 0 0,-3 0 0,-2 0 16,3-1-16,0-1 0,-3 2 15,0 0-15,0 0 0,-3 1 16,1-1-16,0 0 0,0 0 0</inkml:trace>
  <inkml:trace contextRef="#ctx0" brushRef="#br0" timeOffset="74719.1656">22875 5705 0,'0'0'0,"0"0"15,0 0-15,0 0 0,-11 29 0,11-29 16,-18 39-16,6-16 0,-1 3 16,-7 13-16,-3 7 15,1-1-15,0-2 0,-6 14 16,0 1-16,3-9 0,4-8 0,0-2 16,3-5-16,3-9 0,5-6 15,4-9-15,1-3 0,3-7 16,2-6-16,2-8 0,2-6 15,-1 4-15,-1 2 0,0 3 16</inkml:trace>
  <inkml:trace contextRef="#ctx0" brushRef="#br0" timeOffset="74951.488">22706 5738 0,'0'0'0,"0"0"16,0 0-16,26-19 0,-11 10 16,5 1-16,3-1 0,9 0 15,1 1-15,3 2 0,3 4 16,5-1-16,-2 2 0,-2 6 15,-2 3-15,-3 2 0,-6 2 0,-4 3 16,-6 2-16,-4-1 0,-6 3 16,-7 0-16,-7 0 15,-6 1-15,-3 1 0,-8-3 0,-6 0 16,-7 2-16,-1-1 0,-3-2 16,-2-2-16,5-4 0,3-3 15,6-9-15,6-6 0,5 1 16,3 2-16,3 0 0</inkml:trace>
  <inkml:trace contextRef="#ctx0" brushRef="#br0" timeOffset="75351.4356">23653 5366 0,'0'0'0,"0"0"0,0 0 16,-3 23-16,3-23 0,-13 36 15,0-12-15,-3 5 0,-3 3 0,-8 14 16,-3 4-16,-7 5 16,0-2-16,3-5 0,1-1 15,-2 0-15,4-7 0,4-10 16,4-6-16,4-8 0,5-7 0,5-5 16,4-5-16,4-7 0,3-7 15,8-8-15,6-5 0,5 0 16,6-2-16,4 0 0,4-2 15,0 5-15,0 4 0,7 0 16,1 5-16,-4 4 0,-4 5 0,-5 5 16,-4 4-16,-2 5 0,-4 3 15,-4 5-15,-4 2 0,-6 2 16,-4 1-16,-6 2 0,-3 2 16,-3 0-16,-1 2 0,-1-1 15,0 0-15,1-3 0,1-2 16,1-4-16,1 1 0,3-4 15,0-4-15,2 0 0</inkml:trace>
  <inkml:trace contextRef="#ctx0" brushRef="#br0" timeOffset="75785.2348">24123 5609 0,'0'0'0,"0"0"0,0 0 15,-18 25-15,18-25 0,-25 32 16,8-10-16,-1 3 0,-2 3 16,-4 8-16,0 0 0,6-3 0,3-2 15,4 1-15,7-6 0,6-7 16,6-6-16,7-7 0,6-5 16,5-7-16,3-3 0,4-6 15,3-3-15,4-8 0,1-2 16,-1 1-16,-1-2 0,-5 2 15,-3 1-15,-4 4 0,-6 2 16,-5 6-16,-5 5 0,-7 7 16,-2 2-16,-6 6 0,-6 3 0,-3 6 15,-3 4-15,2 2 0,0 4 16,-6 11-16,-2 5 0,-2 2 16,1 1-16,2-2 0,3-1 15,0 0-15,4-6 0,2-6 16,2-3-16,-1-3 0,0-5 15,-3-2-15,-1-3 0,-2-5 16,-1-3-16,-3-1 0,-1-1 16,-2-3-16,0-2 0,-1-4 15,-2-3-15,6-4 0,4 0 0,2 2 16,4 3-16,3 2 0</inkml:trace>
  <inkml:trace contextRef="#ctx0" brushRef="#br0" timeOffset="76201.5488">25008 5620 0,'0'0'16,"0"0"-16,0 0 0,-21-7 0,21 7 15,-23-5-15,23 5 0,-41-2 16,16 3-16,-3 1 0,-1 1 16,-11 4-16,1 2 0,2 1 15,1 0-15,-3 5 0,6-1 0,7 1 16,7 0-16,7 3 0,5 0 16,8 0-16,6 0 0,3 0 15,4 1-15,4-3 0,2 0 16,4-2-16,1-2 0,-4 0 15,-3-2-15,-4-2 0,-2-1 16,-3 0-16,-4 0 0,-6 0 16,-5 2-16,-9-1 0,-5 2 15,-3-3-15,-1-1 0,-5 0 16,-1 0-16,2-2 0,4-1 0,4-3 16,4-5-16,9-2 0,4-2 15,1 0-15,1 3 0,0 1 16</inkml:trace>
  <inkml:trace contextRef="#ctx0" brushRef="#br0" timeOffset="76418.207">25170 5747 0,'0'0'0,"0"0"15,0 0-15,-15 20 0,15-20 16,-17 26-16,7-9 0,0 0 15,1 1-15,-4 6 0,2-2 16,3-3-16,1-3 0,1-3 16,2-2-16,2-2 0,2-3 0,2-6 15,2-6-15,1-1 16,-1-4-16,0 1 0,-1 3 0,-1 0 16</inkml:trace>
  <inkml:trace contextRef="#ctx0" brushRef="#br0" timeOffset="76552.7856">25207 5461 0,'0'0'0,"0"0"15,0 0-15,0 0 0,26 9 0,-26-9 16,27 16-16,-13-6 0,1 4 16,-1-2-16,-2-2 0,-2 0 15</inkml:trace>
  <inkml:trace contextRef="#ctx0" brushRef="#br0" timeOffset="76818.7483">25843 5616 0,'0'0'0,"0"0"0,0 0 0,0 0 16,0 0-16,-22-10 0,22 10 15,-28-4-15,28 4 0,-41 2 16,17 1-16,-2 2 0,-3 3 15,-8 6-15,0 1 0,4 2 16,3 2-16,-2 5 0,4 2 16,6 0-16,5 1 0,7-2 15,5 0-15,7-3 0,4-2 0,10-2 16,6-2-16,4-4 16,4-2-16,3-4 0,4-4 0,-2 0 15,-8 0-15,-6 0 0</inkml:trace>
  <inkml:trace contextRef="#ctx0" brushRef="#br0" timeOffset="77019.7603">26143 5720 0,'0'0'0,"0"0"0,0 0 16,0 0-16,0 0 0,-22 25 0,22-25 15,-17 25-15,17-25 0,-21 32 16,9-13-16,1 0 0,1-1 15,1-2-15,2-1 0,0-1 16,2-1-16,2-1 0,1-4 16,2-5-16,2-1 0,0-5 15,1-4-15,-2 1 0,0-1 0,0 3 16</inkml:trace>
  <inkml:trace contextRef="#ctx0" brushRef="#br0" timeOffset="77171.5925">26224 5362 0,'0'0'0,"0"0"16,0 0-16,0 0 0,0 0 0,22 24 15,-22-24-15,16 31 0,-9-14 16,1 2-16,-1 2 0,-1-2 16,0-3-16,-2-2 0</inkml:trace>
  <inkml:trace contextRef="#ctx0" brushRef="#br0" timeOffset="77668.2446">26735 5749 0,'0'0'0,"0"0"16,0 0-16,0 0 0,0 0 0,9-20 15,-9 20-15,0 0 0,-4-25 16,4 25-16,-10-20 0,1 12 15,-2 1-15,-2 1 0,-1-1 16,-2 3-16,0 3 0,-3 1 16,-3 1-16,-1 3 0,0 0 0,-7 7 15,0 3-15,0 1 0,1 3 16,-7 6-16,3 1 16,5 0-16,3-1 0,7-2 0,3-1 15,4-3-15,5-3 0,6-1 16,5-2-16,6-3 0,5-3 15,5-3-15,5-2 0,3-4 16,1-3-16,2-2 0,1-3 16,-1-1-16,-2-3 0,6-3 15,-3-1-15,-5 1 0,-3 0 16,-4 0-16,-4 0 0,-3 4 16,-6 1-16,-1 4 0,-3 3 0,0 1 15,-1 3-15,-3 2 0,-2 2 16,-2 4-16,0 3 0,-1 0 15,-2 5-15,-1 1 0,-1 2 16,1 1-16,-1 3 0,0 3 16,2-2-16,5-2 0,2-1 15,5-1-15,2-2 0,5-4 16,3-3-16,0-3 0,1-3 0,-3-1 16,-3 0-16,-1 1 0</inkml:trace>
  <inkml:trace contextRef="#ctx0" brushRef="#br0" timeOffset="78184.7463">27114 5674 0,'0'0'0,"0"0"16,0 0-16,0 0 0,-22 28 0,22-28 15,-25 30-15,9-13 0,0 4 16,-2 0-16,0 1 0,-2 5 15,4 1-15,2-5 0,1-1 16,4-6-16,0-3 0,2-2 16,2-4-16,1-3 0,2-4 15,3-4-15,2-2 0,2-5 16,0-3-16,3-2 0,1-6 0,4 0 16,3-2-16,1-1 0,4 0 15,7-2-15,0 3 0,3 0 16,1 2-16,0 3 0,0 5 15,3 3-15,0 5 0,-6 4 16,-2 1-16,-3 4 0,-2 2 16,-3 5-16,-1 2 0,-7 4 15,-5 4-15,-5 0 0,-2-1 16,-1 3-16,-1-1 0,-3-1 0,1-1 16,-1 1-16,1-1 0,-2-2 15,0-1-15,1 0 0,-1 0 16,2-3-16,0-1 0,2-1 15,1 1-15,-2-3 0,1-2 16,2-1-16,0 1 0,0-2 16,0-1-16,0-1 0,1 1 15,0-4-15,0 0 0,2-1 16,-2 1-16,2-3 0,-2 3 0,1-4 16,-1 1-16,0 1 0,0 2 15,0-3-15</inkml:trace>
  <inkml:trace contextRef="#ctx0" brushRef="#br0" timeOffset="82139.8051">23125 6500 0,'0'0'0,"0"0"0,0 0 16,0 0-16,0 0 0,0 0 15,0 0-15,-16-15 0,16 15 0,0 0 16,-30-5-16,30 5 16,-24 2-16,7-2 0,-3 1 15,-1-1-15,-1 1 0,-1 0 0,-2 3 16,-8-2-16,1 0 0,-1 5 16,0 3-16,1-2 0,1 1 15,-3 2-15,3 0 0,4 1 16,5 1-16,5 1 0,3 0 15,3-2-15,4-2 0,5 2 16,7-1-16,4 1 0,3 0 0,5-1 16,7-1-16,-2 0 0,-1 0 15,4 0-15,5 2 16,-2-2-16,-1 0 0,3 4 0,-3 0 16,-7-4-16,-2 0 0,-7 1 15,-6 1-15,-4-1 0,-3 0 0,-8 1 16,-5 1-16,-5 0 15,-2-1-15,-5 0 0,-2-3 16,-1 1-16,1 0 0,-5-3 16,1-3-16,8-2 0,5 0 0,4 0 15</inkml:trace>
  <inkml:trace contextRef="#ctx0" brushRef="#br0" timeOffset="82618.3538">23415 6530 0,'0'0'0,"0"0"0,0 0 0,0 0 15,-11 26-15,11-26 0,-18 31 16,7-13-16,0 2 0,-3 4 15,-2 2-15,-4 6 0,1-1 0,-2 4 16,2-1-16,4-5 16,3-4-16,6-4 0,5-6 15,4-2-15,4-3 0,4-7 16,5-3-16,2-5 0,4-3 0,4-3 16,1-4-16,2-3 15,1-3-15,2-4 16,1-4-16,-5 1 0,-2 1 0,-1-5 15,-4 1-15,-4 4 0,-4 3 0,-3 5 16,-3 4-16,0 2 16,-3 5-16,0 1 0,-2 4 15,-2 6-15,-1 4 0,-4 3 0,0 3 16,-2 5-16,1 2 0,-2 2 16,0 2-16,1 1 0,-1 1 15,2 2-15,2 0 0,5-2 16,5-3-16,3-1 0,5-3 15,2-4-15,4-4 0,3-7 16,3-5-16,-5 0 0,-5-1 0,-2 2 16</inkml:trace>
  <inkml:trace contextRef="#ctx0" brushRef="#br0" timeOffset="82951.4694">24066 6561 0,'0'0'0,"0"0"16,0 0-16,-14 25 0,14-25 16,-17 35-16,6-13 15,0 1-15,0 1 0,-4 7 16,1 0-16,2-3 0,2-4 0,1-2 16,1-5-16,3-4 0,0-4 15,4-6-15,1-3 0,4-4 16,-2-3-16,1-4 0,2-4 15,0-3-15,1 0 0,1-6 16,3-1-16,4-4 0,0 2 0,-2 2 16,-1 0-16,0 5 0,0 3 15,-1 3-15,0 3 16,1 3-16,0 5 0,2 1 0,3 5 16,0 3-16,3 0 0,3 6 15,1 3-15,-4-3 0,-4-2 16,-2-2-16</inkml:trace>
  <inkml:trace contextRef="#ctx0" brushRef="#br0" timeOffset="83468.523">24885 6602 0,'0'0'0,"0"0"16,0 0-16,0 0 0,0 0 0,-1-22 15,1 22-15,0 0 0,-28-16 16,12 14-16,-3 1 0,-3 2 16,-1 0-16,-12 5 0,-1 1 15,0 4-15,0 4 0,2 1 16,1 3-16,-4 5 0,2 1 0,7 2 16,4 0-16,5 5 0,8-1 15,9-6-15,6-3 0,8-7 16,6-4-16,8-5 0,7-3 15,1-7-15,2-6 0,1-2 16,3 0-16,-1-4 0,-3-1 16,-2-2-16,-1-4 0,-1 0 15,-4-1-15,-7 2 0,-4 2 16,-5 3-16,-4 4 0,-3 4 16,-2 3-16,-2 2 0,-1 4 0,-2 5 15,-4 6-15,1 0 0,-2 3 16,-2 5-16,-1 3 0,0 6 15,-1 6-15,0 1 0,-1 2 16,0 5-16,2-6 0,1-3 16,2-3-16,-1-6 0,1-3 15,-3 0-15,-1-2 0,-1-3 0,0-4 16,-6-1-16,-4-4 16,5-1-16,-1-2 0,-1-3 15,1-1-15,0-6 0,3-3 0,4-5 16,3-4-16,1 2 0,2 4 0,0 2 15</inkml:trace>
  <inkml:trace contextRef="#ctx0" brushRef="#br0" timeOffset="83868.912">25073 6732 0,'0'0'16,"0"0"-16,0 0 0,25 6 16,-25-6-16,29 2 0,-10-1 15,2-1-15,1 1 0,3-3 16,4-2-16,6-1 0,0-1 0,-4 0 16,1-1-16,4-3 0,-4 0 15,-6-5-15,-4-1 0,-5 1 16,-5 0-16,-7 0 0,-4-2 15,-5 4-15,-4 1 0,-6 2 16,-6 4-16,-4 1 0,-4 2 0,-1 3 16,-2 3-16,1 4 15,0 2-15,-5 8 0,0 2 16,5 2-16,5-1 0,5 4 0,3 1 16,6-1-16,3-1 0,9-2 15,6-2-15,5-1 0,5 0 16,11-4-16,10-2 0,1-3 15,0-5-15,6-2 0,4-5 16,-11 1-16,-8 1 0,-7 0 16</inkml:trace>
  <inkml:trace contextRef="#ctx0" brushRef="#br0" timeOffset="84236.6055">25869 6580 0,'0'0'0,"0"0"0,0 0 16,0 0-16,-25 18 0,25-18 15,-25 27-15,10-12 0,1 3 0,0 1 16,-2 3-16,1 4 0,3 1 16,5 0-16,6-2 15,3-1-15,4-3 0,6-6 0,6-4 16,3-4-16,3-2 0,7-3 15,4-4-15,-3-1 0,-2-2 16,-1-4-16,-2-4 0,-4-3 16,-2-1-16,-3-9 0,-3-1 15,-6 1-15,-5 3 0,-4-3 16,-4 1-16,-5 3 0,-2 4 0,-9 3 16,-7 2-16,1 6 0,0 2 15,-5 3-15,-2 1 0,2 2 16,3 2-16,5 3 0,4 3 15,5 0-15,4 2 0,2-3 16,3-1-16,0-3 0</inkml:trace>
  <inkml:trace contextRef="#ctx0" brushRef="#br0" timeOffset="84602.1289">26395 6592 0,'0'0'0,"0"0"0,0 0 16,0 0-16,-13 27 0,13-27 16,-20 30-16,8-12 0,-2 0 15,0 2-15,1 3 0,-2 1 16,0-2-16,4-4 0,3-4 16,0-3-16,1 0 0,3-4 0,2-5 15,2-2-15,1-5 0,4-1 16,5-5-16,2 0 0,1-2 15,3-4-15,2-1 0,0-2 16,2-1-16,8-2 0,1-1 16,-1 3-16,-3 4 0,3 3 15,1 1-15,-4 5 0,-2 3 0,-1 5 16,-1 6-16,-3 0 0,-3 5 16,-4 4-16,-3 7 15,-4 0-15,-1 2 0,-5 3 16,-1 2-16,0-1 0,0 0 0,-2 4 15,1 0-15,0-6 0,1-6 0,1-5 16</inkml:trace>
  <inkml:trace contextRef="#ctx0" brushRef="#br0" timeOffset="85502.0595">26887 6634 0,'0'0'0,"0"0"0,0 0 16,0 0-16,28-2 0,-28 2 15,30 0-15,-30 0 0,43 0 16,-17 0-16,1 0 0,2 1 15,1 0-15,8 0 0,1 0 16,-6 0-16,-6 0 0,-3 0 16</inkml:trace>
  <inkml:trace contextRef="#ctx0" brushRef="#br0" timeOffset="85935.4837">27914 6518 0,'0'0'0,"0"0"16,0 0-16,0 0 0,0 0 0,-16-19 15,16 19-15,-23-6 0,23 6 16,-33-4-16,13 1 0,0 3 15,0 2-15,-1 1 0,-1 1 16,-4 1-16,1 0 0,4 3 16,5 1-16,1 2 0,4 1 15,4 3-15,1 2 0,5-1 16,2 0-16,6 0 0,4 2 16,0-1-16,0 0 0,2 1 0,3-1 15,-1 3-15,-2-1 0,-3-2 16,-2-1-16,-5-1 0,-4-1 0,-4 1 15,-5-1 1,-1-2-16,-4 1 0,-7 2 0,-4-2 16,2-3-16,2-2 0,-1-1 15,1-2-15,4-2 0,1-2 0,5-5 16,4-4-16,6-3 16,4-1-16,0 1 0,1 3 0,-2 0 15</inkml:trace>
  <inkml:trace contextRef="#ctx0" brushRef="#br0" timeOffset="86351.6437">28236 6499 0,'0'0'0,"0"0"0,0 0 0,0 0 16,0 0-16,-14 24 0,14-24 15,-18 28-15,6-11 0,-3 3 16,-2 3-16,1 1 0,-1-1 15,-2 5-15,4-2 0,3-3 16,3-2-16,2-3 0,4-2 16,3-4-16,3-5 0,7-2 15,7-3-15,2-4 0,2-2 0,2-4 16,3-3-16,5-3 16,-1-2-16,1-3 0,1-5 0,-2 0 15,0-2-15,0-4 0,-5 1 16,-5 5-16,-3 2 0,-5 5 15,-3 2-15,-3 4 0,0 3 16,-5 4-16,-1 4 0,-6 3 0,0 1 16,-5 9-16,-4 5 15,1 1-15,0 4 0,1 3 16,0 0-16,5 2 0,2-1 0,6-1 16,3-2-16,6-1 0,3-4 15,5-4-15,2-3 0,4-4 16,2-2-16,8-5 0,1-4 15,-7 1-15,-6-1 0,-6 1 16</inkml:trace>
  <inkml:trace contextRef="#ctx0" brushRef="#br0" timeOffset="86654.0829">28861 6479 0,'0'0'0,"0"0"15,0 0-15,0 0 0,0 0 0,-17 23 16,17-23-16,-18 29 15,6-11-15,0 2 0,-1 1 16,0 2-16,2-1 0,-2 4 16,0-2-16,3-3 0,2-3 0,3-4 15,0-3-15,4-4 16,2-2-16,3-6 0,1-5 16,2-2-16,1-2 0,1-4 0,4-4 15,-1-1-15,0 0 0,-1-3 16,1-2-16,1-1 0,-2 4 15,-1 3-15,-1 4 0,-1 2 16,-1 3-16,2 3 0,2 4 16,-1 2-16,0 2 0,1 3 15,2 3-15,0 0 0,-1 2 0,-1-2 16,-3-1-16,0 0 0</inkml:trace>
  <inkml:trace contextRef="#ctx0" brushRef="#br0" timeOffset="87152.1725">29529 6519 0,'0'0'0,"0"0"0,0 0 16,0 0-16,-18-11 0,18 11 0,-27-4 15,10 3-15,-3 1 0,-3 4 16,-5 3-16,0 1 0,0 1 0,-10 9 15,1 4-15,-2 6 16,6-1-16,3 0 0,3 1 16,7-4-16,6-2 0,8 1 15,12-2-15,4-6 0,4-2 0,12-8 16,12-6-16,-5-3 16,3-4-16,5-5 15,3-6-15,0 1 0,-6 1 0,-1-3 16,-5 0-16,-6 3 0,-7 2 15,-5 1-15,-6 4 0,-2 6 16,-3 1-16,-5 4 0,-3 4 0,-3 4 16,-1 1-16,-1 5 15,-1 5-15,1 2 0,0 5 0,0 6 16,0 4-16,-1 6 0,1-2 16,1-4-16,0-5 0,1-3 15,0-2-15,1-2 0,-2-4 16,-2-2-16,-1-5 0,-3-3 15,0-1-15,-1-3 0,0-2 16,-2-2-16,-2-2 0,-1-3 0,-2-1 16,2-4-16,3-2 0,2-6 15,3-4-15,2 3 0,2 3 16,2 3-16</inkml:trace>
  <inkml:trace contextRef="#ctx0" brushRef="#br0" timeOffset="87552.0403">29712 6743 0,'0'0'0,"0"0"0,0 0 16,0 0-16,26 4 0,-26-4 15,27 2-15,-10-2 0,2-2 0,2 0 16,3-2-16,0-1 0,0-2 15,7-2-15,0-2 0,-2-2 16,-3-1-16,-3-1 0,-2 0 16,-1-6-16,-4 1 0,-6 1 15,-5 1-15,-3 2 0,-4 3 0,-7 2 16,-5 4-16,-3 2 16,-3 4-16,-8 5 0,-3 6 15,-1 2-15,-2 4 0,2 2 16,1 4-16,-1 7 0,6 1 0,3 1 15,6-1-15,7-3 0,8-3 16,7-2-16,7-3 0,6-2 16,5-1-16,9-7 0,7-3 15,4-4-15,3-2 0,-1-4 16,0-3-16,4-5 0,-4-1 0,-11 4 16,-8 2-16,-7 2 0</inkml:trace>
  <inkml:trace contextRef="#ctx0" brushRef="#br0" timeOffset="87869.9604">30438 6522 0,'0'0'0,"0"0"15,0 0-15,0 0 0,-11 24 0,11-24 16,-17 28-16,6-10 16,-2 3-16,0 0 0,-2 2 15,3 1-15,1-1 0,-1 4 16,2-4-16,3-2 0,0-4 0,1-2 15,2-3-15,2-4 0,2-5 16,0-3-16,0 0 0,2-6 16,-1-4-16,1-3 0,3-3 15,-1 0-15,2-1 0,1-3 16,3 0-16,-2 2 0,-1 2 0,-2 3 16,2 2-16,-1 2 15,2 0-15,2 3 0,1 2 0,1 2 16,1 0-16,3 4 0,0 1 15,3 2-15,1 2 0,-4-1 16,-1-2-16,-3 1 0</inkml:trace>
  <inkml:trace contextRef="#ctx0" brushRef="#br0" timeOffset="88287.631">30764 6585 0,'0'0'0,"0"0"0,0 0 16,0 0-16,-17 24 0,17-24 16,-18 27-16,8-11 0,0 2 15,1 0-15,3 3 0,1-5 16,3 0-16,4 3 0,4 0 16,4-5-16,2-1 0,4-4 15,3-3-15,3-2 0,3-5 0,0-3 16,-1-2-16,-1-2 0,0-3 15,5-6-15,-2-2 0,-3-1 16,-2-4-16,-3 4 0,-3 0 16,-2 2-16,-3 3 0,-3 2 15,-1 4-15,-4 5 0,-2 4 0,-4 4 16,-4 3-16,-1 3 16,-2 3-16,-3 8 0,-3 4 15,-3 10-15,0 3 0,3 0 0,-1 0 16,1 3-16,1-5 0,3-4 15,2-2-15,2-4 0,2-4 16,0-3-16,-1-3 0,-1-4 16,0-2-16,-2-3 0,-3-1 15,-5-3-15,-4-2 0,-7-4 16,-4-6-16,7 3 0,5 0 0,3 2 16</inkml:trace>
  <inkml:trace contextRef="#ctx0" brushRef="#br0" timeOffset="88886.2823">27648 7268 0,'0'0'0,"0"0"0,0 0 16,0 0-16,0 0 0,-19 24 15,19-24-15,-20 23 0,20-23 16,-23 28-16,10-11 0,-1 0 0,1 1 16,1-1-16,1 0 15,-1 4-15,2-3 0,2-3 0,4-2 16,3-3-16,2-2 0,5-2 15,5-4-15,3-2 0,1-2 16,3-3-16,0-1 0,0 0 16,-1-1-16,-2 0 0,-2 1 15,-1 2-15,-1-2 0,-2 3 16,-3 1-16,-2 3 0,-1 1 0,-3 5 16,-2 3-16,-4 4 0,-4 3 15,-6 4-15,-4 4 0,1 0 16,-2 3-16,-7 7 0,-2-2 15,3-1-15,1-3 0,0 1 16,2-3-16,3-5 0,1-3 0,2-7 16,2-4-16,3-1 15,3-1-15,2-3 0</inkml:trace>
  <inkml:trace contextRef="#ctx0" brushRef="#br0" timeOffset="89039.1486">27284 7651 0,'0'0'0,"0"0"0,0 0 0,24 9 16,-24-9-16,26 5 0,-7-2 15,1 0-15,1 0 0,2 2 0,2 0 16,3 1-16,-5 0 0,-3-3 16</inkml:trace>
  <inkml:trace contextRef="#ctx0" brushRef="#br0" timeOffset="89335.513">28020 7254 0,'0'0'15,"0"0"-15,0 0 0,0 0 0,-6 33 16,6-33-16,-14 39 0,5-15 15,1 4-15,-6 15 0,1 5 16,0-2-16,1 0 0,-2 13 16,1-1-16,1 1 0,2-10 0,3-6 15,1-5-15,2-5 16,0-3-16,1-4 0,1-3 16,0-5-16,-1-5 0,2-3 0,0-3 15,1-7-15,-2-2 0,1-2 16,0 2-16,1 2 0</inkml:trace>
  <inkml:trace contextRef="#ctx0" brushRef="#br0" timeOffset="89468.8684">28027 7567 0,'0'0'0,"0"0"0,0 0 15,34 1-15,-19 1 0,4 0 0,2 2 16,6 2-16,-1-2 0,-4 2 15,-3-3-15,-4 1 0</inkml:trace>
  <inkml:trace contextRef="#ctx0" brushRef="#br0" timeOffset="89987.2001">28019 5550 0,'0'0'0,"0"0"0,0 0 0,0 0 16,0 0-16,3 29 0,-3-29 16,-1 34-16,-1-15 0,0 7 15,-1 3-15,-2 0 0,0 0 0,-3 11 16,0 3-16,2-5 0,0-3 16,1 5-16,1-6 0,2-5 15,1-5-15,-1-3 0,0-3 16,0-4-16,1-2 0,-1-5 15,-1-4-15,1 0 0,-1-1 0,1 0 16</inkml:trace>
  <inkml:trace contextRef="#ctx0" brushRef="#br0" timeOffset="90368.7161">28122 5657 0,'0'0'0,"6"0"0,4-1 0,3-1 16,3 0-16,4-1 0,3 0 16,8-3-16,2 0 0,2 0 15,2 1-15,6-1 0,-2 1 0,-1 0 16,0-1-16,-5 0 0,-2 2 16,1 2-16,-3 2 0,-6 2 15,-1 0-15,-6 7 0,-1 3 16,-6 2-16,-2 1 0,-7 7 15,-5 5-15,-3 2 0,-1 4 16,-5 8-16,-2 2 0,1-2 16,2-3-16,-1 0 0,-2-1 15,-1-6-15,-3-3 0,-2 2 16,2-4-16,4-6 0,3-1 0,-1-4 16,-1-2-16,1-3 0,1-2 15,-1-3-15,0-2 0,-3-5 16,0-3-16,2-3 0,-2-2 15,2-4-15,0-1 0,2-7 16,0-5-16,2 5 0,2 4 0,2 3 16</inkml:trace>
  <inkml:trace contextRef="#ctx0" brushRef="#br0" timeOffset="90603.1608">28383 5509 0,'0'0'0,"0"0"0,0 0 0,0 0 16,0 0-16,-1 33 0,1-33 0,-6 33 15,2-13-15,-2 2 16,1 2-16,-2 1 0,-1-2 0,-3 8 16,-2-1-16,-1-3 0,-2-3 15,-2 5-15,-1-1 0,2-2 16,3-3-16,2-2 0,1-2 15,1-5-15,2-3 0,2-2 16,0-3-16,2 0 0</inkml:trace>
  <inkml:trace contextRef="#ctx0" brushRef="#br0" timeOffset="90752.163">28478 5846 0,'0'0'0,"0"0"16,0 0-16,0 0 0,27 2 0,-27-2 15,24 5-15,-9-1 0,-1 0 16,0 1-16,1 0 0,-3 1 0,-1-2 16,-2 1-16</inkml:trace>
  <inkml:trace contextRef="#ctx0" brushRef="#br0" timeOffset="118904.2816">16555 6727 0,'0'0'0,"0"0"0,0 0 0,0 0 15,0 0-15,0 0 0,0 0 16,0 0-16,0 0 0,23 4 15,-23-4-15,0 0 0,0 0 0,31 4 16,-31-4-16,22 4 16,-22-4-16,25 1 0,-7 1 15,-1-1-15,2 0 0,2-1 16,2 0-16,0 1 0,0-1 16,10 1-16,4 0 0,-2-1 0,-1 2 15,2-2-15,1 0 0,8 0 16,-2 0-16,1 1 0,2-1 15,-3 2-15,-2 0 0,11 0 16,-1-1-16,-3-1 0,1 0 0,-1 0 16,1-1-16,-2-1 0,0 2 15,9-1-15,0 1 0,-5 0 16,-5-1-16,4 0 0,3-1 16,-5 2-16,-1 2 0,7 0 15,1-1-15,-6 1 0,-2-2 0,0 0 16,1 0-16,-1 1 15,-2-1-15,1 2 0,3-1 16,-3 1-16,-2-2 0,3 1 16,1-1-16,-2 0 0,0 0 0,-1 2 15,0 1-15,-2 0 0,-2 1 16,1-1-16,-2-3 0,0 0 16,-2 1-16,2 0 0,2 0 15,-3 0-15,-2 1 0,0-1 16,-1-1-16,-1-1 0,0 1 15,0 1-15,1 4 0,-2-3 16,-1-2-16,2 0 0,0-1 16,-6 2-16,-2 2 0,5-2 15,4-1-15,-4 0 0,-3-1 0,4-1 16,5 4-16,-4-2 0,-3 1 16,1 0-16,1 0 0,-1-1 15,-1 0-15,2 0 0,1 0 16,-3 0-16,-3-1 0,4 2 15,3 0-15,-3-1 0,-3 0 0,4 1 16,3-1-16,-7 1 16,-2 0-16,3-1 0,2 0 0,-6 0 15,2 1-15,4 3 16,-2-1-16,-4-3 0,-1-1 0,3 1 16,0 1-16,-2 0 0,-2 1 15,2-2-15,2 0 0,-3 0 16,0 0-16,-1 1 0,-1 3 15,0-2-15,-1 0 0,3-3 16,1-1-16,-3 2 0,-2 2 0,-2 1 16,-2 1-16,-2-3 0,-1 0 15,3-1-15,0 0 16,0-1-16,-2 1 0,2-1 0,-1 1 16,-1 0-16,-3 0 0,-1 1 15,0-1-15,-1 0 0,0 1 0,-2 0 16,1-1-16,-1 0 15,0 0-15,-1 0 0,2 0 16,-2 0-16,-2-1 0,0 0 16,-2 1-16,-3 0 0,0 0 0,-1 3 15,-3-3-15,0 0 0,1 0 16,1 0-16</inkml:trace>
  <inkml:trace contextRef="#ctx0" brushRef="#br0" timeOffset="119592.7657">18777 6752 0,'0'0'0,"0"0"0,0 0 0,0 0 16,0 0-16,0 0 0,23 5 15,-23-5-15,22 1 0,-22-1 16,29 3-16,-14-1 0,2-1 16,3 2-16,2-1 0,1 0 0,0-1 15,10 1-15,2 1 16,0-1-16,-2-1 0,4 0 0,3 0 16,7 1-16,-1-2 0,1 0 15,3 0-15,-3 0 0,-2 0 16,10 1-16,1-1 0,-3 0 15,-2 0-15,9 2 0,-1 3 16,-4-4-16,-3-1 0,3-2 16,4 0-16,-6 1 0,-5 3 0,9-2 15,1 1-15,-4-1 0,-4 1 16,3-1-16,3-1 16,-6 2-16,-2 2 0,1-1 0,3-2 15,-5 0-15,-2-1 0,4 2 16,1 0-16,-9 0 0,-3-1 0,1 1 15,-1 2-15,-2 0 16,-1-3-16,0 1 0,0 1 0,-4 0 16,-3 2-16,1-2 0,0-2 15,-2 1-15,-2 0 0,-6 0 16,-3 1-16,-2-2 0,-4 0 16,-2 0-16,0 3 0,-2-2 15,-1 1-15,-5-2 0,0 0 16,-4 1-16,-2-1 0,2 1 15,0 0-15,2-1 0</inkml:trace>
  <inkml:trace contextRef="#ctx0" brushRef="#br0" timeOffset="122002.7954">18852 6696 0,'0'0'0,"0"0"16,0 0-16,0 0 0,25 1 16,-25-1-16,0 0 0,33-1 15,-19 0-15,2 1 0,4 4 16,0-3-16,0-1 0,3 0 15,2 2-15,7-2 0,0-1 16,2 2-16,3 0 0,-2 1 16,0 0-16,11 1 0,0-2 15,-2-1-15,-1 0 0,10 0 0,0 0 16,-5 1-16,-2 0 0,2 2 16,4 2-16,-4-3 0,-1 0 15,8-2-15,1 0 0,-5 0 16,-4 0-16,3 2 0,0-2 15,0 1-15,-3 0 0,9 0 16,-1-1-16,-5 1 0,-2 0 0,3-3 16,0 0-16,-3-1 0,-4 1 15,1 1-15,2 0 16,-4-2-16,-2 1 0,0 1 0,0 1 16,-5 3-16,-2 1 0,1-4 15,-1-1-15,-2 1 0,-3 1 16,0-1-16,-1 0 0,-7-1 15,-3-2-15,3 2 0,2 2 16,-4 0-16,-2 1 0,-2-1 16,0-1-16,-4 0 0,-2 1 0,-1 0 15,-1 0-15,-3 1 0,0-2 16,-4 0-16,0 0 0,0 0 16,-6-2-16,1 1 0,-2-1 15,-2 0-15,-2-1 0,-3 2 16,-3 2-16,1-3 0,-1 1 0,-4-2 15,-4-3-15,-1 3 16,1 3-16,-11-2 0,-4-2 16,1 3-16,2 1 0,-4 0 0,-3-1 15,1 1-15,1 1 0,-10 1 16,1 1-16,1-3 0,3-3 16,-11 3-16,2 3 0,3-3 15,3 0-15,0 1 0,-2 0 16,2 0-16,2 0 0,-8 2 15,-2 1-15,8-1 0,3 1 0,-5-4 16,-3-3-16,6 4 0,3 3 16,-1-2-16,-3-1 15,4 0-15,2 2 0,-1-1 0,-3 4 16,4-2-16,4-2 0,-3 1 16,-3 2-16,4-3 0,3-1 15,-2 1-15,0 1 0,3-1 16,2-3-16,0 0 0,1 1 15,4 0-15,2 0 0,-1 1 16,1 0-16,5-1 0,2-1 0,1 0 16,3 0-16,2 2 0,4 1 15,1-2-15,1-2 0,2 1 16,3 1-16,2-2 0,0 2 16,3 0-16,-1-4 0,4 3 15,1-2-15,1 3 0,2 1 0,2 1 16,2-2-16,2 0 15,3 1-15,1-1 0,3 0 16,0 0-16,1 0 0,4 1 16,4 1-16,4-1 0,-1-1 0,3 0 15,3 2-15,-3-2 0,-1 1 16,5 1-16,3 1 0,5-3 16,-3-2-16,4 2 0,1 0 15,-3 3-15,-3 1 0,9-2 16,1-1-16,-3-1 0,-2 1 15,3 0-15,3 1 0,-3-1 16,-3 1-16,3-4 0,2 1 16,-5 1-16,-1 1 0,9-1 0,2 0 15,-5 0-15,-4 0 0,3 2 16,1 0-16,-5-1 0,-4-1 0,2 1 16,2 0-16,-4-1 15,-2-1-15,1 2 0,1 1 16,-3-5-16,-3-3 0,2 6 15,1 4-15,-4-2 0,-3 1 0,3-3 16,1 1-16,-6 1 16,-5 2-16,3-3 0,0-1 0,-2-1 15,-1 1-15,-5 1 16,0 2-16,-3-1 0,1 0 0,-1-3 16,-1-2-16,-2 3 0,0 2 15,-4-1-15,-1 1 0,-3-1 16,-3 0-16,-2-1 0,0 0 15,-3 0-15,0 0 0,-7 4 16,-2-2-16,2-1 0,2 0 0,1 0 16</inkml:trace>
  <inkml:trace contextRef="#ctx0" brushRef="#br0" timeOffset="136772.3964">16018 7443 0,'0'0'0,"0"0"0,0 0 16,0 0-16,-14 20 0,14-20 0,-10 20 15,4-5-15,-1 3 0,0 4 16,0 4-16,0 2 0,1 1 16,-3 12-16,1 4 0,2 12 15,1 0-15,4 0 0,2-2 16,5 9-16,1-4 0,8-4 16,3-6-16,8 1 0,1-6 0,5-7 15,5-6-15,-1-5 0,2-5 16,1-5-16,3-5 0,-1-4 15,0-1-15,4-4 0,-1-4 16,-10-7-16,-2-4 0,-1-7 16,0-5-16,-7-2 0,-4-1 15,-3-9-15,-4-9 0,-6-3 0,-2-2 16,-7-12-16,-5-1 16,-4 6-16,-3 1 0,-5-3 15,-2-3-15,-9-18 0,3 12 0,-4 6 16,-3 6-16,2 8 0,1 5 15,-3 6-15,-3 4 0,-5 11 16,-3 10-16,-4 5 0,-3 4 16,4 7-16,4 6 0,-1 8 15,-1 9-15,14-8 0,10-7 0,6-2 16</inkml:trace>
  <inkml:trace contextRef="#ctx0" brushRef="#br0" timeOffset="137602.7694">16770 7300 0,'0'0'0,"0"0"16,0 0-16,0 0 0,0 0 0,-28 10 16,28-10-16,-18 25 0,11-6 0,-2 3 15,-1 5-15,1 1 16,1 2-16,-2 15 0,2 5 15,0 10-15,2-2 0,3 14 16,3 3-16,2-8 0,3-6 0,5 12 16,4-2-16,4-11 0,2-10 15,19 2-15,11-5 0,-2-9 16,1-7-16,38 1 0,3-9 16,-7-12-16,-7-8 0,9-12 15,6-9-15,-11-3 0,-10-1 0,1-12 16,-1-8-16,-13-1 15,-10 1-15,0-16 0,1-11 16,-14 6-16,-9 5 0,-6-14 16,-5-11-16,-5 9 0,-4 7 0,-5-5 15,-3-4-15,-2 5 0,-3 3 16,-11 0-16,-6-1 16,0 17-16,-2 12 0,-16 1 0,-11 3 15,-2 10-15,-1 8 0,-14 15 16,-9 10-16,3 4 0,3 3 0,22-5 15,17-1-15,10-4 16</inkml:trace>
  <inkml:trace contextRef="#ctx0" brushRef="#br0" timeOffset="144387.594">19910 8200 0,'0'0'0,"0"0"15,0 0-15,22-8 0,-15 6 0,4 2 16,2-1-16,4 1 16,2-1-16,3-1 0,3 2 15,10-3-15,4 1 0,4 0 0,3-2 16,15 1-16,2 0 0,3-1 15,3 1-15,16-1 0,0 0 16,14 2-16,-1 1 0,12-4 16,-6-1-16,43-1 0,-13 4 15,-10-3-15,-7 0 0,-3-1 16,0-1-16,-5 1 0,-2 0 0,-2 4 16,-3 3-16,1-4 0,0-4 15,0 4-15,-2 0 0,-7 1 16,-6 0-16,-5-1 0,-4 1 15,-8-3-15,-7-1 0,-10 4 16,-7 2-16,-10 5 0,-9 4 16,-8-2-16,-7-3 0,-4 0 0</inkml:trace>
  <inkml:trace contextRef="#ctx0" brushRef="#br0" timeOffset="147303.4743">24041 8117 0,'0'0'0,"0"0"0,0 0 0,0 0 15,0 0-15,31-7 0,-31 7 16,26 0-16,-26 0 0,36 0 16,-13-2-16,5 2 0,3 2 0,13-2 15,3 0-15,2 0 0,1-2 16,19 1-16,3 1 0,14 0 16,-1-1-16,19-1 0,2 0 15,-4 1-15,0-1 0,16-3 16,1 0-16,39 0 0,-16 2 15,-8 3-15,-3 1 0,-16 2 16,-11 0-16,-1-1 0,1 0 16,-9-1-16,-7-1 0,-9 6 15,-4 1-15,-10 0 0,-5-2 0,-12-4 16,-7-3-16,-13-4 0,-10-3 16,-5 2-16,-5 3 0,-2 1 15</inkml:trace>
  <inkml:trace contextRef="#ctx0" brushRef="#br0" timeOffset="147911.4907">24595 8481 0,'0'0'0,"0"0"0,0 0 0,0 0 16,6-18-16,-6 18 0,0 0 15,0 0-15,-11-23 0,11 23 16,-21-12-16,7 6 0,-1 2 16,-5 0-16,-3 2 0,-2 1 15,0 3-15,-11 5 0,-3 4 16,2 1-16,0 2 0,-5 5 0,3 2 16,4 2-16,6-1 0,0 6 15,6 3-15,10-3 0,7 0 0,11-2 16,7 1-16,8-5 15,6-4-15,9-4 0,8-5 16,1-5-16,3-4 0,14-7 16,6-8-16,-8-1 0,-5 1 0,8-13 15,0-5-15,-7 0 16,-5 2-16,7-6 0,-19 12 0,-11 8 16</inkml:trace>
  <inkml:trace contextRef="#ctx0" brushRef="#br0" timeOffset="148271.3189">25123 8176 0,'0'0'0,"0"0"16,0 0-16,0 0 0,0 0 0,0 0 16,-14 24-16,14-24 0,-17 29 15,5-7-15,-2 5 16,-1 3-16,0 3 0,-4 12 0,1 2 16,2-4-16,0-5 0,1 5 15,2-2-15,2-7 0,1-7 16,1 0-16,3-5 0,2-9 15,1-5-15,2-4 0,2-6 16,2-5-16,1-2 0,4-5 16,2-2-16,2-6 0,1-3 0,7-5 15,6-3-15,-2 2 0,-1 0 16,8 0-16,1 5 16,-2 5-16,-2 2 0,0 6 0,-2 3 15,-4 5-15,-2 3 0,-1 4 16,-1 5-16,-4 4 0,-2 3 15,-5 6-15,-5 5 0,-2 0 16,-3 3-16,-3 3 0,-2 1 16,1-3-16,0-4 0,2 1 15,0 0-15,2-6 0,0-5 0,0-2 16</inkml:trace>
  <inkml:trace contextRef="#ctx0" brushRef="#br0" timeOffset="148720.1216">25940 8483 0,'0'0'0,"0"0"16,0 0-16,0 0 0,0 0 0,0 0 16,-17-17-16,17 17 0,-22-3 15,22 3-15,-36 0 0,13 3 16,-2 1-16,-2 3 0,-4 2 15,-8 4-15,1-1 0,1 5 16,3 5-16,-1 1 0,5 0 16,7 0-16,5 0 0,7-4 0,6-2 15,7-3-15,7-1 16,3-5-16,5-3 0,7-4 16,6-4-16,-1 0 0,1-3 0,7-4 15,-1-5-15,-1 1 0,-2 2 0,-3-6 16,-2-1-16,-4 0 15,-2 0-15,-3 0 0,-4 0 16,-3 4-16,-3 2 0,-2 5 16,-3 4-16,-2 2 0,-2 2 0,0 7 15,-3 3-15,-3 1 0,0 2 16,0 5-16,1 2 16,0 1-16,2 0 0,2 2 0,2-1 15,2-1-15,3-2 0,5-4 16,4-3-16,-3-2 0,-2-2 0,-2-2 15</inkml:trace>
  <inkml:trace contextRef="#ctx0" brushRef="#br0" timeOffset="149020.2769">26294 8516 0,'0'0'0,"0"0"0,0 0 16,-15 16-16,15-16 0,-14 19 15,5-3-15,0 2 0,1 0 0,-1 2 16,0 0-16,-1 4 16,2-4-16,3-3 0,0-5 15,3-3-15,1-2 0,3-4 0,3-3 16,-1-4-16,0-5 0,3-3 16,0-2-16,2-3 0,-1-2 15,3-1-15,3 0 16,-3 2-16,-1 2 0,1 1 0,-3 2 15,0 5-15,0 2 0,1 2 16,2 3-16,0 2 0,0 1 0,1 3 16,2 3-16,1-1 15,-1-1-15,-2 0 0,-1-1 0,-2-1 16</inkml:trace>
  <inkml:trace contextRef="#ctx0" brushRef="#br0" timeOffset="149620.035">26794 8481 0,'0'0'0,"0"0"16,0 0-16,-15 22 0,15-22 0,-17 26 16,7-8-16,-2 2 0,-1 1 15,-4 5-15,1-1 0,2-1 16,0-5-16,3-2 0,1-2 15,3-4-15,0-2 0,3-3 16,1-3-16,3-3 0,5-3 16,0-4-16,3-5 0,1-2 0,1-1 15,3-5-15,4-2 16,1-2-16,3 0 0,6-4 0,0 3 16,-1 2-16,-2 4 0,0 7 15,0 3-15,-3 4 0,-2 2 16,-1 6-16,-2 4 0,-2 3 15,-3 2-15,-4 4 0,-1 5 16,-4 0-16,-1 1 0,-2 1 16,-1 2-16,0-3 0,-2-1 0,0-2 15,-2-2-15,2-1 16,2-4-16,-2-1 0,1-3 0,-1-2 16,-1-3-16,2-5 0,2-5 15,2 0-15,1-3 0,6-4 16,4-4-16,2-2 0,2-1 15,7-4-15,3 0 0,0 4 16,-1 1-16,0 4 0,1 2 16,-3 3-16,-2 2 0,-1 3 15,-1 4-15,-3 2 0,-2 3 0,-3 3 16,-2 3-16,-2 2 16,-3 3-16,-2 4 0,-2 4 0,-1-1 15,-1 0-15,-2 1 0,-2 1 16,1-2-16,-1-1 0,1 0 15,-2-2-15,3-3 0,1-2 16,2-3-16,0-3 0,0 0 0</inkml:trace>
  <inkml:trace contextRef="#ctx0" brushRef="#br0" timeOffset="149803.3495">27631 8572 0,'0'0'0,"0"0"16,0 0-16,0 0 0,-11 24 0,11-24 16,-15 26-16,6-9 0,-1 1 15,0 1-15,0 3 16,1-3-16,0-2 0,-1 2 0,2-4 16,1-2-16,1-2 0,1-1 15</inkml:trace>
  <inkml:trace contextRef="#ctx0" brushRef="#br0" timeOffset="149955.7302">27679 8333 0,'0'0'16,"0"0"-16,0 0 15,0 0-15,27 10 0,-27-10 0,21 12 16,-11-6-16,-1 0 0,-2-2 15</inkml:trace>
  <inkml:trace contextRef="#ctx0" brushRef="#br0" timeOffset="150303.9772">27954 8585 0,'0'0'0,"0"0"16,0 0-16,-11 22 0,4-9 15,-1 2-15,-2 0 0,0 3 16,0 1-16,-3 4 0,0-1 15,2-5-15,3-2 0,0-3 16,1 0-16,3-6 0,2-1 0,2-5 16,1-7-16,2-1 0,1-3 15,3-1-15,2-2 0,3-2 16,2-4-16,3-1 0,2-1 16,-1 3-16,1 1 0,3-1 15,0 3-15,-1 2 0,0 4 0,-1 1 16,-1 3-16,-3 3 15,-1 3-15,-2 2 0,-1 2 16,-4 1-16,-2 4 0,0 3 16,-3 3-16,-2 2 0,-1 1 0,-2 4 15,-2 2-15,-2 4 0,-1 0 16,3-5-16,2-1 0,1-5 16,0-4-16,0-2 0</inkml:trace>
  <inkml:trace contextRef="#ctx0" brushRef="#br0" timeOffset="150770.387">28761 8538 0,'0'0'0,"0"0"0,0 0 0,0 0 15,-24-10-15,24 10 0,-34-4 16,12 5-16,-3 2 0,-2 3 15,-3 2-15,-1 2 0,0 2 0,-6 7 16,1 4-16,6 0 0,4-1 16,2 6-16,7-1 0,8-4 15,5-1-15,10-2 0,6-3 16,4-5-16,5-5 0,5-1 16,2-4-16,0-4 0,-1-4 15,4-8-15,-1-5 0,-2 0 16,-2 0-16,-4-2 0,-3-1 15,-3 1-15,-1 3 0,-4 3 16,-3 2-16,-3 4 0,-1 1 0,-2 5 16,-2 3-16,0 0 0,0 2 15,-3 7-15,-1 2 0,1 3 16,-2 3-16,0 7 0,-3 6 16,0 3-16,1 0 0,1-1 15,2-3-15,0-2 0,2-4 0,0-2 16,0-1-16,0-4 15,-1-1-15,-1-2 0,-2 0 16,-5-5-16,-5-3 0,-12-2 0,-8-1 16,-7-3-16,-6-1 0,10 0 15,7 1-15,5 0 0</inkml:trace>
  <inkml:trace contextRef="#ctx0" brushRef="#br0" timeOffset="152536.418">24324 9299 0,'0'0'16,"0"0"-16,0 0 0,0 0 0,0 0 15,0 0-15,6-20 0,-6 20 16,0 0-16,-11-19 0,11 19 15,-16-15-15,6 9 0,-4 0 16,-2-1-16,-1 2 0,1 0 0,-1 2 16,0 0-16,-1 1 0,-1 2 15,-5 0-15,0 3 16,2 0-16,2 2 0,2 4 16,2 3-16,0 1 0,2 1 0,1 2 15,2 2-15,3 0 0,2-1 0,5 3 16,5-1-16,0-7 15,3-1-15,10-2 0,8-2 16,-2-4-16,0 0 0,3-7 16,4-5-16,-2-2 0,-2 1 0,-2-4 15,0 0-15,-5-1 0,-2-1 16,1-1-16,-2 0 16,-5 6-16,-2 2 0,-1 3 0,-3 2 15,0 2-15,-2 2 0,-1 4 16,-1 5-16,0 0 0,0 1 0,1 4 15,-1 3-15,1 1 16,1 1-16,4 3 0,3-2 16,1-2-16,0 0 0,2-3 15,1-2-15,2-6 0,-1-3 0,-2-1 16,-3-1-16,-1 0 0</inkml:trace>
  <inkml:trace contextRef="#ctx0" brushRef="#br0" timeOffset="152769.554">24889 9064 0,'0'0'0,"0"0"16,0 0-16,-11 20 0,11-20 0,-18 25 16,5-8-16,0 4 0,0 1 15,-5 9-15,-1 2 0,4-2 16,2-2-16,3 3 0,7-5 15,4-4-15,4-5 0,7-4 16,5-4-16,3-3 0,3-2 0,0-5 16,1-4-16,-2-2 0,-2-2 15,-3 2-15,-4 0 0,-2 2 16</inkml:trace>
  <inkml:trace contextRef="#ctx0" brushRef="#br0" timeOffset="152937.9568">24640 9168 0,'0'0'0,"0"0"0,0 0 15,26 0-15,-26 0 0,34-2 16,-11 2-16,3 0 0,3 1 0,12-1 16,3-1-16,-2 1 0,-4 0 15,2 0-15,-8 0 0,-6 0 16</inkml:trace>
  <inkml:trace contextRef="#ctx0" brushRef="#br0" timeOffset="153125.6219">25128 9193 0,'0'0'0,"0"0"0,0 0 0,30-3 15,-30 3-15,33-1 0,-10 2 16,2-1-16,0 0 0,9 2 15,1-2-15,-1 1 0,-4-1 16,5 0-16,-5-3 0,-4 2 0,-5 0 16,-5 1-16</inkml:trace>
  <inkml:trace contextRef="#ctx0" brushRef="#br0" timeOffset="153370.5861">25426 9034 0,'0'0'0,"0"0"0,0 0 16,0 0-16,-1014 23 0,2015-23 15,-1018 30-15,7-11 0,-1 0 0,-1 4 16,1 5-16,1 0 0,3-1 16,0 6-16,3-1 0,1-5 15,3-3-15,5 3 0,2-3 16,4-4-16,3-5 0,4-4 15,4-5-15,1-3 0,0-2 0,-5 1 16,-2-2-16,-4 1 0</inkml:trace>
  <inkml:trace contextRef="#ctx0" brushRef="#br0" timeOffset="153702.9532">25945 9121 0,'0'0'0,"0"0"0,0 0 0,-11 28 16,7-14-16,-4 4 0,-2 5 16,-1 1-16,-1 1 0,-3 6 15,0 0-15,3-3 0,2-3 0,-1 1 16,1-5-16,4-4 0,1-3 16,3-5-16,2-3 0,0-6 15,3 1-15,1-9 0,1-3 16,2-4-16,1-2 0,1-4 15,3-5-15,-1 1 0,0-1 16,3-4-16,0 4 0,-1 4 16,1 5-16,-1 2 0,1 1 15,1 4-15,-1 2 0,1 2 0,2 2 16,1 4-16,0 2 0,3 3 16,1 5-16,0 2 0,0 1 15,3 1-15,1 1 0,-5-3 16,-3-2-16,-4-2 0</inkml:trace>
  <inkml:trace contextRef="#ctx0" brushRef="#br0" timeOffset="154125.5016">26685 9197 0,'0'0'0,"0"0"0,0 0 0,0 0 15,0 0-15,0 0 0,0 0 16,0 0-16,-25-11 0,25 11 16,-29 2-16,29-2 0,-36 6 0,14-1 15,-4 2-15,1 1 0,-2 1 16,-3 4-16,1 3 0,4 1 16,3 0-16,5 3 0,4-2 15,5-2-15,5-1 0,7 0 16,7-2-16,2-6 0,4-1 15,8-3-15,5-3 0,0-4 16,1-2-16,0-2 0,1-4 16,-4 0-16,-2-1 0,1-6 15,-2-2-15,-2 3 0,-5 1 0,-3 3 16,-4 2-16,-3 3 0,-1 2 16,-4 4-16,0 2 0,-2 4 15,0 4-15,-2 3 0,-2 5 16,3 0-16,2 1 0,1 6 15,1 3-15,4 2 0,2-2 16,5-1-16,5-2 0,-3-4 0,-4-3 16,-2-4-16</inkml:trace>
  <inkml:trace contextRef="#ctx0" brushRef="#br0" timeOffset="154372.2707">27394 9190 0,'0'0'0,"0"0"16,0 0-16,0 0 0,-22-1 0,22 1 16,-33 5-16,13 1 0,-1 1 15,-2 4-15,-4 3 16,-3 4-16,2 1 0,5 4 0,3 3 16,6-2-16,4-1 0,10 4 15,10-2-15,4-4 0,5-2 16,9-4-16,9-6 0,0-2 0,2-3 15,6-4-15,0-6 16,-9 2-16,-9 1 0,-6 1 16</inkml:trace>
  <inkml:trace contextRef="#ctx0" brushRef="#br0" timeOffset="154586.5967">27885 9078 0,'0'0'0,"0"0"0,0 0 15,0 0-15,-7 28 0,7-28 16,-15 29-16,2-11 0,-1 5 16,-2 3-16,-3 5 0,-2 7 0,3-1 15,1 2-15,4-6 16,5-6-16,1-3 0,7-6 0,5-2 16,4-3-16,3-3 0,5-5 15,3-2-15,0-3 0,0-3 16,-4 2-16,-3-1 0,-2 2 15</inkml:trace>
  <inkml:trace contextRef="#ctx0" brushRef="#br0" timeOffset="154770.4789">27579 9318 0,'0'0'0,"0"0"0,0 0 0,0 0 16,0 0-16,30-1 0,-30 1 15,39-2-15,-15 2 0,4 0 16,6 0-16,0 0 0,1 0 16,11 0-16,2 0 0,0 2 15,-9-2-15,-7 0 0</inkml:trace>
  <inkml:trace contextRef="#ctx0" brushRef="#br0" timeOffset="154970.0078">28274 9269 0,'0'0'16,"0"0"-16,0 0 0,0 0 0,0 0 16,-14 24-16,14-24 15,-15 24-15,15-24 0,-18 32 0,10-11 16,0-1-16,0-2 0,2 0 16,1 0-16,1 2 0,0-2 15,4-3-15,2-4 0,1-4 16,1-4-16,1 0 0,-2-1 15,0 0-15</inkml:trace>
  <inkml:trace contextRef="#ctx0" brushRef="#br0" timeOffset="155119.4854">28297 9088 0,'0'0'0,"0"0"0,0 0 0,0 0 15,0 0-15,16 26 0,-16-26 16,11 21-16,-11-21 0,15 19 0,-10-10 16,0-2-16</inkml:trace>
  <inkml:trace contextRef="#ctx0" brushRef="#br0" timeOffset="155419.8782">28543 9265 0,'0'0'0,"0"0"16,0 0-16,0 0 0,0 0 15,-6 26-15,6-26 0,-9 26 16,9-26-16,-11 33 0,5-12 16,0 0-16,2-2 0,2-1 15,2-2-15,2-1 0,1-2 0,6 0 16,4-4-16,-1-3 0,2-5 16,1-2-16,3-3 0,-1-1 15,1-1-15,2-6 0,1-4 16,0 1-16,0-3 0,4-8 15,0-4-15,-2 1 0,-1 2 16,-3 4-16,-1 1 0,-4 4 16,-2 1-16,-4 3 0,-2 3 15,-3 2-15,-2 2 0,-3 1 0,-4 3 16,2 1-16,1-1 0,-1 2 16</inkml:trace>
  <inkml:trace contextRef="#ctx0" brushRef="#br0" timeOffset="155803.2913">28834 9419 0,'0'0'0,"0"0"16,0 0-16,0 0 0,27 5 0,-27-5 15,30 0-15,-11 0 0,1 0 0,3 0 16,3-2-16,1 1 15,-2-2-15,8-2 0,1-3 16,-3 1-16,-2 1 0,1-7 16,-5-1-16,-3 2 0,-3 3 0,-5-4 15,-4-4-15,-3 3 0,-4 2 16,-6-1-16,-6 1 16,-3 3-16,-3 2 0,-7 5 0,-5 2 15,-1 1-15,1 3 0,-5 3 16,-5 5-16,5 2 0,4 2 0,-4 8 15,3 3-15,6 1 16,4-1-16,13 0 0,8-1 16,7-3-16,5-4 0,13-2 15,10-2-15,1 0 0,2-2 0,15-1 16,7-3-16,-10-4 0,-7-4 16,-6 0-16,-12-1 0,-7 1 15</inkml:trace>
  <inkml:trace contextRef="#ctx0" brushRef="#br0" timeOffset="157003.4821">29898 8382 0,'0'0'0,"0"0"15,0 0-15,0 0 0,0 0 0,18-17 16,-18 17-16,0 0 0,5-25 0,-7 13 15,-2 1-15,-2-1 16,-2 1-16,-3-1 0,-3 0 16,-3-1-16,-2 2 0,-8 1 15,-3 2-15,0 2 0,0 2 0,-2 5 16,1 4-16,-7 5 0,3 5 16,2 1-16,2 1 0,3 1 15,4 3-15,7 1 0,6 3 16,7-1-16,5-1 0,7-2 15,6-4-15,6-4 0,5-4 0,8-5 16,3-5-16,-1-5 0,1-3 16,1-4-16,-2-2 15,-2-1-15,-3-2 0,-3 2 16,-1-1-16,-4 1 0,-3 2 0,-4-1 16,-2 0-16,-2 5 0,-2 4 15,-3 1-15,-3 4 0,-2 3 16,-1 3-16,-3 4 0,-2 4 15,-2 3-15,-3 3 0,-1 4 16,0 6-16,-2 2 0,1 3 0,1 2 16,0 1-16,1 5 0,4-3 15,0-2-15,2-3 16,-1-5-16,1-4 0,0-4 0,-1-2 16,-1-2-16,-2-2 0,-4-5 15,-4-5-15,1-2 0,-3 0 16,1-3-16,-2-3 0,0-3 15,1-3-15,2-5 0,2-5 16,4-2-16,3 0 0,2 3 0,0 5 16,2 2-16</inkml:trace>
  <inkml:trace contextRef="#ctx0" brushRef="#br0" timeOffset="157389.0252">30315 8278 0,'0'0'0,"0"0"0,0 0 16,0 0-16,0 0 0,0 0 15,-33 12-15,33-12 0,-29 20 0,12-8 16,-1 4-16,3 0 0,1 2 16,2 1-16,2-2 0,1 3 15,3-2-15,10-1 0,4-3 16,7-2-16,2-2 0,7-3 15,2-3-15,2-1 0,1-1 16,7-3-16,-1-3 0,-3-2 16,-2-3-16,-4-2 0,-2-2 15,-5-2-15,-3-2 0,-5-2 16,-5-2-16,-5 2 0,-5 0 0,-6 2 16,-4 2-16,-3 1 0,-1 1 15,-4 3-15,-2 0 0,-1 5 16,-1 4-16,3 0 0,2 0 15,3 1-15,2-2 0,4 4 16,3 1-16,5-1 0,3 1 0,1-3 16,-3 3-16,3-3 0</inkml:trace>
  <inkml:trace contextRef="#ctx0" brushRef="#br0" timeOffset="157753.3125">30732 8268 0,'0'0'0,"0"0"0,0 0 15,-15 20-15,15-20 0,-17 23 0,7-8 16,0 2-16,2 2 0,1 1 16,3 4-16,1 3 0,4-1 15,7-3-15,4-2 0,4-4 16,2-4-16,11 0 0,4-3 15,-1-5-15,0-4 0,-1-5 16,0-1-16,-6-4 0,-3-2 16,-1-7-16,-5-4 0,-9 4 0,-2-2 15,-7-3-15,-4 0 16,-2 5-16,-2-1 0,-5-1 0,-2 1 16,2 6-16,-1 3 0,-7 1 15,0 3-15,6 3 0,-1-1 16,1 2-16,1 3 0,2 2 15,0 1-15,3 2 0,3 2 16,3 1-16,4 0 0,0-1 16,0-2-16,0-1 0</inkml:trace>
  <inkml:trace contextRef="#ctx0" brushRef="#br0" timeOffset="158287.0857">31440 8391 0,'0'0'16,"0"0"-16,0 0 0,0 0 0,0 0 16,0 0-16,-14-21 0,14 21 15,-17-16-15,4 7 0,-4 0 16,1 1-16,-1 3 0,-3-1 15,-2 1-15,1 0 0,2 2 0,-7 1 16,2 3-16,2 2 0,3 3 16,2 4-16,0 1 15,2 2-15,1 2 0,4 3 0,3 3 16,2-1-16,4-2 0,7 2 16,5-2-16,3-5 0,3-1 15,5-3-15,4-2 0,1-2 16,-1-5-16,3-1 0,2-5 15,-4-1-15,-3-1 0,6-10 16,-1-6-16,-4 1 0,-3 0 0,-1-4 16,0-3-16,-3 1 15,-3 3-15,1 0 0,0 1 16,-3 2-16,-2 4 0,-3 2 0,-1 3 16,-3 3-16,1 4 0,-4 5 15,-1 2-15,-4 2 0,0 3 0,-5 6 16,-3 7-16,1 0 15,0 1-15,-2 6 0,-2 5 16,3 0-16,2 2 0,2 5 16,1 1-16,1-5 0,2-2 0,2 0 15,1-2-15,-2-3 0,-1-4 16,1-4-16,1-4 0,-1-4 16</inkml:trace>
  <inkml:trace contextRef="#ctx0" brushRef="#br0" timeOffset="176836.9664">3365 9677 0,'0'0'0,"0"0"0,0 0 16,0 0-16,0 0 0,0 0 15,21-9-15,-21 9 0,0 0 0,34-9 16,-14 6-16,2 0 15,1-1-15,7 1 0,6 0 16,11 0-16,0 2 0,19 0 16,7-1-16,-3 0 0,-2-1 0,22 1 15,17 2-15,-10-1 0,-8 1 16,38-1-16,5-1 0,-27 2 16,-19 2-16,-11 0 0,-9 2 15,-13-4-15,-10-2 0,-13 1 16,-11 0-16,-3 0 0</inkml:trace>
  <inkml:trace contextRef="#ctx0" brushRef="#br0" timeOffset="177303.6591">3300 10036 0,'0'0'16,"0"0"-16,0 0 0,0 0 0,0 0 15,0 0-15,-26-7 0,26 7 16,0 0-16,-30 3 0,14 1 16,-1 1-16,-1 0 0,-1 2 15,-3 2-15,0 1 0,-1 2 0,-5 7 16,3 1-16,3 2 15,3 0-15,2 1 0,5 1 16,2 3-16,4-1 0,7-3 0,9 1 16,5-6-16,4-3 0,9-4 15,3-4-15,1-5 0,3-3 16,9-7-16,4-5 0,-10 2 16,-7 3-16,-9 1 0</inkml:trace>
  <inkml:trace contextRef="#ctx0" brushRef="#br0" timeOffset="177686.8269">3739 9837 0,'0'0'0,"0"0"16,0 0-16,-6 21 0,6-21 16,-12 29-16,0-6 0,-2 3 15,-2 2-15,-3 15 0,0 3 16,1-2-16,-1-1 0,-1 7 15,2-5-15,2-2 0,0-10 0,7-7 16,0-6-16,3-6 0,3-5 16,3-5-16,3-4 15,3-5-15,3-3 0,-1-8 0,6-7 16,1-2-16,4-2 0,5-4 16,4-3-16,-1 4 0,2 5 15,6-2-15,6 4 0,-7 5 16,-2 2-16,7 4 0,0 4 15,-9 4-15,-2 3 0,0 9 16,-6 5-16,-6-1 0,-3 0 0,-4 7 16,-3 5-16,-4-1 15,-2 2-15,-4 3 0,0 3 0,-4-1 16,0 1-16,-4-4 0,0-2 16,2-4-16,4-1 0,0-5 15,2-4-15,0-1 0</inkml:trace>
  <inkml:trace contextRef="#ctx0" brushRef="#br0" timeOffset="178104.2019">4722 10117 0,'0'0'0,"0"0"16,0 0-16,0 0 0,0 0 0,-8-21 15,8 21-15,0 0 16,-30-13-16,30 13 0,-42 3 15,16 0-15,-4 2 0,-11 6 16,-2 5-16,4 2 0,-1 1 0,-2 9 16,7 3-16,4-5 0,8 0 15,4-3-15,7-5 16,9-3-16,3-4 0,12-5 0,10-6 16,3-4-16,4-2 0,7-5 15,4-5-15,-3 0 0,-4-1 16,4-3-16,1-3 0,-7-3 15,-2 1-15,-4-1 0,-3 5 16,-8 6-16,-4 5 0,-4 2 0,0 2 16,-6 2-16,0 2 0,-4 6 15,1 6-15,-4 0 0,1 1 16,-2 5-16,0 4 0,1 0 16,2 2-16,2 0 0,1 3 15,4-5-15,1-1 0,5-3 16,6-1-16,2-6 0,0-4 0,0-1 15,-6-1-15,-2 0 0</inkml:trace>
  <inkml:trace contextRef="#ctx0" brushRef="#br0" timeOffset="178388.4762">5011 10111 0,'0'0'0,"0"0"15,0 0-15,0 0 0,-17 16 0,17-16 16,-21 25-16,10-9 15,-2 1-15,2 1 0,0 3 16,2-2-16,-1 0 0,1 2 16,3-3-16,0-3 0,2-4 0,2-4 15,2-4-15,2-3 0,1-2 16,4-6-16,-1-5 0,4-1 16,2 0-16,0-2 0,2-1 15,-2 1-15,-2 0 0,-1 3 16,-2 2-16,0 1 0,-2 4 15,2 1-15,0 5 0,-1 1 16,2 3-16,2 1 0,0 3 16,2 0-16,2-2 0,-2 0 0,-2-1 15,-1 0-15</inkml:trace>
  <inkml:trace contextRef="#ctx0" brushRef="#br0" timeOffset="178657.076">5491 9971 0,'0'0'0,"0"0"0,0 0 16,0 0-16,0 0 0,-21 27 16,21-27-16,-26 33 0,13-15 0,-1 5 15,-3 5-15,2 0 16,1 1-16,3 8 0,2-1 15,4 0-15,4-6 0,2-5 16,4-2-16,4-6 0,-1-2 0,6-4 16,6-3-16,-2-3 0,-2-5 15,-3-6-15,3-3 0,-6 0 16,-1 2-16,-2 2 0</inkml:trace>
  <inkml:trace contextRef="#ctx0" brushRef="#br0" timeOffset="178805.2069">5345 10126 0,'0'0'15,"0"0"-15,25 0 0,-6 1 16,0 0-16,6 0 0,4 3 16,8-2-16,4 0 0,1 0 0,-8-1 15,-5 1-15</inkml:trace>
  <inkml:trace contextRef="#ctx0" brushRef="#br0" timeOffset="179004.1762">5976 10390 0,'0'0'0,"0"0"15,0 0-15,0 0 0,-15 23 0,15-23 16,-25 19-16,9-8 16,3 0-16,1-2 0,2-1 15,1 0-15</inkml:trace>
  <inkml:trace contextRef="#ctx0" brushRef="#br0" timeOffset="179304.0767">6545 10015 0,'0'0'0,"0"0"15,-14 21-15,4-7 0,-1 1 0,-8 13 16,-4 7-16,2-1 0,2-2 15,-2 6-15,6-4 16,4 0-16,3-7 0,10-5 0,7-4 16,5-5-16,3-3 0,5-6 15,5-4-15,-2-2 0,0-1 16,2-6-16,-1-4 0,-5 2 16,-4 3-16,-4 2 0</inkml:trace>
  <inkml:trace contextRef="#ctx0" brushRef="#br0" timeOffset="179470.349">6312 10136 0,'0'0'0,"0"0"16,0 0-16,23-2 0,-23 2 16,35-2-16,-9 1 0,3-1 15,3 1-15,12-3 0,4-1 16,-9 1-16,-5 0 0,-5 1 15</inkml:trace>
  <inkml:trace contextRef="#ctx0" brushRef="#br0" timeOffset="179904.6845">7139 10190 0,'0'0'0,"0"0"0,0 0 0,0 0 16,0 0-16,0 0 0,0 0 15,0 0-15,3-26 0,-3 26 16,0 0-16,-5-20 0,5 20 0,0 0 16,-13-23-16,6 18 0,-4 0 15,-2 1-15,-2 2 0,-2 2 16,1 1-16,-4 3 0,-2 3 16,0 1-16,0 2 0,-6 5 15,3 3-15,1 1 0,3 1 0,1 6 16,5 2-16,5-6 15,5-2-15,5-5 0,5-2 16,9-4-16,2-2 0,8-7 16,6-4-16,0-4 0,0-3 0,0-2 15,-1-4-15,0 1 0,-4-2 16,7-4-16,-1 1 0,-5 2 16,-4 3-16,-8 5 0,-3 1 15,-3 5-15,-3 2 0,-4 5 16,-2 5-16,-3 2 0,-4 2 0,0 4 15,1 5-15,-1-1 16,0 1-16,3 0 0,0 3 16,5-1-16,2-3 0,6-2 0,4-3 15,3-6-15,0-1 0,-2-2 16,-4-1-16,1 0 0</inkml:trace>
  <inkml:trace contextRef="#ctx0" brushRef="#br0" timeOffset="180321.9113">7572 10003 0,'0'0'0,"0"0"16,0 0-16,-24 30 0,13-14 0,-2 6 16,-2 6-16,-4 8 0,-2 2 0,-2 8 15,1-1-15,4-6 16,5-7-16,1 1 0,4-7 15,0-5-15,3-6 0,3-6 16,2-7-16,2-4 0,1-4 16,4-6-16,2-4 0,1-3 0,3-3 15,-1-3-15,2-3 16,2 2-16,0 0 0,4 3 0,2 2 16,2 0-16,0 5 0,0 5 15,1 5-15,-1 2 0,1 4 16,-1 5-16,0 4 0,-7-1 15,-3 3-15,-1 5 0,-3 3 16,-3-2-16,-3 2 0,-4 1 16,-3 0-16,-3-1 0,-5-2 0,-5-1 15,-6-3-15,-1-1 0,-3 0 16,-8-2-16,-3-3 0,4-3 16,3-2-16,3-4 0,2-5 15,4-3-15,7-2 0,3 2 16,2 2-16,2 2 0</inkml:trace>
  <inkml:trace contextRef="#ctx0" brushRef="#br0" timeOffset="180553.8241">8102 9862 0,'0'0'0,"0"0"16,0 0-16,-11 24 0,11-24 0,-20 29 15,5-7-15,-2 5 0,-1 4 0,-7 10 16,-1 0-16,-2 7 0,3-2 16,3-7-16,5-3 15,2-2-15,4-6 0,3-5 0,2-5 16,3-5-16,2-4 0,0-4 16,0 1-16,1-3 0</inkml:trace>
  <inkml:trace contextRef="#ctx0" brushRef="#br0" timeOffset="180889.434">7958 10304 0,'0'0'0,"0"0"0,0 0 16,33-3-16,-33 3 0,34-2 16,-12 0-16,1-1 0,0 1 0,8-2 15,0-2-15,-1 0 0,-2 2 16,0-2-16,-1-1 0,-2-2 15,-4-2-15,0-6 0,-4-1 16,-4 0-16,-3 0 0,-4 2 16,-5 1-16,-4 2 0,-4 2 0,-4 3 15,-4-1-15,-4 3 0,-2 3 16,-9 5-16,-2 5 0,1 3 16,0 0-16,1 6 0,-1 3 15,4 2-15,5 0 0,2 6 16,7 1-16,5-1 0,6-1 15,10-2-15,8-3 0,8-2 16,3-1-16,5-2 0,3-3 16,0-3-16,-2-2 0,-8-2 0,-5-1 15,-5-2-15</inkml:trace>
  <inkml:trace contextRef="#ctx0" brushRef="#br0" timeOffset="181054.0413">8760 10468 0,'0'0'0,"0"0"16,-18 15-16,18-15 0,-34 21 0,13-10 16,4 0-16,2-4 0</inkml:trace>
  <inkml:trace contextRef="#ctx0" brushRef="#br0" timeOffset="194804.7025">9544 10081 0,'0'0'0,"0"0"16,0 0 0,0 0-16,0 0 15,0 0-15,-33-3 16,33 3 0,-45 16-16,17-2 15,-2 4-15,-1 3 16,0 5-16,2 1 15,3 1 1,11-2-16,10 0 16,8 5-16,11-3 15,14-9-15,10-9 16,-5-1-16,-5-1 16,-5-2-16</inkml:trace>
  <inkml:trace contextRef="#ctx0" brushRef="#br0" timeOffset="195153.78">9912 10186 0,'0'0'15,"0"0"-15,0 0 16,0 0-16,-40 24 16,21-4-1,-2 7-15,4 1 16,4 1-16,11-3 15,8-1 1,11-8-16,9-7 16,6-6-16,6-6 15,7-9-15,-1-8 16,-9-5 0,-6-4-16,-8-6 15,-12-2-15,-15 5 16,-11 3-16,-12 10 15,-8 8-15,-1 8 16,1 6 0,6 1-16,6-3 15,6 1-15</inkml:trace>
  <inkml:trace contextRef="#ctx0" brushRef="#br0" timeOffset="195406.0669">10736 9914 0,'0'0'0,"0"0"16,-15 25-16,-1 0 15,-7 10-15,-2 5 16,0 7-1,2 0-15,2 1 16,2 6-16,7-6 16,2-8-16,1-6 15,3-6 1</inkml:trace>
  <inkml:trace contextRef="#ctx0" brushRef="#br0" timeOffset="195804.9172">10897 10134 0,'0'0'16,"0"0"-16,0 0 15,-15 23-15,5-2 16,-3 7 0,-1 5-16,3 0 15,4-1-15,6-5 16,7-3-1,9-6-15,8-7 0,7-7 16,4-5 0,1-6-16,2-5 15,9-10-15,-1-7 16,-6 2-16,-6 1 16,-1 3-1,-9 7-15,-15 10 16,-13 6-16,-5 14 15,-4 11-15,1 3 16,1 3 0,5 5-16,8-4 15,9-5-15,7-6 16,-4-2-16,-2-4 16,-2-3-16</inkml:trace>
  <inkml:trace contextRef="#ctx0" brushRef="#br0" timeOffset="196391.3324">11653 10186 0,'0'0'16,"0"0"-16,-12 21 16,-1-3-16,-4 6 15,2-1 1,0 1-16,3-5 15,2-3-15,3-4 16,1-5 0,6-7-16,2-5 15,8-8-15,4-5 16,7-5 0,6-1-16,-1 3 15,1 1-15,7 2 16,0 6-16,-2 10 15,-2 8-15,-8 7 16,-7 7 0,-7 3-16,-6 2 15,-3-2-15,-2 0 16,1-4-16,-1-3 16,2-5-1,1-7-15,9-9 16,7-10-16,6-5 15,6-5-15,9 0 16,7-3-16,0 2 16,1 4-1,5 5-15,-6 9 16,-9 12-16,-7 7 16,-10 9-1,-7 9-15,-6 3 16,-6 3-16,-5-2 15,-4 0-15,2-8 16,0-4 0,1-3-16,2-4 15,0-3-15</inkml:trace>
  <inkml:trace contextRef="#ctx0" brushRef="#br0" timeOffset="196804.3041">12675 10167 0,'0'0'0,"0"0"16,0 0-1,-15 26-15,-1-6 16,-3 4-16,-4 4 16,2 0-1,3-2-15,2-5 16,4-3-16,5-7 15,5-5-15,8-10 16,5-9 0,6-6-16,8-8 15,0 2-15,2-1 16,9-2-16,-1 5 16,0 4-16,1 5 15,2 10 1,-3 9-16,-10 8 15,-4 8-15,-7 4 16,-5 5-16,-8 9 16,-7 2-1,-5-1-15,-5 1 16,3-9-16,2-6 16,2-4-16</inkml:trace>
  <inkml:trace contextRef="#ctx0" brushRef="#br0" timeOffset="201038.4719">18143 8864 0,'0'0'16,"0"0"-16,6 25 0,-3 1 16,0 8-1,0 11-15,-2 11 0,-1 3 16,0 4-16,-1 26 16,-2 6-16,1 22 15,1 0-15,0 12 16,0-8-16,1-1 15,1-18-15,0-2 16,-1-16-16,-1-15 16,0-12-16,-1-21 0,-1-14 15,2-6-15,0-4 16,0-3-16</inkml:trace>
  <inkml:trace contextRef="#ctx0" brushRef="#br0" timeOffset="201571.0315">18016 8929 0,'0'0'0,"5"-8"15,1 2-15,3-3 16,3 0-16,6 0 15,5 1-15,7 2 0,5 0 16,25-3 0,11 0-16,21-2 15,17-2-15,34-1 16,8-1-16,18 2 0,-10 2 16,25 4-16,18 5 15,61 5-15,-26 1 16,-41 6-1,-28 5-15,-42 7 0,-29 7 16,-10 5-16,-7 3 16,-10 8-16,-7 6 15,-16 15 1,-10 10-16,-13 0 0,-11-1 16,-9 22-16,-5 12 15,-5 16-15,-4 10 16,-4 2-16,0 1 15,5-22-15,4-13 0,8-2 16,7-1-16,2-2 16,1 0-16,-3-15 15,-2-14-15,-12-16 16,-9-11-16,-14-12 16,-12-10-16,13-5 0,8-5 15,6-4-15</inkml:trace>
  <inkml:trace contextRef="#ctx0" brushRef="#br0" timeOffset="201939.5884">18113 10715 0,'0'0'15,"0"0"-15,29 0 16,-4 0-16,13-1 16,13 1-16,11 1 15,9-1-15,7 0 0,38 1 16,38 0-16,42 2 15,5 2-15,23-1 16,-11 0-16,81 8 16,11 4-16,-43 0 15,-27-1-15,-56-8 16,-37-3-16,-52-13 0,-35-5 16,-17 4-16,-12 4 15,-8 0-15</inkml:trace>
  <inkml:trace contextRef="#ctx0" brushRef="#br0" timeOffset="202371.7062">18089 9580 0,'0'0'0,"0"0"16,33 1-16,-7 0 15,10 2-15,11-1 16,11-1-16,21-1 15,4-1-15,40-3 16,18-1-16,41-1 16,9 2-16,35 4 15,-2 2-15,58 3 16,-21 2-16,-49 7 0,-35 4 16,-39-3-16,-26 0 15,-40-8-15,-25-2 16,-30-11-16,-19-6 15,1 4-15,0 3 16,0 0-16</inkml:trace>
  <inkml:trace contextRef="#ctx0" brushRef="#br0" timeOffset="202706.2643">18626 8843 0,'0'0'0,"0"0"16,-3 29-16,1-2 15,-1 12-15,1 13 16,-1 14-16,0 5 15,-1 6-15,0 36 16,-2 33-16,1 21 16,-1-10-16,3 10 15,3-16-15,0-10 16,0-26-16,-1-2 16,-1-41-16,-8-40 15,-6-27-15,6-3 16,3 0-16,2 0 0</inkml:trace>
  <inkml:trace contextRef="#ctx0" brushRef="#br0" timeOffset="203004.2696">19173 8973 0,'0'0'0,"0"0"16,11 45-16,-9-9 16,-2 13-16,-2 16 15,-1 13-15,-1 28 16,2 5-16,3 14 16,2-11-16,3 15 15,2 10-15,-2-5 16,-1-23-16,-4-26 15,-1-17-15,-2-23 0,-2-15 16,2-8-16,0-6 16,1-5-16</inkml:trace>
  <inkml:trace contextRef="#ctx0" brushRef="#br0" timeOffset="203320.9697">19887 8894 0,'0'0'15,"0"0"-15,4 28 16,-4 4-16,-3 14 16,0 14-1,-2 15-15,-2 22 0,1 1 0,3 23 16,3 2-1,3 26-15,4 2 16,1 4-16,-2-18 16,0-6-16,-2-22 15,0-19-15,-1-28 16,0-23-16,1-29 16,-3-3-16,0-2 15,0-1-15</inkml:trace>
  <inkml:trace contextRef="#ctx0" brushRef="#br0" timeOffset="203604.8701">20508 9004 0,'0'0'16,"0"0"-16,13 23 15,-7 3-15,-1 10 16,-1 12-16,-3 11 16,0 12-16,-1 12 15,1 20-15,1-2 16,0 24-16,2 20 16,-2 10-16,-1-15 15,-4-8-15,-4-23 0,-13 12 16,-5-27-16,7-30 15,6-19-15,4-14 16</inkml:trace>
  <inkml:trace contextRef="#ctx0" brushRef="#br0" timeOffset="204821.5533">18374 9007 0,'0'0'0,"0"0"16,-19 25-16,7-8 15,-4 3-15,-2 5 16,-5 3-16,3 0 16,-1 1-16,-6 9 15,2-1-15,3-1 16,3-3-16,4 0 0,7-8 16,1-5-16,2-4 15,0-2-15</inkml:trace>
  <inkml:trace contextRef="#ctx0" brushRef="#br0" timeOffset="205054.1675">18610 9208 0,'0'0'0,"0"0"16,0 0-16,-24 26 15,6-7-15,-7 7 16,-3 3-16,-1 3 0,0 2 15,-10 11-15,-2 3 16,3-1-16,3 0 16,-3 7-16,3-7 15,9-6-15,6-5 16,5-8-16,1-6 16,3-3-16</inkml:trace>
  <inkml:trace contextRef="#ctx0" brushRef="#br0" timeOffset="205287.9097">18563 9699 0,'0'0'0,"0"0"15,0 0-15,-13 19 16,13-19-16,-30 36 16,7-10-16,-1 2 15,-2 1-15,-2 3 16,-3 4-16,-8 8 0,3 0 15,4-4-15,4-4 16,-1 4-16,2-5 16,8-8-16,7-6 15,2-4-15,3-3 16,0-2-16</inkml:trace>
  <inkml:trace contextRef="#ctx0" brushRef="#br0" timeOffset="205504.2384">18584 10110 0,'0'0'0,"0"0"0,0 0 16,0 0-1,-13 34-15,0-13 16,-4 7-16,-3 0 0,-2 1 16,-2 2-16,-1 3 15,-6 8-15,1-2 16,2-4-16,4-1 0,1-6 15,2-2-15,-2 0 16,2-2-16,7-8 16,2-3-16,2-3 15</inkml:trace>
  <inkml:trace contextRef="#ctx0" brushRef="#br0" timeOffset="205921.2587">19028 8875 0,'0'0'0,"0"0"16,0 0-16,0 0 16,-25 32-16,6-10 15,-6 6-15,-4 4 16,-3 2-16,-4 3 15,-3 4-15,-10 12 16,0 1-16,0 7 16,7-4-16,13-7 15,10-7-15,4-8 16,3-6-16,2-6 0</inkml:trace>
  <inkml:trace contextRef="#ctx0" brushRef="#br0" timeOffset="206171.5594">19187 9204 0,'0'0'0,"0"0"16,0 0 0,-34 34-16,8-9 15,-6 5-15,-5 4 16,1 2-16,-1-2 0,-12 15 15,-2 1-15,-7 10 16,5-5-16,6-5 16,7-4-16,3-2 0,10-9 15,14-10-15,10-6 16,1-5-16,1-2 16,0-3-16</inkml:trace>
  <inkml:trace contextRef="#ctx0" brushRef="#br0" timeOffset="206391.5636">19123 9733 0,'0'0'16,"0"0"-16,0 0 0,-14 26 15,-1-8-15,-8 6 16,-4 5-16,-2 2 16,-2 3-16,-9 11 15,-3 2-15,2 2 16,1-2-16,-2 5 0,6-5 15,3-5-15,3-5 16,6-8-16,4-7 16,3-5-16,4-2 15,2-4-15</inkml:trace>
  <inkml:trace contextRef="#ctx0" brushRef="#br0" timeOffset="206622.57">19237 10153 0,'0'0'0,"0"0"16,0 0-16,-22 31 15,4-9-15,-6 4 16,-6 6-16,-2 3 16,-1 1-16,-9 12 0,1-2 15,3-3-15,3-1 16,-2 1-16,7-7 0,6-8 15,4-9 1,4-2-16,3-3 0,1-3 16</inkml:trace>
  <inkml:trace contextRef="#ctx0" brushRef="#br0" timeOffset="206971.6356">19826 8842 0,'0'0'0,"0"0"0,0 0 16,0 0-16,-25 19 15,4-2-15,-5 4 16,-4 4-16,-3 2 16,-6 7-16,-4 5 15,-13 12-15,-1 0 0,-7 9 16,6-5-16,0 5 16,10-6-16,11-6 15,10-7-15,12-10 16,13-7-16,0-6 15,1-4-15,0-3 0</inkml:trace>
  <inkml:trace contextRef="#ctx0" brushRef="#br0" timeOffset="207206.7687">19835 9320 0,'0'0'0,"0"0"16,-17 19-16,-3-1 15,-8 5-15,-8 8 16,-7 8-16,-12 12 16,0-1-16,-9 11 15,5-1-15,-1 4 0,8-6 16,11-8-16,9-7 16,15-11-16,9-9 15,2-4-15,2-6 16,1-2-16</inkml:trace>
  <inkml:trace contextRef="#ctx0" brushRef="#br0" timeOffset="207438.8123">19787 9828 0,'0'0'0,"0"0"16,0 0-16,-18 27 15,2-8-15,-8 6 16,-7 5-16,-4 3 0,-1 1 15,-14 13 1,-2 0-16,1 0 0,2-1 16,-2 3-16,5-7 15,4-2-15,10-8 16,17-11-16,14-6 16,0-7-16,0 1 15,0-4-15</inkml:trace>
  <inkml:trace contextRef="#ctx0" brushRef="#br0" timeOffset="207625.4513">19797 10237 0,'0'0'0,"0"0"0,0 0 15,0 0-15,-16 37 16,1-16-16,-7 6 16,-2 1-16,-2 2 0,0 1 15,-2 0 1,-5 7-16,1-4 15,5-7-15,2-6 0,5-1 16,2-5-16,4-2 16</inkml:trace>
  <inkml:trace contextRef="#ctx0" brushRef="#br0" timeOffset="207956.5262">20423 8861 0,'0'0'15,"0"0"-15,0 0 16,0 0-16,-9 28 15,9-28-15,-33 44 16,9-12-16,-5 2 0,-4 6 16,-5 4-16,-13 15 15,-1 3 1,1-2-16,2 0 16,-1 5-16,9-9 0,12-4 15,15-11-15,3-9 16,3-6-16,1-7 0</inkml:trace>
  <inkml:trace contextRef="#ctx0" brushRef="#br0" timeOffset="208205.7599">20470 9458 0,'0'0'15,"0"0"-15,-15 19 16,-1 0-16,-8 5 15,-1 5-15,-3 3 0,-13 16 16,-6 5 0,-1 0-16,-2 3 0,-7 9 15,4-5-15,1 0 16,9-10-16,10-11 16,10-10-16,13-12 15,11-10-15,0-1 0,0-2 16,0-1-16</inkml:trace>
  <inkml:trace contextRef="#ctx0" brushRef="#br0" timeOffset="208437.73">20489 9985 0,'0'0'0,"0"0"16,-15 19-16,0 0 15,-4 5-15,-6 6 16,-3 4-16,-4 1 15,-2 0-15,-9 10 16,0 0-16,-7 6 16,4-4-16,6-6 0,7-8 15,6-5-15,6-5 16,9-8-16,8-9 16,0 0-16,0-1 15,2-1-15</inkml:trace>
  <inkml:trace contextRef="#ctx0" brushRef="#br0" timeOffset="208621.312">20390 10566 0,'0'0'0,"0"0"16,-10 22-16,-1-4 15,-3 4-15,-2 0 16,-1 0-16,-1-1 15,0-1-15,-1 0 0,2-5 16,3-2-16,2-2 16,2-2-16</inkml:trace>
  <inkml:trace contextRef="#ctx0" brushRef="#br0" timeOffset="208973.3634">20787 9011 0,'0'0'0,"0"0"16,0 0-16,0 0 16,-16 29-16,5-9 15,-4 5-15,-3 3 0,-3 1 16,-2 6-16,-1 3 16,-9 12-16,-1 2 15,4-6-15,5-4 0,0 4 16,8-5-16,2-7 15,4-7-15,1-5 16</inkml:trace>
  <inkml:trace contextRef="#ctx0" brushRef="#br0" timeOffset="209204.2296">20929 9564 0,'0'0'0,"0"0"0,0 0 15,-19 34-15,5-11 16,-6 5 0,-4 5-16,-1-2 15,-2 1-15,-7 11 0,0 1 16,2-2-16,2-2 16,0 2-16,6-8 0,4-7 15,4-5-15,2-4 16</inkml:trace>
  <inkml:trace contextRef="#ctx0" brushRef="#br0" timeOffset="209421.1531">20885 10049 0,'0'0'0,"0"0"0,0 0 16,-13 26-16,13-26 15,-30 37-15,8-11 16,-1 2-16,-3 1 15,1 2-15,-1 3 16,-10 9-16,1-3 16,4-5-16,5-5 0,1-2 15,10-6-15,2-4 16,3-4-16,1-2 16</inkml:trace>
  <inkml:trace contextRef="#ctx0" brushRef="#br0" timeOffset="209588.7485">20874 10468 0,'0'0'0,"0"0"0,0 0 15,-17 28-15,2-13 16,-4 6-16,-4 3 16,0 0-16,-1 1 15,-2 2-15,0 1 16,-3 4-16,5-5 0,4-6 15</inkml:trace>
  <inkml:trace contextRef="#ctx0" brushRef="#br0" timeOffset="217390.36">6466 9638 0,'0'0'0,"0"0"0,0 0 16,0 0-16,0 0 0,0 0 16,0 0-16,0 0 0,6 30 0,-6-30 15,-6 33-15,0-12 0,0 0 16,-5 6-16,0 2 0,-4 2 16,1 1-16,-5 11 0,-3 2 15,-3 6-15,0-2 0,-1 0 16,1 1-16,-1 5 0,4-5 15,1-1-15,2-1 0,-1 2 16,3-5-16,6-2 0,1 0 0,6-5 16,2-2-16,5-8 15,7-4-15,-1-2 0,1-3 0,7-3 16,6-3-16,-2-5 0,3-3 0,4-2 16,5-2-16,1-1 15,2 0-15,11-3 0,4-2 16,2-3-16,0 0 0,4 2 15,3 1-15,-5-1 0,-2 1 0,14-2 16,6 1-16,-9 2 16,-6 2-16,33 3 0,-5 1 15,-6-2-15,-6-1 0,-4 0 0,0 2 16,-7-2-16,-5 1 0,7-2 16,2-2-16,-1 0 0,-2-2 15,5 4-15,1 2 0,-11 0 16,-7 1-16,0 0 0,1 1 15,-3-2-15,-3 1 0,1-2 16,-2-4-16,-7-3 0,-5-2 0,-4 0 16,-4 1-16,-5-1 0,-3 2 15,-1-5-15,1-2 0,-4 0 16,-2-1-16,-6 2 0,1-4 16,-3-1-16,0-3 0,0-1 15,0-1-15,-2-2 0,-1-2 0,3-3 16,1-3-16,0 1 15,-1 3-15,-1-2 0,1 2 16,-2-1-16,-1 0 0,0-2 0,-1-2 16,0 5-16,0 3 0,0 1 15,-1 1-15,-1 2 0,0 3 16,-3 0-16,1 1 0,-1 4 16,0 2-16,-4-1 0,-2 2 15,-2-1-15,-2 1 0,-1 1 16,-2 1-16,1 2 0,-2-1 0,-10 2 15,-5 2-15,5 1 0,1-1 16,-12 1-16,-4-1 0,0 1 16,-1 1-16,-7-1 0,-6-1 15,3 3-15,2 0 0,-16-3 16,-5-3-16,-1-1 0,2 0 16,-16 2-16,-6 4 0,7 0 15,3-1-15,-44 4 0,8 2 16,14 4-16,13 4 0,-3-3 15,-2 1-15,14 1 0,11 3 0,3 0 16,1 1-16,12 0 16,7 0-16,16-5 0,10-1 0,9-4 15</inkml:trace>
  <inkml:trace contextRef="#ctx0" brushRef="#br0" timeOffset="254522.5953">22522 11295 0,'0'0'16,"10"4"-16,6 2 16,7 4-16,6 1 15,11 0 1,8 0-16,7-4 15,7-2-15,22-5 16,3-3 0,20-8-16,-1-5 15,-6-4-15,-4-6 16,10-4-16,-8-1 16,-7 8-1,-7 5-15,-8 8 16,-7 7-16,13 7 15,-2 8-15,3 3 16,2 6-16,3-2 16,2 0-1,2-10-15,2-6 16,-2-9-16,0-5 16,-5-7-1,-2-4-15,-5-2 16,-2-3-1,8 6-15,-4 7 16,-2 11-16,1 9 16,-4 5-16,-1 4 0,9 0 15,5 4 1,10-2-16,4-2 16,3-6-1,1-5-15,0-8 16,0-6-16,-3-9 15,-1-7 1,30-18-16,-21-1 16,-14 10-16,-9 8 15,-6 15-15,-6 8 16,-6 18 0,-5 12-16,-23-4 15,5 1-15,34 7 16,3-5-16,-22-15 15,12-3 1,9-2-16,5 0 16,9-7-16,6-5 15,21-12-15,3-7 16,49-3 0,-4 8-16,2 23 15,0 16 1,-8 17-16,-6 10 15,-18 7-15,-12 3 16,-31-13-16,-23-12 16,-24-9-16,-18-6 15,-10-5 1</inkml:trace>
  <inkml:trace contextRef="#ctx0" brushRef="#br0" timeOffset="303958.236">2365 12507 0,'0'0'0,"0"0"16,0 0-16,0 0 0,0 0 15,0 0-15,0 0 0,0 0 16,-6-20-1,6 20-15,0 0 0,0 0 0,0 0 16,34 3-16,-34-3 0,31 3 16,-10 0-16,6-1 15,5 1-15,0-1 16,3 0-16,22 1 16,12-1-16,7-1 15,9 0-15,9-2 16,11-3-1,28 1-15,5 1 16,30-2 0,-4 1-16,26-1 15,-7 0-15,20 1 16,-10 1 0,-9 1-16,-6 1 15,66 2 1,-23 1-16,-14 0 15,-12-3-15,-8 0 16,-4 0 0,0-2-16,1 0 15,-1-1 1,0 0-16,-1-3 16,0-1-1,-3 2-15,-2 4 16,-3-9-16,-2-3 15,2 3 1,1 1 0,-4 3-16,0 2 15,-9 3-15,-7 2 16,-31 2-16,-22 2 16,16-2-1,11 0-15,15-1 0,13 0 16,-2 7-1,0 5-15,-4-6 16,-2-5-16,-4 1 16,-1 0-16,-12 1 15,-8 0-15,-31-2 0,-22-1 16,9 1-16,7 1 0,-12-1 16,-9-1-16,11 3 15,8 0-15,13 0 16,10 0-16,-17-4 0,-13-1 15,0 0-15,1 2 16,3-2-16,3-3 0,-12 2 16,-8 1-16,3-1 0,3 1 15,-8 1-15,-6 0 16,13-2 0,9-3-16,3 2 15,1 0-15,-7 0 16,-5 1-1,-8 1-15,-6 1 16,-8-2-16,-6-2 16,-9 1-1,-6 1-15,-12 1 0,-9 3 16,-10-3-16,-4-3 0,-12 3 16,-8 3-16,-7-2 15,-9 0-15,11-1 16,8 0-16,5 0 0</inkml:trace>
  <inkml:trace contextRef="#ctx0" brushRef="#br0" timeOffset="306099.8972">3369 14186 0,'0'0'15,"27"1"-15,10 1 16,32 0-16,20 1 15,42 3 1,20 1-16,53 0 16,17-1-16,52 3 15,9 1 1,142 6-16,35 4 16,-35 3-16,-22 5 15,-20-1 1,-11 0-16,-3-8 15,-3-4-15,9-1 16,6-1 0,-13-2-16,-9-4 15,-13-7 1,-9-4-16,-8-2 16,-4-1-16,-6-1 15,-5-2 1,-10 6-16,-6 4 15,1 3 1,2 2-16,-14 0 16,-9 0-16,-12 12 15,-7 8 1,0 4-16,1 2 16,-12-2-1,-8-2-15,-16 2 16,-10 3-1,-19-1-15,-12 0 16,-24 0 0,-16 1-16,-25-7 15,-17-5-15,-27-6 16,-18-4 0,-32-10-16,-21-7 15,0 3 1,-1 1-16,1 0 15</inkml:trace>
  <inkml:trace contextRef="#ctx0" brushRef="#br0" timeOffset="319792.0099">5721 14365 0,'0'0'16,"-21"-3"-16,-12 1 15,-17 2 1,-11 2-16,-32 7 15,-10 5-15,-32 15 16,-8 10 0,-21 21-16,5 10 15,-1 24-15,21 8 16,29 18 0,40-2-16,60 42 15,62-22-15,71-28 16,50-19-16,19-23 15,14-14-15,38-2 16,24-1 0,16-13-16,13-8 15,-14-16-15,-10-11 16,-28-17-16,-21-12 16,-42-23-1,-29-16-15,-44-28 16,-29-20-16,-41-7 15,-25-6 1,-32-3-16,-20-3 16,-32 6-16,-22 5 15,-17 21-15,-10 17 16,-37 8 0,-27 7-16,-30 13 15,-24 10-15,-8 22 16,-6 16-16,15 19 15,12 13 1,46 6-16,33 5 16,47-3-16,32-1 15,33-3 1,24-2-16,10-6 16,8-5-16,1-4 15,1-3 1,-1-5-16,-4-2 0,-3-2 15,-1-1 1,-2-2-16,0 0 16,-8 1-16,-9 1 15,12 1-15,-1 0 16,3 0 0</inkml:trace>
  <inkml:trace contextRef="#ctx0" brushRef="#br0" timeOffset="320956.6897">14733 12353 0,'0'0'0,"-3"15"15,-1 6 1,0 3-16,2 4 15,5-1-15,5-2 16,9-8 0,6-6-16,7-10 15,6-7-15,12-13 16,2-12 0,-4-2-16,-3-6 15,-1 0-15,-9 5 16,-8 12-16,-9 9 15,-12 20 1,-8 14-16,1 9 16,-1 9-1,9 7-15,7-2 0,14-7 16,13-5 0,12-13-16,8-12 15,4-11-15,3-9 16,-3-15-1,-3-10-15,-6-9 16,-15 2-16,-19 9 16,-14 8-1,-14 12-15,-10 10 16,0 10-16,-1 7 16,7-3-1,2-2-15,2-1 16</inkml:trace>
  <inkml:trace contextRef="#ctx0" brushRef="#br0" timeOffset="321340.9647">16170 12385 0,'0'0'0,"-18"8"16,-8 6-16,-4 8 15,-2 6-15,4 9 16,12 0 0,21-8-16,18-4 15,16-11-15,13-8 16,4-10 0,5-8-16,4-16 15,-8-10-15,-19 0 16,-15-1-1,-21 0-15,-20 8 16,-8 10-16,-8 8 16,-4 12-16,-3 9 15,8 5-15,6 5 16,19-3 0,16-2-16,-3-4 15,0-3-15,-2 0 16</inkml:trace>
  <inkml:trace contextRef="#ctx0" brushRef="#br0" timeOffset="321660.2044">16849 12279 0,'0'0'0,"0"0"16,-20 29-16,0 0 15,-5 9 1,1-1-16,-1 2 15,5-7-15,5-5 16,1-5 0,5-12-16,6-16 15,5-14-15,6-7 16,4-7 0,1 4-16,0 3 15,5 8-15,3 8 16,7 8-1,8 8-15,1 4 16,3 2-16,11 4 16,1 0-16,-9-2 15,-7-4-15,-8-1 16</inkml:trace>
  <inkml:trace contextRef="#ctx0" brushRef="#br0" timeOffset="321924.1">17474 12061 0,'0'0'0,"0"0"15,0 0 1,-13 31-16,-4-3 16,-5 10-16,-5 10 15,-1 3 1,-1 3-16,3-3 15,1-2-15,-3 7 16,5-7 0,7-15-16,8-12 15,0-4-15,2-3 16,1-2-16</inkml:trace>
  <inkml:trace contextRef="#ctx0" brushRef="#br0" timeOffset="322173.7715">17696 12275 0,'0'0'16,"0"0"-16,0 0 15,-43 16-15,13-7 16,-5 2 0,-5 0-16,1 3 15,1 1-15,7 4 16,7 2-16,9 9 15,15 1 1,15 2-16,11 0 16,7-2-16,5-4 15,-8-3 1,-3-5-16,-5-2 16</inkml:trace>
  <inkml:trace contextRef="#ctx0" brushRef="#br0" timeOffset="322557.3533">18401 12292 0,'0'0'0,"0"0"15,-22-13-15,-3 4 16,-9 1-1,-8 1-15,-8 3 16,2 4-16,-1 4 16,-1 10-1,11 9-15,18 3 16,16 3-16,15 2 16,11 2-1,2-3-15,3 1 16,-3 0-16,-8-2 15,-10-4-15,-11-4 16,-15-5-16,-12-4 16,-4-9-1,-3-6-15,8 1 16,6-1-16,5 2 16</inkml:trace>
  <inkml:trace contextRef="#ctx0" brushRef="#br0" timeOffset="323006.9463">18837 11907 0,'0'0'16,"0"0"-16,-14 25 15,-3 3-15,-10 12 16,-2 6-1,-5 4-15,1 3 16,0 4-16,-5 8 16,2-4-1,2-2-15,7-12 16,8-16-16,7-14 16,9-18-1,8-15-15,10-7 16,10-4-16,3 1 15,4 1-15,4 6 16,3 5-16,1 7 16,0 7-1,-8 12-15,-7 8 16,-10 10-16,-7 8 16,-6 2-1,-5 3-15,-1-4 16,-1-2-16,5-10 15,5-10 1,-2-2-16,-1-3 16,0-2-16</inkml:trace>
  <inkml:trace contextRef="#ctx0" brushRef="#br0" timeOffset="323373.6672">19407 12342 0,'0'0'0,"0"0"16,-30 20 0,2 4-16,-6 8 15,4 2-15,4 3 16,10-2 0,10 0-16,16 1 15,16-6-15,11-12 16,8-10-1,2-13-15,2-11 16,-3-13-16,-10-5 16,-18-2-1,-16-1-15,-15 4 16,-13 4-16,-13 6 16,-8 6-16,1 7 15,3 5-15,10 6 16,16 6-1,5-3-15,2 0 16,2 0-16</inkml:trace>
  <inkml:trace contextRef="#ctx0" brushRef="#br0" timeOffset="323643.668">19964 12326 0,'0'0'0,"0"0"16,-8 25-16,-3 4 15,-5 13-15,-4 11 16,-3 8 0,0 3-16,0 4 15,-6 15-15,2-5 16,-2 4-16,5-14 15,3-22 1,2-16-16,5-6 16,2-4-16,2-4 15</inkml:trace>
  <inkml:trace contextRef="#ctx0" brushRef="#br0" timeOffset="323906.9652">20041 12235 0,'0'0'0,"25"6"16,12 5-16,20 12 15,5 6 1,7 11-16,-9 2 16,-18-2-16,-14-1 15,-29 1 1,-26-4-16,-29-8 15,-22-6-15,-13-2 16,-8-3-16,22-4 16,16-2-1,14-3-15</inkml:trace>
  <inkml:trace contextRef="#ctx0" brushRef="#br0" timeOffset="329773.6969">15386 11459 0,'0'0'0,"0"0"15,0 0-15,35 9 16,-9-5-16,10 0 16,9-2-1,9-2-15,8-2 16,3-1-16,2 0 15,17-2-15,-5-3 16,3 1 0,-16 2-16,-12 1 0,-10 1 15,-9 1 1</inkml:trace>
  <inkml:trace contextRef="#ctx0" brushRef="#br0" timeOffset="330023.6502">15966 11399 0,'0'0'15,"0"0"-15,0 0 16,-16 39-16,8-12 16,-1 2-1,-1 3-15,0 0 16,-1 2-16,-1-1 15,-1-2-15,-6 4 16,-2-5 0,3-4-16,4-5 0,2-2 15</inkml:trace>
  <inkml:trace contextRef="#ctx0" brushRef="#br0" timeOffset="330224.5314">15467 11875 0,'0'0'0,"0"0"16,0 0-16,47 11 16,-11-8-16,9-1 15,8 0-15,6-1 16,4 1-16,15-1 16,-1-1-1,-8-3-15,-5-1 16,1 0-16,-12-1 15,-10 2-15</inkml:trace>
  <inkml:trace contextRef="#ctx0" brushRef="#br0" timeOffset="330456.9977">16849 11421 0,'0'0'0,"0"0"16,0 0-16,0 0 15,-28 24 1,3-4-16,-8 7 16,-5 2-16,-2 1 15,0 2-15,0-1 16,-2 2 0,8-9-16,6-3 15,3-3-15,5-3 16</inkml:trace>
  <inkml:trace contextRef="#ctx0" brushRef="#br0" timeOffset="330624.3236">16758 11625 0,'0'0'0,"0"0"15,-2 25 1,-3-3-16,-3 7 16,0 4-16,1 2 15,-1-2-15,1-3 16,4-9-1,2-7-15,0-2 0,0-1 16,0-2 0</inkml:trace>
  <inkml:trace contextRef="#ctx0" brushRef="#br0" timeOffset="330899.1568">17322 11172 0,'0'0'15,"0"0"-15,0 0 16,-34 20-16,6-3 16,-2 1-16,-2 1 15,6 1 1,5-1-16,14-3 16,13-2-16,16-3 15,13-4 1,6-1-16,5-3 0,13 0 15,-1-1-15,1 1 16,-12 0 0,-8 0-16,-7-1 15,-7 0-15</inkml:trace>
  <inkml:trace contextRef="#ctx0" brushRef="#br0" timeOffset="331151.6714">17309 11438 0,'0'0'0,"0"0"16,0 0-16,-7 40 15,-1-12-15,-3 5 16,-2 7-16,0 3 16,0 1-1,0-1-15,2-1 16,-1 3-16,2-9 15,2-6-15,1-5 16,3-14-16,1-10 16,1 0-1,0 0-15,2-1 16</inkml:trace>
  <inkml:trace contextRef="#ctx0" brushRef="#br0" timeOffset="331323.7299">17430 11521 0,'0'0'16,"12"0"-16,6 1 16,4 0-16,4 1 15,2 0 1,-1 0-16,-2 1 16,-5-2-16,-1 1 15</inkml:trace>
  <inkml:trace contextRef="#ctx0" brushRef="#br0" timeOffset="331457.2349">17392 11708 0,'0'0'15,"15"2"-15,9-1 16,12 0-16,11-2 16,-7 0-1,-4 0-15,-5 0 16</inkml:trace>
  <inkml:trace contextRef="#ctx0" brushRef="#br0" timeOffset="331873.8522">19027 11101 0,'0'0'0,"9"6"15,6 5-15,3 1 16,4 3 0,1 0-16,1-1 15,-7-2-15,-4-2 16,0-3-16,-2 0 15,-3-1-15</inkml:trace>
  <inkml:trace contextRef="#ctx0" brushRef="#br0" timeOffset="332041.2561">18789 11259 0,'0'0'0,"0"0"16,-6 20-16,0-3 15,-1 3 1,2 1-16,1 1 16,0-1-16,2-1 15,0-2-15,1-1 16,0-4 0</inkml:trace>
  <inkml:trace contextRef="#ctx0" brushRef="#br0" timeOffset="332340.5453">18933 11273 0,'0'0'15,"0"0"-15,26 4 16,-2-2-16,8-1 16,6 1-16,6 1 15,1-1-15,2 1 16,10 1-1,-4-1-15,-9 0 16,-7 0-16,-7 1 16,-6 0-16,-8 0 15,-9 4-15,-7-1 16,-7 2-16,-12-1 16,-9 3-16,4-2 15,4-2 1,4 0-16</inkml:trace>
  <inkml:trace contextRef="#ctx0" brushRef="#br0" timeOffset="332524.5506">18871 11426 0,'0'0'0,"0"0"15,24 0-15,-2 0 16,6 0-16,4-1 15,3-1-15,-1 0 16,-1 1 0,4-1-16,-7 0 15,-3 1-15</inkml:trace>
  <inkml:trace contextRef="#ctx0" brushRef="#br0" timeOffset="332823.9561">19075 11467 0,'0'0'0,"0"0"16,0 0-16,-30 4 15,30-4-15,-43 11 16,14-1 0,2-1-16,0 0 15,6 0-15,5 1 16,10 0-16,11 1 15,7-3-15,8 1 16,8-1-16,8 0 16,12 1-16,4-2 15,-4-2 1,-1-1-16,-9-1 16,-6-1-16,-4 0 15,-5 0-15,-4-1 16</inkml:trace>
  <inkml:trace contextRef="#ctx0" brushRef="#br0" timeOffset="333023.9555">19307 11585 0,'0'0'15,"0"0"-15,0 0 16,0 0-16,17 33 16,-17-33-16,16 33 15,-6-15 1,0 0-16,-1-2 15,0-2-15,-5-2 16,-1-3-16,-1-1 16,-1-1-16,0 0 15</inkml:trace>
  <inkml:trace contextRef="#ctx0" brushRef="#br0" timeOffset="333257.2004">18776 11768 0,'0'0'0,"0"0"16,0 0-16,31 7 15,-7-2-15,8-1 16,6 1-16,2-2 16,4-1-16,-2 0 15,-1-1 1,-7 0-16,-4-2 15,-2 0-15,-9-2 16,-2 0-16,-3 0 16,-3 2-16</inkml:trace>
  <inkml:trace contextRef="#ctx0" brushRef="#br0" timeOffset="333474.6224">19117 11705 0,'0'0'0,"0"0"15,0 0-15,2 32 16,-2-12 0,0 1-16,0 2 15,0-2-15,0 2 16,0-2-16,-1-1 16,-1-3-1,-2-1-15,1-2 16,1-2-16,0-1 15</inkml:trace>
  <inkml:trace contextRef="#ctx0" brushRef="#br0" timeOffset="333740.8479">18786 12013 0,'0'0'15,"0"0"-15,29 3 16,0-3-16,11 0 15,10 0 1,8 1-16,7 0 16,7 0-16,18 1 15,-1 1-15,10 1 16,-12-2 0,-17 1-16,-11 0 0,-5 0 15,-14-2-15,-21-2 16,-17-2-1,0 0-15,-2 3 16,2-3-16</inkml:trace>
  <inkml:trace contextRef="#ctx0" brushRef="#br0" timeOffset="354479.1172">8095 15500 0,'0'0'0,"0"0"0,0 0 15,0 0-15,0 0 0,0 0 16,0 0-16,0 0 0,0 0 0,0 0 16,0 0-16,0 0 0,0 0 15,0 0-15,0 0 16,0 0-16,0 0 0,0 0 16,0 0-16,25 15 0,-25-15 0,19 6 15,-19-6-15,28 5 16,-28-5-16,30 4 0,-14-2 15,3 0-15,2 1 0,0-1 16,-2 0-16,2 1 0,1-1 16,0 0-16,1 1 0,7 0 15,0 1-15,0-1 0,-1 1 0,2 0 16,0 0-16,0-1 0,-2 1 16,13-1-16,3-3 15,-4 3-15,-4-1 0,0 0 0,4-1 16,-4 0-16,2 0 0,8-1 15,1-1-15,-5 1 16,-5 1-16,3-2 0,2 0 16,-3 0-16,-5 1 0,3 0 15,0 0-15,-1 0 0,-3 2 0,5-3 16,1 0-16,-7-1 0,0 2 0,6-1 16,-1 0-16,-6 1 15,-1-2-15,9 2 0,2 2 16,-6-2-16,1 0 0,6-2 15,0 2-15,1-1 16,1 1-16,-5 0 0,-4-1 0,3 1 16,1 0-16,0 0 15,-3-1-15,2-1 0,1-1 16,-2 2-16,0 1 0,3-2 16,2-1-16,-3 2 0,-2 0 0,0-1 15,2 1-15,-1-1 16,-2-2-16,5 4 0,3 0 15,-4-1-15,-2-2 0,4 0 16,2 0-16,-3-1 0,-3-1 0,4 3 16,3 2-16,-4-2 0,-4 0 15,12-1-15,2 1 0,-11 1 16,-1 2-16,11 1 0,2 0 16,-7-1-16,-4-1 0,3 0 15,4 1-15,-5 1 0,-3 0 16,4 2-16,6 0 15,5 0-15,5-1 16,-7-2-16,-5 0 0,0 1 0,0 1 16,1 0-16,-2 1 0,3-2 15,2 1-15,-2-3 0,-3 0 16,4 0-16,1 0 0,-2-1 16,-3 0-16,6 0 15,3 2-15,-3-1 0,-1-1 0,20 1 16,-8-1-16,-5 2 0,-4 0 15,0-2-15,1-1 0,-4 0 16,-2 1-16,6 2 0,5 2 16,4-3-16,4-4 15,-13 2-15,-8 0 0,8 2 16,6 2-16,-7 1 0,-3-1 16,0-1-16,1 0 0,-2-2 15,-4-2-15,5 2 0,2 2 16,-7 1-16,-5-1 0,10 0 15,5 0-15,-4 0 0,-2 0 0,3 1 16,2-1-16,-3 1 16,-3 0-16,5-2 0,4-1 15,-8-2-15,-5 1 0,9 2 0,6 2 16,-6-2-16,-3 0 0,6 0 16,3 0-16,-3 1 0,-4 1 15,4-1-15,4 0 0,-8-1 16,-3-1-16,2 3 0,2 0 15,0 2-15,-1 1 0,1-2 16,1-2-16,-6-1 0,-4 0 0,11 0 16,6 0-16,-7 1 0,-3 0 15,0 1-15,0-1 16,-1 2-16,-2-1 0,2 0 0,0 0 16,-5 2-16,-2 3 0,9-4 15,6-3-15,-9 2 0,-7 1 0,4-4 16,1-2-16,-4 2 15,-6 1-15,8 0 0,4 0 16,-3 1-16,1 1 0,0-1 16,1 0-16,0-2 0,-1 0 0,8-1 15,6 0-15,-5 3 0,0 2 16,-1-2-16,1-1 16,9-1-16,7 0 0,-8 0 15,-5 1-15,4 0 0,4 0 16,-8 1-16,-4 1 0,7-1 15,5 0-15,-5 0 0,-4-1 16,9 1-16,4 0 0,-2-1 16,-2 1-16,2-2 0,3 0 15,-6 2-15,-4 1 0,9-2 0,5 1 16,-7-1-16,-6 2 0,9 0 16,5 1-16,-5-3 0,-2 0 15,6-1-15,6-2 16,-5 2-16,-4 0 0,6 2 0,5 1 15,-7 1-15,-5 0 0,7-3 16,6-3-16,-9 2 0,-5 1 0,4 1 16,4 0-16,-5-1 15,-2-1-15,11 1 0,8 1 16,-16-1-16,-10 1 0,8 0 16,5 0-16,-9 3 0,-4 2 0,7-6 15,5-2-15,-6-1 0,-5 1 16,5-2-16,2 1 0,-6 2 15,-6 2-15,6-1 0,5 0 16,-5-1-16,-5-1 0,4 1 16,5 0-16,-7-3 0,-4-2 15,6-1-15,2 0 0,-5 0 16,-3 2-16,5 2 0,1 1 16,-5-2-16,-3 0 0,5 4 15,4 3-15,-5-4 0,-4-4 0,5 0 16,4-1-16,-9 2 0,-5 1 15,8 2-15,5 3 16,-9-4-16,-3-2 0,5-1 0,6 0 16,-8 3-16,-2 1 0,0 0 15,3 0-15,1-3 0,-1-1 16,9 4-16,5 3 0,-7-1 16,-4-2-16,-3-2 0,-2-1 15,-7-2-15,-5-2 0,8 1 16,6 2-16,-8-1 0,-6 0 0,6 3 15,6 1-15,-3 2 16,0 1-16,-2-2 0,0-2 16,0 2-16,0 2 15,-10-1-15,-7 0 0,0-1 16,2 0-16,-5 0 0,-2 0 16,-6 2-16,-2 2 0,-7-1 15,-1-1-15,-11-2 0,1 0 16,-3 1-16,-1 1 0,-2-1 15,-3 0-15,1-1 0,2 1 0,-2 0 16</inkml:trace>
  <inkml:trace contextRef="#ctx0" brushRef="#br0" timeOffset="355907.848">2454 16776 0,'0'0'0,"0"0"16,0 0-16,0 0 0,24 4 15,-24-4-15,26 0 0,-26 0 16,28-2-16,-9 2 0,3 1 16,0-1-16,3-1 0,4 0 15,3-1-15,10 1 0,-1 0 0,5 0 16,2-1-16,10 1 0,-3 1 16,12 0-16,2 0 15,-5 0-15,-2-1 0,12 0 0,2 0 16,-4 2-16,-6 1 0,14-2 15,1 1-15,-8 1 0,-4 0 16,37 1-16,-3-1 0,-16-3 16,-7 0-16,6 0 0,4-1 15,-7 2-15,-3-1 0,1 1 16,5-1-16,-4-2 0,-3-1 0,6 1 16,8 2-16,-8-2 0,-7 0 15,11 0-15,6 2 16,-12 2-16,-5 3 0,15-1 0,10 0 15,8-7-15,5-5 16,-17 3-16,-16 2 0,13 1 16,9 0-16,-12 1 0,-7 1 0,8 2 15,9 1-15,-11-3 0,-3-1 16,11-1-16,8 0 16,-13 0-16,-9 0 0,4 2 0,5 2 15,-10-1-15,-5 1 0,4-2 16,2 0-16,-11-1 0,-8-1 15,-5 2-15,-5 0 16,-9 1-16,-6 1 0,-11-2 0,-5 0 16,-10 1-16,-11-1 0,-18-5 15,-14-2-15,9 2 0,4 2 0,6 1 16</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6-01-14T08:30:27.139"/>
    </inkml:context>
    <inkml:brush xml:id="br0">
      <inkml:brushProperty name="width" value="0.05292" units="cm"/>
      <inkml:brushProperty name="height" value="0.05292" units="cm"/>
      <inkml:brushProperty name="color" value="#FF0000"/>
    </inkml:brush>
  </inkml:definitions>
  <inkml:trace contextRef="#ctx0" brushRef="#br0">10126 2181 0,'0'0'0,"0"0"16,0 0-16,0 0 0,0 0 0,0 0 15,0 0-15,-21 15 16,21-15-16,-22 12 0,22-12 15,-36 18-15,15-6 0,-6 5 16,-5 2-16,-1 0 0,-1 0 0,-18 12 16,-17 13-16,6-6 0,5-1 15,-12 8-15,3 2 16,-2-1-16,11-6 0,-3 4 0,8-4 16,9-7-16,8-2 0,7-9 15,4-7-15,7-3 0,5-4 0,4-3 16,4 0-16,1-7 0,1-2 15,5-4-15,4-3 16,-3 4-16,-1 1 0,1 2 0</inkml:trace>
  <inkml:trace contextRef="#ctx0" brushRef="#br0" timeOffset="332.7291">9332 2322 0,'0'0'0,"0"0"16,0 0-16,21 5 0,-21-5 0,20 5 16,-20-5-16,30 14 0,-15-5 15,3 3-15,2 0 0,2 3 16,-1 0-16,13 6 0,6 1 16,-3-1-16,3-2 0,13 4 15,3 1-15,-2-1 0,-3 0 16,8 1-16,1-3 0,-7-3 15,-4 0-15,5 0 0,-3 0 16,-8-4-16,-6-2 0,-1-1 16,-3 0-16,-7-2 0,-4-2 0,-5-2 15,-4-3-15,-3-1 0,-2 0 16,-5-1-16,-3 0 0,0 0 16,0 0-16,-5 0 0,-5-1 15,-3-1-15,-1-1 0,3 0 16,2 1-16,2 0 0</inkml:trace>
  <inkml:trace contextRef="#ctx0" brushRef="#br0" timeOffset="3000.1856">3646 4059 0,'0'0'0,"0"0"0,0 0 0,0 0 16,0 0-16,0 0 0,0 0 16,33 0-16,-33 0 0,0 0 15,29 0-15,-29 0 0,25 0 0,-9 0 16,4 0-16,1 0 15,-2-1-15,6 1 0,2-1 16,7 1-16,0 1 0,4-1 16,2 1-16,0-1 0,-2 0 0,11-2 15,3 0-15,-2-1 0,-2 2 16,12-1-16,1-1 0,-3 0 16,-8 2-16,17 0 0,-1 0 15,-6 0-15,-3 0 0,13 0 16,5 1-16,-10-2 0,-6 1 0,32-1 15,-1 1-15,-31-1 16,-5 0-16,32-1 0,-1 2 16,-14-1-16,-8 1 0,8-2 15,5-1-15,-10 2 0,-5 2 0,5-1 16,4 1-16,-5 0 0,-2 0 0,7 0 16,7-1-16,-9-2 15,-8-1-15,8 3 0,6 0 16,-10 2-16,-4 0 0,7 2 15,8-2-15,-10 0 0,-7-1 0,8-2 16,5-2-16,-7 2 0,-5 0 16,8 2-16,4 2 15,-10-3-15,-5-1 0,9-2 16,7 0-16,-10-2 0,-7 2 0,9 1 16,5 1-16,-7 0 0,-7 0 0,6 3 15,4 1-15,-8-1 16,-6-2-16,5 0 0,3 0 15,-6 2-15,-3 0 0,4 4 0,3-1 16,-6-4-16,-5-1 0,5 0 16,4 0-16,-6 1 0,-4 1 15,2 1-15,2 1 0,-5 1 16,-2-1-16,0-2 0,2-2 16,-9-1-16,-6-2 0,0 3 15,2 2-15,-5 2 0,-5-2 16,0-3-16,1-4 0,-8 2 15,-2 1-15,-8 1 0,2-1 16,-1 0-16,1-1 0,-4-2 16,-3 0-16,1-1 0,1-1 0,0-2 15,-1-3-15,0-1 0,-1 0 16,-1-4-16,0-1 0,0 4 16,-2 2-16,2-7 0,1-4 15,0 1-15,0 0 0,0 0 16,-2-1-16,2-1 0,0 0 0,1-7 15,0 0-15,0 1 0,0 0 16,0-1-16,0-1 16,0 5-16,-1 4 0,0-2 15,-1-3-15,0 3 0,1 3 0,-2 0 16,-1 0-16,0 5 16,-1 2-16,0 0 0,-5-2 15,1 4-15,0 2 0,-1-1 16,0 2-16,-3 2 0,2 3 0,-6-2 15,-2 0-15,-2 2 0,0 2 16,-4 2-16,0-1 0,-1 2 16,-2 1-16,-3 0 0,-2 0 15,-3 0-15,-2 0 0,-3-1 16,0 1-16,-9 1 0,1 0 0,0-1 16,-2 2-16,-1-2 15,0 0-15,-9 0 0,-1-3 16,4 0-16,1 0 0,-1-2 0,-3 1 15,-5 0-15,4-1 0,0 0 16,-4 0-16,5-1 0,1 0 16,-9-1-16,-1-1 0,-15 0 15,9 2-15,1-4 0,2-3 16,4 1-16,4 2 0,-3 1 16,-3 2-16,4 0 0,2 1 0,0 0 15,0 1-15,-4 1 0,-1 2 16,-4-1-16,-1 0 0,5-1 15,3 2-15,2 1 0,2 0 16,2-2-16,0 2 0,-1-3 16,1-2-16,-2 0 0,-1 2 15,3 2-15,2 1 0,1 1 16,3 0-16,-2-3 0,-3 1 16,5 0-16,5 2 0,-4 0 15,-4 2-15,2 0 0,0 0 0,2-4 16,0-1-16,3 1 0,1 0 15,-1 4-15,-2 3 0,2-3 16,0-4-16,4-1 0,-1 0 16,-1 1-16,-3 2 0,0 0 15,0 1-15,2 3 0,2 3 0,1-6 16,4-1-16,-1-2 16,1-2-16,-5 7 0,1 2 15,6-1-15,4 1 0,1-1 16,0-1-16,1 1 0,-1 1 0,4-1 15,4 2-15,10-3 0,2 1 16,-6 2-16,-2 1 0,3 3 16,2 2-16,0-1 0,0 1 15,0 0-15,3-2 0,-2 2 16,-1 0-16,3-1 0,3 0 16,1 0-16,2 2 0,0 4 0,1 1 15,0 2-15,1 0 0,3 4 16,-2-1-16,1 4 0,-2 2 15,0-1-15,2 1 0,-2 1 16,3 1-16,0 1 0,1-2 16,-3 3-16,1 2 0,0-2 15,-3 0-15,2-3 0,1-1 16,-1-1-16,2-3 0,1 1 16,1 1-16,1-6 0,1-3 15,-3-2-15,4 0 0,-2-1 0,2-1 16,0-2-16,0 1 15,2-1-15,-1 1 0,2-2 0,0-3 16,-2-1-16,1-1 0,-2-2 16</inkml:trace>
  <inkml:trace contextRef="#ctx0" brushRef="#br0" timeOffset="6550.5197">7978 5167 0,'0'0'0,"0"0"0,0 0 15,0 0-15,0 0 0,28-6 16,-28 6-16,28 0 0,-13 2 15,6-1-15,4 3 0,1-3 16,-1 0-16,9 2 0,0-1 16,3 1-16,1-1 0,12 2 15,2 0-15,1 0 0,1 0 0,1 0 16,2 2-16,10-2 0,1 0 16,10-1-16,0 3 0,-1-3 15,1-1-15,10 0 0,-2-1 16,-1 0-16,-2-1 0,44 0 15,-9 0-15,-9 0 0,-6 0 16,0 2-16,1 0 0,-4-1 16,-1-1-16,1-1 0,2-3 15,-2 7-15,-2 3 0,3-4 0,3 0 16,-4 0-16,-2 0 0,4 1 16,1-1-16,4 0 0,1 0 15,0 3-15,0 0 0,-2-3 16,-2-4-16,7 4 0,5-1 15,-6 2-15,-3 1 0,1-4 16,0-1-16,1 1 0,1 2 0,3 0 16,5-4-16,-4 4 15,-4-1-15,3 0 0,2 1 16,-5 0-16,-2 0 0,3-2 0,2 0 16,2 0-16,-1 2 0,4-5 15,1-1-15,-5 1 0,-4 1 16,3 1-16,-1 0 0,-3 1 15,-1-1-15,3 1 0,2 0 16,-4 2-16,-2 2 16,1-3-16,0-2 0,-2 1 0,-1 2 0,-1-2 15,-1 0-15,-4-3 0,-3-3 16,5 3-16,1 2 0,-3 0 16,-2-1-16,3 0 0,1-1 15,-3 0-15,-1 2 0,1-1 16,2 1-16,-6 1 0,-1 0 15,1-2-15,0 0 0,5-1 16,1 1-16,-1 0 0,-1 0 16,-6-2-16,-5 0 0,7 0 15,4 2-15,-5 1 0,-1 0 0,-2 0 16,2 1-16,-3-3 0,-2-1 16,4 3-16,1 3 0,-1-3 15,-2-4-15,-2 2 0,0 2 16,-4-1-16,-3 0 0,4-1 15,2-1-15,-3 2 0,-2 0 16,1 0-16,-1 2 0,-1-2 16,-3-1-16,2 0 0,2-2 15,-5 7-15,-2 6 0,1-6 0,1-3 16,-1-4-16,0-1 0,2 1 16,1 3-16,-5-2 0,-4-1 15,3 5-15,1 2 0,-3-4 16,0-1-16,2 0 0,1-1 15,-1 1-15,-1-2 0,2 4 16,2 2-16,-3 2 0,-2 1 0,2-3 16,3 1-16,-5-5 0,-4-1 15,4 0-15,3 1 0,-1-3 16,0-1-16,-2 5 16,1 4-16,-2-1 0,-2-2 0,2 2 15,0 1-15,0 1 0,-1 1 16,1-4-16,2-1 0,-4-5 15,-2-1-15,-2 2 0,-2 1 16,-1 2-16,2 4 0,-4 0 16,-1 3-16,-2 0 0,-1-1 0,1-6 15,1-5-15,-2 1 0,0 1 16,-2 2-16,-1 3 0,-1 0 16,1 0-16,0-2 0,-2-2 15,-3 2-15,-4 0 0,3 1 16,2-1-16,-2 2 0,-1-1 15,3 1-15,0-1 0,-3 1 16,-2-1-16,0 3 0,1 1 16,-2-3-16,-1-2 0,-2 0 15,2 1-15,-5-1 0,-2 1 0,2-1 16,3 0-16,-16 4 16,2-1-16,3-5 0,0-2 0,-1 3 15,-3 3-15,-1 1 0,0 0 16,-6 0-16,-1 2 0,-3-2 15,-2-1-15,0-1 0,-1 0 0,-4 1 16,1 0-16,-2 0 16,-1 0-16,-3 0 0,2-2 15,-2 2-15,0 0 0,-3 3 0,-1-4 16,-4-1-16,-4 2 0,2 0 16,1 0-16,1 0 0</inkml:trace>
  <inkml:trace contextRef="#ctx0" brushRef="#br0" timeOffset="33351.1088">23239 4013 0,'0'0'0,"0"0"16,0 0 0,-26 22-16,11-2 15,-5 10 1,-3 8-16,1 12 16,1 11-1,4 8-15,4 6 16,9 24-1,9-1-15,17 12 16,14-7 0,12-18-16,11-15 15,17-14 1,3-23-16,0-31 16,0-22-1,-7-33-15,-4-23 16,-10-18-1,-7-16-15,-6-15 16,-11 3 0,-19 5-1,-19 19-15,-37 32 16,-27 22 0,-36 43-16,-23 31 15,35-8 1,26-7-16,19-3 15</inkml:trace>
  <inkml:trace contextRef="#ctx0" brushRef="#br0" timeOffset="33851.0864">23414 5045 0,'0'0'16,"0"0"-16,-16 18 15,-2 0 1,-6 5-16,-6 5 16,-7 7-1,3-2-15,2 3 16,7-9 0,4-7-16,-1 2 15,3-3 1,3-3-16</inkml:trace>
  <inkml:trace contextRef="#ctx0" brushRef="#br0" timeOffset="34252.0928">22963 5523 0,'0'0'15,"-14"8"-15,-10 5 16,-12 7 0,-9 8-16,-3 3 15,-3 2 1,-8 5-16,8-1 15,7-7 1,6-3-16,7-5 16</inkml:trace>
  <inkml:trace contextRef="#ctx0" brushRef="#br0" timeOffset="34433.9842">23101 5640 0,'0'0'15,"19"1"-15,8 0 16,4-1 0,3 1-16,5 1 15,-7-1 1,-5 0-16,-3-1 16,-5 1-1</inkml:trace>
  <inkml:trace contextRef="#ctx0" brushRef="#br0" timeOffset="34667.1036">22862 5856 0,'0'0'0,"0"0"16,-6 25 0,1 2-16,-3 7 15,-1 1 1,-1 2-16,3-4 15,0-2 1,2-6-16,3-3 16,0-4-1,0-2-15,1-1 16</inkml:trace>
  <inkml:trace contextRef="#ctx0" brushRef="#br0" timeOffset="34884.1952">23050 5833 0,'0'0'16,"0"0"-16,0 24 16,-3 3-1,-3 10-15,1 7 16,-1 6-16,2-1 16,0-2-1,0-4-15,1-3 16,-1-1-1,-1-10-15,2-3 16,0-6 0,0-3-16</inkml:trace>
  <inkml:trace contextRef="#ctx0" brushRef="#br0" timeOffset="35217.4999">23726 5122 0,'0'0'0,"15"2"16,8 2-1,7 3-15,10 2 16,5 3 0,5 2-16,11 3 15,-4 0 1,-10 0-16,-6 1 16,-7-2-1,-5-4-15,-5-1 16</inkml:trace>
  <inkml:trace contextRef="#ctx0" brushRef="#br0" timeOffset="35470.179">23962 5612 0,'0'0'16,"23"0"-16,12-2 16,15 0-1,4 0-15,-5-2 16,-5 2 0,-10 1-16,-18 3 15,-2 0 1,-3-1-16,-3 1 15</inkml:trace>
  <inkml:trace contextRef="#ctx0" brushRef="#br0" timeOffset="35652.7605">23920 5784 0,'0'0'15,"0"0"-15,0 0 16,-1 33-1,1-16-15,-1 0 16,0-1 0,0-2-16,0 0 15,-1-4 1</inkml:trace>
  <inkml:trace contextRef="#ctx0" brushRef="#br0" timeOffset="35883.7695">24066 5781 0,'0'0'0,"12"-2"16,4 1 0,3 2-16,1 2 15,-2 0-15,-3 1 16,-8 3 0,-7 3-16,-11 2 15,-10 3 1,-8 4-16,-7 4 15,4-2 1,4-3-16,4-3 16</inkml:trace>
  <inkml:trace contextRef="#ctx0" brushRef="#br0" timeOffset="36103.8804">23675 6102 0,'0'0'15,"5"11"1,-1 5-16,3 7 16,0 2-1,1 1-15,1-2 16,-1-2 0,-2-5-16,-2-4 15,-3-4-15,-1-2 16,0 0-1,0-1-15</inkml:trace>
  <inkml:trace contextRef="#ctx0" brushRef="#br0" timeOffset="36400.4665">23876 6074 0,'0'0'16,"21"-3"-16,12 0 16,11-1-1,10-1-15,18 2 16,1 3-1,-8 3-15,-7 2 16,-3 5 0,-15 4-16,-21 5 15,-17 4 1,-17 4-16,-13 4 16,-10-2-1,-5 0-15,1-3 16,2-6-1,0-5-15,1-8 16,7 0 0,7-2-16,4 0 15</inkml:trace>
  <inkml:trace contextRef="#ctx0" brushRef="#br0" timeOffset="36585.0469">23792 6261 0,'0'0'0,"0"0"16,0 0-16,43-5 15,-11 1 1,6-2 0,6 1-16,-2 0 15,-2 0-15,-8 1 16,-6 2 0,-4 0-16,-2 1 15,-3 0 1</inkml:trace>
  <inkml:trace contextRef="#ctx0" brushRef="#br0" timeOffset="36934.516">24059 6116 0,'0'0'0,"0"0"16,0 0-16,0 0 16,-8 25-1,8-25-15,-12 34 16,4-14-1,1 2 1,-3-1-16,-2 1 16,1-4-16,2-3 15,-2 0 1,-1-1 0,4-2-16,4-4 15,9-3-15,8-4 16,9-1-1,9-1-15,2-3 16,4 0 0,-3 0-16,-1-2 15,-4 0 1,-4 2-16,-3 1 16</inkml:trace>
  <inkml:trace contextRef="#ctx0" brushRef="#br0" timeOffset="37191.3736">24697 5842 0,'0'0'0,"0"0"16,0 0-16,0 0 15,4 27 1,-4-27-16,-6 35 15,3-14 1,0-2-16,-1 1 16,0-2-1,3-4-15,1-5 16,0-1 0,0 0-16,0-2 15</inkml:trace>
  <inkml:trace contextRef="#ctx0" brushRef="#br0" timeOffset="37551.0325">24994 5610 0,'0'0'0,"0"0"15,0 0 1,0 0-16,0 0 16,-9 38-1,1-10-15,2 5 16,0 5-1,2 4-15,1 1 16,-1 4 0,1 0-16,-3-1 15,0 2 1,-3 7 0,-1-5-16,0-7 15,0-6-15,2-6 16,3-4-1,-3-12-15,-1-9 16,-7-15 0,-7-14-16,4 5 15,2 2 1,4 3-16</inkml:trace>
  <inkml:trace contextRef="#ctx0" brushRef="#br0" timeOffset="50734.1147">21534 4007 0,'0'0'0,"0"0"16,-10 22-16,1 5 16,-5 10-1,0 12-15,-3 10 16,0 13-1,-3 11-15,-5 34 16,-1 8 0,-4 32-1,3 2-15,0 28 16,5-7-16,3 15 16,4-13-1,4 1-15,6-22 16,6-24-1,4-19-15,21 14 16,10-32 0,17-28-16,12-17 15,-7-27 1,15-5-16,11-7 16,14-2-1,13-2-15,10-3 16,12-4-1,9-3-15,79-2 16,-9-1 0,0 0-16,-1-1 15,-4 2-15,-1 0 16,1 2 0,3 2-16,-5 0 15,-3 3 1,-8-3-16,-6-2 15,-7-2 1,-7-1-16,-16-1 16,-13 1-1,-14-6-15,-12-3 16,-12-13-16,-9-7 16,-13-20-1,-11-12-15,-12-14 16,-10-8-1,-11-21-15,-8-14 16,-8-16 0,-5-12-16,0-4 15,-1-5 1,1-2-16,2-3 16,2 1-1,1 0-15,2 7 16,0 5-1,5 11-15,2 9 16,-7 18 0,-6 12-16,-14 18 15,-9 11 1,-18 15 0,-13 12-16,-16 17 15,-11 9 1,-13 6-16,-8 3 15,-10 8-15,-6 7 16,0-4 0,0 0-16,-1-4 15,0-4 1,-9 0-16,-4 0 16,-8-2-1,-7 1-15,-12-5 16,-9-4-1,-9 4-15,-4 2 16,-7-5 0,-4-5-16,-6 2 15,-3 2-15,-3 7 16,-1 6 0,2 0-16,2 0 15,6 3 1,4 4-16,3 4 15,4 2-15,2 3 16,4 2 0,8 1-16,8 1 15,23-4 1,17-3-16,24-3 16,17-1-16,2 10 15,4 6 1,17-6-16,11-5 15,9-6 1</inkml:trace>
  <inkml:trace contextRef="#ctx0" brushRef="#br0" timeOffset="119702.6965">23486 4875 0,'0'0'0,"0"0"16,0 0-16,0 0 0,0 0 0,0 0 15,0 0-15,0 0 16,0 0-16,-20 16 0,20-16 15,0 0-15,-23 8 0,23-8 16,-25 6-16,12-3 0,0 2 0,-5 1 16,-3 3-16,-2-2 0,-2 1 15,-7 4-15,-6 0 0,-11 7 16,-2 0-16,-17 8 0,-4 2 16,3 1-16,0-1 0,-13 8 15,-13 8-15,10-4 0,8-1 16,-10 7-16,3 2 0,-18 14 15,20-7-15,6-5 0,5-2 16,12-11-16,7-5 0,3-2 16,4 0-16,11-7 0,9-4 0,8-5 15,6-4-15,3-9 16,4-3-16,2-1 0,1-1 0,1 3 16,0 0-16,1 3 0,-1-3 15,1 3-15,-1-3 0,0 0 16</inkml:trace>
  <inkml:trace contextRef="#ctx0" brushRef="#br0" timeOffset="120086.2576">19867 5829 0,'0'0'0,"0"0"16,0 0-16,0 0 0,0 0 0,25 3 16,-25-3-16,22 9 0,-22-9 15,32 15-15,-12-5 0,-1 0 16,2 1-16,1 2 0,2 2 16,3 2-16,0-1 0,-5 0 15,-3-1-15,-3-1 0,-4-2 16,-1-1-16,-2-3 0,-1 0 0</inkml:trace>
  <inkml:trace contextRef="#ctx0" brushRef="#br0" timeOffset="120255.9876">19703 6225 0,'0'0'0,"0"0"0,0 0 0,28 2 16,-28-2-16,33-2 0,-10 2 15,2 0-15,3 0 0,8 1 16,2 0-16,-4-1 0,-2 1 0,1-1 16,-7 1-16,-4-1 0</inkml:trace>
  <inkml:trace contextRef="#ctx0" brushRef="#br0" timeOffset="120419.3592">19763 6466 0,'0'0'0,"0"0"0,0 0 16,0 0-16,0 0 0,33-9 16,-33 9-16,43-13 0,-16 4 0,4-2 15,3-2-15,2-1 0,0-2 16,5-1-16,-7 2 0,-5 3 16</inkml:trace>
  <inkml:trace contextRef="#ctx0" brushRef="#br0" timeOffset="120636.2279">20354 5823 0,'0'0'0,"0"0"0,0 0 16,28-6-16,-13 3 0,4 1 15,7-1-15,8-2 0,2 2 16,2 1-16,0 2 0,4 0 15,-3 0-15,-4 1 0,-2 1 16,-7 2-16,-8 2 0,-2-1 16,-3-1-16,-3-1 0</inkml:trace>
  <inkml:trace contextRef="#ctx0" brushRef="#br0" timeOffset="120804.6157">20251 6090 0,'0'0'15,"0"0"-15,0 0 0,30-2 16,-30 2-16,44-7 0,-12 3 16,1-2-16,1 1 0,12-2 0,3 1 15,6-2-15,-3 1 0,-5-1 16,-3 2-16,-2-2 0,-9 1 16,-6 1-16,-7 2 0,-5 0 0</inkml:trace>
  <inkml:trace contextRef="#ctx0" brushRef="#br0" timeOffset="121219.5103">20592 5918 0,'0'0'0,"0"0"0,0 0 0,0 0 16,1 27-16,-1-27 0,-1 33 15,1-33-15,-4 40 0,1-16 16,0 4-16,-2 1 0,1 0 0,-3 7 15,-1-2-15,0-4 16,0-2-16,-1 0 0,0-4 16,2-6-16,1-5 0,2-4 15,1-4-15,-1-2 0,1-3 0,4-8 16,5-6-16,2-2 0,3-2 16,3 1-16,1 1 0,2 2 15,1 3-15,4 0 0,0 3 16,-3 3-16,-2 3 0,-1 4 15,1 5-15,-3 2 0,-2 1 0,-3 5 16,-2 1-16,-4 2 0,-1 0 16,-3 0-16,-2-2 15,-3-2-15,1-2 0,-8 2 0,-5 0 16,-2-2-16,-2-2 0,-1-2 16,-1-1-16,2-4 0,1 0 0,-1-8 15,-1-4-15,5-2 16,2-3-16,4 3 0,2 1 15,3 3-15</inkml:trace>
  <inkml:trace contextRef="#ctx0" brushRef="#br0" timeOffset="121355.5236">21194 5772 0,'0'0'0,"0"0"15,0 0-15,0 0 0,14 17 0,-14-17 16,8 23-16,-5-10 15,-1 1-15,0-2 0,1-2 16,-1 0-16</inkml:trace>
  <inkml:trace contextRef="#ctx0" brushRef="#br0" timeOffset="121838.7548">20926 6059 0,'0'0'0,"0"0"16,0 0-16,0 0 0,0 0 0,24-3 15,-24 3-15,35-4 0,-14 2 16,2-2-16,3 1 16,-2 2-16,-1 0 0,6-2 0,-2-1 15,-1 1-15,-4 1 0,-5 1 16,-2 1-16,-6 3 0,-5 1 16,-6 1-16,-7 2 0,-4 2 15,-4 1-15,-5 3 0,-4 4 16,-3 0-16,-1 1 0,-4 8 15,1 4-15,5-4 0,5-1 0,3 3 16,6-3-16,5-3 0,5-1 16,9-7-16,9-4 15,1-4-15,4-4 0,6-4 0,6-3 16,-1-1-16,-2-1 0,6-5 16,-2-3-16,-5 2 0,-2-2 15,-4 1-15,-2-2 0,-3 1 16,-3 2-16,-3 0 0,-4-1 15,0 4-15,-2 2 0,-2 4 16,0 1-16,-2 3 0,3 0 0,-2 4 16,1 4-16,-1 1 0,0 2 15,3 4-15,1 4 16,1 0-16,-1-3 0,2 3 0,1-1 16,0-2-16,2-3 0,2 2 15,2-6-15,-2-3 0,-1-5 0,-3 1 16,-2-2-16,0 1 15</inkml:trace>
  <inkml:trace contextRef="#ctx0" brushRef="#br0" timeOffset="122136.1645">21519 6068 0,'0'0'0,"0"0"0,0 0 15,24-2-15,-11 0 0,4 1 16,3 0-16,1 1 0,1 1 15,6 2-15,2 0 0,-2 0 16,-4 2-16,-2 2 0,-2 1 16,-2 2-16,-3 1 0,-3 2 0,-2 2 15,-2 0-15,-3 0 0,-3 5 16,-2 2-16,-1-1 0,-1 0 16,-6 4-16,-3-1 0,-2-4 15,-1-2-15,-3-2 0,-1-3 16,0-2-16,3-1 0,-4-6 15,-2-3-15,2-3 0,1-1 16,3-5-16,2-5 0,1-6 0,1-4 16,1 4-16,2 4 0,1 2 15</inkml:trace>
  <inkml:trace contextRef="#ctx0" brushRef="#br0" timeOffset="122319.6915">21739 5900 0,'0'0'0,"0"0"0,0 0 0,0 0 16,0 0-16,0 0 0,7 27 15,-10-9-15,-3 4 0,-4 7 16,-3 7-16,-3 2 0,-3 2 0,-7 13 16,0-3-16,-5 6 0,1-6 15,-3-2-15,2-9 0,6-8 16,4-7-16,5-6 0,1-5 16,4-5-16,3-6 0,3 0 15,1 0-15,0-1 0</inkml:trace>
  <inkml:trace contextRef="#ctx0" brushRef="#br0" timeOffset="123086.3848">25886 4679 0,'0'0'0,"0"0"0,0 0 15,0 0-15,0 0 0,0 0 16,0 0-16,0 0 0,27 1 16,-27-1-16,26 3 0,-26-3 15,32 1-15,-11-1 0,4 0 16,1-2-16,2 1 0,14-1 15,5-2-15,0 2 0,-2 0 0,13-2 16,2-1-16,-6-1 16,-4 1-16,10 0 0,-2 3 15,-9-1-15,-7 1 16,-4 1-16,-1 1 0,-10 1 0,-5-1 16,-5 1-16,-5 1 0,-3 0 0,-4 0 15,-6 3-15,-4 0 0,2-1 16,0-2-16,1 0 0</inkml:trace>
  <inkml:trace contextRef="#ctx0" brushRef="#br0" timeOffset="123386.1263">26594 4552 0,'0'0'15,"0"0"-15,0 0 0,0 0 0,0 0 16,24-6-16,-24 6 0,25 1 15,-25-1-15,29 7 0,-12-2 16,2 1-16,1 0 0,1 0 16,1 1-16,0-2 0,-1 1 15,4 3-15,0 0 0,-4 0 0,-4 0 16,-2-2-16,-3-2 16,-5 2-16,-3 0 0,-6 4 0,-6 1 15,-5 0-15,-6 2 0,-5 1 16,-6 2-16,-4 1 0,-4 1 15,-6 6-15,1 1 0,6-3 16,2-5-16,2 0 0,8-3 16,5-4-16</inkml:trace>
  <inkml:trace contextRef="#ctx0" brushRef="#br0" timeOffset="124003.2336">27633 4377 0,'0'0'0,"0"0"15,0 0-15,0 0 0,0 0 0,0 0 16,0 0-16,0 0 0,-17 15 16,17-15-16,-30 18 15,10-7-15,-2 2 0,-2 1 16,-3 0-16,-6 4 0,33-18 0,-33 17 0,2-1 15,1 1-15,5-3 0,4-1 0,0 1 16,6-2-16,5-2 0,5-1 16,9-5-16,6 0 0,5-3 15,5-2 1,6-2-16,6 0 0,4 1 0,-4 0 0,-2 1 16,0-2-16,-3 1 0,-4 1 15,-2 2-15,-6 3 0,-8 0 16,-5 3-16,-9 1 0,-6 3 15,-6 2-15,-3 1 0,-6 3 16,-5 2-16,-5 0 0,-3 1 0,-7 6 16,2 3-16,3-7 0,2-2 15,2 1-15,7-4 0,9-4 16,7-2-16,8-4 0,7-2 16,7-6-16,6-3 0,14-3 15,10-2-15,5-1 0,3-4 16,7 0-16,3-3 0,-1 3 15,-1 2-15,4-1 0,-4 2 16,-9 3-16,-7 5 0,-8-1 0,-8 2 16,-4 0-16</inkml:trace>
  <inkml:trace contextRef="#ctx0" brushRef="#br0" timeOffset="124153.3352">27167 5109 0,'0'0'0,"0"0"0,0 0 15,0 0-15,0 0 0,36-19 16,-15 11-16,5-3 0,2-1 16,6-2-16,6-2 0,11-6 15,-2-1-15,1-2 0,-9 6 16,-8 3-16</inkml:trace>
  <inkml:trace contextRef="#ctx0" brushRef="#br0" timeOffset="124402.8847">27907 4532 0,'0'0'16,"0"0"-16,0 0 0,5 24 0,-5-24 16,3 29-16,-3-9 0,-1 5 15,-1 1-15,-1 6 0,-2 1 16,0 11-16,-1-1 0,0 9 15,0-4-15,2-7 0,1-5 16,0-8-16,1-4 0,0-5 0,1-3 16,-1-5-16,-1-5 0,2-1 15,0 0-15,0-2 0</inkml:trace>
  <inkml:trace contextRef="#ctx0" brushRef="#br0" timeOffset="124687.8068">27928 4550 0,'0'0'0,"0"0"0,18-7 16,-3 3-16,1 2 0,3 0 0,2-1 15,5 3-15,1 2 0,-1-1 16,2 1-16,-2 2 0,0-1 16,-3 7-16,-2 3 0,0 5 15,-4 1-15,-3 1 0,-3 2 16,-4 4-16,-1 3 0,-4 2 15,-2 3-15,-2-1 0,-3 2 0,0-2 16,-1 0-16,-4 1 0,-1-4 16,0-3-16,-1-3 15,0-4-15,-1-2 0,-1-5 0,-2-4 16,-2 0-16,-1-1 0,0-8 16,-1-4-16,4-1 0,2 1 15,3 2-15</inkml:trace>
  <inkml:trace contextRef="#ctx0" brushRef="#br0" timeOffset="124836.7871">27865 4761 0,'0'0'16,"0"0"-16,0 0 0,21-13 0,-21 13 15,28-9-15,-8 5 0,1 0 16,2 1-16,0-1 0,2 3 16,3-1-16,-1 2 0,-3 3 15,-3 0-15,-3 2 0,-4 3 0,-2-1 16,-2-2-16,-1 0 0</inkml:trace>
  <inkml:trace contextRef="#ctx0" brushRef="#br0" timeOffset="125023.6077">27837 4924 0,'0'0'0,"0"0"16,0 0-16,0 0 0,35-6 15,-35 6-15,40-5 0,-16 3 16,3 0-16,-1-1 0,1 2 15,6-2-15,0 2 0,-3 1 16,-3 2-16,-4 0 0,-3-1 0,-8 0 16,-6 1-16,-1 0 0,0-1 15,-2 0-15</inkml:trace>
  <inkml:trace contextRef="#ctx0" brushRef="#br0" timeOffset="125208.6361">27552 5136 0,'0'0'0,"0"0"0,0 0 16,0 0-16,0 0 0,38-4 16,-38 4-16,53-4 0,-19 0 0,7 1 15,4-2-15,16 0 0,2 0 16,14-2-16,-1-1 0,8 0 16,-7-1-16,2 0 0,-8-1 15,-16 0-15,-11-2 0,-11 4 16,-7 1-16,-8 3 0</inkml:trace>
  <inkml:trace contextRef="#ctx0" brushRef="#br0" timeOffset="125536.0533">28686 4514 0,'0'0'0,"0"0"16,0 0-16,0 0 0,0 0 0,9 33 16,-9-33-16,-1 41 15,-1-15-15,-3 10 0,0 7 16,-4 13-16,-1-2 0,-3 9 0,-1-2 16,2 0-16,2-8 0,3-9 15,1-5-15,1-6 0,-1-5 0,3-7 16,3-6-16,-1-5 15,0-4-15,7-11 0,5-6 16,0-2-16,1-4 0,5-10 16,4-7-16,-1-1 0,0 1 0,4-13 15,0-6-15,-5 12 0,-4 10 16,-3 5-16</inkml:trace>
  <inkml:trace contextRef="#ctx0" brushRef="#br0" timeOffset="125743.6294">28975 4536 0,'0'0'16,"0"0"-16,0 0 0,0 0 0,0 0 15,5 34-15,-5-34 16,4 32-16,-3-13 0,-1 1 0,0 2 16,0-1-16,0-2 0,0 4 15,1-3-15,0-2 0,0-4 16,1-3-16,2-3 0,-2-2 15,0-4-15,-2-2 0,2 4 16,-2-4-16</inkml:trace>
  <inkml:trace contextRef="#ctx0" brushRef="#br0" timeOffset="126119.7473">29022 4549 0,'0'0'0,"0"0"0,0 0 0,0 0 16,23-8-16,-23 8 0,25-6 15,-10 5-15,3-2 0,1 2 16,1 0-16,1-1 0,-1 1 16,6 0-16,-1 0 0,-3 1 15,-2 1-15,-2-1 0,-2 0 16,-3 1-16,-2 1 0,-2 1 0,-1 2 16,-4 0-16,-2 1 0,-4 3 15,-4 2-15,-2-1 0,-1 2 16,-9 6-16,-5 2 0,-1 1 15,0-1-15,-9 5 0,-3 0 16,4-4-16,4-2 0,4-2 16,3-4-16,3-2 0,4-1 0,3-3 15,3 0-15,2-2 16,3-1-16,7-1 0,7-2 16,2-1-16,2-2 0,5-2 0,3-2 15,1 0-15,2 1 0,5-2 16,-2 1-16,-1 0 0,-2 1 15,-3 1-15,-2 0 0,-4 0 16,-4 1-16,-2 0 0,-2 1 16,-2 0-16</inkml:trace>
  <inkml:trace contextRef="#ctx0" brushRef="#br0" timeOffset="126385.6533">29034 4993 0,'0'0'0,"0"0"0,0 0 15,-11 21-15,11-21 0,-14 23 0,3-6 16,-1-1-16,0-1 16,-3 2-16,-1 1 0,0-2 15,2 0-15,-2 3 0,0-2 0,3-3 16,2-2-16,1-1 0,0-2 15,2-2-15,2-3 0,2-1 16,2-2-16,2-1 0,-2 1 16,2-1-16</inkml:trace>
  <inkml:trace contextRef="#ctx0" brushRef="#br0" timeOffset="126602.3246">29295 5157 0,'0'0'0,"0"0"16,0 0-16,23 10 0,-23-10 0,24 10 15,-9-3-15,3 0 0,2 1 16,1 1-16,1-1 0,7 3 16,-2-1-16,1-2 0,-1 1 15,-1 0-15,-4-1 0,-1-1 16,-2 0-16,-1-1 0,-4-1 15,-1 1-15,-4-2 0,0 0 16</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2026/1/14</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2026/1/14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2026/1/14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2026/1/14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2026/1/14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2026/1/14</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2026/1/14</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2026/1/14</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2026/1/14</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2026/1/14</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2026/1/14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2026/1/14</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image" Target="../media/image1.emf"/><Relationship Id="rId4" Type="http://schemas.openxmlformats.org/officeDocument/2006/relationships/customXml" Target="../ink/ink1.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2.emf"/><Relationship Id="rId4" Type="http://schemas.openxmlformats.org/officeDocument/2006/relationships/customXml" Target="../ink/ink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image" Target="../media/image3.emf"/><Relationship Id="rId4" Type="http://schemas.openxmlformats.org/officeDocument/2006/relationships/customXml" Target="../ink/ink3.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image" Target="../media/image4.emf"/><Relationship Id="rId4" Type="http://schemas.openxmlformats.org/officeDocument/2006/relationships/customXml" Target="../ink/ink4.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image" Target="../media/image5.emf"/><Relationship Id="rId4" Type="http://schemas.openxmlformats.org/officeDocument/2006/relationships/customXml" Target="../ink/ink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t>《读后续写工具箱》二十六</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4035"/>
            <a:ext cx="10968990" cy="5715635"/>
          </a:xfrm>
          <a:ln>
            <a:solidFill>
              <a:schemeClr val="accent1"/>
            </a:solidFill>
          </a:ln>
        </p:spPr>
        <p:txBody>
          <a:bodyPr>
            <a:noAutofit/>
          </a:bodyPr>
          <a:lstStyle/>
          <a:p>
            <a:pPr marL="0" indent="0">
              <a:lnSpc>
                <a:spcPts val="2400"/>
              </a:lnSpc>
              <a:buNone/>
            </a:pPr>
            <a:r>
              <a:rPr lang="en-US" altLang="zh-CN" sz="2000">
                <a:solidFill>
                  <a:schemeClr val="tx1"/>
                </a:solidFill>
              </a:rPr>
              <a:t>2026.1.13</a:t>
            </a:r>
            <a:r>
              <a:rPr lang="zh-CN" altLang="en-US" sz="2000">
                <a:solidFill>
                  <a:schemeClr val="tx1"/>
                </a:solidFill>
              </a:rPr>
              <a:t>周二晚间任务（读熟并弄懂句子意思及单词拼写，上课检查）</a:t>
            </a:r>
          </a:p>
          <a:p>
            <a:pPr marL="0" indent="457200">
              <a:lnSpc>
                <a:spcPts val="2400"/>
              </a:lnSpc>
              <a:buNone/>
            </a:pPr>
            <a:r>
              <a:rPr lang="en-US" altLang="zh-CN" sz="2000">
                <a:solidFill>
                  <a:schemeClr val="tx1"/>
                </a:solidFill>
              </a:rPr>
              <a:t> </a:t>
            </a:r>
            <a:r>
              <a:rPr lang="zh-CN" altLang="en-US" sz="2000">
                <a:solidFill>
                  <a:schemeClr val="tx1"/>
                </a:solidFill>
              </a:rPr>
              <a:t>假设你是李华，你的美术老师带你去公园上了一节美术课，请你写一封信给</a:t>
            </a:r>
            <a:r>
              <a:rPr lang="en-US" altLang="zh-CN" sz="2000">
                <a:solidFill>
                  <a:schemeClr val="tx1"/>
                </a:solidFill>
              </a:rPr>
              <a:t>Chris, </a:t>
            </a:r>
            <a:r>
              <a:rPr lang="zh-CN" altLang="en-US" sz="2000">
                <a:solidFill>
                  <a:schemeClr val="tx1"/>
                </a:solidFill>
              </a:rPr>
              <a:t>内容包括：</a:t>
            </a:r>
          </a:p>
          <a:p>
            <a:pPr marL="0" indent="0">
              <a:lnSpc>
                <a:spcPts val="2400"/>
              </a:lnSpc>
              <a:buNone/>
            </a:pPr>
            <a:r>
              <a:rPr lang="en-US" altLang="zh-CN" sz="2000">
                <a:solidFill>
                  <a:schemeClr val="tx1"/>
                </a:solidFill>
              </a:rPr>
              <a:t>      1. </a:t>
            </a:r>
            <a:r>
              <a:rPr lang="zh-CN" altLang="en-US" sz="2000">
                <a:solidFill>
                  <a:schemeClr val="tx1"/>
                </a:solidFill>
              </a:rPr>
              <a:t>你完成的作品；</a:t>
            </a:r>
            <a:r>
              <a:rPr lang="en-US" altLang="zh-CN" sz="2000">
                <a:solidFill>
                  <a:schemeClr val="tx1"/>
                </a:solidFill>
              </a:rPr>
              <a:t>2. </a:t>
            </a:r>
            <a:r>
              <a:rPr lang="zh-CN" altLang="en-US" sz="2000">
                <a:solidFill>
                  <a:schemeClr val="tx1"/>
                </a:solidFill>
              </a:rPr>
              <a:t>你的感想。</a:t>
            </a:r>
            <a:endParaRPr lang="en-US" altLang="zh-CN" sz="2000">
              <a:solidFill>
                <a:schemeClr val="tx1"/>
              </a:solidFill>
            </a:endParaRPr>
          </a:p>
          <a:p>
            <a:pPr marL="0" indent="457200" algn="just">
              <a:lnSpc>
                <a:spcPts val="2400"/>
              </a:lnSpc>
              <a:buNone/>
            </a:pPr>
            <a:r>
              <a:rPr lang="en-US" altLang="zh-CN" sz="2000">
                <a:solidFill>
                  <a:schemeClr val="tx1"/>
                </a:solidFill>
              </a:rPr>
              <a:t>I’m writing to share with you an unforgettable art class I had in the park last Friday. The sunset cast a golden glow on the trees, flowers, and the lovely lotus pond where ducks were swimming gracefully. Nearby, some elderly people were engaged in square dancing, their faces radiating joy and energy.</a:t>
            </a:r>
          </a:p>
          <a:p>
            <a:pPr marL="0" indent="457200" algn="just">
              <a:lnSpc>
                <a:spcPts val="2400"/>
              </a:lnSpc>
              <a:buNone/>
            </a:pPr>
            <a:r>
              <a:rPr lang="en-US" altLang="zh-CN" sz="2000">
                <a:solidFill>
                  <a:schemeClr val="tx1"/>
                </a:solidFill>
              </a:rPr>
              <a:t>This outdoor session was a delightful break from conventional classes, allowing me to dive into hands-on practice. How therapeutic it was to be surrounded by nature, breathing in the fresh air and feeling the mild breeze! It offered me a perfect escape from my demanding academic routine.</a:t>
            </a:r>
          </a:p>
          <a:p>
            <a:pPr marL="0" indent="457200" algn="just">
              <a:lnSpc>
                <a:spcPts val="2400"/>
              </a:lnSpc>
              <a:buNone/>
            </a:pPr>
            <a:r>
              <a:rPr lang="en-US" altLang="zh-CN" sz="2000">
                <a:solidFill>
                  <a:schemeClr val="tx1"/>
                </a:solidFill>
              </a:rPr>
              <a:t>I truly cherish this experience and would love to hear about any similar memories you might have. Looking forward to your stories!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607695"/>
            <a:ext cx="10968990" cy="5641975"/>
          </a:xfrm>
          <a:ln>
            <a:solidFill>
              <a:schemeClr val="accent1"/>
            </a:solidFill>
          </a:ln>
        </p:spPr>
        <p:txBody>
          <a:bodyPr>
            <a:normAutofit lnSpcReduction="10000"/>
          </a:bodyPr>
          <a:lstStyle/>
          <a:p>
            <a:pPr marL="0" indent="0">
              <a:buNone/>
            </a:pPr>
            <a:r>
              <a:rPr lang="en-US" altLang="zh-CN">
                <a:solidFill>
                  <a:schemeClr val="tx1"/>
                </a:solidFill>
              </a:rPr>
              <a:t>P</a:t>
            </a:r>
            <a:r>
              <a:rPr lang="en-US" altLang="zh-CN" baseline="-25000">
                <a:solidFill>
                  <a:schemeClr val="tx1"/>
                </a:solidFill>
              </a:rPr>
              <a:t>265</a:t>
            </a:r>
            <a:r>
              <a:rPr lang="en-US" altLang="zh-CN">
                <a:solidFill>
                  <a:schemeClr val="tx1"/>
                </a:solidFill>
              </a:rPr>
              <a:t> </a:t>
            </a:r>
            <a:r>
              <a:rPr lang="zh-CN" altLang="en-US">
                <a:solidFill>
                  <a:schemeClr val="tx1"/>
                </a:solidFill>
              </a:rPr>
              <a:t>第</a:t>
            </a:r>
            <a:r>
              <a:rPr lang="en-US" altLang="zh-CN">
                <a:solidFill>
                  <a:schemeClr val="tx1"/>
                </a:solidFill>
              </a:rPr>
              <a:t>20</a:t>
            </a:r>
            <a:r>
              <a:rPr lang="zh-CN" altLang="en-US">
                <a:solidFill>
                  <a:schemeClr val="tx1"/>
                </a:solidFill>
              </a:rPr>
              <a:t>章</a:t>
            </a:r>
            <a:r>
              <a:rPr lang="en-US" altLang="zh-CN">
                <a:solidFill>
                  <a:schemeClr val="tx1"/>
                </a:solidFill>
              </a:rPr>
              <a:t>  </a:t>
            </a:r>
            <a:r>
              <a:rPr lang="zh-CN" altLang="en-US">
                <a:solidFill>
                  <a:schemeClr val="tx1"/>
                </a:solidFill>
              </a:rPr>
              <a:t>校园场景特写</a:t>
            </a:r>
          </a:p>
          <a:p>
            <a:pPr marL="0" indent="0">
              <a:buNone/>
            </a:pPr>
            <a:r>
              <a:rPr lang="en-US" altLang="zh-CN">
                <a:solidFill>
                  <a:schemeClr val="tx1"/>
                </a:solidFill>
              </a:rPr>
              <a:t>20.1 </a:t>
            </a:r>
            <a:r>
              <a:rPr lang="zh-CN" altLang="en-US">
                <a:solidFill>
                  <a:schemeClr val="tx1"/>
                </a:solidFill>
              </a:rPr>
              <a:t>教学活动</a:t>
            </a:r>
          </a:p>
          <a:p>
            <a:pPr marL="0" indent="0">
              <a:buNone/>
            </a:pPr>
            <a:r>
              <a:rPr lang="en-US" altLang="zh-CN">
                <a:solidFill>
                  <a:schemeClr val="tx1"/>
                </a:solidFill>
              </a:rPr>
              <a:t>She immersed herself in the lecture, (feeling the depth of the topic wrap around her like a warm blanket.) </a:t>
            </a:r>
          </a:p>
          <a:p>
            <a:pPr marL="0" indent="0">
              <a:buNone/>
            </a:pPr>
            <a:r>
              <a:rPr lang="en-US" altLang="zh-CN">
                <a:solidFill>
                  <a:schemeClr val="tx1"/>
                </a:solidFill>
              </a:rPr>
              <a:t>immerse oneself in / be immersed in</a:t>
            </a:r>
            <a:r>
              <a:rPr lang="zh-CN" altLang="en-US">
                <a:solidFill>
                  <a:schemeClr val="tx1"/>
                </a:solidFill>
              </a:rPr>
              <a:t>沉浸在、全神贯注</a:t>
            </a:r>
          </a:p>
          <a:p>
            <a:pPr marL="0" indent="0">
              <a:buNone/>
            </a:pPr>
            <a:r>
              <a:rPr lang="zh-CN" altLang="en-US">
                <a:solidFill>
                  <a:schemeClr val="tx1"/>
                </a:solidFill>
              </a:rPr>
              <a:t>类似：</a:t>
            </a:r>
            <a:r>
              <a:rPr lang="en-US" altLang="zh-CN">
                <a:solidFill>
                  <a:schemeClr val="tx1"/>
                </a:solidFill>
              </a:rPr>
              <a:t>be lost in / lose myself in, be buried in / bury oneself in, apply onself to, be wrapped up in, be busy (occupied) with sth,, be busy (occupied) in doing sth., be employed in (doing) sth. </a:t>
            </a:r>
          </a:p>
          <a:p>
            <a:pPr marL="0" indent="0">
              <a:buNone/>
            </a:pPr>
            <a:r>
              <a:rPr lang="zh-CN" altLang="en-US">
                <a:solidFill>
                  <a:schemeClr val="tx1"/>
                </a:solidFill>
              </a:rPr>
              <a:t>翻译：</a:t>
            </a:r>
          </a:p>
          <a:p>
            <a:pPr marL="0" indent="0">
              <a:buNone/>
            </a:pPr>
            <a:r>
              <a:rPr lang="zh-CN" altLang="en-US">
                <a:solidFill>
                  <a:schemeClr val="tx1"/>
                </a:solidFill>
              </a:rPr>
              <a:t>（</a:t>
            </a:r>
            <a:r>
              <a:rPr lang="en-US" altLang="zh-CN">
                <a:solidFill>
                  <a:schemeClr val="tx1"/>
                </a:solidFill>
              </a:rPr>
              <a:t>2026</a:t>
            </a:r>
            <a:r>
              <a:rPr lang="zh-CN" altLang="en-US">
                <a:solidFill>
                  <a:schemeClr val="tx1"/>
                </a:solidFill>
              </a:rPr>
              <a:t>上海）初赛中，她全神贯注，不受其他选手的丝毫影响。决赛中，面对对手连珠炮似的提问，她镇定自若，一一应对，赢得了阵阵掌声。</a:t>
            </a:r>
          </a:p>
          <a:p>
            <a:pPr marL="0" indent="0">
              <a:buNone/>
            </a:pPr>
            <a:r>
              <a:rPr lang="en-US" altLang="zh-CN">
                <a:solidFill>
                  <a:schemeClr val="tx1"/>
                </a:solidFill>
              </a:rPr>
              <a:t>Immsered in the contest, she was unaffected by other opponents in the first round. In the final, facing her opponents’ shooting questions at her, she remained calm and responded to each one, which won rounds of applause.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43400" y="446760"/>
              <a:ext cx="10824840" cy="4736880"/>
            </p14:xfrm>
          </p:contentPart>
        </mc:Choice>
        <mc:Fallback>
          <p:pic>
            <p:nvPicPr>
              <p:cNvPr id="2" name="墨迹 1"/>
              <p:cNvPicPr/>
              <p:nvPr/>
            </p:nvPicPr>
            <p:blipFill>
              <a:blip r:embed="rId5"/>
              <a:stretch>
                <a:fillRect/>
              </a:stretch>
            </p:blipFill>
            <p:spPr>
              <a:xfrm>
                <a:off x="734040" y="437400"/>
                <a:ext cx="10843560" cy="47556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 calcmode="lin" valueType="num">
                                      <p:cBhvr additive="base">
                                        <p:cTn id="1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additive="base">
                                        <p:cTn id="2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195"/>
            <a:ext cx="10968990" cy="5705475"/>
          </a:xfrm>
          <a:ln>
            <a:solidFill>
              <a:schemeClr val="accent1"/>
            </a:solidFill>
          </a:ln>
        </p:spPr>
        <p:txBody>
          <a:bodyPr>
            <a:noAutofit/>
          </a:bodyPr>
          <a:lstStyle/>
          <a:p>
            <a:pPr marL="0" indent="0" algn="just">
              <a:lnSpc>
                <a:spcPts val="2400"/>
              </a:lnSpc>
              <a:spcAft>
                <a:spcPts val="0"/>
              </a:spcAft>
              <a:buNone/>
            </a:pPr>
            <a:r>
              <a:rPr lang="en-US" altLang="zh-CN" sz="2000">
                <a:solidFill>
                  <a:schemeClr val="tx1"/>
                </a:solidFill>
              </a:rPr>
              <a:t>The class engaged in a heated discussion, each student eager to defend their point of view. </a:t>
            </a:r>
          </a:p>
          <a:p>
            <a:pPr marL="0" indent="0" algn="just">
              <a:lnSpc>
                <a:spcPts val="2400"/>
              </a:lnSpc>
              <a:spcAft>
                <a:spcPts val="0"/>
              </a:spcAft>
              <a:buNone/>
            </a:pPr>
            <a:r>
              <a:rPr lang="en-US" altLang="zh-CN" sz="2000" b="1">
                <a:solidFill>
                  <a:schemeClr val="tx1"/>
                </a:solidFill>
                <a:effectLst>
                  <a:outerShdw blurRad="38100" dist="38100" dir="2700000" algn="tl">
                    <a:srgbClr val="000000">
                      <a:alpha val="43137"/>
                    </a:srgbClr>
                  </a:outerShdw>
                </a:effectLst>
              </a:rPr>
              <a:t>“</a:t>
            </a:r>
            <a:r>
              <a:rPr lang="zh-CN" altLang="en-US" sz="2000" b="1">
                <a:solidFill>
                  <a:schemeClr val="tx1"/>
                </a:solidFill>
                <a:effectLst>
                  <a:outerShdw blurRad="38100" dist="38100" dir="2700000" algn="tl">
                    <a:srgbClr val="000000">
                      <a:alpha val="43137"/>
                    </a:srgbClr>
                  </a:outerShdw>
                </a:effectLst>
              </a:rPr>
              <a:t>引发热议</a:t>
            </a:r>
            <a:r>
              <a:rPr lang="en-US" altLang="zh-CN" sz="2000" b="1">
                <a:solidFill>
                  <a:schemeClr val="tx1"/>
                </a:solidFill>
                <a:effectLst>
                  <a:outerShdw blurRad="38100" dist="38100" dir="2700000" algn="tl">
                    <a:srgbClr val="000000">
                      <a:alpha val="43137"/>
                    </a:srgbClr>
                  </a:outerShdw>
                </a:effectLst>
              </a:rPr>
              <a:t>”</a:t>
            </a:r>
            <a:r>
              <a:rPr lang="zh-CN" altLang="en-US" sz="2000" b="1">
                <a:solidFill>
                  <a:schemeClr val="tx1"/>
                </a:solidFill>
                <a:effectLst>
                  <a:outerShdw blurRad="38100" dist="38100" dir="2700000" algn="tl">
                    <a:srgbClr val="000000">
                      <a:alpha val="43137"/>
                    </a:srgbClr>
                  </a:outerShdw>
                </a:effectLst>
              </a:rPr>
              <a:t>英语咋说？</a:t>
            </a:r>
          </a:p>
          <a:p>
            <a:pPr marL="0" indent="0" algn="just">
              <a:lnSpc>
                <a:spcPts val="2400"/>
              </a:lnSpc>
              <a:spcAft>
                <a:spcPts val="0"/>
              </a:spcAft>
              <a:buNone/>
            </a:pPr>
            <a:r>
              <a:rPr lang="en-US" altLang="zh-CN" sz="2000" u="sng">
                <a:solidFill>
                  <a:schemeClr val="tx1"/>
                </a:solidFill>
              </a:rPr>
              <a:t>ignite / spark / trigger / arouse heated / lively / intense / fierce discussions </a:t>
            </a:r>
          </a:p>
          <a:p>
            <a:pPr marL="0" indent="0" algn="just">
              <a:lnSpc>
                <a:spcPts val="2400"/>
              </a:lnSpc>
              <a:spcAft>
                <a:spcPts val="0"/>
              </a:spcAft>
              <a:buNone/>
            </a:pPr>
            <a:r>
              <a:rPr lang="en-US" altLang="zh-CN" sz="2000">
                <a:solidFill>
                  <a:schemeClr val="tx1"/>
                </a:solidFill>
              </a:rPr>
              <a:t>In a flurry of motion ... (</a:t>
            </a:r>
            <a:r>
              <a:rPr lang="zh-CN" altLang="en-US" sz="2000">
                <a:solidFill>
                  <a:schemeClr val="tx1"/>
                </a:solidFill>
              </a:rPr>
              <a:t>这个句子略</a:t>
            </a:r>
            <a:r>
              <a:rPr lang="en-US" altLang="zh-CN" sz="2000">
                <a:solidFill>
                  <a:schemeClr val="tx1"/>
                </a:solidFill>
              </a:rPr>
              <a:t>) </a:t>
            </a:r>
          </a:p>
          <a:p>
            <a:pPr marL="0" indent="0" algn="just">
              <a:lnSpc>
                <a:spcPts val="2400"/>
              </a:lnSpc>
              <a:spcAft>
                <a:spcPts val="0"/>
              </a:spcAft>
              <a:buNone/>
            </a:pPr>
            <a:r>
              <a:rPr lang="en-US" altLang="zh-CN" sz="2000">
                <a:solidFill>
                  <a:schemeClr val="tx1"/>
                </a:solidFill>
              </a:rPr>
              <a:t>The tension before the exam was palpable, as students shuffled papers and quietly reviewed their notes. </a:t>
            </a:r>
          </a:p>
          <a:p>
            <a:pPr marL="0" indent="0" algn="just">
              <a:lnSpc>
                <a:spcPts val="2400"/>
              </a:lnSpc>
              <a:spcAft>
                <a:spcPts val="0"/>
              </a:spcAft>
              <a:buNone/>
            </a:pPr>
            <a:r>
              <a:rPr lang="zh-CN" altLang="en-US" sz="2000" b="1">
                <a:solidFill>
                  <a:schemeClr val="tx1"/>
                </a:solidFill>
                <a:effectLst>
                  <a:outerShdw blurRad="38100" dist="38100" dir="2700000" algn="tl">
                    <a:srgbClr val="000000">
                      <a:alpha val="43137"/>
                    </a:srgbClr>
                  </a:outerShdw>
                </a:effectLst>
              </a:rPr>
              <a:t>翻译：即将到来的期末考试让学生很紧张。谁能拔得头筹也充满了悬念。</a:t>
            </a:r>
          </a:p>
          <a:p>
            <a:pPr marL="0" indent="0" algn="just">
              <a:lnSpc>
                <a:spcPts val="2400"/>
              </a:lnSpc>
              <a:spcAft>
                <a:spcPts val="0"/>
              </a:spcAft>
              <a:buNone/>
            </a:pPr>
            <a:r>
              <a:rPr lang="en-US" altLang="zh-CN" sz="2000">
                <a:solidFill>
                  <a:schemeClr val="tx1"/>
                </a:solidFill>
              </a:rPr>
              <a:t>With the final exam looming, a palpable tension gripped the students, while the suspense lingered over who would come first.</a:t>
            </a:r>
          </a:p>
          <a:p>
            <a:pPr marL="0" indent="0" algn="just">
              <a:lnSpc>
                <a:spcPts val="2400"/>
              </a:lnSpc>
              <a:spcAft>
                <a:spcPts val="0"/>
              </a:spcAft>
              <a:buNone/>
            </a:pPr>
            <a:r>
              <a:rPr lang="zh-CN" altLang="en-US" sz="2000" b="1">
                <a:solidFill>
                  <a:schemeClr val="tx1"/>
                </a:solidFill>
                <a:effectLst>
                  <a:outerShdw blurRad="38100" dist="38100" dir="2700000" algn="tl">
                    <a:srgbClr val="000000">
                      <a:alpha val="43137"/>
                    </a:srgbClr>
                  </a:outerShdw>
                </a:effectLst>
              </a:rPr>
              <a:t>教室里的氛围紧张极了，连一根针掉到地上都很清晰，同学们都竖起耳朵等待老师宣布比赛结果。</a:t>
            </a:r>
          </a:p>
          <a:p>
            <a:pPr marL="0" indent="0" algn="just">
              <a:lnSpc>
                <a:spcPts val="2400"/>
              </a:lnSpc>
              <a:spcAft>
                <a:spcPts val="0"/>
              </a:spcAft>
              <a:buNone/>
            </a:pPr>
            <a:r>
              <a:rPr lang="en-US" altLang="zh-CN" sz="2000">
                <a:solidFill>
                  <a:schemeClr val="tx1"/>
                </a:solidFill>
              </a:rPr>
              <a:t>The tension in the classroom was so thick you could have heard a pin drop. All students pricked up their ears, awaiting the teacher’s announcement of the contest results.</a:t>
            </a:r>
          </a:p>
          <a:p>
            <a:pPr marL="0" indent="0" algn="just">
              <a:lnSpc>
                <a:spcPts val="2400"/>
              </a:lnSpc>
              <a:spcAft>
                <a:spcPts val="0"/>
              </a:spcAft>
              <a:buNone/>
            </a:pPr>
            <a:r>
              <a:rPr lang="en-US" altLang="zh-CN" sz="2000">
                <a:solidFill>
                  <a:schemeClr val="tx1"/>
                </a:solidFill>
              </a:rPr>
              <a:t>You could have heard a pin drop in the tense classroom as the students waited with bated breath for the teacher to announce the contest results.</a:t>
            </a:r>
          </a:p>
          <a:p>
            <a:pPr marL="0" indent="0" algn="just">
              <a:buNone/>
            </a:pPr>
            <a:endParaRPr lang="en-US" altLang="zh-CN" sz="2000">
              <a:solidFill>
                <a:schemeClr val="tx1"/>
              </a:solidFill>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28200" y="577800"/>
              <a:ext cx="11035440" cy="5621760"/>
            </p14:xfrm>
          </p:contentPart>
        </mc:Choice>
        <mc:Fallback>
          <p:pic>
            <p:nvPicPr>
              <p:cNvPr id="2" name="墨迹 1"/>
              <p:cNvPicPr/>
              <p:nvPr/>
            </p:nvPicPr>
            <p:blipFill>
              <a:blip r:embed="rId5"/>
              <a:stretch>
                <a:fillRect/>
              </a:stretch>
            </p:blipFill>
            <p:spPr>
              <a:xfrm>
                <a:off x="618840" y="568440"/>
                <a:ext cx="11054160" cy="56404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additive="base">
                                        <p:cTn id="4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 calcmode="lin" valueType="num">
                                      <p:cBhvr additive="base">
                                        <p:cTn id="4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3080"/>
            <a:ext cx="10968990" cy="5736590"/>
          </a:xfrm>
          <a:ln>
            <a:solidFill>
              <a:schemeClr val="accent1"/>
            </a:solidFill>
          </a:ln>
        </p:spPr>
        <p:txBody>
          <a:bodyPr/>
          <a:lstStyle/>
          <a:p>
            <a:pPr marL="0" indent="0">
              <a:buNone/>
            </a:pPr>
            <a:r>
              <a:rPr lang="en-US" altLang="zh-CN" sz="2000">
                <a:solidFill>
                  <a:schemeClr val="tx1"/>
                </a:solidFill>
              </a:rPr>
              <a:t>She nervously awaited the results ...(</a:t>
            </a:r>
            <a:r>
              <a:rPr lang="zh-CN" altLang="en-US" sz="2000">
                <a:solidFill>
                  <a:schemeClr val="tx1"/>
                </a:solidFill>
              </a:rPr>
              <a:t>略）</a:t>
            </a:r>
          </a:p>
          <a:p>
            <a:pPr marL="0" indent="0">
              <a:buNone/>
            </a:pPr>
            <a:r>
              <a:rPr lang="en-US" altLang="zh-CN" sz="2000" b="1">
                <a:solidFill>
                  <a:schemeClr val="tx1"/>
                </a:solidFill>
                <a:effectLst>
                  <a:outerShdw blurRad="38100" dist="38100" dir="2700000" algn="tl">
                    <a:srgbClr val="000000">
                      <a:alpha val="43137"/>
                    </a:srgbClr>
                  </a:outerShdw>
                </a:effectLst>
              </a:rPr>
              <a:t>He passed the final exam with flying colors, a wave of pride and relief flooding over him. </a:t>
            </a:r>
            <a:r>
              <a:rPr lang="zh-CN" altLang="en-US" sz="2000" b="1">
                <a:solidFill>
                  <a:schemeClr val="tx1"/>
                </a:solidFill>
                <a:effectLst>
                  <a:outerShdw blurRad="38100" dist="38100" dir="2700000" algn="tl">
                    <a:srgbClr val="000000">
                      <a:alpha val="43137"/>
                    </a:srgbClr>
                  </a:outerShdw>
                </a:effectLst>
              </a:rPr>
              <a:t>（这个句子可以背诵）</a:t>
            </a:r>
          </a:p>
          <a:p>
            <a:pPr marL="0" indent="0">
              <a:buNone/>
            </a:pPr>
            <a:r>
              <a:rPr lang="en-US" altLang="zh-CN" sz="2000" b="1">
                <a:solidFill>
                  <a:schemeClr val="tx1"/>
                </a:solidFill>
                <a:effectLst>
                  <a:outerShdw blurRad="38100" dist="38100" dir="2700000" algn="tl">
                    <a:srgbClr val="000000">
                      <a:alpha val="43137"/>
                    </a:srgbClr>
                  </a:outerShdw>
                </a:effectLst>
              </a:rPr>
              <a:t>He presented his research paper with confidence, each word flowing smoothly as he shared his discoveries. (</a:t>
            </a:r>
            <a:r>
              <a:rPr lang="zh-CN" altLang="en-US" sz="2000" b="1">
                <a:solidFill>
                  <a:schemeClr val="tx1"/>
                </a:solidFill>
                <a:effectLst>
                  <a:outerShdw blurRad="38100" dist="38100" dir="2700000" algn="tl">
                    <a:srgbClr val="000000">
                      <a:alpha val="43137"/>
                    </a:srgbClr>
                  </a:outerShdw>
                </a:effectLst>
              </a:rPr>
              <a:t>这个句子可以背诵）</a:t>
            </a:r>
          </a:p>
          <a:p>
            <a:pPr marL="0" indent="0">
              <a:buNone/>
            </a:pPr>
            <a:r>
              <a:rPr lang="en-US" altLang="zh-CN" sz="2000" b="1">
                <a:solidFill>
                  <a:schemeClr val="tx1"/>
                </a:solidFill>
                <a:effectLst>
                  <a:outerShdw blurRad="38100" dist="38100" dir="2700000" algn="tl">
                    <a:srgbClr val="000000">
                      <a:alpha val="43137"/>
                    </a:srgbClr>
                  </a:outerShdw>
                </a:effectLst>
              </a:rPr>
              <a:t>He asked a thought-provoking question that sparked a wave of discussion across the room. (</a:t>
            </a:r>
            <a:r>
              <a:rPr lang="zh-CN" altLang="en-US" sz="2000" b="1">
                <a:solidFill>
                  <a:schemeClr val="tx1"/>
                </a:solidFill>
                <a:effectLst>
                  <a:outerShdw blurRad="38100" dist="38100" dir="2700000" algn="tl">
                    <a:srgbClr val="000000">
                      <a:alpha val="43137"/>
                    </a:srgbClr>
                  </a:outerShdw>
                </a:effectLst>
              </a:rPr>
              <a:t>这个句子可以背诵）</a:t>
            </a:r>
          </a:p>
          <a:p>
            <a:pPr marL="0" indent="0">
              <a:buNone/>
            </a:pPr>
            <a:r>
              <a:rPr lang="zh-CN" altLang="en-US" sz="2000">
                <a:solidFill>
                  <a:schemeClr val="tx1"/>
                </a:solidFill>
              </a:rPr>
              <a:t>这个句子用</a:t>
            </a:r>
            <a:r>
              <a:rPr lang="en-US" altLang="zh-CN" sz="2000">
                <a:solidFill>
                  <a:schemeClr val="tx1"/>
                </a:solidFill>
              </a:rPr>
              <a:t>So</a:t>
            </a:r>
            <a:r>
              <a:rPr lang="zh-CN" altLang="en-US" sz="2000">
                <a:solidFill>
                  <a:schemeClr val="tx1"/>
                </a:solidFill>
              </a:rPr>
              <a:t>修饰形容词置于句首咋改装？用</a:t>
            </a:r>
            <a:r>
              <a:rPr lang="en-US" altLang="zh-CN" sz="2000">
                <a:solidFill>
                  <a:schemeClr val="tx1"/>
                </a:solidFill>
              </a:rPr>
              <a:t>such</a:t>
            </a:r>
            <a:r>
              <a:rPr lang="zh-CN" altLang="en-US" sz="2000">
                <a:solidFill>
                  <a:schemeClr val="tx1"/>
                </a:solidFill>
              </a:rPr>
              <a:t>置于句首呢？</a:t>
            </a:r>
          </a:p>
          <a:p>
            <a:pPr marL="0" indent="0">
              <a:buNone/>
            </a:pPr>
            <a:r>
              <a:rPr lang="en-US" altLang="zh-CN" sz="2000">
                <a:solidFill>
                  <a:schemeClr val="tx1"/>
                </a:solidFill>
              </a:rPr>
              <a:t>So thought-provoking a question he asked that it sparked a wave ... </a:t>
            </a:r>
          </a:p>
          <a:p>
            <a:pPr marL="0" indent="0">
              <a:buNone/>
            </a:pPr>
            <a:r>
              <a:rPr lang="en-US" altLang="zh-CN" sz="2000">
                <a:solidFill>
                  <a:schemeClr val="tx1"/>
                </a:solidFill>
              </a:rPr>
              <a:t>Such a thought-provoking question he asked that it ... </a:t>
            </a:r>
          </a:p>
          <a:p>
            <a:pPr marL="0" indent="0">
              <a:buNone/>
            </a:pPr>
            <a:endParaRPr lang="en-US" altLang="zh-CN"/>
          </a:p>
          <a:p>
            <a:pPr marL="0" indent="0">
              <a:buNone/>
            </a:pPr>
            <a:endParaRPr lang="en-US" altLang="zh-CN"/>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82840" y="1004040"/>
              <a:ext cx="10824120" cy="4276800"/>
            </p14:xfrm>
          </p:contentPart>
        </mc:Choice>
        <mc:Fallback>
          <p:pic>
            <p:nvPicPr>
              <p:cNvPr id="2" name="墨迹 1"/>
              <p:cNvPicPr/>
              <p:nvPr/>
            </p:nvPicPr>
            <p:blipFill>
              <a:blip r:embed="rId5"/>
              <a:stretch>
                <a:fillRect/>
              </a:stretch>
            </p:blipFill>
            <p:spPr>
              <a:xfrm>
                <a:off x="573480" y="994680"/>
                <a:ext cx="10842840" cy="42955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 calcmode="lin" valueType="num">
                                      <p:cBhvr additive="base">
                                        <p:cTn id="1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65150"/>
            <a:ext cx="10968990" cy="5684520"/>
          </a:xfrm>
          <a:ln>
            <a:solidFill>
              <a:schemeClr val="accent1"/>
            </a:solidFill>
          </a:ln>
        </p:spPr>
        <p:txBody>
          <a:bodyPr/>
          <a:lstStyle/>
          <a:p>
            <a:pPr marL="0" indent="0">
              <a:buNone/>
            </a:pPr>
            <a:r>
              <a:rPr lang="en-US" altLang="zh-CN" sz="2000">
                <a:solidFill>
                  <a:schemeClr val="tx1"/>
                </a:solidFill>
              </a:rPr>
              <a:t>She completed the challenging ... (</a:t>
            </a:r>
            <a:r>
              <a:rPr lang="zh-CN" altLang="en-US" sz="2000">
                <a:solidFill>
                  <a:schemeClr val="tx1"/>
                </a:solidFill>
              </a:rPr>
              <a:t>略</a:t>
            </a:r>
            <a:r>
              <a:rPr lang="en-US" altLang="zh-CN" sz="2000">
                <a:solidFill>
                  <a:schemeClr val="tx1"/>
                </a:solidFill>
              </a:rPr>
              <a:t>)</a:t>
            </a:r>
          </a:p>
          <a:p>
            <a:pPr marL="0" indent="0">
              <a:buNone/>
            </a:pPr>
            <a:r>
              <a:rPr lang="en-US" altLang="zh-CN" sz="2000">
                <a:solidFill>
                  <a:schemeClr val="tx1"/>
                </a:solidFill>
              </a:rPr>
              <a:t>He organized the group project, each member contributing their unique insights and skills. </a:t>
            </a:r>
          </a:p>
          <a:p>
            <a:pPr marL="0" indent="0">
              <a:buNone/>
            </a:pPr>
            <a:r>
              <a:rPr lang="zh-CN" altLang="en-US" sz="2000">
                <a:solidFill>
                  <a:schemeClr val="tx1"/>
                </a:solidFill>
              </a:rPr>
              <a:t>翻译：这本传记让我们洞见了那位物理学家独特的人格魅力。</a:t>
            </a:r>
          </a:p>
          <a:p>
            <a:pPr marL="0" indent="0">
              <a:buNone/>
            </a:pPr>
            <a:r>
              <a:rPr lang="en-US" altLang="zh-CN" sz="2000">
                <a:solidFill>
                  <a:schemeClr val="tx1"/>
                </a:solidFill>
              </a:rPr>
              <a:t>The biography allows us to gain insights into the physician’s appealing personality. </a:t>
            </a:r>
          </a:p>
          <a:p>
            <a:pPr marL="0" indent="0">
              <a:buNone/>
            </a:pPr>
            <a:r>
              <a:rPr lang="zh-CN" altLang="en-US" sz="2000">
                <a:solidFill>
                  <a:schemeClr val="tx1"/>
                </a:solidFill>
              </a:rPr>
              <a:t>这个表格让我们深入了解了网络是有利有弊的。</a:t>
            </a:r>
          </a:p>
          <a:p>
            <a:pPr marL="0" indent="0">
              <a:buNone/>
            </a:pPr>
            <a:r>
              <a:rPr lang="en-US" altLang="zh-CN" sz="2000">
                <a:solidFill>
                  <a:schemeClr val="tx1"/>
                </a:solidFill>
              </a:rPr>
              <a:t>The chart gives us insights into the fact that the Internet is a mixed blessing. </a:t>
            </a:r>
          </a:p>
          <a:p>
            <a:pPr marL="0" indent="0">
              <a:buNone/>
            </a:pPr>
            <a:r>
              <a:rPr lang="en-US" altLang="zh-CN" sz="2000">
                <a:solidFill>
                  <a:schemeClr val="tx1"/>
                </a:solidFill>
              </a:rPr>
              <a:t>She led the class debate ... (</a:t>
            </a:r>
            <a:r>
              <a:rPr lang="zh-CN" altLang="en-US" sz="2000">
                <a:solidFill>
                  <a:schemeClr val="tx1"/>
                </a:solidFill>
              </a:rPr>
              <a:t>略）</a:t>
            </a:r>
          </a:p>
          <a:p>
            <a:pPr marL="0" indent="0">
              <a:buNone/>
            </a:pPr>
            <a:r>
              <a:rPr lang="en-US" altLang="zh-CN" sz="2000">
                <a:solidFill>
                  <a:schemeClr val="tx1"/>
                </a:solidFill>
              </a:rPr>
              <a:t>He shared his knowledge in the workshop ... (</a:t>
            </a:r>
            <a:r>
              <a:rPr lang="zh-CN" altLang="en-US" sz="2000">
                <a:solidFill>
                  <a:schemeClr val="tx1"/>
                </a:solidFill>
              </a:rPr>
              <a:t>略）</a:t>
            </a:r>
          </a:p>
          <a:p>
            <a:pPr marL="0" indent="0">
              <a:buNone/>
            </a:pPr>
            <a:r>
              <a:rPr lang="en-US" altLang="zh-CN" sz="2000" b="1">
                <a:solidFill>
                  <a:schemeClr val="tx1"/>
                </a:solidFill>
                <a:effectLst>
                  <a:outerShdw blurRad="38100" dist="38100" dir="2700000" algn="tl">
                    <a:srgbClr val="000000">
                      <a:alpha val="43137"/>
                    </a:srgbClr>
                  </a:outerShdw>
                </a:effectLst>
              </a:rPr>
              <a:t>At the seminar, ideas bounced off each other, sparking new thoughts and perspectives. (</a:t>
            </a:r>
            <a:r>
              <a:rPr lang="zh-CN" altLang="en-US" sz="2000" b="1">
                <a:solidFill>
                  <a:schemeClr val="tx1"/>
                </a:solidFill>
                <a:effectLst>
                  <a:outerShdw blurRad="38100" dist="38100" dir="2700000" algn="tl">
                    <a:srgbClr val="000000">
                      <a:alpha val="43137"/>
                    </a:srgbClr>
                  </a:outerShdw>
                </a:effectLst>
              </a:rPr>
              <a:t>这个句子写得挺好</a:t>
            </a:r>
            <a:r>
              <a:rPr lang="en-US" altLang="zh-CN" sz="2000" b="1">
                <a:solidFill>
                  <a:schemeClr val="tx1"/>
                </a:solidFill>
                <a:effectLst>
                  <a:outerShdw blurRad="38100" dist="38100" dir="2700000" algn="tl">
                    <a:srgbClr val="000000">
                      <a:alpha val="43137"/>
                    </a:srgbClr>
                  </a:outerShdw>
                </a:effectLst>
              </a:rPr>
              <a:t>) </a:t>
            </a:r>
          </a:p>
          <a:p>
            <a:pPr marL="0" indent="0">
              <a:buNone/>
            </a:pPr>
            <a:endParaRPr lang="en-US" altLang="zh-CN" sz="2000" b="1">
              <a:solidFill>
                <a:schemeClr val="tx1"/>
              </a:solidFill>
              <a:effectLst>
                <a:outerShdw blurRad="38100" dist="38100" dir="2700000" algn="tl">
                  <a:srgbClr val="000000">
                    <a:alpha val="43137"/>
                  </a:srgbClr>
                </a:outerShdw>
              </a:effectLst>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38440" y="982080"/>
              <a:ext cx="10541160" cy="5059080"/>
            </p14:xfrm>
          </p:contentPart>
        </mc:Choice>
        <mc:Fallback>
          <p:pic>
            <p:nvPicPr>
              <p:cNvPr id="2" name="墨迹 1"/>
              <p:cNvPicPr/>
              <p:nvPr/>
            </p:nvPicPr>
            <p:blipFill>
              <a:blip r:embed="rId5"/>
              <a:stretch>
                <a:fillRect/>
              </a:stretch>
            </p:blipFill>
            <p:spPr>
              <a:xfrm>
                <a:off x="829080" y="972720"/>
                <a:ext cx="10559880" cy="50778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additive="base">
                                        <p:cTn id="4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1490"/>
            <a:ext cx="10968990" cy="5758180"/>
          </a:xfrm>
          <a:ln>
            <a:solidFill>
              <a:schemeClr val="accent1"/>
            </a:solidFill>
          </a:ln>
        </p:spPr>
        <p:txBody>
          <a:bodyPr/>
          <a:lstStyle/>
          <a:p>
            <a:pPr marL="0" indent="0">
              <a:buNone/>
            </a:pPr>
            <a:r>
              <a:rPr lang="en-US" altLang="zh-CN" sz="2000">
                <a:solidFill>
                  <a:schemeClr val="tx1"/>
                </a:solidFill>
              </a:rPr>
              <a:t>She engaged in one-on-one tutoring ...(</a:t>
            </a:r>
            <a:r>
              <a:rPr lang="zh-CN" altLang="en-US" sz="2000">
                <a:solidFill>
                  <a:schemeClr val="tx1"/>
                </a:solidFill>
              </a:rPr>
              <a:t>略）</a:t>
            </a:r>
          </a:p>
          <a:p>
            <a:pPr marL="0" indent="0">
              <a:buNone/>
            </a:pPr>
            <a:r>
              <a:rPr lang="en-US" altLang="zh-CN" sz="2000">
                <a:solidFill>
                  <a:schemeClr val="tx1"/>
                </a:solidFill>
              </a:rPr>
              <a:t>She </a:t>
            </a:r>
            <a:r>
              <a:rPr lang="en-US" altLang="zh-CN" sz="2000" b="1" u="sng">
                <a:solidFill>
                  <a:schemeClr val="tx1"/>
                </a:solidFill>
              </a:rPr>
              <a:t>participated in</a:t>
            </a:r>
            <a:r>
              <a:rPr lang="en-US" altLang="zh-CN" sz="2000">
                <a:solidFill>
                  <a:schemeClr val="tx1"/>
                </a:solidFill>
              </a:rPr>
              <a:t> the class project, working with her peers to bring the final product to life. (</a:t>
            </a:r>
            <a:r>
              <a:rPr lang="zh-CN" altLang="en-US" sz="2000">
                <a:solidFill>
                  <a:schemeClr val="tx1"/>
                </a:solidFill>
              </a:rPr>
              <a:t>注意参加：</a:t>
            </a:r>
            <a:r>
              <a:rPr lang="en-US" altLang="zh-CN" sz="2000">
                <a:solidFill>
                  <a:schemeClr val="tx1"/>
                </a:solidFill>
              </a:rPr>
              <a:t>participate in, take part in , join in / join) </a:t>
            </a:r>
          </a:p>
          <a:p>
            <a:pPr marL="0" indent="0">
              <a:buNone/>
            </a:pPr>
            <a:r>
              <a:rPr lang="zh-CN" altLang="en-US" sz="2000">
                <a:solidFill>
                  <a:schemeClr val="tx1"/>
                </a:solidFill>
              </a:rPr>
              <a:t>他决心参加这次科技节，用自己的原创设计打动评委，从而给自己的大学申请增添砝码。</a:t>
            </a:r>
          </a:p>
          <a:p>
            <a:pPr marL="0" indent="0">
              <a:buNone/>
            </a:pPr>
            <a:r>
              <a:rPr lang="en-US" altLang="zh-CN" sz="2000">
                <a:solidFill>
                  <a:schemeClr val="tx1"/>
                </a:solidFill>
              </a:rPr>
              <a:t>He determined to participate in the science fair, hoping to impress / win over the judges with his original design and therefore giving his college application some edge. </a:t>
            </a:r>
          </a:p>
          <a:p>
            <a:pPr marL="0" indent="0">
              <a:buNone/>
            </a:pPr>
            <a:r>
              <a:rPr lang="en-US" altLang="zh-CN" sz="2000">
                <a:solidFill>
                  <a:schemeClr val="tx1"/>
                </a:solidFill>
              </a:rPr>
              <a:t>He planned the lesson with creativity, </a:t>
            </a:r>
            <a:r>
              <a:rPr lang="en-US" altLang="zh-CN" sz="2000" u="sng">
                <a:solidFill>
                  <a:schemeClr val="tx1"/>
                </a:solidFill>
              </a:rPr>
              <a:t>ensuring that</a:t>
            </a:r>
            <a:r>
              <a:rPr lang="en-US" altLang="zh-CN" sz="2000">
                <a:solidFill>
                  <a:schemeClr val="tx1"/>
                </a:solidFill>
              </a:rPr>
              <a:t> every detail sparked the students’s curiosity. (</a:t>
            </a:r>
            <a:r>
              <a:rPr lang="zh-CN" altLang="en-US" sz="2000">
                <a:solidFill>
                  <a:schemeClr val="tx1"/>
                </a:solidFill>
              </a:rPr>
              <a:t>注意</a:t>
            </a:r>
            <a:r>
              <a:rPr lang="en-US" altLang="zh-CN" sz="2000">
                <a:solidFill>
                  <a:schemeClr val="tx1"/>
                </a:solidFill>
              </a:rPr>
              <a:t>ensure / make sure</a:t>
            </a:r>
            <a:r>
              <a:rPr lang="zh-CN" altLang="en-US" sz="2000">
                <a:solidFill>
                  <a:schemeClr val="tx1"/>
                </a:solidFill>
              </a:rPr>
              <a:t>主要用法是加</a:t>
            </a:r>
            <a:r>
              <a:rPr lang="en-US" altLang="zh-CN" sz="2000">
                <a:solidFill>
                  <a:schemeClr val="tx1"/>
                </a:solidFill>
              </a:rPr>
              <a:t>that</a:t>
            </a:r>
            <a:r>
              <a:rPr lang="zh-CN" altLang="en-US" sz="2000">
                <a:solidFill>
                  <a:schemeClr val="tx1"/>
                </a:solidFill>
              </a:rPr>
              <a:t>从句</a:t>
            </a:r>
            <a:r>
              <a:rPr lang="en-US" altLang="zh-CN" sz="2000">
                <a:solidFill>
                  <a:schemeClr val="tx1"/>
                </a:solidFill>
              </a:rPr>
              <a:t>) </a:t>
            </a:r>
          </a:p>
          <a:p>
            <a:pPr marL="0" indent="0">
              <a:buNone/>
            </a:pPr>
            <a:r>
              <a:rPr lang="zh-CN" altLang="en-US" sz="2000">
                <a:solidFill>
                  <a:schemeClr val="tx1"/>
                </a:solidFill>
              </a:rPr>
              <a:t>我们要经常给学生普及文明上网的理念，确保他们可以免于不良内容的影响。</a:t>
            </a:r>
          </a:p>
          <a:p>
            <a:pPr marL="0" indent="0">
              <a:buNone/>
            </a:pPr>
            <a:r>
              <a:rPr lang="en-US" altLang="zh-CN" sz="2000">
                <a:solidFill>
                  <a:schemeClr val="tx1"/>
                </a:solidFill>
              </a:rPr>
              <a:t>We should consistently promote good digital citizenship among students to ensure that  they are free from inappropriate content online.</a:t>
            </a:r>
          </a:p>
          <a:p>
            <a:pPr marL="0" indent="0">
              <a:buNone/>
            </a:pPr>
            <a:endParaRPr lang="en-US" altLang="zh-CN" sz="2000">
              <a:solidFill>
                <a:schemeClr val="tx1"/>
              </a:solidFill>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1232640" y="785160"/>
              <a:ext cx="9459720" cy="1643040"/>
            </p14:xfrm>
          </p:contentPart>
        </mc:Choice>
        <mc:Fallback>
          <p:pic>
            <p:nvPicPr>
              <p:cNvPr id="2" name="墨迹 1"/>
              <p:cNvPicPr/>
              <p:nvPr/>
            </p:nvPicPr>
            <p:blipFill>
              <a:blip r:embed="rId5"/>
              <a:stretch>
                <a:fillRect/>
              </a:stretch>
            </p:blipFill>
            <p:spPr>
              <a:xfrm>
                <a:off x="1223280" y="775800"/>
                <a:ext cx="9478440" cy="16617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65150"/>
            <a:ext cx="10968990" cy="5684520"/>
          </a:xfrm>
          <a:ln>
            <a:solidFill>
              <a:schemeClr val="accent1"/>
            </a:solidFill>
          </a:ln>
        </p:spPr>
        <p:txBody>
          <a:bodyPr/>
          <a:lstStyle/>
          <a:p>
            <a:pPr marL="0" indent="0">
              <a:buNone/>
            </a:pPr>
            <a:r>
              <a:rPr lang="en-US" altLang="zh-CN" sz="2000">
                <a:solidFill>
                  <a:schemeClr val="tx1"/>
                </a:solidFill>
              </a:rPr>
              <a:t>He demonstrated the concept through examples, making complex ideas easy to grasp. </a:t>
            </a:r>
          </a:p>
          <a:p>
            <a:pPr marL="0" indent="0">
              <a:buNone/>
            </a:pPr>
            <a:r>
              <a:rPr lang="en-US" altLang="zh-CN" sz="2000">
                <a:solidFill>
                  <a:schemeClr val="tx1"/>
                </a:solidFill>
              </a:rPr>
              <a:t>(</a:t>
            </a:r>
            <a:r>
              <a:rPr lang="zh-CN" altLang="en-US" sz="2000">
                <a:solidFill>
                  <a:schemeClr val="tx1"/>
                </a:solidFill>
              </a:rPr>
              <a:t>读一下就可以</a:t>
            </a:r>
            <a:r>
              <a:rPr lang="en-US" altLang="zh-CN" sz="2000">
                <a:solidFill>
                  <a:schemeClr val="tx1"/>
                </a:solidFill>
              </a:rPr>
              <a:t>) </a:t>
            </a:r>
          </a:p>
          <a:p>
            <a:pPr marL="0" indent="0">
              <a:buNone/>
            </a:pPr>
            <a:r>
              <a:rPr lang="en-US" altLang="zh-CN" sz="2000">
                <a:solidFill>
                  <a:schemeClr val="tx1"/>
                </a:solidFill>
              </a:rPr>
              <a:t>He inspired students to think critically, ... (</a:t>
            </a:r>
            <a:r>
              <a:rPr lang="zh-CN" altLang="en-US" sz="2000">
                <a:solidFill>
                  <a:schemeClr val="tx1"/>
                </a:solidFill>
              </a:rPr>
              <a:t>略</a:t>
            </a:r>
            <a:r>
              <a:rPr lang="en-US" altLang="zh-CN" sz="2000">
                <a:solidFill>
                  <a:schemeClr val="tx1"/>
                </a:solidFill>
              </a:rPr>
              <a:t>) </a:t>
            </a:r>
          </a:p>
          <a:p>
            <a:pPr marL="0" indent="0">
              <a:buNone/>
            </a:pPr>
            <a:r>
              <a:rPr lang="en-US" altLang="zh-CN" sz="2000">
                <a:solidFill>
                  <a:schemeClr val="tx1"/>
                </a:solidFill>
              </a:rPr>
              <a:t>At the end of the semester, she reflected on the lessons learned, each one </a:t>
            </a:r>
            <a:r>
              <a:rPr lang="en-US" altLang="zh-CN" sz="2000" b="1" u="sng">
                <a:solidFill>
                  <a:schemeClr val="tx1"/>
                </a:solidFill>
              </a:rPr>
              <a:t>etched</a:t>
            </a:r>
            <a:r>
              <a:rPr lang="en-US" altLang="zh-CN" sz="2000">
                <a:solidFill>
                  <a:schemeClr val="tx1"/>
                </a:solidFill>
              </a:rPr>
              <a:t> in her mind. (</a:t>
            </a:r>
            <a:r>
              <a:rPr lang="zh-CN" altLang="en-US" sz="2000">
                <a:solidFill>
                  <a:schemeClr val="tx1"/>
                </a:solidFill>
              </a:rPr>
              <a:t>注意句子的连接方式，中间是逗号）</a:t>
            </a:r>
            <a:r>
              <a:rPr lang="en-US" altLang="zh-CN" sz="2000">
                <a:solidFill>
                  <a:schemeClr val="tx1"/>
                </a:solidFill>
              </a:rPr>
              <a:t> </a:t>
            </a:r>
          </a:p>
          <a:p>
            <a:pPr marL="0" indent="0">
              <a:buNone/>
            </a:pPr>
            <a:r>
              <a:rPr lang="en-US" altLang="zh-CN" sz="2000" i="1">
                <a:solidFill>
                  <a:schemeClr val="tx1"/>
                </a:solidFill>
              </a:rPr>
              <a:t>Hamilton</a:t>
            </a:r>
            <a:r>
              <a:rPr lang="zh-CN" altLang="en-US" sz="2000">
                <a:solidFill>
                  <a:schemeClr val="tx1"/>
                </a:solidFill>
              </a:rPr>
              <a:t>将戏剧节活动推向了高潮，最终斩获一等奖。这次戏剧节活动以其类别繁多，服饰华美和改编用心而被观众铭记。</a:t>
            </a:r>
          </a:p>
          <a:p>
            <a:pPr marL="0" indent="0">
              <a:buNone/>
            </a:pPr>
            <a:r>
              <a:rPr lang="en-US" altLang="zh-CN" sz="2000" i="1">
                <a:solidFill>
                  <a:schemeClr val="tx1"/>
                </a:solidFill>
              </a:rPr>
              <a:t>Hamilton</a:t>
            </a:r>
            <a:r>
              <a:rPr lang="en-US" altLang="zh-CN" sz="2000">
                <a:solidFill>
                  <a:schemeClr val="tx1"/>
                </a:solidFill>
              </a:rPr>
              <a:t> brought the drama festival to a climax and was ultimately crowned with the first prize. The event was etched in people’s minds for its diverse categories, magnificent costumes, and thoughtful adaptations.</a:t>
            </a:r>
          </a:p>
          <a:p>
            <a:pPr marL="0" indent="0">
              <a:buNone/>
            </a:pPr>
            <a:endParaRPr lang="en-US" altLang="zh-CN" sz="2000">
              <a:solidFill>
                <a:schemeClr val="tx1"/>
              </a:solidFill>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1124</Words>
  <Application>Microsoft Office PowerPoint</Application>
  <PresentationFormat>宽屏</PresentationFormat>
  <Paragraphs>54</Paragraphs>
  <Slides>8</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8</vt:i4>
      </vt:variant>
    </vt:vector>
  </HeadingPairs>
  <TitlesOfParts>
    <vt:vector size="12" baseType="lpstr">
      <vt:lpstr>微软雅黑</vt:lpstr>
      <vt:lpstr>Arial</vt:lpstr>
      <vt:lpstr>Wingdings</vt:lpstr>
      <vt:lpstr>WPS</vt:lpstr>
      <vt:lpstr>《读后续写工具箱》二十六</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173</cp:revision>
  <dcterms:created xsi:type="dcterms:W3CDTF">2019-06-19T02:08:00Z</dcterms:created>
  <dcterms:modified xsi:type="dcterms:W3CDTF">2026-01-14T08:37:04Z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559E3DB803F34EF9BC8E4D9C5953B48C_11</vt:lpwstr>
  </property>
</Properties>
</file>