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ppt/tags/tag75.xml" ContentType="application/vnd.openxmlformats-officedocument.presentationml.tags+xml"/>
  <Override PartName="/ppt/tags/tag76.xml" ContentType="application/vnd.openxmlformats-officedocument.presentationml.tags+xml"/>
  <Override PartName="/ppt/ink/ink6.xml" ContentType="application/inkml+xml"/>
  <Override PartName="/ppt/tags/tag77.xml" ContentType="application/vnd.openxmlformats-officedocument.presentationml.tags+xml"/>
  <Override PartName="/ppt/tags/tag7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57" r:id="rId5"/>
    <p:sldId id="260" r:id="rId6"/>
    <p:sldId id="261" r:id="rId7"/>
    <p:sldId id="262" r:id="rId8"/>
    <p:sldId id="263"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66" d="100"/>
          <a:sy n="66" d="100"/>
        </p:scale>
        <p:origin x="942" y="30"/>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9T01:22:51.550"/>
    </inkml:context>
    <inkml:brush xml:id="br0">
      <inkml:brushProperty name="width" value="0.05292" units="cm"/>
      <inkml:brushProperty name="height" value="0.05292" units="cm"/>
      <inkml:brushProperty name="color" value="#FF0000"/>
    </inkml:brush>
  </inkml:definitions>
  <inkml:trace contextRef="#ctx0" brushRef="#br0">18487 2424 0,'0'0'0,"0"0"0,0 0 0,0 0 15,26 1-15,-26-1 0,22 1 16,-22-1-16,33 3 16,-15-2-16,2 0 0,1-1 15,1 1-15,1-1 0,1 2 16,11 0-16,3-1 0,0 0 16,-3 0-16,3-1 0,0 0 15,10 0-15,-2 1 0,1-1 16,3 0-16,-2-1 15,2 1-15,8-1 0,0-1 16,6 1-16,6 1 16,-6 0-16,-5 0 0,9 0 15,-1 0-15,-4 1 0,-3 0 16,10 1-16,1 0 0,-5-2 16,-3-1-16,0 3 0,1 2 15,-7-4-15,-5 0 0,25 0 0,-5 0 16,-3 2-16,-2 3 0,-4-1 15,-2-2-15,-5-2 0,-2-2 16,7 1-16,4 0 0,-5 1 16,-4 1-16,12 1 15,6 0-15,4 2 16,2-2 0,16 1-16,11-1 0,-19-2 15,-12-1-15,-12-1 0,-8 0 0,-6 3 16,-2 1-16,2-1 0,4-1 15,-6 3-15,-5 0 0,5-3 16,5-3-16,-3 0 0,-3 3 0,1 0 16,0 1-16,-2-2 0,-1 0 15,0 6-15,-1 2 0,0-6 16,-1-2-16,-1 1 0,0-1 16,-7 2-16,-3 0 0,2-1 15,3 0-15,-8 4 0,-3 1 0,5-5 16,2-3-16,-17 3 15,2 3-15,-1-2 0,1 1 0,1-1 16,1 0-16,-4 1 16,0 2-16,-3-3 0,-1-1 0,-2-1 15,-2 0-15,-2 1 0,1-2 16,-2 4-16,0-1 0,-3 0 16,0 1-16,-1 0 0,0 0 15,-1-2-15,3 4 0,-3-4 16</inkml:trace>
  <inkml:trace contextRef="#ctx0" brushRef="#br0" timeOffset="76087.2262">18592 2370 0,'0'0'0,"0"0"15,0 0 1,6-19-16,-6 19 0,7-30 0,-4 15 16,1 1-16,-1-1 15,1-3-15,1-3 0,-1 0 0,1 0 16,0-8-16,1-1 16,-2 0-16,1 0 0,-2-5 15,-1 0-15,-1 1 0,-1 2 16,1 1-16,0 0 0,-1 2 0,-1 1 15,-1 0-15,0-1 16,0 4-16,-1 2 0,1 1 16,-1 3-16,0-5 15,-1-2-15,1 4 0,1 2 16,0 1-16,-1 2 0,1 3 16,1 3-16,0 1 0,1 2 0,0 0 15,1 2-15,1 3 16,2 0-16,1 1 0,2-1 0,3 2 15,3 1 1,10 0-16,8 0 16,0 1-16,0-1 0,1 0 0,1 0 15,9 0-15,1 1 0,1-1 0,2 0 16,9 0-16,-1 0 0,3-1 16,3-2-16,1 0 0,0 2 15,14-1-15,0 2 16,0 0-16,0 0 0,12-1 15,-1-1-15,2 1 0,2-2 16,35 0-16,-11 0 0,-14 2 0,-8 1 16,-4 0-16,-2 0 0,-3-1 15,-3 0-15,16-1 16,10 1-16,-18 0 0,-12 1 0,10 1 16,6 0-16,-11-2 0,-6 0 15,1 0-15,2 1 0,0 1 16,1 0-16,6-1 0,2-2 15,-6 1-15,-6-2 0,0 7 16,1 2-16,-3-2 0,-1-2 16,11-2-16,7-2 0,-20 1 15,-14 2-15,8 1 0,6 2 16,4 0-16,3 2 0,-17-3 16,-13 1-16,4 1 0,2-1 15,-10 1-15,-5 0 0,-3 2 16,0 1-16,-5 1 0,-4 1 15,-4 2-15,-3 2 0,-6-2 16,-4 0-16,-1 10 16,0 5-16,-5 0 0,-2-1 0,-3-9 15,-2 4-15,2-2 0,1-2 16,-1 6-16,-1 4 0,0-4 16,1 2-16,0 4 0,-1 4 15,-2 1-15,0-1 0,1-1 16,2 1-16,-3 0 0,-4 1 0,1 1 15,2 1-15,-2 2 0,0 2 16,2-3-16,-1 1 16,3-4-16,0-5 0,0 1 15,-1-1-15,2-7 0,1-6 0,0-4 16</inkml:trace>
  <inkml:trace contextRef="#ctx0" brushRef="#br0" timeOffset="76783.9196">21314 2446 0,'0'0'16,"0"0"-16,0 0 15,0 0-15,0 0 0,0 0 0,0 0 16,0 0-16,0 0 0,0 0 15,0 0-15,0 0 0,0 0 16,0 0-16,0 0 16,-16 21-16,16-21 0,-15 14 15,15-14-15,0 0 0,-26 17 16,26-17-16,-23 11 0,10-5 16,-2 0-1,-1 1-15,1 0 0,1 1 0,1-2 0,2-1 16,2 0-16,0-2 15,1 2-15,1 0 0,3-1 0,2 0 16,2 0-16,2 1 0,3-1 16,4 1-16,3-2 0,2 1 15,-1-2-15,3 2 16,4-1-16,2 1 0,3-1 16,3 0-16,1 1 15,1-2-15,-1 2 0,-2-3 0,-3-1 16,-3-1-16,-3-2 15,-3 2-15,-2-1 0,0 0 0,-4-3 16,0 1-16,-2-1 0,-2-2 16,-1-2-16,-2 1 0,-2-1 15,-6-1 1,-4-3-16,-1 2 0,-3-2 16,-4-3-16,3 1 0,-1 2 15,0 1-15,1 4 0,0 3 0,-1 1 16,-2 1-16,2 3 0,1 3 15,3 1-15,1-2 0,2-1 16</inkml:trace>
  <inkml:trace contextRef="#ctx0" brushRef="#br0" timeOffset="93380.4256">2119 3511 0,'0'0'15,"0"0"-15,0 0 0,0 0 16,0 0-16,0 0 0,0 0 16,27 7-16,-27-7 0,0 0 15,36 4-15,-36-4 16,32 2-16,-16-2 0,2 0 0,1-1 15,3 0-15,-3 2 0,2 0 16,8 2-16,6-1 16,-4 0-16,1 0 0,0-2 15,6-1-15,-3 1 0,-1 0 0,10 2 16,-1 2-16,-2-3 0,-1-1 0,7 0 16,-3 0-16,1 1 15,0 0-15,0 1 0,1 0 16,-2-1-16,0 1 0,4 0 15,-1-1-15,0 0 0,-2-1 16,9-1-16,3-1 16,-8 3-16,-3 0 0,3 1 0,2 0 15,0-1-15,-1-1 0,7 1 16,0-1 0,-2 1-16,5 1 0,-7 0 15,-6-1-15,1 0 0,-1 1 0,-2-5 16,5 0-16,-3 2 0,0 2 15,-2 1-15,-1 2 16,3-3-16,4-1 0,-4 1 16,-3-1-16,-3 1 0,-6-1 15,-1-1-15,3-1 0,-5 2 16,-2 2-16,-4-2 0,5-1 16,-4-2-16,-1 0 0,-3 3 15,-1 2-15,0-2 0,1 0 16,-1 3-16,-1-1 0,-5 0 15,-2 1-15,1-3 0,3-3 16,-5 3-16,-1 0 0,-2 1 16,-3 1-16,-2-1 0,2 0 15,-2-1-15,0-1 0,-2 1 16,1 0-16,-2-1 0,1-1 16,-2 0-16,1 1 0,-2 1 15,0 0-15,2 2 0,-2-2 0,0 3 16,0-3-16,0 2 0</inkml:trace>
  <inkml:trace contextRef="#ctx0" brushRef="#br0" timeOffset="107418.765">2004 2647 0,'0'0'0,"0"0"0,0 0 16,0 0-16,0 0 0,0 0 0,-9 22 16,9-22-16,0 0 0,-13 22 15,13-22-15,-14 23 0,6-10 16,-1 5-16,-1 3 0,0 1 15,-1 1-15,0 7 0,-1 0 16,0 1-16,2 1 0,-3 7 16,2 2-16,0 0 0,2-1 0,-1 1 15,4 1-15,-3-3 16,-1-2-16,0 8 16,-2-2-1,2-7-15,1 2 16,2-8-16,2-5 0,2-4 15,-1-2-15,2-3 0,1-6 16,1-5-16,0 1 0,0-2 16</inkml:trace>
  <inkml:trace contextRef="#ctx0" brushRef="#br0" timeOffset="108653.5962">1933 2619 0,'0'0'0,"0"0"16,0 0-16,0 0 0,0 0 15,24-14-15,-24 14 16,25-10-16,-9 8 0,-2 0 16,4 0-16,4-2 0,3-1 15,4 1-15,-3-1 0,12-3 16,0 0-16,3-1 0,2 0 16,12-1-16,4 2 15,-2-2-15,0 2 0,21-2 16,5 0-16,-8 2 0,-8 0 0,12 2 15,-3 3-15,4-1 16,-3 1-16,14-4 0,9-1 16,-2-1-16,-1 2 0,20 0 15,-31 4-15,3-2 0,2 0 16,-9 4-16,-3 3 0,2 1 16,5 1-16,-16 0 0,-10 2 15,10-4-15,5 1 0,-7-3 16,-3-2-16,5 4 0,6 4 15,-13 1-15,-13 0 0,4 4 16,6 1-16,-2 1 16,2 2-16,-16-6 0,-11-5 15,2 6-15,1 2 16,-5 0-16,0 0 0,-4 0 0,0 1 16,-8-1-16,-6 1 0,4 4 15,1 0-15,-10-2 0,2 3 16,-2-4-16,0-4 0,-2 3 15,-1 1 1,-3 12-16,-2 10 16,0 0-16,0 0 15,-2-1-15,-2 2 16,3-3-16,-1-4 0,0 8 16,0-1-16,0 0 0,-1-1 15,2 3-15,-1 4 0,1-7 16,-2-1-16,0-9 15,2-4-15,-4 6 0,-4 0 16,2-5-16,3 1 16,-2-6-16,3-3 0,-2 1 15,-3 0-15,-3 1 16,0 0-16,0-5 0,1-5 0,2 2 16,-2 0-16,-1-2 0,-2-2 15,-4-1-15,0-1 0,-3-1 16,-2 0-16,-3 1 15,-6 1-15,1-2 0,0-1 0,-3 2 16,-3 0-16,3-1 0,-2 0 16,-6-2-16,-4 1 15,5 1-15,-1 0 0,-9-1 0,-2 1 16,3-2-16,7 0 0,-12-2 16,-3-3-16,4 3 15,2 3-15,-10-3 16,-7-1-16,-1 1 0,-1-2 15,7 1-15,5-1 0,-7 0 16,4 2-16,4-1 0,4 1 0,-27-2 16,6-2-1,18 6-15,-6 1 0,-30-2 0,10-1 16,12 1-16,4 2 16,-4 0-16,-1 3 0,-3-4 15,1 0-15,8 0 16,8 0-16,-7 0 0,-6 0 15,12-3-15,9-2 0,-4 2 16,-2 1-16,8 0 0,4 0 0,1 1 16,-2-1-16,-2 1 15,0 0-15,-1-2 0,0-1 16,5 1-16,4 2 0,1 2 16,1-1-16,-4 0 0,1-1 15,-2 2-15,0 4 0,11-6 16,-8-2-1,12 1-15,7 1 16,6-1-16</inkml:trace>
  <inkml:trace contextRef="#ctx0" brushRef="#br0" timeOffset="131441.204">5570 3221 0,'0'0'0,"0"0"16,0 0-1,0 0-15,0 0 0,28 17 0,-28-17 16,16 14-16,-16-14 0,15 15 15,-15-15-15,10 16 0,-4-8 16,0 2-16,-1 0 0,0-1 16,1-1-16,-3-1 15</inkml:trace>
  <inkml:trace contextRef="#ctx0" brushRef="#br0" timeOffset="131634.9759">5829 3241 0,'0'0'0,"0"0"16,0 0-16,0 0 0,0 0 0,0 0 16,0 0-16,0 0 0,0 0 15,0 0-15,-12 29 16,12-29-16,-16 18 0,16-18 16,-20 19-16,10-10 0,2 0 0,-2 1 15,0 0-15,-4-2 0,2 2 0,-1-3 16,4-1-16,-1 0 0</inkml:trace>
  <inkml:trace contextRef="#ctx0" brushRef="#br0" timeOffset="131867.7506">5356 3484 0,'0'0'0,"0"0"16,0 0-16,0 0 0,0 0 0,0 0 16,0 0-16,34-13 15,-34 13-15,37-9 16,-6 2-1,7-2-15,9-2 0,-3 1 0,-2 0 0,10-1 16,10 1-16,-3 0 16,-1-3-16,0 1 0,-7 2 0,-11 0 15,-6 1 1,-9 6-16,-6 4 0,-9 3 0,-7 5 16,-2-3-16,1-1 0,-2-1 15</inkml:trace>
  <inkml:trace contextRef="#ctx0" brushRef="#br0" timeOffset="132104.6315">5484 3608 0,'0'0'0,"0"0"0,0 0 16,0 0-16,26 1 0,-26-1 15,35-9-15,-14 5 0,1-1 16,6 0-16,4-3 0,-3 0 0,0 1 15,11-4-15,-4 1 16,1 2-16,-5 2 0,5-2 16,-5 1-16,-4 1 0,-5 0 15,-8 0-15,-3 1 0,-4-1 16,-1 3 0,-2-1-16</inkml:trace>
  <inkml:trace contextRef="#ctx0" brushRef="#br0" timeOffset="132301.7815">5736 3457 0,'0'0'0,"0"0"15,0 0-15,0 0 0,0 0 16,3 25-16,-3-25 0,-3 25 0,3-25 16,-7 34-1,3-13 1,0 5-16,-3 3 0,-2-1 15,3-1-15,-3-3 0,1-4 16,-1 4-16,-2-2 0,3-3 0,0-3 16,1-3-16</inkml:trace>
  <inkml:trace contextRef="#ctx0" brushRef="#br0" timeOffset="132500.9791">5757 3659 0,'0'0'16,"19"9"-16,-19-9 0,21 15 16,-21-15-16,22 15 0,-9-4 15,1 0-15,3-2 0,-3 1 16,2-1-16,-2-1 0,0 2 0,4-2 16,-3-1-1,-1-4-15,-5-3 0,0-2 0,-1 2 16,-2-1-16</inkml:trace>
  <inkml:trace contextRef="#ctx0" brushRef="#br0" timeOffset="132701.1023">6173 3425 0,'0'0'16,"0"0"-1,0 0 1,25-16-16,-6 9 0,1-1 0,1 2 0,1 2 15,1 0-15,4-1 0,0-1 16,-3 3-16,-2 1 0,0 2 16,-4 0-16,-3 0 15,-1 0-15,-4 0 0</inkml:trace>
  <inkml:trace contextRef="#ctx0" brushRef="#br0" timeOffset="132923.8539">6057 3646 0,'0'0'0,"0"0"0,0 0 16,0 0-16,29-11 0,-29 11 0,34-11 15,-10 4-15,1-1 0,6-1 16,6 0 0,10-5-16,0-1 0,1 2 0,-2 2 15,3-2-15,-8 5 0,-4-2 16,-8-1-16,-6 5 15,-6 4-15,-8-1 0,-6 1 16,1 1-16,-3 0 0,-1 1 16</inkml:trace>
  <inkml:trace contextRef="#ctx0" brushRef="#br0" timeOffset="133201.6634">6363 3459 0,'0'0'0,"0"0"16,0 0-16,0 0 15,0 0 1,0 0-16,6 23 0,-6-23 0,4 29 16,-4-29-16,5 37 0,-2-17 15,0-1-15,1 1 0,0-2 16,-1 0-16,1-1 0,0 4 16,-1-2-16,1-3 0,-2-2 0,0-2 15,-2 1-15,-1-6 0,0-1 16,-1-1-16,-5-1 0,-1-1 15,-1 1-15,-2-3 16,-2-1-16,-2-1 0,-2-3 0,-1-3 16,-3-3-16,4 3 0,4 0 15,0 0-15</inkml:trace>
  <inkml:trace contextRef="#ctx0" brushRef="#br0" timeOffset="133518.3957">6969 3312 0,'0'0'0,"0"0"0,-1001 0 16,2002 0-16,-1001 0 15,0 0-15,-32 16 16,16 0-16,-3 4 0,3 1 16,0 0-16,1 6 0,1 2 15,-1 7-15,2-3 0,4-1 16,4 0-16,3-1 0,3 0 16,3 0-16,3-7 15,6-5-15,6-5 0,-2-3 16,2-1-16,-6-3 0,-1-1 15,-3-1-15</inkml:trace>
  <inkml:trace contextRef="#ctx0" brushRef="#br0" timeOffset="133801.6419">7349 3268 0,'0'0'16,"0"0"-16,0 0 0,0 0 15,-19 15-15,19-15 16,-32 20-16,13-7 0,0-1 0,0 2 16,0 0-16,3 0 15,1 0-15,0-1 0,4-1 0,0-2 16,3-4-16,6 0 0,5-1 16,5-2-16,5 0 0,9-3 15,5-5-15,6 0 16,6-3-16,-1 1 0,-2 0 0,5 0 15,-2 0-15,-8 2 16,-4 1-16,-4 1 0,-4-1 16,-4 2-16</inkml:trace>
  <inkml:trace contextRef="#ctx0" brushRef="#br0" timeOffset="134017.7307">7198 3591 0,'0'0'16,"0"0"-16,0 0 0,0 0 0,0 0 16,0 0-16,-6 23 0,6-23 15,0 0-15,-7 25 0,7-25 16,-7 23-16,4-12 16,2 0-16,3 0 0,0-1 15,1-1-15,3-1 0,1-3 16,-1-2-16,0 1 0,-2-1 0</inkml:trace>
  <inkml:trace contextRef="#ctx0" brushRef="#br0" timeOffset="134234.7569">7433 3560 0,'0'0'16,"0"0"-16,0 0 15,0 0-15,0 0 0,2 28 16,-2-28-16,-3 26 0,3-26 0,-6 34 15,4-14 1,0 0-16,2-1 0,0-1 0,2-2 16,-1 0-16,2-3 0,0-6 15,0-2-15,-1 0 16,0-1 0,0 0-16</inkml:trace>
  <inkml:trace contextRef="#ctx0" brushRef="#br0" timeOffset="134385.1563">7825 3264 0,'0'0'0,"0"0"0,0 0 16,0 0-16,22 10 0,-22-10 0,0 0 16,26 16-16,-26-16 0,10 20 15,-10-20-15,5 27 0,-3-16 16,0-1-16</inkml:trace>
  <inkml:trace contextRef="#ctx0" brushRef="#br0" timeOffset="134685.3275">7638 3538 0,'0'0'0,"0"0"0,0 0 16,0 0-16,23-14 15,-23 14-15,32-10 0,-12 6 16,2 0-16,-1 1 15,-1 1-15,-3 1 0,-1 0 16,-2 1-16,-2 1 0,-2 3 16,-2 3-16,-4 2 0,-3 3 15,-1 2-15,-1 0 0,-3 6 16,-2 0-16,0 0 0,-1-2 0,2 0 16,1 0-16,1 0 15,0-4-15,4-2 0,2-2 16,5-5-16,2-3 15,8-5-15,8-6 16,2-8-16,3-7 0,-4 4 0,-5 2 0,-3 4 16</inkml:trace>
  <inkml:trace contextRef="#ctx0" brushRef="#br0" timeOffset="135084.3539">8066 3248 0,'0'0'0,"0"0"32,0 0-32,0 0 15,32-6-15,-32 6 0,37-7 0,-17 4 16,2-2-16,0 1 0,0 0 0,7 0 16,-1 1-16,-1 0 0,-3 0 0,-1 0 15,0 0-15,-3 2 16,-1 0-16,-3 3 0,0 2 0,-2 1 15,-1 1-15,0 4 16,-6 4-16,1 0 0,-1 2 0,-4 5 16,-3 6-16,0 2 0,0 2 15,-3 11-15,-3 1 0,3-3 16,0-4-16,0-3 0,2-1 16,0 4-1,1-2-15,-1-11 0,0-2 0,0-3 16,0-4-16,0-2 15,1-3-15,-3-2 0,1-2 16,-3-2-16,-4-3 0,-2-1 16,-4-5-16,-4-3 0,-6-3 15,4 4-15,4-1 0,2 2 16</inkml:trace>
  <inkml:trace contextRef="#ctx0" brushRef="#br0" timeOffset="135253.7573">8059 3410 0,'0'0'16,"0"0"-16,0 0 0,27-11 15,-9 7-15,0 1 0,-1-1 16,2 1-16,0-2 0,5 0 16,-4 0-16,1 1 0,0 2 15,-6 1-15,-4 1 0,-1-1 16,-2 1-16,-1-2 0</inkml:trace>
  <inkml:trace contextRef="#ctx0" brushRef="#br0" timeOffset="135484.7645">8095 3501 0,'0'0'15,"0"0"-15,0 0 0,0 0 16,0 0-16,0 22 0,0-22 15,0 20-15,0-20 0,1 26 16,1-13-16,-1 2 0,0-2 0,0 1 16,1-2-16,1-2 15,-2-1-15,2-1 16,0-3-16,0 5 0,1 4 0,-1-2 16,-1-3-16,1 0 0</inkml:trace>
  <inkml:trace contextRef="#ctx0" brushRef="#br0" timeOffset="135784.7692">8142 3556 0,'0'0'0,"0"0"0,0 0 16,0 0-16,0 0 0,19-14 15,-19 14-15,21-3 0,-21 3 16,25-6-16,-9 4 16,-1 2-16,1 0 0,-3 0 15,-2 1-15,-2 2 0,0 2 16,-5 1-16,0 1 0,-5 0 15,-4 2-15,-1 0 0,-2-1 16,-4 2-16,-5 1 0,1-1 0,-2-1 16,-4 2-16,2-1 0,-1-2 15,1 0-15,3-3 16,2 0-16,3 0 0,4-1 0,6-2 16,2-2-16,9-1 15,4-1-15,5-3 0,4 0 0,-1-1 16,0 0-16,4 0 15,3-2-15,-4 2 0,-4 2 0,-4 0 16</inkml:trace>
  <inkml:trace contextRef="#ctx0" brushRef="#br0" timeOffset="136019.7706">8762 3380 0,'0'0'0,"0"0"0,0 0 16,25 7-16,-25-7 0,24 10 0,-24-10 15,24 22-15,-14-9 0,-2 3 16,-3 3-16,-1 2 0,-3-2 0,-4 7 16,-1 0-16,-5 1 15,-3-1-15,-4 0 0,-4 0 16,-11 8-16,-4-1 0,6-6 15,6-5-15,4-4 0</inkml:trace>
  <inkml:trace contextRef="#ctx0" brushRef="#br0" timeOffset="224293.036">30448 5378 0,'0'0'0,"0"0"16,0 0-16,0 0 0,0 0 0,0 0 15,0 0-15,0 0 0,0 0 16,25-7-16,-25 7 15,0 0-15,0 0 0,22-4 0,-22 4 16,0 0-16,26-1 0,-26 1 16,20-3-16,-6 2 0,1-1 15,2 0-15,1 0 16,2 0-16,0 1 0,4 0 16,5 0-16,3 2 15,3 0-15,7-1 0,-3-1 0,0 1 16,2 1-16,6-2 0,-3 1 15,1-2-15,0 0 16,-2 2-16,-2 2 0,6-2 16,0-1-16,-4 0 0,-3-1 0,-1 1 15,0 1-15,-5 3 0,-2-1 16,0-1-16,1-1 0,-6 0 16,-4 0-16,-2 1 0,-1-1 15,-3 3-15,-3 2 0,-2-4 16,0-1-16,-2 3 0,0 3 0,-3-1 15,-2-1-15,0-1 0,-2 0 16,-1 0-16,0-1 0,1-1 16</inkml:trace>
  <inkml:trace contextRef="#ctx0" brushRef="#br0" timeOffset="236769.6197">7121 6523 0,'0'0'0,"0"0"0,0 0 16,0 0-16,0 0 0,0 0 16,0 0-16,21-8 0,-21 8 15,24-1-15,-24 1 16,43 0-16,-10 1 15,1-1-15,0 2 0,16-1 0,4-1 16,0 0-16,1 0 0,17-1 16,16-1-16,-4 1 0,0 1 0,18 1 15,4 2 1,14-1-16,14 2 0,-4 0 16,-20-2-16,50 2 0,-14 0 15,-21 0-15,-16 0 0,10 0 16,6 3-16,-18-2 0,-14 0 0,4-1 15,1-1-15,-9-1 0,-9 0 16,-2-3-16,-2-2 0,-8 1 16,-7 1-16,2 1 15,1 1-15,-15-2 0,-11 0 16,-6-1-16,-3-2 0,-7 3 0,-4 1 0,-9 0 16,-7 0-16,-7 1 15,-4-1-15,-9-4 0,-8-3 16,9 3-16,5 1 0,4 0 15</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9T01:28:39.004"/>
    </inkml:context>
    <inkml:brush xml:id="br0">
      <inkml:brushProperty name="width" value="0.05292" units="cm"/>
      <inkml:brushProperty name="height" value="0.05292" units="cm"/>
      <inkml:brushProperty name="color" value="#FF0000"/>
    </inkml:brush>
  </inkml:definitions>
  <inkml:trace contextRef="#ctx0" brushRef="#br0">23313 5792 0,'0'0'0,"0"0"0,0 0 16,0 0-16,33 0 16,-33 0-16,29 3 0,-9-2 15,3-1-15,2 1 0,-1 1 16,6-1-16,4 1 15,12 1-15,2-1 0,-1 1 16,2-2-16,16 1 0,2 1 16,9-2-16,-4-1 15,11 0-15,12 1 0,5-2 0,-7-2 16,9 0-16,-5-1 0,32 1 16,-14 1-16,9 1 0,5 0 15,-23 2-15,-16 1 0,0 1 16,2 1-16,-1-5 0,2-2 15,4 2-15,4 2 16,19 4-16,11 2 0,-24-1 16,-17-2-16,5-1 0,2 1 15,-11-3-15,-7 1 0,8-1 16,7 0-16,-6 0 0,-4 0 0,11 2 16,7-1-16,-3 0 15,-4 0-15,4-2 0,1-1 16,2 1-16,3 1 15,5 0-15,5 0 0,-1-1 16,-2-1-16,-23 1 0,-15-1 16,6 2-16,2 0 0,4 2 15,4 1-15,1-1 16,2 1-16,-8-2 0,-5 1 0,3-2 16,1-1-16,4 4 15,2 1-15,7 3 0,5 2 16,-1-3-16,0-3 0,-19 0 0,-13-2 15,11 5-15,6 1 16,-13 2-16,-8-3 0,10 1 16,6-1-16,-7 0 0,-6 1 0,8 4 15,6-1-15,-8-2 16,-6-3-16,1 0 0,0 0 16,-8-5-16,-6-4 0,2 7 0,0 5 15,-10 1-15,-8 0 0,-2-7 16,-3-4-16,-4 1 0,-4 0 15,0-1-15,-3-1 0,-10-1 16,-6-1-16,-7 4 0,0 0 16,-11-1-16,-5-5 15,10 4-15,1 0 0,2 1 0</inkml:trace>
  <inkml:trace contextRef="#ctx0" brushRef="#br0" timeOffset="1883.5496">1815 7135 0,'0'0'0,"0"0"0,0 0 0,0 0 16,0 0-16,0 0 0,23-10 16,-23 10-16,0 0 0,35-4 15,-35 4-15,28-1 0,-13-2 0,5 2 16,4 0-1,1 0-15,1 0 0,0 1 0,5 0 16,8-2-16,0 1 0,2 0 16,1-1-16,11 1 0,-2 0 0,-1 0 15,4 1-15,9 0 16,-2 1-16,3 1 0,4 2 16,-2 1-16,-2 0 0,21 0 15,7 0-15,6-3 16,3 0-16,-11-1 15,-9 0-15,38-1 0,8-1 16,-21 2-16,-12 0 0,4 1 16,2 1-16,-8-2 0,-5-2 0,6 0 15,8-3-15,-3 4 0,0 1 0,3-1 16,6-3-16,-5 3 16,-4 0-16,13-3 0,9-2 15,-14-2-15,-10 0 0,-1 2 16,0 1-16,13-1 0,11 0 15,-1-2-15,3-1 0,-5 0 16,-4 0-16,-9 2 16,-6 1-16,5 0 0,5-1 15,-16 5-15,-11 3 0,1-2 0,-1-1 16,-6-2-16,-6-2 0,6 1 16,3 1-16,-3 1 0,-2 2 15,-6 0-15,-3-1 0,-8 2 16,-5 1-16,6-4 0,2-1 15,-7 3-15,-7 2 0,2 0 16,1 2-16,-8-2 16,-4 1-16,-8 2 0,-3 3 15,-7-3-15,-6-1 0,-3-2 16</inkml:trace>
  <inkml:trace contextRef="#ctx0" brushRef="#br0" timeOffset="15552.4635">5324 5968 0,'0'0'0,"0"0"16,0 0-16,0 0 0,7 21 0,-7-21 15,0 0-15,4 33 0,-4-33 16,3 25-16,-2-6 16,1-1-16,-2 1 0,0 5 0,-2 3 15,1 3-15,-2 2 16,-2 12-16,0 3 15,-1 4-15,-3 4 0,2 3 16,1-7-16,1 5 0,0-5 0,1-3 16,1-4-16,2-3 15,2-2-15,0-3 0,0-4 0,-1-5 16,1-2-16,-1-6 0,0 0 16,1-5-16,2-2 15,-2-6-15,-1-6 0,0 2 16,0-2-16,0 0 0</inkml:trace>
  <inkml:trace contextRef="#ctx0" brushRef="#br0" timeOffset="16317.8653">5202 5963 0,'0'0'0,"0"0"15,0 0-15,0 0 0,0 0 0,0 0 16,20-13-16,-20 13 16,28-4-16,-28 4 0,34 0 15,-11-1-15,5 0 16,0 0-16,1-3 0,15 1 15,4-1-15,3 1 0,3 2 16,18-3-16,2-2 0,-2 1 16,-1 0-16,19-3 0,2 1 15,6 1-15,-8 0 0,4 2 16,-4 1-16,-12 0 0,-9 1 0,37-3 16,-3 1-16,-17 2 0,-16 1 15,6 0-15,3 1 16,6 1-16,1 2 15,-18 3-15,-14 0 0,3-3 16,2-3-16,-11-1 0,-5 0 16,-2 0-16,-4 1 0,-2 1 0,-3 2 15,-7 2-15,-4 3 0,-1-1 16,1-1-16,1 2 0,2 3 16,-14-5-16,0 2 0,1 0 15,1 2-15,-5 1 0,-1 2 16,3 3-16,-2 3 15,-2-3-15,0-1 0,-3 1 0,1-1 16,-3 2-16,1 3 0,-2 4 16,-1 0-16,-1 1 0,-1 1 0,1 5 15,0 3-15,-1 1 16,1 1-16,0-2 0,-1 1 16,0-2-16,0-2 0,0 7 15,2 4-15,-1 1 16,2 3-16,-3-6 0,2-5 0,-1 5 15,-2 0-15,1-3 16,1-1-16,-2-2 0,1-1 16,1-6-16,0-5 0,-1 0 15,0 0-15,0-6 0,1-2 16,1-1 0,1 0-16,0-2 15,-2-3-15,1-2 0,0-1 16,0 0-16,1-3 0,0 1 0,1-3 15,-3 3-15</inkml:trace>
  <inkml:trace contextRef="#ctx0" brushRef="#br0" timeOffset="50936.717">29817 5903 0,'0'0'0,"0"0"15,0 0-15,0 0 0,0 0 0,0 0 16,0 0 0,0 0-16,0 0 0,0 0 15,0 0-15,0 0 0,0 0 16,22 15-16,-22-15 0,0 0 0,6 28 15,-6-28-15,4 27 0,-3-9 16,-1 0-16,-1 0 16,0 1-16,0 2 0,0 2 15,-1 0-15,-2 2 0,-1 9 0,-2 3 16,2-4-16,-1-1 0,0 7 16,0 1-16,-1-1 15,1 0-15,-2 4 0,0 4 16,2-1-16,1-3 0,2-4 15,2-5-15,-1 6 0,-2 1 16,2-4-16,0-3 0,4-3 16,4-1-16,-1-4 0,0-5 0,2 0 15,3-3-15,4-1 16,1-2-16,7 1 16,6-1-16,-7-6 0,-3 1 0,10-2 15,3-2-15,0-1 16,-2-1-16,7-2 0,2 1 0,0-2 15,-2-1-15,6 0 0,4 0 16,-2 1-16,-1 0 0,11 0 16,1 0-16,-3-1 0,-2-1 15,4 1-15,2 1 0,4 4 16,3-1-16,-6-1 0,-4-2 16,7 3-16,0 2 15,-5-3-15,-4-1 0,0 0 16,0-1-16,-4-2 0,-4-1 15,0 1-15,2 2 0,-4-2 0,-3 1 0,-3-3 16,0-2-16,-2 2 16,-1 0-16,-4 0 0,-1 0 15,-3-2-15,-3 0 0,1 0 16,2-1-16,-2 1 0,-2 1 16,-1-3-16,-1 1 0,-4 1 0,1-1 15,2-1-15,1 0 0,-2-1 16,1 0-16,-1-1 0,2 0 15,-2-1-15,0-1 0,-4-2 16,0-2-16,-1 1 16,1 1-16,-1-2 0,0 0 0,0-2 15,0 1-15,0-4 0,0-1 16,-4 1-16,-5 2 0,4-5 16,1-4-16,-1-3 0,-4-2 15,-1-1-15,-1-3 0,-1 2 16,-1-1-16,-1-6 0,-2 2 15,0 1-15,-1 0 0,-3 1 0,-1 0 16,2 2-16,0 1 0,-1 4 16,0 3-16,2 2 0,1 3 15,-1 1-15,0 0 0,0-2 16,2-3-16,-3 4 0,0 4 16,1 1-16,2 1 0,-3 2 15,1 2-15,-2 2 16,-2 1-16,0 2 0,-1-1 0,1 1 15,1 3-15,1 1 0,-1 1 16,-2-1-16,-4 0 0,1 3 16,-4 2-16,0 1 15,2 0-15,-1 0 0,2-2 16,-3 2-16,-2 2 0,1-1 0,0-2 16,-7 3-16,-4 1 15,1 0-15,1-3 0,1 1 16,-1-3-16,-1 0 0,-1 0 15,-3 0-15,-3 1 16,-2-1-16,1 0 0,-3 1 0,-3-1 16,-5-3-16,4-3 0,-5 2 15,-2-1-15,0 0 16,-4-2-16,9 2 0,5 1 16,-7-3-16,-2-1 0,6 3 15,3-1-15,-1 1 0,-1 0 16,7 1-16,6 3 0,-5-2 0,-4-1 15,4 1-15,2 1 0,-4 1 16,-3-1-16,5 0 0,3 1 0,-3-1 16,-3-1-16,4 3 15,4 1-15,1 1 0,1-1 16,1-1-16,0 0 0,-3 2 16,-2 2-16,7-2 0,4-1 15,2 1-15,1-1 0,4 1 0,-2 0 16,5 1-16,2-2 0,2-1 15</inkml:trace>
  <inkml:trace contextRef="#ctx0" brushRef="#br0" timeOffset="88052.1004">11778 7196 0,'0'0'0,"0"0"0,0 0 0,0 0 16,0 0-16,0 0 0,-3 22 16,3-22-16,0 0 0,-5 29 15,5-29-15,-8 28 0,5-15 16,-2 3-16,1 4 0,-2-2 16,1-2-16,1 4 0,0 3 15,0 7-15,-1-1 0,0 1 16,1 1-16,-1 1 0,1-2 15,-1 9-15,1-1 0,1 3 16,-1 3-16,2-5 0,1-2 16,-1-2-16,1 1 0,0 2 15,-1-5-15,2-1 0,3-1 16,-2-4-16,1-4 0,2 1 16,2-3-16,0 0 0,2 0 15,3-5-15,4-5 0,-3 0 16,1 2-16,0-5 0,0-1 15,6 0-15,4-3 0,3 1 16,2-3-16,-1 0 0,-2-2 0,7 0 16,7 0-1,-1-2-15,0 1 0,8-2 0,3-2 16,1 1-16,2 0 0,11-2 16,9-3-1,1 3-15,2-2 0,3 4 0,-10 0 16,8 3-16,-2 2 0,-7-2 0,-4 0 15,28 0-15,-3 1 16,-17-1-16,-9-2 0,-3 5 0,0 3 16,-2 0-16,-1-1 0,0 1 15,-1-2-15,-2 0 0,0-2 16,10 1-16,8 0 16,-9 0-16,-6 0 0,-5 0 15,-5-2-15,-1 1 0,-1 0 0,-1-1 16,0 1-16,-3-2 15,-4-1-15,3 0 16,2 1-16,1-2 16,1-1-16,-22 0 0,0-2 15,-3 0-15,0 0 16,-2-4-16,1-2 0,-5 2 0,-2 1 16,0-2-16,-1-3 0,-1 1 15,-2 0-15,-1 1 0,0-3 16,-1-2-16,0-2 0,-1-2 15,0-2-15,1-1 0,0-2 16,1-3-16,-1-1 16,-1 0-16,-1-3 15,2-5-15,-2 4 0,0 2 0,-1-2 16,0 4-16,-1 2 0,0 0 16,0-1-16,0 2 0,0 1 15,0-1-15,0-4 0,0 4 16,-1 3-16,0 0 0,1 1 15,-1 3-15,0 1 0,-1 1 0,0-3 16,-1 3-16,0 1 0,0 3 16,-2 0-16,2 0 15,0 3 1,-1-1-16,1-1 0,-2 2 16,-2 3-16,1 2 0,1-1 0,-3 4 15,-1-1-15,-1 2 0,-1 0 16,0 2-16,0 0 0,0-1 15,0-1-15,-4 2 0,-4 2 16,0-2-16,0 0 0,-1-2 16,-1 1-16,0 0 0,1-1 15,-5 2-15,-5 2 16,-9-1 0,-7-1-16,-5 0 15,-4-3-15,-9 2 0,4 1 16,-4-1-16,-3-2 0,-5 1 15,3 1-15,0 0 0,-1-1 16,-6-1-16,6 1 0,-2-1 16,1 2-16,-7 0 0,7 2 15,7-1-15,5-1 0,1 1 16,1 1-16,6 0 0,5-1 16,-28 3-16,1-1 0,32-1 0,6 0 15,-23 0-15,0-1 16,21 2-16,0 0 0,-20 2 15,2-2-15,25 1 0,0 1 0,-23 1 16,-1-1-16,19-2 16,-4 2-1,-5 1-15,-4 0 0,4 1 16,3-1-16,9-3 0,5-2 0,3 1 16,0 0-16,5 0 0,3-1 15,-1-1-15,1-1 0,2 1 16,2-1-16,2 3 0,2 2 15,2-3-15,3-2 0,-1 1 16,1 1-16,1 0 0,0 0 0,2 0 16,-3 0-16,3 0 0,0 0 15,0 0-15,-1 2 16,1-2-16,3 0 0,-3 0 0,2 0 16,0 1-16,1 1 0,-2 1 15,-1 0-15,0-1 0,0-2 16,0 4-16</inkml:trace>
  <inkml:trace contextRef="#ctx0" brushRef="#br0" timeOffset="105916.4998">5251 9257 0,'0'0'0,"0"0"16,0 0-16,0 0 0,0 0 0,30-6 15,-30 6-15,0 0 0,24-8 16,-24 8-16,19-4 0,-10 1 16,0 1-16,4 0 15,0-2-15,1 2 0,2 0 0,0 0 32,3-1-32,3 1 15,3-1-15,-2 0 0,2-1 16,0 1-16,1 0 0,10 1 15,0-2-15,-4 2 0,-3-1 0,-1 1 16,3 1-16,7 1 0,-3 1 0,-1-1 16,-2-2-16,0 0 15,2 0-15,-2-1 0,-1 1 16,1 0-16,0 1 0,-1 1 16,4 1-16,-3-1 0,-3-1 15,2 1-15,-1 1 0,0 0 16,1-1-16,1 0 0,-3 1 15,1-1-15,-1 1 0,0-1 16,0 1-16,-7-1 0,-2 2 0,4-1 16,1 2-16,-6-2 0,0-1 15,0 0-15,-1 0 0,2 3 16,-3 1-16,-2-2 16,1-1-16,-4 0 15,0-1-15,-1 1 0,1 0 0,-4-1 16,0 0-16,-2 0 0,-2 0 15,0 0-15,0 0 16,-1 0-16,1 0 0,-3 0 0,-1 0 16,2 0-16,-2 0 0,3-1 15,-3 1-15,1 1 0,-1-1 16,2 2-16,-2-2 0,-3 3 0,3-3 16,-2 2-16,2-2 15,-1 1-15</inkml:trace>
  <inkml:trace contextRef="#ctx0" brushRef="#br0" timeOffset="116885.7385">7595 9310 0,'0'0'0,"0"0"0,0 0 15,0 0-15,0 0 0,21-4 16,-21 4-16,23-2 15,-23 2-15,32 0 0,-17 0 0,2 0 16,2 2-16,2-2 16,2 1-16,1-1 0,2-1 15,9 1-15,-1 1 0,2-1 16,2 0-16,1 1 0,2-1 0,9 1 16,-2-1-16,1-1 0,-1 1 15,14 0-15,2 0 16,-8 0-16,-6 0 0,13 0 15,2 0-15,1 0 0,0 0 0,10 0 32,7 2-32,11-2 15,11-1-15,-7-1 0,-17 1 0,30-2 16,-12 2-16,-9 0 0,-8 1 0,13-2 16,8 0-1,3-2-15,3-1 0,-30 2 0,-19 6 16,7-9-16,6-2 0,-2 2 15,0 2-15,4 1 0,2-2 16,-5 0-16,-4 3 0,5-3 16,3 1-16,-10-1 0,-8 1 15,17-2-15,10-1 16,-9 5-16,-6 3 0,1 0 16,3 0-16,17-2 15,11-2-15,-23 1 0,-19-1 16,9 3-16,4 0 0,-3-2 0,-4 1 15,-3 1-15,-3 0 16,0 0-16,-2 1 0,3 1 0,1-1 16,2-2-16,0 1 0,5-2 15,5 4-15,1-2 16,1-2-16,0 4 0,0 3 16,-12-5-16,-10-2 0,23-3 15,16 1-15,5 3 0,3 2 16,-21 1-16,-16 0 0,7-3 15,7-1-15,-8 0 0,-3 0 16,11 1-16,6 1 0,-7-1 0,-8 0 16,6 3-16,5 1 15,-2-1-15,-3-1 0,13 0 16,11 0-16,-2-1 0,-1 0 16,8 3-16,5 2 15,-8 0-15,-4-1 0,-16-3 16,-12 0-16,19 0 0,15 1 15,-1 1-15,2 2 0,-6-1 16,-3 1-16,-6-1 0,-3-2 16,19-2-16,12-2 15,-8 2-15,-5 0 0,0 3 16,0 1-16,-2 2 0,0 2 16,14-6-16,9-5 15,15 1-15,11 1 16,-11 3-16,-8 3 0,-31-1 15,-19-3-15,26 1 16,18 1-16,-12 1 0,-10-1 0,6 1 16,5 0-16,-14-1 15,-10 1-15,6-3 0,4-1 16,-13 3-16,-9 3 0,14-3 16,10-2-16,9-2 0,6-1 15,-27-1-15,-18 1 0,25 3 16,18 3-16,-11-4 15,-8-3-15,11 2 0,7-2 16,-14 1-16,-10 0 0,-3-3 16,-4 0-16,4 2 0,1 1 15,13 0-15,11 0 16,7 0-16,5 4 0,-26-4 16,-18-1-16,19 1 15,10 0-15,1 1 0,1-1 16,-26 4-16,-18-1 0,29 2 15,19 0 1,14 0-16,11-1 0,-39-1 16,-24 0-16,17 0 15,15 2-15,-11-2 0,-7 0 0,-7 1 16,-5 0-16,-5-1 0,-3 2 16,9-2-16,5 0 0,5-1 15,5-1-15,-3 3 0,-2 2 16,-19 2-16,-15 1 0,13 0 15,8-1-15,-1-4 0,1-3 0,1 0 16,1 0-16,5 2 0,1 1 16,0-2-16,1-1 15,-12 1-15,-7 2 0,1-1 0,4 2 16,4-3-16,3-2 0,0 2 16,-2-1-16,-3 1 0,-1 0 15,5-1-15,4 0 16,-16 1-16,-11 1 0,11 0 0,5 2 15,-9-5-15,-7 1 0,14 2 16,8 3-16,6-4 16,4-2-16,-6 0 0,-4 0 15,-2 1-15,-1 0 0,-12-3 16,-9-2-16,3 0 0,2 3 16,-1 3-16,-1 2 0,5-1 15,2-1-15,-8-2 0,-4-1 0,2-1 16,3 0-16,9 2 15,4 1-15,0 0 0,-2 0 16,-14 1-16,-9 0 0,6-2 16,3-1-16,-5-2 0,-1-1 0,-2 6 15,0 3-15,5-4 0,2-2 16,2-1-16,3-2 16,-2 6-16,0 3 0,-9-4 15,-5-4-15,0 4 0,0 2 16,-1-3-16,0-3 0,-1 1 15,1 0-15,-8-2 0,-5 0 0,6 3 16,6 6-16,-2-2 16,0 0-16,-13-1 15,6-1 1,8-3-16,4-2 0,-8 4 0,-6 2 16,-2 1-16,0 1 15,3-2-15,5-2 16,-10 1-16,-3 1 0,-3 0 15,-3 0-15,-1 0 0,-3 2 0,-1 0 16,0 1-16,-2-1 0,-2 2 0,0-2 16,0 2-1,-3-1-15,-1-2 0,0 1 16</inkml:trace>
  <inkml:trace contextRef="#ctx0" brushRef="#br0" timeOffset="151779.5105">18651 8292 0,'0'0'16,"0"0"-16,0 0 0,0 0 15,0 0-15,0 0 0,7 25 16,-7-25-16,0 0 15,3 29-15,-3-29 0,5 28 0,-4-10 16,1-1-16,0 0 0,0 4 16,1 1-16,0 1 0,1 0 15,2 8-15,-2 1 0,2-2 16,-1 1-16,1 4 16,0 2-1,1 1-15,0 1 0,-1 3 0,0-4 0,-2-3 16,0 0-16,-1-2 0,-1-3 15,-1 0-15,-1-3 16,0-3-16,0-5 0,0-3 16,-1-5-16,0-1 0,0-2 0,-1-1 15,1-3-15,-2-3 16,1-2-16,0-1 16,0 1-16,0 0 0</inkml:trace>
  <inkml:trace contextRef="#ctx0" brushRef="#br0" timeOffset="153642.2638">18490 8372 0,'0'0'0,"0"0"15,0 0-15,0 0 0,-6-22 16,6 22-16,0 0 0,-3-20 16,3 14-16,0 2 0,0-1 15,1 2-15,0-2 16,3 0-16,4 1 0,3 0 16,3 0-16,1 1 0,0 1 15,3 1-15,3 0 0,2 0 16,2-2-16,5 1 15,4 0-15,11-1 0,3 1 16,-4-1-16,-1 2 0,12-1 16,3-2-16,-4 1 0,-4 1 0,14 0 15,3-2-15,-6 4 16,-6 1-16,12-2 0,0-2 16,-3 1-16,-1 1 0,8 0 15,-2-1-15,-10 1 0,-10 0 0,5 0 16,2-1-16,-3 4 0,-2 3 15,3-3-15,2-3 16,-7 1-16,-6-1 0,14 1 0,-9-2 16,-18 5-16,1 3 0,12-2 15,-1-4-15,-22 1 0,-2 2 0,3 0 16,2 2-16,0-3 16,-1-1-16,-3 1 0,-2 0 0,-5 1 15,0 1-15,-3 1 16,1 1-16,-3-1 0,0-1 15,-1 0-15,1 1 0,-2 1 16,1 0 0,-2 2-16,0 4 15,-2 0-15,-1 3 16,-1-1-16,0 0 0,0-2 0,1-1 16,0 4-16,0 2 0,0-3 15,0-1-15,0 2 0,2 0 16,-2 0-16,0-2 0,0 2 0,0 0 15,0 1-15,-1 0 0,0 2 16,0 2-16,-1-2 0,1 0 16,-1 1-16,0 1 0,0 1 15,0-1-15,-2 1 0,2 0 16,-1 0-16,0 0 0,0 1 16,0 1-16,-1 0 15,1 0-15,1 0 0,0 2 16,0 2-16,0-3 0,0-2 15,0 0-15,-1-4 0,0-1 0,1-1 16,0 0-16,0 1 16,0-1-16,1-3 0,0 1 15,0-2-15,0 1 16,0-4-16,0 0 0,0-1 0,0 2 16,0-2-16,0-1 0,0-1 15,0-1-15,0 0 0,-1-2 16,1-1-16,0 0 0,0-2 0,0 4 15,0-4-15,0 2 16,0-2-16,0 2 0,0-2 16,0 0-16,0 0 0,0 0 15,0 0-15,0 0 0,0 0 16,0 0-16,0 0 0,0 4 16,0-4-16,0 1 0,0-1 15,0 0-15,0 0 0,0-2 0,0 2 16,-2 4-1,2-4-15,-4 5 0,4-5 16,-5 4-16,5-4 0,-12 3 16,5-1-16,-1-1 0,-3 0 15,-4 0-15,-1 0 16,0 0-16,-1 0 0,1 0 0,-3 0 16,-1 2-16,0-3 0,-1 0 15,-2 1 1,-2 0-16,-3 0 15,-3-1-15,-4 1 0,3 0 0,-1 0 16,-1-1-16,1 0 0,2 0 16,-7 1-16,1-1 15,-2 0-15,-1 0 0,1 0 16,2 1 0,-4-1-16,-3-1 0,4 1 15,5 1-15,-5 0 0,4 1 0,1-2 16,2-2-16,1 1 0,2 0 15,0-2-15,1 0 0,-2 3 16,-2 2-16,0-1 16,0 1-16,-1-2 0,0-1 15,1 1-15,1 1 16,1 0-16,2 0 0,0-1 16,0 0-1,2-1-15,-1 1 0,1-2 16,2-2-16,0 3 0,1-2 15,3 3-15,4 0 0,-1-1 0,0 0 16,1 1-16,-1 1 0,2-2 16,0-2-16,2 1 0,2 1 15,-2-1-15,1 0 0,2 1 0,1-1 16,2 0-16,1 1 0,0 0 16,1 0-16,-1-1 15,0 0-15,2 1 0,-1 1 0,1 0 16,-1 0-16,2-3 0,-1 1 15,1-1-15,0 0 16,-1 1-16,1 2 16,-1 0-16,1 0 0,0-1 0,0 0 15,1 0-15,1 0 0,0 0 16,-1 0-16,1 1 0,0 1 0,0-2 16,0-1-16,2 2 15,-2-3-15,1 1 0,0 0 16,0-2-16,0 1 0,0-1 15,1-1-15,0-1 16,1-1-16,0-1 16,0 1-16,0-1 15,0-1-15,1-1 0,0-2 16,0 1-16,0 2 0,0-1 16,1 0-16,-1-1 0,0 1 0,0 0 15,0-1-15,1 1 0,-2 3 16,0-2-16,0 1 15,1 0-15,0 3 0,-1-2 16,1 2-16,-1 1 0,0 0 16,0 1-16,0 0 0,0 1 15,-1 2-15,0 0 0,0 2 16,0 0-16,0 1 0,0-3 16</inkml:trace>
  <inkml:trace contextRef="#ctx0" brushRef="#br0" timeOffset="191574.4455">11294 10433 0,'0'0'0,"0"0"15,0 0-15,0 0 16,0 0-16,0 0 0,22-9 16,-22 9-16,0 0 0,24-3 15,-24 3-15,22-2 0,-8 1 16,1 0-16,-2-1 0,1 1 16,2-1-16,1 1 0,2 1 15,2 0-15,3 1 0,0-1 0,1 1 16,8-1-16,1 1 0,-1-1 15,-1-2-15,3 3 16,4 1-16,3 1 0,-5-1 0,2 0 16,-1-1-16,1 0 0,-2 0 15,10 2-15,-1-1 0,-3-1 16,-2 0-16,0 0 0,-2 1 16,-1-1-16,-2 2 0,-2-2 15,-1-1-15,-2 1 0,-2-1 0,0 0 16,-1-1-16,-2-2 0,-4 2 15,-1-2-15,-2 0 16,-1-1-16,-2 0 0,-2 1 0,-1 2 16,-3 0-16,0 1 0,1-3 15,1-3-15,-2 2 0,-1 0 16,-1 0-16,-3 0 0,0-1 16,-2 0-16,0-2 0,0 0 15,1 1-15,-1 1 0,-1-1 16,0-1-16,1-1 0,-1 1 0,0-1 15,0-1-15,-1 1 16,0 0-16,1 0 0,0-2 16,0 1-16,-1 0 0,1-1 0,1-1 15,-1 1-15,0-1 0,0-1 16,-1-1-16,0 1 0,0-1 16,2 0-16,-1 0 0,1-6 15,0 0-15,1-1 0,-1 0 16,0 0-16,1 1 0,-1 0 15,1-1-15,2 1 0,-1 2 0,1-1 16,1 0-16,-2 1 0,-2 1 16,1-1-16,-1 0 15,0 0-15,1 1 0,-1-1 16,0 0-16,-1-1 16,1-1-16,-2 4 0,0 0 0,0 1 15,0-1-15,0 2 0,0 2 0,-2 0 16,-1 0-1,0 0-15,0 1 0,-3 0 16,0 2-16,-2 1 0,-1 0 0,-1 0 16,0 0-1,1 1-15,0 2 0,-1 0 0,-2-2 16,-1 2-16,0 0 0,-5-1 0,0 0 16,-2 2-16,0 1 15,-2-2-15,-2 0 0,-1-1 16,-2 0-16,1 1 0,3 0 15,-5-1-15,-5 0 0,1 1 16,1 0-16,-7-2 0,-3 2 16,2-1-16,3 2 0,0-1 15,0-2-15,-1 0 0,1 2 16,-7 0-16,1-1 0,3 1 0,0 0 16,1-1-16,-1-1 15,-1 3-15,-2-1 0,2 0 16,3 0-16,3-1 0,4 1 0,-6 0 15,0 1-15,6 0 0,1 1 16,2 0-16,-1 0 0,1 2 16,1 0-16,-1-1 0,1-1 15,3 1-15,3-1 0,1 2 16,1 0-16,0 0 0,3 0 16,3 0-16,0-1 0,0 2 15,1 2-15,0 0 0,1 1 16,1 0-16,1 0 0,1-1 15,1 1-15,-1 2 0,1-1 16,-1 2-16,2 0 0,-1 2 16,2 0-16,0 1 0,-1 2 15,2 0-15,0-1 0,0 3 16,0 0-16,-1 1 0,2 0 0,0 2 16,0 1-16,0 1 0,0-1 15,1 2-15,0 2 16,1 3-16,0 0 0,0 0 15,0 0-15,0 0 0,1 1 16,-1 3-16,0-4 0,1 3 16,0 4-16,1-4 0,1-2 0,0-1 15,2-1-15,-2-2 16,-1-1-16,2 1 0,-1 0 16,-2-1-16,1-3 0,-2-1 15,1-2-15,0-1 0,0-1 0,-1 0 16,1 0-16,-2 1 0,0 0 15,0-4-15,-2-2 0,1 0 16,0 0-16,0 0 0,1 0 16,0-2-16,0 0 0,-1 0 15,0-1-15,1-2 0,0 0 16,0-3-16,0 3 0,0-3 16,0 4-16,0-4 15,0 0 1,0 0-16,0 0 15,0 0-15</inkml:trace>
  <inkml:trace contextRef="#ctx0" brushRef="#br0" timeOffset="323930.9985">11731 8188 0,'0'0'16,"0"0"-16,0 0 0,0 0 16,23-2-16,-23 2 0,0 0 0,29 4 15,-16-2-15,4-1 0,2 1 16,0-2-16,2 1 0,4 0 15,2 0-15,11 1 0,-1 1 16,5-1-16,4-1 0,12-2 16,-2 0-16,3 0 0,3 2 15,11-1-15,-3 1 0,13 1 0,-2-1 16,-2-1-16,0-1 0,12-2 16,-1-2-16,-4 2 0,-3 0 15,36 0-15,-10 0 0,-9 2 16,-6 0-16,-1-1 0,-2 1 15,-7 2-15,-5 1 0,0 1 16,-2 1-16,3 1 0,3-1 16,-7 0-16,-5-1 0,-18-1 15,-14 2-15,2-1 0,0 0 16,-7-2-16,-3-2 0,-5-1 16,-1-2-16,-8 0 0,-4 1 15,-7 0-15,-6 3 16,-4-1-16,-6 2 0,-1 2 15,-4-1-15,-3-1 16,-7 0-16,-3-2 0,-5 0 16,-7-1-16,-4-2 0,-4 0 15,0 0-15,-8-2 0,-6-1 16,7 2-16,5 1 0,-14-1 0,-2 0 16,-6 0-16,-1-1 0,-11 1 15,-7 1-15,-45-7 16,7-3-16,20 8 0,14 5 15,-1-2-15,0 2 16,9-3-16,5-3 0,-2 4 0,0 3 16,-1 0-16,1 0 0,-1 4 15,-1 1-15,9-6 0,4-5 16,1 7-16,1 4 0,7-1 16,4 2-16,5-3 0,4-2 15,3 1-15,2-2 0,6-1 0,6-1 16,6 2-16,7 2 0,2 0 15,4 2-15,6-3 0,5-1 16,4 0-16,3 0 16,2-2-16,1-1 0,5 3 0,5-1 15,-1 1-15,3-1 0,10 2 16,10 2-16,0-2 0,1 1 0,7-1 16,6 1-16,7 0 15,4-1-15,10-1 0,7 1 16,7 0-16,-5 0 0,50-2 15,-3-1-15,-16 1 0,-8 2 0,8 0 16,8 2-16,-10-1 16,-6-1-16,2-1 0,0-1 0,-4 4 15,-2-1-15,1-1 16,2-1-16,-18 0 0,-12 0 0,4 0 16,3 1-16,-5 1 15,-2 0-15,-23 0 0,-16 1 0,-4-3 16,-1-3-16,-9 3 15,-6 3-15,-6-4 0,-3-2 16,-6 3-16,-4 0 0,-10-1 16,-8-1-16,-3 0 0,-3 1 15,-2 0-15,-8 0 0,1 0 16,-1 1-16,-13 0 0,-9 0 16,-2-2-16,-3 0 0,-42 1 0,1 1 15,0 2-15,1 2 0,-12-2 16,-7-2-16,3 1 15,3 0-15,-18 5 0,-12 3 16,21 0-16,14-4 0,2 5 16,0 3-16,12-3 0,9 0 0,3-3 15,2-1-15,14 2 0,9 1 16,7-4-16,3 0 16,16-4-16,10 0 15,12 0-15,9 1 0,8-2 0,6-3 16,5 0-16,5-1 0,13 0 15,10 0-15,4 0 0,5 1 16,13 0-16,8 2 0,8-3 16,7-2-16,17-1 0,12 0 15,-16 1-15,-10 3 0,9 2 16,8 1-16,12-1 0,9-3 0,5 0 16,2 1-16,1 0 15,-1 2-15,19 3 16,11 5-1,11-4-15,9-1 16,-56 0-16,-38 1 0,-45-1 0,-29-2 16,-10-2-16,-7-1 0,-7 1 0,-3 0 15,-11 0-15,-8-1 16,-17-2-16,-12 0 0,17 1 16,13 1-16,10 2 15</inkml:trace>
  <inkml:trace contextRef="#ctx0" brushRef="#br0" timeOffset="433023.7949">18658 9324 0,'0'0'16,"0"0"-16,0 0 0,0 0 15,0 0-15,0 0 0,24-7 16,-24 7-16,0 0 0,23-3 0,-23 3 16,21-4-16,-7 2 0,2 1 15,3 0-15,2-1 0,2 1 16,6 0-16,4 0 0,0 0 16,0 1-16,14 0 0,5 0 15,11-2-15,0 0 0,8 0 16,8 1-1,27-3-15,8-3 16,-10 1-16,-9-1 0,2 0 16,-11 1-16,-4 2 0,-11 3 0,18 1 15,-12 0-15,-14 0 0,-10 0 16,-10 0-16,-8-1 0,-5 2 16,-2 1-16,-19-1 0,-4 0 15,-3 0-15,-2-1 0,-2 4 16,-1-2-16,-8-1 0,-7 0 15,3 0-15,-1 1 0,-8-2 16,-6-2-16,-1 2 0,-1 1 0,-12-1 16,-10-1-16,-3-1 15,-4 0-15,-14-1 0,-1 1 16,3 0-16,3 0 0,-24-1 16,-8-3-16,8 2 0,6 0 15,-41-2-15,11 1 16,20 2-16,13 3 0,8 4 0,4 4 15,16-6-15,8-3 0,7 1 16,4 1-16,13 2 0,10-2 0,8-1 16,7 0-16,12-1 15,7 2-15,18 0 0,11 2 16,-3 0-16,14 1 16,0-3-16,2-1 0,34 2 15,15 2-15,19-1 0,-18 0 16,-4-1-16,-2 1 0,4 2 15,5 1-15,-6-4 0,-5-4 16,-20 2-16,-14 2 0,3-1 16,1 1-16,-6-3 0,-3 0 15,-15 3-15,-12 4 0,-12-6 16,-9-2-16,-8 3 0,-6 3 16,-16-8-16,-9-7 15,-14-2-15,-11-1 0,-9 2 16,-6-1-16,-2 5 0,-1 4 0,-20 1 15,-15 0-15,6 1 0,4 1 16,-7 1-16,-5 1 0,-4 1 16,-2 2-16,-16 9 15,-9 6 1,41-6-16,29-5 0,20-1 0</inkml:trace>
  <inkml:trace contextRef="#ctx0" brushRef="#br0" timeOffset="434106.92">21271 7822 0,'0'0'0,"0"0"16,0 0-16,-12 29 0,7-16 0,1 3 15,0 3-15,-2 3 16,-1 4-16,-1 8 0,-1 2 0,-1 1 16,-2 1-16,-3 6 15,1-1-15,1-8 0,1-3 16,2-6-16,2-4 0,1-5 15,2-4-15,0-4 0,2-4 16,1-5-16,0-4 16,1-4-16,1-2 0,1-5 15,2-2 1,4-4-16,3-4 0,2-2 0,1 1 16,9-5-16,3 3 0,1 5 0,-1 4 15,3 3-15,0 4 16,4 2-16,4 4 0,2 4 0,-1 6 15,-4 1-15,-3 4 0,-1 6 16,-3 2-16,-7 1 0,-3-1 16,-5 0-16,-5 1 0,-8 3 15,-5-1 1,-13-1-16,-10 0 0,-8-6 16,-5-2-16,0-2 0,2 0 0,-2-3 15,-2-1-15,-5-1 16,2-4-16,8-4 0,5 0 15,8-3-15,5-1 0,10-3 16,7-3-16,2 5 0,1 2 0,-1 2 16</inkml:trace>
  <inkml:trace contextRef="#ctx0" brushRef="#br0" timeOffset="434507.7806">21950 8021 0,'0'0'0,"0"0"16,0 0-16,0 0 0,0 0 0,-28 12 15,28-12-15,-21 16 16,21-16-16,-26 22 0,11-7 16,0 2-16,1 1 0,3 1 15,2-1-15,1 5 0,4-3 0,7 0 16,7-2-16,6-2 0,2-3 15,7-3-15,3-2 16,3-1-16,1-4 0,7-2 16,-1-1-16,-2-3 0,-6-3 0,-2-4 15,-3-3-15,-4-4 0,-7 0 0,-10-5 16,-6-4-16,-6 4 16,-4 3-16,-8 2 0,-6 2 15,-4 0-15,-2 1 0,-6 1 16,-4 3-16,5 2 0,3 2 15,4 2-15,4 3 0,8 2 32,7 2-32,2-1 15,2 0-15,2 0 0</inkml:trace>
  <inkml:trace contextRef="#ctx0" brushRef="#br0" timeOffset="434957.2885">22454 7981 0,'0'0'0,"0"0"15,0 0-15,0 0 0,0 0 16,-15 18-16,15-18 0,-15 21 16,15-21-16,-16 23 0,16-23 0,-18 28 15,9-13-15,-1 2 16,0 2-16,0-2 0,0-2 15,3-1-15,0-5 0,2 0 16,0 0-16,2-3 0,-1-1 16,2-3-16,2-2 0,-1-4 0,2-1 15,1-2-15,2 0 0,0-6 16,2-1-16,0-1 0,2 0 16,4-7-16,3 1 0,-1 3 15,1 1-15,1 2 0,-2 1 16,0 3-16,1 3 0,-1 3 15,0 4-15,1 3 0,-1 2 16,0 1-16,1 4 0,-3 1 16,-2 2-16,-1 1 0,-2 4 0,0 3 31,-3 0-31,-3 4 16,-3 2-16,-1-2 0,-2 0 0,0-3 15,-1-1-15,1 0 0,1-2 16,1-4-16,2-3 0,0-1 0,0-4 15,0 1-15</inkml:trace>
  <inkml:trace contextRef="#ctx0" brushRef="#br0" timeOffset="435479.0876">23140 8195 0,'0'0'0,"0"0"16,0 0-16,9-17 0,-9 17 0,5-15 15,-4 6-15,-1-1 16,-1-1-16,-6-1 16,-5-3-16,-3 2 15,-4 1-15,-1 2 0,0 2 0,-8 0 16,-3 3-16,1 3 0,1 1 16,1 4-16,-1 2 15,-4 6-15,2 6 0,7 3 16,4 2-16,5 2 0,3-1 15,8 0-15,6-3 0,6 1 16,5 0-16,3-2 0,0-1 16,6-6-16,5-3 0,0-1 15,1-2-15,6-3 0,0-4 16,-2-3-16,-2-2 0,-3-9 16,0-4-16,-5-1 0,-3-1 0,-2-7 15,1-5-15,-3 0 16,-1 1-16,-2 0 0,0-1 15,-3 3-15,-2 3 0,-1 1 16,-1 2-16,0 3 16,-3 1-16,0 5 0,-1 3 0,-1 4 15,-2 3 1,-2 5-16,-4 5 0,-2 4 0,-2 4 16,1 6-16,0 4 0,-1 4 15,-1 5-15,0 0 0,2 2 0,2 1 16,-1 1-16,1 6 15,3-2-15,2 2 0,1-1 16,-1-7-16,2-9 0,0-5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9T01:37:20.404"/>
    </inkml:context>
    <inkml:brush xml:id="br0">
      <inkml:brushProperty name="width" value="0.05292" units="cm"/>
      <inkml:brushProperty name="height" value="0.05292" units="cm"/>
      <inkml:brushProperty name="color" value="#FF0000"/>
    </inkml:brush>
  </inkml:definitions>
  <inkml:trace contextRef="#ctx0" brushRef="#br0">3996 3366 0,'0'0'15,"0"0"-15,0 0 0,0 0 0,0 0 16,0 0-16,0 0 0,0 0 15,25-3-15,-25 3 16,0 0-16,0 0 0,0 0 0,28 1 16,-28-1-16,0 0 0,34 3 15,-19-2-15,2-2 0,2 0 16,3 1-16,4-2 16,3 0-16,6-1 0,2 1 15,8 0-15,-2-2 0,1 1 16,4 1-16,6 0 0,-7-1 0,16 3 15,-1 1 1,-3 1-16,-1-1 0,0-1 0,0-3 16,-2 2-16,-2-1 0,11 3 15,3 3-15,-7-6 0,-5-2 16,10 1-16,0 2 0,-6 1 0,-3 2 16,-2-1-16,4 1 0,-8-1 15,-1 1-15,25 1 0,-3 0 16,-14-2-16,-13-1 0,5 0 15,4 0-15,-13 1 16,-5 2-16,-13 0 0,6-2 16,-4 1-16,-3 1 0,-4 1 0,-4 1 15,-2 13-15,-2 8 0,-3-9 16,-3-4-16,0-4 0</inkml:trace>
  <inkml:trace contextRef="#ctx0" brushRef="#br0" timeOffset="13493.4285">6486 2266 0,'0'0'0,"0"0"0,0 0 16,0 0-16,0 0 0,0 0 15,7-24-15,-7 24 0,0 0 16,0-30-16,0 30 0,-1-21 15,0 10-15,-1 1 0,0 1 16,-3 0-16,0-1 0,-3 2 16,-1 0-16,-4 1 15,-2-1-15,-2 3 0,2 3 0,-4 1 16,-5 3-16,1 0 16,1 3-16,-7 5 0,0 3 15,3 5-15,-1 5 16,4-1-16,3 3 0,3 6 15,2 2-15,9-3 0,5-2 16,4-4-16,7-2 0,3-6 16,4-6-16,7-6 0,7-5 15,-3-3-15,0-2 0,8-6 16,1-4-16,-2 0 0,-4-2 0,2-3 16,1-3-16,-5 2 0,-5 1 15,-2-1-15,-2 1 16,-4 2-16,-2 5 0,-3 3 15,-5 4-15,-1 4 16,-2 3 0,-4 8-16,-3 8 0,-1 4 15,2 3 1,-2 11-16,1 6 0,-2-1 16,1-2-16,-3-3 15,-2 0-15,-1-6 0,-4-5 16,-5 4-16,-2-3 15,0-7-15,-3-2 0,0-4 16,1-3-16,1-3 16,0-4-16,1-5 0,2-5 0,2-4 15,6-4-15,5 7 0,1 1 16,-1 2-16</inkml:trace>
  <inkml:trace contextRef="#ctx0" brushRef="#br0" timeOffset="14093.2291">6944 2080 0,'0'0'0,"0"0"0,0 0 15,0 0-15,0 0 0,0 0 0,0 0 16,0 0-16,-16 15 0,16-15 15,0 0-15,-21 18 0,21-18 16,-14 20-16,7-5 0,1-2 16,0 2-16,-2-1 0,1 3 15,1 0-15,0 0 0,3 0 16,1 1-16,0-2 0,1-2 0,1 2 16,1-4-16,3-1 0,4-1 15,4-4-15,4-3 16,1 0-16,-2-2 0,4-5 15,3-3-15,2-5 16,3-5-16,-3 1 0,-2 2 0,-1-3 16,0-1-16,-1-4 15,-1 0-15,-4 2 0,-2 1 16,-2 3-16,-2 3 0,-1 2 16,-4 2-16,1 1 0,-3 2 0,-2 6 15,-6 0-15,2 4 16,0 2-16,-2 5 0,1 4 15,-1 1-15,1-1 0,-2 4 16,0 6-16,2 1 0,-1 2 16,-1 9-16,-2 1 0,0-4 0,1-1 15,0-4-15,1 0 0,-1-2 16,-1-3-16,0-4 0,-3-2 16,2-2-16,0-1 0,-1-4 15,-1-2-15,-4-4 16,-4-4-16,2-1 0,4-1 15,-1-9-15,-2-9 16,5 0-16,2 1 0,2 2 0,2 4 16,1 2-16</inkml:trace>
  <inkml:trace contextRef="#ctx0" brushRef="#br0" timeOffset="14826.2685">7474 2150 0,'0'0'0,"0"0"0,0 0 15,0 0-15,0 0 16,-2 27-16,2-27 0,-4 24 15,-3-5-15,2-1 0,-1-1 0,-1 1 16,-2-3-16,1 0 0,3-1 16,-5 2-16,1-1 0,2-2 15,2 0-15,1-5 0,1-1 16,0-2-16,1-3 0,2-2 16,0 0-16,1-4 0,4-1 15,2-5-15,2-3 16,1-1-16,1-1 0,5-6 0,2 0 15,2 1-15,-1 1 0,2 2 16,-2 0-16,0 4 0,0 1 16,3 1-16,-1 1 0,0 5 15,-4 3-15,0 3 0,-3 2 16,-4 4-16,1 2 0,-5 3 16,-1 2-16,-1-1 0,0 2 15,-3 1-15,-2 4 0,-1-2 16,-2 1-16,0-3 0,-2-4 15,0 2-15,-1-1 16,3-4-16,0-2 0,2-1 0,0-1 16,2-5-16,-2 0 0,4-2 15,1-3-15,3-4 0,2-1 16,3-5-16,3-2 0,0-2 16,3-1-16,3 1 0,4-2 15,-1 3-15,-1 1 0,7-2 16,2 3-16,-4 3 15,-1 1-15,-2 6 0,0 4 16,-3 4-16,-3 3 16,-4 2-16,-2 3 0,-2 2 15,-2 4-15,-3 1 0,-1 2 0,-2 1 16,-2 1-16,-1 0 0,-2 0 16,-1 0-16,0-2 0,0-1 15,1 0-15,-1-2 0,0-1 16,2-4-16,0-2 15,0-1 1</inkml:trace>
  <inkml:trace contextRef="#ctx0" brushRef="#br0" timeOffset="15926.343">6874 1903 0,'0'0'15,"-8"0"-15,0 0 0,-3 2 16,0-1-16,-7-1 0,-6-1 16,0-1-16,0 1 0,-3 2 0,-1 2 15,-1 1-15,0 2 0,-5 0 16,-1 1-16,0 2 0,-2 1 16,2 2-16,1-1 0,1 4 15,2 1-15,-7 1 0,4 1 16,2-3-16,3-4 0,-1 4 15,1 5-15,3-2 0,1 1 16,2 3-16,2 1 0,5-2 16,1-1-16,4 1 0,3 0 15,1 1-15,3 3 0,1-1 0,3 2 16,1-2-16,2-1 0,4 0 16,6 0-1,5 2-15,8 3 0,-4-1 16,-1 0-16,2-4 0,4-5 0,3 1 15,4 0-15,4-3 16,3-3-16,-1-1 0,3-1 0,12 0 16,2-1-16,-3-2 0,-2-2 15,4-1-15,3-2 0,5 0 16,-3-1-16,2-3 0,3-3 16,-7 2-16,-4 3 0,8-1 15,6 1-15,-9-2 0,-3-2 0,23-2 16,-8 3-16,-8-2 0,-5 0 15,1 1-15,1 0 16,-2-1-16,-3 1 0,-3-7 16,-3-2-16,12-5 15,11-4-15,-15 3 0,-11 0 0,-5-1 16,-4-2-16,1 4 16,-3 1-16,-3-1 0,-3-2 15,-6 2-15,-1-1 0,-4-2 16,0-1-16,-5 3 0,-4 0 0,-5 1 15,1-5-15,-2 0 16,-1-2-16,-2-2 0,0-3 16,-2 4-16,-1 1 0,-6-4 15,-4-2-15,0 3 0,-1 3 0,-2-3 16,-1-2-16,-4 3 0,-2 2 16,-8 0-16,-5-2 15,3 2-15,3 2 0,-8 0 16,-6 0-16,-10 3 0,-7 3 15,7 1-15,6 1 0,-15 1 16,-4 1-16,4 6 0,4 1 0,-37 5 16,3 5-16,14-3 0,11 1 15,-7 2-15,-5 4 16,12 3-16,9 4 0,-5 3 16,-3 0-16,1-4 15,1-1-15,20-5 16,14-4-16,10-1 0</inkml:trace>
  <inkml:trace contextRef="#ctx0" brushRef="#br0" timeOffset="17142.9535">4858 2360 0,'0'0'0,"-15"-3"0,0 1 0,-2 2 16,1-2-16,-9 2 0,-1 3 16,-6 1-16,1-2 0,-8-1 15,-1-1-15,-3 3 0,1 0 16,-12 6-16,-3 5 0,5-1 15,1-2-15,-10 3 0,2 2 16,5 3-16,3 3 0,-6 5 16,-6 4-16,2 4 0,10-2 0,5 0 15,2-3-15,0-3 0,2-2 16,-12 17-16,10-1 16,16-8-16,2 4 0,4-6 15,6-7-15,3 3 0,2 1 16,5-2-16,2-1 0,6 0 15,2-3-15,5-2 0,4-1 0,3-1 16,4-1-16,-1-3 16,0 1-16,8 3 0,5 3 15,2-3-15,-2-1 0,4-4 16,1-2-16,1-2 0,-4-1 0,8 1 16,5-2-16,-6 4 0,-3-1 15,9-1-15,3 0 16,1-3-16,0-1 0,4 0 0,1 2 15,2-5-15,0-1 0,8 3 16,6 0-16,-7 2 16,-8 1-16,30-1 0,-4-5 0,-7 3 15,-3 0-15,2-3 0,0 0 16,-3-1-16,-1 0 0,-2 1 16,0 2-16,-1-2 15,2-1-15,-3-1 0,-2-1 0,-2-1 16,-3-5-16,7 4 0,0-1 0,0 1 15,-1-1-15,-1-2 16,-3-3-16,-10-2 0,-9-1 0,-1 2 16,-2 1-16,-3 1 0,-3-1 15,-6-5-15,-3-3 0,-5 1 16,-4 1-16,-2-3 0,-3-3 16,-7 1-16,-2 3 0,-4 4 15,-1-6-15,-4 1 0,-2 0 0,-4 0 16,-2 0-16,0-3 15,1-3-15,-6-5 0,-5-5 16,-1 4-16,1 0 0,-5 0 16,-1-1-16,1 3 0,-4 1 0,-4-6 31,-2-2-31,-12-1 16,-14-5-16,-4-2 0,5 7 15,7 7-15,6 7 0,-24-5 0,3 6 16,7 6-16,4 6 0,-8 4 15,-8 3-15,4 1 0,5 0 16,-11 1-16,-5-1 0,14 7 16,10 4-16,-10 4 0,-6 4 15,-2 2-15,-2 2 0,-2 8 16,-3 5-16,10 3 0,4-1 0,23-10 16,15-8-16,11-6 0</inkml:trace>
  <inkml:trace contextRef="#ctx0" brushRef="#br0" timeOffset="29309.8405">6960 3417 0,'0'0'0,"0"0"16,0 0-16,0 0 0,0 0 15,16-14-15,-16 14 0,21-5 16,-21 5-16,27-3 0,-12 1 16,3 1-16,1 0 0,3 1 15,2 0-15,0 0 0,0 0 16,13 0-16,4 0 0,-3-2 16,0 0-16,9-1 0,3 0 15,0 2-15,-2-1 0,6 0 16,5 0-16,14-1 15,0 0-15,-7 1 0,-5 2 0,11-1 16,2 0-16,-5-1 16,-3 0-16,12 0 0,1 2 0,-11-3 15,-10-1-15,28 2 0,-7 3 16,-3-1-16,-1 0 0,-1-3 16,-1-2-16,-8 4 0,-3 2 15,7-2-15,5 0 0,-5 1 16,-4 1-16,0-3 0,-1-1 15,-4-2-15,-1 2 0,3 0 16,5 3-16,0 0 0,1 3 16,7-2-16,5 0 0,-15-2 0,-10-1 15,6 0-15,7 2 0,-9 0 16,-5 2-16,10-1 16,8 0-16,-3 1 0,0 1 0,-2-3 15,0-3-15,4 2 0,3 0 16,2 2-16,2 1 15,-12 0-15,-7-4 0,1 2 0,2 0 16,7 2-16,6-2 16,6 0-16,5 0 0,1 0 15,1 0-15,-18 0 0,-12-3 0,9 6 16,8 2 0,-8-3-16,-4-3 0,0 0 0,0 0 15,-1 4-15,-1 3 0,5-7 16,1-5-16,-4 5 0,-3 1 15,10 0-15,7-2 0,-11 4 0,-8 1 16,3 0-16,2 0 16,3-3-16,4-2 0,-2 1 15,-1 1-15,-3 1 0,-2 1 16,7-1-16,7 0 0,-6 1 16,-4 1-16,-10-5 15,-6-1-15,4 2 0,2 2 16,-7 2-16,-6 1 0,8-5 15,6-3-15,-10 4 0,-6 1 16,-5-1-16,-1-2 0,-4 1 16,-2 2-16,3 0 15,3-1-15,-5-1 0,-5 0 16,-10 0-16,0 0 16,1 0-16,0 2 0,1-2 15,0 0-15,-4 0 0,0 1 16,-5-1-16,-1 1 0,-1-2 15</inkml:trace>
  <inkml:trace contextRef="#ctx0" brushRef="#br0" timeOffset="29960.0718">15350 3332 0,'0'0'0,"0"0"16,0 0-16,0 0 0,0 0 0,0 0 15,0 0 1,0 0-16,30 3 0,-30-3 15,0 0-15,26 2 0,-26-2 16,23 3-16,-10-1 0,1 1 0,2-1 16,2 0-16,0-2 0,4-1 15,4 0-15,-1 1 0,0 1 16,11-1-16,2-1 0,-2 0 16,-2 0-16,2-2 0,2 2 15,3 0-15,-3 0 0,-2 1 16,0 1-16,-4 0 0,-4 2 0,-2-1 15,-4 1-15,-4 1 0,-2 1 16,-4-1-16,-2-2 16,-2 1-16</inkml:trace>
  <inkml:trace contextRef="#ctx0" brushRef="#br0" timeOffset="30709.8051">16753 3335 0,'0'0'0,"0"0"0,0 0 15,0 0-15,0 0 0,22-1 16,-22 1-16,0 0 16,33 2-16,-33-2 15,34 3-15,-12-1 0,3-1 16,-2 1-16,0-1 0,8-1 16,2-1-16,-1 1 0,1 1 0,1 1 15,2 0-15,6-1 16,-2-2-16,4 0 0,5-1 15,-5 2-15,-3 0 0,6 0 16,6-1-16,2-2 16,1 1-16,6 0 0,-6 0 0,6 3 15,-4 4-15,-4-5 0,-2-2 0,-1 0 16,0-1-16,-3 2 16,-1-1-16,5 0 0,2 1 15,-4 0-15,-5 2 0,10-3 16,0-1-16,-6 0 0,-5-1 15,2 1-15,3 2 0,-7 2 16,-5 1-16,4-2 0,1-3 16,-5 2-16,-1 0 0,-4 2 15,-4 0-15,1 0 0,0 1 0,-3-1 16,-1 1-16,-6-1 0,-2-2 16,-3 2-16,-1 0 15,-2 0-15,-1 0 0,-1 0 16,0-1-16,-1 1 0,-1 1 0,-1-1 15,-2 1-15,-2 0 0,-1 1 16,1-1-16,-2-2 0,1 3 0</inkml:trace>
  <inkml:trace contextRef="#ctx0" brushRef="#br0" timeOffset="33943.0881">17183 2210 0,'0'0'0,"0"0"0,0 0 16,0 0-16,0 0 0,-29-7 15,29 7-15,-27 3 0,12-1 0,-2 3 16,-4 2-16,-1 2 0,0 0 15,-9 8-15,-2 4 16,1-1-16,1 1 0,-7 8 0,1 5 16,2-4-16,2-1 0,-7 10 15,1 6-15,5-5 0,4-2 16,3 6-16,0 5 0,2 3 16,4-4-16,3 2 15,3 2-15,4-3 0,4-1 0,10-2 16,5-1-16,2-5 0,1-4 15,9 4-15,6-1 16,0-6-16,3-6 0,5-5 0,5-2 16,4 3-16,2 1 0,1-3 15,2-4-15,3-2 0,1-4 16,4 3-16,5 3 16,1 1-16,-1 0 0,33 9 0,-6-4 0,-5-4 15,-5-2-15,2-5 16,0-2-16,-11-3 0,-6-3 15,3 1-15,3 0 0,6-3 16,3 0-16,17-4 0,12-1 16,-2-5-16,-1-4 0,-24 4 15,-19 2-15,11-9 0,6-7 16,-8 2-16,-7-1 0,-5 2 16,-2-1-16,-4 2 0,-3 2 0,-5-5 15,-2-6 1,-1-1-16,1-1 0,-4-4 0,-3 0 15,-12 3-15,-7 2 0,-3-6 0,0-5 16,-3 0-16,-1 2 0,-2-3 16,-3-1-16,-3 1 15,-2 0-15,-5-5 0,-2-4 0,-1 5 16,0 5-16,-2-7 16,0-5-16,2 9 0,2 4 0,-2 1 15,-2 1-15,-4 3 16,-1 0-1,-11 2-15,-12-13 0,-6 5 16,-2 3-16,6 7 0,5 3 16,-28-11-16,-3 4 0,7 8 0,6 6 15,2 6-15,2 4 0,-2-2 16,0-2-16,-2 4 0,-2 2 16,2 2-16,1 2 15,-27-3 1,-16-1-1,21 13-15,-17 6 0,-36 2 16,23-1-16,40-6 0,26-4 0,-7 7 16,-3 3-16,5 0 0,3-3 0,0 2 15,0 2-15,6 4 0,3 5 16,-1-6-16,-1-4 16,7-3-16,5-3 0,1 1 0,1-3 15,-3 9-15,-2 1 0,11 3 16,-3 5-16,-1-3 0,0 0 0,4-6 15,5-4-15,2-2 16</inkml:trace>
  <inkml:trace contextRef="#ctx0" brushRef="#br0" timeOffset="35342.9876">20134 3424 0,'0'0'0,"0"0"16,0 0-16,0 0 0,0 0 0,0 0 15,0 0-15,0 0 16,0 0-16,0 0 0,0 0 16,0 0-16,24-15 0,-24 15 15,0 0-15,30-2 16,-30 2-16,28 2 0,-13-1 0,3-1 15,2 0-15,1-1 16,1 1-16,5-2 16,5 1-16,7 0 15,5 0-15,10 0 0,-2 0 16,10-1-16,-2 1 0,1 0 0,1 0 16,16-1-16,3-1 0,-7 0 15,-7 0-15,10 1 0,-5-2 16,10 2-16,-4 0 15,7 0-15,7-3 0,-2 3 16,-1 1-16,-16 0 16,-10 0-16,26 2 0,-6 1 15,-19-1-15,-11-1 0,-3 0 16,-1 1-16,-13-1 0,-7 0 0,-1-1 16,-2 1-16,-3 2 15,-3 1-15,-11 0 0,1 0 0,-3-1 16,0-1-16,-2 2 15,-2-2-15,-1 1 0,0 1 0,-2 0 16,0 1-16,-4 0 0,-4-1 16,3 0-16,0-1 0,2 1 15</inkml:trace>
  <inkml:trace contextRef="#ctx0" brushRef="#br0" timeOffset="37043.0614">25268 3412 0,'0'0'0,"0"0"15,27-4-15,-7 3 0,3 0 16,3 0-16,3 1 15,12-1-15,2 0 0,-2 1 16,-2-1-16,19 2 0,7 1 16,2-2-16,2-2 15,3 1-15,2 1 0,15 0 16,2 1-16,24 0 16,7 0-1,15 2 1,14 1-16,11 0 0,-9 2 15,27 5-15,-42 0 0,-11-3 16,-8-3-16,-11-1 0,-6-1 16,9-3-16,8-3 0,-26 6 0,-18 5 15,4-3-15,4-2 16,-4-1-16,-2-1 0,-1 4 0,1 1 16,-6 1-16,-5-1 0,7-1 15,3-1-15,-11-6 0,-7-1 16,-1 4-16,-1 3 15,-11-1-15,-5 2 0,-5-1 0,-3-2 16,3 0 0,2 0-16,-4-1 15,-1-1-15,-12-1 0,-11-1 16,-9 2-16,-3 7 16,-5 0-16,-1 2 0,-5-5 0,-3 1 15,6-2-15,3-1 0,1 0 0</inkml:trace>
  <inkml:trace contextRef="#ctx0" brushRef="#br0" timeOffset="39693.6681">25792 3704 0,'0'0'0,"0"0"0,0 0 0,0 0 16,0 0-16,-9-17 0,9 17 15,0 0-15,-25-10 0,8 8 16,-4 1-16,0 2 0,1 0 0,-6 3 16,-4 1-16,-5 3 0,2-1 15,2 3-15,1-2 0,0 4 16,3 0-16,7 2 16,7 3-16,5-5 0,3 0 15,5 4 1,5 1-16,12 0 0,7-2 15,-1-2-15,-1-1 0,4 1 0,-3 2 16,-3-3-16,-2-1 0,-5 1 16,-6 1-16,-5 1 0,-3-1 15,-7 2-15,-8 1 0,-3 0 16,-3 0-16,-2 0 0,-2-1 16,-1-4-1,0 0-15,3-9 16,6-6-16,10-7 0,10-8 15,-1 4-15,0 3 0,0 2 16</inkml:trace>
  <inkml:trace contextRef="#ctx0" brushRef="#br0" timeOffset="39926.9054">26197 3547 0,'0'0'15,"0"0"-15,0 0 16,0 0-16,0 0 0,-20 28 0,20-28 15,-29 35-15,13-11 0,-4 6 16,-3 6-16,-2 4 16,0 4-16,-3 6 0,6-3 15,3 4-15,4-5 0,3-1 0,4-10 16,8-7-16,8-8 0,1-5 16,1-3-16,7-10 0,7-5 15,-6-1-15,2-1 0,-1-1 16,-5 3-16,-3-1 0</inkml:trace>
  <inkml:trace contextRef="#ctx0" brushRef="#br0" timeOffset="40097.1939">25854 3899 0,'0'0'0,"0"0"0,0 0 0,0 0 15,0 0 1,36-15-16,-5 8 15,5-1-15,5 1 0,-2 0 0,-2 2 16,11 1-16,8 0 0,-3 0 16,-2 0-16,-4 0 0,-10 1 15,-8 1-15</inkml:trace>
  <inkml:trace contextRef="#ctx0" brushRef="#br0" timeOffset="40593.8068">26761 3827 0,'0'0'0,"0"0"16,0 0-16,0 0 0,0 0 0,0 0 15,2-19-15,-2 19 16,0 0-16,0 0 0,-29-15 16,11 13-16,-3 0 0,1 1 15,1 1-15,-5 1 16,-5 1-16,-6 3 0,2 0 0,1 4 15,2 2-15,2 3 16,0 0-16,-4 6 0,4 2 16,4-1-16,6 0 0,3 1 15,4 0-15,7-3 0,4-1 0,6-3 16,7-3-16,3-4 0,4-4 16,8-5-16,6-5 15,1-5-15,1-3 0,10-4 16,-1-1-16,-7-2 0,-5-1 0,1-3 15,-6 1-15,-4 2 0,-3 2 16,-10 0-16,-5 2 0,-4 3 16,-2 6-16,-1 6 15,-2 6-15,-5 5 0,-2 3 16,1 0-16,0 2 0,2 6 16,0 6-16,2-2 0,0 1 0,4 3 15,2-1-15,4-2 16,0-3-16,5-3 0,4-1 15,2-6-15,1-1 0,5-5 16,1-6-16,-8 0 0,-3 0 0,-2 1 16</inkml:trace>
  <inkml:trace contextRef="#ctx0" brushRef="#br0" timeOffset="40892.9714">27078 3752 0,'0'0'16,"0"0"-16,0 0 0,0 0 0,0 0 15,0 0-15,0 0 0,-6 27 16,6-27-16,-10 28 16,3-10-16,0 2 0,-1 0 0,0 1 15,1 0-15,0-2 0,2-2 16,-2 2-16,1-3 0,2-3 16,1-3-16,0-2 0,3-1 15,3-7-15,1-4 0,0-5 16,2-3-16,0-2 15,0-1-15,5-8 0,3 0 16,2 1-16,-1 2 16,1 2-16,-2 3 0,0 2 15,1 3-15,0 4 16,2 2-16,-2 4 0,0 1 16,-3 0-16,-2-1 0,-2 2 15</inkml:trace>
  <inkml:trace contextRef="#ctx0" brushRef="#br0" timeOffset="41162.8262">27620 3553 0,'0'0'0,"0"0"0,0 0 16,0 0-16,0 0 0,-17 24 0,17-24 15,-18 29-15,8-11 16,-3 4-16,-4 5 16,2 1-16,0 0 0,-2 6 0,1-1 0,4-3 15,3-1-15,4 3 0,4-4 16,2-4-16,2-2 0,5-5 16,3-5-16,0-2 0,0-4 0,2-3 15,2-1-15,-5-1 0,-1 0 0,-2 0 16</inkml:trace>
  <inkml:trace contextRef="#ctx0" brushRef="#br0" timeOffset="41343.3955">27414 3792 0,'0'0'0,"0"0"16,0 0-1,0 0-15,21-13 0,-21 13 16,25-7-16,-8 4 0,2 0 15,2-1-15,3 2 0,0-1 0,1 1 16,8-2-16,0 2 0,-5-1 16,-5 1-16,-3 0 0</inkml:trace>
  <inkml:trace contextRef="#ctx0" brushRef="#br0" timeOffset="41643.7082">28395 3537 0,'0'0'0,"0"0"0,0 0 16,0 0-16,0 0 0,0 0 16,0 0-16,0 0 0,-23 23 0,23-23 15,-29 30 1,12-11-16,-2 3 0,0 4 0,0 4 15,-4 8-15,2-1 0,0 7 0,5-4 16,4-4-16,4-2 16,6-5-16,4-2 0,2-4 15,2-4-15,7-5 0,6-5 16,1-3-16,-1-1 0,2-5 16,1-2-16,-4-1 0,-4 1 0,-1 1 15</inkml:trace>
  <inkml:trace contextRef="#ctx0" brushRef="#br0" timeOffset="41843.7171">28698 3796 0,'0'0'0,"0"0"15,0 0-15,0 0 0,0 0 0,0 0 16,0 0-16,0 0 16,-17 28-16,17-28 0,-17 28 15,7-14-15,0 2 0,-1-1 0,0 1 16,1-1-16,0 1 0,1-1 15,2-2-15,1-1 0,2-3 16,2-1-16,0-3 16,1-1-16,0 0 0,1 0 0</inkml:trace>
  <inkml:trace contextRef="#ctx0" brushRef="#br0" timeOffset="41998.471">28778 3584 0,'0'0'0,"0"0"16,0 0-16,0 0 0,23 5 0,-23-5 15,20 7-15,-20-7 0,22 8 16,-14-4-16,0 0 0,-1-2 16</inkml:trace>
  <inkml:trace contextRef="#ctx0" brushRef="#br0" timeOffset="42418.4732">28951 3796 0,'0'0'0,"0"0"15,0 0-15,0 0 0,-12 23 16,12-23-16,-21 27 0,8-13 0,1 2 16,0 0-16,0 1 15,2-2-15,1 1 0,0 1 0,2-1 16,-1-4-16,1-2 0,3-3 15,2-2-15,1-3 0,1-2 16,0 0-16,3-4 16,0-2-16,1-2 0,0-1 0,2-1 15,1-3-15,3-2 0,2-5 0,2 0 16,0 0-16,0 2 0,3 0 16,0 0-16,0 2 15,-2 2-15,3 3 0,2 0 16,-4 2-16,0 3 0,-2 3 15,-1 2-15,-2 3 0,-1 4 0,-3 2 16,-3 2-16,0-2 0,-3 1 0,-3 3 16,-3 4-16,0 0 15,-1 2-15,0 0 0,-3-2 16,0 1-16,0-1 0,-1 3 16,1-1-16,4-5 0,0-2 0,2-2 15,1-2-15,0-1 0,-1-1 16,1 0-16</inkml:trace>
  <inkml:trace contextRef="#ctx0" brushRef="#br0" timeOffset="42793.6009">29196 3909 0,'0'0'0,"0"0"16,0 0-16,0 0 0,25 3 15,-25-3-15,0 0 16,31 0-16,-31 0 0,25-2 0,-11 1 15,2-1-15,0 0 0,2-3 16,1 0-16,-1-2 0,1-1 16,-1-1-16,-3 2 0,4-5 15,-3 1-15,-2-3 0,-4 1 16,-4 1-16,-1 0 0,-5 0 16,-5 0-16,0 2 0,-2 2 15,-7 1-15,-6 4 0,-1 2 16,0 1-16,-4 5 15,-4 6-15,1 4 16,2 2-16,3 1 0,3 3 0,0 5 16,5 1-16,6-1 0,5-2 15,10 1-15,10 1 0,2-5 16,4-4-16,8-1 0,6 1 16,0-2-1,-9-3-15,-6-2 16</inkml:trace>
  <inkml:trace contextRef="#ctx0" brushRef="#br0" timeOffset="44043.1479">23294 4162 0,'0'0'0,"0"0"0,0 0 16,0 0-16,0 0 0,0 0 15,2-19-15,-2 19 0,0 0 0,-23 1 16,23-1-16,-36 17 16,14-4-16,-5 6 0,-2 6 15,-6 8-15,2 0 0,-6 11 16,2 6-16,4-3 0,4-1 0,2 11 15,5 1-15,2 6 16,5-6-16,6-6 0,1-6 0,2-6 16,2-5-16,2-5 15,-1-4-15,1-5 0,-1-3 16,0-5-16,-1-2 0,-3-5 0,-4-1 16,-3-5-16,-1-4 0,-4-3 15,-2-1-15,8 3 16,2 2-16,2-2 0</inkml:trace>
  <inkml:trace contextRef="#ctx0" brushRef="#br0" timeOffset="44197.1507">22866 4580 0,'0'0'0,"14"-3"15,6 2-15,3 0 0,3-2 0,8 1 16,8-1-16,0 1 0,0-2 15,-3 0-15,-8 2 0,-7 0 16</inkml:trace>
  <inkml:trace contextRef="#ctx0" brushRef="#br0" timeOffset="44414.5546">23558 4556 0,'0'0'0,"0"0"0,0 0 16,-11 16-16,11-16 0,-14 19 0,5-5 16,-2 3-16,-1 3 0,-1 2 15,-1 2-15,-2 5 0,3-3 16,3-3-16,3-4 0,2-2 16,2-4-16,1-6 15,4-5-15,-1 1 16,-1-3-16,2 4 0</inkml:trace>
  <inkml:trace contextRef="#ctx0" brushRef="#br0" timeOffset="44561.3137">23637 4365 0,'0'0'0,"0"0"15,0 0-15,26 3 0,-26-3 16,32 5-16,-15-2 15,-2-1-15,-2 1 0,-2-2 16</inkml:trace>
  <inkml:trace contextRef="#ctx0" brushRef="#br0" timeOffset="44960.6567">23922 4620 0,'0'0'16,"0"0"-16,0 0 0,-18 19 15,18-19-15,-22 28 0,7-10 16,1 3-16,0-2 0,-5 6 16,0-1-16,4-4 0,1-3 0,3-2 15,3-3-15,0-2 0,2-5 16,6-5-16,2 1 0,4-5 16,2-1-16,1-7 15,2-6-15,2-2 0,2 0 16,4-3-16,2-3 0,2-2 15,-1 3-15,0 2 0,1 3 16,0 1-16,1 3 0,1 2 0,0 3 16,-7 4-16,-1 0 0,-3 5 15,-1 2-15,-2 3 0,-1 6 16,-2 2-16,-4 3 0,-1 1 16,0 2-16,-2 4 0,-1 2 15,0 0-15,0 0 0,-1 0 16,0-1-16,1-2 0,0-2 0,0-1 15,1-3-15,1-5 16,1-4-16,0-2 0,0-1 0,-1 1 16</inkml:trace>
  <inkml:trace contextRef="#ctx0" brushRef="#br0" timeOffset="45174.4371">24536 4641 0,'0'0'16,"0"0"-16,-15 20 16,4-3-16,-1 5 15,1-1-15,0 0 0,0 0 0,0-2 16,0 3-16,2-5 0,3-4 16,3-4-16,1-4 15,2-5-15,0 0 0,0 0 0,0 0 16</inkml:trace>
  <inkml:trace contextRef="#ctx0" brushRef="#br0" timeOffset="45310.5264">24509 4315 0,'0'0'16,"0"0"-16,0 0 16,0 0-16,0 0 15,24 3-15,-24-3 0,24 10 16,-24-10-16,32 20 0,-17-11 0,-3 0 15,-1-2-15,-1 0 0</inkml:trace>
  <inkml:trace contextRef="#ctx0" brushRef="#br0" timeOffset="45626.9637">25105 4513 0,'0'0'16,"0"0"-16,0 0 0,0 0 0,0 0 15,-16-17-15,16 17 16,-30-5-16,30 5 0,-41-1 0,15 2 15,0 1-15,1 2 0,-5 1 16,4 2-16,3 2 16,3 3-16,4 3 0,3 1 0,3 0 15,4-1-15,3 2 16,6 2-16,0-1 0,1-2 0,3 0 16,1 1-16,-1-2 0,1 2 0,0 1 15,-3-3-15,-3-2 16,0-1-16,-6-3 0,-2 0 0,-2-1 15,-1 2-15,-2-3 16,-1 0-16,0-1 0,-1-3 0,2-2 16,1-3-16,3-3 15,4-2-15,-1 1 16,2 2-16,0-1 0</inkml:trace>
  <inkml:trace contextRef="#ctx0" brushRef="#br0" timeOffset="46043.6914">25346 4280 0,'0'0'0,"0"0"15,0 0-15,-9 20 0,9-20 0,-16 30 16,5-8 0,-4 6-16,-4 6 0,0 0 15,1-2-15,-4 8 0,3 0 16,2-5-16,2-2 0,-1 0 15,3-6-15,2-5 16,2-4-16,3-4 0,1-4 0,3-7 16,1-6-16,3-4 0,3-3 15,5-5-15,4-3 16,2-2-16,2 0 0,5-4 16,0 0-16,2 4 0,-1 2 0,1 2 15,2 3-15,-4 3 0,-1 1 16,-2 6-16,-2 2 0,-2 1 15,-2 2-15,-2 4 0,1 5 16,-6 2-16,-3 2 0,-3 3 16,-1 3-16,-3 2 0,-1 0 15,0 2-15,-1 1 0,1-2 16,0 1 0,4-6-16,4-2 15,-1-3-15,-1-3 16,1-1-16</inkml:trace>
  <inkml:trace contextRef="#ctx0" brushRef="#br0" timeOffset="46249.6953">25906 4480 0,'0'0'0,"0"0"16,0 0-16,0 0 0,0 0 15,-10 27-15,10-27 16,-20 27-16,20-27 0,-23 29 0,9-12 15,2-1-15,1 1 0,-2 4 16,2 0-16,1-4 0,2-3 16,2-2-16,0-3 15,1-2 1,0 0-16,2-2 16</inkml:trace>
  <inkml:trace contextRef="#ctx0" brushRef="#br0" timeOffset="46393.7987">25859 4293 0,'0'0'0,"0"0"16,0 0-16,20-8 0,-20 8 15,22-3-15,-6 6 0,-2-1 0,0 1 16,-2 0-16,-1 0 0,-2-1 16</inkml:trace>
  <inkml:trace contextRef="#ctx0" brushRef="#br0" timeOffset="46737.7537">26070 4538 0,'0'0'0,"0"0"16,0 0-16,-9 32 15,0-11-15,0-2 0,0-1 16,0 0-16,1 0 0,2-3 16,2-3-16,0 2 15,0-6-15,3-4 0,1-4 16,4-6-16,-1 1 0,2-4 15,2-2-15,0-1 0,-1-1 0,4-6 16,1-2-16,2-1 16,3 0-16,0 2 0,3 0 15,-1 3-15,-2 3 0,5-1 16,-1 3-16,-1 4 0,-3 4 0,0 3 16,-2 4-16,-2 5 15,-1 2-15,-2 5 0,-1 2 16,-4-2-16,0 0 0,-4 7 15,-4 2-15,0 1 0,-3 0 16,1 2-16,-1 1 0,5-2 16,3 0-1,0-7-15,0-2 16,-1-3-16</inkml:trace>
  <inkml:trace contextRef="#ctx0" brushRef="#br0" timeOffset="47193.5473">26878 4527 0,'0'0'0,"0"0"0,0 0 16,0 0-16,15-20 0,-12 14 16,-3 0-16,-3 1 0,-1 0 15,-7 2-15,-6 0 0,0 2 16,-3 2-16,-10 2 0,-4 4 16,1 3-16,0 2 0,-8 7 15,0 0-15,6 0 0,5 0 0,7 1 16,5 0-16,6-2 15,6-3-15,10-2 0,10-4 16,10-2-16,5-3 16,-1-2-16,-2-2 0,9-6 0,0-2 15,-3-5-15,-2-2 0,-3-2 16,-1-3-16,-6 3 16,-2 2-16,-5 1 0,-2 1 15,-2 3-15,-1 1 0,-4 5 0,-1 2 16,-3 2-16,-2 5 0,-2 5 15,-2 3-15,0 0 0,-3 1 16,-4 10-16,-3 6 16,2 4-16,0 5 0,2-3 0,2-2 15,-1-1-15,1-5 0,2-3 16,0-5-16,3-3 0,0-3 16,1-3-16,0-2 15,0-4-15,0-3 0,-6-1 0,-3-2 16,-3 0-16,-1 0 0,0-4 15,-2-1-15,3 0 16,3 1-16,2 1 0</inkml:trace>
  <inkml:trace contextRef="#ctx0" brushRef="#br0" timeOffset="47693.895">23854 5252 0,'0'0'16,"0"0"-16,0 0 0,5-25 15,-2 14-15,-2-2 0,0 0 16,0 1-16,0 1 0,-1 1 16,-1-1-16,-1 4 0,0 1 0,-4 3 15,-2 3-15,0 2 0,-1 2 16,-3 6-16,-2 4 15,1 1-15,-1 2 0,-4 9 16,2 5-16,1-2 0,2 0 0,0 9 16,2 0-16,1-1 0,2-3 15,3 0-15,0-2 16,1-4-16,-1-4 0,2-4 16,0-3-16,-1-1 0,0 0 15,-3-3-15,-1-1 0,-6-3 16,-2-3-16,-1-1 0,0-2 0,2-1 15,3 0-15,2 0 0</inkml:trace>
  <inkml:trace contextRef="#ctx0" brushRef="#br0" timeOffset="47859.9019">23579 5348 0,'0'0'0,"10"-3"0,6 0 16,1 1-16,3 0 0,12-1 15,6 0-15,-2-1 0,0 0 0,9 0 16,-4-1-16,9 1 0,-3 0 16,-9 2-16,-9 0 15,-6 0-15</inkml:trace>
  <inkml:trace contextRef="#ctx0" brushRef="#br0" timeOffset="48063.8166">24341 5323 0,'0'0'16,"0"0"-16,0 0 0,-12 25 15,12-25-15,-16 30 16,2-8-16,1 1 0,0 0 16,1-3-16,2-2 0,-1 2 15,2-2-15,1-4 0,3-1 0,0-6 16,2-2-16,3-2 0,3-2 15,0 0-15,-1-1 0,-2 0 16</inkml:trace>
  <inkml:trace contextRef="#ctx0" brushRef="#br0" timeOffset="48196.3409">24285 5079 0,'0'0'0,"0"0"0,0 0 16,24-8-16,-24 8 0,30-4 15,-10 4-15,-1 1 0,-1 2 0,-1-2 16,-3 0-16,-2 0 0</inkml:trace>
  <inkml:trace contextRef="#ctx0" brushRef="#br0" timeOffset="48578.1373">24650 5343 0,'0'0'0,"0"0"16,0 0-16,-14 29 0,7-13 0,-3 0 15,-2 3-15,0-2 16,0 0-16,-2 2 0,3-3 16,1-4-16,3-1 0,1-3 15,2-2-15,2-2 0,2-4 0,1-5 16,3-3-16,5-8 16,3-6-1,1-1-15,3-2 0,1 0 0,3 0 16,5-4-16,-2 3 0,0 3 15,0 2-15,0 4 0,-1 3 16,2 5 0,2 5-16,-2 6 15,-2 7-15,-4 3 16,-5 2-16,-4 6 0,-3 0 0,-5 6 16,-3 3-16,-1-2 0,0-1 0,-3 4 15,0 0-15,-2-9 0,0-2 16,0 0-16,3-2 15,4-2-15,2-3 0,0-3 0,0-3 16,0 0-16</inkml:trace>
  <inkml:trace contextRef="#ctx0" brushRef="#br0" timeOffset="48777.3453">25359 5281 0,'0'0'15,"0"0"-15,0 0 0,0 0 0,-12 22 16,12-22-16,-16 27 0,7-8 16,0 1-16,-3 2 0,0 1 15,1-2-15,0-3 0,-2 3 16,1-1-16,1-4 16,2-3-16,2-2 0,3-3 0,1-2 15,1-2-15,-1 1 0</inkml:trace>
  <inkml:trace contextRef="#ctx0" brushRef="#br0" timeOffset="48918.9393">25319 5043 0,'0'0'0,"0"0"0,0 0 16,0 0-16,0 0 0,22 9 15,-22-9-15,20 14 0,-20-14 0,19 19 16,-19-19-16,14 15 0</inkml:trace>
  <inkml:trace contextRef="#ctx0" brushRef="#br0" timeOffset="49245.7253">25788 5229 0,'0'0'0,"0"0"16,0 0-16,0 0 0,0 0 15,-28-4-15,28 4 0,-37 6 16,15 0-16,-3 0 0,-1 1 15,0-1-15,2 1 0,-3 2 16,4 2-16,4 0 0,3 2 16,5 1-16,5 1 0,2 0 15,4 1-15,6 0 0,5 0 16,0-2-16,0-2 0,1 1 16,0 1-16,-2-2 0,-1 0 0,-3 0 15,-3 2-15,-1-4 0,-2 0 16,-2 1-16,-3-1 0,-2-1 15,-3 0-15,-6-3 16,-2 1-16,0-4 16,1-2-16,5 3 0,5 4 15,0-2-15,1 0 0,1-1 0</inkml:trace>
  <inkml:trace contextRef="#ctx0" brushRef="#br0" timeOffset="49644.571">26148 5043 0,'0'0'16,"0"0"-16,0 0 15,-4 22 1,4-22-16,-26 47 16,3-9-16,1-2 0,1-1 0,-3 10 15,2-1-15,-1 3 0,2-6 16,3-5-16,3-5 0,2-7 15,3-4-15,2-7 16,2-7-16,3-3 0,3-3 16,-1-7-16,2-1 0,2-4 15,2-4-15,1-1 0,2-1 16,4-5-16,3 0 0,0 1 16,3 3-16,-1-1 0,1 1 15,-2 4-15,1 3 0,3 4 16,3 0-16,-2 5 0,-2 0 0,-2 4 15,0 3-15,-4 1 0,-1 3 16,-3 7-16,-1 5 16,-3-1-16,-1 0 0,-3 3 0,-2 1 15,-1 0-15,1-1 0,-1 1 16,0 1-16,1-2 0,2-2 16,0-6-16,0-1 0,-1-3 15</inkml:trace>
  <inkml:trace contextRef="#ctx0" brushRef="#br0" timeOffset="49936.1292">27423 4991 0,'0'0'15,"0"0"-15,0 0 16,-19 30-16,8-10 0,-6 3 0,-5 3 16,0 4-16,-1 2 0,-7 13 15,1 0-15,-2 5 0,5-6 0,3 2 16,7-5-16,6-10 16,5-4-16,11-6 0,8-2 15,5-6-15,3-3 0,7-5 16,5-4-16,-8 0 15,-5 0-15,-4 0 0</inkml:trace>
  <inkml:trace contextRef="#ctx0" brushRef="#br0" timeOffset="50127.3308">27866 5294 0,'0'0'0,"0"0"0,0 0 15,0 0-15,0 0 0,0 0 16,-16 21-16,16-21 0,-15 23 15,15-23-15,-24 26 16,10-11-16,1 2 0,0-1 16,1 0-16,2 1 15,1-3-15,3-2 0,1-2 16,2-3-16,-1 0 16,1 0-16</inkml:trace>
  <inkml:trace contextRef="#ctx0" brushRef="#br0" timeOffset="50276.899">27917 5055 0,'0'0'0,"0"0"0,0 0 16,22-5-16,-22 5 0,28-1 0,-9 4 16,0-1-16,-2 1 0,-1 0 15,-3 0-15,-1 0 0</inkml:trace>
  <inkml:trace contextRef="#ctx0" brushRef="#br0" timeOffset="50676.6911">28259 5312 0,'0'0'0,"0"0"0,0 0 0,-11 27 16,5-13-16,-2 1 0,-1 1 15,1-1-15,1 0 0,-3 5 16,0-4-16,2 0 0,3-3 15,-1-3-15,2-1 0,2-4 16,2-5-16,3-3 16,2-2-16,3-2 0,1-2 0,4-5 15,4-3-15,-1-3 0,2-1 16,3-1-16,3-1 0,4 1 16,1 2-16,3-2 15,-4 5-15,-2 3 0,0 4 16,-4 2-16,-1 3 0,-3 4 0,1 3 15,-2 2-15,-3 1 0,-4 7 16,-3 5-16,-3-1 0,0-2 0,-1 2 16,-1 4-16,-2-1 15,-1 4-15,-3-3 0,0-1 16,-1-1-16,0-2 0,0-2 16,-2 1-16,1-3 0,2-1 0,0 0 15,0-2-15,2-1 0,0-2 16,1-2-16</inkml:trace>
  <inkml:trace contextRef="#ctx0" brushRef="#br0" timeOffset="51043.3088">28738 5439 0,'0'0'16,"0"0"-16,0 0 15,27-4-15,-27 4 0,32-4 0,-15 1 16,3 0-16,3-1 15,-1 0-15,1-2 0,9-2 0,2-3 16,-4 3-16,-2-1 0,-2 0 16,-1-3-16,0 1 0,-3 0 0,2-3 15,-3 1 1,-6-1-16,-4-2 0,-8 1 0,-7 2 16,-2 1-16,-4 2 0,-6 2 15,-4 2-15,-4 4 0,-3 1 0,-4 3 16,-3 4-16,1 3 15,-1 3-15,2 6 0,2 6 16,0 4-16,7-1 0,6-3 16,6-2-16,8 1 0,5 1 0,10-1 31,9 1-31,20-3 16,14 0-16,-1-6 15,-1-4-15,-12-3 0,-9-2 0,-7 0 16</inkml:trace>
  <inkml:trace contextRef="#ctx0" brushRef="#br0" timeOffset="51982.0999">23682 5941 0,'0'0'0,"0"0"0,0 0 16,0 0-16,0 0 0,0 0 16,0 0-16,24-13 0,-24 13 0,27-1 15,-27 1-15,35 2 0,-14 0 16,4 0-16,4 0 15,2 0-15,2 2 0,14-3 0,4 0 16,0-2-16,-1 0 16,25-2-16,10 2 0,19-2 15,0-1-15,-10 2 0,-5 0 16,24 0-16,22-3 16,-5 2-16,-4 0 0,45-1 15,-22 2-15,-20 3 0,-13 1 0,9-5 16,3-3-16,-6 2 15,-5-1-15,4 0 0,3-1 16,-18 3-16,-11 2 0,10-2 0,6-1 16,2 6-16,0 6 0,2-3 15,2-4-15,14 0 16,10 1-16,-23 1 0,-15 0 16,7-1-16,4-1 0,-18 2 15,-13 0-15,4 0 0,2-3 16,-4-1-16,-2 0 0,1 1 15,1 2-15,-15-2 0,-8 1 0,1-1 16,1 1 0,-6-1-16,-2 0 0,-9-1 15,-8-2-15,0 0 16,-2-1-16,-12 1 0,-11 0 0,-4 3 16,-3 0-16,-5 1 0,-2-1 0,0 0 15,-2-1-15,2 1 16,-3 6-16,3-6 15,-3 0-15,3 0 0,1-3 0,-3 0 16,-4 1-16,-1 3 0,-3 3 16,-8-1-16,-7 0 0,8-1 0,4 0 15,2 0-15</inkml:trace>
  <inkml:trace contextRef="#ctx0" brushRef="#br0" timeOffset="57297.6645">29734 2888 0,'0'0'15,"0"0"-15,0 0 0,0 0 16,0 0-16,-22 4 0,22-4 15,-19 6-15,19-6 0,-22 8 0,7-4 16,0 4-16,-3 2 0,-1 1 16,0 0-16,-1-1 0,-1-1 15,-6 4-15,1 4 0,-1 0 16,2 1-16,2 3 16,1 1-16,2 0 0,2 2 0,0 5 15,2 1-15,6-2 0,6 0 16,2-2-16,3 1 15,1-5-15,1-1 0,9 0 16,8 1-16,3-4 0,4-4 0,8-2 16,8-2-16,5-3 15,2-1-15,8-4 0,-3-3 0,-1-3 16,0-2-16,2-3 0,-6-1 16,-2-4-16,1-6 15,-10 3-15,-5 2 0,6-10 16,0-6-16,-12 1 15,-2-2-15,-6-5 16,-5-3-16,-9-5 16,-9-2-16,-11 5 15,-8 4-15,2 9 0,1 6 0,-9 1 16,-4 3-16,3 7 0,0 1 0,-5 7 16,-3 4-16,-2 4 15,1 2-15,-4 3 0,-3 5 16,10-3-16,10-4 0,6-1 0</inkml:trace>
  <inkml:trace contextRef="#ctx0" brushRef="#br0" timeOffset="65959.9577">2703 5716 0,'0'0'0,"9"-1"0,4 3 15,4 0-15,5 1 16,12 0 0,8-1-16,30 0 15,10 1-15,20-1 16,-2 0-16,11 0 0,-4-4 0,12 1 16,-4 1-16,24-4 0,4-3 15,34 4-15,-30 6 0,3-4 16,4-2-16,-12 2 0,-10 1 15,17-3-15,9-3 0,-24 3 16,-15 3-16,17-1 0,10 0 0,-3-2 16,-6-1-16,23-1 15,19 1-15,-24 3 0,-13 1 16,25-3-16,14-3 0,-25 2 16,-16 2-16,28-2 0,15 2 15,-8-1-15,-5-1 0,-5 4 0,-3 1 16,-2 1-16,-1 0 0,3 1 15,3 2-15,-9-3 0,-6-1 16,13 3-16,11 3 0,-26-2 16,-17 0-16,7 0 0,4-1 15,-1 0-15,-1 1 0,25 0 16,18 2-16,-24-2 16,-15-3-16,-9-1 0,-5-1 0,-1 4 15,1 5-15,4-2 0,1-2 16,-4-2-16,-6 0 15,21 1-15,13-2 0,-25 1 0,-16 0 0,3-3 16,3-1-16,-4 3 16,-1 3-16,7 0 0,4-1 15,-17 0-15,-9 1 0,7-3 16,6-1-16,-12 0 0,-8 2 16,9-3-16,5-2 0,-10 1 15,-7-1-15,-21 4 0,-15 3 16,2-3-16,2-2 15,-9-3-15,-5-2 0,-6 3 16,-5 1-16,-10 2 0,-8 1 0,-6-3 16,-4-1-16,-3 1 0,0 1 15,-3 1-15,-1-1 0,-2 0 16,-3 5-16,3-5 0,0 0 16,0 0-16,0 0 0,-5-1 15,-2-2-15,-4 5 0,-3 3 16,-12 1-16,-7 0 15,11-3-15,6 1 0,2-1 16</inkml:trace>
  <inkml:trace contextRef="#ctx0" brushRef="#br0" timeOffset="73014.6862">5986 4137 0,'0'0'0,"0"0"16,0 0-16,0 0 0,0 0 16,0 0-16,-32 5 15,10 8-15,-3 4 0,0 0 16,-4-1-16,1 4 16,1 2-16,-6 4 0,3-1 15,5-5-15,4-1 0,3-2 16,6-5-16,7-5 0,7-2 15,5-3-15,8-4 0,3-1 16,7-1-16,3-4 0,10-3 16,1-2-16,1 2 0,-6 1 15,-2 1-15,1 0 0,-5 2 16,-6 6-16,-4 5 16,-10 0-16,-3 3 0,-12 6 15,-5 9-15,-10 8 0,-11 10 16,2-4-16,4-5 0,-18 16 15,-3 5-15,2-6 0,3-4 16,-5 0-16,3-3 0,8-9 16,7-4-16,-4-6 0,3-7 15,8-6-15,4-8 0,9-3 16,4-1-16,2 0 0,2 1 0,-2 2 16</inkml:trace>
  <inkml:trace contextRef="#ctx0" brushRef="#br0" timeOffset="73193.9731">5680 4485 0,'0'0'0,"0"0"0,0 0 15,34-1-15,-34 1 0,37 5 16,-9-2-16,0 0 0,0-2 0,11 2 16,2 1-16,7 0 0,-3-2 15,-1 2-15,-2-1 16,-3 0-16,-3-1 15,-7-2-15,-9-2 0,-3 1 0,-2 0 16,-4 0-16</inkml:trace>
  <inkml:trace contextRef="#ctx0" brushRef="#br0" timeOffset="73544.1263">5896 4707 0,'0'0'0,"0"0"0,0 0 16,-10 24-16,10-24 0,-10 24 0,6-9 16,0 2-16,2 1 0,2 1 15,2 0-15,4-2 16,3-4-16,7-1 0,5-5 16,2-4-1,3-3-15,1-6 0,4-6 16,-6-1-16,-2-1 0,-7-1 15,-2 1-15,0-4 0,-7 0 16,-1 2-16,-4 3 0,-6-1 0,-4 2 16,-6 3-16,-3 4 0,-2 3 15,-1 4-15,0 0 16,-3-1-16,4 0 0,0 0 16,6 2-16,1 0 0,7 0 0,5-1 15,0-2-15,0 4 0,0-4 16</inkml:trace>
  <inkml:trace contextRef="#ctx0" brushRef="#br0" timeOffset="73728.4756">6615 4242 0,'0'0'0,"0"0"0,0 0 16,0 0-16,0 0 0,0 0 15,0 0-15,22 22 0,-22-22 16,6 20-16,-6-20 0,1 23 16,-1-13-16,0-1 0,0-1 0,0 0 15</inkml:trace>
  <inkml:trace contextRef="#ctx0" brushRef="#br0" timeOffset="73893.7625">6381 4451 0,'0'0'0,"0"0"0,0 0 0,0 0 16,32-12-16,-32 12 0,41-11 16,-16 3-16,2 0 0,5-1 15,4 0-15,5-2 0,-4 0 0,7 0 16,-2 3-16,-8 1 0,-6 2 16,-6 0-16</inkml:trace>
  <inkml:trace contextRef="#ctx0" brushRef="#br0" timeOffset="74210.8859">6498 4613 0,'0'0'0,"0"0"0,0 0 16,0 0-16,0 0 0,10 26 0,-10-26 15,22 10-15,-22-10 0,32 2 16,-11-5-16,0-1 0,1-1 0,5-4 15,1-4-15,-3 2 0,1 0 16,-7 0-16,-1 1 0,-5 0 16,-3-1-16,-4 0 0,-4 0 15,-3 3-15,-5 1 0,-7 4 16,-7 4-16,-2 1 0,0 1 16,-5 3-16,-3 3 0,-3 1 15,3 2-15,5-1 0,0 0 16,7 0-16,3 0 0,6 0 15,6-2-15,3-5 0,3-2 0,-1 0 16,0 0-16,-2-2 0</inkml:trace>
  <inkml:trace contextRef="#ctx0" brushRef="#br0" timeOffset="74394.2007">6651 4696 0,'0'0'16,"0"0"-16,0 0 0,2 23 0,-2-23 15,1 27-15,-1-10 0,0 1 16,0 3-16,-1-1 0,0 1 16,-1 6-16,-1 1 0,-3-7 15,-2-3-15,0 0 0,-1-2 16,-2 0-16,-1-3 0,-3-6 16,2-6-16,2 0 0,2 0 0,2 0 15</inkml:trace>
  <inkml:trace contextRef="#ctx0" brushRef="#br0" timeOffset="74561.6071">6506 4769 0,'0'0'0,"0"0"16,0 0-16,0 0 0,0 0 0,-11 26 16,11-26-16,-10 25 0,10-25 15,-16 26-15,5-11 0,0-1 16,1 2-16,1-1 15,2-2-15,0-2 0,3-1 16,-2-1-16</inkml:trace>
  <inkml:trace contextRef="#ctx0" brushRef="#br0" timeOffset="74718.2412">6669 4756 0,'0'0'0,"0"0"0,0 0 16,0 0-16,0 0 0,22 15 15,-22-15-15,0 0 0,16 25 16,-16-25-16,11 21 0,-5-11 0,-2-2 16,1-1-16,-2-1 0,0-1 15</inkml:trace>
  <inkml:trace contextRef="#ctx0" brushRef="#br0" timeOffset="74910.3836">6794 4666 0,'0'0'0,"0"0"16,0 0-16,29-16 16,-8 7-16,0 1 0,0-1 0,9-1 15,4 3-15,-7-2 0,0-3 16,3 1-16,-4 1 0,-3 2 16,-2 3-16,-5 1 0,-6 1 15,-4 1-15,0 1 0,-1 0 16</inkml:trace>
  <inkml:trace contextRef="#ctx0" brushRef="#br0" timeOffset="75144.3806">7030 4406 0,'0'0'0,"0"0"0,0 0 15,0 0-15,-5 27 0,5-27 16,-11 29-16,4-10 0,1 5 0,-4 2 15,-1 2-15,0 2 16,-3 2-16,-2 7 0,2-3 0,-3 6 16,4-3-16,3-7 0,3-4 15,6-4-15,1-4 0,1-7 16,1-5-16,0-1 0,-1-2 0,0 0 16</inkml:trace>
  <inkml:trace contextRef="#ctx0" brushRef="#br0" timeOffset="75360.6373">7125 4669 0,'0'0'16,"0"0"-16,0 0 0,0 0 0,0 0 16,0 0-16,0 0 0,0 0 15,-8 31-15,8-31 0,-6 29 16,3-11-16,0 3 0,3 2 16,4 0-16,-1-2 15,0-1-15,4 2 0,2-5 16,2-2-16,2-2 0,1-3 15,4-1-15,-4-4 0,1-4 0,-2-2 16,-1-3-16,-2-2 0,-1-2 16,-3-3-16,0-4 0,-2 3 15,-1 1-15,1 3 0</inkml:trace>
  <inkml:trace contextRef="#ctx0" brushRef="#br0" timeOffset="75505.1218">7244 4309 0,'0'0'16,"0"0"-16,0 0 0,0 0 16,0 0-16,0 0 15,0 0-15,23 11 0,-23-11 16,15 22-16,-15-22 0,12 19 0,-12-19 16,10 15-16</inkml:trace>
  <inkml:trace contextRef="#ctx0" brushRef="#br0" timeOffset="75918.3678">7814 4206 0,'0'0'16,"0"0"-16,0 0 0,0 0 16,-16 22-16,16-22 0,-22 24 15,6-7-15,-1 5 16,1-3-16,0-1 0,2-1 0,3-2 15,-1 5-15,2-1 0,4-4 16,1 0-16,4-4 0,3-2 16,7-5-16,4-1 0,2-3 15,0-1-15,3-2 0,2-1 16,-1-3-16,0 1 0,-1 0 16,-1 0-16,-2 1 0,-3 3 15,-3 0-15,-3 1 16,-5 5-16,-5 4 0,-3 3 15,-2 3-15,-5 4 16,-2 2-16,-7 5 0,-5 4 0,-6 9 16,1 2-16,-6 3 0,2-1 15,4-7-15,3-2 0,2-2 16,6-5-16,5-7 0,2-7 16,1-3-16,1-4 0,2-5 15,2-3-15,-2-5 16,2-2-16,4 2 0,1 3 0,-1 0 15</inkml:trace>
  <inkml:trace contextRef="#ctx0" brushRef="#br0" timeOffset="76093.5792">7463 4594 0,'0'0'0,"0"0"16,0 0-16,27 1 0,-27-1 16,34 3-16,-11-3 0,2 1 15,1-1-15,5 0 0,4 1 16,9 2-16,-4 0 0,9 0 0,-2-1 15,-3 3-15,-2 0 0,-7-2 16,-5 0-16,-7 0 0,-4-1 0,-4-1 16,-3 0-16,-2 0 0</inkml:trace>
  <inkml:trace contextRef="#ctx0" brushRef="#br0" timeOffset="76444.3449">7665 4831 0,'0'0'0,"0"0"16,0 0-16,-7 19 0,7-19 0,-7 23 15,7-23-15,-4 28 0,5-13 16,1-3-16,2-2 16,5-1-16,4-1 15,5-5-15,4-3 0,2-3 16,3-2-16,4-3 0,-4-2 0,0-2 15,-2-1-15,1-1 0,-2 2 16,-8-1-16,-5-1 16,-3-1-16,-3 1 0,-7 0 0,-3 3 15,-9 3-15,-4 2 0,-2 5 16,-4 3-16,-6 3 0,1 1 16,-2 1-16,2 1 0,1 0 15,4-2-15,4 1 0,4-2 16,5 0-16,6 0 0,5-5 15,1-5-15,1 2 0,0-1 0,1 2 16</inkml:trace>
  <inkml:trace contextRef="#ctx0" brushRef="#br0" timeOffset="76670.626">8545 4361 0,'0'0'0,"0"0"16,0 0-16,0 0 0,-21 14 16,21-14-16,-26 25 0,10-9 0,0-1 0,-4 2 15,-2 1-15,-5 7 16,2 2-16,0-2 0,-1-1 16,2 0-16,1-3 15,-5 5-15,5-4 0,7-4 16,5-4-16,2-3 0,1-1 0,3-3 15</inkml:trace>
  <inkml:trace contextRef="#ctx0" brushRef="#br0" timeOffset="76877.5761">8439 4530 0,'0'0'0,"0"0"15,0 0-15,2 22 16,-2-22-16,0 30 0,0-30 0,-3 39 15,1-15 1,-1 3-16,-1 1 16,3-3-16,1 0 0,1-4 15,2-4-15,-1 1 0,2-3 0,-3-4 16,1-1-16,1-2 0</inkml:trace>
  <inkml:trace contextRef="#ctx0" brushRef="#br0" timeOffset="77194.0426">8831 4250 0,'0'0'0,"0"0"16,0 0-16,0 0 0,0 0 0,0 0 16,0 0-16,-6 25 0,6-25 15,-13 23-15,13-23 0,-20 28 16,7-13-16,2-2 0,2-1 15,-4 3-15,-4 4 0,1-2 16,0 1-16,-2-1 0,3-2 16,3-4-16,2-3 0,2-1 15,4 0-15,5-2 0,5-3 16,7-3-16,4-4 0,8 0 16,3-3-16,0 1 0,0 1 0,6-1 15,-1-1-15,-1 1 0,-1 0 16,-5 3-16,-3 2 0,-5 2 15,-5 0-15,-2 1 0,-2-1 16,-1 0-16</inkml:trace>
  <inkml:trace contextRef="#ctx0" brushRef="#br0" timeOffset="77377.4807">8673 4587 0,'0'0'0,"0"0"15,0 0-15,0 0 0,0 0 16,-1 30-16,1-30 0,-6 21 0,6-21 16,-2 25-16,1-11 0,1-2 15,2-1-15,-1-2 0,0 0 16,1-2-16</inkml:trace>
  <inkml:trace contextRef="#ctx0" brushRef="#br0" timeOffset="77611.2064">8922 4606 0,'0'0'16,"0"0"-16,0 0 0,-17 15 0,17-15 15,-28 18-15,10-5 0,1 2 16,-2 0-16,-2 3 16,-3 0-16,-4 1 0,4-1 0,4-3 15,4-2-15,1-2 0,3-3 16,7-3-16,5-1 15,9-2-15,11-4 0,2 0 0,2-1 16,11-1-16,5 0 16,-4 0-16,-2-1 0,-5 2 15,-6 0-15,-4 1 0</inkml:trace>
  <inkml:trace contextRef="#ctx0" brushRef="#br0" timeOffset="78002.9443">7332 5593 0,'0'0'0,"0"0"0,0 0 15,0 0-15,0 0 16,35-12-16,-35 12 0,36-6 16,-7 4-16,4-1 15,3-3-15,14 2 0,10-3 16,20 0-16,-1-1 0,25-1 15,4 0-15,16-1 0,-7 2 16,-5 2-16,-22 4 0,20 3 16,-4 2-16,-23 2 0,-17 1 0,-25 5 15,-18 4-15,-8-5 16,-4-2-16,-3-4 16</inkml:trace>
  <inkml:trace contextRef="#ctx0" brushRef="#br0" timeOffset="91094.1805">10525 5689 0,'0'0'0,"0"0"16,0 0-16,31 0 16,-18 0-16,8 0 0,7 0 15,5 2-15,4-2 0,10 0 16,-1 1-16,18 0 0,4 1 15,-1-1-15,1 0 0,19-1 16,4-1-16,12 2 0,-4 1 0,26-1 16,5 1-1,-9-2-15,-5-2 0,51 2 0,-12 4 16,-25-1-16,-17 3 0,-9-4 16,-7-2-16,-7 0 15,-5 0-15,-23 1 0,-15 1 16,-16-1-16,-11-2 0,-10-1 15,-6-1 1,-19-30-16,-14-19 0,10 16 16,5 11-16,4 8 0</inkml:trace>
  <inkml:trace contextRef="#ctx0" brushRef="#br0" timeOffset="91744.3808">12500 4746 0,'0'0'0,"0"0"0,0 0 15,-25-8-15,11 8 0,-2 0 16,-2 0-16,-2 3 0,-1 1 16,-1 1-16,-1 2 0,-8 4 15,-1 3-15,-2 1 0,-1-1 16,-1 5-16,0 1 0,-6 5 0,3 1 16,-6 8-16,2 4 15,7-2-15,4-1 0,5 2 16,4 0-16,3-1 0,4-2 0,4 9 15,5 3-15,6-1 16,5-3-16,4 0 0,3-1 16,2-7-16,3-5 0,8 3 15,7-1-15,2-4 0,2-4 0,9 0 16,4-5-16,-5-5 0,2-3 0,10-1 16,1-3-16,2-3 15,-1-2-15,6-5 0,3-6 16,5-4-16,1-4 15,4-3-15,4-4 0,22-14 16,-19 2-16,-26 8 0,-17 4 16,-6-6-16,-4-6 0,-5 0 15,-3 2-15,-2-6 0,-2-6 16,-9 8-16,-6 7 0,-5-11 16,-4-4-16,-5 2 15,-3 2-15,-10 3 0,-6 0 16,0 11-16,2 5 0,-10 2 0,-5 1 15,-5 1-15,-5 3 0,-16 4 16,-11 5-16,17 10 0,-10 5 16,-4-1-16,24-2 0,17-1 15</inkml:trace>
  <inkml:trace contextRef="#ctx0" brushRef="#br0" timeOffset="93060.5829">11795 4269 0,'0'0'0,"0"0"16,0 0-16,0 0 16,0 0-16,0 0 0,0 0 15,0 0-15,-16 18 16,16-18-16,-12 29 0,5-10 15,-1 2-15,0 1 0,1 1 0,-1 0 16,0 2-16,1 4 16,0-1-16,1-4 0,3 0 15,2-5-15,2-3 16,1-5-16,2-2 0,1-7 16,3-2-16,1-2 0,0-3 0,0-4 15,2-4-15,1-2 0,-3-3 0,1-1 16,0-3-16,-1-1 15,0-3 1,1 0-16,1-1 0,3 1 16,2 3-16,-2 5 0,-1 4 0,2 2 15,0 1-15,-1 5 16,0 2-16,0 4 0,0 3 16,-1 0-16,1 2 0,1 2 15,2 3-15,-4-2 16,-2 0-16,-1-2 15</inkml:trace>
  <inkml:trace contextRef="#ctx0" brushRef="#br0" timeOffset="93415.8209">11988 4463 0,'0'0'0,"0"0"16,0 0-16,0 0 0,24 3 0,-24-3 15,30 3-15,-30-3 0,37 2 16,-15-2-16,2-1 0,1-1 16,1-2-16,2-1 15,2-3-15,5-1 0,-2 1 0,-4-3 16,-4-1-16,-4-1 16,-3-1-16,-4 1 0,-3 1 0,-5-2 15,-4 1-15,-5 2 16,-5 3-16,-5 0 0,-4 1 15,-2 5-15,0 1 0,-6 4 16,-3 2-16,-6 7 0,-1 1 16,3 5-16,2 4 0,3 0 0,4 1 15,1 6-15,6-1 0,8 0 16,5-1-16,12-4 16,9-1-16,6-5 0,5-2 15,10-6-15,10-2 0,-12-2 0,-7-1 16,-7 0-16</inkml:trace>
  <inkml:trace contextRef="#ctx0" brushRef="#br0" timeOffset="93819.1718">12901 4306 0,'0'0'16,"0"0"-16,0 0 0,0 0 15,-25-11-15,25 11 0,-30-4 16,11 4-16,-2 2 0,-2 2 0,-1 2 15,-3 2-15,0 2 16,-9 7-16,1 1 0,3 6 16,2 1-1,8 1-15,6 0 0,5-4 16,3-4-16,8 0 16,7-3-16,7-6 0,7-4 0,3-6 15,4-3-15,2-3 16,2-1-16,3-6 0,-2-4 0,-3 0 15,-3 1-15,-5-2 16,-2-2-16,-4 4 0,-4 0 16,-4 2-16,-2 3 0,-2 2 0,0 3 15,-3 4-15,-2 1 0,1 2 16,-2 2-16,-1 4 0,0 2 16,1 2-16,1 4 0,2 4 15,2 4-15,4 2 16,3-1-16,1 0 0,1-1 0,0-1 15,-2-4-15,-2-2 16</inkml:trace>
  <inkml:trace contextRef="#ctx0" brushRef="#br0" timeOffset="94261.3687">13350 4356 0,'0'0'15,"0"0"-15,0 0 0,0 0 16,-9-19-16,3 13 0,-1 1 15,-2 2-15,0-2 0,-4 4 16,-5 0-16,-1 2 0,1 2 16,-3 3-16,-1 3 0,-5 2 15,2 2-15,2 2 0,2 3 0,3 2 16,2 1-16,1 4 16,5-2-16,5-2 0,3-3 0,8-4 15,6-4-15,3-2 0,0-4 16,9-4-16,7-3 15,1-8-15,2-6 16,-4-1-16,-3-2 0,-2-1 16,0-3-16,-2-2 0,-2-2 0,-1-6 15,-3-1-15,-3 2 0,-2-1 16,0 5-16,0 1 0,-2 5 16,-1 2-16,-3 6 15,-3 4-15,-1 4 0,-1 4 16,-1 3-16,-4 6 0,-2 4 15,0 5-15,-2 2 0,0 3 0,-2 2 16,-1 3-16,-1 0 16,-1-3-16,2 4 0,2 2 15,3 0-15,0-3 0,4 4 0,2 0 16,1-7-16,1-6 0,-1-3 16,0-3-16,1-3 0</inkml:trace>
  <inkml:trace contextRef="#ctx0" brushRef="#br0" timeOffset="94743.9997">13658 4298 0,'0'0'16,"0"0"-16,0 0 0,0 0 16,0 0-16,0 0 0,0 0 15,-17 18-15,17-18 0,-17 21 16,5-5-16,0 2 0,0 2 15,1 0-15,2 0 0,1-1 0,3-2 16,1 3-16,4 0 0,5-4 16,4-4-16,4-3 0,5-1 15,1-5-15,3-1 0,-1-3 16,0-3-16,0-2 0,-1-2 16,5-5-16,2-5 15,-2-4-15,0-2 16,-6 4-16,-3 2 0,-4 4 0,-2 0 15,-2 4-15,-2 2 0,-4 4 16,-2 4-16,-5 2 16,-2 3-16,-4 9 15,-2 12-15,0 2 0,1 4 16,-2 4-16,3-3 0,3-1 16,1-1-16,-1 5 0,3-4 15,-2-4-15,0-4 0,2-7 16,1-3-16,-3 0 0,-1-2 15,-1-5-15,-3-1 0,-4-4 16,-4-2-16,-1-2 0,0-2 0,-2-2 16,-1-1-16,2-3 0,2-2 15,4 2-15,3 3 0,2 0 16</inkml:trace>
  <inkml:trace contextRef="#ctx0" brushRef="#br0" timeOffset="102927.3862">1687 6714 0,'0'0'0,"0"0"15,0 0-15,0 0 16,0 0-16,27-12 0,-27 12 15,31-9-15,-6 0 16,1 1-16,-1 0 0,2 0 0,4-2 16,6-2-16,0-1 0,-1 2 15,-2 0-15,-1 4 0,-1 1 16,2 1-16,-5 1 16,-5 5-16,-5 3 0,-6 2 15,-1 1-15,-12 8 0,-6 3 16,-3 0-16,-1 2 0,-12 10 15,-4 4-15,-2 0 0,0-2 0,-10 8 16,-3 2-16,0-1 16,-1-2-16,-1 2 0,6-4 0,1-8 15,2-5-15,1 0 0,4-2 16,11-14-16,0-6 0,5-6 16,3-3-16,7-9 15,3-6-15,3-4 0,7-8 16,0-3-16,4-3 15,0-2-15,4-3 0,2-4 16,1 3-16,-1 5 0,-2 3 0,-2 4 16,-3 2-1,-1 9-15,-2 5 0,3 5 16,5 5-16,-1 8 0,-4 4 16,-3 5-16,1 3 0,2 11 15,6 11-15,-4 2 0,-2 0 16,4 1-16,2 2 15,-2-4-15,-2-2 16,-1-4-16,-3-3 0,0-4 16,-4-4-16,-1-3 0,-2-5 15,-7-5-15,-1-3 0,-3-1 16,-5 0-16,-7-3 0,-4-4 16,-4-3-16,-2-5 0,-6 1 15,-3-1-15,0-2 0,-3-4 16,0 1-16,10 5 0,8 3 15</inkml:trace>
  <inkml:trace contextRef="#ctx0" brushRef="#br0" timeOffset="106427.7728">2603 6972 0,'0'0'0,"0"0"0,0 0 16,0 0-16,0 0 0,25-7 0,-25 7 16,28-2-16,-28 2 0,26-2 15,-10 2-15,2 0 0,3 2 0,1-1 16,2-1-16,1 0 15,2 0-15,11-1 0,1 0 16,6 0-16,5 0 16,6-2-16,4 0 0,16 1 15,3 0-15,11-1 0,0 1 16,-1 0-16,0 1 16,28 0-16,8 0 15,-22 1-15,-13 1 0,36 3 16,2 2-16,-1-5 0,-2-3 15,11-3-15,7 0 16,-10 3-16,-8 2 0,-26 0 0,-17 1 16,23 0-16,15 1 0,-16-4 15,-11-2-15,15-1 16,11-2-16,-6 6 0,-4 2 0,1-1 16,5-1-16,-8-2 0,-8-3 0,17 5 15,7 4-15,3-2 16,1-2-16,-4-1 0,-4 2 15,-12-1-15,-8-1 0,11 1 16,8-2-16,-10 2 0,-6 0 0,4 1 16,2-1-16,-3 0 0,-4-3 15,3 3-15,1 2 0,-2-1 16,1 0-16,13-3 0,8 1 16,-15 0-16,-11 2 0,4-2 15,4 0-15,7-1 0,5 2 16,0-1-16,1 2 0,-12 0 15,-7-3-15,7 3 0,6 3 16,-1 1-16,-3 5 0,1-5 16,1-3-16,-11-1 0,-5 0 15,25 3-15,18 1 0,-28 0 16,-17 2-16,-2-3 0,-1-2 16,8-5-16,6-1 0,9 3 15,5 2-15,-19 0 0,-12 0 16,12 1-16,5 1 0,-5-2 15,-5 0-15,3-2 0,-1 1 16,-10 1-16,-6 0 0,10 0 16,6-1-16,-8-1 0,-4 1 0,23 0 31,18-1-31,17 2 16,12 2-16,-25 0 0,-17 1 15,-26-2-15,-17 1 0,3 2 16,2 1-16,5-4 15,2-2-15,10 2 16,7 2-16,-11 0 0,-6 1 16,-7-1-16,-5 2 15,-19-1-15,-13-2 0,2 0 0,2 0 16,-11-2-16,-8 0 0,-6 2 16,-6 1-16,-5 1 0,-3-1 15,-17-6-15,-11-6 16,7 4-16,6 1 0,5 1 15</inkml:trace>
  <inkml:trace contextRef="#ctx0" brushRef="#br0" timeOffset="116244.7602">10420 7138 0,'0'0'0,"0"0"16,0 0-16,0 0 0,0 0 0,0 0 15,0 0-15,0 0 16,0 0-16,35 6 0,-35-6 0,36-2 16,-10-2-16,4 0 15,3-1-15,4-2 16,2 0-16,16-2 0,5-1 15,-3 2-15,-2 1 16,3 0-16,-10 0 0,-9 4 16,-7 0-16,-9 7 0,-8 2 15,-1-1-15,-3-1 0,-2 0 16</inkml:trace>
  <inkml:trace contextRef="#ctx0" brushRef="#br0" timeOffset="116444.482">10317 7373 0,'0'0'0,"0"0"0,0 0 15,33-6-15,-13 2 0,8-1 0,9-1 16,11-3-16,2-1 0,17-2 16,5-2-16,10-3 0,-2 2 0,-5 3 15,-4 2-15,6 0 16,-8 2-16,-9 3 15,-9 2-15,-11 0 0,-10 0 16,-8 2-16</inkml:trace>
  <inkml:trace contextRef="#ctx0" brushRef="#br0" timeOffset="116694.932">10770 7181 0,'0'0'0,"0"0"16,0 0-16,0 0 0,0 0 15,0 0-15,-8 24 0,8-24 16,-8 34-16,4-14 0,-1 2 16,0 1-16,1 1 0,-2 8 15,2-1-15,2-2 0,0-2 16,2-4-16,3-2 0,-1-5 15,1-6-15,-1 0 16,1-2-16,-1-3 0</inkml:trace>
  <inkml:trace contextRef="#ctx0" brushRef="#br0" timeOffset="116911.0278">10979 7157 0,'0'0'0,"0"0"0,0 0 16,-5 29-16,5-29 0,-8 35 0,3-11 16,-1 2-16,-1 6 0,0 11 15,-1 3-15,1 0 0,2-3 16,1 8-16,0-4 0,3-5 16,1-6-16,1 3 0,0-5 15,0-8-15,1-5 0,-1-5 16</inkml:trace>
  <inkml:trace contextRef="#ctx0" brushRef="#br0" timeOffset="117161.4247">11453 7260 0,'0'0'0,"0"0"15,0 0-15,32-11 0,-11 8 16,7-3-16,4 0 16,10-1-16,-1-2 0,11 0 0,2 1 15,-5 0-15,-5 3 0,1-2 16,-5 0-16,-8 3 0,-7 1 0,-8 0 16,-7 0-16,-8 2 15,-5 0-15,0-1 0,1 1 0,2 1 16</inkml:trace>
  <inkml:trace contextRef="#ctx0" brushRef="#br0" timeOffset="117395.0729">11730 6986 0,'0'0'0,"0"0"0,0 0 15,0 0-15,0 0 0,0 0 16,21 18-16,-21-18 0,9 24 0,-9-24 15,5 37-15,-2-14 16,-1 3-16,0 3 0,0 2 16,0 9-16,0-1 0,-1 2 0,0 2 15,0 5-15,0-2 0,0-2 16,0-2-16,0-1 0,0-5 16,-1-9-16,0-6 0,0-5 15</inkml:trace>
  <inkml:trace contextRef="#ctx0" brushRef="#br0" timeOffset="117627.999">11834 7247 0,'0'0'0,"0"0"16,0 0-16,0 0 15,0 0 1,-30 25-16,6-5 0,-4 2 15,-3 3-15,3-2 0,1 0 0,-5 7 16,2 2-16,-5 2 0,2-4 16,4-2-16,4-3 0,4-3 15,4-1-15,3-3 16,4-4-16,3-2 0,0-2 16,3-3-16</inkml:trace>
  <inkml:trace contextRef="#ctx0" brushRef="#br0" timeOffset="117844.89">11724 7346 0,'0'0'0,"0"0"15,0 0-15,23 3 16,-23-3-16,23 8 0,-23-8 0,27 15 16,-12-5-16,0 1 15,2 0-15,-2 2 0,-1-1 0,0-1 16,-1 0-16,-1-2 15,-1-1-15,1-2 0,-1-2 0,-3-2 16,-1-1-16,-2 1 16</inkml:trace>
  <inkml:trace contextRef="#ctx0" brushRef="#br0" timeOffset="118104.9066">12271 6986 0,'0'0'0,"0"0"0,0 0 16,0 0-16,0 0 0,0 0 16,-25 22-16,25-22 0,-27 23 0,10-9 15,-3-1-15,1 0 0,1 2 16,-4 3-16,2-1 0,3-3 16,4 0-16,5-2 0,5-1 15,5 0-15,6-2 16,6-2-16,7-4 0,1-1 15,2 0-15,2 0 0,0 1 16,3-2-16,2-1 0,2 0 16,-3 0-16,-6 0 0,-5 0 15,-4 0-15</inkml:trace>
  <inkml:trace contextRef="#ctx0" brushRef="#br0" timeOffset="118378.4004">11975 7423 0,'0'0'0,"0"0"0,0 0 0,0 0 15,0 0-15,26-3 0,-26 3 16,37-2-16,-37 2 0,46-3 16,-16 2-16,-2 1 0,0-1 15,8 0-15,1 0 0,-4 1 16,-2-1-16,-5 1 0,-3 0 15,-3 1-15,-3 1 0,-4 2 16,-3 1-16,-4 1 0,-1 0 16,-8 3-16,-7 4 0,-2-2 15,-3 1-15,1 0 0,-2 1 0,3-1 16,2-2-16,2-1 16</inkml:trace>
  <inkml:trace contextRef="#ctx0" brushRef="#br0" timeOffset="118746.7135">12191 7424 0,'0'0'0,"0"0"0,0 0 15,0 0-15,0 0 16,2 22-16,-2-22 0,0 0 16,-9 35-16,9-35 0,-8 30 15,8-30-15,-9 32 0,4-18 16,2 0-16,0 0 0,0 0 15,2 0-15,0-2 0,2 1 16,3-1-16,2-2 0,4-2 0,3-1 16,4 1-16,1-1 0,0-1 15,12-2-15,4 0 16,-2 0-16,-2-3 0,1-1 16,0-2-16,2-1 15,-3-1-15,-6 0 0,-4-1 16,-7-1-16,-2-2 15,-2-2-15,-1 1 0,-4 0 16,-2-1-16,-2-2 0,-2 0 0,-2-1 16,-3 0-16,0 0 0,0 0 15,-1-1-15,-1 3 16,1 1-16,3 1 0,-1 3 0</inkml:trace>
  <inkml:trace contextRef="#ctx0" brushRef="#br0" timeOffset="123511.3963">4809 5943 0,'0'0'0,"-8"0"16,-6-1-16,-1-3 0,-3 2 16,-4-1-16,-4 1 0,-6 2 15,2 1-15,-5 1 0,-1 1 16,-7 2-16,2 1 0,-3 5 16,-1 5-16,-1 2 15,0 1-15,3-1 0,4 1 16,-12 7-16,4 5 0,2-1 0,5-2 15,-4 8-15,2 2 0,1 1 16,-3 0-16,3 6 16,1 8-16,4 3 15,3 3-15,9-9 0,6-5 0,5-1 16,4-5-16,8-1 0,7-1 16,8-1-16,7-2 15,2-3-15,2-1 0,14-4 16,10-2-16,2-6 0,0-3 0,13-2 15,11-2-15,-2-2 16,2-2-16,54 2 0,-1-4 16,0 1-16,-3-2 0,-9-5 15,-9-2-15,-12-3 0,-7-2 0,4-3 16,2-2-16,6 1 0,6 1 16,-6-3-16,0-3 15,-9-5-15,-6-3 16,-16 0-16,-9-1 0,-6-1 0,-3-1 15,-8 2-15,-5 1 0,2-10 16,1-6-16,-7-6 16,-4-3-16,-6-3 15,-4 1-15,-10-8 16,-6-2-16,-14-2 16,-9 0-16,1 16 0,-1 12 15,-6-3-15,-8-2 0,-6 2 0,-3 3 16,-14 0-16,-10 4 0,9 6 15,9 7-15,-18 0 0,-10 1 16,-12 3-16,-8 0 16,-43 14-16,-33 8 0,26 8 0,19 4 15,-9 6-15,-10 4 0,46-9 16,33-6-16,19-5 0</inkml:trace>
  <inkml:trace contextRef="#ctx0" brushRef="#br0" timeOffset="126028.2043">18766 6977 0,'0'0'0,"24"3"0,7 1 15,2 0-15,1-3 0,22 0 16,9 0-16,27 1 16,12 0-16,2 0 0,2 1 15,15-3-15,11-3 0,34-1 16,-24 1-16,-5 5 0,-4 3 16,-13-7-16,-9-4 0,14 1 15,9 1-15,14-1 16,8 0-16,-28 2 0,-21 3 0,19-4 15,13 1-15,-11-1 16,-7 0-16,6 2 0,5 1 16,-13-1-16,-8 1 0,8 0 15,7-1-15,0 1 0,1-2 16,14 0-16,12-1 0,-23 1 16,-16 3-16,-2-2 0,0-1 0,2 0 15,2-1-15,17 3 16,13 1-16,-28-3 0,-18 0 0,13-3 15,11-2-15,-7 4 16,-5 0-16,10 1 0,6 0 16,-12 2-16,-9-1 0,1-1 0,0-2 15,3 1-15,3 2 0,-1 0 16,0 0-16,-1-2 0,0-3 0,1 2 16,3 0-16,-12 6 0,-9 3 15,11-6-15,8-3 16,-12-3-16,-10 0 0,23 6 15,17 6-15,0-4 16,2-2-16,-27 0 0,-18-3 0,5 3 16,4 0-16,-11 2 15,-6 2-15,0-4 0,3-3 16,-12-1-16,-9 1 0,10 2 16,7 2-16,5-2 15,5-1-15,-20 1 0,-15 1 0,13-3 16,7 0-1,-12 0-15,-8 0 0,-4 2 0,-2 0 16,-3 2-16,-4 0 0,-1 2 16,0 1-16,-10 0 0,-7-2 15,-6-2-15,-6-2 16,-7 1-16,-7 3 0,-7-1 0,-6 1 16,-12 1-16,-7 2 0,10-2 15,6-1-15,5 1 0</inkml:trace>
  <inkml:trace contextRef="#ctx0" brushRef="#br0" timeOffset="127194.3607">1957 7913 0,'0'0'0,"0"0"16,0 0-16,0 0 16,0 0-16,13-23 0,-13 23 0,25-7 15,-25 7-15,31-8 0,-14 5 16,2-2-16,4 0 15,4 0-15,1 0 0,11-1 16,2 0-16,-1-1 0,-1-2 0,17 1 16,4 2-16,0 2 0,-3 0 15,13-1-15,-1 1 16,-3-1-16,-5 2 0,12-1 16,-4 0-16,-5 1 0,-4-1 0,9 2 15,1 0-15,-8 1 0,-8 1 0,7-1 16,4-2-16,-4 3 15,-5 0-15,8 2 0,-22-1 16,-12-1-16</inkml:trace>
  <inkml:trace contextRef="#ctx0" brushRef="#br0" timeOffset="140411.6003">1786 8990 0,'0'0'0,"0"0"0,0 0 0,0 0 15,0 0-15,0 0 0,0 0 16,0 0-16,0 0 0,0 0 15,0 0-15,0 0 0,1 24 0,-1-24 16,0 0 0,34-4-16,-34 4 0,42-11 15,-18 5-15,5-4 0,1-2 16,4-1-16,5 1 16,10-6-16,1-2 0,-3 2 15,-2 1-15,5 1 0,-7 1 16,-6 5-16,-5 3 0,-6 4 15,-5 5-15,-8 2 0,-3 2 16,-5 4-16,-2 3 0,-7 6 16,-1 7-16,-7-1 0,-2 1 0,-4 5 15,-8 6 1,-2 5-16,0-3 0,-5 4 16,-7 4-16,0-4 15,-2 0-15,10-10 0,6-4 0,-1-4 16,4-6-16,5-6 0,5-4 15,0-10-15,3-7 0,4-1 16,3-3-16,-1-5 0,2-5 16,4-4-16,2-4 0,0-4 15,1-3-15,1 1 16,2 1-16,-1-2 0,0-1 0,1 2 0,3 3 16,-3-1-16,1 3 15,-3 3-15,4 2 0,-1 6 16,0 3-1,-2 6-15,6 4 0,-1 6 0,1 6 16,3 5-16,2 5 16,-2 3-16,-3 1 0,3 8 15,2-1-15,-2 3 0,0 2 0,-1 1 16,0 1-16,0-2 16,3-2-16,-4-4 0,2-1 0,-4-2 15,-4-1-15,-1-3 0,-6-1 16,1-5-16,-2-2 0,4-4 15,-3-1-15,-2-1 0,-5 0 0,-5-3 16,-4-2-16,-1-3 0,0-6 16,-6 0-16,-4-2 15,1-3-15,0-2 0,-2 0 16,1-1-16,0-1 0,4-1 0,-3-1 16,0 1-16,-3-1 0,5 3 15,5 5-15,4 2 0,3 4 16</inkml:trace>
  <inkml:trace contextRef="#ctx0" brushRef="#br0" timeOffset="141302.7359">3023 9085 0,'0'0'0,"0"0"16,0 0-16,0 0 0,0 0 15,27 2-15,-27-2 16,0 0-16,30 6 0,-30-6 0,33 7 16,-16-5-16,2-1 0,4 0 15,4-1-15,7 3 0,-2 1 16,7-1-16,5 0 0,-1 0 15,-1 1-15,9-3 0,2 0 16,4 1-16,4 1 0,14 1 16,-3-1-16,-2 1 0,-7 1 0,17-2 15,4 0-15,2-2 0,-10 0 16,10 3 0,8 2-16,16-2 15,14-1-15,2 0 0,-12-2 0,28 1 16,-19 1-16,0-3 15,-1-2-15,-28-1 0,-19-1 0,13 5 16,11 4 0,-7-6-16,-7-2 0,17 1 15,14 2-15,-17 3 0,-12-1 0,-1-2 16,0-1-16,1-3 16,3 0-16,1-1 0,2-2 15,-7 4-15,-4 3 0,0 1 0,2 1 16,-3-1-16,-1-1 0,6-3 15,4-1-15,-4 4 0,-4 3 16,1-1-16,3-1 0,-7-2 0,-6 0 16,4 0-16,3 1 15,0-2-15,-2 0 0,1-1 0,2-2 16,-9 3-16,-4 1 0,4-2 16,5-1-16,-11 2 0,-8 3 15,-1-2-15,0 0 0,4-2 16,6-5-16,-6 3 0,-2 1 15,-12 2-15,-7 0 0,0-1 16,-1-1-16,-1 1 0,-3 0 0,-1 1 16,1 1-16,-4-1 0,-3-1 15,-7 0-15,-5-1 0,-4-2 16,-4 0-16,-3 2 0,-3 1 16,-2 3-16,0 0 0,-6 2 15,0-1-15,-8 0 0,-4 1 16,6-1-16,2 0 0,2-1 15</inkml:trace>
  <inkml:trace contextRef="#ctx0" brushRef="#br0" timeOffset="146746.7691">14644 9047 0,'0'0'0,"0"0"15,0 0-15,0 0 0,0 0 16,0 0-16,-7-19 0,7 19 16,0 0-16,0 0 0,0 0 0,0 0 15,25-5-15,-25 5 16,22 1-16,-22-1 15,44 4 1,-11-2-16,7 0 0,-3 1 0,-2 1 0,14-1 16,3 1-16,10 1 0,1-1 15,13 2-15,2 1 0,-4-1 16,-1 1-16,13-2 0,0 0 16,-4 1-16,-4 0 0,18-1 15,2-1-15,32 1 0,-16 0 0,-3-1 16,-1 2-16,-6 0 0,-5 0 15,-3-3-15,-2-3 16,4-2-16,2 0 0,18 6 16,12 4-16,-22-2 0,-14-2 0,3-2 15,2-2-15,-5 0 0,-6 1 16,9 0-16,6 3 0,-2 0 16,1 0-16,-2-2 0,0 0 15,-3-1-15,-2-1 0,10 0 16,7 2-16,-9-2 0,-7 0 0,-3-1 15,0-1-15,2 1 16,2 1-16,15-1 0,11 1 16,-15 5-16,-10 2 0,-4-4 15,-4-4-15,1 1 16,1-1-16,7 2 0,6 2 16,-16-2-16,-10 1 0,-1 1 0,0 3 15,4-4-15,1-3 0,6 1 16,2 1-16,-11 0 0,-10-1 0,3 2 15,1 2-15,-5-3 0,0-1 16,0 0-16,2 1 0,-1 1 16,1 1-16,-3-2 0,-2-2 15,-5 2-15,-3 2 0,2-4 16,0-1-16,4 0 16,1-1-16,-15 1 0,-13 1 0,8-1 15,3 1-15,-9 1 0,-7 3 16,3-5-16,1-2 0,-5-3 15,-4-2-15,-2 6 16,0 4-16,-9 3 0,-7 2 0,-4-3 16,-2-5-16,1 2 0,-1 2 0,-13 1 15,-8 2 1,7-1-16,3-1 0,1-2 0</inkml:trace>
  <inkml:trace contextRef="#ctx0" brushRef="#br0" timeOffset="155462.0061">2021 9921 0,'0'0'0,"0"0"0,0 0 16,0 0-16,0 0 0,0 0 15,0 0-15,0 0 0,0 0 0,16-22 32,-16 22-32,0 0 0,0 0 15,29-3-15,-29 3 0,24 1 16,-2 1 0,4-1-16,1 1 15,5-1-15,3-1 0,0 0 16,1 1-16,14-1 0,3 1 15,8-4-15,-2-1 0,-1 2 0,1 1 16,13 0-16,1-1 0,-3-1 16,-1 3-16,4-1 0,-7 0 0,11-1 15,1-1-15,-8-1 0,-4 1 16,8-1-16,5-1 16,-13 1-16,-7 2 0,36 0 15,0 4 1,14-6-16,7-2 0,-29 1 0,-24 1 0,1 0 15,0-2-15,-2 4 16,-4 1-16,5 2 0,2 2 16,-14-4-16,-10-4 0,6 3 0,4-1 15,-4 0-15,-3-1 0,6 3 16,5 1-16,-11 0 0,-9 0 16,3-2-16,3-1 0,-6 0 15,-5 2-15,-3-2 0,1 0 16,-6 3-16,-3 2 0,-9-1 31,0 0-31,-5 0 16,-1-1-16,0 0 0</inkml:trace>
  <inkml:trace contextRef="#ctx0" brushRef="#br0" timeOffset="164817.7281">3230 9910 0,'0'0'0,"0"0"16,0 0 0,0 0-16,0 0 0,0 0 15,17 14-15,-17-14 0,0 0 16,9 32-16,-9-32 0,3 27 0,-2-14 16,1 1-16,-2-1 0,1 0 15,-1 1-15,-1-3 16,-1 0-1,1-2-15,-2-1 0,0-1 16</inkml:trace>
  <inkml:trace contextRef="#ctx0" brushRef="#br0" timeOffset="164997.294">2960 10014 0,'0'0'0,"0"0"15,0 0-15,0 0 0,0 0 0,0 0 16,-3 26-16,3-26 16,0 0-16,-4 34 0,4-34 15,-1 25-15,1-13 0,0 0 0,0-2 16,0-1-16</inkml:trace>
  <inkml:trace contextRef="#ctx0" brushRef="#br0" timeOffset="165166.4557">3415 9990 0,'0'0'15,"0"0"-15,0 0 16,27 9-16,-27-9 0,19 11 0,-19-11 0,14 16 16,-9-6-1,1 0-15,-2-3 16,2 0-16</inkml:trace>
  <inkml:trace contextRef="#ctx0" brushRef="#br0" timeOffset="165395.2131">2930 10279 0,'0'0'0,"0"0"0,0 0 16,0 0-16,29 3 0,-29-3 15,47-4 1,-9 0-16,7-3 16,-3 1-16,-2 2 0,7-4 0,-3 0 0,7-1 15,-4 1-15,-6-1 0,-8 2 16,-5 1-16,-6 0 0,-4 1 16,-2 1-16,-3 1 0</inkml:trace>
  <inkml:trace contextRef="#ctx0" brushRef="#br0" timeOffset="165613.0501">3215 10136 0,'0'0'0,"0"0"16,0 0-16,0 0 0,6 24 0,-6-24 15,-2 25-15,2-25 0,-1 32 16,-2-14-16,-1 3 15,1 0-15,-4 1 0,0 5 16,-1-2-16,-1-2 0,-1-1 16,0-3-16,2-3 0,-1-3 15,2 0-15,2-3 0</inkml:trace>
  <inkml:trace contextRef="#ctx0" brushRef="#br0" timeOffset="165779.5525">3259 10312 0,'0'0'16,"0"0"-16,0 0 0,15 16 16,-15-16-16,21 18 0,-21-18 15,26 26-15,-12-13 16,-2 1-16,-2-2 0,2-1 16,2-1-1,-1-1-15,-1-2 0,-5 0 16</inkml:trace>
  <inkml:trace contextRef="#ctx0" brushRef="#br0" timeOffset="166012.3894">3623 10072 0,'0'0'0,"0"0"15,0 0-15,0 0 0,0 0 0,18 17 16,-18-17-16,16 15 15,-16-15-15,11 19 0,-11-19 16,11 24-16,-5-13 0,-1 0 16,0-1-16,0 1 0,-1-3 0,1 0 15,0 0-15,-2-3 0,-1 0 16,0-1-16,0-1 0,1 0 16</inkml:trace>
  <inkml:trace contextRef="#ctx0" brushRef="#br0" timeOffset="166278.3664">3689 10099 0,'0'0'0,"0"0"0,0 0 15,0 0 1,38-6-16,-19 3 16,3-1-16,-2 0 0,-1 1 0,-1 1 15,1 0-15,-1 1 0,-2 1 0,3-2 16,0 2-1,-8 0-15,0 3 0,-1 0 0,-1 1 16,-3 2 0,-2-1-16,-7 5 15,-1 3-15,-2 0 0,0 1 16,-3-1-16,2-2 0,-5 2 0,-1-3 16,0 0-16,4-3 0,-1-1 15</inkml:trace>
  <inkml:trace contextRef="#ctx0" brushRef="#br0" timeOffset="166445.9284">3712 10257 0,'0'0'0,"0"0"16,0 0-16,0 0 0,0 0 15,0 0-15,0 0 0,24-7 16,-24 7-16,27-4 0,-27 4 0,29-7 16,-11 2-16,0 2 15,0 1-15,1-1 0,2 1 16,-2-3-16,-2-3 0,-3 1 15,-1 2-15,-2 0 0</inkml:trace>
  <inkml:trace contextRef="#ctx0" brushRef="#br0" timeOffset="166745.1462">4141 9940 0,'0'0'0,"0"0"15,0 0-15,0 0 0,0 0 0,0 0 16,0 0-16,0 0 0,0 33 16,0-33-16,-7 26 0,7-26 15,-10 31-15,6-14 0,1-2 16,-1 2-16,1 1 16,2-1-16,1-3 15,3-1-15,2-2 0,1-1 16,2-3-16,2 0 0,0-2 0,2-2 15,-3-2-15,4-2 0,0-1 16,3-2-16,-3-1 16,4-4-16,0-1 0,-5-1 15,-4-1-15,-2 0 0,0 4 16,-1 1-16</inkml:trace>
  <inkml:trace contextRef="#ctx0" brushRef="#br0" timeOffset="167047.813">4283 9935 0,'0'0'0,"0"0"16,0 0-16,0 0 0,0 0 0,0 0 16,0 0-16,0 0 0,0 0 15,22 18-15,-22-18 0,0 0 16,12 21-16,-12-21 0,10 21 16,-10-21-16,10 27 0,-4-10 15,-3 4 1,1 2-16,2 3 15,-3 0-15,0 1 0,1 0 16,-1 2-16,0 3 0,0-2 16,0-2-16,-2-1 0,1-4 15,-2-1 1,1-1-16,0-4 0,0-3 0,1-4 16,-1 0-16,-1 0 15,0-3-15,0-5 0,0 1 16,0-3-16,0 3 0</inkml:trace>
  <inkml:trace contextRef="#ctx0" brushRef="#br0" timeOffset="173045.0287">4652 7907 0,'0'0'0,"0"0"0,0 0 15,0 0-15,-7-26 0,7 26 16,-14-17-16,14 17 0,-18-19 15,4 11-15,1 2 0,-6-1 16,0 1-16,-3 1 0,-4 0 16,-8 3-16,0 2 0,0 4 15,1 3-15,-2 2 0,0 2 16,-5 6-16,4 4 0,5-4 16,6-3-16,6 2 0,3 3 15,5-1-15,3 1 0,8-2 0,3 1 16,8-3-16,7 1 0,4 1 15,3 3-15,-2-5 0,2-1 16,0-1-16,0-1 0,-3-1 16,-5 0-16,-5 0 15,-3 0-15,-12-1 0,-6 2 16,-1 1-16,-5-2 0,-4 0 16,-7-1-16,1-2 0,-4-1 15,7-1-15,3-2 16,6 0-16</inkml:trace>
  <inkml:trace contextRef="#ctx0" brushRef="#br0" timeOffset="173328.5677">5090 7768 0,'0'0'16,"0"0"-16,0 0 15,0 0-15,-32 10 0,32-10 0,-40 20 16,14-5-16,-4 1 16,-2 2-16,2 1 0,-6 9 0,-1 3 15,-1 5-15,7-2 0,9 0 16,8 1-16,5-6 0,7-5 16,7-1-16,7-6 0,5-9 15,7-2-15,9-3 0,4-4 16,2-5-16,7-4 0,-3-3 15,0 0-15,-12 2 0,-5 3 0,-6 2 16</inkml:trace>
  <inkml:trace contextRef="#ctx0" brushRef="#br0" timeOffset="173645.8678">5360 7753 0,'0'0'0,"0"0"0,0 0 15,0 0-15,-7 32 0,7-32 0,-12 33 16,6-13-16,-4 2 0,1 0 16,-2 3-16,3-1 0,2 1 0,-2 4 15,1-4-15,3-3 0,-2-5 16,3-2-16,0-4 0,-1-3 16,2-3-16,2-5 0,0-5 15,4-3-15,0 0 0,3-6 16,-1-6-16,2 1 0,0-2 15,2-2-15,-1-4 0,1 3 16,0 4-16,5-4 0,-3 3 16,1 3-16,-3 3 0,2 4 0,1 5 15,2-1-15,1 3 0,0 4 16,-2 2-16,-2 5 0,2 1 16,-3 0-16,-1-2 0,-1 1 15</inkml:trace>
  <inkml:trace contextRef="#ctx0" brushRef="#br0" timeOffset="174028.6511">5545 8013 0,'0'0'0,"0"0"15,0 0-15,0 0 0,25 8 16,-25-8-16,27 7 0,-27-7 15,42 1-15,-19-3 16,0 0-16,3-3 0,2-1 0,-2-2 16,-1 0-16,6-5 0,-2-2 15,-5 1-15,-2-1 0,-4-2 16,-3 0-16,-5 1 0,-3 3 0,-4-5 16,-4 0-16,-5 4 15,-3 2-15,-7 1 0,-5 3 0,-1 5 16,-1 3-16,-3 5 15,-1 3-15,0 3 0,2 3 0,0 4 16,-1 6-16,4-2 0,6 1 16,1 8-16,5 4 15,7-4-15,1-3 0,9-1 16,5 1-16,5-6 0,4-3 0,7-3 16,6-5-16,1-4 0,4-2 0,-8-2 15,-7 1-15,-5-2 16</inkml:trace>
  <inkml:trace contextRef="#ctx0" brushRef="#br0" timeOffset="174479.1847">6545 7847 0,'0'0'0,"0"0"0,0 0 16,0 0-16,-7-22 0,7 22 15,-15-13-15,3 8 0,-3 2 16,-2 2-16,-3 0 0,-1 3 15,-1 1-15,0 2 16,0 3-16,-6 3 0,0 3 0,3 2 16,1 1-16,2 4 0,1-2 15,6 2-15,4 3 0,1-2 16,6-1-16,1-1 0,5 0 0,4-5 16,6-4-16,5-5 15,4-2-15,1-5 0,0-3 16,1-2-16,1-3 0,2-2 15,-1-1-15,-3-1 0,-3 0 0,0-3 16,-2-2-16,-1 0 0,-2 0 16,-1-1-16,-4 1 0,1 3 15,-3 2-15,-2 2 16,-2 4-16,-3 4 0,0 3 16,-4 6-16,0 0 0,-3 3 15,2 4-15,1 2 0,1 1 16,-1 4-16,2 2 0,1-1 15,1-2-15,5 3 0,3-3 16,5-2-16,-2-3 0,4-4 16,3-3-16,-4-3 0,-2 1 15,-2-2-15</inkml:trace>
  <inkml:trace contextRef="#ctx0" brushRef="#br0" timeOffset="175078.9976">6964 7779 0,'0'0'16,"0"0"-16,0 0 16,0 0-16,-5 24 0,5-24 15,-16 34-15,6-15 0,2 2 16,-5-2-16,3 3 16,-1-3-16,3 0 0,-1 2 0,2-1 15,2-4-15,-1-3 0,2-4 16,-1-1-16,4-6 0,3-3 15,3-4-15,1-2 16,3-5-16,3-2 0,-2 0 16,2-1-16,4-8 15,3-2-15,-2 2 0,1 1 0,5-1 16,1 2-16,-2 4 0,-4 3 16,-3 4-16,0 3 0,-2 2 15,-1 5-15,0 5 0,-1 5 16,-3-2-16,-2 2 0,-1 4 15,-2 2-15,0 2 0,-3 2 0,0-2 16,-4 0-16,2-3 16,0 2-16,-1-1 0,-1 0 15,2-5-15,1-3 0,-1-1 16,1-1-16,-1-2 0,2-2 0,0-2 16,4-4-16,0-2 15,2-5-15,6-5 0,2-4 16,1 0-16,0 0 0,-1-2 0,3-1 15,4-1-15,0 1 0,1 3 16,3 3-16,-5 4 0,-1 3 16,-4 3-16,-2 1 0,-2 3 15,-2 5-15,-1 4 16,-3 6-16,-1 3 0,-2 4 0,-1-1 16,-1 1-16,-2 7 15,-1 3-15,-1-3 0,1 0 0,1-2 16,1 1-16,-2-4 15,0-4-15,1-3 0,0-3 16,1-3-16</inkml:trace>
  <inkml:trace contextRef="#ctx0" brushRef="#br0" timeOffset="176112.2275">5824 7239 0,'0'0'0,"-9"-4"0,-4-1 15,-4 2-15,-3-1 0,-6 1 16,-5 1-16,-9-2 0,-2 2 16,-9-1-16,-7 0 0,-7 4 15,5 3-15,-13 2 0,1 1 0,-10 2 16,4 1-16,-3 3 15,-1 2-15,0 0 0,9-3 0,-29 14 16,9 4-16,-8 5 16,-11 5-16,22 2 15,13 0-15,11 3 0,6 2 16,6-12-16,4-5 0,5 2 16,4 2-16,4 7 0,2 6 15,6-1-15,7-1 0,4-4 16,7-7-16,2 1 0,6 0 0,0 6 15,0 4-15,6 4 16,3 1-16,10-1 16,0-3-16,12-5 0,7-6 15,9-1 1,7 0 0,0-14-16,18 1 0,39 8 0,-4-7 15,-29-8-15,-21-7 0,16-1 16,12-2-16,-6-4 0,-4 0 0,17 2 15,14 3-15,-13 0 0,-7-3 16,10 1-16,10-2 0,-15 0 16,-9-2-16,16 4 15,12-1-15,-10-1 0,-4 1 0,5-4 16,5-4-16,-14 2 0,-11 1 0,8-3 16,2 1-16,-3-1 15,-2-2-15,5 1 0,6-1 16,8-6-16,5-4 0,-4-2 15,-5 1-15,-14-3 0,-9-2 16,2-2-16,2-5 16,-7 6-16,-5 3 0,-1-2 0,-3-4 15,-9-2-15,-6 0 16,-7-4-16,-1-3 0,-8 2 0,-3-2 16,-14-8-16,-5-5 15,-13-1-15,-8-2 16,-7 8-16,-4 7 0,-12-6 15,-8-4-15,1 11 0,0 6 0,-12-6 16,-9-3-16,-21-5 16,-13-5-16,19 12 0,13 8 15,-15 3-15,-11 0 0,0 3 16,-2 0-16,-21-1 16,-16 1-16,6 2 0,5 2 0,-17 8 15,-12 6-15,22 4 16,12 4-16,1 6 0,0 3 0,-8 4 15,-9 4-15,-3 1 0,-2 2 16,-11 9-16,-6 8 16,9 4-16,5 4 0,33-5 0,25-5 0,22-10 15,19-10 1,11-5-16</inkml:trace>
  <inkml:trace contextRef="#ctx0" brushRef="#br0" timeOffset="180329.9795">8761 7927 0,'0'0'16,"0"0"-16,0 0 0,0 0 15,0 0-15,0 0 0,6-23 16,-6 23-16,0 0 0,-8-19 16,8 19-16,0 0 0,-29-17 0,15 13 15,-4 1-15,-1 0 0,-4 3 16,-1 3-16,-2 0 0,-5 2 16,3 1-16,2 2 0,-1 0 15,3 1-15,2 0 16,3 3-16,4 3 0,6 2 15,6 2-15,3-2 16,4 0-16,4 0 0,3 2 16,2-1-16,-1-3 0,6 5 15,1-1-15,-2-2 0,-1-2 0,-3-2 16,-3 0-16,-2-2 0,-3 1 16,-6-2-16,-10 2 15,-3-3-15,-5-2 16,-3 0-16,1-1 0,-7-2 15,1-4-15,5-5 0,2-3 16,4 2-16,4 1 0,1 0 16</inkml:trace>
  <inkml:trace contextRef="#ctx0" brushRef="#br0" timeOffset="180779.0793">8975 7632 0,'0'0'0,"0"0"16,0 0-16,0 0 0,0 25 16,0-25-1,-15 43 1,0-6-16,-5 8 0,2 2 16,-1-1-16,-2 9 0,3-7 15,0 6-15,2-7 0,3-7 16,3-7-16,-1-3 0,3-7 15,3-9-15,-1-4 16,3-4-16,1-5 16,3-10-16,3-7 0,4-2 0,0-2 15,8-7-15,5 1 16,0 2-16,-1 4 0,9-5 0,3 1 16,-4 5-16,-1 3 0,-3 6 15,0 4-15,-3 2 0,-2 3 16,-2 4-16,-4 3 0,-4 4 15,-3 4-15,-3 2 0,0 4 16,-3 2-16,-3 2 0,0 3 16,-1 1-16,-1-1 0,1-3 15,1-3-15,-1-5 0,2 0 16,0-3-16,1-1 0,1-4 0,0-1 16,0-2-16,0 0 15</inkml:trace>
  <inkml:trace contextRef="#ctx0" brushRef="#br0" timeOffset="181128.5904">9468 7878 0,'0'0'0,"0"0"16,0 0-16,0 0 0,0 0 0,0 0 16,-3 23-16,3-23 0,-13 28 15,5-8-15,-3 3 16,1 2-16,0 0 0,0-1 0,0 0 15,0 2-15,-1-1 0,3-4 16,2-2-16,0-4 16,2-4-16,-1-2 0,1-5 15,2-3-15,2-4 0,1-3 16,1-1-16,4-8 0,2-4 16,1 0-16,0-1 0,3 1 15,1 0-15,2 1 0,-1 1 0,4-1 16,-2 4-16,0 2 15,-3 2-15,0 4 0,0 4 16,-3 2-16,0 3 0,1 2 16,0 1-16,1 1 0,2-1 0,-1 0 15,1 1-15,-2 0 16,-1-2-16,-2-1 0</inkml:trace>
  <inkml:trace contextRef="#ctx0" brushRef="#br0" timeOffset="181345.6678">9886 8018 0,'0'0'15,"0"0"-15,0 0 16,0 0-16,-15 27 0,15-27 16,-18 27-16,18-27 0,-20 31 15,11-15-15,0 0 0,0 0 16,1-3-16,1 0 0,0-1 0,2-1 15,0-2-15,3-3 0,2 0 16,0-6-16,3-4 16,-1 0-16,-1 0 0,0 2 0</inkml:trace>
  <inkml:trace contextRef="#ctx0" brushRef="#br0" timeOffset="181482.8461">9891 7740 0,'0'0'0,"0"0"0,0 0 16,0 0-16,0 0 0,0 0 16,0 0-16,0 0 0,19 19 0,-19-19 15,0 0-15,0 0 0</inkml:trace>
  <inkml:trace contextRef="#ctx0" brushRef="#br0" timeOffset="181748.9527">10268 7777 0,'0'0'0,"0"0"15,0 0-15,0 0 0,0 0 0,0 0 16,-11 27 0,11-27-16,-18 27 0,4-9 0,-2 1 15,-2 4-15,-1 1 0,1 3 16,0 2-16,-2 6 0,4 1 15,2-5-15,4-3 0,1 2 16,2-2-16,4-1 0,3-4 16,2-2-16,2-2 0,6-5 15,4-3-15,1-3 0,0-4 0,-3-1 16,-2 1-16,-1-2 0</inkml:trace>
  <inkml:trace contextRef="#ctx0" brushRef="#br0" timeOffset="182028.9136">10700 7793 0,'0'0'0,"0"0"16,0 0-16,0 0 0,0 0 0,0 0 16,0 0-16,-14 30 0,14-30 15,-22 34-15,4-11 16,2 0-16,0 1 0,0 2 15,-1 3-15,-2 7 16,1 1 0,7-4-16,4-1 0,5-3 15,4-4-15,5-3 0,4-4 16,5-1-16,4-2 16,-3-3-16,-3 0 0,-2-3 15</inkml:trace>
  <inkml:trace contextRef="#ctx0" brushRef="#br0" timeOffset="192348.8386">12494 10049 0,'0'0'16,"0"0"-16,0 0 0,23-9 0,-23 9 16,22-5-16,-22 5 0,32-6 15,-11 4-15,4 0 0,1-1 16,2 1-16,-1 1 0,13-1 16,2 0-16,12 0 0,1 0 0,7-1 15,6 2 1,9 0-16,8-1 15,4 2-15,-9-1 0,13 1 16,1 0-16,9-1 0,-6 0 16,13 0-16,9 1 15,31 1-15,-27 2 0,4-3 0,2 0 16,13-1-16,10 1 16,-20 3-16,-14 1 0,25-1 15,19 1 1,18-3-16,12-2 0,-44-2 15,-27 1-15,10 2 0,8 2 16,-5-2-16,-2-2 0,1 2 0,-1 0 16,-13 3-16,-9 2 0,28-3 15,19-1-15,-17 0 0,-12 0 16,31 0 0,23 1-16,36-1 15,22 0-15,-25-2 16,-18 1-16,-47-1 0,-34 2 0,21-1 15,15 1-15,-23 0 0,-16-1 0,22-2 16,14-1-16,-5-1 16,-3 0-16,4 1 0,1 2 15,-15-2-15,-10-1 0,21-3 0,15-1 16,2 5-16,1 1 16,11 0-16,9-2 0,-37-1 0,-24 0 15,13 3-15,9 2 16,-6-2-16,-5 0 0,17-5 15,13-1 1,34 0-16,24 3 0,-49 3 0,-36 1 16,-1 0-16,1-3 0,-9 1 0,-6-1 15,6 4-15,2 1 16,-10-5-16,-8-3 0,8 6 0,5 4 16,-6-3-16,-5-2 0,9 0 15,6-2-15,-3-1 16,-1 0-16,15-1 15,11 2-15,-17 7 0,-12 6 16,-36 1-16,-22 3 0,15-10 16,10-4-16,-11 0 15,-7 0-15,-4-1 0,-4 1 0,-8-2 16,-6 0-16,-3 3 0,-1 3 16,-10-3-16,-6-3 0,0-1 15,2-1-15,-3 3 0,-2 2 0,-6 1 16,-5 0-16,-5-1 15,-2-1-15,-4 1 16,-2 3-16,-9-3 16,-5-3-16,4 2 0,4 0 0,2 0 15</inkml:trace>
  <inkml:trace contextRef="#ctx0" brushRef="#br0" timeOffset="224096.2395">1953 11536 0,'0'0'0,"0"0"0,0 0 0,32 0 15,-32 0-15,38-3 16,-9 3-16,4-1 16,7-2-16,10 0 0,-6 2 0,11-1 15,0 1-15,-1 1 0,-3-1 16,6 1-16,-6 0 15,-7 0-15,-8 1 0,-9-2 0,-5-5 16,-6 2-16,-3 0 0,-3 2 16</inkml:trace>
  <inkml:trace contextRef="#ctx0" brushRef="#br0" timeOffset="224280.0454">2307 11639 0,'0'0'0,"0"0"0,0 0 16,-7 20-16,7-20 0,-7 27 16,3-8-16,-3 1 0,-1 1 0,4 2 15,-3 1-15,4 6 16,1-3-16,-2-5 0,2-6 16,1-2-16,-2-2 15,1-3-15</inkml:trace>
  <inkml:trace contextRef="#ctx0" brushRef="#br0" timeOffset="224912.8364">2867 11304 0,'0'0'0,"0"0"15,0 0-15,0 0 0,-3 26 0,3-26 16,-19 31-16,9-10 0,-2 5 15,-3 9 1,-5 9-16,-1 5 16,-2 6-16,-2 5 0,4-7 0,1 0 15,-1 0-15,7-10 0,-1-9 0,5-9 16,4-5-16,0-7 0,2-5 16,4-8-16,1-7 0,4-4 15,1-4-15,4-6 0,2-4 16,4-3-16,4-4 0,-1 3 15,0 2-15,0 2 16,-3 2-16,5 0 0,1 4 16,-5 4-16,-2 4 0,-2 4 0,-1 2 15,-3 5-15,1 5 0,-3-1 16,-2 0-16,-1 9 0,-1 7 16,-2 3-16,-1 3 15,-1 1-15,1 3 16,0-5-16,0-2 0,3-1 0,6-2 15,-1-5-15,1-3 0,4-1 16,6 0-16,6-10 16,6-6-16,5-8 15,5-5-15,-4-5 0,-1-2 16,3-5-16,-3 0 0,-5-1 16,-3 1-16,-9 1 0,-5 1 0,-3 0 15,-6 4-15,-6 5 16,-3 1-16,-8 8 0,-4 3 15,-3 6-15,-2 3 0,-4 10 16,-5 8-16,3 3 0,4 2 16,7 0-16,1 2 0,8 5 15,4 5-15,7-3 0,5-2 16,7-3-16,12-2 0,4-2 16,5-2-16,15-3 15,6-5-15,-16-3 0,-8-3 0,-10-3 16</inkml:trace>
  <inkml:trace contextRef="#ctx0" brushRef="#br0" timeOffset="225229.5424">4273 11595 0,'0'0'16,"0"0"-16,0 0 0,-18-15 0,18 15 15,-26-9-15,2 5 0,-2 2 16,0 1-16,-10 2 0,-3 3 15,4 2-15,-1 1 0,-1 5 16,-1 1-16,10 1 0,6 0 0,6 0 16,7 2-16,6 2 15,5 2-15,8-2 0,7-1 16,2-1-16,1 1 0,0-1 16,2 3-16,-3-2 0,-2 0 15,-5 0-15,-3-2 16,-6-2-16,-3-5 0,-9 3 0,-6 2 15,-5-1-15,-3-1 0,0-3 16,-1-2-16,3-4 0,0-2 16,6 0-16,1 0 0,3 0 15</inkml:trace>
  <inkml:trace contextRef="#ctx0" brushRef="#br0" timeOffset="225496.1909">4747 11672 0,'0'0'16,"0"0"-16,0 0 15,0 0-15,0 0 0,-31-3 16,31 3-16,-41 6 0,18-1 16,-4 3-16,-1 0 0,-8 6 15,-2 3-15,3 2 0,2 0 16,0 6-16,4 2 0,11-1 15,4 1-15,12-2 16,8-2-16,5-4 0,3-3 0,9-5 16,8-2-16,3-3 0,6-1 15,-3-2-15,-8 0 16,-5-1-16</inkml:trace>
  <inkml:trace contextRef="#ctx0" brushRef="#br0" timeOffset="225846.1141">5097 11740 0,'0'0'0,"0"0"0,0 0 16,0 0-16,0 0 0,-21-2 0,21 2 15,0 0-15,-25 10 0,25-10 16,-23 20-16,23-20 16,-27 29-16,17-11 15,3 0-15,5 1 0,5 0 16,3-3-16,1 0 0,9-2 15,5-3-15,1-4 0,3-2 0,2-4 16,5-3-16,-1-1 16,-1-3-16,0-3 0,-3-4 15,-6-4-15,-4-1 0,-5-3 0,-2-2 16,-4 1-16,-4 1 0,-6 1 16,-9 1-16,-3 2 0,-5 3 15,-5 2-15,-5 4 0,0 2 16,-1 4-16,0 4 0,5 3 15,6 3-15,5 1 0,6 1 16,4 2-16,3-2 0,0-4 16,1 0-16</inkml:trace>
  <inkml:trace contextRef="#ctx0" brushRef="#br0" timeOffset="226212.8249">5622 11649 0,'0'0'15,"0"0"-15,0 0 0,0 0 16,0 0-16,-9 29 0,9-29 16,-18 32-16,9-14 0,1 3 15,0 3-15,0-3 0,2 0 16,0-2-16,1-2 15,1-3-15,1-1 0,-1-2 0,1-3 16,3-4-16,0-4 16,0-6-1,4-4-15,4-7 16,2-6-16,1 0 0,3-1 16,1-3-16,-1 3 0,1-2 0,-1 3 15,-1 7-15,0 6 0,-1 0 0,-1 2 16,0 5-16,0 3 15,-1 2-15,2 0 0,-2 3 0,0 0 16,-4-1-16,0 0 0,-1-1 16</inkml:trace>
  <inkml:trace contextRef="#ctx0" brushRef="#br0" timeOffset="226680.0403">5804 11778 0,'0'0'0,"0"0"15,0 0-15,0 0 0,26 11 16,-26-11-16,24 8 0,-24-8 15,35 8-15,-14-4 16,1-2-16,4-1 16,-1-2-16,0-2 0,0 0 15,-2 0-15,-4-1 0,6-3 0,0-1 16,-3-1-16,-2 0 16,-4-4-16,-4-3 15,-5-1-15,-3-1 0,-4 4 16,-3 2-16,-2-1 0,-5 2 15,-5 4-15,-4 4 0,-5 3 16,-3 3-16,0 3 0,1 2 16,-7 7-16,-1 6 0,5 1 15,7-1-15,4 9 0,5 1 16,10 0-16,6-2 0,14 0 16,11 2-16,9-5 0,7-4 15,4-4-15,4-5 0,-10-3 0,-10-2 16,-6-1-16</inkml:trace>
  <inkml:trace contextRef="#ctx0" brushRef="#br0" timeOffset="232066.3685">6895 11629 0,'0'0'0,"0"0"0,0 0 16,0 0-16,0 0 0,0 0 15,0 0-15,-9 27 0,9-27 16,-3 23-16,3-23 0,-1 29 15,2-12-15,0-2 16,0-1-16,2-2 0,3-1 16,0-2-16,1-1 0,1-2 0,2-4 15,-2-1-15,3-2 0,3-3 16,3-1-16,0-2 16,1-3-16,3-3 0,-2 0 0,1-2 15,2-3 1,-3-1-16,-2 1 0,0 2 15,0 1-15,-5 2 0,-1 2 0,-5 6 16,-3 6-16,-3 4 16,-2 2-16,-1 7 0,-2 3 0,-1 6 15,1 3-15,1 4 16,3 1-16,8 5 16,7-4-16,3-6 0,1-6 0,4-6 15,3-5-15,1-5 0,3-4 0,1-4 16,0-3-16,8-7 15,1-3-15,-6-2 0,-4-2 16,-6-1-16,-3 1 0,-2-6 16,-1-4-16,-5 0 15,-5 2-15,-6 3 16,-5 0-16,-5 8 0,-3 5 16,-1 4-16,0 5 0,-3 6 0,1 3 15,2 4-15,2 2 0,2 1 16,2 0-16,5-3 0,3-2 15,-1-2-15,0-1 0,0-1 16</inkml:trace>
  <inkml:trace contextRef="#ctx0" brushRef="#br0" timeOffset="232479.5428">8188 11665 0,'0'0'0,"0"0"15,0 0-15,0 0 0,0 0 16,0 0-16,-24-19 0,24 19 16,-22-6-16,22 6 0,-31-3 15,12 5-15,-3 2 0,1 1 0,0 1 16,-3 4-16,-3 2 0,-5 6 16,4 5-16,1 2 15,6 0-15,4-3 0,3-3 0,3 3 16,6-3-1,8-4-15,7-5 0,11-9 16,8-6-16,6-8 16,1-5-16,-3 0 0,-3 0 15,-2-2-15,-3-1 0,1-2 16,-6 2-16,-1 0 0,-2 0 0,-5 7 16,-2 6-16,-7 2 0,-1 2 15,-2 4-15,-4 6 16,-2 4-16,0 6 0,0 4 15,2 5 1,4-2-16,2-1 0,6 1 0,4-1 16,3-3-16,4-2 0,-3-4 15,-3-2-15,-3-2 0</inkml:trace>
  <inkml:trace contextRef="#ctx0" brushRef="#br0" timeOffset="232831.6769">8813 11607 0,'0'0'0,"0"0"0,0 0 16,0 0-16,-19-15 0,19 15 0,-24-5 15,7 3-15,-1 2 0,-3 1 16,-3 2-16,0 1 0,2 0 16,-5 4-16,0 0 0,4 0 15,3 1-15,4-1 0,4 2 0,4 0 16,2 1-16,9 3 15,2 1-15,5-1 0,3-1 16,2-1-16,0-1 16,1 1-16,-1-3 0,1 4 0,0-1 15,-5 0-15,-4-1 0,-9 0 16,-4-1-16,-4 3 0,-3 1 16,-3-1-16,-1-3 0,-3 1 15,-2 0 1,3-6-16,5-3 0,-2-3 0,7-3 15,2 2-15,1-1 0,2 1 16</inkml:trace>
  <inkml:trace contextRef="#ctx0" brushRef="#br0" timeOffset="233083.279">9451 11464 0,'0'0'0,"0"0"0,0 0 15,0 0-15,0 0 0,0 0 16,-12 22-16,12-22 0,-16 27 16,2-8-16,-2 3 0,-2 2 15,1 0-15,-1 5 0,0 2 16,0 10-16,2-4 0,2 4 0,3-4 16,4-7-16,3-4 0,7-3 15,6-4 1,10-5-16,6-4 0,0-4 0,0-4 15,2-6-15,4-4 0,-6 1 16,-5 1-16,-3 2 0</inkml:trace>
  <inkml:trace contextRef="#ctx0" brushRef="#br0" timeOffset="233279.9256">9111 11699 0,'0'0'0,"0"0"16,0 0-16,33-1 16,-33 1-16,39-2 0,-9 0 0,2 0 15,1 0-15,11-1 0,3-1 16,0 0-16,2 0 0,0 0 16,-9 1-16,-8 0 15</inkml:trace>
  <inkml:trace contextRef="#ctx0" brushRef="#br0" timeOffset="233446.1966">9833 11673 0,'0'0'0,"0"0"0,0 0 15,0 0-15,0 0 0,0 0 16,-19 26-16,19-26 16,-15 25-16,15-25 0,-18 36 15,9-17-15,1 3 0,1-2 16,0-3-16,-1 3 0,2-5 15,0-1-15,2-2 0,1-3 16</inkml:trace>
  <inkml:trace contextRef="#ctx0" brushRef="#br0" timeOffset="233627.868">9822 11415 0,'0'0'16,"0"0"-16,0 0 0,0 0 16,0 0-16,16 24 0,-16-24 15,10 16 1,-10-16-16,0 0 0</inkml:trace>
  <inkml:trace contextRef="#ctx0" brushRef="#br0" timeOffset="234048.6016">10011 11854 0,'0'0'16,"0"0"-16,0 0 0,0 0 15,26 11-15,-26-11 0,24 5 0,-9-4 16,2-1-16,0-1 15,0-2-15,2 0 0,1-1 16,4-3-16,0-3 0,-3 0 16,-2 0-16,-3 0 0,-1-2 0,-3 0 15,-2-1-15,-4-2 0,-1 0 16,-4-1-16,-2 2 0,-5 1 16,-2 0-16,-5 3 0,0 2 0,-2 4 15,-2 2-15,-4 3 16,-3 1-16,-1 6 15,-2 3-15,3 2 16,2 4-16,0 4 0,4 1 0,5 1 16,5 1-16,7 0 15,7 1-15,5-4 0,4-2 16,15-2 0,10-3-1,5-6-15,3-5 0,-9-1 16,-7 1-16,-7-1 0</inkml:trace>
  <inkml:trace contextRef="#ctx0" brushRef="#br0" timeOffset="234596.2907">10869 11805 0,'0'0'0,"0"0"31,0 0-31,0 0 16,0 0-16,0 0 0,-4-30 16,4 30-16,0 0 0,-15-26 0,7 17 15,-2 1-15,-2 1 0,-3 0 16,-1 1-16,-3 3 0,-3 1 16,-4 5-1,-1 3-15,-2 4 0,-1 3 16,-3 5-16,5 0 0,4 3 15,4 1-15,1 1 0,6-3 0,7 0 16,8 1-16,4-4 0,3-1 16,7-5-16,7-2 0,4-4 15,3-3-15,4-4 0,3-4 16,1-4-16,-1-1 0,11-10 16,1-6-1,-4-9-15,-2-4 0,-9 4 16,-9 1-16,1-6 0,-1 1 0,-6 0 15,-1-2 1,-6 5-16,-4 5 16,-4 4-16,-3 5 15,1 8-15,-1 4 0,-1 5 0,1 3 0,-1 3 16,-5 2-16,1 5 0,-3 4 16,-1 11-16,-4 9 15,1 6-15,0 5 0,2 0 16,0-1-16,1 2 0,2-5 0,1 10 15,2 1 1,-1-9-16,2-6 0,0-5 0,0-4 16,1-7-16,0-4 0,-1-3 0</inkml:trace>
  <inkml:trace contextRef="#ctx0" brushRef="#br0" timeOffset="237378.0797">11409 12048 0,'0'0'0,"0"0"16,0 0-16,0 0 16,0 0-16,0 0 0,0 0 15,0 0-15,-21 20 0,21-20 16,0 0-16,-26 17 0</inkml:trace>
  <inkml:trace contextRef="#ctx0" brushRef="#br0" timeOffset="268413.8746">25052 10498 0,'0'0'0,"0"0"15,0 0-15,0 0 16,0 0-16,0 0 15,-6-21-15,6 21 16,-34-3-16,9 4 16,-3 4-16,1 0 0,2 0 0,-6 4 15,1 2-15,4 0 0,3 0 16,4 1-16,4 1 0,7 1 16,3 0-16,7 2 0,6 1 15,4-1-15,4-1 0,6 1 16,2 0-16,-2 1 0,-2 0 0,-2 0 15,-2 0-15,-4-1 0,-3 1 16,-6-2-16,-5 0 0,-9-1 16,-7-1-16,-9 1 15,-8 1 1,-3-4-16,0-1 0,6-4 16,5-1-16,2-7 0,6-5 0,4 1 15,2 1-15,5 1 16</inkml:trace>
  <inkml:trace contextRef="#ctx0" brushRef="#br0" timeOffset="268663.5592">25573 10330 0,'0'0'0,"0"0"0,0 0 15,0 0-15,-20 24 16,20-24-16,-31 31 0,11-10 15,-2 4-15,-2 6 16,-3 5-16,-2 8 0,4-2 16,7-4-16,3-5 0,4 4 0,6-4 15,8-5-15,8-3 16,6-5-16,2-4 0,3-6 16,3-6-16,-2-3 0,0-2 15,-4-1-15,-4 1 16,-3 0-16</inkml:trace>
  <inkml:trace contextRef="#ctx0" brushRef="#br0" timeOffset="268834.2838">25122 10615 0,'0'0'0,"0"0"0,0 0 16,0 0-16,0 0 0,25-2 0,-25 2 15,40-3-15,-14 1 0,8 1 16,7-2-16,0 1 15,1 0-15,16-2 0,5 0 16,0-2-16,-11 3 16,-10-1-16</inkml:trace>
  <inkml:trace contextRef="#ctx0" brushRef="#br0" timeOffset="269030.1891">25954 10626 0,'0'0'0,"0"0"15,0 0-15,0 0 0,-10 24 16,10-24-16,-11 26 0,11-26 16,-12 28-16,4-12 0,-2 1 15,2-1-15,-1-1 0,1-3 16,0-2-16,1 0 0,-1-3 0,1-2 16,2-3-16,-1 1 0,2-2 15,-1 2-15</inkml:trace>
  <inkml:trace contextRef="#ctx0" brushRef="#br0" timeOffset="269196.6735">25973 10287 0,'0'0'0,"0"0"0,0 0 16,0 0-16,29 7 0,-29-7 15,23 14-15,-23-14 0,35 19 16,-15-10-16,1 0 0,4 0 15,5-2-15,2 1 0,-5-1 0,-3-1 16</inkml:trace>
  <inkml:trace contextRef="#ctx0" brushRef="#br0" timeOffset="269447.9383">26519 10322 0,'0'0'0,"0"0"0,0 0 15,-22 5-15,22-5 0,-27 16 16,12-5-16,-2 0 0,1 2 15,-3 6-15,-2 5 16,-3 10-16,2 4 0,4-1 0,3 3 16,-1 8-16,4-2 15,3-2-15,3-4 0,1-5 16,1-2-16,-2 0 0,1-8 0,0-5 16,0-4-16,-3-5 15,-3-3-15,-3-5 0,-5-3 16,2-6-16,3-5 0,2 1 15,2 3-15,2 1 0</inkml:trace>
  <inkml:trace contextRef="#ctx0" brushRef="#br0" timeOffset="269596.9688">26093 10574 0,'0'0'0,"0"0"0,0 0 15,32-13-15,-18 7 0,3 4 0,2-1 16,4 0-16,2 0 0,10 1 15,2 0-15,-2 1 0,-1 1 0,2-1 16,-8 1 0,-5-1-16</inkml:trace>
  <inkml:trace contextRef="#ctx0" brushRef="#br0" timeOffset="269780.4531">26448 10555 0,'0'0'15,"0"0"-15,0 0 0,28-1 16,-28 1-16,33-3 0,-8 2 16,4-1-16,3 0 0,4 0 15,4 1-15,9-2 0,-1 1 0,6 1 16,-5 1-16,-7 0 16,-6 0-16,-8-1 0,-5 1 15,-4-1-15</inkml:trace>
  <inkml:trace contextRef="#ctx0" brushRef="#br0" timeOffset="270096.6313">26942 10295 0,'0'0'0,"0"0"0,0 0 15,0 0-15,0 0 0,0 0 16,-29 13-16,29-13 0,-17 17 0,17-17 15,-25 29-15,11-10 16,-1 3-16,0 5 0,1 4 0,-1 9 16,1 2-16,3-2 15,2 0-15,1 3 0,0-5 0,1-5 16,2-4-16,-1-2 0,1-3 16,-2-4-16,-2-2 0,2-4 15,-1-4-15,-5-3 0,-5-1 16,0-3-16,0-3 0,0-4 15,0-1-15,5-6 16,0-3-16,-1 0 0,3 3 0,2 2 16</inkml:trace>
  <inkml:trace contextRef="#ctx0" brushRef="#br0" timeOffset="270563.9699">27330 10474 0,'0'0'15,"0"0"-15,0 0 16,0 0-16,-14 19 0,14-19 0,-21 22 16,21-22-16,-25 31 0,13-12 15,-1 3-15,1-2 0,0-1 0,-1 2 16,1-1-16,2-2 15,2-2-15,1-2 0,2-3 16,0-2-16,2-4 0,1-3 16,2-2-16,1-3 0,1-1 0,1-6 15,3-2-15,2-4 0,2-2 16,7-8-16,4-1 16,1 3-16,1 1 15,-2 4-15,-1 2 0,8 0 16,1 2-16,-4 3 0,-5 3 0,-3 4 15,0 5-15,-4 1 16,-2 4-16,-3 5 0,-3 4 16,-3 1-16,-2 2 0,-2 8 15,-2 2-15,-2-2 0,0 0 0,0-4 16,1-1-16,0-3 16,2 0-1,0-6-15,-1-3 0,2-1 16,0-1-16,1-1 15</inkml:trace>
  <inkml:trace contextRef="#ctx0" brushRef="#br0" timeOffset="270896.8156">27538 10652 0,'0'0'0,"0"0"0,0 0 15,0 0-15,35 2 0,-35-2 16,29 1-16,-10-1 15,1-2-15,3 0 0,2-2 16,1-2-16,-2-1 0,-2-2 0,-3 1 16,4-4-16,-1 1 15,-4-1-15,-4-2 0,-4 1 16,-3 0-16,-5 0 0,-3 0 0,-5 1 16,-4 2-16,-2 2 0,-2 3 15,-6 2-15,-5 5 16,-2 0-16,0 3 15,-8 6-15,1 4 0,7 1 0,3-1 0,7 6 16,4 1-16,4 3 16,3 2-16,12-2 0,7-3 15,5-1-15,1-4 0,15 1 0,5-2 16,5-3-16,4-2 0,-11-3 16,-8-2-16,-6-1 0</inkml:trace>
  <inkml:trace contextRef="#ctx0" brushRef="#br0" timeOffset="271196.6591">28367 10461 0,'0'0'0,"0"0"0,0 0 16,0 0-16,-17-11 0,4 10 0,-5 0 16,-3 1-16,-2 1 0,-4 3 31,-2 3-31,1 2 15,3 3-15,2 5 0,6 2 16,6 1-16,5-2 0,9 1 16,4 0-16,2-4 15,0 0-15,1 1 0,-1-1 16,-3-1-16,0 0 0,-4-4 0,-1-2 16,-3-1-16,-4-1 0,-7 1 15,-5-1-15,-5-2 0,-1-2 0,-6-1 16,-3-1-1,6 0-15,4 0 0,3 0 16</inkml:trace>
  <inkml:trace contextRef="#ctx0" brushRef="#br0" timeOffset="271530.206">28819 10471 0,'0'0'0,"0"0"0,0 0 16,-27-1-16,27 1 0,-40 1 15,14 1-15,-2 0 0,1 2 16,0 0-16,2 2 0,-3 5 16,5 1-16,4 1 0,5-2 15,6 3-15,6 2 0,3 0 16,4 0-16,2 0 0,3 0 15,1 0-15,0-2 0,1 2 16,-1 1-16,-2-2 0,-1-2 0,-6-1 16,-3 2-1,-6-4-15,-2 0 0,-6 0 0,-4-1 0,-4 1 16,-4-1-16,-11-2 16,-1-2-16,6-1 0,6-2 0,6 0 15</inkml:trace>
  <inkml:trace contextRef="#ctx0" brushRef="#br0" timeOffset="271965.7739">24754 11118 0,'0'0'0,"0"0"15,0 0-15,0 0 16,29 1-16,-29-1 0,42 3 15,-13 0-15,4 0 0,7-1 0,5 0 16,15 1-16,3 1 0,24-1 16,8-1-16,26 1 0,5-2 15,27-1-15,3-1 0,46 1 16,-8 1-16,10-3 0,7-2 16,-8 5-16,-6 3 0,1 4 15,-1 4-15,-30 1 0,-23 1 0,-2 2 16,0 3-16,-6 3 15,-4 3-15,-25-2 16,-16-2-16,-38-8 0,-25-6 0,-8-3 16,-7-1-16,-4 0 0</inkml:trace>
  <inkml:trace contextRef="#ctx0" brushRef="#br0" timeOffset="280413.7927">17853 11181 0,'0'0'0,"0"0"0,0 0 0,0 0 15,0 0-15,0 0 0,0 0 16,0 0-16,0 0 16,27 0-16,-27 0 0,0 0 15,0 0-15,23 6 0,-23-6 0,0 0 16,26 6-16,-26-6 15,21 3-15,-8-2 0,3 1 16,2 0-16,0 0 0,4 1 16,3 1-16,0-2 0,1 1 0,12 0 15,3 0-15,-1-1 0,1 1 16,15-1-16,5 0 0,-2 0 16,-2-1-16,10 1 0,-1 0 15,-5-2-15,-5-1 0,10 1 16,0 1-16,-7-1 0,-6 1 15,-4-1-15,-1-1 0,-7 0 0,-6 0 16,1 2-16,-3 0 16,-8 0-16,-6-1 0,-2 0 0,-3-1 15,-3-1-15,-2-1 0,-3 2 16,-2 0-16,0 1 0,0 1 0,-8 0 16,-3 0-1,1 1-15,2-2 0,-1 1 0</inkml:trace>
  <inkml:trace contextRef="#ctx0" brushRef="#br0" timeOffset="289113.7606">27316 11598 0,'0'0'0,"-12"6"0,-6 3 16,-4 2-16,-3 2 15,-6 4-15,1 2 0,-12 9 0,-3 5 16,4 1-16,5 2 0,-5 8 16,3 0-16,0 5 15,4-3-15,9 8 0,9 3 0,6-4 16,5-1-16,13 7 0,10-1 15,7-1-15,5-1 0,15-3 16,12-2-16,6-5 16,5-3-16,58 22 0,11-1 15,-18-14-15,-12-9 0,10-11 16,6-5-16,21-2 0,13-4 16,-20-1-16,-13-1 0,11-8 15,10-3-15,-24-4 0,-14-2 0,14-4 16,11-3-16,0-5 15,0-6-15,-15-6 0,-9-4 16,-26-3-16,-14-1 0,2-7 16,5-4-16,-11 3 0,-8 2 0,-4-9 15,-3-6-15,-12 7 0,-6 3 16,-6-7-16,-4-7 0,-5 0 16,-3-2-16,-9-2 15,-4-2-15,-8-5 0,-8-4 16,-13-9-16,-8-7 15,-12 16-15,-8 11 0,5 12 16,5 8-16,-21-8 0,-15-7 16,8 14-16,5 7 0,-14 3 15,-10 3-15,-2 9 0,-1 9 16,-4-3-16,-5-3 16,-1 7-16,0 4 0,-6 5 0,-2 2 15,9 2-15,5 1 0,-9 7 16,-8 6-16,5 5 0,2 3 15,2-4-15,1-4 0,-11 18 16,-6 12-16,20 0 16,14 0-16,29-14 0,19-12 15,13-5-15</inkml:trace>
  <inkml:trace contextRef="#ctx0" brushRef="#br0" timeOffset="297931.3979">1782 12700 0,'0'0'0,"0"0"16,0 0-16,0 0 16,0 24-16,0-24 0,0 23 0,0-23 15,0 41-15,2-17 16,-2 3-16,2 4 0,1 3 0,-3 12 15,1-2-15,3 16 16,1 1-16,2-5 0,-4-5 16,3 7-16,-3-2 0,1-9 15,2-8-15,3 5 0,-3-2 0,1-10 16,-1-4-16,1 0 0,0-7 16,-2-6-16,1-3 0,-5-8 15,-1-4-15,0-3 16,0 3-16,0 0 0</inkml:trace>
  <inkml:trace contextRef="#ctx0" brushRef="#br0" timeOffset="298931.1052">1660 12848 0,'0'0'0,"0"0"0,0 0 16,0 0-16,23-4 0,-23 4 16,28-5-16,-13 3 0,2 1 15,7-1-15,5-1 0,0 2 0,2 1 16,19-1-16,4 1 0,3-1 16,4-1-16,22 1 0,5 1 15,19 0-15,0-2 16,25 0-16,2-3 0,10-1 15,-11 0-15,67-4 0,-7-1 16,-36 4-16,-24 3 0,24-3 16,19-1-16,28 0 15,21 0-15,8 0 16,7 1-16,-34-1 0,-22 1 16,-43 0-16,-33 3 0,15 0 15,12 2-15,-5-3 0,-1-2 0,2-2 16,4-1-16,-27 1 0,-17-1 15,5 0-15,2-2 16,-14 5-16,-8 2 0,-6 0 0,-6-1 16,-8 1-16,-6 1 15,-5 3-15,-4 2 0,-9 5 16,-7 3-16,-12 1 0,-8 0 16,-1 2-16,-1 3 0,-2 6 15,1 6-15,3 12 0,-1 6 16,1 0-16,-2-2 0,8 7 15,5 4-15,3-2 0,1-1 16,0-1-16,0-1 0,-5-6 16,0-4-16,4 4 0,5 0 15,-1 2-15,0 0 0,-4-6 16,-2-5-16,-7-5 0,-3-6 16,-4 2-16,-1 0 0,-2-5 15,-3 0-15,-5-5 0,-3 0 16,-3-7-16,-4 3 15,-5-1-15,-4-1 0,-2-3 16,-4-1-16,-1-1 0,1 0 0,-9-3 16,-4-2-16,0 2 15,-1 0-15,-13-1 16,-11-1-16,-4 0 0,-5 0 16,6 1-16,4 2 0,-18-1 15,-3-1-15,-31-1 0,14-1 16,-7 1-16,-4 1 0,9-2 15,7 0-15,-8-2 0,-4-1 16,-13 2-16,-11 0 16,-28 4-16,-19 3 0,-1 1 15,4 0-15,47-5 16,31-3-16,-5 4 0,-4 5 0,-13-1 16,-5 1-16,0-1 15,-1 2-15,13-2 0,9-4 0,-8-1 16,-1 0-16,20 0 15,12 0-15,-7 3 0,-3 1 16,7 3-16,4 1 0,-6-4 16,-2-2-16,0 2 0,1 5 15,25-6-15,21-3 0,-5 2 16,-1 1-16,5 4 0,5-1 16,7 2-16,1 0 0,8-6 0,2-3 15,2-1-15,1 0 16,8 0-16,2 1 0,7 0 0</inkml:trace>
  <inkml:trace contextRef="#ctx0" brushRef="#br0" timeOffset="350382.2749">17863 14890 0,'0'0'16,"0"0"-16,0 0 0,0 0 16,0 0-16,0 0 0,0 0 15,0 0-15,26 5 0,-26-5 16,0 0-16,0 0 0,26-1 15,-26 1-15,0 0 0,26-1 16,-11 3-16,0 0 16,3 1-16,3-1 0,2 2 15,3-1-15,4 1 0,18 1 16,7 0-16,5 0 16,6 0-16,6 2 0,4 0 15,20 1-15,2-3 0,6 1 16,-13 0-16,15 1 0,12 0 15,44-3-15,-7-3 0,-23 1 16,-13-1-16,-18 0 0,-11 1 0,-1-2 16,1-2-16,-4 0 15,-1 0-15,2 2 0,4 2 16,-11-3-16,-6-1 0,0-2 16,0-2-16,-12 1 0,-8 1 15,-5 0-15,-1 0 0,-5 2 16,-2 0-16,-1 1 0,-1-1 15,-7 1-15,-5 2 0,4 0 0,2 0 16,-2-1-16,-1 0 0,-3-1 16,1 0-16,-6-3 0,-3 1 15,-5 1-15,-2 0 0,-5 1 16,2-3-16,-2-4 16,0-4-16,0-1 15,-1-1-15,1-5 16,1-3-16,-4-1 15,-2-5-15,0-7 0,1-4 16,-2 0-16,1-2 0,-1 0 16,-1 1-16,1-9 15,1-2-15,1 1 0,-1 2 0,0 1 16,0 1-16,1 5 0,2 5 0,-4-11 16,-2-2-1,-1 13-15,-1 4 0,-1 2 0,0 6 16,-1 5-16,1-1 0,-1 1 15,1-1-15,-3 3 16,0 3-16,-3 4 0,-1 1 16,0 2-16,1 1 0,-7 2 0,-4 3 15,0 0-15,1 0 0,2 1 16,-2 1-16,0 0 0,-1 0 0,-6 1 16,-3-1-16,0 1 15,-3-1-15,-3 2 0,-2 0 16,-6 0-16,1-2 0,-6-1 0,-3-1 15,-4-1-15,0 0 0,-19-3 16,-6 0 0,-10-4-16,-5-2 0,9 2 15,7 2-15,-8-2 0,4 1 16,-26-6-16,13-2 0,1 6 0,1 3 16,7-2-16,4 1 0,-8 1 15,-6 0-15,19 2 0,13 1 16,-7 4-16,-5 1 15,7 1-15,6-1 0,-1 0 0,0 0 16,5 1-16,4 1 0,1-1 16,0 1-16,0 2 0,-1 2 0,4-1 15,1 0-15,-2-3 16,-2-1-16,-1 3 16,-3 1-16,7 1 0,5 0 15,11 0-15,9-1 0,0 0 16,2 0-16,5 0 0,3 1 0,-6 0 15,-6 0 1,7 1-16,6 0 0,12-2 0,-1 2 0,3 1 16,0 0-16,-1 2 15,1 2-15,1 0 0,1 2 16,0 6-16,1 5 0,1-1 16,0 3-16,1 4 0,1 4 15,1 1-15,-1 2 0,2 14 16,2 4-16,1-4 0,-1-5 15,3 2-15,2 2 0,1-8 0,0-4 16,2 7-16,1 0 0,-4-5 16,-2-2-16,-1 0 0,-2-1 15,-1-7-15,-3-5 0,-1-7 16,-1-6-16,1-5 0</inkml:trace>
  <inkml:trace contextRef="#ctx0" brushRef="#br0" timeOffset="392815.6922">17926 14811 0,'0'0'0,"0"0"16,0 0-1,0 0-15,0 0 0,0 0 16,26-7-16,-26 7 0,0 0 0,25-2 15,-25 2-15,26 0 0,-9 0 16,0 0-16,1-1 0,5 2 16,6-1-16,2 1 15,2 0-15,13 2 0,4-1 16,5 0-16,4-1 16,13 1-16,-3-1 0,11 0 15,6-1-15,6 0 0,-9-1 16,12 0-16,-4 0 0,5 0 15,-7 1-15,31-1 0,-11-1 16,-8 1-16,-5-1 0,0 1 16,-1 1-16,-10 0 0,-7 0 0,3 0 15,-1 2-15,-3-2 0,-2 1 16,3 1-16,4 2 0,-8-1 16,-5 0-16,9-1 0,3-1 15,-15 2-15,-12 1 0,5 2 16,2 1-16,3-6 0,3-2 15,-4 1-15,-1-1 0,-10 4 16,-7 3-16,2-2 16,-1-1-16,-9-3 0,-6 0 0,-1 0 15,-1 1-15,-10 1 0,-4 0 0,-7-1 16,-5-1 0,-9-1-16,-4 0 0,-1 0 15,-2 1-15,-3 0 0,-6 1 16,5 1-16,5-2 0,3 1 15</inkml:trace>
  <inkml:trace contextRef="#ctx0" brushRef="#br0" timeOffset="393432.4758">18232 14866 0,'0'0'0,"0"0"16,0 0-16,0 0 0,0 0 15,0 0-15,0 0 0,0 0 16,31 6-16,-31-6 0,26 7 16,-10-4-16,3-1 0,2 1 0,2 1 15,4-1-15,2 2 0,14 0 16,4 2-16,3-1 0,3 0 15,21 1-15,7 1 16,1-1-16,2-1 0,17 1 16,1 0-16,11 0 0,-6 1 15,-1-2-15,-14-1 0,36 1 0,-9-3 16,-1 0-16,-1-1 0,16 0 16,11-2-1,-19 1-15,-15-1 0,-27-3 16,-19-1-16,7 1 0,8 0 15,-7 2-15,-2 1 16,3 0-16,2 0 0,-20 0 0,-14-1 16,-7 1-16,-4 0 0,-2 1 15,0 1-15,-5 0 0,-3 2 16,-6-2-16,-4-2 0,-4 2 16,-3 0-16,-3-2 0,1-6 15,-9 1-15,-4-1 16,4 3-16,3 0 0,0 1 0</inkml:trace>
  <inkml:trace contextRef="#ctx0" brushRef="#br0" timeOffset="393932.6899">18627 12991 0,'0'0'0,"0"0"0,0 0 16,40-2-16,-14 3 0,6-3 16,6-1-16,4 1 15,5 0-15,14 0 0,-2-2 16,10 0-16,-5 1 0,-7 0 16,-5 1-16,-2-1 0,-8 0 15,-11 2-15,-8 1 0,-4 0 16,-5 0-16,-3 0 0</inkml:trace>
  <inkml:trace contextRef="#ctx0" brushRef="#br0" timeOffset="394148.7106">18650 13228 0,'0'0'15,"0"0"-15,26-1 0,-1-2 16,7-1-16,1 0 0,1 2 0,16-3 15,5-1-15,12-1 16,-2 0-16,-2-1 0,-2 2 16,0-2-16,-9 0 0,1-2 15,-6-2-15,-13-2 0,-9 0 16,-6 4-16,-5 2 16,-4 3-16</inkml:trace>
  <inkml:trace contextRef="#ctx0" brushRef="#br0" timeOffset="394366.0472">19073 12685 0,'0'0'0,"0"0"16,0 0-16,0 0 0,0 0 0,8 20 16,-8-20-16,3 32 0,-2-10 15,-1 9-15,0 8 16,0 1-16,-1 1 0,1 13 0,1 10 15,0-6-15,1-5 0,1 4 16,1-6-16,-1-5 0,-1-5 16,-1-9-16,-1-8 0,0-5 15,0-4-15,0-3 0</inkml:trace>
  <inkml:trace contextRef="#ctx0" brushRef="#br0" timeOffset="394616.1107">18925 13376 0,'0'0'0,"0"0"0,0 0 16,0 0-16,-13 20 0,13-20 15,-16 22-15,8-10 0,1 0 0,0 1 16,0 2-16,2-3 0,2 0 16,2-1-16,2 0 0,3 0 15,4-3-15,3 0 0,3-2 16,8-4-1,8-2-15,12-5 0,2-3 16,1-3 0,0-1-16,-6 2 15,-7 2-15,-5 1 0</inkml:trace>
  <inkml:trace contextRef="#ctx0" brushRef="#br0" timeOffset="394783.9572">19413 13326 0,'0'0'0,"0"0"16,0 0-16,0 0 0,0 0 0,0 0 15,0 0-15,0 35 0,0-35 16,-1 28-16,1-28 0,-2 33 16,1-11-1,0-1-15,0 0 16,1-3-16,1-1 16,0-6-16,0-3 0,0-1 15,0 0-15,0-2 0</inkml:trace>
  <inkml:trace contextRef="#ctx0" brushRef="#br0" timeOffset="395000.3205">19645 13082 0,'0'0'0,"0"0"16,0 0-16,27-2 15,-27 2-15,37-5 0,-16 3 16,4 0-16,4-1 15,0-1-15,3-1 0,-2 2 16,-2 0-16,4-1 0,-3-1 16,-2 0-16,-4 0 0,-3-3 15,-5-2-15,-1 2 0,-3 1 16,-1 1-16</inkml:trace>
  <inkml:trace contextRef="#ctx0" brushRef="#br0" timeOffset="395256.965">19887 12843 0,'0'0'0,"0"0"0,0 0 15,0 0-15,7 25 0,-7-25 16,2 28-16,-2-28 0,2 37 0,-1-10 16,1 7-16,-2 3 15,0 2-15,0 8 0,0-2 16,0 7-16,0-1 15,0-6-15,-2-5 0,0-6 16,-1-4-16,-2-3 0,1-4 0,-5-3 16,-3-2-16,-2-9 15,-3-9-15,4 0 16,2 0-16,2 0 0</inkml:trace>
  <inkml:trace contextRef="#ctx0" brushRef="#br0" timeOffset="395433.277">19723 13253 0,'0'0'0,"0"0"16,0 0-16,0 0 0,0 0 15,26 1-15,-26-1 0,28 2 16,-28-2-16,33 2 0,-14-2 16,4 0-16,3-2 15,0 0-15,-2 0 0,8-3 16,2-3-16,-5 2 0,-5 1 0,-3 0 15</inkml:trace>
  <inkml:trace contextRef="#ctx0" brushRef="#br0" timeOffset="395632.763">20229 13147 0,'0'0'0,"0"0"15,0 0-15,31 3 16,-31-3-16,35 0 0,-14-2 15,1 0-15,1-1 0,6-1 0,0 0 16,-2 1-16,-1-1 0,-2 1 16,-1-1-16,-3 1 0,-3 0 15,-1-1-15,-4-1 0,-1 0 16,-2 2-16,-1 0 0</inkml:trace>
  <inkml:trace contextRef="#ctx0" brushRef="#br0" timeOffset="395932.4787">20410 13175 0,'0'0'0,"0"0"0,0 0 15,0 0-15,0 0 16,14 26-16,-14-26 0,8 21 16,-4-5-16,1 1 15,-1 0-15,1 2 0,-1 4 0,0-4 16,1 1-16,-1 5 0,-1-1 15,1-2-15,0-1 0,-3-2 16,-2-1-16,1-2 0,0-2 0,-1 0 16,-1-1-16,-3-2 0,0-3 15,-3 0-15,-2-2 16,0-2-16,0-1 0,-3-4 16,-2-4-16,-1-3 0,2-5 0,2-1 15,2-2-15,2 3 0,2 2 16,0 2-16</inkml:trace>
  <inkml:trace contextRef="#ctx0" brushRef="#br0" timeOffset="396132.8753">20879 13551 0,'0'0'0,"0"0"0,0 0 0,13 18 16,-13-18-16,15 14 0,-15-14 16,20 14-16,-10-9 15,0 0-15,-1-1 0,-2-2 0,0 0 16,0 1-16</inkml:trace>
  <inkml:trace contextRef="#ctx0" brushRef="#br0" timeOffset="396365.3079">21269 12749 0,'0'0'0,"0"0"15,0 0-15,0 0 0,27 6 0,-27-6 16,22 10-16,-10-3 0,1 0 15,0 3-15,2 1 16,0-1-16,-1 1 0,1-2 0,1 1 16,-2-2-16,-1-1 0,2 1 15,-3-2-15,-2-1 0</inkml:trace>
  <inkml:trace contextRef="#ctx0" brushRef="#br0" timeOffset="396565.7214">21212 12894 0,'0'0'0,"0"0"31,31 2-31,-2-1 16,7 0-16,1-1 0,-2 0 0,12 0 16,1 0-16,9-1 0,-2 0 0,-4 0 15,-5-1-15,2-3 16,-9 0-16,-9 0 0,-9 0 0,-4 2 15,-4 0-15,-3 2 0</inkml:trace>
  <inkml:trace contextRef="#ctx0" brushRef="#br0" timeOffset="396753.153">21397 12980 0,'0'0'0,"0"0"0,0 0 16,0 0-16,8 19 0,-8-19 0,7 23 15,-7-23-15,7 31 16,-7-31-16,7 32 0,-7-32 16,6 25-16,-4-17 15,1-3-15,0 0 0,-1 0 16,0-2-16</inkml:trace>
  <inkml:trace contextRef="#ctx0" brushRef="#br0" timeOffset="396965.7132">21476 13026 0,'0'0'0,"0"0"16,0 0-16,31 0 16,-31 0-16,39 4 0,-19-1 15,1 1-15,0 0 0,-1 0 16,-1 0-16,2 1 0,-4 0 16,-2 0-16,-4 0 0,-5 1 0,-2 0 15,-7 1-15,-2 1 0,-9 0 16,-7 0-16,-6 2 0,-4 2 15,-5 0-15,-5 0 0,-12 3 16,-1-3-16,10-2 16,9-2-16,6-1 0</inkml:trace>
  <inkml:trace contextRef="#ctx0" brushRef="#br0" timeOffset="397182.4397">21126 13262 0,'0'0'0,"0"0"0,0 0 16,18 29-16,-10-13 0,0 2 0,-1 3 16,1 1-16,0 0 0,2 10 15,1 1-15,2-1 0,1-1 16,2 3-16,-3-2 16,-1-7-16,-2-4 0,-1-8 15,-2-7-15,-1-1 0,-1-1 16,0 0-16</inkml:trace>
  <inkml:trace contextRef="#ctx0" brushRef="#br0" timeOffset="397465.631">21257 13334 0,'0'0'0,"0"0"16,25-2-16,-25 2 0,37-3 0,-10 2 15,5 0-15,12-1 16,4 0-16,12 1 0,-1 1 15,-6 0-15,-5 1 0,4 3 0,-4 2 16,-5 0-16,-4 1 0,-8 4 16,-5 3-16,-6-2 0,-6 1 15,-5 4-15,-3 3 16,-5 1-16,-4 2 0,-5 3 16,-7 3-16,0-2 0,-1-1 15,3-3-15,1-3 0,1-1 16,0-1-16,0-3 0,-1-3 15,-1-5-15,-2-4 0,1-5 16,-3-5-16,4 2 0,2 1 16,2 1-16</inkml:trace>
  <inkml:trace contextRef="#ctx0" brushRef="#br0" timeOffset="397815.9012">21509 13403 0,'0'0'16,"0"0"-16,0 0 0,0 0 0,0 0 15,0 0-15,-1 27 0,1-27 16,0 24-16,0-24 0,0 28 16,1-13-16,0-2 0,0 0 15,0-2-15,0-1 16,1-2-16,-1-2 0,1 0 0,0-3 16,0-1-16,2-3 15,-1-1-15,0-3 0,-1 0 0,2-2 16,0-1-16,0 0 0,2 1 0,0-1 15,0 1-15,1 1 16,0 0-16,1 1 0,0 2 16,0 2-16,-2 0 0,1 3 15,-1 3-15,0-1 0,-2 1 0,0 4 16,-2 3-16,-2 0 16,-2 1-16,-2 2 0,-1-1 15,-1 1-15,1-3 0,-3 1 0,-1-3 16,2-4-16,-1-6 0,1 1 15,2-1-15,0 2 0</inkml:trace>
  <inkml:trace contextRef="#ctx0" brushRef="#br0" timeOffset="398063.8118">22045 12817 0,'0'0'0,"0"0"15,0 0-15,0 0 0,23 22 16,-23-22-16,11 22 0,-8-5 16,-2 4-16,-1 5 15,-1 4-15,0-1 0,0-3 16,0 5-16,0-3 16,-1-5-16,-1-3 0,0-5 15,0-4-15,1-3 0,-1-4 16,2-1-16,1-3 0,0 0 15,0 0-15,0 0 0</inkml:trace>
  <inkml:trace contextRef="#ctx0" brushRef="#br0" timeOffset="398199.1577">22146 13097 0,'0'0'0,"0"0"0,0 0 15,0 0-15,27-3 0,-27 3 0,27-3 16,-10 3-16,2 0 16,0 0-16,2-1 0,0 0 15,1-1-15,4 1 0,-2 0 0,-3 0 16,-3 1-16,-3 0 15,-2 0-15,-2 0 0</inkml:trace>
  <inkml:trace contextRef="#ctx0" brushRef="#br0" timeOffset="398499.5136">22019 13330 0,'0'0'0,"0"0"15,0 0-15,0 0 0,0 0 0,0 0 16,26 3-16,-26-3 0,33-2 15,-11 0-15,3-1 0,2 0 16,-1-1-16,3-1 0,1-2 16,5 1-16,-3 1 0,-3 0 15,-3 3-15,-4 1 0,-3 0 16,-4 2-16,-3 4 0,-4 1 16,-5 2-16,-3 3 0,-4 3 0,-5 3 15,-3 2-15,-1 2 0,-3 2 16,-3 2-16,-1 1 0,-3-1 15,-4 0-15,2-3 16,0-2-16,-2-7 0,-3-4 16,3-4-16,1-5 0,5 0 15,5 0-15,1 0 0</inkml:trace>
  <inkml:trace contextRef="#ctx0" brushRef="#br0" timeOffset="398682.7014">22120 13343 0,'0'0'0,"0"0"0,0 0 16,25 19-16,-11-4 16,2-1-16,2 0 0,0 4 15,1 2-15,4 3 0,-2 0 0,2-2 16,3-1-16,-2-2 16,0-2-16,3-1 0,-4-4 15,-3-3-15,-3-2 0,-2-1 16,-3-2-16,-2 0 0</inkml:trace>
  <inkml:trace contextRef="#ctx0" brushRef="#br0" timeOffset="398882.271">22670 13228 0,'0'0'0,"0"0"15,0 0-15,33 1 0,-33-1 0,39-1 16,-12 0-16,3-1 15,2 0-15,11-1 16,1-1-16,-5 2 0,-5 1 0,2-1 16,-4 0-16,-4 1 0,-4 1 15,-6-5-15,-6-2 0,-2 1 16,-3 0-16,0 2 0</inkml:trace>
  <inkml:trace contextRef="#ctx0" brushRef="#br0" timeOffset="399132.3033">22996 12974 0,'0'0'0,"0"0"15,0 0-15,0 0 16,0 0-16,16 33 0,-16-33 16,7 39-16,-3-12 0,-1 6 15,0 6 1,0 0-16,-1 2 0,1 7 15,0-3-15,2-6 0,-1-5 0,-2 5 16,-2-3-16,-1-4 0,0-7 16,-2-2-16,-3-3 0,-1-3 15,-4-4-15,2-2 0,2-3 16,2 0-16</inkml:trace>
  <inkml:trace contextRef="#ctx0" brushRef="#br0" timeOffset="399315.9515">22770 13395 0,'0'0'16,"0"0"-16,0 0 15,0 0-15,27 6 0,-27-6 0,29 4 16,-29-4-16,42 3 0,-16-3 16,1-1-16,5-2 15,4-1-15,-2 0 0,0-1 16,7-3-16,-3-3 15,1 0-15,-7 1 0,-7 3 0</inkml:trace>
  <inkml:trace contextRef="#ctx0" brushRef="#br0" timeOffset="399534.1265">23336 13266 0,'0'0'15,"0"0"-15,0 0 0,0 0 0,32-2 16,-32 2-16,34 2 15,-11-1-15,5 0 0,3-1 16,3-1-16,-1 0 16,1 0-16,7-1 15,-4 0-15,-4 1 16,-5 0-16,-7-3 0,-6 0 0,-2 0 16,-2 1-16,-2 0 0</inkml:trace>
  <inkml:trace contextRef="#ctx0" brushRef="#br0" timeOffset="399749.3941">23637 13305 0,'0'0'0,"0"0"0,0 0 16,0 0-16,0 0 0,0 0 15,7 31-15,-7-31 0,6 29 16,-3-11-16,1 1 0,-1 1 16,-1 0-16,1 0 0,2 2 15,-1-2-15,0-1 0,0 5 0,-1-1 16,-1-2-16,1 0 0,-3-1 15,-1-1-15,-5-2 16,-3-1-16,-6-4 0,-6-4 16,-3-4-16,-3-5 0,4-1 15,4 1-15,3-1 0</inkml:trace>
  <inkml:trace contextRef="#ctx0" brushRef="#br0" timeOffset="417098.9654">22691 15804 0,'0'0'0,"0"0"0,0 0 16,31-3-16,-14 1 15,7 1-15,3 1 0,8-1 16,6 1-1,4 1-15,4-1 0,10 1 16,-1 0-16,24 1 0,25 2 16,-7 1-16,-7-2 0,25-1 0,5-3 15,6 1-15,-11 0 0,71 0 16,2 1-16,-25-1 0,-17-1 16,-7-2-16,-4 1 0,-12-2 15,-9 0-15,18-1 0,14-2 16,-23 1-16,-16 2 0,15-4 15,10-2-15,5-2 16,3-3-16,-13 2 0,-7 2 16,-6 1-16,-5 2 0,-10 1 15,-10 3-15,-1 2 16,-3 2-16,-18-4 0,-14 0 16,-2 4-16,-1 2 0,-13-1 15,-9-1-15,-5 1 0,-5 1 16,-6 1-16,-3 1 0,-11-1 15,-6 0-15,-16-1 0,-12-1 16,11 0-16,6 0 0,5 0 16</inkml:trace>
  <inkml:trace contextRef="#ctx0" brushRef="#br0" timeOffset="424427.4335">27950 14718 0,'0'0'0,"0"0"0,0 0 15,0 0-15,0 0 0,0 0 16,17 24-16,-17-24 0,9 23 0,-6-8 16,1 2-16,-1 2 0,-1 2 15,0 2-15,1 3 16,-2-4-16,0-2 0,1 5 0,0-2 15,2 0-15,-1-2 0,1 0 16,1-3-16,2-1 0,3-2 16,7-4-1,7-1-15,6-4 16,4-3-16,-2-1 0,-2-2 0,5-1 16,-1-2-16,-3-1 15,-3 0-15,-9-2 0,-5-1 16,-3 2-16,-2 0 0,-2 2 15</inkml:trace>
  <inkml:trace contextRef="#ctx0" brushRef="#br0" timeOffset="424649.9551">27554 15171 0,'0'0'0,"0"0"16,0 0-16,36 2 0,-36-2 0,46 2 15,-9-2-15,3 0 0,1 0 16,19 0-16,3 0 0,14 0 16,0 1-16,12 1 0,-3 2 15,3 0-15,-12-2 16,-11 0-16,-9 2 0,-14-3 16,-10 1-16,-8-1 0</inkml:trace>
  <inkml:trace contextRef="#ctx0" brushRef="#br0" timeOffset="425132.7308">28072 15229 0,'0'0'0,"0"0"16,0 0-16,0 0 0,4 27 16,-4-27-16,7 25 0,-7-25 15,10 29-15,-5-12 0,1 1 16,-3 1-16,1 0 0,-2-1 15,-1 0-15,-2-1 0,-3-2 16,-3 3-16,-4-1 16,-1-3-16,-2-3 0,-3-3 0,-5-2 15,-1-2-15,-2-2 0,1-6 16,0-3-16,1 0 0,1 0 0,-3-4 16,3-2-16,6 0 15,2 1-15,11 1 0,6-1 16,5 2-16,4-1 0,10 0 15,8 1-15,20 2 16,10 6 0,2 3-16,0 3 0,-5 2 15,-5 3-15,2 4 0,-8 4 16,-10-5-16,-9 1 0,-8 4 16,-10 3-16,-9-2 0,-5 3 0,-11 4 15,-10 3-15,-3-2 16,-4-2-16,-7 2 0,0-3 15,-1-4-15,-2-3 0,4-1 0,1-2 16,2-6-16,1-6 16,7-7-16,5-7 15,11-5-15,8-6 0,2 6 0,0 4 0,1 5 16</inkml:trace>
  <inkml:trace contextRef="#ctx0" brushRef="#br0" timeOffset="425348.9857">29086 15114 0,'0'0'16,"0"0"-16,0 0 0,-24 22 16,24-22-16,-32 25 0,10-7 0,-2 1 15,-3 2-15,-11 6 0,-4 2 16,-5 3-16,6-2 0,-1-4 15,-1-1-15,-1-2 0,6-4 16,8-8-16,7-6 0,6-1 16,2-1-16,4-1 0</inkml:trace>
  <inkml:trace contextRef="#ctx0" brushRef="#br0" timeOffset="425533.317">28860 15386 0,'0'0'0,"0"0"0,0 0 16,5 26-16,-5-26 0,1 28 0,-2-9 16,0 1-16,-1 1 0,0 6 15,-1 0-15,0-2 16,-1 0-16,2-3 0,0-2 0,0-3 16,-1-3-16,2-2 0</inkml:trace>
  <inkml:trace contextRef="#ctx0" brushRef="#br0" timeOffset="425738.255">28896 15367 0,'0'0'0,"0"0"16,0 0-16,30-4 0,-30 4 16,39-6-16,-14 3 0,3 1 15,2 0-15,9-1 0,3 0 16,1 1-16,1 1 0,8 1 15,-3 2-15,-6-1 0,-6 0 0,2 0 16,-7 1-16,-11-2 16,-4-3-16,-7 0 0,-6-2 15,-2 1-15,0 0 0,0 2 16</inkml:trace>
  <inkml:trace contextRef="#ctx0" brushRef="#br0" timeOffset="426050.4349">29153 15041 0,'0'0'0,"0"0"0,0 0 15,0 0-15,13 31 0,-13-31 16,14 36-16,-6-10 0,-1 6 16,2 3-16,0 4 0,3 12 15,0-1-15,4 14 0,0-2 16,5 7-16,2-5 0,0-3 15,1-2-15,0 0 0,-2-8 0,0-6 16,-1-5-16,-3-7 0,-2-5 16,-3-7-16,-2-6 0,-2-4 15,0-4-15,-2-1 0,-2-4 16,0-4-16,-1-5 0,-4-11 16,-3-9-16,0-1 0,1-7 15,0-10-15,2-2 0,0 11 16,0 7-16,0 7 0</inkml:trace>
  <inkml:trace contextRef="#ctx0" brushRef="#br0" timeOffset="426282.4395">29572 15464 0,'0'0'0,"0"0"0,0 0 16,0 0-16,0 0 16,0 0-16,-18 18 15,18-18-15,-33 34 16,9-13-16,-1 1 15,2-1-15,2-2 0,-7 7 16,0 0-16,0-4 0,1-2 0,-4 1 16,3-2-16,4-4 0,3-2 0,1-5 15,1-4 1,4-4-16,2-3 0,5-9 0,3-5 16,0 3-16,1 2 0,0 1 15</inkml:trace>
  <inkml:trace contextRef="#ctx0" brushRef="#br0" timeOffset="426460.4475">29593 14993 0,'0'0'0,"0"0"15,0 0-15,20 7 0,-20-7 0,22 11 16,-3-2-16,-1 2 0,0 1 0,2 3 15,1 3-15,6 7 16,-2 4-16,-4-5 0,-3-4 16,-3-3-16</inkml:trace>
  <inkml:trace contextRef="#ctx0" brushRef="#br0" timeOffset="429883.0864">15910 14877 0,'0'0'0,"0"0"0,0 0 16,0 0-16,-11-24 15,11 24-15,-26-16 0,6 9 16,-5-3-16,-4 4 0,-2 0 16,-12 0-16,-2-1 0,-3 4 15,-4 2-15,-16 4 16,-4 4-16,1 4 0,2 6 0,-15 12 16,1 7-16,-5 9 15,7 2-15,13 4 16,12 3-16,-2 16 0,6 4 15,11-11-15,10-6 0,4 26 16,13-6-16,10-15 0,6-7 0,23 10 16,14 8-1,19-1-15,11-1 16,0-18-16,2-15 0,15-4 16,11-4-16,0-5 0,-2-3 0,12-3 15,7-4-15,-8-2 0,-5 0 0,12-2 16,11 1-16,-1-2 15,1 0-15,11-4 0,9 1 16,-15-5-16,-12-3 0,-10-6 16,-6-7-16,-9-1 0,-3-2 0,-1-7 15,-1-4-15,-12-4 0,-9-1 16,-3-3-16,-3-2 0,-12 2 16,-11 0-16,-1-10 0,-2-8 15,-8 1-15,-4 1 0,-6-2 16,-6 1-16,-4-1 0,-2 0 15,-3 1-15,-2 0 0,-4-5 16,-3-5-16,-7-2 16,-5 0-16,-10 9 15,-5 7-15,0 5 0,-2 4 0,-9-1 16,-6 0-16,-4 5 0,-2 5 16,-8 0-16,-6 4 0,6 0 15,3 1-15,-35-4 0,-25-5 16,-9 11-16,-7 6 15,21 5-15,13 4 0,-10 5 16,-8 3-16,15 8 0,10 6 16,-3 2-16,-2 2 0,17 0 15,11-1-15,14 6 0,9 3 0,16-8 16,12-5-16,8-4 0</inkml:trace>
  <inkml:trace contextRef="#ctx0" brushRef="#br0" timeOffset="430649.618">20386 14963 0,'0'0'0,"0"0"16,-27 3-16,27-3 16,-33 9-16,15-3 0,1 1 15,-5 2-15,-3 2 0,-6 7 16,-1 4-16,-3 6 16,-1 6-16,4 4 15,3 4-15,3 11 16,7 1-16,11 3 0,11 3 15,9 6-15,8-5 0,14 7 16,9-3-16,12-1 0,10 0 16,8-1-16,-4-10 0,45 12 15,-4-11-15,-28-16 0,-21-11 16,10-8-16,7-5 16,-10-15-16,-7-9 0,-9-17 15,-6-11-15,-12 3 0,-7 1 0,-8-21 16,-5-15-1,-9-1-15,-5-2 0,-4 15 16,-3 12-16,-10-13 0,-7-9 16,-5 6-16,-2 6 0,-4 5 0,-3 2 15,-8 2-15,-6-1 0,-11 4 16,-7 3-16,10 12 0,7 8 16,17 7-16,12 4 0,6 4 15</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9T01:45:03.105"/>
    </inkml:context>
    <inkml:brush xml:id="br0">
      <inkml:brushProperty name="width" value="0.05292" units="cm"/>
      <inkml:brushProperty name="height" value="0.05292" units="cm"/>
      <inkml:brushProperty name="color" value="#FF0000"/>
    </inkml:brush>
  </inkml:definitions>
  <inkml:trace contextRef="#ctx0" brushRef="#br0">2684 2139 0,'0'0'0,"0"0"15,0 0-15,0 0 16,0 0-16,22-4 15,-22 4-15,0 0 0,38 3 16,-22 0-16,5 1 0,-4 0 16,0-1-16,0 2 0,2 1 15,4 0-15,5 2 0,8 0 16,4-1-16,0-1 0,0 1 16,15-2-16,0 1 0,-2-1 15,-5 1-15,11-2 0,3 0 16,3-2-16,-2-1 0,10 2 15,6-1-15,6 0 0,-9-4 0,12 1 16,-3 1 0,23 0-16,13 0 15,0 0-15,-18-1 0,26-3 0,-19-1 16,-8 4-16,-4 2 0,0-1 16,-1-1-16,-3-1 0,-3-1 15,6 3-15,5 2 0,-13-2 16,-8 0-16,2-8 0,4-4 0,-2 5 15,1 3-15,6 5 16,-1 4-16,7-6 16,4-5-16,6 0 0,4-2 15,-19 4-15,-15 0 0,15 0 16,9 1-16,1 0 0,-2 1 16,-17-1-16,-13 0 0,10 2 15,6 1-15,-3-4 0,-3-2 16,6 2-16,6 0 15,6 0-15,3-1 0,-9 1 16,-7 2-16,-11 2 0,-7 1 0,6-2 16,3-1-16,-8 1 0,-5-1 15,6 1-15,5-1 0,-7 2 16,-5-1-16,2 4 16,1 3-16,20-4 0,13-2 15,-15-1-15,-10 0 0,-4 0 16,-2 0-16,-3 1 0,-1 0 0,-1 1 15,-2 0-15,-1-1 16,-2 0-16,5 0 0,3 0 16,-5 2-16,-4 3 0,8-4 15,6-2-15,6 1 16,6 1-16,-21 0 0,-15 2 16,6 0-16,4-2 0,-1-2 15,1-1-15,1 1 16,3 0-16,-3 3 0,1 4 0,1-6 15,3-1-15,1 0 16,1 2-16,-19-2 0,-13 0 16,5 1-16,4 0 0,-7 1 15,-3-1-15,-5 1 0,-5 1 16,3 0-16,4-1 0,-4 0 16,-2 3-16,-13-3 15,-2 1-15,-4 2 0,-1 1 0,-4 1 16,-2 0-16,2-2 15,0-1-15,0 0 16</inkml:trace>
  <inkml:trace contextRef="#ctx0" brushRef="#br0" timeOffset="15249.4618">19676 3010 0,'0'0'15,"0"0"-15,0 0 16,25-1-16,-25 1 0,26-4 0,-11 4 15,1 0-15,4-1 0,1 0 16,2-1-16,5 0 0,4 2 16,9-1-16,-1 1 0,11 1 15,0-1-15,-1 0 0,1 0 16,11-1-16,8-2 0,15 3 31,1 0-31,15 3 0,11 0 16,1 1-16,-19-2 0,12 1 15,-2-1-15,30 0 0,-12-1 16,-11 1-16,-6 3 0,-6-3 16,-4-1-16,32 2 15,21-1-15,-8-2 0,-7-2 16,-32 1-16,-21-2 0,21 0 16,17-1-1,43 4-15,31 5 16,-40-2-16,-26 0 0,11 0 15,10-2-15,-28 0 0,-19 0 16,3 0-16,-1 1 0,-8 1 0,-7 1 16,1 1-16,2-2 15,30 1-15,22 1 16,-20 0-16,-12-1 0,-24 0 16,-16 0-16,-10-2 0,-9-1 0,-9 0 15,-5 2-15,-10 0 16,-4 0-16,-5-6 15,-4-5-15,-4 3 0,-3 1 16,-3 2-16</inkml:trace>
  <inkml:trace contextRef="#ctx0" brushRef="#br0" timeOffset="49786.7477">2268 5506 0,'0'0'0,"0"0"0,0 0 16,0 0-16,0 0 0,9-18 16,-9 18-16,0 0 15,0 0-15,0 0 0,0 0 16,25 4-16,-25-4 0,0 0 15,23 7-15,-11-2 0,2 1 16,4 0-16,3 1 0,1-1 16,7 0-16,-3-3 15,4-1-15,9 0 0,2-1 16,2-1 0,2-2-16,5-3 15,8-3-15,8-2 0,-3-2 16,-2 1-16,-2 3 0,-9-1 15,-5 2-15,5 0 0,-1 2 16,-8 2-16,-6 1 0,2 2 16,-1 0-16,-9 1 0,1 1 0,-3 0 15,4-1-15,-6 2 16,1 0-16,2 1 0,0 1 0,2-3 16,-1-3-16,2 2 0,3 3 15,-2-2-15,0-1 0,2 1 16,1 0-16,-1-3 0,1-3 15,2 3-15,2 1 0,-3-3 16,-1-5-16,4 1 16,2-3-16,-1 3 0,-2-1 0,4 1 15,-4 0-15,-7 2 0,0 1 16,-3 1-16,2 3 0,-2 0 16,1 3-16,-1 0 0,2 1 15,0 0-15,-1 0 16,0 1-16,2 1 0,2 0 0,-1 0 15,1-2-15,1-1 0,5 2 16,2-1-16,1-1 0,3-2 16,1-4-16,2 0 15,-2-1-15,-2-2 0,7 1 0,-4 1 16,2 0-16,0-2 0,-3-2 16,-2 0-16,2 2 0,0 2 15,0 1-15,-2 1 0,-1 0 16,-1-3-16,-4 7 15,0 4-15,-3 2 0,-5 0 0,3 1 16,4-2-16,-5 2 0,0 0 0,5-1 16,5 0-16,0-2 0,-4 0 15,7-1-15,4-1 0,7-2 16,6-4 0,7-2-16,6-4 0,0 3 15,-1 1-15,-3-3 0,-13 0 0,31-11 16,0-2-16,-14 6 0,-11 6 15,5-3-15,2-1 16,-13 1-16,-11 0 0,4 5 0,5 1 16,-6 6-16,-7 4 0,4 0 15,2 0-15,0 0 0,-1 0 16,1 4-16,2 0 0,-4-1 16,-3-1-16,23 2 15,15-1-15,-14-3 0,-9-3 0,2 0 16,3-2-16,-2-2 0,-2-1 15,0 1-15,1-1 0,-1-3 16,1 0-16,6-1 16,4 2-16,3-3 15,2-1-15,-15 1 0,-9 4 0,1 0 16,0 3-16,2 2 0,0 2 16,7 1-16,4 4 15,-10-1-15,-7 1 0,5 0 16,2 1-16,-9-2 0,-5 0 15,13-1-15,8 0 16,14-1-16,9-1 0,-17 1 16,-10 1-16,7-8 0,4-5 15,9-3-15,7-1 0,1 1 16,0-2-16,-8 1 16,-5 2-16,-2-3 15,1 0-15,3 4 16,2 5-16,2 4 15,1 5-15,-15 0 0,-11-1 0,1 2 16,1 2-16,5 1 16,4 1-16,-12-5 0,-7-2 15,8 1-15,6-1 16,11-4-16,5-3 0,1 0 16,1-1-16,-13 2 0,-10 0 15,7-3-15,4-2 16,7-4-16,8-1 0,-17 1 0,-13 2 15,5 4-15,3 0 0,-9 1 16,-5-1-16,5 5 0,2 5 16,-8-3-16,-6-2 0,8 6 15,6 0-15,-2 3 16,-2 0-16,0 1 0,1 0 16,0-1-16,2 1 0,9-4 15,9-5-15,-10 0 0,-6 0 16,9-1-16,5 1 0,-5-1 15,-1 0-15,5-4 0,6-4 16,-15 1-16,-9 0 0,3 3 0,3 5 16,-3-7-16,-1-2 0,3 0 15,3 0-15,-2 6 16,-1 3-16,-9 2 16,-7 1-16,6 5 0,4 0 15,6 4-15,3 2 16,-25-6-16,3-2 0,21 5 15,-3-2-15,-20-6 0,4 0 16,28 2-16,2-4 16,-19-5-16,9-4 15,-6 1-15,-4 0 0,27-6 16,-5-3-16,-30 7 0,0 1 16,1-1-16,4-3 0,-8 5 15,-4 1-15,4 4 0,-1 1 16,-6 2-16,-2 1 0,-1 3 0,0 5 15,-1 0-15,0 0 0,0-1 16,2 1-16,-4 3 16,-2 0-16,-5-3 0,-4-3 15,-2-1-15</inkml:trace>
  <inkml:trace contextRef="#ctx0" brushRef="#br0" timeOffset="59916.6787">25574 5245 0,'0'0'16,"0"0"-16,0 0 15,0 0 1,0 0-16,0 0 16,0 0-16,32-7 15,-32 7-15,28 0 16,-10 1 0,6 2-1,7-2-15,2 1 0,3 0 16,-2 0-16,0-1 15,6 1-15,5 0 16,18 0-16,3 2 16,9-1-1,7-1 1,10-1-16,6-2 16,20 1-16,-3 0 15,25 0 1,1 1-16,-8-1 0,-5 0 15,14-2 1,-7-2-16,-4 1 0,-19 0 16,1 3-16,-2 1 15,37 1-15,-16 1 16,-10 0-16,-9-2 16,-11-1-16,-10 1 15,12-1 1,6 1-16,6 1 15,4 1-15,-20-6 16,-13-5-16,7 4 16,3 3-16,-5 2 0,-3 3 15,-3-4 1,-1-3-16,10 3 16,7 2-16,0-1 15,-2 0-15,-9-1 16,-6 2-16,-21-6 0,-13-3 15,3 4 1,4 6-16,14 0 16,11 2-16,-8-6 15,-5-2 1,-3-3-16,-1-1 16,-10 1-16,-6 0 15,-11 4-15,-8 2 0,-7-2 16,-4-2-16,-12 1 15,1 2-15,-8-4 16,-5-1 0,2 1-16,0 2 15,1 1-15</inkml:trace>
  <inkml:trace contextRef="#ctx0" brushRef="#br0" timeOffset="61024.758">29845 4183 0,'0'0'0,"-11"-2"0,-6 0 16,-4 1-16,-3 0 16,-9 2-1,-7 2-15,-24 4 16,-10 5-16,-1 2 16,-1 3-16,-20 9 15,1 5-15,-14 12 16,7 6-16,6 5 15,3 5-15,1 16 16,12 3-16,18-6 16,10-8-16,9 10 0,13-2 15,15-3 1,10-1-16,24-4 16,16-3-16,7-9 15,6-8-15,21 2 0,16 0 16,23-11-16,16-5 15,74 3-15,-6-10 16,-29-4-16,-21-3 16,31-7-1,22-7-15,8-5 16,7-6 0,-13-14-1,-6-10-15,-9-12 16,-6-6-1,-22 1-15,-15 1 16,-26 2-16,-19 2 16,-10 1-16,-9 2 15,-3-5-15,-3-3 16,-25-2-16,-16-2 16,-16-1-1,-11-2-15,-11 9 0,-7 6 16,-25-9-1,-18-6-15,-13-9 16,-8-3-16,-11 8 16,-5 8-16,-16 3 15,-11 3 1,-16 7-16,-11 3 0,18 15 16,12 8-16,-9 4 0,-7 3 15,-14 6 1,-9 2-16,-20 21 15,-13 15-15,25 7 16,15 6-16,49-15 0,31-12 16,23-6-16</inkml:trace>
  <inkml:trace contextRef="#ctx0" brushRef="#br0" timeOffset="61600.5706">29135 5629 0,'0'0'0,"0"0"16,23 17-1,-8-4-15,5 5 16,4 3 0,4 3-16,0-1 0,0 0 15,-1-2-15,-3-5 16,1 1-16,-5-5 16,-3-3-16,-3 0 15,-3-2-15</inkml:trace>
  <inkml:trace contextRef="#ctx0" brushRef="#br0" timeOffset="62500.066">29559 5631 0,'0'0'0,"0"0"0,0 0 16,0 0-16,12 22 16,-12-22-16,-1 28 0,1-28 15,-10 37-15,0-13 16,-2 0-1,-2 1-15,-3-2 0,-1-1 16,-2-1-16,-8 1 0,-2-3 16,2-4-16,1-6 15,3-3-15,1-4 16,8-6-16,5-6 16,14-4-1,13-4-15,18-2 16,16 1-1,10 3-15,12 4 16,16 1-16,0 5 16,-12 2-16,-9 2 0,-1 3 15,-12 5-15,-9 4 16,-18 1-16,-22 2 16,-15 4-16,-9-2 15,-5-2-15,-23 2 16,-18 0-1,-10 0 1,-8-3-16,14-2 0,11-2 16,6-3-16,15-2 15,14-2-15,11-2 16,26-5 0,20-1-16,22 3 15,14 2-15,-4 4 16,-3 2-16,-12 5 15,-10 3-15,-13 3 16,-12 4-16,-11 0 0,-9 1 16,-19 2-1,-14 1-15,-14-2 16,-12 0-16,-3-3 16,-2 0-16,6-3 0,5-4 15,3-2-15,10-6 16,13-1-16,11 0 15,25-6-15,18-4 16,7 2-16,8-4 16,7 3-16,6 0 15,5 3-15,5 2 16,-6 4-16,-5 1 16,-2 6-16,-8 3 15,-10 4-15,-8 3 16,-10 0-16,-5 3 15,-7 3-15,-5 0 16,-8 0-16,-6 0 16,-2-6-16,-2-2 15,-3-5 1,-3-3-16,1-5 16,-5-2-16,2-10 15,2-8-15,6 2 16,5 4-16,2 1 15</inkml:trace>
  <inkml:trace contextRef="#ctx0" brushRef="#br0" timeOffset="62686.6221">29701 6106 0,'0'0'15,"0"0"1,0 0-16,0 0 16,-3 29-16,3-29 0,-16 35 15,5-14-15,-2 1 16,-1 3-16,-2 3 15,-2-3-15,-1 0 16,-1-3-16,0-1 16,1-5-1,-1-6-15,-2 1 0,3-1 16,4-1 0</inkml:trace>
  <inkml:trace contextRef="#ctx0" brushRef="#br0" timeOffset="63150.0294">30199 6029 0,'0'0'16,"0"0"-16,0 0 15,25-4 1,-3 2-16,6-1 16,5-1-16,1 0 15,1-1-15,-2 1 16,-2 0-16,-2-1 0,-4 3 16,4 1-16,-4 2 15,-5 4-15,-4 5 16,-4 3-16,-6 0 15,-5 8-15,-5 9 16,-4 2-16,-2 1 16,0 0-16,-1 0 15,0-6-15,1-5 16,-1-3-16,0-1 16,-1-5-16,-1-1 15,-4-6 1,-3-6-1,2-11-15,1-10 0,3 2 16,2 4-16,2 1 16</inkml:trace>
  <inkml:trace contextRef="#ctx0" brushRef="#br0" timeOffset="63366.8512">30483 5814 0,'0'0'16,"0"0"-16,0 0 15,0 0-15,0 0 16,0 0-16,-5 31 0,-3-12 16,-2 6-1,-7 6-15,-4 7 0,-2 3 16,-1 1 0,-5 5-16,-3 2 15,-2 6 1,4-11-1,6-5-15</inkml:trace>
  <inkml:trace contextRef="#ctx0" brushRef="#br0" timeOffset="68933.9223">28146 6877 0,'0'0'0,"0"0"16,0 0-16,0 0 15,28 12-15,-28-12 0,35 10 0,-14-6 16,3-1-16,1-2 16,2-2-16,8-1 15,0-2-15,4-2 0,2-3 0,4-2 16,-3 0-1,-4-4-15,0-2 0,-8 1 16,-7 0-16,-10-2 16,-9-1-16,-7 2 0,-7 2 15,-4 5-15,-4 3 0,-8 4 16,-6 3-16,-1 2 0,-2 2 0,-6 7 16,-1 2-1,0 4-15,0 6 0,7 3 0,4 2 16,6 3-16,7 1 0,5 11 15,6 1-15,9-6 0,7-3 16,17-9 0,14-5-16,24-10 15,18-6-15,-22-3 16,-15 0-16,-10 0 0</inkml:trace>
  <inkml:trace contextRef="#ctx0" brushRef="#br0" timeOffset="69191.9118">29133 6595 0,'0'0'0,"0"0"15,0 0-15,-16 22 16,16-22-16,-24 33 0,10-8 16,-2 10-16,0 6 15,-3 5-15,-1 2 0,-2 14 16,-2 10-16,3-8 15,3-7-15,2-2 0,3-11 16,0-8-16,0-7 0,0-6 0,-1-6 16,-6-6-16,-6-6 15,9-1-15,2-1 0,4-1 16</inkml:trace>
  <inkml:trace contextRef="#ctx0" brushRef="#br0" timeOffset="69334.6947">28652 6893 0,'0'0'0,"11"-5"16,7-1-16,8-1 16,9 0-16,6-1 15,-3 2-15,12 0 0,3 0 16,-3 2-16,-3 3 0,8-4 0,0-1 16,-12 1-16,-9 2 0,-8 0 15</inkml:trace>
  <inkml:trace contextRef="#ctx0" brushRef="#br0" timeOffset="69542.2911">29090 6857 0,'0'0'0,"0"0"0,0 0 16,37-5-16,-14 2 15,12 0-15,11-3 16,3 2-16,4 0 0,10-2 15,-6 0-15,7 0 0,-6 2 16,1 0 0,-8 1-16,-11 0 0,-10 2 0,-5 0 15</inkml:trace>
  <inkml:trace contextRef="#ctx0" brushRef="#br0" timeOffset="69800.1872">29592 6608 0,'0'0'0,"0"0"16,0 0-16,-20 21 15,5-3-15,1 3 0,-1 3 0,0 5 16,-3 3-16,-4 11 16,1 0-16,1 4 0,2 3 15,-1 6-15,3-3 16,4-10-16,2-6 0,1 2 15,1-4 1,-2-12-16,-2-2 0,-1-4 0,-1-3 16,-2-6-16,-4-3 15,0-5-15,-1-4 0,5 1 16,2 1-16,3 0 0</inkml:trace>
  <inkml:trace contextRef="#ctx0" brushRef="#br0" timeOffset="70192.6514">30145 6826 0,'0'0'0,"0"0"16,0 0-16,0 0 0,-36 19 15,16-7-15,0 2 0,-3 4 16,-1 3-16,1 0 0,1-1 15,0 3-15,3-2 0,7-2 16,5-3-16,9-1 0,6-4 16,8-3-16,5-3 0,5-2 15,6-3-15,7-2 0,-2-4 16,1-5-16,-2-2 16,-4-6-16,-4-4 0,-10 4 15,-5 2-15,-9-5 0,-6 0 0,-13 0 31,-8 2-31,-11 8 16,-11 2-16,-1 4 16,6 3-16,10 2 0,9 1 0,7 3 15,6 3-15,7-4 0,7-1 0,-2 0 16,-1-1-16,-1 1 16</inkml:trace>
  <inkml:trace contextRef="#ctx0" brushRef="#br0" timeOffset="70483.7998">30600 6797 0,'0'0'0,"0"0"15,0 0-15,-11 19 0,11-19 16,-22 29-16,8-8 16,-2 6-1,-2 4 1,3-3-16,2-3 0,-2 0 0,3-5 15,3-6-15,4-7 16,2-2-16,0-4 0,3-5 16,2-5-16,4-5 0,6-2 15,2-1-15,0 1 0,1 2 16,2-1-16,0 4 0,1 2 16,7 1-16,3 1 15,-1 3-15,-1 2 0,-3 2 0,-2 2 16,-4 0-1,-3 0-15,-3-1 0</inkml:trace>
  <inkml:trace contextRef="#ctx0" brushRef="#br0" timeOffset="70736.1195">31142 6613 0,'0'0'16,"0"0"-16,0 0 0,0 0 15,-28 25-15,12-11 16,-3 1-16,-3 6 16,-3 5-16,2 2 0,2 0 0,-1 9 15,4-2-15,7-2 0,6-5 16,3 2-16,3-4 16,5-5-16,6-3 0,1-5 15,-1-3-15,-2-1 16,-3-3-1,0-1-15</inkml:trace>
  <inkml:trace contextRef="#ctx0" brushRef="#br0" timeOffset="70888.9537">30740 6837 0,'0'0'0,"0"0"0,0 0 16,0 0-16,0 0 0,32-15 15,-10 12-15,6 1 16,5 0-16,1 1 0,1 0 15,12-2-15,2 2 0,5-1 16,-4 1-16,-11-1 0,-6 2 16,-6-1-16</inkml:trace>
  <inkml:trace contextRef="#ctx0" brushRef="#br0" timeOffset="71183.9712">31612 6686 0,'0'0'0,"0"0"15,0 0-15,-24-8 16,24 8-16,-37-5 0,18 5 0,-2 1 16,-1 2-16,2-1 0,2 2 15,-3 2-15,3 2 0,4 1 16,3-1-16,7 6 16,5 1-16,4 2 0,5 3 15,0-1-15,0-2 0,2 1 16,3 0-16,-1-3 0,0 1 0,-2 1 15,-4-2-15,-5-1 16,-3 0-16,-7-3 16,-8-1-16,-12 0 15,-13 0 1,7-1-16,5-2 0,4-1 16</inkml:trace>
  <inkml:trace contextRef="#ctx0" brushRef="#br0" timeOffset="71717.2769">27867 7321 0,'0'0'0,"0"0"16,0 0-16,0 0 0,0 0 0,0 0 15,0 0-15,30-4 0,-30 4 16,33 1-16,-10 2 16,3 0-16,4 0 0,15-1 15,15 0-15,12 0 0,-4 3 16,23-3-16,8 1 0,16-3 16,-2-3-16,32-1 0,10-1 15,69 0-15,19 4 16,-42-5-16,-29-2 0,3 1 15,4 3-15,7 2 16,7 1-16,17 6 16,13 2-16,-49-2 0,-32-1 15,-38-4 1,-27-1-16,-12-3 16,-7-2-16,-33 4 0,-22 1 15,0 1-15,-3 0 0,2 0 16</inkml:trace>
  <inkml:trace contextRef="#ctx0" brushRef="#br0" timeOffset="72287.4964">27905 7782 0,'0'0'0,"0"0"0,0 0 0,0 0 15,0 0-15,0 0 16,24 11-16,-24-11 0,23 9 0,-23-9 16,34 8-1,-10-6-15,4-1 0,0-1 0,1-2 16,8-2-16,-2-1 16,-3-2-16,-2-1 0,-5-1 15,-3-1-15,-3 1 0,-4-1 0,-6-1 16,-6-2-1,-8 2-15,-7 1 16,-6 2-16,-4 0 0,-5 3 0,-3 5 16,-7 3-16,3 4 0,-3 6 15,-3 2-15,3 11 16,3 7-16,3 5 0,9-2 16,9-1-16,8-1 15,10-3-15,9-3 0,12-6 0,9-5 16,5-5-16,4-2 0,13-7 0,5-5 15,0-3-15,1-2 16,7-11-16,-2-7 0,-19 7 16,-14 5-16,-9 4 0</inkml:trace>
  <inkml:trace contextRef="#ctx0" brushRef="#br0" timeOffset="72637.8448">28793 7735 0,'0'0'0,"0"0"0,0 0 15,-23 17 1,23-17-16,-28 35 16,13-8-16,-1-2 0,2-1 15,1-1-15,1-1 0,1-2 16,2-3 0,0-2-16,2-5 0,5-8 0,2-2 15,4-5-15,-2-1 0,2-3 16,3-5-16,2-5 0,-1 1 15,5-2-15,1-1 0,2 0 16,3 0-16,4-3 16,2 2-16,0 6 0,1 3 15,0 8-15,-3 4 0,-3 3 16,-3 5-16,-1 3 0,-2 4 16,-3 4-16,-2 2 15,-2 5-15,-4 3 0,-1 2 0,-1 0 16,-1-2-16,0-3 0,0 0 15,1 3 1,0-6-16,1-4 0,-2-2 16</inkml:trace>
  <inkml:trace contextRef="#ctx0" brushRef="#br0" timeOffset="73136.8825">29553 7814 0,'0'0'0,"0"0"16,0 0-16,-15-15 0,4 9 15,-1 1-15,-2 3 0,-5 1 16,-3 2-16,-1 2 16,-3 1-16,-6 6 0,-1 2 0,3 1 15,0 2-15,-1 5 0,3 2 16,4-1-16,3 0 0,7-2 15,5 0-15,5-2 0,2-1 16,10-4-16,8-2 16,7-5-16,7-5 0,2-4 0,2-3 15,4-7 1,5-4 0,1-11-16,2-6 0,-1-5 15,-7 2-15,-3-2 0,-5-1 16,2-1-16,-3 5 0,-4 1 0,-3 3 15,-5 5-15,-4 4 0,-3 5 16,-2 5-16,-4 6 16,0 4-16,-3 7 0,-1 5 0,-5 6 15,-2 4-15,-4 3 0,-5 3 16,-4 8-16,-1 4 16,4 2-16,1 3 0,1 9 0,2 3 15,0-8-15,4-5 0,4-2 16,4-3-16,2-7 0,1-6 15,2-7-15,0-5 16,-1-3-16,0-2 0,-1 0 16</inkml:trace>
  <inkml:trace contextRef="#ctx0" brushRef="#br0" timeOffset="73500.0728">29656 7949 0,'0'0'0,"0"0"15,0 0 1,26 2-16,-26-2 16,39 3-16,-17-3 0,4 0 0,0 0 15,2-2-15,-1-1 0,11-3 16,0-1-16,-2 1 0,-6 1 16,0-3-16,-1-3 0,-5-3 15,-2 0-15,-7 0 16,-6 0-16,-5 0 0,-6 1 15,-4 2-15,-2 2 16,-8 1-16,-10 5 0,-3 3 16,-6 4-16,-3 7 0,4 4 15,2 3-15,1 4 0,-1 5 16,5 1-16,9 0 16,4 1-16,8-4 0,4-3 0,9 2 15,9-1-15,5-5 0,4-3 0,10-3 16,9-2-16,1-3 0,0-4 15,-4 0-15,-12 0 16,-5-1-16</inkml:trace>
  <inkml:trace contextRef="#ctx0" brushRef="#br0" timeOffset="73967.6117">30793 7896 0,'0'0'0,"0"0"15,0 0-15,2-19 0,-3 9 16,-3 0-16,-3 2 0,-4-2 15,-5 0-15,-4 3 16,-6 2-16,-4 1 16,-3 3-16,-7 3 0,0 4 0,0 2 15,0 6-15,-1 2 0,4 3 0,1 1 16,6 3-16,8 0 16,5 2-16,8-3 0,3-3 15,5-1-15,4-3 0,13-6 16,9-2-16,1-2 15,2-4-15,6-3 0,7-4 16,8-5-16,-1-3 16,-3-6-16,-2-2 0,-5 0 15,-5 1-15,-5 2 16,-3 1-16,-9 3 0,-6 2 0,-2 1 16,-2 1-16,-1 3 0,-1 4 15,-4 4-15,0 0 16,-5 7-16,-3 4 0,0 6 15,1 5-15,0 0 0,2 0 0,-1 2 16,2 1-16,2 2 16,2 3-16,4-5 0,1-2 15,4-3 1,4-1-16,2-6 0,0-2 16,-2-3-16,-2-1 0,-2-1 15</inkml:trace>
  <inkml:trace contextRef="#ctx0" brushRef="#br0" timeOffset="74322.1229">31138 7782 0,'0'0'0,"0"0"15,0 0-15,0 0 0,-3 33 0,3-33 16,-9 37-16,3-15 0,0 0 15,0 2-15,1 2 0,0 3 16,3-4-16,1-3 0,1-2 16,1-2-16,0-2 0,5-4 15,1-7-15,5-3 16,4-4-16,-1-1 16,1-2-16,5-7 0,4-6 15,-1-3-15,-2 0 0,4-9 0,-2 0 16,-1 1-16,-1 0 0,-1-1 15,-3 3-15,-5 4 0,-3 1 16,-1 6-16,0 3 16,-7 5-16,-2 1 0,-1 5 15,-2 1-15,3 1 0,2 3 16,-2-3-16,0 3 0,0-3 16</inkml:trace>
  <inkml:trace contextRef="#ctx0" brushRef="#br0" timeOffset="74700.5718">31645 7868 0,'0'0'0,"0"0"0,0 0 15,-23 5-15,23-5 16,-27 17-16,13-6 0,-1 2 15,-2 4-15,3 0 0,2-1 16,5 6-16,7 1 0,3-3 16,3-2-16,6-3 15,6-2-15,5-4 0,5-4 16,-1-2-16,-2-3 0,7-4 16,0-1-16,-4-4 0,-5-1 0,-4-5 15,-3-3 1,-8-4-16,-7 0 0,-6 0 15,-5 3-15,-6-3 0,-4-1 16,-2 6-16,-1 5 0,-7 1 16,1 3-16,8 2 0,2 2 15,0 4-15,5 4 16,6-1-16,5-2 0,-1 1 16,2-1-16,0 0 15</inkml:trace>
  <inkml:trace contextRef="#ctx0" brushRef="#br0" timeOffset="75050.7975">32076 7776 0,'0'0'0,"0"0"16,0 0-1,0 0-15,-2 40 0,-2-18 16,-1 3-16,0 3 15,-1 2-15,3 1 0,1-2 16,-1 5-16,2-4 0,0-7 16,1-3-16,-1-4 15,-1-1 1,3-9-16,2-6 16,3-10-16,1-8 15,5-6-15,1-7 16,1 2-16,1 2 0,1 2 15,-1 3-15,6 0 0,1 2 16,3 7-16,0 3 16,4 7-16,3 4 0,0 6 15,0 5-15,-7-3 0,-4-2 0,-5 0 16</inkml:trace>
  <inkml:trace contextRef="#ctx0" brushRef="#br0" timeOffset="75651.839">27856 8313 0,'0'0'0,"0"0"0,0 0 15,0 0-15,27 1 16,-27-1-16,37 1 0,-11 1 15,6 1-15,6-1 0,5 1 16,22 0-16,8 0 0,11-1 0,-4-1 16,22 0-16,6-1 15,25 0-15,1-1 0,61-3 0,11-2 16,-2-1-16,0 1 16,3 0-16,1 2 0,8 2 15,6 1-15,-34 3 16,-23 2-16,18-1 0,12 1 15,-29 2-15,-19 2 0,-7 1 16,-5-2 0,9 4-16,3 4 0,-36-6 15,-29-3-15,-24-4 0,-19-4 16,-7 0-16,-5 0 16,-17-2-16,-12 2 0,0 0 15,-1 0-15,-1 1 0,-2-1 16,-9-3-16,-6-2 15,-15 1-15,-9 3 16,6 6-16,3 6 0,12-3 16,7-3-16,5 0 15</inkml:trace>
  <inkml:trace contextRef="#ctx0" brushRef="#br0" timeOffset="89209.9951">7241 5352 0,'0'0'0,"0"0"0,0 0 15,0 0-15,0 0 0,0 0 16,-25 1-16,25-1 0,0 0 0,-22 17 16,22-17-16,-18 21 15,9-9-15,0 4 0,-1 3 16,-1 2-16,-1 2 0,-2 11 15,-4 3-15,4-1 0,2-1 0,-4 12 16,1 1 0,2 4-16,-2 2 0,4-7 15,2-5-15,0 5 0,-1-1 16,1-3-16,2-4 0,2 0 16,1 0-16,3-6 0,2-2 0,2 0 15,0-2-15,-2-10 0,2-1 16,3-1-16,3-1 0,-2-2 15,3-4-15,6-2 0,5-2 16,1 0-16,-4 0 0,9-2 16,5-1-1,5-1-15,10-2 16,-2 0-16,0-3 0,11 0 0,3-2 16,-6 1-16,-2 1 0,10 0 15,2 4-15,6-3 16,6-2-16,15-1 15,10-2-15,9 2 16,-5 3-16,-2 1 0,1 1 16,22 1-16,-25-1 0,-3-1 15,-1-2-15,-8 3 0,-3 1 16,-5 1-16,2-1 0,-7 2 0,-5 1 16,12-2-16,6-1 15,-13 1-15,-10 2 0,7-2 0,3 1 16,-5-1-16,-2-1 0,6-3 15,8-1-15,-10 1 0,-7-1 16,4 7-16,5 7 0,-6-5 16,-3-3-16,6-5 0,4-1 15,-11 0-15,-8 0 0,0 5 16,0 4-16,0-5 0,1-1 16,15-4-16,10-1 15,-20 2-15,-13 4 0,-3 1 0,-1 0 16,-7-2-16,-5-2 0,-2-3 15,-2 0-15,2 0 0,0 0 16,1 0-16,0 0 16,-2 2-16,0-2 0,-9 1 15,-7 0-15,-6 0 0,0 1 16,0-1-16,1 0 0,0-1 16,1-1-16,-1-2 0,-1-1 15,1-1-15,1-1 0,-1 1 16,-1 0-16,2-3 0,1-2 15,-2-1-15,1-2 0,3-3 16,0-2-16,-2 4 0,1-1 0,4-7 16,2-4-16,-1 3 0,-1 1 15,1-1-15,-2-2 0,-2 0 16,1-1-16,-2 0 16,-1 0-16,-2 1 0,-3 0 15,0 6-15,-2 3 0,-2 2 16,-1-1-16,-1 4 0,-1 1 0,-1-2 15,-1 0-15,-1 6 16,1 1-16,0 0 0,-2 2 16,0 1-16,-1 1 0,-2 0 15,-3-1-15,1 2 0,0 2 16,-3 0-16,-4-1 0,2 1 16,0 1-16,-1 1 0,-3 0 15,-1 1-15,-1 0 0,-5 1 16,-2 0-16,1-1 0,-1 1 15,-4 0-15,-3 0 0,3-1 16,1-1-16,-2 1 0,-4 1 16,2-1-16,1-1 0,-6-1 15,-4-1-15,-3 2 0,4 0 0,-6 1 16,-3 0-16,1 0 0,-1-1 16,-8-3-16,2 0 15,-1 2-15,0 1 0,-11 0 0,1-2 16,3 1-16,2-1 0,-2 0 15,-1 2-15,7-1 0,7 0 0,-29 0 16,3-2-16,2 3 0,1 1 16,5 0-16,4 0 0,6 2 15,5 2-15,-12-2 16,-8-2-16,0-1 16,1-1-16,-16 3 15,-11 4-15,15 1 0,10 1 16,14-4-16,10-1 0,-10-2 15,-7 0-15,7 0 16,4 0-16,8-1 0,7-1 0,-6 2 16,-4 0-16,9 1 15,8-1-15,-8 0 0,-8-1 16,1 0-16,1 0 0,4 0 16,1-2-16,7 2 0,6 1 0,-3 1 15,-6 1 1,-4-4-16,-2-2 0,8 1 15,7 1-15,-2-1 0,1 2 16,13-2-16,-3-3 0,-3 4 0,1 2 16,-2-1-16,2 1 0,-5-2 15,-1-1-15,1 0 0,3 0 16,-4 3-16,-2 3 0,6 1 16,1 1-16,7-1 0,5 0 15,4-2-15</inkml:trace>
  <inkml:trace contextRef="#ctx0" brushRef="#br0" timeOffset="92950.473">7384 6596 0,'0'0'16,"0"0"-16,0 0 0,0 0 0,0 0 16,0 0-16,0 0 0,0 0 15,0 0-15,27-3 0,-27 3 16,37 0-16,-37 0 0,46-1 16,-16 0-16,10-2 0,1-1 0,4-1 15,2 1-15,12-4 16,-6-2-16,3 0 15,2 1 1,0-1-16,-1 0 0,-4 0 0,-12 2 16,-10-1-16,-8-2 0,-6 3 0,-5 2 15,-4 0-15,-4-2 0,-8 0 16,-5-2-16,5 4 0,0 0 16,0 2-16</inkml:trace>
  <inkml:trace contextRef="#ctx0" brushRef="#br0" timeOffset="93133.981">8117 6340 0,'0'0'15,"0"0"-15,0 0 0,0 0 16,0 0-16,0 0 0,-11 29 16,11-29-16,-14 20 0,14-20 15,-29 32-15,11-8 16,-3 4-16,-4 3 0,-3 4 16,-10 7-16,1 1 0,-4 1 15,5-8-15,-2 3 0,6-4 16,6-10-16,4-4 0,5-7 15,6-2-15,1-9 0,2-7 0,3 2 16,1 0-16,0 0 0</inkml:trace>
  <inkml:trace contextRef="#ctx0" brushRef="#br0" timeOffset="93288.3112">7876 6676 0,'0'0'0,"0"0"0,13-3 0,-2 1 16,2-2-16,4 2 0,3 1 15,7 1-15,2 1 0,-1 1 16,-3 2-16,0-3 0,1 1 15,3 2-15,-2 2 0,-2-1 16,-1 2-16,-3-2 0,-3-1 0,-5 1 16,-3 0-16,-3-2 15,-2 1-15,0-2 0</inkml:trace>
  <inkml:trace contextRef="#ctx0" brushRef="#br0" timeOffset="93484.2709">7747 6867 0,'0'0'0,"0"0"16,0 0-16,0 0 0,0 0 0,31-2 16,-31 2-16,44-6 15,-17 1-15,4 0 0,2-1 16,2 1-16,-1 1 0,9-4 16,-1-1-16,3-1 0,-5 1 0,-5 1 15,-3 2-15,-8 0 0,-6-3 16,-4 3-16,-3 0 0,-1 2 15</inkml:trace>
  <inkml:trace contextRef="#ctx0" brushRef="#br0" timeOffset="93703.1293">8055 6723 0,'0'0'0,"0"0"0,0 0 15,0 0-15,8 26 16,-8-26-16,7 28 0,-5-8 15,0 7-15,1 1 16,-1 1-16,0 4 0,-2-2 0,0-5 16,0-2-16,-4 0 15,-4-3 1,-5-1-16,-5-4 16,4-3-16,2 0 0,1-4 15</inkml:trace>
  <inkml:trace contextRef="#ctx0" brushRef="#br0" timeOffset="93817.7886">7875 6991 0,'0'0'0,"0"0"16,0 0-16,0 0 16,25-12-1,-25 12-15,31-5 0,-31 5 0,40-4 16,-18 1-16,1-2 0,-2 2 16,-5 0-16,0 0 0</inkml:trace>
  <inkml:trace contextRef="#ctx0" brushRef="#br0" timeOffset="94050.6193">8464 6531 0,'0'0'16,"0"0"-16,0 0 0,34-10 15,-34 10-15,36-13 0,-9 6 16,2-2-16,4 1 15,6-2-15,-3 0 0,1 1 0,-1-1 16,3 0-16,-6 1 16,-7 1-16,-5 3 0,-6-1 15,-7 2-15,-2 1 0,-1 1 16,0 0-16</inkml:trace>
  <inkml:trace contextRef="#ctx0" brushRef="#br0" timeOffset="94234.1465">8666 6479 0,'0'0'0,"0"0"0,0 0 0,0 0 16,-11 27 0,11-27-16,-8 30 0,2-8 15,-1 4-15,2 0 0,-1 1 0,-1 8 16,0 2-16,2-3 0,0 0 16,1 0-16,0-4 15,3-6-15,1-6 0,0-5 16,0-3-16,0-1 0</inkml:trace>
  <inkml:trace contextRef="#ctx0" brushRef="#br0" timeOffset="94468.1401">8860 6492 0,'0'0'0,"0"0"0,0 0 15,0 0-15,0 0 0,5 25 16,-5-25-16,-3 34 0,1-11 15,-1 5-15,-2 7 16,-1 4-16,2 4 0,-1 7 0,2-6 16,0 6-1,0-4-15,1-4 0,0-3 16,-1-7-16,-1-6 0,0-4 16,0-3-16,-3-6 15,-1-6-15,3 0 0,0-2 0,1-1 16</inkml:trace>
  <inkml:trace contextRef="#ctx0" brushRef="#br0" timeOffset="94667.9465">8606 6648 0,'0'0'0,"0"0"16,0 0-16,0 0 15,22-6-15,-22 6 16,26 3-16,-26-3 0,29 7 15,-15-3-15,-3 0 0,0 2 16,-1 2-16,-1 0 0,-2 0 16,-2-1-16,1 0 0,-2-1 15</inkml:trace>
  <inkml:trace contextRef="#ctx0" brushRef="#br0" timeOffset="94834.114">8569 6811 0,'0'0'0,"0"0"0,0 0 15,0 0-15,0 0 0,0 0 16,30 0-16,-30 0 16,32 3-1,-32-3-15,38 6 0,-23-4 16,-2 1-16,-3 0 0,-3 3 0,-2-3 16,1 0-16,-2 0 15</inkml:trace>
  <inkml:trace contextRef="#ctx0" brushRef="#br0" timeOffset="94983.7726">8555 6997 0,'0'0'0,"0"0"16,0 0-16,0 0 0,0 0 0,0 0 15,0 0-15,30-7 16,-30 7-16,32-9 0,-13 2 16,0 0-16,2-1 0,2 0 0,1-1 15,-1 0-15,-1-1 0,2-2 16,-3 4-16,-3-1 0</inkml:trace>
  <inkml:trace contextRef="#ctx0" brushRef="#br0" timeOffset="95310.8569">9082 6746 0,'0'0'0,"0"0"0,0 0 15,28-8-15,-28 8 0,33-9 16,-12 4-16,0 0 0,1 0 15,5-2-15,1 0 16,-4 1-16,-3 1 0,-3 1 16,-3 1-16,-3 3 0,-2 1 15,-3 3-15,-3 3 0,-7 5 16,-7 6-16,-1 0 0,-2 0 0,-3 3 16,-1 1-16,-2 1 0,1 0 15,-9 4-15,-2-2 16,2-3-16,3-2 0,2-1 15,2-3-15,-1-3 0,2-3 16,-1-3-16,0-3 0,3-4 16,3-3-16,1 0 0,2-3 15,2 2-15,1 0 0,2 2 16</inkml:trace>
  <inkml:trace contextRef="#ctx0" brushRef="#br0" timeOffset="95500.9662">9062 6804 0,'0'0'0,"0"0"0,0 0 15,0 0-15,39 11 16,-39-11-16,32 15 0,-15-4 0,4 3 16,-2-1-16,1 1 0,7 4 15,2 2-15,-2-4 0,-2-1 16,8 2-16,2-1 16,-5-1-16,-3-2 0,-3 0 0,-2 1 15,-1-4-15,-2-1 0,-1-2 16,1 0-16,-2 1 0,-2 0 15,-3-2-15,-2-1 0,-1 0 16</inkml:trace>
  <inkml:trace contextRef="#ctx0" brushRef="#br0" timeOffset="95632.9016">10046 7069 0,'0'0'15,"0"0"-15,0 0 16,0 0-16,-22 9 0,22-9 0</inkml:trace>
  <inkml:trace contextRef="#ctx0" brushRef="#br0" timeOffset="145918.6091">20422 6056 0,'0'0'0,"0"0"0,0 0 16,0 0-16,-7-20 0,7 20 0,-13-14 16,0 6-16,-4 0 15,-6 1-15,-5 2 16,-6 3-16,-3 3 0,-10 1 15,1 2-15,-11 7 0,-1 2 16,4 2-16,5 0 0,-5 7 16,6 3-16,6 0 0,4-1 0,10 2 15,7 1-15,10-1 0,7 2 16,12-5-16,7-1 16,9-5-16,4-4 0,9-4 0,6-3 15,11-6-15,1-4 0,5-6 16,5-5-16,-7-2 0,-6 1 15,2-6-15,-5-1 0,-9 1 16,-7 2-16,-8-1 0,-5-2 16,-3 2-16,-4 3 0,-6 3 15,-6 2-15,-5 4 0,-2 0 0,-4 5 16,-3 3-16,0 2 16,0 4-16,-3 4 0,-3 3 15,2 2-15,3 4 0,4 5 16,4 2-16,3-2 0,4 0 0,7 2 15,6 4-15,3-5 0,3-2 16,4-6-16,5-2 0,-6-3 16,-5-2-16,-4-3 15</inkml:trace>
  <inkml:trace contextRef="#ctx0" brushRef="#br0" timeOffset="146201.9465">21400 5936 0,'0'0'16,"0"0"-16,0 0 0,-31-1 15,13 2-15,1 1 0,-2 3 16,-5 2-16,-5 6 15,1 1-15,1 3 0,-8 6 16,-1 1-16,1 7 0,5 0 0,9 0 16,7 0-16,5-2 0,6-2 15,8 3-15,9-3 0,7-8 16,6-3-16,-6-4 0,-4-1 16,-4-4-16</inkml:trace>
  <inkml:trace contextRef="#ctx0" brushRef="#br0" timeOffset="146635.5561">22022 6025 0,'0'0'0,"0"0"16,0 0-16,0 0 16,-18-23-16,6 17 0,-4 1 0,-2-1 15,-4 4-15,-3 1 0,-2 2 16,-10 2-16,-1 4 0,-1 3 15,1 3-15,-8 5 16,2 2-16,6 1 0,4 0 0,1 3 16,6 2-16,8-4 0,6 1 15,9-4-15,6 0 0,8-4 16,5-3-16,10-4 0,5-2 16,-1-5-16,1-1 0,11-5 15,3-4-15,-6 1 0,-4-2 0,1-4 16,-1-4-16,-3 2 0,-3 0 15,0-5-15,-5-1 16,-9 4-16,-3 1 0,-4 0 16,-3 1-16,-2 2 0,-4 0 15,-1 5-15,-2 0 16,-2 6-16,-1 2 0,-1 7 0,0 2 16,-1 4-16,0 1 0,1 6 15,1 4-15,6 3 16,4 3-16,4-2 0,1-1 0,7-2 15,2 0-15,1-6 0,-2-3 0,-1-2 16,-2-2-16,-4-2 16</inkml:trace>
  <inkml:trace contextRef="#ctx0" brushRef="#br0" timeOffset="146868.3543">22350 5982 0,'0'0'0,"0"0"0,0 0 16,0 0-16,-19 29 16,7-11-16,-5 7 0,0 6 15,1 5-15,1 0 0,2 0 0,-4 11 16,2 1 0,-1 2-16,1-6 0,2 0 0,4-9 15,3-7-15,1-5 0,2-11 16,1-7-16,2-5 0,-3-7 0,2 3 15,0 1-15,0 1 0</inkml:trace>
  <inkml:trace contextRef="#ctx0" brushRef="#br0" timeOffset="147117.9699">22233 5968 0,'0'0'0,"0"0"0,23-8 15,-7 4-15,0 2 0,5 0 16,5 2-16,5 0 0,-2 0 0,1 4 15,0 5-15,4 5 16,-2 6-16,-5-3 0,-5 1 16,-7-1-16,-5-1 0,-7-1 15,-4 0-15,-11 1 16,-8 2-16,-11-1 16,-8-1-16,6-2 0,4-1 0,-4-4 15,3 0-15,2-5 16,3 0-16,7-4 0,7-5 15,4 3-15,0-1 0,2 1 0</inkml:trace>
  <inkml:trace contextRef="#ctx0" brushRef="#br0" timeOffset="147318.6384">22884 5999 0,'0'0'0,"0"0"16,0 0-16,0 0 0,-13 28 15,13-28-15,-19 34 0,6-11 16,-2 2-16,1-2 0,0 0 16,-3 3-16,3-4 0,2-4 15,1-1-15,3-6 16,2-5-16,3-4 0,3-2 0,-2-4 16,2 4-16,-2-2 0</inkml:trace>
  <inkml:trace contextRef="#ctx0" brushRef="#br0" timeOffset="147468.6454">22832 5768 0,'0'0'0,"0"0"15,0 0-15,0 0 0,0 0 16,0 0-16,29 16 0,-29-16 16,26 19-16,-9-8 0,1 2 15,-1-4-15,-3 0 0,-2-2 16</inkml:trace>
  <inkml:trace contextRef="#ctx0" brushRef="#br0" timeOffset="147718.1838">23399 5846 0,'0'0'16,"0"0"-16,0 0 0,-19 17 15,19-17-15,-25 26 0,10-10 0,-4 4 16,-4 3-16,1 3 15,1 2-15,-2 9 0,3-1 16,5 0-16,4 0 0,3 3 16,6-4-16,3-9 0,3-4 15,6-5-15,5-3 0,-1-5 0,1-1 16,0-5-16,-1-3 0,-2-7 16,-2-5-1,-1 1-15,-2 3 0,-2 1 16</inkml:trace>
  <inkml:trace contextRef="#ctx0" brushRef="#br0" timeOffset="147884.5704">22998 6071 0,'0'0'0,"0"0"0,0 0 0,0 0 16,0 0-16,0 0 0,0 0 16,35-13-16,-35 13 0,38-4 0,-11 3 15,0 0-15,3 0 0,11 1 16,2 0-16,-7 1 15,-5-1-15,-6 1 16</inkml:trace>
  <inkml:trace contextRef="#ctx0" brushRef="#br0" timeOffset="148368.6323">23874 6124 0,'0'0'0,"0"0"16,0 0-16,0 0 0,0 0 16,0 0-16,0 0 0,0 0 15,0 0-15,0-28 0,0 28 16,-16-16-16,16 16 0,-17-17 16,5 8-16,-3 1 0,-1 1 0,-3-1 15,-1 1-15,0 3 16,-1 1-16,-7 4 0,-2 6 15,2 1-15,2 2 0,-1 4 16,1 3-16,1 6 0,-1 6 16,1 4-16,5-3 0,10 1 15,8-1-15,4-6 0,5-3 16,7-6-16,8-5 0,0-1 16,1-3-16,8-5 0,2-6 15,-1-3-15,-1-2 0,0-3 16,0-3-16,-4-4 0,-2 0 15,-3-1-15,-2 0 0,-3 2 16,-1 3-16,-4 3 16,-3 5-16,-4 1 0,0 4 15,-5 3-15,0 0 0,-4 3 16,-1 6-16,-2 1 0,-1 3 16,3 0-16,0 3 0,3 1 15,1 0-15,2 3 0,4 0 0,1-6 16,3-5-16,-2 0 0,-2-2 15,0-2-15</inkml:trace>
  <inkml:trace contextRef="#ctx0" brushRef="#br0" timeOffset="148638.0563">24365 5800 0,'0'0'0,"0"0"16,0 0-16,0 0 0,-7 22 0,7-22 16,-16 26-16,5-6 0,-1 4 15,-4 6-15,-3 6 16,1 0-16,3-2 0,0 9 16,7-3-16,2 1 0,5-9 15,4-7-15,5-7 0,5-4 16,6-5-1,9-9-15,8-7 16,-7 2-16,-5 1 0,-5 1 0</inkml:trace>
  <inkml:trace contextRef="#ctx0" brushRef="#br0" timeOffset="148922.4336">25088 6021 0,'0'0'0,"0"0"15,0 0 1,0 0-16,-4 30 0,4-30 0,-16 39 16,5-15-16,-1 3 0,-3 7 15,0 6-15,-5 13 16,-1 0-16,2-3 0,2-3 15,-2 6-15,1-9 0,2 0 0,4-11 16,4-4-16,3-5 16,2-4-16,1-6 0,2-9 15,0-5-15,0 0 0,0 0 0,0 0 16</inkml:trace>
  <inkml:trace contextRef="#ctx0" brushRef="#br0" timeOffset="149218.1641">25020 5939 0,'0'0'0,"9"-2"0,6 0 15,2 1-15,4 0 0,8 2 0,2 1 16,-2 1-16,1 1 0,7 3 16,-1 6-16,-4-1 0,-3 2 15,-5 2-15,-3 0 16,-6 1-16,-4 1 0,-4 0 15,-5-1-15,-4-1 0,-4-2 16,-8 0-16,-8-1 0,-5-1 0,-1 0 16,-5-2-16,-5 0 0,-3-2 15,4 1-15,2-5 0,2-2 16,4 0-16,4-1 16,11-4-16,11-2 0,1 0 15,0 2-15,-1 0 0</inkml:trace>
  <inkml:trace contextRef="#ctx0" brushRef="#br0" timeOffset="149734.9905">25998 6074 0,'0'0'0,"0"0"16,0 0-16,0 0 0,13-20 0,-13 20 16,0 0-16,8-18 0,-8 18 15,0 0-15,-9-22 0,2 14 16,-3 1-16,-4 2 0,-3 2 16,-4 0-16,-3 2 0,-3 3 15,-1 3-15,-8 3 0,2 3 16,2 1-16,1 2 0,0 4 15,6 4-15,5 1 0,6 0 16,4 0-16,2-4 0,7 2 16,5 0-16,9-2 15,5 0-15,8-6 0,3-6 0,1-3 16,0-4 0,2-5-16,1-5 0,-2-2 15,-1-3-15,-2-1 0,-4-1 0,-5-1 16,-1-3-16,-4 4 0,0 2 15,-5 1-15,-1 3 16,-2 7-16,-2 4 0,-2 1 16,-1 1-16,1 3 15,-1 4-15,-1 0 0,0 4 0,-1 0 16,-1 4-16,1 0 0,1 3 16,3 3-16,0 3 0,2-5 15,2-2 1,-2-3-16,0-3 0,-2-3 15</inkml:trace>
  <inkml:trace contextRef="#ctx0" brushRef="#br0" timeOffset="150818.9123">20394 6700 0,'0'0'0,"0"0"15,0 0-15,0 0 0,0 0 16,0 0-16,0 0 0,0 0 16,-5-18-16,5 18 15,0 0-15,22-12 0,-22 12 16,36-4-16,-10 2 0,3 0 15,6 0-15,0 1 0,2-1 16,17 0-16,5 0 16,13-2-16,-2 1 0,22 1 15,3 2-15,11-2 0,-6 0 0,14 1 16,0 0-16,-5 2 0,-4 0 16,53 3-16,-5 1 15,-7 2-15,-4 3 0,2-2 16,0-3-16,-5-1 0,-3-2 15,17 1-15,13 1 0,4 0 16,2 1-16,-13 1 16,-10 1-1,46 1-15,32 0 0,-19 0 16,-13-1-16,-7-1 16,-5-1-16,-38 1 0,-24-1 15,-11 1-15,-8 1 0,-6-1 16,-4 1-16,18 0 15,12 0 1,-20-5 0,-14-3-16,-38 3 0,-27 1 15,-13-1-15,-10-2 0,-14 1 16,-8 1-16,-7 0 0,-6-1 0,11 0 16,8 1-16,5-2 0</inkml:trace>
  <inkml:trace contextRef="#ctx0" brushRef="#br0" timeOffset="163055.3652">26395 6092 0,'0'0'0,"0"0"0,0 0 0,0 0 15,0 0-15,0 0 0,0 0 16,0 0-16,0 0 0,0 0 16,-4 28-16,4-28 0,-10 22 0,10-22 15,-17 30-15,8-13 16,0 0-16,-1 2 0,0 0 15,1-1-15,2-2 0,3-1 16,1 1 0,1-4-1,2-3-15,0-1 16,0 0-16,0-3 0</inkml:trace>
  <inkml:trace contextRef="#ctx0" brushRef="#br0" timeOffset="163276.0686">26369 5812 0,'0'0'16,"0"0"-16,0 0 15,0 0-15,0 0 0,0 0 0,24 2 16,-24-2-16,0 0 15,25 13-15,-25-13 16,25 15-16,-13-6 0,-1-2 16,-1-1-16,-3 0 0</inkml:trace>
  <inkml:trace contextRef="#ctx0" brushRef="#br0" timeOffset="163685.2543">26778 6053 0,'0'0'0,"0"0"0,0 0 15,0 0-15,0 0 0,0 0 16,-3 21-16,3-21 0,0 0 0,-14 30 16,8-14-16,-2-1 15,-1 0-15,-2 2 0,-1 1 16,1-1-16,0-1 0,-2 2 15,-1 0-15,3-2 0,2-1 0,2-3 16,1-2-16,1-1 16,-1-2-16,3-2 0,0-4 15,0 0-15,1 0 0,1-3 0,1-3 16,1-1-16,0-3 0,2 0 16,1-3-16,1-1 0,2 1 15,2-2-15,1-1 0,2-5 16,-1 0-16,2 2 0,3 1 15,-1 4-15,-1 3 0,5 0 16,3 1-16,-1 1 0,-1 1 0,1 2 16,1 5-16,3 0 15,3 1-15,-1 4 0,2 2 16,1 1-16,-6-2 0,-4-2 0</inkml:trace>
  <inkml:trace contextRef="#ctx0" brushRef="#br0" timeOffset="192386.0929">20666 6655 0,'0'0'16,"0"0"-16,0 0 0,0 0 0,0 0 16,0 0-16,-25-13 0,25 13 15,0 0-15,-26-5 0,26 5 16,-27 1-16,8 1 16,-1 0-16,-1 0 0,-1-1 0,-1 1 15,-3 0-15,-1 1 0,-10-1 16,1 1-16,0-1 0,-1-1 15,-6 0-15,2-2 0,1 1 16,-1-1-16,1 0 0,0-1 16,3 0-16,2 0 0,-7-4 15,1 0-15,2-2 0,3 1 0,0-2 16,0-1 0,2-3-16,1-3 0,4 1 0,5 2 15,0-4-15,0-1 16,3 0-16,2-1 0,4-1 15,1-2-15,4 0 0,3 0 16,2-3-16,3-2 0,0 1 16,-1 1-16,4-4 15,3-3-15,2-2 0,1-5 16,1 4-16,1 1 0,1 0 16,1-1-16,-1 2 0,0 0 15,0 2-15,-1 0 16,0 4-16,-1 2 0,0 0 15,-1-1-15,0 3 0,0 4 0,-1 1 16,1 0-16,2 3 16,3 1-16,-2 4 15,1 0-15,2 2 0,2 1 16,2 2-16,0 1 0,5 1 16,4 1-16,0 1 0,2 1 0,5 0 15,5 0-15,0-1 0,3-2 16,17 0-16,7 1 15,9 1-15,7 0 0,-8 0 16,-7-2-16,26-3 0,23-1 16,-16-2-16,-11-1 0,56-3 15,-1 2-15,-13 2 0,-7-1 16,2 1-16,4 0 0,1-1 16,3 2-16,2 1 0,3 1 15,-27 1-15,-18 0 0,20-1 16,14-4-16,1 2 0,1 5 0,-2-2 15,-1-1-15,-7 4 0,-4 2 0,4-1 16,3 0-16,-8 0 16,-4 0-16,10 5 0,8 5 15,-15-5-15,-8-4 0,4 1 16,5 4-16,-4 1 0,-1 1 16,14-2-16,11-3 0,-22-1 15,-15-3-15,0 3 0,-1 2 16,-3 1-16,-4 3 0,10-1 15,7 1-15,-14-2 0,-11 0 16,11 2 0,5 2-16,2-1 0,1 2 15,-26 0-15,-18 1 0,1-3 16,0-1-16,7 4 16,3 1-16,-18-6 0,-13-3 0,-2 1 15,-1 3-15,-5 3 0,-4 4 16,-4 3-16,-3 3 0,-2-3 15,0-2-15,-1 3 0,-2 4 16,-3-2-16,-3-1 0,0 8 16,-2 4-16,-1 0 0,1-2 15,0 3-15,2 2 0,-3-14 16,1 3-16,1 10 16,0 9-1,-1 4-15,-1 8 16,-3 1-16,-2-5 0,0-11 0,-1-8 15,-1 2-15,-3 2 0,-2-5 16,-2-1-16,-1-1 0,0-1 16,1-5-16,-1-1 0,-2-1 0,-4 3 15,3-2-15,1-1 0,0-1 16,0 0-16,-1-4 16,0-2-16,-2 2 0,1 0 15,3-2-15,-1-2 0,-4-3 0,-4-1 16,-6-2-16,-4 0 0,-6-4 15,-7-2-15,11 1 0,7-1 0,6 0 16</inkml:trace>
  <inkml:trace contextRef="#ctx0" brushRef="#br0" timeOffset="225969.7362">19092 8745 0,'0'0'0,"0"0"0,0 0 15,0 0-15,31-2 0,-14 1 16,3-1-16,-1 1 0,2 1 16,6-1-16,4 1 15,14 0-15,5 0 16,6 0-16,6 0 16,16 0-16,2-1 0,13 0 0,-4 0 0,13-2 15,-3-4-15,-8 3 0,-5 3 0,16-3 16,10-1-16,23 0 15,-12-1-15,-9 1 0,-6 0 16,-22 2-16,-15 2 0,4-4 16,3 0-16,-3-2 0,0 1 15,-3 2-15,0 3 16,-10 0-16,-6 1 0,-17-1 16,-13 1-1,-8 0-15</inkml:trace>
  <inkml:trace contextRef="#ctx0" brushRef="#br0" timeOffset="237519.8388">14742 7596 0,'0'0'0,"0"0"0,0 0 16,0 0-16,0 0 0,10 21 15,-10-21-15,1 28 16,-1-28-16,-1 36 0,0-18 0,-1 2 16,-2 1-16,1-1 15,-1 0-15,-2 3 0,2-3 0,-1-4 16,2-3-16,0-4 15,-1-3-15,2-5 16,0-4-16,2-4 0,1-2 0,1-3 0,1 0 0,0-6 16,1-4-16,2-2 15,1 0-15,3-2 0,3-1 16,1 1-16,1 2 0,5-3 0,1 4 16,1 4-16,0 3 0,2 4 15,2 4-15,-2 1 0,0 2 16,1 3-16,-1 4 0,0 3 15,0 4-15,-2 2 16,-1 4-16,-4-4 0,-3-1 0,-3-2 0</inkml:trace>
  <inkml:trace contextRef="#ctx0" brushRef="#br0" timeOffset="237904.2935">15053 7690 0,'0'0'0,"0"0"16,0 0-16,0 0 0,32 3 0,-32-3 16,33 0-16,-13 0 15,1 2-15,4-1 16,4-1-16,1-3 0,-1 1 0,10-2 16,-2 0-16,-2-1 0,-5-1 15,4-4-15,-6-1 16,-5-1-16,-5 1 0,-8-3 15,-6-1-15,-9-1 16,-8 0-16,-1 6 0,-1 1 16,-9 0-16,-4 3 0,-1 4 15,0 3-15,-2 5 0,0 5 16,1 3-16,0 0 0,0 5 0,4 3 16,7 0-16,5 1 0,9 3 15,5 0-15,7 1 16,8-2-16,8-2 0,7 0 15,9-7-15,10-4 0,-1-3 16,1-5-16,-6 2 0,-10-3 16,-9 0-16</inkml:trace>
  <inkml:trace contextRef="#ctx0" brushRef="#br0" timeOffset="238203.4773">16193 7543 0,'0'0'0,"0"0"0,0 0 15,0 0-15,-22-12 0,22 12 16,-41-5-16,16 5 0,-2 1 0,-3 2 16,-1 3-16,-10 0 15,-1 2-15,-2 5 0,6 2 0,10 0 16,7-1-16,11 2 16,9 1-16,9 0 15,9-1-15,1-2 0,-1-2 0,2-1 16,1-1-16,-3 1 15,0-1-15,-5 2 16,-3 0-16,-11 2 16,-9 0-16,-1-1 0,-2-1 0,-7-1 15,-6 0 1,-1-1-16,1 0 0,5-5 16,4-3-16,4-1 0,3 0 0,1 1 15</inkml:trace>
  <inkml:trace contextRef="#ctx0" brushRef="#br0" timeOffset="238555.4209">16355 7618 0,'0'0'0,"0"0"16,0 0-16,-22 15 15,22-15-15,-36 29 0,20-13 0,2 2 16,2 4-16,3-3 15,2 0-15,8 1 0,7-2 16,4-4-16,5-1 0,3-5 0,3-2 16,4-6-1,4-3-15,1-7 16,1-4-16,2-5 0,-5-2 16,-7 0-16,-5-2 0,-5-4 0,-6 0 15,-6 3-15,-4 2 0,-12 4 16,-6 2-1,-6 9-15,-7 3 0,2 3 0,1 2 16,-3 3-16,3 3 0,5 3 0,5 1 16,9-1-16,7-1 15,0-1-15,2-4 16,1 0-16</inkml:trace>
  <inkml:trace contextRef="#ctx0" brushRef="#br0" timeOffset="238804.0548">16980 7352 0,'0'0'0,"0"0"16,0 0-16,0 0 0,0 0 0,0 0 16,-21 30-16,21-30 0,-24 31 15,10-11-15,-2 5 0,0 5 16,-1 2-16,-2 11 0,3-3 15,1-4-15,4-7 0,1 6 16,4-3-16,3-4 0,3-4 0,2-5 16,3-4-16,1-10 0,0-7 15,0 0-15,-2 1 0,0 0 16</inkml:trace>
  <inkml:trace contextRef="#ctx0" brushRef="#br0" timeOffset="239119.9774">17124 7548 0,'0'0'0,"0"0"16,0 0-16,-12 24 15,12-24-15,-16 36 0,6-13 16,2-2-16,2-2 0,1 0 16,3-1-16,3 2 15,3 0-15,6-5 0,4-4 16,2-6-16,3-2 0,3-7 15,3-4-15,0-4 0,-3-1 16,4-11-16,-1-2 0,0-2 16,-2 1-16,-2 0 15,-2-2-15,-4 3 0,-2 3 16,-5 3-16,-6 3 0,-5 5 16,-4 4-1,-3 7-15,-2 6 16,2 0-16,3-1 0,0 0 15</inkml:trace>
  <inkml:trace contextRef="#ctx0" brushRef="#br0" timeOffset="239421.0495">17474 7736 0,'0'0'0,"0"0"0,0 0 15,28 2-15,-28-2 0,34-1 16,-17 0-16,5-4 15,5-1 1,-1-4-16,1-3 0,-5 1 16,-3 1-16,0-5 0,-3-1 15,-8-1-15,-6 0 16,-4 1-16,-5 2 0,-5 5 16,-4 3-16,-2 4 0,-3 4 0,-1 4 15,-1 3-15,2 3 16,2 2-16,0 9 0,4 6 15,8 4 1,8 1-16,9-1 0,8 0 16,10-7-16,9-3 15,-7-4-15,-6-3 0,-4-3 0</inkml:trace>
  <inkml:trace contextRef="#ctx0" brushRef="#br0" timeOffset="239595.1154">18303 7785 0,'0'0'15,"0"0"-15,0 0 0,-24 28 16,24-28 0,-32 30-16,15-16 15,2-1-15,2-2 0,2-1 16</inkml:trace>
  <inkml:trace contextRef="#ctx0" brushRef="#br0" timeOffset="239970.3268">18769 7502 0,'0'0'0,"0"0"0,-6 24 16,-2-4 0,-3 5-16,0 4 15,0 6-15,1-2 0,1-1 16,2 4 0,1-6-16,3-8 15,2-7-15,3-11 16,2-6-16,2-9 0,1-5 15,3-8 1,2-5-16,3-1 16,1-2-16,1 4 15,-1 4-15,1 3 0,1 3 16,4 1-16,0 4 0,-1 4 16,-2 4-16,1 5 15,0 4-15,-3 0 0,-4-1 16,-2-1-16</inkml:trace>
  <inkml:trace contextRef="#ctx0" brushRef="#br0" timeOffset="240356.8242">18978 7632 0,'0'0'0,"0"0"16,0 0-16,0 0 0,26 11 15,-26-11-15,30 10 16,-7-6-16,8 0 16,5-3-16,5-1 15,-2-1-15,-4-3 0,7-3 16,-3-4-16,-9-6 16,-6-6-1,-13 0-15,-10 0 16,-10 3-16,-9 3 15,-2 5-15,-1 6 0,-9 5 16,-6 5-16,4 5 0,4 5 16,0 6-16,0 7 0,8 4 15,5 3 1,11-3-16,7-1 0,14 3 16,8-4-16,15-6 0,9-3 15,1-8-15,-2-5 0,-9-2 16,-9 0-16,-7-2 15</inkml:trace>
  <inkml:trace contextRef="#ctx0" brushRef="#br0" timeOffset="240670.3948">19995 7443 0,'0'0'15,"0"0"-15,-26 2 16,3 1-16,-7 2 0,-3 2 15,-4 2-15,1 4 16,0 5-16,-4 4 0,8-1 16,2 2-16,8-4 0,11 2 15,10 2-15,11-1 16,9-3-16,3 0 0,1-2 16,2-1-1,2 1-15,-6-2 0,-5-2 16,-10 2-16,-10 0 15,-8-2-15,-7-1 0,-6 0 16,-1-1-16,-7-3 16,-6-4-16,8 1 15,6-3-15,4 1 0</inkml:trace>
  <inkml:trace contextRef="#ctx0" brushRef="#br0" timeOffset="241036.6225">20185 7546 0,'0'0'0,"0"0"16,0 0-16,-28 25 16,14-7-16,0 0 0,-1 3 15,3 1-15,2 0 16,7 7-16,7 0 0,6-6 15,5-5-15,10-6 16,10-5-16,1-4 0,-1-4 0,7-4 16,-1-4-16,-4-2 15,-3-2-15,0-11 0,-5-6 16,-12-2-16,-10-2 16,-13 2-1,-13 0-15,-17 8 0,-14 6 16,-2 11-16,-1 6 15,8 7-15,6 5 16,10 4-16,6 0 0,5-1 16,4-5-16,3 0 15</inkml:trace>
  <inkml:trace contextRef="#ctx0" brushRef="#br0" timeOffset="241303.0163">21002 7267 0,'0'0'0,"0"0"16,0 0-16,-11 22 16,11-22-16,-34 47 15,5-9 1,0 6-16,0 8 15,2-5-15,4-1 0,-5 7 0,-1 6 16,4-2 0,11-12-16,3-9 15,2-9-15,3-5 0</inkml:trace>
  <inkml:trace contextRef="#ctx0" brushRef="#br0" timeOffset="241686.4524">21215 7521 0,'0'0'16,"0"0"-16,0 0 0,-12 21 15,12-21-15,-21 30 16,6-10-16,1 2 16,1 3-16,3 0 15,4 0-15,8-3 16,8-2-16,5-6 0,2-7 15,11-2-15,4-6 16,0-3-16,1-5 0,1-6 16,2-6-1,-2-3-15,-4 1 16,-2-3-16,-9 6 16,-7 8-16,-6 6 15,-6 6-15,-2 9 0,-5 3 16,-7 6-16,3 7 15,1 6 1,7 2-16,6-1 0,6-1 16,3-7-16,-2-3 15,-1-6-15,-2-1 16</inkml:trace>
  <inkml:trace contextRef="#ctx0" brushRef="#br0" timeOffset="241919.6019">22091 7403 0,'0'0'0,"0"0"15,-22 19-15,2-1 16,-4 7-16,-1 8 16,-2 6-16,0 7 0,5-5 15,7 5-15,10-6 16,16-8-1,13-9-15,6-7 16,4-5-16,1-8 0,2-5 16,-9-1-16,-4 2 15,-5 0-15</inkml:trace>
  <inkml:trace contextRef="#ctx0" brushRef="#br0" timeOffset="242103.5075">21737 7620 0,'0'0'16,"26"-5"-16,2 3 15,12 0-15,8-1 16,0 1-16,-2 1 0,14-1 16,-3 0-16,-8 1 15,-9 0-15,-6-1 16</inkml:trace>
  <inkml:trace contextRef="#ctx0" brushRef="#br0" timeOffset="242353.2867">22516 7600 0,'0'0'0,"0"0"16,0 0-16,-16 23 15,16-23 1,-27 37-16,12-15 16,3-1-1,2-2-15,2-2 16,3-4-16,1-4 0,0-4 16,1 0-16,0-1 15,0-1 1</inkml:trace>
  <inkml:trace contextRef="#ctx0" brushRef="#br0" timeOffset="242486.4727">22492 7360 0,'0'0'16,"0"0"-16,0 0 16,25 7-16,-25-7 15,33 19-15,-15-4 16,-2-3-16,-2 0 0,-2-2 15</inkml:trace>
  <inkml:trace contextRef="#ctx0" brushRef="#br0" timeOffset="242838.2726">22843 7613 0,'0'0'0,"0"0"15,0 0 1,-23 16-16,23-16 15,-34 28-15,17-8 16,5-1-16,2 3 0,10-3 16,8-2-16,8-2 15,9-3 1,5-5-16,7-5 0,8-3 16,-2-5-16,-4-1 15,-6-4-15,-1-7 16,-9-5-1,-11-5-15,-10-1 16,-14 2-16,-12 5 16,-10 4-16,-9 4 15,3 6-15,4 4 0,2 4 16,5 5-16,7 1 16,7 1-16,3-2 15,2 0-15,3-1 0</inkml:trace>
  <inkml:trace contextRef="#ctx0" brushRef="#br0" timeOffset="243253.8237">23445 7553 0,'0'0'15,"0"0"-15,0 0 16,-12 26-16,12-26 15,-28 39-15,11-16 16,-1-1-16,1-1 16,3-2-16,1-3 0,2-2 15,2-1 1,2-6-16,4-2 0,3-5 16,1-2-16,5-7 0,1-3 15,8-4-15,4-3 16,5-3-16,-1-2 0,4 2 15,5 0-15,0 2 16,0 6 0,5 3-16,-4 5 0,-6 8 15,-3 7-15,-9 2 16,-6 4-16,-7 6 16,-6 4-16,-3 0 15,-1 0-15,-4 3 16,-4 2-16,2-4 15,3-6-15,3-4 0</inkml:trace>
  <inkml:trace contextRef="#ctx0" brushRef="#br0" timeOffset="251020.4858">14202 9561 0,'0'0'0,"0"0"0,0 0 16,20-3-16,-20 3 0,27-2 15,-8 2-15,2-2 16,2 2-16,0 0 0,2 0 0,8 0 16,2 2-16,3-1 0,5 0 15,5 0-15,4-1 0,7 0 16,-4 0-16,15 1 0,0 0 15,2-1-15,0-1 0,17 1 16,1 1-16,-1 1 0,-3 0 0,41 0 16,10-4-16,-10 1 0,-8-1 15,-4 4-15,-2 1 0,-7 1 16,-5 0-16,8-3 0,4-2 16,-2 2-16,1 2 0,0 1 15,2 2-15,-8-6 0,-4-4 0,9 0 16,7 1-1,0 2-15,1 1 0,1 3 0,-1 3 16,-10-6-16,-7-3 0,15 2 16,10 0-16,-15 0 0,-9-1 15,14 0-15,11 0 0,-18-1 16,-12 0-16,0 3 0,1 1 0,5-1 16,3-1-16,6-2 0,5 0 15,-12 0-15,-8 1 0,3 1 16,1 1-16,-5-2 0,-4 2 15,3-1-15,1-1 0,-1 2 16,-1 0-16,13 2 16,11-1-1,22 4-15,16 0 0,-40 3 0,-29 1 0,9-5 32,7-6-32,11 1 15,7-1-15,-25 3 0,-16 3 16,-16-4-16,-11-2 0,-12-1 0,-8-1 15,4 2-15,4-1 0,-2 4 0,-1 3 16,2-4-16,5-2 16,-9 2-16,-5-2 0,-5 2 15,-5-1-15,0 0 0,0 0 0,1 0 16,0-1-16,-8 1 0,-5 1 16,-3 0-16,-3 0 0,1 2 15,-1 1-15,-2-3 0,1-1 16,-3 1-16,1 2 0,-3-2 15,-3-2-15,-5 0 0,-4-2 0,3 1 16,2 2-16,2-1 16</inkml:trace>
  <inkml:trace contextRef="#ctx0" brushRef="#br0" timeOffset="266286.6601">14215 9562 0,'0'0'0,"0"0"15,0 0-15,0 0 0,0 0 0,0 0 16,0 0-16,0 0 0,-14-18 16,14 18-16,0 0 0,0 0 15,-21-6-15,21 6 0,0 0 16,-20-12-16,13 9 0,1-1 0,-1 2 16,1-3-16,-1 1 15,-1-1-15,-1-1 16,-2-1-16,-1-4 15,0 0-15,1-1 0,0 0 16,1-1-16,0-1 0,0 1 16,0-2-16,0 0 0,2-1 0,-1-2 15,-1-3-15,1-2 0,1 2 16,2 2-16,0-4 0,1-2 16,0 0-16,2 0 15,1-3-15,1-2 16,1-1-16,1 0 15,2 3-15,1 1 16,0 3-16,-1 2 0,3-2 16,0 2-16,4 2 0,2 3 15,-1 5-15,1 1 0,1 1 16,-1 1-16,2 1 0,1 1 16,2 3-16,2 1 0,3 1 15,3-1-15,7 2 16,7 1-1,6 0-15,6 0 0,6-1 0,-5-3 16,13 1-16,1 0 0,1 1 16,2 1-16,14-3 0,3 0 15,-9 0-15,-5 1 0,14-2 16,1 0-16,33-2 0,-8 1 0,-3-2 16,-1-1-16,-8 0 15,-5 0-15,15 3 0,12 2 16,-4-2-16,-3-3 0,14 0 15,9-1-15,-21 4 16,-13 2-16,3 0 0,2 2 0,2-3 16,1-2-16,4 2 0,2 2 15,-6-2-15,-7 1 0,11 0 16,7 1-16,-9-1 0,-4 2 0,10-2 16,4-1-16,12 2 15,8 2-15,16-1 0,11 0 16,-11-2-16,-7 2 0,-37 0 15,-25 3-15,28-2 0,21 0 16,-18 2-16,-14 1 0,16 1 16,13 0-16,-14-2 0,-9-1 15,16 2-15,11 0 16,-5 3-16,-5 0 0,-4-2 16,-3-3-16,-11 6 0,-9 3 0,6-2 15,2-2-15,7 0 16,6-1-16,-24-1 0,-16 1 15,4 0-15,4 1 16,-9-2-16,-7 2 0,4-5 16,5-2-16,-7 1 0,-7 1 15,-2-5-15,-2-4 16,-4 0-16,-4-2 0,-17 3 16,-12 3-16,0-1 0,-1-1 15,-4 2-15,-3-1 0,-3 6 16,-2 3-16,-4-3 0,-4-3 0,-4 2 15,-1 1 1,-3 11-16,0 5 16,-2 4-16,-1 0 0,-2-5 15,-3 1-15,0 4 0,-2 1 0,-2 9 32,-1 8-32,1 3 15,1 8-15,1 2 0,2 1 16,2-2-16,3-1 15,4 2-15,1 1 0,-3-3 16,-2-3-16,-2-9 0,-2-5 0,-2 0 16,-2-3-16,0-8 15,0-3-15,-3 0 0,-2-1 16,-3-4-16,-3-2 0,-4-4 0,-5-2 16,5-3-16,-1-1 0,-6-1 15,-6-1-15,4-1 0,3-2 16,-11 2-16,-3-1 15,7 0-15,1 0 0,-7 1 16,0 1 0,14 0-16,7 1 0,5-2 15</inkml:trace>
  <inkml:trace contextRef="#ctx0" brushRef="#br0" timeOffset="267422.66">23596 9011 0,'0'0'0,"0"0"0,0 0 16,0 0-16,14-16 0,-14 16 15,0 0-15,30-13 16,-10 7-16,0 1 0,0 2 16,6 0-16,6-1 0,0 0 15,1 1-15,14 0 0,5 2 16,1 0-16,1-1 0,13 2 16,1 2-16,11-1 15,-2-1-15,-11 3 16,-8-1-16,-6-2 0,-4-1 15,-3 0-15,-8 1 0,-6-2 0,-5 2 16,-8 0-16,-5-1 16,-7 1-16,-6 0 15,-3 1-15,-6-1 0,-2 3 0,-2 3 16,-2 1-16,-3 2 0,-3 0 16,-3-1-16,-4 5 0,-3 5 15,2-1-15,-1-4 0,-11 12 16,-4 5-16,3-1 0,2-2 15,-6 3-15,2 0 0,2-3 16,2-1-16,-2 3 0,1 3 16,2-2-1,3-3-15,5-6 0,4-6 0,6-3 16,5-2-16,3-4 16,3-3-16,3-6 0,3-6 0,2-3 15,4-5-15,2-4 0,3-3 16,0-4-16,3-2 0,2-3 15,3-2-15,0-3 16,1 0-16,6-6 0,5-4 16,1 0-16,0-1 15,0 6-15,-3 3 0,5-1 16,0 4-16,-3 5 0,0 5 16,-3 6-16,-1 4 15,-2 6-15,0 7 16,-3 0-16,-2 3 0,-2 8 15,-1 6-15,-1 10 16,0 10-16,-2-5 0,0-4 0,-2 4 16,-2 1-16,-1 5 0,-2 1 15,0 7-15,-1 6 16,1-4-16,0-3 0,0 7 16,1 1-16,-1-2 0,0-2 15,1-2-15,0-3 0,0 0 16,1 0-16,0-7 0,3-2 15,-1-8-15,-2-5 0,-1-4 16,0-3-16,-4-2 0,-2 0 16,-1-3-16,1-3 0,-2-5 15,-3-6-15,-1-1 0,-1-4 0,-8-5 16,-4-6 0,-3-1-16,-3 0 0,-8-9 0,-4-5 15,0 2-15,-2 1 0,-8-2 16,-5-3-16,-7-2 0,2 2 15,2 3-15,1 0 0,2 1 0,7 8 16,-11-6-16,9 10 0,17 10 16,3 4-16,10 4 15,6 3-15,4 1 16</inkml:trace>
  <inkml:trace contextRef="#ctx0" brushRef="#br0" timeOffset="339864.7557">2944 7555 0,'0'0'16,"0"0"-16,0 0 0,0 0 0,0 0 15,-6-19-15,6 19 16,0 0-16,0 0 0,0 0 16,0 0-16,-10-19 0,10 19 0,0 0 15,0 0-15,0 0 0,0 0 16,19-11-16,-19 11 15,34-6-15,-34 6 0,41-3 0,-15-1 16,3-1-16,1 0 0,9 1 16,2-1-16,-2 1 0,-3-1 0,12-1 15,-3 0-15,-2 0 16,-7 2-16,-3 2 0,-4 1 16,0 1-16,-3 0 0,-5 1 15,-5-1-15,-6 1 0,-4 0 16,-1-1-16,-1 1 0,-3 0 15</inkml:trace>
  <inkml:trace contextRef="#ctx0" brushRef="#br0" timeOffset="340155.7072">3358 7268 0,'0'0'0,"0"0"15,0 0-15,0 0 0,0 0 0,0 0 16,0 24-16,0-24 0,0 23 16,0-23-16,-1 39 0,1-12 15,0 3-15,0 4 0,1 2 16,-1 10-16,-1-2 0,-1 8 16,1-3-16,-3-4 0,1-4 0,0-5 15,0-5-15,0-4 0,1-5 16,-2-3-16,-3-2 15,1-5-15,0-2 0,-3-6 0,2-7 16,2 2-16,0 0 0,2 0 16</inkml:trace>
  <inkml:trace contextRef="#ctx0" brushRef="#br0" timeOffset="340357.8146">3412 7401 0,'0'0'0,"0"0"15,0 0-15,0 0 0,0 0 16,0 0-16,-18 30 16,18-30-16,-27 36 0,14-15 0,0 1 15,-3 3-15,-2 0 16,-5 8-16,-2-4 0,-6 5 0,0-1 16,2-4-16,4-2 0,0-6 15,2-1-15,0-6 0,1-3 16,4 0-16,1-4 0,5 0 15</inkml:trace>
  <inkml:trace contextRef="#ctx0" brushRef="#br0" timeOffset="340604.6534">3306 7553 0,'0'0'0,"0"0"15,0 0-15,15 14 0,-15-14 0,15 17 16,-15-17-16,22 33 0,-11-14 15,2 2-15,-1 2 16,2-3-16,-2-1 0,4 4 16,3-2-16,-4-3 0,-1-1 15,-2-4-15,-4-3 0,-3-5 16,-2-2-16,1-5 0,-2-3 16,-2-2-16,-6-2 0,3 2 15,0 1-15,1 1 0</inkml:trace>
  <inkml:trace contextRef="#ctx0" brushRef="#br0" timeOffset="340788.196">3518 7600 0,'0'0'0,"0"0"15,0 0-15,0 0 0,0 0 0,32-14 16,-32 14-16,35-9 0,-14 5 0,4 1 16,1 0-16,0 0 15,2-2-15,6 1 0,-1-1 16,1 0-16,-2 0 0,-1 2 15,-4-1-15,1-1 0,-4 2 0,-4-2 16,-4 0-16,-4 0 0,-6-1 16,0 3-16,-2 0 0,0 1 15</inkml:trace>
  <inkml:trace contextRef="#ctx0" brushRef="#br0" timeOffset="341021.9244">3813 7373 0,'0'0'0,"0"0"0,0 0 16,0 0-16,0 0 0,0 0 15,0 29-15,0-29 0,-1 27 0,1-27 16,-3 40-16,3-16 0,-2 3 16,1 1-16,-3 1 0,1 8 15,0-1-15,1-1 0,-1-1 16,2 3-16,-1-4 0,-1-7 15,-1-5-15,0-5 0,-3-4 16,3-2-16,0-2 0,0-1 16</inkml:trace>
  <inkml:trace contextRef="#ctx0" brushRef="#br0" timeOffset="341188.5459">3533 7943 0,'0'0'0,"0"0"0,0 0 0,0 0 16,0 0-16,0 0 0,0 0 15,26-2-15,-26 2 0,39-2 16,-11 1-16,3 0 0,4 2 16,3-2-16,3-1 0,9-1 15,-8 1-15,11-4 0,-2 0 16,-12-1-16,-6 3 0,-6 0 16</inkml:trace>
  <inkml:trace contextRef="#ctx0" brushRef="#br0" timeOffset="341571.6955">4232 7366 0,'0'0'16,"0"0"-16,0 0 15,0 0-15,0 0 0,0 0 0,0 0 16,29-14-16,-29 14 0,31-3 15,-14 2-15,4 0 0,1 1 0,1-1 16,2 1 0,0-2-16,3 0 0,4-2 0,-7 1 15,0 0-15,-2 2 16,-7-1-16,-1 0 0,-2 1 16,-3 1-16,-4 1 0,0 3 0,-2 1 15,-2 3-15,-2-2 16,0 1-16,-3 7 0,-3 1 15,1 2-15,-2 1 0,3 3 0,-2 2 16,1 1-16,0 0 0,0-2 16,1-2-16,-1-4 0,1-1 15,-2-5-15,0-4 0,-2-2 16,-1 0-16,0-1 0,3-1 16,0 1-16</inkml:trace>
  <inkml:trace contextRef="#ctx0" brushRef="#br0" timeOffset="341771.9321">4237 7543 0,'0'0'16,"0"0"-16,0 0 0,0 0 16,0 0-16,0 0 15,0 0-15,34-18 0,-34 18 16,43-11-16,-19 5 0,3 0 16,1 0-16,4-1 0,-1 1 0,9 0 15,-1-1-15,-3 1 0,-2 0 16,2 2-16,-3 3 15,-9 1-15,-9 1 0,-10 2 16,-7-2-16,2-1 0,-2 2 0,2-2 16</inkml:trace>
  <inkml:trace contextRef="#ctx0" brushRef="#br0" timeOffset="341972.3823">4099 7700 0,'0'0'0,"0"0"16,0 0-16,0 0 0,38-13 15,-12 7-15,5-2 16,7 0-16,6 1 0,0 1 0,-3 0 16,17-2-16,9-5 0,-2 2 15,-3-1-15,-1 3 16,-12 1-16,-14 2 16,-11 0-16,-7 1 0,-3 2 15,-3 1-15</inkml:trace>
  <inkml:trace contextRef="#ctx0" brushRef="#br0" timeOffset="342271.9228">4474 7209 0,'0'0'15,"0"0"-15,0 0 0,0 0 16,0 0-16,11 21 15,-11-21-15,6 26 0,-1-4 16,-1 3-16,-1 1 0,1 8 0,-1 7 16,0 13-16,1 2 0,-1 15 15,0 1-15,-2-8 0,2-7 16,-2 7-16,0-5 0,0-2 16,1-8-16,-2-7 0,1-3 15,-1-10-15,0-5 0,-1-5 16,1-4-16,-5-2 0,-1-2 15,-2-9-15,-4-3 0,3 0 0,2 0 16,1 0-16</inkml:trace>
  <inkml:trace contextRef="#ctx0" brushRef="#br0" timeOffset="342504.9198">4298 7781 0,'0'0'0,"0"0"0,0 0 16,27-7-16,-27 7 0,24-7 0,-5 3 16,1-1-16,2 1 15,3 0-15,6 2 0,3-1 16,-1-2 0,-4 3-16,-5 1 0,-5 0 15,-6 2-15,-4 0 0,-8 0 16,-2 2-16,-3 2 0,0-2 15,1 0-15,2 0 0</inkml:trace>
  <inkml:trace contextRef="#ctx0" brushRef="#br0" timeOffset="342637.9206">4330 7906 0,'0'0'0,"0"0"15,0 0-15,0 0 0,0 0 16,0 0-16,0 0 0,0 0 16,35-11-16,-13 5 0,6-3 15,1 1-15,4 0 0,1 0 16,3 2-16,9-4 0,0 1 0,8 0 15,-3 1 1,-10 2-16,-7 2 0,-8-1 0</inkml:trace>
  <inkml:trace contextRef="#ctx0" brushRef="#br0" timeOffset="342888.5996">5174 7474 0,'0'0'16,"0"0"-16,0 0 0,0 0 15,0 0-15,10 24 0,-10-24 0,1 28 16,-1-28-16,2 39 16,-1-12-16,0-1 0,0 1 15,0 0-15,1 1 0,-1 5 0,1-2 16,-2-6-16,1-4 0,-1-3 15,0-2-15,0-3 16,0-2-16,0-1 0</inkml:trace>
  <inkml:trace contextRef="#ctx0" brushRef="#br0" timeOffset="343207.3803">5170 7513 0,'0'0'0,"0"0"0,0 0 15,20-12-15,-20 12 0,28-9 16,-14 7-16,4 1 16,-2 1-16,2-1 0,-1 1 0,5 1 15,-3 5-15,0-2 0,-2 1 16,-2 4-16,0 3 0,-3 1 16,-1 1-16,-1 1 0,-2 4 15,-1-1-15,-1-2 0,-2 2 16,-1 1-16,-2-1 0,-1-2 15,-2 2-15,-1 1 16,-4 0-16,1-2 0,-2-2 0,0-1 16,-1-2-16,-1-2 0,-2-2 15,2-2-15,-2-4 0,0-8 0,2 3 16,1-1-16,-5-1 16,-5-2-16,3 3 0,4-2 15,-2 3-15</inkml:trace>
  <inkml:trace contextRef="#ctx0" brushRef="#br0" timeOffset="343321.793">5170 7717 0,'0'0'0,"0"0"15,0 0-15,0 0 16,0 0-16,23-21 0,-23 21 16,33-10-16,-12 7 0,-3 0 15,2-3-15,1 2 0,2 1 16,-2 0-16,-1 1 0,2-2 16,-5 2-16,-2 0 0</inkml:trace>
  <inkml:trace contextRef="#ctx0" brushRef="#br0" timeOffset="343488.4751">5152 7867 0,'0'0'0,"0"0"0,0 0 16,0 0-16,25-11 0,-25 11 16,29-7-16,-29 7 0,38-4 15,-13-2-15,0-4 0,0 2 0,1-2 16,0 1-16,-2 0 0,-5 3 15</inkml:trace>
  <inkml:trace contextRef="#ctx0" brushRef="#br0" timeOffset="343755.3465">5560 7460 0,'0'0'0,"0"0"15,0 0 1,0 0-16,0 0 0,10 29 16,-10-29-16,8 35 0,-7-15 0,2 3 15,-3 3-15,0 2 0,0 2 16,-4 10-16,1-1 0,-2-2 16,0-1-16,1 0 0,0-4 0,1-6 15,0-3-15,-2-2 0,1-3 16,-3-3-16,0-3 0,0-3 15,2-1-15,1-3 0</inkml:trace>
  <inkml:trace contextRef="#ctx0" brushRef="#br0" timeOffset="344104.5857">5582 7468 0,'0'0'0,"0"0"16,0 0-16,23-8 0,-12 5 15,2-1-15,4 0 0,0-1 16,3 1-16,-1 0 0,0 1 16,3 1-16,0 0 15,-2 2-15,1 2 0,-1 1 0,1 2 16,-2 0-16,-6 3 0,1 2 16,-2 3-16,-2 3 0,-3 2 15,1 4-15,1 3 0,-5 4 16,1 3-16,-1 12 0,-1 4 15,0-4-15,0-2 0,-1 3 16,3-3-16,-2-7 0,0-5 16,-1-5-16,-1-1 0,-1-5 15,0-3-15,0-5 16,0-5-16,-3-1 0,-3-3 0,-4-3 16,-6-4-16,0-5 0,-3-3 15,-2-9-15,-1-4 0,4 5 0,4 3 16,2 3-16</inkml:trace>
  <inkml:trace contextRef="#ctx0" brushRef="#br0" timeOffset="344292.2083">5600 7656 0,'0'0'0,"0"0"15,0 0-15,19-10 0,-19 10 16,20-5-16,-20 5 0,25-5 0,-8 3 15,1 1-15,0 1 0,-2 2 16,0 2-16,0-3 0,-4 1 16,-1-1-16,-2 0 0,-2 0 15,1 0-15,-1 0 0</inkml:trace>
  <inkml:trace contextRef="#ctx0" brushRef="#br0" timeOffset="344454.5463">5645 7804 0,'0'0'0,"0"0"16,0 0-16,0 0 0,0 0 0,35-10 16,-35 10-16,37-7 0,-18 4 15,4 1-15,3 1 0,-1-2 16,2 1-16,2-2 0,-6 1 0,-2 1 16</inkml:trace>
  <inkml:trace contextRef="#ctx0" brushRef="#br0" timeOffset="344621.3603">6313 7969 0,'0'0'0,"0"0"15,0 0-15,0 0 0,25 13 0,-25-13 16,19 18-16,-10-8 15,-2-2-15,1-1 0</inkml:trace>
  <inkml:trace contextRef="#ctx0" brushRef="#br0" timeOffset="350538.3961">6929 7357 0,'0'0'0,"0"0"0,0 0 15,0 0-15,0 0 0,0 0 16,7 31-16,-7-31 0,0 27 0,0-6 16,0 7-1,0 4-15,0 0 16,0-2-16,1-3 0,0 2 15,0-4-15,-1-2 0,0-4 16,1-4-16,0-2 16,-1-3-16,-2-2 0,1-2 0,0-1 0,0 0 15</inkml:trace>
  <inkml:trace contextRef="#ctx0" brushRef="#br0" timeOffset="350872.6803">6958 7468 0,'0'0'0,"0"0"16,0 0-16,0 0 0,0 0 0,24-20 16,-24 20-16,34-14 0,-17 5 15,5 0 1,4 0-16,4-2 16,2 0-16,-2 0 0,-2 2 0,6-1 15,-1 1-15,3 0 0,-5 1 16,-5 4-16,-3 4 0,-3 1 0,-3 4 15,-4 2-15,-1 4 0,-8 1 16,0 2-16,-2 6 0,-1 5 16,-1 0-16,0 1 0,0 6 15,-1 2-15,-1-5 0,-1-1 16,0-1-16,-1 1 0,-1-6 16,1-2-16,-2-3 0,1-1 15,-4-4-15,0-2 0,2-4 0,-4-4 16,3 1-16,1-1 0,3 0 15</inkml:trace>
  <inkml:trace contextRef="#ctx0" brushRef="#br0" timeOffset="351104.5798">7231 7470 0,'0'0'0,"0"0"15,0 0-15,0 0 0,0 0 16,-6 19-16,6-19 0,-4 26 0,4-26 15,-9 35-15,3-12 16,0 3-16,0 3 0,-3 10 16,0 2-16,0-1 0,0-2 15,-4 4-15,1-3 0,-2-5 0,-2-4 16,0-4-16,-1-5 0,2-2 16,2-5-16,1-4 0,1-4 15,1-4-15,2-2 0,1-1 16,0 1-16,3 0 0</inkml:trace>
  <inkml:trace contextRef="#ctx0" brushRef="#br0" timeOffset="351271.9451">7181 7869 0,'0'0'0,"0"0"0,0 0 16,21 16-16,-21-16 0,22 21 16,-8-6-16,1 2 0,2 1 15,2 3-15,5 4 0,4 5 16,0-2-16,6 0 15,-1-3-15,-4-6 0,-3-4 16,-4-5-16,-3-6 0,-4-1 16,-2 1-16,-4-2 0</inkml:trace>
  <inkml:trace contextRef="#ctx0" brushRef="#br0" timeOffset="351621.2854">7875 7363 0,'0'0'0,"0"0"0,0 0 16,22-7-16,-22 7 0,20-3 16,-7 0-16,3 0 0,5-1 0,-1 0 15,1 0-15,0 0 0,-1 0 16,5-2-16,1 1 15,-5 0-15,-3 1 0,-2 1 16,-3 2-16,-1 1 0,-1 0 0,-1 0 16,-1 2-16,-2 3 0,-3 2 15,-2 1-15,-2 1 0,-2 3 16,1 3-16,-4 9 0,-1 2 16,-2 2-16,-2 2 0,0-1 15,-1 0-15,-1-7 16,0-5-16,0 0 0,2-4 0,2-2 15</inkml:trace>
  <inkml:trace contextRef="#ctx0" brushRef="#br0" timeOffset="351805.4571">7727 7655 0,'0'0'0,"0"0"0,0 0 0,0 0 16,0 0-16,0 0 0,0 0 15,0 0-15,0 0 0,13-24 16,7 16-16,3-1 0,3 0 15,6-2-15,5 0 0,12-2 0,0 0 16,12-3-16,-3 1 16,-4 2-16,-5 3 0,-1 2 0,-7 0 15,-12 3-15,-10 1 0,-5 0 16,-2 1-16,-3 1 0</inkml:trace>
  <inkml:trace contextRef="#ctx0" brushRef="#br0" timeOffset="352005.148">7662 7763 0,'0'0'0,"0"0"16,0 0-16,24-8 0,-24 8 15,34-10-15,-8 2 0,3 2 16,-1 0-16,7-1 16,6-1-16,12-2 0,1 1 15,-6-1-15,-8 1 0,2-1 16,-6 0-16,-9 2 0,-5 2 0,-6 0 15,-3 1-15,-2 1 0</inkml:trace>
  <inkml:trace contextRef="#ctx0" brushRef="#br0" timeOffset="352272.057">8012 7225 0,'0'0'0,"0"0"15,0 0-15,0 0 0,0 0 0,0 0 16,0 0-16,-4 37 0,4-37 16,-2 51-1,1-10-15,0 4 0,1 2 0,0 20 16,1 3-16,0 14 0,0-4 16,1 9-16,1-5 0,0 0 15,-2-13-15,0-11 0,0-9 16,-2-5-16,-1-8 15,-1-13-15,-2-6 0,-1-8 16,-3-5-16,3-2 0,1 0 0,1-2 16</inkml:trace>
  <inkml:trace contextRef="#ctx0" brushRef="#br0" timeOffset="352455.8977">7765 7952 0,'0'0'0,"0"0"0,0 0 16,25-18-16,-25 18 0,36-17 0,-13 7 16,4 2-16,3-1 0,8-2 15,2 1-15,-3 2 0,-1 0 16,2-1-16,-4 0 0,-6 2 16,-6 1-16,-3 1 0</inkml:trace>
  <inkml:trace contextRef="#ctx0" brushRef="#br0" timeOffset="352622.1377">7822 8039 0,'0'0'0,"0"0"0,0 0 16,30-4-16,-7 0 16,5-1-16,6-1 0,3 0 15,4-1-15,10 0 0,-2-1 0,12-3 16,-1-1-16,4-4 0,-7-2 15,-13 4-15,-10 4 0,-8 2 0</inkml:trace>
  <inkml:trace contextRef="#ctx0" brushRef="#br0" timeOffset="352955.4122">8953 7338 0,'0'0'0,"0"0"16,0 0-16,0 0 16,0 0-16,-25 19 0,25-19 0,-32 21 15,9-4 1,-2 0-16,1 1 0,1-2 0,2-2 16,-2 2-16,4-3 0,4-2 0,0-2 15,6-2-15,4-1 0,8-2 16,4-3-16,4-1 0,4-1 15,4-3-15,3-1 0,3 2 16,3 0-16,0 1 16,0-1-16,3 0 15,-3 0-15,-13 5 16,-5 2-16,-1-2 0,-3 0 0,0 1 16</inkml:trace>
  <inkml:trace contextRef="#ctx0" brushRef="#br0" timeOffset="353154.98">8519 7775 0,'0'0'16,"0"0"-16,0 0 0,0 0 15,0 0-15,31-10 0,-31 10 0,38-11 16,-15 4-16,5-1 0,4 0 16,0-1-16,0 2 0,11-2 15,2-2-15,-3 1 0,-4 3 16,3-3-16,-6 3 15,-10 1-15,-10 2 0,-2 0 0,-2 1 16,-2 1 0</inkml:trace>
  <inkml:trace contextRef="#ctx0" brushRef="#br0" timeOffset="353339.8813">8602 7881 0,'0'0'0,"0"0"16,0 0-16,31-10 15,-31 10-15,39-11 0,-13 4 16,5 1-16,2-1 0,-1 1 16,-1 1-16,9-2 0,-4-2 15,-3 1-15,-4 2 0,1-1 16,-5 1-16,-7 0 0,-6 2 0,-3 2 16,-3-1-16,0 0 15</inkml:trace>
  <inkml:trace contextRef="#ctx0" brushRef="#br0" timeOffset="353560.7866">8868 7757 0,'0'0'0,"0"0"0,0 0 16,0 0-16,-5 26 0,5-26 16,-5 30-16,5-30 0,-1 37 15,1-17-15,0 1 0,1-2 16,1 1-16,3 1 0,-2-3 0,3-4 15,-1-2-15,3-4 16,2-4-16,3-4 0,1-3 0,4-3 16,3-3-16,-2-2 0,-4-2 15,2-7-15,-1-7 0,1 0 16,-4 5-16,-2 4 0</inkml:trace>
  <inkml:trace contextRef="#ctx0" brushRef="#br0" timeOffset="353972.4604">9512 7357 0,'0'0'0,"0"0"0,0 0 15,0 0-15,0 0 0,0 0 0,0 0 16,-24 25-16,24-25 0,-23 25 16,9-5-1,1-1-15,0 2 0,1-3 16,2-3-16,1-2 0,2-1 15,3-4-15,-2 1 0,5-3 0,4-2 16,2-3-16,3-1 0,3-4 16,2-2-16,1 0 0,2-1 15,3-3-15,-1-2 0,0 2 16,-2 0-16,-1 2 0,-2 1 16,-2 2-16,-2 1 0,-1 1 15,-2 3-15,-1 2 0,-2 4 0,-4 4 16,-4 4-16,-1 3 15,-3 2-15,-3 5 0,-4 2 16,0 2-16,-1 0 0,-2 9 16,0 1-16,1-2 0,2-3 0,-5 3 15,0-4-15,-1-4 16,-1-3-16,0-5 0,1-2 16,3-4-16,0-3 0,-1-7 0,0-4 15,5 0-15,3 0 0,2 0 16</inkml:trace>
  <inkml:trace contextRef="#ctx0" brushRef="#br0" timeOffset="354138.1169">9171 7703 0,'0'0'0,"0"0"0,0 0 0,22-6 16,-22 6-16,26-4 0,-8 3 15,1 0-15,1 0 0,0 1 16,1 0-16,5 1 0,1 0 0,-3 0 15,-2-1-15,-3 2 0,-3-2 16,-2 0-16</inkml:trace>
  <inkml:trace contextRef="#ctx0" brushRef="#br0" timeOffset="354355.1961">9415 7940 0,'0'0'0,"0"0"0,0 0 0,0 0 15,17 17-15,-17-17 16,0 0-16,16 26 0,-16-26 16,11 21-16,-7-12 15,0-2-15,-2 0 0,0-2 0,0-1 16,1 0-16</inkml:trace>
  <inkml:trace contextRef="#ctx0" brushRef="#br0" timeOffset="354672.8053">9554 7855 0,'0'0'15,"0"0"-15,0 0 0,22-8 0,-22 8 16,27-8-16,-10 4 0,0 1 15,-2 0-15,0 1 0,1 0 16,-2 1-16,1 0 0,0 1 0,-1 1 16,-3 2-16,-1 1 15,-5 0-15,-4 2 0,-3 2 0,-3-1 16,-1 1-16,-2 1 0,-1 0 16,-1 0-16,-5 3 0,-3-1 15,1 0-15,3-1 0,2-2 16,1 0-16,2-2 0,3-2 15,0-1-15,3-2 0,6 0 16,3 0-16,5-1 16,4 0-16,5-3 15,4-1-15,1 0 0,-2-1 0,-5 2 16</inkml:trace>
  <inkml:trace contextRef="#ctx0" brushRef="#br0" timeOffset="377147.8531">18245 10801 0,'0'0'0,"0"0"0,0 0 0,23 2 16,-11-1-16,3-1 0,5 0 15,1 0-15,1 1 16,6-1-16,5 1 0,15-1 15,6 0-15,0 0 16,1-1-16,17 0 0,3 0 16,9-3-16,-6-1 0,15 3 0,-1 0 15,-10 2-15,-8-1 0,13 1 16,-1 1-16,3-2 0,-7-2 0,21 0 16,-7 2-16,-13 2 15,-10 0-15,-4-1 0,0-1 0,-15 0 16,-9 1-16,-4-1 0,-4 0 15,-8 4 1,-6 6-16,-21-2 0,-14 0 0,4-2 0,3-1 16,1-2-16</inkml:trace>
  <inkml:trace contextRef="#ctx0" brushRef="#br0" timeOffset="381205.9408">5130 11572 0,'0'0'16,"0"0"-16,0 0 16,0 0-16,0 0 0,25-14 0,-25 14 15,23-10-15,-10 6 0,4 0 16,4 2-16,4-1 0,4-2 16,4 1-16,4 0 0,19 1 15,3 1 1,4 0-16,-1 1 0,18 1 0,15 0 15,-6 0-15,-5 2 0,13 3 0,-2 1 16,9 3-16,-6 1 0,34 2 16,-14-2-16,-25 5 15,-18 2-15,-14 2 0,-8-2 16,-13-5-16,-9-5 0,-10-1 0,-7-2 16,-4-2-16</inkml:trace>
  <inkml:trace contextRef="#ctx0" brushRef="#br0" timeOffset="431089.7212">5667 13991 0,'0'0'0,"0"0"16,0 0-16,0 0 0,0 0 15,0 0-15,32 0 0,-32 0 16,0 0-16,38-1 0,-38 1 16,32-1-16,-10 0 0,6 2 15,4 0 1,5 0-16,4 2 0,19 0 16,3 1-16,0-1 0,-1 0 0,17 1 15,16 2-15,-1 0 16,0 0-16,14-2 0,-2-3 0,-1 1 15,-10 1-15,32-1 0,-10-2 16,-14-4-16,-8-1 0,-9-1 16,-4 2-16,-15 0 0,-10 1 0,-6-6 15,-3-1-15,-8 3 16,-3 2-16,-16 3 0,-10 3 16,-17-7-16,-9-3 0,4 3 15,3 2-15,4 1 0</inkml:trace>
  <inkml:trace contextRef="#ctx0" brushRef="#br0" timeOffset="444095.7445">6834 13016 0,'0'0'0,"0"0"15,0 0-15,0 0 0,-8-25 0,8 25 16,-8-18-16,8 18 16,-13-17-16,4 8 0,-4 0 15,-1 0-15,-1 2 0,-3 0 16,-2 2-16,-4 2 0,-1 0 0,-11 2 16,-1 3-16,-2 2 15,-1 1-15,-14 5 0,-3 5 0,-1 0 16,1 0-16,-15 15 0,-4 8 15,-13 9-15,5 2 16,5 3-16,5 4 0,5 3 16,13-4-16,-7 17 0,18-9 15,16-6-15,14-3 0,18 2 16,16 1-16,7-12 0,10-7 0,12-9 16,10-5-16,11-5 0,6-1 15,15 3-15,10 4 16,-10-9-16,-9-5 0,6 1 0,5-1 15,3-2-15,3-2 0,7-1 16,5 0-16,-2-5 0,-6-4 0,1 0 16,-1-1-16,8-2 15,3-4-15,-5-6 0,-4-4 16,-20-3-16,-15 1 0,-5-2 0,-5-1 16,-3-1-16,-5-1 0,-9-10 15,-5-6-15,-12 1 0,-10 0 16,-7-8-16,-6-5 0,-17-5 15,-11-2 1,-5 9-16,-4 10 0,-19-5 0,-13-2 16,-6 0-16,-2 0 0,-26 5 15,-18 2-15,4 5 0,4 3 16,-33 6-16,-24 2 16,4 8-16,1 4 0,-24 16 0,-13 10 15,61-3-15,42-2 0,32-3 16</inkml:trace>
  <inkml:trace contextRef="#ctx0" brushRef="#br0" timeOffset="448423.0155">8411 12890 0,'0'0'0,"0"0"16,0 0-16,0 0 15,0 0-15,0 0 0,0 0 0,5-26 16,-5 26 0,0 0-16,-8-23 0,8 23 15,-14-18-15,14 18 0,-15-13 0,6 6 16,-2 2-16,-1-1 0,-2 2 15,-1 1-15,-3 1 0,-1 2 16,-2 2-16,0 2 0,-1 0 16,-2 4-16,1 3 0,-6 3 15,-1 3-15,3 0 0,3 2 16,3 2-16,3 1 0,2 1 16,4-2-16,6 1 15,8-1-15,6-4 0,7-2 16,0-5-16,2-4 0,3-5 0,5-2 15,2-3-15,2-3 0,-2-2 16,2 0-16,-3-2 0,-4 1 0,0-4 16,0 0-1,-2-2-15,-3 1 0,-4-1 16,-5 0-16,-2 3 0,-2 3 16,-4 1-16,-2 3 0,-2 1 15,0 4-15,-3 2 0,0 2 0,1 3 16,1-1-16,0 5 0,-1 1 15,1 3-15,2-1 0,2 3 16,2 1-16,2 1 0,2-1 0,4 3 16,2 0-16,-3-8 15,-3-1-15,0-1 0</inkml:trace>
  <inkml:trace contextRef="#ctx0" brushRef="#br0" timeOffset="448581.4231">8591 13060 0,'0'0'16,"0"0"-16,0 0 0,0 0 15,0 0-15,0 0 0,0 0 0,4 28 16,-4-28 0,0 0-16,13 17 0,-13-17 15</inkml:trace>
  <inkml:trace contextRef="#ctx0" brushRef="#br0" timeOffset="448873.4712">9222 12648 0,'0'0'0,"0"0"16,0 0-16,0 0 0,0 0 0,0 0 15,-25 19-15,25-19 0,-28 22 16,10-5-16,-1 5 16,-5 1-16,-1 3 0,-9 11 0,-1 2 15,3-2-15,0 0 0,-4 8 16,3-2-16,-2 4 0,4-4 16,3-4-16,1-1 15,4-8-15,3-5 0,7-4 0,4-6 16,6-2-16,3-5 0,0-1 15,0-1-15,0-2 0</inkml:trace>
  <inkml:trace contextRef="#ctx0" brushRef="#br0" timeOffset="449355.8781">9635 12899 0,'0'0'0,"0"0"16,0 0-16,0 0 0,0 0 0,0 0 15,0 0-15,-20-17 0,20 17 0,0 0 16,-30-9-16,30 9 0,-29-4 16,11 2-16,-1 0 15,-5 2-15,-1 0 0,-1 3 16,-2 2-16,-4 4 0,2 0 0,2 3 15,-1 3-15,3 0 16,1 2-16,7 1 0,3 3 16,5 5-16,8-2 0,4-4 0,3-3 15,8-4-15,7-2 16,2-3-16,1-3 0,5-7 0,2-4 16,0-3-16,0 0 0,4-5 15,-1-2-15,-3-1 0,-1 1 16,-2-3-16,0 0 15,-8 2-15,-2 2 0,-4 3 0,-3 3 16,-2 2-16,-3 2 0,-1 0 16,-2 2-16,-2 3 0,-1 3 15,-1 6-15,-2 3 16,1 1-16,0-1 0,2 6 0,2 2 0,2 1 16,3 1-16,1-1 15,4-1-15,0-3 0,0-1 0,-2-4 16,-2-2-16,-2-2 0</inkml:trace>
  <inkml:trace contextRef="#ctx0" brushRef="#br0" timeOffset="449856.6644">10216 12982 0,'0'0'0,"0"0"15,0 0-15,0 0 16,-11-24-16,11 24 0,-13-11 0,3 5 15,-3-1-15,-1 1 0,-3 1 16,-2 1-16,-2 3 0,-3 1 16,-3 0-1,-2 5-15,-1 1 0,-5 4 16,1 3-16,5-2 0,5 1 0,0 5 16,5 1-16,7-1 0,5-1 15,13-2 1,8 0-16,6-4 0,5-4 15,5-4-15,5-5 0,3-3 16,3-1-16,-5-2 16,-2-2-16,5-5 0,-1 0 0,-1-5 15,-3-3 1,-3-5-16,-5-3 0,-3-1 16,-3-3-16,-7 6 15,-3 5-15,-2 6 0,-3 3 0,0 3 16,-3 3-16,-2 6 0,0 4 15,-3 2-15,-2 3 0,-2 7 16,-3 5-16,-1 1 0,-1 0 16,-3 7-16,0 2 15,1 2-15,0 1 0,3-3 16,1-1-16,2 5 0,1-1 16,2-2-16,3-2 0,2-6 15,2-4-15,0-6 0,-1-1 0,0-2 16</inkml:trace>
  <inkml:trace contextRef="#ctx0" brushRef="#br0" timeOffset="449982.2271">10445 13132 0,'0'0'0,"0"0"16,0 0-16,0 0 0,0 0 0,-17 19 15,17-19-15,0 0 0,-24 16 16,24-16-16</inkml:trace>
  <inkml:trace contextRef="#ctx0" brushRef="#br0" timeOffset="479091.5948">9167 12444 0,'0'0'0,"0"0"0,0 0 16,-28-12-16,13 8 0,-1 1 0,0-1 16,-9 1-1,-7 0-15,-10 0 0,0 2 0,-4 2 16,-5 1-16,-8 3 16,5 1-16,-11 4 0,0 3 0,2 2 15,2 1-15,-10 3 0,3 1 16,-1 4-16,2 3 0,-6 5 15,6 1-15,8-1 0,6 0 0,-15 18 16,13 1-16,12-8 16,8-5-16,6-2 0,7-1 15,4-4-15,4-3 0,15 1 16,11 0-16,4-10 0,4 2 16,11-3-16,5-3 0,12 5 15,7 2-15,-4-3 0,2-2 16,10-2-16,8-1 0,-2-2 15,0-4-15,41 5 0,-3-1 16,-9-2-16,-7-3 0,14-1 16,10 0-16,-1-3 0,2-2 15,-4 2-15,-3-1 0,-17 0 16,-10-2-16,27-3 0,20-3 16,-18 0-16,-10 0 0,-11-1 0,-7-2 15,-1-1-15,1-1 0,-2-4 16,-2-1-16,-8 3 0,-5 0 15,0-8-15,1-4 0,-7-4 16,-5-1 0,-7-6-16,-4-3 0,-14 4 15,-9 2-15,-11 4 0,-7 3 16,-5-1-16,-3-1 0,-6 3 16,-5 2-16,-8-3 0,-6-2 15,0 1-15,0 0 0,-15-4 16,-8 1-16,-3-1 0,-1 4 0,-11 2 15,-8 2-15,-8 0 0,-4-1 16,-15 3-16,-9 2 0,-5 1 16,-2-2-16,-21 2 0,-16 2 15,13 6-15,7 4 0,-13 5 16,-9 5-16,2 8 0,4 4 0,47-4 16,33-5-1,22-1-15</inkml:trace>
  <inkml:trace contextRef="#ctx0" brushRef="#br0" timeOffset="481739.7233">8515 13961 0,'0'0'15,"0"0"-15,0 0 0,0 0 16,0 0-16,0 0 0,0 0 16,0 0-16,0 0 0,0 0 15,25-6-15,-25 6 16,0 0-16,38 2 0,-38-2 15,42 7-15,-11-2 16,5 2-16,6 1 16,0-1-16,0 1 0,20 2 15,20 3-15,6-2 0,3 1 16,16-2-16,-2 1 0,5-1 16,-10-1-16,14-1 0,-2-1 15,43 1-15,-12 0 0,-11 0 16,-6 0-16,0-6 15,0-4-15,-22 0 0,-15-2 16,7-1-16,5-1 0,-11 0 16,-6-1-16,3 1 0,2 1 15,-8-3-15,-6-3 0,18-5 32,14-3-32,-6 0 15,-4 1-15,-8 5 16,-3 2-16,-22 3 0,-15 0 0,1 5 15,0 3-15,-4 3 0,-2 1 16,1-2-16,2-2 0,-11-1 16,-5-2-16,0 6 0,0 3 15,-6-1-15,-4-2 0,-7-3 0,-4-3 16,-4 2-16,-4 1 0,-4-2 16,-4 2-16,-7 0 15,-8 0-15,8 0 0,3 0 16,3 0-16</inkml:trace>
  <inkml:trace contextRef="#ctx0" brushRef="#br0" timeOffset="485540.3321">22498 13140 0,'0'0'16,"0"0"-16,0 0 15,-20-15-15,20 15 0,-20-12 0,7 8 16,-2 1-16,-3 0 0,-2 1 16,-3 1-16,0 1 0,0 1 15,-10 3-15,-4 2 0,1 0 0,-1 1 16,-10 4-16,-3 2 0,2 3 15,0 2-15,0 3 16,-2 2-16,-6 9 0,3 0 0,1 5 16,2 4-16,-3 7 0,4-2 15,5 4-15,3 3 16,10 4-16,8 3 0,8 2 16,8-5-16,17-1 0,12-1 15,4-6-15,0-5 0,42 28 16,13 2-16,-1-15 0,1-11 0,11 1 15,11-1-15,-6-3 0,-2-4 16,12-2-16,10 0 16,-12-8-16,-6-7 0,5 0 15,7 0-15,-11-7 0,-6-5 0,-3-12 16,0-8-16,-17-5 0,-8-3 16,-7-4-16,-2-4 0,-7-5 0,-5-2 15,-5-7-15,-3-5 16,-4-6-16,-2-7 0,-6-16 15,-6-11-15,-12 7 16,-9 6-16,-14-4 0,-7-3 16,-2 10-16,-3 4 0,-8-5 0,-7-4 15,-9-4-15,-6-6 16,-12 0-16,-7 2 0,-8 5 16,-5 4-16,14 17 0,8 11 0,-24-4 15,-16-2-15,12 8 16,10 6-16,-21 10 0,-13 8 15,6 4-15,5 5 0,-17 11 16,-10 8-16,7 6 0,4 5 16,39-7-16,28-4 0,17-4 0</inkml:trace>
  <inkml:trace contextRef="#ctx0" brushRef="#br0" timeOffset="495206.3524">9439 13886 0,'0'0'0,"0"0"0,0 0 16,15-22-16,-15 22 0,7-13 16,-5 6-16,1 0 0,-2 0 0,-3 0 15,-4 0-15,-1 0 16,0-2-16,-4 2 0,-4-2 16,-1 3-16,-2 0 0,-12-1 15,-5 1-15,-2 2 0,-2 1 16,-19 4-16,-10 4 15,-10 3-15,-9 3 16,-1 5-16,-4 3 16,-8 9-16,7 1 0,2 10 0,15 1 15,-6 12-15,8 4 0,-13 24 16,15-5-16,19-1 0,13 0 16,13-3-16,10-4 15,11-9-15,10-4 0,10 3 0,8 3 16,2-11-16,2-6 0,14 5 15,12 5-15,0-6 0,-1-5 0,18-3 16,15-2-16,-4-6 16,0-4-16,19 1 0,14 0 15,1-3-15,2-4 0,3-2 16,3-3-16,-15-3 0,-11-4 0,22-2 16,14-2-16,-6-5 0,-5-4 15,-5 0-15,-2 0 0,-11-8 16,-6-4-16,7-3 0,4-2 15,-16-1-15,-14 1 0,23-21 16,17-13 0,-26 10-16,-17 9 0,-20-1 0,-12-1 15,-2-4-15,-3-2 0,-7-6 16,-6-5-16,-10 1 0,-8 2 16,-8-2-16,-6 0 0,-5 4 0,-3 2 15,-13-4-15,-11-4 16,-8 2-16,-7-1 0,-15 2 15,-9 0-15,5 13 0,4 6 0,-22-3 16,-13-5-16,-18 5 0,-11 3 16,-34 1-16,-22 0 15,-13 10-15,-9 9 0,-17 13 16,-12 7-16,75-1 16,51-2-16,36-1 0</inkml:trace>
  <inkml:trace contextRef="#ctx0" brushRef="#br0" timeOffset="501957.1385">22416 13625 0,'0'0'0,"0"0"0,0 0 15,22-9-15,-15 6 0,0-1 0,-1 0 16,0-1-16,-1 1 0,1-3 16,-1 0-16,0-2 0,-1 1 15,1-2-15,-1 1 0,0-2 16,1 1-16,-1-5 16,1-2-16,-1-1 0,1-2 0,4-10 15,1-4 1,1-4-16,0-3 0,-1 0 15,0 2-15,2-16 0,0-4 16,-1 1-16,-1 1 0,0-13 0,-2 0 16,1-5-16,-3 6 0,1-2 15,-1 1-15,-3-10 16,-1 3-16,-2-3 0,-1 0 16,0 2-16,0 4 0,-1-16 15,0 22-15,0 5 0,0 4 16,-1 1-16,-1 2 0,1 6 15,0 6-15,1-1 16,-1 3-16,3 7 0,1 7 16,2 10-16,-1 5 15,-1 11-15,-1 2 0,0-3 16,0 3-16,0 0 0,0 4 16,0-2-16,0-2 0,0 3 0</inkml:trace>
  <inkml:trace contextRef="#ctx0" brushRef="#br0" timeOffset="502406.8122">23434 11055 0,'0'0'0,"0"0"0,0 0 16,0 0-16,-8-19 0,8 19 0,-15-14 15,2 7-15,-5-1 16,-4 4-16,-5 0 0,1 1 0,1 1 16,-14 4-16,-3 2 0,-5 3 15,3 4-15,2 1 0,1 2 16,7 2-16,5-1 0,7 7 15,10 3-15,10-4 0,6 0 16,8 6-16,6 0 0,3-2 16,3 0-16,4-1 0,0-3 15,-3-1-15,-5 0 0,0-2 16,-2-2-16,-5-2 0,-3-1 0,-7-1 16,-5 0-16,-6-2 15,-3-1-15,-5-4 0,-6 0 16,0-1-16,1-1 0,-2-1 15,-2-2-15,1-1 0,1-1 0,0-3 16,4-2-16,8-1 0,3-2 16,2 3-16,1 1 0,1 1 15</inkml:trace>
  <inkml:trace contextRef="#ctx0" brushRef="#br0" timeOffset="502774.3211">23465 11367 0,'0'0'0,"10"1"16,4 1-16,1-1 16,3-1-16,-1-1 0,-2 0 0,7-1 15,2-1-15,-3-1 0,-2 1 0,-1-4 16,-1-4-16,-1 0 16,-3-1-16,-2-3 0,-2-2 15,-4-1-15,-1-2 0,-5 2 16,-5 0-16,-2 4 0,-2 0 0,-7 0 15,-4 1-15,-3 4 16,-2 3-16,0 5 0,-1 3 16,-1 3-16,-2 3 0,2 6 0,2 4 15,5 2-15,3 4 0,5 4 16,8 1-16,7-3 16,7-2-16,8 0 0,7 1 0,5-4 15,4-3-15,6-1 16,4-1-16,-1-3 0,1-5 0,10-4 15,1-6-15,-14 0 16,-9 1-16,-8 1 0</inkml:trace>
  <inkml:trace contextRef="#ctx0" brushRef="#br0" timeOffset="503040.5031">24410 10962 0,'0'0'0,"0"0"16,0 0-16,0 0 0,-25 13 16,25-13-16,-27 22 0,10-8 15,0 3-15,-4 5 0,-4 6 16,2 2-16,1 3 0,-2 8 16,5-2-16,4 6 15,6-4-15,7-4 16,5-3-16,7-5 0,5-4 0,1-4 15,0-4-15,10-2 0,3-6 16,-1-5-16,-3-1 0,0-10 16,-1-7-16,-5 4 0,-4 2 0,-3 1 15</inkml:trace>
  <inkml:trace contextRef="#ctx0" brushRef="#br0" timeOffset="503207.1876">23966 11206 0,'0'0'0,"0"0"16,0 0-16,0 0 0,40-2 16,-15 3-16,6 1 15,2 0-15,2-1 0,13 3 0,5 0 16,19 3-16,5-2 16,-14 0-16,-13-1 0,-9-1 0</inkml:trace>
  <inkml:trace contextRef="#ctx0" brushRef="#br0" timeOffset="503473.633">25286 11016 0,'0'0'0,"0"0"15,0 0-15,-30 14 0,14-4 16,-7 4-16,-5 5 16,-8 4-16,-1 0 0,-10 10 0,-2 3 15,6-1-15,4-1 0,1 2 16,8-5-16,8-5 0,5-5 16,6-7-16,5-6 0,2-2 15,0-1-15,1 0 0</inkml:trace>
  <inkml:trace contextRef="#ctx0" brushRef="#br0" timeOffset="503640.3896">25123 11201 0,'0'0'0,"0"0"15,0 0 1,-6 22-16,6-22 0,-11 39 0,5-17 16,-4 2-16,-2 4 0,1 1 15,1 2-15,1 4 0,2 0 16,4-5-16,3-3 0,4-2 15,5-5-15,0-8 0,0-6 16,-4-1-16,0-2 0,-1 0 0</inkml:trace>
  <inkml:trace contextRef="#ctx0" brushRef="#br0" timeOffset="503824.0882">25480 11085 0,'0'0'0,"18"-2"15,9-3-15,5 2 0,6 1 16,8-2-16,-2 2 0,13 1 16,12 2-16,-11 0 15,-7 0-15,-15-2 0,-9 0 16,-6 0-16,-5 0 16,-2 0-16</inkml:trace>
  <inkml:trace contextRef="#ctx0" brushRef="#br0" timeOffset="503957.2077">25722 11108 0,'0'0'0,"0"0"15,0 0-15,-26 10 0,26-10 0,-27 15 16,11-4-16,1 3 0,-1 0 16,-6 7-16,0 1 0,2 0 15,2-2-15,1 1 16,4-1-16,3-2 0,2-1 16,0 0-16,2-4 0,0-2 0</inkml:trace>
  <inkml:trace contextRef="#ctx0" brushRef="#br0" timeOffset="504273.9942">25530 11193 0,'0'0'16,"0"0"-16,0 0 15,21-7-15,-21 7 0,26-4 0,-5 3 16,3 0-16,3 0 0,9 1 16,2 0-16,-1 1 0,-1 0 15,0 3-15,-3 1 0,1 2 16,-8-1-16,-7 1 0,-7 1 0,-7-1 15,-7 0-15,-11 1 0,-6 0 16,-8 2-16,-5 0 0,-5-1 16,-5-1-16,-2 2 0,-3-1 15,-4 1-15,3-1 16,12-4-16,7-1 0,8-2 16,6-1-16,10 1 0,9 1 15,6-3-15,6-1 0,13 1 16,9 0-16,-2-2 0,-3 1 15,10 0-15,3-1 0,-5 1 0,-5-2 16,-7 2-16,-7-1 0,-4 1 16</inkml:trace>
  <inkml:trace contextRef="#ctx0" brushRef="#br0" timeOffset="504540.5977">25785 10901 0,'0'0'0,"0"0"16,0 0-16,0 0 0,0 0 15,-5 25-15,5-25 0,-11 39 0,4-15 16,-3 5-16,-3 4 16,-4 13-16,-1 3 0,-1 2 15,-1 0-15,-4 11 0,1-7 16,-7 4-16,-2-8 0,-1-10 15,0-7-15,2-8 0,2-7 16,-1-7-16,-2-9 0,6 1 16,6-1-16,5-1 0</inkml:trace>
  <inkml:trace contextRef="#ctx0" brushRef="#br0" timeOffset="504673.6319">25343 11436 0,'0'0'0,"10"2"16,6 3-16,1 2 0,2 3 15,9 8-15,1 4 0,1 0 0,-1 0 0,11 7 16,1 1-16,0-1 16,-1-3-16,1-1 0,-5-4 15,-7-6-15,-7-2 0,-5-4 16</inkml:trace>
  <inkml:trace contextRef="#ctx0" brushRef="#br0" timeOffset="504906.815">26371 10968 0,'0'0'0,"0"0"16,0 0-16,0 0 0,0 0 15,-31 24-15,31-24 16,-39 31-16,13-9 0,3-1 15,2-1-15,-3 4 0,3-2 0,3-3 16,4-2-16,2-3 0,2-3 16,1-1-16</inkml:trace>
  <inkml:trace contextRef="#ctx0" brushRef="#br0" timeOffset="505098.1089">26534 11129 0,'0'0'0,"0"0"0,0 0 0,0 0 16,-24 13-16,24-13 0,-38 16 16,15-5-16,-1-1 15,-3 2-15,0 1 0,-2 1 16,-1 1-16,-3 3 0,5-3 16,0-2-16,6-4 15,8-3-15,2-2 0,1 1 0</inkml:trace>
  <inkml:trace contextRef="#ctx0" brushRef="#br0" timeOffset="505274.077">26404 11263 0,'0'0'15,"0"0"-15,0 0 0,-2 21 0,2-21 16,-7 26-16,1-10 0,-6 8 16,-2 5-16,-1 1 15,-2 2-15,-2 7 0,3-1 0,-1 5 16,4-7-16,3-5 0,4-8 15,1-5-15,3-6 0,1-7 16,2-8-16,-1 3 0,0-4 0,0 4 16</inkml:trace>
  <inkml:trace contextRef="#ctx0" brushRef="#br0" timeOffset="505473.351">26769 10969 0,'0'0'0,"0"0"16,0 0-16,0 0 0,0 0 0,-3 23 16,3-23-16,-10 25 0,10-25 15,-17 35-15,6-14 0,0-1 16,0 2-16,2-1 0,3 0 16,-1-1-16,3-4 0,-1-2 15,2-3-15,0-1 0</inkml:trace>
  <inkml:trace contextRef="#ctx0" brushRef="#br0" timeOffset="506147.9143">26998 10999 0,'0'0'0,"0"0"0,0 0 16,0 0-16,18 17 0,-18-17 0,5 19 15,-5-19-15,5 25 0,-5-11 16,-2 2-16,-2 0 0,-1-1 15,-3-1-15,-1 1 16,-1-2-16,0-1 0,-4 3 0,-1-2 16,-2-2-16,-1-5 0,-1 0 15,-4-1-15,5-3 0,0-2 0,3-3 16,0-4-16,5-2 16,4-1-16,2 0 0,4 1 0,4-2 15,2 2-15,5 1 16,3-1-16,0 5 0,3 2 0,-1 2 15,2 2-15,-3 1 16,-1 1-16,-1 3 0,-3 2 16,-5 1-16,-3 2 15,-4-1-15,-3-1 0,-4 1 0,-2 1 16,-3 0-16,-1-1 0,-6-1 16,-3-3-16,-4 0 0,4-1 0,-2-1 15,-1-1 1,5-1-16,4 2 0,6-3 0,5 0 15,1-2-15,3 1 0,7-1 16,6 2-16,6-1 0,3 0 16,6 3-16,2 2 0,1-2 15,-2-1-15,5 1 0,-1 0 0,-5 1 16,-2-1-16,-4 0 0,-3 0 16,-8 0-16,-3 1 15,-12 1-15,-8 0 0,-2 1 0,0 1 16,-8-1-16,-6-1 0,-1 2 15,-1 1-15,-3-2 16,-3-1-16,5 0 0,4-2 0,2 0 16,6-1-16,5 0 0,5-1 15,5 1-15,5 1 16,13 0-16,11 1 16,1-3-16,3 1 0,6-1 0,5 2 15,0 0-15,-2 0 0,5 0 16,-4-2-16,-5 0 0,-6 0 15,-7-3-15,-7-2 0,-4-4 0,-4-2 16,-1 4-16,0 0 16,-1 1-16</inkml:trace>
  <inkml:trace contextRef="#ctx0" brushRef="#br0" timeOffset="506473.5502">26807 11389 0,'0'0'0,"0"0"16,0 0-16,0 0 0,0 0 0,-1 23 15,1-23-15,-4 30 0,2-12 16,-3 4-16,0 3 0,0 1 16,1-2-16,0 3 0,-2 1 15,1 4-15,1-1 0,1-2 16,0-3-16,-1-3 0,1-4 0,-2 1 16,-1-1-16,-1-8 15,-1-1-15,-7-5 0,-4-3 16,-1-5-16,-3-3 15,4-3-15,0-1 0,-3-8 16,2-2-16,3 1 0,3 2 16,2 2-16,2 4 0,6-1 0,4 1 15,5 3-15,5 4 16,7 1-16,5 3 0,5 2 0,5 1 16,0 2-16,0 0 0,-5 0 15,-6-2-15,-4 0 0</inkml:trace>
  <inkml:trace contextRef="#ctx0" brushRef="#br0" timeOffset="506611.9598">27288 11915 0,'0'0'0,"0"0"0,0 0 16,0 0-16,0 0 0,0 0 0</inkml:trace>
  <inkml:trace contextRef="#ctx0" brushRef="#br0" timeOffset="507592.3073">8261 13780 0,'0'0'0,"0"0"0,0 0 15,0 0-15,0 0 0,0 0 16,0 0-16,0 0 0,0 0 0,0 0 16,-23 11-16,23-11 0,-5 40 15,3-10-15,0 6 16,1 3-16,1 4 0,1 18 15,1 3-15,1 12 0,2-4 0,-1 16 16,2 9-16,-1-12 0,1-9 16,-2 4-16,0-6 15,-1 0-15,0 0 0,-3-13 16,-3-11-16,0-10 0,0-5 16,-1-12-16,-2-7 0,2-7 15,2-1-15,-2-2 16</inkml:trace>
  <inkml:trace contextRef="#ctx0" brushRef="#br0" timeOffset="508423.7708">8332 13928 0,'0'0'0,"0"0"15,23-9-15,-23 9 0,30-13 16,-9 7-16,6 2 0,4-1 16,3 0-16,18-2 0,6-2 15,22-2-15,9 1 0,21-2 16,0 0-16,6 1 16,4 3-16,9-1 0,3 2 0,52-4 15,-14 1-15,-29 2 0,-19 0 16,6 6-16,4 3 0,-10 2 15,-7 0-15,-15-2 0,-9 1 16,-12 1-16,-9-1 0,2 2 16,1 1-16,-4 0 15,-1 1-15,-14 5 16,-9 3-16,-8 1 0,-5 1 16,-7 4-16,-7 2 0,-2 3 15,-2 2-15,-4-4 0,-3-2 0,-4 11 16,-2 7-16,0-4 0,0-3 15,-3 3-15,-1 2 16,-1 6-16,1 2 0,-2 10 0,-1 5 16,-1-8-16,0-7 0,0 12 15,1 8 1,0-6-16,0-3 0,1-6 0,-1-5 16,2-5-16,1-3 0,-5 3 15,-3 5-15,0-7 16,-1-4-16,4-9 0,3-5 0,1-10 15,0 1-15,-2-3 0,1-1 0,-3 0 16,-2 2-16,-1-3 0,-2 1 16,-10-4-16,-6-1 15,5-1-15,1-1 0,-8-2 16,-5 1-16,-3-4 0,-1-2 16,-23-2-16,-10 0 15,-1 0-15,1 2 16,11 1-16,8 0 0,-23-1 15,-9-2-15,9 4 0,5 1 0,-43 0 16,3 1-16,11-4 0,6-1 0,-1 5 16,-1 5-16,10 0 0,6-1 15,-2 1-15,-3-2 0,9-2 16,8-1-16,-16 2 16,-10 0-16,9 5 15,7 1-15,12 0 0,8-2 0,11-2 16,7-1-16,6 2 15,4 0-15,10-2 0,8 0 0,4-2 16,3-2-16,1 0 0,0 0 0,8-3 16,3-1-16,-3 5 15,0 0-15,-1 2 0</inkml:trace>
  <inkml:trace contextRef="#ctx0" brushRef="#br0" timeOffset="509259.8671">10364 15600 0,'0'0'0,"0"0"15,0 0 1,40-3-16,-40 3 0,48-2 16,-20 1-16,3-1 0,3 0 0,16 0 15,4 1-15,21 1 16,6 0-16,-6 3 0,-7 1 15,9 0-15,-8-2 0,0 4 0,-10 3 16,-9-3-16,-7 1 0,-12-1 16,-5 3-16,-12-2 15,-8 0-15,-7-1 0,-6 1 0,-5 2 16,-6 1-16,-7 1 0,-7-2 16,-9 2-16,-6 2 0,-10-1 15,-5 1-15,-3-1 0,0 2 16,-9 3-16,3 2 15,9-3-15,7-2 0,0 0 0,7 0 16,6-5-16,6-3 0,6-3 16,2 0-16,9-2 0,6 0 15,3-7-15,2-6 0,6-8 16,4-8-16,11-8 16,6-6-16,-1 7 0,1 0 0,12-8 15,6-1 1,1 5-16,0 5 15,-3 5-15,-1 5 0,1 4 16,2 3-16,-5 6 0,-4 5 16,-1 4-16,2 2 0,-3 5 0,0 5 15,-4 4-15,-2 2 0,-2 4 16,1 4-16,0 3 0,-1 3 16,0 6-16,2 4 0,-2 1 15,-2 2-15,-3-1 16,-4 0-16,-1-8 0,-2-5 0,-2-2 15,-2-1-15,-1-7 0,0-5 16,-4-2-16,-5-1 16,-3-5-16,-3-4 0,-5-5 0,-3-5 15,-5-6-15,-4-4 0,-7-8 16,-5-7-16,-4-2 0,-4-3 16,-8-3-16,0 0 15,10 10-15,7 3 0,-4-5 16,3 0-16,5 6 0,4 3 0,4 4 15,4 1-15,7 6 16,6 3-16,3 3 0</inkml:trace>
  <inkml:trace contextRef="#ctx0" brushRef="#br0" timeOffset="518640.4927">17833 13991 0,'0'0'0,"0"0"15,0 0-15,0 0 0,0 0 0,-28 6 16,28-6-16,-32 10 0,32-10 15,-45 17 1,11-5-16,-6 2 16,-7 2-16,-4 3 15,-6 3-15,-12 4 0,4-2 16,-19 12-16,-15 14 16,7 4-16,7 3 15,6 0-15,17-8 0,11 8 0,13 0 16,13-8-16,8-5 0,18 18 0,15-7 15,15-15-15,18 6 16,18-1-16,14-3 0,30 10 16,-17-11-16,27 4 0,20 5 15,24 0-15,15 0 0,-11-6 16,-7-5-16,3-4 16,4-3-16,2-3 15,2-3-15,0-4 0,0-3 16,-23-5-16,-15-3 0,-7-14 15,-5-9-15,4-12 0,3-8 16,-39 3-16,-25 3 0,0-18 16,1-10-16,-3-6 0,-2-4 15,-17 2-15,-12 0 0,-8 0 16,-4-2-16,-5-5 0,-4-4 16,-10 9-16,-5 5 0,-14-11 15,-8-7-15,-3 9 16,-2 5-16,-17 1 0,-13 3 15,-13 0-15,-11 2 0,3 17 16,4 11-16,-24-8 0,-16-7 16,10 13-16,6 9 0,-48-1 15,-32 0-15,11 0 0,8 4 16,-19 15-16,-12 9 0,0 4 16,0 1-16,-23 4 15,-15 2-15,-18 7 0,-13 4 16,84-8-16,54-6 15,39-4 1</inkml:trace>
  <inkml:trace contextRef="#ctx0" brushRef="#br0" timeOffset="528640.0414">21194 14457 0,'0'0'0,"0"0"16,0 0-1,-38 17-15,18-8 0,-2 1 16,-1-1-16,-1 2 0,0 1 15,-4 3-15,4-1 0,3 1 0,3 1 16,4-1-16,3 0 0,8-1 16,6 1-1,11 0-15,8 1 0,1-3 16,3 0-16,6 1 0,2-3 16,-5-1-16,-5-1 0,-7-2 15,-3 0-15,-5-1 0,-5-1 0,-14 1 16,-10 0-16,0-1 15,0-1-15,-8 1 0,-7 1 0,-2-1 16,0 1-16,-6 3 0,2 2 16,7-1-16,6-1 0,7 0 15,6 1-15,5 0 0,3 1 16,9 0-16,8-1 0,6 0 16,6 1-16,7 0 0,5 1 15,-2-3-15,-3 1 0,7 1 16,-1-1-16,-5 1 0,-5 1 0,-12-2 15,-9-3-15,-10 0 16,-7 0-16,-12 0 0,-13 3 16,-10-2-16,-10 2 15,-8 1-15,3-1 0,-2 2 0,8 0 16,11-1-16,7-2 0,13 1 16,12-2-16,15 1 15,9 2-15,18-2 0,12 0 16,21-2-1,23-1-15,-3-3 0,-4-3 16,-8 0-16,-17 0 0,-13 0 0</inkml:trace>
  <inkml:trace contextRef="#ctx0" brushRef="#br0" timeOffset="528974.4445">21468 14497 0,'0'0'0,"0"0"16,27 3-16,-5 1 16,4 2-16,2 0 0,0 1 15,10 4-15,-1 0 0,-4 2 0,-3 1 16,5 7-16,0 2 15,-10-3-15,-6-1 0,-9 1 16,-7-1-16,-4 1 0,-5 0 16,-8 1-16,-8 0 0,-6-2 15,-4-3-15,-4-2 16,-5-3-16,3-4 16,0-6-16,3 1 0,7-1 15,6 0-15</inkml:trace>
  <inkml:trace contextRef="#ctx0" brushRef="#br0" timeOffset="529108.5899">21363 14634 0,'0'0'0,"0"0"15,0 0-15,30 7 0,-10-3 16,7 3 0,5 1-16,1 1 0,0 0 15,-1-1-15,-1-2 16,2 1-16,-6-1 0,-4-1 0</inkml:trace>
  <inkml:trace contextRef="#ctx0" brushRef="#br0" timeOffset="529259.1589">21244 14814 0,'0'0'0,"0"0"0,0 0 0,0 0 16,0 0-16,24 10 0,-24-10 15,37 12-15,-12-7 0,12 1 16,9 2-1,1-2-15,2-1 0,4 0 16,-9 0-16,-6-1 0</inkml:trace>
  <inkml:trace contextRef="#ctx0" brushRef="#br0" timeOffset="529491.0027">21541 14882 0,'0'0'0,"0"0"16,0 0-16,0 0 0,3 33 0,-3-33 15,1 33-15,-1-10 16,-1 4-16,-1 3 0,0 2 16,-5 12-16,-2 0 15,1-4-15,-1-5 0,-7 6 16,-1-3-16,0-7 16,1-5-16,0-7 0,1-6 15,-3-10-15,-1-10 0,-2-3 16,1-3-16,2 3 0,4 1 15,3 2-15</inkml:trace>
  <inkml:trace contextRef="#ctx0" brushRef="#br0" timeOffset="529642.3258">21180 14967 0,'0'0'16,"0"0"-16,0 0 16,0 0-16,32 12 0,-32-12 15,32 9-15,-13-3 16,2 0-16,-2 1 0,-2-1 0,-1 3 15,-3 1-15,-2-1 16,-1-2-16,-1-1 16</inkml:trace>
  <inkml:trace contextRef="#ctx0" brushRef="#br0" timeOffset="529773.5333">21042 15209 0,'0'0'0,"0"0"16,0 0-16,0 0 15,0 0-15,0 0 0,33 13 0,-11-10 16,5-1-16,10-2 15,8-2-15,-5 0 0,-6 1 0,-5-1 16</inkml:trace>
  <inkml:trace contextRef="#ctx0" brushRef="#br0" timeOffset="529976.399">21904 15076 0,'0'0'15,"0"0"-15,-19-7 16,-1 7-16,-7 0 15,-1 1-15,0 3 0,-6 4 0,1 2 16,6 2-16,3 2 0,5 8 16,8 5-16,12 1 15,11 2-15,1-4 0,2-2 16,10-1-16,7 0 0,0-4 16,1-3-16,-2-1 15,-7-3-15,-5-3 16</inkml:trace>
  <inkml:trace contextRef="#ctx0" brushRef="#br0" timeOffset="530190.8208">22021 14869 0,'0'0'0,"0"0"0,0 0 15,38 4-15,-10-1 16,3 3-16,2 1 0,4 2 15,5 2-15,10 3 0,-3 2 0,11 1 16,-3-2-16,4 0 16,-7-5-16,-9-2 0,-7-3 15,-12-2-15,-8-3 0,-5 0 0,-3 0 16,-2 0-16</inkml:trace>
  <inkml:trace contextRef="#ctx0" brushRef="#br0" timeOffset="530407.0403">22423 14634 0,'0'0'0,"0"0"15,0 0-15,-4 34 16,4-34-16,-6 41 0,2-17 0,-3 9 16,-1 9-16,-4 15 0,-1 2 0,-4 19 15,1 4-15,-1 3 16,4-11-16,0 1 0,2-9 15,2-13-15,2-8 0,0-6 16,0-10-16,3-14 0,1-7 16,1-1-16,1-3 0,0 0 15</inkml:trace>
  <inkml:trace contextRef="#ctx0" brushRef="#br0" timeOffset="530597.5311">22424 15008 0,'0'0'0,"0"0"16,0 0-16,0 0 0,-26 11 0,26-11 16,-33 21-16,12-7 15,-3 2-15,-2 4 0,-4 3 16,-7 7-16,0 0 0,3-2 16,1-3-16,-1 1 0,5-5 0,5-4 15,5-3-15,4-3 0</inkml:trace>
  <inkml:trace contextRef="#ctx0" brushRef="#br0" timeOffset="530790.6093">22312 15059 0,'0'0'0,"0"0"16,0 0-16,15 34 0,-8-15 15,0 1-15,1 0 0,2 4 16,2 1-16,5 6 15,1-2-15,-1-6 0,-1-4 16,-1-3-16,-4-3 0,-1-1 31</inkml:trace>
  <inkml:trace contextRef="#ctx0" brushRef="#br0" timeOffset="530973.8396">22638 14963 0,'0'0'0,"0"0"16,0 0-16,40 2 16,-12 1-16,9 2 0,6 0 15,2 1-15,1 0 16,9 1-16,-5-1 0,7 0 0,-4 1 16,-1-2-16,-9-1 0,-10-1 15,-7-1-15,-5 0 0</inkml:trace>
  <inkml:trace contextRef="#ctx0" brushRef="#br0" timeOffset="531156.9935">23144 14795 0,'0'0'0,"0"0"16,0 0-16,0 0 0,-18 17 15,18-17-15,-22 21 0,8-6 16,-2 6-16,-2 2 15,-3 3-15,-1 1 0,-2 2 16,-6 6-16,2-3 0,0 2 16,4-7-16,6-4 0</inkml:trace>
  <inkml:trace contextRef="#ctx0" brushRef="#br0" timeOffset="531359.1124">22835 15246 0,'0'0'0,"-1"11"15,-1 5-15,-1 5 0,-2 3 16,-4 7-16,-1-1 0,-1 6 16,2 1-16,2-5 0,3-4 15,0-7-15,1-4 0,1-4 16,0-3-16,0-1 0</inkml:trace>
  <inkml:trace contextRef="#ctx0" brushRef="#br0" timeOffset="531640.8967">22839 15150 0,'0'0'16,"0"0"-16,0 0 0,26-4 15,-26 4-15,38-1 16,-19 3-16,3 1 0,3 1 15,-3 0-15,-2 0 0,3 6 0,-2 4 16,-3 1-16,0 3 0,-4 4 16,-3 2-16,-2 3 0,-2 1 15,-3 11-15,-2 3 16,-3 0-16,-2 0 0,-4-2 16,-1-2-16,-3-3 0,-2-4 15,-2 1-15,-2-5 0,1-8 16,-2-6-16,4-8 15,1-4-15,2 0 0,2-1 16,2 1-16</inkml:trace>
  <inkml:trace contextRef="#ctx0" brushRef="#br0" timeOffset="532277.2521">22833 15315 0,'0'0'0,"0"0"16,0 0-16,0 0 0,0 0 15,0 0-15,25-2 0,-25 2 16,32 5-16,-32-5 15,39 8-15,-16-2 16,2 3-16,-2 1 16,-4 1-16,-5-1 0,-8-2 15,-6 0-15,-6-1 16,-3-2-16,-2 0 0,-6-2 16,-5-1-16,-5 0 0,0 0 15,6 0-15,5 1 0,0-1 16,3-1-16,4 0 0,4 1 15,6 1-15,6 2 16,7 2-16,3 0 0,8 3 16,4 1-16,0 3 15,0 0-15,-5-1 0,-3 0 0,0 1 16,-5-1-16,-7-2 16,-5-1-16,-12-2 15,-10-2-15,-3 1 0,-3-1 0,-7-2 16,-5-2-16,-2 0 0,1 0 15,-7-2-15,0 0 16,3-2-16,3-1 0,9 2 16,6 3-1,15 2-15,10 2 0,14 0 16,12 2-16,2 1 0,2 3 16,5 1-16,5 1 0,2 2 15,-3-1-15,-2-3 16,-2-1-16,-7-2 0,-8 0 0,-16-5 15,-10-3-15,-10-2 16,-8-2-16,-27-6 16,-20-3-16,-3 2 0,0 2 15,13 1-15,10 2 0,-6 0 16,2 0-16,4-1 0,9 1 0,14 2 16,9 4-16,20 5 15,14 5-15,5 3 16,4 3-16,24 1 0,17-1 0,14 2 15,10 2-15,4-1 16,2 1-16,-15-3 0,-24-5 0,-16-4 16</inkml:trace>
  <inkml:trace contextRef="#ctx0" brushRef="#br0" timeOffset="536275.7447">12503 15157 0,'0'0'0,"0"0"16,0 0-16,0 0 0,0 0 15,22 11-15,-22-11 0,21 14 16,-21-14-16,26 22 0,-9-10 16,11 1-1,8-2 1,2 0-16,3-4 0,-3-1 0,-4-4 16,9-2-16,-1-3 0,2-5 15,-7-2-15,-8-3 0,-6-3 16,-15-6-1,-14-7 1,-8 4-16,-7 4 0,-2 3 0,-1 3 16,-10 5-16,-5 7 0,2 5 15,0 5-15,-1 6 0,-2 6 16,5 2-16,3 1 0,1 15 16,5 6-16,13-1 0,9-4 15,13-2-15,9-2 16,15-7-16,11-4 0,-3-8 15,-1-6-15,5-4 0,4-3 0,10-8 16,3-5-16,-18 4 0,-12 1 16,-9 2-16</inkml:trace>
  <inkml:trace contextRef="#ctx0" brushRef="#br0" timeOffset="536857.6379">13307 15148 0,'0'0'16,"0"0"-16,0 0 0,-10 35 16,5-12-1,2 0-15,0-1 0,1 6 0,0 1 16,8-3 0,5-2-16,4-5 15,3-3-15,-1-5 0,-1-6 0,1-4 16,-1-4-16,0-3 0,-2-4 0,5-6 15,-1-5-15,0-5 16,-3-5-16,1 1 0,-2 1 16,-2 3-16,-3 3 0,-1 1 0,-3 3 15,0 6-15,-1 3 16,1 4-16,-1 6 16,3 4-16,0 6 0,1-1 0,2 2 15,10 8-15,6 3 16,1 0-16,-1 0 0,10-1 15,4 0-15,2-2 0,2-3 16,5 0-16,-4-4 0,-2-4 0,-2-3 16,3-5-16,-2-5 15,-10-3-15,-7-3 0,-4-8 0,-3-6 16,-9 2-16,-5-2 16,-5-1-16,-5 0 0,-7 5 0,-6 1 15,-6 5-15,-5 3 16,-1 3-16,-2 2 0,-5 5 0,-1 7 15,2 3-15,1 2 0,2 7 16,2 7-16,9 5 0,8 5 16,10 3-16,11 2 15,11 1-15,10 2 16,6-7-16,4-6 0,10-2 16,7-2-16,-15-6 15,-9-5 1,-7-4-16</inkml:trace>
  <inkml:trace contextRef="#ctx0" brushRef="#br0" timeOffset="537190.4003">14584 15157 0,'0'0'0,"0"0"15,-16 30 1,3-6-16,-3 4 15,2 1-15,0 1 0,-1 5 16,3-5-16,2-3 0,2-5 0,2 1 16,0-4-16,5-7 0,2-4 15,-1-8-15,3 0 0,1-9 16,3-5-16,0-3 0,3-2 16,3-10-16,2-5 0,-1 2 15,-1 0-15,2 3 0,0 3 16,-2 4-16,-1 4 0,1 4 15,0 4-15,0 5 0,0 3 16,2 6-16,0 2 16,2 5-16,-1 3 0,5 3 15,4 4-15,-4-4 0,-4-4 0,-4-2 16</inkml:trace>
  <inkml:trace contextRef="#ctx0" brushRef="#br0" timeOffset="537374.6192">14869 15329 0,'0'0'0,"0"0"0,0 0 16,27 0-16,-27 0 0,41 6 15,-14-1-15,2 0 0,3 1 16,3-1-16,0 0 0,3 1 15,-4-1-15,-7-1 0</inkml:trace>
  <inkml:trace contextRef="#ctx0" brushRef="#br0" timeOffset="537907.8232">15926 15293 0,'0'0'0,"0"0"16,0 0-16,0 0 16,0 0-16,19-14 0,-19 14 0,0 0 15,0 0 1,-11-25-16,11 25 0,-22-13 0,22 13 16,-37-11-16,13 5 0,-5 1 15,-4 1-15,-12 2 16,-2 5-16,1 3 0,0 2 15,-2 5-15,4 0 0,8 3 16,8 3-16,12 2 16,12 2-16,16-1 15,13 0-15,3-4 0,1-3 0,10-1 16,5-4-16,2-8 0,1-3 16,-1-7-16,-7-5 15,-7-4-15,-6-2 0,-6-2 0,-5 0 16,-6 4-16,-1 0 0,-6 3 15,-4 1-15,-2 5 16,-2 4-16,0 7 0,-1 5 16,-1 3-16,1 4 0,-3 10 15,-2 9-15,-2 7 0,1 7 16,-2 13-16,-1 4 16,2-1-16,1-2 0,2-9 15,1-6-15,-5 0 16,0-6-16,-1-8 0,0-9 0,-7-8 15,-5-6-15,-5-12 16,-2-10-16,4-2 0,3-2 0,7 3 16,6 4-16,3 2 15</inkml:trace>
  <inkml:trace contextRef="#ctx0" brushRef="#br0" timeOffset="538273.8379">16122 15175 0,'0'0'0,"0"0"15,0 0-15,-5 30 0,5-30 0,-10 40 16,1-10 0,0 3-16,0 3 0,2-2 15,1-3-15,1 3 16,0-6-16,1-5 0,1-5 15,0-7-15,2-6 0,-1-8 16,0-7-16,1-3 0,0-3 16,0-5-16,1-5 0,2-2 15,1-4-15,3-6 16,1 2-16,2 4 0,1 3 16,1 7-16,0 2 0,0 5 15,1 3-15,1 5 0,2 3 16,2 7-16,4 5 0,0 3 15,0 1-15,0 3 0,1 2 16,-4-3-16,-4-2 0,-2-3 16</inkml:trace>
  <inkml:trace contextRef="#ctx0" brushRef="#br0" timeOffset="538657.8843">16257 15382 0,'0'0'0,"0"0"0,0 0 16,0 0-16,25 15 15,-25-15-15,0 0 0,40 13 16,-16-7-16,2 0 0,0-1 16,3 0-16,2-3 15,-3 0-15,0-3 0,3-2 0,-5-6 16,-3-1-16,-3-1 15,-6 0-15,-3 0 0,-7-3 16,-6-1-16,-5 0 0,-3 0 16,-4 2-16,-5 3 0,-1 3 15,-1 1-15,-8 5 0,-1 7 16,2 2-16,5 3 0,4 5 16,5 4-16,3 1 0,3 1 15,6 2-15,4 1 0,10 3 16,8 2-16,-1-3 15,0-5-15,8 1 0,5-4 16,-2-8-16,-2-4 0,-4-3 0,-7 0 16,-4-1-16</inkml:trace>
  <inkml:trace contextRef="#ctx0" brushRef="#br0" timeOffset="539024.9473">16722 15457 0,'0'0'15,"0"0"-15,0 0 16,23 5-16,-23-5 0,29 8 16,-11-4-16,5-1 0,4 2 15,2-1-15,1 1 0,7-1 16,0-2-16,-3-2 16,-3-3-16,-5 0 0,-3 0 0,0-6 15,-4-4-15,-9-1 0,-4-3 16,-8 1-16,-3-1 15,-7 2-15,-7 1 0,-10-1 16,-4 3-16,-1 4 0,0 4 16,0 7-16,0 5 15,2 9-15,2 5 0,6 2 16,4 3-16,5 8 0,9 3 16,7-8-16,7-5 0,7 1 15,7 2-15,7 0 0,6 0 16,5-3-16,3-4 15,-2-7-15,-2-6 0,-3-1 16,-10-2-16,-6-1 16</inkml:trace>
  <inkml:trace contextRef="#ctx0" brushRef="#br0" timeOffset="539407.0993">17379 15412 0,'0'0'0,"0"0"16,0 0-1,-10 25-15,10-25 0,-12 29 16,12-29-16,-15 37 0,4-12 16,0 0-16,-1 1 0,3-2 15,1 0-15,1 1 0,4-3 0,2-3 16,2-4-16,0-5 0,1-5 16,2-5-16,1-5 15,1-4-15,-1-3 0,3-8 16,1-7-16,2 0 0,2 0 0,4-7 15,0-1-15,0 3 16,-1 4-16,2 5 0,0 4 16,4 7-16,3 8 15,1 7-15,1 5 0,-2 6 16,-2 6-16,-2 2 0,-2 1 0,0 11 16,-3 4-16,-4-2 0,-3-2 15,-4 0-15,-3 0 0,-3-2 16,-3-1-16,-2 2 0,-3-2 15,-2-5-15,-1-4 0,4-7 16,2-3-16,1-4 16</inkml:trace>
  <inkml:trace contextRef="#ctx0" brushRef="#br0" timeOffset="539974.3771">18017 16251 0,'0'0'0,"0"0"0,0 0 16,-25 4-16,25-4 0,-34 2 0,11-2 15,-7 0-15,-4 1 0,-21 0 16,-9 0-1,-1 0-15,-1 0 0,-10 0 16,6 1-16,-25-2 0,-8 0 16,-7-2-16,12 1 0,-25-3 15,-6 0-15,-56-3 0,6 1 16,-5-5-16,-5-4 16,14-1-16,9 0 0,27 6 0,20 5 15,-21-1-15,-14-1 16,14-1-16,11 0 0,-14 1 15,-9 1-15,23 0 0,17 1 0,0 2 16,2 3-16,1-2 0,0-2 16,-9 0-16,-6 0 15,18 1-15,13 1 0,6-3 0,5 0 16,9 0-16,6 1 0,3 0 16,2-1-16,13 1 0,8 0 0,11 1 15,7 1-15,6 1 16,5 0-16,6 1 0,2-1 15,1-1-15,1 1 16,2 1-16,0 3 0,0-3 0,3 0 16,-1 0-16,1 1 0,-3-1 15,3 1-15,-3-1 0,2 0 16,-2 0-16,0 0 0,-4-6 0,-5-1 16,2 2-16,2 1 15,0 0-15</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9T01:54:26.965"/>
    </inkml:context>
    <inkml:brush xml:id="br0">
      <inkml:brushProperty name="width" value="0.05292" units="cm"/>
      <inkml:brushProperty name="height" value="0.05292" units="cm"/>
      <inkml:brushProperty name="color" value="#FF0000"/>
    </inkml:brush>
  </inkml:definitions>
  <inkml:trace contextRef="#ctx0" brushRef="#br0">21098 2226 0,'0'0'0,"0"0"15,0 0-15,0 0 16,0 0-16,27-5 0,-27 5 0,0 0 15,32-2-15,-32 2 0,28 0 16,-12 1-16,2 2 0,2-1 16,1 0-16,1 0 0,0 0 15,10-1-15,2-1 0,1 0 16,2 2-16,4-2 0,3 0 16,7 0-16,-1 0 0,5-2 15,5 0-15,-5 2 0,-3 0 0,11 0 16,-1-2-16,12 2 15,-1 3-15,-1-2 0,-2 1 16,4-5-16,-6-1 0,4 1 0,3 0 16,-4 2-16,-4 0 0,34 0 15,-5-3 1,17 4-16,11 3 0,-27-1 16,-18 0-16,-2-5 0,-1-5 15,-6 6-15,-4 2 0,19 0 16,12 0-16,-15 1 0,-9 0 0,-2-1 15,1-2-15,1 3 0,1 3 16,1-5-16,0-3 0,-5 1 16,-2 0-16,7 2 0,7-1 15,-8-1-15,-6-1 0,5 2 16,4 1-16,-6 2 16,-5 0-16,11-1 0,9-1 15,-14 0-15,-9 2 0,3 4 16,2 3-16,-6-4 0,-5-3 0,0-4 15,2-1-15,-1 4 0,1 4 16,7-8-16,6-2 16,3 6-16,2 6 0,-18-5 15,-11-1-15,-4 3 0,-2-1 16,-2-3-16,0-3 0,-4 5 16,-2 2-16,-11 1 0,-6 3 0,-7-4 15,-4 1-15,-4-8 0,-2-2 16,0 1-16,0 3 0,0 0 15</inkml:trace>
  <inkml:trace contextRef="#ctx0" brushRef="#br0" timeOffset="830.9376">22322 2300 0,'0'0'16,"0"0"-16,0 0 0,0 0 15,0 0-15,0 0 16,0 0-16,0 0 16,-17 20-16,17-20 0,0 0 0,-22 17 15,22-17-15,-18 13 0,9-7 0,1 1 16,-2 0 0,-1 0-16,-1-2 0,-2 3 15,1-1-15,-1-1 0,-1 2 0,2 0 16,0 0-16,1 0 0,0 1 15,2 0-15,1 1 0,0-3 16,1 0-16,2 0 0,0 1 16,3-2-16,1 1 0,3 0 15,2-3-15,2 1 0,0-1 0,3-1 16,2 0-16,2-1 16,2 0-1,7-2-15,7-1 0,-1 0 16,1 0-16,3 0 0,-5-2 0,0 2 15,-1-1-15,4 1 16,-5 1-16,-7-2 0,-1 0 0,-3-1 16,-2 2-16,-2-1 15,-2-2-15,-4 1 16,-3 1-16,-1-1 0,-1-2 0,-4 0 16,-3-2-16,2 0 0,-1 2 15,-3-4-15,0-2 0,1 0 16,1 1-16,0-2 0,-1 0 15,3-1-15,-1-1 0,1 2 0,2-1 16,0 2-16,2 1 0,0 2 16,1 0-16,-1 1 0,2 2 15,1 5-15,-3-2 0,1 2 16,-1-1-16,3 1 0</inkml:trace>
  <inkml:trace contextRef="#ctx0" brushRef="#br0" timeOffset="2814.419">25973 2273 0,'0'0'0,"0"0"0,0 0 0,0 0 16,0 0-16,0 0 0,0 0 15,0 0-15,0 0 0,0 0 16,0 0-16,0 0 0,0 0 0,0 0 15,0 0-15,0 0 0,0 0 16,0 0-16,0 0 16,-21 18-16,21-18 0,0 0 15,-25 20-15,25-20 0,-27 20 16,14-11-16,0-1 0,-1 0 16,0 0-16,1 0 0,1 0 0,1 0 15,1 0 1,1-1-16,1-1 0,3 2 0,0-1 15,2-1-15,0 1 0,3 0 16,2-2-16,2 1 0,3-2 0,2 1 16,3-1-16,1-1 0,0 0 15,3-1-15,1-1 16,7 2-16,-1-2 0,1 0 16,0-1-16,-1 2 0,-1-1 0,0-1 15,1-1-15,-3-1 0,-1 1 16,-1 1-16,-2-1 15,-2-1-15,-3 1 0,-1 0 0,-2-1 16,-1-1-16,-1 2 0,-3 0 16,-3-2-16,-1 1 0,-1 0 15,-3-2-15,0-1 16,-1 1-16,1 1 0,-2-2 0,-1 0 16,2-1-16,0 0 0,0-1 15,-1-2-15,0 0 0,1 1 16,-1-1-16,-1 1 15,-2 1-15,-2-1 0,1 0 16,0 3-16,0 0 0,0 2 16,1 0-16,3 0 0,-1 1 15</inkml:trace>
  <inkml:trace contextRef="#ctx0" brushRef="#br0" timeOffset="29347.9672">27677 2432 0,'0'0'0,"0"0"0,0 0 16,0 0-16,0 0 0,12-20 15,-12 20-15,0 0 0,22-11 16,-22 11-16,0 0 0,30-3 15,-15 3-15,-2-1 0,0 0 0,4 1 16,2 0-16,2 1 16,1 2-16,4-2 0,2 0 15,11-1-15,1 1 0,6-1 16,6 2-16,13 0 0,0-1 16,14-1-16,1-2 0,-2 3 15,-1 2-15,16 0 0,-1-2 16,10-1-16,-6 0 0,9-1 15,-2 1-15,21 1 0,-13 3 0,0-3 16,1 0-16,-4 0 0,-3 1 0,3 2 16,4 4-1,0-6-15,2-2 0,-4-1 16,0 0-16,-8 1 0,-7 1 0,5 3 16,5 3-16,-9 1 0,-7 1 15,0-7-15,-1-4 0,-4 1 16,-3 0-16,-3 5 0,-1 4 15,-13-6-15,-10-4 16,4-5-16,4-2 0,-20 5 16,-14 4-16,-17 2 0,-11 1 15,-3-3-15,1-1 16,-11 3-16,-6 2 0,6-2 16,4 0-16,4-1 0</inkml:trace>
  <inkml:trace contextRef="#ctx0" brushRef="#br0" timeOffset="31947.9347">1990 3225 0,'0'0'0,"0"0"16,0 0-16,0 0 0,0 0 0,0 0 15,0 0-15,0 0 0,0 0 16,0 0-16,0 0 0,0 0 16,0 0-16,21-14 0,-21 14 15,0 0-15,28-1 0,-28 1 16,26 0-16,-13-1 0,1-1 0,3 2 16,2 2-16,-1-2 0,1 0 15,3-2-15,-1 1 0,6 2 31,-2 3-31,15-1 0,4-3 16,-1 1-16,1 1 0,-6 0 0,1 0 0,8 2 16,0 3-16,3-2 15,3-1 1,8-3-16,6 0 0,12 0 16,-7 0-16,-1-2 0,-3 0 15,10-1-15,-1-1 0,-4 0 16,0 1-16,-7-1 15,-3-1-15,11 6 0,4 4 16,-13-5-16,-10-4 0,24-2 16,-12 0-16,-4 4 0,-4 3 0,-2-2 15,0 0-15,-2 4 0,0 2 16,-4-4-16,-4-3 0,1-2 16,-1-3-1,-3 6-15,17 2 0,30 1 16,-6-2-16,-24-4 0,-17-1 15,3 3-15,2 0 0,-6 2 16,-8 1-16,6 0 0,3-2 16,-5 1-16,-1 2 0,2-2 0,-3 1 15,-1 1-15,-4-2 0,-9-2 16,4-2-16,-3 2 0,-1 1 16,0 0-16,0 2 0,1-2 15,4 2 1,-6-4-16,1 1 0,-4 1 15,-4 0 1,-6 1-16,-2 2 16,-3-2-16,-2 2 0,-4-1 0,-5 0 15,-1 2-15,-3-1 0,1 1 16,2-1-16,1-1 0</inkml:trace>
  <inkml:trace contextRef="#ctx0" brushRef="#br0" timeOffset="32998.0494">3028 3416 0,'0'0'0,"0"0"16,0 0-16,0 0 15,22 9-15,-22-9 0,0 0 0,19 18 16,-16-13-16,2-1 0</inkml:trace>
  <inkml:trace contextRef="#ctx0" brushRef="#br0" timeOffset="33315.014">2646 3716 0,'0'0'0,"0"0"0,0 0 0,0 0 15,23-9-15,-23 9 0,40-14 16,-15 6-16,0 3 0,4-4 0,3 0 15,6-1-15,0 0 0,-3 6 16,-3 4 0,-7 6-16,-10 5 15,-5 2-15,-8 4 0,-4 2 0,-8 4 16,-3 5-16,-2-1 0,6 1 16,-1-1-16,1-6 0,2-6 0,4-2 15,0-1-15,6-1 16,6-5-16,8-6 0,10-5 15,1-3-15,4-2 0,6-5 16,4-3-16,0 0 16,-1-2-16,-2 4 0,-10 1 0,-6 4 15</inkml:trace>
  <inkml:trace contextRef="#ctx0" brushRef="#br0" timeOffset="33514.7479">3386 3465 0,'0'0'0,"0"0"16,0 0-16,26-11 0,-26 11 16,36-12-16,-9 3 15,4 1-15,0 0 0,8 0 0,1 1 16,-3 0-16,0 0 0,3 0 16,-5 1-16,-6 2 0,-6 3 15,-6 1-15,-3 3 0,-6 0 16,-2 2-16,-2-1 0,0-2 15,-2 0-15</inkml:trace>
  <inkml:trace contextRef="#ctx0" brushRef="#br0" timeOffset="33831.1332">3623 3502 0,'0'0'0,"0"0"16,0 0-16,0 0 0,0 0 0,-7 25 15,7-25-15,-9 30 16,6-14-16,0 4 15,0 8-15,2-1 0,1 1 16,0-4-16,0-1 0,1 2 0,2-4 16,-1-2-16,0-5 0,-1-2 15,0-3-15,-1-2 16,-1-1-16,1-6 0,-3-5 0,1-1 16,-1-4-1,3-2-15,3-1 0,-2 1 0,2-2 16,5 0-16,2 2 0,2-2 15,2 2-15,0 2 0,2 4 16,0-1-16,3 0 0,-2-1 16,-2 2-16,1 2 0,-4 2 15,-2 2-15,-4 3 0,0-1 16,0 1-16,-2-1 0</inkml:trace>
  <inkml:trace contextRef="#ctx0" brushRef="#br0" timeOffset="34033.2473">3478 3643 0,'0'0'0,"0"0"16,0 0-16,0 0 0,-14 24 0,14-24 16,-6 27-16,3-9 15,0 3-15,-3-1 0,2 0 0,1 0 16,0 1-1,0-1-15,-3-2 0,2 1 16,1-2-16,-2-3 0</inkml:trace>
  <inkml:trace contextRef="#ctx0" brushRef="#br0" timeOffset="34197.6931">3296 3939 0,'0'0'0,"0"0"16,0 0-16,0 0 16,0 0-16,0 0 0,0 0 0,0 0 15,29-4-15,-29 4 0,29-2 16,-29 2-16,38-3 0,-16-1 15,1 1-15,4 0 0,2-1 16,7-1-16,4-1 0,-6-2 16,-2-1-16,-4 3 0,-6 0 15,-2 0-15</inkml:trace>
  <inkml:trace contextRef="#ctx0" brushRef="#br0" timeOffset="34398.3281">4113 3460 0,'0'0'0,"0"0"0,0 0 16,0 0-16,0 0 0,0 0 0,6 32 15,-6-32-15,-6 30 0,3-11 16,-1 2-16,-1 1 0,1-1 16,0 4-16,1 1 0,0 6 0,1-2 15,0-5-15,4-4 16,-2-3-16,0 0 0,-2-5 15,2-2-15,-2-4 0,1 0 0,1 0 16</inkml:trace>
  <inkml:trace contextRef="#ctx0" brushRef="#br0" timeOffset="34647.9737">4087 3471 0,'0'0'0,"0"0"0,0 0 16,28-14-16,-14 11 0,1 1 0,1 0 15,0 2-15,4 3 0,6 0 16,0 3-16,-4-1 0,-5-1 0,1 2 16,-3 4-16,-1 1 0,-4 2 15,0 1-15,-2 3 16,1-1-16,-1-1 0,-3 2 16,-1 3-16,-2 0 15,-2-2-15,-2 1 0,0-1 16,-3 1-16,-4-2 0,-1 0 15,0 0-15,-2-2 0,4-1 0,0-3 16</inkml:trace>
  <inkml:trace contextRef="#ctx0" brushRef="#br0" timeOffset="34798.1418">4142 3660 0,'0'0'0,"0"0"15,0 0-15,0 0 0,22-18 0,-22 18 16,21-8-16,-9 6 0,2 1 15,2 0-15,1 1 0,0 0 16,-4 0-16,-1 0 0,0 0 16,-4 0-16</inkml:trace>
  <inkml:trace contextRef="#ctx0" brushRef="#br0" timeOffset="34947.6454">4175 3812 0,'0'0'0,"0"0"0,0 0 0,0 0 15,0 0-15,0 0 0,30-5 16,-30 5-16,31-7 0,-31 7 16,35-9-16,-17 3 0,-1-1 15,-1 0-15,-3 2 0,-2 0 16</inkml:trace>
  <inkml:trace contextRef="#ctx0" brushRef="#br0" timeOffset="35200.1436">4606 3435 0,'0'0'0,"0"0"0,0 0 0,0 0 15,0 0-15,0 0 0,0 0 16,0 0-16,15 27 0,-15-27 16,-2 33-16,0-12 0,0 1 0,-1 3 15,-1 3-15,-1 1 16,-1 0-16,0 10 0,1 0 15,-1-6-15,0-3 16,-1-5-16,1-3 0,-6-4 16,-2-2-16,0-5 0,0-4 0,-2-4 15,2-3-15,3 0 0,-1 0 16,3 0-16</inkml:trace>
  <inkml:trace contextRef="#ctx0" brushRef="#br0" timeOffset="35531.1557">4583 3433 0,'0'0'0,"0"0"16,22-9-16,-22 9 16,26-10-16,-5 4 0,2 1 15,2 1-15,-3 1 0,6 1 16,-2 2-16,-1 0 0,-3 2 16,1 5-16,2 3 0,-3 1 15,-6 0-15,-1 4 0,-2 2 16,-2 5-16,1 2 0,0 5 15,-2-2-15,-1 2 16,-5 3-16,2 0 0,-1 2 0,0 4 16,-2-3-16,-1-4 0,-1-3 15,0-2-15,-1-2 0,-1-6 0,0-4 16,-2-4-16,-3-4 16,-1 0-16,-2-3 0,-6 0 15,1 0-15,-4-2 0,2-1 0,-1-3 16,-1-1-16,-1-1 0,0-4 15,4 1-15,3 2 0,2 2 16</inkml:trace>
  <inkml:trace contextRef="#ctx0" brushRef="#br0" timeOffset="35681.6604">4694 3606 0,'0'0'15,"0"0"-15,0 0 0,0 0 16,0 0-16,0 0 0,0 0 15,34 0-15,-34 0 0,30 0 0,-30 0 16,33 1-16,-16 1 0,-4 1 16,-2-2-16,-1 0 0,-3 0 0,0 0 15</inkml:trace>
  <inkml:trace contextRef="#ctx0" brushRef="#br0" timeOffset="35831.1431">4623 3792 0,'0'0'0,"0"0"0,0 0 16,23-7-16,-23 7 0,32-4 0,-9 0 16,1 0-16,3 0 0,1 3 15,4 1-15,5 0 0,-9 0 0,-4 0 16</inkml:trace>
  <inkml:trace contextRef="#ctx0" brushRef="#br0" timeOffset="36464.2468">6027 3249 0,'0'0'0,"0"0"16,0 0-16,0 0 0,0 0 16,0 0-16,0 0 0,0 0 15,0 0-15,0 0 0,0 0 16,-14 15-16,14-15 0,-17 26 16,4-8-16,-4 2 0,2 2 0,0 5 15,-1 5-15,-3 8 0,3-2 16,-2 7-16,7 1 15,2-9-15,3-6 0,4-2 0,4-2 16,2-5-16,5-3 16,6-6-16,7-5 0,1-4 15,0-4-15,-2-2 0,-6-4 16,-2 1-16,-1 1 16,-4 2-16</inkml:trace>
  <inkml:trace contextRef="#ctx0" brushRef="#br0" timeOffset="36648.165">5699 3480 0,'0'0'0,"0"0"0,0 0 16,0 0-16,0 0 0,0 0 16,27-9-16,-27 9 15,39-6-15,-14 3 0,5 1 16,4 1-16,3 1 0,5-2 0,-5 0 15,-5 0-15,-7-1 16,-3 2-16</inkml:trace>
  <inkml:trace contextRef="#ctx0" brushRef="#br0" timeOffset="37048.1204">6014 3668 0,'0'0'0,"0"0"0,0 0 15,0 0-15,29 0 0,-29 0 16,35-2-16,-13 0 0,1-3 16,5 1-16,-1-2 0,1 2 15,-1 0-15,9-6 0,-2-1 16,-3 0-16,-5-1 0,2-3 16,-6 1-16,-4 1 0,-5 1 0,-7 1 15,-5 1-15,-3 1 16,-2 2-16,-5 1 0,-4 1 15,-1 2-15,-2 2 0,-2-1 16,-1 1-16,0 0 0,0 1 0,-7 3 16,2 5-1,4 7-15,2 7 0,4-4 0,2-4 16,3 1-16,5 2 0,0-1 16,3 0-16,6 1 0,6-1 15,3-2-15,5 0 0,5-4 16,6-1-16,3-3 0,1-1 0,7-3 15,4 1 1,2 3-16,-1 3 0,-2 0 0,-10-3 0,-7-1 16</inkml:trace>
  <inkml:trace contextRef="#ctx0" brushRef="#br0" timeOffset="37333.448">7057 3385 0,'0'0'0,"0"0"0,0 0 16,-22-7-16,22 7 15,-38 3-15,10 3 0,-4 1 16,-3 2-16,3 0 0,3 0 0,-7 5 16,6 1-16,-1 3 0,5-1 15,10 1-15,6 0 16,5-1-16,3-2 0,11-4 0,4-1 16,3 0-16,-1-2 0,2 2 15,0-2-15,-1 0 0,-3-1 16,-2 0-16,-2 2 0,-4-2 15,-5 0-15,-3 2 0,-2 3 16,-5-1-16,-4-2 0,-1 2 16,-6-1-16,1-2 15,-2-1-15,3-1 0,6-2 0,-2 2 16,3-2 0,2 0-16</inkml:trace>
  <inkml:trace contextRef="#ctx0" brushRef="#br0" timeOffset="37581.0353">7364 3220 0,'0'0'0,"0"0"15,0 0-15,0 0 0,0 0 16,-21 31-16,21-31 0,-32 30 16,13-9-16,-2 6 0,0 4 15,-1 8-15,3-2 0,1 5 16,6-3-16,3-6 0,4-4 0,3-2 15,5-3-15,7-5 16,5-4-16,3-3 0,-2-4 16,1-1-16,-2-3 15,-1-4-15,-2-2 0,-2 1 0,-3-2 16,0 2-16</inkml:trace>
  <inkml:trace contextRef="#ctx0" brushRef="#br0" timeOffset="37766.3795">7010 3556 0,'0'0'0,"0"0"16,0 0-16,0 0 0,0 0 0,38-11 15,-38 11-15,41-7 16,-18 1-16,4 3 0,4-2 0,8 1 16,0 1-16,0-1 15,3 1-15,-3-1 0,0 1 0,7-2 16,-6-2-16,-8 3 0,-5-1 15,-5 1-15</inkml:trace>
  <inkml:trace contextRef="#ctx0" brushRef="#br0" timeOffset="37947.653">7725 3484 0,'0'0'0,"0"0"0,0 0 15,-14 21-15,14-21 16,-15 24-16,15-24 0,-13 30 15,6-10-15,1-1 0,0 0 0,3 0 16,0-1-16,-2 1 0,3-4 16,1-5-16,1-7 15,0 0-15,0-1 0,0-2 0</inkml:trace>
  <inkml:trace contextRef="#ctx0" brushRef="#br0" timeOffset="38097.6545">7748 3219 0,'0'0'0,"0"0"0,0 0 15,27 1-15,-27-1 16,30 7-16,-30-7 0,33 10 0,-19-6 16,-2-1-16</inkml:trace>
  <inkml:trace contextRef="#ctx0" brushRef="#br0" timeOffset="38714.8808">8103 3420 0,'0'0'0,"0"0"15,0 0-15,0 0 0,0 0 0,-4 30 16,4-30-16,-10 33 16,5-15-16,-5 1 0,-1 1 0,-1 1 15,-1 0-15,-4 7 16,2 0-16,2-4 0,1-6 15,1-3-15,2-1 0,1-3 16,3-4-16,1-4 16,2-5-16,2-4 0,2-4 15,2-1-15,0-1 0,5-1 16,3-3-16,2-2 0,2-3 0,1 2 16,2-3-16,-1 4 0,-2 2 15,2-2-15,-3 2 0,0 5 16,0 5-16,-1 3 0,0 3 15,-2 2-15,-1 2 0,-3 2 16,-2 4-16,0 1 16,-1 2-16,1 4 0,-1 4 15,0 1-15,-2 0 0,-1-3 16,0-1-16,-1 1 0,-1-3 16,2-3-16,-1 0 0,0-4 15,-1-5-15,0 0 0,-1 0 0,1-4 16,-3-1-16,3-3 0,3-2 15,0-6-15,4-5 16,-1 1-16,4-2 0,6-5 16,2 0-16,1 1 0,-1 1 0,4 0 15,0 4-15,0 2 16,0 3-16,0 3 0,0 3 16,-3 4-16,-3 1 0,-1 4 15,-3 4-15,-3 2 0,-3 2 0,-1 3 16,-3-1-16,-1 4 0,-1 2 15,-1-1-15,-1 2 16,-3 3 0,0-2-16,4-6 15,2-4-15,2-2 0,2-1 0,0-1 16,-1-1-16,0-1 16</inkml:trace>
  <inkml:trace contextRef="#ctx0" brushRef="#br0" timeOffset="39065.0773">8882 3398 0,'0'0'16,"0"0"-16,0 0 15,0 0-15,-31 28 16,31-28-16,-26 30 0,14-10 16,0 4-16,3-1 0,-1 0 0,2 4 15,4-3-15,4-4 0,0-1 0,4-5 16,7-2-16,6-6 15,4-2-15,3-4 0,3-4 16,-3 0-16,-2-3 0,3 0 16,0 0-16,-4-6 0,-5-4 0,-3-3 15,-3 0-15,-4-2 16,-4 1-16,-6 1 0,-6 0 16,-1 2-16,-2 2 0,-2 3 0,-3 3 15,-3 2-15,-3 2 0,0 4 16,-1 4-16,3 2 0,2 3 15,3-1-15,4 2 0,4 1 16,0 2-16,7 2 0,4 1 16,7-3-16,2-2 0,-1-3 15,-2-1-15,-2 0 0</inkml:trace>
  <inkml:trace contextRef="#ctx0" brushRef="#br0" timeOffset="39481.683">9282 3402 0,'0'0'0,"0"0"15,0 0-15,-16 26 0,7-6 16,0-1-16,0 1 0,-1 0 16,0 3-16,-2 5 0,2-2 15,1-3-15,1-2 0,2-3 0,0-2 16,3-6-16,2-2 15,2-4-15,1-1 0,2-6 16,2-3-16,0-4 16,2-3-16,0-3 0,0-2 0,0-1 15,3-3-15,4 0 0,-2-3 16,7-2-16,0 2 0,-2 4 16,1 3-16,-1 3 0,-2 4 0,2 3 15,2 4-15,-3 3 16,0 2-16,-3 5 0,-2 6 15,-2 1-15,-2 0 0,-2 5 16,-2 5-16,-1 0 0,0 2 0,-5-2 16,-1 1-16,-1-4 0,-2 0 15,2-1-15,-4 1 0,3-5 16,0 0-16,4-4 0,1-2 16,3-4-16,2-1 0,-2-2 15,0 1-15,0-2 0</inkml:trace>
  <inkml:trace contextRef="#ctx0" brushRef="#br0" timeOffset="39948.1018">9744 3397 0,'0'0'0,"0"0"15,0 0-15,-16 27 0,16-27 16,-18 33-16,10-13 0,0 1 15,2-1-15,1 4 0,2-2 0,4-2 16,4-4-16,5-1 16,3-4-16,5-6 0,5-5 15,-1-1-15,-1-2 0,6-4 16,-1-1-16,0-5 0,1-1 0,-3-3 16,-1-1-16,-3-4 0,-1-4 15,-1 2-15,-2 1 0,-2 3 16,0 4-16,-2 0 0,-2 4 15,-5 6-15,0 1 0,-3 5 16,-1 5-16,-2 1 0,-4 3 0,0 7 16,-2 6-16,-2 5 15,0 6-15,-4 2 0,-1 5 16,0-4-16,1 0 0,-2 3 16,2-3-16,0-6 0,1-3 0,2-6 15,2-2-15,1-5 0,2-4 16,-1-1-16,0-1 0,-1-4 15,-1-2-15,-4-1 0,-4-1 16,-3 0-16,-2-1 0,5 0 16,2 1-16,3-1 15</inkml:trace>
  <inkml:trace contextRef="#ctx0" brushRef="#br0" timeOffset="40482.2901">6177 4057 0,'0'0'16,"0"0"-16,25 1 0,-25-1 0,35 1 16,-13 0-16,3 3 0,15 0 15,5 2-15,7-2 0,4-1 16,19 0-16,3-3 16,5-2-16,3 1 0,17 0 15,14 0-15,-10-1 0,-5-1 0,51-5 16,16-2-16,-23 4 0,-16 4 15,-3 4-15,-3 5 0,-8-6 16,-3-1-16,11-1 16,9-1-16,-26 0 0,-16 1 0,5 2 15,3 2-15,4 0 0,3 1 16,0-2-16,-1-1 0,-14-1 16,-12 0-16,-25-1 0,-16 1 15,-13 0-15</inkml:trace>
  <inkml:trace contextRef="#ctx0" brushRef="#br0" timeOffset="46348.109">3418 2353 0,'0'0'0,"0"0"0,0 0 15,-22-5-15,22 5 0,-31-4 0,13 1 16,-4 0-16,-2 0 0,-8 0 16,-2 1-16,-1 0 0,0 1 15,-3 0-15,-3-2 0,-10 1 16,0-2-16,-2 2 0,-2 2 15,-6 4-15,3 3 0,-1 1 16,-3 1-16,-6 3 0,4 1 0,-1 1 16,3 4-16,0 2 0,5 2 15,-10 7-15,-3 3 16,12-4-16,7-4 0,-1 11 16,-2 9-16,-9-1 15,2-4-15,18-5 0,5 1 16,-15 14-16,8-4 0,16-3 15,11-3-15,3-8 0,5-8 0,6 1 16,2-2-16,5-8 16,6 3-16,1 0 0,3 4 0,5-2 15,4 0-15,0-5 16,1-3 0,18 4-16,12 4 0,1-3 15,-3-3-15,0-1 0,-1 0 16,6-6-16,6-4 0,-1 1 0,-7 2 15,9-5-15,1-4 0,-10 2 16,0 1-16,27 0 0,-7 3 16,-5-2-16,-3 0 0,0 2 0,0 1 15,-3-5-15,-2-2 16,9 3-16,9-1 0,-15 1 16,-9 1-16,7-5 0,4-3 0,-1 4 15,-3 4-15,3-1 16,1 1-16,-3-5 0,-2-4 0,2 2 15,1 1-15,18-1 16,12-2-16,-15 3 0,-10 4 16,-3-3-16,-2 0 0,-1 0 15,-3 0-15,4 4 0,3 3 16,-8-7-16,-6-4 0,7-2 0,4 2 16,-8 0-16,-5 2 15,-1 2-15,1 1 0,-3 1 0,-3-2 16,4 0-16,0-1 15,-3 0-15,-2 1 0,-6-3 0,-6 1 16,1-3-16,1 1 0,-1-3 16,-1-1-16,-6 0 0,-1 2 15,-3-2-15,-1-3 0,-10 5 16,0-2-16,-2-4 0,-1-3 16,-1 0-16,-1 0 0,-2-8 15,-1-7-15,-3 9 0,-3 1 0,-1-3 16,-5-1-1,-8-12-15,-9-6 16,3 7-16,3 5 0,-13-3 16,-7-2-16,-1 5 0,-3 0 0,-12-4 15,-1 1-15,-3 6 0,-1 3 16,-33-11-16,0 4 0,3 6 16,3 6-16,-28 4 15,-17 6-15,22 4 0,17 5 0,-7 5 16,-7 5-16,-14 0 0,-8 1 15,-12 9-15,-8 4 0,9 9 16,5 5-16,-17 10 0,-11 8 16,11-1-16,9-2 0,-3 13 15,-1 8-15,18-6 0,13-5 16,37-18-16,26-12 0,16-8 16</inkml:trace>
  <inkml:trace contextRef="#ctx0" brushRef="#br0" timeOffset="47700.5049">6965 3080 0,'0'0'0,"0"0"0,-23-9 15,11 6-15,-2 1 0,-3-1 16,-5 0-16,-8-1 0,-3 0 16,-5 0-16,-6-4 0,3 3 15,1 3-15,-11-1 0,0 1 16,0-1-16,5 3 0,-11 0 16,0 0-16,2 3 0,-2 1 0,-7 4 15,2 2-15,5 2 0,3 0 0,-2 3 16,1-1-1,6 6-15,5 1 0,-7 6 0,1 5 16,8-1-16,7-1 0,3 1 16,1-2-16,1 3 0,0-1 0,5 3 15,7 1-15,3 2 0,4 1 16,4-1-16,0-3 0,4-2 16,1-4-16,7 3 0,5 0 15,2-2-15,4-3 0,3 3 16,3 1-16,0-8 0,4-2 15,6-2-15,6 2 0,3-1 16,1-3-16,11 0 0,3-2 16,1 0-16,4 0 0,5-2 15,4-3-15,2 1 0,3-1 16,42 3-16,-5-4 0,-11-2 0,-7-3 16,2 1-16,1-1 0,-3 2 15,1 0-15,2-2 0,4 0 16,2-1-16,3 1 0,5-2 15,4-3-15,-18 4 0,-11 2 0,13-2 16,9 0-16,0-1 16,-1-2-16,2 1 0,2-1 15,-8 0-15,-2 1 0,3-3 0,4-4 16,5 0-16,3 0 16,5-6-16,5-2 0,-4-1 15,-2-1-15,-31 5 0,-19 4 16,6-6-16,6-3 15,-16 1-15,-10 1 0,-1-2 16,-1 0-16,-11 1 0,-7 0 0,-1-11 16,-2-8-16,-7 0 15,-5 1-15,-7 0 0,-5 1 0,-4 4 16,-4 4-16,-6-17 0,-2-9 16,-5 9-16,-2 9 0,-9-8 15,-7-3-15,1 7 0,-1 5 16,-14-7-16,-9-6 0,8 8 15,4 5-15,-14-5 0,-11-3 16,-6 10-16,-3 6 0,-8 3 0,-5 0 16,-2-3-16,-1-2 0,-20 3 15,-14 1-15,5 4 0,3 4 16,-7 4-16,-5 5 0,0-4 16,-1-1-16,-6 1 0,-4 0 15,6 11-15,5 5 0,-15 2 16,-7 0-16,11 0 0,12 0 0,-12 3 15,-9 3-15,22 2 16,14 1-16,-23 11 0,-15 8 16,19-9-16,16-4 15,37-9-15,24-3 0,17-5 16</inkml:trace>
  <inkml:trace contextRef="#ctx0" brushRef="#br0" timeOffset="49379.3763">10596 3242 0,'0'0'0,"0"0"0,0 0 15,0 0-15,23-3 0,-23 3 16,20 3-16,-20-3 0,26 8 16,-10-1-16,1 2 0,0-1 15,-2-1-15,0 3 0,-2 2 0,1 1 16,-2-2-16,-2-3 0</inkml:trace>
  <inkml:trace contextRef="#ctx0" brushRef="#br0" timeOffset="49664.9743">10458 3605 0,'0'0'0,"0"0"15,0 0-15,29-7 16,-29 7-16,34-9 0,-10 6 15,1 1-15,2-2 0,7 2 0,1-2 16,-3 4-16,-3 1 0,-5 4 16,-4 1-16,-2 1 0,-7 3 15,-10 2-15,-6 3 0,-5 1 16,-3 3-16,-4 5 16,-3 1-16,0 1 0,0 1 0,2-2 15,2 0-15,4-4 0,3-2 16,6 0-16,5-3 0,3-6 15,3-2-15,4-5 0,4-1 0,5-2 16,3-1-16,-4 0 0,-4 1 16,-3-1-16</inkml:trace>
  <inkml:trace contextRef="#ctx0" brushRef="#br0" timeOffset="49867.6567">11052 3417 0,'0'0'0,"0"0"0,0 0 16,28-11-16,-13 8 0,5-2 15,4-1-15,2 1 0,0 0 0,10-1 16,3 1 0,0 3-16,-1 0 15,-6 1-15,-4 0 0,-1 0 16,-5 1-16,-3 0 0</inkml:trace>
  <inkml:trace contextRef="#ctx0" brushRef="#br0" timeOffset="50081.5159">11277 3483 0,'0'0'16,"0"0"-16,0 0 0,0 0 0,0 0 15,0 26-15,0-26 16,0 29-16,0-29 0,-1 38 0,-1-16 15,1 0-15,1 2 0,0 2 16,0-1-16,-1 4 0,-1-3 0,0-2 16,0-2-16,2-3 0,1-3 15,-1-1-15,0-4 16,0-1-16</inkml:trace>
  <inkml:trace contextRef="#ctx0" brushRef="#br0" timeOffset="50232.8554">11373 3643 0,'0'0'0,"0"0"0,20-5 16,-7 2-16,1-1 0,5 0 0,1 3 15,0-1-15,0 1 16,-2-1-16,1 2 0,-3 0 16,-3 0-16,-2-1 0,-1 1 15,-3 0-15</inkml:trace>
  <inkml:trace contextRef="#ctx0" brushRef="#br0" timeOffset="50447.8966">11082 3642 0,'0'0'0,"0"0"16,0 0-16,0 0 0,0 0 15,0 0-15,0 0 0,3 26 16,-3-26-16,2 25 0,-2-25 15,4 32-15,-4-13 0,1 1 16,0 2-16,0-1 16,0-2-16,-1 0 0,0-1 0,-1 1 15,0-3-15,0-3 0,0-2 0,0-1 16</inkml:trace>
  <inkml:trace contextRef="#ctx0" brushRef="#br0" timeOffset="50898.2937">11016 3967 0,'0'0'0,"0"0"15,0 0-15,0 0 0,0 0 16,0 0-16,0 0 0,0 0 15,0 0-15,0 0 16,0 0-16,0 0 0,23-7 0,-23 7 16,35 0-16,-12 0 15,4 0-15,-1-1 0,1-2 16,10 0-16,4 1 16,-2 0-16,-3-2 0,8 0 0,-2 1 15,-2-2-15,-3 2 0,-3-3 16,-3 2-16,-4 1 0,-3 2 15,-3 0-15,-4 1 0,-2 0 16,-3 0-16,-2 0 16,-1-1-16,-4 1 0,0 0 15,-2 0-15,0-1 0,-1 1 16,1 0-16,-3 0 0,3 0 0,-3 0 16,2 0-16,-2 0 0,2 0 15,-2 0-15,3 0 0,-3 0 16,0 0-16,0-2 0,0 2 15,0 0-15,0 0 0,0 0 16,0 0-16,0 0 0,0-2 16,0 2-16,0 0 0,0 0 15,0 0-15,0 0 0,0 0 16,0 0-16,0 0 0,0 0 16,0 0-16,0-4 0,0 4 15,0 0-15,0 0 0,0 0 0,-8 1 16,8-1-16,-10 0 0,10 0 15,-9 0-15,9 0 0</inkml:trace>
  <inkml:trace contextRef="#ctx0" brushRef="#br0" timeOffset="51147.7101">12086 3209 0,'0'0'15,"0"0"-15,0 0 0,0 0 0,0 0 16,28 19-16,-28-19 0,15 20 16,-15-20-16,17 18 15,-7-9-15,0 1 0,-2-1 0,1 0 16,-1-1-16,-3 0 0,0 1 15,-2-2-15,1-2 16,-1 1-16</inkml:trace>
  <inkml:trace contextRef="#ctx0" brushRef="#br0" timeOffset="51371.4154">11819 3421 0,'0'0'0,"0"0"15,0 0-15,35-5 0,-11 3 16,1 0-16,2 0 0,0 0 0,3 0 16,6-1-16,1-1 0,6 0 15,-1 1-15,-7 2 0,-4-1 16,-6 2-16,-3-1 0,-4 2 16,-5 1-16,-7-1 0,-6-1 15,-3 4-15,3-4 0,-1 2 16</inkml:trace>
  <inkml:trace contextRef="#ctx0" brushRef="#br0" timeOffset="51565.1113">11833 3575 0,'0'0'0,"0"0"16,0 0-16,20-5 0,-20 5 0,33-3 16,-10-1-16,2 2 0,3 0 15,1 0-15,3-3 0,9-1 16,0 1-16,5-1 0,-2 2 15,-4 1-15,-2 0 0,-8 0 16,-4 1-16,-5 1 0,-6 2 0,-7 1 16,-6 0-16,-1 1 0,-1-3 15,2 3-15</inkml:trace>
  <inkml:trace contextRef="#ctx0" brushRef="#br0" timeOffset="51776.016">11754 3743 0,'0'0'0,"0"0"16,0 0 0,32-9-16,-2 3 0,4 0 15,4 0-15,0 0 0,2 0 16,13 0-16,1-1 0,8-1 16,-4 1-16,4-1 0,-8 2 15,-8 0-15,-6 2 0,-6 2 16,-4 2-16,-8 0 0,-8-1 0,-7 2 15,-7 2-15,0-3 0,0 2 16,0-2-16</inkml:trace>
  <inkml:trace contextRef="#ctx0" brushRef="#br0" timeOffset="52014.9736">12036 3825 0,'0'0'0,"0"0"0,0 0 16,0 0-16,-7 24 0,7-24 0,-6 21 16,6-21-16,-4 26 0,3-10 15,1 0 1,0-1-16,1-2 0,1-1 0,0 0 16,1-2-16,-1 0 0,0-3 0,0-1 15,0 0-15,1-1 0,-3 0 16,-1-3-16,1 1 0,0-3 0,0 3 15</inkml:trace>
  <inkml:trace contextRef="#ctx0" brushRef="#br0" timeOffset="52314.3586">11986 3906 0,'0'0'0,"0"0"16,0 0-16,0 0 0,0 0 16,29-17-16,-29 17 0,34-7 15,-13 3-15,3 2 16,2 0-16,5-1 15,3 1-15,6 0 0,-5 2 0,-3 1 16,-3 4 0,-6-1-16,-3 1 0,-7 4 0,-5-1 15,-6 2-15,-5-1 0,-6 1 16,-4 1-16,-4 0 0,-3 0 0,-6 1 16,-2 2-16,4-5 0,4 0 15,5-1-15,3 0 0,2-2 16,2-3-16,6-2 0,5-1 15,5 0-15,4-1 0,5-1 16,5-1-16,0 1 0,-1-1 0,8 1 16,3 0-1,-3-1-15,-4 1 0,-4 0 0,-4 1 0,-3 0 16</inkml:trace>
  <inkml:trace contextRef="#ctx0" brushRef="#br0" timeOffset="106781.4951">2331 6079 0,'0'0'0,"0"0"0,0 0 16,0 0-16,0 0 0,0 0 15,0 0-15,24-11 0,-24 11 0,0 0 16,28-4-16,-28 4 0,26-1 15,-7 1-15,4-1 0,1-1 16,-1 0-16,6 1 0,5 0 16,8-1-16,1 0 0,12-1 15,11 0 1,13 0-16,0 3 0,-6 0 0,-5 2 16,11-1-16,1 2 0,1-1 15,-8 0-15,3 9 0,-6 6 16,-22-5-16,-12-3 0,-10-3 15</inkml:trace>
  <inkml:trace contextRef="#ctx0" brushRef="#br0" timeOffset="115149.0527">9177 5957 0,'0'0'16,"0"0"-16,0 0 15,0 0-15,0 0 0,0 0 0,0 0 16,0 0-16,0 0 0,23 8 16,-23-8-16,19 10 0,-19-10 0,25 12 15,-25-12-15,34 18 16,-15-10-16,3 0 0,5-1 0,0 0 16,3-2-16,13 1 15,3-1-15,5-2 16,3-1-16,8-2 0,-5-5 0,-3 0 15,-11 2-15,-10 0 0</inkml:trace>
  <inkml:trace contextRef="#ctx0" brushRef="#br0" timeOffset="116682.5052">10490 5934 0,'0'0'16,"9"2"-16,3 1 0,1 1 16,1-1-16,11 4 0,3 3 15,9 4-15,5 3 16,-1-1-16,2-1 0,13 2 15,2 0-15,10-1 0,0-1 0,9-5 16,0-3-16,0-4 0,0-1 16,8-4-16,-4-2 15,-10-2-15,-6 1 0,26-11 0,-9-3 16,-9 0-16,-7 0 0,4-1 16,4 0-1,5 4-15,5 5 0,-21 9 0,-15 6 16,2 4-16,1 2 0,-1 1 15,0 2-15,1 3 0,0 3 16,0-4-16,0-2 0,8 3 16,7 1-16,-2-1 0,-1-1 15,5-4-15,2-2 0,0-3 16,-1-2-16,5-2 0,2-3 0,-2-2 16,-3-1-16,9-3 15,5-1-15,-9-2 0,-6 2 0,5-5 16,4 0-16,-7 2 0,-3 1 15,2 1-15,3 1 0,-2 2 16,-2 1-16,2 5 16,1 4-16,-1 0 0,-2 0 0,3 4 15,2 2-15,-10 0 16,-6 1-16,2 0 0,2 2 0,2-2 16,2 0-16,11 0 15,7 0-15,13-6 0,9-4 16,-15-2-16,-11 0 0,11-4 15,7-2 1,-1 0-16,0-1 0,-8-2 0,-8-3 16,-10 0-16,-7 0 0,6-5 15,4-3-15,-6 9 0,-3 5 0,4 0 16,1-1-16,3-2 0,1 0 16,0 8-16,-1 4 0,0 3 15,0 3-15,12 7 16,9 7-16,3 0 15,3 1-15,-16-6 16,-12-4-16,4 1 0,2-1 0,-1-4 16,-4-2-16,7-1 0,5 0 15,21-4-15,14-3 16,-28-1-16,-19-2 0,11-6 0,7-5 16,-10 0-16,-7 2 0,12-5 15,9-2-15,-8 1 16,-4-1-16,5 4 0,4 3 15,-20 1-15,-11 1 0,-2 5 0,-2 2 16,8 6 0,6 2-16,16 4 0,14 2 15,-13 3-15,-8 0 16,-13-2-16,-11-2 0,8-4 0,7-2 16,-7-1-16,-5 1 0,4-1 15,4 2-15,2-4 0,4-2 16,2-2-16,1-1 15,-1-3-15,0-2 0,-2-2 0,-1 1 16,-3-4-16,-2-1 0,4 1 16,0-1-16,7 3 15,3 0-15,12 2 16,8 0-16,-11 5 16,-8 5-16,8 9 15,7 6-15,-25 0 0,-18-3 0,-5 4 16,-4 1-16,4 2 0,3 0 15,4-2-15,3 1 0,0-5 16,0-2-16,9-1 0,6-1 16,-13-5-16,-10-4 0,0 2 15,1 1-15,6-2 0,3-1 0,-2-6 16,0-3-16,-3-1 0,-1-1 16,0-3-16,2-1 15,-4 0-15,-2-1 0,4 0 16,3-1-16,-11 10 0,-9 4 0,1 1 15,0 0-15,4 8 0,3 3 16,1 3-16,-2 0 0,-3 0 16,-1 2-16,5 1 0,4 4 15,-10-3-15,-7-3 0,8 2 0,6 2 16,1-4-16,-1-3 0,5-7 16,3-5-16,-4 5 0,1 3 15,-1-4-15,0-1 0,0-5 16,0-2-16,-1-4 0,2 0 15,2-1-15,3-1 16,-2-2-16,-1-2 0,-4 4 16,-4 2-16,-10 4 0,-11 4 0,6 6 15,4 5-15,0-1 0,-2 1 16,-1 1-16,-1 4 0,-8-3 16,7 2-1,12 5-15,8 4 0,-9-4 16,-6-3-16,7-1 0,4-3 15,-2-2-15,-2-3 0,5 0 16,5-1-16,12-4 16,9-3-1,3-4-15,4-1 0,-16 0 16,-10 1-16,22-5 0,-8 3 16,-4-3-16,-1 0 0,-3 2 15,-1 3-15,0 7 16,1 6-16,-9 4 0,-6 2 0,-5 2 15,-4 2-15,-3-3 0,-3-1 16,-3 3-16,-3 1 0,-17-10 16,-3-2-16,0-1 0</inkml:trace>
  <inkml:trace contextRef="#ctx0" brushRef="#br0" timeOffset="123516.1549">15075 7485 0,'0'0'0,"0"0"15,0 0-15,0 0 0,31 0 0,-31 0 16,32 1-16,-12 1 0,2 0 15,3 0-15,3-1 0,1 1 16,3-1-16,14-1 0,1-1 16,13 1-16,-1 1 15,6-1-15,5-3 0,5 1 0,-7 0 0,13-1 16,1 2-16,0-4 0,-2 0 16,14 0-16,-2 2 15,12 0 1,9 0-16,14 0 15,12 2-15,55 1 0,-23 3 16,-20-2-16,-14-1 0,-29-3 16,-20-1-16,17 1 0,12 0 15,-20 2-15,-13 1 0,-9-4 16,-5-1-16,2 5 0,-1 4 16,0-1-16,-2-1 0,-8-1 15,-7-2-15,-13 1 0,-10 1 16,-9-1-16,-6-1 0,-5 1 15,-3-1-15,-2 1 0</inkml:trace>
  <inkml:trace contextRef="#ctx0" brushRef="#br0" timeOffset="129582.2753">14999 6214 0,'0'0'0,"0"0"16,0 0-16,0 0 0,0 0 0,0 0 15,23-11-15,-23 11 0,27-8 16,-9 4-16,5 0 0,3-1 15,2 0-15,2 0 16,1 0-16,9-1 0,-1 1 16,-2 1-16,-4 0 0,3 2 15,-3 1-15,-6 2 0,-5 0 16,-4 2-16,-4 3 0,-5 1 16,-3 0-16,-5 5 15,-3 2-15,-4 5 0,-5 2 16,-2 0-16,0-1 0,-6 5 15,-1 1-15,-3-4 16,0-1-16,0-3 16,1-1-16,1-2 0,1-1 0,3-5 15,1-5-15,4-5 0,1-3 0,2 0 16,3 1-16,0 1 0</inkml:trace>
  <inkml:trace contextRef="#ctx0" brushRef="#br0" timeOffset="129766.996">15373 6195 0,'0'0'0,"0"0"15,0 0-15,0 0 0,0 0 16,0 0-16,0 0 0,0 0 16,0 0-16,-10 30 0,10-30 15,-19 28-15,19-28 0,-25 33 16,11-13-16,-2-1 16,-4 4-16,-3 3 0,2-4 15,1-3-15,2-2 0,2-6 16,0-3-16,3 0 0,2-3 15,1 1-15</inkml:trace>
  <inkml:trace contextRef="#ctx0" brushRef="#br0" timeOffset="129899.3283">15060 6367 0,'0'0'0,"0"0"0,0 0 16,0 0-16,0 0 0,29-2 0,-29 2 16,33 4-1,-13-2 1,6 2-16,4 2 0,0 0 0,-1 1 15,-5-1-15,-2 0 0,-3-2 0</inkml:trace>
  <inkml:trace contextRef="#ctx0" brushRef="#br0" timeOffset="130099.1619">15312 6524 0,'0'0'0,"0"0"15,0 0-15,0 0 0,-23 8 16,23-8-16,-20 19 15,5-5-15,-4 5 16,0-3-16,1 1 0,-4 6 16,1 1-16,3-3 0,-1 0 0,-1 2 15,3-2-15,0-6 0,2-2 16,4-5-16,4-1 0,3-2 16,-1-1-16,2-2 0</inkml:trace>
  <inkml:trace contextRef="#ctx0" brushRef="#br0" timeOffset="130283.6351">15038 6711 0,'0'0'0,"0"0"0,0 0 15,0 0-15,0 0 0,23-4 16,-23 4-16,23 5 16,-10-3-16,1 2 0,3 1 15,1 0-15,-1-1 0,5 0 16,5 0-16,-1-1 16,2 0-16,6 0 0,0-2 0,-2-2 15,-1-2-15,3-2 16,-4 0-16,-6-2 0,-4 0 0,-3-3 15,-4-2-15,-2 2 0,-2 2 16,-3 1-16</inkml:trace>
  <inkml:trace contextRef="#ctx0" brushRef="#br0" timeOffset="130398.9601">15430 6545 0,'0'0'0,"0"0"0,0 0 0,0 0 16,0 0-16,0 0 15,0 0-15,28-11 16,-28 11-16,44-6 0,-17 10 15,-3 0-15,-3 0 0,-2-1 16</inkml:trace>
  <inkml:trace contextRef="#ctx0" brushRef="#br0" timeOffset="130632.9118">15993 6216 0,'0'0'0,"0"0"0,0 0 0,0 0 16,22-4-16,-22 4 0,31-5 15,-13 4-15,1 1 0,-1 1 16,1 1-16,0-1 0,-1 1 16,1 2-16,-1 1 0,-4-1 15,-2 2-15,-4-1 0,-3 3 0,-6 0 16,-5 2-16,-6 1 16,-6 4-16,-4-1 0,-4 2 0,-7 1 15,-7 2-15,-5 3 0,3-2 16,1 0-16,10-5 0,7-3 15</inkml:trace>
  <inkml:trace contextRef="#ctx0" brushRef="#br0" timeOffset="130799.3488">15729 6492 0,'0'0'0,"0"0"16,0 0-16,0 0 16,0 0-16,27 11 15,-27-11-15,26 22 0,-14-5 16,-1 0-16,-1 2 0,0-1 0,0-1 15,1 2-15,0 1 0,-1-6 16,-2-1-16,-1-3 0,-1 0 0,-1-3 16</inkml:trace>
  <inkml:trace contextRef="#ctx0" brushRef="#br0" timeOffset="131049.0741">15840 6546 0,'0'0'0,"0"0"16,0 0-1,28-14-15,0 4 0,3 1 16,3-2-16,14 0 0,1 1 16,1 1-16,0 1 0,10-1 0,0 1 15,2 2-15,-10 0 16,-3 3-16,-4 3 0,-10 3 16,-6 6-16,-9 2 0,-7 1 0,-13 0 15,-11 2-15,-6 0 16,-6 0-16,-6 0 0,-7 2 15,-3 2-15,-3 2 0,0-4 16,0-2-16,10-4 0,7-1 0,5-3 16</inkml:trace>
  <inkml:trace contextRef="#ctx0" brushRef="#br0" timeOffset="131215.8683">16010 6507 0,'0'0'16,"0"0"-16,0 0 0,0 0 15,0 0-15,0 0 0,11 21 0,-11-21 16,4 26-16,-4-26 16,6 33-16,-3-14 0,-1 1 15,2-2-15,0 0 0,0-2 16,0-2-16,-1-3 16</inkml:trace>
  <inkml:trace contextRef="#ctx0" brushRef="#br0" timeOffset="131398.7637">16187 6486 0,'0'0'16,"0"0"-16,0 0 0,0 0 15,0 0-15,0 0 0,6 28 16,-6-28-16,2 33 0,-2-12 16,0 0-16,0 3 15,0 0-15,2-1 16,3 0-16,0-6 0,2-2 15,-2-2-15,0-2 16,-1-1-16</inkml:trace>
  <inkml:trace contextRef="#ctx0" brushRef="#br0" timeOffset="131582.2053">16634 6377 0,'0'0'0,"8"-3"0,3-1 16,4 1-16,5 0 0,6-1 0,3-3 15,0 2-15,0-1 0,7 2 16,-2 2-16,-4 1 0,-4 1 16,-3 1-16,-2 2 15,-4-1-15,-5 0 0,-2 0 0,-1-1 16,-3 0-16</inkml:trace>
  <inkml:trace contextRef="#ctx0" brushRef="#br0" timeOffset="131832.348">16833 6196 0,'0'0'16,"0"0"-16,0 0 0,0 0 15,0 0-15,0 0 0,0 0 16,17 28-16,-17-28 0,11 30 16,-5-7-16,-2 1 0,-1 4 0,1 3 15,-1 2-15,0 8 0,0-2 16,2 3-16,-1-3 15,2-5-15,0-5 0,-1-2 16,-3-4-16,-4-3 0,-4-3 16,-5-6-16,-3-2 0,-4-8 15,-3-4-15,5 0 0,2 1 0,2 0 16</inkml:trace>
  <inkml:trace contextRef="#ctx0" brushRef="#br0" timeOffset="131965.3411">16681 6536 0,'0'0'0,"0"0"16,0 0-16,0 0 15,0 0-15,0 0 0,33-9 0,-33 9 16,30-7-16,-12 4 16,2-1-16,4 3 15,3 0-15,-1 1 0,-2 0 0,3 0 16,-5 0-16,-4 0 16</inkml:trace>
  <inkml:trace contextRef="#ctx0" brushRef="#br0" timeOffset="132282.5957">17245 6416 0,'0'0'0,"0"0"15,0 0-15,34-12 0,-34 12 0,41-11 16,-17 5-16,2 0 16,2-1-16,8-1 0,2 0 15,-5 1-15,-4 2 0,2 0 16,-1 3-16,-3 2 0,-4 0 0,-5 6 15,-6 3-15,-2 2 0,-3 2 16,-6 2-16,-3 6 0,-1 1 16,-2 2-16,0 5 15,-2 1-15,1-3 0,-2-1 16,1-5-16,1-3 0,-4-2 16,-3-4-16,-1-2 0,1-3 15,-3-6-15,-3-2 0,0-3 16,1-2-16,0-7 0,-2-5 15,4-2-15,3-4 0,3 6 16,1 4-16,3 2 0</inkml:trace>
  <inkml:trace contextRef="#ctx0" brushRef="#br0" timeOffset="132436.5981">17504 6130 0,'0'0'0,"0"0"16,0 0-16,0 0 15,18 27-15,-18-27 0,8 37 0,-9-8 16,-4 5-16,-4 5 15,-2 3-15,-9 16 0,-3 6 16,-4 5-16,3-6 0,1-2 16,5-14-1,5-11-15</inkml:trace>
  <inkml:trace contextRef="#ctx0" brushRef="#br0" timeOffset="139149.1394">18968 6345 0,'0'0'0,"0"0"16,0 0-16,0 0 16,-10 29-16,10-29 0,-12 33 15,4-11-15,-2 6 16,0 3-16,-1 0 0,-4 13 16,-1 2-16,2 0 0,1 0 0,-2 9 15,0 4-15,3-10 16,2-11-16,0-11 0,0-7 15,2-6-15,3-2 0,0-2 16</inkml:trace>
  <inkml:trace contextRef="#ctx0" brushRef="#br0" timeOffset="139416.1153">18870 6341 0,'0'0'0,"7"-5"0,4-3 16,4 0-16,4 1 0,9-3 15,5 0-15,6 1 16,5 3-16,4 1 0,-2 5 16,-4 4-16,-2 3 0,-5 1 0,-7 1 15,0 7-15,-7 1 16,-7 2-16,-4 2 0,-13-1 0,-9 1 16,-6-3-16,-3-1 15,-10 0-15,-11 4 16,-11 3-16,-2 0 0,9-3 0,6-4 15,-1-1-15,5-2 16,8-3-16,9-4 0,3-1 16</inkml:trace>
  <inkml:trace contextRef="#ctx0" brushRef="#br0" timeOffset="139735.6906">19391 6448 0,'0'0'0,"0"0"16,0 0-16,33-2 15,-16 1-15,2 0 0,1-1 0,10-2 16,1 1-16,1-1 16,1-3-16,-2 1 0,-3-1 0,4-2 15,-3-5-15,-3 0 0,-5-3 16,-6-1-16,-5 0 16,-7 3-16,-5 0 0,-6 3 0,-3 4 15,-2 1-15,-1 4 0,-6 3 16,-3 3-16,0 4 0,1 3 15,-3 5-15,0 6 0,1-2 16,2 3-16,0 7 0,4 1 0,7 0 16,5-1-16,10 2 15,7 1-15,9-6 16,6-4-16,2-7 0,0-6 0,10-5 16,6-6-16,-2-9 0,-1-5 15,-9 4-15,-7 1 0,-5 4 16</inkml:trace>
  <inkml:trace contextRef="#ctx0" brushRef="#br0" timeOffset="140034.1955">20193 6216 0,'0'0'0,"0"0"0,0 0 16,0 0-16,-20 13 0,20-13 0,-19 23 16,7-3-1,-1 4-15,-4 8 16,-2 4-16,2-2 0,1-3 15,0 3-15,4-6 0,0-2 0,2-7 16,2-5-16,1-6 0,4-7 16,2-6-1,2-3-15,1-2 0,4-4 0,3-5 0,2-2 16,1-2-16,3-4 0,2 2 16,-2 5-16,-1 2 0,3 2 15,3 2-15,0 5 0,0 1 0,2 5 16,3 3-16,-2 1 15,0 1-15,1 3 0,1 2 16,-5-2-16,-4 1 0,-3-3 0</inkml:trace>
  <inkml:trace contextRef="#ctx0" brushRef="#br0" timeOffset="140349.1449">20737 6206 0,'0'0'0,"0"0"0,0 0 15,-27 3-15,27-3 16,-49 7-16,19 0 0,-3 3 16,-3 4-16,2 1 0,2 0 15,-3 3-15,4 0 0,2 0 16,8-1-16,12-1 0,10 1 16,5-3-16,2-3 0,6 0 0,5-2 15,3 0-15,3 1 0,-3-1 16,-2-1-16,-5-2 0,-1-1 15,-9 4 1,-4 2 0,-15 1-16,-13 1 0,2-1 0,0-2 0,-1 0 15,1 0-15,2-2 0,2-2 16,4-4-16,4-4 16,3 0-16,1 1 0,3 0 0</inkml:trace>
  <inkml:trace contextRef="#ctx0" brushRef="#br0" timeOffset="140531.925">20877 6352 0,'0'0'0,"0"0"0,0 0 0,0 0 16,0 0-16,-4 24 0,4-24 16,-11 19-16,11-19 0,-16 26 15,8-9-15,0 0 0,0-1 0,2-2 16,-1 0-16,1-6 0,2-2 15,1-1-15,-1 0 0,1 0 16</inkml:trace>
  <inkml:trace contextRef="#ctx0" brushRef="#br0" timeOffset="140670.1815">20959 6118 0,'0'0'0,"0"0"16,0 0-16,25-4 0,-25 4 0,21 3 15,-21-3-15,26 10 0,-12-3 16,1 0-16,2 1 0,-3-1 16,-2-2-16,-1 1 0</inkml:trace>
  <inkml:trace contextRef="#ctx0" brushRef="#br0" timeOffset="140948.8342">21372 6147 0,'0'0'0,"0"0"0,0 0 15,-26 2-15,26-2 0,-34 7 16,14-2-16,1 2 0,0 2 16,1 1-16,0 2 0,-2 4 15,4 1-15,6 2 16,5 2-16,4-1 0,4-2 16,3 0-16,2-3 0,-1 0 0,2-1 15,-2 0-15,-1-2 16,-2-1-16,-3 0 0,-2-2 15,-3 0-15,-7-1 0,-7 1 16,-2-2-16,-1 1 0,-3-1 16,-4-1-16,4-4 15,2-1-15,0 1 0,3-2 16,5 1-16</inkml:trace>
  <inkml:trace contextRef="#ctx0" brushRef="#br0" timeOffset="141183.2123">21804 6069 0,'0'0'0,"0"0"0,0 0 15,-22 15-15,22-15 0,-26 26 0,7-6 16,-1 5-16,-2 4 0,-4 11 16,2 2-16,3-4 0,3-1 15,4 2-15,5-4 16,8-5-16,5-3 0,4-7 15,3-5-15,4-4 0,3-5 16,-1-1-16,-2-4 0,-2-3 16,-1-4-16,-2 2 0,-2 0 0,-1 2 15</inkml:trace>
  <inkml:trace contextRef="#ctx0" brushRef="#br0" timeOffset="141332.9948">21397 6297 0,'0'0'15,"0"0"-15,0 0 0,0 0 16,0 0-16,27-11 0,-27 11 0,42-5 16,-14 2-16,1-1 15,4-1-15,12 0 0,1 3 16,-7-1-16,-5 0 16,-7 1-16</inkml:trace>
  <inkml:trace contextRef="#ctx0" brushRef="#br0" timeOffset="141693.4146">21813 6422 0,'0'0'0,"0"0"15,0 0-15,0 0 0,0 0 0,0 0 16,37-2 0,-37 2-16,51-6 0,-21 2 0,1 1 15,1-2-15,1-4 0,9 0 16,-1-3-16,-5 0 0,-2 0 15,2-2-15,-8 0 16,-10 0-16,-9-2 16,-5 4-16,-4 0 0,-10 3 0,-7 3 15,-1 2-15,-2 3 0,-10 4 0,-3 1 16,0 6-16,0 5 0,-8 4 16,2 3-16,6 0 0,5 1 15,7 0-15,6 1 0,4-2 16,3-1-16,13-3 15,11 0-15,11-6 16,11-4-16,2-5 0,3-2 0,7-2 16,8-3-16,-5-2 0,-4-2 15,-5 2-15,-11 1 16,-8 1-16</inkml:trace>
  <inkml:trace contextRef="#ctx0" brushRef="#br0" timeOffset="142066.1873">22542 6308 0,'0'0'16,"0"0"-16,0 0 0,0 0 0,0 0 16,-18 21-16,18-21 0,-15 27 15,15-27-15,-17 32 0,7-14 16,3-1-16,0-1 0,2-2 16,0-3-16,1-1 0,1-1 15,0-2-15,2-2 0,1-1 16,0-4-16,4-4 0,-1-2 15,0-3-15,0 1 0,2-4 16,1-2-16,1 0 0,1-2 0,3-4 16,1 0-16,2 1 0,2 3 15,0 2-15,2 3 0,-2 1 16,-1 4-16,-2 2 0,-1 5 16,-1 2-16,-1 1 0,-2 3 15,-2 3-15,-1 3 0,-3 1 0,-2 2 16,-1 1-16,0 1 15,-1 0-15,0 0 0,1 2 16,0-3-16,1-3 0,1-4 16,2-4-16,-1-1 0,0-1 0,-1-1 15</inkml:trace>
  <inkml:trace contextRef="#ctx0" brushRef="#br0" timeOffset="142282.3619">23141 6176 0,'0'0'0,"0"0"16,0 0-16,-28 6 0,28-6 16,-37 17-16,10-3 0,0 4 15,-3 2-15,-9 11 16,0 3-16,7-1 0,6 0 16,3 3-16,8-6 0,10-5 15,11-4-15,3-4 0,3-3 0,11-3 16,5-4-16,-5-4 0,-1-2 15,2-3-15,-2-5 0,-4 1 16,-5 2-16,-2 0 0</inkml:trace>
  <inkml:trace contextRef="#ctx0" brushRef="#br0" timeOffset="142616.1141">23002 6418 0,'0'0'15,"0"0"-15,0 0 0,0 0 0,0 0 16,0 0-16,34-4 0,-34 4 15,37-3-15,-11 1 16,4-1-16,-1 1 0,0 0 0,10-3 16,1 0-16,-3 0 15,-3-1-15,1-3 0,-4-2 16,-7 0-16,-4 0 0,-7 0 16,-5 0-16,-6-2 0,-4 1 0,-8 2 15,-5 3-15,-5 2 0,-2 1 16,-5 4-16,-2 2 0,-3 5 15,-3 3-15,1 2 0,0 4 16,3 1-16,4 0 0,0 4 16,6 0-16,6 3 0,5-2 15,11 3-15,9-1 16,13-3-16,9-2 0,3-3 16,2-5-16,9-3 0,7-4 15,-11 1-15,-10-3 0,-7 0 0</inkml:trace>
  <inkml:trace contextRef="#ctx0" brushRef="#br0" timeOffset="142784.2317">23920 6513 0,'0'0'0,"0"0"16,0 0-16,0 0 0,0 0 0,-33 20 15,33-20-15,-32 23 0,11-10 16,-3 0-16,-4 3 0,1-3 15,-1 0-15,-2-1 0,5-2 16,3-1-16</inkml:trace>
  <inkml:trace contextRef="#ctx0" brushRef="#br0" timeOffset="143099.6025">24296 6255 0,'0'0'0,"0"0"0,0 0 15,-9 29-15,1-10 0,-4 5 0,-3 5 16,-5 11-16,0 5 0,-2 2 15,0 3-15,-4 5 0,0-4 16,-1 2-16,3-5 16,4-8-16,3-6 0,3-4 0,3-7 15,1-10-15,1-5 0,0-11 16,-1-6-16,3 0 0,1 3 16,2 1-16</inkml:trace>
  <inkml:trace contextRef="#ctx0" brushRef="#br0" timeOffset="143332.2236">24245 6229 0,'0'0'16,"11"-4"-16,4 1 0,8-2 15,4 0-15,8 3 0,4 3 16,4 1-16,-4 2 0,3 4 16,-6 5-16,-5 0 0,-5 2 0,-10 4 15,-8 5-15,-6-2 16,-3 0-16,-11 2 0,-9-1 15,-10 1-15,-6-1 16,-2-2-16,-3-4 0,-5 2 0,-2 2 16,-4 0-16,4-3 0,6-1 15,5-1-15,5-5 0,5-3 16,7-2-16,6-1 0,3-1 16</inkml:trace>
  <inkml:trace contextRef="#ctx0" brushRef="#br0" timeOffset="143665.4297">24600 6392 0,'0'0'0,"0"0"16,0 0-16,26-8 0,-13 4 15,5 2-15,2 1 0,5-1 16,1-2-16,9 0 0,1 1 16,-3-2-16,-2 2 0,6-4 15,0-1-15,-8-1 0,-3-1 16,-8-1-16,-3 0 0,-5 0 0,-5 1 15,-8 1-15,-7-1 0,-3 1 16,-5 2-16,-4 1 0,-4 2 16,-3 2-16,-1 1 0,-2 5 15,-2 5-15,1 2 0,1 2 16,-2 9-16,4 2 0,5 1 16,4 2-16,5 2 15,5 4-15,6-2 0,3-4 0,7 1 16,6 0-16,10-5 0,7-2 15,9-8-15,9-5 0,-2-6 16,-1-7-16,-5 3 0,-9-1 0,-8 1 16</inkml:trace>
  <inkml:trace contextRef="#ctx0" brushRef="#br0" timeOffset="143949.1963">25382 6215 0,'0'0'16,"0"0"-16,0 0 0,0 0 15,0 0-15,-24 29 0,24-29 16,-25 33-16,13-14 0,-2 4 16,0 5-16,-1-3 0,1 1 15,-4 3-15,2-1 0,3-5 16,0-5-16,2 1 0,4-4 16,2-10-16,2-4 0,3-3 15,2-3-15,3-6 0,0-2 16,3-6-16,2-3 15,2-3-15,2-3 0,1 4 16,0 3-16,8-3 0,4 2 16,-2 4-16,-1 2 0,8 5 15,7 4-15,-8 1 16,-6 1-16,-4 1 0</inkml:trace>
  <inkml:trace contextRef="#ctx0" brushRef="#br0" timeOffset="144235.1778">25911 6238 0,'0'0'0,"0"0"15,-29 6-15,11-1 16,0 1-16,-6 5 0,-2 1 0,1 2 16,1 2-16,1 4 15,6 0-15,9-2 16,7 1-16,5-5 0,2 0 0,4-2 15,3-1-15,0-1 0,-2-1 16,0-1-16,-1 0 0,-3-2 16,-2 0-16,-4 0 0,-2-2 15,-3 2-15,-1-2 0,-5 2 16,-3 0-16,-5 0 16,-3 0-16,1-3 0,0-1 15,4 0-15,3-1 0,1 2 0</inkml:trace>
  <inkml:trace contextRef="#ctx0" brushRef="#br0" timeOffset="144536.8308">26054 6441 0,'0'0'0,"10"-2"16,4 1-16,3 0 0,5 0 16,11-2-16,4-2 15,-2-2-15,-1-1 0,-4-1 16,-4 1-16,2-3 0,-5-4 15,-5-1-15,-5 1 0,-7-2 16,-8 2-16,-3 0 0,-5 2 0,-8 0 16,-7 3-16,-1 3 15,-1 2-15,-3 5 0,-2 3 16,3 4-16,1 3 0,-3 7 16,4 6-16,5 0 0,4-1 0,8 4 15,8 4-15,4-3 0,3-2 16,12 1-16,8-2 0,4-6 15,2-5-15,7-5 0,7-1 16,-11-2-16,-8-1 0,-5-1 16</inkml:trace>
  <inkml:trace contextRef="#ctx0" brushRef="#br0" timeOffset="144844.7195">26721 6224 0,'0'0'0,"0"0"0,0 0 16,0 0-16,-8 35 16,8-35-16,-10 36 0,3-12 0,0 4 15,1-1-15,0-1 0,2 6 16,3-3 0,2-4-16,2-2 0,4-5 0,3-5 15,2-6-15,2-2 0,4-7 0,2-5 16,0-4-16,-2-2 0,5-7 15,0-5-15,-1-1 0,0-1 16,0-5-16,-1-4 16,-3 5-16,-1 4 0,-1-2 15,-1 2-15,-4 5 0,-2 4 0,-3 4 16,-1 4-16,-3 5 0,-2 5 16,0 0-16,0 0 0,0 0 0</inkml:trace>
  <inkml:trace contextRef="#ctx0" brushRef="#br0" timeOffset="145198.8102">27021 6432 0,'0'0'0,"0"0"16,0 0-16,27 0 16,-27 0-16,42 0 0,-20 0 15,2-1-15,1-2 0,1 0 16,-1 0-16,8-3 0,-1-3 15,-2 0-15,-1 0 0,-5-3 16,-3-1-16,-1-3 0,-6 2 0,-5-2 16,-6-2-16,-5 4 0,-4 2 15,-8 4-15,-8-1 16,-3 5-16,-3 3 0,-4 8 0,-4 6 16,1 1-16,2 2 0,-4 7 15,2 4-15,8 2 0,7 0 16,6-1-16,5 1 0,6-5 15,3-4-15,15 1 0,12 0 16,4-6-16,4-5 0,16 0 16,6-3-16,1-7 0,2-6 0,-15 3 15,-12 1-15,-7-1 0</inkml:trace>
  <inkml:trace contextRef="#ctx0" brushRef="#br0" timeOffset="145516.275">27879 6242 0,'0'0'0,"0"0"0,0 0 16,0 0-16,0 0 0,-11 20 15,11-20-15,-15 28 0,15-28 0,-22 38 16,8-15-16,1 1 0,0-1 16,-1 6-16,1 0 15,2-5-15,1-3 0,3-4 16,1-4-16,4-6 15,2-7-15,2-3 0,4-1 0,1-6 16,2-3-16,1-3 0,1-2 16,1-4-16,2-4 15,-1 4-15,0 2 0,6-3 0,1 4 16,2 1-16,2 3 0,1 2 16,3 5-16,2 3 0,2 6 0,1 5 15,2 4-15,-2 3 16,-2 3-16,-1-2 0,-7-1 0,-6-5 15</inkml:trace>
  <inkml:trace contextRef="#ctx0" brushRef="#br0" timeOffset="148783.029">28798 6316 0,'0'0'0,"0"0"16,0 0-16,0 0 0,0-23 16,0 23-16,0 0 0,-11-22 15,3 10 1,-4 0-16,-3 1 0,1 2 16,-2 2-16,-3 0 0,-5 3 15,-6 1-15,-1 2 0,-2 3 16,-2 4-16,3-1 0,3 1 0,-5 9 15,2 6-15,2 0 0,2 4 16,5-1-16,4 0 0,5 0 16,3-2-16,7 3 0,6-1 15,4-3-15,4-2 0,8-7 16,5-3-16,0-6 0,5-1 0,13-5 16,5-5-16,-6-2 15,-5-1-15,1-2 0,1-3 16,-4-1-16,-2 0 0,1-6 15,-5-3-15,-9 4 16,-4-2 0,-5 5-16,-5 1 15,-4 7-15,-3 6 0,-3 6 16,-1 5-16,-1 0 0,-1 2 16,0 7-16,2 3 0,4 6 15,6 4-15,2-2 16,3-2-16,3-4 0,2-4 15,-2-2-15,-2-3 0,-1-3 16</inkml:trace>
  <inkml:trace contextRef="#ctx0" brushRef="#br0" timeOffset="149198.7512">29140 6200 0,'0'0'0,"0"0"16,0 0-16,-17 23 0,17-23 16,-22 29-16,9-12 0,1 2 15,-1 1-15,1 0 0,0 0 0,-3 6 16,3-2-16,2-2 16,2-5-16,2-4 15,4-3-15,2-10 0,2-3 16,3-4-16,0-1 15,4-7-15,1-3 0,0 0 0,1-2 16,2-1-16,2-2 0,3-2 16,-1 4-16,0 2 0,2 0 0,0 1 15,2 3 1,0 8-16,1 4 16,-5 7-16,-1 4 0,-4 2 0,-2 0 15,-3 7-15,-1 4 16,-3 2-16,-2 2 0,-1 2 15,-1 3-15,-3-2 16,-2-2-16,2-3 0,1-3 16,4-8-16,3-6 15,-1-1-15,1 0 16,-2-2-16</inkml:trace>
  <inkml:trace contextRef="#ctx0" brushRef="#br0" timeOffset="149433.0684">29734 6132 0,'0'0'0,"0"0"15,-22 10-15,4 1 16,-7 6-16,1 1 0,1 1 16,-3 12-16,2 1 15,6-1-15,3-3 0,7 4 0,5-1 16,9-6-16,5-3 15,8-5-15,5-3 0,5-5 16,2-3 0,-5-1-16,-5-2 0,-5 0 15</inkml:trace>
  <inkml:trace contextRef="#ctx0" brushRef="#br0" timeOffset="149748.6756">29743 6376 0,'0'0'16,"0"0"-16,0 0 0,0 0 0,0 0 15,0 0-15,32 0 0,-32 0 16,31 1-16,-11 0 0,2-1 16,3-1-16,4-1 0,1-2 0,1 0 15,7-4-15,0-1 16,-2-2-16,-2-1 0,2-4 16,-8 2-16,-6-2 15,-4-3-15,-9 0 16,-8-1-16,-10 6 0,-7 3 0,-8 2 15,-3 1-15,-4 6 0,-3 5 16,-4 6-16,-1 0 0,2 4 16,4 1-16,0 9 0,5 1 15,6 2-15,5 1 0,7 2 16,4 1-16,11-1 0,6 1 16,10-1-16,7-1 0,2-3 15,2-4-15,-3-1 0,-8-6 0,-5-4 16</inkml:trace>
  <inkml:trace contextRef="#ctx0" brushRef="#br0" timeOffset="150067.6759">28073 6703 0,'0'0'0,"0"0"16,32-3-16,3 0 0,13 1 15,1 0-15,3-2 0,32-1 16,14 2-16,20-3 0,15 2 15,28-1-15,22 3 0,36-2 16,-40 1-16,-1 6 0,-4 4 16,-27 3-16,-18-1 0,-41-1 15,-27-3-15,-20-3 16</inkml:trace>
  <inkml:trace contextRef="#ctx0" brushRef="#br0" timeOffset="150599.4719">27627 7424 0,'0'0'16,"0"0"-16,0 0 0,0 0 15,0 0-15,-13 20 16,13-20 0,-38 45-16,6-8 0,2 3 15,3 2-15,-3 8 0,7-2 16,4 2-16,9-4 0,6-10 15,6-7-15,11-3 0,8-6 0,-5-11 16,1-3-16,8-4 16,3-4-16,1-5 15,-1-2-15,-8-7 16,-3-6-16,-4 4 16,-2 4-16,-2 1 15</inkml:trace>
  <inkml:trace contextRef="#ctx0" brushRef="#br0" timeOffset="150749.6967">27218 7595 0,'0'0'0,"0"0"0,0 0 15,28-5-15,-28 5 0,44-4 16,-10 2 0,9 2-16,7 2 0,13 0 0,-2 2 15,9-2-15,-4 0 0,-3 1 16,-13-2-16,-12 1 0</inkml:trace>
  <inkml:trace contextRef="#ctx0" brushRef="#br0" timeOffset="151132.47">27676 7802 0,'0'0'0,"0"0"0,0 0 15,0 0-15,0 0 0,0 0 16,0 0-16,39 4 0,-39-4 15,46 1-15,-13-3 16,6-3-16,4 0 0,-1-1 0,-3-1 16,13-3-16,10-4 15,-9-1-15,-8 1 0,1-5 0,-6-1 16,-9 2-16,-7 2 0,-8-1 16,-9-1-16,-5 2 0,-4 4 15,-9 4-15,-8 1 16,-3 4-16,-2 2 0,-9 5 0,-3 4 15,-1 2-15,1 4 0,0 4 16,-1 7-16,5 2 0,4 1 16,3 4-16,4 5 0,8-3 15,8-1-15,10 1 0,9-3 16,5-5-16,4-4 0,13-5 16,9-3-16,6-6 0,4-4 15,6-9-15,7-5 0,-18 1 16,-12 3-16,-9 1 0</inkml:trace>
  <inkml:trace contextRef="#ctx0" brushRef="#br0" timeOffset="151516.2076">28727 7664 0,'0'0'0,"0"0"0,0 0 15,-20 16-15,20-16 0,-18 20 0,18-20 16,-24 29-16,10-10 15,-2 1-15,1 4 0,2-2 16,2-1-16,0 0 0,2-4 16,1-4-16,1-2 0,4-4 15,1-5-15,4-5 0,4-5 16,-2-2-16,0-1 0,4-5 16,2-2-16,1-1 0,1-4 15,7-3-15,3 1 0,5 0 16,2 0-16,7 3 0,5 3 15,-3 3-15,-5 4 0,3 5 16,-1 4-16,-6 3 0,-3 3 16,-5 8-16,-4 7 15,-3 0-15,-2 3 0,-8 3 16,-5 4-16,-3 6 0,-4 4 16,0-4-16,0-2 0,5-3 15,3-2-15,0-6 0,0-5 16,0-3-1</inkml:trace>
  <inkml:trace contextRef="#ctx0" brushRef="#br0" timeOffset="151916.2572">29792 7663 0,'0'0'0,"0"0"0,0 0 16,0 0-16,-24-14 0,24 14 15,-34-6-15,11 6 0,-5 2 0,-4 2 16,-4-1-16,-11 7 16,0 2-16,-2 4 0,1 4 15,-4 8-15,7 2 0,2 1 0,10-4 16,9-2-16,10-1 16,12-3-16,10-3 0,8-4 15,7-6-15,7-3 0,5-4 16,2-3-16,0-4 0,2-4 15,-1-4-15,-1-4 0,-3-5 16,0-1-16,-4 1 0,-4 0 16,-1-1-16,-3 2 0,-3 4 0,-4 1 15,-5 2-15,-3 3 0,-1 1 16,-3 8-16,-1 3 16,-2 0-16,3 4 0,-3 1 0,-1 5 15,-3 2-15,0 1 0,0 8 16,2 5-16,1 1 0,0 1 0,4 2 15,4 1-15,-1-7 0,-2-3 16,-1-4-16</inkml:trace>
  <inkml:trace contextRef="#ctx0" brushRef="#br0" timeOffset="152166.2765">30480 7646 0,'0'0'0,"0"0"16,0 0 0,-29-5-16,-3 7 0,-4 5 15,-5 3-15,0-1 0,1 2 0,-9 7 16,3 4-16,-2 4 0,8-2 16,6 4-16,11 1 0,8-3 15,7-2-15,20-5 16,16-2-16,5-2 0,5-4 0,3-1 15,2-3-15,-1-4 0,-1-4 16,-5 0-16,-8 1 0,-8-1 16</inkml:trace>
  <inkml:trace contextRef="#ctx0" brushRef="#br0" timeOffset="152365.6442">30672 7706 0,'0'0'15,"0"0"-15,0 0 0,0 0 16,0 0-16,0 31 0,0-31 0,-5 24 16,5-24-16,-10 31 15,5-15-15,-1 1 0,2 0 16,-1-2-16,2-2 0,2-2 16,2 0-16,2-3 0,2-4 0,-1 0 15,0 0-15,-1-1 0</inkml:trace>
  <inkml:trace contextRef="#ctx0" brushRef="#br0" timeOffset="152524.2918">30707 7442 0,'0'0'0,"0"0"15,0 0-15,0 0 0,15 17 0,-15-17 16,11 16-16,-11-16 0,17 22 15,-17-22-15,14 18 0,-8-11 16</inkml:trace>
  <inkml:trace contextRef="#ctx0" brushRef="#br0" timeOffset="152782.9672">31224 7513 0,'0'0'0,"0"0"16,0 0-16,0 0 0,0 0 0,0 0 15,-30 23 1,30-23-16,-30 30 0,11-12 0,-5 3 16,2 1-16,0 1 0,-2 7 15,3 2-15,5-2 16,3-1-16,11-2 16,10-1-16,3-4 0,3-4 15,3 0-15,-2-5 0,1-4 0,0-5 16,1-2-16,-1-5 15,-2 2-15,-3-1 16,-3 1-16</inkml:trace>
  <inkml:trace contextRef="#ctx0" brushRef="#br0" timeOffset="152935.5539">30837 7708 0,'0'0'15,"0"0"-15,0 0 0,0 0 16,26-11-16,-26 11 0,38-4 15,-14 3-15,4 1 0,1-1 0,5 0 16,10-1-16,2 0 16,-1 1-16,-1-1 0,1 1 15,-8 1-15,-7-1 0</inkml:trace>
  <inkml:trace contextRef="#ctx0" brushRef="#br0" timeOffset="153416.0187">31576 7682 0,'0'0'15,"0"0"-15,0 0 0,0 0 16,0 0-16,-15 29 0,15-29 16,-17 26-16,5-11 0,-2 3 15,0 2-15,2-1 0,1-1 16,1 4-16,3-4 0,4-1 15,3-1-15,7-3 0,5 1 0,4-6 16,4-2-16,2-4 16,2 0-16,3-6 0,1-4 15,-1 0-15,-3 0 0,7-7 16,0-3-16,-5 1 0,-2 0 16,-3 0-16,-3 1 0,-2 3 15,-4 1-15,-2 2 0,-3 3 16,0 1-16,-1 2 0,-4 4 15,-3 5-15,-2 1 0,1 1 0,-3 6 16,-2 6-16,-1 2 0,0 4 16,-6 7-16,0 3 0,1-4 15,2-1-15,0 1 16,1 3-16,1-4 0,-1-3 16,0 3-16,0-3 0,-3-6 0,-2-4 15,-4-5-15,-3-3 16,1-5-16,-1-2 0,-6 0 15,-5-2-15,-3-2 0,-4 0 0,3 0 16,8 0-16,6 1 0</inkml:trace>
  <inkml:trace contextRef="#ctx0" brushRef="#br0" timeOffset="154015.7769">27366 8419 0,'0'0'0,"10"-1"0,6 1 15,4 0-15,3 0 0,22 1 16,12 0-16,12 0 16,9-1-16,17 0 0,-4 0 0,42-1 15,36-1 1,21 1-16,-7 0 0,89 1 16,-13 2-16,-48 0 0,-33 3 0,2 7 15,2 5-15,3 1 0,2 3 16,-7 4-16,-3 3 0,-27-8 0,-19-5 15,5 0-15,4 0 16,-19 3-16,-11 0 0,-6-2 16,-4-1-16,-25-6 0,-18-6 15,-18-4-15,-13-2 0,-6 0 16,-5 2-16,-3 1 0,-1 3 16,-4-5-16,-1 0 0,-9-3 15,-6-2-15,-18-3 0,-11-3 16,-3 12-16,-1 6 0,13-1 15,10 0-15,5-3 0</inkml:trace>
  <inkml:trace contextRef="#ctx0" brushRef="#br0" timeOffset="167816.308">11504 8453 0,'0'0'16,"0"0"-16,0 0 0,0 0 0,31 0 16,-20 0-16,2 0 15,2 0-15,-1 0 0,5 1 16,3 1-16,0-1 0,1 0 0,8 1 16,1 1-16,3-1 15,4 1-15,3 1 0,3 2 16,11 1-16,0 0 0,-3-4 0,-3 0 15,16 0-15,4 0 16,-5 0-16,-3 1 0,11-1 0,0-1 16,-6 2-16,-5 0 0,23 0 15,7-1 1,-5-1-16,-4 0 0,34-1 0,-14 1 16,-2-1-16,-4 0 0,14 0 15,10 0-15,-8 1 16,-6-1-16,-22 3 0,-16-2 0,12 1 15,8-1-15,2 2 16,2-2-16,2-3 16,2-3-16,-13 1 0,-8 2 15,20 5-15,13 2 0,-12-1 16,-8-1-16,2-3 0,0-3 16,7 1-16,5-1 15,-16 0-15,-12-1 0,6 2 16,5 0-16,-5 1 0,-4 2 0,5-1 15,4-1-15,-9-1 16,-6-1-16,12 1 0,6 1 16,-8 0-16,-8 2 0,0-1 15,2 1-15,9-4 16,6-4-16,-10 3 0,-5 2 0,4 1 16,3 2-16,-4 1 15,-2 2-15,-2-2 0,-1-2 16,-1 0-16,-1-1 15,10-1-15,5-1 16,4 1-16,3 0 0,-6 0 16,-3 1-16,2-1 15,2 0-15,-2 2 16,-2 0-16,-12-1 0,-8 1 0,1-1 16,0 0-16,-7-3 0,-8-4 15,10 4-15,7-1 16,6 4-16,3 3 0,-14-2 0,-10 2 15,5 0-15,5 2 16,-7-4-16,-5-1 0,11 0 16,6 0-16,-2 2 15,0 1-15,0 1 0,1 0 16,-8 1-16,-4 0 0,8-2 16,4-5-16,6 4 0,2 0 15,-12 1-15,-10 0 0,-1-1 16,-1 0-16,-1 1 0,-1 4 0,5-2 15,6 0-15,-5-3 16,-3 1-16,7-2 0,6 2 16,-11-1-16,-9 0 0,3-2 15,2-1-15,2 2 0,2 1 0,-6 1 16,-2 2-16,8-2 16,5-1-16,3 2 0,1 2 15,-13-3-15,-8-1 0,10-2 16,6 0-16,4 0 15,2 1 1,4 1-16,4 0 0,-10-2 16,-7-1-16,-12-1 0,-7-2 0,2 4 15,0 3-15,1-4 0,0-2 0,8 6 16,3 5 0,-4-5-16,-3-5 0,-1 0 0,-1 0 15,0 1-15,-2-1 0,7 2 16,5 0-16,-18 1 15,6 0-15,0-2 0,-1-1 0,2 1 16,1 1-16,-6 1 0,-4 2 16,8-2-16,6-1 15,-6 0-15,-5 0 0,11 3 16,8 1 0,2-2-16,6-1 15,7-1-15,-5-2 16,-16 2-16,-7 1 0,7 0 0,-1-1 15,-4 0-15,-4-2 0,6 3 16,4 1-16,-5-2 16,-4 0-16,4 1 0,3 0 15,0 0-15,0 0 16,-9 1-16,-4-2 0,4 1 0,0 0 16,-3-1-16,-3-1 0,5 1 15,4-1-15,-10 1 0,-3 1 0,4-2 16,2-1-16,-2 1 15,-2 1-15,0 0 0,-2 0 16,3 0-16,2-1 0,1 0 16,2 2-16,-4-1 0,2 0 15,1 0-15,1-2 16,-1 1-16,0 2 16,-2-2-16,-2-1 0,3 1 0,-1 1 15,-5 1-15,-1 0 0,3-1 16,2-1-16,-2 1 0,0 0 15,1-1-15,-1 0 0,3-1 16,2 2-16,-1 2 16,0-1-16,3-1 0,4-1 15,-6 2-15,-3 1 0,1-2 16,1-2-16,-4 2 0,0 0 16,-2 0-16,1 0 15,-1-4-15,2-2 0,-1 5 16,2 2-16,-4-1 0,-1 0 0,-1 0 15,0-2-15,2 0 16,2 0-16,-1 0 0,2-2 16,-4 1-16,2-1 15,0 0-15,-2 3 0,6 0 16,0-1-16,-7 1 0,-1 0 0,5 0 16,2-2-16,0 0 15,-1-2-15,-1 1 0,1 1 16,2 0-16,1 2 15,-3 0-15,-3 2 0,0-2 16,0 0-16,-1 0 0,0-1 0,0 4 16,2 1-16,-2-3 15,-1-1-15,2 0 0,2 1 16,-3 0-16,-1 2 0,0-1 16,0 2-16,0-2 0,0-2 15,-1 1-15,0 1 0,-2 0 0,-1 1 16,-2 1-16,-1-2 15,-2 2-15,-2-1 0,0-2 16,0-1-16,-3 1 0,-3 2 0,-2-2 16,-1 0-16,-3 0 0,0 0 15,0 0-15,-2 2 0,2-2 16</inkml:trace>
  <inkml:trace contextRef="#ctx0" brushRef="#br0" timeOffset="168734.27">24123 7458 0,'0'0'16,"0"0"-16,0 0 0,0 0 16,0 0-16,0 0 0,2 30 15,-2-30-15,-1 30 0,1-30 16,-2 38-16,1-13 16,-1 4-16,0 1 0,1 1 0,0 12 15,0 2-15,0-2 16,0-1-16,0 13 0,0 3 15,2-4-15,0-1 16,1 0-16,0-9 0,2-2 16,0 0-16,-1-5 15,0-4-15,-2-7 0,0-7 0,-2-1 16,0-3-16,-3-9 16,0-7-16,1 1 0,0 0 0,1 0 15</inkml:trace>
  <inkml:trace contextRef="#ctx0" brushRef="#br0" timeOffset="169349.1278">24020 7446 0,'0'0'0,"0"0"16,0 0-16,0 0 0,25-15 0,-25 15 15,24-7 1,-3 1-16,5 0 0,2-1 16,1 1-16,15-2 0,5 1 15,6 0-15,5-2 0,17-1 16,4-1-16,14 3 0,0 3 15,24-3-15,6-2 0,1 0 16,-13 2-16,65-4 0,-3 1 16,-18 1-16,-13 3 15,1 2-15,3 5 0,-4-1 16,-3-1-16,-36 3 0,-24 1 16,-3 3-16,-2 0 0,-6-3 0,-5-1 15,-5 7-15,-1 4 16,-7 4-16,-4 2 0,3 0 15,2-1 1,-11 9-16,-7 5 0,-15-2 0,-11-2 16,-4-5-16,-2-1 0,2-1 15,1-2-15,-1 15 16,-3 7-16,-2 0 0,-1-1 0,0 1 16,0 1-16,2-6 0,2-2 0,-4 5 15,-2 4-15,2-3 16,2-2-16,2 2 0,0 2 15,0-12-15,0 7 0,0 23 16,-1-3-16,-3-22 16,-1 5-16,-1-4 0,0-2 0,-13 16 15,-8-6 1,1-22-16,-8-3 0,9-6 16,6-2-16,5-4 0</inkml:trace>
  <inkml:trace contextRef="#ctx0" brushRef="#br0" timeOffset="177166.737">24649 8911 0,'0'0'0,"0"0"16,0 0-16,0 0 0,-17-20 0,17 20 15,-23-9-15,7 3 16,-4 1-16,-3 1 0,-3 0 0,-7 0 16,0 1-16,1 3 15,2 3-15,5 1 0,3 1 0,1 2 16,6 1-16,6 1 0,3 2 15,7 1-15,6 2 16,9 1-16,10 3 16,0-1-16,3 1 0,5 4 15,0 0-15,-6-4 0,-6-3 16,-6 2-16,-6-1 0,-14-6 16,-11 1-16,-5-2 15,-3-2-15,-7-1 0,-4-2 0,-3 0 16,0 1-16,-6-2 0,2-1 15,7-2-15,5-1 0,6 0 16,5 0-16,4 1 0</inkml:trace>
  <inkml:trace contextRef="#ctx0" brushRef="#br0" timeOffset="177599.1885">25267 8979 0,'0'0'16,"0"0"-16,0 0 0,0 0 15,0 0-15,-35-13 0,15 9 16,-2 1-16,-3 1 0,-3 2 16,-3 1-16,-8 2 0,-1 2 0,1 2 15,2 3-15,-3 3 0,6 3 16,5 0-16,5 3 0,6 2 15,7 0-15,10-1 16,7-2-16,9-2 0,8-2 0,12-5 16,8-4-16,4-5 0,-3-5 0,4-3 15,2-2-15,4-5 16,-5-3-16,-4 0 0,-2-1 16,-10-1-16,-8 2 0,-7 1 15,-5 0 1,-4 7-16,-5 4 0,-4 6 0,0 0 15,-4 6-15,-3 2 0,-1 3 16,-2 4-16,3 2 0,2 5 16,2 0-16,3 0 0,6 0 15,5-1-15,4-4 16,5-2-16,-3-3 0,-4-2 0,-2-2 16</inkml:trace>
  <inkml:trace contextRef="#ctx0" brushRef="#br0" timeOffset="177834.7213">25983 8785 0,'0'0'0,"0"0"16,0 0-16,-17 19 0,17-19 0,-25 26 15,5-8-15,-1 5 16,-2 5-16,-7 11 0,0 5 15,5-4-15,3-5 0,4 5 16,10-6-16,4-4 0,5-3 0,9-3 16,7-5-16,-2-7 0,3-2 15,4-3-15,1-5 0,-1-4 16,0-3-16,-4 1 0,-5 2 16,-3-1-16</inkml:trace>
  <inkml:trace contextRef="#ctx0" brushRef="#br0" timeOffset="178000.0302">25617 9025 0,'0'0'0,"0"0"16,0 0-16,0 0 0,0 0 0,0 0 15,31-3-15,-31 3 0,40 2 16,-6-1 0,7 2-16,10-3 15,8-2-15,10 0 0,-4 0 0,0-1 16,-12 1-16,-10 1 0</inkml:trace>
  <inkml:trace contextRef="#ctx0" brushRef="#br0" timeOffset="178183.6736">26412 9006 0,'0'0'0,"0"0"16,0 0-16,0 0 16,0 0-16,-18 22 0,18-22 0,-18 28 15,8-10-15,-1 1 0,-1 1 16,0-1-16,0-1 0,-1 7 15,2-3-15,2-1 0,2-4 16,3-2-16,1-4 0,3-5 16,2-4-16,0 0 0,0 0 0,-2-2 15</inkml:trace>
  <inkml:trace contextRef="#ctx0" brushRef="#br0" timeOffset="178332.9428">26383 8797 0,'0'0'0,"0"0"0,0 0 16,23 14-16,-23-14 0,35 18 15,-7-8-15,-5-1 16,-2 0-16,-3-3 0</inkml:trace>
  <inkml:trace contextRef="#ctx0" brushRef="#br0" timeOffset="178599.3222">27105 8899 0,'0'0'16,"0"0"-16,0 0 0,-26-6 16,11 5-16,-5 3 0,-5 1 15,-2 1-15,-2 1 0,-7 4 16,1 4 0,7 5-16,5 5 0,6 1 15,5-3-15,6 7 0,9 0 16,2-2-16,4-3 0,1-2 15,0-3-15,-1-1 0,-3-2 0,-1-2 16,-3-2-16,-1-2 0,-1-2 16,-7-2-16,-4-1 0,-1-2 15,-3-1-15,-2-3 0,1 0 16,-2-3-16,0-2 0,1 0 16,2 1-16,3 1 0</inkml:trace>
  <inkml:trace contextRef="#ctx0" brushRef="#br0" timeOffset="178899.4624">27757 8784 0,'0'0'0,"0"0"15,0 0-15,-20-11 0,20 11 16,-31 2-16,8 4 15,-1 2-15,0 0 0,-3 6 0,-3 3 16,-4 6-16,3 2 0,-3 14 16,3 6-16,6 2 15,4 2-15,4-6 0,4-5 16,1 2-16,2-4 0,2-4 0,0-3 16,1-4-16,-1-2 0,-4-4 15,-4-2-15,-2-3 16,-2-3-16,2-6 0,-2-4 0,2 0 15,3 1-15,4-2 0</inkml:trace>
  <inkml:trace contextRef="#ctx0" brushRef="#br0" timeOffset="179033.4646">27272 9093 0,'0'0'0,"12"-2"0,8-1 15,4 0-15,4-1 0,7 1 16,-4 0-16,15 1 15,6 0-15,-10 0 0,-8 1 0,-7 0 16</inkml:trace>
  <inkml:trace contextRef="#ctx0" brushRef="#br0" timeOffset="179234.6968">27889 9062 0,'0'0'0,"0"0"0,0 0 15,-13 20-15,13-20 0,-15 22 16,4-7-16,-1 2 0,-2 0 16,1-1-16,1 2 0,-1 2 15,4-3-15,1-3 16,2-2-16,2-5 0,1 0 0,1 2 0,2 1 16,0-3-16,0-1 0,0 0 15</inkml:trace>
  <inkml:trace contextRef="#ctx0" brushRef="#br0" timeOffset="179366.1456">27940 8776 0,'0'0'0,"0"0"0,0 0 16,0 0-16,31 6 0,-31-6 0,23 14 16,-23-14-16,26 22 0,-14-10 15,-2-3-15,-1-1 16</inkml:trace>
  <inkml:trace contextRef="#ctx0" brushRef="#br0" timeOffset="179716.3157">28062 9171 0,'0'0'0,"0"0"0,0 0 16,0 0-16,0 0 0,31 11 15,-31-11-15,31 6 0,-12-5 0,3 0 16,3-1-16,1-2 15,2-3-15,7-2 0,2-4 16,-7 0-16,-3-1 0,-4-4 16,-2-2-16,-6 1 0,-3 0 15,-4-3-15,-3 2 0,-7 3 16,-5 0-16,-7 4 0,-7 1 16,-3 6-16,-1 2 0,-5 6 15,-4 3-15,3 4 0,2 2 0,1 8 16,0 5-16,1 4 0,4-2 15,9 1-15,10 0 16,7-1-16,7 0 0,10-4 0,7 0 16,1-4-16,3-2 0,18-1 15,7-4-15,0-6 0,-1-6 16,-13 0-16,-11 0 0,-8-1 0</inkml:trace>
  <inkml:trace contextRef="#ctx0" brushRef="#br0" timeOffset="180116.8906">28978 9126 0,'0'0'0,"0"0"0,0 0 16,-15-19-16,15 19 0,-23-17 15,6 9-15,-3 2 0,-3 2 16,-1 2-16,-3 1 0,-7 6 16,1 4-16,2 1 0,3 1 15,-4 5-15,3 3 0,6 3 16,3 2-16,8-2 0,5-1 15,7-2-15,6 0 0,5-3 16,4-3-16,2-2 0,1-4 0,8-5 16,5-4-16,-2-2 0,1-2 15,9-9-15,2-10 0,-4 2 16,-3 0-16,5-12 0,3-9 16,-6 2-16,-5 1 0,2-4 15,-2 1-15,-5 9 0,-1 8 16,-6-1-16,-4 3 0,-6 9 15,-3 3-15,-2 5 0,-3 5 16,-6 5-16,-2 4 0,-6 8 16,-3 6-16,-1 2 0,1 1 0,-2 6 15,-1 5-15,1 6 16,-2 6-16,2 9 0,5-1 16,3-6-16,3-7 0,3-10 0,1-7 15,0-6-15</inkml:trace>
  <inkml:trace contextRef="#ctx0" brushRef="#br0" timeOffset="180566.306">24716 9844 0,'0'0'0,"0"0"0,0 0 15,0 0-15,0 0 0,4-26 16,-4 26-16,13-21 0,-13 21 15,14-23-15,-6 10 0,-2 0 0,1 0 16,-3 0-16,0-1 16,-3 2-16,-1 2 0,-4 0 0,-2 3 15,-6 2-15,-4 3 0,-10 5 16,-5 4-16,-2 5 16,-2 4-16,1-1 0,4 2 15,-8 7-15,2 2 0,5 0 16,6-1-16,6 9 0,8 1 15,9-5-15,6-5 0,9-3 16,8-5-16,9-5 0,7-2 0,9-6 16,5-1-16,2-4 0,1-3 15,-5 1-15,-13 0 0,-8 0 16</inkml:trace>
  <inkml:trace contextRef="#ctx0" brushRef="#br0" timeOffset="180933.2716">25267 9786 0,'0'0'0,"0"0"16,0 0-16,0 0 0,-18 22 0,18-22 15,-27 24-15,12-7 16,-1 1-16,1 5 0,0 2 16,3 0-16,4-2 0,0 5 0,3-1 15,8-5-15,4-2 0,14-3 16,10-6-16,4-6 0,3-6 15,4-3-15,3-2 16,-1-5-16,0-6 16,-1-5-16,-10-2 0,-3-10 15,-9-4-15,-12 8 0,-7 0 16,-12-2-16,-10 2 0,0 9 0,-3 2 16,-10 1-16,-4 4 0,-2 4 15,-1 4-15,0 6 0,-1 5 16,8 0-16,5 3 0,6 2 15,6 3-15,5 0 0,5 1 0,15 2 16,10 1-16,3-5 0,5-2 16,-6-2-16,-4-1 0,-4-3 15</inkml:trace>
  <inkml:trace contextRef="#ctx0" brushRef="#br0" timeOffset="181303.2508">26043 9801 0,'0'0'16,"0"0"-16,-22 17 16,4 0-16,-4 2 0,-2 2 15,-1 3-15,-5 5 0,3-1 16,4-3-16,3-3 0,1 0 16,4-5-16,2-3 0,5-4 15,3-7-15,5-3 0,5-7 16,6-5-16,2-3 15,2-5-15,3-3 16,2-4-16,0 2 0,1 3 0,7-4 16,2 1-16,4 1 0,-1 6 15,-2 4-15,-1 5 16,-6 5-16,-3 4 0,-2 3 0,-3 5 16,-3 4-16,-5 6 0,-4 2 15,-4 5-15,-5 5 16,-2 5-16,-2 2 0,1-1 15,5-4-15,3-3 16,2-6-16,2-4 0,6-21 0,3-15 16,-4 5-16,-2 2 0,-2 3 15</inkml:trace>
  <inkml:trace contextRef="#ctx0" brushRef="#br0" timeOffset="181536.0777">26827 9599 0,'0'0'0,"0"0"16,0 0-16,0 0 0,-24 21 0,4-3 16,-7 6-1,-3 6-15,-1 4 16,2 1-16,3-2 0,-2 10 0,1 5 16,10-4-16,9-4 15,13-5-15,9-4 16,7-9-16,5-4 0,-3-6 15,-2-2-15,3-7 0,-1-6 0,-5 1 16,-4 0-16,-3 2 0</inkml:trace>
  <inkml:trace contextRef="#ctx0" brushRef="#br0" timeOffset="181699.4858">26359 9833 0,'0'0'0,"0"0"0,0 0 15,23-2-15,-23 2 0,37-1 16,-6 2-16,3-1 0,4-1 16,16 2-16,5 1 0,-8 1 15,-9-2-15,-6 1 0</inkml:trace>
  <inkml:trace contextRef="#ctx0" brushRef="#br0" timeOffset="182066.6469">26856 10015 0,'0'0'0,"0"0"0,0 0 15,0 0-15,0 0 0,0 0 16,31 10-16,-31-10 0,36 4 0,-6-5 16,7-3-1,8-1-15,5-3 16,9-3-16,-9 1 0,6-4 0,-8 2 15,-10-2-15,-10-2 16,-10-3-16,-9 0 0,-10 2 16,-8 3-16,-3 3 15,-4 3-15,-17 6 0,-12 6 16,7 2-16,1 4 0,-6 5 0,2 5 16,5 2-16,3 0 0,2 11 15,7 3-15,8-4 0,8-5 0,16-1 16,11-1-1,7-4-15,5-4 0,19-3 0,14-1 16,-5-5-16,-2-3 0,13-7 16,4-4-16,-21 1 0,-15 1 0,-10 2 15</inkml:trace>
  <inkml:trace contextRef="#ctx0" brushRef="#br0" timeOffset="182433.2165">27831 9869 0,'0'0'15,"0"0"-15,0 0 0,0 0 16,-29 18-16,29-18 0,-32 27 16,11-7-16,-2 6 15,2-2-15,1 0 0,-2 4 16,3 0-16,4-5 0,3-2 16,0-1-16,3-5 0,4-8 15,4-3-15,3-4 0,3-4 16,1-1-16,2-3 0,1-5 15,1-4-15,1-5 0,0-2 16,7-6-16,3-1 0,1 5 16,0 4-16,-1 1 0,-2 1 15,1 5-15,-1 3 0,-1 5 16,-1 2-16,0 4 0,-1 3 0,0 4 16,-3 4-1,-4 11-15,-5 7 0,-3-1 16,-2 1-16,-2 0 0,-1 1 15,0-4-15,1-4 0,0 1 16,0-1-16,1-3 0,1-3 0,0-3 16,0-2-16,0-2 15</inkml:trace>
  <inkml:trace contextRef="#ctx0" brushRef="#br0" timeOffset="182683.0573">28358 9721 0,'0'0'0,"0"0"0,0 0 15,-19 26-15,19-26 0,-31 35 16,7-8-16,-2 2 0,1 2 16,-5 11-16,-1 9 0,9-6 15,8-6-15,8 2 0,11-6 16,3-5-16,4-4 0,10-3 0,7-3 15,1-6-15,1-3 0,-2-5 16,-2-2-16,-4-7 0,-2-2 16,-4 1-16,-5 1 15,-2 1-15</inkml:trace>
  <inkml:trace contextRef="#ctx0" brushRef="#br0" timeOffset="182832.7778">27995 9932 0,'0'0'0,"0"0"15,0 0 1,43-11-16,-11 9 0,2 1 0,3 1 16,9 1-16,7 2 0,12 1 15,-3 1-15,2 0 0,-4-1 16,-13 0-16</inkml:trace>
  <inkml:trace contextRef="#ctx0" brushRef="#br0" timeOffset="183282.6803">24781 10419 0,'0'0'0,"0"0"16,0 0-16,0 0 15,0 0-15,0 0 0,0 0 0,0 0 16,0 0-16,-23-1 0,23 1 16,-39 11-16,16-3 0,-3 5 15,-4 2-15,1 1 0,2 2 16,-9 8-16,2 2 16,5-1-16,2 1 0,3 6 15,6-1-15,14-3 0,9 0 16,4-8-16,3-3 0,11-5 15,9-4-15,-5-2 16,-6-2-16,-4-1 0</inkml:trace>
  <inkml:trace contextRef="#ctx0" brushRef="#br0" timeOffset="183633.4345">25124 10561 0,'0'0'0,"0"0"0,0 0 15,-24 25-15,9-10 0,-1 2 16,-2 1-16,3 3 0,2 1 16,-1 3-16,3-1 0,9-1 15,7 1-15,3-6 0,6-3 16,16-4-16,13-6 16,-1-1-16,1-3 0,0-5 15,0-5-15,4-6 0,-6-1 0,-3-1 16,-4-2-16,-7-1 0,-8-2 15,-6-6-15,-10-2 16,-12 3-16,-10-1 0,-2 6 16,-1 4-16,-16 3 15,-9 6-15,7 6 0,-2 4 0,1 4 16,7 4 0,6 2-16,6 2 0,10 5 0,9 3 15,17-2-15,14-3 16,-11-4-16,-2-4 0,-4-1 15</inkml:trace>
  <inkml:trace contextRef="#ctx0" brushRef="#br0" timeOffset="183999.885">25941 10510 0,'0'0'0,"0"0"15,0 0-15,0 0 0,-21 32 0,8-16 16,-4 5-16,0 2 15,-2 1-15,2 0 16,2-2-16,-5 3 0,1-2 16,4-4-16,2-3 0,2-2 0,2-3 15,2-3-15,4-3 0,3-5 16,1-7-16,2 0 0,2-2 16,5-5-16,4-5 0,1 1 15,2-1-15,6-6 0,3 1 16,2 2-16,0 4 0,2 1 15,2 3-15,-2 5 16,-2 3-16,-2 3 0,1 5 0,-5 0 16,-2 3-16,-3 8 0,-5 5 15,-6 2-15,-4 1 0,-4 3 16,-4 0-16,1 2 0,-2-1 0,1 3 16,0-2-16,2-7 15,0-5-15,1-3 0,1-1 16,0-4-16</inkml:trace>
  <inkml:trace contextRef="#ctx0" brushRef="#br0" timeOffset="184234.8505">26751 10361 0,'0'0'0,"0"0"0,0 0 16,-25 23-16,3-6 15,0 0-15,0 4 0,-10 11 0,-2 8 16,3 0-16,3-2 0,2 7 16,5-4-16,7-6 0,7-6 0,7 1 15,7-3-15,6-7 16,3-3-16,6-6 0,6-3 16,-3-5-16,-1-3 0,-5 0 15,-5 0-15,-1 0 0</inkml:trace>
  <inkml:trace contextRef="#ctx0" brushRef="#br0" timeOffset="184418.0259">26242 10556 0,'0'0'16,"0"0"-16,0 0 0,0 0 15,34 3-15,-34-3 0,49 2 16,-19-1-16,5 1 0,4-1 15,6 0-15,17 1 0,4 2 16,6-8-16,-8-7 0,-3 1 16,-14 2-16,-11 1 0</inkml:trace>
  <inkml:trace contextRef="#ctx0" brushRef="#br0" timeOffset="184783.054">26729 10747 0,'0'0'0,"0"0"0,0 0 16,0 0-16,0 0 0,30 1 0,-30-1 16,36 5-16,-13-3 0,8-2 15,8 0-15,2-2 0,1 0 16,13-1-16,1-2 0,5-1 16,-7-1-16,2-1 0,-8 1 15,-9-1-15,-7-4 0,-10-2 16,-7-4-16,-8 2 0,-7 2 0,-9-1 15,-6 0-15,-5 5 16,-7 1-16,-7 4 0,-7 4 16,-5 1-16,2 1 0,0 9 15,-1 7-15,4 3 16,5 4-16,7-3 0,7-2 16,10 5-16,10 4 0,6-8 15,6 0-15,9-1 0,7-1 16,7-4-16,7-3 0,8-2 15,9-2-15,1-2 0,-6-3 0,-9 0 16,-12 0-16,-8 0 0</inkml:trace>
  <inkml:trace contextRef="#ctx0" brushRef="#br0" timeOffset="185166.0252">27748 10628 0,'0'0'0,"0"0"15,0 0-15,-16 21 0,16-21 16,-18 26-16,3-9 16,0 1-16,-1 1 0,1 1 15,0 0-15,-2 5 0,4-3 0,3-3 16,4-2-16,2-4 0,1-3 16,3-6-16,3-3 15,1-1-15,2-1 0,3-5 0,1-5 16,0-2-16,1-1 0,0-3 15,1-1-15,3-2 0,4 1 16,2 0-16,1 1 16,2-1-16,-2 5 0,-2 4 15,-1 1-15,-4 6 0,0 5 16,-4 2-16,-3 2 0,-2 6 16,-5 4-16,-1-3 0,-1 2 0,-2 7 15,-3 2-15,2-1 0,-1 0 0,1 1 16,-1 2-16,3-3 15,1-3-15,1-6 0,2-3 16,1-4-16,-2 0 0,0-2 16</inkml:trace>
  <inkml:trace contextRef="#ctx0" brushRef="#br0" timeOffset="185416.1599">28397 10518 0,'0'0'0,"0"0"16,0 0-16,0 0 0,0 0 16,-27 26-16,27-26 0,-32 36 15,11-12-15,1 1 0,2-1 16,-1 9-16,3 0 0,3-3 16,2-3-16,5 0 15,5-1-15,5-2 0,4-2 16,2-4-16,1-4 0,3-1 15,2-3-15,-3-5 0,-2-4 16,-2 0-16,-1 1 0,-2-2 0</inkml:trace>
  <inkml:trace contextRef="#ctx0" brushRef="#br0" timeOffset="185599.7368">28042 10653 0,'0'0'0,"0"0"15,0 0-15,0 0 0,33-8 0,-33 8 16,41-1-16,-16 1 0,4 0 16,9 0-1,8 2 1,-5-1-16,-6-1 0,-4 2 16</inkml:trace>
  <inkml:trace contextRef="#ctx0" brushRef="#br0" timeOffset="185966.5762">28458 10779 0,'0'0'0,"0"0"0,0 0 16,0 0-16,0 0 0,36 9 16,-36-9-16,51 5 15,-14-4 1,4 0-1,3-2-15,-4 0 0,-4 0 0,5-3 0,-6-2 16,1-2-16,-8-1 0,-6-5 16,-5-1-16,-9-4 15,-7 0-15,-5 2 0,-2 3 0,-10 0 16,-5 3-16,-2 1 0,0 2 16,-5 5-16,-6 1 15,4 5-15,2 3 0,-7 10 0,-2 7 16,8-2-16,3 0 0,6 6 15,5 2-15,5-1 16,6-2-16,11 2 0,11 4 0,3-5 16,2-2-16,18 3 0,11-2 15,1-7-15,0-5 0,6-5 16,6-4-16,-16-2 0,-13-1 0,-8 0 16</inkml:trace>
  <inkml:trace contextRef="#ctx0" brushRef="#br0" timeOffset="186383.0931">29585 10854 0,'0'0'0,"0"0"16,0 0-16,-7-18 0,7 18 0,-14-19 15,-2 6-15,-4-1 0,-4 1 16,-6 4-16,-4 3 16,-9 1-16,0 2 0,-10 5 15,0 4-15,6 3 0,5 2 0,0 6 16,8 1-16,7 5 0,8 5 15,10-2-15,10 1 16,10-1-16,9-4 0,3-3 0,1-4 16,11-7-16,8-3 15,-1-6-15,-1-3 0,4-8 16,-2-5-16,-2-7 0,-2-4 16,-3-6-16,-2-2 0,-4-1 0,-5 0 15,2-10-15,-3-2 16,0 2-16,2 4 0,-2-2 0,0 0 15,-4 10-15,-2 6 0,-5 7 16,-2 3-16,-4 6 0,-3 5 16,-2 3-16,-2 5 0,0 0 15,-3 8-15,-2 4 0,-1 1 16,-5 8-16,-3 5 0,-4 6 0,-1 5 16,-1 3-16,0 2 0,-4 7 15,-3 8-15,-1 3 16,5-6-16,5-13 0,5-10 0,3-9 15</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9T01:57:47.148"/>
    </inkml:context>
    <inkml:brush xml:id="br0">
      <inkml:brushProperty name="width" value="0.05292" units="cm"/>
      <inkml:brushProperty name="height" value="0.05292" units="cm"/>
      <inkml:brushProperty name="color" value="#FF0000"/>
    </inkml:brush>
  </inkml:definitions>
  <inkml:trace contextRef="#ctx0" brushRef="#br0">6872 1193 0,'0'0'0,"0"0"0,0 0 0,-28-5 15,14 1-15,-5 3 0,-1 0 16,-3 2-16,-4 0 0,-8 2 16,-1 0-16,-5 5 0,-3 0 15,-8 7-15,5-1 0,-5 6 16,-3 3-16,-6 7 0,5 3 0,-8 4 16,3 2-16,6-3 0,5-1 15,-5 7-15,5 2 0,8 1 16,5 0-16,2 0 0,1 1 15,8-5-15,5-1 0,-4 14 16,10-6-16,7-24 0,4-2 16,10 14-16,11-1 0,-3-17 15,1-3-15,14-2 0,11-1 16,3-1-16,1 0 0,7-1 16,3 1-16,0-4 0,2-1 0,8 2 15,8-1-15,-2 1 0,2 2 16,31-2-16,-9-4 15,-5 0-15,-5-1 0,6-4 0,2-1 16,-9-2-16,-10-2 0,1-5 16,1-4-16,-15-1 0,-9-4 15,3-3-15,1-2 0,-9-1 16,-5 1-16,-6-7 0,-1-6 16,-6 3-16,-1 3 0,-2-7 15,-1-6-15,-8 4 0,-5 0 16,-8-5-16,-5-4 0,-1 4 0,-3 3 15,-4-2-15,-3-2 16,-5 3-16,-3 3 0,-2-4 0,0 0 16,-1 6-16,-2 4 0,-16 1 15,-10 2-15,0 1 16,0 2-16,-3 7 0,-6 5 0,2 9 16,-5 5-16,-10 7 0,-8 3 15,-5 13-15,-3 4 16,-34 12-16,-21 7 0,23-2 0,19-2 15,-5 7-15,-2 5 16,35-16 0,23-12-16,18-6 15</inkml:trace>
  <inkml:trace contextRef="#ctx0" brushRef="#br0" timeOffset="867.1063">2131 5070 0,'0'0'0,"0"0"16,0 0-16,0 0 16,25-5-16,-25 5 0,32-1 0,-12 0 15,1-2-15,6 2 0,3-1 16,15-1-16,1 1 0,8-3 16,3 0-16,16 0 15,0 0-15,-7 0 16,-7-2-16,11 1 0,-5-2 15,-10 4-15,-11 1 16,-12 2-16,-10 0 0,-3 1 16,-5-1-16,-3 1 0</inkml:trace>
  <inkml:trace contextRef="#ctx0" brushRef="#br0" timeOffset="1199.6727">2514 5099 0,'0'0'0,"0"0"0,0 0 16,-20 20-16,20-20 15,-25 29-15,12-10 0,-4 3 0,-3 6 16,-2 7-16,0-1 16,-6 8-16,-2 8 0,-2 7 15,7-6-15,0 7 0,4-3 16,7-9-16,8-7 0,7-1 15,8-6-15,3-8 0,4-3 0,10-4 16,5-4-16,1-1 0,2-1 16,14-2-16,9-4 15,-7-2-15,1-2 0,0-3 0,-4 0 16,-5-2-16,-6 1 16,-4-2-16,0-2 15,-10 0-15,-6-3 0,-10-2 0,-6-1 16,0 4-16,0 2 0,0 2 15</inkml:trace>
  <inkml:trace contextRef="#ctx0" brushRef="#br0" timeOffset="1399.8483">2314 5458 0,'0'0'0,"0"0"15,0 0-15,0 0 0,25-10 16,-25 10-16,33-7 15,-6 4-15,6 1 16,1 2-16,-2 0 0,11 1 0,0 0 16,10 0-16,0 1 0,-2-1 15,-3 2-15,-5-3 0,-2-2 0,-5 0 16,-7 0-16,-5 1 0</inkml:trace>
  <inkml:trace contextRef="#ctx0" brushRef="#br0" timeOffset="1749.9527">3177 5390 0,'0'0'0,"0"0"0,0 0 16,-6 19-16,6-19 0,-7 23 16,0-5-16,2 3 0,-1 3 15,2 4-15,1 5 0,0 11 16,3-1-16,3-7 0,1-5 15,5-5-15,3-2 16,1-3-16,-1-5 0,0-4 0,5-5 16,-4-5-16,0-2 0,5-5 15,2-5-15,-1 0 0,-1-1 0,-1-8 16,1-3-16,-4-3 16,0-2-16,5-4 0,3-3 15,0 0-15,0-1 16,-3-3-16,-1-2 15,0-7-15,0 1 0,-7 10 0,-2 8 16,-4 6-16,-1 6 0,-4 6 16,-3 5-16,2 1 0,1 1 15,0 0-15</inkml:trace>
  <inkml:trace contextRef="#ctx0" brushRef="#br0" timeOffset="2304.1666">4169 5518 0,'0'0'0,"0"0"0,0 0 15,0 0-15,0 0 0,-9-20 16,9 20-16,-19-12 0,19 12 15,-28-16-15,13 9 0,-5-1 16,-4 1-16,1 1 0,-1 0 16,-2 5-16,-4 2 15,-5 3-15,1 2 0,-2 1 16,2 0-16,-4 3 0,3 1 0,5 2 16,3 3-16,5 2 0,1 4 15,6 1-15,4 3 0,3-2 16,4-1-16,7 0 0,9 0 15,3-5-15,6-4 0,9-2 16,5-3-16,3-4 0,4-2 0,2-10 16,2-6-1,-1-7-15,-4-7 16,1-3 0,-1-5-16,-9 5 0,-8 3 15,-8 2-15,-7 2 0,-2 6 16,-1 4-16,-2 4 0,-2 3 0,-2 6 15,-5 4-15,-1 2 16,-2 1-16,2 8 0,-1 5 16,5 0-16,0 1 0,5 5 0,5 5 15,0-1-15,3 0 16,5 3-16,3 1 0,6 0 16,4-6-16,-7-7 15,-6-5-15,-2-3 0</inkml:trace>
  <inkml:trace contextRef="#ctx0" brushRef="#br0" timeOffset="3016.7829">3663 6278 0,'0'0'0,"-12"3"15,-4 4-15,-6-1 0,0 2 0,-18 1 16,-4 1 0,-11 0-16,-11 0 0,-10 0 15,6-2-15,-13-3 0,-8-2 16,6-2-16,6 0 0,-20-3 16,-1-1-16,15-5 0,15-2 0,-36-11 15,10-2-15,4-1 16,4-3-16,2-4 0,1-4 15,-1-7-15,-1-5 16,15 3-16,11 5 0,4-2 16,6 0-16,7-1 0,8 0 15,12-14-15,8-10 0,9 8 0,3 5 16,9-1-16,4-3 16,13-3-16,10-2 0,9-7 0,6-5 15,5 13-15,4 7 0,19-10 16,12-8-16,5 2 15,3 2-15,27-4 16,18 0-16,23 5 16,17 4-16,-35 22 15,-20 15-15,6 3 0,5 5 0,-15 8 0,-7 8 0,5 9 16,4 9 0,-3 4-16,-3 3 0,-3 4 0,-5 1 15,-10 6-15,-6 6 0,-2 17 16,-1 12-16,-12-7 0,-12-5 15,0 17-15,0 12 16,-12 6-16,-9 5 0,-13-13 16,-7-8-16,-10 3 0,-6 3 15,-6-9-15,-5-6 0,-8-1 0,-5-2 16,-5-3-16,-1-2 0,-10 2 16,-5 2-16,-5-11 0,0-7 15,-9-1-15,-1 0 16,0-7-16,0-4 0,-12-4 0,-5-1 15,1-12-15,-3-5 0,-2-1 16,-3-1-16,1-7 16,1-6-16,-8-3 0,-2 0 15,13-4-15,13-1 0,17 3 0,14 4 16,7 0-16</inkml:trace>
  <inkml:trace contextRef="#ctx0" brushRef="#br0" timeOffset="46953.8367">5430 17098 0,'0'0'0,"0"0"15,0 0 1,0 0-16,0 0 0,0 0 15,0 0-15,0 0 0,0 0 16,0 0-16,25-4 0,-25 4 16,0 0-16,0 0 0,26 2 0,-26-2 15,36 5 1,-13-3-16,2 1 16,2-1-16,0 0 0,5 0 15,6 0-15,-2 0 16,0 0-16,10-1 0,-2 1 0,1-1 15,1 0-15,14 0 0,-3-1 16,4 0-16,0 0 16,-3 0-16,-4 0 0,12-1 15,3-1-15,1 1 16,-4 0-16,7 1 0,-5 0 16,-3 1-16,-2 1 0,-5-2 0,-2-2 15,10 2-15,2 3 16,-10 0-16,-9 0 0,12 1 15,3 0-15,-13 0 0,-2 0 0,28 1 16,-4 0-16,-25-2 0,2 1 16,35 1-1,6 0-15,-7-1 16,-6-1-16,-17 0 0,-11 1 0,3-3 16,3 0-16,-8-1 0,-5 0 0,18-1 15,11 1-15,-12-1 16,-6 1-16,15-2 0,9-1 15,-6 0-15,-5-1 0,6-1 16,3-2-16,0 1 0,-1 1 16,1-2-16,1-1 0,-11 2 15,-6 0-15,10 2 16,11-1-16,-13-1 0,-8-1 0,1 2 16,3 1-16,3-1 0,3 0 0,4-1 15,2 2-15,-17-3 16,-9 2-16,18 2 0,13 1 15,-6 2-15,-6 1 0,0-2 16,-2 0-16,6-2 0,4 0 16,8-1-16,4 0 15,-4 1-15,-4 3 0,23-1 16,15 1 0,-2 1-16,-1 1 0,-13-4 15,-7 0-15,9 0 16,6 2-16,-15 0 0,-12 2 15,8-3-15,3-1 16,4 0-16,0 0 16,-13 2-16,-11 0 0,0 0 15,0-1-15,2-1 0,2 0 16,-2 1-16,0 2 0,-16-1 0,-9 0 16,5 0-16,5-1 0,8 1 15,3 1-15,8-1 16,3 0-16,-10 0 0,-7 0 0,3-1 15,4-1-15,-1 2 16,-1 1-16,4-1 0,3-2 16,-2 1-16,0-1 0,-17 0 15,-13-1-15,14 2 0,10 1 16,-5-2-16,-2-1 0,3 2 16,4-1-16,-13 1 0,-8 2 0,9 0 15,8 0-15,-4-1 16,-2 0-16,5-4 0,5-2 15,-6 2-15,-4 0 0,2 1 0,1 2 16,-5-1-16,-5-1 0,7 1 16,8 0-16,-9 1 0,-5 0 15,17-2-15,12-1 16,-9 0-16,-6 0 0,-7 2 16,-5 2-16,-4-3 0,-1-1 0,12 3 15,9 3-15,-13-1 0,-7 0 16,10-3-16,6-2 0,0 4 15,2 2-15,1-1 16,2-1-16,-11-1 0,-7-2 0,-1 1 16,2 0-16,-2 2 0,1 1 15,6-1-15,3-1 0,3-1 16,2 0-16,0 0 16,1 1-16,-1-1 0,1 1 15,-12-2-15,-7-2 0,9-1 16,7 0-16,-9 4 0,-7 1 0,9 2 15,4 0-15,5-5 16,2-3-16,-1 0 0,-2 0 16,-7 3-16,-5 1 0,1 2 15,0-1-15,-4 2 0,-3 0 16,4-2-16,3-2 0,1 1 16,-2 1-16,6 2 15,4 0-15,-7 0 0,-5 0 16,-10 2-16,-6-1 0,2-2 15,0-2-15,2-4 0,0-1 0,-1 6 16,0 3-16,0-3 16,0-2-16,-6 0 0,-1 1 15,-7 1-15,-2 1 0,-2 0 0,0-2 16,-11 3-16,2 0 0,-2 0 16,-1 0-16,-3-1 15,-4 0-15,-2 1 0,-3 0 0,-5 1 16,-1-1-16,1 0 15,2 0-15,-1 0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2026/1/19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2026/1/19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2026/1/19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2026/1/19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2026/1/19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2026/1/19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2026/1/19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2026/1/19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2026/1/19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6" Type="http://schemas.openxmlformats.org/officeDocument/2006/relationships/image" Target="../media/image3.emf"/><Relationship Id="rId5" Type="http://schemas.openxmlformats.org/officeDocument/2006/relationships/customXml" Target="../ink/ink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4.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5.emf"/><Relationship Id="rId4" Type="http://schemas.openxmlformats.org/officeDocument/2006/relationships/customXml" Target="../ink/ink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6.emf"/><Relationship Id="rId4" Type="http://schemas.openxmlformats.org/officeDocument/2006/relationships/customXml" Target="../ink/ink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image" Target="../media/image8.emf"/><Relationship Id="rId5" Type="http://schemas.openxmlformats.org/officeDocument/2006/relationships/customXml" Target="../ink/ink6.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《读后续写工具箱》二十八</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4660"/>
            <a:ext cx="10968990" cy="5795010"/>
          </a:xfrm>
          <a:ln>
            <a:solidFill>
              <a:schemeClr val="accent1"/>
            </a:solidFill>
          </a:ln>
        </p:spPr>
        <p:txBody>
          <a:bodyPr>
            <a:normAutofit lnSpcReduction="10000"/>
          </a:bodyPr>
          <a:lstStyle/>
          <a:p>
            <a:pPr marL="0" indent="457200" algn="just">
              <a:buNone/>
            </a:pPr>
            <a:r>
              <a:rPr lang="en-US" altLang="zh-CN" sz="2000">
                <a:solidFill>
                  <a:schemeClr val="tx1"/>
                </a:solidFill>
                <a:latin typeface="Times New Roman" panose="02020603050405020304" charset="0"/>
                <a:cs typeface="Times New Roman" panose="02020603050405020304" charset="0"/>
              </a:rPr>
              <a:t>A recent survey conducted in our school has shed light on students' major concerns regarding online safety. According to the results, half of the respondents view information leakage as their primary worry. Meanwhile, exposure to misleading content and online fraud accounts for 33% and 12% respectively, while the remaining 5% cite other potential cyber risks.</a:t>
            </a:r>
          </a:p>
          <a:p>
            <a:pPr marL="0" indent="457200" algn="just">
              <a:buNone/>
            </a:pPr>
            <a:r>
              <a:rPr lang="en-US" altLang="zh-CN" sz="2000">
                <a:solidFill>
                  <a:schemeClr val="tx1"/>
                </a:solidFill>
                <a:latin typeface="Times New Roman" panose="02020603050405020304" charset="0"/>
                <a:cs typeface="Times New Roman" panose="02020603050405020304" charset="0"/>
              </a:rPr>
              <a:t>To address these issues, practical measures should be taken. Students are advised to enhance privacy settings and refrain from oversharing personal information. It is also essential to recognize and avoid suspicious links and untrustworthy websites. Furthermore, cultivating critical thinking can help assess the reliability of online content. Schools and parents are encouraged to offer regular guidance to foster responsible digital behavior.</a:t>
            </a:r>
          </a:p>
          <a:p>
            <a:pPr marL="0" indent="457200" algn="just">
              <a:buNone/>
            </a:pPr>
            <a:r>
              <a:rPr lang="en-US" altLang="zh-CN" sz="2000">
                <a:solidFill>
                  <a:schemeClr val="tx1"/>
                </a:solidFill>
                <a:latin typeface="Times New Roman" panose="02020603050405020304" charset="0"/>
                <a:cs typeface="Times New Roman" panose="02020603050405020304" charset="0"/>
              </a:rPr>
              <a:t>I am firmly convinced that with our concerted efforts, students' awareness of internet security will be greatly heightened, paving the way for a safer and more trustworthy online environment for all.</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03360" y="520560"/>
              <a:ext cx="10834200" cy="1847880"/>
            </p14:xfrm>
          </p:contentPart>
        </mc:Choice>
        <mc:Fallback>
          <p:pic>
            <p:nvPicPr>
              <p:cNvPr id="2" name="墨迹 1"/>
              <p:cNvPicPr/>
              <p:nvPr/>
            </p:nvPicPr>
            <p:blipFill>
              <a:blip r:embed="rId5"/>
              <a:stretch>
                <a:fillRect/>
              </a:stretch>
            </p:blipFill>
            <p:spPr>
              <a:xfrm>
                <a:off x="594000" y="511200"/>
                <a:ext cx="10852920" cy="18666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7" descr="Screenshot_20260116_144107_com.xingin.xhs_edit_86"/>
          <p:cNvPicPr>
            <a:picLocks noGrp="1" noChangeAspect="1"/>
          </p:cNvPicPr>
          <p:nvPr>
            <p:ph idx="1"/>
            <p:custDataLst>
              <p:tags r:id="rId2"/>
            </p:custDataLst>
          </p:nvPr>
        </p:nvPicPr>
        <p:blipFill>
          <a:blip r:embed="rId4"/>
          <a:stretch>
            <a:fillRect/>
          </a:stretch>
        </p:blipFill>
        <p:spPr>
          <a:xfrm>
            <a:off x="330835" y="404495"/>
            <a:ext cx="11356340" cy="5431790"/>
          </a:xfrm>
          <a:prstGeom prst="rect">
            <a:avLst/>
          </a:prstGeom>
          <a:ln>
            <a:solidFill>
              <a:schemeClr val="accent1"/>
            </a:solidFill>
          </a:ln>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653400" y="2085120"/>
              <a:ext cx="10921680" cy="1674000"/>
            </p14:xfrm>
          </p:contentPart>
        </mc:Choice>
        <mc:Fallback>
          <p:pic>
            <p:nvPicPr>
              <p:cNvPr id="2" name="墨迹 1"/>
              <p:cNvPicPr/>
              <p:nvPr/>
            </p:nvPicPr>
            <p:blipFill>
              <a:blip r:embed="rId6"/>
              <a:stretch>
                <a:fillRect/>
              </a:stretch>
            </p:blipFill>
            <p:spPr>
              <a:xfrm>
                <a:off x="644040" y="2075760"/>
                <a:ext cx="10940400" cy="16927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4650"/>
            <a:ext cx="10968990" cy="5875020"/>
          </a:xfrm>
          <a:ln>
            <a:solidFill>
              <a:schemeClr val="accent1"/>
            </a:solidFill>
          </a:ln>
        </p:spPr>
        <p:txBody>
          <a:bodyPr>
            <a:normAutofit fontScale="90000" lnSpcReduction="20000"/>
          </a:bodyPr>
          <a:lstStyle/>
          <a:p>
            <a:pPr marL="0" indent="0" algn="just">
              <a:buNone/>
            </a:pPr>
            <a:r>
              <a:rPr lang="en-US" altLang="zh-CN" sz="2220">
                <a:solidFill>
                  <a:schemeClr val="tx1"/>
                </a:solidFill>
              </a:rPr>
              <a:t>P</a:t>
            </a:r>
            <a:r>
              <a:rPr lang="en-US" altLang="zh-CN" sz="2220" baseline="-25000">
                <a:solidFill>
                  <a:schemeClr val="tx1"/>
                </a:solidFill>
              </a:rPr>
              <a:t>268</a:t>
            </a:r>
            <a:r>
              <a:rPr lang="en-US" altLang="zh-CN" sz="2220">
                <a:solidFill>
                  <a:schemeClr val="tx1"/>
                </a:solidFill>
              </a:rPr>
              <a:t> 20.4</a:t>
            </a:r>
            <a:r>
              <a:rPr lang="zh-CN" altLang="en-US" sz="2220">
                <a:solidFill>
                  <a:schemeClr val="tx1"/>
                </a:solidFill>
              </a:rPr>
              <a:t>体育活动</a:t>
            </a:r>
          </a:p>
          <a:p>
            <a:pPr marL="0" indent="0" algn="just">
              <a:buNone/>
            </a:pPr>
            <a:r>
              <a:rPr lang="en-US" altLang="zh-CN" sz="2220">
                <a:solidFill>
                  <a:schemeClr val="tx1"/>
                </a:solidFill>
              </a:rPr>
              <a:t>The stadium roared with excitement as athletes lined up at the starting line, their hearts racing with the promise of victory. </a:t>
            </a:r>
          </a:p>
          <a:p>
            <a:pPr marL="0" indent="0" algn="just">
              <a:buNone/>
            </a:pPr>
            <a:r>
              <a:rPr lang="en-US" altLang="zh-CN" sz="2220">
                <a:solidFill>
                  <a:schemeClr val="tx1"/>
                </a:solidFill>
              </a:rPr>
              <a:t>(</a:t>
            </a:r>
            <a:r>
              <a:rPr lang="zh-CN" altLang="en-US" sz="2220">
                <a:solidFill>
                  <a:schemeClr val="tx1"/>
                </a:solidFill>
              </a:rPr>
              <a:t>拓展</a:t>
            </a:r>
            <a:r>
              <a:rPr lang="en-US" altLang="zh-CN" sz="2220">
                <a:solidFill>
                  <a:schemeClr val="tx1"/>
                </a:solidFill>
              </a:rPr>
              <a:t>) on your mark(s), get set, go. </a:t>
            </a:r>
          </a:p>
          <a:p>
            <a:pPr marL="0" indent="0" algn="just">
              <a:buNone/>
            </a:pPr>
            <a:r>
              <a:rPr lang="en-US" altLang="zh-CN" sz="2220">
                <a:solidFill>
                  <a:schemeClr val="tx1"/>
                </a:solidFill>
              </a:rPr>
              <a:t>The referee fired the starting gun and we launched ourselves forward like an arrow. </a:t>
            </a:r>
          </a:p>
          <a:p>
            <a:pPr marL="0" indent="0" algn="just">
              <a:buNone/>
            </a:pPr>
            <a:r>
              <a:rPr lang="en-US" altLang="zh-CN" sz="2220">
                <a:solidFill>
                  <a:schemeClr val="tx1"/>
                </a:solidFill>
              </a:rPr>
              <a:t>The basketball court echoed with the bounce of the ball and the sound of shoes squeaking against the floor, as both teams fought fiercely for the win. (</a:t>
            </a:r>
            <a:r>
              <a:rPr lang="zh-CN" altLang="en-US" sz="2220">
                <a:solidFill>
                  <a:schemeClr val="tx1"/>
                </a:solidFill>
              </a:rPr>
              <a:t>写得不错</a:t>
            </a:r>
            <a:r>
              <a:rPr lang="en-US" altLang="zh-CN" sz="2220">
                <a:solidFill>
                  <a:schemeClr val="tx1"/>
                </a:solidFill>
              </a:rPr>
              <a:t>) </a:t>
            </a:r>
          </a:p>
          <a:p>
            <a:pPr marL="0" indent="0" algn="just">
              <a:buNone/>
            </a:pPr>
            <a:r>
              <a:rPr lang="en-US" altLang="zh-CN" sz="2220">
                <a:solidFill>
                  <a:schemeClr val="tx1"/>
                </a:solidFill>
              </a:rPr>
              <a:t>(</a:t>
            </a:r>
            <a:r>
              <a:rPr lang="zh-CN" altLang="en-US" sz="2220">
                <a:solidFill>
                  <a:schemeClr val="tx1"/>
                </a:solidFill>
              </a:rPr>
              <a:t>拓展</a:t>
            </a:r>
            <a:r>
              <a:rPr lang="en-US" altLang="zh-CN" sz="2220">
                <a:solidFill>
                  <a:schemeClr val="tx1"/>
                </a:solidFill>
              </a:rPr>
              <a:t>) </a:t>
            </a:r>
            <a:r>
              <a:rPr lang="zh-CN" altLang="en-US" sz="2220">
                <a:solidFill>
                  <a:schemeClr val="tx1"/>
                </a:solidFill>
              </a:rPr>
              <a:t>比分平了。双方都在全力以赴，争取打破僵局，赢得比赛。</a:t>
            </a:r>
          </a:p>
          <a:p>
            <a:pPr marL="0" indent="0" algn="just">
              <a:buNone/>
            </a:pPr>
            <a:r>
              <a:rPr lang="en-US" altLang="zh-CN" sz="2220">
                <a:solidFill>
                  <a:schemeClr val="tx1"/>
                </a:solidFill>
              </a:rPr>
              <a:t>With the score tied, both teams were pushing hard to break the deadlock and secure the win. </a:t>
            </a:r>
          </a:p>
          <a:p>
            <a:pPr marL="0" indent="0" algn="just">
              <a:buNone/>
            </a:pPr>
            <a:r>
              <a:rPr lang="en-US" altLang="zh-CN" sz="2220">
                <a:solidFill>
                  <a:schemeClr val="tx1"/>
                </a:solidFill>
              </a:rPr>
              <a:t>The final race began, the runners’ feet pounding the track as they pushed themseleves to the limit, the crowd cheering them on with every stride. </a:t>
            </a:r>
          </a:p>
          <a:p>
            <a:pPr marL="0" indent="0">
              <a:buNone/>
            </a:pPr>
            <a:r>
              <a:rPr lang="en-US" altLang="zh-CN"/>
              <a:t> </a:t>
            </a:r>
          </a:p>
          <a:p>
            <a:pPr marL="0" indent="0">
              <a:buNone/>
            </a:pPr>
            <a:endParaRPr lang="en-US" altLang="zh-CN"/>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95440" y="626760"/>
              <a:ext cx="10321920" cy="5217480"/>
            </p14:xfrm>
          </p:contentPart>
        </mc:Choice>
        <mc:Fallback>
          <p:pic>
            <p:nvPicPr>
              <p:cNvPr id="2" name="墨迹 1"/>
              <p:cNvPicPr/>
              <p:nvPr/>
            </p:nvPicPr>
            <p:blipFill>
              <a:blip r:embed="rId5"/>
              <a:stretch>
                <a:fillRect/>
              </a:stretch>
            </p:blipFill>
            <p:spPr>
              <a:xfrm>
                <a:off x="586080" y="617400"/>
                <a:ext cx="10340640" cy="5236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2115"/>
            <a:ext cx="10968990" cy="5837555"/>
          </a:xfrm>
          <a:ln>
            <a:solidFill>
              <a:schemeClr val="accent1"/>
            </a:solidFill>
          </a:ln>
        </p:spPr>
        <p:txBody>
          <a:bodyPr>
            <a:noAutofit/>
          </a:bodyPr>
          <a:lstStyle/>
          <a:p>
            <a:pPr marL="0" indent="0" algn="just">
              <a:lnSpc>
                <a:spcPts val="2400"/>
              </a:lnSpc>
              <a:buNone/>
            </a:pPr>
            <a:r>
              <a:rPr lang="en-US" altLang="zh-CN" sz="2000">
                <a:solidFill>
                  <a:schemeClr val="tx1"/>
                </a:solidFill>
              </a:rPr>
              <a:t>The coach’s whistle blew, signaling the start of another round of drills, pushing them to their physical limits while building their mental toughness. </a:t>
            </a:r>
          </a:p>
          <a:p>
            <a:pPr marL="0" indent="0" algn="just">
              <a:lnSpc>
                <a:spcPts val="2400"/>
              </a:lnSpc>
              <a:buNone/>
            </a:pPr>
            <a:r>
              <a:rPr lang="zh-CN" altLang="en-US" sz="2000">
                <a:solidFill>
                  <a:schemeClr val="tx1"/>
                </a:solidFill>
              </a:rPr>
              <a:t>所有的球员都在挥汗如雨地训练，他们心中充满了坚定：一定要赢得比赛的胜利。</a:t>
            </a:r>
          </a:p>
          <a:p>
            <a:pPr marL="0" indent="0" algn="just">
              <a:lnSpc>
                <a:spcPts val="2400"/>
              </a:lnSpc>
              <a:buNone/>
            </a:pPr>
            <a:r>
              <a:rPr lang="en-US" altLang="zh-CN" sz="2000">
                <a:solidFill>
                  <a:schemeClr val="tx1"/>
                </a:solidFill>
              </a:rPr>
              <a:t>With sweat raining down on the court, every player trained with intense extertion, determined to claim victory in the coming game.</a:t>
            </a:r>
          </a:p>
          <a:p>
            <a:pPr marL="0" indent="0" algn="just">
              <a:lnSpc>
                <a:spcPts val="2400"/>
              </a:lnSpc>
              <a:buNone/>
            </a:pPr>
            <a:r>
              <a:rPr lang="zh-CN" altLang="en-US" sz="2000">
                <a:solidFill>
                  <a:schemeClr val="tx1"/>
                </a:solidFill>
              </a:rPr>
              <a:t>杜致礼很有性格，她意志坚定，可以说，她和杨振宁是天作之合。</a:t>
            </a:r>
          </a:p>
          <a:p>
            <a:pPr marL="0" indent="0" algn="just">
              <a:lnSpc>
                <a:spcPts val="2400"/>
              </a:lnSpc>
              <a:buNone/>
            </a:pPr>
            <a:r>
              <a:rPr lang="en-US" altLang="zh-CN" sz="2000">
                <a:solidFill>
                  <a:schemeClr val="tx1"/>
                </a:solidFill>
              </a:rPr>
              <a:t>Du Zhili was a woman of strong character and resolute will. It can be said that her marriage to Chen-Ning Yang was a match made in heaven.</a:t>
            </a:r>
          </a:p>
          <a:p>
            <a:pPr marL="0" indent="0" algn="just">
              <a:lnSpc>
                <a:spcPts val="2400"/>
              </a:lnSpc>
              <a:buNone/>
            </a:pPr>
            <a:r>
              <a:rPr lang="en-US" altLang="zh-CN" sz="2000">
                <a:solidFill>
                  <a:schemeClr val="tx1"/>
                </a:solidFill>
              </a:rPr>
              <a:t>The park was alive with energy as people strolled along the paths, the air fresh with the scent of flowers. </a:t>
            </a:r>
          </a:p>
          <a:p>
            <a:pPr marL="0" indent="0" algn="just">
              <a:lnSpc>
                <a:spcPts val="2400"/>
              </a:lnSpc>
              <a:buNone/>
            </a:pPr>
            <a:r>
              <a:rPr lang="zh-CN" altLang="en-US" sz="2000">
                <a:solidFill>
                  <a:schemeClr val="tx1"/>
                </a:solidFill>
              </a:rPr>
              <a:t>公园里人声鼎沸。春天的到来让蛰伏了一个冬天的人们迫不及待地拥抱绿色。</a:t>
            </a:r>
          </a:p>
          <a:p>
            <a:pPr marL="0" indent="0" algn="just">
              <a:lnSpc>
                <a:spcPts val="2400"/>
              </a:lnSpc>
              <a:buNone/>
            </a:pPr>
            <a:r>
              <a:rPr lang="en-US" altLang="zh-CN" sz="2000">
                <a:solidFill>
                  <a:schemeClr val="tx1"/>
                </a:solidFill>
              </a:rPr>
              <a:t>Park was abuzz with people. The arrival of spring sent those who had stayed indoors all winter rushing to embrace the greenery.</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16480" y="760680"/>
              <a:ext cx="10872720" cy="5095080"/>
            </p14:xfrm>
          </p:contentPart>
        </mc:Choice>
        <mc:Fallback>
          <p:pic>
            <p:nvPicPr>
              <p:cNvPr id="2" name="墨迹 1"/>
              <p:cNvPicPr/>
              <p:nvPr/>
            </p:nvPicPr>
            <p:blipFill>
              <a:blip r:embed="rId5"/>
              <a:stretch>
                <a:fillRect/>
              </a:stretch>
            </p:blipFill>
            <p:spPr>
              <a:xfrm>
                <a:off x="807120" y="751320"/>
                <a:ext cx="10891440" cy="5113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7350"/>
            <a:ext cx="10968990" cy="5862320"/>
          </a:xfrm>
          <a:ln>
            <a:solidFill>
              <a:schemeClr val="accent1"/>
            </a:solidFill>
          </a:ln>
        </p:spPr>
        <p:txBody>
          <a:bodyPr/>
          <a:lstStyle/>
          <a:p>
            <a:pPr marL="0" indent="0" algn="just">
              <a:buNone/>
            </a:pPr>
            <a:r>
              <a:rPr lang="en-US" altLang="zh-CN" sz="2000">
                <a:solidFill>
                  <a:schemeClr val="tx1"/>
                </a:solidFill>
              </a:rPr>
              <a:t>The volleyball court buzzed with energy as players leapt and dove, each point a testament to their skill, teamwork and determination. </a:t>
            </a:r>
          </a:p>
          <a:p>
            <a:pPr marL="0" indent="0" algn="just">
              <a:buNone/>
            </a:pPr>
            <a:r>
              <a:rPr lang="en-US" altLang="zh-CN" sz="2000">
                <a:solidFill>
                  <a:schemeClr val="tx1"/>
                </a:solidFill>
              </a:rPr>
              <a:t>The coach shouted encouragemens as the athletes pushed their bodies to the edge, knowing that every drop of sweat was a step closer to their goals. </a:t>
            </a:r>
          </a:p>
          <a:p>
            <a:pPr marL="0" indent="0" algn="just">
              <a:buNone/>
            </a:pPr>
            <a:r>
              <a:rPr lang="en-US" altLang="zh-CN" sz="2000">
                <a:solidFill>
                  <a:schemeClr val="tx1"/>
                </a:solidFill>
              </a:rPr>
              <a:t>The tennis match was a battle of endurance and skill, each point earned with sweat and determination, leaving both players exhausted but fulfilled.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49000" y="754200"/>
              <a:ext cx="10927800" cy="3220200"/>
            </p14:xfrm>
          </p:contentPart>
        </mc:Choice>
        <mc:Fallback>
          <p:pic>
            <p:nvPicPr>
              <p:cNvPr id="2" name="墨迹 1"/>
              <p:cNvPicPr/>
              <p:nvPr/>
            </p:nvPicPr>
            <p:blipFill>
              <a:blip r:embed="rId5"/>
              <a:stretch>
                <a:fillRect/>
              </a:stretch>
            </p:blipFill>
            <p:spPr>
              <a:xfrm>
                <a:off x="539640" y="744840"/>
                <a:ext cx="10946520" cy="3238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4650"/>
            <a:ext cx="10968990" cy="5875020"/>
          </a:xfrm>
          <a:ln>
            <a:solidFill>
              <a:schemeClr val="accent1"/>
            </a:solidFill>
          </a:ln>
        </p:spPr>
        <p:txBody>
          <a:bodyPr/>
          <a:lstStyle/>
          <a:p>
            <a:pPr marL="0" indent="0">
              <a:buNone/>
            </a:pPr>
            <a:endParaRPr lang="zh-CN" altLang="en-US"/>
          </a:p>
        </p:txBody>
      </p:sp>
      <p:pic>
        <p:nvPicPr>
          <p:cNvPr id="4" name="图片 3" descr="Screenshot_20260118_220022_com.xingin.xhs_edit_63"/>
          <p:cNvPicPr>
            <a:picLocks noChangeAspect="1"/>
          </p:cNvPicPr>
          <p:nvPr/>
        </p:nvPicPr>
        <p:blipFill>
          <a:blip r:embed="rId4"/>
          <a:stretch>
            <a:fillRect/>
          </a:stretch>
        </p:blipFill>
        <p:spPr>
          <a:xfrm>
            <a:off x="1750695" y="0"/>
            <a:ext cx="8246110" cy="670242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522000" y="375120"/>
              <a:ext cx="6824880" cy="5812920"/>
            </p14:xfrm>
          </p:contentPart>
        </mc:Choice>
        <mc:Fallback>
          <p:pic>
            <p:nvPicPr>
              <p:cNvPr id="2" name="墨迹 1"/>
              <p:cNvPicPr/>
              <p:nvPr/>
            </p:nvPicPr>
            <p:blipFill>
              <a:blip r:embed="rId6"/>
              <a:stretch>
                <a:fillRect/>
              </a:stretch>
            </p:blipFill>
            <p:spPr>
              <a:xfrm>
                <a:off x="512640" y="365760"/>
                <a:ext cx="6843600" cy="58316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2115"/>
            <a:ext cx="10968990" cy="5837555"/>
          </a:xfrm>
          <a:ln>
            <a:solidFill>
              <a:schemeClr val="accent1"/>
            </a:solidFill>
          </a:ln>
        </p:spPr>
        <p:txBody>
          <a:bodyPr>
            <a:noAutofit/>
          </a:bodyPr>
          <a:lstStyle/>
          <a:p>
            <a:pPr marL="0" indent="457200" algn="just">
              <a:buNone/>
            </a:pPr>
            <a:r>
              <a:rPr lang="en-US" altLang="zh-CN" sz="2000">
                <a:solidFill>
                  <a:schemeClr val="tx1"/>
                </a:solidFill>
                <a:latin typeface="Times New Roman" panose="02020603050405020304" charset="0"/>
                <a:cs typeface="Times New Roman" panose="02020603050405020304" charset="0"/>
              </a:rPr>
              <a:t>When Coach Peter said “Nice Work!” to her at the finish line, Eva was surprised. She bent over, her heart pounding frantically and sweat dripping incessantly onto the track. A great sense of accomplishment surged through her: Not only did she complete the mile but kept pace with many of her classmates. The shadow-chasing trick had worked. Focusing on tiny goals made the impossible achievable. “If I could conquer the track step by step, why not the terrifying maze of hallways?” Eva thought, sparks of determination and confidence blazed in her eyes. </a:t>
            </a:r>
          </a:p>
          <a:p>
            <a:pPr marL="0" indent="457200" algn="just">
              <a:buNone/>
            </a:pPr>
            <a:r>
              <a:rPr lang="en-US" altLang="zh-CN" sz="2000">
                <a:solidFill>
                  <a:schemeClr val="tx1"/>
                </a:solidFill>
                <a:latin typeface="Times New Roman" panose="02020603050405020304" charset="0"/>
                <a:cs typeface="Times New Roman" panose="02020603050405020304" charset="0"/>
              </a:rPr>
              <a:t>Eva decided to use the same trick to deal with the school building. She began to view the six-storey structure not as an overwhelming maze, but as a combination of fragments. First, she focused on memorizing the route from the entrance to her first class. Gradually, she added other landmarks to her mental map. Day by day, what was once a maze became a series of familiar pathways. A sense of achivement rippled through her mind, wrapping her in a cocoon of jubilation. It dawned on Eva that big fears shrank when tackled in small paces, whether running miles or navigating life.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813</Words>
  <Application>Microsoft Office PowerPoint</Application>
  <PresentationFormat>宽屏</PresentationFormat>
  <Paragraphs>26</Paragraphs>
  <Slides>8</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8</vt:i4>
      </vt:variant>
    </vt:vector>
  </HeadingPairs>
  <TitlesOfParts>
    <vt:vector size="13" baseType="lpstr">
      <vt:lpstr>微软雅黑</vt:lpstr>
      <vt:lpstr>Arial</vt:lpstr>
      <vt:lpstr>Times New Roman</vt:lpstr>
      <vt:lpstr>Wingdings</vt:lpstr>
      <vt:lpstr>WPS</vt:lpstr>
      <vt:lpstr>《读后续写工具箱》二十八</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181</cp:revision>
  <dcterms:created xsi:type="dcterms:W3CDTF">2019-06-19T02:08:00Z</dcterms:created>
  <dcterms:modified xsi:type="dcterms:W3CDTF">2026-01-19T02:16:06Z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2052-12.1.0.24034</vt:lpwstr>
  </property>
  <property fmtid="{D5CDD505-2E9C-101B-9397-08002B2CF9AE}" pid="3" name="ICV">
    <vt:lpwstr>1BCB40C4D7A14DE9B13B8C944EF05E26_11</vt:lpwstr>
  </property>
</Properties>
</file>