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ink/ink1.xml" ContentType="application/inkml+xml"/>
  <Override PartName="/ppt/tags/tag93.xml" ContentType="application/vnd.openxmlformats-officedocument.presentationml.tags+xml"/>
  <Override PartName="/ppt/tags/tag94.xml" ContentType="application/vnd.openxmlformats-officedocument.presentationml.tags+xml"/>
  <Override PartName="/ppt/ink/ink2.xml" ContentType="application/inkml+xml"/>
  <Override PartName="/ppt/tags/tag95.xml" ContentType="application/vnd.openxmlformats-officedocument.presentationml.tags+xml"/>
  <Override PartName="/ppt/tags/tag96.xml" ContentType="application/vnd.openxmlformats-officedocument.presentationml.tags+xml"/>
  <Override PartName="/ppt/ink/ink3.xml" ContentType="application/inkml+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ink/ink4.xml" ContentType="application/inkml+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ink/ink5.xml" ContentType="application/inkml+xml"/>
  <Override PartName="/ppt/tags/tag109.xml" ContentType="application/vnd.openxmlformats-officedocument.presentationml.tags+xml"/>
  <Override PartName="/ppt/tags/tag110.xml" ContentType="application/vnd.openxmlformats-officedocument.presentationml.tags+xml"/>
  <Override PartName="/ppt/ink/ink6.xml" ContentType="application/inkml+xml"/>
  <Override PartName="/ppt/tags/tag111.xml" ContentType="application/vnd.openxmlformats-officedocument.presentationml.tags+xml"/>
  <Override PartName="/ppt/tags/tag112.xml" ContentType="application/vnd.openxmlformats-officedocument.presentationml.tags+xml"/>
  <Override PartName="/ppt/ink/ink7.xml" ContentType="application/inkml+xml"/>
  <Override PartName="/ppt/tags/tag113.xml" ContentType="application/vnd.openxmlformats-officedocument.presentationml.tags+xml"/>
  <Override PartName="/ppt/tags/tag114.xml" ContentType="application/vnd.openxmlformats-officedocument.presentationml.tags+xml"/>
  <Override PartName="/ppt/ink/ink8.xml" ContentType="application/inkml+xml"/>
  <Override PartName="/ppt/tags/tag115.xml" ContentType="application/vnd.openxmlformats-officedocument.presentationml.tags+xml"/>
  <Override PartName="/ppt/tags/tag1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7" r:id="rId3"/>
    <p:sldId id="257" r:id="rId4"/>
    <p:sldId id="258" r:id="rId5"/>
    <p:sldId id="259" r:id="rId6"/>
    <p:sldId id="261" r:id="rId7"/>
    <p:sldId id="260" r:id="rId8"/>
    <p:sldId id="262" r:id="rId9"/>
    <p:sldId id="263" r:id="rId10"/>
    <p:sldId id="264" r:id="rId11"/>
    <p:sldId id="265" r:id="rId12"/>
    <p:sldId id="266" r:id="rId13"/>
    <p:sldId id="268" r:id="rId14"/>
    <p:sldId id="269" r:id="rId15"/>
    <p:sldId id="282"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6" userDrawn="1">
          <p15:clr>
            <a:srgbClr val="A4A3A4"/>
          </p15:clr>
        </p15:guide>
        <p15:guide id="2" pos="38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66" d="100"/>
          <a:sy n="66" d="100"/>
        </p:scale>
        <p:origin x="942" y="30"/>
      </p:cViewPr>
      <p:guideLst>
        <p:guide orient="horz" pos="2126"/>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1-05T01:29:00.555"/>
    </inkml:context>
    <inkml:brush xml:id="br0">
      <inkml:brushProperty name="width" value="0.05292" units="cm"/>
      <inkml:brushProperty name="height" value="0.05292" units="cm"/>
      <inkml:brushProperty name="color" value="#FF0000"/>
    </inkml:brush>
  </inkml:definitions>
  <inkml:trace contextRef="#ctx0" brushRef="#br0">19636 5617 0,'0'0'16,"0"0"-16,0 0 0,0 0 0,0 0 15,23 5-15,-23-5 0,20 3 16,-20-3-16,23 5 0,-23-5 16,32 7-16,-13-4 0,3 0 15,3 2-15,1-1 0,0 0 0,11 1 16,4 2-16,1-1 15,0 0-15,9 0 0,7 0 16,11 1-16,-4 0 0,13 3 16,-1 1-16,11-2 0,-2-2 0,10 0 15,-4 0-15,-1-1 0,1-2 16,40 1-16,-7 0 0,-12-4 16,-7-3-16,-4-1 0,-2 0 15,-3 4-15,0 2 0,0 1 16,1 1-16,-3-4 0,-3-1 0,2-1 15,0-3-15,-3 1 0,-3-1 16,2 3-16,-1 0 0,-3 4 16,-1 3-16,-1-7 0,-2-4 15,-3 3-15,-3 1 0,3-3 16,4-2-16,-5 1 0,-3-1 16,-1 2-16,0 1 0,-5-3 15,-3-1-15,-2 2 0,-2-1 16,-2-2-16,-2-3 0,-1 0 15,0-1-15,-7-1 0,-2 0 0,-1 1 16,-1-1-16,-5 1 16,-4 1-16,-2-6 0,-2-4 0,-4-1 15,-3-3-15,-6 3 16,-6 1-16,2 0 0,-1-1 0,-2-3 16,-2-6-16,-3 4 0,-4 1 15,-4-1-15,-2 0 0,-1 13 16,1-2-16,-5-3 0,-2-4 15,-4-2-15,-2 0 0,-3 1 16,-3-3-16,-3 2 0,-4-2 0,-3-1 16,-3-2-16,-8 1 0,-5 3 15,-12-8-15,-1-2 16,-3 4-16,-1 4 0,-9-1 0,-4 0 16,-38-10-16,7 3 0,-2 4 15,-2 4-15,0 2 0,2 0 16,-11 10-16,-7 8 0,-1 3 15,-1 3-15,-10-2 0,-6 0 16,5 6-16,2 4 0,-5 5 16,-5 3-16,4 4 0,0 3 0,0 6 15,-1 3-15,10 2 0,9-1 16,-6 11-16,-2 7 0,7-4 16,6-3-16,2 3 0,2 2 15,7 2-15,5 0 0,9 0 16,7 0-16,10-3 0,8-1 15,9-3-15,9 1 0,12-3 16,9-2-16,13-7 0,9-6 16,7-3-16,5-2 0,10 0 0,6-1 15,11-2-15,7-1 0,16-5 16,9-2-16,8-5 0,3-4 16,16 2-16,10 2 0,5-4 15,2-1-15,4-3 0,3-1 16,-5 4-16,-4 1 0,-5 0 15,-3-1-15,-30 1 0,-20-2 0,-13 2 16</inkml:trace>
  <inkml:trace contextRef="#ctx0" brushRef="#br0" timeOffset="29699.8088">2532 6699 0,'0'0'0,"0"0"16,0 0-16,0 0 0,0 0 0,26-13 16,-26 13-16,0 0 15,23-12-15,-23 12 0,24-7 16,-11 4-16,3-1 0,-1 0 15,1 0-15,1-1 0,1 2 0,2-1 16,4 2-16,-2 0 0,3 0 16,7 0-16,6 1 0,-4-1 15,1 2-15,13 0 0,2-1 16,-2 2-16,-1 2 0,4-1 16,2 0-16,11 0 0,-5 2 0,5-1 15,2-1-15,7 1 16,-6 0-16,6 2 0,5 2 0,5-1 15,-8-2-15,39 3 0,-6-4 16,-13 5-16,-9 1 0,4-7 16,1-3-16,-8 3 0,-4 3 15,6-1-15,4 2 0,-8-3 16,-4-2-16,10-1 0,7 1 16,-10 1-16,-10 0 0,13 1 15,4 1-15,-7 0 0,-7-1 0,12-2 16,5-1-16,-8 2 0,-10 2 15,13-1-15,5 2 16,-9-1-16,-4-2 0,7-2 0,5-1 16,-9 2-16,-5 4 0,6-1 15,1 1-15,-8-3 0,-8 0 0,11 0 16,5-1-16,-12 0 16,-8-1-16,7-2 0,4-2 15,-10 3-15,-5 2 0,2-2 16,3-3-16,-4-1 0,-4-1 0,0-2 15,-2-2-15,-8 2 0,-6-1 16,3 1-16,1-1 0,-6-1 16,-4 1-16,1-8 0,3-4 15,-6-1-15,-3 0 0,1-1 16,0-1-16,-5 9 0,-5 5 16,2-8-16,1-4 0,-2 0 15,-1 2-15,3 0 0,-1 0 16,0-1-16,1 0 0,-4-1 15,-2 1-15,-9 10 0,2-1 0,1-2 16,0-2-16,2 0 0,2-1 16,-2-3-16,1-1 0,-5 5 15,-2 1-15,0 0 0,-1 1 16,1-1-16,0 2 0,-4 2 16,-2 1-16,-3-2 0,-3 1 0,-4-1 15,-6-3-15,-2 2 16,-3-2-16,-8 2 0,-8-1 15,-2-2-15,-3 1 0,-19-7 0,-9-5 16,-2 3-16,-3 3 0,-18-6 16,-4-1-16,-10-1 0,0 4 15,-57-14-15,2 0 0,18 12 16,13 7-16,-8 0 0,-5-2 16,10 2-16,6 0 0,-14 3 15,-11 1-15,8 8 0,4 5 0,-13 1 16,-9 1-16,14-3 0,10-1 15,-14 4-15,-7 2 16,13 2-16,7 2 0,-6 2 0,-7 2 16,17 1-16,8 0 0,-8 4 15,-9 2-15,13 4 0,5 0 16,5 3-16,-1 3 0,15-8 16,6-4-16,-13 3 0,-3 2 15,10 5-15,10 2 0,2-2 16,0-5-16,9-1 0,7-1 0,4 0 15,-1-1-15,17 0 0,6 3 16,5 1-16,1-1 0,6-5 16,7-6-16,5 3 0,1-1 15,4 3-15,3-1 0,6 5 16,5 1-16,4-1 0,-3-4 16,6 2-16,0-1 0,4 2 15,1 0-15,5 8 0,7 5 16,0-7-16,1-2 0,4 4 0,5 4 15,-11-11-15,3 1 0,9 3 16,7 1-16,-3-1 0,0-1 16,6 3-16,8 1 0,-1-5 15,-5-3-15,6 3 0,-1 2 16,-2-6-16,-2-4 0,3 5 16,0 0-16,-19-6 0,-5-2 0,-5-2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1-05T01:30:19.325"/>
    </inkml:context>
    <inkml:brush xml:id="br0">
      <inkml:brushProperty name="width" value="0.05292" units="cm"/>
      <inkml:brushProperty name="height" value="0.05292" units="cm"/>
      <inkml:brushProperty name="color" value="#FF0000"/>
    </inkml:brush>
  </inkml:definitions>
  <inkml:trace contextRef="#ctx0" brushRef="#br0">2299 8262 0,'0'0'0,"0"0"0,22 1 16,-7 0-16,4 0 0,4 0 0,8 1 16,6 0-16,3-2 0,16 0 15,7 0-15,0-2 0,1 0 16,21 1-16,3-1 16,10 0-16,-6 2 0,18-5 0,4-2 15,3 4-15,-10 2 0,39 2 0,-4 3 16,-17-4-16,-10-3 0,5-1 15,4-2-15,-10 4 0,-10 3 0,12-2 16,7-2-16,-12 0 16,-10 2-16,11 2 0,7 4 15,-11-6-15,-7-2 0,3 1 16,-3 1-16,-9 0 0,-11 0 0,5-3 16,3-3-16,-9-1 0,-8-1 15,-2-3-15,0-1 16,-13 1-16,-8 2 0,1-9 0,-3-4 15,-9 5-15,-6 3 0,0-3 16,0-4-16,-11 2 0,-7 0 16,-6-3-16,-5-1 0,-2-1 15,-1 2-15,-4-5 0,-5-3 16,-2 3-16,0 1 0,-8-4 16,-2-2-16,-3 4 0,-2 3 0,-6-1 15,-4 1-15,-2 0 0,-2 2 16,-5-5-16,-5-4 0,2 6 15,1 5-15,-10-2 0,-7-3 16,5 2-16,5 0 0,-11 1 16,-6 2-16,3 1 0,2 0 0,-7-2 15,-4-1-15,2 3 16,1 6-16,-6-3 0,-1-1 16,5 3-16,3 3 0,-11-2 15,-5-1-15,7 4 0,5 4 0,-8-4 16,-8-2-16,10 5 0,7 3 15,-10-2-15,-9-1 0,12-2 16,8 0-16,-12 1 0,-3 0 16,8 5-16,7 0 0,-7 4 15,-7 1-15,9 1 0,5-1 0,-10 2 16,-4 1-16,10 1 0,9 4 16,-5 3-16,-3 4 15,7-1-15,5 1 0,-3-5 0,-6-1 16,7 0-16,5 2 0,0 10 15,-4 6-15,13-1 0,8 1 0,-2-1 16,-5-1-16,7 1 16,7 2-16,-2 10 0,1 6 15,3-3-15,5-3 0,3 5 16,-2 3-16,6 3 0,3 2 0,9-2 16,4 1-16,6-5 0,0-3 15,12 1-15,4 1 16,8-10-16,1-8 0,11-3 0,7-5 15,2 2-15,4 0 0,5 2 16,3 2-16,-2-8 0,-3-2 0,-14-5 16,-13-3-16,-6-2 0</inkml:trace>
  <inkml:trace contextRef="#ctx0" brushRef="#br0" timeOffset="2781.8102">1989 10555 0,'0'0'0,"0"0"0,0 0 16,0 0-16,23 3 0,-23-3 0,21 3 15,-21-3-15,22 3 0,-7-1 16,2 1-16,2 0 0,-1 0 15,4 0-15,0 1 0,4-2 16,-1 1-16,10 2 0,6-2 16,0 1-16,0-1 0,13 2 15,3 0-15,-1 0 0,-5 0 0,19-1 16,2-2-16,-2 1 0,-4 1 16,17 0-16,2-2 15,4 1-15,-6 0 0,42-1 0,-5-1 16,-16-2-16,-13-1 0,11 1 15,3-2-15,-13 3 0,-8 2 0,14 0 16,9 0-16,-10-1 16,-6-1-16,9-3 0,11 0 15,-15 1-15,-5 0 0,10 2 16,12 2-16,-14-2 0,-8 1 0,11-3 16,10 0-16,-13-1 0,-8 2 15,17 0-15,9-1 0,-15 4 16,-8 1-16,8 0 0,11-1 15,-14-1-15,-10-2 0,19 1 16,14 0-16,-17 1 0,-9 2 0,11-2 16,7 2-16,-11-2 15,-6-2-15,10 0 0,8-2 16,-12 3-16,-12 1 0,14-2 16,8-2-16,-12 2 0,-10-1 0,11 2 15,6 2-15,-12-1 0,-9 0 16,13 0-16,10 0 15,-15-1-15,-10 0 0,13-1 0,10 0 16,-14 1-16,-10 1 0,7 0 16,6-1-16,-9 0 0,-6 1 0,9 2 15,6-2-15,-12 0 0,-9-1 16,11 2-16,7 0 16,-13-1-16,-10 0 0,9 1 0,5 1 15,-10-1-15,-7 1 0,5-2 16,2 1-16,-10-2 0,-6-2 15,1 0-15,-1-3 0,-6 4 16,-4 3-16,-1-3 0,1-3 16,-10 2-16,-5 1 0,1 1 15,1 2-15,-9-4 0,-8-1 0,1 0 16,1 0-16,-5 1 0,-5 2 16,-2 0-16,-4 0 15,1-5-15,-1-5 0,4-5 0,1-3 16,-5 7-16,1 0 0,3-4 15,2-2-15,-2 2 0,0-1 0,4-5 16,1-5-16,-1 2 16,-1 0-16,4-7 0,2-7 15,1 5-15,1 1 0,2-4 16,2-6-16,-2 6 0,-1 3 0,7-10 16,3-6-16,-6 12 0,0-1 15,1-7-15,-4-1 0,-4 9 16,-3 9-16,-4-4 0,-2-4 15,-3 5-15,-1 2 0,-6 0 16,-5 1-16,-2 2 0,0 3 0,-9 1 16,-4-1-16,2 8 15,1-1-15,-9 3 0,-5-1 16,-2 2-16,-2 2 0,-11 2 16,-7-1-16,5 4 0,4-1 0,-19 1 15,-7 1-15,4 2 0,3 1 16,-42 1-16,1 2 15,14-2-15,8-1 0,-7-1 0,-7 1 16,10-1-16,5 0 0,-11 0 16,-8-2-16,12 3 0,7 2 0,-16-2 15,-12 0-15,12-4 0,7-2 16,-14-2-16,-10-1 16,8 2-16,8-1 0,-16 4 0,-10-1 15,15-1-15,10 0 0,-20 0 16,-14-2-16,16 2 0,11 1 15,-14-3-15,-10-3 0,15 3 16,11 0-16,-14 2 0,-10 0 16,18 3-16,12 3 0,-14-3 15,-8 1-15,17-1 0,12 1 0,-13-1 16,-11-3-16,12 3 16,6 2-16,-14 1 0,-11 1 15,19 0-15,14 3 0,-16-3 0,-10-2 16,12 0-16,9 1 0,-13-4 15,-10 0-15,15 4 0,9 3 0,-11 3 16,-7 2-16,16-5 16,10-4-16,-13 4 0,-10 2 15,14 0-15,12 1 0,-12-2 16,-5 0-16,11-2 0,4 0 0,-7 1 16,-4 1-16,13-1 0,7-1 15,-10-1-15,-8-1 16,11 6-16,7 6 0,-10 0 0,-5 2 15,15-6-15,7-2 0,-8-1 16,-8 0-16,10 0 0,9 1 0,-3 1 16,-4 0-16,8-3 15,5-1-15,-6-1 0,-3 1 16,11 6-16,11 3 0,-9-1 16,-5-2-16,11 0 0,10 0 0,-4 0 15,-2-1-15,8 1 0,8-1 16,-6-1-16,-7-2 0,11 5 15,6 4-15,1 3 0,-4 2 16,4-1-16,1-3 0,4 4 16,1 1-16,6 1 0,1-1 0,3 6 15,1 3-15,-1 2 16,-1 0-16,4 9 0,-3 6 16,6-21-16,-1 0 0,1 8 0,0 5 15,-1-1-15,4-2 0,-2 5 16,2 1-16,0-5 0,-3-4 15,5 3-15,1 2 16,1-6-16,0-3 0,5 0 0,1 0 16,-1-3-16,-3-1 0,1-2 15,2 0-15,-5-4 0,2-2 0,-4-4 16,1-2-16,1-2 0</inkml:trace>
  <inkml:trace contextRef="#ctx0" brushRef="#br0" timeOffset="8698.0982">12752 9606 0,'0'0'0,"0"0"0,0 0 16,0 0-16,0 0 0,0 0 15,0 0-15,18-10 0,-18 10 0,0 0 16,0 0-16,0 0 0,0 0 16,-13 21-16,13-21 15,-28 28-15,13-12 0,-5 5 16,-3 4-16,-7 7 0,2-1 0,-4 9 15,4 1-15,3-4 0,5-3 16,3 0-16,4-4 0,3-5 16,3-5-16,8-3 0,6-3 15,2-4-15,3-2 0,8-5 16,5-3-16,-2-2 0,-1-1 0,3-4 16,4-2-16,-2-2 0,-3-1 15,-1-1-15,-5 5 0,-4 0 16</inkml:trace>
  <inkml:trace contextRef="#ctx0" brushRef="#br0" timeOffset="8880.9578">12320 9851 0,'0'0'0,"0"0"16,0 0-16,0 0 0,0 0 15,0 0-15,29-1 0,-29 1 0,38-4 16,-12 2-16,3-1 0,2 1 15,1 0-15,10 0 0,1-1 16,-2 0-16,-1-2 0,0-1 16,-7 2-16,-6 1 0</inkml:trace>
  <inkml:trace contextRef="#ctx0" brushRef="#br0" timeOffset="9297.5494">13300 9517 0,'0'0'0,"0"0"15,0 0-15,0 0 0,-12 26 0,12-26 16,-27 31-16,10-9 16,-3 3-16,-4 5 0,-5 5 15,-6 9-15,2-1 0,-6 9 0,4-3 16,-3 0-16,5-9 0,6-7 15,4-7-15,5-4 0,5-5 16,4-7-16,3-4 0,4-5 16,2-3-16,7-7 0,5-7 15,3-2-15,3-3 0,6-1 16,5-4-16,2 3 0,0 3 0,8-3 16,2 2-16,-4 4 0,-3 3 15,-3 4-15,-3 3 0,-1 5 16,-3 3-16,-3 2 0,-3 3 15,-6 1-15,-2 3 0,-6 3 16,-4 3-16,-3 2 0,-3 4 0,0-2 16,-3 4-16,0-1 15,1-1-15,-1 2 0,2-2 16,1-4-16,2-4 0,0-4 16,2-2-16,0-1 0</inkml:trace>
  <inkml:trace contextRef="#ctx0" brushRef="#br0" timeOffset="9513.526">13824 9843 0,'0'0'0,"0"0"0,0 0 16,0 0-16,-16 25 0,16-25 0,-20 32 15,6-11-15,-2 1 0,-2 3 16,0 3-16,-3 5 0,3-2 15,0-4-15,3-4 0,-1 0 16,5-6-16,2-6 0,4-8 16,0 0-16,2-1 0,1 0 0</inkml:trace>
  <inkml:trace contextRef="#ctx0" brushRef="#br0" timeOffset="9649.3118">13846 9582 0,'0'0'0,"0"0"0,0 0 0,25 0 16,-25 0-16,24 3 0,-9 0 15,0-1-15,2 1 0,-3 1 0,-1-2 16,-2 0-16</inkml:trace>
  <inkml:trace contextRef="#ctx0" brushRef="#br0" timeOffset="10032.324">14152 9810 0,'0'0'16,"0"0"-16,0 0 0,-16 26 15,16-26-15,-20 31 0,6-11 16,-2 1-16,0 0 0,-5 6 16,1-2-16,3-4 0,3-2 0,0-1 15,1-4-15,6-5 0,0 0 16,4-5-16,3-4 0,2-5 15,5-1-15,3-6 0,3-3 16,2-2-16,2-3 0,5-1 16,3-3-16,6-3 0,1 3 0,-2 3 15,-2 3-15,1 3 0,0 4 16,2 1-16,-3 3 16,-5 5-16,-4 3 0,-7 4 0,-2 4 15,-2 2-15,-4 3 0,-5 5 16,-3 3-16,-5 2 0,-3 1 15,-2-1-15,-2 1 0,2-3 16,2-1-16,-2 2 0,3-3 16,2-2-16,0-3 0,2-7 15,2-5-15,2-5 0,3-4 0,0 2 16,0 0-16,0 1 0</inkml:trace>
  <inkml:trace contextRef="#ctx0" brushRef="#br0" timeOffset="10265.8273">14786 9599 0,'0'0'0,"0"0"16,0 0-16,-4 27 0,4-27 0,-12 35 16,1-10-16,-5 4 0,-3 3 15,-6 13-15,-2 3 0,-5 6 16,2-6-16,-2 1 0,3-7 15,6-6-15,4-4 0,5-7 16,3-4-16,3-6 0,3-5 16,5-7-16,4-3 0,-1 0 15,0 0-15,-1 0 0</inkml:trace>
  <inkml:trace contextRef="#ctx0" brushRef="#br0" timeOffset="10548.096">15057 9836 0,'0'0'0,"0"0"0,0 0 0,0 0 16,0 0-16,0 0 0,-21 17 15,21-17-15,-32 13 0,10-5 16,-4 1-16,-2 1 0,0-1 0,-2 1 16,-2 2-16,-7 0 0,3 1 15,4-4-15,4 1 0,0-2 16,5-1-16,5 1 0,5 0 15,6 0-15,4 0 0,7 2 16,8 1-16,4-1 0,4 0 0,4 1 16,4 0-16,6 3 15,0-1-15,2 0 0,3 1 0,-4-4 16,-2-2-16,-2 0 0,-7-2 16,-4-1-16</inkml:trace>
  <inkml:trace contextRef="#ctx0" brushRef="#br0" timeOffset="20423.8912">15729 9936 0,'0'0'0,"0"0"0,0 0 16,0 0-16,0 0 0,0 0 0</inkml:trace>
  <inkml:trace contextRef="#ctx0" brushRef="#br0" timeOffset="20947.9798">15767 9901 0,'0'0'0,"0"0"15,0 0-15,0 0 0,0 0 16,0 0-16,0 0 0,0 0 16,0 0-16,0 0 0,0 0 15,0 0-15,0 0 0,0 0 16,0 0-16,0 0 0,-25-5 0,25 5 16,0 0-16,-29 18 0,29-18 15,-24 19-15,10-7 0,-1 1 16,2 1-16,0 4 0,1 0 15,2 2-15,1 1 0,0 4 16,3-2-16,2-2 0,3-2 16,6-1-16,3-1 0,4-4 15,1-2-15,3-5 0,3-3 16,1-3-16,1-2 0,7-4 0,3-4 16,-3 0-16,-3-2 0,0-2 15,-2-3-15,-2-1 0,-3-1 16,-3-2-16,-3-3 0,-6 2 15,-2 2-15,-5 0 0,-5-2 16,-3 5-16,-1 2 0,-7 3 16,-6 3-16,-3 4 0,0 1 0,-2 5 15,-2 2-15,3 2 0,0 1 16,0 5-16,3 3 16,6 2-16,6 1 0,9-2 0,5 1 15,0-4-15,-1-2 0,0-2 16</inkml:trace>
  <inkml:trace contextRef="#ctx0" brushRef="#br0" timeOffset="21234.4879">16546 9714 0,'0'0'0,"0"0"16,0 0-16,0 0 0,-23 4 0,23-4 15,-34 13-15,34-13 0,-37 18 0,15-5 16,-3 5-16,-6 6 16,1 2-16,0 9 0,0 7 15,-3 8-15,4-3 0,-4 9 16,3 0-16,5-10 0,5-6 0,1 1 16,4-5-16,4-7 0,3-7 15,0-1-15,0-3 0,0-5 16,1-5-16,-4-4 15,-5-1-15,2-3 0,1-3 0,3 2 16,2-1-16,3 1 0</inkml:trace>
  <inkml:trace contextRef="#ctx0" brushRef="#br0" timeOffset="21364.2233">15949 10022 0,'0'0'0,"0"0"0,0 0 15,28-10-15,-28 10 0,35-10 0,-8 4 16,2 0-16,3 0 0,15 0 15,2 0-15,-1 2 0,-1 0 16,0 0-16,-8 1 0,-8 0 0</inkml:trace>
  <inkml:trace contextRef="#ctx0" brushRef="#br0" timeOffset="22114.5213">17413 9949 0,'0'0'15,"0"0"-15,0 0 0,0 0 0,-18-17 16,18 17-16,-19-9 0,7 3 15,-3 0-15,-3 2 0,-4 2 16,-2 0-16,-1-1 0,-10 4 0,-3 4 16,0 1-16,-2 4 0,-7 6 15,0 4-15,5 3 0,4 2 16,-1 7-16,6 5 0,8-6 16,7-3-16,8-5 0,7-3 15,6-2-15,7-2 0,8-3 16,6-2-16,7-5 0,4-1 0,4-8 15,3-5-15,-3-3 0,1-3 16,-1-3-16,-2-1 0,2-5 16,-5 0-16,-4 2 0,-4 1 15,-5 1-15,-3 3 0,-5 3 16,-3 4-16,-5 2 0,1 3 16,-4 2-16,-2 2 0,-3 2 15,-3 3-15,1 3 0,-2 2 16,1 3-16,-1 5 0,0 1 15,2 5-15,0-3 0,2-2 0,1-4 16,0-2-16,1-4 0</inkml:trace>
  <inkml:trace contextRef="#ctx0" brushRef="#br0" timeOffset="22998.2569">18259 10014 0,'0'0'0,"0"0"0,0 0 15,0 0-15,12-21 0,-12 21 0,0 0 16,4-21-16,-6 12 0,-3 0 16,-3-1-16,-3 2 0,-3 1 15,-4 2-15,-2 2 0,-3 1 16,-2 4-16,-8 1 0,-2 4 16,0 0-16,0 2 0,-5 8 15,4 5-15,5 2 0,3-1 0,7 1 16,6-1-16,6-2 15,6-1-15,7-5 0,8-2 0,7-4 16,5-1-16,4-5 0,4-4 16,0-3-16,1-4 0,4-5 15,-1-2-15,-2 2 0,0-2 16,-3-2-16,-3-1 0,-6 1 16,-5 0-16,-4 4 0,-3 2 15,-2 3-15,-2 2 0,-4 5 16,-2 3-16,-4 4 0,-2 3 0,-6 5 15,-5 3-15,0 7 0,-3 4 16,-1 3-16,-1 4 0,-3 6 16,5-3-16,2-1 15,4-3-15,0-5 0,1-2 0,1-5 16,2-2-16,0-1 0,1-2 16,0-4-16,0-3 0,-1-3 15,0-3-15,-2-3 0,-3-3 16,-1-1-16,-2-2 0,2-5 15,0-4-15,4-4 0,2-3 0,5-3 16,3-1-16,1 3 0,0 6 16,0 2-16</inkml:trace>
  <inkml:trace contextRef="#ctx0" brushRef="#br0" timeOffset="23364.4597">18697 9926 0,'0'0'0,"0"0"0,0 0 0,0 0 0,0 0 15,-27 17-15,27-17 0,-32 26 16,13-10-16,0 2 16,-1 3-16,3 1 0,3-1 0,0 5 15,3-1-15,4-4 0,5-3 16,6-2-16,7-3 0,2-5 15,3-2-15,3-4 0,3-4 16,6-2-16,1-2 0,-2-5 16,0-4-16,-3 0 0,-2-1 0,-1-5 15,-2-3-15,-4 1 0,-3 1 16,-7-1-16,-7 0 0,-5 8 16,-2 2-16,-6 3 0,-6 2 15,-1 1-15,-1 4 0,1 3 16,1 3-16,1 3 0,2 0 0,3 3 15,4 1-15,3-3 0,3 0 16,0-3-16</inkml:trace>
  <inkml:trace contextRef="#ctx0" brushRef="#br0" timeOffset="23697.5607">19152 9942 0,'0'0'0,"0"0"0,0 0 16,0 0-16,-22 17 0,22-17 0,-31 28 16,13-8-16,1-1 15,0 4-15,2 3 0,-1 3 0,5-1 16,6-4-16,5-2 0,6-4 16,7-4-16,7-2 0,6-4 15,3-5-15,1-4 0,2-5 16,3-2-16,-2-4 0,-1-2 15,3-6-15,-2-5 0,-7 2 16,-4 0-16,-6 0 0,-6-2 0,-6 5 16,-3 4-16,-8 0 0,-9 1 15,-3 4-15,-3 3 0,-3 3 16,-1 2-16,-1 5 0,1 4 0,1 5 16,3 4-16,6 3 15,5 0-15,2-4 0,1-3 0,3-1 16</inkml:trace>
  <inkml:trace contextRef="#ctx0" brushRef="#br0" timeOffset="24147.5439">19939 10074 0,'0'0'0,"0"0"0,0 0 15,0 0-15,-11-23 0,11 23 0,-27-14 16,10 8-16,-1 0 0,-2 3 16,-2 3-16,0 0 0,0 2 15,-6 4-15,0 4 16,3 1-16,0 2 0,-1 8 0,2 4 16,5-2-16,5-3 0,7 1 15,8-1-15,3-3 0,1-4 0,12-3 16,8-3-16,1-4 0,1-3 15,7-4-15,7-3 16,2-3-16,-5-2 0,3-4 0,2-4 16,-6-4-16,-5-1 0,3-8 15,-2-4-15,-4 4 0,-4 3 0,-4 1 16,-5 0-16,-3 7 16,-4 5-16,-3 4 0,-4 2 15,-3 5-15,-1 1 0,-7 9 16,-4 7-16,0 0 0,-1 1 0,-2 8 15,-3 6-15,0 4 0,2 3 16,-1 3-16,0 4 0,6-5 16,3-2-16,13 4 0,8-4 15,-2-7-15,-4-7 0,0-4 16</inkml:trace>
  <inkml:trace contextRef="#ctx0" brushRef="#br0" timeOffset="24364.3594">20848 10071 0,'0'0'0,"0"0"0,0 0 16,0 0-16,-19 16 0,19-16 16,-24 23-16,9-9 0,1 1 0,-4 4 15,-2 4-15,3-2 0,0 1 16,1 1-16,2-1 15,6-6-15,2-4 0,2-2 0,-1-1 16,2-2-16</inkml:trace>
  <inkml:trace contextRef="#ctx0" brushRef="#br0" timeOffset="24514.4951">20899 9728 0,'0'0'0,"0"0"0,0 0 16,0 0-16,0 0 0,0 0 0,14 28 16,-14-28-16,7 29 0,-7-29 15,7 25-15,-5-15 0</inkml:trace>
  <inkml:trace contextRef="#ctx0" brushRef="#br0" timeOffset="25030.5616">21442 10230 0,'0'0'0,"0"0"16,0 0-16,0 0 0,0 0 15,1-31-15,-1 31 0,-17-27 16,17 27-16,-25-26 0,4 15 16,0 0-16,0 2 0,-10 0 15,-2 3-15,1 2 0,2 2 0,-7 5 16,1 6-16,4 2 0,2 3 15,3 2-15,4 5 0,7-2 16,5 0-16,8 4 0,10-1 16,2-6-16,2-1 0,13-1 15,8-2-15,-5-5 0,-1-3 0,13-4 16,4-4-16,-5-3 16,-1-3-16,2-5 0,4-3 15,-5-1-15,-4-1 0,8-9 16,1-4-16,-7 2 0,-5 1 0,-1-8 15,-5 1-15,-7 8 16,-5 4-16,-2-2 0,-2 3 16,-4 4-16,-1 1 0,-3 1 15,0-1-15,-1 7 0,-1 4 0,-2 5 16,-1 0-16,0 4 0,-2 2 16,-6 8-16,-4 8 0,0-2 15,-1 1-15,-7 17 0,0 11 16,3-5-16,2-3 0,6-2 15,3-1-15,5-5 0,3-2 0,1 3 16,2 0-16,0-5 0,1-4 16,2-6-16,2-4 0,-3-5 15,-1-1-15,1-1 0</inkml:trace>
  <inkml:trace contextRef="#ctx0" brushRef="#br0" timeOffset="25364.3199">21720 10194 0,'0'0'0,"0"0"0,0 0 0,0 0 16,30-1-16,-30 1 0,27 0 15,-27 0-15,32-2 0,-12 1 16,3 1-16,-1 0 0,0-3 0,7-2 16,-1-1-16,0 1 15,-2-2-15,-1-1 0,-3-2 16,-4-1-16,-2-2 0,-5-1 15,-2-2-15,-5 0 0,-3-1 0,-6 1 16,-6-1-16,-2 3 16,0 4-16,-9-1 0,-3 2 15,-2 5-15,0 1 0,-2 9 0,-1 4 16,2 3-16,0 2 0,2 3 16,1 5-16,1 4 0,5-1 15,10 2-15,4 2 0,7-4 0,6-1 16,10 2-16,7-1 15,5-2-15,4-4 0,-8-3 0,-5-4 16,-4-4-16</inkml:trace>
  <inkml:trace contextRef="#ctx0" brushRef="#br0" timeOffset="25798.2119">22728 10200 0,'0'0'0,"0"0"15,0 0-15,0 0 0,-1-28 0,1 28 16,-12-23-16,3 11 0,0 1 16,-5 0-16,-6-1 15,-5-1-15,0 2 0,-5 6 0,-3 1 16,1 3-16,1 1 0,-11 7 16,-1 4-16,3 5 0,3 2 15,-3 10-15,5 3 0,7-2 16,6-2-16,9 0 0,6 2 15,5-5-15,4-3 0,12 0 16,8-2-16,3-4 0,4-3 0,7-5 16,7-4-16,-3-4 0,-3-4 15,12-6-15,3-2 0,-7-3 16,-3-1-16,-2-5 0,0-4 16,-7 4-16,-4 3 0,-7 1 15,-4 2-15,-5 0 0,-4 3 0,-4 3 16,-2 1-16,0 3 15,-2 3-15,-1 3 0,-2-2 0,-1 5 16,0 0-16,-2 5 0,-3 3 16,0 2-16,0 2 0,1 5 15,-1 2-15,2 1 16,2-1-16,2 3 0,1 2 0,0-5 0,0-5 16,1-3-16</inkml:trace>
  <inkml:trace contextRef="#ctx0" brushRef="#br0" timeOffset="32847.7053">3069 11930 0,'0'0'0,"0"0"0,0 0 15,0 0-15,0 0 0,32 5 16,-32-5-16,34 2 0,-17-2 16,6 2-16,7 0 0,-4 1 15,2 0-15,9-1 0,6 0 16,1-2-16,3-1 0,9 0 15,1 1-15,2 1 0,0 0 16,16 1-16,-1-1 0,10-1 0,-1-1 16,-5 4-16,1 2 15,9-1-15,-4-1 0,42-2 16,-4-3-16,-9 3 0,-4 3 0,-7 1 16,-1 0-16,-4-1 0,-6 0 15,5 0-15,1 0 0,-2-4 16,-2-3-16,23 2 15,18 1 1,12-2-16,10 0 0,-41-1 0,-28 0 0,6 3 16,5 1-16,-1-1 0,0-1 15,2-1-15,3-1 0,-11 2 16,-9 2-16,10 0 0,8-1 16,-13-1-16,-5 0 0,6 2 15,6 3-15,-12-3 0,-6-1 0,9 1 16,7 0-16,-8 4 0,-6 2 15,2-4-15,3-1 16,-7-1-16,-3 0 0,2 2 0,5 1 16,-6-3-16,-4-2 0,6 3 15,4 3-15,-6-3 0,-5-2 0,5-5 16,4-1-16,-13 3 0,-7 3 16,-1 1-16,0 1 15,-11-1-15,-8-1 0,-8 1 0,-6-1 16,-9-1-16,-9-2 0,-1 2 15,-2-1-15,-1 1 0</inkml:trace>
  <inkml:trace contextRef="#ctx0" brushRef="#br0" timeOffset="38565.0976">10286 10998 0,'0'0'0,"0"0"0,-10 23 16,4-11-16,1 2 0,-2 3 0,0 4 16,-3 9-16,1 3 15,0-1-15,-1 0 0,1-2 0,1-1 16,-2 4-16,1-4 16,1-5-16,0-5 0,3-4 15,0-2-15,1-3 0</inkml:trace>
  <inkml:trace contextRef="#ctx0" brushRef="#br0" timeOffset="38714.6484">10209 11221 0,'0'0'0,"0"0"16,0 0-16,0 0 0,32-6 16,-32 6-16,27-4 0,-27 4 15,31-5-15,-14 2 0,0-2 16,1 1-16,1 0 0,-3 0 15,-1 1-15,-3 1 0</inkml:trace>
  <inkml:trace contextRef="#ctx0" brushRef="#br0" timeOffset="38948.085">10687 10915 0,'0'0'0,"0"0"0,0 0 0,0 0 16,-4 26-16,4-26 0,-9 28 0,1-8 16,-2 2-16,-1 3 15,-1 4-15,0 2 0,0 2 0,-1 8 16,2-1-16,-1 5 0,2-6 0,2-6 16,2-5-16,2-4 15,1-6-15,0-2 16,1-3-16,0-3 0</inkml:trace>
  <inkml:trace contextRef="#ctx0" brushRef="#br0" timeOffset="39297.9431">10716 11304 0,'0'0'0,"0"0"0,0 0 15,26 0-15,-26 0 0,26-1 16,-13-1-16,1-2 0,3 1 15,0-2-15,3 1 0,-1-2 16,0-2-16,3-2 0,-1-1 16,-3-1-16,-1 0 0,-3-2 15,-3 1-15,-3-1 0,-2-1 16,-3 2-16,-3-1 0,-3 1 0,-3 0 16,-6 4-16,-6 4 0,0 4 15,-2 2-15,-3 3 0,-4 4 16,1 3-16,-1 3 0,-1 7 15,1 5-15,5 1 0,3 1 16,5-1-16,4 1 0,5 2 16,2-2-16,10-3 0,5-3 15,9-3-15,5-2 0,8-5 16,4-3-16,1-6 0,0-3 0,-8-1 16,-6 1-16,-7 0 0</inkml:trace>
  <inkml:trace contextRef="#ctx0" brushRef="#br0" timeOffset="39598.2654">11780 11101 0,'0'0'0,"0"0"0,0 0 16,0 0-16,0 0 0,-29-11 0,29 11 15,-26 0-15,9 2 0,-4 3 16,-3 1-16,-1 3 0,-1 1 16,-7 8-16,0 0 0,2 4 15,2 1-15,0 7 16,4 1-16,7-1 0,3-2 0,7 0 16,4-2-16,9-2 0,6-1 0,9-4 15,7-3 1,8-6-16,6-7 0,-2-1 0,-8 1 15,-7-1-15</inkml:trace>
  <inkml:trace contextRef="#ctx0" brushRef="#br0" timeOffset="39984.3304">12295 11273 0,'0'0'16,"0"0"-16,0 0 0,0 0 15,-21-13-15,21 13 0,-27-11 16,11 6-16,-2 0 0,-4 3 15,-3 0-15,-2 3 0,1 1 0,-10 4 16,1 4-16,2 2 0,1 2 16,-3 6-16,4 2 0,4-2 15,4 0-15,7-1 0,5-1 16,5-1-16,5-1 0,8-5 16,6-3-1,13-7-15,12-6 0,-3-1 16,-1 1-16,6-8 0,-1-2 15,-5-3-15,-3-1 0,-3-2 16,0-3-16,-6 5 0,-4 2 0,-3 3 16,-4 5-16,-4 3 0,-2 3 0,-1 3 15,-3 4-15,-4 3 16,-1 4-16,-1 5 0,-3 4 16,2 0-16,2 1 0,3 2 15,3 2-15,3-2 0,3-2 0,8-2 16,3-2-16,-1-8 0,2-4 15,8-5-15,2-5 16,-9 1-16,-3 1 0,-4 1 0</inkml:trace>
  <inkml:trace contextRef="#ctx0" brushRef="#br0" timeOffset="40531.7672">12641 11161 0,'0'0'0,"0"0"16,0 0-16,0 0 0,0 0 0,-18 20 15,18-20-15,-22 28 0,9-12 16,0 3-16,-1 4 16,2-1-16,1-1 0,-2 2 0,1 0 15,2-5-15,1-3 0,3-3 16,0-2-16,2-1 0,0-4 0,4-5 16,0-4-16,3-3 15,0-2-15,2-5 0,4-5 16,1-1-16,2-2 0,3-1 15,1 0-15,0 2 0,-2 2 0,5 1 16,2 3-16,-3 3 0,1 2 16,0 6-16,-1 2 15,-1 5-15,-3 0 0,-2 8 16,-3 4-16,-1 0 0,-2 2 0,-3 2 16,-2 0-16,-2 2 0,0 1 0,-1-3 15,-2 1-15,1-4 0,0-1 16,-1-2-16,2-3 0,0-3 15,0-2-15,2-5 16,0 0-16,4-8 0,1 0 0,1-5 16,2-4-16,3-2 0,2-4 15,4 1-15,1 0 0,4-2 16,0 4-16,-1 1 0,0 2 16,-2 4-16,-1 2 0,-1 3 15,1 4-15,-1 0 0,-2 2 0,-2 6 16,-1 3-16,-3 4 0,-2 4 15,-5 4-15,-3 2 0,-2 1 16,-2 1-16,0 2 0,-1 3 16,1-4-16,0-4 15,2-1-15,2-3 0,0-3 16,0-2-16,0-2 0</inkml:trace>
  <inkml:trace contextRef="#ctx0" brushRef="#br0" timeOffset="40865.1474">13151 11319 0,'0'0'0,"0"0"0,0 0 16,0 0-16,0 0 0,29 10 15,-29-10-15,25 8 0,-25-8 0,30 7 16,-11-4-16,1-2 0,2-1 16,-1-2-16,0-2 0,-1-1 15,3 0-15,3-3 0,0-1 16,-4-2-16,-2 1 0,-3-4 15,-3 0-15,-3-1 0,-2-1 0,-6 2 16,-4 2-16,-4 2 16,-4 3-16,-2 1 0,-2 2 0,-4 4 15,-2 4-15,-2 4 16,-1 6-16,1 4 0,3 2 0,-1 7 16,4 2-16,4-1 0,3-1 15,6-1-15,5 0 0,8-5 16,5-2-16,9-6 15,4-3-15,7-4 0,5-5 0,-3-1 16,-8 1-16,-7-1 0</inkml:trace>
  <inkml:trace contextRef="#ctx0" brushRef="#br0" timeOffset="41250.9426">14152 11140 0,'0'0'0,"0"0"15,0 0-15,0 0 0,-21 18 16,21-18-16,-22 33 0,8-12 16,-3 2-16,1 2 0,0 1 15,0 7-15,3-2 0,5-2 16,6-3-16,7-2 16,6-4-16,1-5 0,2-3 0,12-8 15,9-7-15,-4-3 0,-2 0 16,5-11-16,6-6 15,1-4-15,-5 1 0,-1-3 0,-1-4 16,-5 3-16,-4 4 0,-1 2 16,-7 8-16,-5 2 0,-3 6 0,-6 2 15,-4 1-15,-3 6 16,-4 3-16,-5 10 0,-4 8 16,4-2-16,1-1 0,-2 10 15,-1 3-15,3-2 0,2-1 0,4-1 16,2-2-16,6-6 0,2-1 15,6-5-15,3-4 0,4-3 16,1-4-16,-2-1 16,-4 0-16,-3-1 0</inkml:trace>
  <inkml:trace contextRef="#ctx0" brushRef="#br0" timeOffset="41464.9527">14766 11169 0,'0'0'0,"0"0"0,0 0 16,0 0-16,-12 23 0,12-23 0,-13 35 16,1-11-16,-4 7 0,0 3 0,-2 5 15,-4 13-15,2-1 0,-4 12 16,1-4 0,2-6-16,2-5 0,2-4 15,4-9-15,2-24 0,3-18 16,1 3-16,2-1 0,1 2 0</inkml:trace>
  <inkml:trace contextRef="#ctx0" brushRef="#br0" timeOffset="41698.5148">14754 11199 0,'0'0'0,"0"0"0,24-2 15,-8 2-15,0 1 0,10 3 0,1 3 16,0 1-16,-1 2 15,-1 2-15,-3 2 0,0 4 0,-4 0 16,-4 1-16,-4 1 16,-5-1-16,-3-1 0,-6-1 0,-7 0 15,-5-1-15,-1-2 0,-8 0 16,-4-2-16,-1 0 0,0-3 16,2-5-16,0-3 0,4-2 0,3-1 15,1 0-15,4-1 0,4 2 16</inkml:trace>
  <inkml:trace contextRef="#ctx0" brushRef="#br0" timeOffset="42181.5126">15460 11214 0,'0'0'0,"0"0"0,0 0 0,-2 29 0,2-29 16,-13 33-16,4-9 15,-1 1-15,0 0 0,-1 3 0,1-2 16,3-3-16,4-2 16,2 0-16,4-3 0,6-7 15,4-5-15,4-8 0,5-6 16,-1 0-16,-2-1 0,11-10 0,3-7 16,-2 1-16,-1-1 0,5-7 15,-1 0-15,-5 5 0,-5 5 0,-6 5 16,-4 4-16,-3 4 0,-2 2 15,-4 4-15,-5 4 16,0 0-16,-6 6 0,-2 7 0,-3 8 16,1 1-16,0 2 0,4 1 15,1 0-15,2-2 0,2-1 0,3 1 16,4-2-16,1-6 16,3 0-16,6-5 0,3-4 15,-2-2-15,0-2 0,3-3 0,2-3 16,1-1-16,1-1 0,-1-9 15,0-5 1,-1-5-16,0-1 0,4-7 0,-2-1 16,-4 2-16,-3 2 0,-3 3 15,-3 4-15,-4 3 0,-1 2 0,-4 5 16,-2 5-16,0 2 0,0 0 16,0 2-16</inkml:trace>
  <inkml:trace contextRef="#ctx0" brushRef="#br0" timeOffset="42348.3465">16356 11321 0,'0'0'0,"0"0"0,0 0 16,-13 32-16,3-16 0,-1 4 0,-2 2 15,-3 5-15,3-4 0,2-4 16,3-3-16,4-6 0,3-6 15,0-1-15,0 0 0,-1-1 16</inkml:trace>
  <inkml:trace contextRef="#ctx0" brushRef="#br0" timeOffset="42516.8089">16460 10999 0,'0'0'0,"0"0"0,0 0 16,0 0-16,0 0 0,0 0 15,0 0-15,12 30 0,-12-30 16,13 21-16,-13-21 16,20 22-16,-7-14 0,-2-1 0,-1 0 0,-1-1 15</inkml:trace>
  <inkml:trace contextRef="#ctx0" brushRef="#br0" timeOffset="42699.0817">16857 11140 0,'0'0'16,"0"0"-16,0 0 0,0 0 0,0 0 15,-26 25-15,12-8 0,-3 3 16,0 3-16,-2 0 0,-1 3 16,-3 8-16,3 0 0,4-2 15,3-2-15,6 3 0,6-5 16,4-7-16,6-6 0,4-4 0,5-4 16,2-7-16,2-7 0,-3 1 15,-1-1-15,-4 2 16,-1 1-16,-4 0 0</inkml:trace>
  <inkml:trace contextRef="#ctx0" brushRef="#br0" timeOffset="42881.605">16536 11329 0,'0'0'16,"0"0"-16,0 0 0,0 0 0,25-7 15,-25 7-15,38-3 0,-14 2 16,3 0-16,3-1 0,2 1 15,10 0-15,0 0 0,-1 1 16,-2 0-16,8-1 0,-3-2 16,-9 1-16,-6 0 0,-5 1 15</inkml:trace>
  <inkml:trace contextRef="#ctx0" brushRef="#br0" timeOffset="43281.0085">17238 11076 0,'0'0'0,"0"0"0,0 0 15,-10 22-15,10-22 0,-15 24 0,4-3 16,-4 5-16,-2 3 0,-8 10 16,0 2-16,1 0 0,2-1 15,-2 8-15,4-5 0,2-8 16,2-7-16,2-4 0,4-6 15,4-4-15,1-1 0,4-8 16,1-5-16,7-4 0,2-7 0,3-4 16,3-3-16,4-4 15,3-1-15,3-4 16,4-2-16,3 5 0,3 4 16,-5 7-16,-5 3 0,1 4 15,-5 5-15,-4 2 0,-1 2 16,-4 8-16,-1 4 0,-3-2 15,-3 0-15,-2 2 0,-1 1 16,-2 1-16,0-1 0,0 0 16,-2 1-16,1-2 0,-1-3 0,0-1 15,0-3-15,0-1 0,0-2 16,1 0-16</inkml:trace>
  <inkml:trace contextRef="#ctx0" brushRef="#br0" timeOffset="43456.5311">17760 11386 0,'0'0'16,"0"0"-16,0 0 0,0 0 0,7 19 16,-7-19-16,0 0 0,8 22 15,-5-14-15,2-4 0,-1 0 16,0-1-16,0 0 0,-1-1 0</inkml:trace>
  <inkml:trace contextRef="#ctx0" brushRef="#br0" timeOffset="43617.3013">17997 11404 0,'0'0'0,"0"0"0,0 0 16,0 0-16,0 0 0,5 25 0,-5-25 15,0 0-15,0 0 0,13 21 16,-13-21-16,0 0 0,0 0 0,22 6 16</inkml:trace>
  <inkml:trace contextRef="#ctx0" brushRef="#br0" timeOffset="43745.8044">18294 11411 0,'0'0'16,"0"0"-16,0 0 0,6 18 0,-6-18 15,1 25-15,-3-8 16,-1-2-16,2-1 0,0-3 16</inkml:trace>
  <inkml:trace contextRef="#ctx0" brushRef="#br0" timeOffset="46266.5736">18472 11658 0,'0'0'16,"0"0"-16,0 0 0,0 0 16,0 0-16,16 17 0,-16-17 15,0 0-15,0 0 0,13 18 0</inkml:trace>
  <inkml:trace contextRef="#ctx0" brushRef="#br0" timeOffset="46833.3545">19265 10780 0,'0'0'0,"0"0"15,0 0-15,-13 23 0,13-23 0,-21 26 16,7-5-16,-1 5 0,-2 3 16,-9 16-16,-5 6 0,-8 13 15,-1 1-15,-9 13 0,-1 1 16,-6 10-16,2-4 0,-4 11 16,3-5-16,8-6 0,4-4 0,-16 27 15,5-15-15,11-15 0,7-10 16,12-21-16,7-15 0,5-10 15</inkml:trace>
  <inkml:trace contextRef="#ctx0" brushRef="#br0" timeOffset="47581.4577">19710 11100 0,'0'0'0,"0"0"0,0 0 16,0 0-16,0 0 0,-24 5 15,24-5-15,-29 14 0,12-3 0,-4 3 16,-3 4-16,-1 1 0,-1 2 16,-11 12-16,-4 5 15,-6 8-15,3 0 0,-6 9 16,4-3-16,7-6 0,6-3 0,3-2 16,6-8-16,5-7 0,5-7 15,3-5-15,3-3 0,3-2 16</inkml:trace>
  <inkml:trace contextRef="#ctx0" brushRef="#br0" timeOffset="47797.7495">19721 11095 0,'0'0'0,"0"0"0,0 0 0,0 0 15,0 0-15,13 27 0,-13-27 16,0 35-16,-2-14 0,-3 7 15,0 5-15,-2 1 0,1 4 16,-4 10-16,0 1 0,0 4 0,1-6 16,0 2-16,2-7 15,0-8-15,1-7 0,-1-9 0,-2-6 16,1 3-16,0 3 0,3-4 16,1-1-16,-1-3 0</inkml:trace>
  <inkml:trace contextRef="#ctx0" brushRef="#br0" timeOffset="47948.754">19334 11414 0,'0'0'0,"0"0"15,0 0-15,0 0 0,33-6 0,-33 6 16,38-7-16,-13 3 0,0 0 16,6 0-16,4 0 0,9-1 15,-1-2-15,-6 2 0,-6 0 16,-5 0-16</inkml:trace>
  <inkml:trace contextRef="#ctx0" brushRef="#br0" timeOffset="48314.6811">20091 11356 0,'0'0'0,"0"0"16,0 0-16,0 0 0,-15 30 0,15-30 15,-21 30-15,7-10 16,-2 1-16,1 2 0,0 2 15,-2 4-15,0-2 0,4-5 0,1-2 16,2-3-16,2-2 0,5-7 16,3-3-16,0-5 0,4 0 15,2-5-15,3-3 0,1-5 16,2-2-16,3-5 0,3-2 16,-1-1-16,1-2 0,7-2 15,2 4-15,-2 4 0,1 1 16,-4 7-16,-3 3 15,-2 4-15,-3 1 0,0 7 0,-1 3 16,-2 4-16,-2 1 0,-3 6 16,-1 7-16,-3 0 0,-2-1 0,-1 1 15,-2 2-15,2-2 0,0-1 16,2-2-16,3-3 0,0-2 0,1-5 16,-1-1-16,-1-3 15,-1-1-15</inkml:trace>
  <inkml:trace contextRef="#ctx0" brushRef="#br0" timeOffset="48516.5123">20934 11425 0,'0'0'16,"0"0"-16,0 0 0,0 0 15,-10 26-15,10-26 0,-16 30 16,5-11-16,-1 3 0,0-2 15,-1 2-15,-2 3 0,3-3 0,3-4 16,4-4-16,2-11 16,3-12-16,0 3 0,0 0 0,0 1 15</inkml:trace>
  <inkml:trace contextRef="#ctx0" brushRef="#br0" timeOffset="48665.2446">21000 11116 0,'0'0'16,"0"0"-16,0 0 0,0 0 15,14 21-15,-14-21 0,11 27 0,-4-9 16,0 1-16,0-2 0,-2-3 16,0-1-16</inkml:trace>
  <inkml:trace contextRef="#ctx0" brushRef="#br0" timeOffset="49131.3876">21416 11544 0,'0'0'0,"0"0"0,0 0 0,0 0 16,0 0-16,-21-26 0,21 26 15,-21-17-15,8 8 0,-2 0 16,-3 1-16,1 2 0,-2 4 0,-1 1 15,-2 1-15,-6 3 16,3 4-16,2 4 0,2 6 16,2 1-16,3 4 0,3-1 15,5 0-15,3 2 0,5-1 16,9-5-16,8-3 0,2-3 16,4-3-16,5-7 0,7-5 15,0-3-15,-1-2 0,7-5 0,0-4 16,-3-4-16,-3-4 0,-1-3 15,0-1-15,-4-3 0,0-3 16,0-5-16,-5 1 0,-5 2 16,-3 1-16,-5 7 0,-3 5 15,-3 5-15,0 6 0,-3 4 16,-1 3-16,-2 7 0,-2 0 0,-2 8 16,-2 7-16,-3 3 15,-2 5-15,-3 5 0,-1 3 16,-4 11-16,0 1 0,1 5 0,3 1 15,3-2-15,2-1 0,3-3 16,4-5-16,3-8 0,3-7 16,-1-5-16,0-6 0,-1-2 0</inkml:trace>
  <inkml:trace contextRef="#ctx0" brushRef="#br0" timeOffset="49484.8247">21695 11578 0,'0'0'0,"0"0"16,0 0-16,0 0 0,32 12 15,-32-12-15,34 4 16,-13-2-16,3-1 0,1-2 0,1-1 16,6-2-16,-1-3 0,-2 0 15,-2-1-15,-2 0 0,-4-2 16,-2-4-16,-3 0 0,-6-2 15,-5-1-15,-6 2 0,-4-2 16,-3 4-16,-2 2 0,-8 0 0,-5 3 16,-1 5-16,-2 3 0,-1 5 15,1 4-15,-2 4 0,1 0 16,2 7-16,4 3 0,4 0 16,3 2-16,6 7 15,5 1-15,16 0 0,10-1 16,3-8-16,3-4 0,13-7 15,11-2-15,-4-4 0,0-3 0,-6 1 16,-11-1-16,-8-3 0</inkml:trace>
  <inkml:trace contextRef="#ctx0" brushRef="#br0" timeOffset="49848.3631">22751 11560 0,'0'0'0,"0"0"0,0 0 15,-9-20-15,9 20 0,0 0 16,-24-25-16,12 18 0,-2 0 0,-6 1 15,-3 1-15,-2 2 0,-2 1 16,-9 5-16,-3 4 16,1 5-16,0 4 0,-6 11 15,2 2-15,9-3 0,7-3 0,2 3 16,8-2-16,8-2 0,7-1 16,11-3-16,9-3 15,7-6-15,6-5 0,3-4 0,4-3 16,0-4-16,0-2 0,-1-3 15,-2-3-15,3-3 0,-4-4 16,-2 2-16,-2 0 0,-8 3 16,-5 2-16,-5 5 0,-4 3 15,-4 2-15,0 1 0,-3 2 16,0 1-16,-3 4 0,-1 5 0,-1 3 16,-3 4-16,2 0 15,0 3-15,5 3 0,3 1 16,3-1-16,4-2 0,-2-3 0,-2-3 15,-2-2-15</inkml:trace>
  <inkml:trace contextRef="#ctx0" brushRef="#br0" timeOffset="50098.4566">23630 11385 0,'0'0'0,"0"0"0,0 0 16,0 0-16,-22 0 0,22 0 16,-30 11-16,10-3 0,-2 2 0,-2 4 15,-2 3-15,-6 7 0,2 2 16,4 3 0,2 2-16,10 1 0,6 0 15,5 0-15,4-6 0,13-6 16,12-3-16,2-5 0,4-3 0,-1-1 15,-6-2-15,-7-1 0</inkml:trace>
  <inkml:trace contextRef="#ctx0" brushRef="#br0" timeOffset="50485.2013">24102 11475 0,'0'0'0,"0"0"15,0 0-15,0 0 0,0 0 0,-22-13 16,22 13-16,-29-7 0,15 5 15,-6 3-15,-4 2 16,0 1-16,0 1 0,-8 6 0,1 4 16,1 0-16,1 2 0,-1 5 15,5 0-15,5-1 0,5-3 16,7 0-16,7 1 0,5-2 16,4-3-16,7-6 0,7-3 15,3-4-15,1-4 0,3-5 16,3-2-16,-2 0 0,-1 0 0,7-7 15,-1-5-15,-8 0 0,-3 1 16,-5 0-16,-2 1 0,-5 3 16,-3 5-16,-4-1 0,0 2 15,-3 4-15,-1 0 0,-3 9 16,-2 4-16,-2 4 0,-1 3 0,-1 8 16,-3 5-16,0 1 15,0-1-15,5 3 0,5 1 16,3-5-16,4-2 0,5 0 15,3-1-15,4-8 0,1-7 0,-3-1 16,-4-1-16,-2-2 0</inkml:trace>
  <inkml:trace contextRef="#ctx0" brushRef="#br0" timeOffset="51031.8137">24554 11437 0,'0'0'0,"0"0"0,0 0 15,0 0-15,0 0 0,-24 23 0,24-23 16,-22 33-16,11-14 0,-4 3 16,0 1-16,1-2 0,0 0 15,0 4-15,2-1 0,2-5 16,2-2-16,3-4 0,1-3 16,6-3-16,2-4 0,3-7 15,1-5-15,1-1 0,1-1 0,3-4 16,4-5-16,1 0 15,0-1-15,7-7 0,0 2 16,0 6-16,-1 3 0,1 5 0,-1 1 16,-2 3-16,-1 3 15,-2 8-15,-3 6 0,-2 0 0,-3 4 16,-3 5-16,-2 1 0,-3 2 16,-1 3-16,-3 0 15,-1 3-15,-1-5 0,-2-1 0,0 0 16,-2-5-16,3-5 0,1-1 0,-1-2 15,2-3 1,1-2-16,1-3 0,0-3 0,3-6 16,4-3-16,2-3 0,4-4 15,3-1-15,4-4 0,1 1 0,5-5 16,-2 0-16,-1 5 0,-1 3 16,0 5-16,-1 3 0,-2 4 15,-2 2-15,-1 4 16,-3 2-16,-1 6 0,-2 2 0,-3 4 15,-3 4-15,-2 3 0,-2 2 16,-3 2-16,-2 0 0,-2 0 16,-1 1-16,0-1 0,2-1 15,1-4-15,3-3 0,0-3 16,1-2-16,0-2 0</inkml:trace>
  <inkml:trace contextRef="#ctx0" brushRef="#br0" timeOffset="51364.5082">25193 11670 0,'0'0'16,"0"0"-16,0 0 0,0 0 15,0 0-15,32 6 0,-32-6 16,30 6-16,-12-5 0,1 0 16,2-2-16,1 0 0,2-1 0,8-2 15,0-4 1,-2-2-16,-3-4 0,-4 2 0,-4 1 15,0-7-15,-5-4 16,-6 6-16,-3 1 0,-3-2 0,-4 3 16,-5 3-16,-4 4 0,-7 3 15,-4 3-15,-1 6 0,-2 5 16,-2 7-16,-3 5 0,4 2 16,1-1-16,3 10 0,5 2 15,5-4-15,4-4 0,10 1 16,9 1-16,7-4 0,4-2 0,11-5 15,8-4-15,2-4 0,2-5 16,-5-1-16,-11 0 0,-6-1 16</inkml:trace>
  <inkml:trace contextRef="#ctx0" brushRef="#br0" timeOffset="51781.4508">26257 11471 0,'0'0'0,"0"0"0,0 0 16,0 0-16,-17 23 0,17-23 15,-26 29-15,11-10 0,-1 2 16,1 1-16,1 3 0,-3 3 16,3-3-16,4-1 0,2-3 15,4-1-15,3-2 0,6-3 16,7-4-16,3-3 0,2-2 0,3-3 15,1-5-15,7 0 0,0-3 16,1-4-16,0-5 0,-2-2 16,1-3-16,-1-2 0,1-3 15,1-5-15,-4 2 0,-5 2 16,-5 2-16,-4 5 0,-2 4 0,-2 5 16,-3 1-1,-4 8-15,0 0 0,-5 6 0,-3 4 16,-2 4-16,-1 3 0,-1 6 15,0 6-15,2-1 16,1 0-16,4 0 0,3 1 0,3-3 16,4-1-16,5-2 0,5-4 15,2-6-15,0-4 0,-5-2 16,-3-3-16,-1 0 0</inkml:trace>
  <inkml:trace contextRef="#ctx0" brushRef="#br0" timeOffset="52032.8654">26880 11576 0,'0'0'0,"0"0"0,0 0 16,-6 28-16,6-28 0,-16 39 16,3-12-16,-1 4 0,-2 4 0,-4 13 15,0 2-15,-3 8 0,1-3 16,0 4-16,3-5 0,4-9 15,2-8-15,3-6 0,2-6 16,3-6-16,0-7 0,2-6 16,1-5-16,1-6 0,0-3 15,-1 0 1,1 3-16,0 0 0</inkml:trace>
  <inkml:trace contextRef="#ctx0" brushRef="#br0" timeOffset="52269.1164">26814 11514 0,'0'0'0,"0"0"16,0 0-16,29-6 0,-15 4 0,5 3 16,3 2-16,0 1 15,0 3-15,9 6 0,2 3 16,-3-2-16,-3 0 0,1 6 0,-6 2 16,-3-1-16,-4 1 0,-5-1 15,-5-1-15,-2-1 0,-6 0 0,-5-1 16,-7-2-16,-1 1 15,-3-1-15,-3-2 0,-3-1 0,-4-2 16,-1 0-16,0-3 0,1-2 16,-3 1-16,2-3 0,7 0 15,4-1-15,5-1 16</inkml:trace>
  <inkml:trace contextRef="#ctx0" brushRef="#br0" timeOffset="52437.27">27356 11958 0,'0'0'0,"0"0"0,0 0 0,0 0 0,0 0 15,0 0-15</inkml:trace>
  <inkml:trace contextRef="#ctx0" brushRef="#br0" timeOffset="58915.4329">16741 12023 0,'0'0'0,"0"0"16,0 0-16,0 0 0,0 0 0,0 0 16,0 0-16,0 0 0,0 0 15,-27 5-15,27-5 0,0 0 16,-32 19-16,32-19 0,-34 26 16,15-10-16,2 3 0,-5 3 15,-4 5-15,-4 7 0,1-1 0,-5 7 16,2-2-16,3-3 0,4-3 15,-2 4-15,4-5 16,7-10-16,2-4 0,3-2 0,4-6 16,3-4-16,4-5 0,-2 0 15,2 0-15,0 0 0</inkml:trace>
  <inkml:trace contextRef="#ctx0" brushRef="#br0" timeOffset="59134.3285">16770 12012 0,'0'0'0,"0"0"16,0 0-16,0 0 0,17 24 15,-17-24-15,10 25 0,-10-25 16,6 39-16,-4-13 16,0 6-16,0 1 0,0-1 0,2 10 15,0 0-15,-1 1 0,0-5 16,-1-8-16,0-3 0,-1-6 15,0-2-15,-2-3 0,-1-5 16,-5-4-16,-3-4 0,-2-3 16,-3-3-16,2 0 0,2 1 0,1 0 15</inkml:trace>
  <inkml:trace contextRef="#ctx0" brushRef="#br0" timeOffset="59283.7544">16353 12320 0,'0'0'0,"0"0"0,0 0 0,0 0 16,38-2-16,-38 2 0,42-3 16,-16 3-16,1 1 0,3 1 15,2 0-15,9-1 0,-1-1 0,-5 0 16,-6 0-16,-4 0 0</inkml:trace>
  <inkml:trace contextRef="#ctx0" brushRef="#br0" timeOffset="60099.7242">17021 12292 0,'0'0'0,"0"0"0,0 0 0,0 0 16,0 0-16,0 0 0,0 0 15,0 0-15,0 0 0,0 0 16,0 0-16,1 21 0,-1-21 0,-6 23 15,6-23-15,-7 29 0,7-29 16,-11 36-16,5-18 16,0-2-16,-1-1 0,1-3 15,1-1-15,1-2 0,0-1 0,3-3 16,1-2-16,0-3 0,3-4 16,1-3-16,0-4 0,2 0 15,-1-1-15,5-7 0,2-3 16,3 1-16,0 2 0,3 0 15,0 2-15,0 3 0,0 3 0,-1 1 16,2 3-16,0 3 0,-2 3 16,4 4-16,-1 3 15,-5 3-15,-2 3 0,-1 4 16,-2 0-16,-4 2 0,-1 1 0,-2 0 16,-2 2-16,-1-1 15,-1-2-15,-2 1 0,-2 0 16,3-5-16,1-2 0,3-6 0,2-5 15,-2-1-15,0 1 0,0 0 16</inkml:trace>
  <inkml:trace contextRef="#ctx0" brushRef="#br0" timeOffset="60298.6387">17776 12403 0,'0'0'0,"0"0"15,0 0-15,-11 23 0,4-10 16,-1 3-16,-3 4 16,0 1-16,0 1 15,-2 1-15,3-4 0,3-7 0,0-8 16,2-3-16,1-3 0,1 0 16,1 0-16,0 1 0</inkml:trace>
  <inkml:trace contextRef="#ctx0" brushRef="#br0" timeOffset="60438.9974">17766 12019 0,'0'0'0,"0"0"15,0 0-15,0 0 0,0 0 0,0 0 16,20 21-16,-20-21 0,13 23 0,-2-6 16,2 1-16,0-1 15,-2-2-15,-3-2 0</inkml:trace>
  <inkml:trace contextRef="#ctx0" brushRef="#br0" timeOffset="60915.1789">18280 12492 0,'0'0'0,"0"0"16,0 0-16,0 0 0,0 0 0,-3-21 15,3 21-15,-10-21 16,10 21-16,-18-18 0,7 7 15,0 0-15,0-1 0,-1 4 0,-1 1 16,-2 3-16,0 1 0,-3 3 16,-1 2-16,2 4 0,0 2 0,-3 8 15,2 4 1,1 1-16,3 1 0,4-2 0,3 1 16,3 1-16,3-3 0,6-3 15,7-3-15,5-6 0,3-5 16,2-5-16,2-5 0,3-2 15,0-3-15,1-6 0,-1-4 16,-1 0-16,-2-1 0,6-11 0,-1-2 16,-1-1-16,-2 0 0,-5 2 15,-3 2-15,-4 5 0,-2 4 16,-3 4-16,-2 7 0,-3 6 16,0 2-16,-4 6 0,-3 6 15,-1 5-15,-4 4 0,-3 6 16,-2 4-16,-1 4 0,-1 3 0,-1 9 15,0 2-15,3-2 0,2-1 16,2-1-16,3 0 0,1-4 16,3-3-16,3-2 0,2-8 15,2-8-15,0-3 0,0-1 16,-1-4-16,0-1 0</inkml:trace>
  <inkml:trace contextRef="#ctx0" brushRef="#br0" timeOffset="61264.908">18474 12522 0,'0'0'0,"0"0"0,0 0 15,0 0-15,25 8 0,-25-8 16,28 2-16,-28-2 0,34 3 0,-14-2 16,2 0-16,1-2 0,0 0 15,6-3-15,-2-3 16,0-1-16,-2-2 0,-4-1 15,-3-1-15,-5-3 16,-5-1-16,-4 1 0,-3 1 0,-5 0 16,-4 0-16,-2 1 0,-2 2 0,-9 1 15,-5 5 1,3 4-16,2 3 0,-1 6 0,-2 4 16,2 1-16,1 2 0,4 5 15,1 3-15,4-1 0,4-1 0,8 8 16,9 1-16,5-4 0,1-3 15,13-4-15,9-3 16,-1-4-16,1-3 0,7-5 0,7-2 16,3-2-16,-5 0 0,-11 0 15,-10 0-15,-7 0 0</inkml:trace>
  <inkml:trace contextRef="#ctx0" brushRef="#br0" timeOffset="61631.7693">19372 12558 0,'0'0'16,"0"0"-16,0 0 15,0 0-15,11-18 0,-11 18 16,0-21-16,0 21 0,-8-23 15,0 10-15,-2 1 16,-2 1-16,-1-1 0,-5 4 0,-4 1 16,-7 3-16,2 2 0,-3 7 15,-2 3-15,0 4 0,0 2 0,-2 7 16,3 3-16,6 1 0,4 1 16,4-1-16,5-4 0,5-2 15,5-2-15,7-4 0,5-1 16,6-3-16,6-3 0,5-4 15,2-2-15,3-4 0,1-4 16,5-5-16,-3-2 0,-2-2 16,-1 0-16,-3-1 0,-4 1 15,-4 0-15,-3 1 0,-5 2 16,-3 0-16,-2 5 0,-3 2 0,0 2 16,-2 3-16,-3 2 0,0 0 15,-1 9-15,-3 1 0,2 6 16,1 0-16,0 4 0,0 3 15,3-2-15,3 0 0,1-4 16,3-2-16,-2-3 0,-2-1 0,0-4 16</inkml:trace>
  <inkml:trace contextRef="#ctx0" brushRef="#br0" timeOffset="62016.4296">20217 12418 0,'0'0'0,"0"0"0,0 0 16,0 0-16,0 0 0,3-19 16,-3 19-16,0 0 0,-15-20 15,15 20-15,-28-13 0,28 13 0,-34-8 16,13 5-16,-3 3 15,1 0-15,1 0 0,-3 4 0,4 2 16,4 0-16,2 1 0,4 3 16,5 2-16,3 2 0,3 1 15,6 2-15,6 1 0,1-2 16,2-2-16,-1 0 0,0 1 16,-1-1-16,-3-1 0,-2 1 15,-1-2-15,-4-2 0,-2-2 0,-4-1 16,-4 0-16,-2 0 15,-5-4-15,-1-2 0,-3-2 16,2-2-16,1-3 0,2-2 16,1-3-16,4-4 0,4-3 0,1 1 15,-1 5-15,2 0 0</inkml:trace>
  <inkml:trace contextRef="#ctx0" brushRef="#br0" timeOffset="62234.9126">20618 12135 0,'0'0'0,"0"0"0,0 0 0,-5 20 16,5-20-16,-15 31 0,3-10 15,-3 4-15,-3 4 0,-4 9 16,1 2-16,4-2 0,2-4 0,2 6 16,3-4-16,5-5 15,3-5-15,8-4 0,4-3 16,3-5-16,3-3 0,-1-4 15,0-3-15,2-3 0,1-2 0,-4 1 16,-3-1-16,-2 0 0</inkml:trace>
  <inkml:trace contextRef="#ctx0" brushRef="#br0" timeOffset="62415.4128">20408 12380 0,'0'0'0,"10"-1"0,4 1 16,2 0-16,2 0 0,12 1 15,6 1-15,2 0 0,0 0 0,1 0 16,-7-1-16,-7 0 0</inkml:trace>
  <inkml:trace contextRef="#ctx0" brushRef="#br0" timeOffset="62748.9332">20939 12358 0,'0'0'0,"0"0"0,0 0 0,0 0 16,-12 22-16,12-22 0,-14 28 15,5-10-15,-1 0 0,-1 2 16,-1 0-16,1-1 0,0-1 15,-2 3-15,2-3 0,3-2 0,0-3 16,2-6-16,2-4 16,2-4-16,1-5 0,3 0 0,2-3 15,2-2-15,0-1 0,3-5 16,2-4-16,1 2 0,1 1 0,-1 3 16,0 1-16,1 3 0,0 1 15,2 3-15,0 2 16,0 2-16,1 2 0,-2 2 15,1 1-15,-1 2 0,1 2 0,2 0 16,1-1-16,-3 0 0,-3-1 16,-1 0-16</inkml:trace>
  <inkml:trace contextRef="#ctx0" brushRef="#br0" timeOffset="63148.4822">21319 12360 0,'0'0'0,"0"0"0,0 0 16,-17 16-16,17-16 0,-18 24 15,7-7-15,-1 1 0,0 2 0,-3 7 16,2 1-16,3-2 16,4-2-16,2-4 0,4 0 0,3-4 15,0-2-15,7-4 0,4-2 16,4-6-16,2-5 0,0-4 15,0-1-15,7-6 0,0-1 16,2-3-16,0-3 0,-4-3 16,-2-2-16,-2 2 0,-1 3 15,-1-2-15,-4 3 0,-3 5 16,-3 5-16,-2 4 0,-2 1 0,-5 5 16,0 0-16,-3 5 0,-2 5 15,-2 4-15,0 5 0,2-2 16,-1 3-16,1 7 0,0 2 15,2-2-15,2 0 0,3-2 16,3-1-16,2-4 0,3-6 16,3-3-16,4-3 0,-4-1 15,-2-1-15,-2-2 0</inkml:trace>
  <inkml:trace contextRef="#ctx0" brushRef="#br0" timeOffset="63382.0142">22019 12410 0,'0'0'0,"0"0"0,0 0 16,0 0-16,0 0 0,-23-10 15,23 10-15,-33 3 0,11 2 16,1 3-16,2 1 0,-1 5 16,-3 4-16,-2 7 15,4 3-15,6-2 0,4 1 0,5 1 16,6-3-16,9-3 0,6-3 15,4-5-15,4-4 0,5-5 16,3-3-16,-6-1 0,-4 0 0,-4 0 16</inkml:trace>
  <inkml:trace contextRef="#ctx0" brushRef="#br0" timeOffset="63615.7181">22319 12259 0,'0'0'16,"0"0"-16,0 0 0,0 0 16,-18 26-16,18-26 0,-22 35 15,9-12-15,1 2 0,-1 2 16,0 3-16,-4 6 0,2 0 0,-3 5 16,2-3-16,2-5 0,5-4 15,1-4-15,2-3 0,4-5 16,3-3-16,4-8 0,1-7 15,0 1-15,-2 0 0,-1 0 16</inkml:trace>
  <inkml:trace contextRef="#ctx0" brushRef="#br0" timeOffset="63864.9438">22554 12398 0,'0'0'15,"0"0"-15,0 0 0,0 0 0,0 0 16,0 0-16,0 0 15,0 0-15,-31 1 0,31-1 16,-32 10-16,14-4 0,-1 0 0,-2 1 16,-1 2-16,-1-1 15,-2 0-15,-2 1 0,3 1 16,3-1-16,4 1 0,3 1 0,3-2 16,6 2-1,8 3-15,3-1 0,4 0 0,4 1 16,5 3-1,7-2-15,5 1 0,-3-4 0,-3-2 16,1 1-16,-6-3 0,-4-1 16</inkml:trace>
  <inkml:trace contextRef="#ctx0" brushRef="#br0" timeOffset="65236.0829">23372 12164 0,'0'0'16,"0"0"-16,0 0 0,0 0 15,0 0-15,-8 25 0,8-25 16,-12 28-16,6-10 0,-4 5 15,-3 6-15,-2 0 0,1 1 0,-5 7 16,0 3-16,2-2 16,1-2-16,0 4 0,1-4 0,2-6 15,2-5-15,1 0 0,1-4 16,4-8-16,-1-5 0,3-3 16,1-2-16,2-3 0,4-7 15,0-3-15,1-3 0,3-3 16,2-1-16,6-7 0,5-1 15,0 0-15,0 1 0,2 0 0,3 3 16,-1 4-16,0 5 0,0 2 16,-2 3-16,-2 2 0,-3 3 15,0 5-15,-2 4 0,-1 3 16,0 2-16,-4 3 0,-2 3 16,-3 3-16,-3 2 0,-2 2 15,-2 0-15,-1-1 0,-1-2 0,-2 1 16,1-2-16,-1-2 15,2-2-15,1-4 0,1-3 0,0-3 16,0-1-16,1-1 0</inkml:trace>
  <inkml:trace contextRef="#ctx0" brushRef="#br0" timeOffset="65448.2007">23882 12515 0,'0'0'15,"0"0"-15,0 0 0,0 0 0,-15 28 16,15-28-16,-16 28 0,6-12 16,0 2-16,0 0 0,0 0 15,1 0-15,0-2 0,0 0 16,3-2-16,0-5 16,2-3-16,2-5 0,2-6 0,0 3 15,0 0-15,0 2 0</inkml:trace>
  <inkml:trace contextRef="#ctx0" brushRef="#br0" timeOffset="65581.517">23922 12251 0,'0'0'0,"0"0"16,0 0-16,26 9 0,-26-9 15,34 12-15,-19-6 0,0-2 16,-3 0-16,-1 0 0</inkml:trace>
  <inkml:trace contextRef="#ctx0" brushRef="#br0" timeOffset="66117.1686">24175 12564 0,'0'0'0,"0"0"0,0 0 16,-13 22-16,13-22 0,-13 23 15,6-8-15,-1 0 0,0-1 0,-1 2 16,2 0-16,0-4 15,3-1-15,3-5 16,3-3-16,0-3 0,1-2 0,2-2 16,0-3-16,3-3 0,2-1 15,5-7-15,3-1 0,1-1 16,2 0-16,1 3 0,2 1 16,-1 2-16,0 2 0,3 0 15,-2 3-15,-3 4 0,-4 3 0,-1 4 16,-3 5-16,-3 0 0,-1 4 15,-5 1-15,0 3 0,-3 2 16,-1 1-16,-1 5 0,-2 0 16,0-4-16,-1 1 0,-2-1 15,0-2-15,1-2 16,2-2-16,-1-5 0,2-1 16,1-4-16,1-3 0,2-3 15,1-1-15,2-7 0,3-4 16,2-1-16,1 1 0,5-6 15,6-4-15,-1 4 0,-1-1 0,5-2 16,1 1-16,-3 3 0,-1 3 16,2 1-1,1 4-15,-8 7 0,0 3 0,-3 6 16,-2 4-16,-3 6 16,-2 3-16,-3-1 0,-1 2 0,-3 5 15,-3 2-15,-1-1 16,-1-1-16,0 6 0,-2 2 15,2-8-15,-1-1 0,1-1 0,-1-3 16,3-4-16,-1-3 0,2-2 16</inkml:trace>
  <inkml:trace contextRef="#ctx0" brushRef="#br0" timeOffset="66249.391">25067 12888 0,'0'0'0,"0"0"0,0 0 16,0 0-16,-25 13 0,25-13 0,0 0 16,-23 9-16</inkml:trace>
  <inkml:trace contextRef="#ctx0" brushRef="#br0" timeOffset="66998.9152">20128 12876 0,'0'0'0,"0"0"15,0 0-15,0 0 0,0 0 0,0 0 16,0 0-16,0 0 0,27-6 15,-27 6-15,0 0 16,31 1-16,-31-1 0,28-2 0,-10 1 16,2 1-16,2 0 0,4 0 15,2-1-15,5 0 16,5 1-16,9-1 0,0 0 0,13-1 16,3 1-16,-5 0 15,-4 2-15,14-1 0,1 0 16,-2 0-16,-2 0 0,16 0 15,1-2-15,-10 2 0,-6 2 0,16-1 16,3 2-16,-4-3 0,-10-2 16,26 3-16,-3 1 0,-14 1 15,-9 0-15,-1-1 0,2 0 16,-15 0-16,-9 0 0,0 1 16,3 0-16,-9-4 0,-6-2 0,1 3 15,0 4-15,-10-2 16,-8-1-16,-6-3 0,-7 1 15,-4-1-15,-2 2 0,-7-8 16,-5-2-16,3 3 0,2 2 0,3 2 16</inkml:trace>
  <inkml:trace contextRef="#ctx0" brushRef="#br0" timeOffset="72099.1854">20965 13073 0,'0'0'0,"0"0"0,0 0 15,0 0-15,0 0 0,-6 30 16,6-30-16,-12 24 0,5-8 16,1 3-16,-2 2 0,0 1 0,-1 2 15,-2 7-15,-1 0 16,0-1-16,1-3 0,-1 1 15,1-2-15,1-3 0,2-3 0,-1 1 16,1-1-16,0-5 0,1-2 16,3-5-16,2-1 0,-1-4 15,1-2-15,2-4 0,1-1 16,3-4-16,0 0 0,4-2 16,3-3-16,1-1 0,1-1 15,3-2-15,1-1 0,2 3 16,1 1-16,2 2 0,1 3 15,3 0-15,0 3 0,-1 3 16,2 3-16,-4 1 0,-2 1 16,-1 6-16,-2 3 0,-2 2 0,-4 1 15,-2 3-15,-3 1 0,-1 0 16,-2 0-16,-1 5 16,-2 1-16,-2 0 0,-2-3 0,-1 1 15,-3 0-15,1-2 16,0-3-16,2-2 15,-1-3-15,2-3 0</inkml:trace>
  <inkml:trace contextRef="#ctx0" brushRef="#br0" timeOffset="72315.2577">21621 13440 0,'0'0'0,"0"0"0,0 0 15,0 0-15,0 0 0,-3 32 16,3-32-16,-12 28 0,4-14 0,1 3 16,-1 2-16,0-2 0,2-1 15,-2 4-15,1-1 0,2-2 16,-1-4-16,3-4 0,1-4 16,1-1-16,-1-1 0,1 0 0</inkml:trace>
  <inkml:trace contextRef="#ctx0" brushRef="#br0" timeOffset="72500.2109">21607 13158 0,'0'0'15,"0"0"-15,0 0 0,0 0 16,0 0-16,23 8 0,-23-8 0,0 0 15,23 17-15,-23-17 0,20 18 16,-9-8-16,0 0 0,-1-1 16,-1-2-16,-1 0 0</inkml:trace>
  <inkml:trace contextRef="#ctx0" brushRef="#br0" timeOffset="72783.8388">22102 13208 0,'0'0'0,"0"0"16,0 0-16,0 0 0,10 28 15,-10-28-15,-9 29 0,2-11 16,-1 3-16,-1 3 0,-1 3 0,-1 1 16,-1 1-16,-2 5 0,0-1 15,2-1-15,1 0 0,0 3 16,3-4-16,6-1 0,3-5 15,4-3-15,1-3 0,3-4 0,1-3 16,4-3-16,4-1 16,2-4-16,2-2 0,0-6 15,-1-3-15,-3 2 0,-4 0 0,-3 1 16</inkml:trace>
  <inkml:trace contextRef="#ctx0" brushRef="#br0" timeOffset="73018.2455">21796 13498 0,'0'0'15,"0"0"-15,0 0 0,24-1 0,-24 1 16,30-3-16,-7 3 15,1-1-15,1 0 0,15 0 16,4 0-16,0 0 0,-1-1 0,14 1 16,1-1-16,-6 1 0,-5-2 15,-3 1-15,-8 0 0,-9 1 16</inkml:trace>
  <inkml:trace contextRef="#ctx0" brushRef="#br0" timeOffset="77503.9737">22799 13657 0,'0'0'15,"0"0"-15,0 0 0,0 0 0,0 0 16,0 0-16,0 0 0,8 27 16,-8-27-16,1 21 0,-1-21 15,-3 29-15,3-29 0,-5 31 16,2-15-16,-3 0 0,0 1 0,-2-3 15,-1-1-15,-2-2 0,0-1 16,-1-3-16,-1-2 0,-2 0 16,3 0-16,1 0 0</inkml:trace>
  <inkml:trace contextRef="#ctx0" brushRef="#br0" timeOffset="77998.8217">23400 13430 0,'0'0'15,"0"0"-15,0 0 0,0 0 0,-23 4 16,23-4-16,-24 9 16,10-3-16,-1 0 0,-3 4 0,-2 3 15,3 0-15,0 1 0,-2 7 16,4 1-16,3 1 0,3 0 16,6 5-16,5 0 0,5-5 15,6-2-15,8-4 0,6-3 16,3-3-16,2-3 0,11-3 15,3-5-15,-2-4 0,-1-2 0,0-4 16,-1-4-16,0-5 0,-7-2 16,-7-6-16,-5-5 15,-9 4-15,-5 2 0,-8 0 0,-5 1 16,-8 2-16,-7 3 0,-4 2 16,-4 2-16,-2 5 0,-4 4 0,2 3 15,2 0-15,-1 5 16,0 4-16,5 4 15,2 4-15,9-3 0,3 1 0,8-3 16,8 1-16,-2-2 0,-1-2 0,1-1 16</inkml:trace>
  <inkml:trace contextRef="#ctx0" brushRef="#br0" timeOffset="78266.6507">24250 13462 0,'0'0'0,"0"0"15,0 0-15,0 0 16,-26 2-16,26-2 0,-27 2 0,27-2 16,-38 11-16,16-2 0,-1 1 15,1 1-15,0 3 0,-4 4 16,1 0-16,5 1 0,4 1 15,5 1-15,5 1 0,5-2 0,5 0 16,7-4-16,6-1 16,9 0-16,2-4 0,-5-3 0,-4-1 15,-3-1-15</inkml:trace>
  <inkml:trace contextRef="#ctx0" brushRef="#br0" timeOffset="78532.8886">24802 13482 0,'0'0'0,"0"0"16,0 0-16,0 0 0,0 0 0,-34 0 16,34 0-16,-34 3 0,16 1 0,-3 3 15,-3 0-15,0 2 0,-2 2 16,-4 4-16,4 1 15,2-1-15,2 1 0,4 0 0,5 2 16,4-1-16,5 1 0,5 0 16,5 0-16,9-4 0,5-2 0,10-2 15,6-3-15,-8-1 16,-5-1-16,-4-2 0</inkml:trace>
  <inkml:trace contextRef="#ctx0" brushRef="#br0" timeOffset="78985.2345">25224 13446 0,'0'0'0,"0"0"16,0 0-16,0 0 0,0 0 0,0 0 15,-25 20-15,25-20 16,-21 21-16,10-7 0,0 4 15,1 0-15,0 0 0,2 2 16,2 3-16,0-3 0,2-1 0,2 3 16,1-1-16,3-4 15,2-3-15,7-2 16,7-3-16,4-7 0,4-5 16,0-2-16,-2-2 0,8-8 15,2-6-15,-3 0 0,-2 0 0,5-7 16,0-2-16,-6 5 15,-6 5-15,-5 4 0,-2 2 16,-4 5-16,-4 0 0,-1 3 0,-2 3 16,-4 3-16,-2-1 0,-6 8 15,-3 5-15,-1 2 0,0 2 16,0 5-16,0 2 0,1 2 16,2 1-16,2 2 0,3 2 15,2-5-15,2-4 0,9 2 16,6-1-16,1-8 0,3-3 0,0-1 15,-5-2 1,-3-1-16</inkml:trace>
  <inkml:trace contextRef="#ctx0" brushRef="#br0" timeOffset="79300.8442">25929 13544 0,'0'0'0,"0"0"0,-7 14 16,2-4-16,-1 0 0,-3 6 0,-1 2 16,-3 7-16,0-1 0,1-2 15,1-1-15,1-5 0,2-3 16,0 0-16,3-2 0,3-6 16,2-2-16,2-4 0,2-6 15,2-2-15,0-3 0,3-3 16,1-4-16,0 0 0,0-1 0,0 0 15,0 2-15,0 2 0,-1 3 16,3 2-16,2 4 16,-1 4-16,2 1 0,-1 4 0,1 3 15,0 1-15,-1 2 0,3 0 16,0 1-16,1-2 0,1-1 16,-1 0-16,-2 0 0,-4-2 0</inkml:trace>
  <inkml:trace contextRef="#ctx0" brushRef="#br0" timeOffset="79665.3849">26336 13521 0,'0'0'0,"0"0"0,0 0 15,0 0-15,-8 23 0,8-23 16,-12 28-16,4-9 0,-1 1 0,0 2 15,-1 3-15,2-2 0,0-3 16,-1 5-16,1-1 0,2-6 16,0-5-16,2-1 0,1 0 15,0-6-15,2-4 0,1-2 16,1-7-16,2 1 0,-1-1 0,5-11 16,4-5-1,2-2-15,0 1 0,1-2 0,2 1 16,0-3-16,-2 3 0,0 5 15,-2 4-15,-1 2 0,0 3 0,1 2 16,0 3-16,1 6 0,1 4 16,0 2-16,1 4 0,-3 1 15,2 2-15,1 2 0,-1-1 16,-2-2-16,-4-3 0,0-1 16</inkml:trace>
  <inkml:trace contextRef="#ctx0" brushRef="#br0" timeOffset="80086.1724">26598 13659 0,'0'0'16,"0"0"-16,0 0 0,18 11 0,-18-11 15,17 10-15,-17-10 16,23 8-16,-9-4 0,3-2 0,4 0 16,0-1-16,0 0 0,0-2 15,0-2-15,3-3 16,-2-1-16,-1 0 0,-2 0 0,-2 0 16,-4 0-16,-2-4 0,-3-2 15,-4-1-15,-2-1 0,-4 1 16,-2-1-16,-3 2 0,-1 1 0,-2 2 15,-2 1 1,-3 4-16,-3 2 0,-1 5 0,-1 3 16,2 2-16,1 5 0,-3 7 15,2 2-15,2 3 0,4 2 0,5 0 16,6-1-16,5 0 0,2-2 16,9 1-16,4 0 0,6-4 15,2-3-15,0 0 0,-7-3 16,-5-3-16</inkml:trace>
  <inkml:trace contextRef="#ctx0" brushRef="#br0" timeOffset="80532.0897">27506 13697 0,'0'0'16,"0"0"-16,0 0 0,0 0 0,-5-22 15,5 22-15,-13-22 0,2 12 16,-1-1-16,-2 2 0,0 1 15,-3 1-15,0 0 0,-10 3 16,-2 4-16,-1 3 0,-1 2 16,0 3-16,0 3 0,-3 6 0,4 6 15,6-1-15,4 2 16,6-2-16,3-3 0,6 1 0,6-2 16,7-2-16,5-2 0,7-3 15,6-3-15,2-3 0,4-4 16,0-5-16,1-6 0,6 1 15,-1-3-15,-1-4 0,-3-8 16,-3-1-16,-4-3 0,0-4 16,-2-3-16,1-5 0,-4 3 0,-4 0 15,0 2-15,-5 5 0,-2 4 16,-3 5-16,-2 6 0,-2 4 16,-1 3-16,-3 8 15,-1 5-15,-3 2 0,-4 4 0,-2 1 16,-3 5-16,-3 7 0,-1 5 15,0 4-15,2 4 0,-3 7 16,3 0-16,4-4 0,2-1 16,6-4-16,4-4 0,3 4 0,3-3 15,0-9-15,2-5 0,-3-5 16,-2-5-16,1-1 0</inkml:trace>
  <inkml:trace contextRef="#ctx0" brushRef="#br0" timeOffset="80800.0196">28333 13457 0,'0'0'16,"0"0"-16,0 0 0,0 0 0,-16 20 15,16-20-15,-31 30 0,12-10 16,-2 3-16,-1 2 0,-1 3 15,-4 5-15,4-3 0,1 4 0,6-5 16,6-1-16,5-2 0,5-4 16,5-4-16,4-2 0,3-4 15,1-2-15,2-4 0,2-3 16,1-3-16,-4 0 0,-3 0 16,-2 0-16</inkml:trace>
  <inkml:trace contextRef="#ctx0" brushRef="#br0" timeOffset="80982.4301">27994 13661 0,'0'0'0,"0"0"0,0 0 16,0 0-16,0 0 0,31-9 16,-31 9-16,37-3 0,-15 3 0,3 2 15,4-1-15,0 0 0,-1 0 16,9-1-16,-1 0 15,-5 0-15,-4 0 0,-5 0 0</inkml:trace>
  <inkml:trace contextRef="#ctx0" brushRef="#br0" timeOffset="81315.8929">28633 13696 0,'0'0'0,"0"0"0,0 0 0,0 0 16,0 0-16,0 0 0,0 0 16,-29 5-16,29-5 0,-23 11 15,23-11-15,-26 24 0,12-11 0,0 3 16,1 1-16,2 1 16,2-2-16,4 5 0,5 0 15,3-3-15,4-1 0,7-3 16,7-3-16,2-4 0,1-3 0,4 0 15,2-1-15,3-2 0,-2-2 16,-2-4-16,0-6 16,-5-2-16,-4-2 0,-7-3 0,-5-3 15,-6-2-15,-5-2 0,-12 1 16,-12 1-16,-6 2 0,-6 4 0,-19 6 16,-10 10-16,15 0 0,11-1 15,10 1-15</inkml:trace>
  <inkml:trace contextRef="#ctx0" brushRef="#br0" timeOffset="84765.3295">17201 13478 0,'0'0'0,"0"0"16,0 0-16,0 0 0,0 0 0,0 0 15,-10 20-15,10-20 0,-7 22 16,7-22-16,-10 36 0,2-10 16,0 3-16,-2 6 0,-1 5 15,-3 5-15,1-4 0,-1 11 16,1 1-16,2-8 0,2-7 0,0 3 15,1-5-15,3-7 0,1-5 16,4-8-16,4-6 0,-2-4 16,-1-1-16,0 0 0</inkml:trace>
  <inkml:trace contextRef="#ctx0" brushRef="#br0" timeOffset="85002.5617">17763 13551 0,'0'0'0,"0"0"15,0 0-15,4 28 0,-4-28 16,-4 39-16,-4-7 16,-2 2-16,-1 3 0,-1 14 0,-2 15 15,2-6-15,1-3 0,0 4 16,2-9-16,2-7 0,3-7 0,-1-2 15,2-6-15,1-10 0,1-7 16,-3-7-16,0-6 0,1 1 16,-1-1-16,2 0 0</inkml:trace>
  <inkml:trace contextRef="#ctx0" brushRef="#br0" timeOffset="85199.361">17199 13927 0,'0'0'0,"0"0"16,0 0-16,28 4 0,-28-4 0,33 1 15,-11-1-15,2 0 0,3 0 16,4-1-16,3-1 0,9 0 0,0 1 16,1-2-16,1-1 15,0 0-15,-8 0 0,-7 1 0</inkml:trace>
  <inkml:trace contextRef="#ctx0" brushRef="#br0" timeOffset="85565.4897">17915 14057 0,'0'0'16,"0"0"-16,0 0 0,0 0 15,0 0-15,28 11 0,-28-11 16,24 5-16,-10-2 0,3-1 0,1-1 15,1-1-15,1-3 0,2 0 16,3 1 0,0-3-16,-2 0 0,2-4 0,-2 0 15,-3-2-15,-2-2 0,-4 1 16,-3-1-16,-3 1 0,-3-1 0,-1-2 16,-4 0-16,-4 1 0,-2 0 15,-5 3-15,-4 2 0,-2 3 16,-2 3-16,-4 5 0,-2 5 15,-6 5-15,2 1 0,3 8 16,1 7 0,8 4-16,3 3 0,6-5 0,2-2 15,12 4-15,8-2 0,5-5 16,4-6-16,8-4 0,6-5 16,0-2-16,-2-3 0,-4 0 15,-8-2-15,-6-1 0</inkml:trace>
  <inkml:trace contextRef="#ctx0" brushRef="#br0" timeOffset="86015.08">19359 13767 0,'0'0'0,"0"0"0,-9 19 0,3-4 16,-3 2-16,-5 12 0,-4 8 15,-1 2-15,-1 2 0,-5 10 16,0 0-16,3-6 0,3-5 0,0 3 16,3-4-16,1-8 0,3-6 15,2-3-15,3-9 16,1-5-16,0-1 0,4-9 0,1-5 15,2-4-15,3-5 0,1-4 16,4-5-16,5 0 0,4-2 16,3 1-16,2 0 0,6-1 15,-1 2-15,4 7 0,2 5 16,-3 2-16,-1 3 0,-1 6 16,-1 4-16,-1 4 0,-3 2 0,-3 5 15,-1 4-15,-5 2 0,-1 1 16,-7 4-16,-2 3 15,-4-1-15,-2 1 0,-3 1 0,0 1 16,-2-3-16,-1-2 0,1-5 16,2-4-16,1-4 0,-1-2 0,2-1 15</inkml:trace>
  <inkml:trace contextRef="#ctx0" brushRef="#br0" timeOffset="86199.2161">19967 14169 0,'0'0'0,"0"0"0,0 0 15,-7 27-15,7-27 0,-9 30 0,4-13 16,-1 2-16,2 1 0,-2 0 16,1-1-16,-1-4 0,1-4 0,0-2 15,2-1-15,0-2 0</inkml:trace>
  <inkml:trace contextRef="#ctx0" brushRef="#br0" timeOffset="86366.2134">19881 13876 0,'0'0'0,"0"0"15,0 0-15,0 0 0,10 20 0,-10-20 16,10 19-16,-10-19 0,18 24 15,-8-13-15,-2-1 16,0-2-16</inkml:trace>
  <inkml:trace contextRef="#ctx0" brushRef="#br0" timeOffset="86601.5732">20512 13952 0,'0'0'15,"0"0"-15,0 0 0,-8 31 16,8-31-16,-17 39 0,6-14 16,-1 4-16,0 2 0,-4 10 0,2 2 15,-1 6-15,1-5 0,4-5 16,3-3-16,2-4 0,4-4 16,3 0-16,3-7 0,0-7 15,2-3-15,2-5 0,1-4 16,1-4-16,2-3 0,1-6 15,2-3-15,-4 3 0,-2 1 0,-3 3 16</inkml:trace>
  <inkml:trace contextRef="#ctx0" brushRef="#br0" timeOffset="86781.9747">20305 14217 0,'0'0'15,"0"0"-15,0 0 0,23 5 16,-23-5-16,31 4 0,-10-3 0,2 0 16,1 1-16,5 0 0,3-1 15,9 2-15,-1-2 0,-7 1 16,-5-1-16,-3 0 0</inkml:trace>
  <inkml:trace contextRef="#ctx0" brushRef="#br0" timeOffset="87182.74">21210 14249 0,'0'0'0,"0"0"0,0 0 15,-17 13-15,17-13 0,-21 21 0,6-6 16,2 3-16,1 1 15,1 1-15,2 1 0,0 4 0,3-1 16,7-4-16,6-1 0,3-4 16,3-1-16,3-5 0,4-3 15,3-2-15,2-1 0,6-6 16,-1-3-16,-3-3 0,-3-2 16,-1-3-16,-1-3 0,-4-1 0,-3-2 15,-5-4-15,-5-5 16,-2 5-16,-3 0 0,-7-3 15,-4 0-15,-2 4 0,-2 3 0,-9 5 16,-7 4-16,3 5 0,1 5 16,0 4-16,-1 4 0,3 1 15,1 2-15,6-1 0,7 2 16,6-3-16,8-1 0,-2-1 16,0-2-16,0-1 0</inkml:trace>
  <inkml:trace contextRef="#ctx0" brushRef="#br0" timeOffset="87565.2179">21796 14249 0,'0'0'0,"0"0"16,0 0-16,0 0 0,-16 31 16,16-31-16,-17 34 0,6-13 15,0 2-15,-2 0 0,1 0 16,-2 4-16,0-3 0,3-5 0,2-3 15,2-2-15,2-2 0,-1-2 16,1 0-16,2-5 0,3-5 16,5-1-16,0-4 0,1-2 15,-1-2-15,5-7 0,2-2 16,4-2-16,1-4 0,3 0 16,2 0-16,4-1 0,-1 1 0,0 6 15,1 3-15,-1 1 0,-1 3 16,-2 4-16,-1 2 15,-1 4-15,-1 3 0,0 5 0,-1 1 16,-1 4-16,-3 3 0,-2 1 16,-2 2-16,-2 1 0,-2 1 15,-4 1-15,-2 1 0,-2-1 16,-2 1-16,0-2 0,-2-1 16,1-2-16,-1 1 0,2-5 15,0-3-15,0-1 0</inkml:trace>
  <inkml:trace contextRef="#ctx0" brushRef="#br0" timeOffset="88132.2342">23244 14498 0,'0'0'0,"0"0"16,0 0-16,0 0 0,0 0 15,7-28-15,-7 28 0,-6-18 16,6 18-16,-12-16 0,12 16 16,-21-20-16,10 12 0,-5 2 15,-6 2-15,-1 3 0,-1 2 16,-8 3-16,-2 3 0,1 2 16,1 2-16,-1 4 0,7 1 15,4 0-15,4 1 0,6-2 0,4 0 16,7 2-16,7-1 0,9-3 15,8-3-15,2-5 16,2-2-16,3-4 0,4-3 0,-2-2 16,-1 0-16,7-6 15,1-2-15,-7-1 0,-5 1 0,-5 0 16,-3-1-16,-4 4 0,-4 4 16,-3 1-16,0 1 0,-2 2 15,-3 0-15,-1 6 0,-1 4 0,-1 3 16,0 2-16,1 3 0,2 3 15,0 2-15,2 1 0,4 3 16,2 2-16,6-6 0,4-2 16,-4-3-16,-2-4 0,-4-2 15</inkml:trace>
  <inkml:trace contextRef="#ctx0" brushRef="#br0" timeOffset="88649.3067">24338 14489 0,'0'0'0,"0"0"0,0 0 15,10-27-15,-8 18 0,-2-3 16,-1-2-16,-2 0 0,-2-1 0,-6-3 16,-5 2-16,-5 3 15,-5 3-15,-3 5 0,-4 3 16,-2 4-16,1 2 0,-9 9 15,1 4-15,4 2 0,4 1 16,0 4-16,10 2 0,8-3 16,7-4-16,10-2 0,8-2 0,4-1 15,5-2-15,9-4 16,10-4-16,-4-5 0,-4-3 0,3-3 16,1-1-16,-2-5 0,-1-2 15,-5-2-15,-3-1 0,-3 2 16,-2 1-16,-4 3 0,-1 3 15,-3 1-15,-4 3 0,1 4 16,-1 1-16,-1 7 0,-1 3 16,-2 7-16,-2 5 0,-2 5 15,-2 3-15,0 4 0,-1 4 16,2-2-16,0 0 0,-2 4 0,1-1 16,-3-5-16,-1-3 0,-3-2 15,-2 0-15,-3-4 0,-2-3 16,-1-6-16,1-4 15,-2-5-15,-1-4 0,-3-4 0,0-3 16,2-6-16,1-3 0,4-6 16,4-5-16,5-4 0,5-4 0,0 7 15,1 5-15,1 5 0</inkml:trace>
  <inkml:trace contextRef="#ctx0" brushRef="#br0" timeOffset="89002.4907">24777 14370 0,'0'0'0,"0"0"0,0 0 16,0 0-16,-27 23 0,27-23 0,-28 23 16,13-7-16,1 0 0,3 2 15,1 0-15,3-1 0,2 0 16,5 3-16,4-2 0,7-2 15,5-3-15,6-3 16,5-4-16,4-3 0,2-2 16,-3-4-16,-4-1 0,8-4 15,-1-4-15,-5-2 0,-2-3 0,-4-10 16,-7-3-16,-6 4 0,-5 0 16,-10 1-16,-9 2 0,-1 2 15,-2 4-15,-6 5 0,-7 2 16,2 2-16,3 2 0,1 7 15,0 4-15,7 5 0,2 2 16,7-1-16,6-1 0,1-2 0,0-1 16,1-2-16</inkml:trace>
  <inkml:trace contextRef="#ctx0" brushRef="#br0" timeOffset="89348.9923">25340 14397 0,'0'0'0,"0"0"0,0 0 16,0 0-16,0 0 0,-22 16 15,22-16-15,-17 26 0,17-26 16,-14 31-16,9-12 0,1-1 0,3 0 16,3 1-16,4 0 15,4-3-15,3-2 0,7 1 0,2-3 16,0-2-16,0-4 0,2-3 15,2-2-15,-4-4 0,-2-4 16,-1-5-16,-3-5 16,-4-3-16,-3-3 0,-4-3 0,-1-1 15,-4-2-15,-4-2 0,-2 1 16,-4-2-16,-5 2 0,-1 4 0,0 6 16,1 5-16,2 5 0,0 3 15,0 5-15,1 3 0,4 7 16,-1 3-16,2-2 0,2 0 15,0-4-15</inkml:trace>
  <inkml:trace contextRef="#ctx0" brushRef="#br0" timeOffset="89816.1287">26088 14542 0,'0'0'0,"0"0"0,0 0 0,-3-26 0,3 26 16,-4-23-16,4 23 0,-13-27 16,4 12-16,-3 3 0,-4 0 15,1 2-15,-2 2 0,-5 2 16,-1 5-16,0 3 0,0 2 0,-1 6 16,-1 5-16,3 2 0,1 2 15,0 9-15,4 1 16,6-1-16,4-3 0,6-1 0,5-1 15,7-5-15,6-3 0,4-5 16,3-3-16,4-5 0,2-3 16,6-6-16,1-6 0,-1-2 15,-3-2-15,-1-6 0,-1-3 16,-4-5-16,0-1 0,0-9 0,-2-3 16,-4 3-16,-3 2 0,-2 5 15,-1 4-15,-4 6 0,-2 6 16,-4 5-16,-1 3 15,-3 3-15,-2 2 0,-6 9 0,-4 7 16,1 3-16,0 5 0,-2 10 16,-2 8-16,2 4 15,-1 2-15,3 0 0,3 0 0,2 6 16,5-5-16,6-3 0,5-5 16,5-6-16,5-4 0,-5-7 15,-4-4-15,-3-5 0</inkml:trace>
  <inkml:trace contextRef="#ctx0" brushRef="#br0" timeOffset="90032.1973">26940 14509 0,'0'0'0,"0"0"0,0 0 15,0 0-15,0 0 0,0 0 0,-12 28 16,12-28-16,-13 28 0,6-11 15,-1 2-15,0 0 0,1-1 16,0 0-16,0-1 0,2-1 16,0-1-16,3-3 0,1-2 15,0-4-15,1-4 0,0 1 16,0-3-16,0 3 0</inkml:trace>
  <inkml:trace contextRef="#ctx0" brushRef="#br0" timeOffset="90198.9284">27008 14153 0,'0'0'0,"0"0"15,0 0-15,0 0 0,0 0 16,17 19-16,-17-19 0,13 22 16,-13-22-16,17 33 0,-5-11 15,1-1-15,2 0 0,-2-3 16,0-2-16,-4-1 0</inkml:trace>
  <inkml:trace contextRef="#ctx0" brushRef="#br0" timeOffset="90699.5455">27491 14698 0,'0'0'0,"0"0"15,0 0-15,0 0 0,1-32 0,-1 32 16,-8-26-16,8 26 0,-11-31 15,4 15-15,-2 0 0,-1 2 16,-1 1-16,-1 2 0,-2 1 16,-4 1-16,-2 3 0,-3 5 15,-3 3-15,2 5 0,0 0 0,-1 9 16,-1 7 0,4 1-16,4-1 0,4 5 0,6-1 15,7-2-15,7-2 0,4-3 16,4-2-16,5-3 0,3-3 0,3-4 15,2-4-15,6-5 16,0-4-16,0-7 0,0-3 16,-4-2-16,-4-5 0,0-4 0,0-5 15,-2-2-15,-2-2 0,-1-1 16,-1-3-16,-3 3 0,-3 3 16,0-4-16,-3 3 0,-2 8 15,-3 6-15,0 3 0,-3 4 16,0 6-16,-1 2 0,-1 5 15,0 5-15,-1 4 0,-1 6 0,-5 4 16,-1 4-16,-3 5 0,0 4 16,-3 2-16,0 3 0,-1 6 15,1 0-15,3-3 16,3-1-16,2-4 0,2-3 0,1-5 16,3-4-16,3-7 0,1-4 15,-1-4-15,0-2 0,-1-1 0</inkml:trace>
  <inkml:trace contextRef="#ctx0" brushRef="#br0" timeOffset="91050.5561">27675 14583 0,'0'0'0,"0"0"0,0 0 16,0 0-16,0 0 0,0 0 15,0 0-15,38 5 0,-38-5 16,32 7-16,-14-4 0,3 0 15,2 0-15,2-1 0,0 0 16,0 1-16,1-1 0,5-1 0,-2-1 16,-2-2-16,-4-1 0,-2-1 15,-1-3-15,-4-1 16,-4-3-16,-3 0 0,-3-2 0,-6 1 16,-4 0-16,-2 1 0,-4 0 15,-1 2-15,-2 2 0,-4 1 16,-3 2-16,-2 5 0,-1 3 15,-3 4-15,1 3 0,4 1 16,3 2-16,1 3 0,3 1 16,4 1-16,2 2 0,7 1 15,4 0-15,3-1 0,3 0 16,6-1-16,6-1 0,2-3 0,1-1 16,-4-4-16,-3-1 0,-4-2 15</inkml:trace>
  <inkml:trace contextRef="#ctx0" brushRef="#br0" timeOffset="91484.5565">28566 14708 0,'0'0'15,"0"0"-15,0 0 0,14-21 16,-14 21-16,8-22 0,-5 9 0,-2 0 16,-2 1-16,-4 0 0,-4 1 15,0 0-15,-1 1 0,-2 0 16,-2 2-16,-9 0 0,-3 2 15,0 5-15,-1 2 0,1 4 16,0 2-16,0 2 0,-2 3 16,0 7-16,2 2 0,7 3 15,2 0-15,5-2 0,4 0 16,6-2-16,4 0 0,7-2 0,4-1 16,5-5-16,3-3 0,2-4 15,2-4-15,4-4 16,1-5-16,-3-2 0,-1-3 0,3-5 15,1 0-15,-4-1 0,-4-1 16,-5 0-16,-4 1 0,-3 3 16,-2 3-16,-2 4 0,-2 3 15,-1 2-15,0 2 0,-3 2 16,1 6-16,-2 4 0,-2 4 0,-1 4 16,-2 2-16,3 0 0,1 1 15,1 2-15,1 2 0,1 0 16,2-2-16,3 0 0,3 0 15,-2-5-15,-1-3 0,-2-3 16</inkml:trace>
  <inkml:trace contextRef="#ctx0" brushRef="#br0" timeOffset="91633.5627">29055 15084 0,'0'0'0,"0"0"0,0 0 16,0 0-16,0 0 0,-19-4 0,19 4 16,-29-9-16,29 9 0,-22-8 15</inkml:trace>
  <inkml:trace contextRef="#ctx0" brushRef="#br0" timeOffset="92365.9298">21035 14816 0,'0'0'16,"0"0"-16,0 0 0,0 0 0,0 0 15,0 0-15,0 0 0,0 0 16,-18-12-16,18 12 0,0 0 16,0 0-16,0 0 0,0 0 15,0 0-15,0 0 0,0 0 0,22-14 16,-22 14-16,25-4 0,-25 4 16,33-4-16,-13 2 0,3-1 15,3 1-15,4 0 0,2-1 16,11 1-16,1 0 0,1 1 15,3 0-15,7 2 0,-2 0 0,0 0 16,1-1-16,3 2 16,-6 0-16,-4 1 0,-2 0 0,-4 0 15,-5 0-15,-5-3 16,-3-1-16,-5 2 0,-2 2 0,-1 0 16,0-1-16,-7 0 0,-4 0 15,-4-2-15,0-1 0,-2 0 16,0-2-16,-2-3 0,-1-3 15,-2 2-15,0 0 0,0 1 16,-1 1-16,1 1 0</inkml:trace>
  <inkml:trace contextRef="#ctx0" brushRef="#br0" timeOffset="105221.421">18014 15074 0,'0'0'0,"0"0"16,0 0-16,0 0 0,0 0 0,0 0 16,19-17-16,-19 17 0,0 0 15,13-25-15,-8 15 16,0 1-16,1-2 0,-1 2 15,2 0-15,-2 0 0,1-1 0,-1 2 16,1 1-16,-1 0 0,0 1 16,-1 1-16,-1 1 0,1 0 15,-2 0-15,0 1 0,0 1 16,1-1-16,-3 3 0,2-3 16,-2 3-16,2-1 0,-2 1 15,-1 2-15,-1 3 0,-2 1 16,0 3-16,-2 1 0,-1 2 15,-4 1-15,-3 1 0,-1 3 0,-2 4 16,0 0-16,-2 0 0,-8 10 16,-3 4-16,1-2 0,2 0 15,-9 9-15,1 0 0,4-6 16,5-6-16,-3 5 0,5-2 16,4-5-16,3-4 0,4-3 15,2-3-15,2-7 0,3-6 0,0 0 16,2-1-16,0-2 0</inkml:trace>
  <inkml:trace contextRef="#ctx0" brushRef="#br0" timeOffset="105482.2553">18161 14895 0,'0'0'0,"0"0"0,0 0 0,0 0 15,0 0-15,5 27 0,-5-27 16,0 30-16,0-30 0,-2 41 16,0-14-16,0 3 0,0 1 15,-1 10-15,1 0 0,0 3 16,1 0-16,0 3 16,1-3-16,0-6 0,0-4 0,0 2 15,0-4-15,0-6 0,1-3 0,-1-8 16,0-2-16,-1-4 0,0-3 15,-1-1-15,1-1 0,1 0 16</inkml:trace>
  <inkml:trace contextRef="#ctx0" brushRef="#br0" timeOffset="105665.6815">17946 15309 0,'0'0'15,"0"0"-15,0 0 0,26-2 0,-11-1 16,1 2-16,3 0 0,5 0 16,0 1-16,4 0 0,2 0 15,-4-1-15,-2 0 0,-3 0 16,-3 0-16,-4 0 0</inkml:trace>
  <inkml:trace contextRef="#ctx0" brushRef="#br0" timeOffset="106232.7751">19194 15408 0,'0'0'0,"0"0"0,0 0 16,0 0-16,-7-24 0,7 24 0,-13-18 15,4 7-15,-1 0 0,-3 1 16,-5 1-16,0 1 0,-2 1 0,-8 2 16,-2 4-16,-2 4 15,-1 0-15,1 5 0,2 3 16,-5 4-16,5 3 0,3 2 0,5 2 15,8-4-15,5-3 0,10 0 16,8 2-16,3-6 16,3-4-16,7-3 0,7-2 0,1-2 15,1-3-15,6-5 0,2-4 16,-5 0-16,-4 0 0,1-7 16,-1-4-16,-3 5 0,-4 5 15,-6 3-15,-5 3 0,-2 2 0,-3 2 16,-3 6-16,-4 6 15,-3 4-15,-1 5 0,-5 7 0,-3 6 16,0 1-16,1 1 0,-2 9 16,1 3-16,1-4 0,2-2 15,-1-2-15,-1 1 0,-1-6 16,-2-4-16,-3 1 0,-1-4 16,-1-6-16,0-5 0,-5-6 0,-2-4 15,3-7-15,-3-5 0,1-7 16,1-5-16,3-3 0,3 0 15,4 5-15,3 4 16,2 3-16</inkml:trace>
  <inkml:trace contextRef="#ctx0" brushRef="#br0" timeOffset="106566.0843">19557 15394 0,'0'0'0,"0"0"0,-19 17 16,7-7-16,-2 1 0,-1 4 0,-2 6 15,-2 5-15,1-1 0,6-2 16,4-1-16,5-2 0,3-3 16,6 0-16,5-3 0,6-3 0,5-5 15,3-4-15,4-4 16,0-2-16,1 0 0,-1-5 0,1-4 15,-5-4-15,-3-3 0,0-6 16,-4 1-16,-6-2 0,-4 0 16,-6 2-16,-4 2 0,-6 3 15,-3 3-15,-9 4 0,-5 3 16,0 3-16,0 2 0,0 2 16,-1 2-16,1 5 0,3 5 0,5-3 15,3-1-15,5 0 0</inkml:trace>
  <inkml:trace contextRef="#ctx0" brushRef="#br0" timeOffset="106932.7965">20026 15465 0,'0'0'0,"0"0"0,0 0 16,0 0-16,-26 2 0,26-2 15,-26 10-15,26-10 0,-29 23 0,12-5 16,-1 2 0,5 1-16,5-1 0,5 3 0,8-2 15,2-1-15,4-2 0,7-4 16,6-4-16,0-3 0,1-3 0,6-4 16,-1-5-16,-1-2 0,-2-4 15,-5-3-15,-5-4 16,-3-4-16,-5-3 0,-4-2 0,-5-1 15,-6-4-15,-4 2 0,-5 3 16,-4 2-16,-1 5 0,-1 3 16,-2 6-16,-2 6 0,2 2 0,2 4 15,4 6-15,5 7 16,6 4-16,3 3 0,2-4 0,0-3 16,0-4-16</inkml:trace>
  <inkml:trace contextRef="#ctx0" brushRef="#br0" timeOffset="107366.3008">20735 15544 0,'0'0'0,"-2"-7"16,-1 0-16,-3-2 0,-1 1 0,-5-2 15,-4 0-15,-5-1 0,-1 4 16,-5 4-16,-4 4 0,2 2 15,1 1-15,-6 15 16,-1 10-16,6 2 0,6-1 16,7 0-16,8-1 0,5 2 15,8-2-15,6-6 0,5-3 16,8-5-16,5-4 0,11-6 16,7-5-16,1-10 15,0-8-15,-4-2 0,-3-1 0,4-15 16,-3-7-16,-4 4 0,-5 3 15,1-14-15,-3-5 0,-9 10 16,-6 8-16,-3 1 0,-7 5 16,-2 11-16,-3 5 0,-2 6 15,-2 5-15,-1 2 0,-2 1 0,-5 11 16,-4 6-16,2 1 16,-1 1-16,1 14 0,0 9 15,2 1-15,1 2 0,3 11 16,4 3-16,4-8 0,5-6 15,9 0-15,6-7 0,4-9 0,3-6 16,-8-7-16,-6-4 0,-4-3 16</inkml:trace>
  <inkml:trace contextRef="#ctx0" brushRef="#br0" timeOffset="107565.8548">21608 15608 0,'0'0'0,"0"0"0,0 0 16,0 0-16,-20 18 0,20-18 0,-16 25 16,6-9-16,-2 2 0,0-1 15,0 1-15,1 0 0,2 0 16,0 2-16,3-2 0,3-5 16,2-4-16,0-2 0,0-1 15,0-1-15</inkml:trace>
  <inkml:trace contextRef="#ctx0" brushRef="#br0" timeOffset="107720.7528">21613 15226 0,'0'0'16,"0"0"-16,0 0 0,0 0 15,15 25-15,-15-25 0,14 28 16,-6-12-16,1 4 0,-1-3 15,-2-1-15,0-3 0</inkml:trace>
  <inkml:trace contextRef="#ctx0" brushRef="#br0" timeOffset="108199.7409">22131 15742 0,'0'0'0,"0"0"0,0 0 15,5-22-15,-5 22 0,3-24 16,-2 10-16,-2-2 0,-2-2 0,0 0 16,-3-1-16,0 1 0,-3 2 15,-4-2-15,-3 1 0,0 6 16,-3 2-16,-4 5 0,-4 4 16,1 4-16,1 4 0,-2 5 15,0 7-15,-3 4 0,3 1 0,9 1 16,6 2-16,7-4 15,7-4-15,9-2 0,7-2 16,4-3-16,5-3 0,7-2 0,1-4 16,2-6-16,3-3 0,5-15 15,6-11 1,-5-9-16,-2-7 16,-9 6-16,-8 3 0,3-9 0,1-9 15,-7 12-15,-5 10 0,-5 7 16,-4 5-16,-4 6 0,-3 4 0,-5 5 15,-4 2-15,-2 8 0,-1 4 16,-6 15 0,-4 11-1,-6 7-15,-5 6 0,5-3 0,4-2 0,1 15 16,4 4 0,4-10-16,4-8 0,3-5 0,4-8 0,1-8 15,0-6-15,0-4 16</inkml:trace>
  <inkml:trace contextRef="#ctx0" brushRef="#br0" timeOffset="108565.9854">22453 15680 0,'0'0'0,"0"0"15,0 0-15,0 0 0,26 2 0,-26-2 16,24 3-16,-7-2 0,2 0 15,1-2-15,0 0 0,3 0 16,0-2-16,5 1 0,1-2 16,-4-2-16,-3 0 0,-2-1 15,-2-2-15,-3 0 0,0-1 0,-4-2 16,-4-1-16,-2-1 16,-4 0-16,-3 0 0,-4 1 15,-3 2-15,-4 2 0,-3 3 16,-4 2-16,-3 0 0,-3 3 0,-1 6 15,-1 3-15,-5 6 0,2 4 16,5 1-16,1 1 0,7 2 16,3 0-16,8 2 0,5 1 15,5-2-15,3 0 0,12-2 16,10 0-16,9-1 0,5-3 0,-9-3 16,-8-4-1,-5-2-15</inkml:trace>
  <inkml:trace contextRef="#ctx0" brushRef="#br0" timeOffset="108932.8346">23314 15676 0,'0'0'0,"0"0"0,0 0 0,0 0 16,-11-19-16,11 19 0,-18-16 16,6 8-16,-2 0 0,-6 2 15,-3 2-15,-2 1 0,1 3 16,-8 4-16,-1 4 0,1 2 15,0 3-15,-3 8 0,2 2 0,7-1 16,7-4-16,6 3 0,7 2 16,6-3-16,5-1 0,9-3 15,5-2-15,5-6 0,2-4 16,9-6-16,3-5 0,0-4 16,2-2-16,-2-5 15,-3-5-15,-7 0 0,-3 0 0,-2 1 16,-3 3-16,-5 5 0,-4 5 0,-3 2 15,-3 1-15,-1 3 0,-1 0 16,-3 3-16,1 7 16,-1 5-16,0 3 0,2 6 0,2 2 15,1 6-15,2 5 0,5-3 16,4-5-16,-2-4 0,-3-4 16,-2-3-16</inkml:trace>
  <inkml:trace contextRef="#ctx0" brushRef="#br0" timeOffset="109733.1014">24278 15428 0,'0'0'0,"0"0"16,0 0-16,0 0 0,-5-26 0,5 26 16,0 0-16,-21-19 15,21 19-15,-27-3 0,11 7 16,-1 4-16,0 4 0,-3 4 0,-1 5 15,-4 8-15,1 3 0,-2 10 16,2 6-16,2-2 0,2-2 16,-1 9-16,2-1 15,3-7-15,0-4 0,2 3 0,2-3 16,3-7-16,1-6 0,0-7 16,1-6-16,0-4 0,1-3 15,-3-4-15,0-3 0,-1-6 16,0-5-16,2-7 0,0-6 15,1 3-15,1 5 0,2 2 0</inkml:trace>
  <inkml:trace contextRef="#ctx0" brushRef="#br0" timeOffset="109882.9369">23816 15595 0,'0'0'0,"0"0"15,29 0-15,-10 1 0,0 0 0,14 0 16,6 1-16,1-2 15,0-2-15,12 2 16,0 0-16,-2-1 0,-4-1 0,-2 1 16,-9 0-16,-8 0 0</inkml:trace>
  <inkml:trace contextRef="#ctx0" brushRef="#br0" timeOffset="110116.1744">24513 15282 0,'0'0'0,"0"0"15,0 0-15,-6 25 0,6-25 0,-13 30 16,5-8-16,-3 6 0,-3 4 16,-4 12-16,-3 2 0,-2 9 15,2-3-15,-1 7 0,3-4 16,2-5-16,3-7 0,3-8 15,2-7-15,2-6 0,2-4 0,1-5 16</inkml:trace>
  <inkml:trace contextRef="#ctx0" brushRef="#br0" timeOffset="110533.6968">25017 15737 0,'0'0'0,"0"0"16,0 0-16,0 0 0,-9-27 16,9 27-16,-17-23 15,7 12-15,-1 1 0,-6 1 0,-4 0 16,-1 5-16,0 1 0,-10 3 16,-2 3-16,1 3 0,1 3 0,-6 7 15,3 5-15,3-1 0,3 0 16,7 0-16,5 0 0,7-2 15,5-2-15,9 0 16,6 1-16,4-4 0,4-4 0,5-4 16,4-4-16,1-4 0,-1-4 15,10-6-15,3-2 16,-7 0-16,-5-1 0,-1-2 0,-3-1 16,-3-1-16,-3-2 0,-3 6 15,-2 3-15,-3 5 0,-3 2 16,-4 3-16,-3 3 0,-1 4 0,-2 6 15,-3 6-15,0 6 0,0 1 16,2 2-16,1 5 16,2 3-16,8-3 15,6 0-15,-2-6 0,-2-4 0,-2-5 16</inkml:trace>
  <inkml:trace contextRef="#ctx0" brushRef="#br0" timeOffset="110832.8765">25590 15747 0,'0'0'0,"0"0"0,0 0 15,-11-20-15,11 20 0,-21-16 0,4 7 16,-3 1-16,-1 2 0,-3 2 16,-4 0-16,-5 1 0,3 2 15,4 4-15,2 4 0,4 1 16,3 3-16,4 7 0,5 4 15,5-2-15,3 1 0,7 2 16,6 2-16,2 0 0,3-2 0,-1-1 16,0 0-16,-4-3 0,-2-2 0,-2 2 15,-3-2-15,-5-4 16,-4-2-16,-8-3 0,-7-1 16,-2-4-16,-1-2 0,-2-6 15,-1-7-15,-1-2 0,1-2 0,4 3 16,4 3-16,2 2 0</inkml:trace>
  <inkml:trace contextRef="#ctx0" brushRef="#br0" timeOffset="111267.2984">25900 15330 0,'0'0'0,"0"0"0,0 0 15,0 0-15,0 27 0,0-27 16,-11 32-16,1-9 0,-3 5 0,-4 5 16,-1 5-16,-7 10 0,2-1 15,-4 9-15,-1-3 0,5-7 16,3-7-16,-1 2 0,4-6 16,2-6-16,4-4 0,3-7 15,3-4-15,1-4 0,0-5 0,4-5 16,-2-2-16,3-4 0,1-2 15,6-8-15,3-6 16,3-1-16,4-2 0,1 0 0,0 0 16,-2 2-16,0 4 0,3 1 15,-1 4-15,-3 4 0,-2 3 16,2 3-16,-1 1 0,-2 5 16,-1 2-16,-2 5 0,-1 3 15,-1 3-15,-3 2 0,-1 5 16,-2 6-16,-1-1 0,0 0 0,-1 0 15,-1 0-15,0-2 0,0-2 16,0-2-16,-2 0 0,2-5 16,2-5-16,-1-1 0,0-2 15,0-1-15</inkml:trace>
  <inkml:trace contextRef="#ctx0" brushRef="#br0" timeOffset="111633.3925">25984 15851 0,'0'0'0,"0"0"16,0 0-16,0 0 0,0 0 0,29 12 15,-29-12-15,24 12 0,-24-12 16,35 9-16,-14-5 0,-1 0 16,0 0-16,1-3 0,1-1 15,4-2-15,-2-1 0,-2-2 16,-1-2-16,-3-1 0,-4-1 0,-4-2 15,-2-1-15,-5-2 16,-3-1-16,-4-1 0,-4 0 0,-2 0 16,-1 3-16,-2 2 0,-2 3 15,-2 3-15,-1 2 0,-6 5 16,0 4-16,3 4 0,2 2 0,2 5 16,0 2-16,4 2 15,2 1-15,5 2 0,5 3 16,5-2-16,3-2 0,6 1 15,6 0-15,2-5 0,1 0 0,13 0 16,7-5-16,-1-4 0,-1-2 16,-9-1-16,-7-3 15,-5 0-15</inkml:trace>
  <inkml:trace contextRef="#ctx0" brushRef="#br0" timeOffset="112065.889">26835 15997 0,'0'0'0,"0"0"16,0 0-16,0 0 0,0 0 15,-2-27-15,2 27 0,-10-27 16,10 27-16,-18-33 16,5 17-16,-1 1 0,-2 3 0,-4 0 15,-3 4-15,-4-1 0,0 3 16,-3 7-16,-3 5 16,1 5-16,2 6 0,3-1 15,5 1-15,0 7 0,5 3 16,5-2-16,5-1 0,7 2 0,7-3 15,4-7-15,4-1 0,9-2 16,6-4-16,-2-5 0,1-3 16,2-4-16,2-4 0,-2-3 15,0-2-15,1-11 0,1-6 16,-6-3-16,-2-1 0,4-13 16,1-5-16,-3 5 0,-3 3 0,-1-4 15,-3 1-15,-7 12 16,-4 9-16,-3 5 0,1 3 15,-4 6-15,1 1 0,-3 6 0,-1 4 16,0 0-16,-5 3 0,-1 9 16,-4 6-16,-1 2 0,-2 2 0,-3 8 15,0 9-15,2 0 16,3-3-16,3 6 0,0 2 16,3 3-16,3-5 0,1-12 15,0-7-15,0-5 0</inkml:trace>
  <inkml:trace contextRef="#ctx0" brushRef="#br0" timeOffset="112834.9659">27807 15456 0,'0'0'0,"0"0"15,0 0-15,-21 18 0,21-18 0,-29 31 16,7-5-16,-2 2 15,0 3-15,-10 16 0,-2 5 0,-7 10 16,2-2-16,-4 12 0,4-1 16,0 1-16,7-10 0,3 2 15,7-8-15,5-13 0,5-8 16,6-5-16,5-6 0,4-8 16,3-6-16,0-4 0,-2-2 15,-1 0-15</inkml:trace>
  <inkml:trace contextRef="#ctx0" brushRef="#br0" timeOffset="113165.7451">28082 15790 0,'0'0'0,"0"0"0,0 0 0,-27 0 16,27 0-16,-28 1 0,8 3 15,0 2-15,-1 3 0,-5 7 16,-1 3-16,2 1 0,2-1 15,6 2-15,6 3 0,2 3 0,5 1 16,7-1-16,7-2 0,7-2 16,6-3-16,13-4 15,12 0-15,-2-7 0,-1-3 16,-2-1-16,-9 0 0,-7-2 0</inkml:trace>
  <inkml:trace contextRef="#ctx0" brushRef="#br0" timeOffset="113499.0739">28525 15793 0,'0'0'0,"0"0"0,0 0 16,-10 20-16,10-20 0,-12 24 0,2-6 15,-2 1-15,-2 3 0,0 0 16,1 1-16,-1 4 0,1-4 15,2-3-15,2-3 0,2-4 16,2-2-16,0-1 0,2-3 16,2-3-16,1-4 0,1-5 15,1-7-15,1-1 0,2-3 0,-1-3 16,1-3-16,2-2 0,2-2 16,2 2-16,0 2 15,0 4-15,-1 2 16,0 4-16,0 4 0,5 1 15,4 3-15,-4 4 0,-1 1 0,2 4 16,2 4-16,-2-3 0,-3 0 16,-2-2-16</inkml:trace>
  <inkml:trace contextRef="#ctx0" brushRef="#br0" timeOffset="113849.065">28900 15861 0,'0'0'16,"0"0"-16,0 0 0,0 0 0,-23 9 15,23-9-15,-22 17 0,22-17 16,-25 23-16,13-7 0,0 3 16,2 0-16,1 0 0,7 6 15,9 0-15,1-3 0,0-1 0,9-4 16,5-3-16,1-3 15,0-3-15,6 0 0,1-5 16,-3-2-16,0-4 0,-4-5 0,-2-5 16,-5-3-16,-2-3 0,-6-4 15,-3-1-15,-5 0 0,-3-1 0,-10-6 16,-3 0-16,-2 5 16,-1 4-16,-3 4 0,-2 3 15,-1 3-15,-2 3 0,4 5 16,2 4-16,6 4 0,4 3 15,2-1-15,2-1 0,2-2 16</inkml:trace>
  <inkml:trace contextRef="#ctx0" brushRef="#br0" timeOffset="114183.2623">29593 15839 0,'0'0'0,"0"0"0,0 0 16,-24-13-16,11 9 0,-3 0 0,-2 0 16,-3 1-16,-1 1 0,-6 2 15,2 2-15,1 1 0,4 2 16,5 6-16,4 3 0,4 3 16,5 1-16,5 1 0,5 3 15,1-2-15,3-1 0,5 5 16,0-2-16,-1-2 0,-3-1 15,-3-4-15,-3-1 0,-1-3 16,-3 0-16,-9-5 0,-6-2 16,-3-3-16,-3-1 0,-4 0 0,-4-4 15,0 0-15,-2-2 0,3-3 16,0-4-16,5-1 0,5 1 16,1 1-16,4 3 0,3 2 15</inkml:trace>
  <inkml:trace contextRef="#ctx0" brushRef="#br0" timeOffset="114482.6166">30108 15896 0,'0'0'0,"0"0"0,0 0 0,0 0 16,0 0-16,-15-21 0,15 21 15,-31-16-15,12 9 0,-4 2 16,-5 1-16,3 1 0,2 3 0,-6 4 15,4 2-15,3 2 16,4 3-16,4 2 0,3 3 0,4 2 16,3 0-16,4 3 0,2 3 15,2-3-15,3-2 0,2 5 16,1-1-16,-1-2 0,-2-2 16,-2-3-16,-4-2 0,-6-2 15,-2-3-15,-5-3 0,-4-3 16,1-4-16,-4-1 0,-2-4 15,-2-2-15,0 0 0,4 1 0,4 2 16</inkml:trace>
  <inkml:trace contextRef="#ctx0" brushRef="#br0" timeOffset="114815.9125">30053 15994 0,'0'0'0,"0"0"16,0 0-16,24 9 0,-13-4 0,3 0 15,1 1-15,2-1 16,0 0-16,6 2 0,1 0 0,-1-1 16,0-1-16,-1-3 15,0-2-15,-1-2 0,-2-2 0,-4-3 16,-1-3-16,-3-2 0,-3-1 16,-2-4-16,-4 1 0,-4-1 15,-4 0-15,-3 1 0,-2 0 16,-3-1-16,-1 2 0,-4 5 15,-3 5-15,0 3 0,-1 4 0,-1 5 16,1 5-16,2 2 16,3 0-16,2 5 0,3 5 0,3 1 15,2 2-15,6 2 0,4 3 16,8 3-16,4-1 0,10-5 16,5-4-16,-5-5 0,-6-5 15,-3-3-15</inkml:trace>
  <inkml:trace contextRef="#ctx0" brushRef="#br0" timeOffset="115249.7185">30869 16128 0,'0'0'0,"0"0"16,0 0-16,2-23 0,-2 23 16,-4-26-16,-3 10 0,-2 2 15,-2 1-15,-1-1 0,-2 3 16,-8-2-16,-3 3 0,-1 3 15,-2 3-15,1 4 16,-1 3-16,-4 5 0,2 4 0,4 3 16,5 4-16,5 2 0,4 3 15,6 3-15,6 2 0,6-3 16,5-3-16,4-3 0,4-2 0,8 0 16,4-3-16,0-5 0,-1-5 15,2-4-15,2-5 0,-2-6 16,-1-4-16,0-8 0,-2-6 15,0-6-15,0-2 0,3-9 16,-1-3-16,-6 2 0,-3 1 0,-3 6 16,-3 3-16,-1 3 15,-3 4-15,-3 4 0,-2 3 16,-1 7-16,-3 3 0,0 3 16,0 1-16,-3 8 0,-5 2 0,-1 7 15,-3 7-15,-2 2 0,-4 4 16,-4 6-16,-5 7 0,-1 11 15,2 3-15,3 3 0,4 3 16,0 5-16,4-4 0,3-14 16,3-11-16,0-7 0</inkml:trace>
  <inkml:trace contextRef="#ctx0" brushRef="#br0" timeOffset="117866.5353">17963 15990 0,'0'0'0,"0"0"16,0 0-16,0 0 0,0 0 0,0 0 15,3 27-15,-3-27 16,-8 27-16,-2-7 0,-3 5 15,-2 1-15,1 1 0,-5 11 16,0 2-16,-2-1 0,0-1 0,-4 7 16,3-1-16,4-7 0,2-6 15,1 1-15,3-5 0,2-7 16,3-6-16,4-5 0,2-3 16,3-3-16,2-5 0,6-5 15,6-4-15,-1-4 0,1-5 0,2-2 16,4-3-16,3-1 15,0-1-15,6-3 0,-1 2 16,-2 6-16,1 4 0,2 3 0,0 2 16,-5 4-16,-3 2 0,-2 4 15,-1 3-15,0 2 0,0 2 16,-4 4-16,-4 3 16,-3 2-16,-2 3 0,-4 0 0,-1 1 15,-3 0-15,-3-1 0,-3 4 16,-2 4-16,1-1 0,-1 1 15,1-2-15,1-4 0,2-1 16,0-2-16,1-4 0,1-1 16,1-3-16</inkml:trace>
  <inkml:trace contextRef="#ctx0" brushRef="#br0" timeOffset="118065.9668">18465 16419 0,'0'0'16,"0"0"-16,0 0 0,-8 27 0,8-27 16,-11 28-16,4-11 15,-1-2-15,1 0 0,-2 3 16,1-1-16,0-2 0,2-2 0,3-6 16,3-7-16,-2 3 0,2-3 0,-2 3 15</inkml:trace>
  <inkml:trace contextRef="#ctx0" brushRef="#br0" timeOffset="118206.5078">18540 15976 0,'0'0'0,"0"0"16,0 0-16,0 0 0,0 0 0,0 0 15,17 25-15,-17-25 0,16 22 16,-16-22-16,14 18 0,-8-10 0</inkml:trace>
  <inkml:trace contextRef="#ctx0" brushRef="#br0" timeOffset="118532.7956">19202 16271 0,'0'0'0,"0"0"0,0 0 15,0 0-15,-27-4 0,27 4 16,-32-2-16,11 1 0,-2 0 15,-2 4-15,-3 1 0,1 1 16,-1 1-16,-4 3 0,3 1 16,6 0-16,4 2 0,6 0 0,4 2 15,6-1-15,4-1 0,8 3 16,5 1-16,3 0 0,1 2 16,7 3-16,4 0 15,-5-2-15,-3-2 0,-5-2 0,-4-2 16,-4-1-16,-3 0 0,-9 0 15,-6 2-15,-4-3 0,-5-1 16,-2-3-16,-1-2 0,-3-2 16,-4-2-16,3-3 0,1-3 15,7-5-15,3-2 0,3 2 16,2 2-16,3 1 0</inkml:trace>
  <inkml:trace contextRef="#ctx0" brushRef="#br0" timeOffset="119116.3089">19788 16256 0,'0'0'0,"0"0"0,-5 19 16,0-8-16,0 1 0,-3 5 0,-1 1 15,-3 8-15,0 0 0,-1 0 16,-1 0-16,2-2 0,1-3 0,-1 1 15,1-4-15,3-3 0,3-3 16,0-3-16,3-1 0,2-6 16,0-2-16,7-6 15,3-4-15,2-5 16,2-3-16,1 0 0,-2-2 0,14-8 16,9-5-16,-4 5 15,-3 3-15,6 2 0,-2 4 0,-3 5 16,-2 5-16,-4 5 0,-2 6 15,-4 4-15,-3 4 0,-4 4 16,-3 4-16,-2-3 0,-2 2 16,-2 5-16,-2 3 0,-1 0 15,-1 0-15,-2 3 0,-2-2 16,-2 0-16,-2-2 0,2-4 16,-1-5-16,2-5 0,-1-2 0,2-1 15,-1-1-15,3-5 0,2-2 16,4-5-16,4-4 0,2-1 15,2-1-15,2-6 0,3-3 16,7-6-16,3 1 0,6 1 16,6 2-1,1 3-15,-1 5 0,-6 2 16,-6 4-16,2 3 0,-5 3 0,-3 3 16,-4 3-16,-2 4 0,-2 5 15,-4 1-15,-1 4 0,-3 2 16,-3 2-16,-1 1 0,-1 0 15,-2 2-15,1 3 0,-1-3 0,-1-1 16,1-1-16,0-6 0,2-2 16</inkml:trace>
  <inkml:trace contextRef="#ctx0" brushRef="#br0" timeOffset="119318.3116">20717 16449 0,'0'0'0,"0"0"16,0 0-16,-6 25 0,6-25 0,-10 27 15,2-10-15,-1 3 0,-1 1 16,-1 5-16,1-2 0,3-4 16,0-2-16,4-6 0,3-3 15,0-1-15,0-2 0,0-1 16</inkml:trace>
  <inkml:trace contextRef="#ctx0" brushRef="#br0" timeOffset="119485.5083">20814 16088 0,'0'0'0,"0"0"15,0 0-15,0 0 0,25 14 0,-25-14 16,16 21-16,-4-8 0,3 0 15,-2-1-15,-2-2 16,-1-1-16</inkml:trace>
  <inkml:trace contextRef="#ctx0" brushRef="#br0" timeOffset="119833.0128">21070 16434 0,'0'0'0,"0"0"0,0 0 0,-9 24 16,9-24-16,-11 28 0,3-12 15,-1 1-15,0 0 0,-1-1 16,0 0-16,1-1 0,2 0 0,-1-1 16,1-2-16,2-4 0,0 0 15,4-6-15,1-2 0,2-4 16,1-2-16,0-2 0,1-4 16,3-1-16,1-1 0,3-8 15,0-2-15,2 1 0,1 1 0,6 1 16,4-1-1,-2 4-15,-2 4 0,4 1 0,1 5 16,-1 6-16,0 4 0,1 4 16,-2 4-1,-3 5-15,-4 3 0,-4 0 0,-2 1 16,-3 4-16,-3 3 0,-2-3 16,-1 0-16,-6 5 0,-5 1 15,2-9-15,1-2 0,-1 0 16,2-5-16,2-2 0</inkml:trace>
  <inkml:trace contextRef="#ctx0" brushRef="#br0" timeOffset="120365.7558">21858 16581 0,'0'0'0,"0"0"0,0 0 0,4-18 15,-4 18-15,0-20 0,0 20 16,-4-27-16,1 13 0,-6 2 16,-4-1-16,-1 3 0,-2 1 15,-6 0-15,-1 3 0,-3 2 16,-3 3-16,-2 10 0,-1 7 16,4 3-16,1 2 0,-3 7 15,4 3-15,6-2 0,6-1 0,7 2 16,9-1-16,6-4 0,4-2 15,8-4-15,5-2 0,3-5 16,2-2-16,1-7 0,0-4 16,4-5-16,0-5 0,-4-3 15,-3-3-15,1-5 0,-1-3 16,-1-7-16,1-3 0,-2-8 16,-4 0-16,-4 0 0,-3 2 15,-1 1-15,-3-1 0,-1 9 16,-2 4-16,0 5 0,-1 2 0,-3 6 15,-1 5-15,0 0 0,-1 1 16,-1 7-16,-1 2 16,0 5-16,-1 2 0,-2 3 0,-3 5 15,-1 5-15,0 5 0,-3 3 16,-2 4-16,-3 3 0,0 1 0,-3 7 16,2 1-16,1-4 15,3-4-15,1-2 0,2-2 16,2-1-16,1 0 0,3 0 15,2-5-15,3-10 0,2-4 0,1-2 16,-2-3-16,-1-1 0</inkml:trace>
  <inkml:trace contextRef="#ctx0" brushRef="#br0" timeOffset="120508.6598">22153 16932 0,'0'0'0,"0"0"0,0 0 16,0 0-16,0 0 0,0 0 0,0 0 15,0 0-15</inkml:trace>
  <inkml:trace contextRef="#ctx0" brushRef="#br0" timeOffset="125133.3322">27567 15242 0,'0'0'0,"0"0"0,0 0 16,0 0-16,0 0 0,0 0 0,0-23 16,0 23-16,0 0 0,0 0 15,-9-23-15,9 23 0,0 0 16,-11-21-16,6 13 0,-3 2 0,0 2 15,-4 1-15,-3 1 16,-1 3-16,0 1 0,16-2 0,-18 3 0,-2 2 16,0 4-16,-1 3 0,-6 8 15,-1 2-15,4-1 0,3 0 16,2 1-16,3 1 16,0 2-16,5-2 0,6-3 0,4-1 15,4-4-15,5-3 0,8-3 16,9-3-16,1-5 15,3-3-15,0-5 0,3-2 0,-2-2 16,-1 1-16,3-6 0,-2 1 16,-3-1-16,0-1 0,-6-1 15,-5 1 1,-4 4-16,-2 4 0,-4 3 0,-3 2 0,-3 4 16,-7-1-16,2 6 0,-2 3 15,-2 3-15,-2 2 16,1 0-16,3-2 0,-1 8 0,1 5 15,3-2-15,1-2 0,5-1 16,3-1-16,1-4 0,-1-2 16,1-2-16,-2-2 15,0-2-15</inkml:trace>
  <inkml:trace contextRef="#ctx0" brushRef="#br0" timeOffset="125366.6317">28016 15182 0,'0'0'0,"0"0"16,0 0-16,0 0 0,0 0 0,0 0 16,-20-5-16,20 5 0,-24 2 15,24-2-15,-31 12 0,31-12 16,-32 23-16,15-8 0,0 1 16,1 4-16,2 1 0,2 6 15,4 1-15,4-3 0,4-3 0,5 0 16,6 0-16,6-2 15,4-2-15,4-7 0,6-5 16,-7-2-16,-4 0 0,-4-1 0</inkml:trace>
  <inkml:trace contextRef="#ctx0" brushRef="#br0" timeOffset="125700.1104">28339 15204 0,'0'0'15,"0"0"-15,0 0 0,0 0 16,-10 27-16,10-27 0,-13 26 0,4-10 16,-1 2-16,0 2 0,-1 2 15,1-1-15,1-2 0,-1 2 16,3-2-16,0-2 0,0-2 0,3-3 16,1-4-16,0-3 15,3-2-15,0-3 0,5-7 16,-2 2-16,0-4 0,3-2 0,2-4 15,4-4-15,1 0 0,-1 0 16,0 0-16,0 2 0,1 3 16,-1 2-16,1 1 15,0 3-15,0 2 0,1 3 0,0 0 16,0 4-16,1 1 0,-1 3 16,0 1-16,-2-1 15,-1-1-15,-2-1 0</inkml:trace>
  <inkml:trace contextRef="#ctx0" brushRef="#br0" timeOffset="126019.6369">28673 15311 0,'0'0'0,"0"0"0,0 0 15,-21 17-15,10-8 0,-2 4 0,-2 3 16,2 1-16,1-1 0,1 5 15,3 1-15,5-2 0,4 0 16,6-4-16,4-2 0,2-3 16,2-1-16,4-5 0,3-3 15,0-1-15,0-2 0,4-3 16,-4-4-16,-3-1 0,0-2 0,-3-4 16,-4-4-16,-2-2 0,-4-2 15,-2 2-15,-4 2 0,-3 0 16,1 2-16,-4 1 0,-3 1 15,-5 4-15,-2 3 0,-3 4 16,-1 4-16,3 1 0,1 5 16,4-2-16,3 3 0,2-2 15,1-1-15,2-1 0</inkml:trace>
  <inkml:trace contextRef="#ctx0" brushRef="#br0" timeOffset="126333.2645">29241 15265 0,'0'0'0,"0"0"16,0 0-16,0 0 0,-28-12 0,28 12 15,-29-8-15,13 7 0,-3 0 16,0 3 0,-1 1-16,3 3 0,1 2 15,3 0-15,2 1 0,5 5 16,4 1-16,4 0 0,2-1 0,6 2 15,4 1-15,-1 0 0,0-2 16,2 2-16,-1-2 16,-4-5-16,-2-1 0,-5 2 15,-4 1-15,-2-5 0,-3-1 0,-7-1 16,-6 1-16,-2-3 16,0-2-16,-2-2 0,-1-3 15,3 1-15,4 0 0,1 1 16</inkml:trace>
  <inkml:trace contextRef="#ctx0" brushRef="#br0" timeOffset="126650.722">29682 15280 0,'0'0'15,"0"0"-15,0 0 0,0 0 0,0 0 16,-28-9-16,28 9 15,-33-5-15,13 4 0,-1 1 16,-1 2-16,-1 3 0,-1 2 0,2 0 16,1 0-16,-1 4 0,5-1 15,7 3-15,7 4 0,3 0 16,4 2-16,5 0 0,2-1 16,1 0-16,0 0 0,3 4 15,-2 0-15,-1-3 0,0-3 0,-5-2 16,-5 0-16,-4-3 0,-4-3 15,-1-1-15,-6-2 16,-1-2-16,-2-3 0,-4-3 0,-3-4 16,-2-5-16,4-1 0,4 1 15,2 3-15,4 2 0</inkml:trace>
  <inkml:trace contextRef="#ctx0" brushRef="#br0" timeOffset="126933.4815">30132 15073 0,'0'0'0,"0"0"16,0 0-16,0 0 0,0 0 0,0 0 15,0 0-15,-12 29 0,12-29 0,-23 27 16,6-8-16,-2 3 0,0 3 15,-2 3-15,-2 1 16,-5 9-16,3-3 0,-3 6 0,4-2 16,3-3-16,4-3 0,0-3 15,3-2-15,2-5 0,2-3 16,2-2-16,3-4 0,1-5 16,2-2-16,0-1 0</inkml:trace>
  <inkml:trace contextRef="#ctx0" brushRef="#br0" timeOffset="127233.1744">30584 14985 0,'0'0'0,"0"0"0,0 0 16,0 0-16,-11 26 0,11-26 0,-20 29 16,5-11-16,0 2 0,-3 4 15,-3 5-15,-3 7 16,1-2-16,4-1 0,4-2 16,2-2-16,4-3 0,2 2 0,5-2 15,4-5-15,5-3 0,1-4 16,3-1-16,1-5 0,1-1 15,0-6-15,0-4 0,-2 1 0,-2 0 16,-2 1-16</inkml:trace>
  <inkml:trace contextRef="#ctx0" brushRef="#br0" timeOffset="127415.8983">30318 15173 0,'0'0'0,"0"0"15,0 0-15,29 0 0,-29 0 0,32 0 16,-12 1-16,2 0 0,3-1 16,5 1-16,2 1 0,-1-1 15,0-2-15,-4 0 16,-5 1-16,-4 0 0</inkml:trace>
  <inkml:trace contextRef="#ctx0" brushRef="#br0" timeOffset="127817.6756">30916 14955 0,'0'0'0,"0"0"16,0 0-16,-13 24 0,4-12 0,-3 5 15,-2 5-15,-6 10 0,0 3 16,-2 2-16,-1 1 0,-4 6 15,3-1-15,3-4 0,3-1 16,0-3-16,4-6 0,3-7 16,2-5-16,2-4 0,3-2 0,3-6 15,1-5-15,2-4 0,0-6 16,4-6-16,1-6 16,4-1-16,2-2 0,4-2 15,3-3-15,-3 5 0,0 4 16,0 4-16,-1 5 0,4 1 15,-1 4-15,-5 3 0,-1 3 16,-1 4-16,1 4 0,-4 3 0,-1 4 16,-2 1-16,-2-1 0,-1 3 15,0 1-15,-2 0 0,0 1 16,-2 1-16,-3 1 0,2-3 16,1-3-16,0-2 0,0-1 15,0-3-15,1-2 0,0-1 16</inkml:trace>
  <inkml:trace contextRef="#ctx0" brushRef="#br0" timeOffset="128149.8022">31168 15134 0,'0'0'16,"0"0"-16,0 0 0,-6 24 15,6-24-15,-10 35 0,1-12 16,1-1-16,-1 1 0,-3 4 15,-2 1-15,3-4 0,3-2 0,-1-3 16,0-3-16,2-2 0,2-4 16,0-2-16,2-1 0,1-6 15,0-2-15,1-6 0,1-3 16,1-3-16,1-2 0,2-5 16,3-3-16,0 0 0,0 0 0,1 4 15,1 2-15,1 2 16,0 2-16,2 4 0,2 0 15,-1 5-15,3 3 0,-2 1 0,0 2 16,2 3-16,-1 0 0,3 3 16,1-1-16,-2-1 15,0 0-15,0 0 0,-2-1 0,-4-2 16</inkml:trace>
  <inkml:trace contextRef="#ctx0" brushRef="#br0" timeOffset="128482.3418">31474 15231 0,'0'0'0,"0"0"0,0 0 0,-21 21 15,12-9-15,-1 1 0,-1 3 16,0 0-16,2 1 0,1 6 16,4-2-16,4-1 0,5-3 0,4-3 15,4-2-15,1 0 16,3-1-16,2-3 0,2-3 15,-2-2-15,1-1 0,6-7 0,-2-2 16,-2-6-16,-2-4 0,-5-2 16,-2-1-16,-4-1 0,-4-2 15,-7-3-15,-2 0 16,-4 5-16,-2 3 0,-2 3 0,-2 4 16,-1 2-16,-2 1 0,-3 3 15,-2 2 1,1 3-16,1 3 0,8 0 0,6 2 0,0-1 15,2-1-15,0-1 16</inkml:trace>
  <inkml:trace contextRef="#ctx0" brushRef="#br0" timeOffset="128899.8178">31867 15173 0,'0'0'0,"0"0"0,0 0 0,0 0 15,0 0-15,0 0 0,-10 22 16,10-22-16,-16 25 0,5-7 16,-2 2-16,1-1 0,1 1 15,2 1-15,1-1 0,1 4 0,0-3 16,4-2-16,2-1 0,3-3 16,2-4-16,4 0 0,3-2 15,2-2-15,2-3 0,-1-3 16,0-3-16,1-4 0,0-5 15,1-3-15,2-4 0,-1-2 16,-1-2-16,4-5 0,-1 1 16,-4 1-16,-2 2 0,-3 3 15,-1 4-15,-2 3 0,-2 4 0,0 1 16,-2 0-16,-1 3 0,0 3 16,-2 5-16,0 4 0,0 5 15,-1 1-15,-1 4 0,-2 3 16,2 0-16,-1 2 0,3 1 15,1 3-15,1-4 0,0-1 16,4 3-16,4-1 16,4-7-16,2-6 0,-3-2 15,-2-1-15,-2-1 0</inkml:trace>
  <inkml:trace contextRef="#ctx0" brushRef="#br0" timeOffset="129366.9552">32527 15343 0,'0'0'0,"0"0"15,0 0-15,0 0 0,0 0 0,-1-27 16,1 27-16,0 0 0,-20-18 16,20 18-16,-24-9 15,8 6-15,0 1 0,-4 2 0,-3 2 16,0 4-16,0 1 0,-6 6 16,1 3-16,4 4 15,3 1-15,6-2 0,4-2 16,5 3-16,7-1 15,5-5-15,4-3 0,4 1 0,3-3 16,0-4-16,2-3 0,0-4 16,-1-2-16,1-3 0,1-2 15,-2-5-15,-3-1 0,-2-2 16,-2 1-16,-1 2 0,-1 1 16,0 1-16,0 2 0,-5 3 15,-2 3-15,-2 4 0,1 5 16,-2 3-16,-1 6 0,-1 3 15,-2 3-15,-1 6 0,-2 4 0,-3 7 16,0 0-16,1 0 0,1 1 16,2-3-16,0-2 0,-1 4 15,2-2-15,-2-6 0,-1-2 16,-1-6-16,0-2 0,-1-4 16,-1-1-16,-1-8 15,-3-3-15,1-7 0,0-5 0,0-5 16,1-1-16,1-8 0,-1-2 0,5-6 15,1-4 1,2 6-16,2 5 0,-1 5 0</inkml:trace>
  <inkml:trace contextRef="#ctx0" brushRef="#br0" timeOffset="129768.4718">32739 15086 0,'0'0'0,"0"0"16,0 0-16,-3 28 0,3-28 0,-9 30 15,1-8-15,-2 2 0,-2 4 16,-7 12-16,-3 5 16,2 0-16,3-1 15,-1 2-15,5-6 0,-1 1 0,3-4 16,3-10-16,2-6 0,1-5 15,0-1-15,2-6 0,1-4 16,2-5-16,-1-4 0,3-5 16,0-3-16,6-8 0,4-5 15,0 0-15,0 0 0,3 2 16,3 2-16,-1 2 0,-2 2 0,-1 3 16,1 3-16,-1 2 0,-1 1 15,1 5-15,-1 1 16,1 2-16,0 2 0,-1 6 0,-2 5 15,-1 2-15,-3 1 0,-2 10 16,-3 7-16,-4 1 0,-4 0 0,-2 5 16,-2 4-16,2-3 15,0-8-15,2-8 0</inkml:trace>
  <inkml:trace contextRef="#ctx0" brushRef="#br0" timeOffset="134283.3652">3054 12014 0,'0'0'15,"0"0"-15,0 0 0,-22-6 0,22 6 16,-26-2-16,8 0 0,-2 2 15,-4 0-15,-4 1 0,-2 2 16,-11 2-16,3 3 0,-18 1 16,-4 2-16,3 2 0,0-1 0,-10 8 15,-1 2-15,3 1 0,2 3 16,-12 7-16,4 2 16,-3 5-16,10-2 0,2 5 15,3 2-15,12-2 0,7-1 0,-14 21 16,9-3-16,11-6 0,9-6 15,8 5-15,9 2 0,7-9 16,7-4-16,11-1 0,13 1 16,2-3-16,7-3 0,14-1 15,11-2-15,-1-8 0,3-5 0,13-4 16,12 1-16,1-6 0,-3-2 16,15-3-16,7-1 15,-7-1-15,-6-1 0,10-1 0,11-2 16,-14-1-16,-8-1 0,8-6 15,1-6-15,-7 0 0,-11-2 16,1-2-16,3 0 0,-13-3 16,-4 0-16,-2-7 0,-4-5 15,-10 4-15,-7 3 0,-3-7 16,1-3-16,-10-1 0,-9-1 0,-4-3 16,-3-5-16,-7 6 0,-2 2 15,-7-7-15,-1-4 0,-13 4 16,-6 3-16,-7-5 0,-3-3 15,-3 4-15,0 2 0,-11 1 16,-8-1-16,0 5 0,0 3 0,-9-2 16,-4 0-16,-1 8 15,-2 5-15,-8-3 0,-5-2 16,7 6-16,4 7 0,-14-1 16,-5 0-16,6 5 0,8 3 0,-9 4 15,-4 2-15,4 3 0,2 2 16,-3 4-16,-5 5 0,13 0 15,6 2-15,-3 6 0,-1 3 16,6 0-16,5-1 0,-4 7 16,-2 4-16,10-3 0,5-4 0,6 5 15,2 4-15,11-11 0,9-7 16,6-5-16</inkml:trace>
  <inkml:trace contextRef="#ctx0" brushRef="#br0" timeOffset="139050.6921">7455 11798 0,'0'0'0,"0"0"0,0 0 16,0 0-16,-24-9 0,24 9 0,-29-2 16,10 1-16,-2 1 0,-5 3 15,-3 0-15,-3 0 0,1 2 16,-13 0-16,-4 4 0,-11 2 15,2 3-15,-14 5 0,1 2 16,5 0-16,2 1 0,-10 6 16,0 2-16,7 0 0,6-4 0,-7 13 15,2 5-15,10-1 16,3 0-16,3 2 0,0 3 16,7-2-16,10-8 0,2 15 15,10-3-15,6-3 0,6-3 0,8 1 16,5-1-16,8-4 0,3-1 15,13-2-15,6-3 0,8-3 16,3-3-16,9-4 0,7-1 16,8-1-16,8 0 0,11-5 15,9-3-15,0-5 0,0-2 0,10-3 16,7 1-16,-1 0 0,-1 3 16,16-5-16,11-2 15,-13 0-15,-8-1 0,-2-3 16,-1-5-16,-3 2 0,1 3 0,3 0 15,3 0 1,-11-5-16,-8-2 0,-9-5 0,-8-2 16,-9-5-16,-7-1 0,-4-4 15,-3-1-15,-15-1 0,-9-1 0,-1-8 16,-2-7-16,-9 3 16,-6 0-16,-8 2 0,-3 0 15,-7-2-15,-4 1 0,-4-5 0,-5-2 16,-4 3-16,-3 0 15,-7 1-15,-4 3 0,2-2 0,1 2 16,-9 0-16,-7 1 0,-4 5 16,-1 5-16,1-4 0,-1-2 15,-3 3-15,-2 0 0,-5 1 16,0 0-16,-2 6 0,1 5 0,-6 0 16,-4 2-16,1 2 0,-1 2 15,0 3-15,-3 3 0,4 1 16,3 3-16,-7 0 15,-5-1-15,-16 6 0,-10 6 16,25-2-16,15 0 0,-12 3 16,-11 4-16,13-3 0,9 1 0,-8-1 15,-4 0-15,10 0 0,9 0 16,-6 3-16,-3 2 16,13-1-16,10-1 0,-3 1 0,0 1 15,11-4-15,10-2 0,1 2 16,0-3-16,12-5 0,5-4 0,2 2 15,2 2-15,3-1 16,0 3-16,2-4 0,1-1 16,0 4-16,0 1 0,1 0 15,3-2-15,0 0 0,-1-1 0,0-1 16,-3 1-16,-3 0 0,-3-5 16,3 5-16,-3-3 0,3 3 15</inkml:trace>
  <inkml:trace contextRef="#ctx0" brushRef="#br0" timeOffset="144833.3629">11157 11886 0,'0'0'16,"0"0"-16,0 0 0,-22-11 0,22 11 15,-30-8-15,8 3 0,-3 3 16,-5 0-16,-15 3 0,-7 1 15,0 2-15,0 0 0,-19 3 16,-20 4-16,5 5 0,3 4 0,-16 6 16,0 2-16,-6 5 15,8 0-15,-35 24 0,14 3 16,18-7-16,12-4 0,7 4 16,6 3-16,20-4 0,13-2 15,9 0-15,7 2 0,10-6 0,7-5 16,20 0-16,14-1 0,8-2 15,7-2-15,20-4 0,14-2 16,10-7-16,7-3 0,19-5 16,14-1-16,-16-1 0,-11-2 0,18-1 15,11-1-15,-3-3 0,-5-2 16,16 1-16,11 1 16,-12 0-16,-8-1 0,16 2 0,11 0 15,-10-6-15,-6-2 0,16 0 16,11 1-16,-3 1 0,-1 3 15,5-6-15,6-3 0,-35 6 16,-22 4-16,13-8 0,11-4 16,1-1-16,1-1 0,-4-2 15,0-2-15,-24 1 0,-14 1 0,6-1 16,4-2-16,-11-5 16,-8-5-16,2 4 0,2 3 0,-7-2 15,-5 0-15,-7-9 16,-5-7-16,-15 8 0,-10 4 0,-8-2 15,-4 0-15,-7-4 0,-6-1 16,-6 3-16,-4 3 0,-7-7 16,-3-5-16,-8-1 0,-3 0 15,-6 4-15,-3 3 0,-11-4 16,-9-1-16,-2-1 0,-1 3 0,-10 2 16,-7 2-16,0 1 0,0 2 15,-10-2-15,-9 1 0,0 3 16,-2 2-16,-4 0 0,-2 0 15,-6 1-15,-2 2 0,-16 0 16,-9 1-16,5 2 0,3 1 0,-11 3 16,-9 3-1,3 0-15,2 1 0,-2-2 0,-1-3 0,-2 6 16,0 3-16,-13 2 16,-9 4-16,5-5 0,4-1 15,1 4-15,1 5 0,8 1 16,6-1-16,-5 4 15,-2-1-15,-17 2 16,-10 0-16,48-4 0,34 0 0,9-3 16,6 1-16,10 0 0,6 0 15,18-2-15,14 0 0,8-1 16,5 0-16,7-1 0,2 0 16,-2 0-16,2 1 0,2 2 0,-1 3 15,-1 3-15,-1 0 0,-1-2 16,0-4-16,0 0 15</inkml:trace>
  <inkml:trace contextRef="#ctx0" brushRef="#br0" timeOffset="145769.0045">4747 12851 0,'0'0'0,"0"0"0,0 0 16,0 0-16,0 0 0,0 0 16,0 0-16,10 25 0,-10-25 0,0 27 15,0-27-15,0 35 0,-2-15 16,1 2-16,1-1 0,0 0 15,0-2-15,0-1 16,3-1-16,0 1 0,2-1 0,2-4 16,0-3-16,3-5 0,2-2 0,-2-4 15,2-4-15,-1-1 16,4-2-16,-2-4 0,3-4 0,2 0 16,-3-1-16,2-3 15,-1-2-15,0 0 0,-2 3 0,4-5 16,0 2-16,-3 2 0,-1 4 0,-2 2 15,-2-1-15,-1 4 16,-2 2-16,-2 3 0,0 2 16,-5 4-16,-1-3 0,1 3 15,-4 0-15,4 0 0</inkml:trace>
  <inkml:trace contextRef="#ctx0" brushRef="#br0" timeOffset="146067.2034">5443 12700 0,'0'0'0,"0"0"16,0 0-16,0 0 0,0 0 0,4 29 16,-4-29-16,-11 35 0,2-16 15,-1 4-15,1 4 0,-4-2 16,1 0-16,-3 10 0,-2 1 15,1 3-15,1-4 0,4-5 16,3-3-16,4-5 0,4-3 0,4-5 16,4-2-16,2-2 0,-3-2 15,5-4-15,3-3 16,2-2-16,-2-2 0,3 0 0,2-1 16,-2-2-16,-4-1 0,-2 2 15,-2 0-15,-2 1 0</inkml:trace>
  <inkml:trace contextRef="#ctx0" brushRef="#br0" timeOffset="146299.5072">5281 12997 0,'0'0'0,"0"0"16,0 0-16,25-7 0,-25 7 15,23-6-15,-4 3 0,-2 0 16,1-1-16,7-1 0,-3 1 16,-1-1-16,-2 0 0,1 2 15,-3-1-15,-3 1 0,-3 1 0,-2 0 16,0 1-16,-3 0 16</inkml:trace>
  <inkml:trace contextRef="#ctx0" brushRef="#br0" timeOffset="146456.5128">5686 13094 0,'0'0'0,"0"0"15,0 0-15,0 0 0,0 0 0,0 0 16,0 0-16,0 0 0</inkml:trace>
  <inkml:trace contextRef="#ctx0" brushRef="#br0" timeOffset="171750.8733">2329 14025 0,'0'0'0,"0"0"15,0 0-15,0 0 0,0 0 0,0 0 16,-2-24-16,2 24 15,0 0-15,-6-21 0,6 21 16,-6-14-16,5 7 0,-2-1 0,-3-2 16,3 2-16,-3 0 0,0-1 15,-2 0-15,-1 1 16,0 2-16,-3-1 0,-2 1 0,0 1 16,0 1-16,-2 0 0,-2 2 15,-1 1-15,0 0 0,-7 3 16,-2 1-16,2 2 0,4 3 15,-6 1-15,-3 1 0,2 1 0,4 3 16,-7 10-16,3 5 16,1 0-16,3 0 0,0 3 15,3 3-15,5 0 0,2 0 16,-1 8-16,6 0 0,4-7 0,2-5 16,9 0-16,5 1 15,2-5-15,3-3 0,2-3 0,2-2 16,5-4-16,1-2 0,1-3 15,0-2-15,2-2 0,-1-3 16,2-2-16,-3-1 0,-5-1 16,-4 1-16,-4 0 0</inkml:trace>
  <inkml:trace contextRef="#ctx0" brushRef="#br0" timeOffset="172268.0984">2380 14238 0,'0'0'15,"0"0"-15,0 0 0,0 0 0,0 0 16,0 0-16,0 0 16,0 0-16,0 0 0,-29 5 0,29-5 15,0 0-15,-22 13 0,22-13 16,-18 21-16,7-7 0,0 1 0,2 3 16,-1 2-16,1 1 0,2-1 15,4 5-15,1-1 0,4-3 16,1-4-16,3-2 0,2-2 15,4-2-15,0-3 0,4-2 16,5-2-16,-4-3 0,0-1 0,1-3 16,1-4-16,0 0 15,-4-2-15,4-6 0,0-3 0,-3 1 16,-4 2-16,-5-5 0,-4-4 16,-3 1-16,-6-1 0,-1 1 15,-1-1-15,-2 5 0,-2 2 16,-2 3-16,-5 4 0,-2 2 15,1 2-15,-1 5 0,4 2 16,1 3-16,4 1 0,2 1 16,1 2-16,3-2 0,0-1 15,2-1-15</inkml:trace>
  <inkml:trace contextRef="#ctx0" brushRef="#br0" timeOffset="172733.4313">2744 14242 0,'0'0'0,"0"0"15,0 0-15,0 0 0,0 0 0,0 0 16,0 0-16,0 0 0,0 0 16,0 0-16,-15 30 0,15-30 15,-16 29-15,6-12 0,0 2 16,-1 1-16,1-1 0,3 0 15,-2 1-15,0 2 0,1-5 0,3-2 16,1-2-16,-1-2 0,0-2 16,2-2-16,1-1 15,1-3-15,1-3 0,-2-3 16,2-1-16,0-2 0,0-2 0,0-2 16,3-4-16,2 0 0,0-1 15,6-7-15,3-2 16,1 2-16,1 2 0,0 4 15,-1 0-15,-1 3 16,2 0-16,5 0 0,1 3 0,-2 3 16,-2 1-16,1 3 0,-3 2 15,-7 2-15,1 4 0,0 2 16,-1 4-16,-2 3 0,-2 4 0,-1 1 16,-3 2-16,1-1 0,1 0 15,-1 4-15,-2-2 0,1-1 16,-1-3-16,3-3 0,-2-1 15,1-3-15,-2-1 0,0-4 16,0-1-16,0-1 0</inkml:trace>
  <inkml:trace contextRef="#ctx0" brushRef="#br0" timeOffset="173634.3426">3389 14121 0,'0'0'15,"0"0"-15,0 0 0,0 0 0,0 0 16,-2-27-16,2 27 0,0 0 16,0 0-16,-8-20 0,8 20 15,0 0-15,0 0 0,-24 1 16,24-1-16,-17 14 0,17-14 15,-16 26-15,7-8 0,-1 3 0,1 3 16,-1 14-16,-2 5 16,2-2-16,1-1 0,-1 6 15,0-2-15,3-5 0,2-2 0,-3 3 16,0-3-16,0-5 0,0-2 16,3-5-16,2-4 15,-3-3-15,-1-4 0,0-4 0,-2-1 16,0-3-16,1-2 0,0-2 15,-1-3-15,1-4 16,2-2-16,0-4 0,-1-3 0,4-4 16,-1-2-16,0 0 0,3 3 15,-2 3-15</inkml:trace>
  <inkml:trace contextRef="#ctx0" brushRef="#br0" timeOffset="173834.0039">3058 14358 0,'0'0'0,"0"0"16,0 0-16,0 0 0,27 0 16,-27 0-16,28-4 0,-28 4 15,32-3-15,-16 2 0,0 0 16,1 0-16,0 0 0,2-1 0,1 0 16,4 0-16,-3 1 0,-2 0 15,-1-1-15,-5-1 0,0-2 16,-2 2-16,-1 0 0,-3 0 15</inkml:trace>
  <inkml:trace contextRef="#ctx0" brushRef="#br0" timeOffset="174105.4623">3572 14282 0,'0'0'16,"0"0"-16,0 0 0,0 0 15,0 0-15,0 0 0,0 0 16,0 0-16,0 0 0,0 0 0,0 26 16,0-26-16,-3 22 0,3-22 15,-6 31-15,3-15 0,-1 2 0,1 0 16,0 0-16,0-2 0,-1-2 16,4-1-16,-2-1 0,1 0 15,-1 0-15,1-2 0,-3 0 16,2-5-16,2-3 0,0-2 15,-3 0-15,3 0 0,0 0 0,0 0 16</inkml:trace>
  <inkml:trace contextRef="#ctx0" brushRef="#br0" timeOffset="174274.4825">3606 14084 0,'0'0'0,"0"0"0,0 0 15,0 0-15,0 0 16,0 0-16,0 0 0,27 16 0,-27-16 0,0 0 16,24 15-16,-24-15 0,0 0 15,16 14 1</inkml:trace>
  <inkml:trace contextRef="#ctx0" brushRef="#br0" timeOffset="174717.0504">3809 14305 0,'0'0'16,"0"0"-16,0 0 0,-14 22 15,9-12-15,-1 2 0,-1 1 0,-1 2 16,4 1-16,-3 0 0,2 0 16,-2 3-16,2-2 0,0-2 15,2-2-15,0-2 0,-1-3 16,1 0-16,1-2 0,2-3 15,0-3-15,0 0 0,0-6 16,1 0-16,1-3 0,1-1 0,3-4 16,-2-1-16,3-2 0,4-6 15,0-1-15,1 2 0,0 0 16,1 1-16,2 2 0,-2 2 16,-3 1-16,0 2 0,0 3 15,-1 1-15,0 1 0,0 3 16,0 2-16,1 0 0,0 0 15,0 4-15,-1 4 0,0-1 0,-3 2 16,1 4-16,-2 3 0,2 0 16,-4 3-16,1 0 15,-3 2-15,-1 1 0,0-2 0,-1 1 16,1-1-16,0-2 0,0 1 16,0 0-16,1-1 0,-1-2 15,0-2-15,0-1 0,0 2 16,0-3-16,-1-3 0,1 0 15,0-1-15,0 0 0</inkml:trace>
  <inkml:trace contextRef="#ctx0" brushRef="#br0" timeOffset="175166.9314">4061 14366 0,'0'0'15,"0"0"-15,0 0 0,0 0 0,0 0 16,22 14-16,-22-14 16,23 6-16,-23-6 0,23 6 0,-11-3 15,1-1-15,1-1 0,1-1 16,0 0-16,1-1 0,0 1 0,0-2 16,-1-1-16,-3-1 15,1-1-15,-4-2 0,1 0 16,-2-1-16,-1-1 0,-3 0 15,-1-1-15,-2 0 0,-1 0 0,-1 0 16,-4 1-16,0-1 0,-3 1 16,1-1-16,0 1 0,-2 0 15,-1 1-15,-2 1 0,2 2 16,-3 0-16,1 1 0,-3 4 16,-2 2-16,2 4 0,-3-1 0,4 3 15,1 3-15,1 1 0,2 3 16,4-1-16,-2 1 0,5-1 15,2 1-15,2-2 0,1 0 16,4-1-16,3 2 0,1-1 16,6 0-16,-4-3 0,1-1 15,3-1-15,2-1 0,-1-3 16,2-1-16,-4 0 0,-2-2 16,-1 1-16</inkml:trace>
  <inkml:trace contextRef="#ctx0" brushRef="#br0" timeOffset="175751.0659">4642 14397 0,'0'0'0,"0"0"0,0 0 16,0 0-16,0 0 0,0 0 0,0 0 15,17-17-15,-17 17 0,0 0 16,3-20-16,-3 20 0,2-19 0,-2 9 15,0-1-15,0 2 0,-1-1 16,0 3-16,-1 0 0,-1 0 16,-1 0-16,0 1 0,-1-1 15,-2 2-15,0-2 0,-3 3 16,2 1-16,-2 2 0,1 2 0,-1 1 16,-1 1-16,0 3 0,-1 4 15,-2 3-15,0 2 16,0 1-16,2 2 0,-3 3 15,4 2-15,2-4 0,3 1 0,4-2 16,4 0-16,3-2 0,2-3 16,3-2-16,2-1 15,1-3-15,3-2 0,0-3 0,5-4 16,-3-3-16,1-2 0,-2-3 16,0-3-16,2-3 0,-1 1 15,-2-7-15,0-5 0,0-1 16,-1 1-16,-2-3 0,-1-2 15,-1 2-15,0 1 0,-1-3 16,-1 2-16,-2 5 0,-4 3 0,0 4 16,-1 3-16,-1 4 15,0 2-15,0 3 16,0 0-16,-1 6 0,0 0 16,-2 7-16,1 1 0,-2 6 0,0 4 15,0 1-15,-4 2 0,-2 13 16,1 6-16,0 0 15,1-1-15,-2 7 0,3-3 0,-3-3 16,2-2-16,1-9 0,1-5 16,2-6-16</inkml:trace>
  <inkml:trace contextRef="#ctx0" brushRef="#br0" timeOffset="183534.1269">5174 14229 0,'0'0'0,"0"0"16,0 0-16,0 0 0,0 0 16,0 0-16,0 0 15,-6 25-15,6-25 0,-5 24 0,5-24 16,-8 31-16,5-16 0,-1 0 15,1-2-15,1 1 0,0 0 16,1-3-16,0-1 0,-1-2 0,1-3 16,1-3-16,0-2 15,-3-1-15,3 1 0,-2-1 0</inkml:trace>
  <inkml:trace contextRef="#ctx0" brushRef="#br0" timeOffset="183717.2355">5111 13973 0,'0'0'0,"0"0"0,0 0 15,0 0-15,0 0 0,0 0 16,15 24 0,-15-24-16,0 0 0,26 22 0,-26-22 15,22 15-15,-9-9 0,-1-1 16,-2 0-16,-1-1 15</inkml:trace>
  <inkml:trace contextRef="#ctx0" brushRef="#br0" timeOffset="184117.4974">5469 14177 0,'0'0'0,"0"0"0,0 0 0,-7 21 16,7-21-16,-10 21 0,3-4 0,1 1 15,-2 1-15,0 1 16,2-1-16,0 1 0,-1 0 0,1 2 16,0-2-16,1-2 0,1-3 15,1-2-15,0-3 0,0-1 0,1-2 16,2-5-16,0-2 16,1-4-16,0-1 0,3-2 15,0-2-15,1-4 0,0-1 0,5-8 16,3 0-16,2 1 15,-2 2-15,0 1 0,2 2 16,1 2-16,-3 0 0,6 2 0,0 1 16,-1 4-16,1 1 0,-5 4 15,2 2-15,-5 1 0,-1 2 0,-1 3 16,-2 2-16,0 3 16,-2 1-16,0 4 0,-2 3 15,2-1-15,-4-1 0,1 2 16,-1 1-16,1-2 0,-2 0 0,1 0 15,-1-5-15,0-4 0,0-1 16,0-1-16</inkml:trace>
  <inkml:trace contextRef="#ctx0" brushRef="#br0" timeOffset="184367.5109">6093 14063 0,'0'0'0,"0"0"16,0 0-16,0 0 16,0 0-16,5 31 0,-5-31 15,-9 33-15,1-15 0,2 6 0,-2 3 16,1-1-16,3-1 0,-2 5 16,5-3-16,-1-2 0,4-3 0,3-2 15,3-1-15,1-4 16,2-1-16,0-5 0,1-3 15,2-2-15,-3-3 0,3-3 0,-2-4 16,-1 1-16,-1 1 0,-1 1 16</inkml:trace>
  <inkml:trace contextRef="#ctx0" brushRef="#br0" timeOffset="184551.1299">5970 14234 0,'0'0'0,"0"0"16,0 0-16,0 0 0,0 0 16,33-1-16,-33 1 0,31 0 0,-13 0 15,2-1-15,5 1 16,-2-2-16,-1-1 0,2 0 16,-2 1-16,-5-1 0</inkml:trace>
  <inkml:trace contextRef="#ctx0" brushRef="#br0" timeOffset="185001.2696">6443 13936 0,'0'0'0,"0"0"0,0 0 16,0 0-16,0 0 0,0 0 15,0 0-15,0 0 0,-2 29 16,2-29-16,-15 40 0,6-17 15,2 1-15,-3 3 0,0 2 0,-1 8 16,2 1-16,1-3 0,2-5 16,-2 4-16,2-8 0,2-3 15,1-4-15,-1-4 0,3-3 0,-2-4 16,1-1-16,1-4 0,1-3 16,-1-3-16,1-5 15,1-3-15,1-5 0,2-1 0,0-3 16,2 1-16,2-2 0,1 2 15,1 0-15,1 3 0,-3 1 16,4 3-16,0 0 0,-1 4 16,0 1-16,-1 4 0,2 0 15,-3 3-15,0 2 0,-1 5 16,1 4-16,0 1 0,-3-1 0,-2 7 16,-1 2-16,-1 3 0,-1 0 15,-1-1-15,-1-1 16,0 3-16,1-1 0,-1-1 15,-1-2-15,1-4 0,0-5 0,1-4 16,0-2-16,0-3 0,0 1 16,0 0-16</inkml:trace>
  <inkml:trace contextRef="#ctx0" brushRef="#br0" timeOffset="185384.2233">6590 14285 0,'0'0'0,"0"0"16,0 0-16,0 0 0,0 0 0,0 0 15,0 0-15,23 12 16,-23-12-16,0 0 0,20 11 0,-20-11 16,22 10-16,-8-6 0,1-1 15,1 0-15,-2-1 0,0-1 16,1-1-16,-1-2 0,1-1 0,0 0 16,-2-1-16,0-1 15,0-1-15,0-1 0,-2 0 0,-2-2 16,-1 0-16,-1-2 0,-4-2 15,0 0-15,-3 1 16,-3-5-16,0 1 0,-6 2 0,-1 2 16,-2 1-16,-1 1 15,-3 4-15,-1 1 0,-3 6 16,-2 5-16,2 4 0,2 2 16,2 6-16,0 4 0,2 8 0,3 3 15,5-3-15,4-1 0,4-1 16,6-2-16,3-4 0,5-2 15,2-3-15,4-2 0,6-4 16,1-4-16,-2 0 0,-5-1 16,-5-2-16</inkml:trace>
  <inkml:trace contextRef="#ctx0" brushRef="#br0" timeOffset="187800.6056">7583 14208 0,'0'0'0,"0"0"0,0 0 16,0 0-16,0 0 0,0 0 0,-3-22 16,3 22-16,0 0 0,-8-20 15,8 20-15,-15-16 0,8 9 16,-2 0-16,-3 2 15,2 0-15,-2 0 0,-1 2 16,0 0-16,0 1 0,-1 0 0,-1 2 16,0 1-16,1 1 0,0 0 15,2 2-15,1 2 0,1 1 16,3 1-16,0 2 0,1 1 16,3 0-16,2 2 0,3 2 15,3 1-15,1 1 0,3 0 0,1 0 16,2-1-16,0 0 0,-3-2 15,0-2-15,0-1 0,-3-2 16,0-1-16,-2-1 0,1 0 16,-4-3-16,-1 0 0,-5 1 15,-3 0-15,-2-2 0,-3 0 0,0-1 16,-2 0-16,-2 0 16,5 0-16,-1-1 0</inkml:trace>
  <inkml:trace contextRef="#ctx0" brushRef="#br0" timeOffset="188083.7168">7881 14023 0,'0'0'0,"0"0"0,0 0 0,0 0 16,0 0-16,-8 32 0,8-32 15,-20 33-15,7-10 16,-2 2-16,1 3 0,1-1 0,1-1 16,-4 5-16,3-2 0,2 2 15,4-6-15,5-3 0,4-2 16,3-4-16,0-2 0,3-3 0,2-2 16,-1-6-16,2-4 0,-1-1 15,-1-3-15,-1 1 0,0 2 16,-4-1-16</inkml:trace>
  <inkml:trace contextRef="#ctx0" brushRef="#br0" timeOffset="188250.287">7680 14221 0,'0'0'0,"0"0"0,0 0 16,25 2-16,-25-2 0,27 0 0,-10 3 15,3-2-15,2-1 0,0 1 16,1-1-16,3 0 0,-5 0 0,-4 0 16</inkml:trace>
  <inkml:trace contextRef="#ctx0" brushRef="#br0" timeOffset="188685.8946">8139 14085 0,'0'0'0,"0"0"0,0 0 15,0 0-15,0 0 0,0 0 16,-11 21-16,11-21 0,-10 21 0,10-21 16,-16 31-16,7-13 0,1 4 15,1-1-15,-1 3 0,2-2 16,2-3-16,1 4 0,1-1 15,2-3-15,2-2 0,3-2 16,3-4-16,3-2 0,-1-2 16,5-4-16,1-4 0,0-1 15,1-2-15,0-5 0,1-3 16,0-4-16,1-2 0,4-5 0,1-1 16,-4 3-16,-1 2 0,-4 1 15,0 2-15,-4 3 0,0 4 16,-2 1-16,-2 0 0,-3 2 15,-2 2-15,-2 4 0,-2 3 16,0 2-16,-2 2 0,-3 1 16,0 2-16,-1 3 0,1 2 0,0 6 15,0 3 1,2-2-16,3-1 0,3 4 0,4-2 16,-2-5-16,-1-2 0,1-4 15</inkml:trace>
  <inkml:trace contextRef="#ctx0" brushRef="#br0" timeOffset="189167.437">8758 14197 0,'0'0'0,"0"0"0,0 0 15,0 0-15,0 0 0,-17-17 16,17 17-16,-18-7 0,18 7 0,-29-3 15,14 4-15,-1 3 0,1 1 16,-3 2-16,-1 2 0,1 2 16,0 2-16,-2 8 0,0 2 15,5 0-15,3-2 0,2-1 16,5-1-16,5-1 0,4-1 16,3-2-16,5-1 0,1-4 0,-1-2 15,3-4-15,4-1 16,5-5-16,2-2 0,-3-4 15,-1-4-15,1-3 0,0-3 0,0-5 16,1-2-16,0-4 0,-2-3 16,0-4-16,-2 0 0,-5 4 15,-3 3-15,-3 2 0,-1 3 16,-3 3-16,0 3 0,-2 5 16,0 3-16,-2 3 0,0 1 0,-2 9 15,-1 4 1,-3 4-16,-3 4 0,-2 4 0,-1 6 15,-2 2-15,-2 2 0,3 3 16,0 1-16,2 0 0,1-2 0,4 3 16,1-3-16,4-8 0,2-2 15,3-4-15,4-3 0,0-5 16,0-3-16,-4-3 0,-1 1 16,1-2-16</inkml:trace>
  <inkml:trace contextRef="#ctx0" brushRef="#br0" timeOffset="189634.2619">9139 14169 0,'0'0'0,"0"0"16,0 0-16,0 0 0,0 0 0,-15 21 16,15-21-16,-17 24 0,17-24 15,-18 36-15,7-14 0,2-1 16,1 1-16,4-2 0,1-1 15,3 4-15,4-3 0,1-2 16,4-2-16,4-4 0,4-2 0,2-5 16,0-4-16,1-2 0,0-3 15,3-3-15,3-2 0,3-7 16,1-3-16,-4-2 0,-1-2 16,-1 3-16,-2-2 0,-1 3 15,0 4-15,-4 0 0,-4 3 16,-2 1-16,-1 2 0,-6 3 15,1 2-15,-3 3 0,-2 1 16,-1 4-16,-4 2 0,0 6 16,-4 6-16,-1 3 0,0 5 0,-2 9 15,0 4-15,2-2 0,1-2 16,1 2-16,2 3 0,-2 1 16,1-4-16,2-2 0,-1-3 15,0-3-15,-2-4 0,-2-4 16,-1-3-16,-2-5 0,-2-3 0,-2-4 15,-1-4-15,3-4 16,-3-5-16,-2-5 0,-2-5 16,5 3-16,2 3 0,3 2 0</inkml:trace>
  <inkml:trace contextRef="#ctx0" brushRef="#br0" timeOffset="189867.6858">9779 14512 0,'0'0'0,"0"0"16,0 0-16,-8 22 0,8-22 0,-22 23 15,-2-7-15,3-2 16,2-1-16,3-2 0</inkml:trace>
  <inkml:trace contextRef="#ctx0" brushRef="#br0" timeOffset="206734.3222">10180 14034 0,'0'0'0,"0"0"0,0 0 0,0 0 16,0 0-16,7-20 0,-7 20 16,0 0-16,4-14 0,-3 11 15,-1 3-15,2-2 0,-2 2 0,2 6 16,-2 3-16,-2 4 0,1 4 16,-2 5-16,-3 5 15,-1 3-15,-1 2 0,-4 15 16,-1 3-16,-3 7 0,2-5 15,0 1-15,3-7 0,2-6 0,1-4 16,3-6-16,-1-6 0,2-5 16,0-4-16,2-5 15,1-3-15,1-10 16,0-5-16,1-4 0,0-1 0,5-9 16,3-5-16,2 0 0,0 2 15,2 1-15,1 2 0,-2 2 16,-1 1-16,3-1 0,-1 3 15,0 3-15,0 3 0,-1 3 16,0 2-16,1 1 0,-1 3 0,-1 4 16,0 3-16,-1 0 0,-1 3 15,-1 2-15,0 3 16,-2 2-16,-3 2 0,-1 5 16,0 3-16,-1-4 0,0-5 0,-2 1 15,0-1-15,-1-2 0,0-2 16,1-4-16,1-4 15,0-2-15,0 0 0,0-2 0</inkml:trace>
  <inkml:trace contextRef="#ctx0" brushRef="#br0" timeOffset="207054.3551">10474 14434 0,'0'0'0,"0"0"0,0 0 15,22 6-15,-22-6 0,26 5 16,-9 0-16,2-3 0,0 1 15,2-2-15,2-1 0,6-1 16,-2-2-16,-1 0 0,-2-2 16,-4 0-16,-4-2 0,-1-2 15,-4-1-15,-4-3 0,-1-2 0,-5-2 16,-3 0-16,-6 1 0,-4 3 16,-5 2-16,-2 2 0,-4 3 15,-1 1-15,-6 8 0,2 5 16,1 6-16,3 4 0,2 3 15,1 3-15,6 2 0,3 2 16,6 5-16,6-2 0,7-2 16,4-1-16,11-4 0,9-3 15,4-1-15,3-3 0,8-5 16,3-6-16,-4 1 0,-11-3 0,-9 0 16</inkml:trace>
  <inkml:trace contextRef="#ctx0" brushRef="#br0" timeOffset="207284.417">11425 14390 0,'0'0'0,"0"0"16,0 0-16,-16 30 0,9-14 0,-2 8 15,-2 9-15,-4 10 0,0 4 16,-2 3-16,-1 2 15,-1 4-15,2-6 0,2 1 0,3-7 16,-1-4-16,2-7 0,2-8 16,2-8-16,3-10 0,-1-6 0,2 3 15,0 2-15,1-2 0,0 0 16,1-1-16</inkml:trace>
  <inkml:trace contextRef="#ctx0" brushRef="#br0" timeOffset="207520.0078">11350 14291 0,'0'0'0,"0"0"0,26 0 16,-7 2-16,1 2 0,5 3 15,5 3-15,7 4 0,0 1 16,5 6-16,-1 2 16,-6-1-16,-5-1 0,-5 2 0,-7-1 15,-9-3-15,-4-4 0,-12-2 16,-7 0-16,-6-2 0,-4 0 15,-7-3-15,-5-3 16,-4-3-16,-2-3 0,0-2 16,9-1-16,7 2 0,5-1 15,5 1-15</inkml:trace>
  <inkml:trace contextRef="#ctx0" brushRef="#br0" timeOffset="207834.8113">12053 14348 0,'0'0'0,"0"0"16,0 0-16,0 0 0,5 21 0,-5-21 16,-13 27-16,13-27 15,-16 37-15,8-16 0,2-1 0,1 0 16,2-1-16,4 3 0,4-2 16,6-4-16,6-3 0,3-4 15,4-6-15,3-4 0,1-2 16,6-6-16,0-5 15,-5-1-15,-2 0 0,-5-6 0,-3-3 16,-5-5-16,-4 0 0,-8-1 16,-5 1-16,-6 3 0,-3 2 0,-10 6 15,-8 5-15,0 5 0,1 6 16,0 3-16,-2 5 0,3 2 16,3 3-16,6 3 0,5 3 15,8-2-15,9-1 0,-2-4 16,0-2-16,0-1 0</inkml:trace>
  <inkml:trace contextRef="#ctx0" brushRef="#br0" timeOffset="208200.9008">12617 14404 0,'0'0'0,"0"0"0,-13 17 16,3-4-16,-1 3 0,-1 2 15,0 3-15,-3 5 0,0 0 0,3-2 16,2-2-16,3-4 0,0-3 16,2-3-16,1-4 15,4-8-15,-1-4 0,2-6 0,3-5 16,1-3-16,3-3 0,3-3 16,2-4-16,5-5 0,0 1 15,1 3-15,0 3 0,0 4 16,-1 5-16,9 2 0,0 4 15,-5 6-15,-1 4 0,0 4 16,0 4-16,-1 1 0,-2 4 0,-2 4 16,0 3-16,-3 2 0,-2 2 15,-3 3-15,-3 0 0,-1 4 16,-3 0-16,-1-1 16,-1 1-16,1-6 0,1-5 0,2-5 15,1-3-15,1-3 0,-2-2 16,-1 0-16</inkml:trace>
  <inkml:trace contextRef="#ctx0" brushRef="#br0" timeOffset="208638.2355">13378 14551 0,'0'0'0,"0"0"16,0 0-16,0 0 0,17-24 0,-17 24 16,5-21-16,-6 8 0,-2-1 15,-5 1-15,-3-1 0,-2 1 16,-1 0-16,-11 1 0,-4 2 15,-1 4-15,0 3 0,-2 3 16,-2 5-16,-5 5 0,5 5 16,6 4-16,3 4 0,8-1 0,5 0 15,7 1-15,7-1 0,9-1 16,7-1-16,12-1 16,6-3-16,6-8 0,3-7 15,4-8-15,0-5 0,-7-2 16,-6-1-16,7-10 0,-1-7 15,-4-2-15,-5-2 0,-6-5 0,-5-4 16,-3-1-16,-4 6 0,-6 5 16,-4 4-16,-2 5 0,-2 4 15,-1 6-15,0 3 0,0 5 16,0 2-16,-2 7 0,0 6 16,-1 5-16,-2 2 0,0 7 15,-3 5-15,-2 4 0,-1 6 0,-2 3 16,-1 3-16,0-3 15,2-1-15,5-2 0,2-1 0,3 2 16,2-6-16,3-7 0,3-5 16,-3-7-16,0-3 0,0-1 15</inkml:trace>
  <inkml:trace contextRef="#ctx0" brushRef="#br0" timeOffset="208972.8327">13756 14438 0,'0'0'16,"0"0"-16,0 0 0,24 7 0,-24-7 15,25 3-15,-8-1 0,0-2 16,2 0-16,2 0 0,2-1 16,5-1-16,-2-1 0,-3-2 15,-2-2-15,-2-2 0,-3 1 0,-3-3 16,-4-2-16,-3-1 0,-4-1 15,-5 1-15,-5 1 16,-6 2-16,-5 2 0,-4 2 0,-4 3 16,-6 4-16,0 3 0,2 7 15,3 7-15,0 2 0,3 1 16,5 2-16,3 3 0,8 4 16,6 0-16,9-1 0,5-1 15,10-4-15,7-2 0,10-4 16,7-3-16,0-6 0,2-2 0,-5-2 15,-12 0-15,-6-1 0</inkml:trace>
  <inkml:trace contextRef="#ctx0" brushRef="#br0" timeOffset="209284.3828">14291 14320 0,'0'0'0,"0"0"0,0 0 16,-12 22-16,12-22 0,-13 30 15,3-10-15,-1 1 0,-1 2 0,-4 6 16,2 0-16,3-3 0,2-3 16,1-3-16,3-4 0,-1-3 15,2-2-15,1-5 0,3-6 16,0 0-16,1-9 0,2-5 16,3-4-16,0-2 0,2-3 15,2-1-15,1-2 0,2-2 16,0 1-16,2 6 0,-1 3 15,1 5-15,3 3 0,1 5 16,0 2-16,-1 5 0,0 1 0,1 4 16,-1 3-16,1 0 0,0 2 15,-5-3-15,-2-1 0,-2-2 16</inkml:trace>
  <inkml:trace contextRef="#ctx0" brushRef="#br0" timeOffset="209636.3192">14496 14454 0,'0'0'0,"0"0"16,0 0-16,0 0 0,0 0 0,19 21 16,-19-21-16,25 12 0,-25-12 15,40 11-15,-16-8 0,3 0 16,0 0-16,10-2 0,-2-2 15,-2-2-15,-2-1 0,-2-3 16,-4-3-16,-3-2 0,-3-1 0,-4-5 16,-7-3-16,-6 0 0,-4 1 15,-8 1-15,-4 3 0,-6 2 16,-3 1-16,-4 6 0,0 3 16,-3 7-16,-1 4 0,1 4 15,2 4-15,-1 6 0,3 2 16,9 3-16,4 2 0,5-1 15,5 0-15,7 0 0,8 1 16,9-1-16,8-3 0,14-3 16,9-2-16,-12-4 0,-8-4 15,-6-1-15</inkml:trace>
  <inkml:trace contextRef="#ctx0" brushRef="#br0" timeOffset="210035.4559">15545 14515 0,'0'0'0,"0"0"15,0 0-15,0 0 0,-10-24 0,10 24 16,-19-18-16,6 10 0,-3-1 16,-1 2-16,-3 2 0,-1 1 15,-1 1-15,-7 2 0,1 2 16,1 4-16,2 4 0,-1 5 16,2 2-16,2 2 0,3 2 15,5 3-15,6 0 0,7-2 16,7-2-16,6-2 15,5-2-15,4-7 0,4-3 0,0-4 16,1-3-16,4-5 0,2-4 16,6-11-16,-2-5 15,-1-2-15,0 0 0,-2-5 0,0-2 16,-1-6-16,-5 1 0,-4 3 16,-4 3-16,-5 7 0,-3 6 0,-3 6 15,-1 3-15,-4 3 0,-2 1 16,-4 10-16,-3 5 0,-4 6 15,-2 3-15,-4 11 0,-4 7 16,0 4-16,-1 2 0,5 7 16,2 4-16,4 0 0,3 1 0,0-5 15,2-11-15,1-10 0</inkml:trace>
  <inkml:trace contextRef="#ctx0" brushRef="#br0" timeOffset="210802.1179">10127 14971 0,'0'0'0,"0"0"0,0 0 16,0 0-16,0 0 0,-10 26 0,10-26 15,-19 35-15,8-13 0,-3 5 16,-4 4-16,2-2 0,-1 0 0,0 8 15,1-1-15,1 3 16,4-5-16,5-4 0,6-3 16,4-5-16,1-3 0,5-4 0,3-3 15,1-2-15,-1-3 0,4-4 16,5-2-16,-1-5 0,-1-6 16,-3 3-16,-4 1 0,-2 1 15</inkml:trace>
  <inkml:trace contextRef="#ctx0" brushRef="#br0" timeOffset="210984.1202">9892 15153 0,'0'0'0,"0"0"0,0 0 16,32-3-16,-32 3 0,37-2 15,-13-1-15,1 2 0,2-1 0,10 0 16,3 0-16,-7 0 0,-5 0 15,-5 1-15</inkml:trace>
  <inkml:trace contextRef="#ctx0" brushRef="#br0" timeOffset="211367.3869">10534 14915 0,'0'0'0,"0"0"16,0 0-16,-4 31 0,4-31 0,-9 36 16,1-11-16,-4 10 0,-1 3 0,-2 0 15,1 1-15,-1 2 16,2-4-16,5-8 0,1-6 16,1-3-16,2-3 0,0-4 0,0-4 15,4-6-15,3-5 0,0-5 16,1-3-16,2-3 0,-1-3 15,5-6-15,5-6 16,-1 2-16,1 1 16,2 0-16,-3 5 0,3 6 0,1 5 15,-1 3-15,-3 2 0,-2 8 16,0 7-16,-4-2 0,0 2 16,-2 6-16,-2 7 0,-2 0 15,-2-2-15,-1 3 0,-1 1 16,0-1-16,-1-2 0,0 2 15,-1-2-15,2-8 0,2-3 0,0-2 16,0-2-16,0-1 0</inkml:trace>
  <inkml:trace contextRef="#ctx0" brushRef="#br0" timeOffset="211684.616">10762 15304 0,'0'0'0,"0"0"0,0 0 15,27 9-15,-27-9 0,26 7 16,-6-5-16,1 1 0,2-1 16,7 0-16,1-2 0,-2-1 0,0-2 15,-1-2-15,-3-4 0,0-3 16,-4 0-16,-4-2 0,-5-3 16,-4-2-16,-4 0 0,-7-2 15,-7-1-15,-4 3 0,-4 4 0,-4 5 16,-3 5-16,-2 4 15,-2 3-15,2 5 0,-1 4 16,5 3-16,2 3 0,0 10 16,5 6-16,7-4 0,6-2 0,8 2 15,7 1-15,8-2 0,5-3 16,12-6-16,8-5 0,-1-6 16,-1-6-16,-4 0 0,-11 0 15,-6-1-15</inkml:trace>
  <inkml:trace contextRef="#ctx0" brushRef="#br0" timeOffset="211884.7516">11546 15235 0,'0'0'0,"0"0"0,0 0 16,-11 27-16,11-27 0,-12 33 15,4-10-15,0-1 0,1 0 16,-3 7-16,1 2 0,2-3 15,2-3-15,2-8 0,1-5 16,1-3-16,1-1 0,0-1 16</inkml:trace>
  <inkml:trace contextRef="#ctx0" brushRef="#br0" timeOffset="212018.0859">11604 14965 0,'0'0'15,"0"0"-15,0 0 0,0 0 16,27 10-16,-27-10 0,23 9 16,-23-9-16,30 13 0,-16-7 15,-2-1-15,-1 0 0</inkml:trace>
  <inkml:trace contextRef="#ctx0" brushRef="#br0" timeOffset="212519.1705">11850 15216 0,'0'0'0,"0"0"0,0 0 16,-9 26-16,9-26 0,-9 28 16,2-11-16,-1 1 0,-1 1 0,2-2 15,-1 0-15,0 2 0,2-3 16,0-4-16,2-1 0,-1-4 16,1-1-16,4-6 0,3-6 15,2-3-15,1-1 0,2-4 16,1-1-16,5-7 0,3-2 15,2 2-15,4 0 0,2 1 16,-2 5-16,2 4 16,3 5-16,-4 4 0,-3 5 0,-3 6 15,-4 3-15,-3 3 0,-2 1 16,-4 5-16,-1 4 0,-4 1 16,-2 0-16,-3-1 0,-1-3 15,-1-3-15,0-3 0,1-2 16,-1-4-16,0-3 0,2-2 0,1-4 15,-1-1-15,3-4 0,1-4 16,3-5-16,2-4 0,4-4 16,3 0-16,7-6 0,2 0 15,-2 3-15,0 3 0,-1 4 16,-1 1-16,1 5 0,0 3 16,0 4-16,-1 5 0,0 1 15,-3 3-15,-2 5 0,-2 4 16,-2 2-16,-2 1 0,-2 8 15,0 3 1,-3 1-16,-2-3 0,1-4 0,0-4 16,1-2-16,0-3 0,0-2 0,0-2 15,0-2-15</inkml:trace>
  <inkml:trace contextRef="#ctx0" brushRef="#br0" timeOffset="212734.8247">12579 15262 0,'0'0'0,"0"0"0,0 0 15,-7 37-15,2-18 0,-3 7 0,-3 7 16,-3 11-16,0 4 0,-5 12 16,-1-1-16,0-2 0,-1-2 15,1 0-15,4-8 0,-1-5 16,5-10-16,3-11 0,3-8 15,2-8-15,2-4 0,0-1 16,2 0-16,-2 1 0</inkml:trace>
  <inkml:trace contextRef="#ctx0" brushRef="#br0" timeOffset="212984.829">12504 15183 0,'0'0'0,"0"0"0,0 0 0,33 0 15,-33 0-15,37 3 0,-15 1 16,1 3-16,0 2 0,4 5 16,-2 3-16,-3 0 0,-2-2 0,-4 3 15,-2 3 1,-3-2-16,-4-1 0,-2 4 0,-4-2 16,-4-1-16,-2-2 0,-8-3 0,-6-3 15,-2-1-15,-2-1 0,-3-4 16,-1-3-16,-1-4 0,1-2 15,4 0-15,4 1 0,3 1 16</inkml:trace>
  <inkml:trace contextRef="#ctx0" brushRef="#br0" timeOffset="213220.8344">13177 15000 0,'0'0'0,"0"0"0,0 0 16,3 22-16,-3-22 0,-6 32 16,-1-9-16,-3 4 0,-1 2 0,-7 12 15,-3 1-15,1-2 0,0-3 16,-1 7-16,5-3 0,-1 0 16,4-8-16,2-6 0,3-5 15,4-5-15,3-2 0,9-14 16,6-8-16,-3 1 15,-2 1-15,-1 2 0</inkml:trace>
  <inkml:trace contextRef="#ctx0" brushRef="#br0" timeOffset="213400.8408">13396 15244 0,'0'0'15,"0"0"-15,0 0 0,-3 27 16,3-27-16,-9 30 0,1-11 15,-1 1-15,0 0 0,-2 6 0,2-1 16,1-2-16,1-2 0,3-4 16,0-2-16,2-6 0,1-3 15,0-2-15,0-1 0,1 0 16</inkml:trace>
  <inkml:trace contextRef="#ctx0" brushRef="#br0" timeOffset="213552.8417">13404 14995 0,'0'0'0,"0"0"0,0 0 0,0 0 15,0 0-15,21 23 16,-21-23-16,19 26 0,-19-26 0,25 29 16,-15-16-16,-2-2 0</inkml:trace>
  <inkml:trace contextRef="#ctx0" brushRef="#br0" timeOffset="213801.5361">13855 15104 0,'0'0'0,"0"0"0,0 0 16,0 0-16,-26-5 0,26 5 15,-25 6-15,8 0 0,-1 1 16,-1 3-16,-1 2 0,2 2 15,2 3-15,-3 7 0,4 1 16,3-1-16,4 0 0,5 0 16,4-1-16,6-1 0,7 0 0,5 2 15,5-5-15,2-3 0,3-4 16,-5-2-16,-5-2 0,-4-1 16</inkml:trace>
  <inkml:trace contextRef="#ctx0" brushRef="#br0" timeOffset="214185.1928">14300 15279 0,'0'0'0,"0"0"0,0 0 16,2-19-16,-2 19 0,0 0 0,-8-28 15,3 18-15,-2-1 0,-5 1 16,-4 1-16,-3 1 16,-1 1-16,-6 2 0,-2 3 0,-2 3 15,-2 3-15,1 4 0,2 4 16,-4 5-16,4 3 0,5 0 15,4 1-15,4 0 0,5-2 16,7 1-16,6-1 0,4-2 0,3-4 16,7-2-16,6-3 15,1-2-15,3-3 0,1-4 16,2-3-16,0-3 0,-1-4 0,4-6 16,-2-3-16,-3-3 0,-1-2 15,-4 4-15,-3 3 0,-5 6 16,-4 2-16,-2 4 15,-2 1-15,-4 3 16,-2 2-16,-3 5 0,1 2 0,-3 7 16,1 5-16,1 1 0,1 2 15,2 0-15,3 1 0,2-1 16,4-2-16,2-3 0,1-3 16,2-6-16,0-2 0,-3-2 0,-2 0 15,-2-1-15</inkml:trace>
  <inkml:trace contextRef="#ctx0" brushRef="#br0" timeOffset="214435.9702">14719 15025 0,'0'0'0,"0"0"16,0 0-16,0 0 0,0 0 0,0 0 15,-21 30-15,21-30 0,-26 32 16,9-10-16,-1 2 0,0 2 15,-2 2-15,-2 7 0,4-2 16,5-2-16,4-2 0,5 1 16,6-5-16,3-5 0,4-3 15,3-4-15,5-3 0,2-3 16,1-1-16,1-8 0,1-6 16,-2-3-16,-1-4 0,-5 3 0,-1 3 15,-4 2-15</inkml:trace>
  <inkml:trace contextRef="#ctx0" brushRef="#br0" timeOffset="214601.81">14406 15174 0,'0'0'16,"0"0"-16,0 0 0,24-2 16,-24 2-16,36 1 0,-13-1 0,1 2 15,3-1-15,4 3 16,3 1-16,8 2 0,-1 1 15,0-1-15,-8-1 0,-6-1 0</inkml:trace>
  <inkml:trace contextRef="#ctx0" brushRef="#br0" timeOffset="214787.1104">15011 15241 0,'0'0'16,"0"0"-16,0 0 0,0 0 15,-15 28-15,15-28 0,-17 25 16,8-9-16,0 3 0,2 1 0,-1 0 16,1-2-16,2 0 0,0 0 15,3-4-15,3-5 0,4-3 16,-2-1-16,0-1 0,1-1 0</inkml:trace>
  <inkml:trace contextRef="#ctx0" brushRef="#br0" timeOffset="214939.4809">15060 14957 0,'0'0'0,"0"0"0,0 0 0,0 0 16,0 0-16,30 18 0,-30-18 16,27 18-16,-27-18 0,26 20 15,-15-13-15,-2 0 0</inkml:trace>
  <inkml:trace contextRef="#ctx0" brushRef="#br0" timeOffset="215268.142">15254 15232 0,'0'0'0,"0"0"0,0 0 0,-20 16 16,8-5-16,-2 1 0,-1 1 15,2 3-15,1 0 0,1 6 16,4-1-16,6-2 0,4 0 15,6-4-15,4-1 0,3-3 16,2-1-16,4-3 0,4-2 16,2-1-16,0-1 0,-3-4 15,0-2-15,-4-4 0,-3-3 0,-2-5 16,-4-2-16,-5-1 0,-4 0 16,-4-3-16,-4-2 0,-1-1 15,-3-1-15,-3 5 0,-3 3 16,-2 3-16,-3 4 0,-1 1 15,-1 3-15,2 2 0,2 2 16,3 2-16,1 2 0,3 1 0,2 2 16,1-1-16,3 0 15,0-1-15</inkml:trace>
  <inkml:trace contextRef="#ctx0" brushRef="#br0" timeOffset="215617.7817">15701 15223 0,'0'0'16,"0"0"-16,0 0 0,-5 22 15,5-22-15,-11 24 0,2-9 0,-1 0 16,-2 1-16,2-1 16,1-1-16,1-1 0,2-1 0,-2 1 15,1-4-15,3-3 0,1-3 16,3-3-16,5-1 0,1-3 15,0-1-15,2-5 0,2-2 16,1-2-16,1-2 0,6-6 16,3 0-16,1 1 0,2 3 0,5 0 15,-1 4-15,-2 5 0,-2 3 16,-1 5-16,-1 2 16,-3 4-16,-1 4 0,-4 6 15,-2 5-15,-6 6 16,-4 4-16,-3 0 0,-4-3 0,-3 4 15,-1 2-15,-1-4 0,1-3 16,0-2-16,2-4 0,2-6 16</inkml:trace>
  <inkml:trace contextRef="#ctx0" brushRef="#br0" timeOffset="222635.0244">16360 15245 0,'0'0'0,"0"0"0,0 0 0,0 0 16,0 0-16,-15 25 0,15-25 15,-21 27-15,21-27 0,-23 33 16,10-11-16,1 0 0,2-1 0,1 4 16,4 0-1,5-4-15,5-2 0,5-4 0,5-2 0,3-5 16,1-3-16,3-4 0,3-2 15,4-2-15,-2-2 0,-1-4 16,-2-1-16,-3-3 0,-1-2 16,-4-4-16,-3-1 0,-4-2 15,-4 2-15,-5-2 0,-5 0 16,-1 2-16,-3 3 0,-4 2 16,-5 4-16,-3 3 0,-2 2 15,0 3-15,2 2 0,0 2 16,1 2-16,2 5 15,3 5-15,7-2 0,7-1 16,3-3-16,4-2 0,-2-2 16,-1 0-16,0 0 0</inkml:trace>
  <inkml:trace contextRef="#ctx0" brushRef="#br0" timeOffset="222885.6249">17076 15144 0,'0'0'0,"0"0"16,0 0-16,0 0 0,0 0 15,0 0-15,-22-17 0,22 17 16,0 0-16,-28-2 0,28 2 16,-35 10-16,15-4 0,0 8 15,-1 7-15,-1 1 0,-1 3 0,-5 10 16,0 3-16,0 6 16,6-3-16,4-2 0,2-1 15,2-1-15,3-6 0,1-3 0,2-3 16,2-3-16,0-4 0,0-1 15,-1-3-15,-1-5 0,-1-2 16,-3-5-16,-4-6 0,1-3 16,3-3-16,2 2 0,3 2 15,0 1-15</inkml:trace>
  <inkml:trace contextRef="#ctx0" brushRef="#br0" timeOffset="223018.884">16656 15305 0,'0'0'16,"11"-1"-16,6 1 0,1 0 0,3 1 15,14 1-15,8 1 16,14 0-16,2-1 0,12 0 0,-2 1 16,-15-2-16,-12 1 0,-9-1 15</inkml:trace>
  <inkml:trace contextRef="#ctx0" brushRef="#br0" timeOffset="223768.9344">11618 16423 0,'0'0'0,"0"0"16,0 0-16,0 0 0,0 0 0,0 0 16,0 0-16,-6 36 15,6-36-15,-24 39 16,8-11-16,1-3 0,0 1 0,-3 6 16,1 0-16,2-1 0,1-1 0,0 2 15,5-4-15,4-6 16,5-2-16,6-5 0,2-2 15,5-4-15,2-3 0,5-4 16,4-2-16,1-6 0,1-4 0,1-6 16,2-5-16,-6 4 0,-4 3 15,-4 3-15</inkml:trace>
  <inkml:trace contextRef="#ctx0" brushRef="#br0" timeOffset="223924.6949">11377 16577 0,'0'0'0,"0"0"16,0 0-16,0 0 0,30 9 16,-30-9-16,33 4 0,-11-3 15,4 1-15,2-1 0,4-2 16,-3 1-16,-4-1 0,-3 0 16</inkml:trace>
  <inkml:trace contextRef="#ctx0" brushRef="#br0" timeOffset="224318.5403">11841 16649 0,'0'0'0,"0"0"16,0 0-16,0 0 0,32 9 0,-32-9 16,30 7-16,-30-7 0,40 2 15,-17-2-15,1 0 0,1-2 16,-1-1-16,7-2 0,0 0 15,-3-2-15,-1-2 0,-4 1 16,-3 0-16,-5-1 0,-3 0 16,-3-2-16,-5-1 15,-4-1-15,-3 2 0,-3 0 0,-4 0 16,-1 0-16,-2 1 0,-6 3 16,-8 2-16,2 3 0,1 2 15,-6 7-15,0 4 0,0 3 16,1 1-16,2 5 15,3 5-15,5-3 0,5 0 0,6 5 16,9-1-16,9 1 0,5 0 0,5-3 16,2-2-16,7-7 15,6-3-15,5-3 0,3-3 16,0-8-16,0-4 0,7-8 0,-1-6 16,-11 6-16,-11 4 0,-6 2 15</inkml:trace>
  <inkml:trace contextRef="#ctx0" brushRef="#br0" timeOffset="224535.1706">12643 16304 0,'0'0'0,"0"0"0,0 0 16,0 0-16,-18 33 0,5-15 15,-3 6-15,-1 2 0,2 0 0,-4 13 16,0 4-16,3-1 0,1-3 15,2 8-15,3-2 0,5-7 16,2-6-16,6 1 0,2-6 16,8-6-16,6-7 0,1-9 15,3-6-15,-4 1 0,-4-1 0,-2 1 16</inkml:trace>
  <inkml:trace contextRef="#ctx0" brushRef="#br0" timeOffset="224734.8588">13055 16390 0,'0'0'0,"0"0"0,0 0 15,-23 24-15,11-8 0,-1 5 0,-2 4 16,-7 10-16,-1 2 0,2 4 16,3 3-16,1 4 0,6-5 15,5-2-15,9-8 0,4-3 16,6-3-16,2-8 0,4-7 15,3-7-15,3-6 0,-5 0 16,-5 1-16,-2 0 0</inkml:trace>
  <inkml:trace contextRef="#ctx0" brushRef="#br0" timeOffset="224886.1731">13299 16638 0,'0'0'0,"0"0"16,0 0-16,-9 25 0,5-12 0,-2 4 15,-2 3-15,0 1 0,-2-1 16,0 6-16,2 1 0,3-5 16,0-3-16,1-2 0,0-3 15,2-2-15</inkml:trace>
  <inkml:trace contextRef="#ctx0" brushRef="#br0" timeOffset="225033.8475">13438 16372 0,'0'0'0,"0"0"15,0 0-15,0 0 0,0 0 0,13 19 16,-13-19-16,0 0 0</inkml:trace>
  <inkml:trace contextRef="#ctx0" brushRef="#br0" timeOffset="225334.1703">13449 16772 0,'0'0'0,"0"0"0,-7 19 16,2-8-16,-1 2 0,0-2 15,-1 1-15,2-1 0,0-1 16,0 0-16,1-2 0,3-4 16,1-1-16,2-4 0,3-3 15,0-3-15,3-4 0,2-3 16,2-3-16,7-5 0,2-1 0,0-2 15,0-2-15,0 3 0,-2 3 16,5 1-16,-2 5 0,-3 3 16,0 3-16,-2 6 0,-3 5 15,-4 6-15,-2 5 0,-4 2 16,-3 2-16,-2 8 0,-1 3 16,-2 3-16,-3 0 0,1 1 15,2 0-15,3-4 0,4-4 16,-1-1-16,1-5 0,-1-3 0</inkml:trace>
  <inkml:trace contextRef="#ctx0" brushRef="#br0" timeOffset="225785.076">14233 16656 0,'0'0'15,"0"0"-15,0 0 0,-20-9 16,20 9-16,-31 1 0,12 4 15,-3 1-15,-3 2 0,0 1 16,-1 1-16,-3 6 0,3 5 0,4-1 16,3 2-16,7-4 0,4-2 15,5 3-15,5-2 0,8-6 16,8-3-16,3-5 0,2-4 16,2-3-16,2-4 0,0-4 15,1-2-15,-3-3 0,-3 0 0,-2-1 16,-2-1-16,-3 3 15,-2 4-15,-2 2 0,-3 2 16,-2 2-16,-2 4 0,-3 5 0,-3 6 16,-2 6-16,-3 5 0,-4 8 15,-3 8-15,-4 3 0,-2 5 16,1 3-16,2 5 0,-1 4 16,4-4-16,-3 2 0,2-5 15,3-10-15,2-8 0,1-5 16,1-5-16,-1-5 0,-1-2 0,-10-12 15,-8-7 1,5-9-16,0-7 0,2-3 16,1-2-16,3-13 0,3-12 15,3 12-15,2 8 0,3 7 16</inkml:trace>
  <inkml:trace contextRef="#ctx0" brushRef="#br0" timeOffset="226034.6862">14893 16569 0,'0'0'16,"0"0"-16,0 0 0,-5 26 16,5-26-16,-16 32 0,2-11 0,0 3 15,-1 1-15,-1 8 0,1 0 16,4-2-16,2-3 0,5 1 15,4-3-15,3-3 0,4-3 16,5-6-16,5-6 0,-1-3 16,0-4-16,1-6 0,2-5 15,-2-2-15,-2-1 0,-3 3 16,-2 2-16,-2 1 0</inkml:trace>
  <inkml:trace contextRef="#ctx0" brushRef="#br0" timeOffset="226185.0577">14684 16679 0,'0'0'0,"0"0"0,0 0 16,33 2-16,-33-2 0,39 3 15,-10-1-15,2-2 0,2 0 16,12 0-16,3 1 0,5-2 16,-5 0-16,-8 0 0,-8 1 0,-6-1 15</inkml:trace>
  <inkml:trace contextRef="#ctx0" brushRef="#br0" timeOffset="226584.7548">15353 16415 0,'0'0'0,"0"0"15,0 0-15,-10 25 0,10-25 0,-13 34 16,-1-10-16,1 5 15,-1 2-15,-7 12 0,-1 2 0,-3 4 16,2-5-16,1 3 0,5-6 16,5-7-16,3-7 0,1-6 15,2-5-15,0-7 0,2-6 0,4-3 16,0-5-16,3-3 0,2-2 16,5-8-16,5-6 0,-1-3 15,0 1-15,5 0 0,3 0 16,1 4-16,2 4 0,1 3 15,-2 4-15,-4 4 0,-3 3 0,-2 5 16,-1 4-16,-3 1 16,-1 1-16,-3 4 0,-3 4 15,-1 4-15,-2 3 0,-2 0 16,-2 0-16,0 1 0,0 0 0,-1 2 16,1 0-16,1-4 0,1-4 15,1-6-15,2-4 16,-1-1-16,0-1 0,0-1 0</inkml:trace>
  <inkml:trace contextRef="#ctx0" brushRef="#br0" timeOffset="226885.3657">15605 16881 0,'0'0'0,"0"0"16,0 0-16,26 3 0,-15-1 0,4-1 15,4-2-15,1 0 0,1-1 16,4-2-16,-1-2 0,-2 0 15,-2-2-15,-2-3 0,-3-2 16,-3-2-16,-3 0 0,-4-1 16,-4-2-16,-2 1 0,-3 1 15,-8 1-15,-7 1 0,0 4 16,-1 3-16,-10 6 0,-4 7 16,2 3-16,2 4 0,4 8 15,2 7-15,7-1 0,2 0 0,7 8 16,5 2-16,10-5 0,6-4 15,12-1-15,9-2 16,4-6-16,4-5 0,-4-1 0,-10-4 16,-7-2-16</inkml:trace>
  <inkml:trace contextRef="#ctx0" brushRef="#br0" timeOffset="227135.0133">16362 16500 0,'0'0'0,"0"0"0,0 0 0,0 0 16,-4 26-16,4-26 0,-13 38 15,1-9-15,-4 4 0,1 3 16,0 3-16,-2 7 0,3-5 0,1 6 16,2-3-16,3-7 0,2-4 15,3 1-15,3-5 0,2-6 16,4-4-16,1-8 0,3-2 15,0-4-15,0-2 0,1-9 16,1-8-16,-2 3 16,-1 1-16,-2 3 0</inkml:trace>
  <inkml:trace contextRef="#ctx0" brushRef="#br0" timeOffset="227271.0108">16170 16755 0,'0'0'0,"0"0"0,0 0 0,0 0 15,0 0-15,0 0 0,27-1 16,-27 1-16,37 0 0,-15 1 16,2 2-16,2-2 0,3 1 15,-4-1-15,-2 0 0,-4 1 16</inkml:trace>
  <inkml:trace contextRef="#ctx0" brushRef="#br0" timeOffset="227601.0933">16629 16708 0,'0'0'16,"0"0"-16,0 0 0,0 0 15,-14 25-15,14-25 0,-19 32 16,9-13-16,1 2 0,-1 1 16,0 1-16,1-1 0,0 0 15,-1 2-15,1-4 0,2-3 16,0-4-16,2-2 0,1-1 0,1-4 15,1-3-15,2-5 16,2-5-16,1-2 0,1-1 0,1-6 16,3-2-16,2 0 0,3-2 15,0 4-15,1 3 0,1 0 16,-1 1-16,0 4 0,1 2 16,-1 3-16,-1 5 0,3 1 15,1 2-15,0 1 0,-2 0 0,2-1 16,-1-1-16,-1-1 0,-3-1 15,-2 1-15</inkml:trace>
  <inkml:trace contextRef="#ctx0" brushRef="#br0" timeOffset="228001.9921">16923 16746 0,'0'0'0,"0"0"0,0 0 15,0 0-15,-13 22 0,13-22 0,-15 25 16,15-25-16,-15 31 0,6-11 16,-2 4-16,2-5 0,1-1 15,4 6-15,3 1 16,1-1-16,2-2 0,1-4 0,3-5 16,5-1-16,4-4 0,3-6 15,1-6-15,-3 0 0,-1 0 16,0-2-16,2-2 0,7-8 0,1-5 15,-1-2-15,-2-3 0,-3 1 16,-2 3-16,-3 2 0,-2 2 16,-2 4-16,-2 3 0,-3 2 15,0 2-15,-2 3 0,-1 2 0,-2 5 16,-1 5-16,0 2 16,0 4-16,-2 4 0,-2 4 15,1 2-15,1 1 0,-1 5 16,3 2-16,1-3 0,2 0 15,3-3-15,1-3 16,2-4-16,1-3 0,-2-2 0,-2-4 16,-1-1-16</inkml:trace>
  <inkml:trace contextRef="#ctx0" brushRef="#br0" timeOffset="228234.3376">17483 16756 0,'0'0'16,"0"0"-16,0 0 0,0 0 0,-8 25 16,8-25-16,-13 28 0,2-10 15,-2 4-15,-1 1 0,2 2 16,2 0-16,3 0 0,1 7 16,5-1-16,3-4 15,4-4-15,1-4 0,3-3 0,1-2 16,1-1-16,0-6 0,-3-3 15,0 0-15,-1-1 0,-3-1 16</inkml:trace>
  <inkml:trace contextRef="#ctx0" brushRef="#br0" timeOffset="228417.8204">17245 16891 0,'0'0'0,"0"0"0,0 0 0,0 0 15,29 0-15,-29 0 0,34-1 16,-34 1-16,41 1 0,-16 0 16,0-2-16,3 2 0,0 1 0,6 0 15,-2-1-15,-3 0 0,-4-2 16,-3 1-16,-3 0 0,-3 0 16</inkml:trace>
  <inkml:trace contextRef="#ctx0" brushRef="#br0" timeOffset="228817.8647">17808 16699 0,'0'0'16,"0"0"-16,0 0 0,0 0 0,0 0 16,0 0-16,0 0 0,-2 30 15,2-30-15,-6 31 0,1-10 16,-3 2-16,-1 2 0,-2 2 15,-1 3-15,-1 7 0,2-1 0,1-2 16,1-3 0,1-5-16,2-4 0,0-4 15,2-2-15,1-4 0,0-4 16,2-2-16,1-2 0,5-9 16,3-7-16,1-2 0,0-2 0,3-3 15,3-2-15,-2 2 0,0 2 16,6 0-16,2 4 15,-3 3-15,0 2 0,1 5 0,0 4 16,-3 1-16,-2 2 0,-3 3 16,-2 4-16,-2 1 0,-2 1 0,-1 3 15,-2 3-15,-2-2 16,0 0-16,-2 1 0,-2 2 16,0-3-16,1-4 0,-1-1 0,2-3 15,0-2-15</inkml:trace>
  <inkml:trace contextRef="#ctx0" brushRef="#br0" timeOffset="228959.4444">18292 17256 0,'0'0'15,"0"0"-15,0 0 0,0 0 0,0 0 16,-20 16-16,20-16 0,0 0 15</inkml:trace>
  <inkml:trace contextRef="#ctx0" brushRef="#br0" timeOffset="234718.0983">2555 15381 0,'0'0'15,"0"0"-15,0 0 0,0 0 16,0 0-16,0 0 0,-15-16 15,15 16-15,0 0 0,-14-15 0,14 15 16,-19-13-16,9 7 0,-1-1 16,0 0-16,-3-1 0,-2 1 15,0 0-15,-1 0 0,-2 3 16,3 3-16,-3 4 0,0 1 16,1 3-16,0 0 0,-3 6 15,3 2-15,3 1 0,2-1 0,6 2 16,4 1-16,1-3 0,4 0 15,4-3-15,7-1 16,2-4-16,3-2 0,9-3 16,1-4-16,-5-3 15,1-3-15,6-8 0,1-2 0,-6-1 0,0-1 16,-5-3-16,-1-5 16,-1-4-1,-2-4-15,0-3 0,-4 3 0,-2 0 0,-3 1 16,1 4-16,-1 0 0,-4 6 15,-2 2-15,1 7 0,0 5 16,-2 5-16,-2 5 0,-1 5 16,-4 4-16,2 7 0,-2 7 15,-1 2-15,1 0 0,0 6 16,-3 5-16,2 4 0,1-2 0,-3 4 16,1 2-16,4-4 15,1-3-15,7 3 0,0-5 16,2-5-16,-1-5 0,-1-7 0,0-3 15,1-4-15</inkml:trace>
  <inkml:trace contextRef="#ctx0" brushRef="#br0" timeOffset="235068.6708">2712 15399 0,'0'0'0,"0"0"16,0 0-16,0 0 0,0 0 0,32 10 15,-32-10-15,30 5 0,-13-3 0,-1-2 16,3-1-16,-3-1 16,3 1-16,-3-3 0,2 0 15,-1-3-15,-2 1 0,2-3 16,-2-2-16,-5-1 0,-1 1 16,-5-4-16,-4-3 0,-1 2 15,-5 1-15,-1 1 0,-2 2 0,-1 2 16,-2 2-16,-5 4 15,-1 4-15,-1 4 0,0 4 0,0 6 16,4 5-16,-2 5 0,4 0 16,4 2-16,4 1 0,2-2 15,3 0-15,8-2 0,8 1 16,0-4-16,3-3 0,12-2 16,4-5-16,-3-5 0,2-4 0,-8 0 15,-8-1-15,-1 1 16</inkml:trace>
  <inkml:trace contextRef="#ctx0" brushRef="#br0" timeOffset="235368.725">3313 15190 0,'0'0'0,"0"0"16,0 0-16,0 0 0,-3 23 0,3-23 16,-7 30-16,4-11 0,-1 1 15,2 2-15,-1 2 16,-1-1-16,4-2 0,0 5 0,2-3 15,1-2-15,1-2 0,4-5 16,1-4-16,1-2 0,2-1 16,-2-5-16,2-4 15,1-3-15,3 0 0,2-6 0,4-4 16,-2-3-16,1-3 0,5-8 16,-3-1-16,1 2 0,-2 2 15,-2 3-15,-1 2 0,-4 4 16,-2 3-16,-3 3 0,-1 3 15,-5 2-15,1 3 0,-2 1 16,0-1-16,-1 1 0</inkml:trace>
  <inkml:trace contextRef="#ctx0" brushRef="#br0" timeOffset="235551.3178">3799 15357 0,'0'0'0,"0"0"16,0 0-16,0 25 0,0-25 16,-8 24-16,8-24 0,-4 27 15,2-12-15,1 0 0,1 1 16,0-3-16,0-1 0,0-2 16,0-1-16,0-1 0</inkml:trace>
  <inkml:trace contextRef="#ctx0" brushRef="#br0" timeOffset="235719.54">3897 15038 0,'0'0'0,"0"0"16,0 0-16,0 0 0,0 0 16,0 0-16,0 0 0,10 31 15,-10-31-15,9 26 0,-9-26 16,13 28-16,-8-16 0,-1-2 15</inkml:trace>
  <inkml:trace contextRef="#ctx0" brushRef="#br0" timeOffset="235951.7787">4217 15251 0,'0'0'15,"0"0"-15,0 0 0,0 0 0,0 0 16,0 0-16,-32 4 15,32-4-15,-28 14 0,15-6 0,-2 1 16,-1 3-16,1 1 0,0 3 16,0 3-16,3-2 15,3-1-15,2 5 0,6-2 16,1-1-16,4-1 0,0-2 16,5-1-16,3-3 0,3-2 0,1-2 15,4-2-15,-5 0 0,-3-1 16,-1-1-16</inkml:trace>
  <inkml:trace contextRef="#ctx0" brushRef="#br0" timeOffset="236318.2507">4283 15412 0,'0'0'0,"0"0"0,0 0 15,0 0-15,22 6 0,-22-6 16,0 0-16,34 5 0,-34-5 0,36 0 15,-14-1-15,-4 1 16,2-2-16,1 0 0,1-1 16,0 0-16,1 0 0,2-2 15,-2-1-15,-3-1 0,-3 0 0,-2-1 16,-3-3 0,-2 0-16,-2-1 0,-2 0 0,-5-1 0,-2 0 15,-5 0-15,-5 1 16,-4 2-16,-4 2 0,2 2 0,-4 5 15,-4 4-15,1 4 0,1 2 16,-6 8-16,4 4 16,4 0-16,6 1 0,5 1 0,5 1 15,5 1-15,1-1 0,10 2 0,9 0 16,6 2-16,0-4 16,7-6-16,6-3 0,-8-4 15,-9-2-15,-4-3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1-05T01:34:26.110"/>
    </inkml:context>
    <inkml:brush xml:id="br0">
      <inkml:brushProperty name="width" value="0.05292" units="cm"/>
      <inkml:brushProperty name="height" value="0.05292" units="cm"/>
      <inkml:brushProperty name="color" value="#FF0000"/>
    </inkml:brush>
  </inkml:definitions>
  <inkml:trace contextRef="#ctx0" brushRef="#br0">2080 2513 0,'0'0'0,"0"0"0,0 0 16,0 0-16,0 0 0,0 0 16,22 8-16,-22-8 0,0 0 15,26-1-15,-26 1 0,26 3 0,-12-2 16,0-1-16,1-1 16,1 0-16,-2 0 0,5 0 0,2 1 15,1 0-15,0 2 0,11-2 16,3 0-16,-1 1 0,-3 2 15,12-2-15,1-2 0,-5 1 16,1 1-16,3-1 0,-1-3 16,0 1-16,-2 0 0,10 1 15,3 1-15,-5 0 0,-1 0 0,4 1 16,4 1-16,3-3 0,-5-1 16,2-1-16,0 2 0,0 1 15,-2-1-15,12 2 0,0 1 16,-5-2-16,-5-1 0,5-1 15,2 0-15,-3 0 0,3 1 16,26-3-16,-5 0 0,-10-1 16,-8 2-16,3 1 0,1 0 15,-4 1-15,-5 1 0,5 0 16,4 0-16,-7-1 0,-1 0 16,1-3-16,4 0 0,-3 2 15,-2 1-15,2-1 0,2-1 16,-3 0-16,-5 0 0,7 1 0,2 0 15,-5 2-15,-1 3 0,2-6 16,1 0-16,-5 2 0,-2 1 16,3 0-16,5-2 0,-6 0 15,-6-3-15,3 4 0,2 2 16,-4 0-16,-1 3 0,2-3 0,3-2 16,-5-2-16,-4 1 0,5 3 15,3 4-15,-6-4 0,-3 0 16,5-1-16,2-1 0,-4 0 15,-3 1-15,3 0 0,3 2 16,-7-1-16,-6-1 0,6 0 16,5-2-16,-2 3 0,-2 1 0,2-2 15,-3 0-15,-5 1 0,-2 1 16,5 0-16,5 0 0,-6 1 16,-2 3-16,2-6 0,3-3 15,-6 3-15,-3 3 0,10-1 16,5-1-16,-10-1 0,-7 0 15,5 0-15,6-1 0,-5 0 16,-4 1-16,2 3 0,2 4 16,-20-7-16,3-2 0,10 1 15,4 0-15,-5 2 0,-3 0 16,5 1-16,4 0 0,-5 0 16,-4 2-16,4-3 0,1-1 15,-2-1-15,-2-2 0,-2 3 0,2 0 16,-5 0-16,-2 0 0,1 0 15,-1 0-15,-4 2 0,-4-2 16,-2 0-16,-2-2 0,-3 1 16,-1 1-16,-6 1 0,-1 2 15,-6 0-15,-2 0 0,3 0 0,1-1 16,0 0-16</inkml:trace>
  <inkml:trace contextRef="#ctx0" brushRef="#br0" timeOffset="4933.6065">9802 2249 0,'0'0'0,"0"0"0,0 0 16,0 0-16,0 0 0,0 0 16,0 0-16,14-18 0,-14 18 0,0 0 15,1-24-15,-1 24 16,-6-19-16,0 9 0,0 0 16,-2 0-16,0 1 0,-1-1 15,-1 1-15,-1-1 0,-1 0 0,-2 0 16,-3-2-16,0 2 0,-1 1 15,-5-1-15,0 3 0,0 3 16,0 4-16,-1 1 0,2 2 16,0 2-16,1 2 0,2 3 15,-1 4-15,1 1 0,0 3 0,-3 6 16,2 4-16,3 1 0,2 1 16,3 3-16,1 1 0,5-2 15,1-3-15,6-4 0,5-1 16,3-7-16,4-5 0,3-5 15,4-6-15,2-3 0,2-4 0,2-4 16,0-2-16,0-4 16,-2-4-16,5-5 0,0 0 0,-3-1 15,-3 2-15,-2-3 16,-2 0-16,-4 2 0,-2 2 0,-3 6 16,-1 4-16,-2 3 0,-3 2 15,-1 5-15,-1 2 0,-2 1 16,-1 3-16,-1 3 15,-1 5-15,-2 4 0,1 2 0,-1 4 16,-2 3-16,3 1 0,0 2 0,3-3 16,1-1-16,1-2 0,1-1 15,2-3-15,0-2 16,2-4-16,0-3 0,4-3 16,3-4-16,2-2 0,0-2 0,-3-4 15,2-2-15,-2-1 0,0-1 16,0 0-16,-2 2 0,-1 1 15</inkml:trace>
  <inkml:trace contextRef="#ctx0" brushRef="#br0" timeOffset="5299.9938">10039 2060 0,'0'0'0,"0"0"16,0 0-16,0 0 0,0 0 0,0 0 16,-7 24-16,7-24 0,-7 30 15,-1-10-15,-1 2 0,-1 1 16,0 1-16,1 2 0,2 0 15,-2 3-15,1-3 0,2-4 16,1-4-16,2-2 0,1-3 0,-1-4 16,2-5-16,1-4 0,0 0 15,-1-4-15,1-5 0,1-1 16,0-3-16,3-4 0,1-3 16,2-1-16,1-2 15,3 1-15,1-1 0,1 1 0,1 3 16,4-3-16,1 4 15,2 3-15,1 3 0,0 4 0,0 3 16,-1 1-16,-1 2 0,-2 6 16,0 5-16,-3 2 0,0 2 15,-4 5-15,-4 4 0,-1 0 16,-4 1-16,-2 0 0,-1 2 16,-1-3-16,0 0 0,-1 0 0,1-1 15,1-3-15,1 0 0,0-5 16,0-1-16,0-3 0</inkml:trace>
  <inkml:trace contextRef="#ctx0" brushRef="#br0" timeOffset="5750.1469">10821 2117 0,'0'0'15,"0"0"-15,0 0 0,0 0 0,0 0 16,0 0-16,0 0 0,-5-18 15,5 18-15,0 0 0,-23-12 16,23 12-16,-22-7 0,22 7 16,-29-2-16,11 5 0,-3 0 15,-1 5-15,-2 1 0,0 3 0,-1 3 16,-6 6-16,1 3 16,4 1-16,3 0 0,2 6 0,5-2 15,5-3-15,3-4 0,8-4 16,7-3-16,5-3 0,4-4 15,6-4-15,4-5 0,2-4 16,0-3-16,0-3 0,-1-3 16,-1-2-16,-2-1 0,3-5 15,-3-1-15,-4-1 0,-5 2 0,-4-1 16,-3 1-16,-3 5 0,-1 4 16,-2 1-16,0 3 0,-1 4 15,-1 5-15,-1 3 0,-1 4 16,0 3-16,-2 2 0,2 5 15,1 4-15,1 2 0,1 1 16,2 2-16,4 3 0,1-5 16,0-4-16,3 0 0,1-2 15,-2-2-15,-2-4 0,-1-2 0</inkml:trace>
  <inkml:trace contextRef="#ctx0" brushRef="#br0" timeOffset="6000.2843">11237 1830 0,'0'0'0,"0"0"0,0 0 15,-6 19-15,6-19 0,-9 29 0,1-6 16,-1 3-16,-1 2 0,-5 12 15,-3 4-15,3-1 0,2-3 16,-1 6-16,5-5 0,3-3 16,4-3-16,3-1 0,4-5 15,0-7-15,-2-5 0,-1-3 0</inkml:trace>
  <inkml:trace contextRef="#ctx0" brushRef="#br0" timeOffset="6433.295">11450 2094 0,'0'0'0,"0"0"15,0 0-15,0 0 0,-15 20 0,15-20 16,-18 31-16,8-12 0,-1 3 16,1 0-16,1 4 0,3-4 15,0 0-15,2 2 0,3-5 16,3-3-16,3-5 0,6-4 15,5-5-15,2-2 0,0-4 16,3-4-16,2-2 0,-1-3 16,-1-2-16,4-7 0,-2-3 15,-3 1-15,-3 1 0,-1 2 16,-3 5-16,-3 2 0,-2 3 0,-3 4 16,-2 2-16,0 5 0,-2 3 15,-2 10-15,-3 5 0,1 0 16,-1 3-16,-3 10 0,-1 7 15,2-2-15,-1 2 0,0 6 16,2-2-16,-2-5 0,0-5 0,-2-4 16,-1-2-16,1-6 0,0-3 15,-4-5-15,-4-5 0,-1 1 16,-3-2-16,-6-5 0,-3-1 16,7-3-16,1-2 0,-4-6 15,-1-4-15,8-3 0,3-1 16,4 4-16,2 3 0,2 3 15</inkml:trace>
  <inkml:trace contextRef="#ctx0" brushRef="#br0" timeOffset="6783.3681">12195 2010 0,'0'0'0,"0"0"0,0 0 0,-22 0 16,22 0-16,-28 5 0,7 1 16,0 1-16,0 2 0,-9 3 15,-1 2-15,4-2 0,1 1 0,5 1 16,4 1-16,3 0 0,5 1 16,3 2-16,6-2 0,3-3 15,3-1-15,4 0 0,3 1 16,0 0-16,0-2 0,1 2 15,-3-1-15,-2-1 0,-3-1 16,-5-1-16,-2 0 0,-3-2 16,-3 1-16,-6 0 0,-6-1 15,0 0-15,0-1 0,-1 1 0,1 0 16,1-3-16,3 2 0,2-4 16,4-3-16,3 0 0,2 1 0,0-2 15</inkml:trace>
  <inkml:trace contextRef="#ctx0" brushRef="#br0" timeOffset="6983.8307">12353 2168 0,'0'0'16,"0"0"-16,0 0 0,0 0 0,0 0 16,-12 31-16,12-31 15,-18 37-15,7-16 0,-1 3 0,-1 0 16,2-2-16,1 0 0,0 1 15,2-4-15,3-2 0,1-2 16,7-7-16,2-3 0,2-4 16,1-2-16,-3 0 0,1 0 0,-2-1 15</inkml:trace>
  <inkml:trace contextRef="#ctx0" brushRef="#br0" timeOffset="7133.2642">12434 1931 0,'0'0'0,"0"0"0,0 0 16,0 0-16,26 14 0,-26-14 0,26 18 15,-10-6-15,0 1 0,-1-2 16,-3-1-16,-1-2 0</inkml:trace>
  <inkml:trace contextRef="#ctx0" brushRef="#br0" timeOffset="7416.9998">13011 2045 0,'0'0'0,"0"0"16,0 0-16,0 0 0,0 0 0,-14-14 16,14 14-16,-27-3 0,27 3 15,-40 4-15,13-1 0,1 1 16,-2 2-16,-6 4 0,1 2 16,3 1-16,4-2 0,3 2 0,2 3 15,4-1-15,5 1 0,4 2 16,7-1-16,4-1 0,5 1 15,8 1-15,4-1 0,1 0 16,1-1-16,-1-1 0,-1-2 16,-3-2-16,-4-3 0,-2 2 0,-3-1 15,-5-1-15,-2-1 0,-5-1 16,-5 2-16,-1-2 0,-2-2 16,-4 0-16,-2-1 0,-1 0 15,1 0-15,1-1 0,2-1 16,4 1-16</inkml:trace>
  <inkml:trace contextRef="#ctx0" brushRef="#br0" timeOffset="7650.3475">13065 2265 0,'0'0'0,"0"0"16,0 0-16,32 1 0,-17-2 0,3 0 15,5 0-15,6 1 16,0 0-16,1-1 0,-1-1 16,-1 1-16,-3-2 0,3 2 15,-3 1-15,-5 0 0,-5-1 0,-5 0 16,-4-1-16,-3 0 0,-3 2 16,2-2-16,-2 2 0,1-2 15</inkml:trace>
  <inkml:trace contextRef="#ctx0" brushRef="#br0" timeOffset="7883.87">13491 2122 0,'0'0'15,"0"0"-15,0 0 0,20 2 0,-20-2 16,19 6-16,-8-1 0,-1 2 16,-1 1-16,1 1 0,0 2 15,-1-1-15,-1 0 0,-2 1 16,1 0-16,-3 1 0,-2-1 0,-3 3 15,-3 0-15,-3-3 16,-1 0-16,-7 2 0,-5 1 16,2-3-16,-1-1 0,2 0 15,2 0-15,2-3 0,2-3 0,2 1 16,1-2-16,1 1 0</inkml:trace>
  <inkml:trace contextRef="#ctx0" brushRef="#br0" timeOffset="8433.2884">14473 2231 0,'0'0'0,"0"0"0,0 0 0,0 0 16,0 0-16,10-22 0,-10 22 16,0 0-16,-7-22 0,7 22 15,-12-16-15,12 16 0,-17-13 0,2 7 16,-3 2-16,-2 1 0,-1 3 16,-4 1-16,-1 4 15,-8 3-15,1 2 0,1 3 0,0 3 16,-3 5-16,4 2 0,5 2 15,5 3-15,6-2 0,4-3 0,8 1 16,5 0-16,4-3 16,4 0-16,12-4 0,8-5 15,-3-7-15,0-3 0,12-5 16,3-2-16,-6-5 0,-3-3 0,-2-2 16,-2-2-16,-3-1 0,-1-1 15,2-5-15,-3-1 0,-8 7 16,-4 0-16,-3 4 0,-4-1 15,0 5-15,-1 2 0,-4 2 16,-2 2-16,-2 4 0,-1 3 0,-2 2 16,0 4-16,-1 1 0,1 2 15,0 4-15,0 4 0,1-2 16,3 0-16,3 0 0,4 2 16,3-3-16,2-1 0,4-2 15,5-3-15,1-4 0,1-2 0,-3-1 16,-4-1-16,-2 0 0</inkml:trace>
  <inkml:trace contextRef="#ctx0" brushRef="#br0" timeOffset="8799.7554">14872 2215 0,'0'0'0,"0"0"0,0 0 15,0 0-15,-12 20 0,12-20 16,-12 24-16,5-9 0,1 0 0,-1 2 15,0 1-15,1 0 16,0 0-16,1 1 0,0-1 16,2-4-16,1-2 0,1-4 0,1-3 15,2-3-15,1-3 0,3-2 16,0-4-16,1 0 0,0 0 16,3-8-16,0-5 0,-1-1 15,1 1-15,1-2 0,1 0 16,1 3-16,-2 2 0,3-1 15,1 5-15,-4 4 0,0 2 0,2 4 16,0 3-16,-1 0 16,0 0-16,-2 6 0,0 2 15,-2 5-15,-3 1 0,0 5 0,-2 3 16,-1 1-16,-1-1 0,1 7 16,1-1-16,-1-1 0,0-4 15,2-1-15,2-3 0,-2-3 16,0-4-16,-1-1 0</inkml:trace>
  <inkml:trace contextRef="#ctx0" brushRef="#br0" timeOffset="9235.7603">15678 2287 0,'0'0'0,"0"0"15,0 0-15,0 0 0,0 0 16,-10-18-16,10 18 0,-21-12 15,21 12-15,-28-10 0,10 6 16,-1 0-16,-1 1 0,-4 2 16,-2 2-16,-9 1 0,1 2 15,-1 6-15,0 4 0,1 1 0,0 2 16,-2 5-16,4 1 16,7 0-16,6-1 0,7-2 0,6 0 15,9-3-15,5-3 0,9-2 16,7-2-16,4-5 0,3-3 15,8-5-15,3-6 0,-4-2 16,-4-1-16,-2-1 0,-2 0 16,-5-2-16,-2 0 0,-2-3 15,-1-2-15,-6 1 0,-2 2 0,-4 1 16,-2 4-16,-3 2 0,-1 5 16,-1 2-16,-1 3 0,-2 1 15,-2 4-15,-2 3 0,1 3 16,0 1-16,3 2 0,0 3 15,1 1-15,2 1 0,3-1 0,4 0 16,3-1-16,2-1 16,1-3-16,5-3 0,3-3 15,-4-2-15,-4-2 0,-3 1 0</inkml:trace>
  <inkml:trace contextRef="#ctx0" brushRef="#br0" timeOffset="9501.2507">16106 1987 0,'0'0'16,"0"0"-16,0 0 0,0 0 0,0 0 16,-6 28-16,6-28 0,-13 37 15,5-13-15,-3 3 0,-2 2 16,-1 1-16,-1-1 0,-1 8 15,2 0-15,1 3 0,5-6 16,4-1-16,4-3 0,4-4 16,1-6-16,4-3 0,3-4 15,2-2-15,2-4 0,-3 0 0,-2-3 16,-2 1-16</inkml:trace>
  <inkml:trace contextRef="#ctx0" brushRef="#br0" timeOffset="9967.3398">16467 2246 0,'0'0'0,"0"0"15,0 0-15,0 0 0,0 0 0,-21 21 16,21-21-16,-22 33 0,10-16 16,-1 1-16,0 2 15,1 1-15,2-1 0,0 2 0,3-2 16,5-3-16,3-4 0,6-1 15,5-3-15,3-1 0,3-2 0,3-7 16,1-6-16,0 0 0,1 0 16,6-7-16,0-1 15,-4-3-15,-2-2 0,-3-3 0,-1-2 16,-4 0-16,-2 0 0,0 1 16,-3 3-16,-3 8 0,-1 3 15,-4 3-15,-1 0 0,-1 3 16,0 4-16,-3 1 0,-1 5 15,1 3-15,0 4 0,-4 6 16,-1 7-16,-1 4 0,0 3 0,-2 10 16,1 3-16,4-6 0,4-2 15,2 0-15,2-7 0,-1-3 16,0-1-16,-3-4 0,-1-1 16,-5-4-16,-2-1 0,-4-3 15,-5-3-15,3-3 0,-3-2 16,-5-1-16,-5-2 0,2-1 15,4-2-15,0-5 0,4-3 16,7 4-16,2-1 0,3 2 16</inkml:trace>
  <inkml:trace contextRef="#ctx0" brushRef="#br0" timeOffset="10416.883">17377 2214 0,'0'0'0,"0"0"0,0 0 16,0 0-16,0 0 0,0 0 15,-21-9-15,21 9 0,-20-11 0,5 6 16,-5 2-16,1 1 16,2 0-16,-4 2 0,-4 3 15,2-1-15,0 1 0,-5 4 0,4 3 16,2 1-16,2 2 0,5 3 16,5 2-16,2-1 0,3-1 15,5 5-15,5 1 16,1-1-16,0-1 0,6 1 0,5 0 15,-2-4-15,-1-4 0,-2 1 16,-2 2-16,-3-4 0,-1-2 0,-3-1 16,-1-3-16,-2-1 0,-1 1 15,-4-1-15,-4 1 0,-1-4 16,-1-2-16,-2-2 0,-1 0 16,0-1-16,3 2 15,1-1-15,3 1 0,0 0 0</inkml:trace>
  <inkml:trace contextRef="#ctx0" brushRef="#br0" timeOffset="10850.438">17382 2476 0,'0'0'0,"0"0"16,0 0-16,0 0 0,25 2 0,-25-2 15,0 0-15,28 4 16,-18-2-16,2-2 0,3-2 16,0 1-16,2-2 0,0 1 0,2-1 15,0-3-15,0 2 0,5-3 16,0-2-16,-1 1 0,-1 1 16,-1-2-16,-1-2 0,-2 1 15,-3 2-15,-2-3 0,-2-1 16,-2 1-16,-2 0 0,-4 0 15,-3 0-15,-3 0 0,-3 2 0,-5 4 16,-4-1-16,-1 3 0,0-1 16,-4 7-16,-3 1 15,-1 4-15,-1 2 0,-2 4 0,2 4 16,2-1-16,5 1 0,2 1 16,5 2-16,4-2 0,2 0 15,5-2-15,5 0 0,4-1 16,7 1-16,5-2 0,5-1 15,2-3-15,2-1 0,3-3 16,3-1-16,-2-1 0,-7-1 0,-6-1 16</inkml:trace>
  <inkml:trace contextRef="#ctx0" brushRef="#br0" timeOffset="11168.3492">18461 2287 0,'0'0'16,"0"0"-16,0 0 0,0 0 16,0 0-16,-25-9 0,25 9 15,-33 0-15,15 0 0,-6 0 0,-3 2 16,0-1-16,2 1 0,-9 3 16,0 1-16,3 1 0,3 1 15,6 0-15,4 3 0,4 0 16,5 0-16,8 1 0,7 2 15,3 0-15,3 3 0,7 3 16,3 0-16,-3-2 0,1-3 16,-3-2-16,-2-1 0,-3 0 0,-2-2 15,-6 1-15,-5 1 16,-6-1-16,-4-2 0,-6-1 0,-2-1 16,-5-1-16,-1-1 0,-5 1 15,-4 2-15,6-1 0,6-3 0,5 1 16</inkml:trace>
  <inkml:trace contextRef="#ctx0" brushRef="#br0" timeOffset="11467.3383">17248 2853 0,'0'0'0,"0"0"0,0 0 16,34 0-16,-16 0 0,6 0 0,6 0 15,11 2-15,0 0 0,16-2 16,1-2-16,-3-1 0,-3 1 16,12-3-16,-1 0 0,-5 3 15,-5 3-15,6-2 0,-4 0 16,-8-2-16,-5 0 0,-4 2 15,-4 1-15,-6 1 0,-3 0 16,-7-1-16,-3 1 0,-5 0 0</inkml:trace>
  <inkml:trace contextRef="#ctx0" brushRef="#br0" timeOffset="17302.3874">13120 3392 0,'0'0'0,"0"0"0,0 0 15,0 0-15,18 21 0,-18-21 0,21 13 16,-8-7-16,3-2 0,1-1 0,2 1 15,2-4-15,2-1 16,0-2-16,0 0 0,6-2 0,-1-2 16,-1-3-16,0-1 15,-3-1-15,-1-2 0,-5 1 16,-4-2-16,-3 0 0,-3-2 0,-5 0 16,-4 1-16,-6 2 0,-4 0 15,-9 3-15,-4 5 0,-4 4 0,-4 3 16,-5 5-16,-4 5 15,3 5-15,-1 4 0,-8 6 16,-1 2-16,8 0 0,5 2 0,5 5 16,6 2-16,9-3 0,6-4 15,11-3-15,11-5 0,5-7 16,7-4-16,8-5 0,6-2 16,0-4-16,3-3 0,7-3 15,2-3-15,-13 1 0,-10 3 16,-7 1-16</inkml:trace>
  <inkml:trace contextRef="#ctx0" brushRef="#br0" timeOffset="17866.9216">13665 3287 0,'0'0'0,"0"0"16,0 0-16,0 0 0,0 0 0,0 0 15,-14 27-15,14-27 16,-14 28-16,6-10 0,-2 3 15,-1 1-15,0 0 0,0 1 16,0-1-16,-2 3 0,4-2 0,1-3 16,2-3-16,3-4 0,2-1 15,2-4-15,2-1 0,3-6 16,2-2-16,0-7 0,2-4 16,1-3-16,1-3 0,3-2 15,0-2-15,3-3 0,2 0 16,5-4-16,0 2 0,-3 3 15,-2 2-15,0 4 0,0 4 16,-1 3-16,-3 4 0,0 4 0,-2 4 16,-3 3-16,-1 1 0,-3 4 15,-4 7-15,-3 2 0,-2 3 16,-3-1-16,-2 0 0,-1 1 16,0-3-16,1-1 0,1-1 15,0-3-15,1-1 0,-2-2 16,0-4-16,-1 0 0,1-3 15,3-2-15,0-2 0,2-5 0,1-2 16,3-4-16,3-2 16,2-3-16,5-2 0,2-1 0,3-1 15,1-1-15,1 1 0,6-1 16,2 3-16,-2 5 0,0 1 16,-3 5-16,-2 4 0,-2 3 15,-2 2-15,-2 4 0,-3 2 16,-2 3-16,-4 5 0,-1 2 15,-1 4-15,-2 1 0,-1 0 0,1 2 16,0-1-16,1-2 0,1-3 16,4-4-16,2-3 0,-2-2 15,-2-1-15,-1-3 0</inkml:trace>
  <inkml:trace contextRef="#ctx0" brushRef="#br0" timeOffset="18083.8341">14495 3243 0,'0'0'0,"0"0"0,0 0 0,0 0 16,-14 18-16,14-18 0,-15 29 15,7-9-15,-1 2 0,-2 8 16,-2 3-16,-2 3 0,1 0 16,-4 10-16,2-1 0,-1 5 15,3-6-15,2-7 0,2-3 16,1-5-16,1-6 0,2-6 15,-1-6-15,2-2 0,0-2 0,2-1 16</inkml:trace>
  <inkml:trace contextRef="#ctx0" brushRef="#br0" timeOffset="18350.5274">14438 3273 0,'0'0'0,"0"0"16,22-9-16,-7 5 0,3 0 0,2 1 15,1 1-15,7 2 0,1 1 16,-3 3-16,0 3 16,-4 1-16,-2 0 0,-4 4 0,-4 2 15,-3 1-15,-3 1 0,-4 5 16,-3 0-16,-5 0 0,-4-1 16,-6-2-16,-5 0 0,-3 0 15,-3 0-15,0-4 0,-2-2 16,3-4-16,1-1 0,5-4 15,4-3-15,5-6 0,3-5 0,7-5 16,7-4-16,-2 4 0,-1 3 16,1 2-16</inkml:trace>
  <inkml:trace contextRef="#ctx0" brushRef="#br0" timeOffset="18733.4589">15100 2992 0,'0'0'0,"0"0"16,0 0-16,0 0 0,-5 32 0,0-12 16,0 5-16,-3 4 0,-2 4 15,-6 12-15,-4 1 0,1-2 16,2-3-16,-3 4 0,3-5 16,3-6-16,2-3 0,0-3 15,2-7-15,4-5 0,2 0 16,2-7-16,-1-4 0,3-5 15,0 0-15,3-9 0,0 0 16,2-4-16,4-2 0,2-3 16,4-4-16,4-7 0,2 0 0,1 2 15,2 3-15,-1 2 0,1 1 16,0 5-16,2 2 0,-1 2 16,-3 3-16,-1 6 0,-1 2 15,-6 4-15,-2 2 0,-3 6 16,-2 3-16,-5 3 0,-2 4 0,-3 1 15,-2 2-15,0 2 0,-2-1 16,3 1-16,-1-2 0,2-3 16,1-5-16,-1-2 0</inkml:trace>
  <inkml:trace contextRef="#ctx0" brushRef="#br0" timeOffset="19150.8093">15743 3305 0,'0'0'0,"0"0"16,0 0-16,0 0 0,0 0 0,0 0 15,-16-17-15,16 17 0,-22-8 16,22 8-16,-35-2 0,17 3 16,-1 1-16,-3 4 0,-1 1 15,0 2-15,-1 2 0,-2 7 16,2 3-16,3 0 0,2 0 15,4-1-15,1 0 0,4 2 0,6-2 16,5-3-16,5-4 16,2-3-16,6-4 0,4-5 15,6-4-15,2-2 0,-3-2 0,0-1 16,0 1-16,-1-3 0,-1-2 16,-3-3-16,-2 0 0,-3-3 15,-2-2-15,-2 3 0,-2 0 16,-1 4-16,-2 1 0,0 2 15,-1 2-15,-1 3 0,0 3 0,-2 2 16,1 4-16,-1 3 0,-1 3 16,0 5-16,-1 4 0,-1 2 15,-2 2-15,3 0 0,1 0 16,2 3-16,2-1 0,5-4 16,4-1-16,-3-3 0,-1-4 15,-2-3-15</inkml:trace>
  <inkml:trace contextRef="#ctx0" brushRef="#br0" timeOffset="19650.2416">16252 3244 0,'0'0'0,"0"0"15,0 0-15,0 0 0,0 0 0,-27-5 16,27 5-16,-27 4 15,11-3-15,-2 4 0,0-1 16,0 3-16,1-1 0,1 2 16,0 2-16,-1 0 0,1-1 15,5 2-15,4 2 0,1-2 0,4 0 16,3 3-16,3-1 0,4 0 16,2 1-16,3-1 0,4 1 15,-2-2-15,0 0 0,-2-2 16,-2-1-16,-1 0 0,-3 0 15,-2 0-15,-4 0 0,-3 0 0,-4-2 16,-5 2-16,-4 0 16,-1 0-16,1-3 0,-3 0 0,-2 3 15,2-3-15,-1 0 0,3-4 16,2-1-16,4-2 0,4-2 16,0 0-16,2 1 0,0 1 15</inkml:trace>
  <inkml:trace contextRef="#ctx0" brushRef="#br0" timeOffset="19917.5626">16399 3373 0,'0'0'0,"0"0"15,0 0-15,-9 20 0,9-20 0,-10 22 16,3-7-16,-2 0 0,0 2 0,0 2 16,0-1-16,-1 2 0,2 0 15,1-4-15,3-3 0,0-2 16,3-2-16,3-2 0,3-5 16,-1-3-16,2-2 0,-1 0 15,0 1-15,-2 0 0</inkml:trace>
  <inkml:trace contextRef="#ctx0" brushRef="#br0" timeOffset="20067.281">16395 3157 0,'0'0'0,"0"0"16,0 0-16,0 0 0,0 0 15,22 9-15,-22-9 0,23 15 16,-23-15-16,26 17 0,-10-8 15,-2 0-15,-2-2 0,-1 0 16</inkml:trace>
  <inkml:trace contextRef="#ctx0" brushRef="#br0" timeOffset="20384.185">16881 3255 0,'0'0'0,"0"0"15,0 0-15,0 0 0,0 0 0,-34-5 16,34 5-16,-34 5 15,16-1-15,-1 0 0,-1 0 16,2 2-16,0 1 0,1 2 16,2 1-16,-3 4 0,4 2 0,5 1 15,6 1-15,2-1 16,3 0-16,6 1 0,4 1 16,0-1-16,1-3 0,3 1 0,-1-1 15,-2-4-15,-2-1 0,-3 0 16,-4-2-16,-4-1 0,-1-2 15,-4 1-15,-4 0 0,-2 0 16,0-3-16,-3 0 0,-3-3 16,-1 4-16,1-1 0,1 0 15,2-2-15,4-4 0,3-1 0,2 0 16,-1 0-16,2 1 0</inkml:trace>
  <inkml:trace contextRef="#ctx0" brushRef="#br0" timeOffset="20586.1022">16970 3421 0,'0'0'0,"0"0"16,0 0-16,28 5 0,-15-7 0,3 0 16,4 1-16,1 2 0,0 1 15,7-3-15,2-2 0,-4 2 16,-1-1-16,-3 1 0,-3 1 15,-2-1-15,-4-1 0,-2 1 16,-2-2-16,-3 1 0,0 0 0,-1 1 16</inkml:trace>
  <inkml:trace contextRef="#ctx0" brushRef="#br0" timeOffset="20816.7544">17248 3306 0,'0'0'0,"0"0"16,0 0-16,0 0 0,0 0 15,26 3-15,-26-3 0,25 4 16,-25-4-16,27 7 0,-11-3 0,-2 2 16,0 1-16,0 1 0,-2-2 15,-1 1-15,-1 0 0,-3 1 16,-1-1-16,-4 1 0,-1 1 16,-4 0-16,-5 0 0,-2-1 0,-2 0 15,-1 0-15,-3 2 16,-1 1-16,0 0 0,4-2 0,2-2 15,1-1-15</inkml:trace>
  <inkml:trace contextRef="#ctx0" brushRef="#br0" timeOffset="21644.5672">18384 3407 0,'0'0'0,"0"0"0,0 0 0,22 5 15,-22-5-15,21 2 0,-6 0 16,1-1-16,2-1 0,0 0 0,1-1 16,3 1-16,-3 0 15,0 0-15,-1-1 0,-2 1 0,0 0 16,-4 0-16,-2 1 16,-1 0-16,-3-1 0,0 2 0</inkml:trace>
  <inkml:trace contextRef="#ctx0" brushRef="#br0" timeOffset="22117.3115">19055 3480 0,'0'0'16,"0"0"-16,0 0 0,0 0 0,0 0 16,0 0-16,0 0 15,0 0-15,26 9 0,-26-9 16,0 0-16,32 3 0,-32-3 0,29-2 16,-12-3-16,-1 1 15,0-2-15,1-1 0,3-1 16,-1 0-16,-1-1 0,3-4 0,-1-1 15,-4 1-15,-3 1 0,-3 1 16,-2 0-16,-5 0 0,-3-1 0,-3 2 16,-5 1-16,-2 1 0,-1 2 15,-3 2-15,-3 2 16,-1 2-16,-1 2 0,-2 5 16,-1 1-16,0 3 0,1 2 0,0 3 15,0 4-15,1 2 0,4 0 16,6 0-16,6 2 0,3-2 15,3 1-15,6-3 0,5-4 16,6-3-16,4-1 0,7-4 16,4-5-16,2-1 0,3-2 0,-3 2 15,-7-2-15,-6 1 0</inkml:trace>
  <inkml:trace contextRef="#ctx0" brushRef="#br0" timeOffset="22451.8164">19918 3301 0,'0'0'0,"0"0"0,0 0 16,0 0-16,0 0 0,0 0 0,-30-11 15,30 11-15,-30-2 0,11 3 16,-2 1-16,-1-1 0,-1 2 16,1 1-16,0 0 0,2 1 15,2 1-15,-2 3 0,3 0 16,4 0-16,5-1 0,3 1 15,4 1-15,6 0 0,3 3 0,7-4 16,2 0-16,1-1 16,0 0-16,0 0 0,1 2 15,-4 0-15,-1-2 0,-5 1 16,-4-1-16,-5 2 0,-4-2 0,-5 1 16,-4-1-16,-5 2 0,-3 1 15,-3-3-15,-2-1 16,-7 1-16,0-2 0,2 0 0,3-2 15,3-1-15,7 0 0,2-1 16</inkml:trace>
  <inkml:trace contextRef="#ctx0" brushRef="#br0" timeOffset="23317.0152">13611 4114 0,'0'0'0,"0"0"0,0 0 15,0 0-15,0 0 0,0 0 0,-29-4 16,29 4-16,-32 10 0,11-2 15,-4 3-15,0 1 0,-1 0 0,-6 7 16,0 2-16,4 0 16,2 1-16,-2 5 0,2 0 15,6 0-15,6-2 0,10-1 16,7 2-16,3-6 0,1-3 0,8-4 16,3-2-16,5-4 15,4-2-15,2-2 0,3-3 0,1-1 16,0-3-16,-1 1 0,-8 1 15,-4 0-15</inkml:trace>
  <inkml:trace contextRef="#ctx0" brushRef="#br0" timeOffset="23634.9066">13923 4190 0,'0'0'0,"0"0"0,0 0 16,0 0-16,-8 26 0,8-26 15,-10 25-15,10-25 0,-16 33 16,7-15-16,0 3 0,1-3 16,1 1-16,1-2 0,1 0 15,-1 2-15,1-4 0,0-3 0,2-2 16,1-2-16,0-1 0,2-7 16,0 0-16,0 0 0,1-6 15,0-1-15,0-3 0,0 0 16,1 0-16,3-2 0,0-2 15,2 1-15,-1 0 0,4-2 16,1 2-16,0 1 0,0 0 0,1 2 16,2 1-16,0 2 0,1 0 15,1 3-15,-1 2 16,1 2-16,-1 2 0,-3 0 0,-1-1 16,-2 0-16</inkml:trace>
  <inkml:trace contextRef="#ctx0" brushRef="#br0" timeOffset="23850.5241">14250 4288 0,'0'0'0,"0"0"0,0 0 16,-7 20-16,7-20 0,-11 18 0,4-6 15,-1 0-15,1 1 16,1 0-16,3 0 15,1-1-15,0-3 0,5-2 0,1-2 16,2-4-16,-1-3 0,1-1 0,-2 1 16,0 0-16</inkml:trace>
  <inkml:trace contextRef="#ctx0" brushRef="#br0" timeOffset="24004.2653">14278 4006 0,'0'0'0,"0"0"16,0 0-16,0 0 0,0 0 0,22 21 16,-22-21-16,17 21 0,-17-21 15,16 26-15,-6-12 0,-1 0 16,-1-2-16,-2-3 0</inkml:trace>
  <inkml:trace contextRef="#ctx0" brushRef="#br0" timeOffset="24370.0279">14791 4116 0,'0'0'15,"0"0"-15,0 0 0,0 0 0,0 0 16,-18-10-16,18 10 0,-21-3 16,21 3-16,-33 2 0,14 0 15,0 3-15,1 0 0,-1 1 16,-1 1-16,2 0 0,2 2 0,-1 5 15,5 0-15,3 0 0,3-2 16,5 1-16,3 1 16,3-2-16,4-1 0,4 0 0,5 1 15,0-3-15,1 2 0,-2-2 16,-1-2-16,-3-1 0,-1 0 16,-3 0-16,-2 0 0,-2 0 15,-3 0-15,-4 1 0,-6 0 16,-3 0-16,-3 0 0,-2-2 15,-1 1-15,-2-2 0,-1 0 0,0 0 16,2 1-16,0-2 0,1-2 16,3-1-16,2-1 15,5-2-15,4 0 0,1-1 0,0 1 16,-1 0-16</inkml:trace>
  <inkml:trace contextRef="#ctx0" brushRef="#br0" timeOffset="24600.9202">15003 4175 0,'0'0'0,"0"0"0,0 0 15,0 0-15,-11 27 0,11-27 16,-15 26-16,6-11 0,1 2 16,1 0-16,-1 1 0,1-3 15,2 0-15,0-2 0,1-1 16,1-1-16,-1-1 0,2-4 15,1 0-15,1-4 0,0-2 0,3 0 16,1-4-16,-2 0 0,0 1 16,0 1-16</inkml:trace>
  <inkml:trace contextRef="#ctx0" brushRef="#br0" timeOffset="24730.9209">15070 3991 0,'0'0'0,"0"0"16,0 0-16,0 0 0,25 14 0,-25-14 16,24 15-16,-13-6 0,-1-2 15,-1-2-15</inkml:trace>
  <inkml:trace contextRef="#ctx0" brushRef="#br0" timeOffset="25083.8169">15570 4051 0,'0'0'16,"0"0"-16,0 0 0,0 0 0,0 0 16,-23-6-16,23 6 0,-32 1 15,14 0-15,1 1 0,-2 1 16,1 1-16,1 0 0,-1 2 16,1 1-16,2 0 0,2 2 15,-2 4-15,4 1 0,6 1 16,4 2-16,3-1 0,4 1 15,2 1-15,3-1 0,4-2 16,2-1-16,1-2 0,-2-1 0,0 0 16,-2-2-16,-1 0 0,-1-1 15,-4 0-15,0-1 0,-4 0 16,-1-1-16,-6 2 0,-2-1 16,-4-1-16,-2-3 0,0 1 15,-1 1-15,0-1 0,0 0 16,0-3-16,-1 0 0,4-2 15,1-1-15,3-3 0,3-1 16,0 1-16,1 1 0,0 0 0</inkml:trace>
  <inkml:trace contextRef="#ctx0" brushRef="#br0" timeOffset="25385.3126">15970 4248 0,'0'0'0,"0"0"16,0 0-16,0 0 0,0 0 15,31-2-15,-31 2 0,28 0 16,-28 0-16,32 0 0,-14-1 15,0 1-15,0-2 0,0 2 16,2 2-16,0-2 0,-1-2 0,4 1 16,-1 0-16,-3 0 0,-3 0 15,-1 0-15,-3-1 16,-2 2-16,-2-1 0,0 1 0,-2 0 16,-1 0-16</inkml:trace>
  <inkml:trace contextRef="#ctx0" brushRef="#br0" timeOffset="25633.5112">16356 4149 0,'0'0'15,"0"0"-15,0 0 0,0 0 16,0 0-16,22 14 0,-22-14 16,18 14-16,-18-14 0,17 14 0,-7-5 15,0-2-15,-1 2 0,-1 0 16,-3 4-16,-1-4 0,-3 1 0,-5 0 15,-3 1-15,-2-1 16,-1 1-16,-4-1 0,-3-1 16,-5 4-16,1-1 0,1-1 15,1 0-15,4-2 0,3-2 0,2-3 16,2 1-16,2-1 0</inkml:trace>
  <inkml:trace contextRef="#ctx0" brushRef="#br0" timeOffset="26100.8933">17381 4218 0,'0'0'0,"0"0"15,0 0-15,0 0 0,27 1 0,-27-1 16,0 0-16,33 1 0,-33-1 15,27 4-15,-9-3 0,0 1 16,0-1-16,2-2 0,0-2 16,-2 2-16,-3-1 0,-2 1 15</inkml:trace>
  <inkml:trace contextRef="#ctx0" brushRef="#br0" timeOffset="26600.634">18328 4249 0,'0'0'0,"0"0"0,0 0 0,0 0 16,0 0-16,0 0 0,27 0 16,-27 0-16,0 0 0,32 0 15,-32 0-15,25 0 0,-25 0 0,29-3 16,-12-1-16,0 0 0,0-1 16,-2-1-16,0-2 0,0 1 15,-2 0-15,-2-3 0,-1 2 16,-2-2-16,-2-1 0,-1 1 15,-3 0-15,-2 1 0,-2 2 16,-6-2-16,-3 2 0,-1 0 16,-1 2-16,-7 1 0,-2 3 15,-1 2-15,-1 1 0,1 5 0,-1 3 16,2 1-16,2 2 0,-1 5 16,2 1-16,5 1 0,2-1 15,6 0-15,5 2 0,4-3 16,2-2-16,9 0 0,7-2 15,4-1-15,1-2 0,9-4 16,7-6-16,0 0 0,1-1 0,-2 0 16,-9 0-16,-8 0 0</inkml:trace>
  <inkml:trace contextRef="#ctx0" brushRef="#br0" timeOffset="26934.3099">19275 4115 0,'0'0'0,"0"0"0,0 0 0,0 0 15,0 0-15,-4-18 0,4 18 16,0 0-16,-26-15 0,26 15 16,-34-6-16,15 5 0,-3 0 0,-2 1 15,-1 1-15,-5 1 16,4 2-16,2 1 0,2 2 0,3 2 16,2-1-16,6 3 0,4 0 15,3 1-15,4-1 0,8 1 16,6 2-16,3-3 0,3 0 0,1 0 15,1 0-15,3 3 16,-2-2-16,-3-1 0,-2 1 16,-5-4-16,-3 1 0,-7-1 15,-4 0-15,-5-1 0,-3-1 0,-2 0 16,-4 0-16,-2 0 0,-3-1 16,-6-2-16,0 0 0,2 0 15,2 0-15,1-1 0,2-2 16,3 2-16,3-2 0,3 0 15</inkml:trace>
  <inkml:trace contextRef="#ctx0" brushRef="#br0" timeOffset="37987.992">1941 4128 0,'0'0'0,"0"0"0,0 0 16,0 0-16,0 0 0,0 0 0,0 0 15,0 0-15,0 0 0,16-18 16,-16 18-16,0 0 0,0 0 16,1-24-16,-1 24 0,0 0 15,3-21-15,-1 13 0,-2-1 16,2-1-16,0 0 0,-2 1 15,1 2-15,1 0 0,1-3 0,0-1 16,0 0-16,0 0 16,0 2-16,2 1 0,0 2 15,1 0-15,1 3 0,2 1 0,0 4 16,1-1-16,0-1 0,0 3 16,0 6-16,1 0 0,-1 2 15,2-1-15,1 1 0,-1-2 16,2-1-16,5-2 0,3-3 15,-1-1-15,1-3 0,1-2 16,2-2-16,-3-1 0,-2 0 0,-3 0 16,-3 1-16,-2 2 15</inkml:trace>
  <inkml:trace contextRef="#ctx0" brushRef="#br0" timeOffset="39417.5029">3117 4059 0,'0'0'0,"0"0"0,0 0 15,0 0-15,0 0 0,-3-25 0,3 25 16,0 0-16,-10-25 0,10 25 16,-9-19-16,2 9 0,1 1 0,-4-1 15,1-2-15,-4 2 0,4 1 16,-4 1-16,0 1 15,-2 2-15,0 0 0,-2 4 16,-2 1-16,-5 5 0,1 1 0,-2 3 16,3 1-16,0 2 0,0 4 15,2 4-15,2 3 0,-1 1 16,3 0-16,3 5 0,1 1 16,8-4-16,1-2 0,7-4 15,5-3-15,1-4 0,2-2 0,6-6 16,8-4-16,-1-6 0,4-3 15,-1-5-15,7-2 0,-3-3 16,0-2-16,2-5 0,-1-1 16,-3 0-16,-4-4 0,-1 0 15,0-1-15,-7 0 0,-1 1 16,-4-2-16,-1 0 0,-3 4 16,-2 4-16,-4 0 0,0 0 15,-2 5-15,-1 3 0,-1 4 16,-1 4-16,-2 5 0,-3 3 0,-2 4 15,-1 4-15,-2 6 0,-1 4 16,1 6-16,-1 4 0,1 1 16,2 3-16,0 8 0,1 2 15,3-2-15,3-1 0,3-3 16,2-3-16,3-5 0,1-4 16,5-1-16,3-2 0,-2-5 0,-5-3 15,0-4-15</inkml:trace>
  <inkml:trace contextRef="#ctx0" brushRef="#br0" timeOffset="39867.7438">3579 3982 0,'0'0'0,"0"0"16,0 0-16,0 0 0,0 0 0,0 0 15,0 0-15,0 0 0,0 0 16,-26-18-16,26 18 0,-25-4 15,25 4-15,-29-3 16,14 3-16,-4 2 0,0 1 0,-1 3 16,-1 4-16,3 0 0,0 1 15,-1 7-15,1 2 0,2 0 16,3-1-16,2 1 0,3 0 16,5 0-16,3 0 0,3-5 15,2-3-15,6-4 0,5-1 0,3-6 16,1-2-16,4-4 0,2-1 15,5-8-15,-3-3 16,-3 2-16,-5 0 0,0-3 0,1-2 16,-6 0-16,-1 0 0,-6 3 15,2 2-15,-4 2 0,-2 3 0,-2 4 16,-1 1-16,-1 5 16,-4 2-16,1 4 0,1 4 15,-2 0-15,1 4 0,0 1 0,-1 4 16,4-1-16,0 1 0,1 0 15,3-2-15,5 4 0,3-1 16,3-4-16,2-5 0,-1-4 16,0-4-16,-4-1 0,-2 0 15,-1-1-15</inkml:trace>
  <inkml:trace contextRef="#ctx0" brushRef="#br0" timeOffset="40133.6049">4046 3696 0,'0'0'0,"0"0"15,0 0-15,0 0 0,-6 24 0,6-24 16,-13 23-16,3-5 0,-2 3 16,-1 5-16,1 3 15,-1 2-15,2 3 0,0 7 0,-2-4 16,3 3-16,4-7 0,3-4 15,4-4-15,2-5 0,4-3 16,5-5-16,4-4 0,2-2 0,1-6 16,-4-2-16,-1 0 15,1-2-15,-2 1 0,-1 0 0,-4 1 16,-2-1-16</inkml:trace>
  <inkml:trace contextRef="#ctx0" brushRef="#br0" timeOffset="40284.1708">3816 3972 0,'0'0'16,"0"0"-16,0 0 0,0 0 15,30-8-15,-30 8 0,36-4 16,-16 0-16,2 0 0,2 2 0,2 0 16,2-2-16,-3 1 0,4-1 15,-5 0-15,-3 2 0</inkml:trace>
  <inkml:trace contextRef="#ctx0" brushRef="#br0" timeOffset="40770.2962">4495 4040 0,'0'0'0,"0"0"0,0 0 15,0 0-15,0 0 0,8-20 16,-8 20-16,0 0 0,7-25 16,-6 15-16,-2 3 0,1-4 15,-2 0-15,-1 0 0,-2 0 16,0 1-16,-2 1 0,-1 0 0,-2 1 16,0 2-16,1 0 0,-5 4 15,-1 2-15,-3 2 0,0 3 16,-7 2-16,1 2 0,1 4 15,2 1-15,1 5 0,1 6 16,4-2-16,2 1 0,1 4 16,6-1-16,5-5 0,4-3 15,9-5-15,5-1 0,3-7 0,4-3 16,5-4-16,3-3 0,-1-4 16,-5-1-16,6-5 0,-2 0 15,-5 0-15,-5 3 0,-2-4 16,-2-3-16,-4 1 0,-2 1 15,-4 2-15,-2 2 0,-2 4 16,2 1-16,-4 3 0,0 1 16,0 3-16,0 0 0,-4 4 15,1 3-15,1 4 0,0 5 0,2 1 16,2 0-16,1 2 0,3 0 16,-3-3-16,0-3 0,-2 0 15</inkml:trace>
  <inkml:trace contextRef="#ctx0" brushRef="#br0" timeOffset="48235.1468">5363 3748 0,'0'0'0,"0"0"0,0 0 16,0 0-16,0 0 0,0 0 16,7 26-16,-7-26 0,0 0 0,-2 34 15,2-34-15,-1 35 0,-1-15 16,0 0-16,0 3 0,1-2 15,-3-2-15,-1 4 0,2-1 16,0-3-16,-1-1 0,1-3 16,0-1-16,1-4 0,0-2 0,2-5 15,0-3-15,4-2 0,-3-3 16,2-3-16,3-7 0,-1-1 16,2 0-16,7-9 15,5-3-15,0 2 0,-1 0 0,6-5 16,-1-1-16,-2 7 0,-2 2 15,2 2-15,-2 3 0,-5 8 16,0 2-16,-2 6 0,1 3 16,-3 5-16,0 2 0,-2 4 15,-2 4-15,-1 2 0,-2 3 0,-1 2 16,-5 1-16,1-1 0,1-1 16,-5-2-16,1 0 0,0-3 15,2-1-15,-3-4 0,3-3 16,0-1-16,-2-2 0,0-5 15,-1-2-15,3-3 0,1-2 0,2-4 16,2-3-16,1-4 16,3-1-16,1-3 0,4-2 15,1 0-15,-1 1 0,5-5 16,3 1-16,0 2 0,-4 4 0,4 4 16,2 5-16,-3 3 0,-2 2 15,-1 7-15,1 4 0,-4 3 16,1 2-16,-5 8 0,-3 5 15,-1-1-15,-2 0 0,-2 3 16,-2 2-16,1-1 0,-2-4 0,0 3 16,1-2-16,0-7 0,0-4 15,1-2-15</inkml:trace>
  <inkml:trace contextRef="#ctx0" brushRef="#br0" timeOffset="48717.2187">6313 3780 0,'0'0'0,"0"0"0,0 0 15,0 0-15,0 0 0,0 0 0,0 0 16,-5-21-16,5 21 0,0 0 16,-22-18-16,22 18 0,-22-10 15,9 7-15,1 0 0,-4 2 16,2 2-16,0 3 0,-4 1 15,1 2-15,2 2 0,-5 8 16,1 3-16,3 1 0,2 2 0,3 1 16,2 3-16,2-4 15,2-3-15,4 4 0,4-4 16,3-2-16,3-5 0,8-5 16,2-3-16,0-4 0,2-3 0,2-3 15,3-5-15,-3 0 0,-1-3 16,-3 0-16,-4-2 0,-2-1 15,0-1-15,-3-1 0,-3-1 16,0 3-16,-4 3 0,0 0 16,1-1-16,-2 4 0,-1 2 15,-1 5-15,0 3 0,-3 7 0,-1 0 16,0 5-16,-1 0 0,1 3 16,-1-1-16,1 2 0,2 2 15,2-1-15,1-1 0,2 0 16,0-3-16,1-1 0,3-1 15,-1-4-15,3-3 0,2 0 16,1-3-16,-2 0 0,-1 0 16,-2-1-16</inkml:trace>
  <inkml:trace contextRef="#ctx0" brushRef="#br0" timeOffset="48934.544">6518 3550 0,'0'0'0,"0"0"0,0 0 16,0 0-16,0 0 0,-4 25 16,4-25-16,-5 32 0,0-13 0,-1 7 15,-3 4-15,0 1 0,1 2 16,-4 9-16,2-3 16,2-2-16,0-3 0,2 2 15,1-3-15,2-5 0,0-5 0,6-9 16,2-5-16,2-3 0,-4-1 15,0 0-15</inkml:trace>
  <inkml:trace contextRef="#ctx0" brushRef="#br0" timeOffset="49200.624">6772 3657 0,'0'0'0,"0"0"15,0 0-15,0 0 0,0 0 16,-22 9-16,22-9 0,-29 14 15,29-14-15,-37 18 0,15-5 16,0-1-16,1 0 0,1 1 16,-1 0-16,-1 3 0,2-2 15,4 0-15,3-2 0,2-1 0,2 0 16,4 0-16,4-1 16,2 0-16,3 0 0,2-2 0,4 1 15,1-1-15,3 0 0,1-1 16,1 0-16,0-2 0,-2-2 15,-2 0-15,-2-1 0,-1 0 0</inkml:trace>
  <inkml:trace contextRef="#ctx0" brushRef="#br0" timeOffset="49551.1873">6669 3899 0,'0'0'0,"0"0"0,0 0 16,0 0-16,0 0 0,0 0 15,29 0-15,-29 0 0,26 3 16,-26-3-16,33-5 0,-18 2 16,2 1-16,2-2 0,-1 0 15,0-2-15,0 1 0,-3-2 16,-1 0-16,-1 1 0,-2-1 0,0-2 16,-3-2-16,-3 3 0,-2-1 15,-4 0-15,-2 1 0,-3 0 16,0-2-16,-7 2 15,-1 3-15,-1 0 0,1 2 0,0 5 16,-1 0-16,-2 4 0,1 2 0,-1 3 16,-1 4-16,3 2 15,3 3-15,2-1 0,3 1 16,3 2-16,3-1 0,9 2 16,6 0-16,4-4 0,0-5 0,8-2 15,8-5-15,1-1 0,-2-2 16,-1-1-16,-5-1 0,-9 0 15</inkml:trace>
  <inkml:trace contextRef="#ctx0" brushRef="#br0" timeOffset="49819.4183">7468 3704 0,'0'0'0,"0"0"0,0 0 15,0 0-15,0 0 0,0 0 16,0 0-16,-25-5 0,25 5 0,-28 10 16,12-1-16,-4 1 0,0 1 15,-1 3-15,-1 2 16,-5 6-16,4 0 0,3 2 0,5 1 16,2-2-16,4-1 0,6 4 15,6-4-15,5-3 0,6-1 0,5-4 16,5-3-16,2-3 15,4-1-15,-6-2 0,-5-1 16,-3 0-16</inkml:trace>
  <inkml:trace contextRef="#ctx0" brushRef="#br0" timeOffset="50184.1943">7727 3764 0,'0'0'0,"0"0"16,0 0-16,0 0 0,-22 11 0,22-11 15,-22 17-15,22-17 16,-28 31-16,14-13 0,-1 4 16,3 0-16,-2 0 0,3 6 15,5 0-15,2-4 0,3-4 0,6-3 16,3-1-16,6-6 0,3-3 16,4-6-16,5-4 15,2-3-15,0-1 0,-1-5 0,1-2 16,-5-1-16,-3-1 0,-5-2 15,-4-4-15,-3 2 0,-3 0 16,-5-1-16,-4 1 0,-2 2 16,-3 2-16,-3 3 0,-3 2 15,-1 3-15,-6 3 0,0 2 16,-4 1-16,4 2 0,3 1 0,1 5 16,1 2-16,3 2 0,1 0 15,4 1-15,5 1 0,-2-3 16,2 0-16,0-3 0</inkml:trace>
  <inkml:trace contextRef="#ctx0" brushRef="#br0" timeOffset="50735.4705">7999 3763 0,'0'0'0,"0"0"0,0 0 0,0 0 15,6 23-15,-6-23 0,-2 28 16,2-28-16,-7 35 0,2-14 15,-2 2-15,0-1 0,1 1 0,-1 2 16,-1-3-16,3-2 16,0-5-16,2-3 0,2-1 15,-1-5-15,2-3 0,3-5 16,3-3-16,0-2 0,3 0 0,2-6 16,5-4-16,-1-1 0,2-1 15,1-3-15,3-3 0,-2 2 16,1 3-16,2-1 0,-2 5 15,-5 3-15,-2 3 0,-2 3 16,-1 2-16,-1 4 0,0 3 0,-5 5 16,0 3-16,-1 1 0,-1 3 15,-1 3-15,-1 2 16,-1-2-16,-2 1 0,-3 1 0,0 0 16,0-2-16,2-1 0,-1-3 15,2-1-15,1-4 0,0-1 16,0-3-16,-1 0 0,1-3 15,0-3-15,1-3 0,1-4 16,3-2-16,-1-3 0,5-2 16,2-4-16,0-1 0,0-2 0,3 2 15,1 0-15,-1 2 16,-1 1-16,4 1 0,1 3 16,-1 5-16,0 3 0,-2 2 0,0 3 15,-3 4-15,-1 2 0,-3 5 16,-1 3-16,-2 2 0,-2 3 15,-1 2-15,-1 2 0,-1 3 16,-1 0-16,0 0 0,2-2 16,1-2-16,1-2 0,0-3 15,1-3-15,-1-4 0</inkml:trace>
  <inkml:trace contextRef="#ctx0" brushRef="#br0" timeOffset="50988.6721">8616 3769 0,'0'0'0,"0"0"0,0 0 15,0 0-15,-4 33 0,4-33 0,-6 40 16,2-15-16,-2 2 0,0 4 16,1 5-16,-2 6 0,2 0 15,-1 6-15,1-2 16,-1-4-16,2-6 0,0-6 0,2-6 15,0-3-15,0-2 0,-3-6 16,-1-6-16,-2-4 0,0-2 0,-2-8 16,-1-5-16,3 3 0,-1 0 15,2 2-15</inkml:trace>
  <inkml:trace contextRef="#ctx0" brushRef="#br0" timeOffset="51234.7031">8477 3793 0,'0'0'0,"0"0"0,17-5 15,-6-1-15,2-1 0,4 0 0,5 0 16,8 1-16,0 0 0,3 3 16,2 3-16,5 5 0,-4 1 0,-3 5 15,-2 2-15,-5 3 0,-6 0 16,-3 3-16,-5 2 16,-4-4-16,-4-2 0,-4 3 0,-3 1 15,-5-3-15,-3-2 0,-8 1 16,-5-1-16,0 0 0,-1-3 15,-3-1-15,-3-3 0,-1 0 16,5-1-16,5-6 0,4-4 16,4-4-16,3-4 0,3 5 15,3 1-15,0 0 0</inkml:trace>
  <inkml:trace contextRef="#ctx0" brushRef="#br0" timeOffset="51734.8326">9284 3830 0,'0'0'0,"0"0"0,0 0 16,0 0-16,0 0 0,0 0 0,-4-18 15,4 18-15,0 0 0,-18-16 16,18 16-16,-25-12 0,25 12 15,-30-12-15,12 8 0,0 0 16,1 2-16,-2 1 0,-1 2 16,1 3-16,2 0 0,-5 6 15,0 3-15,3 2 0,2 1 0,3 1 16,2 2-16,2 3 0,2 1 16,2 3-16,2-1 15,5-3-15,5-4 0,5-2 0,4-4 16,2-2-16,1-5 0,1-2 15,3-4-15,1-4 0,-1-3 16,-1-3-16,-2-1 0,-2 0 16,-2 0-16,-5-3 0,-1-5 15,-2 2-15,-2 0 0,-3 1 16,-1 0-16,-1 3 0,0 1 0,0 5 16,-1 2-16,0 1 0,0 3 15,0 4-15,-1 5 0,0 1 16,-1 1-16,2 3 0,1 3 15,1 0-15,2 2 0,1 1 16,3-1-16,0-1 0,3 1 0,6-3 16,4-4-16,-4-1 15,-3-2-15,-2 0 0</inkml:trace>
  <inkml:trace contextRef="#ctx0" brushRef="#br0" timeOffset="52117.7939">9475 3742 0,'0'0'0,"0"0"0,0 0 16,0 0-16,0 0 0,-5 26 0,5-26 15,-8 32-15,3-12 0,-2 3 16,2 2-16,-1-1 0,1-3 15,-1 5-15,2-2 0,0-4 16,1-2-16,1-3 0,0-3 16,0-4-16,0-2 0,2-3 15,0-3-15,0 0 0,0-4 0,0-2 16,0-5-16,2 1 16,-1-1-16,2-7 0,2-1 0,2-2 15,1 1-15,2 2 0,1 2 16,0 1-16,0 2 0,-1 2 15,1 1-15,0 3 0,-1 1 16,2 3-16,1 3 0,0 1 16,-1 0-16,2 3 0,-1 3 15,-2-1-15,-1-2 0,-1 1 0</inkml:trace>
  <inkml:trace contextRef="#ctx0" brushRef="#br0" timeOffset="52350.5958">9784 3834 0,'0'0'16,"0"0"-16,0 0 0,0 0 0,-10 24 15,10-24-15,-8 26 16,3-11-16,1 2 0,0 0 0,1 1 16,1-2-16,0-3 0,1 3 15,2 0-15,1-8 0,0-1 16,1-5-16,1-3 0,-1 0 15,0-2-15,0-3 0,-2-4 16,0 1-16,0-1 0,0-1 16,0 1-16,-1 3 0</inkml:trace>
  <inkml:trace contextRef="#ctx0" brushRef="#br0" timeOffset="52470.7197">9729 3627 0,'0'0'0,"0"0"0,0 0 0,0 0 16,0 0-16,0 0 0,0 0 15,18 19-15,-18-19 0,16 17 16,-16-17-16,22 22 0,-9-9 0,-4-4 16,0 0-16,-1-2 0</inkml:trace>
  <inkml:trace contextRef="#ctx0" brushRef="#br0" timeOffset="52800.4768">10221 3741 0,'0'0'0,"0"0"15,0 0-15,0 0 0,0 0 0,-19-18 16,19 18-16,-29-7 16,13 4-16,-4 3 0,-2 1 0,0 1 15,0 0-15,-6 4 16,2 2-16,4-1 0,3 0 0,4 5 16,1 3-16,5 0 0,1 0 15,5 1-15,4 0 0,3-2 16,4 1-16,3-2 0,2 1 15,0-2-15,0-1 0,2 2 16,-3-1-16,-3-2 0,-2 1 16,-1-3-16,-4-1 0,-1 1 15,-1 0-15,-4 0 0,-5 1 16,-3-3-16,-2 1 0,-3 0 0,1-1 16,0-2-16,2 0 0,1-1 15,0-1-15,2 0 0,3 0 16,0 0-16</inkml:trace>
  <inkml:trace contextRef="#ctx0" brushRef="#br0" timeOffset="53183.9324">10343 3825 0,'0'0'0,"0"0"16,0 0-16,0 0 0,0 0 15,0 0-15,-22 20 0,22-20 16,-16 18-16,16-18 0,-20 29 16,11-14-16,1 1 0,4 0 15,2 0-15,2-2 0,2-1 0,7 2 16,4-2-16,1-3 0,2-5 16,2-2-16,3-3 15,0-3-15,0-1 0,-1-1 0,-1-4 16,-4-2-16,-1 2 0,-2-6 15,-2 0-15,-4 0 0,-3 0 0,-5-1 16,-5-2-16,-3 1 0,-1 0 16,-4 3-16,-1-1 15,0 4-15,2 4 0,-4 0 0,-2 1 16,3 3-16,1 0 0,1 3 16,1 3-16,0 0 0,3 3 15,5 1-15,2 1 0,4-2 16,4 0-16,-2-1 0,0 0 15,0-1-15</inkml:trace>
  <inkml:trace contextRef="#ctx0" brushRef="#br0" timeOffset="53584.3019">10630 3766 0,'0'0'0,"0"0"15,0 0-15,0 0 0,0 0 16,0 0-16,-3 30 0,3-30 15,-9 25-15,9-25 0,-12 34 16,6-16-16,2-2 0,-1-1 16,2-1-16,0-1 0,-1-2 0,2-1 15,0 0-15,0-4 0,1-1 16,-2-3-16,1-3 16,2 1-16,-2-4 0,1-2 0,0-1 15,1-2-15,0-2 0,1-2 16,1-1-16,1-1 0,3 0 15,2-3-15,1-1 0,-1 4 16,1 2-16,2 3 0,1 0 16,0 3-16,1 1 0,-1 3 15,0 2-15,-1 2 0,-1 2 0,-1 5 16,-1 1-16,-1 4 16,-1 1-16,-1 2 0,-1 1 15,0-1-15,-3 0 0,0 0 0,-1 1 16,0-2-16,1-2 0,0 1 15,1-1-15,2-2 0,-1-2 0,0-1 16,1-1-16,-2-1 0</inkml:trace>
  <inkml:trace contextRef="#ctx0" brushRef="#br0" timeOffset="53953.2679">11209 3707 0,'0'0'0,"0"0"0,0 0 0,0 0 16,0 0-16,-18-15 0,18 15 16,-24-5-16,24 5 0,-32-2 15,14 5-15,2-2 0,-1 1 0,1 1 16,-2 1-16,1 1 0,3 2 16,0 4-16,3 0 0,3-1 15,4 1-15,5 3 16,4-1-16,3 0 0,2 1 0,4 0 15,4 3-15,1-2 0,-1-2 16,-1 1-16,-2-2 0,-2-1 16,-1-1-16,-1 2 0,-2 0 15,-3-4-15,-2-1 0,-3 1 16,-3-1-16,-4-1 0,-4-2 0,-5-2 16,-3 0-16,0-1 0,0 1 15,-3-1-15,-2 1 0,1-2 16,1-2-16,0-1 0,6-2 15,4 0-15,2 1 0,1 2 16</inkml:trace>
  <inkml:trace contextRef="#ctx0" brushRef="#br0" timeOffset="60200.578">9264 5167 0,'0'0'0,"0"0"16,0 0-16,0 0 0,0 0 0,-13-24 15,13 24-15,0 0 0,-22-19 0,12 12 16,-5 0-16,1-1 16,-1 2-16,-3 3 0,-1 0 15,-1 1-15,-1 2 0,-5 0 16,0 5-16,2 0 0,3 1 0,3 3 16,0 1-16,2 3 0,2 2 15,0 2-15,1 3 0,3 0 16,3 1-16,4 3 0,3-1 15,1 4-15,5-3 0,6-5 16,4-2-16,6-6 0,4-6 0,3-6 16,4-6-16,0-3 0,1-5 15,0-3-15,0-3 16,4-4-16,-1-1 0,-5-4 0,-3-1 16,-5-3-16,-3 1 0,1-7 15,-2 1-15,-4 1 0,-3 3 16,-2 1-16,-5 2 0,-2 7 15,-1 6-15,-3 3 0,0 4 16,-3 6-16,1 4 0,-1 5 16,-2 3-16,-3 4 0,-1 2 0,-3 7 15,-4 6-15,1 4 0,-2 3 16,0 12-16,-3 5 16,5-3-16,4 0 0,6-4 0,5-3 15,6 1-15,6-6 0,3-4 16,4-2-16,1-11 0,-1-8 15,-3-2-15,-5-2 0,-2-1 16</inkml:trace>
  <inkml:trace contextRef="#ctx0" brushRef="#br0" timeOffset="60518.0774">9795 5059 0,'0'0'0,"4"-5"0,-2 0 16,0 0-16,-1 2 0,-1-1 15,0 1-15,0 3 16,1-2-16,-4 7 0,-4 4 15,1 2-15,-2 3 0,-1 3 0,-1 2 16,-3 9-16,-1 1 0,0-1 16,2-1-16,2-1 0,2-1 15,0-1-15,2-3 0,2-6 16,2-4-16,1-6 0,1-2 16,0-3-16,2-6 0,-1 1 15,-1-4-15,0-2 0,1-3 0,0-3 16,0-2-16,1-1 0,2 0 15,-1 1-15,0 1 0,0 2 16,-1 2-16,1 4 0,2 2 16,1 3-16,3 0 0,2 4 15,1 2-15,4 1 0,0-1 0,2 6 16,0 3-16,-2-2 16,-3 0-16,-2-3 0</inkml:trace>
  <inkml:trace contextRef="#ctx0" brushRef="#br0" timeOffset="60955.1182">10384 5118 0,'0'0'16,"0"0"-16,0 0 0,0 0 0,0 0 15,-9-18-15,9 18 0,0 0 16,-27-12-16,27 12 0,-31-4 15,12 4-15,-1 4 0,-1 1 16,-2 3-16,0 2 0,0 3 0,-9 4 16,0 1-16,2 2 0,3 1 15,-1 5-15,6-2 16,6 0-16,5-2 0,8-2 0,6-2 16,6-4-16,5-4 0,6-5 15,7-5-15,2-3 0,-1-3 16,2-2-16,0-4 0,-2 1 15,0-1-15,2-6 0,-3-3 16,-4-1-16,-3 0 0,-3 4 16,-4 1-16,-3 3 0,-1 1 0,-4 4 15,-1 4-15,-2 4 0,0 2 16,-3 3-16,-2 2 0,-2 5 16,1 2-16,-2 0 0,1 2 15,0 2-15,2 1 0,2 4 16,1-1-16,2-2 0,3 0 15,5-4-15,5-3 0,-3-1 16,-2-4-16,-1 0 0</inkml:trace>
  <inkml:trace contextRef="#ctx0" brushRef="#br0" timeOffset="61384.3499">10748 5104 0,'0'0'0,"0"0"0,0 0 16,-11 20-16,11-20 0,-15 26 16,8-7-16,-2 1 0,-1 2 15,2 1-15,2-1 0,0 4 0,3-4 16,4-3-16,3-4 0,3-3 16,2-5-16,5-3 0,4-4 15,-1-5-15,1-1 0,0-4 16,-2-2-16,1 0 0,-1-2 15,4-6-15,0-2 0,-1 1 16,-1-1-16,-2 4 0,-2 1 16,-3 3-16,-3 0 0,-1 4 15,-2 4-15,-3 3 0,-2 3 0,-2 7 16,-3 4-16,-2 4 16,0 3-16,2 4 0,-1 6 15,3-3-15,2-1 0,5 2 0,5-4 16,2-4-16,1-2 0,7-8 15,4-3-15,3-5 0,1-5 16,-1-2-16,-2-4 16,-1-2-16,-2-1 0,-1-2 0,-2-2 15,0-7-15,-4-3 0,-4 0 16,-3-2-16,-2 6 0,0 6 0,-2 4 16</inkml:trace>
  <inkml:trace contextRef="#ctx0" brushRef="#br0" timeOffset="61951.6639">9171 5736 0,'0'0'0,"0"0"15,0 0-15,0 0 0,-14 25 0,14-25 16,-14 30-16,6-10 0,1 0 16,1 3-16,-1 4 0,-1 3 15,2-3-15,0-4 0,2-1 16,1-6-16,-1-3 0,1-4 15,0-5-15,2-1 0,1-3 0,-3-5 16,6-4-16,-2-2 16,1-1-16,1-5 0,2-2 15,0-1-15,1-1 0,1 0 16,2-1-16,1 4 0,1 1 0,4 1 16,3 3-16,-1 5 0,-1 3 15,2 2-15,1 1 0,-1 4 16,0 1-16,1 2 0,2 2 15,0 1-15,1 2 0,-5-2 16,-2 0-16,-3-3 0</inkml:trace>
  <inkml:trace contextRef="#ctx0" brushRef="#br0" timeOffset="62318.2306">9389 5931 0,'0'0'0,"0"0"15,0 0-15,0 0 0,0 0 0,27 13 16,-27-13-16,28 6 0,-28-6 16,36 2-16,-14-2 15,2-2-15,3 1 0,-1-3 0,2-2 16,5-3-16,-2 0 0,-1-1 16,-3 1-16,-3-4 0,-4-1 15,-1-3-15,-6-1 0,-6 7 16,-4 2-16,-7-1 0,-6 0 15,-1 1-15,-1 3 0,-6 3 16,-4 2-16,-5 2 0,0 2 0,-1 7 16,1 4-16,-1 2 0,2 1 15,3 4-15,2 2 16,3 0-16,4 0 0,5 8 0,7 0 16,5-5-16,5-5 0,10-3 15,10-4-15,4-3 0,4-4 16,8-6-16,7-4 0,-11-1 15,-9 3-15,-7-2 0</inkml:trace>
  <inkml:trace contextRef="#ctx0" brushRef="#br0" timeOffset="62703.3533">10241 5776 0,'0'0'0,"0"0"0,0 0 0,-21-4 16,21 4-16,-29 5 0,9 1 15,-2 2-15,-1 1 0,-8 7 16,-2 2-16,3 2 0,3 0 0,-4 6 16,3 0-16,6-3 0,5-2 15,6-2-15,5-2 16,4-2-16,2-3 0,8-4 0,6-4 16,6-2-16,3-3 0,3-4 15,4-4-15,-1-1 0,-2-1 0,0-4 16,-2-2-16,-3 1 15,-3 0-15,2-4 0,-2-1 16,-5 2-16,-3 1 0,-3 3 16,-3 3-16,-1 4 0,-2 1 0,0 2 15,0 3-15,-2 2 0,-1 3 16,-1 4-16,-1 3 16,0 1-16,3 4 0,2 0 0,1 2 15,1 2-15,2 1 0,5 3 16,4 1-16,1-5 0,0-2 15,-1-5-15,-4-2 0,-3-1 0</inkml:trace>
  <inkml:trace contextRef="#ctx0" brushRef="#br0" timeOffset="62951.362">10783 5739 0,'0'0'0,"0"0"0,0 0 0,0 0 15,-23-4-15,23 4 0,-28 7 16,28-7-16,-39 13 0,17-3 16,-1 3-16,-1 2 0,1 1 0,-4 5 15,0 1-15,4 1 0,2-1 16,3 6-16,9-1 0,5-6 16,6-2-16,8-2 0,6-2 15,3-5-15,3-3 0,6-3 16,4-2-16,1-4 0,1-2 0,0 1 15,-9-1-15,-5 2 0</inkml:trace>
  <inkml:trace contextRef="#ctx0" brushRef="#br0" timeOffset="63335.2038">11094 5589 0,'0'0'0,"0"0"0,0 0 0,0 0 15,0 0-15,-13 29 0,13-29 16,-16 39-16,9-16 0,-3 4 16,-2 2-16,-1 1 0,1-1 0,0 8 15,3 0-15,1 1 0,1-7 16,1-6-16,2-6 0,1-4 16,1-1-16,-1-4 0,1-4 15,0-3-15,0-3 0,2-3 16,3-6-16,1-2 0,1-2 15,1-4-15,3-1 0,1-2 16,2 1-16,4-1 0,2 1 16,7-1-16,-1 2 0,0 5 15,1 3-15,-3 2 0,-3 0 0,2 6 16,0 5-16,-3 5 0,-3 3 16,-3 4-16,-3 2 15,-4 2-15,-3 1 0,-3 4 0,-4 3 16,0-2-16,-1-2 0,2-2 15,2-2-15,1-3 0,0-3 0,-1-3 16</inkml:trace>
  <inkml:trace contextRef="#ctx0" brushRef="#br0" timeOffset="64085.2837">12279 5518 0,'0'0'0,"0"0"15,0 0-15,0 0 0,2-18 0,-2 18 16,0 0-16,-16-22 0,16 22 16,-21-14-16,5 9 0,0 2 15,-1 0-15,-4 3 0,-2 2 16,-5 2-16,0 0 0,-1 3 15,0 2-15,1 4 0,3 0 0,-3 7 16,3 4-16,4-2 16,3-1-16,6 3 0,3-1 15,5-2-15,3-3 0,7-3 16,8-4-16,1-2 0,4-4 0,5-6 16,6-6-16,-2-1 15,1-2-15,-1-4 0,-1-3 0,-4 1 16,-3-1-16,2-2 0,-1 1 15,-5 4-15,-5 0 0,-2 4 16,-3 2-16,-4 6 0,-2 2 0,-1 3 16,-3 5-16,-2 4 0,1 2 15,-2 4-15,-1 1 16,2 2-16,0 1 0,2 2 0,1-1 16,2-1-16,2-1 0,6-3 15,5-1-15,5-3 0,4-4 16,2-7-16,4-5 0,-1-3 15,0-1-15,-3 1 0,-6 0 16,-3 2-16</inkml:trace>
  <inkml:trace contextRef="#ctx0" brushRef="#br0" timeOffset="64417.662">12644 5453 0,'0'0'16,"0"0"-16,0 0 0,0 0 0,-10 34 15,10-34-15,-16 37 0,6-15 16,-1 3-16,0 3 16,0 3-16,-1 4 0,2-3 0,1-1 15,1-4-15,4-7 0,0-4 16,3-5-16,2-3 0,3-6 16,0-2-16,0-5 0,0-1 15,1-6-15,2-2 0,0-1 16,-1-3-16,2-3 0,1 0 0,-1 0 15,0 1-15,1-2 16,-2 4-16,-1 3 0,1 3 0,1 1 16,0 2-16,2 3 0,1 3 15,0 3-15,1 3 0,2 2 16,0-1-16,-1 2 0,-1 3 0,3-1 16,1-2-16,-1 1 0,-3-1 15,-2-2-15</inkml:trace>
  <inkml:trace contextRef="#ctx0" brushRef="#br0" timeOffset="64768.4205">13052 5507 0,'0'0'0,"0"0"0,0 0 16,0 0-16,-19 22 0,19-22 15,-16 28-15,7-10 0,0 2 16,0 2-16,2 0 0,-2 4 16,2-3-16,2-1 0,1-3 15,2-1-15,1-2 0,1-6 16,0-4-16,1-2 0,1-3 0,-2-1 16,2-5-16,0 1 0,-1 0 15,-1-5-15,0-2 0,1-5 16,1-1-16,1-1 0,2 2 15,-1 0-15,2 2 0,1 2 16,2 1-16,2 2 0,2 1 0,3 3 16,-1 2-16,1 1 15,0 2-15,4 3 0,2 2 0,-1-1 16,-1-3-16,-2 0 0,-4 0 16,-2 0-16</inkml:trace>
  <inkml:trace contextRef="#ctx0" brushRef="#br0" timeOffset="64951.0571">13367 5551 0,'0'0'0,"0"0"16,0 0-16,-13 21 0,13-21 0,-12 26 16,5-8-16,1 0 0,-1 1 15,3-1-15,0 0 0,1 2 16,2-3-16,3-4 0,4-4 15,0-4-15,2-4 0,-2-1 16,-1 0-16,-1 0 0</inkml:trace>
  <inkml:trace contextRef="#ctx0" brushRef="#br0" timeOffset="65112.3656">13368 5324 0,'0'0'0,"0"0"0,0 0 16,0 0-16,0 0 0,22 18 16,-22-18-16,17 17 0,-17-17 0,19 19 15,-12-12-15,0-1 0</inkml:trace>
  <inkml:trace contextRef="#ctx0" brushRef="#br0" timeOffset="65401.1323">13615 5473 0,'0'0'0,"0"0"16,0 0-16,-4 24 0,4-24 0,-9 32 16,3-9-16,-2 3 0,0 0 15,0 6-15,4-1 0,3-5 16,2-2-16,2-5 0,2-3 16,1-6-16,2-4 0,3-2 15,3-3-15,1-4 0,0-3 16,1-2-16,-2-4 0,-1-1 15,-1-3-15,3-6 0,-3-1 16,-1 0-16,-1 0 0,-3 0 16,0-1-16,-2 2 0,1 3 0,-3 3 15,0 2-15,-2 1 0,-1 1 16,-1 4-16,-2 2 0,1 4 16,0 3-16,2-1 0,-2 2 15,2-2-15</inkml:trace>
  <inkml:trace contextRef="#ctx0" brushRef="#br0" timeOffset="65751.5118">13893 5630 0,'0'0'0,"0"0"0,0 0 16,0 0-16,29 1 0,-16-1 16,3-1-16,0 0 0,2 0 0,0-3 15,1 1-15,0 0 0,0-1 16,5-3-16,-1-1 0,-3-1 15,-4-1-15,-1 0 0,-4-4 16,-2 1-16,-3-1 0,-2 1 16,-4 0-16,-3-1 0,-1 1 0,-3 1 15,0 0-15,-2 2 0,-2 2 16,-1 2-16,-2 4 0,0 4 16,-1 2-16,-3 5 0,-1 3 15,2 3-15,0 4 0,3 1 16,3 2-16,1 10 15,3 1-15,13 1 0,8-3 16,3-5-16,1-5 0,8-4 16,6-4-16,8 1 0,5-3 0,-1-9 15,2-4-15,-10 0 0,-8-1 16,-6 2-16</inkml:trace>
  <inkml:trace contextRef="#ctx0" brushRef="#br0" timeOffset="66218.37">14984 5568 0,'0'0'0,"0"0"0,0 0 0,0 0 16,0 0-16,7-19 0,-7 19 16,0 0-16,-7-24 0,7 24 15,-20-18-15,8 10 0,-1 1 16,-3 0-16,-3 0 0,-2 3 0,-1 0 15,-8 2-15,-2 2 16,2 5-16,-1 1 0,2 6 16,3 1-16,-1 3 0,1 0 0,-1 7 15,6-1-15,7 3 0,5-1 16,7-1-16,6 0 0,6-6 16,6-3-16,6-4 0,6-5 15,4-3-15,2-3 0,1-4 16,-1-3-16,3-3 0,-2-1 0,-5 0 15,-2-2-15,-5 1 0,-4-1 16,-4-2-16,-2 0 16,-3 3-16,-2 3 0,-3 3 0,-2 1 15,-2 3-15,-1 3 0,-2 2 16,-3 4-16,0 1 0,-2 0 16,3 3-16,0 2 0,2 2 15,0 3-15,2-1 0,1 0 16,4-1-16,2-2 0,4-2 15,3-2-15,1-2 0,2-3 0,0-2 16,3-5-16,-3 1 0,-4 1 16,-2 0-16</inkml:trace>
  <inkml:trace contextRef="#ctx0" brushRef="#br0" timeOffset="66453.6893">15433 5298 0,'0'0'0,"0"0"16,0 0-16,0 0 0,-15 27 0,15-27 16,-23 36-16,7-12 15,0 4-15,0 1 0,2 3 0,-1 5 16,2 0-16,4 0 0,4-3 16,5-5-16,3-4 0,6-7 15,6-6-15,-1-2 0,0-3 16,-1-2-16,0-2 0,-2-3 15,0-2-15,-3 0 0,-1-1 0,-1 1 16</inkml:trace>
  <inkml:trace contextRef="#ctx0" brushRef="#br0" timeOffset="66601.638">15190 5496 0,'0'0'0,"0"0"16,0 0-16,0 0 0,26-12 0,-26 12 15,38-6-15,-14 5 0,3 1 16,2 0-16,2-1 16,2 0-16,-4 1 0,-5-1 0</inkml:trace>
  <inkml:trace contextRef="#ctx0" brushRef="#br0" timeOffset="67185.2232">11514 5447 0,'0'0'16,"0"0"-16,0 0 0,0 0 0,0 0 15,0 0-15,28 0 16,-28 0-16,23 7 0,-23-7 0,24 10 16,-24-10-16,24 14 0,-10-6 15,0 1-15,-1 1 0,0 1 16,-1-2-16,-1-1 0,-2-1 0</inkml:trace>
  <inkml:trace contextRef="#ctx0" brushRef="#br0" timeOffset="67351.2675">11537 5943 0,'0'0'0,"0"0"16,0 0-16,0 0 0,30-17 0,-30 17 15,37-17-15,-13 7 0,0 0 16,2-3-16,3-1 16,3-2-16,-6 4 0,-4 1 0</inkml:trace>
  <inkml:trace contextRef="#ctx0" brushRef="#br0" timeOffset="68318.4712">16745 5510 0,'0'0'16,"0"0"-16,0 0 0,0 0 0,0-26 15,-1 18-15,-2-1 0,-2-1 16,0 0-16,-3 0 0,-2 0 16,-2 1-16,-2 0 0,-4 3 15,-3 2-15,-6 2 0,-1 1 16,-2 6-16,-2 4 0,2 1 15,1 0-15,-9 8 0,-1 5 16,3 1-16,4 3 0,0 4 16,6 0-16,6-3 0,6-2 0,5-4 15,6-2-15,5-4 0,5-3 16,8-5-16,8-1 0,-1-8 16,3-5-16,9-4 0,0-1 15,-3 0-15,-3-1 0,-1-3 16,-3-3-16,-1 5 0,-1 3 15,-4-4-15,-3-1 0,-3 1 16,-2 3-16,-3 2 0,-2 4 16,-2 1-16,-1 2 0,-2 2 15,-5 3-15,2 2 0,0 0 0,0 4 16,-2 3-16,1 1 0,-1 0 16,4 3-16,3 3 0,4-1 15,2-3-15,6 5 16,5-2-16,3-3 0,1-5 0,-4-2 15,-4-1-15,-2-2 0</inkml:trace>
  <inkml:trace contextRef="#ctx0" brushRef="#br0" timeOffset="68584.5771">17605 5428 0,'0'0'0,"0"0"16,0 0-16,0 0 0,0 0 0,0 0 16,-28-9-16,28 9 0,-28 1 15,28-1-15,-38 9 0,18-1 16,-3 1-16,3 2 0,0 2 16,-3 5-16,2 1 0,3 1 15,4 2-15,4-1 0,4 0 16,5 4-16,5-3 0,6-7 15,6-2-15,13-2 0,6-4 16,-7-2-16,-4 0 0,-6-1 16</inkml:trace>
  <inkml:trace contextRef="#ctx0" brushRef="#br0" timeOffset="68951.0635">17988 5453 0,'0'0'15,"0"0"-15,0 0 0,-16 14 0,16-14 16,-21 20-16,6-5 16,-1-1-16,2 3 0,2 2 15,1 2-15,0 6 0,3-3 0,5-2 16,4-3-16,7-4 0,4-3 16,8-6-16,5-5 0,3-2 15,0-2-15,6-6 0,0-2 16,-6-1-16,-2-2 0,2-1 15,-2-2-15,-8 0 0,-4-2 0,-11-1 16,-6 0-16,-3 4 16,-2 1-16,-5 2 0,-3 0 0,-3 4 15,-3 1-15,-2 2 0,-2 3 16,1 1-16,-1 4 0,-2 3 16,-1 1-16,5 2 0,4 2 15,5-2-15,4 1 0,7-2 16,5 2-16,9-1 0,7-1 15,-3 0-15,-3-1 0,-2-3 16</inkml:trace>
  <inkml:trace contextRef="#ctx0" brushRef="#br0" timeOffset="69301.3465">18414 5465 0,'0'0'0,"0"0"15,0 0-15,0 0 0,-10 28 0,10-28 16,-15 30-16,5-12 15,0 1-15,0 0 0,1 2 16,0 2-16,1-4 0,1-2 16,2-3-16,0-5 0,2 0 0,1-7 15,1-4-15,1-4 0,1-3 16,2-4-16,3-3 16,1-2-16,3-2 0,2-3 0,3-1 15,0 0-15,1 3 0,6-4 16,1 1-16,-1 5 0,0 4 15,1 2-15,0 3 0,-3 5 16,-2 2-16,-1 4 0,0 4 16,-4 2-16,-2 1 0,-3 3 15,-3 2-15,-1 4 0,-3 4 0,-2 0 16,-2 1-16,0 0 0,0-3 16,-1 1-16,1 2 0,1-2 15,1-1-15,2-2 0,1-4 16,0-2-16,1-1 0,-2-3 15</inkml:trace>
  <inkml:trace contextRef="#ctx0" brushRef="#br0" timeOffset="69569.1475">19261 5391 0,'0'0'0,"0"0"0,0 0 0,0 0 16,-3-21-16,3 21 0,0 0 15,-26-14-15,11 10 0,-5 4 16,-3 2-16,-2 4 0,-3 2 0,-7 6 16,-2 5-16,3 0 0,2 0 15,-3 8-15,4 2 16,7-2-16,5-1 0,7 3 0,9 0 16,7-6-16,6-5 0,8-5 15,5-2-15,4-5 0,3-5 16,2-4-16,2-4 0,-3-4 15,-1-3-15,-7 5 0,-4 0 16,-5 3-16</inkml:trace>
  <inkml:trace contextRef="#ctx0" brushRef="#br0" timeOffset="69785.1636">19451 5135 0,'0'0'0,"0"0"0,0 0 15,0 0-15,-8 26 0,8-26 16,-15 34-16,4-11 0,-2 3 0,0 5 16,-1 3-16,-3 8 0,4-1 15,1 5-15,3-5 16,4-4-16,1-4 0,7-1 0,4-3 16,1-10-16,1-5 0,-3-1 15,0-3-15,-2-2 0</inkml:trace>
  <inkml:trace contextRef="#ctx0" brushRef="#br0" timeOffset="70168.6277">19645 5362 0,'0'0'0,"0"0"0,0 0 15,0 0-15,-10 22 0,10-22 16,-12 27-16,4-9 0,-1 2 0,0 1 15,1 3-15,0-2 0,1-2 16,2 6-16,2-4 16,5-4-16,1-3 0,3-4 0,4-4 15,3-4-15,1-1 0,2-4 16,4-4-16,-2-1 0,-2-2 16,2-4-16,1-2 0,0-2 15,-1 0-15,4-5 0,-1-1 16,-2 1-16,-2 0 0,-4 3 15,-2 2-15,-2 4 0,-3 3 0,-1 3 16,-2 5-16,-3 2 0,0 0 16,-4 5-16,-3 5 0,0-1 15,0 1-15,-2 7 0,-1 4 16,1-1-16,1 0 0,5 6 16,4 1-16,6-4 0,3-2 15,-3-5-15,0-3 0,-1-1 0</inkml:trace>
  <inkml:trace contextRef="#ctx0" brushRef="#br0" timeOffset="70486.1613">20402 5346 0,'0'0'0,"0"0"16,0 0-16,0 0 0,0 0 0,-29-10 15,29 10-15,-37-1 0,15 2 16,-2 2-16,-3 1 0,3 2 15,1-1-15,-4 7 0,4 1 16,3-1-16,4-2 0,5 2 0,4 3 16,4 2-16,2-2 0,5 0 15,5 1-15,1-2 0,0 1 16,2 0-16,0 0 0,-3-4 16,0 0-16,-3 1 0,-1-3 15,-3-1-15,-1-1 0,-5 1 16,-4-1-16,-2 0 0,-2-1 15,-1 0-15,-2-1 0,0-2 16,-1 0-16,2-6 0,1-2 16,2 0-16,1 0 0,2 2 15</inkml:trace>
  <inkml:trace contextRef="#ctx0" brushRef="#br0" timeOffset="70684.8122">20521 5439 0,'0'0'16,"0"0"-16,0 0 0,0 0 16,-5 25-16,5-25 0,-14 29 15,7-13-15,-1 0 0,0 2 0,1 0 16,0 0-16,0-1 0,2 3 16,0-2-16,3-4 0,1-3 15,2-5-15,1-3 0,1-1 16,-3-2-16,2 4 0</inkml:trace>
  <inkml:trace contextRef="#ctx0" brushRef="#br0" timeOffset="70835.3791">20561 5170 0,'0'0'0,"0"0"0,0 0 16,22 5-16,-22-5 0,27 12 15,-10-3-15,0-1 0,-1-1 0,-2 1 16,0-2-16,-3-2 0</inkml:trace>
  <inkml:trace contextRef="#ctx0" brushRef="#br0" timeOffset="71151.0489">20760 5440 0,'0'0'0,"0"0"0,0 0 15,0 0-15,-14 21 0,14-21 16,-11 28-16,6-12 0,0-1 0,3 0 16,1 2-16,2-2 0,1-1 15,5-2-15,4-2 0,3-3 16,3-4-16,6-2 0,1-2 16,-1 0-16,-1-2 0,-2-2 15,-1-1-15,-4-3 0,-1-1 0,-6-2 16,-2-2-16,-5 0 15,-4-1-15,-4 0 0,-3-1 16,-2 1-16,-1 2 0,-8-3 16,-5 2-16,1 3 0,1 1 0,0 4 15,-1 2-15,4 3 0,3 1 16,3 4-16,5 1 0,6 0 16,4-1-16,0 0 0,0-2 15,0 1-15</inkml:trace>
  <inkml:trace contextRef="#ctx0" brushRef="#br0" timeOffset="71551.4496">21253 5414 0,'0'0'0,"0"0"0,0 0 16,0 0-16,-11 23 0,11-23 15,-15 27-15,5-10 0,-1 0 16,-1 1-16,-2 1 0,2-1 15,1-1-15,-1 1 0,2-3 16,1-2-16,3-2 0,0-3 16,3-3-16,2-3 0,1-2 0,4-4 15,2-2-15,-1 1 16,2-2-16,1-6 0,-1-3 0,2-2 16,0 0-16,2 0 0,1 1 15,1-1-15,1-1 0,2 3 16,2 2-16,1 2 0,-1 2 15,7 2-15,-1 3 0,-2 3 0,-2 2 16,0 3-16,-2 3 16,-2 3-16,-3 0 0,-3 2 15,-1 3-15,-4-1 0,0 1 0,-3 1 16,-3 2-16,-1-5 0,-1-1 0,-3 3 16,-3 2-16,1-4 15,0 2-15,2 1 0,-1 4 16,2-3-16,0-3 0,2-3 15</inkml:trace>
  <inkml:trace contextRef="#ctx0" brushRef="#br0" timeOffset="79118.7831">14992 6261 0,'0'0'0,"0"0"15,0 0-15,0 0 0,0 0 0,-1 25 16,1-25-16,-6 27 16,6-27-16,-9 40 0,4-12 15,0 0-15,-1 1 0,-1 8 0,-2 0 16,1-3-16,0-4 0,-2 7 16,-1-4-16,0-3 0,0-4 15,-2-3-15,0-3 0,0-5 16,1-2-16,-3-5 0,0-3 15,0-2-15,2-1 0,0-8 16,1-4-16,1-1 0,0-2 0,-1-14 16,1-7-16,2 8 0,2 2 15,2 6-15</inkml:trace>
  <inkml:trace contextRef="#ctx0" brushRef="#br0" timeOffset="79237.2111">14890 6011 0,'0'0'0,"0"0"15,0 0-15,0 0 0,0 0 0,23-1 16,-23 1-16,0 0 0,29 13 16,-17-7-16,1 3 15,-1-3-15,-1 1 0,-2-2 0</inkml:trace>
  <inkml:trace contextRef="#ctx0" brushRef="#br0" timeOffset="79651.3894">15292 6233 0,'0'0'0,"0"0"15,0 0-15,-10 26 0,10-26 0,-12 29 16,6-9-16,-1 1 0,0 2 16,2 5-16,0 0 0,2-3 15,2-4-15,3-2 0,3-3 16,1-6-16,3-4 0,4-4 15,6-2-15,0-3 0,1-1 0,2-5 16,2-4-16,5-3 0,-2-1 16,0-1-16,-2-3 15,-2-1-15,-1-3 0,3-4 0,-1 0 16,-5 3-16,-1 4 0,-5 4 16,-2 5-16,-3 2 0,-1 4 0,-5 3 15,-2 4-15,0 0 16,-6 6-16,-1 5 0,-3 6 15,-1 2-15,0 3 0,0 4 16,1 2-16,2 0 0,1 0 0,4-3 16,3 1-16,2-5 0,3-4 15,5-3-15,5-3 0,3-5 16,0-1-16,3-6 0,4-4 16,-5 1-16,-5 0 0,-2 2 15</inkml:trace>
  <inkml:trace contextRef="#ctx0" brushRef="#br0" timeOffset="80185.0793">16001 6224 0,'0'0'15,"0"0"-15,0 0 0,0 0 0,-11 20 16,11-20-16,-18 27 0,9-10 16,-1 1-16,0 3 0,0 2 15,1-1-15,0-1 0,-1 4 16,2-1-16,2-6 0,0-3 15,2-1-15,1-4 0,0-5 16,3-1-16,3-6 0,1-4 16,3-4-16,1-2 0,3-3 0,3-3 15,0-3-15,1-1 0,3-4 16,2 0-16,3-2 0,-1 6 16,-1 3-16,-1 4 0,-2 3 15,-3 4-15,0 5 0,0 3 16,-3 3-16,-1 3 0,-3 6 15,-2 5-15,0 2 0,-2 1 0,-3 2 16,-1 0-16,-1 0 16,0-2-16,-1 0 0,0-2 0,-2-2 15,1-4-15,0-2 0,-2-2 16,3-5-16,2-3 0,-2 2 16,2-2-16,-1-7 0,2-2 15,2-3-15,4-5 0,1 0 16,0-1-16,7-4 0,2-1 15,2 1-15,1 3 0,4-3 16,2 1-16,-2 5 0,-1 3 0,0 7 16,-1 2-16,-2 3 0,-2 2 15,-4 6-15,-2 7 0,-2 2 16,-2 2-16,-5 2 0,-2 4 16,-2 0-16,-1 0 0,1-1 15,2 1-15,-1-5 0,0-3 0,0-2 16,0-3-16,0-2 15</inkml:trace>
  <inkml:trace contextRef="#ctx0" brushRef="#br0" timeOffset="80602.0852">17143 6029 0,'0'0'0,"0"0"16,0 0-16,0 0 0,0 0 0,-20 28 15,5-11-15,-2 1 0,1 1 16,-5 9-16,-2 7 0,-6 9 16,2 2-16,-5 13 0,1 2 15,4-8-15,4-4 0,1 0 16,6-9-16,2-7 0,3-6 0,2-3 15,4-6-15,5-11 16,3-7-16,7-7 0,3-5 16,-4 3-16,-1 3 0,-1 1 0</inkml:trace>
  <inkml:trace contextRef="#ctx0" brushRef="#br0" timeOffset="80837.2468">17449 5983 0,'0'0'0,"0"0"0,0 0 0,-11 26 15,11-26-15,-15 33 0,4-8 16,0 3-16,1 1 0,-2 12 16,2 1-16,3-3 0,1-1 15,3 3-15,3-3 0,3-7 16,3-3-16,7-3 0,4-5 15,-1-7-15,0-1 0,1-5 16,-1-4-16,-2 0 0,-3-1 0,-2 1 16</inkml:trace>
  <inkml:trace contextRef="#ctx0" brushRef="#br0" timeOffset="81184.6237">17611 6371 0,'0'0'0,"0"0"15,0 0-15,0 0 0,0 0 0,26 10 16,-26-10-16,29 4 16,-29-4-16,35-1 0,-15 1 0,1-2 15,1 0-15,1-1 0,1-3 16,4-1-16,-3 0 0,-3-2 16,-1 0-16,-4-1 0,-3 0 15,-3 0-15,-3-2 0,-4 3 16,-2-1-16,-3 0 0,-3 2 15,-5 0-15,-3 2 0,-3 3 16,-4 4-16,0 1 0,1 2 0,-1 5 16,-3 4-16,1 1 0,2 3 15,-2 7-15,2 1 0,4 0 16,4 0-16,5-3 0,5 1 16,6-2-16,3-1 0,10-4 15,7-2-15,3-5 0,2-5 0,-3 1 16,-5-1-16,-4-2 15</inkml:trace>
  <inkml:trace contextRef="#ctx0" brushRef="#br0" timeOffset="81585.4899">18526 6366 0,'0'0'0,"0"0"0,0 0 16,0 0-16,0 0 0,3-25 16,-3 25-16,0 0 0,-12-23 15,12 23-15,-19-18 0,6 9 16,-2 1-16,-4 2 0,-2 1 15,-1 2-15,-1 2 0,-10 5 16,-4 3-16,3 4 0,2 0 0,-5 7 16,1 2-16,6 2 0,4-1 15,6 2-15,6-1 0,5-2 16,5-2-16,8-3 0,7-2 16,3-2-16,4-3 0,7-5 15,7-5-15,0-1 0,0-4 0,6-4 16,-1-4-16,-4 1 15,-4 1-15,-6-2 0,-3 0 16,-3 0-16,-3 1 0,-3-2 16,-3 1-16,-3 2 0,0 1 0,-2 2 15,-2 3-15,-1 5 0,0 2 16,-2 5-16,-2 3 0,1 2 16,0 3-16,1 1 0,-1 5 15,2 0-15,0-1 0,2 7 16,3 0-16,1-2 0,3-3 0,6-4 15,5-5-15,-4-2 0,-1-2 16,-5-1-16</inkml:trace>
  <inkml:trace contextRef="#ctx0" brushRef="#br0" timeOffset="81802.6534">18802 6316 0,'0'0'0,"0"0"15,0 0-15,0 0 0,-7 32 0,7-32 16,-11 40-16,3-14 0,-1 2 16,-3 12-16,-1 2 15,1 1-15,0-3 0,-1 7 0,5-4 16,1-6-16,3-7 0,-2 2 16,2-7-16,1-10 0,1-6 15,1-6-15,1-3 0,-3-5 16,1 0-16,1 1 0,-1-1 15,1 3-15</inkml:trace>
  <inkml:trace contextRef="#ctx0" brushRef="#br0" timeOffset="82051.6478">18804 6241 0,'0'0'0,"8"-3"0,7-1 16,-1 2-16,1-2 0,10 2 15,2 1-15,1 3 0,-2 3 0,4 5 16,-3 3-16,-4 3 15,-3 2-15,-4 0 0,-2 1 16,-4 0-16,-3-3 0,-5 1 16,-2 2-16,-3-1 0,-3 0 0,-7-4 15,-7 0-15,-1-2 0,0-2 16,-2-1-16,-1 0 0,1-2 16,1-1-16,3-3 0,4-3 15,2 0-15,4 0 0,0 0 16</inkml:trace>
  <inkml:trace contextRef="#ctx0" brushRef="#br0" timeOffset="82535.4533">19904 6359 0,'0'0'0,"0"0"0,0 0 16,0 0-16,0 0 0,4-19 0,-4 19 16,-4-18-16,4 18 0,-11-20 15,2 8-15,-2 1 0,-1 0 16,-3 3-16,-1 0 0,-3 2 16,-2 3-16,-6 2 0,-2 3 15,1 1-15,2 4 0,0 3 16,-1 5-16,4 1 0,2 3 15,0 5-15,3 2 0,7-3 16,5-4-16,8 0 0,7-1 0,3-6 16,3-3-16,9-5 0,4-2 15,2-4-15,0-1 0,2-2 16,1-4-16,1-1 0,-4-3 16,-6 0-16,-4 0 0,-5-1 15,-4 3-15,-3-2 0,-4 1 16,0 3-16,-2 3 0,-3 3 15,-3 0-15,0 4 0,0 2 0,-4 4 16,-1 5-16,4-1 0,1 0 16,3 2-16,2 3 15,3-1-15,0 1 0,6 4 0,3-1 16,5-4-16,2-3 0,6-5 16,5-4-16,-6-1 0,-5 1 0,-3-2 15</inkml:trace>
  <inkml:trace contextRef="#ctx0" brushRef="#br0" timeOffset="82768.6824">20483 6103 0,'0'0'0,"0"0"0,0 0 0,-21 18 15,21-18-15,-25 27 0,8-7 16,-3 3-16,-1 2 0,-4 11 15,0 4-15,4-3 0,4-3 16,2 2-16,8-3 0,2-8 0,4-3 16,10-5-16,6-3 15,3-6-15,2-4 0,0-1 0,0-3 16,-4-1-16,-1 1 0,-3-1 16,-4 0-16,0 1 0</inkml:trace>
  <inkml:trace contextRef="#ctx0" brushRef="#br0" timeOffset="82935.4599">20203 6294 0,'0'0'0,"0"0"0,0 0 0,0 0 16,0 0-16,33-9 0,-33 9 16,44-3-16,-19 2 0,5-1 15,3 1-15,0-2 0,0 0 0,3 0 16,-5 1-16,-4-1 15</inkml:trace>
  <inkml:trace contextRef="#ctx0" brushRef="#br0" timeOffset="83401.6045">21228 6420 0,'0'0'0,"0"0"16,0 0-16,0 0 0,20-14 0,-20 14 15,0 0-15,23-14 16,-23 14-16,14-15 0,-8 5 16,-3 1-16,-1-2 0,-2-1 0,-2-2 15,-1 1-15,-3 1 0,0 2 16,-2 1-16,-1-1 0,1 2 16,-3 1-16,-3 2 0,-1 2 15,-3 3-15,-5 2 0,0 5 16,-1 3-16,1 2 0,-1 5 15,-2 2-15,4 1 0,3 0 16,1 6-16,6 0 0,4-5 0,4-1 16,7-4-16,7-2 15,4-3-15,4-4 0,6-4 0,6-5 16,-2-1-16,-3-2 0,-1-2 16,1-3-16,-3 1 0,-3-4 0,2-1 15,-3-1-15,-6 2 16,-2 1-16,-3 1 0,-2 2 15,0 2-15,-3 1 0,-2 6 16,0 0-16,0 0 0,-2 4 0,-1 2 16,1 3-16,0 2 0,1 2 15,2 2-15,2 3 0,3-1 16,0 1-16,5-2 0,3 1 16,-3-3-16,-1-3 0,-2-1 15</inkml:trace>
  <inkml:trace contextRef="#ctx0" brushRef="#br0" timeOffset="83668.4986">22108 6168 0,'0'0'0,"0"0"16,0 0-16,0 0 0,0 0 0,0 0 15,-27 6-15,27-6 16,-34 13-16,13-4 0,-2 4 16,1 2-16,1 2 0,-3 8 0,1 1 15,3-1-15,3-3 0,5 5 16,5-1-16,6-3 0,6-3 0,8-1 16,9-3-16,3-5 15,4-4-15,-6-2 0,-4-1 16,-4 0-16</inkml:trace>
  <inkml:trace contextRef="#ctx0" brushRef="#br0" timeOffset="84018.5059">22489 6274 0,'0'0'0,"0"0"0,0 0 15,0 0-15,-21 22 0,21-22 16,-22 24-16,11-8 0,1 0 15,2 1-15,3 2 0,2-1 16,2-3-16,7 2 0,6-3 16,4-3-16,1-3 0,8-5 0,3-4 15,-1-2-15,-2-4 0,5-3 16,-2-2-16,-3-1 0,-4 2 16,-6-2-16,-4 0 0,-5-3 15,-6 0-15,-5-1 0,-2-2 16,-6 5-16,-2 3 0,-6 2 15,-4 1-15,0 1 0,2 1 0,-3 5 16,-4 4-16,4 2 0,1 2 16,5 1-16,4 1 15,3 0-15,4 0 0,8-2 0,7 1 16,8-4-16,5-3 0,-2 0 16,-4-1-16,-2 1 0</inkml:trace>
  <inkml:trace contextRef="#ctx0" brushRef="#br0" timeOffset="84368.8606">23007 6222 0,'0'0'0,"0"0"15,0 0-15,-11 23 0,4-12 0,-3 5 16,-4 4-16,0 0 0,0 0 16,-4 6-16,3 0 0,2-6 15,4-2-15,-1-1 0,1-2 16,3-6-16,1 0 0,0-6 15,2-4-15,2-2 0,1-3 16,3-3-16,3-3 0,2-1 16,0-1-16,3-4 0,4-4 0,0 2 15,2-1-15,7-3 0,2 3 16,0 3-16,-3 2 0,0 4 16,-1 3-16,-3 4 0,-3 2 15,0 6-15,-1 4 0,-3 2 16,-1 3-16,-4 3 0,-4 5 15,-3 0-15,-1 0 0,-1 3 16,0 2-16,1-1 0,0-1 0,3 1 16,2-1-16,0-4 0,-2-4 15,0-3-15</inkml:trace>
  <inkml:trace contextRef="#ctx0" brushRef="#br0" timeOffset="84618.597">23758 6200 0,'0'0'0,"0"0"0,0 0 15,0 0-15,0 0 0,-31-6 0,31 6 16,-34 4-16,12 2 0,-2 3 16,-2 3-16,1 4 0,0 2 0,-7 6 15,1 4-15,4-1 16,5 1-16,2 2 0,7-1 15,7-3-15,3-2 0,10-6 16,7-3-16,5-5 0,4-1 0,5-8 16,3-7-16,-6 3 0,-4 1 15,-5-1-15</inkml:trace>
  <inkml:trace contextRef="#ctx0" brushRef="#br0" timeOffset="84818.6037">24015 5997 0,'0'0'0,"0"0"0,0 0 15,0 0-15,0 0 0,-13 33 0,4-14 16,-2 2-16,-2 2 0,-2 6 16,-1 5-16,-3 9 0,1 0 15,1 6-15,2-2 0,4-9 16,4-5-16,3-7 0,5-2 15,1-6-15,-2-3 0,0-3 0</inkml:trace>
  <inkml:trace contextRef="#ctx0" brushRef="#br0" timeOffset="85202.3104">24216 6215 0,'0'0'0,"0"0"15,0 0-15,0 0 0,0 0 0,-19 30 16,19-30-16,-18 36 16,8-15-16,0 2 0,0 1 15,2-2-15,0 0 0,1 3 16,5 0-16,2-7 0,1-3 0,7-5 16,4-3-16,2-4 0,3-2 15,1-3-15,1-4 0,1-3 16,0 0-16,5-6 0,1-2 15,-3 0-15,-2 1 0,-2-4 16,-3-5-16,-2 3 0,-1 3 0,-5 2 16,-1 4-16,-1 1 15,-1 2-15,-2 4 0,0 3 16,-3 3-16,0 0 0,0 5 0,-4 6 16,0 3-16,-1 1 0,-2 5 15,-3 4-15,2-1 0,3 2 0,1 6 16,4 1-16,4-6 15,2 0-15,0-6 0,-2-4 16,1-3-16</inkml:trace>
  <inkml:trace contextRef="#ctx0" brushRef="#br0" timeOffset="85504.1345">24863 6205 0,'0'0'0,"0"0"16,0 0-16,-33 4 0,19-2 0,-2 2 16,-2 3-16,-3 2 0,3 1 15,1 3-15,4 1 16,2 1-16,3-1 0,5 0 0,4 3 16,3-3-16,4 0 0,1 0 15,2 0-15,-2-1 0,-2 0 16,1 0-16,-1 0 0,-3-2 15,-1 1-15,-4-1 0,-4-3 16,-3 3-16,-2 1 0,-3-1 16,-4-1-16,2-2 0,1-2 0,0-1 15,2-1-15,2-4 0,4-3 16,0 1-16,1 0 0,0-1 16</inkml:trace>
  <inkml:trace contextRef="#ctx0" brushRef="#br0" timeOffset="85718.5056">25118 6316 0,'0'0'0,"0"0"0,0 0 0,0 0 16,-8 23-16,8-23 0,-14 31 16,4-13-16,1 1 0,0 0 15,1 0-15,3-2 0,0-1 16,1 1-16,2-3 0,2-4 15,2-2-15,1-5 0,3-4 16,-3-3-16,-1-2 0,-1 1 0,0 1 16,0-1-16</inkml:trace>
  <inkml:trace contextRef="#ctx0" brushRef="#br0" timeOffset="85853.3887">25164 6060 0,'0'0'15,"0"0"-15,0 0 0,0 0 0,0 0 16,31 15-16,-31-15 16,24 15-16,-11-9 0,-1 0 0,-2-1 15,-1-1-15</inkml:trace>
  <inkml:trace contextRef="#ctx0" brushRef="#br0" timeOffset="86185.452">25311 6324 0,'0'0'16,"0"0"-16,0 0 0,-11 19 16,11-19-16,-10 22 0,6-7 15,0 1-15,0 1 0,4-1 0,4 0 16,2-1-16,4-2 0,9-2 16,5-4-16,4-2 0,1-2 15,1-3-15,-1-3 0,3-2 16,-3-1-16,-4-4 0,-2-1 15,-7-1-15,-7-1 0,-6-2 16,-7 0-16,-2 0 0,-5 1 0,-8 0 16,-8-2-16,0 4 0,-2 1 15,-3 2-15,-3 1 0,-1 2 16,4 2-16,4 4 0,4 3 16,6 2-16,5-2 0,7 4 15,8 0-15,5 0 0,7 0 16,-3-1-16,-3-2 0,-1 0 0</inkml:trace>
  <inkml:trace contextRef="#ctx0" brushRef="#br0" timeOffset="86585.4745">25933 6306 0,'0'0'0,"0"0"16,0 0-16,-12 21 0,4-10 0,-3 4 15,-2 2-15,-1 1 16,-1 1-16,-2 3 0,1 1 16,3-4-16,2-4 0,1-1 0,2-2 15,2-4-15,0 0 0,3-4 16,2-2-16,1-2 0,2-3 16,3-4-16,0-2 0,2-3 15,-1-2-15,3-4 0,3-4 16,0 1-16,2-1 0,1-2 15,2-1-15,5-2 0,0 5 0,2 4 16,1 2-16,0 3 16,-2 3-16,-1 4 0,0 4 0,-2 3 15,-2 1-15,-1 6 0,-2 5 16,-3 0-16,-1 2 0,-4 4 16,-2 3-16,-3 2 0,-1 0 0,-3 0 15,-3 2-15,-1 0 16,-2-2-16,0 1 0,0 1 15,1-2-15,0-1 0,0-1 0,3-4 16,1-4-16</inkml:trace>
  <inkml:trace contextRef="#ctx0" brushRef="#br0" timeOffset="87534.9494">20077 5955 0,'0'0'0,"-3"-2"16,-2-1-16,1 1 0,-1 0 0,-2-1 15,-4 1-15,-2 0 0,0 2 16,-1 2-16,-3 0 0,-1 1 15,-3 3-15,-8 2 0,-1 5 16,-1 2-16,-1 2 0,0 1 16,0-1-16,-3 6 0,3-1 0,1 4 15,2 1-15,1 0 16,4-1-16,-5 7 0,3 4 16,4-1-16,4 1 0,4 0 0,3 2 15,3 1-15,2 1 0,3 2 16,2 0-16,3 4 0,4-4 15,3-3-15,3-4 0,4-2 16,4-4-16,3-5 0,4-2 16,1-2-16,3-2 0,2-4 15,4-5-15,5-4 0,5 0 0,5-9 16,3-5-16,-1-2 0,0 0 16,9-6-16,0-3 0,-2 0 15,0 0-15,0-1 0,-2-2 16,-6-2-16,-4 0 0,9-14 15,-13 4-15,-6 3 0,-5 1 16,-8 0-16,-5 0 0,-6-1 16,-5 1-16,-7 9 0,0-4 15,-3 0-15,-2-1 0,-2-5 16,-4-3-16,-3 1 0,-3 0 0,-3-1 16,-1-2-16,0 3 0,0 4 15,-2 1-15,0 3 0,0 3 16,-2 0-16,-1 1 0,0 2 15,2 3-15,1 3 0,-3 1 16,-2 2-16,-2 2 0,1 2 16,1 3-16,1 2 0,-1 4 15,-3 2-15,4-3 0,-2 1 16,1 2-16,2 1 0,-3 5 16,-3 2-16,-1 3 0,0 2 0,5-3 15,7-3-15,2-4 0</inkml:trace>
  <inkml:trace contextRef="#ctx0" brushRef="#br0" timeOffset="94019.2525">1938 4955 0,'0'0'0,"0"0"0,0 0 16,0 0-16,0 0 0,25-3 0,-25 3 15,22 1-15,-22-1 0,29 2 16,-13-1-16,0 0 0,3 1 16,3 0-16,0 1 0,3-1 15,1-1-15,8-1 0,1 1 16,3-1-16,-2-1 0,7 1 16,1 0-16,11 0 0,0-3 15,4 1-15,2-1 0,10 0 0,-2 0 16,3 0-16,-1 2 15,10-1-15,-2-2 0,8 2 0,0 0 16,-5-2-16,0 1 0,35 0 16,-9-1-16,-12 1 0,-6 0 15,0 0-15,-2-1 0,0 3 16,0 1-16,1-1 0,5-2 16,-6 3-16,-2 1 0,3-2 15,-1 0-15,-4 0 0,-1-1 0,1 1 16,3-1-16,-4 2 0,-2 2 15,4-3-15,4-2 0,-3 1 16,-5 2-16,2-1 0,-3 1 16,-3-1-16,0 0 0,-1 1 15,1 2-15,-6-2 0,-3-2 0,-3 0 16,-1 0-16,-7 3 16,-4 1-16,-1 1 0,-2 0 15,-5-2-15,-6-2 0,-1 3 16,-4 0-16,-5 1 0,-4-2 0,-3 0 15,-2 2-15,-5-1 0,-6-1 16,-3 0-16,-4-1 0,-2 0 16,0 0-16,-2 3 0,2-3 15,-4 1-15,1-1 0,-5 1 16,-6 1-16,-5 2 0,-3 3 0,6-2 16,2-1-16,4 0 0</inkml:trace>
  <inkml:trace contextRef="#ctx0" brushRef="#br0" timeOffset="95155.5991">2085 6568 0,'0'0'0,"0"0"15,0 0-15,0 0 0,28-3 0,-28 3 16,28-1-16,-12 1 0,2 0 16,4 0-16,0 1 15,10-1-15,-1 0 0,4 2 16,4-1-16,-2 0 0,1-1 0,14 0 16,4 0-16,-3 0 0,-2 0 15,11-1-15,6-2 0,-9 0 16,-2-1-16,13-5 0,0-1 15,-8-2-15,-7-1 0,10-5 16,2-5-16,-12 4 0,-5 0 0,20-12 16,-8-1-16,-12 5 0,-6 2 15,-2-5-15,2-4 16,-13 4-16,-5 4 0,-1-4 0,-2-2 16,-1 2-16,-1 1 0,-3-5 15,-1-2-15,-12 16 0,-2 1 0,-1-12 16,-2-3-16,-2 6 15,-1 1-15,-5-10 0,-6-6 16,-1 7-16,0 7 0,-4-2 16,-2-1-16,1 3 0,2 0 0,-5-1 15,-3 0-15,-4 2 0,1 3 16,-7 0-16,0 0 0,0 0 16,-2 2-16,-3 1 0,-2 0 15,0 4-15,3 0 0,-8 1 16,-1 2-16,-2 0 0,0 0 15,-3 3-15,0 2 0,-2 3 16,2 1-16,-24-1 0,7 3 16,6 4-16,3 3 0,-1 4 15,1 1-15,1-2 0,6-1 0,3 5 16,1 3-16,-2 3 0,-2 2 16,0 4-16,0 2 0,5-1 15,5-1-15,2 4 0,2 2 16,5-1-16,5 1 0,2 1 15,4 0-15,-4-1 0,1 0 16,2 9-16,5 7 0,6 3 16,5 1-16,6-2 0,1 0 15,6 1-15,4 2 0,8 5 16,1 5-16,3-10 0,0-6 0,7-6 16,8-5-16,-8-10 0,-11-7 15,-3-4-15</inkml:trace>
  <inkml:trace contextRef="#ctx0" brushRef="#br0" timeOffset="105285.7682">4431 5113 0,'0'0'0,"0"0"0,0 0 15,0 0-15,0 0 0,11 31 16,-11-31-16,3 27 0,-3-27 0,-1 37 15,1-14-15,-3 2 0,0 2 16,2 6-16,-2-1 0,1-5 16,0 0-16,1-4 0,-3-1 15,4-5-15,-2-3 0,1-1 16,-2-4-16,0 0 16,2-5-16,1-4 0,0 0 0,0-3 15,0-2-15,1-2 0,-1-3 16,3-2-16,0-4 0,1-5 15,3-1-15,1 0 0,2 0 0,-1 0 16,5 2-16,-2-1 0,0 0 16,5-2-16,1 2 0,0 4 15,-2 3-15,3 4 0,1 3 16,-1 0-16,-2 2 0,0 0 16,-1 3-16,-2-1 0,-3 1 0,-1 0 15</inkml:trace>
  <inkml:trace contextRef="#ctx0" brushRef="#br0" timeOffset="105685.5215">4667 5360 0,'0'0'0,"0"0"15,0 0-15,0 0 0,0 0 0,29 7 16,-29-7-16,29 0 0,-29 0 15,39 1-15,-18-1 16,2-2-16,1-2 0,0-2 0,1 0 16,3-3-16,0 1 0,-3-2 15,0-2-15,-6 0 0,-2 1 16,-2-1-16,-4 0 0,-2 2 16,-3 2-16,-6-2 0,-4-1 15,-2-1-15,-3-2 0,-3 5 0,-3 3 16,-1 2-16,-2 3 0,-1 3 15,-3 2-15,-2 3 0,1 2 16,-6 5-16,2 2 0,4 3 16,2 1-16,4 3 0,4 2 15,5 2-15,7 1 0,7-4 16,5-3-16,6-3 0,9-1 16,6-3-16,5-3 0,10 0 15,1-4-15,3-5 0,3-5 16,-14 1-16,-8 1 0,-6 0 0</inkml:trace>
  <inkml:trace contextRef="#ctx0" brushRef="#br0" timeOffset="105919.3568">5519 5143 0,'0'0'0,"0"0"0,0 0 16,-22 0-16,22 0 0,-29 2 15,12 5-15,-3 0 0,-2 1 16,-2 2-16,2 1 0,-6 7 16,2-1-16,3 2 0,2 2 15,4 1-15,2 4 0,7 4 16,4-3-16,8-2 0,7-1 0,7-5 16,8-2-16,7-4 15,5-3-15,-6-2 0,-6 0 0,-5-3 16</inkml:trace>
  <inkml:trace contextRef="#ctx0" brushRef="#br0" timeOffset="106352.1644">6180 5252 0,'0'0'0,"0"0"16,0 0-16,0 0 0,0 0 0,-20-18 15,20 18-15,-27-10 0,9 7 16,-3 2-16,-2 1 0,-4 3 15,-1 0-15,-8 5 0,-1 0 16,2 3-16,2 1 0,-5 6 16,2 2-16,6-1 0,5-2 15,4 0-15,6 0 0,4-4 16,4-2-16,4 1 0,3-1 16,4-2-16,5-2 0,10-5 15,6-3-15,4-1 0,5-4 0,-1-2 16,2-1-16,-2-2 0,-1-1 15,3-4-15,-1-2 0,-6 1 16,-2 0-16,-7 0 0,-3-1 16,-4 3-16,-2 1 0,-6 4 15,1 4-15,-4 1 0,-2 3 16,-1 2-16,-2 2 0,-2 4 16,-4 4-16,4-1 0,3 4 15,0 1-15,3 3 0,0 1 16,3 1-16,2-2 0,3-3 0,5 3 15,5 0-15,1-5 0,4-4 16,1-5-16,1-3 0,-4 0 16,-4 0-16,-3 0 0</inkml:trace>
  <inkml:trace contextRef="#ctx0" brushRef="#br0" timeOffset="106586.0066">6514 5028 0,'0'0'0,"0"0"16,0 0-16,0 0 0,-10 22 16,10-22-16,-19 31 0,6-10 15,-2 5-15,-1 0 0,0 2 16,-2 9-16,4-1 0,3-4 16,3-2-16,4 3 0,4-6 0,8-5 15,2-4-15,5-7 0,4-3 16,2-6-16,2-2 0,3-3 15,3-5-15,-5 2 0,-6 2 16,-3 0-16</inkml:trace>
  <inkml:trace contextRef="#ctx0" brushRef="#br0" timeOffset="106787.3245">7006 5031 0,'0'0'0,"0"0"16,0 0-16,-18 19 0,18-19 15,-27 31-15,8-9 0,2 3 16,-2 1-16,-3 9 0,3 1 16,6-4-16,2 0 0,5 2 15,5-4-15,7-5 0,6-5 0,6-5 16,9-3-16,4-2 16,0-3-16,1-3 0,0-4 15,-7-1-15,-3 1 0,-7-2 0</inkml:trace>
  <inkml:trace contextRef="#ctx0" brushRef="#br0" timeOffset="107419.2211">4365 5922 0,'0'0'0,"0"0"0,0 0 0,0 0 16,0 0-16,0 0 0,-6 22 15,6-22-15,-7 26 0,2-8 16,1 5-16,-4 0 0,1 0 0,1 2 16,-1 1-16,0 5 0,2-2 15,0-4-15,0-3 16,3-3-16,1-3 0,0-5 0,-1-3 16,2-3-16,0-2 0,0-3 15,4-7-15,-2 0 0,0-2 16,1-6-16,2-4 0,0-1 15,2 1-15,2-5 0,1-1 16,0 3-16,2 2 0,0-4 16,1 1-16,0 4 0,1 2 0,1 4 15,3 4-15,-5 3 16,0 1-16,0 6 0,2 6 16,-5-2-16,-2 2 0,6 5 0,1 3 15,-3-3-15,-2-3 0,-3-1 16</inkml:trace>
  <inkml:trace contextRef="#ctx0" brushRef="#br0" timeOffset="107785.3681">4586 6156 0,'0'0'0,"0"0"15,0 0-15,0 0 0,22 11 0,-22-11 16,23 5-16,-23-5 15,35 0-15,-13-2 0,1-1 16,1-1-16,-2-3 0,7 0 16,-1-1-16,0-3 0,-2-1 0,-4-2 15,-1 0-15,-6-2 0,-3 1 16,-3-1-16,-4 1 0,-4-1 16,-4 0-16,-4 2 0,-6 0 15,-1 5-15,-2 2 0,-2 3 16,-6 4-16,-3 2 0,0 3 15,0 6-15,0 6 0,2 2 16,1 3-16,4 3 0,2-1 16,5 1-16,3 1 0,10 4 15,7 1-15,8-4 0,5-4 0,11-4 16,8-2-16,4-7 0,4-2 16,-12-2-16,-7-1 0,-6-2 15</inkml:trace>
  <inkml:trace contextRef="#ctx0" brushRef="#br0" timeOffset="108005.3226">5491 5935 0,'0'0'0,"0"0"16,0 0-16,-25 8 0,25-8 15,-33 13-15,11-2 0,-4 4 16,2 2-16,-6 7 0,2 2 15,1-1-15,4 1 0,1 6 16,4 1-16,9-4 0,4-2 0,10-5 16,4-4-16,9-6 0,6-3 15,12-3-15,4-4 0,-4 0 16,-10 0-16,-4-1 0</inkml:trace>
  <inkml:trace contextRef="#ctx0" brushRef="#br0" timeOffset="108352.0024">5717 6071 0,'0'0'15,"0"0"-15,0 0 0,-21 18 0,14-7 16,-2 3-16,-1 3 0,1 1 16,2 2-16,4 4 0,6-2 15,2-4-15,6-2 0,5-6 16,9-5-16,3-2 0,4-2 15,9-3-15,-2-7 0,-4-1 16,-3-2-16,1-3 0,-4-2 16,-7-1-16,-5 0 0,-8 0 15,-5-2-15,-6 2 0,-4 0 0,-6 4 16,-5 2-16,-5 1 0,-3 4 16,-8 0-16,-3 5 0,2 1 15,1 3-15,3 2 0,4 4 16,6-1-16,5 0 0,4 3 15,4 0-15,8 0 0,7-3 0,-3-2 16,0-1-16,-2 0 16</inkml:trace>
  <inkml:trace contextRef="#ctx0" brushRef="#br0" timeOffset="108602.4325">6418 5739 0,'0'0'0,"0"0"16,0 0-16,0 0 0,-22 24 0,22-24 15,-23 32-15,9-10 0,-5 3 16,0 4-16,0 4 0,-5 10 16,5-1-16,-1 5 0,4-4 15,6-4-15,3-4 0,6-4 16,4-3-16,6-6 0,1-5 15,5-5-15,4-3 0,3-7 0,1-3 16,2-4-16,3-4 0,-6 1 16,-5 2-16,-3 2 0</inkml:trace>
  <inkml:trace contextRef="#ctx0" brushRef="#br0" timeOffset="108819.2445">6839 5756 0,'0'0'0,"0"0"0,0 0 16,-18 22-16,18-22 0,-30 28 0,10-7 16,0 4-16,1 7 0,-7 9 15,2 1-15,-1 6 0,5-4 16,4-1-16,4 0 0,7-3 16,6-8-16,4-6 0,4-6 15,2-4-15,2-4 0,4-4 16,1-4-16,-2-4 0,0-1 15,-3-1-15,-1 1 0,-4-1 0</inkml:trace>
  <inkml:trace contextRef="#ctx0" brushRef="#br0" timeOffset="109137.8282">6804 6174 0,'0'0'0,"0"0"15,0 0-15,0 0 0,27 7 16,-27-7-16,31 2 0,-31-2 15,35 1-15,-15-1 0,2-2 16,0-1-16,1-1 0,-1-3 16,-1-1-16,3-2 0,-2-1 0,-3 1 15,-3-1-15,-4 0 0,-4-3 16,-3 1-16,-5 0 0,-2-1 16,-3 1-16,-4 3 0,-6 3 15,-2 2-15,-1 4 0,-4 2 16,0 3-16,0 2 0,-2 2 0,-3 6 15,2 2-15,0 2 0,5 1 16,4 2-16,4 1 0,3-1 16,3-1-16,9 2 0,5-2 15,8-2-15,6-3 0,8-3 16,7-4-16,-9 0 0,-4-2 16,-5-1-16</inkml:trace>
  <inkml:trace contextRef="#ctx0" brushRef="#br0" timeOffset="109402.0852">7588 5960 0,'0'0'0,"0"0"0,0 0 0,0 0 16,-25-3-16,25 3 0,-30 8 15,12-1-15,-4 2 0,0 3 16,-1 2-16,-3 7 0,3 2 0,2 1 15,2 1-15,6 0 0,3-2 16,3 3-16,4-4 16,6-1-16,5-3 0,7-4 0,6-3 15,5-4-15,2-3 0,4-3 16,2-5-16,1-1 0,-2-3 16,-3 0-16,-5 3 0,-5 1 15</inkml:trace>
  <inkml:trace contextRef="#ctx0" brushRef="#br0" timeOffset="109648.3503">8026 5807 0,'0'0'0,"0"0"0,0 0 0,0 0 16,-20 29-16,9-12 0,-2 4 15,-4 5-15,-2 4 0,1 4 16,-1 1-16,-1 7 0,4-2 0,2 3 15,8-4-15,5-8 0,5-4 16,6-6-16,5-4 16,4-6-16,2-3 0,1-3 0,0-2 15,-1-4-15,-3-1 0,-2-6 16,1-3-16,-6 3 0,0 1 16,-3 1-16</inkml:trace>
  <inkml:trace contextRef="#ctx0" brushRef="#br0" timeOffset="109785.316">7782 6062 0,'0'0'0,"0"0"0,0 0 16,41-3-16,-17 2 0,4 1 16,5 0-16,12 1 0,3-1 15,-8 1-15,-6 0 0,-5-1 0</inkml:trace>
  <inkml:trace contextRef="#ctx0" brushRef="#br0" timeOffset="118054.1907">7831 5299 0,'0'0'0,"0"0"0,0 0 0,0 0 0,0 0 16,5 29-16,-5-29 15,5 34-15,-2-16 0,0 4 0,-2 1 16,3 0-16,0-1 0,3 2 16,0-3-16,1-3 15,-1-2-15,0-6 0,1-4 16,0-1-16,1-4 0,-3-1 0,3-4 15,1-1-15,-1-4 0,2-2 16,2-3-16,1-1 0,-1-3 16,0-1-16,0-3 0,-1 2 15,-1-1-15,0-1 0,-1 2 16,-1 2-16,-4 3 0,1 1 16,-2 3-16,-1 3 0,-1 1 0,-1 1 15,0 0-15,-1 3 0,0 3 16,0-4-16,0 4 0,0-2 15</inkml:trace>
  <inkml:trace contextRef="#ctx0" brushRef="#br0" timeOffset="118369.7265">8426 5072 0,'0'0'0,"0"0"0,0 0 15,0 0-15,0 0 0,-4 30 16,4-30-16,-14 32 0,4-15 0,-2 6 16,-1 5-16,-1-1 15,1 1-15,-4 6 0,3-4 0,2-1 16,2-1-16,0 1 0,3-4 16,5-4-16,0-6 0,6-2 15,5-5-15,-1-2 0,0-1 16,6-2-16,2-2 0,0-2 15,-2-3-15,0 1 0,2 1 16,-4-3-16,1-1 0,-4 0 16,0-2-16,-2 2 0,-1 1 0,0 0 15</inkml:trace>
  <inkml:trace contextRef="#ctx0" brushRef="#br0" timeOffset="118536.3214">8167 5314 0,'0'0'0,"0"0"0,0 0 0,0 0 0,0 0 16,0 0-16,0 0 16,39-3-16,-39 3 0,34-5 15,-12 3-15,0-1 0,0 1 0,1-2 16,2 2-16,1 0 0,-2 0 16,5 1-16,-4 0 0,-4 0 15,-3 0-15,-3 0 0</inkml:trace>
  <inkml:trace contextRef="#ctx0" brushRef="#br0" timeOffset="118684.3758">8573 5596 0,'0'0'0,"0"0"15,0 0-15,0 0 0,0 0 0,0 0 16,0 0-16,0 0 0,0 0 0,0 0 15</inkml:trace>
  <inkml:trace contextRef="#ctx0" brushRef="#br0" timeOffset="119336.3919">8407 5733 0,'0'0'0,"0"0"0,0 0 16,0 0-16,0 0 0,-26 8 16,26-8-16,-26 4 0,26-4 0,-29 7 15,9-5-15,-1 0 0,-1 1 16,-2-1-16,-2 1 16,-1-1-16,-2-1 0,-10-1 0,2-1 15,-3 0-15,2-1 0,-9-2 16,3-3-16,2-2 0,2-1 0,-6-6 15,5-2-15,3 1 16,4 1-16,2-4 0,1-4 16,2 0-16,4-2 0,4-3 15,3-1-15,4 0 0,3 0 0,3-2 16,4-3-16,4 1 0,2 0 16,9-6-16,6 0 0,-1 4 15,1 4-15,5-3 0,6-4 16,3 5-16,2 3 0,7 0 15,4 2-15,0 5 0,0 4 16,12-4-16,3 1 0,-7 3 16,-1 2-16,4 4 0,3 4 0,-2 6 15,1 1-15,27 9 0,-4 4 16,-14 1-16,-8 1 0,-2 2 16,-4 2-16,-9 2 0,-6-2 15,-5 9-15,-3 4 0,-5 1 16,-3 0-16,-5 5 0,-3 5 15,-5-3-15,-4-3 0,-7 2 16,-3 3-16,-2-17 0,-2 2 0,-4 5 16,-3 3-16,0-4 0,-1-2 15,-1 2-15,-1 1 16,3-5-16,-3-4 0,-3 2 0,-4 0 16,5-4-16,3-3 0,3 0 15,0 2-15,2-7 0,2-3 16,-6-2-16,-3-1 0,2-1 15,0 1-15,1 0 0,1 2 16,1-3-16,6 0 0,0-1 0</inkml:trace>
  <inkml:trace contextRef="#ctx0" brushRef="#br0" timeOffset="129686.7133">3452 6454 0,'0'0'0,"0"0"0,0 0 16,0 0-16,0 0 0,26-4 15,-26 4-15,29 0 0,-11 0 0,4 0 16,3 0-16,0 0 16,4 0-16,8 0 0,4-1 15,-1 0-15,0 0 0,5-1 16,1 1-16,-8 1 0,-3-1 0,-6 1 16,-3 0-16,-4 0 0,-4 0 15,-3 0-15</inkml:trace>
  <inkml:trace contextRef="#ctx0" brushRef="#br0" timeOffset="129853.8618">3868 6496 0,'0'0'16,"0"0"-16,0 0 0,0 0 0,0 0 16,-6 22-16,6-22 0,-1 22 15,1-22-15,-4 28 0,1-12 16,-1 0-16,-2 0 0,1 2 15,-2 1-15,3-2 0,-3-3 16,-1 5-16,2 0 0,1-3 0,-1-3 16,1-2-16</inkml:trace>
  <inkml:trace contextRef="#ctx0" brushRef="#br0" timeOffset="130020.747">3554 6798 0,'0'0'0,"0"0"0,0 0 15,0 0-15,0 0 0,31 2 16,-31-2-16,39 0 0,-17 1 16,5 0-16,4-1 0,1 0 0,1-2 15,12 2-15,3 2 16,-3 0-16,0 0 0,2 0 0,-12-1 16,-4 0-16</inkml:trace>
  <inkml:trace contextRef="#ctx0" brushRef="#br0" timeOffset="130570.5998">4591 6520 0,'0'0'0,"0"0"0,0 0 16,0 0-16,0 0 0,-7 27 16,7-27-16,-12 33 0,5-14 0,-3 4 15,-3 1-15,1 1 0,2-3 16,-3 6-16,4-3 16,0-2-16,3-4 0,0-3 0,2-2 15,0-3-15,2-2 0,4-7 16,-1-3-16,3-2 0,0-5 15,3-4-15,3-4 0,-2 0 16,2-1-16,0-5 0,2-1 16,2 0-16,1-1 0,2-1 15,0 4-15,0 5 0,-5 2 0,1 4 16,0 2-16,-2 4 0,-1 1 16,4 5-16,-1 3 0,0 1 15,-1 0-15,1 6 0,3 4 16,-2-1-16,-4-2 0,-1-2 15,-1-1-15,-2-3 0</inkml:trace>
  <inkml:trace contextRef="#ctx0" brushRef="#br0" timeOffset="130921.7615">4807 6682 0,'0'0'0,"0"0"0,0 0 0,0 0 16,0 0-16,24 12 0,-24-12 15,24 8-15,-24-8 0,34 8 16,-12-6-16,0-1 0,-2-3 0,2 0 16,3-3-16,3 1 15,-1-2-15,-3-2 0,-4 0 16,-1 0-16,-4-3 0,-3-1 0,-2-1 16,-6 1-16,0 3 0,-5-4 15,-3 1-15,-4 1 0,-3 1 0,-4 2 16,-1 1-1,-2 2-15,0 3 0,-3 3 0,-2 3 16,1 2-16,0 0 0,-3 6 16,3 3-16,3 4 0,4 3 0,5 2 15,1 0-15,4-1 0,4-1 16,9-2-16,5 0 0,6-3 16,3-2-16,10-3 0,7 0 15,7-4-15,-2-4 0,-11-1 16,-6-1-16,-6 0 0</inkml:trace>
  <inkml:trace contextRef="#ctx0" brushRef="#br0" timeOffset="131536.8172">5640 6557 0,'0'0'0,"0"0"15,0 0-15,-25-4 0,25 4 0,-29 6 16,9-1-16,-1 2 15,0 2-15,-7 6 0,-1 3 16,3 0-16,2 0 0,2 3 16,1 1-16,4 2 0,5 0 0,8-1 15,5 0-15,7-5 0,5-3 16,9-6-16,8-2 16,6-3-16,3 0 0,5-5 0,4-3 15,4-2-15,-3-1 0,11-4 16,-5-1-16,-5-3 0,-2-3 15,-7 1-15,-4-1 0,-6 4 16,-6 1-16,-6-1 0,-6-2 16,-4 3-16,-8 1 0,-2 0 0,-5 4 15,-3 2-15,-3 0 0,-5 3 16,-5 4-16,0 1 0,-3 0 16,-4 7-16,0 5 0,1-1 15,0 0-15,-1 2 0,4 2 16,3-1-16,3 0 0,6 1 15,6 0-15,4-2 0,3-4 16,9-3-16,7-2 0,1-2 16,2-3-16,7-2 0,8-5 15,-2-1-15,-1-1 0,2-3 0,0-1 16,-1-1-16,-4-1 0,-4-3 16,-3-2-16,-4 2 0,-4 2 15,-2 4-15,-6 2 0,0 2 16,-2 2-16,-3 5 0,-2 0 15,-2 7-15,0 3 0,-2 3 16,-3 1-16,2 0 0,-3 0 16,4 4-16,1 2 0,3-4 15,2-4-15,7 1 0,6 2 16,-2-5-16,1-2 0,6-4 0,-1-2 16,-1 1-16,-4-2 0,-2 0 15</inkml:trace>
  <inkml:trace contextRef="#ctx0" brushRef="#br0" timeOffset="131753.6061">6454 6482 0,'0'0'0,"0"0"0,0 0 16,0 0-16,-16 19 0,16-19 0,-18 27 15,8-9-15,-2 3 0,0 2 16,4 3-16,-4 4 0,3-2 15,2-3-15,3-3 0,3-3 16,3-3-16,7-2 0,2-4 16,4-4-16,3-3 0,4-4 15,4-3-15,-2-3 0,0-3 0,0 0 16,-4 3-16,-5 0 0</inkml:trace>
  <inkml:trace contextRef="#ctx0" brushRef="#br0" timeOffset="131953.1898">6801 6441 0,'0'0'0,"0"0"0,0 0 16,0 0-16,0 0 0,-22 27 16,22-27-16,-24 29 0,12-11 0,1 3 15,-3 4-15,3 0 0,2-2 16,2 7-16,0 1 16,2-6-16,2-3 0,6-3 0,5-2 15,1-3-15,5-3 0,0-4 16,1 0-16,0-2 0,-3 0 15,-2 0-15,0-2 0,-4 0 0</inkml:trace>
  <inkml:trace contextRef="#ctx0" brushRef="#br0" timeOffset="132269.2935">6878 6728 0,'0'0'0,"0"0"0,0 0 0,0 0 15,0 0-15,26-1 0,-26 1 16,26 1-16,-26-1 0,36 0 15,-14 0-15,-1 0 0,0-3 16,1 0-16,0-3 0,6 0 16,-3-1-16,-3-1 0,-3-3 15,-3 1-15,-3 0 0,-7-1 16,-3-2-16,-7 1 0,0 0 0,-5 1 16,-4 2-16,-1 1 0,-5 1 15,-2 4-15,-2 2 0,1 3 16,1 3-16,-6 3 0,1 4 15,3 1-15,3-1 0,4 6 16,4 2-16,5 0 0,0-1 0,10 2 16,7 1-16,6-4 0,0-3 15,11-2-15,6-5 16,4-1-16,5-4 0,-3 1 0,-9-2 16,-5 0-16</inkml:trace>
  <inkml:trace contextRef="#ctx0" brushRef="#br0" timeOffset="132670.0332">7620 6615 0,'0'0'0,"0"0"0,0 0 15,0 0-15,-25-12 0,25 12 0,-31-6 16,13 4-16,1 2 0,-3 2 16,-2 3-16,1-1 0,1 3 15,-5 4-15,4 4 0,3 2 16,3 0-16,4 2 0,3-1 15,3 0-15,3-1 0,9 1 16,4-4-16,3-6 0,1-1 0,11-1 16,7-3-16,-1-5 15,-1-2-15,1-6 0,0-1 16,-3-3-16,-5 0 0,4-8 0,0-5 16,-6 1-16,-4-1 0,-4-2 15,-3-1-15,-2 3 0,-1 2 16,-3 5-16,0 4 0,-2 4 15,-1 1-15,-2 5 0,0 6 16,-2 0-16,0 2 0,-3 7 16,-1 6-16,-1 3 0,1 2 0,-3 7 15,0 3-15,2 0 0,-1-1 16,7 0-16,5 1 0,2-5 16,3-4-16,4-2 0,3-3 15,-6-5-15,-3-2 0,0-3 16</inkml:trace>
  <inkml:trace contextRef="#ctx0" brushRef="#br0" timeOffset="133119.7382">8263 6367 0,'0'0'0,"0"0"0,0 0 16,0 0-16,-1 25 0,1-25 15,-8 36-15,3-12 0,-4 1 0,-1 4 16,-2 3-16,-3 5 16,2-2-16,2-2 0,2-5 15,0 1-15,3-7 0,0-4 16,2-5-16,0-3 0,-1-3 0,3-5 16,0-4-16,-1-4 0,2-2 15,-1-5-15,1-3 0,4-2 16,1-4-16,2 1 0,3 0 15,1 2-15,1 1 0,6-2 16,2 2-16,1 4 0,1 3 0,1 4 16,3 3-16,-2 2 0,-2 1 15,-2 4-15,-1 5 16,-2 0-16,-3 2 0,-2 4 16,-5 2-16,0 0 0,-3-2 0,-3 0 15,-3-2-15,-3-1 0,0 2 16,-11-1-16,-5 0 0,0-1 15,1 1-15,-4-4 0,-3-1 16,3 0-16,1-3 0,1-2 16,2-1-16,4-2 0,4-2 0,2 0 15,2 0-15,2 2 0</inkml:trace>
  <inkml:trace contextRef="#ctx0" brushRef="#br0" timeOffset="133439.7121">8477 6650 0,'0'0'0,"0"0"16,0 0-16,22 8 0,-12-5 0,2 0 16,2-2-16,3 0 0,0 0 15,3-2-15,2-1 16,5-3-16,-2-1 0,-1-2 0,-1-2 16,-2 0-16,-3-1 0,-4-1 15,-1-2-15,-5 0 0,-2 0 16,-4 1-16,-6 1 0,-2 1 15,0 1-15,-8 3 0,-3 2 16,-3 3-16,-2 2 0,-5 4 16,2 4-16,2 4 0,-1 3 0,2 5 15,2 6-15,4-2 16,5-1-16,5 2 0,3 1 16,7-5-16,3 0 0,11 0 0,5-3 15,1-5-15,5-5 0,13-4 16,4-6-16,-3-1 0,-2-1 15,-9 1-15,-7 0 0,-5 1 16</inkml:trace>
  <inkml:trace contextRef="#ctx0" brushRef="#br0" timeOffset="133622.2394">9131 6520 0,'0'0'0,"0"0"0,0 0 16,0 0-16,0 0 0,-19 29 15,19-29-15,-15 32 0,8-13 16,0 2-16,1 1 0,0-4 16,2 0-16,1 0 0,3-2 15,3-5-15,0-3 0,-1 0 0,0-3 16,1 1-16</inkml:trace>
  <inkml:trace contextRef="#ctx0" brushRef="#br0" timeOffset="133771.6068">9042 6336 0,'0'0'0,"0"0"15,0 0-15,0 0 0,0 0 0,28 10 16,-28-10-16,25 11 0,-25-11 16,26 10-16,-15-6 0,-3 1 15</inkml:trace>
  <inkml:trace contextRef="#ctx0" brushRef="#br0" timeOffset="134102.8289">9298 6636 0,'0'0'0,"-2"7"16,-1 3-16,-2 0 0,1 1 0,-2 3 16,1 1-16,-2 3 0,2-3 15,0-2-15,2-3 0,0-2 16,0-3-16,3-5 0,0 0 15,4-7-15,0 0 0,3-4 16,0-3-16,2-2 0,1-2 0,3-3 16,2-2-16,-1 2 15,-1 0-15,5-3 0,0 3 16,-2 4-16,0 5 0,-1 2 0,2 4 16,-3 4-16,-2 4 0,0 4 15,-1 4-15,-3 0 0,-2 3 16,0 3-16,-3 4 0,1 4 15,-2-1-15,2 0 0,2 2 16,1-4-16,3 0 0,-2-4 16,-1-4-16,-2-1 0</inkml:trace>
  <inkml:trace contextRef="#ctx0" brushRef="#br0" timeOffset="134553.1414">10038 6500 0,'0'0'0,"0"0"0,0 0 15,0 0-15,0 0 0,0 0 16,-18-21-16,18 21 0,-27-8 0,7 8 16,-4 2-16,-2 3 15,1 2-15,-9 5 0,-1 3 16,4 2-16,1 1 0,-3 5 0,4 2 16,7-4-16,7 0 0,6-2 15,5-3-15,9-2 0,6-3 16,4-4-16,6-2 0,0-4 15,1-2-15,1-5 0,1-1 16,-2-2-16,-1 0 0,-2-3 16,0-5-16,-3 2 0,-2-1 0,-2 3 15,-1 3-15,-2 1 0,-1 1 16,-2 5-16,0 4 0,-1 3 16,1 2-16,-4 6 0,-2 6 15,-1 4-15,-1 1 0,-2 12 16,0 4-16,1-1 0,0-1 15,1 2-15,2-3 0,0-7 16,0-7-16,0-1 0,0-3 16,0-4-16,0-6 0,-5-2 0,-6-1 15,-1-3-15,-3-1 0,-7-3 16,-5-3-16,-1 0 0,2-2 16,-1-4-16,0-2 0,1-4 15,3-3-15,2 0 0,5 5 16,2 3-16</inkml:trace>
  <inkml:trace contextRef="#ctx0" brushRef="#br0" timeOffset="135053.0671">10662 6303 0,'0'0'0,"0"0"15,0 0-15,-12 22 0,12-22 0,-18 31 16,5-7-16,0 3 0,1 2 16,-5 12-16,0 2 0,3-4 15,2-3-15,-1 3 16,1-3-16,1-7 0,1-6 0,1-1 15,1-4-15,4-9 0,0-5 0,0-1 16,-3-4-16,1-4 16,0-2-16,3-2 0,2-5 0,3-1 15,4-3-15,2-2 0,3-1 16,3-3-16,-1-1 0,5 4 16,2 3-16,4 2 0,0 1 15,1 4-15,2 2 0,-3 2 16,-2 3-16,0 4 0,0 3 15,-3 3-15,-3 1 0,-4 5 16,-3 6-16,-2-2 0,-3-1 0,-5 0 16,-4 0-16,-3-1 0,-2 1 15,-2-3-15,-2 0 16,-3-1-16,-1 0 0,-4-1 0,-2-2 16,2-1-16,2-1 0,3-3 15,0-3-15,3-2 0,3-2 0,2 0 16,1 1-16,3 0 15</inkml:trace>
  <inkml:trace contextRef="#ctx0" brushRef="#br0" timeOffset="135402.8026">10866 6557 0,'0'0'16,"0"0"-16,0 0 0,28 7 0,-28-7 15,30 5-15,-12-3 0,1-1 16,0-1-16,7 0 0,0 0 15,-1-2-15,-3-3 0,0-1 16,-1-3-16,-4 1 0,-2 0 16,-4-1-16,-3-2 0,-3-1 0,-4 0 15,-4 0-15,-4 0 16,-2 2-16,-2 1 0,-4 4 0,-5-1 16,1 4-16,0 2 0,-3 5 15,-2 5-15,-5 3 0,3 2 16,4 4-16,3 4 0,4 0 15,3 2-15,5-1 0,6 2 16,4-1-16,5-2 0,11 0 16,6-2-16,1-10 0,4-3 0,15-4 15,7-3-15,-2-5 0,-4-4 16,9-4-16,0-4 0,-13 5 16,-11 1-16,-8 4 0</inkml:trace>
  <inkml:trace contextRef="#ctx0" brushRef="#br0" timeOffset="135753.1912">11666 6457 0,'0'0'0,"0"0"16,0 0-16,0 0 0,0 0 0,-23-16 16,23 16-16,-28-7 15,13 4-15,-5 4 0,-3 1 16,0 5-16,0-1 0,-7 7 0,1 1 16,2 1-16,0 1 0,-1 7 15,2 2-15,6-3 0,6 0 0,7-4 16,7-3-16,5 0 15,3-2-15,6-3 0,6-3 16,3-3-16,3-4 0,5-4 16,2-3-16,-3 0 0,-2-1 0,1-6 15,-1-1-15,-5-2 0,-3 0 16,-5 1-16,-1-1 16,-4-1-16,-3 1 0,-1 5 0,-3 2 15,-2 2-15,-1 1 0,-1 3 16,0 1-16,-2 4 0,-2 2 15,0 4-15,-2 4 0,1 2 16,-1 1-16,0 4 0,1 2 16,2 0-16,3-3 0,4 3 15,2 0-15,3-6 0,2-2 0,-3-2 16,0-2-16,-1-1 0</inkml:trace>
  <inkml:trace contextRef="#ctx0" brushRef="#br0" timeOffset="136020.2304">12033 6272 0,'0'0'0,"0"0"0,0 0 0,-12 19 16,12-19-16,-15 27 0,2-6 15,-2 3-15,1 1 0,-6 12 16,0 4-16,4-4 0,2-1 0,2 1 15,6-5-15,3-7 16,6-5-16,5-8 0,8-5 16,0-2-16,1-3 0,1-4 15,0-3-15,0-3 0,-1-1 0,-3-3 16,-2-5-16,-2 4 0,-2 2 16,-2 1-16</inkml:trace>
  <inkml:trace contextRef="#ctx0" brushRef="#br0" timeOffset="136169.6664">11781 6418 0,'0'0'0,"0"0"0,0 0 15,0 0-15,0 0 0,33-3 0,-33 3 16,37-2-16,-37 2 0,46-2 16,-19 4-16,0-1 0,0 0 15,3 0-15,-5 0 0,-4 0 16</inkml:trace>
  <inkml:trace contextRef="#ctx0" brushRef="#br0" timeOffset="136536.4887">12101 6575 0,'0'0'0,"0"0"15,0 0-15,0 0 0,0 0 0,32 5 16,-32-5-16,34-2 15,-34 2-15,43-6 0,-17 1 16,0-1-16,-1 1 0,6-5 16,-3-1-16,-2-1 0,-4 0 0,-2 0 15,-4-2-15,-4 1 0,-3 1 16,-4-2-16,-5 1 0,-3 1 16,-2 2-16,-7 3 0,-7 2 15,0 3-15,-1 3 0,-4 3 16,-3 1-16,-5 6 0,1 2 15,2 4-15,0 5 0,4-1 16,3 0-16,3 7 0,6 1 16,8-2-16,5-2 0,7-2 15,9-5-15,5-5 0,3-5 0,10-4 16,8-2-16,0-3 0,0-2 16,1-4-16,2-4 0,-10 2 15,-7 3-15,-7 0 0</inkml:trace>
  <inkml:trace contextRef="#ctx0" brushRef="#br0" timeOffset="136903.523">12673 6438 0,'0'0'0,"0"0"16,0 0-16,0 0 0,-16 22 0,16-22 16,-15 24-16,6-9 0,0-1 15,0 3-15,2 2 0,0-1 16,2-3-16,-2 3 0,1-2 15,2-4-15,0-2 0,1-3 16,2-4-16,1-3 0,4-1 0,-2-3 16,1-3-16,2-1 0,-1 0 15,1-4-15,1-4 16,3-4-16,1-1 0,2 0 0,2 1 16,3 0-16,0 2 0,1 2 15,0 2-15,-3 3 0,-1 4 16,4 1-16,1 4 0,-6 2 15,-1 2-15,-1 3 0,0 4 16,-3 3-16,-4 1 0,-1 3 16,-3 3-16,-2 1 0,0-1 0,-1 7 15,-1 1-15,0-2 0,2-1 16,1-3-16,0-3 16,1-5-16,1-3 0,0-2 0,0-1 15,0-2-15</inkml:trace>
  <inkml:trace contextRef="#ctx0" brushRef="#br0" timeOffset="137421.6984">13320 6203 0,'0'0'0,"0"0"0,0 0 15,0 0-15,0 0 0,-17 24 0,17-24 16,-17 35-16,5-12 0,-3 4 16,-1 6-16,0-1 0,3 1 15,-2 9-15,1-3 16,1 2-16,2-6 0,2-6 0,2-5 15,1-4-15,2-4 0,-1-4 16,2-2-16,1-4 0,0-2 16,2-4-16,-2-4 0,2-4 0,0-2 15,3-7-15,0-5 16,2 2-16,3 2 0,5 0 0,5 0 16,4-1-16,0 4 0,5 0 15,2 2-15,1 3 0,0 3 16,-3 5-16,-1 3 0,-3 1 15,-2 1-15,-3 4 0,-3 3 16,-3 1-16,-2 0 0,-6 1 16,-4 2-16,-4 0 0,-3-1 0,-5 1 15,-4 0-15,-4-1 0,-3 0 16,-4-3-16,-1 0 0,1-2 16,2-3-16,-1 1 0,2-2 15,3-1-15,4-5 0,2 1 16,4 1-16,2-1 0</inkml:trace>
  <inkml:trace contextRef="#ctx0" brushRef="#br0" timeOffset="137836.6623">13635 6452 0,'0'0'0,"0"0"0,0 0 0,0 0 15,0 0-15,-10 25 0,10-25 16,-11 25-16,4-9 0,-1 2 15,0 2-15,3-2 0,1-1 0,4-2 16,4-1-16,2-3 16,3 0-16,9-3 0,5-4 15,-1-3-15,0-4 0,2-3 0,2-2 16,-2-2-16,-2 0 0,3-5 16,-2-1-16,-3-1 0,-4 3 15,-3-1-15,-3-1 0,-3 5 16,0 1-16,-2 6 0,-3 3 15,-2 1-15,-1 4 0,-3 5 16,-2 4-16,-1 3 0,-1 4 0,0 5 16,-2 4-16,-1 5 15,2-2-15,1-2 0,1 1 0,1-4 16,-1-1-16,1-6 0,-1 0 16,0-5-16,1-1 0,-5-3 15,-3-3-15,-1-2 0,-3-1 16,-3-4-16,-2-1 0,0 0 15,0-1-15,0-3 0,-1-3 16,5 1-16,3 1 0,3 2 16</inkml:trace>
  <inkml:trace contextRef="#ctx0" brushRef="#br0" timeOffset="138257.4417">13762 7250 0,'0'0'0,"0"0"0,0 0 0,0 0 15,-10-18-15,10 18 0,-22-14 16,22 14-16,-30-12 0,12 8 15,-3 1-15,0 1 0,0 1 0,-6 2 16,2 1-16,4 1 0,3 1 16,5 3-16,2 2 15,3 1-15,4 0 0,7 2 0,6 2 16,3-1-16,2-2 0,4 3 16,1 0-16,0-2 0,-1-1 15,2 0-15,-3-1 0,-6-2 16,-4-1-16,-5 2 0,-7-1 15,0-2-15,-3-1 0,-4 0 16,-5-2-16,0 2 0,-2-2 0,-5 1 16,-1-2-16,4 0 0,4 1 15,2-5-15,6-3 16,1 0-16,1 1 0,2 1 0</inkml:trace>
  <inkml:trace contextRef="#ctx0" brushRef="#br0" timeOffset="138586.6148">13812 7339 0,'0'0'0,"0"0"16,-10 13-16,4-6 0,1 2 0,0 1 16,2 1-16,1-1 0,2-2 15,6 1-15,8-1 0,2-3 16,3-1-16,4-4 0,5-4 15,-2-3-15,0-2 0,0-1 16,-2-2-16,1-3 0,-3-1 0,-4-2 16,-2-4-16,-8 2 15,-3 0-15,-5 0 0,-4-1 16,-3 4-16,-5 4 0,-8 4 0,-6 1 16,0 6-16,0 2 0,-2 3 15,-1 1-15,3 3 0,3 1 16,1 2-16,4 3 0,7-3 15,4-1-15,8-2 0,6-2 16,-1-1-16,-2-2 0,-1 1 16</inkml:trace>
  <inkml:trace contextRef="#ctx0" brushRef="#br0" timeOffset="139170.2517">14305 7164 0,'0'0'15,"0"0"-15,0 0 0,0 0 16,-6 32-16,6-32 0,-10 28 16,4-12-16,1 1 0,-2 1 15,1 0-15,-1-1 0,2-2 0,-2 2 16,1-2-16,2-2 0,1-2 16,1-5-16,0-2 15,2-4-15,4-3 0,-1-2 0,1-3 16,3-1-16,1-1 0,5-8 15,4-2-15,-1 0 0,2 1 16,0-1-16,2 1 0,-1 1 0,0 3 16,2 0-16,-1 1 15,-2 6-15,0 3 0,-3 5 0,0 3 16,-3 4-16,-2 3 0,-5 2 16,-1 3-16,-3 1 0,-1 1 15,-2 3-15,-2 1 0,0-1 16,-2-1-16,0-1 0,-1-3 15,0-1-15,2-3 0,1-2 16,0 0-16,2-6 0,0 0 0,-2-3 16,2 0-16,1-3 0,1-1 15,5-6-15,2-3 16,3-1-16,1-2 0,2-4 0,2-3 16,0 1-16,2 1 0,6-2 15,1 3-15,-3 4 0,-2 3 16,-1 2-16,-2 3 0,-2 2 15,0 3-15,-2 3 0,-1 3 16,-4 4-16,-1 1 0,-3 4 16,1 2-16,-3 0 0,-1-1 0,-1 4 15,-2 2-15,1 0 0,0 0 16,0 3-16,0-3 0,-1-2 16,0-2-16,1-4 0,1-2 15,1-4-15,0 1 0,0-2 16</inkml:trace>
  <inkml:trace contextRef="#ctx0" brushRef="#br0" timeOffset="139488.6351">14909 7315 0,'0'0'0,"0"0"0,0 0 16,22 2-16,-22-2 0,23 1 15,-8-1-15,1-1 0,-1 0 0,2-2 16,1-1-16,1 0 15,0 1-15,3-6 0,-2-2 16,-4 0-16,-1-1 0,-4 0 16,-4-1-16,-1 0 0,-4 1 0,-6 2 15,-6-1-15,-2 2 0,-3 2 16,-3 3-16,-6 4 0,0 4 16,-1 1-16,-6 6 0,2 4 15,3 2-15,1 3 0,7 1 16,3 4-16,8-1 0,4 0 15,9-2-15,5-1 0,8-3 16,5-1-16,16-1 0,7-2 16,1-6-16,-1-6 0,-10 0 0,-8 1 15,-6-3-15</inkml:trace>
  <inkml:trace contextRef="#ctx0" brushRef="#br0" timeOffset="153597.2315">15712 7265 0,'0'0'0,"0"0"16,0 0-16,0 0 0,0 0 0,0 0 15,0 0-15,18 17 16,-18-17-16,0 0 0,0 0 15,18 15-15,-18-15 0,0 0 16,0 0-16,17 12 0,-14-10 0,1 1 16,-2-2-16,0 0 0</inkml:trace>
  <inkml:trace contextRef="#ctx0" brushRef="#br0" timeOffset="153803.6348">15885 7292 0,'0'0'15,"0"0"-15,0 0 0,0 0 0,0 0 16,0 0-16,0 0 0,22 10 16,-22-10-16,0 0 0,0 0 15,22 8-15,-22-8 0,0 0 16,0 0-16,0 0 0</inkml:trace>
  <inkml:trace contextRef="#ctx0" brushRef="#br0" timeOffset="153969.2119">16147 7303 0,'0'0'0,"0"0"16,0 0-16,0 0 0,0 0 0,0 0 15,0 0-15,0 0 0,23 13 16,-23-13-16,0 0 0,0 0 0,14 16 16,-14-16-16</inkml:trace>
  <inkml:trace contextRef="#ctx0" brushRef="#br0" timeOffset="154200.3111">16428 7471 0,'0'0'0,"0"0"0,0 0 16,0 0-16,0 0 0,0 0 15,0 0-15,0 0 0,0 0 0,0 0 16</inkml:trace>
  <inkml:trace contextRef="#ctx0" brushRef="#br0" timeOffset="354076.845">9893 7400 0,'0'0'0,"0"0"16,0 0-16,0 0 0,0 0 0,0 0 16,0 0-16,25-10 0,-25 10 0,0 0 15,26-2-15,-26 2 0,26 1 16,-11 0-16,3 0 0,1 1 16,3 0-16,3 0 0,1 0 15,3 0-15,2 0 0,13 1 16,4-1-16,0 2 0,-1 0 15,15 0-15,3-2 0,9-1 16,-4-2-16,3 1 0,2 1 16,6 0-16,-9-2 0,11 1 15,-3 1-15,-7 0 0,-6 3 0,12-4 16,-1 0-16,17 0 0,-9 1 16,-3-4-16,-3-4 0,-11 3 15,-7 3-15,4 0 0,3 0 16,-5-2-16,-4-1 0,4 2 15,1 2-15,-11-1 0,-6 1 0,1-3 16,3-2-16,-3-1 16,-3 1-16,-2 3 0,-1 2 15,-7 1-15,-1 1 0,-1-2 0,1-1 16,-10 2-16,-5 2 0,1-2 16,0-1-16,-8-3 0,1 1 15,-6 1-15,1 0 16,-2 2-16,-3 1 0,-4-2 0,0 3 15,0-3-15,-2 2 0,2-2 16</inkml:trace>
  <inkml:trace contextRef="#ctx0" brushRef="#br0" timeOffset="364212.6649">1998 7635 0,'0'0'16,"0"0"-16,0 0 0,0 0 0,0 0 15,25-6-15,-25 6 16,22-1-16,-12-1 0,3 0 0,3 0 16,0 1-16,2 1 0,2-3 15,-1 0-15,2 2 0,1 0 0,10-1 16,4-1-16,-2 2 15,0 0-15,1 0 0,6-1 16,3 1-16,0 0 0,2-1 16,3-1-16,-4 1 0,2 1 0,8 0 15,1-2-15,-3 2 0,-2-1 16,10-1-16,2 2 0,-7 0 16,-5 1-16,5 1 15,3 0-15,-6 1 0,-4 1 0,12-1 16,0 2-16,-2-3 0,-3 0 0,5 0 15,2 1-15,-5-2 16,-3-2-16,28 3 0,-6 1 16,-6 2-16,-6-2 0,3-1 15,-1-1-15,-7 1 0,-7 2 0,5-3 16,7 0-16,-7 0 16,-2 0-16,2 3 0,7 3 0,-7-5 15,-4-4-15,5 3 0,5 0 16,-8 2-16,-5-2 0,5 3 15,3 1-15,-4 1 0,-1-1 16,2 0-16,5 0 0,-7-2 16,-5 1-16,5-3 0,4 0 15,-7 0-15,-4 0 0,7 0 16,5 1-16,-2-1 0,-4 1 0,5-3 16,0-1-16,-6 2 0,-4 2 15,6-2-15,5 0 0,-1 2 16,-6 3-16,7-7 0,2-3 15,-5 5-15,-3 2 0,7 2 16,5 0-16,-6 0 0,-5-2 0,2 0 16,4-1-16,-6-1 15,-1 1-15,7-3 0,6-1 0,-8 1 16,-7 2-16,3 3 0,5 2 16,-5-4-16,0-1 0,3 0 15,3 0-15,-6-2 0,-3 0 16,7 5-16,5 2 0,-9-4 15,-7-4-15,5 5 0,4 2 16,-4-2-16,0-2 0,2-1 16,2 0-16,-5 2 0,-6 1 0,6-1 15,2-1-15,-5-4 0,-3-1 16,4 7-16,2 4 0,-4-3 16,-2-3-16,3 3 0,0 2 15,-2-3-15,-3-3 0,4-2 16,1-1-16,-1 3 0,-2 2 15,0 0-15,0 1 0,-2 1 0,-3 1 16,1-2-16,-1 2 16,-3-3-16,-3 0 0,-1-2 15,0 2-15,-14-1 0,2 0 0,3 1 16,3 2-16,-5 1 0,-3-2 16,2 1-16,0-2 0,-3 0 15,-1-2-15,-3 1 0,-2 0 16,-4 1-16,-4 1 0,-2-1 15,-2 0-15,-6 0 0,-5 2 16,3 0-16,1-1 0,3 0 0</inkml:trace>
  <inkml:trace contextRef="#ctx0" brushRef="#br0" timeOffset="373928.6015">4034 7560 0,'0'0'0,"0"0"0,0 0 16,0 0-16,0 0 0,0 0 16,0 0-16,0 0 0,0 0 0,0 0 15,0 0-15,0 0 0,0 0 0,0 0 16,0 0-16,0 0 16,0 0-16,0 0 0,0 0 15,0 0-15,0 0 0,0 0 16,0 0-16,0 0 0</inkml:trace>
  <inkml:trace contextRef="#ctx0" brushRef="#br0" timeOffset="379643.2826">8249 7743 0,'0'0'0,"0"0"0,0 0 16,0 0-16,0 0 0,0 0 0,0 0 15,5 25-15,-5-25 0,2 26 16,-2-26-16,0 40 0,-1-17 16,-2 2-16,0 1 0,-3 0 15,2-1-15,-3 6 0,2-1 16,-4-3-16,1-2 0,-3 3 15,0-4-15,2-8 0,1-3 16,-2-2-16,-1-2 0,0-2 16,0-4-16,-3-3 0,-2-3 0,-1-3 15,2-3-15,-2-5 0,-1-6 16,4 3-16,2 3 0,2 2 16</inkml:trace>
  <inkml:trace contextRef="#ctx0" brushRef="#br0" timeOffset="379793.1582">8179 7474 0,'0'0'0,"0"0"15,0 0-15,0 0 0,22 9 0,-22-9 16,0 0-16,27 21 0,-17-12 16,1 3-16,0 0 0,0-1 15,-4-1-15,1-1 0</inkml:trace>
  <inkml:trace contextRef="#ctx0" brushRef="#br0" timeOffset="380209.1857">8477 7656 0,'0'0'0,"0"0"16,0 0-16,0 0 0,-5 24 0,5-24 15,-7 30-15,2-12 16,1 3-16,1 1 0,0 2 0,2-2 16,0-1-16,2 3 0,3-1 15,1-4-15,2-1 0,3-5 16,3-3-16,0-4 0,0-1 0,0-5 16,2-4-16,-2-1 15,-1-3-15,3-4 0,1-7 16,1 1-16,-2 0 0,3-9 15,-2-1-15,-1 3 0,-2 0 0,-2 4 16,-2 2-16,-2 2 0,0 4 16,-3 2-16,0 4 15,-2 0-15,0 2 0,-2 5 0,0 8 16,-2-1-16,0 1 0,-2 6 16,0 4-16,1 3 0,-1 1 0,4 6 15,4 2-15,0-3 16,2-2-16,6 0 0,2-3 15,4-3-15,0-4 0,-2-4 16,-4-1-16,-2-2 0</inkml:trace>
  <inkml:trace contextRef="#ctx0" brushRef="#br0" timeOffset="380662.7993">9231 7672 0,'0'0'0,"0"0"0,0 0 16,0 0-16,0 0 0,-19-15 0,19 15 16,-25-3-16,12 4 0,-3 0 15,0 1-15,-1 1 16,-1 1-16,-1 4 0,-2 2 0,-4 6 16,3 2-16,2 2 0,4 3 15,3-1-15,2 1 0,2 4 16,4-3-16,4-5 0,4-3 0,5-3 15,6-2-15,1-4 0,3-2 16,1-7-16,4-2 0,0-3 16,1-3-16,1-5 0,2-3 15,-3-3-15,-2-1 0,2-6 16,3-5-16,-2-3 0,-1 4 16,-3-5-16,-2-3 0,-5 6 15,-3 3-15,-1 1 0,-3 4 16,-3 8-16,-1 5 0,-2 3 15,-1 4-15,-3 3 0,1 0 0,-3 6 16,-3 4-16,-1 5 0,-1 3 16,0 7-16,-1 6 15,1 2-15,3 2 0,1 4 0,3 1 16,3 3-16,4-3 0,5-5 16,4-4-16,-3-7 0,-2-4 0,-2-4 15</inkml:trace>
  <inkml:trace contextRef="#ctx0" brushRef="#br0" timeOffset="381213.0283">9824 7677 0,'0'0'0,"0"0"0,0 0 0,0 0 15,0 0-15,-15-23 0,15 23 16,-21-8-16,21 8 0,-29-5 15,9 3-15,-1 3 0,0 1 0,-2 5 16,-1 2-16,-6 6 0,1 1 16,2 2-16,1 3 0,7 1 15,2-1-15,4 4 0,5-3 16,6-3-16,4-4 0,7-3 16,6-2-16,3-3 0,1-2 15,6-6-15,5-6 0,-4 1 16,0-1-16,0-5 0,3-5 15,-3 1-15,0 0 0,1-8 0,-1-2 16,-7 3-16,-3 1 0,-4 5 16,-2 5-16,-4 3 0,-1 3 15,-3 3-15,0 2 0,-1 3 16,-1 3-16,-2 8 0,-2 4 16,-2 3-16,1 0 0,-3 10 15,-1 6-15,3-1 0,0 0 16,4-1-16,2 0 0,2 1 15,0-6-15,1-3 0,-2-3 16,1-4-16,1-1 0,-2-3 16,-1-4-16,-1-4 0,-2-1 0,-6-2 15,-4 0-15,-3-4 0,0-3 16,-3-1-16,-2-3 16,0-3-16,-1-1 0,1-4 0,0-3 15,4 1-15,1-1 0,4 2 16,0 1-16,3 3 0,2 4 0,5-2 15,3 0-15,-1 3 16,0 1-16,0 1 0</inkml:trace>
  <inkml:trace contextRef="#ctx0" brushRef="#br0" timeOffset="381726.5733">9985 7823 0,'0'0'0,"0"0"0,0 0 16,0 0-16,0 0 0,0 0 0,0 0 15,0 0-15,22-13 0,-22 13 16,0 0-16,19-12 0,-19 12 0,18-11 16,-18 11-16,25-10 0,-11 5 15,0-2-15,1 0 16,-2 1-16,0-1 0,-1 0 16,-1 0-16,-1 1 0,-1 0 0,-1-2 15,-2 1-15,0 0 0,-2 1 16,-1-2-16,-3 2 0,-3-1 15,-1 2-15,-4 0 0,-3-1 16,-2 4-16,-4 1 0,1 2 16,-2 2-16,-6 4 0,0 1 15,1 3-15,-1 3 0,5 0 0,2 3 16,4 2-16,4 1 16,5 1-16,2-1 0,9 2 0,7-3 15,4-3-15,3-1 0,7-3 16,4-3-16,0-5 0,-1-1 15,3-5-15,0-1 0,2-2 16,-2 0-16,-7 0 0,-6 3 16,-6-1-16</inkml:trace>
  <inkml:trace contextRef="#ctx0" brushRef="#br0" timeOffset="382292.9494">10491 7652 0,'0'0'0,"0"0"0,0 0 16,-13 19-16,13-19 0,-17 24 16,7-9-16,1 2 0,1 1 0,0 0 15,1-2-15,0 5 0,0-3 16,3-3-16,-1-3 16,2-2-16,1-2 0,1-3 0,2-1 15,1-5-15,1-2 0,0-2 16,2-4-16,-1-2 0,2-1 15,5-8-15,2 1 0,1-3 16,1 1-16,-1 3 0,0 2 16,0 3-16,-1 1 0,0 4 15,0 3-15,1 2 0,-1 1 0,0 4 16,0 3-16,-2 2 0,-1 3 16,-3 3-16,-3 2 0,-1 3 15,0 1-15,-1 0 0,0 0 16,-1-1-16,0 0 0,0-1 15,1-2-15,-1-5 0,0-2 16,-1-1-16,-1 0 0,0-4 16,1-3-16,0-2 0,1-5 15,2-2-15,2-3 0,2-4 16,1-3-16,3 0 0,2 0 0,4 1 16,0 1-16,1 2 0,-1 2 15,-1 1-15,-2 1 0,-1 4 16,1 2-16,-2 3 0,-1 2 15,-1 2-15,-1 3 0,-2 2 16,-1 4-16,-3 1 0,0 2 16,-3 4-16,-2 4 0,0-2 15,0 1-15,0-2 0,1 0 16,-1 2-16,1-3 0,1-4 0,1-4 16,-1-3-16,0 0 0,0-3 15</inkml:trace>
  <inkml:trace contextRef="#ctx0" brushRef="#br0" timeOffset="382609.3275">10984 7843 0,'0'0'0,"0"0"16,0 0-16,0 0 0,0 0 0,28-3 15,-28 3-15,27-3 16,-27 3-16,32-5 0,-16 0 0,2 0 16,1 0-16,1-1 0,1 0 15,-2-2-15,1 0 0,2-3 16,-3-2-16,-4 0 0,-2-3 15,-5 0-15,-1 0 0,-5 2 16,-3 1-16,-7 1 0,-4 3 16,-2 3-16,-3 3 0,-4 3 15,-2 3-15,-1 3 0,-2 3 0,-4 7 16,2 3-16,4 5 0,-998 1 16,2008 3-16,-997 2 0,5-3 15,6-3-15,8 2 0,6-4 16,8-7-16,7-4 0,4-2 15,4-3-15,2-6 0,2-4 16,0-3-16,-2-4 0,-8 4 16,-7 0-16,-4 2 0</inkml:trace>
  <inkml:trace contextRef="#ctx0" brushRef="#br0" timeOffset="382960.1858">11498 7683 0,'0'0'0,"0"0"16,0 0-16,0 0 0,-23 27 15,23-27-15,-22 28 0,10-10 16,0 1-16,1 1 0,1 0 16,0 2-16,3-2 0,1-2 15,3-2-15,1-4 0,2-5 0,0-2 16,0-5-16,3 2 0,0-5 16,2-4-16,1-3 0,3-7 15,1-2-15,1-2 0,2-1 16,-2 2-16,0 0 0,-1 3 15,-1 2-15,0 2 0,0 4 16,-1 0-16,2 4 0,1 3 16,2 2-16,-1 4 0,0 3 0,-2 3 15,-1 2-15,-3 5 16,0 2-16,-2 1 0,-1 0 0,1 1 16,0-1-16,0 3 0,1-4 15,-1-2-15,2-4 0,-3-4 16,0-1-16,1-3 0,-1-4 15,1-3-15,1-3 0,-2 0 16,0 0-16,0 2 0</inkml:trace>
  <inkml:trace contextRef="#ctx0" brushRef="#br0" timeOffset="383193.4724">12019 7541 0,'0'0'16,"0"0"-16,0 0 0,0 0 15,-8 30-15,8-30 0,-15 34 16,3-11-16,-4 3 0,0 4 16,-1 4-16,0 4 0,2-2 0,5-4 15,5-2-15,3 1 0,4-7 16,8-5-16,5-7 0,2-4 16,0-3-16,2-4 0,1-2 15,1-4-15,0-2 0,-2-3 16,-2-2-16,-2 1 0,-4 3 15,-3 1-15</inkml:trace>
  <inkml:trace contextRef="#ctx0" brushRef="#br0" timeOffset="383361.1429">11835 7781 0,'0'0'0,"0"0"15,0 0-15,26-5 0,-26 5 16,38-6-16,-15 4 0,3 0 15,3 0-15,3-1 0,3 2 16,9-2-16,1 0 0,-1-1 0,-8 2 16,-6 0-16</inkml:trace>
  <inkml:trace contextRef="#ctx0" brushRef="#br0" timeOffset="383526.0987">12593 7950 0,'0'0'0,"0"0"16,0 0-16,0 0 0,-6 27 16,6-27-16,-11 20 0,11-20 0,-17 18 15,7-11-15,0 2 0,-1-4 16,0 1-16,1-2 0,2 0 16,0 0-16</inkml:trace>
  <inkml:trace contextRef="#ctx0" brushRef="#br0" timeOffset="383826.2357">13082 7706 0,'0'0'0,"0"0"15,0 0-15,2 23 0,-2-23 0,-6 31 16,0-9-16,-2 3 0,-1 3 0,0 0 16,2 0-16,-1 8 0,1-4 15,1-1-15,-1-2 0,1 2 16,0-3-16,1-6 0,0-4 16,-1-4-16,-2-3 0,-3-4 15,-6-3-15,0-4 0,-3-2 16,0-5-16,0-5 0,2 3 15,4 1-15,2 2 0</inkml:trace>
  <inkml:trace contextRef="#ctx0" brushRef="#br0" timeOffset="383976.804">12994 7531 0,'0'0'0,"0"0"0,0 0 15,29 2-15,-14 1 0,1 1 16,2 1-16,2 3 0,1 0 15,5 4-15,1 1 0,-5-2 16,-4-1-16,-2-2 0</inkml:trace>
  <inkml:trace contextRef="#ctx0" brushRef="#br0" timeOffset="384343.4856">13409 7711 0,'0'0'0,"0"0"0,0 0 16,-13 24-16,5-10 0,-2 4 16,-1 3-16,1 2 0,0 1 0,1 4 15,1-1-15,2-3 16,3-2-16,4-4 0,4-2 0,2-5 16,4-3-16,4-5 0,1-3 15,1-4-15,-1-3 0,2-3 16,1-4-16,4-9 0,-1-4 0,-2-1 15,-3-2-15,-2 2 16,-3 2-16,-2 3 0,-3 1 16,-1 4-16,-2 3 0,0 4 15,-2 2-15,-2 5 0,-2 2 0,-3 7 16,-1 2-16,-1 4 0,0 4 16,1 6-16,0 4 0,2 3 15,0 1-15,7 0 0,3-1 16,3-3-16,3-1 0,6-4 15,4-2-15,2-6 0,3-4 0,-5-1 16,-5-3-16,-2 0 0</inkml:trace>
  <inkml:trace contextRef="#ctx0" brushRef="#br0" timeOffset="384745.0723">14108 7761 0,'0'0'0,"0"0"0,0 0 15,0 0-15,-8-23 0,8 23 16,-18-14-16,3 8 0,-2 1 15,-3 3-15,-2 1 0,-4 3 16,0 3-16,-8 3 0,1 4 16,1 4-16,2 5 0,-2 3 15,4 1-15,9-2 0,4-2 0,9-2 16,5 1-16,4-5 0,5-1 16,4-4-16,4-3 0,5-5 15,3-3-15,3-5 0,2-3 16,-1-5-16,2-4 0,4-8 15,-1-4-15,-2-2 0,-2-2 0,-3 3 16,-3 2-16,-1-2 16,-2 2-16,-2 1 0,-5 6 15,-5 7-15,-3 4 0,-3 4 16,-5 1-16,-2 5 0,-3 4 0,-2 3 16,-2 5-16,0 3 0,1 5 15,1 3-15,1 1 0,1 4 16,2 4-16,4 0 0,2 0 15,4 1-15,4-4 0,4-2 16,3-4-16,4-4 0,1-4 16,-5-1-16,-3-5 0,-2-1 0</inkml:trace>
  <inkml:trace contextRef="#ctx0" brushRef="#br0" timeOffset="385160.0071">14664 7797 0,'0'0'0,"0"0"15,0 0-15,0 0 0,0 0 16,-1012-21-16,2013 21 0,-1021-12 16,20 12-16,-31-6 0,9 7 15,-1 3-15,-1 0 0,-2 5 0,0 2 16,-7 5-16,2 3 0,4-2 16,5 1-16,6-1 0,3 0 15,4 0-15,7 0 0,6-4 16,6-3-16,3-6 0,5-2 15,6-2-15,4-1 0,-2-5 16,0-3-16,-1-1 0,-2 0 0,-2-5 16,-2-2-16,-2-1 0,0 1 15,-4 2-15,-3 4 0,-2 2 16,-3 1-16,-2 3 0,0 1 16,-3 4-16,-4 8 0,1 2 15,0 4-15,-2 4 0,1 1 16,1 3-16,-1 2 0,1 5 15,1-2-15,2-1 0,2-1 16,0-2-16,0-3 0,-1-1 16,-1-3-16,-1-3 0,-1-2 0,-3-1 15,-3-1-15,0-2 0,-2 1 16,-4-4-16,-5-2 16,1-3-16,-1-3 0,3 0 0,3 2 15,2-1-15</inkml:trace>
  <inkml:trace contextRef="#ctx0" brushRef="#br0" timeOffset="385792.8231">15008 7686 0,'0'0'16,"0"0"-16,0 0 0,-11 17 0,11-17 16,-16 24-16,6-4 0,2 0 15,-1 1-15,1 0 0,0-1 16,1 4-16,0-2 0,1-2 16,2-2-16,0-2 0,0-3 15,1-3-15,1-4 0,1-3 16,1-3-16,0 0 0,3-4 15,-1-4-15,2 0 0,3-8 16,4-3-16,0-2 0,1 0 0,3-1 16,1 0-16,0 1 0,-2 4 15,3 0-15,-1 4 0,0 3 16,-3 4-16,-1 5 0,-1 2 16,-3 3-16,-1 4 0,-1 3 15,-2 5-15,-1 2 0,-3 0 0,-2 3 16,0 0-16,-1 3 0,-1-4 15,-1 0-15,2-3 16,1-2-16,-1-3 0,2-2 0,0-3 16,0-3-16,1-4 0,0 0 15,-1-6-15,2-3 0,1 0 16,4-6-16,4-3 0,2-1 16,2-2-16,2-1 0,0-2 15,2 2-15,-1 3 0,5-1 16,-1 5-16,-2 1 0,-2 5 0,-3 4 15,-1 2-15,-2 4 0,-1 4 16,-3 4-16,-3 4 0,-3-1 16,-2 3-16,-2 6 0,-1 5 15,-2-2-15,0 1 0,2-1 16,0 1-16,1-1 0,2-2 16,0-6-16,-1-4 0,1-3 0,0-2 15,0-1-15</inkml:trace>
  <inkml:trace contextRef="#ctx0" brushRef="#br0" timeOffset="386111.4105">15402 7893 0,'0'0'0,"0"0"0,0 0 0,0 0 15,0 0-15,30-3 0,-30 3 16,28-1-16,-28 1 0,32-3 16,-11 1-16,1-1 15,0-1-15,0-1 0,0-2 0,-1 0 0,0-1 16,4-3-16,-2-2 15,-3 0-15,-2 2 0,-7-3 16,-5 1-16,-1-1 0,-4 1 0,-4 1 16,-5-2-16,-2 5 0,-1 3 15,-6 2-15,-4 3 0,2 3 16,-1 3-16,-4 7 0,0 4 16,2 3-16,1 3 0,4 4 15,1 3-15,9-2 0,3-3 0,9-1 16,5 0-16,4-4 0,4-3 15,11 0-15,8-2 16,0-5-16,2-6 0,-1-6 16,2-4-16,-9 0 0,-7 2 0,-4 1 15</inkml:trace>
  <inkml:trace contextRef="#ctx0" brushRef="#br0" timeOffset="386494.371">16011 7743 0,'0'0'15,"0"0"-15,0 0 0,-19 17 16,19-17-16,-20 20 0,8-4 16,0 3-16,1 0 0,-2 8 0,0 3 15,2-4-15,1-4 0,1-3 16,1-3-16,2-3 0,0-3 16,2-3-16,0-4 0,4-3 15,-1-2-15,3-5 0,2-5 16,0-2-16,1-1 0,1-6 15,3-3-15,1 1 0,1 0 0,4-1 16,4 3-16,-2 2 0,-3 3 16,-2 2-16,-1 6 15,-1 1-15,0 2 0,1 5 0,0 4 16,-2 1-16,0 2 0,-2 3 16,0 4-16,-1 1 0,-2 3 15,-1 1-15,1 0 0,-1 0 16,0-1-16,-1 3 0,1-1 15,-1-3-15,0-4 0,-1-1 16,0-2-16,-1-5 0,-1-1 0,3-7 16,3-4-16,-2 1 0,0 0 0,0 2 15</inkml:trace>
  <inkml:trace contextRef="#ctx0" brushRef="#br0" timeOffset="386726.7793">16388 7606 0,'0'0'0,"0"0"0,0 0 16,-13 27-16,5-13 0,-3 8 15,-2 5-15,-5 7 0,2 1 16,2-4-16,5 0 0,1 2 16,2-5-16,5-5 0,2-2 15,4-4-15,2-5 0,3-2 16,4-2-16,-2-2 0,-1-2 15,3-5-15,1-4 0,1-2 0,-1-2 16,-1 1-16,-4 2 0,-2 1 16</inkml:trace>
  <inkml:trace contextRef="#ctx0" brushRef="#br0" timeOffset="386959.6084">16177 7786 0,'0'0'0,"0"0"15,0 0-15,0 0 0,0 0 0,26-5 16,-26 5-16,42-5 0,-18 3 16,6-1-16,4 2 0,1 1 15,2 0-15,10-1 0,0-1 16,6 0-16,-5 1 0,-6 0 16,-6-1-16,-6 1 0,-7 0 0,-7 1 15,-5 1-15,-5-1 16,-4-1-16,-8-3 0,-8-1 15,6 2-15,0-1 0,2 2 0</inkml:trace>
  <inkml:trace contextRef="#ctx0" brushRef="#br0" timeOffset="387130.1961">17019 7904 0,'0'0'0,"0"0"0,0 0 15,0 0-15,0 0 0,-26 8 0,26-8 16,0 0-16</inkml:trace>
  <inkml:trace contextRef="#ctx0" brushRef="#br0" timeOffset="394427.0198">10857 8396 0,'0'0'0,"0"0"15,0 0-15,0 0 16,0 0-16,32-5 0,-32 5 16,31 1-16,-31-1 0,34 5 0,-12-3 15,0 0-15,1-1 0,9 0 16,1-1-16,-1 0 0,-1 1 0,-6 1 16,-2-1-16,-5-1 0</inkml:trace>
  <inkml:trace contextRef="#ctx0" brushRef="#br0" timeOffset="394826.4988">11635 8302 0,'0'0'15,"0"0"-15,0 0 0,0 0 16,0 0-16,-12 32 0,12-32 15,-13 28-15,5-14 0,-1 2 0,0 1 16,0-2-16,0-1 0,1-2 16,2-2-16,0-2 0,2 0 15,0-3-15,1-3 0,1-1 16,2-1-16,0-6 0,3-2 16,0-2-16,2-1 0,3-3 15,3-3-15,3-5 0,1 0 16,2 0-16,1 2 0,0 2 0,1 3 15,2 0-15,-1 3 0,-4 3 16,-2 1-16,-1 6 0,-1 2 16,-3 3-16,-2 3 0,0 3 15,-1 3-15,-2 1 0,-1 2 16,-1 2-16,1 5 0,-1-1 16,0 0-16,0 5 0,2-1 15,-2-3-15,0-4 0,0-1 16,0-3-16,1-4 0,-1-5 0,-1 0 15,0-2-15,0 0 0</inkml:trace>
  <inkml:trace contextRef="#ctx0" brushRef="#br0" timeOffset="395159.6044">11943 8418 0,'0'0'0,"0"0"15,0 0-15,21-3 0,-21 3 0,23-1 16,-5-2-16,-1 1 15,1 0-15,2-1 0,2-1 16,5-3-16,0 0 0,-2-1 0,-1-2 16,-3-1-16,-3 0 0,-4-1 15,-3-1-15,-2 0 0,-3 1 0,-6 1 16,-6 0-16,-3 2 16,-3 0-16,-3 3 0,-3 2 15,-1 4-15,0 3 0,-9 3 16,-2 4-16,4 3 0,2 3 0,0 3 15,2 1-15,5 0 0,2 1 16,8 2-16,4 1 16,6-3-16,3-4 0,12-1 0,8-3 15,4-2-15,2-3 0,16-4 16,6-6-16,-13 1 0,-7 0 0,-9 0 16</inkml:trace>
  <inkml:trace contextRef="#ctx0" brushRef="#br0" timeOffset="395409.6094">12671 8232 0,'0'0'0,"0"0"0,0 0 15,0 0-15,-27 2 0,27-2 0,-32 8 16,14-4-16,1 3 0,-1 0 16,1 4-16,1 1 0,2 0 15,2 4-15,5 1 0,4-2 0,3 0 16,5-1-16,5 0 15,1-1-15,1-1 0,0-1 0,-1-1 16,-2-1-16,-1-1 0,-5-1 16,-3 0-16,-5-1 0,-5 1 15,-4-1-15,-5 0 0,-1-1 16,-2 0-16,0-2 0,0-1 16,3-1-16,4 0 0,1-1 15</inkml:trace>
  <inkml:trace contextRef="#ctx0" brushRef="#br0" timeOffset="395676.528">13019 8247 0,'0'0'0,"0"0"0,0 0 0,0 0 16,0 0-16,0 0 0,-32 4 15,32-4-15,-39 8 0,17 0 16,-1 2-16,1 0 0,0 1 15,-4 4-15,2-2 0,7 1 0,5-1 16,7 2-16,7 0 16,5 0-16,2 0 0,4-1 0,4 1 15,-2-3-15,-1 0 0,1 1 16,-4 0-16,-7-5 0,-3 0 0,-7 1 16,-8-1-16,-2 0 15,-2 1-15,3-1 0,2-3 16,2 1-16</inkml:trace>
  <inkml:trace contextRef="#ctx0" brushRef="#br0" timeOffset="395976.9669">13137 8683 0,'0'0'0,"0"0"0,0 0 0,0 0 16,0 0-16,-16 24 0,16-24 16,-25 28-16,9-11 0,-2 5 15,-1 5-15,-1 0 0,0-2 0,-5 8 16,0-2-16,-3 3 15,4-2-15,2-5 0,1-2 16,0-5-16,0-4 0,5-2 0,2-3 16,3-3-16</inkml:trace>
  <inkml:trace contextRef="#ctx0" brushRef="#br0" timeOffset="396160.2395">12748 8830 0,'0'0'0,"15"-2"0,7-1 15,11 0-15,4 0 0,14 1 16,8-2-16,10 2 0,1 0 0,7 1 16,-3 1-16,-10 0 0,-7 0 15,-3 3-15,-9 1 0,-9-2 16,-10-2-16,-13 0 0,-9 0 16,-2 0-16,0 0 0,-2 0 15</inkml:trace>
  <inkml:trace contextRef="#ctx0" brushRef="#br0" timeOffset="396326.4191">13206 8860 0,'0'0'16,"0"0"-16,0 0 0,0 0 0,-21 9 16,15-2-16,-1 4 15,1 1-15,-1 4 0,0 4 0,1 4 16,-4 10-16,0 2 0,0 2 16,0 2-16,-1 3 0,2-3 0,0-4 15,1-5-15,0-3 16,2-5-16,2-4 0,1-4 15,-1-2-15</inkml:trace>
  <inkml:trace contextRef="#ctx0" brushRef="#br0" timeOffset="396576.8919">13254 8907 0,'0'0'0,"0"0"0,16-1 16,-4 1-16,3 1 0,0 3 15,3 1-15,3 4 0,-1 3 0,-2 0 16,1 0-16,-1 5 0,-2 4 16,-5 5-16,-2 5 0,-3 6 15,-5-1-15,-2-1 0,-2-3 16,1-3-16,-1-3 0,-2-3 16,0-1-16,-4-3 0,-2-2 15,-5-1-15,-5-4 0,0-4 0,0-4 16,4 0-16,3-1 0,3-1 15</inkml:trace>
  <inkml:trace contextRef="#ctx0" brushRef="#br0" timeOffset="396695.4582">13121 9067 0,'0'0'0,"0"0"16,0 0-16,0 0 0,24-7 16,-24 7-16,29-4 0,-11 2 15,1 2-15,1 0 0,1 1 16,-1 1-16,1 1 0,-2 0 15,-3-1-15,-2 1 0</inkml:trace>
  <inkml:trace contextRef="#ctx0" brushRef="#br0" timeOffset="396843.2305">13170 9193 0,'0'0'15,"0"0"-15,0 0 0,31-5 16,-31 5-16,35-7 0,-11 2 15,3-1-15,0 1 0,4-2 16,-5 2-16,-4 0 0</inkml:trace>
  <inkml:trace contextRef="#ctx0" brushRef="#br0" timeOffset="397015.5781">13889 8728 0,'0'0'16,"0"0"-16,0 0 0,0 0 0,0 0 16,14 19-16,-14-19 15,3 24-15,-3-24 0,-4 28 0,-3-13 16,1-1-16,0-2 0,2-2 16</inkml:trace>
  <inkml:trace contextRef="#ctx0" brushRef="#br0" timeOffset="397443.1266">13610 8991 0,'0'0'0,"0"0"16,0 0-16,0 0 0,0 0 0,0 0 16,36 4-16,-36-4 0,32 5 15,-32-5-15,34 13 0,-16-7 16,0 1-16,-3 2 0,-2 2 16,-3 0-16,-3 1 0,-3-1 15,-2 0-15,0 0 0,-2 1 0,0 5 16,-2-1-16,1-2 15,0 0-15,1-1 0,1 1 16,2-1-16,-1 1 0,1-2 0,1 0 16,0-4-16,-1-1 0,-1-1 15,-1 0-15,-1-1 0,-1 0 16,-3-1-16,-4 2 0,-2-2 16,-2 0-16,-3-1 0,-4-1 15,0-2-15,-1-2 0,-4 1 16,0-2-16,2-2 0,2-2 0,2 1 15,4-2-15,4-1 0,5 0 16,6 0-16,4 1 16,5 2-16,3 2 0,6 3 0,4 1 15,-1 1-15,1 2 0,1 3 16,0 2-16,4 1 0,0 0 16,-4-1-16,-2 2 0,-4-1 15,-3 0-15,-2-3 0,-2-5 16,-3 0-16,-1 1 0,-1-2 0</inkml:trace>
  <inkml:trace contextRef="#ctx0" brushRef="#br0" timeOffset="397609.9091">13985 9004 0,'0'0'0,"0"0"16,0 0-16,0 0 0,14 24 0,-14-24 15,7 24-15,-7-24 0,4 23 16,-2-10-16,2-1 0,-2-1 16,0-2-16,0-1 0</inkml:trace>
  <inkml:trace contextRef="#ctx0" brushRef="#br0" timeOffset="397892.9541">14401 8790 0,'0'0'0,"0"0"0,0 0 15,0 0-15,-11 22 0,11-22 0,-24 23 16,10-8-16,-2 3 0,1-1 16,-1 1-16,1-2 0,2 0 15,-1 0-15,1-2 0,5-3 16,1-1-16,7-2 0,4-3 15,5-1-15,3-1 0,6-2 16,5 0-16,1 1 0,2-2 0,2 1 16,3 0-16,3 1 0,-3-1 15,-2-2-15,-3-1 0,-5 0 16,-3 0-16,-4 1 0</inkml:trace>
  <inkml:trace contextRef="#ctx0" brushRef="#br0" timeOffset="398093.3367">14418 9092 0,'0'0'0,"0"0"16,0 0-16,-7 23 0,7-23 0,-10 25 15,3-6-15,-3 0 0,-1 1 0,-4 6 16,1 0 0,1-4-16,2-2 0,0-3 0,0-2 15,-1-3-15,0-2 0,-4-6 16,-3-2-16,2-4 0,0-1 0,1-6 15,0-2-15,3 2 0,2 1 16,2 1-16</inkml:trace>
  <inkml:trace contextRef="#ctx0" brushRef="#br0" timeOffset="398226.8619">14127 9117 0,'0'0'0,"0"0"16,0 0-16,0 0 0,34 14 0,-34-14 16,25 20-16,-10-5 15,-1 0-15,2 2 0,1 3 16,1 0-16,-1 0 0,5 5 15,-1-1-15,-1-3 0,0-1 0,2-1 16,0-7-16,-4-1 0,-4-2 16,-3-2-16</inkml:trace>
  <inkml:trace contextRef="#ctx0" brushRef="#br0" timeOffset="398660.1675">14860 8863 0,'0'0'16,"0"0"-16,0 0 0,0 0 0,-5 23 15,5-23-15,-11 28 0,4-10 16,1 4-16,2-1 0,2 1 16,2-1-16,3-1 0,5 0 15,3-2-15,0-3 0,1-4 0,2-2 16,2-1-16,-1-5 0,1 0 15,-3-3-15,0-4 16,-2-2-16,-2-1 0,-2-5 16,-2-4-16,-2 1 0,-2 1 0,-1-2 15,-2 0-15,-1 2 0,-1 1 16,-3 3-16,0 1 0,0 4 16,-1 3-16,0 4 0,0 4 15,1 3-15,0 1 0,-1 8 16,0 5-16,-1 3 0,-1 2 0,-1 9 15,0 1-15,3-2 16,1-2-16,3-3 0,1-2 16,1 1-16,2-4 0,0-6 0,0-3 15,0-6-15,0-2 0,-2-6 16,2-3-16,-2-5 0,2-3 16,0 1-16,0 1 0,0 1 0</inkml:trace>
  <inkml:trace contextRef="#ctx0" brushRef="#br0" timeOffset="398910.0348">15294 8839 0,'0'0'0,"0"0"0,0 0 0,0 0 16,0 0-16,3 21 0,-3-21 15,-10 25-15,10-25 0,-14 25 16,8-11-16,0-1 0,2-1 15,3-1-15,3 1 0,2-1 0,4-2 16,4-1-16,5 0 16,2-2-16,3-1 0,6 0 0,2-1 15,-4-1-15,-1-2 0,-4-1 16,-3-3-16,-2 0 0,-4 0 0,-1 1 16,-2-1-16,-1 0 0</inkml:trace>
  <inkml:trace contextRef="#ctx0" brushRef="#br0" timeOffset="399476.4033">15431 8890 0,'0'0'0,"0"0"0,0 0 0,2 21 16,-2-21-16,-1 26 0,-1-8 15,0 2-15,-2 4 0,1 7 16,0 3-16,0-2 0,-1-1 0,1 5 15,1-5-15,0-4 0,0-3 16,1-4-16,-1-3 0,-1-3 16,-2-3-16,-2-5 0,-3-5 15,1-2-15,-1-2 0,-3 0 16,-4 0-16,2-2 0,1-2 16,1 0-16,2-2 0,3 1 15,1 1-15,3-1 0,1 1 16,6 2-16,2 2 0,7-1 0,7 2 15,1 2-15,2 1 16,5 1-16,5 2 0,-1 1 0,-1 1 16,5 0-16,1 0 15,-6-1-15,-3 1 0,-6-1 0,-6 0 16,-5 1-16,-3-1 0,-13 1 16,-8-2-16,-6 2 0,-3 1 15,-8-1-15,-8 2 0,1-2 16,-1-1-16,-5 2 0,2 0 15,6 1-15,3 0 0,6-1 0,5 0 16,6-3-16,5 0 0,7 1 16,9 2-16,1-2 0,4 1 15,11-2-15,9 1 16,2 0-16,2-1 0,10 1 0,4 1 16,-2-1-16,0 0 0,1-3 15,-2 1-15,-4-1 0,-4 1 16,2-1-16,-5-1 0,-8 1 15,-6-2-15,-5-3 0,-6-1 16,-3 1-16,-2 0 0,1 2 0</inkml:trace>
  <inkml:trace contextRef="#ctx0" brushRef="#br0" timeOffset="399596.5355">16129 9601 0,'0'0'0,"0"0"16,0 0-16,-35-1 0,35 1 0,0 0 16</inkml:trace>
  <inkml:trace contextRef="#ctx0" brushRef="#br0" timeOffset="407610.8715">2321 9978 0,'0'0'0,"0"0"0,0 0 0,0 0 16,0 0-16,1 26 0,-1-26 16,-7 32-16,7-32 0,-8 40 15,4-13-15,0 2 0,0 1 0,-1 11 16,-2 3-16,2-4 15,0-3-15,-1 6 0,0-4 16,1-5-16,-2-5 0,-3-1 16,0-7-16,0-7 0,-1-3 0,-3-5 15,-5-2-15,1-4 0,1-3 16,-5-3-16,-4-4 0,2-2 16,1 0-16,-1-5 0,-2-2 15,4-1-15,2-1 0,-2-4 16,0 1-16,5 3 0,4 4 0,4 0 15,8 0-15,4 6 0,4 6 16,5 0-16,4 1 16,-3 2-16,-2-1 0,-1 0 0</inkml:trace>
  <inkml:trace contextRef="#ctx0" brushRef="#br0" timeOffset="408001.3703">2614 10190 0,'0'0'0,"0"0"16,0 0-16,0 0 0,0 0 0,-8 25 15,8-25-15,-14 32 0,5-14 16,-1 4-16,1 2 0,-1 0 16,4-1-16,0 5 0,5-1 15,2-4-15,3-2 0,4-4 16,2-2-16,2-5 0,4-5 0,1-5 15,8-3-15,-5-2 16,1-3-16,4-6 0,-2-3 0,1-3 16,-2-2-16,-2-3 0,1-4 15,-5 2-15,-2 3 0,0-3 16,-1 5-16,-6 5 0,-1 6 16,-3 4-16,-2 2 0,-1 5 15,-3-1-15,-4 7 0,-2 5 16,2 1-16,-5 1 0,5 6 15,0 4-15,4-1 0,1-1 16,5 4-16,6 2 0,0-5 0,4 0 16,6-5-16,4-4 0,-5-1 15,-2-4-15,-4-1 0</inkml:trace>
  <inkml:trace contextRef="#ctx0" brushRef="#br0" timeOffset="408395.0303">3372 10229 0,'0'0'16,"0"0"-16,0 0 0,0 0 0,-28-10 15,28 10-15,-27-1 0,11 2 16,-3 1-16,-3 6 0,-1 2 16,-8 7-16,2-1 0,2 5 15,0 3-15,3-1 0,4 0 0,4 3 16,7-3-16,5-3 15,8-2-15,5-4 0,7-5 16,3-4-16,6-2 0,2-7 0,4-4 16,-1-2-16,0 0 0,7-10 15,-4-6-15,-3-2 0,-1 0 16,-1-4-16,-2-4 0,-4 3 16,-1 1-16,-4-4 0,-4 1 15,-3 6-15,-2 4 0,-5 8 16,0 7-16,1 3 0,-3 2 0,-5 8 15,-2 6-15,-2 6 0,-1 1 16,3 4-16,-3 5 16,0 2-16,1 2 0,2 10 0,1 3 15,4-2-15,1-1 0,7-5 16,5-2-16,-2-7 0,-1-6 0,-5-3 16</inkml:trace>
  <inkml:trace contextRef="#ctx0" brushRef="#br0" timeOffset="408827.2349">3926 10138 0,'0'0'0,"0"0"0,0 0 16,0 0-16,-26-5 0,11 6 16,-6 3-16,-3 2 0,-2 1 15,-8 7-15,-1 3 0,4 3 16,2 2-16,1 5 0,6 0 15,7-1-15,8 0 0,8-4 0,8-2 16,6-6-16,4-1 0,6-8 16,4-2-16,-1 0 0,1-2 15,2-9-15,-5-5 0,0-1 16,-2-2-16,-5-5 0,0-3 16,-6 2-16,-2 4 0,-3 0 15,-5 0-15,-2 5 0,1 2 16,-4 4-16,1 3 0,-2 6 0,-1 2 15,-1 8-15,-1 5 16,2 3-16,0 2 0,1 7 0,1 6 16,1-1-16,-1 0 0,1-1 15,-1-1-15,1 2 0,0-3 16,-1-3-16,-3-4 16,-2-4-16,-1-3 0,-7-3 0,-7-2 15,0-5-15,0-2 0,3-4 16,0-2-16,3 0 0,1 0 0,4 0 15</inkml:trace>
  <inkml:trace contextRef="#ctx0" brushRef="#br0" timeOffset="409127.1831">4097 10308 0,'0'0'0,"0"0"0,18 3 16,-4-2-16,-1 2 0,5-2 15,0 0-15,8 0 0,-1-1 16,1-1-16,2-1 0,-3-2 0,-5-1 16,4-3-16,-5-3 0,-8 2 15,-3 2-15,-7-2 0,-2 0 16,-5 0-16,0 1 0,-10 2 16,-3 0-16,-4 3 0,3 1 0,-9 3 15,-2 4-15,2 4 0,3 4 16,1 2-16,2 5 15,6 1-15,4 0 0,4 1 16,4 1-16,6-4 0,6-2 0,12-1 16,8 0-16,8-4 15,5-2-15,-3 0 0,-9-4 0,-4 0 0</inkml:trace>
  <inkml:trace contextRef="#ctx0" brushRef="#br0" timeOffset="409377.3246">4877 10160 0,'0'0'0,"0"0"0,-22 0 16,7 2-16,-2 0 0,-5 2 15,0 2-15,-9 2 0,3 0 0,4 3 16,3 1-16,8 1 0,3 2 16,10 4-16,8 1 15,4-1-15,4-2 0,2 0 16,5 0-16,-2-2 0,-2-3 15,-6-1-15,-4 0 0,-8 0 0,-4-2 16,-9 1-16,-7 0 16,-4-3-16,-5 0 0,-1-1 0,-7 0 15,9-1-15,5-1 0,4-1 16</inkml:trace>
  <inkml:trace contextRef="#ctx0" brushRef="#br0" timeOffset="412910.5697">5346 10010 0,'0'0'0,"0"0"0,0 0 15,-13 26-15,13-26 0,-23 31 0,7-6 16,-3 1-16,0 5 0,-8 13 15,-3 7-15,-3 6 0,3-4 16,-2 7-16,4 0 0,3-13 16,6-8-16,1-4 0,5-9 15,6-8-15,4-6 0,6-11 16,9-8-16,0-4 0,6-5 0,-5 4 16,-2 2-16,-2 2 0</inkml:trace>
  <inkml:trace contextRef="#ctx0" brushRef="#br0" timeOffset="413126.6031">6144 9832 0,'0'0'0,"0"0"0,0 0 16,0 0-16,0 0 0,0 0 16,0 0-16,-6 24 0,6-24 0,-24 28 15,7-5-15,-5 5 0,-4 2 16,-11 15-16,-2 4 15,-8 10-15,0-3 0,-3 5 16,3-6-16,1-1 0,9-11 0,2-8 16,6-4-16,4-10 0,4-5 15,7-5-15,2-2 0,3-2 16</inkml:trace>
  <inkml:trace contextRef="#ctx0" brushRef="#br0" timeOffset="413345.9947">6178 9907 0,'0'0'0,"0"0"0,0 0 0,25 18 15,-25-18-15,21 26 0,-10-8 16,-1 5-16,0 4 0,2 10 16,-4 3-16,0-1 0,-2 1 0,1 7 15,-1-2-15,-2-5 0,-1-3 16,0-2-16,-2-4 15,-2-6-15,-2-2 0,-8-7 0,-6-4 16,5-4-16,2-2 0,2-1 16</inkml:trace>
  <inkml:trace contextRef="#ctx0" brushRef="#br0" timeOffset="413495.4842">5830 10261 0,'0'0'16,"0"0"-16,0 0 0,36-5 0,-17 1 15,10 0-15,4 0 16,3 1-16,3 0 0,17 1 0,2 1 16,9-2-16,-3 1 0,-5-2 15,-13 2-15,-8 0 0</inkml:trace>
  <inkml:trace contextRef="#ctx0" brushRef="#br0" timeOffset="413710.8565">6882 10077 0,'0'0'0,"0"0"16,0 0-16,0 0 0,-7 29 0,7-29 15,-13 38-15,6-14 16,-3 5-16,0 5 0,-1 4 16,-2 10-16,-1-1 0,-3 8 15,1-2-15,1-8 0,4-8 16,1-2-16,3-7 0,-1-8 0,0-5 15,3-4-15,0-3 0,2-1 16</inkml:trace>
  <inkml:trace contextRef="#ctx0" brushRef="#br0" timeOffset="413943.6343">6865 10081 0,'0'0'0,"0"0"16,26-3-16,-8 2 0,1 1 0,9 2 15,6 3-15,-1 1 0,0 0 0,7 7 16,0 3-16,-8-1 16,-5 0-16,-3 3 0,-7 0 15,-7-2-15,-3 1 0,-12-2 16,-7-1-16,-4-1 0,-4 0 0,-7 0 16,-7 0-16,0-2 0,2 0 15,-7-2-15,-1-2 16,5-3-16,6-2 0,6 0 0,5-1 15,6 1-15</inkml:trace>
  <inkml:trace contextRef="#ctx0" brushRef="#br0" timeOffset="414393.8063">7787 10162 0,'0'0'0,"0"0"0,0 0 15,0 0-15,0-20 0,0 20 0,-15-17 16,15 17-16,-26-18 0,8 10 16,-2 1-16,-2 1 0,-2 3 15,-9 4-15,0 4 0,1 5 16,1 2-16,-8 10 0,2 3 16,5 3-16,6 0 0,6 2 15,5 1-15,7 0 0,4-2 0,12-8 16,9-5-16,1-5 0,2-5 15,8-5-15,5-5 0,-2-4 16,-1-4-16,-1-5 0,1-4 16,-5-1-16,-3-1 0,-1-3 15,-1-5-15,-4 6 0,-3 3 16,-1 1-16,-3 4 0,-5 7 16,-2 0-16,-2 7 0,-2 3 15,-3 6-15,-3 3 0,-1 4 0,-1 5 16,1 3-16,2 2 0,1 4 15,3 3-15,2-3 0,2-2 16,5 4-16,4 0 0,4-7 16,2-5-16,4-6 0,4-4 15,0-6-15,1-5 0,-7 1 16,-3 2-16,-4-1 0</inkml:trace>
  <inkml:trace contextRef="#ctx0" brushRef="#br0" timeOffset="414760.9613">8051 10107 0,'0'0'0,"0"0"0,0 0 16,0 0-16,0 0 0,0 0 0,0 0 16,-4 26-16,4-26 0,-10 27 15,10-27-15,-13 35 0,5-16 16,-1 2-16,-1 1 0,2-2 16,0-1-16,-1 1 0,2-3 15,1-4-15,0-3 0,2-3 0,-1-3 16,3-4-16,2-2 0,0-5 15,3-2-15,2-4 0,0-1 16,7-9-16,2-2 0,2-1 16,2 1-16,4-3 0,-2 4 15,-2 2-15,-1 4 0,2 3 16,2 2-16,-5 3 0,0 5 0,-1 4 16,-1 3-16,0 3 0,-3 4 15,-2 3-15,-2 5 16,-1 0-16,-3 2 0,-2 3 0,-3 5 15,0-2-15,-2 0 0,2-2 16,1-1-16,0-2 0,0-3 16,-1-2-16,0-2 0,-4-5 15,2-4-15,0-1 0,1 0 16,1-1-16</inkml:trace>
  <inkml:trace contextRef="#ctx0" brushRef="#br0" timeOffset="415062.2216">8318 10271 0,'0'0'15,"0"0"-15,0 0 0,22 3 0,-22-3 16,25 1-16,-25-1 0,38 1 16,-16 0-16,1 0 0,1-2 15,1-1-15,-2-3 0,5-1 16,0 0-16,-4-2 0,-3-2 0,-4-1 16,-4-1-16,-4-1 15,-4 0-15,-6 0 0,-5 0 16,-4 1-16,-2 2 0,-6 1 15,-4 1-15,-1 5 0,0 2 0,-7 7 16,0 6-16,1 4 0,2 1 0,3 4 16,3 5-16,6 0 15,4-1-15,9 7 0,8-3 16,6-4-16,3-3 0,12-4 16,9-3-16,1-5 0,3-4 0,6-8 15,6-5-15,-5 2 0,-12 2 16,-9-1-16</inkml:trace>
  <inkml:trace contextRef="#ctx0" brushRef="#br0" timeOffset="415260.9244">9081 9942 0,'0'0'16,"0"0"-16,0 0 0,0 0 0,-19 21 15,19-21-15,-31 33 16,15-11-16,-1 2 0,2 5 0,-1 5 15,0 7-15,1-1 0,7 5 16,7-5-16,6-5 0,6-5 16,9-8-16,6-5 0,3-5 15,2-3-15,-2 0 0,-6-2 16,-6-2-16</inkml:trace>
  <inkml:trace contextRef="#ctx0" brushRef="#br0" timeOffset="415593.9666">9541 10207 0,'0'0'0,"0"0"16,0 0-16,-18 13 0,18-13 15,-21 20-15,9-3 0,1-2 16,2 2-16,4 1 0,2 1 16,4 2-16,4-3 0,6-4 15,5-2-15,5-4 0,5-4 0,1-5 16,3-2-16,4-5 0,-3 0 15,-2-6-15,-2-2 0,-5-4 16,-3 1-16,-8-5 0,-5-2 16,-7 3-16,-5 0 0,-6-3 15,-5 2-15,-1 3 0,-2 5 16,-6 4-16,-3 7 0,2 2 16,4 4-16,2 5 0,0 4 15,5 2-15,2 4 0,10 1 0,6 0 16,8 0-16,4-1 0,16-7 15,13-4-15,-10 0 0,-6-3 0,-7 1 16</inkml:trace>
  <inkml:trace contextRef="#ctx0" brushRef="#br0" timeOffset="415827.2441">10191 9974 0,'0'0'16,"0"0"-16,0 0 0,-23 16 0,23-16 15,-25 24-15,10-3 0,0 1 16,-1 3-16,-3 17 0,0 6 16,2-2-16,2-1 0,-1 7 15,3-6-15,2 1 0,5-9 16,0-8-16,1-5 0,1-7 0,2-4 16,-5-4-16,-3-3 15,1-4-15,-4-3 0,-1-6 0,-1-5 16,1 2-16,3 2 0,3 1 15</inkml:trace>
  <inkml:trace contextRef="#ctx0" brushRef="#br0" timeOffset="415927.4894">9766 10218 0,'0'0'0,"0"0"0,0 0 15,0 0-15,0 0 0,34-11 16,-13 7-16,3 0 0,3-1 16,7 1-16,3 0 0,12 1 0,-1 1 15,2 0-15,-10 0 0,-6 1 16</inkml:trace>
  <inkml:trace contextRef="#ctx0" brushRef="#br0" timeOffset="416177.9563">10665 10221 0,'0'0'0,"0"0"16,0 0-16,-9 30 0,5-14 0,-3 6 15,-2 5-15,-2 7 16,0 0-16,3-3 0,0-1 0,0 1 16,2-6-16,-1-5 0,0-4 15,2-4-15,-1-4 0,-4-3 16,-4-3-16,1-5 0,-3-1 0,0-6 16,-1-6-16,4 3 0,1 1 15,2 3-15</inkml:trace>
  <inkml:trace contextRef="#ctx0" brushRef="#br0" timeOffset="416311.6153">10705 10004 0,'0'0'16,"0"0"-16,21 4 0,-7 0 16,2 2-16,5 2 0,1 2 0,0 2 15,-1-1-15,-4-1 0,-2-1 16,-3-2-16</inkml:trace>
  <inkml:trace contextRef="#ctx0" brushRef="#br0" timeOffset="416627.4953">11025 10198 0,'0'0'16,"0"0"-16,0 0 0,0 0 15,-19 27-15,19-27 0,-20 35 16,10-16-16,1 0 0,3 0 0,1-1 15,4 3-15,3-3 0,5-5 16,5-4-16,5-2 0,2-3 16,3-7-16,4-4 0,-2-2 15,-1-2-15,6-6 0,0-1 16,-4-3-16,-2 0 0,-2-4 16,-2-2-16,-4 4 0,-3 3 0,0 2 15,-3 5-15,-3 5 0,-3 3 16,-3 5-16,-3 8 15,-3 4-15,-1 3 0,-1 7 0,-1 3 16,2 2-16,2 1 0,6 2 16,5 2-16,3-3 0,5-3 0,-2-1 15,-2-7-15,-3-2 16</inkml:trace>
  <inkml:trace contextRef="#ctx0" brushRef="#br0" timeOffset="416995.9875">11876 10260 0,'0'0'0,"0"0"16,-9-13-16,2 5 0,0 1 16,-7 0-16,-4 1 0,-3 2 15,-4 2-15,-10 2 0,-4 5 16,3 2-16,3 3 0,-7 8 16,3 4-16,5-1 0,3 1 0,4 5 15,8-1-15,10-4 16,6-2-16,9-4 0,9-2 15,3-7-15,4-4 0,12-6 0,6-5 16,-1-2-16,-2-1 0,0-6 16,1-3-16,-3-3 0,0-3 15,1-6-15,-2-5 0,-7 2 16,-3 1-16,-6-1 0,-4-1 16,-4 8-16,-3 6 0,-2 3 15,-3 4-15,-2 5 0,-1 2 0,-5 6 16,-4 4-16,1 4 0,-1 4 15,-4 7-15,-4 6 0,0 3 16,-1 3-16,3 8 0,1 5 16,4 0-16,3-1 0,1-4 15,0-9-15,2-7 0</inkml:trace>
  <inkml:trace contextRef="#ctx0" brushRef="#br0" timeOffset="417443.7088">12440 10161 0,'0'0'0,"0"0"0,0 0 15,-21-5-15,21 5 0,-27 0 16,7 4-16,-3 1 0,-3 2 0,-7 5 16,0 5-16,2 1 0,1 3 15,-1 6-15,4 0 16,7-2-16,6-4 0,11-1 15,8-3-15,4-4 0,3-2 0,10-6 16,7-4-16,-2-3 0,1-2 16,4-5-16,-1-4 0,-4-2 15,-1-2-15,-3-3 0,-1-4 16,-5 1-16,-2 3 0,-4 2 16,-2 1-16,-3 5 0,0 2 15,-3 4-15,-2 3 0,-1 3 0,-1 7 16,-3 5-16,-4 6 0,-1 5 15,0 5-15,-2 5 0,-1 3 16,0 2-16,0 1 0,-1 5 16,-1-1-16,5-7 0,1-7 0,1-3 15,1-5-15,0-4 16,1-2-16,-3-3 0,-1-3 16,-5-3-16,-5-1 0,-1-5 15,-2-1-15,2-6 0,3-2 0,-1-9 16,2-5-16,3 4 0,2 3 0,2 3 15</inkml:trace>
  <inkml:trace contextRef="#ctx0" brushRef="#br0" timeOffset="417743.4231">12472 10257 0,'0'0'0,"0"0"16,22 1-16,-6 0 0,1-1 0,12 1 15,5 0-15,-1 1 0,-1-1 16,8 0-16,1-1 0,-5-3 15,-4-1-15,1-4 0,-5 1 16,-10 0-16,-2 1 0,-4-3 16,-3-3-16,-4 0 0,-1-2 15,-8 2-15,-5-1 0,-3 4 16,-2 0-16,-4 4 0,-2 3 16,-2 2-16,-1 3 0,-1 7 15,-1 4-15,1 1 0,4 2 0,2 5 16,4 5-16,1 1 0,5 2 15,4 3-15,7-4 16,8-5-16,6-4 0,13-4 0,10-4 16,2-5-16,2-7 0,-10 0 15,-7 0-15,-6 0 0</inkml:trace>
  <inkml:trace contextRef="#ctx0" brushRef="#br0" timeOffset="417996.2063">13536 10164 0,'0'0'0,"0"0"0,0 0 15,-18-11-15,18 11 0,-24-7 0,3 4 16,-3 2-16,-3 2 0,-5 1 16,-4 2-16,-7 2 0,4 1 15,-2 4-15,4 0 0,10 2 0,6 3 16,12 2-16,9 1 16,7 0-16,5-1 0,7-1 15,7 1-15,-1-1 0,1 0 0,1 0 16,-2-4-16,-5 0 0,-4-4 15,-12 1-15,-9 0 0,-5-4 16,-5-1-16,-12-2 0,-10 0 16,-3-1-16,-4 1 0,2-1 15,9 0-15,7-1 0</inkml:trace>
  <inkml:trace contextRef="#ctx0" brushRef="#br0" timeOffset="427210.5211">14041 10274 0,'0'0'0,"0"0"0,0 0 16,0 0-16,-10 24 0,10-24 15,-11 28-15,5-12 0,2-1 0,1 2 16,1 1-16,2-2 0,1 0 15,6 0-15,7-4 16,0-5-16,2-3 0,4-5 0,5-4 16,-1-3-16,-1-2 0,1-4 15,2-3-15,2-4 0,-1 0 16,-3-1-16,-2-2 0,-4 5 16,-4 3-16,-4 3 0,-4 3 15,-3 4-15,-4 1 0,-6 6 0,-3 6 16,-1 4-16,-1 5 0,1 5 15,0 5-15,2 2 0,2 0 16,4 0-16,2-1 0,3-2 16,3-4-16,7 0 0,5-4 15,-1-8-15,0-4 0,3-3 16,2-4-16,-1-2 0,0-2 16,1-5-16,1-2 0,-4-1 15,0 0-15,-4-4 0,-1-1 16,-5-2-16,0 0 0,0-4 0,-3-1 15,-1 8-15,-1 4 0,-1 3 16</inkml:trace>
  <inkml:trace contextRef="#ctx0" brushRef="#br0" timeOffset="427394.3433">14892 10289 0,'0'0'0,"0"0"15,0 0-15,-7 25 0,7-25 16,-12 25-16,3-8 0,0-1 16,-1 1-16,-3 2 0,4-1 15,1-3-15,2-3 0,1-3 16,0 0-16,2-2 0</inkml:trace>
  <inkml:trace contextRef="#ctx0" brushRef="#br0" timeOffset="427532.621">14988 10053 0,'0'0'0,"0"0"15,0 0-15,0 0 0,0 0 0,18 18 16,-18-18-16,17 13 16,-17-13-16,21 11 0,-12-6 0,-1-1 15</inkml:trace>
  <inkml:trace contextRef="#ctx0" brushRef="#br0" timeOffset="427777.9657">15365 10078 0,'0'0'0,"0"0"16,0 0-16,-22 25 0,22-25 0,-25 29 16,8-8-16,-6 9 0,-1 5 15,2 1-15,1 2 16,2 3-16,5-3 0,7-6 0,6-3 15,5-4-15,4-2 0,10-5 16,6-7-16,1-5 0,4-3 16,12-7-16,5-5 0,-3-3 15,-2-3-15,3-6 0,2-4 16,-4 3-16,-10 5 0,-9 4 16</inkml:trace>
  <inkml:trace contextRef="#ctx0" brushRef="#br0" timeOffset="427927.5413">15896 10066 0,'0'0'15,"0"0"-15,0 0 0,0 0 0,0 0 16,-21 21-16,21-21 0,-28 29 16,11-11-16,1 4 0,-1 3 15,2 2-15,0 1 0,2 10 16,5-1-16,4 4 0,4-5 16,11-6-16,9-6 0,1-5 0,1-5 15,-3-2-15,-5-2 0,-2-3 16</inkml:trace>
  <inkml:trace contextRef="#ctx0" brushRef="#br0" timeOffset="428278.8504">16172 10389 0,'0'0'0,"0"0"0,0 0 0,0 0 16,0 0-16,0 0 0,0 0 15,25 14-15,-25-14 0,30 7 0,-9-5 16,2 0-16,1-1 0,4-2 15,2-2-15,-2-1 16,1 0-16,5-3 0,-1-2 0,-4-2 16,-4 0-16,0-5 0,-8 0 15,-6 1-15,-4 1 0,-9 0 16,-8-1-16,-3 4 0,-3 4 16,-7 3-16,-6 4 0,2 3 0,0 2 15,0 9-15,-2 5 16,4 2-16,2 1 0,2 6 0,6 1 15,9-2-15,5-4 16,9 0-16,9-1 0,6-3 0,5-6 16,11-5-16,11-5 0,0-5 15,-1-3-15,7-5 0,-1-3 16,-14 3-16,-10 3 0,-8 2 16</inkml:trace>
  <inkml:trace contextRef="#ctx0" brushRef="#br0" timeOffset="428561.3457">16945 10224 0,'0'0'0,"0"0"16,0 0-16,0 0 0,0 0 0,-23 27 16,23-27-16,-17 36 0,9-16 0,1 2 15,0 4-15,3-3 16,1 0-16,6 2 0,3-3 16,4-3-16,2-5 0,4-3 15,0-3-15,3-2 0,2 0 0,7-7 16,0-5-16,-2-5 0,-4-4 15,-3-3-15,0-1 0,-1-4 16,-2-3-16,-1-1 0,-3-3 16,-3 4-16,-2 1 0,-1-1 15,-2 4-15,-2 6 0,-2 3 16,-3 8-16,-2 4 0,0 3 16,1 2-16,3 2 0,4 2 15,-1-1-15,0-2 0,0 0 0</inkml:trace>
  <inkml:trace contextRef="#ctx0" brushRef="#br0" timeOffset="428927.9542">17712 10228 0,'0'0'0,"0"0"15,0 0-15,-21-6 0,21 6 0,-27 0 16,3 3-16,0 1 0,-1 0 15,-12 7-15,-1 5 0,0 2 16,3 2-16,-5 7 0,5 1 16,8-3-16,7-1 0,9 2 15,11-3-15,4-6 0,5-4 16,11-6-16,10-5 0,2-2 0,1-3 16,8-6-16,4-2 15,-7-2-15,-3 1 0,3-6 16,-4-3-16,-7 2 0,-6 0 0,-6-1 15,-4-1-15,-4 7 0,-3 3 16,-1 2-16,0 2 16,-3 3-16,-3 3 0,-1 5 0,-3 4 15,2 3-15,-1 3 0,3 3 16,2 3-16,4 0 0,4-2 16,4-1-16,3-2 0,-2-3 0,-2-2 15,-2-2-15</inkml:trace>
  <inkml:trace contextRef="#ctx0" brushRef="#br0" timeOffset="429144.0671">18158 9919 0,'0'0'15,"0"0"-15,0 0 0,0 0 16,0 0-16,-20 32 0,8-14 0,-3 5 15,0 2-15,-2 4 0,1 4 16,-4 9-16,1-3 0,1 7 16,4-3-16,3-7 0,2-5 15,5-4-15,2-3 0,-1-5 16,2-3-16,0-3 0</inkml:trace>
  <inkml:trace contextRef="#ctx0" brushRef="#br0" timeOffset="429511.6302">18447 10160 0,'0'0'0,"0"0"0,0 0 16,0 0-16,0 0 0,-22 26 16,22-26-16,-25 32 0,11-12 0,-2 4 15,1 3-15,1-1 0,1-1 16,2 4-16,4-1 15,2-4-15,4-3 0,6-5 0,4-2 16,7-4-16,4-3 0,7-4 16,4-3-16,0-5 0,0-1 15,0-5-15,1-4 0,-4-3 16,-1-1-16,4-7 0,-1-4 16,-5 4-16,-4 2 0,-6 3 15,-4 2-15,-3 5 0,-4 3 0,-5 4 16,-4 5-16,-3 1 15,-2 3-15,-2 5 0,-2 4 16,2 1-16,1 1 0,1 5 0,2 3 16,2 2-16,3-1 0,6 2 15,6 3-15,-1-5 0,-3-6 16,1-1-16</inkml:trace>
  <inkml:trace contextRef="#ctx0" brushRef="#br0" timeOffset="429911.4106">19284 10243 0,'0'0'0,"0"0"16,0 0-16,0 0 0,0 0 0,-33-8 15,33 8-15,-42 4 16,19 1-16,-3 5 0,-4 2 16,-5 8-16,0 1 0,-3 5 15,4 1-15,6-4 0,6-3 0,9-2 16,7 1-16,6-4 15,6 0-15,7-5 0,7-4 0,3-3 16,4-3-16,2-4 0,3-5 16,-1-2-16,-2-4 0,3-5 15,-4-2-15,-2 0 0,-3 0 0,-3 0 16,-3-3-16,-3 6 16,-4 6-16,-3 2 0,-1 3 15,-2 4-15,-2 4 0,-4 5 16,-3 5-16,-1 3 0,1 4 0,-1 3 15,2 3-15,0-1 0,3 0 16,5-1-16,2-1 16,5-2-16,5-3 0,4-7 0,4-4 15,2-6-15,3-4 0,3-4 16,3-3-16,-1 1 0,-7 3 0,-6 1 16</inkml:trace>
  <inkml:trace contextRef="#ctx0" brushRef="#br0" timeOffset="430094.4167">19898 10049 0,'0'0'0,"0"0"0,0 0 16,0 0-16,0 0 0,0 0 0,-31 11 16,31-11-16,-29 23 0,9-5 15,-4 6-15,0 2 0,1 2 0,-3 12 16,2 1-16,0 7 0,6-4 16,7-6-16,5-3 15,6-8-15,5-7 0,8 0 16,5-6-16,-2-6 0,-1-3 0,1-7 15,1-4-15,-2 0 0,-4 2 16,-2 1-16</inkml:trace>
  <inkml:trace contextRef="#ctx0" brushRef="#br0" timeOffset="430246.766">19451 10259 0,'0'0'0,"0"0"0,0 0 16,0 0-16,24-9 0,-24 9 0,41-6 15,-15 3-15,4-1 0,6 1 16,6 0-16,11 0 0,-2 1 16,1 0-16,-10 0 0,-8 1 15</inkml:trace>
  <inkml:trace contextRef="#ctx0" brushRef="#br0" timeOffset="430577.3149">19889 10397 0,'0'0'16,"0"0"-16,0 0 0,0 0 16,23 9-16,-23-9 0,33 5 15,-33-5-15,43 1 0,-18-3 16,4-3-16,-2 1 0,0-1 0,8-2 16,0-2-16,-4 0 0,-3-2 15,-1-4-15,-6-1 16,-4 3-16,-5 0 0,-10-2 0,-8-1 15,-1 4-15,-3 2 0,-8 1 16,-4 1-16,-2 4 0,-1 3 16,-2 5-16,1 4 0,1 3 15,2 5-15,2 3 0,3 3 16,3 2-16,5 0 0,10 5 16,10 0-16,8-2 0,5-3 0,16-4 15,10-4-15,6-3 0,5-2 16,-7-3-16,-14-1 0,-9-1 15</inkml:trace>
  <inkml:trace contextRef="#ctx0" brushRef="#br0" timeOffset="430943.8908">21381 10251 0,'0'0'0,"0"0"15,0 0-15,0 0 0,-19-14 0,5 10 16,-6 2-16,-3 1 0,-3 1 15,-12 3-15,-2 1 16,0 2-16,-1 2 0,-9 5 0,3 4 16,5 1-16,4 0 0,2 4 15,7 2-15,10-2 0,5-2 16,14-1-16,10-3 0,7-2 16,4-3-16,8-5 0,9-5 15,2-3-15,2-4 0,-1-1 16,1-4-16,-4-1 0,-4-2 0,1-5 15,-4-3-15,-7 2 0,-4 1 16,-5 3-16,-5 1 0,-5 5 16,-2 4-16,-3 6 0,-5-1 15,-1 5-15,0 3 0,-2 5 16,-2 3-16,1 2 0,2 1 16,2 3-16,4 1 0,3 0 15,4 0-15,5-1 0,4-1 16,3-5-16,2-4 0,-4-2 0,-3-1 15,-2-2-15</inkml:trace>
  <inkml:trace contextRef="#ctx0" brushRef="#br0" timeOffset="431193.9745">21788 10097 0,'0'0'0,"0"0"0,0 0 15,-24 22-15,14-9 0,-2 4 0,-3 5 16,-5 9-16,-1 2 0,4 2 16,3 2-16,3 4 0,5-4 15,9-7-15,8-5 0,4-5 16,0-5-16,10-7 0,9-6 16,6-4-16,1-1 0,3-8 15,4-6-15,-4-3 0,-1 0 0,-6 1 16,-8 5-16,-8 3 0</inkml:trace>
  <inkml:trace contextRef="#ctx0" brushRef="#br0" timeOffset="431344.7848">22335 10046 0,'0'0'0,"0"0"15,0 0-15,0 0 0,-20 13 0,20-13 16,-28 24-16,12-6 16,-1 2-16,-3 5 0,-1 4 15,-3 9-15,2 1 0,2 9 0,6 0 16,7-7-16,7-6 0,11 0 15,9-5-15,5-7 0,3-6 16,-5-3-16,-5-2 0,-5-5 16</inkml:trace>
  <inkml:trace contextRef="#ctx0" brushRef="#br0" timeOffset="431577.0833">22903 10294 0,'0'0'0,"-5"11"0,-3 5 0,1 3 15,-1 2-15,-4 14 0,-3 5 16,-1 10-16,-1 1 0,1 5 16,2-6-16,3-7 0,2-5 15,4-8-15,4-5 0,0-5 16,0-4-16,0-7 0,-1-5 0,1 0 15,-1-2-15,2-2 0</inkml:trace>
  <inkml:trace contextRef="#ctx0" brushRef="#br0" timeOffset="431827.5992">22897 10142 0,'0'0'16,"10"1"-16,5-1 0,2 2 0,1 0 15,7 5-15,2 3 16,-1 2-16,-4 2 0,2 5 0,-3 3 16,-6 0-16,-2 0 0,-8 0 15,-4 0-15,-5-1 0,-4-2 0,-6-1 16,-7-1-16,-1 0 16,-1-2-16,-7 0 0,-5-2 15,-5 1-15,4-3 0,0-7 0,2-4 16,8 0-16,5 0 0,4 0 15</inkml:trace>
  <inkml:trace contextRef="#ctx0" brushRef="#br0" timeOffset="432127.3495">23310 10344 0,'0'0'0,"10"1"15,4 1-15,1 1 0,2-1 0,8 0 16,4-3-16,-2-1 0,1 1 15,3-5-15,-3-4 16,-2 0-16,-4 1 0,-5-5 0,-2 0 16,-5-4-16,-3-1 0,-5-1 15,-4-1-15,-4 4 0,-4 3 16,-8 4-16,-6 3 0,-2 2 16,1 5-16,-6 6 0,-4 4 15,2 4-15,3 3 0,-6 11 0,0 5 16,7-1-16,3-1 0,9 6 15,9 0-15,10-4 0,8-4 16,13-6-16,10-5 0,6-5 16,3-4-16,-10-3 0,-8-1 15,-6-2-15</inkml:trace>
  <inkml:trace contextRef="#ctx0" brushRef="#br0" timeOffset="432427.9634">23969 10202 0,'0'0'0,"0"0"16,0 0-16,-19 27 0,10-14 0,-2 4 15,-3 4-15,-4 7 0,2 0 16,1 1-16,3 0 0,1-2 16,2-2-16,1-2 0,5-7 15,1-5-15,1-4 0,1-7 0,4-2 16,-2-5-16,2-2 0,1-5 15,2-2-15,1-2 0,0-1 16,7-9-16,1-1 0,-1 3 16,-1 3-16,4 5 0,1 4 15,4 1-15,1 3 0,6 2 16,4 5-16,2 1 0,2 4 0,13-1 16,6 2-16,-14-1 0,-9 0 15,-8 0-15</inkml:trace>
  <inkml:trace contextRef="#ctx0" brushRef="#br0" timeOffset="432677.6896">24872 10017 0,'0'0'0,"0"0"16,-23 2-16,8 0 0,-3 2 0,-11 8 15,-6 5-15,2 1 0,1 2 16,-5 9-16,2 7 15,5 0-15,5 1 0,1 7 0,7-1 16,5-6-16,4-6 0,3-2 16,3-3-16,0-5 0,0-3 15,0-4-15,-1-2 0,-1-2 16,-1 0-16,-5-5 0,-4 0 16,-3-2-16,-4-1 0,-3-4 15,-3-4-15,5 1 0,4 2 0,4-1 16</inkml:trace>
  <inkml:trace contextRef="#ctx0" brushRef="#br0" timeOffset="433144.5252">24311 10267 0,'0'0'0,"0"0"15,26-2-15,-26 2 0,37-5 16,-9 2-16,7 0 0,13 0 16,0 1-16,17-1 0,2 0 15,-4 1-15,-4 0 0,8-1 16,-3 1-16,-1-1 0,-9 1 0,-7-1 15,-3 1-15,-12-4 0,-8-3 16,-9 1-16,-9 0 0,-3 2 16,-6 1-16,-7 2 0,-6 0 15,-2 3-15,0 3 0,-9 5 16,-5 3-16,0 3 0,1 3 16,-6 8-16,-5 9 0,5-1 15,6 0-15,2 8 0,8 1 16,8-5-16,6-4 0,11-7 15,10-4-15,6-8 0,4-5 0,10-4 16,8-3-16,-1-5 0,-2-7 16,4-4-16,4-4 0,-8 0 15,-4-1-15,-6-4 0,-3-2 16,-8 2-16,-5 1 0,-9-5 16,-6-3-16,-4 3 0,-3 4 0,-9 3 15,-8 4-15,0 6 16,-2 2-16,-6 6 0,-5 2 15,5 5-15,3 3 0,4 4 0,2 4 16,7 1-16,6 0 0,7-2 16,8-1-16,4-5 0,7-1 15,12 0-15,10 1 0,-7-2 16,-6 0-16,-5-4 0</inkml:trace>
  <inkml:trace contextRef="#ctx0" brushRef="#br0" timeOffset="433427.2904">25565 10270 0,'0'0'0,"0"0"0,-13 16 16,2-6-16,-3 4 0,-4 9 15,-3 5-15,2 0 0,0 1 16,1 2-16,2-2 0,4-7 16,3-4-16,5-4 0,3-5 15,2-5-15,3-4 0,1-6 16,0-4-16,1-1 0,0-1 0,4-7 15,2-1-15,2-3 0,0 0 0,1 1 16,3-2-16,-3 5 16,-1 1-16,0 6 0,1 2 15,1 3-15,-1 4 0,5 3 16,3 5-16,-1 1 0,-1 3 0,2-2 16,3 0-16,-5 0 0,-4-2 15,-2-1-15</inkml:trace>
  <inkml:trace contextRef="#ctx0" brushRef="#br0" timeOffset="433944.668">26073 10254 0,'0'0'16,"0"0"-16,0 0 0,-16 20 16,16-20-16,-23 25 0,7-8 15,2 2-15,-1 0 0,-1 6 16,2 1-16,1-2 0,3-5 0,4-3 15,1-2-15,3-4 0,2-1 16,7-7-16,5-4 0,1-3 16,2-1-16,0-5 0,2-3 15,1-1-15,3-2 0,8-7 16,3 1-16,-5-1 0,-2 2 16,-1 3-16,-1 3 0,-2 5 15,-1 4-15,0 5 0,-4 6 16,-5 1-16,-2 5 0,-3 6 15,-5 4-15,-3 2 0,-3-1 0,-2 5 16,-1 3-16,0-4 0,0-3 16,2 0-16,0-3 15,2-5-15,0-3 0,2-3 0,0-4 16,2-4-16,0 0 0,3-4 16,4-9-16,1 0 0,0-2 15,7-6-15,2-4 0,7-7 0,0 0 16,3 1-16,4 2 0,2-1 15,-3 6-15,-1 5 0,-2 4 16,-1 6-16,-3 6 0,-4 6 16,-3 3-16,-4 3 0,-2 1 15,-5 7-15,-4 5 0,-2-1 16,-2 1-16,0 4 0,-1 4 16,0-4-16,2-1 0,2-1 15,3-1-15,4-7 0,2-4 0,-1-4 16,-3-1-16,0-1 0</inkml:trace>
  <inkml:trace contextRef="#ctx0" brushRef="#br0" timeOffset="434327.8317">27342 10312 0,'0'0'0,"0"0"16,0 0-16,0 0 0,0 0 0,0 0 15,-4-25-15,-6 19 0,-3 1 16,-7 3-16,-5 0 15,-1 2-15,-3 2 0,-11 4 0,-6 6 16,3 1-16,3 2 0,-9 9 16,3 3-16,7-2 0,6-1 15,8 2-15,10-1 0,11-5 16,7-2-16,13-8 0,8-2 16,5-5-16,4-3 0,4-3 15,4-5-15,-2-3 0,-2-3 0,6-5 16,-1-4-16,-7 1 0,-5 3 15,-5-2-15,-1 0 0,-9 4 16,-4 2-16,-6 4 0,-2 2 16,-3 7-16,-3 2 0,-3 7 15,-4 6-15,-2 3 0,-1 2 0,-2 5 16,1 3-16,4-4 16,2-2-16,4 5 0,4-3 15,5-2-15,5-1 0,7-8 16,5-6-16,-7-1 0,-3-2 0,-2 1 15</inkml:trace>
  <inkml:trace contextRef="#ctx0" brushRef="#br0" timeOffset="434694.2807">27580 10296 0,'0'0'16,"0"0"-16,0 0 0,-14 31 0,8-16 15,-1 1-15,-3 4 0,0-1 16,-1 1-16,-2 6 0,0-1 16,2-4-16,3-3 0,0-4 15,1-2-15,3-5 0,-1-3 16,5-4-16,0-3 0,3-3 16,0-3-16,4-5 0,4-4 15,0-1-15,1 1 0,5-4 16,4-3-16,5-3 0,-1 3 0,0 3 15,1 3-15,-1 4 0,-1 2 16,2 3-16,-3 4 0,-8 5 16,-1 4-16,-3 3 0,-1 6 15,-4 3-15,-1 2 0,-5 4 16,-3 1-16,-1 1 0,0-1 16,-2 0-16,1 1 0,0-5 0,3-2 15,3-3-15,3-1 16,2-3-16,-1-5 0,0 1 0,-2-1 15,-1-2-15</inkml:trace>
  <inkml:trace contextRef="#ctx0" brushRef="#br0" timeOffset="434911.5944">28235 10231 0,'0'0'15,"0"0"-15,0 0 0,-24 7 0,24-7 16,-32 18-16,8-3 15,-3 3-15,0 3 0,-9 8 0,1 1 16,5 0-16,4-5 0,2 5 16,5-3-16,6-4 0,5-5 15,9-1-15,6-2 0,5-4 16,3-3-16,3-5 0,1-5 16,-4 0-16,-2 1 0,-3-1 0</inkml:trace>
  <inkml:trace contextRef="#ctx0" brushRef="#br0" timeOffset="435211.2552">28126 10439 0,'0'0'0,"0"0"15,0 0-15,0 0 0,30 7 0,-30-7 16,37 2-16,-37-2 16,43 1-16,-19-2 0,3-1 15,-1-1-15,0 0 0,4-4 16,-4-1-16,-4 0 0,-2-1 0,-6-2 15,-4-1-15,-3 0 0,-4-3 16,-7 3-16,-6-1 0,-3 2 16,-4 1-16,-3 4 0,-2 1 15,-4 5-15,0 5 0,0 4 16,-2 4-16,5 3 0,3 2 16,5 5-16,3 2 0,4-2 15,4 1-15,8 5 0,8 0 16,6-2-16,5-2 0,9-9 0,8-4 15,-10-4-15,-5-1 0,-7-2 16</inkml:trace>
  <inkml:trace contextRef="#ctx0" brushRef="#br0" timeOffset="435477.775">29101 10307 0,'0'0'0,"0"0"16,0 0-16,-37-4 0,18 2 0,-5 4 15,-6-1-15,-7 3 0,1 3 16,0 2-16,3 3 16,1 3-16,8 1 0,13 0 0,10 0 15,7 0-15,7-1 0,5 2 16,8 1-16,-2-2 0,0 0 0,0-2 16,-3-1-16,-6-2 0,-5 0 15,-13-1-15,-8-1 16,-5-3-16,-6-2 0,-10 0 15,-8-1-15,-1-2 0,-1-1 0,-12-1 16,-3-1-16,13 1 0,10 0 16,6 0-16</inkml:trace>
  <inkml:trace contextRef="#ctx0" brushRef="#br0" timeOffset="436761.4071">12471 10986 0,'0'0'0,"0"0"0,0 0 0,0 0 16,0 0-16,-11-19 0,11 19 15,0 0-15,-22-14 0,10 11 0,-3 1 16,1 2-16,0 2 0,-4 1 16,-3 1-16,-1 0 0,-1 3 15,-7 6-15,0 3 0,1 2 16,-1 0-16,1 5 0,1 1 16,-2 8-16,4-1 0,7-1 15,3 0-15,4-4 0,3-1 0,5-2 16,4-5-16,4-7 0,4-2 15,6-7-15,6-5 0,1-5 16,1-2-16,6-6 0,4-4 16,-4 0-16,-2 1 0,2-6 15,-1-2-15,-5 2 0,-4 1 16,-6 2-16,-5 2 0,-1 3 16,-2 3-16,-2 5 0,-2 4 15,-1 2-15,-1 3 0,-2 4 16,-2 5-16,1 4 0,-1 4 0,1 2 15,-1 3-15,3 1 0,1 2 16,3 1-16,3 1 16,3-3-16,2-3 0,6-7 0,6-4 15,1-7-15,0-5 0,-4 0 16,-4 1-16,-2-1 0</inkml:trace>
  <inkml:trace contextRef="#ctx0" brushRef="#br0" timeOffset="437128.0105">12793 11004 0,'0'0'0,"0"0"0,0 0 0,-10 24 15,10-24-15,-13 29 0,4-11 16,0 1-16,0 2 0,-2 6 16,1 0-16,0-5 0,2-2 0,1-3 15,1-5-15,2-2 16,2-4-16,2-6 0,0 0 15,3-7-15,2 0 0,2-6 0,3-2 16,1-2-16,1-2 0,3-2 16,0-1-16,2 1 0,1 3 0,6-2 15,-1 2-15,-2 4 16,-3 2-16,-1 5 0,-2 2 16,-1 3-16,-2 1 0,-2 6 15,-2 3-15,-2 4 0,-2 1 0,-2 3 16,-2 2-16,0-2 0,-2 0 15,1 6-15,-1 3 0,0-1 16,1-1-16,1-1 0,2 0 16,2-5-16,2-4 0,-1-3 15,0-2-15,-2-1 0</inkml:trace>
  <inkml:trace contextRef="#ctx0" brushRef="#br0" timeOffset="437561.1613">13558 11074 0,'0'0'0,"0"0"0,0 0 0,0 0 16,7-18-16,-7 18 0,0 0 15,-10-22-15,2 15 0,-3-1 16,-2 3-16,-2 0 0,0 1 0,-5 4 16,-4 4-16,-6 3 0,3 2 15,-3 5-15,-1 4 16,2 1-16,3 2 0,-2 8 0,6 3 15,6-3-15,4-2 0,7-4 16,7-2-16,6-4 0,4-2 16,7-7-16,5-6 0,3-4 15,1-5-15,9-9 0,1-5 16,-2-1-16,-3 1 0,-1-5 16,-3-5-16,-2 0 0,-5 2 0,1-9 15,-3-1-15,-5 0 0,-3 2 16,-3 3-16,-3 2 0,-3 7 15,-1 4-15,0 4 0,1 5 16,-3 4-16,0 2 0,-4 7 16,-1 5-16,-1 7 0,1 5 15,-2 5-15,-1 8 0,0 2 16,-2 2-16,-6 12 0,-1 6 16,1-1-16,4-1 0,-1 4 15,2-3-15,0-7 0,0-5 0,1-6 16,3-10-16,3-6 0</inkml:trace>
  <inkml:trace contextRef="#ctx0" brushRef="#br0" timeOffset="441794.2578">14109 10993 0,'0'0'0,"0"0"15,0 0-15,0 0 0,0 0 0,-1 31 16,1-31-16,-5 34 0,1-13 15,-1 8-15,-2 7 0,-2 2 16,-2 1-16,-4 13 0,-1 1 16,0 8-16,1-5 0,-1 1 15,4-7-15,3-11 0,3-9 16,1-10-16,2-9 0,1-7 16,2-4-16,0 0 0,-1-2 15,1 2-15</inkml:trace>
  <inkml:trace contextRef="#ctx0" brushRef="#br0" timeOffset="442028.041">14064 11003 0,'0'0'0,"0"0"16,23-6-16,-5 3 0,3 1 0,2 2 16,2 2-16,7 2 0,0 1 15,-1 2-15,-2 3 0,1 4 16,-5 1-16,-6 1 15,-4 0-15,-6 1 0,-6 0 0,-6 1 16,-7 1-16,-7 0 0,-5-1 16,-5-2-16,-5 0 0,0-1 15,0-2-15,-1-1 0,5-2 16,7-3-16,5-1 0,3-1 16</inkml:trace>
  <inkml:trace contextRef="#ctx0" brushRef="#br0" timeOffset="442328.3352">14637 10933 0,'0'0'0,"0"0"0,0 0 15,-4 27-15,4-27 0,-14 33 16,3-8-16,-3 2 0,-1 2 0,-5 7 16,0-1-16,4-4 0,0-4 15,1-1-15,3-4 0,2-5 16,2-5-16,3-6 0,1-7 15,4-2-15,2-5 0,4-4 16,2-4-16,3-3 0,1-3 16,5-8-16,2-2 0,1 2 15,0 1-15,1 3 0,0 4 16,2 2-16,-1 3 0,-1 5 16,-1 4-16,-1 4 0,0 1 0,2 6 15,1 1-15,-1 3 0,0 0 16,-4 0-16,-4-2 0,-2 0 15</inkml:trace>
  <inkml:trace contextRef="#ctx0" brushRef="#br0" timeOffset="442662.5409">14755 11158 0,'0'0'0,"0"0"15,0 0-15,28 10 0,-28-10 0,33 6 16,-10-4-16,2-1 0,3-1 16,9-2-16,3-1 0,-1 0 15,-3-1-15,6-3 0,-3-4 16,-6 0-16,-5 0 0,-6-2 16,-5-1-16,-7-1 0,-6 0 0,-5 0 15,-5 2-15,-8 0 0,-3 1 16,-5 5-16,-5 4 15,0 5-15,-2 3 0,-2 6 0,-3 4 16,0 7-16,4 1 0,6 4 16,4 3-16,8-1 0,5 0 0,10 0 15,8-1-15,8-7 16,5-4-16,15-6 0,12-3 16,-1-5-16,2-3 0,-5 0 15,-12 0-15,-9 0 0</inkml:trace>
  <inkml:trace contextRef="#ctx0" brushRef="#br0" timeOffset="442927.9711">15836 10971 0,'0'0'0,"0"0"15,0 0-15,-31-6 0,18 4 16,-7 3-16,-4 1 0,-2 1 16,1 2-16,-5 1 0,1 3 15,5 1-15,3 1 0,4 5 16,7 2-16,5-2 0,4-1 0,8 0 15,5 1-15,2-1 0,2 0 16,-1-3-16,0 0 0,-2-2 16,-5 1-16,-8 1 0,-7 1 15,-5 1-15,-5 0 0,-6 0 16,-6 0-16,-2-1 0,0-2 0,2-1 16,1-1-16,5-3 15,3-5-15,1 1 0,5 0 16,3-1-16</inkml:trace>
  <inkml:trace contextRef="#ctx0" brushRef="#br0" timeOffset="443246.5843">15840 11152 0,'0'0'0,"0"0"0,0 0 16,0 0-16,0 0 0,22 13 16,-22-13-16,20 7 0,-20-7 0,29 3 15,-11-4-15,3 0 0,1-1 16,3-2-16,0-2 15,5-2-15,-3-2 0,-3-1 0,-4-1 16,-2-1-16,-4 0 0,-5-2 16,-5-2-16,-4 2 0,-5 0 15,-5 2-15,-5 3 0,-3 2 16,-2 2-16,-7 4 0,-5 5 16,2 4-16,1 2 0,5 7 15,4 5-15,4 3 0,4 4 0,4-3 16,5 1-16,7 4 0,6-2 15,10-3-15,8-4 0,8-6 16,4-3-16,8-6 0,5-3 16,-11-1-16,-9-1 0,-8 0 15</inkml:trace>
  <inkml:trace contextRef="#ctx0" brushRef="#br0" timeOffset="443594.4832">16539 11017 0,'0'0'0,"0"0"15,0 0-15,0 0 0,-25 18 16,25-18-16,-32 26 0,15-11 16,1 2-16,-1 3 0,2 0 15,-4 7-15,1-1 16,4-5-16,3-1 0,2-4 0,3-4 16,1-3-16,4-4 0,3-4 15,4-5-15,1-4 0,3-4 16,3-1-16,1-2 0,3-4 15,3-4-15,5-5 0,-1 2 0,1 5 16,1 2-16,-4 4 0,-1 4 16,-3 2-16,1 2 0,-4 4 15,0 6-15,-4 4 0,-2 6 16,-4 2-16,0 3 0,-3 3 16,-2 1-16,-1 3 0,0 1 0,1-1 15,1-2-15,0-3 16,1-3-16,2-3 0,2-4 15,2-6-15,0-3 0,0 1 0,-2-2 16,-1 1-16</inkml:trace>
  <inkml:trace contextRef="#ctx0" brushRef="#br0" timeOffset="443796.6355">17251 10867 0,'0'0'16,"0"0"-16,0 0 0,-18 28 15,7-11-15,-4 6 0,-2 4 16,-1 3-16,0 0 0,-3 10 0,3 1 16,1 2-16,6-7 0,8-3 15,6-2-15,6-6 0,5-6 16,3-8-16,3-5 0,0-2 16,3-3-16,-4-5 0,0-6 15,-3 3-15,-4 1 0,-2 0 0</inkml:trace>
  <inkml:trace contextRef="#ctx0" brushRef="#br0" timeOffset="443945.1138">16959 11047 0,'0'0'0,"0"0"0,0 0 0,0 0 16,28-1-16,-28 1 0,46-2 16,-14 1-16,4 0 0,7-1 15,5 1-15,16 0 0,2 0 0,1 1 16,-12-1-16,-10 1 0</inkml:trace>
  <inkml:trace contextRef="#ctx0" brushRef="#br0" timeOffset="444377.5999">18216 11062 0,'0'0'0,"0"0"0,0 0 15,0 0-15,0 0 0,0 0 0,-7-20 16,7 20-16,0 0 0,-16-21 16,16 21-16,-17-17 0,6 10 15,-4 2-15,-4 2 0,-1 1 16,-1 1-16,-4 3 0,-4 4 16,-6 5-16,2 3 0,2 4 15,2 3-15,-2 5 0,6-2 0,6 1 16,6 2-16,8-5 0,4-1 15,9-5-15,8-3 0,6-3 16,4-6-16,6-6 0,6-5 16,3-3-16,-3-1 0,0-2 15,-2-2-15,-4-1 0,-3-1 16,-2-3-16,-4 0 0,-8 7 16,-4 0-16,-4 4 0,0 4 15,-3 3-15,-1 3 0,-4 4 16,-3 3-16,-1 2 0,-2 3 0,1 2 15,0 4-15,2 1 0,0-1 16,5 1-16,4 0 0,1-4 16,3-4-16,4-5 0,3-3 15,-3-1-15,-3-1 0,-1 0 16</inkml:trace>
  <inkml:trace contextRef="#ctx0" brushRef="#br0" timeOffset="444844.584">18585 11007 0,'0'0'0,"0"0"0,0 0 0,-12 30 15,6-15-15,-2 2 0,-1 3 16,0 6-16,3 0 0,1-1 16,3-1-16,3-3 0,3-3 0,5-4 15,4-3-15,2-3 16,0-1-16,5-7 0,2-5 0,4-5 15,-1-2-15,-2-4 0,-1-1 16,-1-3-16,-1 0 0,-1-2 16,-1 0-16,-1 1 0,-3 1 15,-1 4-15,-3 6 0,-4 4 16,-2 3-16,-4 7 0,-3 4 16,-3 5-16,0 1 0,-2 7 15,-1 6-15,2 0 0,1 0 0,4-1 16,4-3-16,4-1 0,4-1 15,6-7-15,6-3 16,2-6-16,2-3 0,2-4 0,2-5 16,0-3-16,-5-1 0,-4-7 15,-2-5-15,-5 1 0,-4 1 16,-4-6-16,-3-5 0,-2 2 16,-2 2-16,-3 2 0,-2 3 15,-2 3-15,0 0 0,-5 6 0,-1 4 16,0 4-16,1 4 0,4 7 15,4 4-15,2-3 0,1-1 0,0-2 16</inkml:trace>
  <inkml:trace contextRef="#ctx0" brushRef="#br0" timeOffset="445261.7301">19639 11068 0,'0'0'0,"0"0"16,0 0-16,0 0 0,-21-13 0,21 13 15,-28-3-15,10 3 0,-1 1 16,-3 3-16,-2 3 0,-8 5 16,-1 2-16,1 6 0,2 3 15,-2 4-15,5-1 0,8 0 0,6-1 16,5-2-16,5 0 0,8-5 15,8-1-15,6-6 0,5-3 16,8-5-16,7-6 0,3-1 16,-5-3-16,1-4 0,0-3 15,-3-2-15,-5-2 0,1-6 16,-4-1-16,-10 6 0,-1 0 16,-4 1-16,-4 3 0,-4 5 15,-2 3-15,-2 7 0,-3 1 16,-1 3-16,-2 2 0,-3 4 0,-3 5 15,2 1-15,2 2 0,4 1 16,2 1-16,4-1 0,2-1 16,6-3-16,6-2 0,3-5 15,1-3-15,-2-1 0,-4-1 16,-3-1-16</inkml:trace>
  <inkml:trace contextRef="#ctx0" brushRef="#br0" timeOffset="445562.5833">20021 11072 0,'0'0'0,"0"0"16,0 0-16,-12 20 0,12-20 0,-16 25 15,6-6-15,0 3 0,0-1 16,-2 7-16,0-2 16,2-2-16,2-3 0,2-4 15,0-4-15,2-3 0,0-3 0,0-5 16,2-4-16,1-4 0,2-2 15,2-7-15,2-4 0,0 0 16,2-1-16,3-1 0,3-3 16,2 2-16,2 3 0,3-1 15,0 5-15,-2 3 0,0 5 16,0 7-16,-2 5 0,1 3 16,-2 1-16,3 4 0,1 5 15,-3 0-15,0 0 0,-4-4 0,-2-1 16,-2-4-16</inkml:trace>
  <inkml:trace contextRef="#ctx0" brushRef="#br0" timeOffset="445961.9151">20562 11244 0,'0'0'15,"0"0"-15,0 0 0,0 0 16,0-26-16,0 26 0,-2-22 16,2 22-16,-7-26 0,1 11 15,-3 1-15,-2 1 0,-1 1 0,-2 2 16,0 1-16,-5 1 0,1 3 15,-5 8-15,-3 6 0,2 2 16,2 1-16,2 6 0,1 5 16,3 0-16,1 0 0,3 3 15,7-2-15,2-3 0,3-2 0,10-4 16,8-2-16,2-6 16,2-3-16,5-6 0,7-4 15,-3-3-15,0-1 0,6-11 16,-2-5-16,-2 0 0,-1 0 0,-3-7 15,-4-4-15,-2 1 0,-3 4 0,0-6 16,-2 1-16,-5 5 16,-2 3-16,-5 9 0,-1 6 15,-2 3-15,-1 3 0,-4 9 16,-3 6-16,-3 4 0,0 3 0,-4 10 16,-3 8-16,-3 2 0,-3 3 15,3 6-15,2 5 0,4-3 16,3-3-16,8 1 0,7-5 15,-1-9-15,-2-7 0,0-6 16</inkml:trace>
  <inkml:trace contextRef="#ctx0" brushRef="#br0" timeOffset="446246.321">21211 11021 0,'0'0'0,"0"0"0,0 0 15,0 0-15,-26 1 0,26-1 0,-31 5 16,13 0-16,1-1 0,0 3 16,1 2-16,2 0 0,3 1 15,4 3-15,4 3 0,6-1 16,1 1-16,7 1 0,6 1 16,0-1-16,3-1 0,-2 0 15,-2 1-15,0-1 0,-4-1 0,-9-1 16,-7 0-16,-7-2 0,-6-3 15,-9 1-15,-10-2 16,0-2-16,0-2 0,-5-4 0,-4-4 16,2 1-16,10 1 0,6 0 15</inkml:trace>
  <inkml:trace contextRef="#ctx0" brushRef="#br0" timeOffset="450749.7849">22121 11037 0,'0'0'0,"0"0"0,0 0 15,0 0-15,0 0 0,0 0 0,-20-13 16,20 13-16,0 0 0,-28-7 16,28 7-16,-26-1 0,9 2 0,-1 3 15,-3 2-15,-2 1 0,-1 3 16,-9 6-16,0 3 16,1 4-16,3 3 0,-6 4 0,5 2 15,4-2-15,5-2 0,6-3 16,4-1-16,4-4 0,5-3 15,5-4-15,6-4 0,7-4 16,3-4-16,6-4 0,2-3 16,1-1-16,0 0 0,1-6 15,1-2-15,1-6 0,-4-1 16,-2 2-16,-5 1 0,-3 2 0,-3 4 16,-3 1-16,-3 3 15,-2 2-15,-4 4 0,-2 3 16,-2 5-16,-2 1 0,0 1 0,-1 5 15,1 4-15,1-2 0,1 1 16,2 6-16,2 1 0,2-3 16,3 0-16,6-3 0,7 1 15,-4-4-15,-2-2 0,-3-3 16</inkml:trace>
  <inkml:trace contextRef="#ctx0" brushRef="#br0" timeOffset="450978.1794">22663 11028 0,'0'0'16,"0"0"-16,0 0 0,0 0 15,0 0-15,-33 4 0,33-4 16,-36 11-16,14-4 0,-2 5 16,-3 4-16,2 1 0,0 2 0,-1 9 15,3 1-15,5-1 0,6-4 16,4 4-16,7-3 0,10-4 15,8-3-15,8-5 16,8-1-16,5-8 0,3-2 0,-1-1 16,-9-1-16,-7 1 0</inkml:trace>
  <inkml:trace contextRef="#ctx0" brushRef="#br0" timeOffset="451194.4294">23066 11003 0,'0'0'0,"0"0"0,0 0 16,-26 5-16,26-5 0,-31 14 0,11-4 16,-1 3-16,0 2 0,-6 7 15,2 1-15,4 2 0,3 2 0,4 5 16,6 1 0,6-5-16,4-4 0,9-2 0,8-3 15,4-3-15,5-3 0,7-5 0,6-5 16,-3 0-16,-7-1 0,-8 0 15</inkml:trace>
  <inkml:trace contextRef="#ctx0" brushRef="#br0" timeOffset="451511.2299">23390 11079 0,'0'0'0,"0"0"15,0 0-15,-19 13 0,10-4 0,-1 4 16,-2 3-16,0 1 15,0 4-15,0 5 0,2 1 16,5-5-16,5-3 0,7-1 0,5-2 16,7-4-16,5-1 15,4-5-15,4-5 0,3-1 0,-2-2 16,-4-6-16,-3-3 0,-4-4 16,-3-3-16,-2-6 0,-6 1 15,-6-1-15,-4 1 0,-6 0 16,-7 3-16,-4 2 0,-3 2 0,-2 5 15,-1 5-15,-1 5 0,0 2 16,2 4-16,1 3 0,8 0 16,3 2-16,7 1 0,5 2 15,1-4-15,-2 0 0,0-4 16</inkml:trace>
  <inkml:trace contextRef="#ctx0" brushRef="#br0" timeOffset="451811.0943">23907 11039 0,'0'0'0,"0"0"0,0 0 15,-20 25-15,20-25 0,-22 30 0,10-9 16,-1 3-16,-1 0 0,-2 7 16,0 1-16,4-5 0,5-4 0,0 0 15,3-5-15,1-6 0,3-5 16,4-6-16,1-3 15,1-4-15,-1-2 0,1-5 16,-1-4-16,1-2 0,0-3 0,4-5 16,2 0-16,-1 2 0,-1 4 15,0 3-15,1 3 0,1 3 16,2 4-16,0 4 0,0 4 16,2 3-16,1 4 0,4 2 15,2 1-15,-4-2 0,-3-1 0,-4-1 16</inkml:trace>
  <inkml:trace contextRef="#ctx0" brushRef="#br0" timeOffset="452261.4094">24513 11147 0,'0'0'0,"0"0"15,0 0-15,-14-17 16,14 17-16,-23-16 0,10 10 0,-5 2 15,-3 2-15,1 1 0,0 1 16,-11 5-16,-4 5 16,3 2-16,3 0 0,-5 12 0,1 6 15,5-2-15,3-3 0,7 3 16,8-3-16,6-7 0,5-4 16,9-2-16,8-1 0,4-5 0,3-4 15,14-5-15,5-4 16,-3-4-16,-5-2 0,3-6 15,1-8-15,-3-2 0,-1 0 16,4-14-16,-2-5 0,-8 7 16,-4 6-16,-3-1 0,-4 3 0,-6 7 15,-4 5-15,-4 9 0,-1 4 16,-3 5-16,-1 3 0,-6 6 16,-3 5-16,-2 4 0,-2 6 0,0 7 15,0 6-15,-3 3 16,-1-1-16,1 3 0,3 2 15,4-3-15,5-5 0,6 4 0,7-4 16,5-6-16,5-3 16,6-7-16,6-4 0,-8-2 0,-6-4 15,-4-1-15</inkml:trace>
  <inkml:trace contextRef="#ctx0" brushRef="#br0" timeOffset="452396.4217">25105 11197 0,'0'0'0,"0"0"16,0 0-16,0 0 0,-17 28 0,17-28 16,-22 32-16,8-13 15,1 0-15,2 1 0,1 1 16,1 3-16,3-3 0,0-4 16,2-2-16,0-2 0</inkml:trace>
  <inkml:trace contextRef="#ctx0" brushRef="#br0" timeOffset="452562.9848">25069 10940 0,'0'0'0,"0"0"0,0 0 16,0 0-16,26 7 0,-26-7 0,33 14 15,-14-8-15,-1-3 16,-3 1-16,-2-2 0,0 0 0</inkml:trace>
  <inkml:trace contextRef="#ctx0" brushRef="#br0" timeOffset="452877.9816">25352 11211 0,'0'0'0,"0"0"0,0 0 0,-17 29 16,9-15-16,-1 3 0,-1 2 15,0 1-15,0-1 0,-3 4 16,1-3-16,2-2 0,2-3 0,3-5 15,1-3-15,3-3 0,1-4 16,4-3-16,0-6 16,0-3-16,2-1 0,2-3 0,3-3 15,1-1-15,0-2 0,7-5 16,2 1-16,-3 6 0,-1 4 0,1 2 16,0 3-16,0 2 0,1 3 15,-1 5-15,1 5 0,-3 2 16,-4 2-16,-2 4 0,-3 5 15,-1 1-15,-3 1 0,-2 3 16,-2 4-16,0 0 0,0-1 16,1-3-16,1-1 0,-1-4 0,0-4 15,0-2-15</inkml:trace>
  <inkml:trace contextRef="#ctx0" brushRef="#br0" timeOffset="453311.746">26190 11204 0,'0'0'0,"0"0"15,0 0-15,-19-10 0,19 10 0,-31-4 16,7 6-16,-2 0 0,-2 1 16,-4 3-16,-4 2 0,-8 7 15,3 1-15,-4 4 0,4 1 16,10-2-16,8 0 0,10-3 0,7 0 15,7-1-15,6 0 0,12-2 16,8-5-16,3-4 0,2-3 16,8-6-16,0-3 0,-2-2 15,-3-1-15,-3-3 0,-1-4 16,-6-1-16,-3-1 0,-2-2 16,-5 1-16,-5 8 0,-3 2 0,-1 4 15,-3 4-15,-3 3 0,0 0 16,-4 8-16,-4 8 0,-2 2 15,-1 3-15,0 6 0,-1 6 16,2-1-16,1 0 0,-1 8 16,2 1-16,2-3 0,1-3 0,0-6 15,-1-3-15,-1-3 16,-2-7-16,-5-2 0,-5-3 0,-3-5 16,-4-5-16,-4-6 15,-5-7-15,3 0 0,4-1 16,6 3-16,4 3 0,5 1 0</inkml:trace>
  <inkml:trace contextRef="#ctx0" brushRef="#br0" timeOffset="453561.7499">26563 10947 0,'0'0'0,"0"0"0,0 0 16,-7 27-16,7-27 0,-13 33 16,1-8-16,-2 0 0,1 2 0,-4 10 15,0 2-15,-1 5 0,4-4 16,1 4-16,3-4 16,2-8-16,3-6 0,4-7 0,4-5 15,-1-3-15,0-3 0,-1-2 16</inkml:trace>
  <inkml:trace contextRef="#ctx0" brushRef="#br0" timeOffset="453979.7568">26716 11197 0,'0'0'0,"0"0"15,0 0-15,-7 24 0,7-24 16,-10 30-16,3-9 15,-1-1-15,1 0 0,2 5 16,2-1-16,3-1 0,2-2 0,5-4 16,4-2-16,4-3 0,2-2 15,4-5-15,4-7 0,-1 0 16,0-4-16,8-5 0,1-5 16,-4-2-16,-3-2 0,-3-2 0,-2-1 15,-3 4-15,-4 4 0,0-2 16,-4 3-16,-5 5 0,-1 1 15,-4 8-15,0 0 0,-4 9 16,0 3-16,-3 6 0,-1 8 16,0 2-16,-2 2 0,1 3 15,0 3-15,1-3 0,2-1 0,-2 3 16,0-2-16,0-5 16,1-4-16,-3-3 0,-1-3 15,-1-4-15,-2-2 0,-4-5 0,-7-2 16,3-4-16,-1-2 0,-3-5 15,-3-5-15,-2 0 16,0-1-16,-2-5 0,5-5 0,6 6 16,4 3-16,5 3 0</inkml:trace>
  <inkml:trace contextRef="#ctx0" brushRef="#br0" timeOffset="454129.7618">27358 11631 0,'0'0'0,"0"0"0,0 0 15,0 0-15,0 0 0,0 0 0,-14 21 16,14-21-16</inkml:trace>
  <inkml:trace contextRef="#ctx0" brushRef="#br0" timeOffset="460578.3378">2103 11221 0,'0'0'0,"0"0"0,0 0 15,0 0-15,0 0 0,0 0 0,0 0 16,0 0-16,18 27 0,-18-27 16,17 23-16,-17-23 0,18 29 0,-6-12 15,3 1-15,0 0 0,3-2 16,1 1-16,4-1 0,8 2 16,-2-3-16,6-5 15,2-2-15,1-3 0,-3-3 0,10-3 16,1-1-16,-4-3 0,1-2 15,8-2-15,-3-4 16,-1 0-16,-3-1 0,1 0 0,1 2 16,-6 0-16,-2 1 0,5 6 0,-2 5 15,-3 2-15,-4 4 0,-1 2 16,-1 6-16,-2 0 0,0 0 16,-2 3-16,1 1 0,-1-5 15,-2-1-15,7-1 0,2-1 16,-6-2-16,0-1 0,9-2 15,3-3-15,-5-7 16,3-4-16,-4-1 0,-3-1 0,6-7 16,-1-2-1,-5 1-15,-1 1 0,3-2 0,3-1 16,-9 5-16,-3 3 0,1 4 16,2 5-16,-1 2 0,2 2 15,3 9-15,0 4 0,-7 0 16,-3 1-16,9 2 0,1 0 0,-4 2 15,-2 0-15,6 0 0,4-2 16,0-4-16,-4-3 0,5-4 16,4-4-16,-3-3 0,-4-3 15,2-5-15,-1-1 0,3-1 0,-3 1 16,-3-6-16,-1-1 16,-4 3-16,2 2 0,-2 1 15,0 0-15,-5 6 0,-5 4 0,-4 7 16,-3 6-16,-8 4 0,-3 6 15,0-5-15,0-4 0,1-3 16</inkml:trace>
  <inkml:trace contextRef="#ctx0" brushRef="#br0" timeOffset="466221.338">5593 11521 0,'0'0'0,"0"0"0,0 0 0,0 0 15,0 0-15,0 0 0,-20-18 16,20 18-16,0 0 0,-17-6 16</inkml:trace>
  <inkml:trace contextRef="#ctx0" brushRef="#br0" timeOffset="466462.3876">5304 11418 0,'0'0'0,"0"0"0,0 0 0,29-1 15,-29 1-15,35-1 0,-8 0 16,1 1-16,4-1 0,8-1 16,3-1-16,4 1 0,-1 0 15,-3 0-15,-3 0 0,-5 0 0,-7 1 16,-2-1-16,-7-2 15,-7 1-15,-2 1 0,-1 1 0</inkml:trace>
  <inkml:trace contextRef="#ctx0" brushRef="#br0" timeOffset="466678.362">5562 11256 0,'0'0'0,"0"0"16,0 0-16,8 24 0,-8-24 15,8 32-15,-3-7 0,-1 3 16,2 3-16,-2 12 0,-1 4 16,-1-3-16,-2-2 0,0 5 15,0-4-15,-2-7 16,-1-5-16,-6 0 0,-4-6 0,1-7 0,0-4 16,-5-2-16,-7-3 0,5-1 15,5-2-15,2-1 16</inkml:trace>
  <inkml:trace contextRef="#ctx0" brushRef="#br0" timeOffset="466828.7548">5350 11613 0,'0'0'0,"0"0"0,0 0 15,0 0-15,24-8 0,-24 8 16,31-8-16,-31 8 0,40-8 0,-17 2 16,3 2-16,0-1 0,0-1 15,10-1-15,-1 0 0,-3 0 16,-3 1-16,-5 1 0,-2 1 15,-6 0-15</inkml:trace>
  <inkml:trace contextRef="#ctx0" brushRef="#br0" timeOffset="467011.7565">5832 11504 0,'0'0'0,"0"0"0,0 0 0,31-7 15,-31 7-15,37-4 0,-14 0 16,3 1-16,1 0 0,10-1 15,0 1-15,0-2 16,-2 1-16,3-2 0,-6 0 0,-4 2 16,-6 2-16,-8 1 0,-5 0 15,-4-1-15,-4 0 0,-1 2 16,0-3-16,0 3 0</inkml:trace>
  <inkml:trace contextRef="#ctx0" brushRef="#br0" timeOffset="467218.9213">5998 11324 0,'0'0'0,"0"0"0,0 0 16,2 22-16,-2-22 0,2 33 15,-1-9-15,1 5 0,1 4 0,0 2 16,1 4-16,5 11 16,1-3-16,5 6 0,3-4 0,-2-8 15,1-6-15,-1-1 16,2-6-16,-1-9 0,-1-8 0,-2-7 15,1-5-15,-6 0 0,-1 1 16,-1-1-16</inkml:trace>
  <inkml:trace contextRef="#ctx0" brushRef="#br0" timeOffset="467395.48">6301 11604 0,'0'0'0,"0"0"0,0 0 0,0 0 0,0 0 15,-34 15-15,34-15 0,-35 19 16,13-6-16,0 2 0,-4 3 15,-5 5-15,3-1 0,-4 2 16,0-1-16,2-5 16,4-2-16,-2-7 0,9-6 15,2-8-15,6-8 0,1 2 16,3 3-16,1 1 0</inkml:trace>
  <inkml:trace contextRef="#ctx0" brushRef="#br0" timeOffset="467516.5578">6277 11279 0,'0'0'0,"0"0"0,0 0 16,0 0-16,19 14 0,-19-14 15,19 12-15,-8-5 0,3 0 0,-2 0 16,-1-2-16,-2 0 0</inkml:trace>
  <inkml:trace contextRef="#ctx0" brushRef="#br0" timeOffset="467668.4064">6760 11291 0,'0'0'0,"0"0"0,0 0 15,0 0-15,23 21 0,-15-12 16,1 1-16,2 1 0,1 1 0,-1-1 16,0-1-16,-1 0 0,-1-2 15,-1-1-15</inkml:trace>
  <inkml:trace contextRef="#ctx0" brushRef="#br0" timeOffset="467844.9636">6703 11480 0,'0'0'0,"0"0"0,0 0 16,-11 37-16,4-17 0,1 4 16,-1 4-16,0 0 0,1 1 0,0 8 15,2 0-15,2 3 0,2-6 16,2-8-16,3-5 0,6-10 15,3-6-15,-2-2 16,-2 0-16,-1-1 0</inkml:trace>
  <inkml:trace contextRef="#ctx0" brushRef="#br0" timeOffset="468128.9764">7235 11364 0,'0'0'0,"10"0"0,2-1 0,2 1 0,0 1 15,8 3-15,1 0 0,-1 4 16,-1-1-16,-2 4 16,0 2-16,-4 4 0,-1 3 0,-1 9 15,-6 5-15,-2 0 0,-4 1 0,-1 0 16,-1 0-16,-1-2 0,-1 0 16,-1 5-16,-1 0 15,0-7-15,-4-2 0,-1-2 16,-3-3-16,-2-2 0,-3-6 0,-1-3 15,-2-5-15,-2-2 0,-2-3 16,-4-9-16,-1-3 0,5 1 16,6 3-16,4 0 15</inkml:trace>
  <inkml:trace contextRef="#ctx0" brushRef="#br0" timeOffset="468279.8844">6985 11476 0,'0'0'0,"0"0"15,0 0-15,0 0 0,0 0 0,9 25 16,-9-25-16,-4 27 0,4-27 16,-5 33-16,3-16 0,0 1 15,0 0-15,-1-1 0,2-2 16,1-3-16,-2-1 0,1-1 16</inkml:trace>
  <inkml:trace contextRef="#ctx0" brushRef="#br0" timeOffset="468531.3941">7008 11514 0,'0'0'0,"0"0"0,0 0 16,0 0-16,0 0 0,34-7 16,-34 7-16,32 5 15,-12-1-15,-2 2 16,-2 0-16,0 1 0,-1 2 16,-1-1-16,-3 1 0,-4 4 0,-4 0 15,-3 0-15,-3-1 0,-4-1 16,-8 2-16,1-2 0,0-2 15,-4 0-15,-2 1 0,4-4 16,1 0-16,4-3 0,3 0 16,4 0-16,4-1 0,11-2 0,9-3 15,5-1-15,4-1 0,16-5 16,8-1-16,-1 1 0,-1 3 0,-4-1 16,-8 3-16,-12 0 15</inkml:trace>
  <inkml:trace contextRef="#ctx0" brushRef="#br0" timeOffset="468747.3985">7808 11223 0,'0'0'0,"0"0"0,0 0 15,0 0-15,4 26 0,-4-26 16,2 31-16,-2-31 0,-1 41 0,0-18 15,-1 4-15,0-2 16,0 0-16,1 4 0,1-3 16,1-8-16,2-3 0,-1-2 15,-1-3-15,0-2 0</inkml:trace>
  <inkml:trace contextRef="#ctx0" brushRef="#br0" timeOffset="468978.419">7859 11223 0,'0'0'0,"0"0"0,0 0 16,29 0-16,-29 0 0,30 4 0,-11 0 16,-1 0-16,1 0 0,-2 3 15,-2 2-15,3 2 0,-2 1 16,-1 2-16,-2 1 0,-3 1 16,-4 0-16,-1 1 15,-4 2-15,-1-1 0,-1-1 0,-4-1 16,-1 1-16,-3-2 0,-1-1 0,-3-1 15,-3-4-15,2-1 16,0-3-16,1-1 0,4 0 0,1-1 16</inkml:trace>
  <inkml:trace contextRef="#ctx0" brushRef="#br0" timeOffset="469111.8797">7830 11322 0,'0'0'0,"0"0"16,0 0-16,26 5 0,-26-5 0,27 6 15,-27-6-15,34 7 0,-16-4 16,2 0-16,0 2 0,-2-2 16,-3 1-16,3-1 0,-4 0 0,-2 1 15</inkml:trace>
  <inkml:trace contextRef="#ctx0" brushRef="#br0" timeOffset="469279.1916">7810 11467 0,'0'0'0,"0"0"0,0 0 16,34 6-16,-34-6 0,31 6 0,-11-3 15,2 0-15,0 0 0,3 1 16,0-2-16,-6 1 0,-2-2 16,-3 1-16</inkml:trace>
  <inkml:trace contextRef="#ctx0" brushRef="#br0" timeOffset="469461.5155">7700 11607 0,'0'0'0,"0"0"0,23 0 16,-7 0-16,3 0 0,10 0 0,4 0 15,2 1-15,1 0 0,10-3 16,-2-1-16,-7 0 0,-4 1 15,-2 0-15,-7 1 0,-5 0 0</inkml:trace>
  <inkml:trace contextRef="#ctx0" brushRef="#br0" timeOffset="469845.3225">7927 11671 0,'0'0'0,"0"0"0,0 0 16,0 0-16,0 26 0,0-26 15,3 21-15,-3-21 0,9 21 0,-3-11 16,5 1 0,3-3-16,2-2 0,-1-1 0,1 0 0,2-3 15,-1-1-15,5-1 0,-2-1 16,-2 0-16,-2-1 0,-3-2 16,-2-2-16,-5-2 15,-1-1-15,-8 0 0,-3 0 0,-3 0 16,-2 1-16,-8 2 0,-6 2 15,-2 2-15,1 3 0,-6 3 16,-2 3-16,-5 4 0,5 0 16,3 3-16,2 3 0,5 0 15,4 1-15,5 5 0,7 3 16,8-5-16,7-1 0,8-3 0,14 0 16,4 3-16,2-2 0,9-3 15,8-1-15,-1-3 0,-3-2 16,11-4-16,-2-4 0,-5-1 15,-5-1-15,0-8 0,-8-5 16,-9 3-16,-10 4 0,-6 2 0</inkml:trace>
  <inkml:trace contextRef="#ctx0" brushRef="#br0" timeOffset="470045.3011">8239 11319 0,'0'0'0,"0"0"16,0 0-16,0 0 0,35 7 0,-35-7 0,39 5 15,-14-3-15,2-1 0,3 1 16,2 1-16,7-2 16,-2 1-16,5-2 0,-4-3 15,-8-1-15,-4 2 0,-6 0 0</inkml:trace>
  <inkml:trace contextRef="#ctx0" brushRef="#br0" timeOffset="470195.7659">8419 11345 0,'0'0'0,"0"0"16,0 0-16,0 0 0,-9 23 0,9-23 16,-13 21-16,13-21 0,-13 26 0,5-10 15,1 3-15,-2-2 0,1-1 16,2-2-16,-1-1 15,1-2-15</inkml:trace>
  <inkml:trace contextRef="#ctx0" brushRef="#br0" timeOffset="470563.413">8287 11507 0,'0'0'0,"0"0"15,0 0-15,0 0 0,0 30 16,0-30-16,-3 27 0,3-27 15,-5 31-15,3-15 0,0 1 16,1-3-16,1-3 0,0 0 16,0-2-16,0-2 0,0-1 15,2-5-15,1-4 0,1 1 0,0-1 16,2-3-16,-1 0 16,3-3-16,1-3 0,2-1 0,2 0 15,7-3-15,1 2 16,1 0-16,2 3 0,-2 3 0,-2 2 15,-1 3-15,-2 3 0,-1 3 16,-2 1-16,-2 4 0,-1 2 16,-1 2-16,-1 1 0,-2 3 15,-2 1-15,-2 0 0,-1-1 0,-2 0 16,0-2-16,-2 0 0,0-1 16,-1-2-16,-1-3 15,-2-3-15,-1-3 0,2-1 0,-1 1 16,3-1-16</inkml:trace>
  <inkml:trace contextRef="#ctx0" brushRef="#br0" timeOffset="470711.6882">8458 11604 0,'0'0'15,"0"0"-15,0 0 0,0 0 0,-4 22 16,4-22-16,-6 27 0,6-27 16,-9 30-16,2-12 15,-3 1-15,1 1 16,-3 1-16,0-2 0,-1-1 0,0 2 0,1-6 15,2-2-15,2-1 16,2-2-16</inkml:trace>
  <inkml:trace contextRef="#ctx0" brushRef="#br0" timeOffset="470878.4165">8466 11807 0,'0'0'15,"0"0"-15,0 0 0,26 14 16,-14-7-16,2 0 0,-1 3 15,1-1-15,0 0 0,5 2 0,1 0 16,-2-4-16,-4-1 0,-2-1 16,-1-1-16,-2-1 15</inkml:trace>
  <inkml:trace contextRef="#ctx0" brushRef="#br0" timeOffset="488997.3565">16370 12388 0,'0'0'16,"0"0"-16,0 0 0,0 0 0,0 0 15,0 0-15,0 0 0,0 0 16,0 0-16,0 0 15,0 0-15,-1 22 0,1-22 0,-4 36 16,1-10-16,-3 3 16,-1 3-16,-1 13 0,-2 3 0,1-2 15,2-4-15,-2 5 16,1-7-16,0-7 16,2-6-16,2-6 0,1-6 0,-1-7 15,1-7-15,1-4 0,1-4 0,2-7 16,2-3-16,2-5 0,0 0 15,6-5-15,3-1 0,1 3 16,-1 2-16,8 0 0,5 4 16,-2 4-16,-1 5 0,2 6 15,0 6-15,-3 3 0,-1 1 16,0 6-16,0 2 0,-3 1 16,-2 0-16,-5 5 0,-3 2 15,-6-2-15,-3-1 0,-9-2 16,-6 0-16,-2-3 0,-1-3 0,-5-1 15,-4-3-15,-3 0 0,-1-2 16,-3-2-16,-2-2 16,4-4-16,3-3 0,7 1 0,4 1 15,5 1-15</inkml:trace>
  <inkml:trace contextRef="#ctx0" brushRef="#br0" timeOffset="489329.7608">16569 12716 0,'0'0'0,"0"0"0,23 8 0,-8-4 16,2 1-16,9 2 0,5-1 16,-1-2-16,-1-1 0,8-3 15,2-3-15,-3-3 0,-2-2 16,-3 1-16,-2 0 0,-4-4 16,-2-4-16,-5-4 0,-4-4 15,-3 2-15,-3 2 0,-6 3 16,-5 1-16,-4 0 0,0 1 0,-11 6 15,-6 3-15,0 4 16,-1 3-16,-1 6 0,-2 6 0,2 4 16,2 5-16,-2 8 0,5 2 15,6 1-15,5-2 0,9-2 16,7-1-16,8-3 0,4-3 16,13-3-16,9-3 0,-3-4 15,0-5-15,11-5 0,4-7 16,-4-5-16,-4-3 0,-11 2 0,-9 3 15,-5 2-15</inkml:trace>
  <inkml:trace contextRef="#ctx0" brushRef="#br0" timeOffset="489478.8768">17473 12616 0,'0'0'0,"0"0"0,0 0 16,0 0-16,0 0 0,-17 19 16,17-19-16,-18 26 0,8-9 0,0 5 15,-1 2-15,1 0 16,1 2-16,-1 8 0,1-1 15,3-3-15,0-4 0,3-5 16,3-10-16,0-3 0,0-1 0,0 0 16</inkml:trace>
  <inkml:trace contextRef="#ctx0" brushRef="#br0" timeOffset="489629.0568">17365 12424 0,'0'0'0,"0"0"0,0 0 16,0 0-16,34 5 0,-34-5 0,30 12 16,-30-12-16,33 16 0,-19-9 15,-2-2-15,-1 1 0</inkml:trace>
  <inkml:trace contextRef="#ctx0" brushRef="#br0" timeOffset="489929.5465">17699 12643 0,'0'0'15,"0"0"-15,0 0 0,0 0 16,-17 23-16,17-23 0,-16 26 0,6-9 16,0 2-16,0-1 0,-1 0 15,-1 0-15,2-2 0,2-2 16,3-1-16,0-5 0,3-3 16,2-5-16,2-5 0,3-1 15,0-3-15,4-6 0,0-4 16,2-1-16,2-3 0,4 0 15,1 1-15,1 2 0,0 3 0,1 2 16,-2 5-16,-2 4 16,-3 3-16,0 7 0,1 6 0,-3 1 15,-1 3-15,-2 4 0,0 4 16,-2 3-16,-1 3 0,4-1 16,3 0-16,2-4 15,4-1-15,-4-5 0,-1-2 0,-5-3 16</inkml:trace>
  <inkml:trace contextRef="#ctx0" brushRef="#br0" timeOffset="490329.431">18367 12649 0,'0'0'0,"0"0"0,0 0 16,0 0-16,-22-19 0,22 19 0,-28-8 16,9 7-16,-5 2 0,-3 4 15,-5 2-15,-7 6 0,4 2 16,3 3-16,3 3 0,1 3 15,7-2-15,7 0 0,8-3 16,7-2-16,8-1 0,8-5 16,9-4-16,2-3 0,4-4 15,0-4-15,0-5 0,4-8 0,-3-5 16,-2 0-16,-3-2 16,-6 2-16,-4 1 0,-5 3 0,-4 1 15,-2 5-15,-3 3 0,-4 4 16,-2 4-16,-4 5 0,0 7 15,-2 2-15,0 4 0,2 7 16,0 6-16,0 4 16,-1 6-16,1-3 0,2-1 0,0 4 15,1-2-15,1-6 0,0-3 16,-2-4-16,-2-4 0,-3-5 16,-3-3-16,-8-3 0,-5-2 15,-2-7-15,-1-5 0,-4-8 16,-3-7-16,7 6 15,7 1-15,4 4 0</inkml:trace>
  <inkml:trace contextRef="#ctx0" brushRef="#br0" timeOffset="490602.438">18928 12583 0,'0'0'0,"0"0"16,0 0-16,0 0 0,-6 31 15,6-31-15,-17 37 0,7-12 16,-1 1-16,0 5 0,0 5 16,-1 6-16,1-3 0,1 6 15,2-5-15,3-6 0,0-3 0,2-6 16,1-4-16,0-5 0,-1-2 15,0-9-15,0-6 0,-2-4 16,0-6-16,2 4 0,-1 1 16,2 1-16</inkml:trace>
  <inkml:trace contextRef="#ctx0" brushRef="#br0" timeOffset="490829.1446">18875 12618 0,'0'0'0,"10"1"16,7 1-16,3 0 0,2 1 0,7 3 15,3 3-15,7 5 0,-1-1 16,-2 2-16,-4 2 16,-6-1-16,-4 1 0,-3 3 15,-6-1-15,-7-4 0,-6-2 0,-9-2 16,-8-2-16,-4-1 0,-2-2 16,-8-2-16,-6-2 15,3-1-15,1-2 0,-4-1 0,4-3 16,7 1-16,6 1 0,4 2 15</inkml:trace>
  <inkml:trace contextRef="#ctx0" brushRef="#br0" timeOffset="491129.6217">19392 12628 0,'0'0'0,"0"0"0,0 0 15,0 0-15,-3 26 0,3-26 16,-11 24-16,11-24 0,-15 33 0,8-16 15,1 2-15,4-2 0,3 0 16,6-2-16,4-3 16,3 1-16,2-4 0,4-2 0,4-5 15,-1-2-15,0-2 0,0-6 16,0-3-16,3-5 0,-2-3 0,-2-2 16,-2-2-16,-5 0 15,-3 4-15,-2 5 0,-2 3 16,-2 1-16,-2 4 0,-4 6 15,-3 2-15,-2 6 0,1 2 0,1 4 16,-1 4-16,2 2 0,1 1 0,3 6 16,3 1-16,2-3 15,3-1-15,-2-6 0,-1-3 16,-2-3-16</inkml:trace>
  <inkml:trace contextRef="#ctx0" brushRef="#br0" timeOffset="491528.7783">20012 12496 0,'0'0'0,"0"0"0,0 0 0,-3 23 16,3-23-16,-10 30 0,1-8 16,0 3-16,0 2 0,-3 12 15,0 2-15,2-4 0,1-5 16,1 0-16,3-6 0,1-3 15,0-7-15,0-5 0,-1-7 16,2-3-16,0-3 0,-1-6 0,2-4 16,1-3-16,1-3 0,3-1 15,3-2-15,2 2 0,1 1 16,8 0-16,6 5 0,2 5 16,0 3-16,4 3 0,1 3 15,1 4-15,-1 3 0,-3 5 16,-3 5-16,-3 1 0,-2-1 15,-4 3-15,-4-3 0,-7 0 16,-5 0-16,-6-2 0,-7-1 16,-2-6-16,-5-2 0,-3-3 15,-4-3-15,-1-3 0,-2-3 0,-2-4 16,3-4-16,6 4 0,6 2 16,3 1-16</inkml:trace>
  <inkml:trace contextRef="#ctx0" brushRef="#br0" timeOffset="491747.3175">20541 12581 0,'0'0'0,"0"0"0,-10 21 16,1-7-16,-2 1 0,-4 11 15,-2 7-15,3 0 0,2 1 0,1 5 16,4-4-16,7-3 0,5-2 15,8-7-15,7-3 0,1-5 16,1-4-16,11-4 16,4-5-16,-11 0 0,-5-1 0,-5 0 15</inkml:trace>
  <inkml:trace contextRef="#ctx0" brushRef="#br0" timeOffset="491895.6715">20907 12778 0,'0'0'0,"0"0"15,0 0-15,-2 24 0,2-24 16,-2 30-16,-1-12 16,1 1-16,1 1 0,0-1 0,1 0 15,1-4-15,1-3 0,2 0 16,-2 0-16,0-4 0</inkml:trace>
  <inkml:trace contextRef="#ctx0" brushRef="#br0" timeOffset="492046.8752">20852 12518 0,'0'0'0,"0"0"0,0 0 16,22 19-16,-22-19 0,29 24 16,-8-9-16,3 2 0,2-1 0,3 3 15,-5-3-15,-3-3 0</inkml:trace>
  <inkml:trace contextRef="#ctx0" brushRef="#br0" timeOffset="492329.7379">21523 12691 0,'0'0'0,"0"0"0,0 0 15,-23-16-15,23 16 0,-32-14 16,11 8-16,-3 1 0,-2 2 16,-1 2-16,2 2 0,-5 2 15,2 3-15,6 3 0,6 5 16,6 3-16,5 1 0,9 3 15,7 2-15,3-2 0,4-2 0,2 5 16,-2 0-16,-2-4 0,-4-3 16,-3-2-16,-4-2 0,-4-1 15,-2-4-15,-6-2 0,-7-2 16,-3-2-16,-4-4 0,-1 0 16,0-2-16,0-2 0,0-1 0,3-4 15,3-3-15,8-4 0,4-4 16,2 4-16,0 4 15,1 1-15</inkml:trace>
  <inkml:trace contextRef="#ctx0" brushRef="#br0" timeOffset="492712.7509">21796 12507 0,'0'0'0,"0"0"0,0 0 16,-9 28-16,0-11 0,0 5 15,-1 4-15,-2 10 0,1 2 0,0-1 16,1-2-16,1 3 0,5-6 16,1-4-16,2-4 0,-1-5 15,1-3-15,0-4 0,1-3 16,1-4-16,-1-5 0,3-4 16,-2-6-16,1-4 0,0-3 0,2-6 15,3-5 1,2 0-16,3 2 0,0 0 15,-1 6-15,0 6 0,0 3 16,1 5-16,0 4 0,1 2 16,-1 4-16,-1 3 0,-1-2 0,-2 10 15,1 7-15,-1-1 16,0 2-16,-2-1 0,0 2 16,-2-2-16,0-3 0,-2 0 0,0 1 15,-2-5-15,-1-2 0,-1-3 16,-1-3-16,0-5 0,0-3 0,1 0 15,-1 0-15,1 0 0</inkml:trace>
  <inkml:trace contextRef="#ctx0" brushRef="#br0" timeOffset="493013.5673">22021 12818 0,'0'0'0,"0"0"0,0 0 16,23 8-16,-23-8 0,31 8 15,-12-2-15,3 1 0,3 0 16,-1 0-16,1-1 0,6-1 15,-1-1-15,0-2 0,-2-2 16,-2-2-16,-3-1 0,-1-6 16,-7-4-16,-6 0 0,-3-2 0,-7-4 15,-7-1-15,-3 1 0,-1-2 16,-7 3-16,-5 0 16,-1 4-16,0 5 0,-1 4 0,-1 4 15,2 5-15,1 3 0,-3 6 16,3 3-16,8 1 0,4 2 15,6 6-15,6 2 0,6-2 16,5-2-16,13 1 0,7-1 16,4-2-16,1-4 0,9-4 15,7-5-15,-11-1 0,-9-2 0,-7 0 16</inkml:trace>
  <inkml:trace contextRef="#ctx0" brushRef="#br0" timeOffset="493395.867">22842 12804 0,'0'0'0,"0"0"0,0 0 16,-13-19-16,13 19 0,-20-16 16,3 7-16,0 3 0,-1 3 0,-4 2 15,-3 4-15,-6 2 0,2 2 16,4 5-16,3 4 0,3 1 16,3-1-16,5 7 0,6 1 15,6-1-15,6-2 0,9-2 16,8-2-16,4-5 0,2-5 0,2-4 15,1-3-15,5-6 16,0-2-16,-2-9 0,0-6 16,-8-4-16,-5-2 0,-3-7 15,-3-4-15,-1-10 16,-2-3-16,-6 4 0,-1 4 16,-4 10-16,-2 6 0,-1 9 0,-1 9 15,-1 3-15,-1 1 0,-2 7 16,-1 7-16,-2 4 0,-1 4 0,0 9 15,1 6-15,-1 4 0,0 3 16,2 6-16,2 4 16,7 2-16,6 0 15,2-11-15,1-9 0,-1-3 0,-3-8 16,-1-3-16</inkml:trace>
  <inkml:trace contextRef="#ctx0" brushRef="#br0" timeOffset="493579.1308">23490 12536 0,'0'0'0,"0"0"0,0 0 16,-1 30-16,1-30 0,-9 42 15,-4-7-15,-9 12 0,-3 4 16,-15 18-16,-8 5 0,4-2 0,9-16 15,8-13-15</inkml:trace>
  <inkml:trace contextRef="#ctx0" brushRef="#br0" timeOffset="494512.5453">23936 12563 0,'0'0'0,"0"0"16,0 0-16,7 36 0,-6-18 0,0 8 15,1 6-15,-5 12 0,0 3 16,-2 3-16,-2 3 0,-1 4 15,0-4-15,1 0 0,0-6 16,2-9-16,0-9 0,3-6 16,2-10-16,-1-10 0,0-5 0,1 2 15,-1-3-15,1 3 0</inkml:trace>
  <inkml:trace contextRef="#ctx0" brushRef="#br0" timeOffset="494746.5149">23898 12568 0,'0'0'0,"0"0"0,19-3 16,-5 3-16,3 1 0,5 3 0,4-1 15,9 4-15,2 2 0,-1 5 16,2 4-16,2 5 0,-3-2 0,-5 3 16,-5 2-16,-2 4 15,-8-2-15,-12-1 16,-11-1-16,0-6 0,-2-3 0,-5-2 15,-5-3-15,-5-4 0,-6-2 16,-1-3-16,0-4 0,0-4 16,1-2-16,7 1 0,4 1 0,5 1 15</inkml:trace>
  <inkml:trace contextRef="#ctx0" brushRef="#br0" timeOffset="495095.9495">24576 12648 0,'0'0'0,"0"0"0,0 0 0,-4 24 15,4-24-15,-11 30 0,2-10 16,0 1-16,0 0 0,3 5 16,2 0-16,5-4 0,5-5 15,4-3-15,3-5 0,1-4 16,3-2-16,1-5 0,1-3 15,2-3-15,1-3 0,4-8 16,-2-3-16,0 0 0,-1-2 0,-1 0 16,-2-1-16,-4 4 0,-3 4 15,-3 4-15,-1 4 0,-3 4 16,-1 4-16,-2 7 0,-1 4 16,-2 5-16,-1 4 0,-1 5 15,-3 6-15,2 1 0,1 2 0,3-2 16,3-2-16,4-5 0,3-4 15,4-4-15,0-5 16,-5-4-16,-1-2 0,-3 0 0</inkml:trace>
  <inkml:trace contextRef="#ctx0" brushRef="#br0" timeOffset="495513.0515">25218 12450 0,'0'0'0,"0"0"0,0 0 0,-7 34 16,2-17-16,-4 6 15,-3 6-15,-3 12 16,2 4-16,2-6 0,1-5 0,1-2 16,3-6-16,0-6 15,1-5-15,0-4 0,2-4 16,0-4-16,-1-3 0,2-5 0,0-4 15,2-4-15,1-4 0,3-1 16,5-2-16,2 2 0,4 3 0,6 0 16,3 4-16,1 4 15,2 4-15,2 6 0,3 5 0,-3 6 16,-1 4 0,-5 5-16,-3 2 0,-5-2 0,-4-5 15,-5 3-15,-5-1 0,-7-1 16,-3-2-16,-8-4 0,-6-3 15,0-3-15,-1-3 0,-10-4 16,-5-4-16,4-2 0,3 0 0,1-7 16,3-4-16,2-8 0,3-6 15,6 7-15,2 5 16,4 5-16</inkml:trace>
  <inkml:trace contextRef="#ctx0" brushRef="#br0" timeOffset="495747.8056">25780 12369 0,'0'0'0,"0"0"15,0 0-15,-17 36 0,7-16 16,-5 7-16,-4 6 0,-4 13 16,2 1-16,0 8 0,4-3 15,2-1-15,6-10 0,5-6 16,4-6-16,7-4 0,5-5 0,7-5 15,4-5-15,1-5 16,0-3-16,0-7 0,2-5 16,-6 3-16,-5 1 0,-3 1 0</inkml:trace>
  <inkml:trace contextRef="#ctx0" brushRef="#br0" timeOffset="495895.8126">26061 12711 0,'0'0'0,"0"0"15,0 0-15,-7 26 0,7-26 16,-8 32-16,3-15 0,1 0 0,-1-1 16,3 3-16,2-4 0,1-7 15,3-4-15,-1-2 0,-1 0 16,0 0-16</inkml:trace>
  <inkml:trace contextRef="#ctx0" brushRef="#br0" timeOffset="496045.6308">26071 12396 0,'0'0'0,"0"0"0,0 0 0,11 21 16,-11-21-16,14 25 0,-4-7 16,2 0-16,3 1 0,-3-2 15,-1-2-15,-1-2 0</inkml:trace>
  <inkml:trace contextRef="#ctx0" brushRef="#br0" timeOffset="496279.065">26467 12554 0,'0'0'0,"0"0"16,0 0-16,-26 5 0,26-5 15,-28 12-15,9-3 0,0 3 16,1 3-16,0 1 0,2 4 15,1 6-15,3 1 0,6-1 16,6 0-16,7-2 0,5-2 0,12 3 16,8-1-1,8-3-15,6-3 0,-3-5 16,-1-3-16,-3 0 0,-8-1 16,-7-3-16</inkml:trace>
  <inkml:trace contextRef="#ctx0" brushRef="#br0" timeOffset="496629.5923">27048 12776 0,'0'0'15,"0"0"-15,0 0 0,0 0 16,0 0-16,-4-29 0,4 29 16,-12-18-16,12 18 0,-26-20 15,6 11-15,-2 2 0,-2 2 0,-10 2 16,-2 3-16,0 4 16,-2 2-16,-6 10 0,2 3 15,6 3-15,5 0 0,9-2 0,7-1 16,5-2-16,4-1 0,11-1 15,8-2-15,3-3 0,5-1 0,5-6 16,4-1-16,-1-3 16,1-1-16,5-4 0,-1-4 15,-2-2-15,-2-2 0,-3-5 16,-2-1-16,-5 3 0,-5-1 0,-3 7 16,-2 1-16,-3 4 0,-1 0 15,-3 4-15,-3 2 0,0 2 16,-5 4-16,0 4 0,-3 4 15,0 2-15,1 1 0,1 2 16,2 3-16,3-2 0,2 0 16,4-2-16,3-1 0,2-7 0,1-5 15,-2-2-15,-1 0 0,-2-1 16</inkml:trace>
  <inkml:trace contextRef="#ctx0" brushRef="#br0" timeOffset="496879.1037">27352 12523 0,'0'0'0,"0"0"16,0 0-16,-13 24 0,5-11 0,-4 6 16,-5 6-16,2 3 0,1 1 15,-2 7-15,4 0 0,2 3 16,5-6-16,2-4 0,6-3 15,2-6-15,4-3 0,3-5 16,2-3-16,0-4 0,-3-3 16,-1-8-16,-2-5 0,0 3 0,-2 1 15,-1 1-15</inkml:trace>
  <inkml:trace contextRef="#ctx0" brushRef="#br0" timeOffset="497013.8446">27112 12616 0,'0'0'0,"0"0"0,0 0 16,28-4-16,-28 4 0,32 2 16,-7-1-16,0 0 0,1 1 15,12 1-15,2 1 0,-7-1 16,-5-1-16,-3 0 0</inkml:trace>
  <inkml:trace contextRef="#ctx0" brushRef="#br0" timeOffset="497196.0259">27621 12694 0,'0'0'0,"0"0"15,0 0-15,-15 24 0,15-24 0,-16 27 16,7-8-16,2 1 0,-1 0 16,-1 6-16,1-1 0,3-4 15,0-2-15,3-6 16,1-4-16,0-1 0,1-1 0,0-1 15</inkml:trace>
  <inkml:trace contextRef="#ctx0" brushRef="#br0" timeOffset="497343.5431">27732 12445 0,'0'0'0,"0"0"16,0 0-16,27 12 0,-17-6 15,1 1-15,-1 1 0,-1-1 16,-2-1-16,0 0 0</inkml:trace>
  <inkml:trace contextRef="#ctx0" brushRef="#br0" timeOffset="497629.1847">27839 12618 0,'0'0'0,"0"0"0,0 0 15,0 0-15,-19 23 0,19-23 0,-20 26 16,9-8-16,1 2 0,1 3 15,2-3-15,5 2 0,4-2 16,7 3-16,4-2 0,4-2 16,3-6-16,2-3 0,3-4 15,3-3-15,-4-4 0,-4-3 16,-3-4-16,-3-4 0,-4-4 0,-5-5 16,-3-4-16,-5-1 0,-5 0 15,-6 0-15,-5 2 0,-1 3 16,0 3-16,-6 2 0,-2 7 15,3 3-15,2 2 0,4 5 16,4 4-16,7 3 0,5 3 16,9 0-16,9 2 0,-4-5 0,-2 0 15,-2-2-15</inkml:trace>
  <inkml:trace contextRef="#ctx0" brushRef="#br0" timeOffset="497979.2663">28256 12629 0,'0'0'0,"0"0"16,0 0-16,-18 24 0,18-24 0,-17 29 15,6-10-15,-1 1 0,0 0 16,-5 5 0,0 0-16,4-5 0,3-2 0,1-5 15,3-2-15,0-5 0,3-3 0,3-3 16,3-3-16,2-3 0,1-5 15,4-6 1,2-7-16,7 0 16,4-2-16,-1 4 0,0 5 0,4 1 15,-2 5-15,-2 4 0,-1 3 16,-1 6-16,0 5 0,-5 2 0,-3 3 16,-4 8-16,-4 6 0,-4 0 15,-3 1-15,-4 2 0,0 4 16,-1-5-16,3-3 0,0 0 15,3-3-15,3-7 0,3-7 16,-1-3-16,-1 0 0,0-2 0</inkml:trace>
  <inkml:trace contextRef="#ctx0" brushRef="#br0" timeOffset="498346.0466">28967 12455 0,'0'0'0,"0"0"0,0 0 16,-13 21-16,13-21 0,-19 22 15,4-6-15,0 2 0,1 1 16,2 1-16,2-1 0,0 2 16,5-2-16,5-3 0,5-4 15,5-1-15,3-1 0,5-4 16,4-2-16,3-3 0,4-1 0,10-3 15,0-2-15,3-4 0,0-1 16,1 0-16,0 0 0,2 0 16,-5 3-16,-7 2 0,-5 3 15,-6 1-15,-5 1 0,-4 4 16,-3 2-16,-4 2 0,-3 2 0,-8 1 16,-7 1-16,-4 4 0,-1 2 15,-3 0-15,-1 2 16,0-2-16,-1-2 0,-5-1 0,0-5 15,4-5-15,3-3 0,4 0 16,4-1-16,3-1 0</inkml:trace>
  <inkml:trace contextRef="#ctx0" brushRef="#br0" timeOffset="498515.3513">29185 12432 0,'0'0'0,"0"0"15,0 0-15,-6 26 0,6-26 16,-12 35-16,1-9 0,-1 2 16,-3 3-16,-4 9 0,0 0 15,0 6-15,3-2 0,4-9 16,2-6-16,3-4 16</inkml:trace>
  <inkml:trace contextRef="#ctx0" brushRef="#br0" timeOffset="498846.2749">28825 12869 0,'0'0'15,"0"0"-15,0 0 0,0 0 0,14 19 16,-14-19-16,32 17 0,-10-9 16,5 0-16,5-1 15,6 1-15,3-2 16,2-1-16,5 2 0,-7 1 0,2 1 15,-6 0-15,-7-2 0,-7 0 16,-10 3-16,-9 1 0,-5 4 16,-4 2-16,-10 0 0,-6-1 15,-1-2-15,1-1 0,-5-2 0,1-2 16,3-4-16,2-4 0,3-8 16,3-5-16,6-2 0,4-3 15,5-1-15,5-3 0,3-2 16,2-4-16,-1 1 0,-2 6 15,15-16-15,12-14 0,-7 11 16,-7 9-16,-5 6 0</inkml:trace>
  <inkml:trace contextRef="#ctx0" brushRef="#br0" timeOffset="499030.9122">29632 12446 0,'0'0'16,"0"0"-16,0 0 0,0 0 0,0 0 16,15 22-16,-15-22 0,9 28 15,-7-8-15,-2 4 0,-1 1 16,-2 7-16,-1 4 0,-4 11 15,-1-2-15,-4 8 0,-2-3 16,1-7-16,1-3 0,-3 1 16,2-6-16,0-7 0,-2-7 0,1-7 15,0-6-15,-1-7 16,0-6-16,5 1 0,2 2 0,2 0 16</inkml:trace>
  <inkml:trace contextRef="#ctx0" brushRef="#br0" timeOffset="499179.8015">29618 12680 0,'0'0'0,"0"0"16,22-2-16,-7 2 0,4 0 0,11 0 16,5 1-16,-2 1 15,-1 1-15,9-1 0,-2 1 16,-2-1-16,-4-2 0,-4 0 0,-5-1 16,-4-3-16,-5-1 0,-2 1 15,-3 0-15,-1 2 0</inkml:trace>
  <inkml:trace contextRef="#ctx0" brushRef="#br0" timeOffset="499446.0766">29903 12452 0,'0'0'0,"0"0"16,0 0-16,0 0 0,-3 25 0,3-25 16,-6 31-16,2-9 0,-3 1 15,0 5-15,-3 6 0,-2 8 16,1 1-16,0 5 0,1 0 15,2-7-15,1-6 0,3-5 16,-1-3-16,2-5 0,0-4 0,-3-2 16,0-3-16,-2-3 15,-1-3-15,-5-4 0,-4-5 16,1 0-16,-1-3 0,-1-5 0,0-5 16,2-3-16,-1-2 15,3-5-15,0-3 0,7-4 0,3 0 16,1 5-16,0 6 0,2 3 15</inkml:trace>
  <inkml:trace contextRef="#ctx0" brushRef="#br0" timeOffset="499629.5439">30405 12550 0,'0'0'0,"0"0"0,0 0 15,-18 18-15,18-18 0,-24 19 16,6-7-16,-5 0 0,-3 1 16,-13 3-16,-3 0 0,5-3 0,1-2 15,1 0-15,6-2 16,6-2-16</inkml:trace>
  <inkml:trace contextRef="#ctx0" brushRef="#br0" timeOffset="499814.1337">30066 12805 0,'0'0'0,"0"0"0,-5 22 15,0-7-15,0 1 0,-6 9 16,-2 3-16,-1 0 0,2-2 0,-2 5 16,2-2-16,1-5 0,0-5 15,3-6-15,3-6 0,0-1 16,1-2-16,0 1 0</inkml:trace>
  <inkml:trace contextRef="#ctx0" brushRef="#br0" timeOffset="500079.3483">30304 12812 0,'0'0'0,"9"1"0,5 1 15,-1-1-15,1 1 0,6 1 0,0 2 16,0-1-16,-2 0 0,0 0 15,-1-1-15,-4 0 0,-2 1 16,-5 2-16,-2 2 0,-5 2 16,-4 0-16,-4 2 0,-3 2 15,-5 2-15,-7-1 0,-2 1 16,-3 2-16,-4 1 0,2-3 0,-2-3 16,-1-1-16,3-2 15,3-3-15,-5-7 0,2-5 0,5-4 16,4-2-16,5 2 0,3 2 15,4 2-15</inkml:trace>
  <inkml:trace contextRef="#ctx0" brushRef="#br0" timeOffset="500246.9096">30226 12885 0,'0'0'0,"8"5"0,3 2 0,2 3 15,4 4-15,7 4 0,2 1 16,3 3-16,2 2 0,8 5 15,0 0-15,0-2 16,-2-4-16,2-1 0,-6-5 16,-9-7-16,-6-5 0,-4-1 0,-3 0 15,-2-2-15</inkml:trace>
  <inkml:trace contextRef="#ctx0" brushRef="#br0" timeOffset="528300.2341">16681 13947 0,'0'0'0,"0"0"0,0 0 0,0 0 16,0 0-16,0 0 0,32-13 15,-32 13-15,30-9 0,-11 4 16,2-1-16,3 0 0,4-1 0,6 0 15,5 2-15,11-2 16,-1 1-16,18 0 0,4 0 16,-2 1-16,-3 1 0,20 0 15,5 1-15,10 2 0,-8 0 0,18 1 16,0 1-16,29-1 0,-22 0 16,-4 0-16,-3 2 0,-10 1 15,-7 2-15,3 3 0,1 2 16,-10-1-16,-6-2 0,4 0 15,2-1-15,-10-6 0,-6-3 16,3 6-16,0 4 0,-5-2 16,-5-2-16,-5 1 0,-2 1 15,-11-1-15,-6-2 0,-5 0 0,-3-1 16,-5 0-16,-4 0 0,-9 2 16,-5 2-16,-6-4 0,-7 0 15,3-1-15,-2 1 0,2-1 16</inkml:trace>
  <inkml:trace contextRef="#ctx0" brushRef="#br0" timeOffset="530979.9403">16645 14125 0,'0'0'0,"0"0"0,0 0 0,0 0 16,0 0-16,0 0 0,0 0 15,15 16-15,-15-16 0,0 0 16,0 0-16,0 0 0,0 0 16,0 0-16,0 0 0,14 22 15,-14-22-15,0 0 0,0 0 16,0 0-16,0 0 0,0 0 16,-7 26-16,7-26 0,-21 11 0,21-11 15,-29 14-15,13-8 0,-1 1 16,0 2-16,-2-1 0,0 2 15,2-2-15,1-1 0,3 0 16,-1 1-16,1-1 0,7-1 16,4 0-16,6-3 0,5-1 15,4-1-15,6-1 0,7-2 16,4 0-16,2-2 0,2-1 16,7 1-16,-1 1 0,-3 0 15,-2 0-15,-6 0 0,-6 0 0,-5 3 16,-6 3-16,-8 1 0,-7 1 15,-9 4-15,-8 4 0,-4 0 16,-5 2-16,-6 0 0,-7 1 16,1 1-16,0-2 0,-5 2 15,1-2-15,9-1 0,7-2 0,8-3 16,6-1-16,5-3 16,5-1-16,13-4 0,8-2 0,3 0 15,4 0-15,7-2 0,6-4 16,6 1-16,-2 0 0,-1-2 15,-2 0-15,-5 2 0,-4 3 16,-6 1-16,-6 0 0,-3 2 16</inkml:trace>
  <inkml:trace contextRef="#ctx0" brushRef="#br0" timeOffset="531130.5285">16510 14613 0,'0'0'0,"10"-2"0,6-2 0,3-1 16,1 2-16,14-3 16,4-2-16,1-2 0,-1-1 0,2-1 15,-8 3-15,-6 1 0</inkml:trace>
  <inkml:trace contextRef="#ctx0" brushRef="#br0" timeOffset="531315.11">17034 14182 0,'0'0'0,"0"0"0,0 0 15,7 28-15,-5-16 0,-1 6 16,-1 6-16,-2 4 0,-1 4 0,-2 8 16,1 0-16,-1-2 0,1 0 15,-1 0-15,2-6 16,0-7-16,1-4 0,-1-4 0</inkml:trace>
  <inkml:trace contextRef="#ctx0" brushRef="#br0" timeOffset="531563.4806">17050 14224 0,'0'0'0,"0"0"0,25-2 15,-25 2-15,34-1 0,-12 2 16,5 0-16,8 2 0,1-1 0,2 3 15,0 3-15,5 2 0,-2 1 16,-2 2-16,-2 1 0,-5 2 16,-4 3-16,-2 2 0,-5 2 15,-7 0-15,-4 1 0,-9 2 16,-5 0-16,-4-5 0,-4 0 0,-4 2 16,-3-3-16,-1-1 15,-1-2-15,-5-3 0,-4-1 16,7-3-16,4-2 0,5-2 0</inkml:trace>
  <inkml:trace contextRef="#ctx0" brushRef="#br0" timeOffset="531730.0324">17080 14409 0,'0'0'0,"0"0"16,0 0-16,36 6 0,-36-6 0,40 8 15,-15-5-15,1 0 16,2 1-16,7 0 0,0-1 0,-4 0 15,-3-2-15,0 0 0,-3-2 16,-6 0-16,-2 0 0,-4 0 16</inkml:trace>
  <inkml:trace contextRef="#ctx0" brushRef="#br0" timeOffset="531897.141">17242 14275 0,'0'0'0,"0"0"15,0 0-15,0 0 0,14 29 0,-14-29 16,4 33-16,-3-13 16,-1 2-16,-1 1 0,0 1 0,-2 3 15,-1-5-15,1-3 0,1-4 16,0-1-16</inkml:trace>
  <inkml:trace contextRef="#ctx0" brushRef="#br0" timeOffset="532030.2251">17120 14562 0,'0'0'0,"0"0"16,0 0-16,0 0 0,30 11 0,-30-11 16,37 6-16,-14-5 0,3-1 15,4-1-15,4-1 16,2 1-16,2-2 0,2 1 0,2 0 16,-9-1-16</inkml:trace>
  <inkml:trace contextRef="#ctx0" brushRef="#br0" timeOffset="532298.4794">18024 14219 0,'0'0'0,"0"0"0,0 0 16,0 0-16,16 25 0,-14-6 0,0 7 15,-1 3-15,-1 3 0,0 11 16,0 0-16,1-3 0,1-1 15,1 5-15,-1-4 16,-1-4-16,-1-3 0,-1-4 16,-3-4-16,0-4 0,-1-3 15,-2-4-15,-1-3 0,-2-8 16,-1-5-16,-1-5 0,-1-3 0,-3-18 16,-1-16-16,0 11 0,1 9 15,0 2-15,4 3 0,2 5 16</inkml:trace>
  <inkml:trace contextRef="#ctx0" brushRef="#br0" timeOffset="532446.7397">17804 14349 0,'0'0'0,"0"0"15,0 0-15,0 0 0,0 0 0,1 34 16,-1-34-16,-1 28 0,0-13 16,-2 4-16,0 3 0,0 1 15,-1 0-15,0 4 0,1-1 16,-1-5-16,2-3 0,0-3 15</inkml:trace>
  <inkml:trace contextRef="#ctx0" brushRef="#br0" timeOffset="532613.8234">18256 14698 0,'0'0'0,"0"0"0,0 0 16,12 17-16,-8-10 0,1 1 0,-1 3 15,0-1-15,1 1 0,0 0 16,2-3-16,-2 0 0,1-2 0,-2 0 16</inkml:trace>
  <inkml:trace contextRef="#ctx0" brushRef="#br0" timeOffset="533007.8931">18689 14555 0,'0'0'0,"0"0"16,0 0-16,-7 23 0,3-12 0,-2 1 15,0 3-15,-1-2 16,1 0-16,-2 3 0,1-2 16,-1-1-16,1-1 0,-3-4 0,-1-2 15,-1-4-15,-2-3 0,1-3 16,0-3-16,1-5 0,1-2 15,2-7-15,1-3 0,3 2 16,0 0-16,5 1 0,3-1 16,1 4-16,3 5 0,7-1 15,5 3-15,1 2 0,2 2 0,3 6 16,2 5-16,0 2 0,-3 3 16,-1 3-16,-2 2 15,0 0-15,0 2 0,-5 1 0,-4-1 16,-2 1-16,0 2 0,-6-2 15,-4-1-15,-6-2 0,-2 1 0,-8-3 16,-4 0-16,-4-3 16,-5-2-16,0-6 0,-1-6 15,6 1-15,4 0 0,3 2 16</inkml:trace>
  <inkml:trace contextRef="#ctx0" brushRef="#br0" timeOffset="533539.4449">19616 14111 0,'0'0'0,"0"0"0,0 0 16,21 19-16,-13-12 0,-2 3 0,-1 1 16,-1-3-16,-1 0 0,1-1 15</inkml:trace>
  <inkml:trace contextRef="#ctx0" brushRef="#br0" timeOffset="533730.4723">19145 14192 0,'0'0'0,"0"0"15,0 0-15,-1 24 0,1-24 0,-1 27 16,1-6-1,2-1-15,2 0 0,0-3 16,0-2-16,2 1 0,-2-3 16,0-1-16</inkml:trace>
  <inkml:trace contextRef="#ctx0" brushRef="#br0" timeOffset="534282.598">19397 14204 0,'0'0'0,"11"2"0,6 1 0,2 0 15,1 0-15,12 0 0,4 1 16,5 1-16,-2 1 0,-1 1 16,0 2-16,-5-2 0,-3-1 15,-4 4-15,-7 1 16,-12-3-16,-7 1 0,-9 2 16,-9 0-16,-6 0 0,-4-1 0,-12 0 15,-3-2-15,2-4 0,-1-1 16,0-1-16,1 1 0,6-2 15,5-2-15,2 0 0,9-2 16,5 0-16,5 2 0,11-2 16,7 0-16,7 2 0,5 0 0,2 2 15,3 2-15,2 2 0,1 1 16,2 3-16,-3-1 0,-2 0 16,-5 0-16,-5 1 0,-3 0 15,-7 2-15,-7 1 0,-7-1 16,-6 0-16,-6 0 0,-6 1 0,0-1 15,-2-1-15,1-2 16,0-1-16,-3 0 0,1-3 16,7-1-16,4-1 0,10 1 15,7 1-15,10 2 0,9 2 16,1-2-16,0 1 0,8 3 16,5 4-16,-3 1 0,-4 0 15,6 2-15,1-3 0,-6 4 16,-3 1-16,-4 1 0,-5 2 15,-4-4-15,-3-1 0,-8 0 16,-6-2-16,-1-1 0,0-1 0,-7-1 16,-2-1-16,-4-2 15,-5-2-15,-2-2 0,-3-2 16,2-3-16,2-3 0,1 0 16,6 1-16,5 0 0</inkml:trace>
  <inkml:trace contextRef="#ctx0" brushRef="#br0" timeOffset="534413.9307">19123 14669 0,'0'0'0,"0"0"0,0 0 16,0 0-16,28 3 0,-28-3 16,46-3-16,-16 2 0,2 1 0,8-2 15,5 1-15,15 1 0,3 1 16,13-1-16,-1-1 0,-3 1 16,-16-1-16,-13 1 0</inkml:trace>
  <inkml:trace contextRef="#ctx0" brushRef="#br0" timeOffset="535364.9606">17432 13677 0,'0'0'0,"-10"-1"16,-5 0-16,-3 0 0,-3 1 0,-17 2 15,-10 1-15,-3 2 0,-1 4 16,-17 5-16,-14 6 0,3 0 16,2 1-16,-12 8 0,3 6 15,-5 3-15,8-1 0,-26 20 16,14-3-16,16-3 0,14 0 0,11-1 16,9 0-16,13 0 15,8 0-15,12 0 0,8 0 0,8-4 16,7-1-16,9-3 15,6 0-15,14-1 0,9-1 0,17-4 16,11-2-16,6-2 0,4-2 16,11-3-16,8-3 0,4 1 15,2 1-15,31-2 0,23 0 16,-15-3-16,-10-4 0,1 0 16,1-3-16,1 3 0,3-1 0,-2 0 15,1-1-15,-9-5 0,-3-1 16,1-5-16,2-1 15,-10-4-15,-6-3 0,-1-4 0,0-5 16,-10 0-16,-7-2 0,1-2 16,-1-3-16,-7-2 0,-7-2 15,-8-8-15,-7-5 0,-10-1 16,-6 1-16,-3-9 16,-2-6-16,-15-2 0,-9 0 0,-15-6 15,-10-3-15,-8 0 0,-6 2 16,-16-4-16,-10-3 0,-7 1 15,-4 2-15,-17-1 0,-11 1 16,-11 5-16,-8 6 0,-12-2 16,-10-1-16,-12 4 0,-8 3 15,-18 4-15,-10 4 0,13 15 0,8 10 16,-18 1-16,-11 1 16,0 13-16,0 8 0,-4 16 0,-4 12 15,11 0-15,8 1 0,4 13 16,4 8-16,18-3 0,13-2 15,18-3-15,14-1 0,22-4 16,17-2-16,17-13 0,11-9 16,6-5-16</inkml:trace>
  <inkml:trace contextRef="#ctx0" brushRef="#br0" timeOffset="535913.4197">20893 13903 0,'0'0'0,"0"0"0,0 0 16,0 0-16,0 0 0,0 0 16,0 0-16,0 0 0,0 0 0,-29 20 15,29-20-15,-35 14 0,35-14 16,-39 18-16,17-8 16,1 2-16,0 1 0,4-1 15,1 1-15,1-1 0,4 1 0,4-2 16,5 1-16,6-2 0,7 0 15,6 0-15,5 1 16,0-1-16,-1-3 0,5 2 0,2 0 16,-3-1-16,1-2 0,-5 0 15,-3 1-15,-3-1 0,-4 0 0,-11 2 16,-9 2-16,-7-1 0,-5 1 16,-7 1-16,-9 2 15,-1 0-15,-2 3 0,-7 2 0,0 0 16,8-2-16,5-1 0,9-3 15,9-3-15,8-1 16,8-2-16,14-2 0,12-2 0,6-3 16,5-2-16,14-3 15,10-1-15,-1-1 0,1 0 0,-2-2 16,-7-1-16,-13 3 0,-11 2 16,-5 2-16</inkml:trace>
  <inkml:trace contextRef="#ctx0" brushRef="#br0" timeOffset="536064.4275">20477 14518 0,'0'0'0,"0"0"0,0 0 15,0 0-15,0 0 0,36 4 16,-36-4-16,43-4 0,-16 0 0,5-1 16,4-2-16,2-1 0,0-3 15,5-1-15,-6 3 0,-8 1 16</inkml:trace>
  <inkml:trace contextRef="#ctx0" brushRef="#br0" timeOffset="536263.6571">21148 13989 0,'0'0'0,"0"0"15,0 0-15,0 0 0,4 31 16,-4-31-16,-1 33 0,-2-12 15,1 2-15,-1 3 0,0 3 16,-2 8-16,1 0 0,1-5 16,1-2-16,2-4 0,3-5 15,-3-3-15,-1-7 0,1-3 0,0-2 16,0-1-16</inkml:trace>
  <inkml:trace contextRef="#ctx0" brushRef="#br0" timeOffset="536532.5463">21273 14079 0,'0'0'0,"0"0"0,0 0 16,35 0-16,-16 1 0,5 1 15,5 1-15,4 2 16,5 2-16,3 3 0,-4-1 0,6 4 16,-2 1-16,-7-2 0,-6-1 15,0 5 1,-7 3-16,-9-3 0,-4 1 0,-10 6 15,-8 3 1,-8 0-16,-4 2 0,1-6 0,1-4 16,-6 3-16,-2-1 0,2-5 15,-1-5-15,-1-5 0,-3-3 16,3-7-16,5-4 0,4 2 16,5 1-16,3 1 0</inkml:trace>
  <inkml:trace contextRef="#ctx0" brushRef="#br0" timeOffset="536663.9839">21176 14254 0,'0'0'0,"0"0"0,0 0 16,0 0-16,0 0 0,0 0 0,33-3 16,-33 3-16,38 1 0,-15-1 15,3 2-15,2-1 0,2 0 0,7-1 16,1-1-16,-3 0 0,-2-2 16,-6 1-16,-3 0 0,-5 1 15</inkml:trace>
  <inkml:trace contextRef="#ctx0" brushRef="#br0" timeOffset="536830.5868">21415 14137 0,'0'0'0,"0"0"16,0 0-16,0 0 0,0 0 0,-3 25 16,3-25-16,0 24 0,0-24 15,-1 30-15,1-11 0,-2 0 16,-2 0-16,1-2 0,0-1 15,1-3-15,-1-1 0,1-2 16</inkml:trace>
  <inkml:trace contextRef="#ctx0" brushRef="#br0" timeOffset="536979.9917">21187 14418 0,'0'0'0,"0"0"0,0 0 16,0 0-16,0 0 0,0 0 15,0 0-15,33 9 0,-33-9 16,44 5-16,-16-4 15,3-1-15,2 0 0,14-1 0,4 0 16,0-3-16,-2-1 0,2 0 16,-10 1-16,-8 1 0</inkml:trace>
  <inkml:trace contextRef="#ctx0" brushRef="#br0" timeOffset="537414.0495">22065 14000 0,'0'0'16,"0"0"-16,0 0 0,0 0 15,0 27-15,0-27 0,-6 28 0,3-10 16,0 2-16,-1 1 0,1 1 16,0-1-16,0-1 0,1 5 15,0-2-15,0-5 0,1-2 16,0-3-16,-1-3 0,2-2 0,0 0 15,0-5-15,0-3 16,4-5-16,-2-1 0,1-1 16,2-2-16,2-3 0,3-3 0,6-5 15,1-1-15,2 3 0,0 2 16,1 2-16,2 1 0,0 4 16,1 0-16,3 3 15,0 1-15,-6 7 16,-1 2-16,4 4 0,-5 1 0,-4 5 15,-5 5-15,-3-1 0,-3-2 16,-3 7 0,-2 4-16,0-1 0,-1-4 0,-2-2 15,0-4-15,-2 0 0,0-1 0,-1-5 16,-3-6-16,2 0 0,2-1 16,2 0-16</inkml:trace>
  <inkml:trace contextRef="#ctx0" brushRef="#br0" timeOffset="537580.436">22220 14311 0,'0'0'15,"0"0"-15,0 0 0,-7 32 16,4-18-16,-1 3 0,-2 2 0,-3 6 16,-2 0-16,-3 0 15,-2 1-15,-1-4 0,2 0 0,-3-2 16,2-6-16,4-2 0,2-2 15,2-2-15</inkml:trace>
  <inkml:trace contextRef="#ctx0" brushRef="#br0" timeOffset="537730.6422">22142 14586 0,'0'0'0,"0"0"16,0 0-16,22 11 0,-12-5 0,2 1 15,2 2-15,2-2 0,-1 0 16,4 2-16,-2 1 15,0-2-15,-2-4 0,0-2 0,-1-3 16,-2 0-16,-2 0 0,-1 0 16</inkml:trace>
  <inkml:trace contextRef="#ctx0" brushRef="#br0" timeOffset="537897.0039">22617 14286 0,'0'0'0,"0"0"0,0 0 0,0 0 16,11 20-16,-11-20 0,3 20 16,-3-20-16,0 24 0,0-24 15,0 25-15,1-14 0,2-1 0,-1-1 16,0 0-16,-1-3 0</inkml:trace>
  <inkml:trace contextRef="#ctx0" brushRef="#br0" timeOffset="538132.6738">22958 14131 0,'0'0'0,"0"0"16,0 0-16,15 22 0,-8-9 0,-1 7 16,2 2-16,1 4 15,0 4-15,3 10 0,0 2 16,-1-2-16,0-1 0,2 8 15,-1-1-15,-3-3 0,-2-5 0,-5 3 16,-4-3-16,-7-4 0,-5-3 16,-12-7-16,-7-5 0,-10-13 15,-8-8-15,12 1 0,8-2 16,7 2-16</inkml:trace>
  <inkml:trace contextRef="#ctx0" brushRef="#br0" timeOffset="589566.8574">1920 11162 0,'0'0'0,"0"0"0,0 0 15,0 0-15,8-20 0,-8 20 16,5-20-16,-3 9 0,1-2 0,1 1 16,2 0-16,-1-1 0,0-2 15,4-5-15,3-2 0,-1 1 16,3 1-16,3 0 0,1 1 15,1 0-15,1 1 0,4-1 16,5-2-16,5-4 0,-1 2 16,7 3-16,2 2 0,0 1 0,1 1 15,14-2-15,3 0 16,-3 2-16,0 2 0,15 2 16,2 3-16,-3 0 0,-3 0 0,14 0 15,3 2-15,-6 2 0,-7 1 16,36 1-16,-4 3 0,-18 1 15,-8 0-15,-1 3 0,4 1 16,-11-3-16,-5 1 0,3 1 16,2 0-16,-1 1 0,-5 2 0,1 3 15,-4 2-15,-8 2 16,-5-1-16,5 0 0,4 1 16,-10-2-16,-5-2 0,2 3 15,4 0-15,-9 5 0,-2 2 0,2 1 16,3 0-16,-7-5 0,-9-4 15,3 8-15,2 6 0,-4 0 16,-4 0-16,-5 3 0,-5 0 16,0-5-16,-1-7 0,4 3 15,-2 3-15,-5-10 0,0 1 0,-4 6 16,-1 2-16,0 0 16,2-1-16,-6-1 0,0 2 15,-3 1-15,-1 0 0,-4 0 0,-2 2 16,-1-3-16,0 1 0,-1-1 15,-2 1-15,0-6 0,-3-2 16,-3 4-16,-5 1 0,3 0 16,0-5-16,-10 1 0,-6-1 15,2-2-15,-1-4 0,-9 2 16,-2-1-16,1-1 0,3 0 0,-4-1 16,-3-2-16,0-2 0,2-2 0,-12-2 15,-1-1 1,4 1-16,-2 2 0,0-3 0,-3-4 15,0 1-15,2-2 0,-29-1 16,10 2-16,8-7 0,9-4 16,-7-1-16,-7 1 0,9 3 0,5 3 15,-2-2-15,-1-1 16,10-3-16,3-1 0,-2-2 16,-5-1-16,3 5 0,-2 0 15,2-2-15,2-1 0,3 3 0,5 1 0,-2-1 16,-1-3-16,3 2 15,8 1-15,-5-1 0,-4 0 16,11 1-16,6 2 0,1-1 16,0 0-16,5-2 0,2-2 15,1 2-15,0 2 0,8 3 0,2 0 16,9 2-16,-3-5 16,2 1-16,-3 2 0,2-4 0,-1-2 15,3 4-15,0 3 0,2 2 16</inkml:trace>
  <inkml:trace contextRef="#ctx0" brushRef="#br0" timeOffset="590665.2226">2744 10071 0,'0'0'0,"0"0"15,0 0-15,0 0 0,0 0 0,-21-7 16,21 7-16,-20-4 15,20 4-15,-22-3 0,6 0 16,-2 0-16,1 1 0,-1 0 16,-7-2-16,2 1 0,0 0 0,-10-1 15,-2-2-15,3 1 0,1 1 16,-10-6-16,-3-3 16,5 3-16,5 1 0,-2 0 0,-1-3 15,4 0-15,3 1 0,-6-6 16,2-1-16,5 0 0,4 0 15,-2 0-15,0 0 0,5-2 16,3 1-16,3-2 0,1-2 16,5 1-16,1 2 0,0-5 15,2-5-15,4 2 0,0 2 0,6 0 16,0 1-16,4-1 0,2 2 16,6-3-16,5-1 15,-1 1-15,-1 1 0,9-2 0,6 0 16,-1 3-16,-4 0 0,14-1 15,6-1-15,-4 1 0,-3 2 16,8-1-16,9-1 0,-8 7 16,-1 3-16,16-2 0,4 2 15,-9 2-15,-6 1 0,31-1 16,1 3-16,-12 3 0,-8 0 0,5 5 16,6 4-16,-14 1 0,-6 1 15,2 4-15,-1 2 16,-7 1-16,-3 0 0,7 1 0,3 3 15,-7-1-15,-7 0 0,4 3 16,1 3-16,-5-3 0,-2 0 0,-2 7 16,-4 2-16,-3-4 15,-3-3-15,-1 5 0,-2 4 16,-1-6-16,-4-2 0,0 8 16,1 5-16,-4-4 0,-4-3 0,-2 2 15,-2 4-15,-7-14 0,-1 2 16,-3 3-16,0 2 15,-3 3-15,-1 0 0,-1 1 0,-2 1 16,-3-4-16,1-3 0,-4 5 16,-6 1-16,4-3 0,-1-2 0,-2-1 15,-1-1-15,0-1 0,2-3 16,-8 4-16,-3-1 16,2-4-16,4-2 0,-8 0 0,-8 0 15,5-3-15,1-2 0,-8-1 16,-4 0-16,5-2 0,2-1 15,-7-2-15,-7-2 0,6-2 16,2 0-16,-11-3 0,-1 1 16,2-1-16,2 1 0,-6-1 15,-1-1-15,6 3 0,2-1 0,-26-1 16,3 0-16,31 0 0,5-1 16,-5 1-16,15 1 15,7 2-15</inkml:trace>
  <inkml:trace contextRef="#ctx0" brushRef="#br0" timeOffset="601183.4091">2829 12205 0,'0'0'0,"0"0"0,0 0 16,0 0-16,0 0 0,0 0 0,16-12 15,-16 12-15,0 0 0,0 0 16,0 0-16,0 0 16,0 0-16,0 0 0,16 13 0,-16-13 15,0 0-15,0 29 0,0-29 16,0 0-16</inkml:trace>
  <inkml:trace contextRef="#ctx0" brushRef="#br0" timeOffset="601617.0353">3225 13677 0,'0'0'0,"0"0"0,0 0 15,0 0-15,0 0 0,0 0 16,0 0-16,0 0 0,0 0 0,0 0 15,0 0-15,0 0 0,0 0 16,0 0-16,0 0 16,0 0-16,0 0 0,0 0 0</inkml:trace>
  <inkml:trace contextRef="#ctx0" brushRef="#br0" timeOffset="608501.8527">2854 12136 0,'0'0'0,"0"0"0,0 0 0,0 0 16,0 0-16,0 0 0,0 0 15,0 0-15,0 0 0,0 0 16,0 0-16,0 0 0,0 0 0,13 22 16,-13-22-16,0 0 15,0 0-15,0 0 0,0 0 16,4 21-16,-4-21 0,0 0 0,0 0 16,-2 20-16,0-13 0,2-1 15,0 0-15,-2 1 0,1-1 16,1 1-16,-2 0 0,2 0 15,0-1-15,2 2 0,-2 0 16,1 0-16,1 0 0,-2-1 16,2 3-16,0-3 0,0 1 0,1 0 15,-2 1-15,2-1 16,0-1-16,-2 0 0,1 0 16,1-2-16,1-1 0,-2-1 15,1 0-15,1 0 0,-1 0 0,1-1 16,2 0-16,-3 0 0,3 0 15,-2 1-15,3-2 0,-1 2 16,2-2-16,-1-1 0,0 2 16,1-2-16,0 1 0,1-1 15,-1 1-15,2-1 0,-1 0 0,-1-1 16,1 0-16,0 0 0,0 0 16,-1 1-16,3-1 15,-1 1-15,0-1 0,2-1 16,-2 1-16,0 0 0,0 0 0,1-1 15,-1-1-15,-1 0 0,1 1 16,-2-2-16,0-1 0,-1 1 16,-1-3-16,0 0 0,-1-1 15,-1-1-15,-1 0 0,0-1 16,-3 0-16,1 0 0,2 1 0,-3-2 16,-3-2-16,2 2 0,-2 0 15,-2-2-15,0 0 0,0 1 16,-1 0-16,-2-2 0,-2 1 15,2 1-15,-2 0 0,-1 1 16,1-1-16,1 2 0,1 2 0,-2 0 16,1 0-16,0 2 15,-2 0-15,-1 0 0,0 1 16,2 2-16,1 2 0,-4 1 16,0 1-16,2 1 0,3 0 0,-4 3 15,0 1-15,3-1 0,2 0 16,-3 2-16,1 2 0,-1-1 15,1 0-15,3 2 0,-1 3 16,0-1-16,0 2 0,2 0 16,-1 0-16,3-2 0,3-1 0,0-2 15,0-2-15,0 0 0</inkml:trace>
  <inkml:trace contextRef="#ctx0" brushRef="#br0" timeOffset="609549.2706">3128 13421 0,'0'0'0,"0"0"0,0 0 16,0 0-16,0 0 0,0 0 0,0 0 16,0 0-16,0 0 0,0 0 15,0 0-15,0 0 0,0 0 16,0 0-16,0 0 15,8 26-15,-8-26 0,0 0 0,0 22 16,0-22-16,0 0 0,3 25 16,-2-15-16,1-1 0,-2 0 0,1 0 15,-1 0-15,0 0 16,0 0-16,0 1 0,0-2 0,-1 2 16,1-1-16,-2 0 0,1 0 15,-2 0-15,2-1 0,-2 1 16,1-1-16,-1 0 0,-1-1 15,1-1-15,0-1 0,-1 1 16,1 0-16,-3 0 0,3-1 16,-3 0-16,-1-1 0,1 0 15,0-2-15,-1 1 0,1-2 0,-2 0 16,0 0-16,2 0 0,-3-1 16,2 0-16,-3-2 0,1 0 15,1-1-15,-1 0 0,1-2 16,-2 1-16,1 0 0,0-1 15,2 1-15,-2-2 0,-1-1 16,3 0-16,-1 0 0,1 0 16,-2-1-16,2 0 0,-1 1 15,1 1-15,0-1 0,1-1 16,-1 0-16,2 0 0,1 0 0,-1 1 16,0-1-16,2 1 0,0 0 15,3-1-15,0 0 0,0 0 16,1 0-16,1 1 15,1-1-15,1 1 0,0 0 0,2 0 16,-1 0-16,2 1 0,-1 1 16,1-2-16,2 2 15,-3 0-15,3 0 0,-2 0 0,3 0 16,-1 1-16,-2 0 0,3 0 16,1-1-16,-1 0 0,-1 2 0,-1-1 15,2 2-15,1 0 0,-1 0 16,-2 1-16,2 1 0,-2-1 15,1-1-15,0 4 0,0-1 16,0 2-16,-1 1 0,1 0 16,0 0-1,-1 2-15,-1-1 16,0 1-16,0-1 0,-4 0 0,0 0 16,0-1-16,0 1 0,0-2 15,-3 0-15,1 0 0</inkml:trace>
  <inkml:trace contextRef="#ctx0" brushRef="#br0" timeOffset="628465.9086">2895 14645 0,'0'0'0,"0"0"15,0 0-15,0 0 0,0 0 0,-6 25 16,6-25-16,-6 31 0,3-12 16,-4 5-16,1 5 15,1 0-15,-2 0 0,1 9 16,0-1-16,3-3 0,2-4 0,2 5 16,4-3-16,2-6 0,0-4 15,3-5-15,4-4 0,-1-3 16,3-5-16,6-8 0,3-7 15,-3-3-15,0-3 0,1-6 16,1-6-16,2-3 0,0-3 16,3-7-16,-3-2 0,-5 6 15,-3 4-15,-1 4 0,-3 6 16,-4 8-16,-6 4 0,2 3 16,-5 1-16,-1 7 0,0 0 0,-5 10 15,-1 4-15,-5 4 0,0 4 16,1 9-16,-2 7 0,3 0 15,2 0-15,7-3 16,2-3-16,5-1 0,1-7 0,3-4 16,2-3-16,-1-5 0,2-5 15,7-6-15,5-6 16,-7-3-16,0-2 0,2-7 0,-2-3 16,-2-9-16,-2-6 0,0-6 15,3-5-15,0 2 16,-3 4-16,0-10 0,-1 1 0,-4 12 15,-1 9-15,-5 7 0</inkml:trace>
  <inkml:trace contextRef="#ctx0" brushRef="#br0" timeOffset="628849.73">3685 14563 0,'0'0'0,"0"0"0,-3 32 16,0-9-16,-3 2 0,-4 14 0,-1 7 15,-2 12-15,0 0 0,-3 4 16,7-6-16,-1-7 0,0-9 16,1 2-16,-1-5 0,1-11 15,4-7-15,1-4 0,3-4 16,-2-9-16,0-5 0,3-12 16,0-8-16,4-6 15,5-7-15,-3 0 0,3 2 0,7-3 16,4 4-16,-2 3 0,1 2 15,6 1-15,1 3 0,-4 6 16,-2 6-16,2 4 0,2 5 16,-9 1-16,2 3 0,-2 5 15,0 5-15,-3 2 0,-3-1 0,-3 10 16,0 6-16,-3-1 0,-2 0 16,-2 4-16,-1 2 15,-3-2-15,0-3 0,-4-2 16,-1-1-16,0-4 0,0-1 0,2-5 15,-1-2-15,1-6 0,3-4 16,1-1-16,1 0 0,0-1 16</inkml:trace>
  <inkml:trace contextRef="#ctx0" brushRef="#br0" timeOffset="629199.427">3971 14994 0,'0'0'16,"0"0"-16,0 0 0,22 5 0,-22-5 15,21 5-15,-21-5 0,25 4 16,-8-1-16,2-2 16,0-2-16,2-2 0,-2 0 0,7-2 15,-1-1-15,-2-2 0,-2-2 16,-2-4-16,-3-1 0,-3-1 16,-1 0-16,-6-1 15,-3-2-15,-3 2 0,-3 1 0,-6 4 16,-4 3-16,-1 4 0,-2 3 15,-4 4-15,-3 5 0,-4 5 16,1 0-16,2 10 16,2 8-16,4 1 0,4 2 15,6-6-15,2-3 0,6 0 16,6-3-16,4-1 0,4-3 0,10-5 16,4-4-16,1-5 0,0-4 15,5-6-15,0-3 16,-2-1-16,-5 0 0,-6 1 0,-5 3 15,-3 2-15</inkml:trace>
  <inkml:trace contextRef="#ctx0" brushRef="#br0" timeOffset="629549.2441">4540 14849 0,'0'0'0,"0"0"16,0 0-16,-10 23 0,10-23 0,-13 27 15,1-9-15,2 1 0,-2 2 16,-2 4-16,1 0 0,1-3 15,2-2-15,2-3 0,2-1 16,-1-4-16,2-2 0,0-4 16,0-5-16,1-2 0,3-3 15,1-5-15,0-5 0,4-3 16,2-2-16,6-5 0,4-3 16,0 3-16,3 3 0,6-3 15,4 2-15,-1 7 0,1 3 16,-1 6-16,-5 3 0,-1 3 0,0 2 15,-2 4-15,-1 6 16,-4 4-16,-2 5 0,-4 4 16,-3 5-16,-2 0 0,-1-1 15,-1 2-15,-5-2 0,1 0 0,1 0 16,-2-4-16,-1-3 0,1-7 16,3-3-16,-2-4 0,1-2 15,1-1-15</inkml:trace>
  <inkml:trace contextRef="#ctx0" brushRef="#br0" timeOffset="629849.3606">5272 14601 0,'0'0'0,"0"0"0,0 0 16,0 0-16,0 0 0,15 17 15,-15-17-15,21 11 0,-21-11 16,33 9-16,-11-4 0,0-3 16,-3 1-16,7-1 0,-1 0 15,8 1-15,0-1 0,-1-1 0,-3 0 16,-3-1-16,-3 0 0,-2-2 15,-2-1-15,-4 0 0,-1 0 16,-3 2-16</inkml:trace>
  <inkml:trace contextRef="#ctx0" brushRef="#br0" timeOffset="630066.4671">5520 14656 0,'0'0'0,"0"0"0,0 0 16,0 0-16,0 0 0,-6 26 0,6-26 15,-5 22-15,5-22 0,-9 30 16,1-11-16,3 1 0,-2 1 16,-3 3-16,2 2 0,-5 3 15,3-3-15,2-2 0,-1-1 16,1 0-16,2-1 0,-1-1 16,1-3-16,1-3 0,0-1 0,2-2 15,-2-2-15,0-2 0,3 0 16,-1-3-16</inkml:trace>
  <inkml:trace contextRef="#ctx0" brushRef="#br0" timeOffset="630266.1014">5159 15126 0,'0'0'16,"0"0"-16,0 0 0,0 0 0,0 0 15,32 4-15,-32-4 0,35 6 16,-17-4-16,7 0 0,0 1 15,4-2-15,0 1 0,11 0 16,1 1-16,-3-2 0,0-1 16,7 1-16,1-1 0,-7-1 15,-1-1-15,-10 0 0,-4 1 16,-4-1-16</inkml:trace>
  <inkml:trace contextRef="#ctx0" brushRef="#br0" timeOffset="640999.6328">6347 14986 0,'0'0'0,"0"0"0,0 0 15,3-22-15,-3 22 0,0-21 0,0 21 16,-4-25-16,2 12 0,-2 1 16,-2-1-16,-2 2 0,-1 0 15,-4 1-15,-4 1 0,1 2 16,-1 4-16,-6 4 0,-2 3 15,-1 3-15,0 3 0,-1 6 16,3 7-16,-7 5 0,5 0 16,2 1-16,4-2 0,5-2 0,8-2 15,3-3-15,9-4 0,3-7 16,3-1-16,8-9 16,8-7-16,-1-2 0,2 1 0,5-5 15,3 0-15,-4-3 0,-4-1 16,-3-6-16,-2-3 0,-4 4 15,-2 3-15,-4 4 0,-2 6 16,-4 2-16,-3 2 0,-4 6 16,-3 8-16,-2 4 0,-1 6 0,-4 6 15,1 4-15,-4 4 0,-2 3 16,-1 12-16,0 4 0,3-4 16,3-3-16,2-4 15,4-3-15,1-7 0,-1-7 0,-1-1 16,0-6-16,1-4 0,0-2 15,-5-3-15,-1-2 0,-6-4 16,-2-3-16,-2-4 0,-5-4 16,0-4-16,2-2 0,-1 1 15,7 3-15,3 3 0</inkml:trace>
  <inkml:trace contextRef="#ctx0" brushRef="#br0" timeOffset="641467.4069">6804 15005 0,'0'0'0,"0"0"16,0 0-16,0 0 0,0 0 0,0 0 15,8-23-15,-8 23 16,0 0-16,-4-30 0,4 30 15,-14-22-15,6 11 0,-7 3 16,-2 1-16,-1 2 0,1 1 0,-4 3 16,-2 4-16,-5 4 0,0 4 15,2 7-15,0 5 16,4 1-16,4 0 0,-2 6 0,5 1 16,7-5-16,3-2 0,10-1 15,7-4-15,2-7 0,4-4 16,9-5-16,6-7 0,-5-1 15,-1 0-15,5-10 0,-1-7 16,-5 2-16,-5-2 0,-1 0 16,1-2-16,-4 2 0,-4 4 0,-1 4 15,-3 4-15,-4 4 0,-2 3 16,-4 7-16,-7 5 16,1 1-16,1 2 0,-1 6 0,-1 5 15,3 1-15,-2-3 0,5 1 16,4-1-16,-1-5 0,3-4 0,-1-2 15,-1-2-15,0-2 16</inkml:trace>
  <inkml:trace contextRef="#ctx0" brushRef="#br0" timeOffset="641769.1617">7127 14821 0,'0'0'0,"0"0"0,0 0 0,0 0 15,-6 23-15,6-23 0,-9 34 16,2-12-16,0 1 0,1 3 16,-2 2-16,4-1 0,2-3 0,3 2 15,2-4-15,4-4 16,0-2-16,3-6 0,3-3 16,-1-2-16,0-3 0,3-4 0,1-7 15,-1-3-15,2-4 0,-2-6 16,0-2-16,0-1 0,-1-1 15,-1 1-15,0 0 0,-4 3 16,-1 1-16,-2 4 0,-1 2 16,-2 3-16,-1 2 0,-4 3 15,0 3-15,-1 0 0,0 0 0,0 2 16,2-1-16,1 3 0</inkml:trace>
  <inkml:trace contextRef="#ctx0" brushRef="#br0" timeOffset="642083.0348">7304 15012 0,'0'0'0,"0"0"15,0 0-15,0 0 0,27 17 0,-27-17 16,30 13-16,-11-6 16,3 0-16,2-3 0,1-2 15,7-2-15,0-3 0,-3-1 16,1-3-16,-4 0 0,-1-2 0,0-5 16,-3-4-16,-5-2 0,-4 1 15,-7-1-15,-5 2 0,-5 0 16,-6 2-16,-2 5 0,-6 5 15,-1 3-15,-4 3 0,-1 7 16,-3 4-16,2 3 0,4 4 0,5 3 16,3 4-16,3 1 15,3-1-15,6 7 0,5-1 0,10-5 16,6-5-16,7-3 16,7-4-16,4-4 0,1-2 15,4-5-15,4-2 0,8-6 0,-4-4 16,-12 2-16,-9 2 15,-8 1-15</inkml:trace>
  <inkml:trace contextRef="#ctx0" brushRef="#br0" timeOffset="642306.4589">8307 14758 0,'0'0'16,"0"0"-16,0 0 0,0 0 15,0 0-15,0 0 0,-19 29 16,8-12-16,-3 4 0,-3 4 15,-1 4-15,0 1 0,1 2 0,0 6 16,2-4-16,6-4 0,2-3 16,6 1-16,6-3 0,6-6 15,6-4-15,3-5 0,3-3 16,1-4-16,0-3 0,2-7 16,1-4-16,-5-5 0,0-6 0,-6 5 15,-2 3-15,-3 2 0</inkml:trace>
  <inkml:trace contextRef="#ctx0" brushRef="#br0" timeOffset="642466.7763">8020 14909 0,'0'0'0,"0"0"0,0 0 0,0 0 16,0 0-16,31-1 0,-31 1 16,39-1-16,-15 0 0,4 0 15,2 1-15,2 0 0,2 1 0,11-2 16,1-2-16,-4 0 0,-3-1 15,-1 0-15,-6 2 16,-7 0-16</inkml:trace>
  <inkml:trace contextRef="#ctx0" brushRef="#br0" timeOffset="642850.119">8636 14682 0,'0'0'15,"0"0"-15,0 0 0,-8 23 0,8-23 16,-12 35-16,4-10 0,-2 4 16,-2 3-16,-5 10 0,1-1 15,0-3-15,2-5 0,-1 2 16,1-6-16,3-5 0,3-6 16,1-4-16,3-3 0,0-9 15,2-5-15,5-8 0,6-6 16,2-2-16,4-3 0,4-10 15,3-1-15,3 4 0,1 2 0,5 4 16,0 5 0,-5 8-16,-3 7 0,-5 2 15,-2 2-15,-2 9 0,-3 7 16,-4 0-16,-2 3 0,-5 8 16,-3 4-16,1-8 0,-2 0 0,1 3 15,0-2-15,0-3 0,1-2 16,0-5-16,1-2 0,0-4 15,1-2-15,0-7 0,3-7 16,-2 3-16,0 0 0,0 1 16</inkml:trace>
  <inkml:trace contextRef="#ctx0" brushRef="#br0" timeOffset="643151.9184">8835 15017 0,'0'0'0,"0"0"15,0 0-15,0 0 0,0 0 0,30 12 16,-30-12-16,29 12 0,-13-8 0,4 0 15,2 0-15,0-2 16,1 1-16,9-4 0,-2-4 16,-3 2-16,-2 1 0,-5-2 15,-3-2-15,-2-1 0,-2-2 0,-3-3 16,-3-3-16,-1 0 0,-3-1 16,-5 2-16,-5 0 0,-3 4 15,-2 1-15,-3 5 0,-2 3 16,2 3-16,-4 5 15,-1 5-15,-1 5 0,-1 4 0,2 0 0,7 5 16,4 4-16,5-1 0,4 0 16,8-1-16,6 1 15,8 0-15,3-4 0,10-8 16,7-7-16,-10-2 0,-7-1 0,-5-2 16</inkml:trace>
  <inkml:trace contextRef="#ctx0" brushRef="#br0" timeOffset="650900.5733">9827 14866 0,'0'0'0,"0"0"16,0 0-16,0 0 0,0 0 0,0 0 15,0 0-15,0 0 0,-14 18 16,14-18-16,-13 32 15,5-14-15,0 0 0,-1 5 0,1 3 16,-1-2-16,0-2 0,-2 3 16,1-2-16,1-4 0,3-2 0,0-2 15,1-1-15,0-2 0,2-3 16,0-5-16,0-5 16,1-1-16,2-2 0,2-6 0,4-6 15,-1-1-15,2 0 0,5-4 16,5-1-16,-1 1 0,2 1 0,3-2 15,0 1-15,-1 5 16,-1 2-16,3 5 0,3 4 16,-3 2-16,-2 2 0,-3 7 15,-1 6-15,-3-1 0,-2 1 0,-2 4 16,-3 2-16,-1 1 0,-2 0 16,-2 0-16,-1 1 0,-1-3 15,0-3-15,-2-1 0,-2-2 16,0-2-16,-1-1 0,1-3 15,-2-2-15,4-2 0,0 0 0,3-3 16,2-3 0,1-4-16,3-5 0,3-4 0,5-4 15,1 0-15,3 0 0,7-4 16,4 2-16,-3 5 0,0 3 0,7 2 16,2 5-16,-10 3 0,0 2 15,-1 6-15,-3 2 16,-5 4-16,-2 3 0,-5 6 0,-2 5 15,-4-3-15,0 1 0,-3 2 16,-2 2-16,0-2 0,0-3 0,0 3 16,-1-2-16,1-6 0,1-1 15,0-6-15,1-7 16,0 2-16,0-2 0,0 0 0</inkml:trace>
  <inkml:trace contextRef="#ctx0" brushRef="#br0" timeOffset="651050.7932">10659 15013 0,'0'0'0,"0"0"16,0 0-16,0 0 0,0 0 0,1 30 15,-1-30-15,-8 33 0,8-33 16,-12 33-16,4-14 16,0 0-16,2-1 0,-1-3 0,2 0 15,0-3-15</inkml:trace>
  <inkml:trace contextRef="#ctx0" brushRef="#br0" timeOffset="651204.8915">10725 14746 0,'0'0'0,"0"0"0,0 0 15,0 0-15,23 11 0,-23-11 0,20 9 16,-20-9-16,22 13 0,-12-7 15,-2-1-15,0 0 0</inkml:trace>
  <inkml:trace contextRef="#ctx0" brushRef="#br0" timeOffset="651567.6769">10957 15033 0,'0'0'0,"0"0"15,0 0-15,-15 29 0,7-15 0,-1 2 16,-1 1-16,2 0 0,-1 1 15,-2 5-15,2-3 0,1-4 16,3-3-16,0-4 0,1-5 16,2-5-16,1-4 0,2-6 15,2-3-15,3-1 0,1-1 0,4-4 16,5-2-16,0-2 0,2 0 16,4-3-16,0 2 15,2 4-15,3 5 0,-2 3 16,-1 2-16,-3 5 0,-2 3 0,0 4 15,-1 3-15,-1 5 0,-3 2 16,-2 4-16,-2 3 0,-2 1 16,-1 0-16,-4 0 0,-1 2 15,-2-3-15,-2-2 0,-1-1 16,-2 0-16,0 1 0,-1 0 0,1-2 16,0 0-16,1-4 0,1-3 15,0-1-15,1-1 16,0-1-16</inkml:trace>
  <inkml:trace contextRef="#ctx0" brushRef="#br0" timeOffset="651850.4985">11532 15018 0,'0'0'0,"0"0"0,0 0 15,0 0-15,0 0 0,0 0 16,0 0-16,0 0 0,-9 31 0,9-31 16,-11 30-16,11-30 0,-13 34 15,6-15-15,-1 1 16,2 0-16,0-2 0,0 3 0,-1-3 15,1-4-15,2-3 0,0-3 16,0 0-16,2-2 0</inkml:trace>
  <inkml:trace contextRef="#ctx0" brushRef="#br0" timeOffset="652000.6504">11560 14777 0,'0'0'0,"0"0"15,0 0-15,0 0 0,0 0 16,25 18-16,-25-18 0,15 16 0,-15-16 16,17 18-16,-11-12 15,0 0-15</inkml:trace>
  <inkml:trace contextRef="#ctx0" brushRef="#br0" timeOffset="652467.8169">12071 15134 0,'0'0'0,"0"0"0,0 0 15,0 0-15,0 0 0,0 0 16,-2-24-16,2 24 0,-5-23 0,5 23 16,-10-25-16,5 13 0,-1-1 15,0 0-15,-1 0 0,-1-1 16,-1 3-16,-2 2 0,-2 2 15,-1 4-15,-2 2 0,0 5 16,-2 3-16,-3 6 0,1 2 0,0 6 16,-3 5-1,6-1-15,4 0 0,4-4 16,3-3-16,6 4 0,6-2 16,3-5-16,3-3 0,6-7 15,6-6-15,-2-1 0,-2-1 0,2-2 16,0-4-16,0 0 0,1-2 15,-1-3-15,0-3 0,-3 0 16,-4 1-16,-2 0 0,-2 5 16,-3 4-16,-2 1 0,-2 3 15,-2 1-15,-1 5 0,-2 2 0,-2 8 16,-2 5-16,2-3 16,1 2-16,1 2 0,1 1 15,1 0-15,1-1 0,4-3 0,1-3 16,3-3-16,1-3 0,-2-2 15,-1-1-15,-1-1 0</inkml:trace>
  <inkml:trace contextRef="#ctx0" brushRef="#br0" timeOffset="652699.8401">12521 14804 0,'0'0'16,"0"0"-16,0 0 0,0 0 0,0 0 15,-6 22-15,6-22 0,-13 28 16,4-8-16,-3 5 0,-2 5 16,-1 0-16,1 0 0,-3 6 15,4-4-15,2-2 0,3-3 0,3 3 16,3-4-16,4-5 16,5-3-16,2-4 0,4-3 0,-4-5 15,1-3-15,1-5 0,2-6 16,-4 2-16,0 1 0,-1-1 15</inkml:trace>
  <inkml:trace contextRef="#ctx0" brushRef="#br0" timeOffset="652850.2602">12307 15041 0,'0'0'15,"0"0"-15,0 0 0,0 0 0,0 0 16,33 0-16,-33 0 0,34 0 15,-34 0-15,44-3 16,-13 1-16,-5 0 16,-2 1-16,-3 0 0</inkml:trace>
  <inkml:trace contextRef="#ctx0" brushRef="#br0" timeOffset="653271.7026">12852 14928 0,'0'0'0,"0"0"0,0 0 16,0 0-16,0 0 0,-13 20 16,13-20-16,-14 22 0,14-22 15,-18 30-15,5-8 0,0-1 0,-2-1 16,2 3-16,2 1 16,0 4-16,3-3 0,5-4 15,4-4-15,4-2 0,2-4 16,4-3-16,4-6 0,1-3 15,3-3-15,3-5 0,2-3 0,4-5 16,-4-1-16,1-5 0,2-4 16,-3 1-16,-1 0 0,1-4 15,-5 2-15,-3 5 0,-5 5 16,-2 5-16,-3 5 0,-4 4 16,-2 4-16,-8 6 0,-4 6 15,-1 0-15,1 2 0,0 6 16,0 6-16,1-1 0,1 1 0,3 1 15,3 1-15,2-2 16,2-3-16,5 4 0,4-4 0,1-8 16,1-4-16,7-5 0,3-6 15,-7 0-15,-3 0 0,-2 0 16</inkml:trace>
  <inkml:trace contextRef="#ctx0" brushRef="#br0" timeOffset="653582.8405">13265 14993 0,'0'0'0,"0"0"0,0 0 16,0 0-16,-15 32 0,15-32 15,-14 33-15,5-15 0,-1 0 0,2 3 16,0 1-16,1-1 0,2-2 16,-2 1-16,0-4 15,2-2-15,1-1 0,1-6 0,2-4 16,1-8-16,1-4 0,4-2 15,0-3-15,3-3 0,1-4 16,1-1-16,1-3 0,-1 3 16,-2 2-16,2-2 0,-1 4 15,-1 3-15,-1 4 0,0 2 16,1 5-16,-1 2 0,1 2 0,2 2 16,1 2-16,2 2 15,0 2-15,-1-1 0,0-2 16,-1 0-16,-2-2 0,-1 0 15</inkml:trace>
  <inkml:trace contextRef="#ctx0" brushRef="#br0" timeOffset="653933.881">13379 15173 0,'0'0'0,"0"0"16,0 0-16,0 0 0,0 0 0,28 16 15,-28-16-15,25 9 0,-25-9 16,39 4-16,-15-6 16,2-1-16,0 0 0,7-4 15,-2-1-15,-3-1 0,-4-2 0,-2-3 16,-1-1-16,-4-2 0,-1-1 16,-5 0-16,-5-2 0,-2-3 15,-4 3-15,-5 4 0,-3 2 16,-8 6-16,-6 3 0,-3 8 15,-4 6-15,-2 5 16,-3 6-16,5-1 0,5 1 0,2 8 16,7 5-16,5-3 15,4-2-15,13 0 0,10 1 16,3-7-16,2-3 0,15-4 16,10-3-16,3-4 0,2-2 15,-6 0-15,-11-3 0,-8 0 0</inkml:trace>
  <inkml:trace contextRef="#ctx0" brushRef="#br0" timeOffset="654269.0949">14289 15037 0,'0'0'16,"0"0"-16,0 0 0,0 0 15,-30 13-15,16-4 0,-4 2 16,2 2-16,-1 1 0,3 4 15,1 1-15,-1 5 0,4-2 0,5 0 16,4-1-16,6-1 0,6-2 16,5-3-16,4-4 0,3-4 15,2-1-15,8-2 0,0-1 16,-2-3-16,-2-6 0,-1-4 16,0-5-16,-4-2 0,-3-3 0,-2-6 15,-6-2-15,-7 1 0,-8 2 16,-8 2-16,-7 2 0,-2 5 15,-2 4-15,-6 3 0,-7 3 16,4 3-16,3 3 0,2 2 16,1 4-16,5-1 15,5 0-15,3-1 0,2 0 0,2-2 16</inkml:trace>
  <inkml:trace contextRef="#ctx0" brushRef="#br0" timeOffset="654467.3476">14839 14793 0,'0'0'0,"0"0"15,0 0-15,0 0 0,-9 22 16,9-22-16,-13 37 0,3-13 16,-1 2-16,-1 5 0,-1 4 15,-4 10-15,1 0 0,-2 6 16,4-5-16,4-6 0,5-3 0,1-8 15,1-5-15,0-4 16</inkml:trace>
  <inkml:trace contextRef="#ctx0" brushRef="#br0" timeOffset="654900.3939">15159 15163 0,'0'0'0,"0"0"15,0 0-15,0 0 0,0 0 0,-4-22 16,4 22-16,-12-18 0,12 18 16,-18-19-16,7 10 0,-3 1 15,-1 2-15,-5 1 16,-3 2-16,1 3 0,0 3 0,-9 5 16,-1 3-16,2 5 0,3 1 15,5 3-15,4 1 16,4 4-16,5-5 0,9 0 0,5-2 15,7-3-15,6-3 0,9-4 16,6-3-16,2-4 0,1-5 0,11-6 16,0-7-16,-4-1 0,-2-2 15,-2-8-15,1-6 16,-3-3-16,-9 0 0,-6-2 0,-4-3 16,-5 5-16,-4 5 0,-4 5 15,-1 5-15,-3 6 0,-2 4 16,-4 6-16,-2 8 0,-2 0 15,-2 3-15,-2 11 0,-3 9 16,1 2-16,-1 3 0,4 6 16,1 6-16,3-1 0,4-2 0,3 7 15,3-3-15,7-9 0,6-5 16,-4-8-16,-2-6 16,-2-2-16</inkml:trace>
  <inkml:trace contextRef="#ctx0" brushRef="#br0" timeOffset="655311.074">15905 14833 0,'0'0'0,"0"0"15,-5 20-15,0-5 0,0 4 0,-7 9 16,-4 7-16,0-1 0,-2 2 15,-2 6-15,3 0 0,2-6 16,3-3-16,0-2 16,2-6-16,2-4 0,3-7 0,0-2 15,2-4-15,3-8 0,0 0 0,1-12 16,5-8-16,1 1 16,2-2-16,7-1 0,5-1 15,0 1-15,-1 3 0,6 3 16,1 3-16,0 3 0,-1 4 0,5 0 15,-2 4-15,-2 3 0,1 1 16,-4 5-16,-1 4 0,-4 2 16,-3 3-16,-5 2 0,-4 2 15,-2-3-15,-4 0 0,-1 4 16,0 1-16,-1-2 0,-1-3 16,0-4-16,1-2 0,2-5 15,2-3-15,-1 0 16,0-2-16,-2-1 0</inkml:trace>
  <inkml:trace contextRef="#ctx0" brushRef="#br0" timeOffset="655633.7823">16381 15030 0,'0'0'0,"0"0"16,0 0-16,-7 24 0,7-24 15,-9 28-15,4-11 0,2 0 16,1 2-16,3 0 15,3 1-15,5-3 0,5-3 0,6-1 16,5-5-16,1-3 0,4-4 16,1-6-16,1-6 15,-4-6-15,-2-5 16,-1-3-16,-4 0 0,-7-7 0,-8 1 16,-6 2-16,-4 2 0,-14 3 0,-10 2 15,0 6-15,-2 5 0,-6 5 16,-5 5-16,2 4 0,3 3 15,4 5-15,3 4 0,4 1 16,6-1-16,12 2 0,11 0 16,3-5-16,7-3 0,-4-1 15,-3-3-15,0 1 0</inkml:trace>
  <inkml:trace contextRef="#ctx0" brushRef="#br0" timeOffset="656001.9213">16903 14926 0,'0'0'16,"0"0"-16,0 0 0,0 0 16,0 0-16,-14 21 0,14-21 15,-19 23-15,19-23 0,-27 34 16,10-11-16,1 0 0,2-2 0,0 7 16,4 0-16,5 0 15,6-2-15,6-5 0,4-4 16,0-3-16,0-2 0,11-2 0,6-3 15,-1-5-15,1-7 0,2-4 16,0-8-16,1 0 0,-1-2 16,2-9-16,-4-3 0,-5 2 15,-3 2-15,-7 4 0,-4 4 16,-5 4-16,-2 4 0,-3 4 16,-2 1-16,-4 6 0,-3 4 15,-4 4-15,-4 4 0,2 4 0,2 1 16,1 4-16,3 3 0,3-1 15,0-2-15,6 7 0,7 4 16,7-7-16,7-4 0,4-13 16,3-11-16,-8 1 0,-3 0 0,-4 1 15</inkml:trace>
  <inkml:trace contextRef="#ctx0" brushRef="#br0" timeOffset="656299.8631">17634 14983 0,'0'0'0,"0"0"16,0 0-16,-28-10 0,28 10 0,-29-3 16,9 1-16,-2 1 15,-3 2-15,-4 3 0,1 3 16,5 2-16,3 1 0,5 4 16,2 1-16,5 2 0,2 1 0,5 1 15,4 0-15,4 0 0,2 1 16,3 5-16,0-1 15,-1-3-15,-1-4 0,-2-1 0,-4 0 16,-4-4-16,-3 0 0,-6-4 16,-4-1-16,2-3 0,-1-1 0,-3-3 15,0-2-15,-3-1 16,-1-2-16,0-6 0,2-3 0,3-3 16,2-1-16,2 3 0,2 3 15,1 2-15</inkml:trace>
  <inkml:trace contextRef="#ctx0" brushRef="#br0" timeOffset="656575.1972">17463 15106 0,'0'0'0,"0"0"16,0 0-16,24 12 0,-9-8 0,1 0 15,3 2-15,7 2 0,2-1 16,4-1-16,4 0 16,2 1-16,0-3 0,5 2 15,-3-2-15,-6-2 0,-5-4 0,-4-2 16,-3-2-16,-4-3 0,-4-2 15,-5-4-15,-5-3 0,-3 1 16,-3 0-16,-8 0 16,-6 0-16,-6 3 0,-6 2 15,3 4-15,1 4 0,-11 5 16,-3 5-16,7 2 0,6 2 0,5 8 16,4 7-16,6-2 0,4 0 15,9 9-15,8 5 16,6-4-16,5-3 0,-2-3 0,-6-7 15,-3-4-15</inkml:trace>
  <inkml:trace contextRef="#ctx0" brushRef="#br0" timeOffset="666767.5612">9869 15957 0,'0'0'16,"0"0"-16,0 0 0,0 0 15,0 0-15,-5 26 0,5-26 16,-11 31-16,2-15 0,-1 5 16,0 4-16,-1-1 0,0-1 0,-1 8 15,1 1 1,2-4-16,1-2 0,4-3 0,2-2 15,3-3-15,3-2 0,7-5 16,7-4 0,-1-5-16,1-6 0,-1-2 0,-2-3 15,0 1-15,-2 1 0,-3 1 0</inkml:trace>
  <inkml:trace contextRef="#ctx0" brushRef="#br0" timeOffset="666934.5896">9675 16134 0,'0'0'0,"0"0"15,0 0-15,23 4 0,-12-2 0,7-2 16,6-2 0,2 0-16,1 0 0,13-3 15,4-1 1,-7 1-16,-6 1 0,-4 1 0</inkml:trace>
  <inkml:trace contextRef="#ctx0" brushRef="#br0" timeOffset="667250.0557">10127 16158 0,'0'0'0,"0"0"0,0 0 16,-11 17-16,11-17 0,-6 23 15,2-5-15,2 0 0,0 2 16,3-1-16,1 2 0,5 1 0,2-1 15,6-3 1,5-1-16,3-8 16,3-3-16,0-3 0,-3-2 0,6-6 15,-1-7-15,-2-1 0,-4 0 16,-2-5-16,-3-3 0,-5-1 0,-3-3 16,-8-2-16,-5-3 15,-3 2-15,-2 3 0,-6 0 0,-3 4 16,-6 5-16,-4 6 0,0 6 15,-1 3-15,-1 4 0,1 3 16,0 3-16,2 4 0,7-1 16,2 0-16,5-3 0,3-1 15,2-3-15</inkml:trace>
  <inkml:trace contextRef="#ctx0" brushRef="#br0" timeOffset="667635.9554">11194 15954 0,'0'0'0,"0"0"0,0 0 0,0 0 16,0 0-16,0 0 0,0 0 15,0 0-15,0 0 0,-21 27 16,21-27-16,-32 31 0,15-15 0,-3 6 16,-3 5-16,-1 1 0,-1 3 15,-4 9-15,1 3 0,-2 3 16,6-6-16,1 5 0,5-4 15,6-9-15,4-8 16,6-11-16,5-8 0,4-7 0,3-6 16,4-3-16,5-3 0,4-10 15,4-6-15,-5 5 0,-5 4 16,-2 4-16</inkml:trace>
  <inkml:trace contextRef="#ctx0" brushRef="#br0" timeOffset="667987.5779">11305 15930 0,'0'0'15,"0"0"-15,0 0 0,0 0 0,0 0 16,-14 33-16,14-33 0,-17 41 16,7-16-16,0 3 0,0 3 15,1 1-15,1 1 0,1 6 16,0-3-16,3 3 0,3-5 0,4-4 16,5-5-16,3-5 0,2-6 15,2-6-15,3-3 0,2-4 16,1-4-16,3-10 0,2-6 15,0-3-15,-1-3 0,2-4 16,1-4-16,3-2 0,-2 2 16,-5 3-16,-3 2 0,-3 5 15,-4 5-15,-3 4 0,-3 3 16,-3 2-16,0 2 0,-3 4 16,-2 3-16,-1 5 0,-4 3 0,-1 8 15,-2 3-15,-3 6 0,-2 3 16,0 5-16,-1 4 0,3-3 15,2-4-15,2 7 16,2-2-16,3-1 0,3-2 0,-1-7 16,0-5-16,0-5 0</inkml:trace>
  <inkml:trace contextRef="#ctx0" brushRef="#br0" timeOffset="668333.2408">11907 16279 0,'0'0'0,"0"0"0,0 0 16,0 0-16,-19 22 0,19-22 15,-16 23-15,10-11 0,0-1 0,2 1 16,1 1-16,1-2 16,2 0-16,5-3 0,4-1 15,3-2-15,3-3 0,4-3 16,3-2-16,6-1 0,-2 0 15,-2-5-15,-2-1 0,-2-2 16,-3-2-16,-2-2 0,-3-1 16,-5 0-16,-4 2 0,-5 0 15,-6 0-15,-5 3 0,-6 2 0,-2 5 16,-2 3-16,-2 2 0,-3 2 16,2 0-16,2 1 0,4 2 15,3 2-15,5-1 0,3 1 16,7-3-16,5-3 0,0 0 0,-1 1 15,0-2-15</inkml:trace>
  <inkml:trace contextRef="#ctx0" brushRef="#br0" timeOffset="668883.3893">12355 16219 0,'0'0'0,"0"0"0,0 0 16,-10 22-16,10-22 0,-10 24 0,4-7 15,-1 0-15,1 0 0,-3 0 16,-1 0-16,-2 3 0,1-1 16,3-3-16,2-3 0,1-2 15,1-1-15,4-5 0,3-5 16,1-2-16,2-2 0,0-3 16,2-2-16,4-8 0,3-4 0,2 0 15,4-2-15,-1 1 0,0-1 16,4-1-16,0 2 0,-3 5 15,-2 4-15,1 4 0,1 3 16,-4 5-16,-1 3 0,-4 4 16,-3 2-16,-4 4 0,0 1 15,-4 6-15,-2 4 0,-4-2 16,-2 1-16,-1-4 0,1-1 16,1 0-16,-1-1 0,0-2 15,1-1-15,1-3 0,3-2 0,0-2 16,0 0-16,2-6 0,-1-5 15,7-4-15,5-6 16,4-5-16,2-4 16,0 2-16,-1 2 0,10-4 0,2-1 15,-2 4-15,-4 2 0,-1 2 16,-3 4-16,-1 3 0,-3 3 0,1 5 16,-1 4-1,-2 2-15,-2 2 0,-3 4 0,-3 5 16,-2 1-16,-2 0 0,-2 4 15,-2 1-15,-1-1 0,1 1 0,-1 2 16,1 2 0,0-3-16,0-1 0,1-5 0,1-2 15,0-3-15</inkml:trace>
  <inkml:trace contextRef="#ctx0" brushRef="#br0" timeOffset="669017.7234">13171 16524 0,'0'0'0,"0"0"0,0 0 16,-3 21-16,3-21 0,-21 25 15,-3-9-15,3-2 0,2-2 16,3-1-16</inkml:trace>
  <inkml:trace contextRef="#ctx0" brushRef="#br0" timeOffset="682100.6597">13982 16161 0,'0'0'0,"0"0"0,0 0 16,0 0-16,0 0 0,-5-19 0,5 19 15,0 0-15,-14-19 0,14 19 16,0 0-16,-24-16 0,24 16 0,-26-9 16,7 4-16,1 2 0,-1 1 15,-3 0-15,-1-1 0,-2 3 16,1 2-16,-3 1 0,2 1 16,4 1-16,3 0 0,3 4 15,3 2-15,3 1 0,3 1 16,2 2-16,3-1 0,5 1 15,2-1-15,6 1 16,5 1-16,-1 2 0,1 1 0,2 4 16,-2-2-16,-1-2 0,-2-2 0,-4-1 15,-2 0 1,-6-1-16,-3-1 0,-4-1 0,-2 2 16,-2-6-16,-2 0 0,-8-3 15,-6-4 1,-4-4-16,-2-5 0,-1-1 15,5 1-15,5-8 0,5-8 0,4 5 16,2 3-16,2 4 0</inkml:trace>
  <inkml:trace contextRef="#ctx0" brushRef="#br0" timeOffset="682488.3695">14149 15934 0,'0'0'0,"0"0"15,0 0-15,0 0 0,0 0 0,7 32 16,-11-13-16,-1 4 16,-2 3-16,-2 5 0,-2 2 15,-3 10-15,0 0 0,-4 3 0,1-6 16,3-2-16,1-4 0,1 0 16,2-5-16,2-8 15,0-4-15,6-10 0,3-4 16,3-5-16,0-5 0,4-1 0,2-3 15,1-6-15,0-6 0,3-4 16,1-2-16,4-2 0,2 1 16,1 2-16,1 4 0,1 0 0,-5 4 15,0 7-15,-1 5 16,-3 3-16,-2 3 0,-3 6 0,0 3 16,-3 4-16,-4 4 0,-3 4 15,-2 3-15,-2 1 0,-1 3 16,0 0-16,-2-1 0,2-1 15,-1-1-15,2-2 0,0 0 16,1-3-16,1-5 0,0-3 16,0-1-16,1-2 0</inkml:trace>
  <inkml:trace contextRef="#ctx0" brushRef="#br0" timeOffset="682786.9859">14449 16304 0,'0'0'0,"0"0"0,0 0 16,30 7-16,-30-7 0,27 8 0,-10-5 16,1-2-16,3 1 0,6-4 15,-1-3-15,-1-2 0,-2-2 0,-3 1 16,-3-2-16,-1-1 0,-3-1 16,-4-4-16,-4-3 0,-3 0 15,-3 2-15,-3 0 0,-3 2 16,-5 2-16,-4 4 0,-6 1 15,-2 3-15,2 5 0,1 4 16,2 9-16,-1 7 0,1 0 16,1 1-16,7 3 0,6 2 15,7 0-15,6 1 0,6-5 16,5-2-16,6-4 0,5-3 0,-1-1 16,-7-3-16,-5-2 15</inkml:trace>
  <inkml:trace contextRef="#ctx0" brushRef="#br0" timeOffset="683267.8755">15229 16172 0,'0'0'0,"0"0"0,0 0 0,0 0 16,-15 27-16,15-27 15,-18 34-15,12-15 16,3 0-16,3-2 0,2-2 0,2-2 15,4-1-15,4 0 0,2-2 0,6-6 16,4-5-16,-2-2 16,-2-2-16,1-3 0,1-3 15,-1 0-15,-1-1 0,4-7 0,-1-4 16,-4 1-16,-3 3 0,-4 4 16,-4 3-16,-1 2 0,-3 4 15,-6 8-15,-5 9 16,-2 0-16,-1 4 0,1 7 15,2 8-15,3-4 0,3-2 16,7-4-16,7 0 0,1-3 0,2-2 16,7-3-16,3-2 0,2-4 15,-1-2-15,6-5 0,0-2 16,-3-5-16,-1-1 0,-3-7 16,-3-4-16,-4-2 0,-4-3 15,-2-5-15,-5-2 0,-3 1 16,-3 2-16,-4 4 0,-4 4 15,-5 5-15,-3 3 0,-3 4 16,-1 3-16,2 5 0,3 2 0,2 5 16,3 4-16,5 2 0,2 4 15,0-3-15,0-3 0,0-2 16</inkml:trace>
  <inkml:trace contextRef="#ctx0" brushRef="#br0" timeOffset="683650.9599">16349 16287 0,'0'0'0,"0"0"0,0 0 15,0 0-15,-7-27 0,7 27 16,-20-24-16,6 12 0,-4 1 16,1 2-16,1 1 0,-13 3 15,-5 5-15,2 4 16,2 4-16,1 7 0,0 4 15,5 0-15,4 0 0,2 3 0,6 1 16,9-3-16,7-2 0,7-3 16,6-4-16,5-1 0,5-2 15,9-5-15,5-6 16,-2-5-16,-1-5 16,-2-3-16,-6-1 0,-6-2 0,-4-1 15,-6 4-15,-3 3 0,-6 1 16,-7 0-16,-1 6 0,-1 1 0,-4 8 15,-3 5-15,1 2 16,0 1-16,2 6 0,2 5 16,2-4-16,3-1 0,9 1 15,5 0-15,5-4 0,3-3 0,-3-2 16,-4-1-16,-3-3 0</inkml:trace>
  <inkml:trace contextRef="#ctx0" brushRef="#br0" timeOffset="683917.3543">16965 16229 0,'0'0'16,"0"0"-16,0 0 0,-17-18 16,17 18-16,-25-20 0,7 7 15,-3 4-15,-2 3 0,-7 2 16,2 4-16,1 2 0,4 2 16,5 2-16,5 3 0,4 2 0,5 1 15,6 3-15,7 1 0,5 0 16,6 1-16,7 4 0,2 0 15,-1-2-15,-3-2 0,-5-3 16,-3-3-16,-5 1 0,-3-1 16,-13 0-16,-8-1 15,-1-3-15,-1-1 0,-7-2 0,-7 0 16,2-2-16,-1-2 0,5-4 16,4-4-16,4 2 0,2 1 15,2 0-15</inkml:trace>
  <inkml:trace contextRef="#ctx0" brushRef="#br0" timeOffset="684368.5359">17529 15844 0,'0'0'16,"0"0"-16,0 0 0,-3 24 0,3-24 15,-7 34-15,1-7 16,-2 5-16,-1 4 0,-5 14 15,-3 3-15,1-1 16,-1-2-16,1 4 0,2-6 0,3 0 16,2-8-16,3-9 15,1-7-15,3-6 0,1-6 16,1-6-16,0-6 0,7-10 0,3-7 16,-1-3-16,-1-1 0,3-6 15,3-3-15,-2 2 0,0 1 0,4-4 16,2 1-16,1 8 15,1 7-15,4 5 0,3 3 16,-2 4-16,-3 4 0,3 7 16,3 6-16,-4 1 0,-1 0 0,-4 7 15,-4 3 1,-4-1-16,-3-2 0,-6-2 0,-5-3 16,-7 1-16,-6 1 0,-4-1 15,-5-2-15,-6-1 0,-4 0 0,-1-5 16,-1-3-16,3-5 15,1-3-15,6-6 0,3-4 0,6 2 16,3 2-16,4 2 16</inkml:trace>
  <inkml:trace contextRef="#ctx0" brushRef="#br0" timeOffset="684667.5219">17880 16345 0,'0'0'0,"0"0"16,20 7-16,-7-3 0,1 2 0,5-2 15,4-1-15,6 1 16,-2 0-16,2-4 0,2-3 16,-3-2-16,-1-2 0,0-5 15,-5-2-15,-6-2 0,-6 0 0,-7-4 16,-4-1-16,-7 1 0,-5-1 16,-6 4-16,-4 3 0,-4 4 15,-5 5-15,-3 6 0,-1 8 16,-5 5-16,2 5 0,6 5 15,4 5-15,8 2 0,6 2 16,10 1-16,7 1 16,12-3-16,6-4 0,14 0 0,4-6 15,8-5-15,6-5 0,4-6 16,4-4-16,-3-3 0,0-1 0,-10 0 16,-13 0-16,-10 1 0</inkml:trace>
  <inkml:trace contextRef="#ctx0" brushRef="#br0" timeOffset="684833.7465">18374 16236 0,'0'0'0,"0"0"15,0 0-15,1 22 0,-1-22 0,4 28 16,2-10-16,1 0 0,2 1 16,1 3-16,2 1 0,7 5 15,2-4-15,1-3 0,1-5 16,-2-4-16,-1-4 0,-4-1 15,-1-1-15,-3-2 0</inkml:trace>
  <inkml:trace contextRef="#ctx0" brushRef="#br0" timeOffset="685020.3958">18832 16166 0,'0'0'0,"0"0"0,0 0 0,-13 24 16,13-24-16,-22 32 0,1-9 15,0 4-15,-1 1 0,-11 10 16,-3 4-16,-6 9 0,2 1 16,-7 4-16,-1-4 0,8-6 15,7-3-15,4-4 0,7-7 16,5-9-16,5-6 0,3-3 0</inkml:trace>
  <inkml:trace contextRef="#ctx0" brushRef="#br0" timeOffset="685383.7354">19028 16272 0,'0'0'0,"0"0"16,0 0-16,0 0 0,0 0 0,0 0 16,-18 32-16,18-32 0,-21 32 15,8-10-15,-2 4 0,3-1 16,2-1-16,4 4 0,6-3 15,3-4-15,3-2 0,8-5 16,3-3-16,4-4 0,2-4 16,3-2-16,2-2 0,6-5 15,-3-5-15,-2-7 0,-3-6 16,-3-1-16,-2-3 0,-4-6 0,-6 0 16,-6 6-16,-6 4 0,-7 3 15,-5 4-15,-8 2 0,-6 3 16,0 4-16,-2 4 0,0 3 15,1 3-15,2 1 0,2 3 16,6 1-16,5 1 0,9-1 16,6 0-16,-1-2 0,0-1 0,0-2 15</inkml:trace>
  <inkml:trace contextRef="#ctx0" brushRef="#br0" timeOffset="685734.6967">19432 16293 0,'0'0'0,"0"0"16,-13 23-16,3-9 0,-2 1 0,-2 4 15,1 4-15,-2 5 0,2-2 0,2-2 16,3-2-16,0 0 16,3-4-16,3-7 0,5-5 15,1-5-15,4-1 0,1-6 16,1-5-16,-1-4 0,3-3 0,1-4 15,1-5-15,6-5 0,1 1 16,1 3-16,1 3 0,-1 4 16,-2 3-16,3 3 0,-1 4 15,-1 6-15,-1 3 0,-4 2 16,1 1-16,-3 4 0,-2 3 0,-2 5 16,-1 3-16,-3 3 0,-4 2 15,-1 1-15,-1 2 16,-1 1-16,-1 3 0,-3-3 15,-1 0-15,3-4 16,5-3-16,-1-3 0,0-3 0,0-2 16</inkml:trace>
  <inkml:trace contextRef="#ctx0" brushRef="#br0" timeOffset="686133.8491">20130 16416 0,'0'0'0,"0"0"15,0 0-15,0 0 0,-6-19 0,6 19 16,-11-20-16,11 20 0,-17-22 16,1 12-16,-5-1 15,0 4-15,0 3 0,-10 2 0,-3 2 16,1 5-16,2 5 0,3 5 16,1 3-16,1 4 0,5-1 0,9 2 15,6 0-15,6-2 0,5-2 16,10-2-16,10-2 15,1-4-15,-1-4 0,12-3 0,3-4 16,-1-5-16,-3-5 0,2-7 16,-1-5-16,-5-3 0,-4-3 15,-2-11-15,-4-5 0,-4 1 16,-4 1-16,-3 2 0,-1 0 16,-4 9-16,-3 6 0,-2 4 15,-2 6-15,0 1 0,0 3 0,-3 9 16,0 7-16,0 5 0,-2 3 15,0 10-15,-2 9 0,0 3 16,2 3-16,-1 5 0,0 2 16,2 1-16,1 1 0,1-6 15,1-10-15,1-7 0</inkml:trace>
  <inkml:trace contextRef="#ctx0" brushRef="#br0" timeOffset="686820.5112">20746 16163 0,'0'0'15,"0"0"-15,0 0 0,0 0 0,0 0 16,-3 25-16,3-25 16,-6 30-16,6-30 0,-6 37 0,3-14 15,2-1-15,1 0 0,4 5 16,2 0-16,3-5 0,2-2 16,3-5-16,4-2 0,-1-4 15,-2-2-15,0-5 0,1-3 16,-1-2-16,1-3 0,-1-4 0,0-4 15,-2-2-15,-1-1 0,0-6 16,-2 0-16,-3 3 0,-3 5 0,-1 1 16,0 4-16,-2 2 15,-1 3-15,-3 3 0,0 4 16,0 2-16,-1 4 0,4 6 16,3 4-16,1-1 0,4-1 15,2-2-15,3 0 0,2-2 16,4 0-16,9-1 15,3-3-15,-4-2 0,-2-2 0,-1-4 16,-2-3-16,0-1 0,0-3 0,-2-7 16,-2-4-16,-3-1 15,-4-4-15,-4 0 0,-3 0 16,-6-2-16,-5-1 0,-2 4 0,-1 1 16,-1 5-16,0 4 0,0 3 15,1 1-15,2 2 0,3 2 16,1 1-16,-1 1 0,2 0 0</inkml:trace>
  <inkml:trace contextRef="#ctx0" brushRef="#br0" timeOffset="687168.1908">21629 16240 0,'0'0'0,"0"0"16,0 0-16,-26 5 0,26-5 15,-26 13-15,10-2 0,-2 3 16,-1 1-16,3 3 0,2 0 16,4 6-16,6-1 0,10 1 15,7-2-15,7-2 16,6-2-16,-1-5 0,-2-3 0,9-2 16,1-5-16,-3-3 15,-4-1-15,2-9 0,-5-8 16,-6 0-16,-3-2 0,-9-5 15,-5-4-15,-5 2 0,-4 2 0,-7 1 16,-5 3-16,0 3 0,1 5 0,-6 3 16,-2 3-16,2 0 15,4 0-15,4 4 0,4 5 16,4 1-16,4 3 0,0-1 16,2-1-16,0-1 0</inkml:trace>
  <inkml:trace contextRef="#ctx0" brushRef="#br0" timeOffset="687468.1808">22025 16286 0,'0'0'0,"0"0"16,0 0-16,-9 22 0,9-22 0,-16 28 16,2-10-16,1 0 0,-1 2 15,2 0-15,2-1 16,-1 2-16,2-3 0,3-5 15,3-2-15,4-6 0,4-4 0,1-6 16,3-6-16,0 0 0,0-2 16,2-7-16,1-5 15,0-1-15,-1 0 0,2 0 16,-1 5-16,-2 3 0,-1 4 0,0 3 16,0 1-16,1 5 0,2 2 15,0 4-15,1 4 0,-2 2 16,0 2-16,1 4 0,0 2 15,-1-2-15,-2-2 0,-1-2 16</inkml:trace>
  <inkml:trace contextRef="#ctx0" brushRef="#br0" timeOffset="687867.8236">22575 16315 0,'0'0'16,"0"0"-16,0 0 0,-15-15 15,15 15-15,-21-10 0,3 5 16,-1 2-16,-2 1 0,-3 3 16,-5 5-16,-5 4 0,2 2 15,5 2-15,1 3 0,2 4 16,5 0-16,7 2 0,6 1 16,7-1-16,6-1 0,9-3 15,5-4-15,3-3 0,3-2 0,0-4 16,3-3-16,3-4 0,-2-3 15,3-10-15,2-8 0,-4-4 16,-3-3-16,-4-6 0,-3-4 16,-2-2-16,-2-2 0,-2-2 15,-1 4-15,-5 10 0,-5 6 0,0 8 16,-1 4-16,-4 5 0,-2 1 16,-5 7-16,-2 4 0,-1 7 15,-1 6-15,-2 8 0,-2 6 16,-3 5-16,-1 4 0,2 1 15,0 0-15,5 1 0,3-1 16,2-5-16,1-8 16,2-7-16</inkml:trace>
  <inkml:trace contextRef="#ctx0" brushRef="#br0" timeOffset="688186.5341">23248 16320 0,'0'0'0,"0"0"16,0 0-16,-22-15 0,22 15 15,-29-11-15,8 5 0,-1 3 16,-1 1-16,0 1 0,-2 0 16,-2 3-16,3 3 0,4 1 15,4 2-15,6 5 0,5 2 0,5 2 16,5 3-16,5 2 0,3 3 15,8 6-15,3 1 0,-4-4 16,-1-4-16,-3-1 16,-4-2-16,-3-4 0,-3-5 0,-4-3 15,-4-4-15,-7-3 0,-4-4 16,-4-3-16,-6-4 0,1 0 0,0-1 16,-2-7-16,-3-5 15,3 0-15,5 1 0,0 1 16,5 5-16,2 3 0</inkml:trace>
  <inkml:trace contextRef="#ctx0" brushRef="#br0" timeOffset="688334.4996">23538 16748 0,'0'0'16,"0"0"-16,-14 20 0,1-8 0,-3 1 15,-3 0-15,3-2 0,3-2 16</inkml:trace>
  <inkml:trace contextRef="#ctx0" brushRef="#br0" timeOffset="694951.3371">21180 15490 0,'0'0'0,"0"0"15,0 0-15,0 0 0,0 0 16,0 0-16,32-8 16,-32 8-16,27-2 0,-27 2 0,32-8 15,-16 4-15,1-1 0,3 1 16,2-1-16,0 1 0,-1 0 0,4-2 16,-2-1-16,-1 1 0,-1 1 15,-3 1-15,-4 1 0,-2 0 16</inkml:trace>
  <inkml:trace contextRef="#ctx0" brushRef="#br0" timeOffset="695218.3213">21373 15339 0,'0'0'0,"0"0"15,0 0-15,0 0 0,0 0 0,14 29 0,-14-29 16,11 29-16,-6-14 0,1 3 16,0 4-16,-1 2 0,-1 0 15,-1 1-15,1 0 0,-1 7 16,1-1-16,-2-1 0,-4-4 16,0-2-16,-2-1 0,-2-1 15,1-1-15,-1-3 0,0-1 16,-3-3-16,-1-4 0,3-2 0,2-3 15,0 0-15</inkml:trace>
  <inkml:trace contextRef="#ctx0" brushRef="#br0" timeOffset="695384.3603">21217 15668 0,'0'0'0,"0"0"16,0 0-16,0 0 0,0 0 0,0 0 15,0 0-15,26-6 16,-26 6-16,25-5 0,-25 5 0,28-6 15,-12 3-15,1 0 0,2-1 16,1 0-16,1-2 0,-1-2 16,0 0-16,-2-2 0,1 0 15,2-1-15,-3 2 0,-4 0 16</inkml:trace>
  <inkml:trace contextRef="#ctx0" brushRef="#br0" timeOffset="695584.7298">21571 15450 0,'0'0'0,"0"0"16,0 0-16,0 0 0,0 0 16,0 0-16,35-3 0,-35 3 15,24-4-15,-24 4 0,30-5 16,-12 3-16,0-1 0,1 0 16,0 0-16,-1 1 0,-2-1 0,1 0 15,0 0-15,-1-5 0,-3-5 16,1-2-16,-2 3 15,-2 1-15</inkml:trace>
  <inkml:trace contextRef="#ctx0" brushRef="#br0" timeOffset="695817.6049">21743 15477 0,'0'0'16,"0"0"-16,0 0 0,0 0 15,0 0-15,6 32 16,-6-32-16,8 34 0,-8-34 0,8 34 15,-3-15-15,1 1 0,-1 0 16,-1-1-16,-2-1 0,-1 5 16,-1-1-16,0-2 0,-1 0 15,-2-1-15,-4-1 0,-2-1 16,-2-1-16,0-4 0,-1-2 16,-4-1-16,-2 1 0,-3-3 0,-3-4 15,4-1-15,3 0 16,3 0-16</inkml:trace>
  <inkml:trace contextRef="#ctx0" brushRef="#br0" timeOffset="697218.0679">24347 16287 0,'0'0'0,"0"0"0,0 0 15,0 0-15,0 0 0,-17-18 0,17 18 16,-20-17-16,6 10 0,-5 0 16,-3 2-16,-3 2 0,-3 1 15,-7 3-15,0 2 0,2 2 16,3 1-16,-4 3 0,2 0 15,6 2-15,8 0 0,6 4 16,6 3-16,6-2 0,4 0 0,5 1 16,4 1-16,6 1 0,4 2 15,1-2-15,-2-3 0,0 0 16,0 0-16,-4-2 0,-1-2 16,-6-1-16,-4-2 0,-8 1 15,-7 2-15,-5-1 0,-6-1 16,-3-2-16,-4-2 0,4-2 0,3-2 15,2 0-15,4 0 16,2-1-16</inkml:trace>
  <inkml:trace contextRef="#ctx0" brushRef="#br0" timeOffset="697468.6114">24684 16263 0,'0'0'15,"0"0"-15,0 0 0,0 0 0,0 0 16,0 0-16,-34 10 16,34-10-16,-39 18 0,14-4 0,-4 4 15,2 3-15,-1 1 0,-5 10 16,3 3-16,1 4 0,4-4 16,12-1-16,9-2 0,8-5 15,8-5-15,14-3 0,8-5 16,2-9-16,3-7 0,6-6 0,5-6 15,-12 3-15,-7 3 0,-7 2 16</inkml:trace>
  <inkml:trace contextRef="#ctx0" brushRef="#br0" timeOffset="697668.6224">24956 16297 0,'0'0'15,"0"0"-15,0 0 0,0 0 16,-7 22-16,7-22 0,-8 29 0,2-9 15,1 2-15,-2 2 16,1 1-16,-1-1 0,2-1 0,-1 3 16,3-1-16,1-6 0,-1-4 15,4-7-15,3-6 0,-1-4 16,1-4-16,0 1 0,-1 0 16,-1 2-16</inkml:trace>
  <inkml:trace contextRef="#ctx0" brushRef="#br0" timeOffset="697751.6184">24991 16302 0,'0'0'0,"0"0"16,0 0-16,0 0 15,0 0-15,0 0 0,28 13 16,-28-13-16,20 14 0,-20-14 0,27 18 16,-11-9-16,2 0 0,-3-2 15,-2 0-15,0-2 0</inkml:trace>
  <inkml:trace contextRef="#ctx0" brushRef="#br0" timeOffset="698117.6703">25407 16290 0,'0'0'0,"0"0"0,0 0 0,0 0 16,-10 28-16,10-28 0,-12 33 16,5-12-16,-1 2 0,1-1 15,2-1-15,0-1 0,2-3 0,2 4 16,2-1-16,3-3 0,4-1 15,3-6-15,2-4 16,4-3-16,2-4 0,3-5 0,3-4 16,0-4-16,1-5 15,5-3-15,0 0 0,-5 2 0,-3 0 16,-1 0-16,-4 0 0,-6 7 16,-2 4-16,-4 2 0,-2 4 15,-4 6-15,-2 4 0,-3 2 16,0 4-16,-3 4 0,-1 5 0,1 3 15,3 0-15,3 0 16,2-2-16,6 0 0,5-4 0,-2-2 16,-1-4-16,-2-3 0</inkml:trace>
  <inkml:trace contextRef="#ctx0" brushRef="#br0" timeOffset="698334.9793">26071 16155 0,'0'0'0,"0"0"16,0 0-16,-4 26 0,4-26 0,-9 34 15,0-8-15,-1-1 16,-2 0-16,-1 10 0,-1 4 0,5-4 16,1-5-16,4 3 0,7-5 15,3-6-15,4-5 0,2-4 16,2-4-16,-2-5 0,0-5 0,-2 0 15,-3-1-15,0 2 0</inkml:trace>
  <inkml:trace contextRef="#ctx0" brushRef="#br0" timeOffset="698503.3129">25887 16388 0,'0'0'16,"0"0"-16,0 0 0,23 6 15,-23-6-15,33 3 0,-11-2 0,4-1 16,1 0-16,12-2 0,1-1 16,-5 1-16,-7 0 0,-3 0 15</inkml:trace>
  <inkml:trace contextRef="#ctx0" brushRef="#br0" timeOffset="698667.7565">26433 16334 0,'0'0'0,"0"0"16,0 0-16,-6 22 0,6-22 0,-7 24 16,3-4-16,-1-1 0,-1 4 15,-1 0-15,0 1 0,-1 4 16,1-2-16,2-3 0,-1-1 16,2-3-16,1-3 0,-1-3 15</inkml:trace>
  <inkml:trace contextRef="#ctx0" brushRef="#br0" timeOffset="698835.1288">26454 16143 0,'0'0'0,"0"0"16,0 0-16,7 22 0,-7-22 0,10 23 15,-10-23-15,15 25 0,-7-12 16,0-1-16,-1-2 0,-2-2 15</inkml:trace>
  <inkml:trace contextRef="#ctx0" brushRef="#br0" timeOffset="699209.3334">26706 16487 0,'0'0'16,"-4"11"-16,-3 3 0,-1 3 15,1 1-15,-4 6 0,0 0 0,-2 1 16,3-2-16,3-5 0,1-4 16,3-3-16,1-2 0,4-3 15,3-2-15,0-4 0,0-3 16,3-5-16,1-5 0,0-2 16,1-3-16,1-3 0,2-1 15,3-8-15,2 0 0,1 4 16,1 4-16,-2 4 0,0 3 0,0 3 15,-1 3-15,0 2 16,-1 2-16,1 3 0,-1 2 0,1 3 16,-2 2-16,-1 10 15,-3 9-15,-4-2 0,-1 1 0,-3 1 16,-1 1-16,-2 0 0,-2 0 16,-1 0-16,-1-1 0,0-2 15,3 0-15,0-2 0,0-2 16,1-3-16,2-2 0,0-2 15,-1-3-15,1-1 0</inkml:trace>
  <inkml:trace contextRef="#ctx0" brushRef="#br0" timeOffset="699401.7649">27283 16556 0,'0'0'0,"0"0"0,-4 18 15,2-4-15,-1 3 0,-2 0 16,0 2-16,-2 6 0,1 2 0,-1-1 16,2 0-16,1-4 15,3-3-15,3-4 0,3-7 16,-2-2-16,-1-2 0,0 0 0</inkml:trace>
  <inkml:trace contextRef="#ctx0" brushRef="#br0" timeOffset="699552.3533">27329 16268 0,'0'0'0,"0"0"16,0 0-16,0 0 0,8 27 0,-8-27 16,10 24-1,-10-24-15,9 22 0,-4-13 16</inkml:trace>
  <inkml:trace contextRef="#ctx0" brushRef="#br0" timeOffset="699870.1829">27514 16325 0,'0'0'0,"0"0"0,0 0 0,0 0 0,16 24 15,-16-24-15,21 17 16,-21-17-16,27 19 0,-13-9 15,2 2-15,-2-1 0,0 0 0,0-1 16,-1 0-16,-3 2 0,-4 1 16,-2 1-16,-4 0 0,-4-5 15,-1 0-15,-9 2 0,-7-1 16,1 0-16,1 1 0,0-1 16,0-1-16,1 0 0,2 0 15,4 0-15,4 1 0,2 0 0,5 0 16,6 1-16,6 0 15,5-1-15,4-1 0,6-3 0,6-1 16,9-2-16,0-1 0,-8 0 16,-7-1-16,-4 0 0</inkml:trace>
  <inkml:trace contextRef="#ctx0" brushRef="#br0" timeOffset="700051.8606">28044 16473 0,'0'0'16,"0"0"-16,0 0 0,-5 28 16,5-28-16,-7 26 0,7-26 0,-6 33 15,1-16-15,1 2 0,-1-2 16,1 0-16,0-2 0,-1 1 16,3-4-16,0-2 0,0-1 15,-1-2-15</inkml:trace>
  <inkml:trace contextRef="#ctx0" brushRef="#br0" timeOffset="700213.7807">28201 16195 0,'0'0'0,"0"0"0,0 0 0,13 16 15,-13-16-15,16 15 16,-5-4-16,-1-1 0,-2-2 0,0 0 15</inkml:trace>
  <inkml:trace contextRef="#ctx0" brushRef="#br0" timeOffset="700518.3326">28306 16529 0,'0'0'16,"0"0"-16,0 0 0,-7 20 0,7-20 15,-8 24-15,3-11 16,-1 0-16,2 1 0,0-3 0,0-1 15,1-1-15,1-2 0,2-3 16,2-4-16,2-5 0,2-4 16,0-1-16,1-1 0,0-2 15,-1-2-15,4-8 0,1-2 16,1 2-16,3 3 0,-2 3 16,-1 2-16,-1 3 0,-1 2 15,-1 3-15,0 3 0,-1 5 16,2 3-16,-2 4 0,-1 5 15,-2 2-15,0 1 0,-1 3 0,0 1 16,2 1-16,-1 2 0,6 3 16,4-1-16,1-5 0,3-3 15,-3-4-15,-4-2 0,-2-2 16</inkml:trace>
  <inkml:trace contextRef="#ctx0" brushRef="#br0" timeOffset="700935.2042">28976 16407 0,'0'0'0,"0"0"0,0 0 16,-30 1-16,14 0 0,-3 4 15,-2 2-15,-1 2 0,0 1 16,-5 5-16,4 2 0,5-2 16,3-1-16,10 0 0,6 2 15,4-2-15,4-2 0,4-3 16,4-4-16,6-2 0,2-1 0,0-5 15,-2-1-15,-2-6 16,-2-4-16,-4-4 16,-2-3-16,-3 5 0,-3 2 0,-2 3 15,-1 4-15,-2 3 0,-2 4 16,0 5-16,-1 4 0,-2 7 16,0 6-16,1 3 0,0 3 0,-2 12 15,1 5-15,1-2 16,1-2-16,-1 8 0,0 0 15,0-6-15,-1-6 0,-1-6 16,-2-6-16,-2-6 0,1-4 0,-8-4 16,-5-3-16,2-4 0,0-2 15,-5-8-15,-4-5 16,3-4-16,2-3 0,1-10 0,2-10 16,6 1-16,4-2 0,2 5 15,1 8-15,2 7 0</inkml:trace>
  <inkml:trace contextRef="#ctx0" brushRef="#br0" timeOffset="701184.9203">29782 16268 0,'0'0'0,"0"0"0,0 0 0,0 0 16,0 0-16,-14 20 0,14-20 15,-26 30-15,12-15 0,-4 6 16,-1 4-16,2 0 0,0-2 0,0 8 16,2-1-16,7-3 0,2-3 15,6 1-15,6-3 16,0-4-16,2-3 0,5-6 0,5-4 16,-1-5-16,1-2 0,-4 0 15,-3 0-15,-2 1 0</inkml:trace>
  <inkml:trace contextRef="#ctx0" brushRef="#br0" timeOffset="701334.2537">29454 16372 0,'0'0'0,"0"0"0,0 0 0,26 2 16,-26-2-16,37 6 0,-9-3 15,4 0-15,3-1 0,14 0 16,2 0-16,-2 0 0,-3-1 0,2 0 15,-4 0-15,-9 0 0</inkml:trace>
  <inkml:trace contextRef="#ctx0" brushRef="#br0" timeOffset="701734.4289">30078 16147 0,'0'0'0,"0"0"15,0 0-15,-6 27 0,6-27 0,-12 32 16,2-9-16,-1 0 16,0 3-16,-5 12 0,1 2 0,1-2 15,0-3-15,1 4 0,2-2 16,2-7-16,3-5 0,0-6 16,1-6-16,1-1 0,2-3 0,2-6 15,2-4-15,0-5 16,2-2-16,1-6 0,2-5 15,2-2-15,2-2 0,5-3 16,3 0-16,-1 5 0,-1 5 0,0 3 16,-1 3-16,0 2 15,-2 4-15,1 2 0,0 4 0,-1 1 16,1 2-16,-3 6 0,-3 3 16,-2 5-16,-1 3 0,-2 2 15,-1 0-15,-1-2 0,-4-1 0,-1 2 16,-1 1-16,0-4 0,1-3 15,0-4-15,1-5 16,-1 0-16,2-2 0,0-2 0</inkml:trace>
  <inkml:trace contextRef="#ctx0" brushRef="#br0" timeOffset="702018.501">30287 16503 0,'0'0'0,"0"0"16,0 0-16,0 0 0,32 9 0,-32-9 15,31 9-15,-10-6 16,3 0-16,1-1 0,2-3 16,-3 0-16,-1 0 0,6-4 0,-1-1 15,-2-3-15,-3-2 16,-4-1-16,-5-3 0,-5 0 0,-5-1 16,-6 2-16,-5 2 0,-3-2 15,-2-2-15,-12 4 0,-7 4 16,1 3-16,1 5 0,-3 8 15,-1 5-15,5 4 0,5 4 0,4 9 16,9 6-16,10 0 16,8 1-16,12-4 0,8-1 0,7-6 15,4-4-15,-3-2 0,-10-6 16,-6-3-16</inkml:trace>
  <inkml:trace contextRef="#ctx0" brushRef="#br0" timeOffset="708868.3341">8505 13733 0,'0'0'0,"0"0"15,0 0-15,0 0 0,0 0 0,0 0 16,20 19-16,-20-19 0,8 28 16,-7-8-16,0 5 0,-2 0 15,0 1-15,-3 9 0,-1 1 16,2-4-16,1-3 0,1 3 15,-1-4-15,2-5 0,-1-4 0,1-4 16,0-5-16,-1-3 0,0-2 16,1-5-16,-1-2 15,1-2-15,-1-3 0,3-4 0,4-4 16,-1-1-16,1-1 0,0-2 16,2-1-16,0 2 0,-1 0 0,4-2 15,3 2-15,0 3 16,1 1-16,4 1 0,2 0 15,-2 3-15,-1 4 0,1 2 16,3 0-16,0 3 0,-1 1 0,-3 0 16,-4 0-16,-3 0 0</inkml:trace>
  <inkml:trace contextRef="#ctx0" brushRef="#br0" timeOffset="709219.7189">8865 13970 0,'0'0'0,"0"0"16,0 0-16,0 0 0,26 11 0,-26-11 15,36 3-15,-14-2 0,2-1 16,3-1-16,4 1 0,6-4 16,-3-3-16,1-2 0,0-3 15,-4 1-15,-4 1 0,-1-7 16,-5-2-16,-8 1 0,-5 2 15,-10 0-15,-9 1 0,-3 4 0,-3 1 16,-8 5-16,-8 2 16,-2 3-16,0 5 0,-7 7 0,0 6 15,8 2-15,5 2 0,6 5 16,6 4-16,8-1 16,7 2-16,14-3 0,12-1 15,5-6-15,4-3 0,15-3 0,7-4 16,2-5-16,0-4 0,-14-1 15,-10-1 1,-9 1-16</inkml:trace>
  <inkml:trace contextRef="#ctx0" brushRef="#br0" timeOffset="709418.7756">9748 13809 0,'0'0'0,"0"0"16,0 0-16,0 0 0,0 0 0,0 0 15,0 0 1,-19 34-16,19-34 0,-23 42 0,9-13 15,-1 4-15,1 0 0,-4 13 16,2 1-16,-3 10 0,1-4 16,3-7-16,2-5 0,0 0 0,2-9 15,-2-7-15,0-8 16,3-9-16,5-9 0,0 0 16,2 1-16,1 0 0</inkml:trace>
  <inkml:trace contextRef="#ctx0" brushRef="#br0" timeOffset="709651.4479">9763 13841 0,'0'0'15,"14"0"-15,4 1 0,10 3 16,3 2-16,7 6 0,1 2 16,0 2-16,-1 1 0,2 5 0,-5 2 15,-8-1-15,-7-2 0,-6-1 16,-7-2-16,-8 0 0,-8 0 15,-15-3 1,-11 0-16,-14-5 0,-8-2 16,5-4-16,5-2 0,-6-6 0,1-4 15,8-1-15,7-1 0,5 2 16,8 3-16,9 0 0</inkml:trace>
  <inkml:trace contextRef="#ctx0" brushRef="#br0" timeOffset="709854.6455">10530 13620 0,'0'0'15,"0"0"-15,0 0 0,-8 33 0,8-33 16,-19 40-16,1-12 16,0 2-16,-2 4 0,-4 10 0,0 2 15,2 4-15,5-6 0,4 4 16,5-7-16,6-6 0,5-6 15,6-3-15,4-3 0,6-8 16,4-3-16,-5-4 0,-4-2 16,-3 0-16</inkml:trace>
  <inkml:trace contextRef="#ctx0" brushRef="#br0" timeOffset="710019.7853">10891 14025 0,'0'0'16,"0"0"-16,0 0 0,0 0 15,0 0-15,-11 28 0,11-28 16,-6 24-16,2-10 0,1 2 16,0-1-16,0 0 0,1 0 0,1-3 15,1-3-15,0-1 0,0-1 16,0-1-16</inkml:trace>
  <inkml:trace contextRef="#ctx0" brushRef="#br0" timeOffset="710185.1881">10917 13711 0,'0'0'0,"0"0"15,0 0-15,0 0 0,17 17 0,-17-17 16,19 19-16,-19-19 0,24 27 16,-6-11-16,4 2 0,-3-2 15,-3-3-15,-2 0 0</inkml:trace>
  <inkml:trace contextRef="#ctx0" brushRef="#br0" timeOffset="710385.1944">11494 13821 0,'0'0'0,"0"0"16,0 0-16,0 0 0,-28-2 0,28 2 16,-32 6-1,32-6-15,-40 16 0,17-4 0,-3 3 16,-2 6-16,3-1 0,6 4 0,2 2 15,7-2-15,6 1 0,11 2 16,13-2 0,12-2-16,11-1 0,1-2 0,0-3 15,-2-1-15,-9-3 0,-7-3 16</inkml:trace>
  <inkml:trace contextRef="#ctx0" brushRef="#br0" timeOffset="710735.1198">12104 14030 0,'0'0'0,"0"0"15,0 0-15,0 0 0,-14-26 0,14 26 16,-25-17-16,8 9 0,-5 1 16,-10 1-16,-4 1 15,-1 3-15,-2 2 0,-8 5 0,1 4 16,4 5-16,3 0 0,6 3 16,4 1-16,5 1 0,8 0 15,13 0-15,13 1 0,8-6 16,4-2-16,10-5 0,7-3 15,-1-2-15,1-2 0,0-2 16,1-3-16,-6-3 0,-3-3 0,2-4 16,-2-2-16,-8 0 15,-5 0-15,-7 5 0,-2 3 16,-4 3-16,-1 2 0,-7 4 0,-3 3 16,-2 2-16,-1 4 0,-1 4 15,0 3-15,3 2 0,1 2 0,4 1 16,4 2-16,2-4 0,4 0 15,5-2-15,6-2 16,2-4-16,1-5 0,-3 0 16,-5-2-16,-2-1 0</inkml:trace>
  <inkml:trace contextRef="#ctx0" brushRef="#br0" timeOffset="710968.6596">12486 13793 0,'0'0'0,"0"0"16,0 0-16,0 0 0,-11 28 0,11-28 16,-24 34-16,9-12 0,-2 5 15,2 2-15,-1 4 0,0 5 16,1-3-16,3 3 0,3-5 16,4-5-16,3-4 0,4-6 15,5-4-15,1-2 0,3-3 0,2-3 16,1-1-16,-1-10 15,1-5-15,-3 1 0,-2 2 16,-1 1-16</inkml:trace>
  <inkml:trace contextRef="#ctx0" brushRef="#br0" timeOffset="711118.4271">12209 13927 0,'0'0'15,"0"0"-15,0 0 0,0 0 16,37-1-16,-37 1 0,40 1 15,-16 1-15,1 0 0,5 0 16,3 1-16,8-1 0,-2 0 0,-6-1 16,-6 1-16,-4-1 0</inkml:trace>
  <inkml:trace contextRef="#ctx0" brushRef="#br0" timeOffset="711451.5162">12550 14055 0,'0'0'16,"0"0"-16,0 0 0,25 8 0,-25-8 16,27 8-16,-7-6 0,1 1 15,2 0-15,4-1 0,2 0 16,8 0-16,-3-2 0,-1-1 16,-2-1-16,-4-4 15,-2-2-15,-2-6 0,-7-3 0,-6-1 16,-5 0-16,-8 0 0,-3 0 15,-8 0-15,-5 0 0,-8 3 16,-5 3-16,-3 4 0,-2 5 0,-5 4 16,3 7-16,3 2 0,0 2 15,8 10-15,4 6 0,8 1 16,8-1-16,14 2 0,8 2 16,10-1-16,8-1 0,16-1 15,6-5-15,1-2 0,1-2 16,-14-6-16,-10-3 0,-9-3 15</inkml:trace>
  <inkml:trace contextRef="#ctx0" brushRef="#br0" timeOffset="717078.312">13522 13533 0,'0'0'16,"0"0"-16,0 0 0,0 0 0,0 0 16,0 0-16,0 26 0,0-26 15,-8 25-15,0-7 16,-3 5-16,-2 1 0,-1 0 16,-3 1-16,-2 2 0,-3 4 15,1-1-15,-2 0 0,3-5 0,2-4 16,-1-3-16,5-4 15,1-1-15,3-4 0</inkml:trace>
  <inkml:trace contextRef="#ctx0" brushRef="#br0" timeOffset="717237.2331">13596 13761 0,'0'0'15,"13"1"-15,5 1 0,1-1 16,0 0-16,7 1 0,4 1 0,7-1 15,-1-1-15,-2 0 0,-1 1 16,-5-1-16,-4-1 0,-4 0 16,-5 0-16,-1 0 0</inkml:trace>
  <inkml:trace contextRef="#ctx0" brushRef="#br0" timeOffset="717452.0207">13519 13851 0,'0'0'16,"0"0"-16,0 0 0,-8 29 0,4-16 16,1 2-16,-1 2 0,-1 2 15,0 2-15,-1 3 0,1-1 16,0-2-16,2-3 0,0-3 16,0-4-16,1-4 0,1-4 0,1-3 15,-1-2-15,1-1 0,0 3 16,0-3-16</inkml:trace>
  <inkml:trace contextRef="#ctx0" brushRef="#br0" timeOffset="717668.6364">13470 13913 0,'0'0'0,"0"0"16,0 0-16,0 0 0,0 0 15,25-4-15,-25 4 0,34 0 0,-34 0 16,44 3-16,-19-2 16,-1 1-16,0 2 0,7 0 15,1 1-15,-2 1 0,-4 0 16,-3 1-16,-3-1 0,-2 2 0,-4 0 15,-3 1-15,-2 1 0,-6 0 16,-3 1-16,-6 1 0,-5-1 16,-2 0-16,-3-4 0,-4 0 15,-4-2-15,-1-3 16,-2-2-16,5 0 0,3 0 0,3 0 16</inkml:trace>
  <inkml:trace contextRef="#ctx0" brushRef="#br0" timeOffset="717801.8293">13462 13966 0,'0'0'16,"0"0"-16,0 0 0,0 0 0,38 2 16,-38-2-16,33 3 0,-13-1 15,2 1-15,0 1 0,0 1 16,-1-1-16,-2 0 0,5 1 16,-3-2-16,-4 0 0,-1 0 0,-4-1 15</inkml:trace>
  <inkml:trace contextRef="#ctx0" brushRef="#br0" timeOffset="718335.0067">13497 14085 0,'0'0'0,"0"0"0,0 0 15,0 0-15,0 0 0,0 0 16,32 6-16,-32-6 0,39 2 16,-16 1-16,4 2 15,0-1-15,2 1 0,5 0 0,-2 0 16,-5 0-16,-3 0 0,-11-1 15,-7 3-15,-8-2 0,-7 1 0,-7 0 16,-6 0-16,-6 1 0,-3 1 16,-10 0-16,-5 0 15,4 0-15,3 0 0,-3-1 0,5-2 16,10-1-16,6-2 0,8 1 16,6 1-16,10-1 0,10-1 15,5 0-15,9 0 0,4 0 16,3-1-16,4 3 0,4 3 15,5 1-15,-5 0 0,-4 3 16,-2 1-16,-7-1 0,-6-1 0,-6 4 16,-6 1-16,-9-1 0,-6-3 15,-8 0-15,-6 0 0,-6-1 16,-5 1-16,-4-4 0,-2-1 16,-4-3-16,-2-3 0,3-3 15,0-3-15,2 1 0,0 0 0,5-4 16,1-2-16,7-3 15,4-4-15,7 0 0,5 0 16,7 2-16,5 1 0,4 5 16,6 4-16,1 3 0,3 3 0,2 5 15,3 2-15,5 6 0,3 4 16,0 2-16,0 1 0,1 1 16,1 2-16,-2-1 0,-1 0 15,-1 0-15,-2-3 0,2-4 16,-1-3-16,-4-7 0,-3-4 0,-4-1 15,-5 0-15,-3 0 0</inkml:trace>
  <inkml:trace contextRef="#ctx0" brushRef="#br0" timeOffset="718652.1416">14395 13715 0,'0'0'16,"0"0"-16,0 0 0,0 0 0,0 0 16,0 0-16,-10 26 15,10-26-15,-21 23 0,7-9 0,-3 4 16,1 0-16,-1 0 0,-1-2 16,1-1-16,-2 2 0,5-3 0,2 1 15,3 1-15,5-2 16,5 1-16,6-2 0,4 0 15,3-3-15,5-3 0,3 2 0,5 1 16,0-2-16,3 0 0,8-3 16,0-1-16,-5-1 0,-3 0 0,-6 5 15,-3 5-15,-4-2 16,-4-3-16,-2-1 0</inkml:trace>
  <inkml:trace contextRef="#ctx0" brushRef="#br0" timeOffset="718801.3827">14129 14111 0,'0'0'16,"0"0"-16,0 0 0,0 0 16,0 0-16,0 0 0,35 15 0,-15-11 15,4 2-15,5-1 0,4-1 16,2 0-16,3 0 0,8 1 16,-1-2-16,-3-2 0,-2-1 0,1 0 15,-8 0-15,-7 0 0</inkml:trace>
  <inkml:trace contextRef="#ctx0" brushRef="#br0" timeOffset="719385.4081">14280 14150 0,'0'0'0,"0"0"0,0 0 16,0 0-16,-20 20 0,11-11 0,-2 1 16,0 0-16,-1-1 0,1 3 15,1 1-15,-2 4 0,1 0 16,1-4-16,0-1 0,3-2 0,1-1 15,1-3-15,0 1 16,2-3-16,1 0 0,2-4 0,2 1 16,3-2-16,3-3 0,3-1 15,3-2-15,3-1 0,2-1 16,9-1-16,6 1 0,1 2 16,2 3-16,7 2 0,-1 1 15,-5 4-15,-4 2 0,-2 3 16,-1-1-16,-6 4 0,-3 1 0,-3 1 15,-4-1-15,-4-1 0,-3-1 16,-6 0-16,-4-3 0,-4 2 16,-3 1-16,-2-1 0,-3-2 15,-3-1-15,-3-2 0,-5-5 16,-4-5-16,1-3 0,3-4 16,0-4-16,-1-5 0,3-2 0,2-1 15,5-6-15,2-6 16,6-7-16,5 1 0,6 2 15,2 2-15,4 4 0,2 3 0,-1 7 16,-1 4-16,-3 5 0,1 3 16,-1 3-16,-2 3 0,0 3 15,1 3-15,-3 6 0,0 7 16,-1 4-16,-2 5 0,-3 8 16,-3 5-16,-4 6 0,-3 5 15,-5 14-15,-2 3 0,3-4 16,3-2-16,0 4 0,1-4 15,3-9-15,3-4 0,0-5 16,2-7-16,2-10 0,1-8 0,1-7 16,2-6-16,3-6 0,1-8 15,-2 5-15,0 2 0,1 1 16</inkml:trace>
  <inkml:trace contextRef="#ctx0" brushRef="#br0" timeOffset="719552.783">14819 14146 0,'0'0'0,"0"0"0,0 0 15,0 0-15,0 28 0,-1-16 0,-1-1 16,-1 2-16,-2 3 0,1-2 16,-2 1-16,2-3 0,1-2 0,0-1 15,1-1-15,0-1 0</inkml:trace>
  <inkml:trace contextRef="#ctx0" brushRef="#br0" timeOffset="719786.7347">15129 14033 0,'0'0'0,"0"0"0,0 0 0,6 26 15,-6-26-15,2 38 0,-3-13 16,1 4-16,0 3 0,0 9 15,0 0-15,0-1 0,1-1 0,0 3 16,0-8-16,-1-2 0,0-4 16,-4-4-16,-5-4 0,-6-4 15,-2-3-15,-14-8 0,-10-8 16,-9-13-16,-6-11 0,2 1 16,12 6-16,9 4 0</inkml:trace>
  <inkml:trace contextRef="#ctx0" brushRef="#br0" timeOffset="722635.3443">8855 16837 0,'0'0'0,"0"0"15,0 0-15,0 0 0,0 0 0,0 0 16,0 0-16,0 0 0,10 24 0,-10-24 16,2 32-16,-2-12 15,-1 4-15,0 4 0,-4 5 16,1 2-16,-1 2 0,-3 6 15,0-2-15,0 2 0,2-4 0,2-7 16,0-4-16,1-6 0,-1-4 16,2-6-16,1-4 15,1-5-15,1-5 0,1-3 0,2-2 16,1-5-16,3-6 0,0-5 16,0-3-16,2-9 0,1-2 0,2 2 15,-1 3-15,-1 3 16,-1 1-16,3 2 0,0 4 15,-1 5-15,0 3 0,0 3 16,2 3-16,-1 0 0,-1 1 0,0 1 16,0 0-16,2 2 0,0 1 15,-2 2-15,-3-1 0,-1 1 16</inkml:trace>
  <inkml:trace contextRef="#ctx0" brushRef="#br0" timeOffset="723004.183">9151 17076 0,'0'0'0,"0"0"15,0 0-15,18 21 0,-18-21 16,18 16-16,-7-8 0,2-1 16,2-1-16,3 0 0,2-3 15,6-2-15,1-2 0,3-6 16,3-5-16,-6-1 0,-2 0 15,1-5-15,-4 0 0,-4-1 0,-4-1 16,-4-2-16,-5-2 16,-3 3-16,-6 2 0,-8 1 15,-7 1-15,-4 6 0,-3 6 0,-6 6 16,-5 5-16,1 5 0,0 5 16,-6 11-16,1 5 0,9 2 15,7 1-15,10 9 16,13 0-16,9-11 0,5-3 0,12-1 15,7-3-15,6-7 0,5-5 16,7-6-16,5-4 0,-13-1 16,-10-1-16,-8 0 0</inkml:trace>
  <inkml:trace contextRef="#ctx0" brushRef="#br0" timeOffset="723219.002">9913 17014 0,'0'0'0,"0"0"0,0 0 16,-10 32-16,6-13 0,-4 6 15,-2 6-15,-2 3 0,-2 4 0,-5 13 16,1 2-16,-1 8 0,1-4 16,0 4-16,3-6 15,1-7-15,1-5 0,1-10 0,4-13 16,1-16-16,0-10 0,2 2 15,1 0-15,1 1 0</inkml:trace>
  <inkml:trace contextRef="#ctx0" brushRef="#br0" timeOffset="723451.828">9872 17006 0,'0'0'0,"0"0"0,0 0 16,36 3-16,-19-2 0,3 2 0,1 1 15,9 4-15,1 3 0,-3 2 16,-1 4-16,1 3 0,-5 0 16,-5 2-16,-2 1 0,-6-2 15,-5 0-15,-7 0 0,-6 1 16,-7-3-16,-6-1 0,-5 1 16,-5 1-16,-1-6 0,-1-4 0,-5-4 15,4-5-15,2-4 0,2-6 16,7 2-16,5 2 15,4 1-15</inkml:trace>
  <inkml:trace contextRef="#ctx0" brushRef="#br0" timeOffset="723668.4539">10558 16740 0,'0'0'0,"0"0"0,0 0 0,-1 29 16,1-29-16,-8 40 0,0-12 15,-3 3-15,-4 2 0,-6 15 16,-1 4-16,3-2 0,3-3 16,-1 6-16,2 2 0,5-6 15,3-5-15,9-7 0,5-4 16,9-11-16,5-8 0,-6-3 16,-3-2-16,-2-2 0</inkml:trace>
  <inkml:trace contextRef="#ctx0" brushRef="#br0" timeOffset="723853.7801">10979 17114 0,'0'0'0,"0"0"0,0 0 16,-10 25-16,10-25 0,-12 30 15,3-10-15,1 0 0,-1 1 0,-1 6 16,0 0-16,2-1 0,2-2 15,1-6-15,3-5 0,0-2 16,0-3-16,1 0 16</inkml:trace>
  <inkml:trace contextRef="#ctx0" brushRef="#br0" timeOffset="724021.8288">11033 16744 0,'0'0'0,"0"0"0,0 0 16,0 0-16,0 0 0,0 32 16,0-32-16,-1 28 0,1-28 15,4 37-15,2-17 16,0-2-16,-2-3 0,1-2 0</inkml:trace>
  <inkml:trace contextRef="#ctx0" brushRef="#br0" timeOffset="724285.9809">11547 17036 0,'0'0'0,"0"0"0,0 0 16,0 0-16,0 0 0,0 0 16,-19-18-16,19 18 0,-23-5 15,7 5-15,-4 1 0,-1 2 16,0 0-16,-3 6 0,-3 4 15,-4 4-15,4 1 0,5 2 0,3 0 16,4 6-16,5 2 0,9-2 16,7 1-16,6-4 0,4-4 15,7-4-15,7-1 0,3-4 16,2-1-16,-2-1 0,-8-1 16,-5-3-16</inkml:trace>
  <inkml:trace contextRef="#ctx0" brushRef="#br0" timeOffset="724669.5836">12066 17155 0,'0'0'0,"0"0"15,0 0-15,0 0 0,-2-26 16,2 26-16,-17-21 16,17 21-16,-20-20 0,6 12 0,-2 2 15,-3 2-15,-1 0 0,-3 6 16,-3 4-1,-8 6-15,-1 4 0,7 1 0,3 0 16,1 6-16,5 4 0,5-2 16,4 0-16,9-2 0,7 1 0,6-5 15,5-1-15,4-7 0,5-2 16,2-5-16,3-1 0,5-4 16,-2-4-16,-3-4 0,-3-2 15,0-5-15,-1-5 0,-6 0 16,-3 1-16,-5 3 0,-3 2 15,-2 3-15,-3 2 0,0 2 16,-1 1-16,-2 5 0,1 1 16,-2 6-16,0 6 0,0 3 0,0 4 15,1 5-15,0 3 0,1 2 16,0 2-16,1 0 0,3 1 16,-2-6-16,0-4 0,-2-5 15</inkml:trace>
  <inkml:trace contextRef="#ctx0" brushRef="#br0" timeOffset="729787.9114">13080 16723 0,'0'0'0,"0"0"16,0 0-16,0 0 0,0 0 15,0 0-15,0 0 0,0 0 0,0 0 16,0 0-16,-25 17 16,13 0-16,0 3 0,-1 7 15,-2 6-15,-4 13 0,-3 5 0,-5 12 16,2-1-16,4-6 0,2-6 15,0 4-15,4-5 0,3-8 16,2-6-16,0 0 0,2-6 16,3-10-16,0-2 0,1-6 15,-1-3-15,-1-4 0,-2-1 0,0-12 16,1-11 0,0 3-16,2 4 0,0 3 0</inkml:trace>
  <inkml:trace contextRef="#ctx0" brushRef="#br0" timeOffset="729935.112">12679 17046 0,'0'0'0,"0"0"0,0 0 16,0 0-16,35 0 0,-35 0 0,34-1 15,-13 1-15,3 0 0,2 0 16,4 0-16,10 2 0,1 0 16,3 0-16,2 0 0,1 0 15,-8-1-15,-8 1 0</inkml:trace>
  <inkml:trace contextRef="#ctx0" brushRef="#br0" timeOffset="730335.3933">13313 17042 0,'0'0'16,"0"0"-16,0 0 16,0 0-16,0 0 0,-16 27 0,16-27 15,-16 26-15,6-12 0,-2 4 16,-1 3-16,1 1 0,0 0 15,0 3-15,2-1 0,4-3 0,4-1 16,9-4-16,6-2 16,6-6-1,5-5-15,-1-3 0,0 0 0,11-10 16,5-5-16,-4-3 0,-1-1 0,6-12 16,-1-5-16,-6 4 0,-5 4 15,1-1-15,-4 4 16,-6 6-16,-6 3 0,-5 7 0,-6 3 15,-4 4-15,-3 1 0,-8 7 16,-3 4-16,3 3 0,-2 5 0,-7 9 16,-3 4-16,3-2 15,3-2-15,4 2 0,1 2 16,6-4-16,2-2 0,4 0 16,2-1-16,4-3 0,4-5 0,8-2 15,4-2-15,0-6 0,0-3 16,8-9-16,7-8 15,-7 3-15,-7 3 0,-5 2 0</inkml:trace>
  <inkml:trace contextRef="#ctx0" brushRef="#br0" timeOffset="730570.4989">14140 16863 0,'0'0'0,"0"0"16,0 0-16,0 0 0,-16 22 15,16-22-15,-30 34 0,11-10 16,-1 3-16,-4 12 0,1 3 16,3-2-16,2-2 0,1 5 15,3-5-15,7-4 0,2-3 0,9 2 16,7-4-16,6-10 16,8-8-16,10-11 0,9-9 15,-10 2-15,-7 2 0,-6 1 16</inkml:trace>
  <inkml:trace contextRef="#ctx0" brushRef="#br0" timeOffset="730754.7189">14654 16866 0,'0'0'0,"-8"7"16,-3 3-16,-3 5 0,-2 2 0,-9 13 15,-4 7-15,-2 10 0,4 1 0,2 6 16,6-4-16,7-6 15,4-4-15,8-3 0,7-1 16,11-5-16,10-8 0,-7-5 16,-6-5-16,-4-3 0</inkml:trace>
  <inkml:trace contextRef="#ctx0" brushRef="#br0" timeOffset="731084.9835">15057 17117 0,'0'0'0,"0"0"16,0 0-16,-19 18 0,19-18 0,-24 24 16,12-5-16,2 1 15,4 0-15,4 0 0,3 0 16,5 2-16,6-4 0,5-3 0,3-2 16,4-3-16,5-4 0,9-3 15,3-4-15,-5-2 0,-3-1 16,-4-6-16,-5-5 0,-5-4 15,-6-4-15,-6-7 0,-7-2 16,-10 4-16,-5 3 0,-7 1 16,-6 2-16,-5 6 0,-3 3 0,-1 6 15,2 4-15,2 6 0,2 4 16,3 3-16,9 3 0,13 0 16,8 1-16,13-3 0,9-1 15,10-3-15,9-4 0,-10 0 16,-6-1-1,-8 0-15</inkml:trace>
  <inkml:trace contextRef="#ctx0" brushRef="#br0" timeOffset="731320.7454">15868 16886 0,'0'0'0,"0"0"0,0 0 0,-27 5 15,27-5-15,-31 16 0,13 0 0,-2 4 16,-1 3-16,-9 17 15,0 10-15,4 0 0,3-1 0,0 11 16,-1 8-16,5-2 0,4-9 16,3-8-16,2-6 0,1-8 15,2-6-15,-3-6 0,-1-6 16,-4-4-16,0-4 0,-1-6 16,0-4-16,0-9 0,2-5 0,3 2 15,2 4-15,3 2 0</inkml:trace>
  <inkml:trace contextRef="#ctx0" brushRef="#br0" timeOffset="731435.7759">15455 17166 0,'0'0'15,"12"0"-15,7 0 0,3 0 16,3-1-16,11-1 0,4 2 16,9 1-16,1 1 0,-4-1 15,-9 0-15,-9 0 0</inkml:trace>
  <inkml:trace contextRef="#ctx0" brushRef="#br0" timeOffset="737254.303">16364 17014 0,'0'0'0,"0"0"16,0 0-16,0 0 0,0 0 16,0 0-16,0 0 0,0 0 15,23-13-15,-23 13 0,0 0 16,0 0-16,10-19 0,-10 19 16,0 0-16,-8-25 0,8 25 0,-16-18 15,16 18-15,-33-15 0,13 10 16,-5 4-16,-2 2 15,0 2-15,1 1 0,-4 4 0,5 3 16,4 2-16,4 0 0,6 5 16,9-1-16,5 1 0,6 2 0,10 4 15,5 1-15,4-5 16,0-3-16,1 1 0,0 0 16,2 2-16,-5-4 0,-4-2 15,-2-3-15,-8-1 0,-6-2 0,-9-1 16,-4 0-16,-1-3 0,-2-1 15,-5-2-15,-6-1 0,1-3 16,0-2-16,3-4 0,3-3 16,3 3-16,1 1 0,3 2 15</inkml:trace>
  <inkml:trace contextRef="#ctx0" brushRef="#br0" timeOffset="737885.6989">16715 16926 0,'0'0'0,"0"0"16,0 0-16,0 0 0,0 0 0,-2 27 16,2-27-16,-6 27 0,6-27 0,-8 30 15,4-13-15,-1-1 16,2 0-16,0-2 0,0 0 16,2-3-16,1-1 0,1-2 15,2 0-15,0-3 0,2-1 0,4-3 16,3-2-16,0-5 0,2-3 15,-2-2-15,0-1 0,2-5 16,1-1-16,-1 0 0,1-1 16,-5 4-16,-4 1 0,-2 4 15,1 2-15,-2 4 0,-1 5 0,-3 3 16,-2 4-16,-1 4 0,2 4 16,-1 7-16,0 3 15,1-2-15,2-2 0,3-4 16,1-1-16,5 1 0,2-2 0,5-3 15,6-3-15,-1-4 0,0-2 16,1-5-16,3-3 0,-3-1 16,-2 0-16,-1-7 0,1-5 15,-3-1-15,-3-3 0,-3 0 16,-2-1-16,-2 0 0,-2 0 0,-2 3 16,0 3-16,-2 3 0,-1 2 15,0 2-15,0 3 16,1 1-16,0 0 0,-1 5 0,3 5 15,1 0-15,-1 1 0,3 1 16,3 3-16,1-2 0,2 0 0,4 1 16,3 2-16,-1-2 15,1 0-15,0-2 0,-1 0 16,-1-1-16,-2-1 0,-1-3 16,-2-1-16,-2 0 0,-3 0 0,0-2 15,-1-1 1,-2 0-16,-2-3 0,0 0 0,0 1 15,-2 0-15,0 0 0,0 0 0,-2 0 16,1 0-16,1 0 0,-1 0 16,0 0-16,0 0 0,0 0 15,0 1-15,0 0 0,0 0 16</inkml:trace>
  <inkml:trace contextRef="#ctx0" brushRef="#br0" timeOffset="738285.1704">17467 17084 0,'0'0'0,"0"0"0,0 0 0,0 0 0,0 0 16,0 0-16,0 0 15,0 0-15,12 21 0,-12-21 0,0 0 16,31 17-16,-31-17 15,40 7-15,-17-5 0,0-2 0,1 0 16,0-1-16,0-2 0,5-1 16,-3 0-16,1-5 15,-1-4-15,-4 2 0,-4 0 0,-7-1 16,-6-2-16,-4-1 0,-4 0 16,-6 0-16,-4-1 0,-6 3 15,-4 3-15,-9 1 0,-2 4 16,0 5-16,-1 3 0,3 4 15,3 5-15,6 0 0,3 0 0,3 7 16,6 2-16,6 0 0,3 1 16,9 0-16,8 0 15,2-6-15,5-1 0,10 1 0,4-3 16,-1-2-16,-1-3 0,-7-2 16,-7-1-16,-3-1 0</inkml:trace>
  <inkml:trace contextRef="#ctx0" brushRef="#br0" timeOffset="738652.498">17927 17106 0,'0'0'0,"0"0"0,0 0 0,0 0 16,0 0-16,0 0 0,19 17 16,-19-17-16,22 11 0,-22-11 15,40 10-15,-17-6 0,1-1 16,2-2-16,2-1 0,5-3 15,-2 0-15,-1-3 0,-3-3 16,-4-2-16,-3-1 0,-1-3 16,-6-1-16,-6-3 0,-6-2 15,-4-1-15,-4 1 0,-4 5 0,-3 4 16,-6 3-16,-4 3 16,-1 4-16,0 4 0,-1 5 0,-1 6 15,3 0-15,3 0 0,5 4 16,5 5-16,7 1 0,4 3 15,10 2-15,6-1 0,5-4 16,5 0-16,7-7 0,5-1 16,5-5-16,5-3 0,1-7 15,2-5-15,2-3 0,-6-1 0,-10 2 16,-11 1-16,-6 2 0</inkml:trace>
  <inkml:trace contextRef="#ctx0" brushRef="#br0" timeOffset="738852.5066">18812 16859 0,'0'0'0,"0"0"0,0 0 16,0 0-16,0 0 0,0 0 16,-18 18-16,18-18 0,-26 31 0,10-10 15,-2 3-15,2 2 0,-1 2 16,-1 8-16,4-1 16,3-3-16,3-2 0,3 3 0,4-4 15,3-2-15,3-4 0,6-3 16,6-5-16,0-5 0,0-3 15,-3-1-15,-2-1 16,-4-2-16</inkml:trace>
  <inkml:trace contextRef="#ctx0" brushRef="#br0" timeOffset="739006.9151">18616 17045 0,'0'0'0,"0"0"0,0 0 16,33-2-16,-33 2 0,43 0 15,-12-2-15,0 2 0,0-1 16,12 0-16,1-1 0,-7 1 16,-5 0-16,-5 0 0</inkml:trace>
  <inkml:trace contextRef="#ctx0" brushRef="#br0" timeOffset="739219.3572">19388 16797 0,'0'0'16,"0"0"-16,0 0 0,-7 21 15,7-21-15,-12 26 0,-1-4 0,-5 6 16,-3 5-16,-4 12 16,-4 7-16,-6 15 0,1-2 0,-7 15 15,-4 13-15,2-1 0,9-12 16,4-3-16,7-11 0,6-19 15,5-14-15,3-8 0</inkml:trace>
  <inkml:trace contextRef="#ctx0" brushRef="#br0" timeOffset="739601.8346">20071 16929 0,'0'0'0,"0"0"15,0 0-15,0 0 0,0 0 0,0 0 16,0 0-16,-14-15 0,14 15 15,-23 5-15,23-5 0,-32 21 16,14-6-16,-3 7 0,-3 9 16,-6 11-16,1 3 0,-6 16 15,3 3-15,-1 2 0,5-10 16,0 5-16,4-5 0,4-11 16,5-8-16,2-8 0,2-6 15,4-4-15,1-2 0,0-8 16,-2-5-16,0-4 0,-2-4 0,0-12 15,0-10-15,0 5 0,1 4 0,1 4 16,2 4-16,2 0 16</inkml:trace>
  <inkml:trace contextRef="#ctx0" brushRef="#br0" timeOffset="739753.8394">19454 17055 0,'0'0'16,"0"0"-16,0 0 0,0 0 0,29-8 15,-29 8-15,37-6 16,-11 4-16,3 0 0,4 1 0,5-1 15,7 1-15,-1 1 0,13 1 16,3 1-16,-6-1 0,-3-1 16,-3 1-16,-10-1 0,-10 1 15</inkml:trace>
  <inkml:trace contextRef="#ctx0" brushRef="#br0" timeOffset="740052.8031">20199 17024 0,'0'0'0,"0"0"0,0 0 15,0 0-15,0 0 0,-31 16 0,31-16 16,-18 25-16,9-10 0,0 2 16,1 2-16,3 1 0,1 0 15,4 0-15,3 1 0,6 1 16,3-4-16,4-3 0,5-2 16,0-3-16,0-2 0,2-5 15,3-4-15,0-3 0,-4-3 0,-3-4 16,-3-5-16,-2-2 0,-3-3 15,-5-4-15,-3-2 16,-3 2-16,-2 3 0,-7 3 0,-6 2 16,-3 3-16,-1 1 0,-4 5 15,0 4-15,2 2 0,2 2 0,-5 2 16,1 2-16,9 3 16,3 3-16,1-2 0,2-1 15,2-1-15</inkml:trace>
  <inkml:trace contextRef="#ctx0" brushRef="#br0" timeOffset="740419.5862">20650 16999 0,'0'0'16,"0"0"-16,0 0 0,-21 21 0,21-21 15,-22 32-15,9-13 16,-2 1-16,-2 0 0,-2 6 15,2 0-15,2-3 0,3-5 0,2-3 16,3-3-16,1-5 0,3-3 16,3-4-16,1-4 0,4-3 15,3-4-15,2-7 0,1-4 16,2-2-16,2-1 0,7-5 16,2-2-16,-2 4 0,-1 3 0,-2 6 15,-3 4-15,0 5 16,-2 3-16,1 5 0,3 4 15,-2 4-15,0 3 0,-3 2 0,-3 1 16,-3 6-16,-4 6 16,-3 0-16,-2 2 0,-2-2 0,0 0 15,-3 0-15,0 2 0,0-2 16,1-1-16,1-3 0,2-3 16,1-2-16,-1-3 0,2-3 15</inkml:trace>
  <inkml:trace contextRef="#ctx0" brushRef="#br0" timeOffset="740852.6023">21304 17197 0,'0'0'0,"0"0"16,4-10-16,-4 2 0,-1-2 0,-2-4 16,-3-2-16,-1 1 0,-2 0 15,-3-2-15,-1 1 0,-4 2 16,-3 3-16,-2 3 0,-2 2 15,1 5-15,1 2 0,-2 6 16,0 5-16,-3 6 0,2 3 0,8 4 16,6 3-1,7 0-15,8-2 0,2-4 16,4-5-16,8-4 0,6-2 16,2-6-16,0-3 0,8-7 15,4-5-15,-5-2 0,-2-2 0,-1-11 16,1-8-16,-4 2 0,-4 0 15,6-13-15,1-6 0,-4 8 16,-5 7-16,-2 1 0,-6 5 16,-4 11-16,-4 3 0,0 6 15,-3 2-15,-6 10 0,-2 7 16,-6 5-16,-5 5 0,1 4 16,0 4-16,1 8 0,0 6 15,4 1-15,3 2 0,2 9 16,4 2-16,4-12 0,4-8 15,8-6-15,7-4 0,-6-7 0,-4-5 16,-2-3-16</inkml:trace>
  <inkml:trace contextRef="#ctx0" brushRef="#br0" timeOffset="741419.5547">22014 17035 0,'0'0'0,"0"0"16,0 0-16,-10 27 0,4-13 0,-1 1 15,-2 0-15,0 2 0,0 1 16,-1 4-16,3-2 0,1-3 16,2-3-16,4-3 0,2-2 0,1-6 15,2-3-15,1-4 0,3-4 16,0-2-16,0-3 0,2-6 15,1-5-15,3 0 0,4-2 16,5-3-16,2 0 0,-4 5 16,-4 5-16,0 5 0,-1 6 15,-1 4-15,1 3 0,-2 6 16,1 3-16,-4 3 0,-3 2 0,-5 9 16,-4 6-16,0-3 15,-1-3-15,-1 0 0,-1 0 16,0-1-16,0 0 0,1-5 15,-1-2-15,1-2 0,1-2 0,0-4 16,1-2-16,0-4 0,3-6 16,2-2-16,1-4 0,3-2 15,3-1-15,2-6 0,1-4 16,7-4-16,3 3 0,1 2 16,0 2-16,-3 4 0,-3 3 0,-2 6 15,-2 3-15,0 4 0,-1 0 16,1 4-16,-2 0 0,-3 3 15,-1 2-15,-7 7 0,-5 6 16,-1 2-16,-3 0 0,1 4 16,-1 3-16,1-1 0,0-4 15,1-2-15,1-2 0,0-3 16,2-2-16,1-6 0,2-4 16,0 0-16,-1-2 0,0 0 0</inkml:trace>
  <inkml:trace contextRef="#ctx0" brushRef="#br0" timeOffset="741735.6373">22654 17067 0,'0'0'0,"0"0"15,0 0-15,0 0 0,0 0 16,0 0-16,0 0 0,26 19 0,-26-19 16,34 8-16,-12-6 15,2-2-15,4-1 0,1-2 0,-1-1 16,7-2-16,0 0 0,-3-1 15,-3-1-15,-4-1 0,-7-2 16,-4-2-16,-7-1 0,-6 1 16,-6 1-16,-7 1 0,-7 2 15,-4 2-15,-5 4 0,-9 6 16,-4 7-16,4 2 0,1 2 0,2 9 16,5 6-16,9 0 0,4-1 15,13 4-15,9 3 16,9-4-16,5-5 0,13 1 0,5-5 15,6-4-15,4-4 0,-13-3 16,-9-3-16,-6-2 16</inkml:trace>
  <inkml:trace contextRef="#ctx0" brushRef="#br0" timeOffset="742271.0645">23325 17028 0,'0'0'0,"0"0"0,0 0 15,0 0-15,-8 22 0,8-22 0,-13 31 16,3-13-16,-1 3 0,-1 1 16,0 2-16,1-2 0,1-2 15,-1 2-15,2-3 16,2-3-16,2-1 0,4-4 16,2-3-16,2-2 0,3-3 0,1-6 15,3-4-15,1-4 0,1-3 16,3-3-16,1-3 0,4-3 15,3-2-15,5-2 0,-2 2 16,-4 5-16,-3 5 0,-2 3 16,-2 3-16,-2 3 0,-1 2 0,-2 7 15,-1 4-15,-3 5 16,-2 2-16,-3 5 0,-3 3 16,0-4-16,-1 0 0,0 4 15,0-2-15,0-1 0,0-2 0,1-4 16,-1-1-16,1-3 0,-1-1 15,2-3-15,0-1 0,1-4 16,0 0-16,0-8 0,2-1 16,4-4-16,3-4 0,4-3 15,6-1-15,-1-4 0,2-1 0,7-3 16,3 3-16,-3 5 16,1 3-16,-4 5 0,-3 5 15,-4 1-15,-1 3 0,-4 4 0,-2 2 16,-3 5-16,-3 5 0,-5 6 15,-6 6 1,-4 3-16,-2 2 0,1-1 0,2-1 16,-1 2-16,1-3 0,5-5 15,1-5-15,2-4 0,0-2 16,1-3-16</inkml:trace>
  <inkml:trace contextRef="#ctx0" brushRef="#br0" timeOffset="742571.904">24101 17141 0,'0'0'0,"0"0"0,0 0 15,0 0-15,-30 13 0,30-13 16,-30 21-16,15-6 0,-1 0 0,3 2 16,2 1-16,2 3 0,5-1 15,8-2-15,7-1 16,5-3-16,4-3 0,4-3 0,5-2 15,4-3-15,-2-3 0,-4-3 16,-1-4-16,-6-3 0,-2-3 0,-4-8 16,-3-8-16,-3 2 15,-2 1-15,-6-6 0,-5 0 16,-4 4-16,-2 5 0,-7 4 16,-8 4-16,4 4 0,4 2 0,-5 4 15,-1 3-15,2 3 0,2 1 16,5 0-16,3-1 15,2 0-15</inkml:trace>
  <inkml:trace contextRef="#ctx0" brushRef="#br0" timeOffset="742902.7735">24545 17031 0,'0'0'0,"0"0"0,0 0 15,0 0-15,-13 30 0,13-30 16,-19 34-16,9-15 0,0 0 0,-2 3 16,-1 3-16,-2 2 15,1-4-15,4-4 0,4-4 16,0-3-16,3-2 0,3-5 16,4-6-16,1-2 0,-1-3 0,2-5 15,1-4-15,1-3 0,0 0 16,7-10-16,4-2 15,-1 4-15,-2 4 0,-1 4 0,-2 3 16,-1 4-16,-1 3 0,1 3 16,1 5-16,-1 1 0,1 2 15,0 6-15,2 4 0,-2 2 16,-2 0-16,-2-2 0,-1-2 16,-1-3-16</inkml:trace>
  <inkml:trace contextRef="#ctx0" brushRef="#br0" timeOffset="743103.244">24923 17086 0,'0'0'0,"0"0"0,0 0 16,0 0-16,-12 27 0,12-27 16,-21 26-16,9-10 0,0 1 0,0 2 15,0 1-15,2-2 0,1 0 16,1 1-16,4-3 0,2-6 15,2-4-15,0-1 0,0-1 16,0 0-16</inkml:trace>
  <inkml:trace contextRef="#ctx0" brushRef="#br0" timeOffset="743255.3953">24934 16737 0,'0'0'0,"0"0"15,0 0-15,0 0 0,0 0 0,5 31 16,-5-31-16,2 27 0,-2-27 16,3 26-16,-2-15 0,0-2 15</inkml:trace>
  <inkml:trace contextRef="#ctx0" brushRef="#br0" timeOffset="743603.4222">24961 17125 0,'0'0'0,"0"0"16,0 0-16,0 0 0,0 0 0,0 0 15,24 20-15,-24-20 0,27 10 16,-27-10-16,41 10 16,-17-6-16,-1-1 0,1-1 0,1 0 15,6-1-15,-1-1 0,-2-3 16,-3-1-16,-3-4 0,-3-3 15,-5-3-15,-5-3 0,-3 2 16,-1 0-16,-8 1 16,-6 0-16,-2 2 0,0 2 0,-8 3 15,-2 5-15,-3 2 0,-3 3 16,0 10-16,-2 6 16,3 5-16,0 4 15,7-4-15,6-2 0,3 8 0,7 2 16,4-4-16,5-3 0,6-1 15,5-1-15,7-4 0,3-5 16,-6-2-16,-4-3 0,-4-2 16</inkml:trace>
  <inkml:trace contextRef="#ctx0" brushRef="#br0" timeOffset="743919.7128">25913 17081 0,'0'0'0,"0"0"0,0 0 16,0 0-16,0 0 0,-31-13 0,31 13 16,-36-7-16,16 4 0,-3 2 15,-3 2-15,1 3 0,3 1 16,-2 5-16,3 4 0,5 0 16,2 2-16,6 2 0,3 2 15,7 2-15,7 2 0,3 4 16,3-3-16,-2-2 0,-1-2 0,-1-1 15,-1-2-15,-2-3 0,-2 0 16,-2-4-16,-4-1 0,-2-4 16,-1-2-16,-7-4 0,-5-3 15,-2 0-15,-1-1 0,-5-2 16,-3-2-16,-6-1 0,1 0 0,6 1 16,4 2-16,4 1 0</inkml:trace>
  <inkml:trace contextRef="#ctx0" brushRef="#br0" timeOffset="744091.1106">25942 17542 0,'0'0'0,"0"0"0,0 0 15,0 0-15,-11 25 0,11-25 0,0 0 16,0 0-16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1-05T01:47:38.030"/>
    </inkml:context>
    <inkml:brush xml:id="br0">
      <inkml:brushProperty name="width" value="0.05292" units="cm"/>
      <inkml:brushProperty name="height" value="0.05292" units="cm"/>
      <inkml:brushProperty name="color" value="#FF0000"/>
    </inkml:brush>
  </inkml:definitions>
  <inkml:trace contextRef="#ctx0" brushRef="#br0">25268 7952 0,'0'0'0,"0"0"0,0 0 16,0 0-16,0 0 0,0 0 16,31 4-16,-31-4 0,28 3 0,-28-3 15,41 5-15,-18-1 0,2 2 16,4-1-16,3 3 0,10 1 15,0-1-15,4-1 0,6 1 16,9 0-16,1 0 0,14 0 16,1-3-16,-4 0 0,-4-3 0,14-2 15,1 0-15,-5-2 16,-2-2-16,14-2 0,2-4 16,25 2-16,-18 3 0,-5 0 0,-3-1 15,-10 1-15,-8 0 0,2 8 16,1 2-16,-10 2 0,-5 0 15,3 3-15,3 3 0,-6-2 16,-3-1-16,3 0 0,5-1 16,-5 0-16,-2-1 0,5-4 15,3-3-15,-7-1 0,-6-2 0,4-5 16,1-2-16,0 2 16,-2-1-16,6-3 0,3-2 0,-7 0 15,-4-1-15,6 1 0,3 0 16,-3 3-16,-4 2 0,4 5 15,2 0-15,-8 2 0,-4 2 16,4 5-16,4 4 0,-5 1 16,-4 1-16,1 3 0,-1 1 15,1-3-15,0-1 0,2-2 16,3 1-16,-7-6 0,-6-1 0,10-2 16,6-4-16,-2 2 0,-4 0 15,5-4-15,5-4 0,-5 1 16,-4 0-16,8-3 0,6 0 15,-4-1-15,-3-1 0,-2 2 16,1 2-16,-4 5 0,-3 5 0,3 6 16,-1 3-16,-11 3 0,-9 0 15,0 2-15,-2 2 16,-9-1-16,-6-1 0,-8 7 0,-5 4 16,-2-8-16,-1-6 0,-1-4 15</inkml:trace>
  <inkml:trace contextRef="#ctx0" brushRef="#br0" timeOffset="2309.1244">3054 8946 0,'0'0'0,"0"0"16,0 0-16,0 0 0,0 0 0,25 8 15,-25-8-15,19 4 0,-19-4 16,29 8-16,-13-5 0,3 1 16,2-1-16,2 0 0,4 0 15,7-1-15,0-1 0,3-2 16,4-1-16,0-3 0,-2 0 15,13-2-15,2-1 0,0-2 16,0-1-16,12 1 0,-3 2 16,-4 1-16,-4 2 0,10-1 15,1 2-15,-4 1 0,-7 2 0,10 3 16,-2 3-16,-5 0 16,-2 2-16,4 3 0,2 2 0,-7-2 15,-3 0-15,28 5 0,0 0 16,-4-4-16,-6-5 0,8-5 15,7-5-15,-12 2 0,-9 0 0,11-1 16,5-1-16,-5-6 16,-5-2-16,3-4 0,2-1 15,-7 5-15,-4 7 0,6-2 16,8 3-16,-7-2 0,-1-2 0,1 7 16,4 2-16,-6 2 0,-5 2 15,8-3-15,8 0 0,-6 3 16,-4 3-16,5-6 0,1-2 15,-2-2-15,-2-3 0,7-1 16,7 0-16,-5-2 0,-4-2 0,6-2 16,1-4-16,-9 6 0,-6 2 15,8-1-15,8-2 16,-11 2-16,-5 2 0,6 3 0,6 3 16,-8 1-16,-3 1 0,4 3 15,3 2-15,-7 2 0,-3 0 16,5 1-16,7-1 0,-7-1 15,-1-1-15,8 1 0,6 0 16,-9-1-16,-4-3 0,8-6 16,9-6-16,-10 1 0,-7-1 0,10-1 15,9 0-15,-11-1 16,-7 1-16,5 2 0,5 3 0,-9 1 16,-8 1-16,5 5 0,1 3 15,-6 0-15,-4 1 0,4 4 16,4 2-16,-6-1 0,-4-1 15,9 5-15,5 2 0,-6-4 16,-3-3-16,8-1 0,5 1 16,-4-3-16,-5-3 0,9-4 15,4-1-15,-7-4 0,-5-2 0,5-3 16,3-2-16,-6-1 0,-5-2 16,3 4-16,3 3 0,-8 1 15,-6-1-15,5 1 0,4 1 16,-6 5-16,-4 2 0,6 5 15,3 2-15,-6 2 0,-4 1 16,4 0-16,3 1 0,-5-1 16,-2-1-16,7 2 0,5 3 15,-5-5-15,-3 0 0,10-1 16,10-2-16,-9-5 0,-4-3 0,3-3 16,4-3-16,-2 0 0,-1 0 15,4-4-15,3-1 0,-7-2 16,-6 1-16,5 1 0,4 3 15,-8 3-15,-3 3 0,3 0 16,2 0-16,-9 2 0,-6 2 0,6 6 16,5 1-16,-4 0 15,0-2-15,5 5 0,4 2 16,-8-1-16,-3 1 0,8-2 0,7-1 16,-8-3-16,-5-3 0,7-5 15,5-4-15,-7-3 0,-4 0 0,4-2 16,4-1-16,-12 1 15,-11 1-15,4-2 0,3-1 16,-9 1-16,-6 1 0,4 5 16,3 2-16,-4 1 0,-4 3 0,5 4 15,4 4-15,-2 4 16,0 4-16,3 0 0,1 2 0,0-7 16,-1-2-16,11-3 0,6-2 15,-4 1-15,-1-2 0,7-2 16,6-5-16,-7-3 0,-3-2 15,6-3-15,5-2 0,-11 0 16,-8 0-16,5 2 0,1 1 16,-2 2-16,-3 2 0,4 4 15,1 2-15,-8 3 0,-5 1 0,4 5 16,3 4-16,-1 0 0,-1 2 16,-2 0-16,0 1 0,-6-3 15,-3 0-15,-4-5 0,-3 0 16,-5-4-16,-6-1 0,-11 1 15,-6 2-15,-13-5 0,-8 0 0,7-2 16,2 1-16,2 0 16</inkml:trace>
  <inkml:trace contextRef="#ctx0" brushRef="#br0" timeOffset="25653.4702">2122 10729 0,'0'0'0,"0"0"0,0 0 15,0 0-15,0 0 0,0 0 16,0 0-16,0 0 0,0 0 0,28-9 16,-28 9-16,0 0 0,32-1 15,-32 1-15,25 1 0,-10 0 16,4 0-16,1 1 15,4-1-15,-1 0 0,3 2 0,3-2 16,2 1-16,12 1 0,-2-2 16,3 0-16,2 1 0,10-1 15,1-1-15,3 0 0,-2 0 16,10 0-16,-1 1 16,-1 0-16,0 1 0,10-2 0,-3 0 0,-1-1 15,1 1-15,9-1 0,-5-2 16,-2 1-16,-2 2 0,25 0 15,-7 2-15,-6-1 16,1 1-16,-4-1 0,-3 1 0,-1 0 16,2-2-16,-3 0 0,0 0 15,3-1-15,-1-1 0,0 1 16,0 0-16,0 2 0,1 2 16,1-2-16,-4-2 0,2-1 15,2 1-15,-2 1 0,0 1 0,0 2 16,0-1-16,0 0 0,-3 0 15,1-1-15,1 0 0,-3 1 16,-2 2-16,3-1 0,0-2 16,-3 2-16,-4-1 0,2 1 15,3 1-15,-6-3 0,-3-2 16,5 5-16,2 3 0,-2-2 0,-1-4 16,4 2-16,0 1 15,-6 1-15,-1 0 0,-2-2 16,-2-2-16,-3-1 0,0-1 0,1 3 15,3-1-15,-2-1 0,-3-2 16,0 0-16,-1 0 0,-2 2 16,-2 2-16,2 0 0,-1 0 15,-5 0-15,-4 1 0,-2-3 16,-1-1-16,-4-4 0,-1 0 0,-4 4 16,-2 1-16,-2 1 0,-1-1 15,-5 0-15,-5 0 16,-4-1-16,-2-1 0,-5 1 15,-1 1-15,1-1 0,0-1 0,-4 2 16,-1 0-16,0 0 0,-2 0 16,0 0-16,0 0 0,0 0 15,0 0-15,0 0 0,0 0 16,0 0-16,0 0 0,-2-1 16,2 1-16,-4 1 0,-1-1 0,-2-1 15,-3 1-15,2 0 0,1 0 16,2 0-16</inkml:trace>
  <inkml:trace contextRef="#ctx0" brushRef="#br0" timeOffset="56604.552">21877 15309 0,'0'0'16,"0"0"-16,0 0 0,0 0 0,0 0 16,0 0-16,0 0 15,0 0-15,23 6 0,-23-6 0,0 0 16,33 5-16,-33-5 0,26 2 16,-10-1-16,3 1 0,1-1 0,3 0 15,4 0-15,0 0 16,3 0-16,11 0 0,3-1 15,-1-1-15,0 1 0,13-1 16,2-1-16,-4-1 0,-3-1 0,15-4 16,4-2-16,-4 0 0,-3-2 15,14 0-15,2 1 0,-2-4 16,-12 0-16,6 2 0,3 2 16,1 1-16,-8 1 0,26-1 15,-4 2-15,-12 2 0,-10 2 0,4 3 16,3 3-16,-12 1 0,-7 1 15,6 2-15,7 1 16,-4 3-16,-4 1 0,11-1 16,7-3-16,-14 1 0,-9 2 0,17-4 15,11-1-15,-14-3 0,-8-2 16,9 0-16,8 1 0,-5-4 16,-3-3-16,6 1 0,4-2 15,-8 1-15,-6 0 0,10-2 16,7-1-16,-13-1 0,-7 0 0,8 5 15,6 3-15,-14 1 0,-10 1 16,6 1-16,5 1 16,-10 1-16,-5 1 0,6 1 0,4 2 15,-5 2-15,-4 1 0,7-1 16,6-1-16,-8-5 0,-4-2 0,7 0 16,6-1-16,-3 1 15,-3 1-15,11-6 0,6-2 16,-11-1-16,-9 1 0,10-1 15,7 0-15,-6 1 0,-3 1 16,6-3-16,6-3 0,-7 1 0,-4-1 16,10 3-16,7 0 15,-17 4-15,-13 3 0,7 2 0,3 3 16,-5-1-16,-6 2 0,5 2 16,3 4-16,-9-3 0,-6-1 0,10 0 15,8-1-15,-9 0 16,-7-1-16,10 3 0,7 2 15,-3-1-15,0-1 0,5 0 16,5 0-16,-10-1 0,-8-2 0,11-4 16,6-3-16,-4-2 0,-4-2 15,8-2-15,5-2 0,-10-2 16,-7-1-16,6-2 0,5-1 16,-6 0-16,-5-2 0,5 0 15,3 0-15,-16 2 0,-10 3 16,3 6-16,6 5 0,-10 4 15,-6 2-15,7-1 0,3-1 16,-6 3-16,-6 2 0,13 6 16,9 3-16,-5-3 0,-2-3 0,13 3 15,7 0-15,-6-4 0,-4-5 16,10 3-16,8 2 16,-8-4-16,-5-3 0,7 6 0,6 4 15,-9-3-15,-6-2 0,7-7 16,3-5-16,-13-5 0,-10-3 15,2 2-15,1 2 0,-14 1 0,-10 1 16,-11-2-16,-7-2 16,-6-5-16,-4-3 0,-12-4 0,-11-3 15,9 8-15,6 6 0,4 4 16</inkml:trace>
  <inkml:trace contextRef="#ctx0" brushRef="#br0" timeOffset="58418.7345">24288 16094 0,'0'0'16,"0"0"-16,-20-3 0,13 1 0,-1 0 16,-3-2-16,-1-1 15,-4-3-15,2 1 0,1-1 0,1 1 16,1 0-16,0 2 0,-3-1 16,0 1-16,-2-2 0,-2 0 15,-2 2-15,-2 3 0,-2-1 16,-3 2-16,-6 1 0,-4 2 15,-12 2-15,1 2 0,-6 1 16,-5 1-16,-8 3 0,2 1 0,-23 2 16,-9 0-1,3 0-15,5 2 0,16-5 16,14-3-16,-36 2 0,-13 0 16,23-6-16,15-2 0,2-6 15,2-4-15,6 0 0,6 0 16,-6-4-16,-5-4 15,4-3-15,5-3 0,-6 3 0,-3 0 16,1 11-16,1 8 0,-15 5 16,-11 4-16,1 3 0,3 2 0,-7 1 15,-3 1-15,1 1 0,2 1 16,-5 4-16,-3 5 0,5-1 16,4 1-16,-3-9 0,-4-4 15,7-2-15,5-1 0,-2 2 16,0 1-16,9-6 0,8-3 15,-4-4-15,-1-3 0,2-4 16,3-2-16,-2 1 0,0 4 16,4-5-16,4 0 0,-4-4 15,-4-1-15,-1-1 0,-1-1 0,-3 0 16,-2 2-16,0 3 0,0 5 16,-9 6-16,-4 4 0,-2 1 15,-1 0-15,-10 3 0,-6 1 16,8 1-16,6 0 0,1-2 15,1-4-15,6-1 0,1-1 0,-4-2 16,-4-2-16,8-2 0,8 1 16,1-1-16,3 0 0,7-3 15,2 0-15,0-3 0,-2-1 16,0-2-16,1-1 0,0 0 16,4-3-16,8 0 0,6-2 0,-5 4 15,-4 1-15,-6 3 16,-4 1-16,-5 3 0,-2 1 15,-2 4-15,1 2 0,-7 4 16,-4 2-16,2 4 0,0 3 0,-7 4 16,-4 4-16,2 1 0,2 0 15,-5-3-15,-2-3 0,9-5 16,8-2-16,-3-2 0,-2 0 16,4-1-16,3 1 0,-3-5 15,-3-2-15,5-2 0,2 0 16,-2-5-16,0-3 0,0 3 0,1 3 15,-1-5-15,-3-3 0,3-5 16,3-3-16,-2-3 0,-2 0 16,2 0-16,2 2 0,-3 5 15,-2 3-15,2 5 0,0 3 16,-6 4-16,-5 2 0,5 4 16,3 2-16,-5 1 0,-1-1 15,3 5-15,4 3 0,-4 1 16,-2 2-16,6 0 0,3 2 0,-3-5 15,-2-4-15,7-4 0,4-3 16,-5 1-16,-3 0 16,7-1-16,6 1 0,-6 0 0,-2 0 15,3-7-15,2-3 0,-7-2 16,-6-1-16,3 1 0,1 0 16,-6 0-16,-4 0 0,2 0 15,0 0-15,2-6 0,0-3 16,3-3-16,2-1 0,-7 1 15,-3 1-15,1 5 0,3 4 0,-5 12 16,-4 7-16,3 3 0,2 1 16,-4 5-16,-2 3 0,6 0 15,3-3-15,2 4 0,0 2 16,3-3-16,2-1 0,-3-4 16,-2-2-16,3-6 0,1-4 15,-6-1-15,-2 0 0,4-2 16,7-1-16,-20-2 15,-9 0-15,11-1 0,8 1 0,2-5 16,4 0-16,-4 0 0,-1 3 0,-23-9 16,-15-6-1,18-3-15,11-1 0,5-1 0,3 0 16,1 6-16,-1 3 0,-2 6 16,-2 3-16,1 3 0,0 2 0,0 2 15,-3 1-15,7 7 0,2 5 16,-1 2-16,-1 0 0,3 4 15,4 3-15,-4-4 0,1-5 16,2-4-16,4-3 0,-1-4 16,2-2-16,4-2 0,3-3 15,-7 3-15,-3 1 0,3-2 16,4 0-16,-3-3 0,-3-2 16,3-2-16,3-2 0,-6 2 15,0-1-15,0-4 0,3-5 0,-1-5 16,-1-2-16,1 2 0,1 4 15,1-2-15,-4 1 16,6-1-16,6-1 0,-3 6 0,2 5 16,6 6-16,0 4 0,1 6 15,1 5-15,3 4 0,0 5 16,3-2-16,-3 0 0,10 0 16,2 1-16,1 2 0,-1 4 15,1-1-15,3-2 0,0-7 16,2-3-16,11-4 0,11-3 0,6 0 15</inkml:trace>
  <inkml:trace contextRef="#ctx0" brushRef="#br0" timeOffset="90436.0471">19168 8296 0,'0'0'0,"0"0"0,27-7 16,-15 3-16,1 1 0,5-1 0,3 1 15,6-2-15,0 0 0,2 0 16,0 2-16,1 1 0,0-2 16,2 2-16,-4 1 0,-3 0 15,-5 1-15,-4 3 0,-3 3 16,-4 2-16,-3 0 0,-9 6 16,-4 3-16,-5-4 0,-5 0 0,-13 7 15,-6 3-15,-4 1 0,-2 2 16,-12 3-16,-4-1 0,2-3 15,2-3-15,-5 5 0,6-2 16,7-7-16,5-4 0,3-3 16,6-3-16,12-5 0,7-2 15,7-1-15,6-2 0,9-4 16,5-2-16,8-3 0,8-2 16,5 0-16,5-1 0,11-1 15,7 0-15,11-1 0,-3 1 16,4 2-16,3 0 0,2 4 0,-8 3 15,21-1-15,-14 1 16,-12 8-16,-9 3 0,-10 5 0,-7 3 16,-13-5-16,-8-1 0,-10-2 15,-5 1-15,-4 0 0,-3 2 0,-6 0 16,-7 3-16,-5-2 16,-4-2-16,-7 0 0,-6 2 15,1-3-15,1-3 0,-6-2 16,-5-3-16,7 0 0,6-1 0,-4-2 15,-1-3-15,5-4 0,5-3 16,5 3-16,7 3 0,6 3 16</inkml:trace>
  <inkml:trace contextRef="#ctx0" brushRef="#br0" timeOffset="90686.2971">19367 7968 0,'0'0'0,"0"0"16,0 0-16,7 24 0,-7-24 0,2 36 15,-1-7-15,-1 6 0,0 4 16,-3 17-16,-2 4 0,0 10 16,0-5-16,0 7 0,0-5 15,2-13-15,1-8 0,1-2 16,0-9-16,1-9 0,0-7 0,-2-8 15,1-6-15,0-9 0,-1-7 16,1 3-16,0 1 0,0 2 16</inkml:trace>
  <inkml:trace contextRef="#ctx0" brushRef="#br0" timeOffset="90854.2104">19648 8038 0,'0'0'0,"0"0"16,0 0-16,19 11 0,-19-11 16,16 15-16,-16-15 0,20 26 15,-10-12-15,-1-2 0,-1-2 16,-2 0-16</inkml:trace>
  <inkml:trace contextRef="#ctx0" brushRef="#br0" timeOffset="91370.929">20295 7992 0,'0'0'0,"0"0"0,0 0 16,0 0-16,1 28 0,-1-28 15,-3 27-15,0-10 0,-2 1 0,1-1 16,-2-1-16,2-1 0,0-4 15,-1 1-15,2-4 0,-1-2 16,2-4-16,2-2 0,-2-6 16,2 0-16,1-3 0,2 0 15,3-1-15,2-2 0,1 1 16,7-5-16,4 1 0,1 1 16,1 2-16,5 0 0,7 1 15,-2 1-15,1 1 0,7 0 16,2-1-16,-4 3 0,-4 2 0,6 1 15,-3 1-15,-4 3 0,-4 1 16,-6 3-16,-4 1 0,-5 4 16,-4 1-16,-7 0 0,-4 2 15,-7 0-15,-5 0 0,-4 0 16,-7 2-16,-1 1 0,-2 2 0,-3-1 16,-2 1-16,-6 1 0,3-1 15,0-2-15,-2-2 16,8-2-16,5 0 0,6-4 0,3-2 15,5 0-15,3-3 0,3-1 16,4-1-16,7-1 0,2 1 16,6-2-16,7-1 0,-1 0 15,-1-1-15,2-1 0,2 1 16,-1-3-16,-5-1 0,-2 2 16,-4 1-16,-2 1 0</inkml:trace>
  <inkml:trace contextRef="#ctx0" brushRef="#br0" timeOffset="91786.0805">20419 8120 0,'0'0'0,"0"0"0,0 0 16,-6 22-16,6-22 0,-8 26 15,4-7-15,0 1 0,-1 0 0,1 0 16,-1 1-16,0 3 0,0-4 15,3-3-15,2-1 16,2-4-16,3-2 0,0-4 0,3-3 16,1-1-16,1-5 0,4-2 15,5-3-15,0-2 0,-1-2 16,2 1-16,1 2 0,0-1 16,1 0-16,4 4 0,-2 4 15,-3 2-15,-4 0 0,-1 6 16,-3 6-16,-4-1 0,-1 3 0,-2 10 15,0 7-15,-3-1 0,-1-1 16,-1 3-16,-1 0 0,0-3 16,0-3-16,-1 2 0,0-4 15,0-7-15,0-1 0,-3-1 16,-2 2-16,-2-4 0,-2-1 16,-5 0-16,-6-1 0,-1-2 15,-1-4-15,-5-5 0,-3-4 16,7-1-16,4 2 0,4 1 0</inkml:trace>
  <inkml:trace contextRef="#ctx0" brushRef="#br0" timeOffset="91919.3886">20258 8635 0,'0'0'0,"0"0"0,0 0 16,0 0-16,26-11 0,-26 11 16,30-9-16,-12 5 0,0 0 0,4 1 15,4 0-15,-3 1 0,-1 0 16,2 0-16,-3 0 0,-3 0 15</inkml:trace>
  <inkml:trace contextRef="#ctx0" brushRef="#br0" timeOffset="92686.3109">20469 9069 0,'0'0'0,"0"0"16,0 0-16,-22-4 0,22 4 0,-27 2 15,6-1-15,-1 0 0,0 0 16,-6-2-16,-5 0 15,-10-3-15,-1 1 0,-16-2 0,-3-1 16,2-1-16,1 2 0,-12-7 16,-3-2-16,2-2 0,2-1 15,-12-6-15,-1-1 0,0 0 16,11 2-16,-32-14 0,8 0 16,17 3-16,12 3 0,-1-1 15,3 0-15,10 2 0,6 2 0,6-3 16,3-1-16,12-1 0,5 1 15,11-8-15,5-7 16,8 4-16,4 3 0,7-4 0,5-4 16,11 1-16,6 0 0,12-2 15,8-2-15,4 2 0,3 3 16,13 0-16,7 3 0,-2 2 16,0 2-16,11 1 0,8 4 15,-2 2-15,-3 6 0,15 4 16,10 5-16,-12 5 0,-7 3 0,8 5 15,5 1-15,-7 8 0,-5 4 16,8 6-16,5 3 0,-10 2 16,-7 1-16,3 8 0,2 5 15,-13-1-15,-9 2 0,4 3 16,3 2-16,-11 1 0,-7 0 0,-1 8 16,-2 5-16,-12-6 15,-10-3-15,-4 4 0,-1 3 16,-14-3-16,-9-3 0,-13 7 15,-8 3-15,-8-8 0,-3-7 0,-15 2 16,-9-1-16,-1-3 0,0-2 16,-10 1-16,-8-2 0,2-5 15,0-4-15,-7 1 0,-5 0 16,5-1-16,5-3 0,-3 1 16,-1-1-16,4-3 0,4-3 0,-7 1 15,-6-1-15,5-6 0,3-4 16,-4 1-16,-2-1 15,11 0-15,8-1 0,15-1 0,11-3 16,7-1-16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1-05T01:52:15.537"/>
    </inkml:context>
    <inkml:brush xml:id="br0">
      <inkml:brushProperty name="width" value="0.05292" units="cm"/>
      <inkml:brushProperty name="height" value="0.05292" units="cm"/>
      <inkml:brushProperty name="color" value="#FF0000"/>
    </inkml:brush>
  </inkml:definitions>
  <inkml:trace contextRef="#ctx0" brushRef="#br0">7956 15036 0,'0'0'0,"0"0"0,0 0 0,0 0 16,0 0-16,0 0 0,0 0 15,0 0-15,24-8 0,-24 8 0,0 0 16,28-1-16,-28 1 0,27 3 16,-12-2-16,3 1 0,2-1 15,3 1-15,2 0 16,3 0-16,1 0 0,12 0 0,1-2 16,3 0-16,1 0 0,14-1 15,2-1-15,-5-1 0,-3 1 16,10 0-16,-1 0 0,2 0 15,1-1-15,16-1 0,0-1 16,-2 1-16,-4 1 0,10-2 0,-1 1 16,32 0-16,-10 0 0,-2-2 15,3 1-15,-13 1 0,-9 1 16,-2 2-16,0 0 0,1 0 16,-1 1-16,26-1 15,19 1-15,-2 2 16,-2 1-16,-28 0 0,-20 1 0,11-3 15,5 1-15,2 2 16,2 1-16,7 0 0,5-1 16,-20-3-16,-13-2 0,12-1 0,9-1 15,-3 2-15,-2 1 0,9 1 16,6-1-16,0 0 0,0 0 0,-3-3 16,-3-3-16,-11 1 15,-6 0-15,11 1 0,9 1 0,-1 1 16,2 1-16,5-1 15,5-1-15,-17-1 0,-12-2 0,11-1 16,8 1-16,-1 2 16,2 3-16,-1-3 0,-1-2 0,-10 1 15,-4 1-15,11 1 0,9-1 16,-10-3-16,-8-2 0,11 4 16,7 3-16,-11 0 0,-6 3 0,7-3 15,6-3-15,-9 1 0,-5 3 16,9 2-16,8 2 0,-4 0 15,-3 0-15,1-3 0,-2-3 16,-9 4-16,-6 3 0,16-1 16,12-1-16,-12-1 0,-6 0 15,9 4-15,5 3 0,-14 0 16,-11 1-16,17-4 0,10-3 16,-3-1-16,-2-2 0,1 3 15,1 1-15,-2 0 0,-2 0 0,0-5 16,-1 0-16,-8 0 0,-7 1 0,16 1 15,14 1 1,-9-4-16,-7-4 0,3 3 0,2 1 16,-9-1-16,-5-1 0,13 2 15,10 2-15,-9 1 0,-7-1 0,7 3 16,5 1 0,1-2-16,2 0 0,-7-3 0,-3-2 0,-11 4 15,-7 4-15,17 3 16,12 2-16,-3-5 0,0-4 0,-5 3 15,-1 1-15,-11-1 0,-5-1 16,11 3-16,9 3 0,-4 0 16,-1 1-16,1-3 0,0-1 15,1-1-15,3 0 0,-3 1 16,0 0-16,-18 0 0,-10 0 0,13-1 16,12 0-16,-8 1 15,-5-1-15,6-3 0,4 0 0,-7-1 16,-7-1-16,10 0 0,8 0 15,-11 1-15,-8 1 0,11 1 16,7 2-16,-8 1 0,-4 0 16,3-4-16,2-3 0,-7 1 15,-6-1-15,11 1 0,6-1 16,-7 5-16,-5 0 0,6 1 16,3 1-16,-7-3 0,-5 0 15,8-2-15,6-2 0,-10 1 0,-8 2 16,6 5-16,6 4 15,-9 0-15,-5-1 0,9-4 0,6-2 16,-9 1-16,-7 2 16,6 1-16,4 3 0,-9-4 0,-7-1 15,7 2-15,2 2 0,-6 1 16,-6 1-16,4-4 0,3 0 16,-9 3-16,-4 2 0,8 6 15,6 5-15,-8-4 0,-2 0 0,4-2 16,3-2-16,-4 1 15,-4 3-15,1 4 0,-1 3 0,-7-3 16,-6 1-16,0-2 0,2-2 16,-6 0-16,-1 0 0,2 4 15,1 1-15,-11-5 0,-7-3 0,-4-6 16,-3-4-16,-9-1 0,-7-3 16,-4-1-16</inkml:trace>
  <inkml:trace contextRef="#ctx0" brushRef="#br0" timeOffset="3127.7167">6306 14780 0,'0'0'0,"0"0"0,0 0 16,0 0-16,-26-19 0,26 19 0,-27-10 16,13 5-16,-2-1 0,-2 2 15,-4 0-15,-1-1 0,1 2 16,-7-1-16,-1 2 0,0 1 16,-3 0-16,0 0 0,1 1 15,-2 0-15,2 0 0,-7 1 16,2 1-16,0 1 0,2 1 0,-2 1 15,-3 1-15,0 1 0,2 0 16,-12 1-16,2 2 0,0-1 16,1 1-16,-3 4 0,-1 0 15,-6 1-15,1-2 0,0 2 16,1 0-16,5 0 0,5-1 0,-15 5 16,-3 3-16,9-4 0,6 0 15,-4 1-15,-3 2 16,1-5-16,1-4 0,-3 3 0,4 1 15,8 1-15,0 2 0,-24 7 16,7-4 0,6 1-16,4 1 0,13-4 0,-2 2 15,2-4-15,6-1 0,-14 10 0,2 4 16,0-4-16,1-2 0,-1 5 16,3 2-16,2 0 0,5-2 0,3 2 15,6 0-15,-3-4 16,-2-4-16,2 6 0,-3 4 15,18-12-15,-2 3 0,5 3 16,3 5-16,-5-1 0,2 0 0,1 2 16,3 2-1,3-5-15,2-4 0,5-1 0,5-1 16,1-2-16,0-2 0,5 0 16,6 1-16,1-5 0,7-2 0,1 1 15,3 0-15,2-3 0,4-3 16,5-1-16,3 1 0,4-1 15,2 0-15,3-1 0,3-2 16,12-2-16,0-2 0,5-1 16,2 0-16,0-2 0,0-1 0,37-2 15,-9-1-15,-3-1 0,-4 1 16,8-1-16,6-1 0,-8 3 16,-4 3-16,0-2 0,4 1 15,-1-2-15,0-1 0,10 3 16,5 2-16,-5 0 0,-2-1 15,3 4-15,6 2 16,-5 0-16,2 0 0,6-2 16,3 0-16,-5 1 0,-4 1 0,4-2 15,5-2-15,-2 1 0,-2 1 16,7 1-16,6 1 0,-8 4 16,-4 1-16,6-2 0,4-2 15,-7-1-15,-5-2 0,8 0 0,6 1 16,-3-1-16,-3 2 0,4 2 15,1 4-15,-3-4 0,-1 0 16,6 0-16,7 1 0,-9-1 16,-5 0-16,28-1 15,17-2-15,-30 1 0,-24 0 0,3 0 16,-1-1-16,2 5 0,0 2 0,4-2 16,4-1-16,-4 0 0,-3-2 15,1 1-15,1 1 0,-2-1 16,-2-1-16,-4-1 15,-2-2-15,-10 0 0,-6-1 0,1-3 16,2-3-16,-2-1 0,-1-2 16,1-1-16,-2-1 15,-13-1-15,-7 0 0,-5 0 0,-3 1 16,-8-3-16,-5-1 0,-2-1 16,-4-1-16,-5-3 0,-3-2 15,-8 1-15,-5 1 0,-6 0 16,-4-1-16,1 0 0,0 2 0,-4-4 15,-4-1-15,-6-3 16,-5-2-16,-2 5 0,-3 2 0,-2-3 16,-2-3-16,-4-2 0,-1 0 15,-5 3-15,-5 1 0,-1 1 16,-1 1-16,0-4 0,0-1 16,12 11-16,-1-1 0,-9-3 15,-6-4-15,-2 3 0,2 2 0,-1-1 16,2-1-16,-7 1 0,-3 1 15,0-3-15,0-3 0,-5 1 16,-2 1-16,-1 1 0,1 2 16,-6-1-16,-1 0 0,-5 0 15,-2-1-15,2 2 0,1 0 16,-4 2-16,-4 0 0,-8-2 0,-1 1 16,-24-6-16,2 3 0,5 4 15,3 3-15,-7-3 16,-3 0-16,-8 2 0,-2 3 15,19 3-15,15 2 0,-13-2 16,-10-2-16,9 1 0,5 1 16,-10 0-16,-8 1 0,16-1 15,10 2-15,-6-1 0,-5 0 16,2 3-16,4 1 0,-8 0 16,-7-2-16,9 3 0,5 1 15,-13-1-15,-8-1 0,15 1 16,8 1-16,-12 0 0,-10 2 15,13-4-15,9 1 0,-9-3 16,-9 0-16,12 1 0,6 1 0,-13 1 16,-10 1-16,14-1 0,10 1 0,-13-4 15,-10 0-15,11 2 16,9 1-16,-15 2 0,-7 1 16,11-1-16,9 0 0,-12 2 15,-7 3-15,8-3 0,5-1 0,-12 1 16,-8 1-16,13 0 0,7-2 15,-8-1-15,-8 0 0,14 0 16,8 0-16,-15 0 0,-9-1 16,15 0-16,10 2 0,-8-6 15,-7-2-15,11 0 0,7 1 0,-11 2 16,-7 1-16,12 2 0,6 0 16,-9-1-16,-6 1 15,11-1-15,8 1 0,-9-2 16,-5-1-16,14 0 0,5 2 15,-7-3-15,-5 2 0,12-2 0,8 0 16,-9 1-16,-3 1 16,5-3-16,4-2 0,-6 3 15,-2 0-15,11 3 0,8 2 0,-7 0 16,-7 1-16,6-1 0,4-1 0,-1 2 16,-1 1-16,3 1 15,3 0-15,-8 1 0,-3 0 16,13-1-16,12 0 0,-1 0 15,0 1-15,3-1 0,3 2 0,7-1 16,1 2-16,2-3 0,3-2 0,0 0 16,-2-1-16,5 2 15,3 0-15,1 1 0,4 0 16,4-2-16,1-1 0,1 2 16,-3 3-16,1-1 0,1-2 0,1 0 15,-4-2-15,4 2 0,-2 1 16,2-1-16,-1 2 15,1-2-15,-2 3 0,2-3 0,0 0 16,0 0-16,0 0 0,-2 2 16,2-2-16,0 0 0,0 0 0,0 0 15,0 0-15,0 0 16,0 0-16,0 0 0,-3 0 16,3 0-16,-2 0 0,-1 0 15,1 0-15,2 0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1-05T01:52:41.873"/>
    </inkml:context>
    <inkml:brush xml:id="br0">
      <inkml:brushProperty name="width" value="0.05292" units="cm"/>
      <inkml:brushProperty name="height" value="0.05292" units="cm"/>
      <inkml:brushProperty name="color" value="#FF0000"/>
    </inkml:brush>
  </inkml:definitions>
  <inkml:trace contextRef="#ctx0" brushRef="#br0">3909 3832 0,'0'0'0,"0"0"0,0 0 15,-20-18-15,10 11 0,-5-3 16,-5-5-16,-7-3 0,-2-1 0,-10 2 16,-8 2-16,-10 0 15,3 0-15,-22 0 0,-9 3 16,5 5-16,0 6 0,-23 1 0,-17 4 15,13 3-15,10 4 0,-48 22 16,6 10-16,27-4 0,20-4 0,-5 13 16,2 9-16,12 2 0,11 0 15,0 10-15,-1 7 16,21-16-16,11-10 0,4 14 16,0 10-16,8-11 0,7-8 0,12 11 15,7 7-15,9-10 0,7-9 16,16 2-16,11-1 0,4-6 15,4-4-15,22-5 0,15-3 16,-6-11-16,-1-8 16,28 2-16,19-1 0,-8-7 0,-6-4 15,43-3-15,33-1 0,-29-1 16,-18-3-16,-4-1 0,-5 1 16,4-6-16,3-3 0,0 0 15,-1 0-15,-8-5 0,-4-4 0,-6-1 16,-3-2-16,-15-3 15,-13-1-15,-8-2 0,-8-2 16,-8-2-16,-6-2 0,-12-1 16,-10-4-16,-8-6 0,-8-4 0,-8-6 15,-4-3-15,-11-2 0,-6-3 16,-10-1-16,-7-1 16,-8-2-16,-3 0 0,-12-4 15,-9-1-15,-7 6 0,-5 5 0,-14-2 16,-8-2-16,-6 9 0,-7 5 0,-20 4 15,-12 1-15,-10 13 0,-6 9 16,-26 13-16,-14 10 0,-6 14 16,-6 10-16,65-8 0,43-5 15,30-4-15</inkml:trace>
  <inkml:trace contextRef="#ctx0" brushRef="#br0" timeOffset="4714.3521">2299 6300 0,'0'0'0,"0"0"16,0 0-16,0 0 0,0 0 0,0 0 16,26-7-16,-26 7 0,21-2 15,-21 2-15,31-5 0,-15 3 16,4-1-16,4 1 0,2 0 15,2-1-15,0 1 0,12-3 16,3 0-16,1 0 0,0 4 16,13-1-16,6 1 0,-8-2 15,-2-3-15,17 1 0,5 1 16,-6 1-16,-1 0 0,16 1 16,0 0-16,6 0 0,-4 1 0,40-1 15,-6 0-15,-15 0 0,-10 1 16,8-1-16,5 0 0,-6 1 15,-5 1-15,6-3 0,9 1 16,-11 0-16,-5-1 0,11 3 16,7 3-16,-7-4 0,-6-3 0,11 1 15,10 0-15,-12 2 16,-10-1-16,12 0 0,5-1 0,-7 3 16,-7 2-16,12-4 0,7-4 15,-10 3-15,-7 3 0,3 2 16,3 0-16,-7-2 0,-5-2 0,13 0 15,9 1-15,-9 1 16,-10 0-16,9 0 0,3 0 16,-9 1-16,-8 2 0,10-5 15,7-5-15,-8 4 0,-3 1 16,11 4-16,6 3 0,-11-4 0,-11-1 16,11-2-16,7-2 15,-9 2-15,-8 1 0,8-1 0,5-1 16,-8 0-16,-6 1 0,7-1 15,4 0-15,-10-1 0,-6 0 0,8 2 16,7 0-16,-8 1 16,-7 1-16,9-5 0,6 0 15,-9 1-15,-5 3 0,8-5 0,7-3 16,-11 2-16,-7 1 0,5 1 16,3 3-16,-6-1 0,-5 2 15,3-2-15,3-2 0,-10 1 16,-7-1-16,-4 6 0,-4 4 15,-14-3-15,-8-1 0,-15 1 16,-10-1-16,-7-1 0</inkml:trace>
  <inkml:trace contextRef="#ctx0" brushRef="#br0" timeOffset="8831.3751">3868 6475 0,'0'0'0,"0"0"0,0 0 0,-24-21 15,14 14-15,-6 1 0,-3-2 16,-3 1-16,-3-2 0,-13-1 15,-3 0-15,-3 1 0,0 2 16,-16 1-16,-6 1 0,-7 6 16,0 6-16,-19 0 0,-1 0 15,6 4-15,5 3 0,-19 10 0,-5 3 16,-26 13-16,20-2 0,7 8 16,5 8-16,19-4 0,10-1 15,4 3-15,0 1 0,13-3 16,8-3-16,8 2 0,2 2 15,11-3-15,9 0 0,8-5 16,7 0-16,7-6 0,6-1 0,18-1 16,13-1-16,2-5 0,5-5 15,19 1-15,15 0 0,1-4 16,0-3-16,19-2 0,13 1 16,3-4-16,1-4 0,20 2 15,14 0-15,-10-1 0,-6 1 16,19-2-16,13-3 0,-13-1 15,-12-1-15,14-5 0,8-4 16,-18 4-16,-9 4 0,7-2 16,1-2-16,-19-5 0,-16-4 0,-7-6 15,-3-2-15,-18 0 0,-8 0 16,-12-9-16,-5-4 0,-15-2 16,-9-1-16,-8-9 0,-3-7 15,-12 4-15,-7 4 0,-15-9 16,-13-6-16,-5 2 0,-6 2 15,-15-6-15,-8-6 0,-6 4 16,-3 2-16,-24 1 0,-11 2 16,-1 5-16,2 4 0,-17-2 15,-12-1-15,2 8 0,1 4 0,-29 3 16,-19 1-16,12 12 0,10 9 16,-29 14-16,-18 10 0,8 2 15,6 0-15,-27 25 0,-19 17 16,73-18-16,48-12 0,33-7 15</inkml:trace>
  <inkml:trace contextRef="#ctx0" brushRef="#br0" timeOffset="75150.957">26951 8393 0,'0'0'0,"0"0"15,0 0-15,0 0 0,0 0 0,0 0 16,0 0-16,0 0 0,-9 21 16,9-21-16,-15 27 0,15-27 15,-18 34-15,6-13 0,-4 5 16,1 1-16,1-1 0,-4 9 16,1 3-16,3-5 0,3-3 15,2 2-15,5-4 0,2-6 16,2-3-16,6-5 0,6-1 15,2-5-15,-1-1 0,2-5 0,3-4 16,-1-1-16,2-1 0,0-2 16,1-3-16,-3-1 0,-1 0 15,-5-5-15,-3-3 0,-6 3 16,-3 2-16,0 2 0,0 4 16,-1 0-16</inkml:trace>
  <inkml:trace contextRef="#ctx0" brushRef="#br0" timeOffset="75315.9478">26696 8640 0,'0'0'0,"0"0"15,0 0-15,0 0 0,-21-9 16,17 6-16,0 0 0,2 1 0,1-1 16,3 1-16,3 1 0,5-3 15,5 0-15,3-1 0,3 0 0,5 0 16,5 1-16,8 0 16,-3 0-16,12-3 0,3-4 15,-10 3-15,-8 1 0,-5 1 0</inkml:trace>
  <inkml:trace contextRef="#ctx0" brushRef="#br0" timeOffset="75751.1921">27415 8303 0,'0'0'0,"0"0"0,0 0 16,0 0-16,0 0 0,0 0 0,-10 20 15,10-20-15,-10 23 0,3-5 16,-1 6-16,-3 2 0,-2 1 16,1 2-16,-1 1 15,-1 6-15,1-3 0,0-1 0,2-1 16,0 2-16,1-4 0,3-6 16,1-4-16,2-4 0,-1-3 15,3-4-15,1-6 0,1-2 0,0 0 16,2-9-16,3-4 15,0 1-15,2 0 0,3-6 16,2-3-16,0 0 0,1 0 0,4-1 16,0 2-16,0 4 0,-1 2 0,1 3 15,0 0-15,-3 4 16,-1 2-16,0 3 0,-1 2 16,-3 4-16,-1 3 0,-4 5 15,-1 5-15,-3 1 0,-1 0 16,-4 10-16,-1 2 0,0-1 0,0-1 15,2-4-15,1-4 16,2-1-16,1-3 0,-1 0 0,-1-3 16,4-3-16,0-3 0,0 0 15,-1-3-15,0 1 0</inkml:trace>
  <inkml:trace contextRef="#ctx0" brushRef="#br0" timeOffset="76081.6731">27642 8723 0,'0'0'0,"0"0"16,0 0-16,25-3 0,-11 0 0,2 1 16,4-2-16,0 0 0,0 1 15,6-3-15,2-3 0,-3 1 16,-1 1-16,-2-4 0,-1-1 16,-4 1-16,-3 0 0,-3-3 15,-2 1-15,-3 1 0,-3 1 0,-6 0 16,-5-1-16,-2 2 0,-1 3 15,-3 3-15,-4 2 16,-2 2-16,-1 1 0,-6 5 16,-2 5-16,2 3 0,4 4 0,1 5 15,1 1-15,4 2 0,2-1 16,5 5-16,7-1 0,4-7 16,4-3-16,10 0 0,8-4 15,3-2-15,1-4 0,5-4 16,3-3-16,1-4 0,-1-4 0,-8 2 15,-5 1-15,-4-1 0</inkml:trace>
  <inkml:trace contextRef="#ctx0" brushRef="#br0" timeOffset="76682.0063">28210 8595 0,'0'0'16,"0"0"-16,0 0 0,-13 23 0,13-23 15,-14 27-15,5-9 0,1 1 16,-1 2-16,-1 1 0,1-1 16,1-4-16,2-4 0,0-1 15,2-1-15,-1-4 0,1-2 0,4-5 16,3-1-16,1-3 16,-1-1-16,1-5 0,2-3 15,2-7-15,-1 0 0,3-2 16,2-1-16,0 1 0,1 1 0,2 0 15,2 3-15,-3 4 0,-1 3 16,0 3-16,1 1 0,-4 3 16,-2 2-16,0 5 0,0 4 15,-3 1-15,0 3 0,-2 3 16,-2 6-16,-1-2 0,0 0 16,0 3-16,0-1 0,0-3 15,0 0-15,-2 0 0,0-1 16,1-6-16,0-2 0,1 1 0,0-4 15,0 0-15,0-1 0,0-4 16,2-7-16,0 0 0,0-4 16,1-4-16,3-2 0,-1-1 15,3 0-15,1-1 0,2-1 16,0 2-16,1 3 0,0 0 16,0 1-16,1 2 0,-1 1 15,1 3-15,0 0 0,0 4 0,-1 2 16,1 6-16,0 1 15,0 5-15,0 1 0,-3 5 0,-1 3 16,-2 1-16,-3 0 0,0 6 16,-1 1-16,-2-4 0,-2-3 15,0-2-15,-1-1 0,0-3 16,-1 0-16,0-5 0,-2-3 16,3-3-16,0-2 0,0-1 15,-1 0-15,3 0 0</inkml:trace>
  <inkml:trace contextRef="#ctx0" brushRef="#br0" timeOffset="77015.791">29098 8521 0,'0'0'0,"0"0"0,0 0 15,0 0-15,0 0 0,-26-10 16,26 10-16,-33 0 0,13 2 0,-3 1 15,-3 1-15,1 0 0,1 1 16,-7 4-16,1 2 0,5 0 16,3 0-16,4 1 0,5 2 15,5 0-15,5-1 0,5-1 16,5 0-16,2 0 0,0 3 16,5-3-16,1 0 0,1-2 15,-1 1-15,3 1 0,-3 0 16,-3-2-16,-2-2 0,-3 1 15,-4-2-15,-4 1 0,-3 0 0,-6 0 16,-4-1-16,0-1 0,0-1 16,-4-1-16,-3 0 0,4-3 15,0 0-15,4-1 0,2 1 16,1-1-16</inkml:trace>
  <inkml:trace contextRef="#ctx0" brushRef="#br0" timeOffset="77366.1864">29020 8742 0,'0'0'0,"0"0"0,19 1 15,-7-1-15,0-1 0,2 1 16,3 0-16,1 0 0,0 0 16,7-3-16,0-1 0,-3 0 15,-2-3-15,0 1 0,-2 1 16,0-3-16,-1-1 0,-3-2 15,-1-2-15,-4 1 0,-2 1 0,-5 0 16,-2-1-16,-2 3 0,-3 0 16,-1 2-16,-3 1 0,-3 1 15,-3 0-15,-2 5 0,-3 3 16,1 2-16,1 2 0,-1 5 16,-3 5-16,2 1 0,1 0 0,-1 8 15,4 3-15,3-4 0,6-2 16,7-1-16,6 0 15,4-4-15,2-4 0,7-1 0,6-5 16,2-2-16,1-1 0,-3-1 16,-5-1-16,-5 0 0</inkml:trace>
  <inkml:trace contextRef="#ctx0" brushRef="#br0" timeOffset="77632.3679">29614 8351 0,'0'0'0,"0"0"0,0 0 16,0 0-16,-21 28 0,9-11 16,-2 6-16,0 1 0,0 4 0,-4 7 15,-1 2-15,1-2 0,2-3 16,-2 8-16,4-2 15,4-5-15,2-6 0,5 0 16,3-1-16,2-4 0,1-3 0,2-7 16,0-5-16,0-1 0,-2-2 0,-1 0 15</inkml:trace>
  <inkml:trace contextRef="#ctx0" brushRef="#br0" timeOffset="77965.1875">29686 8555 0,'0'0'0,"0"0"15,0 0-15,0 0 0,-6 29 0,6-29 16,-9 34-16,3-14 0,2 3 16,0-1-16,2 1 15,2-2-15,2-2 0,5 3 16,2-4-16,0-2 0,0-4 0,3-2 15,0-4-15,0-3 0,-1-3 16,2-3-16,1-4 0,1-3 16,-1-2-16,1-5 0,1-2 15,-2-1-15,1-2 0,0-5 16,-1 0-16,-2 4 0,-1 1 16,-3 4-16,-1 0 0,-2 3 0,0 3 15,-2 2-15,0 3 16,0 0-16,-2 1 0,-1 2 15,0 4-15,-1-3 0,1 3 0,0-2 16</inkml:trace>
  <inkml:trace contextRef="#ctx0" brushRef="#br0" timeOffset="78365.5415">29963 8776 0,'0'0'0,"0"0"16,0 0-16,0 0 0,25 1 0,-25-1 16,21-2-16,-21 2 0,23-4 15,-11-1-15,0 0 0,1-1 16,-1-2-16,1 0 0,1 0 16,-1-1-16,1 0 0,-1-3 15,0 0-15,-2-1 0,-1 0 0,1-2 16,-2 0-16,-1 1 0,-3 1 15,0-1-15,-2 3 0,-3 2 16,-3 2-16,-5 2 16,-4-2-16,0 4 0,-1 3 0,0 3 15,-1 2-15,-2 4 0,-1 2 0,0 3 16,1 3-16,0 3 16,3 0-16,2 2 0,1 2 15,2 3-15,3-3 0,6-2 16,5-1-16,2-2 0,4-2 0,5-2 15,4-3-15,1-3 16,2-1-16,3-7 0,1-4 0,-4-1 16,-6 2-16,-2 0 0</inkml:trace>
  <inkml:trace contextRef="#ctx0" brushRef="#br0" timeOffset="78699.4114">30774 8573 0,'0'0'0,"0"0"16,0 0-16,0 0 0,0 0 16,0 0-16,-31-12 0,31 12 15,-31-4-15,12 5 0,-5 2 16,1-1-16,-1 0 0,-5 2 16,2 1-16,1 0 0,3 1 15,4 2-15,4 1 0,3-1 0,2 1 16,4 1-16,4 1 15,4 1-15,4 0 0,4 1 0,4 0 16,2 1-16,0-1 0,0 1 16,-1-1-16,-1-1 0,0-1 15,-1 2-15,-1-2 0,-5-2 16,-2-1-16,-4 1 0,-4-2 16,-4 0-16,-3 0 0,-7-2 15,-7 1-15,-3 1 0,-2-1 0,1 1 16,3-2-16,7-1 0</inkml:trace>
  <inkml:trace contextRef="#ctx0" brushRef="#br0" timeOffset="79249.3063">27004 9190 0,'0'0'0,"0"0"16,0 0-16,0 0 0,0 0 0,0 0 16,-9 21-16,9-21 0,-16 27 15,7-8-15,-3 5 0,1 1 16,2-1-16,0 3 0,0 2 16,0 4-16,1-1 0,5-4 15,3-3-15,2-4 0,3-5 0,7-1 16,5-4-16,-1-4 15,0-2-15,6-3 0,3-5 16,-3-1-16,-2-4 0,-3-4 0,-1-4 16,-3 2-16,-2 3 0,-2 2 15</inkml:trace>
  <inkml:trace contextRef="#ctx0" brushRef="#br0" timeOffset="79399.0748">26740 9410 0,'0'0'0,"0"0"16,0 0-16,0 0 0,34-6 0,-34 6 16,42-8-16,-15 4 0,1-1 15,5 1-15,5 2 0,8-3 16,-2 0-16,0-1 0,-7 1 16,-7 2-16</inkml:trace>
  <inkml:trace contextRef="#ctx0" brushRef="#br0" timeOffset="79831.9069">27581 9114 0,'0'0'0,"0"0"0,0 0 15,0 0-15,-18 23 0,18-23 0,-21 30 16,7-9-16,-1 3 0,-2 4 15,-1 3-15,-4 9 0,2-2 16,-1 3-16,3-4 16,4-6-16,2-5 0,2-6 0,1-4 15,2-4-15,3-3 0,0-4 16,0-2-16,4-3 0,1-3 16,3-5-16,1-2 0,3-4 15,2-1-15,4-4 0,4-3 16,1 3-16,0 0 0,7-1 0,-1 3 15,-1 2-15,0 4 0,-2 2 16,-1 2-16,-3 4 0,-1 2 16,-3 6-16,-2 3 0,-3 5 15,-2 0-15,-3 3 0,-3 4 16,-1 1-16,-1 1 0,-1 1 16,-1 0-16,0-2 0,1-2 0,-1-2 15,1-1-15,-1-5 0,1-4 16,1-1-16,0-1 0,0-1 15</inkml:trace>
  <inkml:trace contextRef="#ctx0" brushRef="#br0" timeOffset="80149.061">27765 9518 0,'0'0'0,"0"0"0,0 0 0,29 0 15,-29 0-15,30-3 0,-7 0 16,-1 0-16,0 1 0,9-2 0,1-3 15,-1 0-15,-1-3 0,-4 0 16,-2-2-16,-2-1 0,-2 0 16,0-5-16,-4-1 15,-5 2-15,-5 3 0,-3-1 0,-4 0 16,-3 4-16,-4 1 0,-6 5 16,-6 2-16,4 2 0,-2 2 0,-6 7 15,-2 4-15,1 3 0,1 2 16,1 4-16,0 5 15,6-3-15,4 0 0,3 5 0,4 0 16,8-5-16,5-5 0,11-3 16,7-4-16,0-3 0,4-2 15,8-4-15,4-3 0,-10 1 16,-7-1-16,-4 1 0</inkml:trace>
  <inkml:trace contextRef="#ctx0" brushRef="#br0" timeOffset="80716.0667">28480 9354 0,'0'0'0,"0"0"15,0 0-15,-13 23 0,13-23 16,-18 28-16,6-9 0,0 1 16,1 0-16,-2 6 0,0 2 15,2-5-15,1-2 0,3-4 16,1-3-16,1-3 0,0 0 0,2-5 15,1-5-15,0-2 0,2-3 16,1-4-16,1-4 16,2-2-16,2 1 0,4-4 0,4-1 15,1 0-15,2 1 0,1-1 16,0 3-16,3-2 0,-1 4 0,2 2 16,2 4-16,-4 2 15,-2 0-15,-1 4 0,-2 5 16,-2 2-16,-1 1 0,-2 4 0,0 3 15,-3 0-15,-2 0 0,-1 3 16,-2-2-16,-2-1 0,0-1 16,-1 0-16,0-1 0,-1-4 15,0-1-15,0-1 0,1 0 16,-1-1-16,0-1 0,2-4 16,-3-4-16,3 0 0,0 0 15,3-3-15,0 0 0,1-4 16,2-3-16,5-4 0,3-1 15,2 0-15,-1 2 0,2 0 0,0 3 16,2 0-16,0 4 0,4-1 16,0 2-16,-4 4 0,1 3 15,2 3-15,-4 5 0,-2 3 16,-3 1-16,-2 6 0,-2 4 16,-4 0-16,0 1 0,-4 2 15,-1-1-15,-1-1 0,0 0 0,-3-2 16,-1 0-16,0-4 0,2-4 15,1-2-15,0-2 0,1-1 16</inkml:trace>
  <inkml:trace contextRef="#ctx0" brushRef="#br0" timeOffset="81065.4222">29488 9384 0,'0'0'0,"0"0"15,0 0-15,0 0 0,0 0 16,0 0-16,0 0 16,-20-17-16,20 17 0,-33-3 0,9 3 15,0 0-15,-1 1 0,-1 2 16,0 1-16,-5 2 0,4 2 16,3-2-16,5 2 0,2 0 15,4 2-15,5 0 0,4 0 16,4 1-16,2 1 0,7 1 15,6 1-15,2-2 0,-1-1 0,1 0 16,-1 0-16,-1 0 0,-3-1 16,0 1-16,-2-1 0,-6-3 15,-2-1-15,-4 3 0,-3-1 16,-3 1-16,-2-2 0,-5 0 16,-5-1-16,1-1 0,3 0 0,-2-5 15,0-4-15,3 1 0,2 0 16,2 1-16</inkml:trace>
  <inkml:trace contextRef="#ctx0" brushRef="#br0" timeOffset="81416.0887">29457 9556 0,'0'0'0,"0"0"0,18-2 16,-4 2-16,1 0 0,8-1 15,4 0-15,-1 0 0,1-1 0,-1 0 16,1-1-16,2 0 0,-2-2 15,-5 0-15,-2-1 16,-3-1-16,-1-1 0,-4 0 0,-1 0 16,-5 0-16,0-1 0,-5-1 15,-3 0-15,-1-1 0,-3 1 16,-3-1-16,-3 1 0,-1 1 16,-1 2-16,-3 2 0,-2 3 15,1 2-15,-1 2 0,-2 4 16,-1 3-16,-6 6 0,2 4 0,2 1 15,1 3-15,6-1 0,3 2 16,4 0-16,3-1 0,6-2 16,4 0-16,8-3 0,6-1 15,4-4-15,3-1 0,7-5 16,5-2-16,3-7 0,-4-6 16,-7 2-16,-7 1 0,-5 1 0</inkml:trace>
  <inkml:trace contextRef="#ctx0" brushRef="#br0" timeOffset="81666.2029">30190 9181 0,'0'0'0,"0"0"0,0 0 15,0 0-15,-20 15 0,20-15 16,-19 25-16,6-7 0,-4 3 0,-1 5 15,-3 5-15,-2 8 0,3-1 16,2 0-16,2-2 0,-1 4 16,4-2-16,3-5 0,3-1 15,2-3-15,0-3 0,2-4 16,2-2-16,1-4 0,0-5 0,0-2 16,0-1-16,0-3 0</inkml:trace>
  <inkml:trace contextRef="#ctx0" brushRef="#br0" timeOffset="81950.1392">30594 9285 0,'0'0'0,"0"0"0,0 0 15,0 0-15,0 0 0,0 0 16,-26 14-16,26-14 0,-25 23 0,9-5 15,0 3-15,-2 4 0,0 0 16,-5 13-16,0 2 0,3-3 16,4-2-16,-2 3 0,4-4 15,3-5-15,2-2 0,1-4 16,3-2-16,0-2 0,2-4 16,-2-2-16,1-3 0,-1-2 15,-1-5-15,-1-1 0,-1-2 16,-2-3-16,-1-3 0,1 1 0,2 1 15,1 1-15</inkml:trace>
  <inkml:trace contextRef="#ctx0" brushRef="#br0" timeOffset="82082.6832">30121 9530 0,'0'0'0,"0"0"0,0 0 16,0 0-16,29-10 0,-29 10 16,39-11-16,-13 6 0,3 1 15,4 1-15,3 3 0,9-1 16,0-1-16,9 1 0,-1 2 15,-10 1-15,-8-2 0,-7 1 0</inkml:trace>
  <inkml:trace contextRef="#ctx0" brushRef="#br0" timeOffset="83215.8074">27189 9908 0,'0'0'0,"0"0"0,0 0 0,0 0 0,0 0 15,0 0-15,-3 23 16,3-23-16,-8 25 0,-1-6 15,-2 4-15,-1 1 0,-1 1 0,-1 5 16,1 3-16,-1 7 0,2-3 16,1 5-16,3-4 0,4-6 15,2-5-15,9-3 0,6-3 16,3-5-16,1-3 0,4-6 16,4-3-16,-2-2 0,0-2 0,1-3 15,3-4-15,-5-3 0,-4 0 16,0-1-16,-4 3 15,-3 1-15</inkml:trace>
  <inkml:trace contextRef="#ctx0" brushRef="#br0" timeOffset="83365.2387">26870 10204 0,'0'0'0,"0"0"0,0 0 16,26-6-16,-26 6 0,35-4 15,-12 1-15,4-1 0,1 1 0,13-1 16,2 0-16,-2 0 0,-2-1 16,1 0-16,-8 1 0,-5 2 15</inkml:trace>
  <inkml:trace contextRef="#ctx0" brushRef="#br0" timeOffset="84002.703">27571 9928 0,'0'0'0,"0"0"0,0 0 0,0 0 16,-14 23-16,14-23 0,-19 31 16,7-12-16,-1 2 0,-4 5 15,0 2-15,-3 5 0,2-1 0,-1 5 16,1-4-16,4-6 0,1-5 15,3-5-15,3-2 0,0-4 16,2-6-16,2-3 0,3-2 16,2-6-16,0 1 0,3-5 15,3-1-15,2-3 0,1-1 0,3-2 16,4 0-16,-2 1 16,1 0-16,4 1 0,0 3 15,-2 2-15,-3 0 0,0 6 16,-2 4-16,-2 0 0,-1 1 0,-2 3 15,-1 5-15,-4-1 0,-1 2 16,-2 3-16,-1 4 0,0 0 16,0 0-16,3 4 0,1 0 15,3-3-15,0-2 0,4-1 16,4-1-16,1-3 0,3-4 0,5-3 16,5-3-16,-2-2 15,0-2-15,3-4 0,2-5 16,-3 0-16,-1-1 0,5-6 0,0-3 15,-6 1-15,-6-2 0,-5 1 16,-2-2-16,-5 7 0,-3 2 16,-7 3-16,-6 0 0,-2 2 15,-1 4-15,-5 4 0,-6 3 16,-2 3-16,-1 4 0,-6 5 16,-1 4-16,7-1 0,2 0 0,-2 10 15,3 7-15,7-3 0,4-3 16,12-1-16,8-1 15,4-5-15,0-2 0,13-5 0,11-2 16,-2-4-16,0-1 0,10-5 16,5-5-16,-6 0 0,-3 1 15,-10-1-15,-9 2 0,-6 0 16</inkml:trace>
  <inkml:trace contextRef="#ctx0" brushRef="#br0" timeOffset="84199.3559">28441 10147 0,'0'0'0,"0"0"0,0 0 16,0 0-16,0 0 0,-22 24 15,22-24-15,-20 26 16,12-11-16,-2 4 0,-1 2 0,1-1 16,0-2-16,0 4 0,3-3 15,2-4-15,1-3 0,3-5 16,2-4-16,-1-3 0,3 4 0,-3-4 15</inkml:trace>
  <inkml:trace contextRef="#ctx0" brushRef="#br0" timeOffset="84367.9182">28416 9968 0,'0'0'16,"0"0"-16,0 0 0,0 0 0,23 15 15,-23-15-15,18 14 0,-18-14 16,20 18-16,-11-8 0,3 1 16,-3-3-16,-1-1 0,0 0 15</inkml:trace>
  <inkml:trace contextRef="#ctx0" brushRef="#br0" timeOffset="84666.052">28667 10124 0,'0'0'15,"0"0"-15,0 0 0,0 0 0,-7 30 16,7-30-16,-15 31 0,6-13 16,0 1-16,-3 2 0,0 1 15,2-2-15,1-2 0,-1 2 16,2-1-16,1-4 0,2-1 16,0-5-16,3-2 0,0-3 15,2-4-15,0 0 0,2-7 16,1-1-16,1-1 0,1-5 0,2-4 15,1 1-15,0 0 0,1 1 16,1-2-16,-1 3 0,0 2 16,0 2-16,1 2 0,1 1 15,1 2-15,3 3 0,5 3 16,0 0-16,0 1 0,-4 0 16,-3 1-16,-2-2 0</inkml:trace>
  <inkml:trace contextRef="#ctx0" brushRef="#br0" timeOffset="84949.5022">29238 10127 0,'0'0'0,"0"0"16,0 0-16,-24 1 0,24-1 0,-27 5 16,6-1-16,0 2 0,-1 1 15,-6 4-15,2 1 0,1 0 16,3 0-16,5 1 0,3 2 15,5-2-15,3 0 0,4 1 16,3 1-16,2-2 0,2 0 16,1-1-16,3 0 0,0 0 15,0-2-15,-2 0 0,0 0 16,-1 0-16,-2-2 0,-4 1 16,-3-2-16,-3 0 0,-1-2 0,-1 1 15,-2 0-15,-1 0 16,-2-2-16,1-1 0,4 0 0,0 0 15</inkml:trace>
  <inkml:trace contextRef="#ctx0" brushRef="#br0" timeOffset="85284.7253">29187 10334 0,'0'0'0,"0"0"15,0 0-15,32-2 0,-17 2 0,4-1 16,2 0-16,1 1 0,0-1 15,6-2-15,1-2 0,-1 1 16,-2-1-16,3-1 0,-3-3 16,-3 1-16,-3 2 0,-2-2 15,-3-2-15,-5 3 0,-2-2 16,-4-1-16,-3 0 0,-3 0 16,-1 2-16,-6 1 0,-4 0 15,-1 1-15,-1 1 0,-4 2 16,-1 3-16,-3 3 0,0 3 0,-3 5 15,1 5-15,0-2 0,3 2 16,3 2-16,4 4 0,4-1 16,3-1-16,6 0 0,5-2 15,3-1-15,3-1 0,9 0 16,8-2-16,1-3 0,2-4 16,-6-2-16,-4 0 0,-4-2 0</inkml:trace>
  <inkml:trace contextRef="#ctx0" brushRef="#br0" timeOffset="85549.2752">29943 9999 0,'0'0'15,"0"0"-15,0 0 0,0 0 0,-27 19 16,27-19-16,-29 29 15,11-11-15,-1 3 0,-5 10 0,-1 6 16,3-2-16,2-2 0,1 6 16,5 0-16,3-6 0,3-4 15,2 2-15,4-4 0,2-7 16,2-2-16,4-4 0,3-4 16,1-4-16,1-3 0,-2-1 0,-3 1 15,0-1-15</inkml:trace>
  <inkml:trace contextRef="#ctx0" brushRef="#br0" timeOffset="85806.8691">30304 10067 0,'0'0'0,"0"0"0,0 0 15,-20 5-15,20-5 0,-27 11 16,7 0-16,0 2 0,2 3 0,-8 10 15,-1 3-15,4 1 0,2 1 16,1 5-16,4-3 0,5-2 16,4-3-16,1-1 0,2 0 15,1-5-15,2-3 0,1-1 16,-1-4-16,1-2 0,-1-2 0,-3-1 16,-4-2-16,-1-1 15,-1-1-15,4-2 0,0-1 16,2 0-16</inkml:trace>
  <inkml:trace contextRef="#ctx0" brushRef="#br0" timeOffset="85965.4822">30002 10288 0,'0'0'0,"10"-1"16,6-1-16,0 0 0,2 1 0,9 0 15,7 0-15,0 0 16,1 1-16,10-1 0,3 1 15,-10-1-15,-7 0 0,-6 1 0</inkml:trace>
  <inkml:trace contextRef="#ctx0" brushRef="#br0" timeOffset="90334.976">27394 9051 0,'0'0'0,"0"0"15,0 0-15,0 0 0,0 0 0,-19-15 16,19 15-16,0 0 0,-28-4 16,28 4-16,-31 0 0,13 3 15,0 1-15,-3 2 0,-3 3 16,-1 1-16,-1 1 0,-12 6 16,-5 2-16,2 2 0,1 0 0,-10 9 15,-2 2-15,-8 6 0,5 0 16,-2 4-16,0 4 15,-6 7-15,5-3 0,-3 10 0,4 1 16,9-5-16,5-3 0,-8 27 16,12-4-16,10-5 0,9-3 15,8-1-15,6-3 0,7-9 16,6-6-16,7 7 0,6 4 16,9-6-16,6-8 0,15 0 15,8-3-15,-2-5 0,0-4 0,15-1 16,13-2-16,1-1 0,0-1 15,17-1-15,14 0 0,-5-5 16,-2-4-16,15 1 0,11-1 16,-11 4-16,-5 1 0,19-1 15,13-2-15,-9-6 0,-5-5 0,15-1 16,11 1-16,-14-6 16,-10 0-16,13-1 0,10-1 15,-11-5-15,-8-3 0,9 3 16,8-1-16,-19 0 0,-11-2 0,5-5 15,5-3-15,-21-2 0,-15 2 16,-8-8-16,-6-3 0,-12-3 16,-10-2-16,-4-4 0,-4-4 15,-9 2-15,-7 1 0,-10-4 16,-6-2-16,-4 0 0,-1 0 0,-6-8 16,-4-2-16,-8 2 0,-7 2 15,-7-5-15,-8-4 16,-2 3-16,1 3 0,-9-2 0,-3-4 15,-1 6-15,1 3 0,-11-8 16,-6-3-16,-3 5 0,-3 5 16,-10 0-16,-6 2 0,4 4 15,4 1-15,-9 0 0,-5-2 16,3 6-16,2 4 0,-8-3 16,-6-1-16,7 6 0,5 6 0,-11-3 15,-10-1-15,6 7 0,4 5 16,-13 0-16,-7-1 15,8 6-15,6 2 0,-8 0 0,-6 1 16,6 4-16,3 3 0,-12 1 16,-7 2-16,8 1 0,7 0 15,-9 2-15,-6 0 0,7-2 16,5 0-16,-7 3 0,-4 2 16,8 3-16,7 0 0,-10 4 15,-7 2-15,11 3 0,8 2 0,-4 4 16,-2 3-16,9 1 15,7 1-15,28-10 0,17-5 0,13-5 16</inkml:trace>
  <inkml:trace contextRef="#ctx0" brushRef="#br0" timeOffset="90815.3931">25839 9854 0,'0'0'0,"0"0"0,0 0 16,0 0-16,5-18 0,-5 18 15,0 0-15,0 0 0,0 0 16,0 0-16,0 0 0,0 0 16,0 0-16,0 0 0,-24 2 15,24-2-15,-17 18 0,17-18 0,-19 30 16,8-11-16,0 2 0,-7 10 15,-4 4-15,1 0 16,0 0-16,-6 9 0,0 1 0,0-4 16,2-2-16,-5 4 0,1-5 15,4-5-15,3-5 0,1-1 16,1 1-16,0-7 0,0-2 0,3-7 16,0-5-16,4-2 15,2-4-15,2 0 0,3 1 16,0-2-16</inkml:trace>
  <inkml:trace contextRef="#ctx0" brushRef="#br0" timeOffset="91068.8839">25303 9884 0,'0'0'0,"0"0"16,0 0-16,0 0 0,0 0 0,26 20 15,-26-20-15,26 22 0,-10-6 16,5 4-16,3 3 0,3 1 16,0 0-16,15 10 0,4 2 15,9 4-15,-1-2 0,10 6 16,-2-1-16,-6-7 0,-4-4 0,3 5 16,-5-2-16,-8-4 15,-5-5-15,-6 0 0,-8-4 0,-7-8 16,-5-3-16,-2-3 0</inkml:trace>
  <inkml:trace contextRef="#ctx0" brushRef="#br0" timeOffset="147916.5488">28333 7397 0,'0'0'0,"0"0"0,0 0 16,0 0-16,0 0 0,-10-16 16,10 16-16,-26-10 0,26 10 0,-41-8 15,12 5-15,-1 0 0,-5 1 16,-15 2-16,-7 2 0,-12 4 15,0 4-15,-17 7 0,-2 6 16,8 3-16,5 0 0,-11 12 16,1 2-16,-1 6 0,9-1 15,-16 21-15,19-1 0,23-13 16,13-6-16,10 0 0,4 2 16,14-9-16,9-3 0,23-5 0,16-2 15,6-3-15,6-1 0,20-4 16,16 0-16,0-5 0,0-3 15,14-1-15,11-2 0,-7-4 16,-3-1-16,10-2 0,8 1 16,-14-8-16,-8-4 0,0-2 15,1-2-15,-12-5 0,-7-1 0,0-9 16,0-3-16,-11 4 16,-6 3-16,-7-8 0,-3-6 15,-10 4-15,-5 4 0,-9-5 0,-7-3 16,-11-1-16,-7 0 0,-14-6 15,-9-4-15,-9 5 0,-9 4 16,-21-3-16,-16-3 0,-4 6 0,0 2 16,-28-1-16,-19-4 15,-3 9-15,-1 6 0,-25 6 16,-18 7-16,5 12 0,4 7 0,51-1 16,35-2-16,25-1 0</inkml:trace>
  <inkml:trace contextRef="#ctx0" brushRef="#br0" timeOffset="194500.7765">10774 9897 0,'0'0'0,"0"0"0,0 0 15,0 0-15,0 0 0,5 28 0,-5-28 16,4 27-16,-4-27 0,3 33 16,-1-14-16,-2 0 0,-2 0 0,1-1 15,-1 1-15,0-2 16,0 0-16,0 3 0,0-4 15,2-1-15,0-3 0,0-1 16,0-3-16,0-3 0,2-2 0,0-2 16,0-3-16,1-2 15,2-1-15,1-4 0,2-3 0,0 0 16,-1-3-16,8-5 0,1 0 16,3 0-16,1 1 0,2 2 15,1 3-15,-1 0 0,-2 4 16,4 0-16,2 5 0,-5 2 15,-3 3-15,-1 6 0,-3 3 16,-2 4-16,-2 3 0,-3 4 16,-4 1-16,-3-2 0,-1 0 0,-2-1 15,-3 1-15,0-4 0,-2-2 16,0-3-16,0-1 0,1-3 16,-1-2-16,0-1 0,1-1 15,1-3-15,2-2 0,3-4 16,2-3-16,2-3 0,1-2 0,6-4 15,6-2-15,-1 2 0,1 0 16,7-4-16,2 1 16,0 5-16,1 2 0,-1 4 15,2 2-15,-3-1 0,-2 1 0,0 6 16,0 3-16,-3 3 0,-2 3 0,-1 3 16,-1 4-16,-3 1 15,-1 1-15,-2 0 0,-1 2 16,-1-1-16,-2-3 0,-1 0 15,1-3-15,-3-1 0,0 0 0,0-4 16,2-3-16,-2-3 0,1-1 16,0 0-16,-1 0 0,-2 2 15</inkml:trace>
  <inkml:trace contextRef="#ctx0" brushRef="#br0" timeOffset="194918.1838">11823 9856 0,'0'0'15,"0"0"-15,0 0 0,0 0 16,0 0-16,0 0 0,-11 26 0,11-26 16,-17 28-16,7-9 0,0 3 15,2-1-15,0 0 0,2 0 16,3-2-16,2 3 0,3-2 16,5-5-16,4 0 0,1-4 15,2-3-15,5-4 0,4-3 16,0-4-16,-1-1 0,1-3 15,1-5-15,4-5 0,0-2 0,-1-1 16,0-4-16,-5 3 0,-3 2 16,-3 4-16,-2 1 15,-2 3-15,-4 4 0,-2 1 16,-2 2-16,0 3 0,-3 4 0,-1 5 16,-3 5-16,0 3 0,0 4 15,-2 6-15,1 5 0,-1 7 16,-1-1-16,2 0 0,0-1 15,1-4-15,0-4 0,-2 4 16,1-3-16,-1-6 0,1-3 0,-3-5 16,-3-1-16,-1-7 0,-1 0 15,-9-4-15,-5-2 0,-3-2 16,-2-2-16,6 2 0,4 0 16,5 0-16</inkml:trace>
  <inkml:trace contextRef="#ctx0" brushRef="#br0" timeOffset="195790.1149">12508 10397 0,'0'0'0,"0"0"16,0 0-16,0 0 0,0 0 0,0 0 15,-27 15-15,27-15 16,-29 22-16,9-3 0,-2 5 15,-2 4-15,-2 3 0,-10 15 16,0 6-16,-7 7 0,2-4 0,-3 5 16,4-6-16,8-9 0,6-8 15,1-1-15,5-6 0,4-8 16,5-6-16,6-10 0,5-6 16,-2-3-16,2 3 0,0 0 15</inkml:trace>
  <inkml:trace contextRef="#ctx0" brushRef="#br0" timeOffset="196387.6277">12677 10540 0,'0'0'0,"0"0"0,0 0 0,-4 21 16,4-21-16,-8 26 0,3-7 15,-3-1-15,0 0 0,-2 5 16,1 0-16,2-4 0,0-4 0,1-2 16,1-2-16,3-4 15,1-2-15,1-5 0,2 1 0,1-5 16,2-1-16,2-8 0,3-4 16,2-3-16,3 0 0,1-1 15,3-1-15,-1 3 0,-2 0 16,3 0-16,-1 5 0,-3 3 15,-1 3-15,2 4 0,-1 3 16,-3 3-16,-2 3 0,-2 3 16,0 2-16,-2 3 0,-1 2 0,-2 2 15,-2 5-15,-1-3 0,0 0 16,-1 2-16,0-2 0,0-2 16,0-2-16,0-4 0,-1-1 15,2-4-15,0 0 0,0-6 16,0 0-16,-1-5 0,0-1 0,2-3 15,3-3-15,0-3 16,2-3-16,1-1 0,3-3 16,0 2-16,0 1 0,0 2 15,1 1-15,0 3 0,0 2 0,3 0 16,2 2-16,-3 3 0,0 1 16,-1 5-16,1 4 0,-4 1 15,1 0-15,-2 6 0,-1 5 16,-2 1-16,-1 0 0,-1 3 15,-1 0-15,-2-1 0,-1-1 16,0 1-16,1-2 0,0-2 0,0-3 16,0-2-16,0-2 15,-1-5-15,-1 0 0,2-3 0,-3 3 16,3-3-16</inkml:trace>
  <inkml:trace contextRef="#ctx0" brushRef="#br0" timeOffset="196768.1864">13182 10672 0,'0'0'0,"0"0"0,0 0 16,21 3-16,-21-3 0,22 5 0,-22-5 15,28 3-15,-12-1 0,3-2 16,1 0-16,0 0 0,-1 0 16,7-3-16,-1-3 0,-1 0 15,0 0-15,-2-1 0,0-3 16,-4 0-16,-2 1 0,-3-1 15,-2 0-15,-3 0 0,-3-1 0,-4 0 16,-4-1-16,-5 1 16,-3 0-16,-3 3 0,-4 1 15,-1 1-15,-3 2 0,-3 4 0,-2 5 16,-4 3-16,2 4 0,2 7 16,1 5-16,3-2 0,2-1 15,5 1-15,2-1 0,7 0 16,4-1-16,9 5 0,7-2 15,0-6-15,3-1 0,10-1 16,9-1-16,-1-3 0,0-5 0,4 0 16,4-2-16,-4-3 0,-3-2 15,-7-1-15,-7 1 0,-5 0 16</inkml:trace>
  <inkml:trace contextRef="#ctx0" brushRef="#br0" timeOffset="216802.0153">10716 11191 0,'0'0'0,"0"0"15,0 0-15,0 0 0,0 0 0,0 0 16,0 0-16,0 0 0,0 0 15,0 0-15,18 23 0,-18-23 16,2 26-16,-2-26 0,0 36 0,-2-16 16,-1-1-16,1 0 15,0-1-15,1-2 0,1-2 0,0 2 16,0-2-16,0-6 16,1-2-16,1-2 0,1-1 0,2-3 15,0-2-15,2-3 0,0-3 16,0-2-16,1-2 0,1-1 15,0-2-15,2-6 0,0-1 0,1 2 16,2 2-16,-1 0 0,0 3 16,-2 0-16,-2 4 15,0 1-15,0 3 0,0 4 0,0 3 16,0 2-16,-1 2 16,0 4-16,-1 7 0,-2-1 15,0 1-15,-1 1 0,0 0 16,1-2-16,-2-2 0,0 0 0,0 2 15,-1-4-15,0-3 0,0-2 16,-1 1-16,0-3 0,1 1 0,-1-6 16,0-6-16,-1 2 15,-1-1-15,0-2 0,1-2 16,1-3-16,0-2 0,2-5 16,2 1-16,0 2 0,1 0 0,-1 4 15,2 2-15,-1 2 0,2 3 16,2 2-16,1 3 0,0 2 15,0 3-15,-1 3 0,0 3 16,-1 2-16,-1 1 0,-1 4 16,-1 1-16,-1 0 0,1-1 15,-2-1-15,0 0 0,0-1 16,-1 0-16,-1-3 0,0-1 0,1-2 16,-2-2-16,0-2 0,0 0 15,0 0-15</inkml:trace>
  <inkml:trace contextRef="#ctx0" brushRef="#br0" timeOffset="217151.4459">11401 11329 0,'0'0'0,"0"0"16,0 0-16,24 4 0,-24-4 0,22 2 15,-10-1-15,1-1 0,3-2 16,-1-1-16,0-1 0,1-1 15,-2-2-15,-1-2 0,0-2 16,0-6-16,-3 0 0,-3-2 16,-1 0-16,-4 0 0,-2 1 15,-5 1-15,-5 1 0,-2 2 0,-2 0 16,-2 5-16,-3 4 16,-1 2-16,-1 4 0,-5 7 15,-1 5-15,5 3 0,4 3 0,3 5 16,4 3-16,6 1 0,4 1 15,8-2-15,8-1 0,3-1 16,6-3-16,9 4 0,5-2 16,-1-4-16,-2-2 0,-8-3 15,-4-5-15,-6-2 16</inkml:trace>
  <inkml:trace contextRef="#ctx0" brushRef="#br0" timeOffset="219884.7586">10277 9101 0,'0'0'0,"0"0"0,0 0 16,0 0-16,0 0 0,0 0 15,0 0-15,0 0 0,0 0 0,0 0 16,-9 27-16,9-27 0,-2 32 16,2-9-16,0 5 15,-1 3-15,0 2 0,-2 17 0,-2 4 16,0 12-16,-1-3 0,0 14 15,-1-2-15,1-7 0,1-6 16,-1 10-16,3-3 0,0-8 0,2-4 16,0 4-16,-1-4 0,4-5 15,-1-6-15,2 0 0,0 1 16,2-4-16,0-4 0,4-3 16,2-1-16,2-4 0,3-3 15,5-2-15,3-1 0,-1-6 16,0-2-16,10 1 0,8 0 15,-1-3-15,-2-2 0,10 1 16,5 0-16,2-4 0,1-2 16,9 2-16,7 1 0,-2-3 15,0-3-15,42 0 0,-3-3 0,-8 0 16,-8-1-16,11-2 16,6-3-16,-5 1 0,-4-2 0,11 5 15,7 3-15,-8 1 0,-6 0 16,13-2-16,8-1 15,-15 1-15,-9-2 0,15 0 0,10 0 16,-11 2-16,-8 3 0,12 2 16,8 1-16,-16-4 0,-10-1 0,6 0 15,5-2-15,-11 2 0,-10 0 16,11 2-16,7 2 0,-8 0 16,-8-1-16,5-3 0,1-1 15,-10 0-15,-6 2 0,9-1 16,5 0-16,-10-1 0,-8-2 15,6-1-15,6 0 0,-10-2 16,-7-2-16,3 3 0,1 0 16,-7-3-16,-5-4 0,5 2 0,3-1 15,-6 4-15,-4 3 16,2-6-16,3-3 0,-14-1 0,-8-1 16,2 2-16,4 1 0,-6 0 15,-5 0-15,-1-5 0,-2-2 16,-4 0-16,-5 1 0,2-6 15,2-4-15,-8-1 0,-5-3 16,4-5-16,0 0 0,-3 0 16,-2 1-16,0-9 0,0-4 15,1-7-15,1-4 0,-2-1 16,-1-3-16,-2 14 0,-3 8 0,1 0 16,-2-1-16,-2 5 0,-1 4 15,-3-1-15,-4-2 16,-1 4-16,-2 2 0,-1 4 0,-1 2 15,-1 4-15,1 0 0,-2 5 16,0-2-16,-2 4 0,0 1 0,-7-2 16,-4-2-16,1 6 0,-2 2 15,-3-1-15,-2-4 16,-1 2-16,-3 1 0,-9-2 0,-4 1 16,5 2-16,-2 1 0,-12 0 15,-5-1-15,0 1 0,1 2 16,-7-3-16,-6 0 0,1-2 15,1 2-15,-15-3 0,-5 1 16,9 2-16,6 0 0,-45-4 0,1 0 16,15 0-16,12 0 0,-10 0 15,-5 2-15,7-2 0,6-1 16,-4-1-16,-4 1 0,6 2 16,4 2-16,-7-1 0,-5 1 15,7 0-15,5 1 0,-13 0 16,-9 0-16,8 1 0,5 2 0,-3-3 15,-2 0-15,4-1 16,4 2-16,-16-1 0,-8 2 16,11 1-16,9-1 0,-3 3 15,-2 0-15,5 2 0,5 0 0,-9-1 16,-4-2-16,9 2 0,8 1 16,-8-2-16,-5 0 0,11-1 15,8 1-15,-6-1 0,-5 1 16,7 0-16,7 4 0,-8-4 15,-5 1-15,7 1 0,6 3 16,-2 0-16,-3 0 0,9-3 16,6-2-16,-8 5 0,-5 2 15,9 0-15,8 1 0,-2-3 0,-1-1 16,3-1-16,1 2 0,2-1 16,-1 0-16,14-1 0,9-1 15,-3 2-15,0 0 0,6-1 16,7-1-16,5-1 0,4 1 15,7-1-15,3 1 0,2-3 16,2 0-16,-5 2 0,-3 1 0,-11 6 16,-5 2-16,3 0 15,-5 2-15,8-2 0,7-2 0,5-2 16</inkml:trace>
  <inkml:trace contextRef="#ctx0" brushRef="#br0" timeOffset="220479.0643">9226 8965 0,'0'0'0,"11"2"0,0 3 15,3 1-15,0 2 0,5 5 16,1 0-16,-2 0 0,0 0 0,-3-1 15,0 1-15,-3-2 16,-3-4-16,-2 0 0,0-2 0,-1-1 16</inkml:trace>
  <inkml:trace contextRef="#ctx0" brushRef="#br0" timeOffset="220651.6252">9031 9163 0,'0'0'0,"0"0"16,0 0-16,-5 23 0,5-23 0,-8 29 16,3-10-16,0 1 0,1 0 0,2 5 15,2-2-15,0-3 0,0-4 16,0-2-16</inkml:trace>
  <inkml:trace contextRef="#ctx0" brushRef="#br0" timeOffset="220967.8455">9283 9130 0,'0'0'16,"0"0"-16,22-1 0,-7 0 0,2 1 15,3-1-15,2 0 16,5 1-16,0 1 0,-3 1 0,-1 1 16,-3 1-16,-3 0 0,-4 0 15,-6 0-15,-3 2 0,-5 1 16,-13 0-16,-8 2 0,-3-1 15,-4 2-15,-15 2 0,-5 0 16,0 0-16,2-2 0,-5 2 16,4-1-16,11-2 0,3-1 15,6 0-15,8-3 0,10-2 0,5 1 16,13-2-16,8-1 0,10 1 16,5-1-16,10-4 15,8 0-15,-4-1 0,-2-1 0,2 3 16,3 0-16,-2 0 0,-8 2 15,-9-1-15,-8 1 0,-4-1 16</inkml:trace>
  <inkml:trace contextRef="#ctx0" brushRef="#br0" timeOffset="221113.3853">9208 9440 0,'0'0'0,"0"0"0,0 0 0,0 0 0,-10 18 0,10-18 15,-9 18-15,9-18 0,-10 18 0,7-9 16,-1 0-16,3-2 0,-2 0 16,1-1-16</inkml:trace>
  <inkml:trace contextRef="#ctx0" brushRef="#br0" timeOffset="221234.8706">9244 9440 0,'0'0'0,"0"0"16,0 0-16,29-6 0,-14 4 0,3-2 15,4-2-15,1 2 16,0 1-16,7-1 0,-1 1 15,-2 2-15,-1 1 0,-3 1 16,-1 0-16,-5 0 0,-1 0 0,-3-1 16</inkml:trace>
  <inkml:trace contextRef="#ctx0" brushRef="#br0" timeOffset="221553.7268">9506 9422 0,'0'0'16,"0"0"-16,0 0 0,0 0 0,-15 20 15,15-20-15,-13 18 16,13-18-16,-17 23 0,10-10 16,-1 0-16,1-1 0,1 0 0,-3-2 15,-1-2-15,-1 0 0,0-3 0,-4 0 16,-2-3-16,0-1 16,1-1-16,-8 2 0,-3 0 15,2 0-15,2-3 0,2 0 16,2 0-16,2 0 0,4-1 0,2 1 15,2 2-15,4 1 0,1-2 16,11 0-16,8-2 0,5 1 16,5 0-16,7 0 0,6 0 15,3-1-15,1 1 0,11-1 16,1 0-16,2 1 0,-5 1 16,-8-2-16,-5-2 0,-8 1 15,-7 1-15,-4 0 0</inkml:trace>
  <inkml:trace contextRef="#ctx0" brushRef="#br0" timeOffset="221734.5292">9401 9662 0,'0'0'0,"0"0"0,0 0 0,-22 20 16,9-13-16,-1 4 0,-2 0 15,-1 1-15,-1 1 0,-7 2 16,-3-2-16,3-1 0,2-3 0,3-4 15,3-4-15,2 0 16,3-1-16,2 1 0</inkml:trace>
  <inkml:trace contextRef="#ctx0" brushRef="#br0" timeOffset="221852.0533">9554 9760 0,'0'0'0,"8"4"15,4 4-15,2 2 0,1 2 0,6 8 16,1 4-16,6 7 15,-1 1-15,-5-5 0,-5-5 16,-2-5-16</inkml:trace>
  <inkml:trace contextRef="#ctx0" brushRef="#br0" timeOffset="224451.0677">11093 11523 0,'0'0'0,"0"0"16,0 0-16,21 9 0,-21-9 0,19 8 15,-8-1-15,1-1 0,0 2 16,0-2-16,1 1 0,-1-1 16,-1-1-16,-1 0 0,-2-1 15,-4 0-15,-1-1 0,-2-1 16,0 0-16,-1-2 0</inkml:trace>
  <inkml:trace contextRef="#ctx0" brushRef="#br0" timeOffset="224601.7842">10923 11690 0,'0'0'0,"0"0"0,0 0 0,-5 25 15,2-15-15,1 5 0,-1 3 16,0 0-16,-2 2 0,2 5 15,1-2-15,2-6 0,2-6 16,0-1-16,-1-2 0,0 0 0</inkml:trace>
  <inkml:trace contextRef="#ctx0" brushRef="#br0" timeOffset="224917.9891">11007 11733 0,'0'0'0,"0"0"16,0 0-16,0 0 0,29-1 15,-29 1-15,32 2 0,-13 1 0,3 1 16,2 0-16,0 0 0,5 1 16,-3-1-16,-1 0 0,0 1 15,-4-1-15,-4 0 0,-4 1 16,-4 1-16,-4 0 0,-4 0 16,-6 1-16,-5-1 0,-4 0 15,-5 0-15,-1 0 0,0 0 16,-4-1-16,0-1 0,2 0 15,1 1-15,5-1 0,2-1 0,1-1 16,2 1-16,8 0 0,3 0 16,6-1-16,7 2 0,1-1 15,2 2-15,4-2 0,3 2 16,1-1-16,-1-2 0,0 0 16,-4 1-16,-4-2 0</inkml:trace>
  <inkml:trace contextRef="#ctx0" brushRef="#br0" timeOffset="225202.9576">11144 11955 0,'0'0'0,"0"0"15,0 0-15,0 0 0,-26 13 0,26-13 16,-17 16-16,17-16 0,-18 17 16,10-7-16,1-2 0,1-1 15,2 0-15,0-3 0,2-1 16,2-3-16,2 0 0,1-1 0,-3 1 15,5-6-15,2-3 0,-1 0 16,1 4-16,1-2 0,0 1 16,3 2-16,0 0 0,4 1 15,1 2-15,6-1 0,2 1 16,-2-1-16,-1 1 0,-1 1 16,0 1-16,-2-1 0,-3 0 15,0-1-15,-3-2 0,-1 1 16,-2 0-16,-2 1 0</inkml:trace>
  <inkml:trace contextRef="#ctx0" brushRef="#br0" timeOffset="225334.7543">11269 11976 0,'0'0'0,"0"0"15,0 0-15,0 0 0,0 0 0,0 0 16,-17 19-16,17-19 0,0 0 16,-20 24-16,20-24 0,-13 18 15,6-8-15,0-2 0,1 0 16,-2-2-16,0 0 0,1-1 15,0-2-15,1 1 0</inkml:trace>
  <inkml:trace contextRef="#ctx0" brushRef="#br0" timeOffset="225501.7577">10907 12085 0,'0'0'0,"0"0"0,0 0 16,0 0-16,0 0 0,0 0 16,0 0-16,23 5 0,-23-5 0,33 7 15,-8-3-15,3 0 16,2 1-16,3-1 0,2 1 15,9 1-15,0 0 0,8 1 16,-3-1-16,-6-1 0,-5-1 0,-7-2 16,-6 0-16,-5 0 0</inkml:trace>
  <inkml:trace contextRef="#ctx0" brushRef="#br0" timeOffset="225668.7653">11320 12157 0,'0'0'0,"0"0"0,0 0 16,0 0-16,-26 10 0,15-6 15,-3 2-15,1 1 0,-1 2 0,-2 0 16,-1 1-16,-6 2 16,-1 0-16,2 0 0,1 0 15,3-1-15,1-3 0,3 0 16,-1-2-16,6-4 0,1-3 0,2 1 16,1 0-1,0 0-15</inkml:trace>
  <inkml:trace contextRef="#ctx0" brushRef="#br0" timeOffset="225836.1437">11251 12244 0,'0'0'0,"0"0"16,0 0-16,27 14 0,-15-6 0,1 2 15,3 1-15,0 0 0,2 2 16,4 3-16,0 0 0,0-1 16,0 0-16,0-3 0,1-3 15,1-3-15,-1-2 0,-1-5 16,-1-5-16,-4 2 0,-1 1 0,-3 1 15</inkml:trace>
  <inkml:trace contextRef="#ctx0" brushRef="#br0" timeOffset="226369.4687">12997 11664 0,'0'0'0,"0"0"16,0 0-16,0 0 0,0 0 0,0 0 16,33-1-16,-33 1 0,31-1 15,-7 1-15,7 0 0,4 0 16,5 0-16,21-1 0,6 1 15,17 0-15,-1 0 0,27-1 16,6 0-16,11 0 0,-9-2 16,55 2-16,11 2 0,-26-2 15,-18 0-15,2 2 0,3 4 16,-17-2-16,-12-1 0,5 2 0,2 1 16,-14 0-16,-9-3 0,1 4 15,0-1-15,-15 2 0,-11 0 16,-6-1-16,-6-1 0,-14-3 0,-12-1 15,-10-1-15,-7 0 16,-9-8-16,-7-6 0,0 5 16,-2 3-16,-1 2 0</inkml:trace>
  <inkml:trace contextRef="#ctx0" brushRef="#br0" timeOffset="226701.9933">14315 11623 0,'0'0'0,"0"0"0,0 0 15,22 12-15,-22-12 0,18 11 0,-8-2 16,0 1-16,0 1 0,0 1 16,1 0-16,0 0 0,-1 2 15,0 2-15,-1-2 0,-2-2 16,0-1-16,-2-3 0</inkml:trace>
  <inkml:trace contextRef="#ctx0" brushRef="#br0" timeOffset="226901.5038">14126 11756 0,'0'0'0,"0"0"0,0 0 16,0 0-16,0 0 0,0 29 15,0-29-15,0 28 0,0-28 16,-1 28-16,0-14 0,1-1 16,1-2-16,1-1 0,1-3 15,2-3-15,0-1 0,1 0 0,-2-1 16,0 1-16</inkml:trace>
  <inkml:trace contextRef="#ctx0" brushRef="#br0" timeOffset="227218.2379">14182 11817 0,'0'0'0,"0"0"0,0 0 15,0 0-15,0 0 0,30 1 16,-30-1-16,34 5 0,-13-2 16,4 2-16,4 1 0,0 0 15,-1 0-15,6 3 0,-2-2 0,-2 1 16,-2-1-16,0 2 0,-2-2 16,-9-2-16,-6 1 0,-8-3 15,-8 1-15,-5-2 16,-5 1-16,-6-1 0,-4-2 0,-11-2 15,-2 0-15,-1 0 16,1-1-16,0 2 0,2-1 0,-2 1 16,6 0-16,8-1 0,5 0 15,6 2-15,4 1 0,9-1 16,5 5-16,8-3 0,6-1 16,6 1-16,4 0 0,4 2 15,2 2-15,0-2 0,2 2 16,4 1-16,-1-2 0,-6-2 0,-3-1 15,-7-1-15,-5 0 16,-4 0-16</inkml:trace>
  <inkml:trace contextRef="#ctx0" brushRef="#br0" timeOffset="227970.4399">14323 12008 0,'0'0'0,"0"0"16,0 0-16,-21 18 0,12-9 15,1 0-15,-1 2 0,-1 0 0,0 1 16,0-1-16,1-1 16,1 0-16,2-3 0,1 0 0,4-2 15,1-5-15,4-2 0,0 1 16,3-3-16,-1 1 0,2-1 16,2 0-16,2-1 0,7-2 15,1 0-15,2 0 0,1 2 16,2 0-16,2 2 0,-1 1 15,1 1-15,-2-1 0,-2 2 0,6 2 16,-3-1 0,-5 1-16,-1 0 0,-4 0 0,-2-1 15,-5 1-15,-4-1 16,-2-1-16,-3 0 0,-2-4 0,-4 0 16,-2 1-16,0 0 0,-2 0 15,-1 0-15,0 1 0,0 0 16,1 1-16,0 1 0,0-1 15,0 1-15,1 2 0,-1 3 16,1-1-16,1 1 0,0 2 16,1 2-16,-1 2 0,0-2 0,0 4 15,1 1-15,0-1 0,1-1 16,-2-2-16,-1-2 0,0-1 16,0-3-16,2 0 0,0 0 15,-6-4-15,-5-3 0,-3-1 16,-1 0-16,-1 0 0,0 1 0,0 0 15,0 1-15,3-1 16,2 1-16,-1 1 0,5 0 16,2 1-16,3 0 0,6 0 15,3 0-15,5 3 0,5-1 0,9 0 16,7 0-16,3 1 0,2 0 16,12 0-16,3 2 0,-3-1 15,-2 0-15,9-1 0,-1 2 16,-7-2-16,-6-1 0,-7 0 15,-6-1-15,-5-1 0,-4 0 0,-6-1 16,-4-1-16,-4 2 0,-3-3 16,-8 3-16,-7 1 15,1 0-15,-2 0 0,-7 3 0,-6 3 16,1-1-16,1 1 0,-12 4 16,-4 3-16,5 0 0,5 1 0,-5 0 15,-2 3-15,6-5 16,7-3-16,0-1 0,6-2 15,8-6-15,5-5 0,2 2 16,3 0-16,0 0 0</inkml:trace>
  <inkml:trace contextRef="#ctx0" brushRef="#br0" timeOffset="228154.1783">14419 12275 0,'0'0'0,"0"0"0,0 0 16,19 21-16,-19-21 0,22 22 15,-9-8-15,0 1 0,-1-2 0,2 3 16,0-1-16,3 4 0,-1-2 16,-1-4-16,1-3 15,-2-5-15,-1-2 0,0-6 0,-1-5 16,-2 1-16,-2 1 0,-1 1 16</inkml:trace>
  <inkml:trace contextRef="#ctx0" brushRef="#br0" timeOffset="228343.1679">15109 11755 0,'0'0'0,"0"0"0,0 0 0,0 0 15,19 10-15,-19-10 0,0 0 16,5 25-16,-5-25 0,-6 23 15,-2-13-15,2-1 0,0 0 0,0-3 16</inkml:trace>
  <inkml:trace contextRef="#ctx0" brushRef="#br0" timeOffset="228568.2049">14879 11861 0,'0'0'0,"0"0"16,0 0-16,0 0 0,0 0 15,0 0-15,25 24 0,-25-24 16,24 19-16,-24-19 0,30 28 15,-16-13-15,0 0 0,-1 1 16,-1 2-16,-1-1 0,-2-1 0,1 7 16,-2 0-16,-3-1 15,-2-4-15,-2 0 0,-2 0 16,-1-3-16,-1-2 0,-3-3 0,-1-1 16,-3-2-16,-1-2 0,2-7 15,2-3-15,2 0 0,0 1 0,2 0 16</inkml:trace>
  <inkml:trace contextRef="#ctx0" brushRef="#br0" timeOffset="228822.154">15235 11926 0,'0'0'0,"0"0"16,0 0-16,0 0 0,0 0 0,0 0 16,0 0-16,-16 27 0,16-27 0,-30 15 15,10-4-15,-3 0 16,-3 0-16,0 1 0,-2-2 15,-5 3-15,1-1 0,3-1 16,4-1-16,4-2 0,4-2 0,4 0 16,5-1-16,4-1 15,5-1-15,8 0 0,6 0 0,4 0 16,6 1-16,4-1 0,6-1 16,5 0-16,0-1 0,2-1 15,0 0-15,-4-4 0,-2-2 0,-3 2 16,-7-1-16,-6 2 15</inkml:trace>
  <inkml:trace contextRef="#ctx0" brushRef="#br0" timeOffset="229088.1552">15365 11825 0,'0'0'0,"0"0"0,0 0 15,0 0-15,0 0 0,0 0 16,9 32-16,-9-32 0,4 31 0,-3-9 15,-1 4 1,0 2-16,0 1 0,0 8 0,0 1 16,0-3-16,0-1 0,0 4 15,1-3-15,1-5 0,-1-5 0,0-3 16,0-4-16,-1-3 0,0-5 16,-2-4-16,-2-3 0,-1-5 15,-2-5-15,1-5 0,-1-5 16,1 2-16,2 3 0,1 2 15</inkml:trace>
  <inkml:trace contextRef="#ctx0" brushRef="#br0" timeOffset="229185.3182">15440 12062 0,'0'0'0,"0"0"0,22-1 0,-22 1 15,42 5-15,-16 0 16,5 3-16,9 0 0,1 2 0,6 4 16,-2 3-16,-3-4 0,-3-1 15,-3-1-15,-7-4 0,-6 0 16</inkml:trace>
  <inkml:trace contextRef="#ctx0" brushRef="#br0" timeOffset="230017.8695">14114 11699 0,'0'0'0,"0"0"16,-19-3-16,5 0 0,-4 1 0,-6-1 15,-3 1-15,-4-1 0,-3-1 16,-8 1-16,2-2 0,-1 1 15,-1-1-15,1-1 0,0-1 16,-7-3-16,1-1 0,3-2 16,2-2-16,4-2 0,0 0 0,4-4 15,1-2-15,4-2 0,5-1 16,-1-8-16,2-2 0,6 2 16,5-3-16,8 1 0,4-3 15,6 2-15,6 0 0,12 0 16,7-2-16,8 5 0,5 0 15,11 1-15,9-2 0,17 2 16,1 4-16,23 1 0,6 3 16,36 4-16,-8 7 0,-2 11 15,-2 8-15,-12 6 0,-10 4 0,1 9 16,-1 6-16,-9 6 16,-6 6-16,-12 4 0,-9 2 0,-17-4 15,-13-3-15,-12 7 0,-7 6 16,-10-7-16,-6-6 0,-9-6 15,-6-5-15,-12 0 0,-7-1 0,-10 3 16,-7 1-16,-12-5 16,-7-4-16,-23-15 0,-15-6 15,-18-5-15,-14-3 0,40 2 16,27 1-16,20 0 0</inkml:trace>
  <inkml:trace contextRef="#ctx0" brushRef="#br0" timeOffset="237735.0675">4322 13172 0,'0'0'0,"0"0"15,0 0-15,24-1 0,-24 1 0,23 0 16,-5 1-16,1 0 0,5 1 16,5-1-16,4 1 0,15 1 15,3 1-15,20 1 16,8 1-16,3-1 0,2-1 0,22 1 16,17 1-16,16 1 0,-5 1 15,61-3-15,-9-4 0,-18 0 16,-11 0-16,9 0 0,3-1 15,2 1-15,-1-1 0,11 3 16,9 3-16,-9-5 0,-1-3 16,14 0-16,11 1 0,-7-1 15,-5 4-15,6 2 0,5 4 16,-3-2-16,-4-1 0,9-2 16,6-2-16,-9 3 0,-7 2 0,5 0 15,1-1-15,5 4 0,0 3 16,3-5-16,3-1 0,-11-3 15,-8-2-15,32-3 16,23-2 0,25 4-16,15 3 0,-76-1 0,-52-1 0,24-4 15,17-3-15,-29 1 0,-19-1 16,10-3-16,7-3 16,-25 3-16,-16 2 0,8 1 0,6 1 15,-22 5-15,-15 2 0,-2 1 16,-1 1-16,-18-2 0,-13-4 0,-1 7 15,-2 5-15,-21-4 0,-16-1 16,-10-3-16</inkml:trace>
  <inkml:trace contextRef="#ctx0" brushRef="#br0" timeOffset="240919.1635">6621 12992 0,'0'0'16,"0"0"-16,0 0 0,0 0 0,0 0 16,0 0-16,-8 29 0,8-29 15,-4 22-15,4-22 0,-2 26 16,2-13-16,1-1 0,1-1 16,3-1-16,1-2 15,3 1-15,4-3 0,6-1 16,-2-1-16,0-1 0,10-1 0,1-3 15,3-4-15,1-5 0,4-4 16,1-4-16,6-7 0,-1 1 16,-8-1-16,-2-2 0,0-4 15,-8 2-15,-3 3 0,-3 3 16,-5 5-16,-1 3 0,-4 4 16</inkml:trace>
  <inkml:trace contextRef="#ctx0" brushRef="#br0" timeOffset="243018.0171">10614 12996 0,'0'0'0,"0"0"0,0 0 16,0 0-16,0 0 0,0 0 16,0 0-16,0 0 0,-20 21 15,20-21-15,-13 28 0,13-28 16,-8 31-16,8-17 0,2 1 16,3-2-16,4-1 0,3-1 0,4-1 15,1 0-15,4-4 0,8 0 16,1-4-16,2-2 0,1-3 15,10-7-15,1-4 16,-1-2-16,0-4 0,3-2 0,-5 0 16,-8 1-16,-5-3 0,-5 1 15,-3 1-15,-5 3 16,-3 5-16,-2 3 0</inkml:trace>
  <inkml:trace contextRef="#ctx0" brushRef="#br0" timeOffset="244535.1297">14153 12937 0,'0'0'0,"0"0"16,0 0-16,0 0 0,0 0 0,0 0 15,0 0-15,-17 22 0,17-22 16,0 0-16,0 0 0,-9 23 16,9-23-16,0 0 0,8 19 15,-8-19-15,16 13 0,-16-13 16,26 12-16,-10-8 0,4 0 15,2-2-15,3-2 0,1 0 16,-1-3-16,12-3 0,5-2 16,2-2-16,3-1 15,7-7-15,-3-2 0,-10 1 0,-5 3 16,-2 0-16,-8 4 0,-5 2 16</inkml:trace>
  <inkml:trace contextRef="#ctx0" brushRef="#br0" timeOffset="247324.0574">3502 4857 0,'0'0'0,"0"0"0,0 0 0,0 0 16,-22-11-16,22 11 0,0 0 15,-21-18-15</inkml:trace>
  <inkml:trace contextRef="#ctx0" brushRef="#br0" timeOffset="248984.9627">5799 14397 0,'0'0'0,"0"0"0,0 0 15,0 0-15,0 0 0,0 0 0,-27 0 16,27 0-16,-29 7 0,4-2 15,-3-2-15,-4 0 0,-4 1 16,-19 0-16,-3 2 0,-6-1 16,-1 1-16,-21 0 0,-4 0 15,-17 1-15,1 0 0,-21 2 16,-15-1-16,-5 3 0,17 1 0,-34 5 16,11 1-16,15-5 0,10-2 15,-12 6-15,-7 4 16,20-4-16,15-1 0,9-4 0,3 0 15,2-6-15,0-1 0,-10 2 16,-6 3-16,19-7 16,14-4-16,5-7 0,6-4 0,6 0 15,8 2-15,-4-5 16,-2-3-16,8-3 0,5-4 0,5-4 16,3-4-16,1-2 0,-4-1 0,5-5 15,3-2-15,6 0 16,4 3-16,8-6 0,4-1 15,2-2-15,0-1 0,9-1 16,5-3-16,1 5 0,2 2 0,12-4 16,6-3-16,3 1 0,3 3 15,8-4-15,7-1 0,0 4 16,0 5-16,10 0 0,7 1 16,4 2-16,2 3 0,8-1 15,5 0-15,1 3 0,2 2 0,5-3 16,1 0-16,5 4 0,4 4 15,14 2-15,9 2 16,-4 1-16,-4 2 0,10 2 0,7 2 16,0 2-16,1 2 0,9 2 15,8 2-15,-6 1 0,-2-1 16,8 1-16,3-1 0,-5 7 16,0 4-16,17-1 15,10 0-15,-5 7 0,-5 5 0,-5 0 16,-4 0-16,-7 1 0,-6-1 15,26 4-15,20 4 16,15 6-16,13 2 0,-55-5 16,-37-6-16,0 3 0,2 1 15,0 3-15,1 1 0,-4 1 0,-1 1 16,-12-1-16,-8 1 0,6 4 16,3 4-16,-8-2 15,-10-3-15,-2 4 0,-5 2 0,-12-1 16,-5-2-16,-1 6 15,1 6-15,-15-7 0,-8-4 0,-2 4 16,-1 2-16,-10-1 0,-6-1 16,-6 9-16,-4 8 0,-4-10 15,-3-5-15,-6 3 0,-3 2 16,-6-1-16,-4-2 0,-3 4 16,-4 4-16,2-5 0,-1-3 0,-5 2 15,-4-2-15,-7 2 0,-3 1 16,-3-2-16,-1-3 0,-1-5 15,-4-5-15,-7 4 0,-3 1 16,-2-2-16,-2-4 0,-2-8 16,-4-5-16,-5-2 0,-2-4 15,-26-3-15,-19-4 16,7-3-16,3-3 0,-1-1 0,-2-3 16,-10-6-16,-7-3 0,-7-2 15,-6-2-15,3 0 16,4 1-16,-10 0 0,-8 1 0,9 5 15,5 2-15,-2 3 0,0 1 16,14 2-16,7 2 0,37 1 0,24 1 16,20 1-16</inkml:trace>
  <inkml:trace contextRef="#ctx0" brushRef="#br0" timeOffset="249685.6031">8600 13373 0,'0'0'16,"0"0"-16,-2-20 0,0 11 15,-1 0-15,-5-3 0,-5-1 16,-8-6-16,-3 0 0,-7 0 16,-8 2-16,-2-1 0,-3-1 0,-20-1 15,-8 3-15,-10 2 0,-1 4 16,-21 5-16,-6 8 15,0 3-15,14 5 0,-42 16 0,11 4 16,23 3-16,11 0 0,8 14 16,4 6-16,8 2 0,7 0 15,16 2-15,14 3 0,10-2 0,9-1 16,11 7-16,7 6 16,10-12-16,8-10 0,16 6 0,13 3 15,2-4-15,2-4 0,22-3 16,14-2-16,2-4 0,0-1 15,14-3-15,9-3 0,-5-5 16,-6-6-16,18 5 16,12 1-16,-12-5 0,-11-2 0,6-6 15,4-4-15,-13-4 0,-9-3 0,-1-8 16,0-3-16,-16-8 0,-9-6 16,-4-9-16,-2-7 15,-14 0-15,-9-1 0,-10-11 16,-6-8-16,-6-7 0,-4-3 0,-19-7 15,-10-5-15,-8 6 0,-4 2 16,-16-7-16,-11-5 0,-3 7 16,-2 5-16,-23 4 0,-13 1 15,0 6-15,2 3 0,-22-6 16,-14-2-16,-2 13 0,-2 8 0,-28 8 16,-17 5-16,10 7 0,7 5 15,50 5-15,34 6 16,23 1-16</inkml:trace>
  <inkml:trace contextRef="#ctx0" brushRef="#br0" timeOffset="258402.4697">17815 15700 0,'0'0'0,"0"0"0,0 0 16,33-3-16,-33 3 0,33-3 0,-10 1 16,2 0-16,4 0 0,15 1 15,6 1-15,0 0 0,3 0 16,21 1-16,7 1 0,13 1 15,-1 1-15,28-1 0,8 1 16,8 0-16,-9 0 0,75-2 16,-1-1-16,-18-1 0,-11-1 15,16 1-15,13 0 0,-14 0 16,-9 1-16,20 0 0,13 1 16,-16 0-16,-12 0 0,17 2 0,13 0 15,-21 3-15,-14 1 0,12 3 16,9 2-16,-26-1 0,-17 1 0,3 6 15,2 4-15,-18 2 16,-13 2-16,-3-5 0,-1-3 16,-27-5-16,-17-4 0,-12-1 15,-8 0-15,-16-7 0,-11-5 0,-10 2 16,-9 0-16,-5-1 0</inkml:trace>
  <inkml:trace contextRef="#ctx0" brushRef="#br0" timeOffset="258870.4858">18019 13821 0,'0'0'16,"0"0"-16,8 25 0,-8-25 0,10 27 15,-3-7-15,2 6 16,1 6-16,-1 0 0,-1 0 0,1-3 15,-1-4-15,-2-3 0,2-1 16,-1-7-16,-2-3 0,0-1 0,-2-3 16</inkml:trace>
  <inkml:trace contextRef="#ctx0" brushRef="#br0" timeOffset="259151.6441">18158 13819 0,'0'0'0,"0"0"0,0 0 15,29 4-15,-29-4 0,37 7 16,-14-1-16,1 1 0,0 0 0,6 5 16,-2 0-16,-2 0 0,-1 0 15,-4 1-15,-3 2 0,-8 0 16,-7 3-16,-6-2 0,-7-2 16,-8-1-16,-5 0 0,-15 1 15,-9-2-15,1-2 16,1-1-16,8-3 0,8 0 0,3-2 15,10 0-15,9-3 16,7-1-16,20-4 0,13-1 16,0-2-16,1 0 0,23-2 15,10-1-15,-5 1 0,-6 1 0,-5 1 16,-8 0-16,-13 3 16</inkml:trace>
  <inkml:trace contextRef="#ctx0" brushRef="#br0" timeOffset="259368.4377">19211 13635 0,'0'0'0,"0"0"0,0 0 16,-22 16-16,22-16 0,-24 22 15,5-3-15,-3 1 0,-2 2 0,-13 12 16,-7 4-1,3 0-15,1 1 0,-6 3 0,-6 1 16,8-7-16,5-6 0,5-2 16,9-8-16,6-5 0</inkml:trace>
  <inkml:trace contextRef="#ctx0" brushRef="#br0" timeOffset="259535.7131">19100 13926 0,'0'0'15,"7"4"-15,2 1 0,3 3 16,2 1-16,0 5 0,2 2 16,3 4-16,-2 0 0,2 2 15,0-1-15,-2-11 0,0-10 0,-3 0 16,-2 0-16,-2 0 0</inkml:trace>
  <inkml:trace contextRef="#ctx0" brushRef="#br0" timeOffset="259702.7146">18939 14108 0,'0'0'0,"11"3"16,7 0-16,2 1 0,2-1 0,12 3 16,4 1-1,5 2-15,5 2 0,0-2 16,-8-2-16,-1-2 0,-10 0 0,-5-2 15</inkml:trace>
  <inkml:trace contextRef="#ctx0" brushRef="#br0" timeOffset="259870.7146">18783 14369 0,'0'0'16,"0"0"-16,0 0 0,5 24 0,-5-24 15,8 24-15,-2-7 0,2-1 16,0 0-16,2 0 0,0-2 16,-1-2-16,-3-2 0,0-1 15</inkml:trace>
  <inkml:trace contextRef="#ctx0" brushRef="#br0" timeOffset="260190.0187">18859 14361 0,'0'0'0,"0"0"0,0 0 16,27 3-16,-27-3 0,34 4 16,-9 0-16,-2-1 0,0 2 15,9-1-15,2 2 0,-2-1 16,-2 2-16,-5 1 0,-3 0 16,-4-1-16,-4 0 0,-6 0 15,-6 2-15,-6 0 0,-5 0 0,-7-1 16,-3 1-16,-6-1 0,-2-1 15,-6 1-15,0-2 0,3-1 16,2 0-16,5-2 0,3-1 16,6 1-16,3-1 0,11-2 15,4 3-15,7-1 0,5 0 0,8-2 16,9 0-16,4 0 16,2 0-16,6 0 0,5-2 0,-3 1 15,-10 1 1,-8-1-16</inkml:trace>
  <inkml:trace contextRef="#ctx0" brushRef="#br0" timeOffset="260501.9757">19816 13932 0,'0'0'0,"0"0"0,23 0 0,-8 1 15,1-1-15,9 3 0,5 0 16,-2 1-16,1 1 0,7 4 16,1 2-16,-5-2 0,-4 2 0,-3-1 15,-5 2-15,-5-1 0,-4-2 16,-8 2-16,-6 1 0,-7-1 15,-5-2-15,-10 0 0,-7-1 16,-1 2-16,-2-2 0,-6-2 16,-4-4-16,2 0 0,10 0 0,7-1 15</inkml:trace>
  <inkml:trace contextRef="#ctx0" brushRef="#br0" timeOffset="260985.1398">19496 14100 0,'0'0'0,"0"0"0,0 0 16,22 1-16,-22-1 0,31 2 0,-8 0 15,2 0-15,3-2 0,4 2 16,3 2-16,8 1 0,-1 0 0,9 1 16,-1-2-16,-7 0 15,-4 0-15,-1-1 0,-8 2 16,-9-2-16,-3 2 0,-6 0 16,-5 2-16,-5-1 0,-4 0 0,-8 1 15,-6 1-15,-5-1 16,-3-1-16,-6-1 0,-4 0 0,-1 1 15,-1-1-15,-5 0 0,-4 0 16,-7 2-16,3 1 0,3-2 16,2 0-16,6-1 0,5 0 15,4 1-15,6-3 0,10-2 16,3 1-16,8-2 0,7-1 16,7 2-16,6 0 0,12 3 0,8 3 15,7-1-15,6-1 0,14 6 16,3 2-16,8 2 0,-3-2 15,-2 3-15,0 1 0,4 2 16,-7 2-16,-11 0 0,-11 1 16,-10-2-16,-6-2 0,0 3 15,-11-8-15,-14-4 0,-5-1 0,-9 2 16,-6 2 0,-3-5-16,-4-1 0,-8-2 0,-6-3 15,-5-5-15,-2-2 0,1-2 16,1-3-16,1-1 0,-1-2 0,3-7 15,3-7-15,9 7 0,6 5 16,5 5-16</inkml:trace>
  <inkml:trace contextRef="#ctx0" brushRef="#br0" timeOffset="261251.9626">19910 13660 0,'0'0'0,"0"0"16,0 0-16,0 0 0,0 0 16,4 23-16,-4-23 15,-2 37-15,-3-11 0,-3 6 0,-3 5 16,-2 6-16,-2 3 0,-4 16 16,-1 12-16,4-6 0,1-5 15,-1 6-15,0-5 0,2 1 16,3-8-16,2-8 0,1-5 15,2-8-15,1-5 0,1-9 0,1-4 16,-2-10-16,1-6 0,-1-10 16,0-8-16,2 4 0,-1 3 15,2 1-15</inkml:trace>
  <inkml:trace contextRef="#ctx0" brushRef="#br0" timeOffset="261511.0429">20076 13653 0,'0'0'0,"0"0"0,0 0 0,0 0 15,4 34-15,-5-12 0,-1 6 16,-5 9-16,-2 7 0,-7 23 16,-4 9-16,-3 12 0,2-3 15,-2 8-15,0 7 0,0-1 16,4-11-16,-4 11 0,3-21 15,7-17-15,5-12 0,2-17 16,2-8-16,1-14 0,0-7 0,3-3 16,-2-5-16,1 2 0,1 3 15,0-4 1</inkml:trace>
  <inkml:trace contextRef="#ctx0" brushRef="#br0" timeOffset="261785.026">20599 14125 0,'0'0'15,"0"0"-15,0 0 0,37 9 0,-37-9 16,40 11-16,-11-4 0,3-1 15,2 0-15,14 1 0,1 1 16,10 0-16,-4 0 0,9 1 16,-2-1-16,-12-1 15,-7 0-15,-12-6 0,-10-1 16,-4 0-16,-4 0 0,-3 0 0</inkml:trace>
  <inkml:trace contextRef="#ctx0" brushRef="#br0" timeOffset="262019.2604">21018 14009 0,'0'0'16,"0"0"-16,0 0 0,-10 34 0,5-19 15,-5 6-15,-3 4 0,-6 12 16,0 5-16,-7 12 0,-3 2 15,1-5-15,0-3 0,-2 3 16,4-5-16,3-8 0,2-7 0,0-3 16,3-9-16,4-9 0,2-4 15,2-1-15,2-2 16,2 0-16</inkml:trace>
  <inkml:trace contextRef="#ctx0" brushRef="#br0" timeOffset="262185.3107">20882 14348 0,'0'0'0,"0"0"16,0 0-16,6 22 0,-1-10 0,0 4 16,3 3-16,1 1 0,1 0 15,5 6-15,2-1 0,-2 1 16,1-3-16,-1-1 0,0-1 16,5-1-16,1-6 0,-4-1 15,-4-3-15,-2-2 0</inkml:trace>
  <inkml:trace contextRef="#ctx0" brushRef="#br0" timeOffset="262402.0056">21584 13912 0,'0'0'0,"0"0"0,0 0 15,10 22-15,-10-22 0,9 28 0,-6-9 16,-1 0-16,-1 1 0,0 0 16,1-1-16,-1 6 0,1-2 0,1-5 15,2-5-15,-2-1 0,0-3 16,0 0-16</inkml:trace>
  <inkml:trace contextRef="#ctx0" brushRef="#br0" timeOffset="262568.6029">21812 14017 0,'0'0'0,"0"0"0,0 0 16,6 24-16,-4-14 0,-1 1 0,0 2 16,0-1-16,0 2 0,0-2 15,2 0-15,-1-3 0,0 0 16,-1-1-16</inkml:trace>
  <inkml:trace contextRef="#ctx0" brushRef="#br0" timeOffset="262719.2781">22191 14091 0,'0'0'0,"0"0"0,0 0 16,0 0-16,0 0 0,-4 27 0,4-27 15,-15 23-15,0-12 0,-1 1 16,-3-1-16,-2 0 0,-1-3 15,3-1-15,3 0 0,1-1 16</inkml:trace>
  <inkml:trace contextRef="#ctx0" brushRef="#br0" timeOffset="263071.3097">21368 14252 0,'0'0'0,"0"0"15,0 0-15,-5 28 0,2-14 0,0 1 16,0 0-16,-1 1 16,1 2-16,-1 4 0,0-2 15,1-1-15,1-2 0,0-5 16,0-1-16,2-4 0,0-5 0,0-2 16,-1-4-16,0-2 0,0-1 15,1-5-15,0-2 0,2 0 16,2 0-16,0-1 15,2 1-15,0-1 0,2 2 0,3 3 16,3 3-16,6 0 0,4 3 0,6 1 16,5 3-16,2 3 0,-1 4 15,12 1-15,0 2 16,-4 0-16,-2 2 0,3 1 0,-3 1 16,-7-2-16,-6 0 0,-8-2 15,-6 0-15,-8 3 0,-7 1 16,0-4-16,0-2 0,0-1 15</inkml:trace>
  <inkml:trace contextRef="#ctx0" brushRef="#br0" timeOffset="263471.4803">21528 14443 0,'0'0'0,"0"0"15,0 0-15,28 11 0,-28-11 16,36 15-16,-18-5 0,2-2 0,1 0 15,7 3-15,-1-1 16,-4 0-16,-2-2 0,-3-1 0,-4 0 16,-3 0-16,-3 1 0,-8-1 15,-6 0-15,-4-2 16,-4-1-16,-1 0 0,-2-1 0,1-1 16,-1 0-16,2 1 15,-1-1-15,4 3 0,4-1 16,1 2-16,3 2 0,6 2 15,5 4-15,2-1 0,2 1 0,6 1 16,4 3-16,0-1 16,0 1-16,1 3 0,-2 0 15,-5-2-15,-2-1 0,-3 1 0,-3 1 16,-3 0-16,-3-2 0,-6 0 16,-7 1-16,-4-4 0,-3-3 15,-4-3-15,-3-2 0,-2-3 16,1-3-16,-9-9 0,0-7 15,2-3-15,1 0 0,7 3 16,7 4-16,3 2 0</inkml:trace>
  <inkml:trace contextRef="#ctx0" brushRef="#br0" timeOffset="263602.1139">21384 14667 0,'0'0'0,"0"0"16,0 0-16,28 9 0,-28-9 0,39 7 15,-10-2-15,8 1 16,4 2-16,19 2 0,7 1 15,7 2-15,-8-1 0,-3 1 0,-13-4 16,-12-2-16</inkml:trace>
  <inkml:trace contextRef="#ctx0" brushRef="#br0" timeOffset="274402.1392">3162 14308 0,'0'0'0,"-10"-2"16,-7-1-16,-5 0 0,0-1 0,-22 4 15,-9 4 1,-14 3-16,-2 3 0,-19 9 0,1 6 16,-12 8-16,4 1 0,-14 12 15,2 5-15,-31 28 16,20 1-16,17 0 0,10 2 0,11 0 16,12-1-16,23 1 0,14 1 15,14-6-15,12-3 0,22-5 16,15-4-16,23-4 0,17-2 0,26-2 15,19-2-15,10-9 0,8-7 16,23-2-16,13-2 0,-2-3 16,-3-1-16,4-12 0,1-6 15,-9-5-15,-5-6 0,-2-3 16,-3-4-16,-16-8 0,-12-5 0,-8-12 16,-6-10-16,-25 0 15,-14 0-15,-18-15 0,-14-9 0,-13-7 16,-9-2-16,-27-12 0,-15-6 15,-15 1-15,-10 1 0,-31-4 16,-19-4-16,-14 9 0,-7 5 16,-32 4-16,-22 1 0,1 14 15,-3 9-15,-25 5 0,-20 1 16,69 17-16,48 9 0,35 7 16</inkml:trace>
  <inkml:trace contextRef="#ctx0" brushRef="#br0" timeOffset="280986.0374">9920 13507 0,'0'0'0,"0"0"16,0 0-16,0 0 0,0 0 0,0 0 15,0 0-15,0 0 0,29 3 16,-29-3-16,43 3 0,-16-1 16,3 1-16,7 0 0,6 2 15,15-2-15,0 0 0,16-1 16,1 2-16,-8-2 0,-6 2 0,5 1 15,3 2-15,-18-1 0,-12-1 16,-11-1-16,-7-1 16,-4-1-16</inkml:trace>
  <inkml:trace contextRef="#ctx0" brushRef="#br0" timeOffset="281202.5555">10336 13627 0,'0'0'0,"0"0"15,0 0-15,0 0 0,0 0 0,3 25 16,-3-25-16,2 29 0,-2-29 16,1 35-16,-2-12 15,0 2-15,-1-2 0,-2 1 0,0 0 16,-5 5-16,-1-2 0,-1-2 16,-2 0-16,0-3 0,1-3 0,-4-4 15,0-1-15,1-3 16,3-1-16,2-3 0</inkml:trace>
  <inkml:trace contextRef="#ctx0" brushRef="#br0" timeOffset="281335.8372">10020 14059 0,'0'0'0,"0"0"15,0 0-15,0 0 0,20 13 0,-20-13 16,34 8-16,-11-5 0,3-1 16,4 0-16,4 1 0,3-1 15,3 0-15,11-2 0,-2-1 16,1 0-16,-9 0 0,-8 1 15</inkml:trace>
  <inkml:trace contextRef="#ctx0" brushRef="#br0" timeOffset="281568.8142">11033 13676 0,'0'0'0,"0"0"0,0 0 15,0 0-15,0 0 0,0 0 16,-13 25-16,13-25 0,-23 36 15,6-9 1,-1 7-16,1 4 0,3 1 16,1 5-16,3-7 0,5 3 0,6-4 15,5-7-15,3-5 0,3-5 16,2-2-16,-1-6 0,0-6 0,-2-6 16,0-5-16,-3-5 15,-1 0-15,-1 1 0,-2 3 16,-1 1-16</inkml:trace>
  <inkml:trace contextRef="#ctx0" brushRef="#br0" timeOffset="281686.2016">10704 13894 0,'0'0'15,"0"0"-15,0 0 0,0 0 0,0 0 16,37 0-16,-37 0 0,51-1 16,-20 1-16,6 0 0,6 1 15,5-1-15,-9 1 0,-6 0 16</inkml:trace>
  <inkml:trace contextRef="#ctx0" brushRef="#br0" timeOffset="281904.0934">11670 13897 0,'0'0'0,"-4"9"0,-1 6 16,-3 3-16,-1 3 0,-6 18 15,-4 9-15,-3 13 0,2 0 16,-5 14-16,-2 1 0,2 1 16,4-10-16,2-6 0,6-11 0,3-14 15,1-10-15,3-16 0,0-14 16,3 2-16,0 1 0,0 0 16</inkml:trace>
  <inkml:trace contextRef="#ctx0" brushRef="#br0" timeOffset="282136.1084">11703 13788 0,'0'0'0,"15"2"0,7 2 16,9 2-16,2 0 0,10 6 0,2 6 16,5 2-16,-5 0 0,-2 4 15,-9-2-15,-8-1 0,-9 0 16,-11-5-16,-7 1 0,-9-1 15,-6-2-15,-10-1 0,-11-3 16,-3-2-16,-3-2 0,-8-2 16,-4-1-16,2-5 0,10-1 0,11 2 15,8-1-15,5 1 0</inkml:trace>
  <inkml:trace contextRef="#ctx0" brushRef="#br0" timeOffset="282519.2857">12795 14004 0,'0'0'0,"0"0"0,0 0 15,0 0-15,0 0 0,0 0 16,-8-27-16,8 27 0,-28-17 16,3 8-16,-4 0 0,-3 2 15,-1 1-15,-14 3 0,-2 5 16,0 2-16,2 0 0,-6 8 15,4 5-15,3 5 0,11 0 0,11-1 16,8 0-16,12-4 0,7-1 16,15-2-16,11-1 0,6-5 15,2-4-15,7-3 0,5-2 16,-3-4-16,-3-2 0,7-8 16,-2-4-16,-9 0 0,-6-1 0,-8 2 15,-6 2-15,-6 3 16,-4 5-16,-5 2 0,-1 2 15,-6 3-15,-2 2 0,-4 8 16,-3 4-16,1 3 0,0 3 0,3 6 16,3 6-16,6 0 15,4-1-15,0-6 0,-2-5 16,-1-5-16</inkml:trace>
  <inkml:trace contextRef="#ctx0" brushRef="#br0" timeOffset="282952.0912">13076 13944 0,'0'0'0,"0"0"0,0 0 16,-16 21-16,16-21 0,-21 27 16,10-7-16,1 2 0,1 3 15,2-1-15,3 0 0,2 1 16,3-4-16,9-3 0,7-3 15,1-3-15,-1-3 0,10-5 16,5-4-16,-2-7 0,-1-4 16,-4-5-16,-1-3 0,-1-2 15,0 0-15,0-4 16,-6 3-16,-6 8 16,-2 3-16,-2 4 0,-3 3 0,-6 10 15,-6 7-15,-1 4 0,0 5 0,-4 14 16,-3 12-16,-3 0 0,-2 0 15,-1 8-15,0 7 16,4-13-16,5-8 0,0-2 16,2-10-16,1-5 0,1-4 0,-3-8 15,-3-4-15,-6-6 16,-4-4-16,-2-9 0,-3-6 16,9 0-16,2-2 0,1-16 0,1-8 15,7-6-15,5-4 0,0 12 16,2 10-16,1 8 0</inkml:trace>
  <inkml:trace contextRef="#ctx0" brushRef="#br0" timeOffset="283285.8183">13958 13994 0,'0'0'0,"0"0"15,0 0-15,0 0 0,0 0 16,-22-21-16,22 21 0,-42-12 0,16 6 15,-4 2-15,-3 1 0,0 2 16,0 0-16,-6 2 16,4 4-16,7 4 0,7 3 15,9 6-15,11 2 0,8 2 0,6 0 16,8 3-16,5 0 16,0 0-16,-3-3 0,2 1 15,-3-4-15,-6-2 0,-5-2 0,-9-3 16,-7 0-16,-6-4 0,-5-2 15,-4-3-15,-6-2 0,-1-2 16,1-4-16,-2-1 0,1-2 16,4-7-16,7-3 0,13-4 15,8-3-15,0 5 0,-1 5 0,-1 4 16</inkml:trace>
  <inkml:trace contextRef="#ctx0" brushRef="#br0" timeOffset="283485.8135">14728 13875 0,'0'0'0,"0"0"0,0 0 15,-31 27-15,13-10 0,-5 4 16,-3 7-16,-6 9 0,2 1 16,0 5-16,6-2 0,6-3 0,6-3 15,7 2-15,7-3 16,7-7-16,5-6 0,1-7 0,1-4 15,-2-8-15,-1-5 0,-1-8 16,2-7-16,-4 3 0,-2 4 16,-1 1-16</inkml:trace>
  <inkml:trace contextRef="#ctx0" brushRef="#br0" timeOffset="283619.6545">14277 14026 0,'0'0'15,"0"0"-15,0 0 0,0 0 0,32-1 16,-10 2-16,5 0 0,6 2 15,5 0-15,3 2 0,3 2 16,12 0-16,0 1 0,2 0 16,-12-1-16,-9-2 0</inkml:trace>
  <inkml:trace contextRef="#ctx0" brushRef="#br0" timeOffset="283906.2388">14936 14093 0,'0'0'16,"0"0"-16,0 0 0,0 0 0,0 0 15,-21 16-15,21-16 0,-9 21 16,9-21-16,-4 29 0,5-12 16,5-2-16,3 1 0,7-3 15,4-1-15,10 1 0,1-3 16,1-4-16,2-2 0,-5-4 16,-1-3-16,-1-7 0,-5-3 15,-6-6-15,-7-3 0,-6-4 16,-4 1-16,-6-2 0,-5 0 0,-7 2 15,-5 1-15,-6 1 0,1 4 16,-2 7-16,-1 3 16,4 7-16,5 6 0,8 7 15,5 4-15,2-3 0,1-3 0,3-1 16</inkml:trace>
  <inkml:trace contextRef="#ctx0" brushRef="#br0" timeOffset="284326.3761">16163 14204 0,'0'0'0,"0"0"0,0 0 16,-8-27-16,8 27 0,-16-23 0,2 11 15,-4 0-15,-3 0 0,-10 1 16,-4 1-1,-5 7-15,-3 6 0,6 2 0,5 2 16,-2 10-16,5 7 0,7-4 16,5-1-16,10 2 0,9 0 15,8-2-15,6-3 0,15-5 16,12-2-16,-2-6 0,-1-4 16,10-7-16,4-4 0,-7-2 15,-8-3-15,0-9 0,-2-8 16,-2-1-16,-5-3 0,-2-9 0,-7-1 15,-6 5-15,-5 4 0,-4 9 16,-4 5-16,-2 8 0,-2 6 16,-4 4-16,-1 2 0,-7 7 15,-2 6-15,-5 8 0,-3 8 16,4 2-16,1 5 0,-2 10 16,-2 6-16,3 4 0,5-4 0,9-4 15,8-3-15,7-4 0,5-3 16,-1-5-16,-5-8 0,-1-6 15</inkml:trace>
  <inkml:trace contextRef="#ctx0" brushRef="#br0" timeOffset="284636.4989">16634 14109 0,'0'0'0,"0"0"0,0 0 16,-28 15-16,28-15 0,-26 21 0,9-4 15,1 1-15,0 3 0,0 7 16,4 0-16,6-2 0,6-1 16,8-3-16,5-4 0,6-2 15,4-4-15,7 0 0,0-4 16,-2-5-16,1-4 0,-3-3 16,0-3-16,-6-9 0,-4-8 0,-6 1 15,-6 0-15,-7-2 0,-7-3 16,-10-4-16,-5 2 0,-5 4 15,-3 3-15,1 7 0,1 3 16,4 6-16,1 2 0,5 9 16,3 5-16,10-2 15,8 0-15,0-1 0,0-3 0,0 0 16</inkml:trace>
  <inkml:trace contextRef="#ctx0" brushRef="#br0" timeOffset="284936.5059">17479 14129 0,'0'0'0,"0"0"15,0 0-15,0 0 0,0 0 16,-30-14-16,30 14 0,-35-6 16,18 5-16,-2 2 0,-2 3 15,2 5-15,2 4 0,0 6 16,6 0-16,5 2 0,3 0 0,3 0 15,3-1-15,0-3 0,0 1 16,-1-3-16,-1-2 0,-1 0 16,-1-1-16,-4-2 0,-5-2 15,-3-1-15,-3-3 0,0 0 16,-1 0-16,-2-3 0,0-1 16,1-6-16,3-5 0,2-5 15,5-3-15,0 3 0,1 2 16,2 2-16</inkml:trace>
  <inkml:trace contextRef="#ctx0" brushRef="#br0" timeOffset="285152.2681">17767 13996 0,'0'0'0,"0"0"16,0 0-16,0 0 0,0 26 15,0-26-15,-19 37 16,6-14-16,-1 2 0,0 1 0,-2 3 15,-1 7-15,1-2 0,2 3 16,3-2-16,3-6 0,3-4 0,0-5 16,2-5-16,-3-4 0,1-3 15,0-8-15,2-3 16,0 0-16,1 0 0,-1 1 0</inkml:trace>
  <inkml:trace contextRef="#ctx0" brushRef="#br0" timeOffset="285269.5463">17467 14157 0,'0'0'16,"0"0"-16,20 4 0,-20-4 16,35 8-16,-11-3 0,1 3 15,9 0-15,1-1 0,-5-2 16,-4 1-16,-5-2 0</inkml:trace>
  <inkml:trace contextRef="#ctx0" brushRef="#br0" timeOffset="285635.4997">17977 14006 0,'0'0'0,"0"0"16,0 0-16,-10 23 0,10-23 0,-18 29 15,3-9-15,-2 3 0,0 2 0,-8 9 16,1 0-16,2-2 0,2-3 15,-1 2-15,5-3 0,2-6 16,4-4-16,3-3 16,0-2-16,3-3 0,3-2 0,3-6 15,3-3-15,3-5 0,1-2 16,2-4-16,1-5 0,3 0 16,4 0-16,5 0 0,2 4 15,-3 4-15,-2 3 0,-2 3 16,-3 2-16,0 3 0,-3 4 0,-2 2 15,-2 3-15,-4 2 0,-1 2 16,-3 1-16,-2 0 0,-3 4 16,1 1-16,0-4 0,0-3 15,1-2-15</inkml:trace>
  <inkml:trace contextRef="#ctx0" brushRef="#br0" timeOffset="285757.4508">18392 14705 0,'0'0'0,"0"0"0,0 0 0,-29-7 15,29 7-15,0 0 0</inkml:trace>
  <inkml:trace contextRef="#ctx0" brushRef="#br0" timeOffset="286236.1002">10042 14503 0,'0'0'0,"0"0"15,0 0-15,31 10 0,-17-7 0,2 1 16,0 1-16,2-1 0,0-1 15,3 1-15,-1-1 16,-4-1-16,-2 0 0,-1-1 16</inkml:trace>
  <inkml:trace contextRef="#ctx0" brushRef="#br0" timeOffset="286354.5528">9794 14617 0,'0'0'0,"0"0"16,0 0-16,0 0 0,27 12 0,-27-12 15,33 13-15,-9-6 0,5-1 16,-5 0-16,-2-1 0,-3 0 16</inkml:trace>
  <inkml:trace contextRef="#ctx0" brushRef="#br0" timeOffset="286585.6047">10648 14252 0,'0'0'0,"0"0"15,0 0-15,27 4 0,-27-4 0,33 5 16,-10 0-16,4 0 16,1 0-16,12 2 0,3 0 15,-1 1-15,0-1 0,6 0 16,-2-3-16,-9 0 0,-7 0 0,-6-2 15</inkml:trace>
  <inkml:trace contextRef="#ctx0" brushRef="#br0" timeOffset="286788.3475">11007 14304 0,'0'0'0,"0"0"0,0 0 0,0 0 15,0 0-15,-18 28 0,18-28 16,-16 30-16,7-11 0,-1 2 15,0 4-15,0 1 0,0 1 0,-2 7 16,1 0-16,1-3 0,0-2 16,-2 2-16,-1-5 15,-1-5-15,-1-3 0,-1-6 0,-2-6 16,4 0-16,2-1 0,2-2 16</inkml:trace>
  <inkml:trace contextRef="#ctx0" brushRef="#br0" timeOffset="286902.4315">10545 14732 0,'0'0'0,"0"0"0,0 0 15,0 0-15,0 0 0,26-2 0,-26 2 16,38 5-16,-13-2 0,9 0 16,9-1-1,2 1-15,-1 0 0,4 0 0,-7 0 16,-7 0-16</inkml:trace>
  <inkml:trace contextRef="#ctx0" brushRef="#br0" timeOffset="287135.7083">11409 14462 0,'0'0'16,"0"0"-16,0 0 0,-17 27 16,17-27-16,-18 37 0,9-17 0,2 5 15,-1 4-15,1 7 16,3-3-16,3 3 0,5-7 15,3-4-15,2-4 0,4-6 16,4-5-16,0-2 0,-1-3 0,0-5 16,-3-6-16,-2-2 0,-2-2 15,-2 1-15,-2 2 0,-1 2 16</inkml:trace>
  <inkml:trace contextRef="#ctx0" brushRef="#br0" timeOffset="287286.15">11109 14557 0,'0'0'0,"0"0"0,0 0 16,0 0-16,31 7 0,-11-5 0,7 2 16,3 0-16,6 0 0,7 2 15,6 1-15,13 2 0,-1 1 16,0 0-16,-10-2 0,-10-2 16</inkml:trace>
  <inkml:trace contextRef="#ctx0" brushRef="#br0" timeOffset="287435.5471">12125 14584 0,'0'0'0,"0"0"15,0 0-15,0 0 0,-18 24 0,18-24 16,-22 26-16,22-26 0,-24 32 16,13-14-16,1 3 0,1-4 15,2-2-15,0 2 0,0-3 16,2-3-16</inkml:trace>
  <inkml:trace contextRef="#ctx0" brushRef="#br0" timeOffset="287604.7214">12129 14341 0,'0'0'0,"0"0"16,0 0-16,0 0 0,29 20 0,-29-20 15,35 25-15,-14-10 16,1-1-16,2 2 0,-4-3 0,-2-2 16</inkml:trace>
  <inkml:trace contextRef="#ctx0" brushRef="#br0" timeOffset="287869.625">12624 14564 0,'0'0'0,"0"0"0,-28-5 16,9 4-16,-1-1 0,-13 1 15,-5 2-15,3 0 0,1 1 16,-5 4-16,4 2 0,10 2 16,7 1-16,12 4 0,9 2 0,7 0 15,5-2-15,11 3 0,5 1 16,7 3-16,4 1 0,1 1 16,-8-2-16,-7-5 0,-7-3 0,-5 1 15,-7-2-15,-9-1 16,-6-2-16,-10-2 0,-9-4 15,-2 0-15,1 0 0,-7 0 16,-6 0-16,5-4 0,4-4 0,7 2 16,4 0-16,5 1 0</inkml:trace>
  <inkml:trace contextRef="#ctx0" brushRef="#br0" timeOffset="288387.3599">13252 14620 0,'0'0'0,"0"0"0,0 0 16,-14 21-16,14-21 0,-21 23 16,7-7-16,0 3 0,0 1 15,-1 7-15,2-2 0,2-3 0,3-3 16,4 0-16,4-1 15,1-2-15,2-1 0,8-5 16,6-5-16,0-1 0,2-4 0,-1-3 16,-1-3-16,1-1 0,1-1 15,7-9-15,4-5 16,-5 1-16,-3-1 0,-3 4 0,-2 1 16,-3 4-16,-2 2 0,-2 4 15,-1 1-15,-3 2 0,0 2 0,-4 3 16,-1 3-16,-1 4 15,-1 4-15,0 3 0,1 4 16,1-3-16,1-1 0,5 1 0,4 1 16,2-1-16,2-2 0,3 2 15,1-3-15,1-2 0,0-3 16,1-4-16,1-3 0,-1-6 16,-3-4-16,-2-2 0,-3-2 15,-2-1-15,-1-2 0,-2-4 16,-2-4-16,-1 2 0,-3 1 0,-2 2 15,-3 0-15,-2 2 0,0 0 16,-3 3-16,-3 3 16,1 2-16,0 1 0,6 14 0,4 11 15,0-4-15,0-2 0,0-2 16</inkml:trace>
  <inkml:trace contextRef="#ctx0" brushRef="#br0" timeOffset="288708.6008">13933 14834 0,'0'0'15,"-6"6"-15,-1 2 0,-2 1 0,-1 0 0,1 6 16,4 1-16,2 0 16,3-1-16,6-2 0,4-1 15,7-4-15,8-3 0,2-3 16,4-2-16,5-5 0,1 0 0,-4-6 15,-2-4-15,-4-5 16,-1-3-16,-8-4 0,-4-3 16,-4 0-16,-5 5 0,-5 3 0,-4 2 15,-8 1-15,-6 0 0,-5 4 16,-4 3-16,-2 7 0,-3 3 16,1 4-16,1 2 0,6 3 15,4 1-15,7 2 0,4 1 16,2-2-16,2-2 0,0-2 15</inkml:trace>
  <inkml:trace contextRef="#ctx0" brushRef="#br0" timeOffset="289002.6372">14442 14729 0,'0'0'0,"0"0"16,0 0-16,-12 19 0,12-19 15,-16 29-15,3-12 0,2 1 0,0 0 16,3 0-16,0 0 16,1 3-16,3-4 0,3-5 15,2-4-15,2-5 0,2-3 16,0-4-16,1-1 0,-1-4 0,1-3 16,0-4-16,2-4 15,0 2-15,-1 2 0,1 1 0,-1 0 16,-1 4-16,1 1 0,1 4 15,0 3-15,5 0 0,1 0 0,1 3 16,1 3 0,-1-1-16,2 0 0,-3 0 0,-3 0 15,-1-1-15</inkml:trace>
  <inkml:trace contextRef="#ctx0" brushRef="#br0" timeOffset="289202.683">14914 14644 0,'0'0'0,"0"0"15,0 0-15,-13 23 0,13-23 0,-21 26 16,4-5-16,1-1 0,0 2 0,0 7 16,2 1-16,1-3 15,3-1-15,2-1 0,0-6 16,2-4-16,2-2 0,0-3 15</inkml:trace>
  <inkml:trace contextRef="#ctx0" brushRef="#br0" timeOffset="289368.9726">14620 14716 0,'0'0'0,"0"0"16,0 0-16,0 0 0,32-1 0,-32 1 15,43 2-15,-18 0 16,1 1-16,5 1 0,4-1 15,6 2-15,0 0 0,9-4 16,-2-2-16,-9-1 0,-7 1 0,-7 1 16</inkml:trace>
  <inkml:trace contextRef="#ctx0" brushRef="#br0" timeOffset="289719.0701">15288 14504 0,'0'0'0,"0"0"0,0 0 16,0 0-16,-19 25 0,19-25 0,-22 33 16,7-13-16,-3 3 0,-1 3 15,0 2-15,-3 4 0,1-3 16,-1 3-16,4-5 0,2-5 16,4-5-16,2-3 0,2-3 15,2-4-15,1-2 0,3-5 16,1-2-16,3-5 0,3-4 15,2-4-15,4-2 0,3 1 0,1 2 16,4 0-16,2 1 16,4-1-16,1 2 0,-2 6 0,0 4 15,-3 4-15,-3 1 0,-2 5 16,0 4-16,-4 3 0,-3 3 16,-7 3-16,-4 3 0,-1-3 15,0-3-15,-4 3 0,-1 1 16,0-2-16,1-1 0,2-7 15,0-4-15,2-3 0,0 0 0,1-1 16</inkml:trace>
  <inkml:trace contextRef="#ctx0" brushRef="#br0" timeOffset="290135.6493">15613 14679 0,'0'0'15,"0"0"-15,0 0 0,-11 25 0,11-25 16,-11 28-16,5-12 0,1 2 16,-1-1-16,2 0 15,1-1-15,1 2 0,2-1 0,4-4 16,5-2-16,2-4 0,3-3 16,0-6-16,3-2 0,0-3 15,-1-2-15,2-5 0,2-6 16,-2-1-16,1-1 0,2-6 15,-2 1-15,-5 2 0,-2 5 0,-3 4 16,-2 5-16,-3 1 0,-1 2 16,-5 8-16,-3 6 0,-3 3 15,-1 3-15,-2 5 0,-1 6 16,1 2-16,1 2 0,4-1 16,4 1-16,3-2 0,3-2 0,4-1 15,7-1-15,0-4 16,2-4-16,4-4 0,3-2 15,0-3-15,0-3 0,3-7 0,1-6 16,0-2-16,2-3 0,5-11 16,-1-4-16,-7 6 0,-6 7 0,-5 3 15</inkml:trace>
  <inkml:trace contextRef="#ctx0" brushRef="#br0" timeOffset="290470.8112">16329 14515 0,'0'0'0,"0"0"15,0 0-15,0 0 0,-19 26 16,19-26-16,-22 32 0,8-11 16,0 2-16,-3 4 0,-4 5 15,-4 5-15,3-2 0,0 1 0,3-4 16,5-4-16,3-4 0,1-6 16,2-5-16,2-4 0,1-2 15,5-7-15,0-7 0,3 1 16,0-3-16,6-7 15,4-7-15,0-1 0,2 1 0,2-2 16,1 4-16,0 2 0,-2 4 16,3 5-16,1 2 0,-2 4 15,0 3-15,-3 2 0,0 3 16,-3 1-16,-1 1 0,-2 4 16,-3 5-16,-1 1 0,-2-1 0,-2 2 15,-1 2-15,-1 1 0,-1 0 16,0 1-16,-1 1 0,1-2 15,1-3-15,0-4 0,0-1 16,0-3-16</inkml:trace>
  <inkml:trace contextRef="#ctx0" brushRef="#br0" timeOffset="290652.8582">16634 14854 0,'0'0'0,"0"0"0,0 0 0,-17 21 16,9-12-16,-2 2 0,0 3 16,0 0-16,0 0 0,0 0 15,1-3-15,4-4 0,0-2 16,2-2-16,0 0 0,0 1 0</inkml:trace>
  <inkml:trace contextRef="#ctx0" brushRef="#br0" timeOffset="290819.5344">16599 14500 0,'0'0'0,"0"0"0,0 0 15,16 16-15,-16-16 0,19 18 16,-19-18-16,24 23 0,-8-10 0,6 2 16,4 2-1,-2-2-15,0-1 0,1 2 0,-3-4 16,-3-2-16</inkml:trace>
  <inkml:trace contextRef="#ctx0" brushRef="#br0" timeOffset="291023.9934">17076 14582 0,'0'0'0,"0"0"16,0 0-16,0 0 0,-11 23 15,11-23-15,-15 26 0,4-9 16,-3 1-16,-2 5 0,-4 2 15,1 4-15,0 2 0,-4 5 16,1-2-16,1 5 0,5-3 0,4-1 16,3-2-16,3-7 0,4-5 15,1 3-15,2 3 0,0-5 16,0-4-16,-1-3 0</inkml:trace>
  <inkml:trace contextRef="#ctx0" brushRef="#br0" timeOffset="291335.6523">17010 14872 0,'0'0'0,"0"0"0,0 0 16,0 0-16,34 8 0,-34-8 15,28 9-15,-28-9 0,34 5 16,-14-4-16,2 2 0,0-1 16,1-1-16,4-2 0,0-3 15,-2-1-15,-1 1 0,-1-4 16,-4-2-16,-3-1 0,-5-3 15,-5-1-15,-4-2 0,-6 3 0,-3 2 16,-6 3-16,-3 2 16,-5 3-16,-2 1 0,-8 6 15,0 7-15,0 5 0,1 3 0,3 7 16,0 4-16,8 1 0,3 0 16,5 6-16,7 2 0,11-3 15,11-2-15,5 1 0,6 0 16,3-5-16,3-1 0,-4-4 0,-8-6 15,-5-5-15</inkml:trace>
  <inkml:trace contextRef="#ctx0" brushRef="#br0" timeOffset="303554.4584">1767 16834 0,'0'0'16,"0"0"-16,0 0 0,0 0 0,0 0 16,26-1-16,-26 1 15,36-7-15,-9 2 0,5-1 16,8 0-16,-1-1 0,3 0 0,19-4 16,20-3-16,4 2 0,4 2 15,27-4-15,19-1 0,19-2 16,-4 3-16,65-5 0,-15 4 15,-11 2-15,-13 3 0,5 4 16,3 2-16,-9 4 0,-6 3 16,4 2-16,0 1 0,-16 4 15,-12 2-15,-1 4 0,-2 2 16,-14-5-16,-11-5 0,-17-2 16,-11-2-16,-16-3 0,-10 0 0,-20-1 15,-13 1-15,-11-1 0</inkml:trace>
  <inkml:trace contextRef="#ctx0" brushRef="#br0" timeOffset="303871.5535">3673 16998 0,'0'0'0,"20"1"15,6 1-15,-6-2 0,4-2 16,12 1-16,16-2 0,1 3 15,-1 2-15,14-1 0,2-1 16,-8-3-16,-6-2 0,-6 1 16,-11 1-16,-9 0 0</inkml:trace>
  <inkml:trace contextRef="#ctx0" brushRef="#br0" timeOffset="304056.355">4218 16697 0,'0'0'16,"0"0"-16,0 0 0,0 0 0,0 0 15,5 36-15,-5-17 16,0 3-16,-1 1 0,-1 2 16,0 3-16,-1 0 0,-1 0 0,1 3 15,0-5-15,2-4 0</inkml:trace>
  <inkml:trace contextRef="#ctx0" brushRef="#br0" timeOffset="304202.9108">3963 17174 0,'0'0'0,"0"0"0,0 0 16,0 0-16,29 7 0,-29-7 16,33 6-16,-11-4 0,2-1 15,4-1-15,4 0 0,0-2 16,0 0-16,3 0 0,-4 0 15,-6 0-15</inkml:trace>
  <inkml:trace contextRef="#ctx0" brushRef="#br0" timeOffset="304419.8512">4273 17169 0,'0'0'16,"0"0"-16,-18 8 0,7-1 15,-1 3-15,-3 0 0,-2 1 16,0 3-16,1 1 0,5-1 15,1-2-15,8-1 0,4-1 0,6 1 16,4-1-16,4-1 0,2-3 16,5 0-16,8-1 15,-4-1-15,-2-2 0,6-1 16,0 0-16,-6-1 0,-3-1 0,-5 1 16,-2-1-16,-3 1 15</inkml:trace>
  <inkml:trace contextRef="#ctx0" brushRef="#br0" timeOffset="304625.2289">3908 17230 0,'0'0'0,"0"0"0,0 0 0,0 0 16,-3 23-16,3-23 0,-1 21 15,1-21-15,-2 31 0,0-13 16,2 3-16,-2-2 0,1-2 15,1 0-15,-2-2 0,-1 2 0,-2-2 16,1-5-16,-1-3 16,2-2-16,0-1 0,-1-1 15</inkml:trace>
  <inkml:trace contextRef="#ctx0" brushRef="#br0" timeOffset="304803.3333">4068 17429 0,'0'0'16,"10"7"-16,9 2 0,-1 1 0,4 1 15,12 4-15,5 5 0,15 6 16,6 1-16,9 7 0,4 2 16,-9-2-16,-3 0 0,5 0 15,-5-5-15,3-1 0,-7-5 16,-10-9-16,-7-6 0,-9-12 16,-7-8-16,-9 4 0,-4 2 0,-2 1 15</inkml:trace>
  <inkml:trace contextRef="#ctx0" brushRef="#br0" timeOffset="305103.1227">4650 16884 0,'0'0'0,"0"0"16,0 0-16,24 7 0,-24-7 15,24 4-15,-7 1 0,1 0 16,1 1-16,1 2 0,3-1 16,-1 1-16,0 2 0,3 1 15,0-1-15,-5-2 0,-2 0 0,-4 0 16,-2 0-16,-8 2 16,-9 3-16,-4 2 15,-7 1-15,0 0 0,-2 0 0,-10 2 16,-5-3-16,3-1 0,4-2 0,-2-2 15,3-3-15,5-1 16,2-2-16,4 0 0</inkml:trace>
  <inkml:trace contextRef="#ctx0" brushRef="#br0" timeOffset="305242.9227">4703 17024 0,'0'0'0,"0"0"0,0 0 16,0 0-16,0 0 0,0 32 15,0-32-15,-3 34 0,-1-14 0,-3 3 16,-1 4 0,-1-4-16,3-2 15,-1-3-15</inkml:trace>
  <inkml:trace contextRef="#ctx0" brushRef="#br0" timeOffset="305653.4342">4638 17345 0,'0'0'0,"0"0"0,0 0 16,0 0-16,0 0 0,0 0 16,-4 25-16,4-25 0,-14 21 0,14-21 15,-15 22-15,7-12 0,2-1 16,-1-1-16,3-3 0,-2 0 16,3-1-16,1-3 15,2-1-15,-2-3 0,4 0 0,2-2 16,3-1-16,2-3 0,1-2 15,6 1-15,-1 1 16,5 2-16,4 1 0,5 0 0,1 2 16,-2 2-16,0 4 0,1 5 15,2 5-15,-6 1 0,-3 1 16,0 2-16,-7-1 0,-1 2 16,-7 0-16,-4 1 0,-7 0 15,-6 0-15,-6 1 0,-3-4 16,-2-2-16,-2-3 0,-5-1 0,1-3 15,-2-2-15,3-2 0,-2-3 16,-2-8-16,4-6 0,6-3 16,7-4-16,10-8 0,9-6 15,7 0-15,6-1 0,-3 9 16,-6 5-16,-2 6 16</inkml:trace>
  <inkml:trace contextRef="#ctx0" brushRef="#br0" timeOffset="305902.7191">5365 16954 0,'0'0'0,"0"0"16,0 0-16,0 0 0,0 0 0,0 0 15,35 17-15,-35-17 0,39 12 16,-15-5-16,3-1 0,3 0 15,1 1-15,9 2 0,0-1 16,-1 1-16,-6 0 0,4-1 16,-5-1-16,-6-1 0,-5-1 0,-11-5 15,-5-4-15,-4 2 16,1 0-16,2 0 0</inkml:trace>
  <inkml:trace contextRef="#ctx0" brushRef="#br0" timeOffset="306669.4357">5613 16794 0,'0'0'0,"0"0"0,0 0 16,0 0-16,0 0 0,13 26 15,-13-26-15,3 23 0,-3-23 0,-2 36 16,-1-15-16,-2 2 16,0 1-16,-2 1 0,-3 2 15,-2 5-15,0-4 0,0-2 0,-1-1 16,-1-4-16,-3-2 0,-4-4 15,-1-6-15,1-1 0,1-2 16,1-3-16,-2-1 0,2-1 16,2-2-16,1 1 0,3 1 15,4-2-15,3 0 0,0 0 16,3 1-16,3 0 0,5 4 0,5-2 16,6 0-16,5 1 0,5 2 15,3 1-15,4 0 16,0 2-16,0 0 0,7 4 0,-3 1 15,-2-1-15,-5-1 0,-3-2 16,-4 1-16,-4-1 0,-6-1 16,-11 2-16,-7 3 15,-5-1-15,-3-1 0,-5-2 0,-5-1 16,-5-1-16,-3-1 0,-7-2 16,-7 1-16,7-3 0,4-1 15,-2 0-15,6-1 16,6 1-16,7 1 0,6-1 0,2-1 15,9 0-15,5 4 0,13 0 16,11 3-16,-2-1 0,1-1 16,6 2-16,2 2 0,-1 2 15,-1 0-15,-6 0 0,-2 1 0,-4 0 16,-3 0-16,-6 4 0,-4 2 16,-6 0-16,-7 0 0,-4-1 15,-2-2-15,-6-1 0,-2 1 16,-8 1-16,1 0 0,-4-5 15,2-2-15,0-6 0,2-3 16,3-7-16,1-4 0,8-2 16,3-1-16,3-1 0,2-2 0,2-3 15,3-4-15,3 1 0,0 0 16,0-2-16,1 2 0,1 2 16,1 6-16,-2 4 15,-1 2-15,0 5 0,-3 4 0,1 5 16,-2 5-16,-3 2 0,0 1 15,-1 8-15,2 7 16,-3-2-16,0-1 0,2-2 16,1-2-16,-2 0 0,0 0 15,2-4-15,-1-2 0,-1-5 16,2-2-16,-2 6 0,0 5 0,2-3 16,1-3-16,-1-4 0</inkml:trace>
  <inkml:trace contextRef="#ctx0" brushRef="#br0" timeOffset="306853.3885">5231 17404 0,'0'0'0,"0"0"0,0 0 0,-6 20 15,6-20-15,-10 25 0,4-4 16,-4 4-16,-2 2 0,-7 14 16,-1 4-16,2-1 0,-1-2 0,-6 10 15,0-3-15,-4 5 0,-5-3 16,1-6-16,-3-5 0,0-6 15,-3-7-15,5-3 16,9-6-16,6-4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1-05T01:57:58.695"/>
    </inkml:context>
    <inkml:brush xml:id="br0">
      <inkml:brushProperty name="width" value="0.05292" units="cm"/>
      <inkml:brushProperty name="height" value="0.05292" units="cm"/>
      <inkml:brushProperty name="color" value="#FF0000"/>
    </inkml:brush>
  </inkml:definitions>
  <inkml:trace contextRef="#ctx0" brushRef="#br0">1936 2738 0,'0'0'0,"0"0"0,0 0 16,27-8-16,-27 8 0,35-6 0,-12 1 15,4 0-15,5 3 0,16-3 16,3 0-16,12-1 0,0 1 15,17-5-15,4-1 0,-2 3 16,-6 2-16,22-2 0,4-1 16,6 0-16,-8 0 0,52-2 15,-6 2-15,-16 2 0,-9 2 0,10 0 16,10-1-16,-13 0 0,-9 0 16,17 1-16,8 0 15,-7 2-15,-8 1 0,13-1 0,10-3 16,-9 2-16,-10 3 0,20 1 15,14 2-15,-13-6 0,-6-3 16,13 2-16,7 2 0,-8-2 16,-10 3-16,17-4 0,10 0 15,-16-1-15,-10 1 0,13 5 16,13 3-16,-15-3 0,-10-3 0,12 4 16,9 2-16,-15-1 0,-10-1 15,16 1-15,11 0 16,-17 1-16,-12-4 0,8 7 0,7 2 15,-10-3-15,-7-3 0,11 0 16,7-1-16,-22 2 0,-16 1 0,11-5 16,6-2-16,-13 5 15,-10 4-15,2-2 0,1-2 16,-13-3-16,-9-3 0,-4 1 0,-2 3 16,-21 0-16,-14 2 0,-14 2 15,-9 2-15,-14-7 0,-9-2 16,-3 2-16,-3 1 0,-3 0 0</inkml:trace>
  <inkml:trace contextRef="#ctx0" brushRef="#br0" timeOffset="1389.1487">3951 2734 0,'0'0'16,"0"0"-16,0 0 0,0 0 0,0 0 15,-27 21-15,27-21 0,-24 18 16,24-18-16,-28 22 0,9-5 15,4 1-15,-2-1 0,-5 6 16,3 1-16,1-4 0,-1-2 16,3-1-16,3 0 0,3-2 15,1-3-15,6 0 0,4-3 16,5 0-16,3-1 0,9-2 0,5-2 16,5-1-16,1-2 0,8 0 15,5-1-15,-5-1 0,0 0 16,-1-3-16,2-2 0,-2 2 15,-3 1-15,-6-3 0,-5-4 16,-5 0-16,-3 0 0,-5-1 16,-4-3-16,-4 3 0,-3 0 0,-5-5 15,-6-2-15,-1 2 0,-3 0 16,1-1-16,-2-2 16,1 1-16,-1 0 0,1 3 0,-2 1 15,5 4-15,3 3 0,0 2 16,3 3-16,5 1 0,3 1 15,0 0-15,0 0 0,0 0 0</inkml:trace>
  <inkml:trace contextRef="#ctx0" brushRef="#br0" timeOffset="2015.303">7173 2622 0,'0'0'0,"0"0"16,0 0-16,0 0 0,0 0 0,0 0 15,-29 16-15,29-16 0,-22 17 0,22-17 16,-30 20-16,14-9 16,-2 0-16,-1 1 0,-1 2 15,2-2-15,-1 1 0,-3 3 0,3 0 16,3-1-16,1 0 0,4-2 15,3-2-15,5 0 0,3-3 16,8 1-16,6 0 0,5-1 16,5-2-16,3-1 0,5 0 15,2-3-15,2 0 0,9-1 16,-1-1-16,-2-1 0,-1 0 0,2-3 16,-3-2-16,-7 3 0,-4 0 15,-6 0-15,-2 1 0,-7-2 16,-2-1-16,-6-1 0,-3-1 15,-3-2-15,-3 0 0,-4-4 16,-3 1-16,-5-2 0,-4-1 16,-3-1-16,-1-1 0,-2 1 15,1-1-15,1-1 0,-2 0 16,3 3-16,2 0 0,2 2 0,2-1 16,4 4-16,5 3 0,0 0 15,5 2-15,4-2 0,5-2 16,-3 2-16,1 1 0,-2 2 15</inkml:trace>
  <inkml:trace contextRef="#ctx0" brushRef="#br0" timeOffset="2648.4605">10318 2555 0,'0'0'0,"0"0"16,0 0-16,0 0 0,0 0 0,0 0 15,0 0-15,-28 12 0,28-12 16,-26 12-16,6-3 16,0 2-16,1 0 0,-2 1 0,-2 1 15,-1-1-15,0 0 0,-8 3 16,-1 0-16,3 0 15,4 0-15,-3 2 0,5-1 0,4-2 16,4 0-16,5-2 0,5-1 16,4-4-16,2-1 0,6 0 15,5 1-15,5-2 0,2 1 16,3-2-16,2-3 0,2 1 16,0 0-16,5-1 0,-2-1 15,0-1-15,0-2 0,-4-2 16,-2-2-16,-3 0 0,-3-1 0,0 1 15,-2 0-15,-1 1 0,-2 0 16,-2-2-16,-1 1 0,-3 1 16,1-1-16,-2 1 0,-1-3 15,0 2-15,-2-2 0,0 0 16,0 0-16,-2 1 0,-1-2 0,-1-2 16,1-3-16,-2 0 0,-2 0 15,-1 1-15,-3 0 16,-1 3-16,-1 3 0,-2 1 0,-1 1 15,2 1-15,2 1 0,2 1 16</inkml:trace>
  <inkml:trace contextRef="#ctx0" brushRef="#br0" timeOffset="5233.9224">2299 4049 0,'0'0'0,"0"0"16,0 0-16,34-1 0,-18 1 0,6 1 16,6 0-16,10 1 0,0 1 15,6-1-15,5 3 0,13-1 16,-1 0-16,17 4 0,4 2 15,-3-5-15,-2-2 0,22 0 16,3 2-16,6-2 0,-4-1 0,49 6 16,-4 2-16,-18-6 15,-14-7-15,10 1 0,5 1 16,-9 0-16,-6 0 0,12 4 16,11 4-16,-11-4 0,-9-2 0,16-2 15,10 0-15,-12 1 0,-8-1 16,15 2-16,10 1 0,-11-2 15,-11 0-15,13-2 0,8-1 16,-12 3-16,-9 2 0,14-1 16,12-1-16,-17 2 0,-7-1 15,9-1-15,6-3 0,-11 2 0,-9 0 16,14 1-16,9 1 16,-10-2-16,-8 0 0,13 0 0,8-2 15,-12 0-15,-9-2 0,14 0 16,8 0-16,-13 7 0,-8 1 15,10-2-15,8-1 0,-13-3 16,-8-3-16,10 2 0,7 1 16,-11 1-16,-8 2 0,9 2 15,10 2-15,-14 0 0,-7 1 0,8-2 16,7 1-16,-16 1 0,-11 2 16,10-5-16,6-1 15,-14 0-15,-8-1 0,1 1 0,2 1 16,-12 0-16,-7 0 0,-2-2 15,1 0-15,-12 0 0,-7-1 0,-4 0 16,-2-1-16,-10 0 16,-8 0-16,-5-1 0,-4 1 15,-10-4-15,-4-1 0,-8 4 16,-4 2-16,-10 2 0,-6 1 16,-15-8-16,-9-7 0,8 4 0,7 3 0,3 2 15</inkml:trace>
  <inkml:trace contextRef="#ctx0" brushRef="#br0" timeOffset="6882.7184">2361 5425 0,'0'0'0,"0"0"0,29 2 16,-13-2-16,0 0 0,15 0 0,7 2 15,1-1-15,2-1 0,16 0 16,8 0-16,8 2 0,-4 2 15,20-3-15,2-3 0,-7 2 16,-6 0-16,19 0 0,19 0 16,13 1-16,-19 0 0,10-1 15,7-2-15,-17 1 0,-11-1 0,16 4 16,12 0-16,-16-1 0,-7-1 16,16-1-16,13 0 0,-17 2 15,-10 1-15,17 1 0,12-2 16,-15 3-16,-8-1 0,18 0 15,11-2-15,-15 4 0,-14 1 0,19-2 16,9 2-16,-11-6 16,-7-4-16,20 1 0,17 0 15,-21 2-15,-13-1 0,21 7 16,12 4-16,-14-2 0,-11 2 0,19-5 16,14-1-16,-23 2 0,-13 1 15,13 0-15,12 1 0,-18-1 16,-10 0-16,8 2 0,5-1 15,-25 1-15,-15 0 0,4 1 16,4 1-16,-18-4 0,-13-3 0,3 0 16,4 0-16,-18-4 0,-11-4 15,-5 1-15,-4-1 16,-9-1-16,-6 0 0,-8-2 0,-7 1 16,-6 1-16,-4 1 0,-12-4 15,-7-4-15,-5-2 0,-3-3 16,7 4-16,4 5 0,4 4 0</inkml:trace>
  <inkml:trace contextRef="#ctx0" brushRef="#br0" timeOffset="7667.1663">7883 4100 0,'0'0'0,"-28"-3"0,-4-1 0,-5 2 15,-5 2-15,-22 3 0,-23 5 16,-13 0-16,6 3 0,-21 7 16,1 5-16,-33 14 0,17-3 0,-2 12 15,1 6-15,21 0 16,12-2-16,1 13 0,0 7 16,10-2-16,6-2 0,10 4 0,5 2 15,18-8-15,12-4 0,12 9 16,9 7-16,8-13 0,4-8 15,12 3-15,11 4 0,8-5 16,10-2-16,16-7 0,15-6 16,4-4-16,5-3 0,27-2 15,16-2-15,5-12 0,3-7 0,21 1 16,18-1-16,-7-7 0,-5-4 16,27-6-16,20-4 15,-16 2-15,-7 2 0,21-5 0,14-1 16,-16 2-16,-9 3 0,15-3 15,11-1-15,-21 1 0,-15 1 16,9 3-16,8 3 0,-25-5 16,-17-2-16,-2 0 0,0-1 15,-22-1-15,-14-3 0,-9-3 16,-6-3-16,-26-3 0,-17 2 0,-13-13 16,-9-9-16,-11 0 0,-11-1 15,-14-8-15,-9-4 0,-7 1 16,-4-2-16,-19-10 0,-15-9 15,-7 7-15,-5 4 0,-18-5 16,-12-4-16,-4 10 0,-3 6 16,-20-6-16,-15-7 0,5 2 15,3 1-15,-23 4 0,-17 5 16,7 4-16,5 4 0,-20 9 16,-14 4-16,9 14 0,6 9 0,-22 4 15,-14 4-15,17 3 0,12 4 16,-18 16-16,-12 11 15,15 4-15,8 3 0,-11 18 0,-6 13 16,17 0-16,15 1 0,54-21 16,38-14-16,27-10 0</inkml:trace>
  <inkml:trace contextRef="#ctx0" brushRef="#br0" timeOffset="14417.7964">7737 5118 0,'0'0'0,"0"0"0,0 0 16,0 0-16,22 17 0,-22-17 15,19 19-15,-19-19 0,25 32 0,-8-14 16,1 5-16,3 0 0,3 4 16,10 9-16,3 2 0,11 6 15,-1-2-15,5-1 0,4 2 16,10 3-16,-1-3 0,17 3 15,4-7-15,11-2 16,-2-6-16,28-10 16,23-6-16,33-2 0,-33-5 0,-11-3 0,-4-2 15,1-9-15,2-4 0,4-2 16,3-2-16,-7-5 0,-6-4 16,4-3-16,2-1 0,-5 0 15,-2-1-15,-4 2 0,-3 0 16,-14-1-16,-9-2 0,-11 4 15,-8 0-15,-15 7 0,-10 6 0,-13-4 16,-7 0-16,-9 4 16,-9 4-16,-4 3 0</inkml:trace>
  <inkml:trace contextRef="#ctx0" brushRef="#br0" timeOffset="14748.7392">12284 4956 0,'0'0'0,"0"0"15,0 0-15,-14 28 0,14-28 0,-18 33 16,3-6-16,1 2 0,0 2 15,-4 16-15,0 2 0,2 6 16,4-6-16,7-1 0,7-8 16,6-9-16,3-9 0,10-6 15,9-3-15,1-9 0,0-5 0,4-6 16,4-5-16,-4 1 0,-3 1 16,5-4-16,2-3 0,-8 0 15,-5-2-15,-6 6 0,-6 2 16,-3 4-16</inkml:trace>
  <inkml:trace contextRef="#ctx0" brushRef="#br0" timeOffset="14948.8757">12329 5184 0,'0'0'16,"0"0"-16,0 0 0,-7 30 0,4-15 15,-2 8-15,0 2 0,-2 12 16,1 3-16,-3 2 0,-3 3 15,-3 7-15,1-6 0,-4 6 16,1-4-16,1-9 0,3-6 0,0-7 16,1-7-16,1-5 15,1-6-15,2-2 0,3-1 0,0 0 16</inkml:trace>
  <inkml:trace contextRef="#ctx0" brushRef="#br0" timeOffset="15065.2726">12181 5609 0,'0'0'0,"0"0"0,0 0 16,0 0-16,30 5 0,-30-5 15,28 15-15,-11-4 0,1 2 16,2 0-16,2-1 0,7 3 16,2-1-16,-2-4 0,-2-1 0,-3-2 15,-5-2-15,-2 0 0</inkml:trace>
  <inkml:trace contextRef="#ctx0" brushRef="#br0" timeOffset="15298.9203">12752 5035 0,'0'0'0,"0"0"0,0 0 16,-1 24-16,1-24 0,-3 36 0,-2-6 16,1 3-16,1 1 0,-4 17 15,-1 6-15,2-4 16,-1-2-16,3 4 0,0-1 0,4-14 15,3-9-15,-1-14 16,1-11-16,1-4 0,1-1 0,-3-1 16,0 0-16,0 0 0</inkml:trace>
  <inkml:trace contextRef="#ctx0" brushRef="#br0" timeOffset="15549.4487">12754 5181 0,'0'0'0,"0"0"15,11-12-15,-1 3 0,2 0 0,6-1 16,5 0-16,10-4 0,5 1 15,4 1-15,2 1 0,9-2 16,-2 2-16,7 3 0,-5 4 16,-5 4-16,-4 4 0,-6 7 15,-7 5-15,-6 7 0,-4 3 0,-6 6 16,-2 4-16,-6 5 0,-2 0 16,-2 8-16,-2 0 15,-2-4-15,-1-3 0,-2-4 0,0-2 16,-1 0-16,-3-3 0,-2-5 15,-1-5-15,-3-6 0,-4-4 16,-5-4-16,-4-2 0,7-2 16,5-1-16,4 0 0</inkml:trace>
  <inkml:trace contextRef="#ctx0" brushRef="#br0" timeOffset="15732.7262">12825 5356 0,'0'0'0,"0"0"0,23-11 0,-4 5 16,3-1-16,3 0 0,5 2 16,10-4-16,2 2 0,5-1 15,-2 4-15,-5 0 0,-4 0 0,-3 1 16,-3 0-16,-7-2 0,-4-1 16,-5 2-16,-2 0 0,-2 1 15</inkml:trace>
  <inkml:trace contextRef="#ctx0" brushRef="#br0" timeOffset="15883.9878">13125 5135 0,'0'0'0,"0"0"0,0 0 15,0 0-15,0 0 0,-13 21 16,13-21-16,-17 26 0,5-9 0,-1 7 16,-1 5-16,1 0 0,1 2 15,-2 9-15,0 0 0,2-5 16,1-4-16,0-1 0,2-4 15,2-6-15</inkml:trace>
  <inkml:trace contextRef="#ctx0" brushRef="#br0" timeOffset="16034.2614">13147 5382 0,'0'0'0,"0"0"15,0 0-15,26 10 0,-15-4 16,0 2-16,0 0 0,-1 3 15,-1 1-15,-1 1 0,-3 2 16,1-1-16,-1 0 0,0-4 16</inkml:trace>
  <inkml:trace contextRef="#ctx0" brushRef="#br0" timeOffset="16198.9697">12953 5637 0,'0'0'0,"0"0"15,0 0-15,41-1 0,-15-1 16,13-3-16,4 1 0,3 0 0,4-1 16,10-5-16,1-1 15,-4 1-15,-12 3 0,-9 1 0</inkml:trace>
  <inkml:trace contextRef="#ctx0" brushRef="#br0" timeOffset="16482.7196">14067 4886 0,'0'0'0,"0"0"16,0 0-16,0 0 0,-27 7 0,27-7 16,-32 18-16,11-6 0,-2 1 15,-2 3-15,1 0 0,-3 3 16,2 0-16,4-2 15,5-5-15,4-1 0,4-3 0,6-2 16,4-4-16,7-1 0,5-3 16,5-3-16,3-2 0,4 0 15,3-1-15,6 0 0,0 2 16,-3 0-16,-3-1 0,-2 2 16,-2 0-16,-5 1 0,-3 1 0,-4 1 15</inkml:trace>
  <inkml:trace contextRef="#ctx0" brushRef="#br0" timeOffset="16632.7252">14065 5106 0,'0'0'15,"0"0"-15,0 0 0,0 0 16,0 0-16,8 29 0,-8-29 16,4 18-16,-4-18 0,5 20 15,-3-12-15,2-1 0,2-3 0,-1 1 16,0-2-16,-1 1 0</inkml:trace>
  <inkml:trace contextRef="#ctx0" brushRef="#br0" timeOffset="16865.7458">14536 4888 0,'0'0'0,"0"0"16,0 0-16,-23 15 0,23-15 0,-24 20 15,10-9-15,2 1 0,0-1 16,1 1-16,2-2 0,1 0 16,3 0-16,2-3 0,3 0 15,3-3-15,4 0 0,1-1 16,5-1-16,0-1 0,1-1 0,3-1 16,-2 0-16,-1 0 15,0 1-15,-3 0 0,-3 0 0,0 0 16</inkml:trace>
  <inkml:trace contextRef="#ctx0" brushRef="#br0" timeOffset="17566.3137">14268 5138 0,'0'0'0,"0"0"16,0 0-16,24 10 0,-24-10 0,26 9 15,-26-9-15,29 11 0,-12-4 16,-1-1-16,2-1 0,-1 1 15,-2-1-15,-2 0 0,-2 0 16,-4-1-16,-4 1 0,-4-1 16,-3 1-16,-4 1 0,-2 1 15,-6-2-15,-6 1 0,-9 0 16,-4-1-16,0 1 0,-1-2 16,-5 1-16,4-2 0,2-2 15,3-1-15,6 0 0,4 0 0,4 0 16,5 2-16,3-1 0,2 1 15,6 2-15,3 2 0,4-1 16,2-1-16,2 0 0,0 1 16,0 0-16,0 2 0,-1-2 15,2 1-15,-1 0 0,-1-1 0,-3 0 16,-1-1-16,-4 1 0,-4-2 16,-2 1-16,-3-1 15,-2 1-15,-3 1 0,-7 1 16,-2-1-16,-4 2 0,-2 2 0,1 1 15,-2-1-15,2 4 0,3 1 16,-4 2-16,2 2 0,3-1 16,2 1-16,3-1 0,4-1 15,6 0-15,3-2 0,4 0 16,3-2-16,3-2 0,3-2 0,2-7 16,1-3-16,-1-3 15,2 0-15,1-5 0,1-2 16,1-1-16,3-1 0,5-3 0,2-1 15,1 0-15,2 1 0,5-2 16,4 1-16,4 2 0,3 0 16,11 0-16,2 4 0,0 2 15,0 3-15,7 0 0,-1 1 16,-10 3-16,-8 3 0,-6 0 16,-5 2-16,-9 2 0,-5 0 0,-8 2 15,-5 1-15,-7 1 0,-4 1 16,-9 1-16,-4 0 0,-8 0 15,-4 1-15,-4 0 0,0-1 16,-4 1-16,-3 1 0,2-2 16,3-1-16,7-1 0,7-3 15,5-1-15</inkml:trace>
  <inkml:trace contextRef="#ctx0" brushRef="#br0" timeOffset="17999.0928">14062 5518 0,'0'0'0,"0"0"0,0 0 16,0 0-16,0 0 0,0 0 0,4 22 15,-4-22-15,2 26 0,-2-26 16,3 35-16,-2-15 0,0 2 16,0 1-16,0 2 0,0 1 15,0 1-15,0 3 0,2-2 16,-1-2-16,0-5 0,-1-2 16,0-5-16,0-3 0,-1-4 0,-1-3 15,-1-2-15,-1-4 0,-1 0 16,2-1-16,0 2 0,-2-11 15,-2-7-15,2-3 0,1-3 16,3 2-16,2 0 0,1-1 16,2 0-16,4-4 0,2 4 15,5 0-15,3 4 0,4 1 16,0 3-16,1 2 0,2 4 16,0 1-16,-2 2 0,-2 5 15,-1 2-15,-3 1 0,-3 1 0,-3 2 16,-3 0-16,-3 3 0,-4 0 15,-7 0-15,-3 1 0,-4 1 16,-1 3-16,-4 2 16,-1-2-16,1-1 0,1-1 0,3-2 15,2 0-15,4-1 0,4 0 0,6-3 16,5 0-16,6 0 16,6 0-16,3 2 0,2-2 15,3 0-15,0 0 0,0-2 0,-5 0 16,-4 1-16</inkml:trace>
  <inkml:trace contextRef="#ctx0" brushRef="#br0" timeOffset="18332.4134">14195 5809 0,'0'0'16,"0"0"-16,0 0 0,30-3 0,-15 1 15,5 2-15,5-1 0,0 1 16,2 1-16,8-1 0,-2 1 16,-4 0-16,-3 2 0,-1 0 15,-4 2-15,-5 1 0,-4 1 0,-7-2 16,-1 2-16,-9 0 0,-5 2 16,-4 1-16,-4-1 15,-1 0-15,1 1 16,-2-2-16,-1 1 0,-2 0 0,2 1 0,4-3 15,3 0-15,4-3 0,2 1 16,9-3-16,6 0 0,4-1 16,5 0-16,4 1 0,6 0 15,2-1-15,3 0 0,0 0 16,-5-1-16,-7 2 0</inkml:trace>
  <inkml:trace contextRef="#ctx0" brushRef="#br0" timeOffset="29615.966">15718 5793 0,'0'0'0,"0"0"0,0 0 15,0 0-15,0 0 0,0 0 16,0 0-16,17 21 0,-17-21 16,0 0-16,17 18 0,-17-18 15,0 0-15,20 20 0,-13-11 16,1 0-16,0 2 0,1 0 15,0 3-15,-1 0 0,0 1 0,1 2 16,1 1-16,0-2 0,0 0 16,2 4-16,0-2 0,-1-1 15,-1-1-15,0-1 0,-1-3 16,-1 0-16,0-2 0,-1 0 16,-3-3-16,-2 0 0,0-1 0,-2-4 15,0 1-15,0 0 0</inkml:trace>
  <inkml:trace contextRef="#ctx0" brushRef="#br0" timeOffset="30532.1074">15759 5807 0,'0'0'15,"0"0"-15,0 0 0,0 0 0,0 0 16,0 0-16,25-1 0,-25 1 16,0 0-16,30 0 0,-30 0 15,26 3-15,-10-1 0,2-1 16,3-3-16,0 1 0,1-1 0,4 1 15,2 1-15,9 0 0,-1-1 16,4-1-16,3-1 16,0 0-16,0 1 0,13-1 0,2 0 15,0-2-15,-1-1 0,14 1 16,0 3-16,9-3 0,-5 2 16,2 0-16,3-1 0,3 2 15,-8 1-15,3-1 0,4 1 16,26-2-16,-15 0 0,3 2 15,1 0-15,-13 0 0,-9 1 0,8-3 16,4-2-16,-7 4 16,-2 1-16,7 3 0,5 1 15,-10-2-15,-6-2 0,7-4 0,4 0 16,-8 3-16,-7 0 0,5 3 16,4 1-16,-6-1 0,-3-2 15,-1-4-15,0-3 0,-9 6 16,-2 2-16,2 1 0,4 1 15,-5-4-15,-4-2 0,0 0 16,-1 2-16,-7-1 0,-5 1 0,5 0 16,2-1-16,-6 1 0,-4 1 15,0-1-15,1 0 0,-6 1 16,-3 1-16,0 0 0,0-1 16,0 3-16,-1 2 0,-1 2 15,0 4-15,-1-7 0,-1-2 0,0-1 16,-2 0-16,-15 3 15,0 3-15,2-1 0,2 0 16,-2-5-16,0-2 0,2 3 16,-1 4-16,-1-2 0,-1 1 0,-2-1 15,0 0-15,0-1 0,-1 2 16,1 0-16,0 0 0,-2 0 16,-1-2-16,0 3 0,-1 2 15,1-2-15,-2-2 0,2 3 16,0 1-16,2 0 0,1 0 0,1 2 15,0 2-15,1 0 0,0 1 16,1 2-16,1 1 16,-1 0-16,0 1 0,0 1 0,2 1 15,1-2-15,2-2 0,4 6 16,0 1-16,-3 0 0,-1 0 0,-2-2 16,-1 0-1,-2-2-15,-2-1 0,-1-3 0,0 1 16,-2-2-16,-2 0 0,-1-1 15,-4-1-15,-2-5 0,-3-2 0,2-1 16,0 0-16,0-1 0</inkml:trace>
  <inkml:trace contextRef="#ctx0" brushRef="#br0" timeOffset="31383.1719">16020 6236 0,'0'0'0,"0"0"0,0 0 16,0 0-16,0 0 0,0 0 0,24 0 16,-24 0-16,22 2 0,-8-1 15,3 0-15,1 0 0,0 1 0,6-1 16,3 0-16,1-1 15,-1 1-15,14-1 0,4 0 16,-1-1-16,0 0 0,16-2 16,3 1-16,-3-2 0,-1 1 0,18-1 15,18 3-15,-12-1 0,-9-1 16,16 1-16,0 0 0,-9 4 16,-6 2-16,40-2 0,-2-2 15,-15-1-15,-10 0 0,7-1 16,4 1-16,-12-2 0,-6 1 15,16 0-15,12 1 0,-16 1 0,-12 2 16,15-2-16,9 0 16,-9-1-16,-7 0 0,6-1 15,4 2-15,-12-1 0,-8-2 0,11 3 16,7 3-16,-13 0 0,-9 1 16,8-3-16,8 1 0,-13-2 15,-7-2-15,5 5 0,3 1 16,-10 0-16,-5 1 0,3-6 15,2-3-15,-12 3 0,-8 0 0,2 1 16,0 1-16,-9 0 0,-6-1 16,3-1-16,4-2 0,-12 0 15,-6 1-15,0-3 0,-2-1 16,-7 4-16,-3 4 0,-10 0 16,-5 1-16,-8 0 0,-6 1 0,-17-4 15,-12-4-15,27 2 16,5 1-16,4 0 0</inkml:trace>
  <inkml:trace contextRef="#ctx0" brushRef="#br0" timeOffset="31918.4306">16573 5441 0,'0'0'0,"0"0"0,0 0 16,0 0-16,0 0 0,0 0 15,0 0-15,0 29 0,0-29 0,0 0 16,2 26 0,-2-26-16,3 19 0,-3-19 0,3 20 15,-1-9-15,1-1 0,0 1 16,-1 1-16,0 0 0,1-2 0,1 1 16,-1-2-16,-1 1 0,0-1 15,1 0-15,-2-1 0,0-1 16,1 0-16,-1-1 0,0-1 15,0 0-15,0-1 0,1 1 16,-1-1-16,0 0 0,-1-4 0,0 3 16,0-3-16,0 3 0</inkml:trace>
  <inkml:trace contextRef="#ctx0" brushRef="#br0" timeOffset="32217.2858">16865 5475 0,'0'0'0,"0"0"0,0 0 0,0 0 0,0 0 16,0 0-16,11 20 0,-11-20 16,0 0-16,7 29 0,-7-29 15,6 25-15,-5-12 0,0 3 16,0 0-16,1 0 0,0-1 15,0 0-15,1-1 0,-1 0 16,-1-3-16,0 1 0,0-3 16,0 0-16,0-3 0,-1-1 15,-2 0-15,0-4 0,-1-1 0,0 0 16,1 0-16,0 0 0</inkml:trace>
  <inkml:trace contextRef="#ctx0" brushRef="#br0" timeOffset="33182.2629">16222 5239 0,'0'0'0,"0"0"0,0 0 16,0 0-16,-22 16 0,12-11 16,-4 1-16,1 1 0,0 1 0,0 2 15,-1-1-15,-1 4 0,1-1 16,-1 1-16,1 1 0,1 0 16,2 0-16,1-1 0,1 0 15,1-2-15,3-2 0,3 1 16,3 0-16,1-2 0,2-1 15,4-1-15,3 1 0,2-2 16,3 2-16,2-2 0,5-2 16,1 1-16,2 1 0,4-2 15,2-2-15,0 1 0,1-2 0,9 0 16,1 0-16,0-2 0,0 2 16,8 0-16,-1 0 0,-1-2 15,-2-3-15,3 4 0,2 2 16,-4 1-16,-3-2 0,7 0 15,-2 0-15,-4 0 0,-1-2 0,-4 1 16,-3 0-16,-5 0 0,-5 1 16,1-3-16,0-3 15,-6 0-15,-3 0 0,-3-2 0,1 1 16,-5 0-16,-1 1 0,-2-4 16,0-3-16,-2 1 0,-3 0 0,-2 0 15,-2-3-15,-2 5 16,-1 0-16,-2-1 0,-3 1 15,1-2-15,-2 0 0,-3-1 16,-3 0-16,-3 0 0,0 1 0,-4 1 16,-1-1-16,-3 3 0,0 0 15,-4 2-15,-2-1 0,-1 1 16,-1 0-16,-3 1 0,-4 3 16,-5-2-16,3 2 0,-2 0 15,-2-1-15,1 0 0,2 0 0,-9 2 16,-1 4-16,4 1 15,4 1-15,2-1 0,2-1 16,3 0-16,1 2 0,0 1 0,-1 1 16,5-1-16,5 2 0,-3 0 15,0 3-15,3-1 0,3-1 16,3-1-16,2-2 0,7 1 16,2 1-16,0 0 0,1-2 15,2-2-15,2 0 0,1-1 16,2 0-16,1 1 0,1-1 15,1-2-15,0 3 0,0-3 0,3 2 16,-1 1-16,1-1 16,0 3-16,-1 0 0,-1-2 0,0 1 15,0-1-15</inkml:trace>
  <inkml:trace contextRef="#ctx0" brushRef="#br0" timeOffset="39433.4448">16494 5353 0,'0'0'0,"0"0"15,0 0-15,0 0 0,23-3 0,-23 3 16,25-2-16,-8-1 0,1 1 16,3 0-16,2 0 15,0 1-15,1 1 0,9 0 0,1 0 16,-2 0-16,-1 0 0,-1 1 16,0 0-16,2 0 0,-5-1 0,-3-2 15,-3-3-15,-3 4 16,-2 3-16,-9-2 0,-5-1 15,-2 1-15,-4 1 0,-5 0 0,-3 1 16,-4-2-16,-4-2 0,-3 1 16,-4-1-16,0 1 0,-3 0 15,-9 0-15,-1 1 16,3 1-16,1 0 0,-1 0 0,2 0 16,-3-1-16,5-1 0,3 1 15,1 0-15,5 0 0,3 0 16,5 1-16,5 1 0,6 0 15,1-2-15,8-3 0,3 1 16,7 1-16,2-1 0,6 1 0,4 1 16,1 2-16,2 0 0,3 0 15,3-1-15,-2 1 0,-1-4 16,7 5-16,-2 0 0,-5 0 16,-3 0-16,-4 0 0,-3-1 15,-5 0-15,-6-1 0,-6-1 16,-3 0-16,-2 0 0,-6-3 15,-4 0-15,-3-1 0,-6 1 0,-3 1 16,-6 0-16,-4 2 16,-2-3-16,-1 1 0,-4 0 0,-1-2 15,0 1-15,1 1 0,-5-1 16,2 1-16,5 0 0,4 0 16,5 0-16,5 0 0,4-1 15,5 1-15,8 0 0,6 2 16,6 0-16,4 1 0,6-1 15,6-1-15,3 1 0,2 2 0,6-1 16,6-1-16,0 1 16,-2 2-16,10-3 0,3 0 15,-6 2-15,-3 3 0,5 1 0,-3-2 16,-13-2-16,-5-1 0,-4 1 16,-6-1-16,-8-1 0,-2 1 15,-10-2-15,-7 0 0,-2 2 16,-5 0-16,-7-1 0,-6-1 15,-2 0-15,-1 2 0,-12 0 16,-4 0-16,3 0 0,1-1 0,-5 3 16,1-1-16,8-2 0,5 0 15,5-1-15,5 1 0,6-1 16,6 0-16,9-4 0,9-3 16,3 6-16,5 1 0,7-3 15,6-2-15,1 3 0,5 3 16,11-3-16,6-1 0,-1 1 0,-1 2 15,4 1-15,5 2 16,5 0-16,-5-3 0,-4 4 16,0 3-16,-5-5 0,-3-3 0,2 4 15,-5 4-15,-12 0 0,-8-1 16,-3 0-16,-5 0 0,-7-2 16,-4 1-16,-11-1 0,-8-2 15,-3 1-15,-4 1 0,-8 0 16,-8 1-16,-2-2 0,-3-2 0,-5 1 15,-5 3-15,-4-1 16,6 0-16,1 0 0,0-1 16,1-2-16,8 0 0,9 0 0,5-1 15,8 0-15,4-3 0,12-2 16,9-1-16,7 3 0,4 1 16,7-4-16,7-1 0,4 2 15,3 3-15,7 2 0,5 0 16,0-3-16,-1 1 0,12 3 15,-1 1-15,-5 1 0,-3-1 0,-2 4 16,0 2-16,-5-1 16,-5 0-16,-2 0 0,-5 3 0,-11-2 15,-5 0-15,-8 0 0,-6 4 16,-5-6-16,-4-2 0,-6-4 16,-6-1-16,-3 4 0,-5 4 0,-8-1 15,-7 1-15,2-4 16,0-2-16,-12-1 0,-4 0 15,2 0-15,1 2 0,0-3 16,0-1-16,0-1 0,10 2 0,7-2 16,7 1-16,8-5 0,5 0 15,11 0-15,7 0 0,5 1 16,5-3-16,12 1 0,10 0 16,-2 2-16,4 0 0,10-1 15,7 1-15,9 1 0,1 3 0,1 1 16,2 0-16,-10 2 0,-6 0 15,5 0-15,-3 0 16,-12 3-16,-11 2 0,-14 1 16,-9-1-16,-1-2 0,0 0 0,-1-3 15</inkml:trace>
  <inkml:trace contextRef="#ctx0" brushRef="#br0" timeOffset="49265.7351">2351 6843 0,'0'0'0,"0"0"0,0 0 0,0 0 15,21-15-15,-21 15 0,25-14 16,-10 8-16,1-1 0,6 2 16,4-1-16,8 0 0,2 3 0,5 0 15,7-1-15,10 2 16,-4 1-16,25 1 0,4 1 15,-1-1-15,-1 2 0,25 1 16,10 0-16,2-5 0,-9-3 0,65-1 16,-1 1-16,-24 3 0,-15 2 15,17-3-15,11 0 0,-14-1 16,-13-2-16,25 2 0,15 0 16,-19 3-16,-15 0 0,26 1 15,19-1-15,-19-1 0,-10-1 0,24 2 16,18 1-16,-20 0 0,-15 0 15,29-3-15,19 1 16,-26 2-16,-15 3 0,26-1 16,18-2-16,-24-4 0,-16-2 0,25 8 15,17 4-15,-26-3 0,-18-3 16,25 0-16,18 2 0,-26-1 16,-18 0-16,19-2 0,12-1 15,-23 1-15,-18 2 0,17 2 16,10 0-16,-25-4 0,-20-4 0,16 7 15,11 5-15,-19-4 0,-14 0 16,8-3-16,8-1 16,-20 4-16,-13 4 0,12 4 0,7 4 15,-18 1-15,-13 2 0,1 1 16,2 2-16,-16-3 0,-10-1 16,0 2-16,0 3 0,-23-4 15,-15-2-15,-13-4 0,-8-1 16,-11-1-16,-7-2 0,-2-2 15,-3-2-15,-1-1 0</inkml:trace>
  <inkml:trace contextRef="#ctx0" brushRef="#br0" timeOffset="50901.4078">3496 7186 0,'0'0'0,"-24"-3"16,-6-1-16,-4 4 0,-6 1 0,-22 3 16,-23 2-16,0-1 0,1 0 15,-19 10-15,-16 10 0,11 0 16,4 2-16,-47 24 0,11 2 16,23-1-16,19-1 0,5 9 15,5 6-15,19-2 0,11-5 16,6 11-16,4 8 0,14-8 15,11-5-15,14 1 0,15 4 16,10-12-16,7-8 0,28 4 16,17 2-16,5-6 0,2-7 0,27 0 15,18-2-15,-2-14 0,1-10 16,30-2-16,22 0 0,-4-3 16,0-1-16,23-7 0,19-4 15,-14 0-15,-9 0 0,25 0 16,18-2-16,-17 2 0,-9 2 0,14-2 15,8 0-15,-30-4 0,-24-2 16,6-2-16,6-4 16,-27-1-16,-16-3 0,-9-7 15,-9-4-15,-17-3 0,-16-2 0,-7-11 16,-9-6-16,-21-4 0,-13-2 16,-14-12-16,-11-7 0,-17 4 15,-10 4-15,-18-14 0,-12-10 16,-14 9-16,-8 5 0,-17-7 15,-10-5-15,-2 5 0,-2 4 0,-24 3 16,-21 3-16,1 11 0,0 7 16,-20 5-16,-12 4 0,9 12 15,7 4-15,-27 13 0,-16 8 16,13 11-16,9 7 0,-11 18 16,-6 12-16,17 1 0,16 1 15,6 13-15,6 8 0,25 0 16,21 1-16,21 7 0,15 5 15,23-7-15,13-6 0,11-18 0,5-15 16,5-9-16</inkml:trace>
  <inkml:trace contextRef="#ctx0" brushRef="#br0" timeOffset="51332.7822">6753 7867 0,'0'0'16,"0"0"-16,26 2 0,-26-2 0,32 3 15,-6-2-15,7-1 16,14 1-16,2 0 0,20 2 0,7-2 16,-3 0-16,-3 0 0,18-1 15,14-1-15,-26 0 0,-19 0 0,-14 1 16</inkml:trace>
  <inkml:trace contextRef="#ctx0" brushRef="#br0" timeOffset="51750.7453">8660 7410 0,'0'0'0,"0"0"0,0 0 0,0 0 15,-20 2-15,20-2 0,-35 12 16,14-3-16,0 4 0,-2 6 15,-3 7-15,-6 10 0,1 2 0,-3 17 16,2 5-16,7-2 0,4-2 16,1 4-16,5-6 0,0-1 15,4-8-15,4-6 0,0-5 16,1-2-16,2-3 0,-4-8 16,-2-2-16,-3-6 0,-6-3 15,0-2-15,-5-1 0,-1-3 16,0-1-16,-2-8 0,-2-5 15,4-3-15,7-5 0,1-8 16,8-4-16,4 0 0,5 1 0,5 0 16,5-2-16,6 4 0,6 2 15,10 0-15,9 0 0,10-2 16,1 2-16,5 6 0,6 4 16,-2 6-16,-6 7 0,11-1 15,0-2-15,-18 3 0,-14 0 0,-10-1 16</inkml:trace>
  <inkml:trace contextRef="#ctx0" brushRef="#br0" timeOffset="52149.5498">9295 7796 0,'0'0'0,"0"0"0,0 0 15,0 0-15,0 0 0,0 0 16,-16-19-16,16 19 0,-24-9 0,24 9 15,-41-7-15,17 5 0,-1 0 16,-5 4-16,-3 3 16,-10 1-16,1 0 0,-9 7 0,3 5 15,4 4-15,4 2 0,1 7 16,7 0-16,10-3 0,7 0 16,12-4-16,9-2 0,6-7 15,6-4-15,17-5 0,14-5 16,-1-4-16,1-2 0,2-8 15,1-2-15,1-6 0,-7 0 0,0-6 16,-4-1-16,-9 2 0,-7 3 16,-7 4-16,-6 2 0,-5 7 15,-4 3-15,-4 4 0,-3 3 16,-5 5-16,-3 4 0,0 5 16,-1 7-16,0 0 0,3 3 15,5 2-15,2 4 0,4-4 0,4-3 16,13-5-16,7-4 15,-4-3-15,-7-4 0,-3 0 0</inkml:trace>
  <inkml:trace contextRef="#ctx0" brushRef="#br0" timeOffset="52556.4148">9849 7500 0,'0'0'0,"0"0"0,-14 24 16,3-6-16,-2 5 0,-8 17 0,-3 9 16,-6 12-16,1 0 0,-1 7 15,5-6-15,3-3 0,5-10 16,4-13-16,3-8 0,3-7 16,0-8-16,1-10 0,1-5 15,2-6-15,-1-3 0,4-9 16,2-8-16,3-1 0,0 0 0,9-3 15,4-4-15,3 8 0,1 4 16,7 3-16,4 2 0,0 8 16,0 5-16,6 2 15,-2 2-15,-5 4 0,-4 5 0,-4 7 16,-2 8-16,-7-1 0,-6 1 0,-10 2 16,-9-1-16,-2-6 15,-3-3-15,-4 1 0,-4-2 16,-5-1-16,-2-1 0,-6-2 15,-3-4-15,1-2 0,2 0 0,0-8 16,8-4-16,8-4 0,7-3 16,3 4-16,2 2 0,4 3 15</inkml:trace>
  <inkml:trace contextRef="#ctx0" brushRef="#br0" timeOffset="52850.0214">10366 7681 0,'0'0'0,"0"0"0,0 0 0,-1 27 16,1-27-16,-10 33 0,-1-9 16,-1 0-16,-2 2 0,-4 6 15,3 0-15,2-5 0,2-3 0,0-1 16,2-5-16,2-6 0,2-2 16,1-8-16,2-5 0,1-3 15,1-4-15,2-5 0,3-3 16,2-4-16,3-4 0,6-5 15,2 1-15,0 3 0,0 3 16,0 5-16,1 2 0,3 6 16,1 3-16,2 4 0,0 2 15,0 4-15,1 1 0,-1 2 16,0 3-16,1 1 0,-2 1 0,-4-2 16,-4-1-16,-2-2 0</inkml:trace>
  <inkml:trace contextRef="#ctx0" brushRef="#br0" timeOffset="53016.7198">10887 7786 0,'0'0'16,"0"0"-16,0 0 0,-12 36 0,5-17 16,-2 3-16,-1 1 0,-3 5 15,0-2-15,2-3 0,2-4 16,3-3-16,4-5 0,0-1 15,1-2-15,0-1 0</inkml:trace>
  <inkml:trace contextRef="#ctx0" brushRef="#br0" timeOffset="53165.943">10886 7438 0,'0'0'0,"0"0"16,0 0-16,0 0 0,24 18 15,-24-18-15,24 24 0,-24-24 16,28 33-16,-16-17 0,-1-3 16,-2-1-16</inkml:trace>
  <inkml:trace contextRef="#ctx0" brushRef="#br0" timeOffset="53366.514">11526 7702 0,'0'0'0,"0"0"15,-25 4-15,4-1 0,-4 3 0,-14 6 16,-5 1-16,0 5 16,-1 2-16,-4 9 0,7 3 15,8 4-15,13-1 0,20-3 16,14-3-16,16-3 0,12-5 0,14-2 16,11-1-16,-7-2 0,-13-5 15,-13-3-15</inkml:trace>
  <inkml:trace contextRef="#ctx0" brushRef="#br0" timeOffset="57116.1922">1913 9893 0,'0'0'0,"0"0"15,0 0-15,29-10 0,-29 10 0,41-5 16,-9 4-16,1-1 0,-1 0 16,16 0-16,0 1 15,8 0-15,-6 1 0,7 1 0,-2 1 16,-8 1-16,-6-1 0,-12-1 16,-4 0-16,-7 1 0</inkml:trace>
  <inkml:trace contextRef="#ctx0" brushRef="#br0" timeOffset="57252.7556">2187 9915 0,'0'0'0,"0"0"0,-12 20 16,3-6-16,0 1 0,-4 16 0,-2 10 16,-2 0-16,-3 1 0,-1 12 15,5 2-15,0 0 0,8-8 16,1-10-16,2-8 0,0-8 0</inkml:trace>
  <inkml:trace contextRef="#ctx0" brushRef="#br0" timeOffset="57832.7506">2766 9599 0,'0'0'0,"0"0"0,0 0 15,0 0-15,-3 26 0,-6-7 16,-4 6-16,-3 6 0,0 1 0,-5 10 16,-1 6-16,-7 13 0,1-1 15,-1 8-15,-5 5 0,8-14 16,7-13-16,3-6 0,4-11 16,3-10-16,5-7 0,4-12 15,0-4-15,4-6 0,4-6 0,6-9 16,7-7-16,-1-1 0,2 1 15,2 1-15,1 0 16,1 6-16,-1 5 0,-2 2 16,-2 5-16,-4 6 0,-4 4 0,-4 6 15,0 6-15,-5 3 0,2 3 16,-4 8-16,1 7 0,-3-2 16,1 0-16,5 6 0,4 3 15,2-4-15,1-4 0,10-5 16,7-4-16,2-7 0,5-4 15,3-8-15,6-4 0,3-7 0,-2-4 16,0-3-16,-3-2 0,-6-5 16,0-1-16,-7-6 0,-2-1 15,-7 1-15,-5-1 0,-6 3 16,-8 6-16,-9 4 0,-5 1 0,-10 7 16,-7 5-16,-1 6 15,-2 5-15,-4 9 0,-2 7 16,5 4-16,7 2 0,4 7 15,7 7-15,10-5 0,4-2 0,16 0 16,13-1-16,9-9 0,2-5 16,27-8-16,9-5 0,-4-8 15,1-6-15,-14 1 0,-19 3 16,-12 1-16</inkml:trace>
  <inkml:trace contextRef="#ctx0" brushRef="#br0" timeOffset="58050.1715">4302 9800 0,'0'0'16,"0"0"-16,0 0 0,-25 17 0,25-17 15,-28 26-15,5-3 0,-3 4 16,-1 2-16,-9 16 0,1 6 16,-2 9-16,5-1 0,6 4 15,12-6-15,10-14 0,7-10 0,9-5 16,6-10-16,0-8 15,3-6-15,3-4 0,6-3 16,-4-4-16,-1-4 0,-3 1 0,-6 3 16,-4 1-16</inkml:trace>
  <inkml:trace contextRef="#ctx0" brushRef="#br0" timeOffset="58200.1765">3809 10052 0,'0'0'15,"0"0"-15,0 0 0,31-6 0,-31 6 16,45-4-16,-13 2 16,5 1-16,1 1 0,17 0 0,7 2 15,7 1-15,-3 1 0,-2-2 16,-16 1-16,-10-2 0</inkml:trace>
  <inkml:trace contextRef="#ctx0" brushRef="#br0" timeOffset="58550.1676">4273 10184 0,'0'0'0,"0"0"15,0 0-15,0 0 0,35 13 0,-16-10 16,10-1-16,-1-1 16,4 0-16,15-4 0,0-2 15,2-1-15,0-2 0,5-2 16,-5-4-16,-1 0 0,-8-1 0,-9-2 15,-8-1-15,-9 1 0,-9 0 16,-9 1-16,-7 2 16,-6 4-16,-6 2 0,-8 6 15,-7 4-15,0 5 0,-1 2 0,-2 6 16,0 6-16,6-3 0,4 1 16,0 8-16,8 2 0,9-1 15,10-2-15,12 2 0,12 0 16,8-5-16,4-3 0,15-4 15,12-2-15,2-4 0,3-3 0,19-6 16,5-2-16,-25 0 0,-18 0 16,-12 0-16</inkml:trace>
  <inkml:trace contextRef="#ctx0" brushRef="#br0" timeOffset="58882.5366">5540 10082 0,'0'0'0,"0"0"0,-16-7 0,4 3 16,-3 2-16,-5 2 0,-9 3 15,-8 2-15,-3 0 0,-4 6 16,-3 2-16,-5 6 0,6 2 0,-3 7 16,7 1-16,8-3 0,9-2 15,9 0-15,7-1 0,9-5 16,6-4-16,14-6 0,11-4 16,6-4-16,3-1 0,7-6 15,5-3-15,5-5 0,-5 1 16,-2-7-16,-3-3 0,-6 0 15,-4-2-15,-4-1 0,-7 4 16,-9 6-16,-6 5 0,-5 3 16,-4 2-16,-7 4 0,-2 0 0,-5 7 15,-5 3-15,2 5 0,2 1 16,-2 8-16,2 4 0,3 0 16,0 0-16,8 3 0,8 1 15,0-4-15,6-5 0,14-5 16,6-4-16,-6-1 0,-5-4 0,-5 0 15</inkml:trace>
  <inkml:trace contextRef="#ctx0" brushRef="#br0" timeOffset="59116.2402">6046 10056 0,'0'0'0,"-9"1"0,-3 2 16,-4 2-16,-2 1 0,-11 7 15,-1 3-15,-2 2 0,3 2 0,-1 8 16,4 3-16,9-3 0,9-2 16,9 1-16,12-2 0,5-9 15,6-4-15,18-1 0,9-6 16,-3-6-16,2-3 0,13-12 16,0-6-16,-6 1 0,-5 1 15,-8 3-15,-13 4 0,-8 5 16</inkml:trace>
  <inkml:trace contextRef="#ctx0" brushRef="#br0" timeOffset="59651.6148">6567 9837 0,'0'0'0,"0"0"0,0 0 16,0 0-16,-28 19 0,28-19 0,-29 30 16,11-8-16,0 4 0,-8 12 15,1 5-15,1-2 0,3-3 0,-1 4 16,4-4-16,4-8 0,3-4 15,1-2-15,3-6 16,4-9-16,1-3 0,2-6 16,4-10-16,0 0 0,2 0 0,2-8 15,3-3-15,2-3 0,-1 1 16,3-1-16,3 1 0,-1 3 16,-2 2-16,-1 3 0,0 4 15,-2 4-15,-1 2 0,0 4 16,0 4-16,0 3 0,-3 0 0,-2 6 15,-1 4-15,-2 2 16,-3 1-16,1 1 0,1 2 16,-1-1-16,2-1 0,4 0 15,5-1-15,3-3 0,1-4 0,7-3 16,5-5-16,2-1 0,1-4 16,4-3-16,5-3 0,-5-3 15,0 0-15,5-8 0,-3-4 16,-4 0-16,-2-1 0,-5-1 15,-4-2-15,-9 3 0,-4 2 0,-8 3 16,-6 1-16,-5 2 0,-2 3 16,-10 6-16,-5 6 0,-2 6 15,-1 3-15,1 5 0,-1 5 16,2 2-16,3 2 0,6 4 16,6 4-16,7-2 0,6 0 0,11 5 15,8-2-15,3-10 0,7-3 16,12-3-16,6-4 15,-2-7-15,0-5 0,-12 0 16,-7 0-16,-7 0 0</inkml:trace>
  <inkml:trace contextRef="#ctx0" brushRef="#br0" timeOffset="59932.8826">7336 10015 0,'0'0'16,"0"0"-16,0 0 0,0 0 0,-17 24 15,17-24-15,-14 29 16,6-10-16,0 1 0,1 5 16,-3 4-16,0 4 0,1 1 0,4-6 15,3-6-15,2-4 0,2-6 16,1-4-16,2-6 0,0-3 16,-1-4-16,2-4 0,-1-5 15,1-1-15,0-2 0,3-6 16,2-3-16,1-4 0,0 3 0,-1 4 15,0 5-15,-3 3 16,1 4-16,2 4 0,3 4 16,0 4-16,0 2 0,-5 0 15,1-1-15,-5 0 0</inkml:trace>
  <inkml:trace contextRef="#ctx0" brushRef="#br0" timeOffset="60533.1872">8115 10126 0,'0'0'0,"0"0"16,0 0-16,0 0 0,0 0 0,17-21 16,-17 21-16,1-22 0,-1 11 15,-4-2-15,-1 0 0,-2 0 16,0 2-16,-9 2 0,-1 2 16,-1 0-16,-3 1 0,-8 5 15,-3 3-15,3 4 0,1 2 16,-7 8-16,3 6 0,4-1 0,4 4 15,4 1-15,5 5 16,7-5-16,8-3 0,10 0 16,9-5-16,5-4 0,5-6 0,9-8 15,7-7-15,-1-3 0,-3-2 16,2-5-16,0-5 0,1-6 16,-5 0-16,-2-8 0,0-4 15,-6 2-15,-5 1 0,-3-5 16,-5 1-16,-6 8 0,-3 6 0,-4 5 15,-4 4-15,1 6 16,-2 2-16,-5 5 0,-3 5 16,-3 6-16,-2 2 0,0 6 0,-1 6 15,-1 4-15,2 3 0,1 9 16,-1 7-16,3-2 0,2-1 16,7 3-16,5-2 0,4-4 15,2-4-15,9-5 0,6-6 16,2-8-16,0-6 0,5-8 15,3-5-15,-3-3 0,-2-2 0,-8 3 16,-5 2-16,-5 1 0</inkml:trace>
  <inkml:trace contextRef="#ctx0" brushRef="#br0" timeOffset="60682.9945">8660 10070 0,'0'0'0,"0"0"16,0 0-16,0 0 0,-18 17 0,18-17 15,-14 24-15,6-9 16,0 2-16,2 2 0,-1 5 15,3-3-15,2 0 0,2 0 16,3-3-16,3-6 0,3-3 0,-1-1 16,-1-3-16,-2 1 0</inkml:trace>
  <inkml:trace contextRef="#ctx0" brushRef="#br0" timeOffset="60833.02">8701 9770 0,'0'0'0,"0"0"0,0 0 16,0 0-16,0 0 0,0 0 16,0 0-16,2 37 0,-2-37 0,7 39 15,-1-13-15,2 2 0,2-1 16,1 3-16,-3-5 0,0-4 16</inkml:trace>
  <inkml:trace contextRef="#ctx0" brushRef="#br0" timeOffset="61234.8541">9155 10109 0,'0'0'0,"0"0"16,0 0-16,-6-19 0,6 19 0,-9-20 16,1 7-16,-3 0 0,-2 2 15,-9 0-15,-5 3 0,-1 4 16,1 3-16,-4 6 0,-2 5 16,2 2-16,2 2 0,-2 10 15,5 3-15,5-2 0,3-2 16,7 2-16,9-3 0,7-3 15,4-3-15,12-7 0,8-5 16,-2-2-16,1-5 0,11-4 16,3-3-16,-3-3 0,0-3 0,0-7 15,-1-5-15,3-3 0,-4-1 0,0-3 16,-3-2-16,-5 0 16,-6 1-16,-4 0 0,-6 5 15,-7 11-15,-2 6 0,-2-1 16,-2 1-16,-3 5 0,-3 7 0,-4 4 15,-4 3-15,-1 5 0,1 2 16,-2 10-16,-2 5 16,1 3-16,1 0 0,0 6 15,3 4-15,4-2 0,5-2 0,7 1 16,7-5-16,5-8 0,1-6 16,8-8-16,6-5 0,-10-2 15,-5 0-15,-2-1 0</inkml:trace>
  <inkml:trace contextRef="#ctx0" brushRef="#br0" timeOffset="61601.0717">9594 9995 0,'0'0'0,"0"0"0,0 0 16,0 0-16,-19 24 0,19-24 16,-23 30-16,9-12 0,1 0 15,-2 2-15,2 1 0,-3 3 16,4-3-16,2-3 0,2-4 15,2-3-15,0-1 0,4-6 16,2-4-16,1-6 0,2-2 0,2-4 16,0-4-16,3-2 0,1-3 15,2-4-15,1-2 0,-1 2 16,0 3-16,1-2 0,-3 6 16,1 2-16,-1 2 0,2 6 15,1 4-15,0 4 0,-1 5 0,-2 5 16,0 4-16,-2 3 15,-1 2-15,-1 9 0,0 3 16,-2-2-16,0-1 0,2 0 16,0 1-16,1-3 0,1-3 0,0-5 15,3-5-15,2-3 0,4-5 16,5-7-16,4-5 0,0-4 16,1-2-16,-5 3 0,-5 2 15,-1 0-15</inkml:trace>
  <inkml:trace contextRef="#ctx0" brushRef="#br0" timeOffset="61805.5955">10288 9809 0,'0'0'0,"0"0"16,0 0-16,0 0 0,0 0 15,-19 15-15,19-15 16,-25 26-16,10-9 0,-3 8 0,-2 5 16,2 2-16,3 1 0,1 10 15,4-1-15,3 4 0,6-6 0,7-8 16,6-4-16,0-6 0,1-4 15,6-5-15,2-6 16,-6-6-16,1-4 0,-6-4 0,-4-6 16,0 3-16,-2 1 0,0 2 15</inkml:trace>
  <inkml:trace contextRef="#ctx0" brushRef="#br0" timeOffset="61965.9972">9849 9993 0,'0'0'0,"0"0"0,0 0 15,0 0-15,0 0 0,29-3 16,-29 3-16,50-4 0,-17 3 0,4 1 16,5 1-16,11-1 0,0 1 15,11 1-15,-2 0 0,-8-3 16,-6-4-16,-3 2 0,-9 0 16,-9 0-16</inkml:trace>
  <inkml:trace contextRef="#ctx0" brushRef="#br0" timeOffset="62136.9089">9966 9684 0,'0'0'16,"0"0"-16,0 0 0,0 0 16,0 0-16,0 0 0,-8 26 15,8-26-15,-2 27 0,4-8 16,4 3-16,-2-3 0,1-4 0,-2 0 15</inkml:trace>
  <inkml:trace contextRef="#ctx0" brushRef="#br0" timeOffset="62487.5411">11289 9848 0,'0'0'0,"0"0"0,0 0 16,-35-11-16,17 7 0,-7 2 0,-6-1 16,-10 2-16,-1 1 0,-4 4 15,4 2-15,8 2 0,5 2 16,7 3-16,5 4 0,4 2 16,6 2-16,8 4 0,8 4 15,3-2-15,4-3 0,6 4 16,3-1-16,-3-5 0,-2-1 15,-5-5-15,-3-4 0,-2-3 16,-3-1-16,-5-3 0,-3-1 16,-5-1-16,-3-2 0,-5 0 15,-4-2-15,-1-2 0,-2 1 0,0-4 16,0-1-16,2-1 0,4-3 16,2-1-16,5 1 0,0 1 15,2 2-15,2 3 0</inkml:trace>
  <inkml:trace contextRef="#ctx0" brushRef="#br0" timeOffset="62750.36">11075 10031 0,'0'0'16,"0"0"-16,0 0 0,27 5 0,-15-4 16,6 1-16,5 1 0,0-1 15,1 3-15,11-1 0,3 0 16,-2-1-16,-1-2 0,10-1 16,-1-3-16,-6 0 0,-2 0 15,-7-3-15,-3-4 0,-6-1 16,-5 0-16,-5-2 0,-5 1 15,-5-2-15,-3 1 0,-8 2 16,-7 2-16,1 1 0,-1 0 0,-4 4 16,-3 4-16,0 1 0,1 3 15,1 5-15,0 5 0,3-1 16,2 0-16,6 3 0,5 1 16,2 2-16,4 0 0,8 2 15,6 1-15,2-1 0,4-1 16,-1-2-16,-5-5 0,-3-2 0</inkml:trace>
  <inkml:trace contextRef="#ctx0" brushRef="#br0" timeOffset="63082.6687">11565 10137 0,'0'0'0,"0"0"15,0 0-15,24-2 0,-24 2 0,32-3 16,-8-1-16,3 1 0,0 0 0,13-1 15,3-2-15,-1 1 0,-2-1 16,7-2-16,-1-4 16,-7-1-16,-6-1 0,-2-4 15,-7 0-15,-9 2 0,-2 1 0,-9-2 16,-5-1-16,-7 1 0,-4 1 16,-7 5-16,-5 3 0,-5 3 15,-3 3-15,-8 4 0,-2 5 16,2 3-16,3 3 0,3 7 15,4 5-15,6 0 0,6 0 0,8 7 16,9 3-16,8-5 0,9-3 16,14-5-16,9-4 0,8-5 15,3-4-15,-11-3 0,-10-1 16,-7-2-16</inkml:trace>
  <inkml:trace contextRef="#ctx0" brushRef="#br0" timeOffset="63302.4948">12750 9813 0,'0'0'0,"0"0"0,0 0 16,-24 24-16,12-12 0,-3 7 0,-1 6 16,-7 9-16,-1 3 0,-1 11 15,3 1-15,7-4 0,6-4 16,7 2-16,7-8 0,5-10 15,2-8-15,5-8 0,4-4 16,-1-4-16,1-3 0,-1-6 16,0-4-16,-4 2 0,-4 2 0,-2 2 15</inkml:trace>
  <inkml:trace contextRef="#ctx0" brushRef="#br0" timeOffset="63450.4647">12460 9968 0,'0'0'0,"0"0"16,0 0-16,37 0 0,-14-1 0,6-2 16,8 1-16,12-2 0,3 1 15,0 0-15,-10 1 0,-8-1 16</inkml:trace>
  <inkml:trace contextRef="#ctx0" brushRef="#br0" timeOffset="63816.6573">13118 9786 0,'0'0'0,"0"0"0,0 0 16,-16 24-16,16-24 0,-21 32 16,7-5-16,1 1 0,0 1 15,-4 12-15,1 1 0,-2 2 16,4-8-16,0-2 0,4-8 15,2-8-15,2-4 0,3-6 16,2-7-16,1-1 0,2-6 0,4-6 16,1-6-16,3-2 0,1-2 15,6-2-15,5-3 0,-1 3 16,-1 2-16,1 3 0,-3 5 16,-2 6-16,-3 2 0,-2 9 15,-1 6-15,-3 1 0,-2 1 0,-3 8 16,-2 5-16,-1 0 0,0 0 15,0 2-15,0 3 16,2-3-16,1-3 0,10 0 16,6-7-16,0-5 0,0-7 0,-3 0 15,-4 0-15,-2-2 0</inkml:trace>
  <inkml:trace contextRef="#ctx0" brushRef="#br0" timeOffset="64116.4348">13587 9897 0,'0'0'0,"0"0"0,0 0 16,-10 18-16,10-18 0,-15 27 0,4-7 15,0 1-15,0 3 0,-3 6 16,1 1-16,2-3 0,1-3 16,0 0-16,2-5 0,3-5 15,0-3-15,2-8 0,1-2 16,2-2-16,-2-6 0,2-2 15,0-4-15,1-1 0,0-2 0,2-4 16,3-1-16,0-1 0,1 1 16,5-3-16,2 3 0,1 4 15,-1 1-15,2 5 0,3 5 16,2 3-16,2 3 0,3 3 16,2-1-16,0 2 0,-2 0 15,-4-1-15,-4 0 0,-4-1 0</inkml:trace>
  <inkml:trace contextRef="#ctx0" brushRef="#br0" timeOffset="64433.4937">13990 9978 0,'0'0'0,"0"0"0,0 0 0,0 0 16,-22 18-16,22-18 0,-21 28 16,9-11-16,0 1 0,1 2 15,0 2-15,1 5 0,2-2 16,8-3-16,7-3 0,3-4 0,3-3 15,7-7-15,5-5 16,1-2-16,-1-2 0,4-6 16,-3-4-16,-3-3 0,-2-1 0,-7-6 15,-5-1-15,-5 0 0,-4 0 0,-7-5 16,-5 2-16,-7 4 16,-4 3-16,-5 6 0,-4 4 15,2 5-15,1 4 0,0 5 16,1 4-16,2 1 0,5 1 0,8 6 15,5 1-15,9 2 0,8 1 16,13-4-16,11-4 16,-7-4-16,-6 0 0,-5-2 0</inkml:trace>
  <inkml:trace contextRef="#ctx0" brushRef="#br0" timeOffset="64766.6192">14540 9944 0,'0'0'16,"0"0"-16,0 0 0,0 0 0,0 0 15,0 0-15,-25 10 0,25-10 16,-25 21-16,10-5 16,0 3-16,-1 2 0,1 1 0,1 2 15,2 2-15,-1 4 0,6-3 0,6-5 16,5-2-16,5-4 16,3-5-16,7-6 0,5-5 15,5-3-15,-1-3 0,2-6 16,1-4-16,-2-3 0,-3-3 15,2-6-15,-4-3 0,-3 2 0,-1 2 16,-7 1-16,-4 2 0,-3 2 16,0 5-16,-4 4 0,-2 4 15,-2 5-15,-2 3 0,-1 5 16,-3 5-16,-1 3 0,2 1 0,0 6 16,3 7-16,3 2 15,2 0-15,5 1 0,5-1 16,5-2-16,3-1 0,-2-3 15,-3-5-15,-2-3 0</inkml:trace>
  <inkml:trace contextRef="#ctx0" brushRef="#br0" timeOffset="65166.3251">15335 10150 0,'0'0'0,"0"0"0,0 0 16,1-22-16,-4 12 0,-4 0 16,-4-2-16,-2 1 0,-1 0 0,-13-2 15,-6 5-15,0 2 0,0 2 16,-2 4-16,-3 4 15,-1 4-15,4 2 0,8 4 16,6 3-16,6-1 0,5 0 0,10 1 16,8-1-16,9-4 0,5-4 15,7-4-15,6-3 16,4-4-16,-4-2 0,-3-4 0,-2-3 16,-5 0-16,-3 0 0,-5-4 15,-5-1-15,-6 4 0,-2 1 0,-6 4 16,-1 2-16,-1 5 15,-2 1-15,0 6 0,-2 5 0,0 5 16,0 2-16,1 6 0,-2 3 16,0 6-16,-1 3 0,-1 8 15,0 2-15,1-6 0,2-4 16,0-4-16,-2-2 0,1-6 16,1-3-16,-1-6 0,-1-4 15,-1-2-15,-1-2 0,-5-5 16,-4-4-16,3-2 0,0-3 15,1-9-15,1-6 0,4-4 16,2-3-16,2 1 0,0 7 0,2 4 16</inkml:trace>
  <inkml:trace contextRef="#ctx0" brushRef="#br0" timeOffset="65566.4984">15705 9837 0,'0'0'0,"0"0"16,0 0-16,-10 34 0,3-17 16,-5 7-16,-5 6 0,-4 11 15,0 1-15,-6 10 0,-1-1 16,7-7-16,6-6 0,1-1 16,3-8-16,2-8 0,2-7 0,3-4 15,2-5-15,2-5 0,-2-3 16,6-6-16,1-7 15,2-2-15,-1-2 0,3-7 16,2-5-16,1 2 0,3 1 0,7-5 16,2 2-16,0 5 0,-1 5 15,2 6-15,0 6 0,-2 3 16,0 5-16,-1 5 0,-1 6 16,-2 2-16,-2 1 0,-4 4 15,-2 5-15,-2 0 0,-3 2 0,-1 2 16,-3 2-16,-1-4 0,0-2 15,-1 1-15,1 0 0,0-3 16,0-1-16,2-5 0,1-4 16,-1-2-16,0-3 0,-1 0 15</inkml:trace>
  <inkml:trace contextRef="#ctx0" brushRef="#br0" timeOffset="65730.7459">16325 10050 0,'0'0'0,"0"0"16,0 0-16,0 0 0,0 0 15,21 18-15,-21-18 0,0 0 16,20 21-16,-20-21 0,23 14 16,-12-9-16,-1 0 0,-1-1 15</inkml:trace>
  <inkml:trace contextRef="#ctx0" brushRef="#br0" timeOffset="65883.3367">16752 10094 0,'0'0'0,"0"0"0,0 0 0,0 0 16,0 0-16,21 4 0,-21-4 15,0 0-15,20 17 0,-20-17 16,16 9-16,-8-5 0,-1-1 0,-1-1 15</inkml:trace>
  <inkml:trace contextRef="#ctx0" brushRef="#br0" timeOffset="66019.5211">17074 10087 0,'0'0'0,"0"0"15,0 0-15,0 0 0,22 14 0,-22-14 16,15 14-16,-15-14 0,16 17 15,-9-9-15,0-1 0,-1-1 16</inkml:trace>
  <inkml:trace contextRef="#ctx0" brushRef="#br0" timeOffset="66198.2782">17658 10468 0,'0'0'0,"0"0"15,0 0-15,-11 25 0,11-25 0,-21 22 16,12-13-16,2-1 0</inkml:trace>
  <inkml:trace contextRef="#ctx0" brushRef="#br0" timeOffset="71217.0252">18641 9918 0,'0'0'0,"-3"-5"16,-2-2-16,-4 1 0,-2 2 16,-6 0-16,-4 1 0,-7 0 15,-3 3-15,-1 4 0,0 5 16,1 3-16,1 3 0,-4 12 16,1 9-16,3 2 0,4 4 0,0 15 15,7 7-15,2-5 16,3-2-16,-1 4 0,3-3 15,2-11-15,3-7 0,-1 1 0,1-8 16,3-8-16,-1-6 0,-2-2 16,-3-3-16,-3-6 0,-4-3 0,-5-4 15,-6-4-15,3-2 16,-3-3-16,6 2 0,5 2 0,4 0 16</inkml:trace>
  <inkml:trace contextRef="#ctx0" brushRef="#br0" timeOffset="71383.3986">17891 10241 0,'0'0'0,"0"0"16,22-9-16,-5 3 0,4 0 16,17-3-16,8-1 0,0 1 15,2 0-15,15 2 0,3 2 16,9-1-16,-5 4 0,10 4 16,-3 4-16,-13-3 0,-9 0 0,3 3 15,-2 3-15,-13-3 0,-9-3 16,-9-1-16,-7 0 0,-5-1 15</inkml:trace>
  <inkml:trace contextRef="#ctx0" brushRef="#br0" timeOffset="71550.0452">18937 10217 0,'0'0'0,"0"0"0,0 0 16,0 0-16,-15 16 0,15-16 15,-21 28-15,7-10 0,1 1 0,1 2 16,0 3-16,1-3 0,1-1 15,0 2-15,2-3 0,2-4 16,0-3-16,2-3 0,0 0 16,1-3-16</inkml:trace>
  <inkml:trace contextRef="#ctx0" brushRef="#br0" timeOffset="71682.9276">18978 9958 0,'0'0'15,"0"0"-15,0 0 0,28 4 0,-28-4 16,32 6-16,-11 1 0,1 1 16,2 2-16,1 1 0,-4-3 15,-4 0-15</inkml:trace>
  <inkml:trace contextRef="#ctx0" brushRef="#br0" timeOffset="71950.101">19329 10200 0,'0'0'0,"0"0"0,0 0 16,-17 25-16,9-12 0,-2 5 0,-1 3 16,-3 5-16,1-1 0,-1 0 15,1-2-15,2-3 0,2-3 16,2-2-16,1-3 0,4-8 16,3-1-16,4-6 0,5-5 15,0-2-15,0-1 0,2-5 16,3-5-16,1-1 0,3-1 0,5-4 15,2 0-15,-3 5 0,-1 1 16,0 4-16,1 3 0,-1 3 16,-1 4-16,1 3 0,0 2 15,-2 2-15,-1 2 0,-4-1 16,-3 0-16,-2 0 0</inkml:trace>
  <inkml:trace contextRef="#ctx0" brushRef="#br0" timeOffset="72469.7272">19835 10180 0,'0'0'0,"0"0"0,0 0 16,-16 20-16,16-20 0,-16 19 16,8-4-16,-1 1 0,-1 0 15,-1 5-15,1-2 0,2-2 0,2-3 16,0-2-16,2-3 15,0-4-15,2-3 0,4-4 0,3-4 16,-1 0-16,1-2 0,5-6 16,2-1-16,2-3 0,4 0 15,2 0-15,0 1 0,1 2 16,0 2-16,5 0 0,-1 3 16,-3 3-16,-1 3 0,-3 6 15,-3 6-15,-3 4 0,-3 3 0,-3 3 16,-3 4-16,-2 0 15,-2 2-15,-2-1 0,-2 0 0,1-4 16,-1-2-16,1-3 0,0-2 16,-1-2-16,1-3 0,0-3 15,2-4-15,2 0 0,-1-4 0,4-4 16,4-5-16,2-2 16,2-2-16,5-3 0,6-3 15,2 1-15,1 0 0,7-3 16,0 3-16,0 3 0,-1 3 0,3 4 15,-2 6-15,-7 2 0,-3 1 16,-3 8-16,-2 5 0,-6 0 16,-3 1-16,-3 6 0,-3 5 15,-3-1-15,-1 1 0,-3 2 16,0 1-16,-1-3 0,1-5 16,-1 0-16,2-4 0,1-2 15</inkml:trace>
  <inkml:trace contextRef="#ctx0" brushRef="#br0" timeOffset="72683.4633">20816 9924 0,'0'0'0,"0"0"0,0 0 15,0 0-15,-14 30 0,6-11 16,-5 7-16,-1 1 0,-4 3 0,-6 15 15,-1 6-15,3-2 0,4-3 16,2 5-16,3-6 0,7-4 16,6-9-16,0-7 0,0-6 15,0-4-15</inkml:trace>
  <inkml:trace contextRef="#ctx0" brushRef="#br0" timeOffset="73084.038">20992 10230 0,'0'0'0,"0"0"0,0 0 16,-12 21-16,12-21 0,-13 27 15,7-9-15,2 0 0,0-3 16,7 4-16,3-2 0,5-3 0,2-3 16,7-5-16,7-5 15,-1-3-15,1-2 0,-1-4 16,1-6-16,2-4 0,-1-1 0,-3-3 15,0 0-15,-6 1 16,-2 1-16,-3 3 0,-4 5 0,-2 3 16,-2 3-16,-3 6 0,-4 4 15,-2 6-15,-1 2 0,-6 11 16,-4 10-16,0 3 0,2 4 16,0 7-16,1 5 0,-1 5 15,1-5-15,-1 3 0,1-7 16,1-7-16,1-5 0,-2-9 0,-2-6 15,0-5-15,-1-4 0,-3-3 16,-3-4-16,-1-3 0,-2-3 16,-4-5-16,-3-5 0,4-3 15,5-2-15,5-9 0,4-6 16,2 8-16,2 4 0,2 5 16</inkml:trace>
  <inkml:trace contextRef="#ctx0" brushRef="#br0" timeOffset="73350.1402">22304 10147 0,'0'0'0,"0"0"0,0 0 0,0 0 15,0 0-15,-2-22 0,2 22 0,0 0 16,-32-10-16,13 10 0,-4 1 15,-1 4-15,-1 0 0,-8 6 16,-2 5-16,2 2 0,2 0 16,-1 10-16,4 3 0,9-1 15,4-1-15,15-2 0,12-1 16,7-3-16,4-4 0,-1 0 16,-4-5-16,-5-3 0</inkml:trace>
  <inkml:trace contextRef="#ctx0" brushRef="#br0" timeOffset="73650.0302">22550 10243 0,'0'0'0,"0"0"16,0 0-16,-20 14 0,11-6 0,-2 3 16,-2 5-16,0 0 15,0 2-15,5 4 0,4 1 16,8-2-16,4-1 0,11-4 15,9-3-15,2-2 0,3-3 0,8-3 16,4-3-16,-7-2 0,-4-3 16,-1-6-16,-6-4 0,-8-1 15,-6-1-15,-10-5 0,-6-5 16,-7 3-16,-4 0 0,-10 2 16,-4 3-16,-1 1 0,0 3 0,-3 4 15,-3 6-15,5 0 0,5 4 16,5 4-16,5 5 15,5-1-15,4 0 0,2-1 0,1-3 16,0-1-16</inkml:trace>
  <inkml:trace contextRef="#ctx0" brushRef="#br0" timeOffset="74018.7945">23122 10250 0,'0'0'0,"0"0"16,-12 17-16,3-3 0,-1 1 16,-1 5-16,-1 3 0,-4 6 15,2-1-15,1-5 0,2-2 16,0-1-16,2-5 0,2-5 16,4-3-16,3-7 0,0-4 15,3-4-15,2-5 0,0-2 0,3-1 16,4-6-16,6-5 0,4-3 15,0 1-15,5 4 0,5 0 16,-1 5-16,-1 3 0,3 4 16,-2 4-16,-2 8 0,-2 2 0,-2 9 15,-3 3-15,-6 3 16,-4 3-16,-6 7 0,-6 6 16,-2-2-16,-3-1 0,-2 2 15,0-1-15,1-3 0,2-4 0,1-4 16,0-5-16,3-7 0,0-7 15,1 2-15,-1-2 0,0 0 16</inkml:trace>
  <inkml:trace contextRef="#ctx0" brushRef="#br0" timeOffset="74303.491">23776 10165 0,'0'0'0,"0"0"0,0 0 15,-1 27-15,1-27 0,-7 34 0,1-7 16,1 1-16,1 0 0,0 9 16,3-1-16,2-6 0,3-5 15,3-2-15,4-7 0,1-7 16,1-5-16,2-4 0,4-4 16,-2-4-16,1-2 0,1-7 15,1-3-15,-2 0 0,1-4 0,1-2 16,2-2-16,-2 1 0,-3 1 15,0-2-15,-4 5 0,-3 4 16,-2 5-16,-4 4 0,-2 3 16,0 2-16,-1 1 0,0 1 15</inkml:trace>
  <inkml:trace contextRef="#ctx0" brushRef="#br0" timeOffset="74516.1574">24397 10343 0,'0'0'0,"-2"7"16,-1 4-16,-3 3 0,1 0 0,-3 9 16,-1 1-16,3-2 15,0-2-15,3-2 0,2-5 0,2-4 16,1-5-16,0 0 0,-1-2 15,1 1-15</inkml:trace>
  <inkml:trace contextRef="#ctx0" brushRef="#br0" timeOffset="74683.0039">24446 9963 0,'0'0'0,"0"0"16,0 0-16,0 0 0,32 16 0,-32-16 15,33 17-15,-14-6 0,1 0 16,-1-1-16,1 0 0,2 1 16,-3-1-16,-3-2 0</inkml:trace>
  <inkml:trace contextRef="#ctx0" brushRef="#br0" timeOffset="74999.8527">24805 10275 0,'0'0'16,"0"0"-16,0 0 0,-12 32 0,6-16 15,-4 4-15,-2 1 0,-5 7 16,2-1-16,0-2 0,3 0 16,0-1-16,2-4 0,2-5 15,3-3-15,2-7 0,3-5 16,1-3-16,4-5 0,3-2 16,2-5-16,1-2 0,2-4 15,3-2-15,1-1 0,6-8 16,3 0-16,-2 5 0,0 4 0,-2 5 15,-2 4-15,-1 4 0,0 2 16,-2 6-16,1 4 0,-3 3 16,-2 5-16,-4 4 0,-3 5 15,-5 4-15,-3 3 0,-4 2 16,-2 4-16,1-4 0,0-2 16,1 4-16,1-1 0,4-8 0,2-6 15,0-4-15,0-2 16,0-2-16</inkml:trace>
  <inkml:trace contextRef="#ctx0" brushRef="#br0" timeOffset="75216.8415">25496 10163 0,'0'0'15,"0"0"-15,0 0 0,-29 14 16,13-6-16,-2 3 0,-5 4 0,0 4 15,1 3-15,-5 9 0,2 3 16,-2 5-16,5-2 0,9-5 16,7-2-16,8-4 0,6-4 15,8-5-15,7-4 0,1-4 16,1-4-16,-1 1 0,-6-4 16,-3 1-16</inkml:trace>
  <inkml:trace contextRef="#ctx0" brushRef="#br0" timeOffset="75534.8587">25514 10424 0,'0'0'0,"0"0"15,0 0-15,25 5 0,-25-5 0,29 5 16,-6-3-16,2 1 16,0-1-16,3-1 0,1-1 15,8-1-15,-4-4 0,-2 0 0,-3-1 16,-2-1-16,-5 0 0,-1-7 15,-6 0-15,-5-2 0,-4 0 16,-6 1-16,-4 0 0,-5 5 16,-4 2-16,-7-1 0,-4 3 15,1 4-15,-2 3 0,-1 6 16,-2 6-16,2 1 0,0 3 0,4 3 16,3 5-16,5-1 15,3 2-15,4 5 0,6 1 16,8-4-16,9-1 0,10-4 0,8-2 15,-6-5-15,-8-3 0,-3-3 16</inkml:trace>
  <inkml:trace contextRef="#ctx0" brushRef="#br0" timeOffset="75933.6972">26494 10364 0,'0'0'0,"0"0"0,0 0 0,-21-9 15,21 9-15,-29-6 0,5 4 16,-2 2-16,-3 2 0,-11 5 16,-2 2-16,2 5 0,2 4 15,-3 6-15,2 3 0,8-3 16,7 0-16,8 2 0,11-1 16,8-3-16,6-2 0,13-4 15,11-4-15,5-6 0,4-7 0,-1-6 16,1-4-16,-1-1 0,-1-4 15,4-7-15,-2-6 0,-6-3 16,-4-2-16,-1-6 0,-1-5 16,-6 0-16,-4 2 0,1-3 15,-2 5-15,-5 7 0,-3 5 0,-3 10 16,-3 7-16,-1 3 16,-2 3-16,-2 6 0,0 8 15,-4 3-15,0 5 0,-5 9 16,-3 7-16,-3 6 0,-4 5 0,1 7 15,-1 6-15,2 5 0,1-1 16,4-3-16,3-1 0,4 0 16,4-6-16,0-15 0,0-10 15,1-6-15</inkml:trace>
  <inkml:trace contextRef="#ctx0" brushRef="#br0" timeOffset="76504.044">26651 11010 0,'0'0'15,"0"0"-15,0 0 0,0 0 0,-28 2 16,28-2-16,-39-2 0,14 0 15,-1 0-15,-8 0 0,-7-1 16,-13 1-16,-1 0 0,-19-1 16,-4-1-16,-11 0 0,7-2 15,-24 1-15,-5-1 0,-5 0 16,11 2-16,-62-4 0,-1 0 16,21 2-16,15 2 0,-28 0 15,-18 0-15,28 1 0,20 1 0,-16-1 16,-8-2-16,6 3 0,5 0 15,-14-2-15,-8 0 16,13-1-16,8 0 0,-16 2 0,-12 2 16,15-1-16,9 0 0,-14-4 15,-9-1-15,13 6 0,10 5 16,-16-5-16,-8-3 0,15 2 16,9 1-16,-15 1 0,-10 0 15,15-3-15,12-4 0,-12 10 16,-9 7-16,20-3 0,12 0 15,-7-2-15,-6-2 0,10 0 0,8 1 16,-1 3-16,0 2 0,11 0 16,7 1-16,-4 1 0,-3 2 15,13-1-15,8 0 0,-2 1 16,-3-1-16,13 0 0,8 0 0,5-1 16,2 0-16,12-3 15,7-3-15,0 0 0,-1-1 16,17-1-16,13-2 0,10 1 0</inkml:trace>
  <inkml:trace contextRef="#ctx0" brushRef="#br0" timeOffset="82583.4178">15526 11067 0,'0'0'0,"0"0"16,0 0-16,0 0 0,0 0 0,-1 24 15,1-24-15,-7 30 16,2-12-16,-3 5 0,-2 6 16,0 2-16,-1 2 0,-2 12 15,1 3-15,2-4 0,1-4 0,1 5 16,4-5-16,3-7 0,2-5 15,4 1-15,4-6 0,3-9 16,5-4-16,4-4 16,2-5-16,0-2 0,0-1 0,2-5 15,-1-4-15,-4 2 0,-4 1 16,-3 3-16</inkml:trace>
  <inkml:trace contextRef="#ctx0" brushRef="#br0" timeOffset="82733.9489">15230 11407 0,'0'0'0,"0"0"15,25-3-15,-25 3 0,39-6 0,-10 4 16,6-1-16,14-1 0,3 0 0,16-1 16,4-1-16,-14 2 15,-10 1-15,-10 0 0</inkml:trace>
  <inkml:trace contextRef="#ctx0" brushRef="#br0" timeOffset="83183.9717">16225 11075 0,'0'0'0,"0"0"0,0 0 16,-7 27-16,7-27 0,-12 34 0,2-9 16,-3 6-16,-4 3 0,-3 12 15,-1 4-15,-4 6 0,3-3 0,-1-1 16,4-10-16,3-10 0,1-8 16,3-5-16,2-4 0,4-4 15,1-2-15,1-8 16,0-2-16,5-11 15,4-6-15,4 0 0,2-2 0,8-4 16,5-4-16,0 3 0,1 3 16,3 0-16,0 4 15,-5 4-15,-2 3 0,0 8 0,0 4 16,-2 5-16,-3 1 0,-4 6 16,-3 6-16,-3-3 0,-3 2 0,0 9 15,0 3-15,1-1 16,-1-2-16,4-1 0,3 1 15,0-6-15,1-4 0,8-7 16,9-4-16,1-6 0,-1-3 0,-5 1 16,-5 0-16,-4 1 0</inkml:trace>
  <inkml:trace contextRef="#ctx0" brushRef="#br0" timeOffset="83517.5474">16949 11402 0,'0'0'0,"0"0"15,0 0-15,0 0 0,-11-19 0,11 19 16,-23-11-16,6 8 15,-2 2-15,-7 2 0,-3 3 16,-3 4-16,-3 1 0,-9 8 0,1 4 16,-3 5-16,5 0 0,0 4 15,7-1-15,11-6 0,9-5 16,12-2-16,9-4 0,3-5 0,3-4 16,8-3-16,7-3 15,-2-2-15,0-4 0,1-6 16,3-5-16,1-2 0,-4 3 0,-1 0 15,-3-1-15,-4 2 0,-4 1 16,-3 6-16,-2 6 16,-2-1-16,-3 2 0,-2 5 0,-3 6 15,-1 0-15,-1 3 0,1 6 16,1 5-16,-1-1 0,-1 0 16,3 1-16,2 2 0,3-3 15,2-1-15,8-4 0,7-5 16,1-3-16,0-2 0,-5-2 15,-4 0-15,-2-1 0</inkml:trace>
  <inkml:trace contextRef="#ctx0" brushRef="#br0" timeOffset="83735.9026">17346 11233 0,'0'0'0,"0"0"0,0 0 15,0 0-15,-14 21 0,14-21 16,-30 31-16,12-10 0,1 3 0,-2 5 15,0 4-15,-3 8 0,2-1 16,4 4-16,6-6 0,5-4 16,7-8-16,2-4 0,4-4 15,2-5-15,3-5 0,1-4 16,3-5-16,-3-2 0,-2-1 16,-2 1-16,-1 0 0,-2 1 15</inkml:trace>
  <inkml:trace contextRef="#ctx0" brushRef="#br0" timeOffset="83867.2995">17001 11435 0,'0'0'0,"0"0"0,32-5 16,-11 3-16,1 0 0,6-1 0,5 2 16,13-1-16,4 0 0,11 2 15,1 0-15,-11 1 0,-10 0 0,-8-1 16</inkml:trace>
  <inkml:trace contextRef="#ctx0" brushRef="#br0" timeOffset="84454.6736">17934 11155 0,'0'0'0,"0"0"15,0 0-15,0 0 0,-15 23 16,15-23-16,-22 34 0,10-11 15,-1 3-15,-4 5 0,-1 4 16,-7 10-16,1 0 0,-1 4 16,4-4-16,3-9 0,4-7 15,1-1-15,3-7 0,3-9 0,3-3 16,0-7-16,2-3 16,3-4-16,3-4 0,2-5 15,5-5-15,2-1 16,5-3-16,6-8 0,3 1 0,0 3 15,2 4-15,2 2 0,-3 4 0,-5 6 16,-3 5-16,-4 5 0,-2 4 16,-2 4-16,0 4 0,-7 4 15,-2 3-15,-3 6 0,-2 5 16,0 2-16,0 1 0,0 2 16,2-2-16,3-4 0,3-3 15,8-7-15,4-5 0,6-4 16,2-3-16,6-5 0,3-5 0,3-6 15,0-2-15,2-3 0,0-3 16,-4-3-16,-3-5 16,-4-2-16,-3 0 0,0-6 0,-5 2 15,-7 4-15,-5 3 0,-8 5 16,-6 3-16,-2 5 0,-3 4 0,-6 6 16,-3 5-16,-5 4 15,0 5-15,2 3 0,2 6 16,3 4-16,1 3 0,7 2 15,7 3-15,10-2 16,8-1-16,6-4 0,6-7 0,11-5 16,7-5-16,-2-4 0,-2-3 15,10-6-15,2-5 0,-13 3 16,-11 1-16,-6 2 0</inkml:trace>
  <inkml:trace contextRef="#ctx0" brushRef="#br0" timeOffset="84917.5732">19010 11385 0,'0'0'16,"0"0"-16,0 0 0,0 0 0,-17 24 16,17-24-16,-12 27 0,7-9 15,-1 1-15,2 2 0,0 2 16,2-3-16,1 0 0,5 2 16,4-2-16,5-5 0,4-5 15,2-4-15,0-4 0,2-2 0,1-2 16,1-5-16,1-2 0,2-7 15,-2-2-15,-1-2 0,-3-4 16,-1 2-16,-2 1 0,-4 2 16,-2 4-16,-2 4 0,-3 2 15,-3 6-15,-3 3 0,-5 6 16,1 4-16,-1 7 0,1 7 16,0 1-16,1 3 0,3-1 15,4 0-15,5-3 0,3-2 16,4-4-16,4-2 0,-1-4 15,0-4-15,0-5 0,2-3 0,-1-5 16,0 0-16,-1-5 0,-2-3 16,-1-4-16,-3-3 0,-2-4 15,-1-2-15,-2-2 0,-3 0 16,1-5-16,-2 1 16,-2 9-16,-1 4 0,1 2 0,-2 6 15,0 1-15,0 3 0,0 7 16,-2 4-16,4 2 0,0 2 15,2 4-15,3 4 0,2-5 16,4 1-16,0-1 0,-3-1 16,-1-3-16</inkml:trace>
  <inkml:trace contextRef="#ctx0" brushRef="#br0" timeOffset="85533.6949">20181 11452 0,'0'0'0,"0"0"15,0 0-15,0 0 0,1-25 16,-1 25-16,-14-19 0,4 9 15,-2 3-15,-4 2 0,-5 1 16,-2 3-16,-2 2 0,-9 5 16,-2 3-16,1 2 0,2 2 0,-4 7 15,6 4-15,6-2 16,4 1-16,8-1 0,6-3 0,8-3 16,6-3-16,8-3 0,8-4 15,6-2-15,3-4 0,1-5 16,2-4-1,0-5-15,-2-4 0,0-1 0,-7 0 16,-6 0-16,-3 0 16,-6 3-16,-4 3 0,-1 4 0,-2 4 15,-2 5-15,-2 4 0,-3 6 16,-3 5 0,0 6-16,2 4 0,4 2 0,3 2 15,5 0-15,2 0 0,8 2 16,5-3-16,6-6 0,5-5 0,5-7 15,4-7-15,-2-3 0,-2-5 16,5-5-16,-2-5 0,0 1 16,2 1-16,-3-7 0,-2-6 15,-2-1-15,0-2 0,-7-1 16,-2-2-16,-9 5 0,-6 5 16,-7 0-16,-6 2 0,-9 4 0,-6 0 15,-7 5-15,-6 3 16,-4 3-16,-4 1 0,2 5 0,1 4 15,4 4-15,5 0 0,8 6 16,6 3-16,8-1 0,6 0 16,14 3-16,9 3 15,13 2-15,8 4 0,-7-6 16,-6-4-16,-4 1 0,-8-1 16,-8-5-16,-7-5 0,-25 0 15,-17-1-15,-8-4 0,-4-1 0,-17 0 16,-12-1-16,1-4 0,1-3 15,11 1-15,13 0 0,15 2 16</inkml:trace>
  <inkml:trace contextRef="#ctx0" brushRef="#br0" timeOffset="87583.7346">21695 11372 0,'0'0'0,"0"0"0,0 0 15,7-18-15,-6 12 0,0-1 0,-1-1 16,-1 0-16,-1-1 0,-5 0 16,-2 0-16,-4 1 0,-2 3 15,-5 3-15,-3 2 0,-9 4 16,-1 3-16,-4 6 0,0 5 16,-6 5-16,3 2 0,4 9 15,3 3-15,-1 9 0,6-1 16,10-2-16,9-4 0,6-8 0,4-6 15,15-2-15,11-7 0,-1-9 16,1-5-16,13-10 0,5-7 16,-5-1-16,-4 0 0,2-3 15,-1-4-15,-5-1 16,-4 0-16,-6-4 0,-5-1 16,-3 4-16,-6 2 0,-3 5 0,-3 2 15,-2 4-15,-2 4 0,-4 5 16,-3 4-16,0 5 0,-2 3 0,-2 2 15,0 2-15,2 4 0,3 5 16,4 3-16,2 3 16,5-5-16,5 0 0,6-1 0,4-1 15,2-10-15,3-8 0,-6 1 16,-2-2-16,-4 1 0</inkml:trace>
  <inkml:trace contextRef="#ctx0" brushRef="#br0" timeOffset="87937.2543">22059 11429 0,'0'0'0,"0"0"16,0 0-16,-12 29 0,6-13 0,-1 3 16,-2 0-16,-4 6 0,-1 0 15,2-2 1,1-3-16,3-6 0,1-7 15,1-3-15,3-5 0,3-6 16,3-4-16,3-4 0,2-3 16,0-3-16,3-1 0,5-2 15,3 1-15,6-4 0,4 3 16,-2 5-16,1 5 0,0 6 16,2 3-16,-2 5 0,-3 5 0,0 6 15,-2 3-15,-7 2 0,-2 1 16,0 12-16,-4 5 15,-6-3-15,-3 4 16,1 1-16,0-7 0,2-2 0,0-5 16,2-5-16,0-5 0,-1-2 15,-1-2-15,-1-3 0</inkml:trace>
  <inkml:trace contextRef="#ctx0" brushRef="#br0" timeOffset="88299.8526">23080 11329 0,'0'0'0,"0"0"0,0 0 15,0 0-15,-10 28 0,10-28 16,-18 36-16,7-13 0,0 1 0,-2 8 16,1 1-16,3-4 0,3-5 15,5 1-15,5-5 16,4-8-16,2-3 0,9-3 15,7-6-15,-1-2 0,0-2 0,4-6 16,2-5-16,-3-2 0,-4-1 16,2-6-16,-3-2 0,-2 1 15,-3 2-15,-4 1 0,-3 4 16,-2 5-16,-2 4 0,-3 5 16,-2 3-16,-2 4 0,-1 3 0,-1 7 15,-1 5-15,0 1 0,-1 1 16,1 5-16,1 4 15,2-3-15,2 0 0,6-2 16,6-2-16,0-4 0,2-4 0,-2 0 16,-2-3-16,-3-4 0</inkml:trace>
  <inkml:trace contextRef="#ctx0" brushRef="#br0" timeOffset="88501.1949">23643 11423 0,'0'0'0,"0"0"16,-3 26-16,-1-8 0,-2 2 0,-3 12 15,-2 5-15,-1 4 0,-2 3 16,-3 11-16,1 0 0,0 2 16,4-10-16,3-9 0,4-9 15,2-10-15,0-9 0,1-3 16,1-1-16,0-1 0</inkml:trace>
  <inkml:trace contextRef="#ctx0" brushRef="#br0" timeOffset="88735.4768">23826 11356 0,'0'0'0,"10"2"15,5 2-15,0 2 0,2 1 0,2 7 16,1 2-16,-1 1 15,-2 2-15,-5 7 0,-7 1 16,-5-3-16,-3 0 0,-8-2 0,-6-1 16,-4-4-16,-3-4 0,-5-2 15,-2-2-15,-3-2 0,0-3 16,-2-4-16,3-4 0,6 0 16,5-1-16,5 1 0,3 1 15,3 0-15</inkml:trace>
  <inkml:trace contextRef="#ctx0" brushRef="#br0" timeOffset="89050.6941">24370 11322 0,'0'0'0,"0"0"0,0 0 16,-17 31-16,9-15 0,-3 6 15,-3 5 1,0 1-16,-1 1 0,-3 3 0,4-4 15,-1-1-15,5-6 16,3-8-16,0-5 0,5-7 16,4-4-16,0-3 0,1-1 0,3-8 15,1-5-15,0 1 0,2-2 0,4-6 16,3-2-16,-2 6 16,0 1-16,3 5 0,2 1 15,-2 4-15,1 5 0,1 7 16,1 7-16,-2 0 0,1 3 0,2 3 15,1 4-15,-1-3 0,-2-1 16,0-2-16,-5-2 0,-3-2 16</inkml:trace>
  <inkml:trace contextRef="#ctx0" brushRef="#br0" timeOffset="89200.5611">24772 11472 0,'0'0'0,"0"0"0,-10 15 16,3-5-16,-1 3 0,-2 3 0,-2 3 16,-2 6-16,0 1 0,6-3 15,1-3-15,1-3 0,2-2 0,1-3 16</inkml:trace>
  <inkml:trace contextRef="#ctx0" brushRef="#br0" timeOffset="89353.1218">24894 11152 0,'0'0'0,"0"0"0,0 0 16,7 21-16,-7-21 0,7 26 0,-3-6 16,2 1-16,0 1 0,2 2 0,-1-4 15,-2-3-15</inkml:trace>
  <inkml:trace contextRef="#ctx0" brushRef="#br0" timeOffset="89767.1814">25304 11403 0,'0'0'0,"0"0"0,0 0 16,0 0-16,-23-13 0,8 13 16,-5 1-16,-2 2 0,-1 1 0,-10 7 15,-3 4-15,3 1 0,3 1 16,-2 9-16,4 3 15,8-4-15,8-1 0,9-4 0,9-2 16,8-5-16,8-3 0,7-4 16,5-5-16,-2-2 0,-1-2 0,4-5 15,0-4-15,-2-3 32,-1-6-32,-4-3 0,-3-2 0,-6 6 0,-6 4 0,-3 3 15,-2 3-15,-5 4 0,-2 3 16,-5 9-16,-4 5 0,0 3 15,1 5-15,-6 14 16,-1 11-16,0 4 16,-1 6-16,0 2 0,2-10 0,0 1 15,2-8-15,1-8 0,1-7 0,-3-4 16,-3-5-16,-2-4 16,-3-5-16,-3-6 0,-3-6 15,3-2-15,-1-3 0,0-11 16,1-9-16,4 7 0,4 8 0,4 2 15,3 4-15,1 2 0</inkml:trace>
  <inkml:trace contextRef="#ctx0" brushRef="#br0" timeOffset="90150.4406">25762 11278 0,'0'0'0,"0"0"15,-5 23-15,-1-5 0,-1 3 0,-9 10 16,-4 6-16,-4 7 0,1-1 16,3-4-16,2-4 0,1 1 15,1-6-15,4-6 0,3-6 16,3-4-16,0-4 0,3-4 16,1-4-16,3-4 0,2-4 0,3-5 15,1-3-15,6-4 0,1-3 16,7-1-16,4-1 0,-2 3 15,-1 3-15,3 5 16,0 2-16,-2 3 0,0 3 0,3 3 16,-3 2-16,-7 4 0,-1 4 15,-3 5-15,-3 3 16,-3 2-16,0 2 0,-3 2 0,-1 1 16,-1-2-16,-1 0 0,0-1 15,0-3-15,1-2 0,2-2 16,2-9-1,4-6-15,-2 1 0,-2-2 16,-1 2-16</inkml:trace>
  <inkml:trace contextRef="#ctx0" brushRef="#br0" timeOffset="90366.7214">26301 11376 0,'0'0'0,"-4"10"0,-5 4 15,0 3-15,-1 3 0,-6 11 0,-5 7 16,-4 9-16,0-1 0,3 6 16,6-4-16,7-7 0,6-6 15,7-6-15,6-4 0,4-7 16,5-3-16,7-7 0,6-6 16,-3-2-16,-2-1 0,-6 0 15,-6 0-15,-3 0 0</inkml:trace>
  <inkml:trace contextRef="#ctx0" brushRef="#br0" timeOffset="90516.4157">26074 11522 0,'0'0'16,"0"0"-16,0 0 0,27-4 16,-27 4-16,43-1 0,-11 1 15,4 0-15,5 1 0,18-2 16,6 0-16,-10 0 0,-9 0 15,-8 0-15</inkml:trace>
  <inkml:trace contextRef="#ctx0" brushRef="#br0" timeOffset="90866.8072">27347 11440 0,'0'0'0,"0"0"15,0 0-15,0 0 0,0 0 0,0 0 16,-38-10-16,38 10 0,-37-5 16,15 3-16,-3 1 0,2 0 15,0 1-15,2 1 0,1 2 16,-1 2-16,4 2 0,4 3 16,6 3-16,3 3 0,6 3 0,6 0 15,7 1-15,0-1 0,2 0 16,1 5-16,0-1 15,-5-2-15,-3-1 0,-4-2 0,-4-3 16,-4-4-16,-4-1 16,-6 0-16,-4 1 0,0-4 0,-2-3 15,-4-2-15,0-3 16,0-1-16,0-2 0,1-4 0,3-5 16,2 3-16,4 3 0,2-1 15</inkml:trace>
  <inkml:trace contextRef="#ctx0" brushRef="#br0" timeOffset="91100.8602">27686 11464 0,'0'0'15,"-4"10"-15,-4 6 0,-3 5 0,-2 2 16,-7 14-16,-1 4 15,-3 10-15,2-2 0,3 2 0,6-6 16,7-9-16,5-8 0,9-2 16,5-6-16,4-8 0,3-4 15,3-5-15,1-4 0,3-4 16,3-4-16,-7 2 16,-4 2-16,-5 1 0</inkml:trace>
  <inkml:trace contextRef="#ctx0" brushRef="#br0" timeOffset="91283.409">27595 11622 0,'0'0'15,"0"0"-15,25 1 0,-6 0 16,3 0-16,10 1 0,3 0 15,-1-2-15,0-2 0,2 0 16,-8 1-16,-5 0 0</inkml:trace>
  <inkml:trace contextRef="#ctx0" brushRef="#br0" timeOffset="91667.3311">28062 11668 0,'0'0'0,"0"0"0,-7 19 0,3-8 16,-1 2-16,0 2 0,1 4 15,-2 4-15,2-1 0,2-1 16,2-2-16,6-7 16,6-5-16,2-4 0,0-4 0,2-5 15,4-6-15,0 0 0,0-3 16,7-8-16,3-4 15,-4 0-15,-4 2 0,3-8 16,-2 0-16,-5 7 0,-5 7 0,-3 6 16,-3 5-16,-2 3 0,-2 4 15,-4 8-15,-3 6 0,-1 3 16,0 2-16,-4 6 0,-3 7 16,1-2-16,1-1 0,3 11 15,4 2-15,4-6 0,4-6 0,7-3 16,5-3-16,4-7 0,4-3 15,7-8-15,6-5 16,-7 0-16,-8 0 0,-4 0 0</inkml:trace>
  <inkml:trace contextRef="#ctx0" brushRef="#br0" timeOffset="92052.9935">28853 11600 0,'0'0'0,"0"0"16,0 0-16,-23-1 0,10 3 0,-6 4 15,-5 1-15,-3 6 16,-3 4-16,-6 7 0,1 3 16,4-1-16,4-2 0,3 6 0,6-1 15,6-1-15,6-5 0,12-7 16,8-5-16,4-4 0,2-4 16,11-7-16,4-6 0,0-3 15,0-3-15,2-9 0,1-7 16,-5 1-16,-3-2 0,1-9 15,-3-4-15,-5 3 0,-2 3 0,1-5 16,-2 2-16,-6 10 0,-3 7 16,-2 6-16,0 5 0,-5 8 15,-2 2-15,-1 2 0,-1 3 16,-2 7-16,0 2 0,-4 7 16,-1 4-16,-2 6 0,-2 5 0,-2 7 15,-2 5-15,0 0 16,1 1-16,0 0 0,3 0 15,0 2-15,4-7 0,4-8 0,4-7 16,4-6-16,1-5 0,-1-4 16,-2-2-16,1-2 15</inkml:trace>
  <inkml:trace contextRef="#ctx0" brushRef="#br0" timeOffset="92366.846">29027 11792 0,'0'0'0,"0"0"0,0 0 16,0 0-16,0 0 0,26 6 15,-26-6-15,31 4 0,-11-2 16,3-2-16,3 0 16,3-2-16,1 0 0,9-5 0,-1 0 15,-2-3-15,0-2 0,0-4 16,-4-2-16,-8 0 0,-6-1 0,-8-2 16,-7 0-16,-6 2 0,-6 4 15,-9 0-15,-7 3 0,-2 4 16,-3 4-16,-3 6 0,-1 5 15,-3 7-15,4 2 0,3 4 16,4 5-16,5 2 0,5 3 16,9 0-16,6 1 0,5 0 15,6 0-15,12-4 16,9-3-16,5-5 0,6-3 0,11-5 16,2-7-16,-14 0 0,-10-2 0,-8 0 15</inkml:trace>
  <inkml:trace contextRef="#ctx0" brushRef="#br0" timeOffset="92700.2012">29661 11757 0,'0'0'0,"0"0"0,0 0 16,-11 21-16,11-21 0,-13 25 15,7-10-15,-2 0 0,-1 1 0,2-1 16,0-1-1,4-5-15,2-4 0,1-2 16,0-3-16,3-2 0,0-4 16,0-3-16,2-1 0,2-6 0,1-2 15,3-1-15,1-1 0,3 3 16,1 1-16,1 3 0,-1 3 16,2 3-16,0 2 0,-2 4 15,1 3-15,-2 3 0,0 4 16,-3 0-16,-3 4 0,-4 2 15,-2 4-15,-2 0 16,-2 0-16,0 3 0,0-3 0,0-5 16,0-4-16,3-5 15,4-4-15,-3 0 0,0-1 0,-1 1 16</inkml:trace>
  <inkml:trace contextRef="#ctx0" brushRef="#br0" timeOffset="92917.2048">30237 11507 0,'0'0'16,"0"0"-16,0 0 0,-15 30 15,4-10-15,-2 2 0,-3 6 16,-5 7-16,-1 2 0,4 1 16,4 0-16,3 4 0,6-5 15,7-5-15,6-4 16,8-3-16,8-3 0,-1-4 15,-1-5-15,4-3 0,-3-7 16,-4-4-16,-4-6 0,-3 2 0,-2 1 16,-2 1-16</inkml:trace>
  <inkml:trace contextRef="#ctx0" brushRef="#br0" timeOffset="93069.3354">29970 11709 0,'0'0'15,"0"0"-15,26-3 0,-26 3 16,39-2-16,-5 1 0,5 2 16,2-1-16,2 0 0,10-1 0,1-1 15,-10 0-15,-9 1 0,-6 0 16</inkml:trace>
  <inkml:trace contextRef="#ctx0" brushRef="#br0" timeOffset="93248.3359">30730 12071 0,'0'0'0,"0"0"0,0 0 15,-20 20-15,7-14 0,1-2 16,2 0-16,1 0 0</inkml:trace>
  <inkml:trace contextRef="#ctx0" brushRef="#br0" timeOffset="95583.8021">1967 11237 0,'0'0'15,"0"0"-15,0 0 0,0 0 0,31 10 16,-31-10-16,36 12 0,-12-5 16,3-1-16,16 5 0,7 0 15,7-3-15,1-2 0,27-2 16,9-1-16,17 1 0,-4 2 15,32-4-15,23-4 0,47-1 16,-23-4-16,7 3 0,8-2 16,-17-2-16,-9-3 0,16 3 15,11 3-15,-16 3 0,-8 0 0,12 2 16,7-1-16,-18 1 0,-15 0 16,8 3-16,4 2 0,-24-1 15,-17 0-15,-3-1 0,-2 0 16,-20-3-16,-11-1 0,-15-5 15,-6-3-15,-19 1 0,-14-2 0,-10 0 16,-10-2-16,-10 4 16,-7 0-16,-18-3 0,-12-3 0,-15 3 15,-10 0-15,15 4 0,10 2 16,7 1-16</inkml:trace>
  <inkml:trace contextRef="#ctx0" brushRef="#br0" timeOffset="100366.9664">2194 10515 0,'0'0'0,"0"0"15,0 0-15,0 0 0,0 0 0,-19-14 16,19 14-16,0 0 0,-22-11 15,22 11-15,-19-7 16,6 5-16,1 1 0,-1 1 0,-5 1 16,2 0-16,0 2 0,0 1 15,-6 3-15,3 0 0,-2 0 16,-2 7-16,-3 4 0,5 2 16,4 1-16,1 4 0,2 6 15,1 4-15,3 0 0,1 5 16,5 4-16,1-3 0,6-3 0,7 8 15,8-1-15,2-7 0,1-7 16,14 1-16,6-5 16,-3-6-16,-3-5 0,9-3 0,8-3 15,-5-3-15,-3-5 0,9-3 16,1-3-16,-6-3 0,-8-2 0,2-6 16,1-3-16,-11-2 15,-6-3-15,-4-6 0,-2-5 16,-5-1-16,-3 0 0,-5-6 15,-4-6-15,-3 8 0,-2 3 16,-9-4-16,-8-2 0,0 3 16,-3 5-16,-3 2 0,-7 5 0,0 1 15,-2 3-15,-5 4 0,-2 2 16,1 4-16,-1 5 0,0 5 16,0 5-16,6 4 0,1 3 0,11-1 15,7-4-15,3-1 16</inkml:trace>
  <inkml:trace contextRef="#ctx0" brushRef="#br0" timeOffset="101250.5344">2712 10960 0,'0'0'0,"0"0"15,0 0-15,0 0 0,0 0 16,0 0-16,0 0 0,0 0 16,10 22-16,-10-22 0,0 0 0,0 0 15,13 17-15,-13-17 0,0 0 16,10 18-16,-10-18 0,11 15 15,-4-7-15,-1 1 0,3-1 16,2 1-16,3 0 0,0 0 16,-1 0-16,2-1 0,1-1 15,-1 1-15,4 1 0,1 0 16,2-1-16,7 0 0,-4 0 0,2-2 16,2 0-16,0-2 0,-1-1 15,0-1-15,1 0 0,-3-2 16,2 0-16,5-2 0,-2-2 15,-4 0-15,-1 0 0,-3-2 16,-1-1-16,-1-2 0,1-1 16,-2-2-16,-1 0 0,0-1 15,-1 0-15,-4 0 0,1-1 16,-3 3-16,-1 0 0,0-1 16,0-1-16,-1 0 0,1-2 0,-4 3 15,4 0-15,-4 0 0,0 0 16,-2 1-16,2 0 0,-3 1 15,2 1-15,-2 0 0,0 0 16,0 1-16,-1 0 0,-3-2 16,1 2-16,-1 0 0,0 0 15,-1 3-15,-2-1 0,3 2 16,-2 0-16,2 0 0,2 0 16,-4 1-16,-1 3 0,1-2 0,0 1 15,-1 1-15,0-1 0,2-1 16</inkml:trace>
  <inkml:trace contextRef="#ctx0" brushRef="#br0" timeOffset="102366.9267">3152 11143 0,'0'0'0,"0"0"0,0 0 0,0 0 16,0 0-16,26 3 0,-26-3 16,0 0-16,23 4 0,-23-4 0,0 0 15,30 5-15,-18-3 0,2-1 16,3 2-16,1 0 0,0 1 16,1-1-16,6-1 0,-2 0 15,1-1-15,8 0 0,2-2 16,-2 1-16,-2-1 0,0-1 15,-1 1-15,6-1 0,-6-1 0,4-2 16,-1 1-16,-2-1 0,0 0 16,-5-1-16,1-3 0,-4 2 15,1-1-15,1 1 0,-2-3 16,0 2-16,0 0 0,-4-1 16,0-2-16,-3 1 0,-2-1 0,3 0 15,-3 1-15,2-2 16,-1 0-16,-2-2 0,-2-1 15,-2 0-15,1 0 0,-1-1 16,-1-2-16,-2 3 0,1 2 0,-3-3 16,0 0-16,-3 4 0,0 0 15,0 0-15,0 1 16,-2 0-16,1 1 0,-4-1 0,1-1 16,1 1-16,-1 2 0,1-4 15,-3 1-15,0-1 0,1 2 16,-2-1-16,-1 0 0,0 0 0,2 1 15,-2-1-15,0 0 16,1 1-16,0 0 0,-4 1 0,1 1 16,0 0-16,-2 0 0,0-1 15,-1 0-15,1 0 0,1 1 16,-2 0-16,0 0 0,1 0 16,0 1-16,-1-1 0,-4 0 15,2 2-15,-4 0 0,0 1 16,-2 2-16,3-3 0,0 2 0,-4-2 15,-3 2-15,-1 0 0,1 0 16,-1 2-16,0 1 16,-7 1-16,1-3 0,1 1 0,-1 1 15,0 1-15,4 0 0,-3 2 16,-4 0-16,3 0 0,2-1 16,-3 0-16,-2 0 0,3 2 15,0 1-15,-5 0 0,-3-2 16,4 1-16,2 0 0,-2 3 15,-1-2-15,2 0 0,0-1 16,1 1-16,2 1 0,1 0 0,2 1 16,-2 1-16,-1 0 15,4 2-15,3 0 0,0 3 0,-1 2 16,3 0-16,-1-1 0,4 7 16,1 5-16,4-3 0,3 0 15,2 1-15,3 2 0,4-1 0,0 1 16,3 1-16,0 3 15,4-2-15,4-1 0,3 0 16,6 3-16,0-1 0,3-1 0,2-2 16,2-1-16,1-2 0,1 1 15,1-3-15,2 0 16,3-3-16,-1-1 0,2-2 0,1-1 16,-3-3-16,-2 0 0,-4-1 15,-5-2-15,-5-2 0</inkml:trace>
  <inkml:trace contextRef="#ctx0" brushRef="#br0" timeOffset="103252.3679">4185 10976 0,'0'0'0,"0"0"15,0 0-15,0 0 0,0 0 0,0 0 16,0 0-16,0 0 15,0 0-15,0 0 0,0 0 16,0 0-16,0 0 0,0 0 0,0 0 16,0 0-16,0 0 0,0 0 15,25 12-15,-25-12 0,20 10 16,-20-10-16,25 14 0,-9-5 16,0 0-16,6 1 15,5 0-15,-2 0 0,0-2 0,8 3 16,1 0-16,1 0 0,0-2 15,9 2-15,-3 0 0,1 0 16,1-1-16,-1-1 0,-1 2 16,0-2-16,-3-1 0,6-2 15,-2-3-15,-1-3 0,-1 0 0,-2-2 16,-1-2-16,-3-2 0,-2 1 16,1-1-16,0 0 0,-3-2 15,-4-2-15,-1 0 0,1-1 16,-2-2-16,-2-2 0,-1-1 15,-2 0-15,-2 1 0,-1 1 0,-5-3 16,0-1-16,-4 0 16,-1-2-16,-4 5 0,1 0 15,-4-4-15,-3-2 0,-1 0 16,-3-2-16,-2 1 0,-1 0 0,-2 3 16,-4-2-16,2 1 0,-3 1 15,-1-1-15,0 0 0,-5 0 16,0 1-16,-4 0 0,2 2 15,-2 1-15,0 1 0,-1-1 16,-2 0-16,2 2 0,0 2 0,-3 1 16,-1 0-16,0 2 0,1-1 15,-4 4-15,-3 0 16,0 0-16,3 0 0,-5 2 16,-3 2-16,0-1 0,1 1 0,-11 1 15,1 0-15,6 4 0,3 3 16,-3 3-16,3 0 0,4 3 15,3 0-15,-1 3 0,3 0 16,7 4-16,2 2 0,4 3 16,7 0-16,3 2 0,4 0 0,3 3 15,4 1-15,6-1 16,4-1-16,6 2 0,5 0 16,2 1-16,2-1 0,3-3 0,2-1 15,-7-7-15,-5-5 0,-5-3 16</inkml:trace>
  <inkml:trace contextRef="#ctx0" brushRef="#br0" timeOffset="107736.2812">7417 11381 0,'0'0'16,"0"0"-16,0 0 0,7 26 15,-7-26-15,0 28 0,-3-6 0,0 3 16,0 1-16,-2 11 0,-1 1 16,1-4-16,-2-4 0,-2 2 15,0-2-15,3-5 0,0-4 0,1-4 16,-1-5-16,0-4 16,-2-4-16,2-6 15,2-2-15,3-3 0,-1-2 0,4-3 16,1-2-16,3-1 0,1-4 15,3-1-15,3 2 0,3-6 16,-1 2-16,3 1 0,1 2 16,2 2-16,1 5 0,0 1 15,0 0-15,0 4 0,-1-1 16,-1 3-16,-2 0 0,-1 2 16,-3 2-16,-2-1 0,-3 1 0,-1 0 15</inkml:trace>
  <inkml:trace contextRef="#ctx0" brushRef="#br0" timeOffset="108085.651">7558 11590 0,'0'0'0,"0"0"0,0 0 16,0 0-16,30 10 0,-30-10 15,32 8-15,-12-5 0,1-1 0,3-1 16,4-2-16,6-1 0,0-2 15,-2-1-15,0-4 0,-3 1 16,-2-1-16,2-2 0,-4 0 16,-6 0-16,-4 1 0,-7-2 15,-6-2-15,-3 2 0,-2 0 16,-3-1-16,-3 0 0,-1 1 0,-1 3 16,-6 2-16,-4 3 15,-5 3-15,0 3 0,0 4 0,-1 3 16,3 4-16,1 4 0,3 4 15,4 2-15,3 2 0,6 1 16,7 2-16,5 1 16,7-1-16,3-1 0,16 2 15,7-3-15,6-8 0,4-2 0,-5-3 16,-11-3-16,-8-2 0</inkml:trace>
  <inkml:trace contextRef="#ctx0" brushRef="#br0" timeOffset="108305.0894">8636 11467 0,'0'0'16,"0"0"-16,0 0 0,0 0 15,-21-14-15,6 12 0,-5 0 16,-2 1-16,-1 2 0,-3 3 16,-3 1-16,-7 5 0,-1 2 0,2 4 15,0 4 1,-2 8-16,8 4 0,8-3 0,6-3 15,14 0-15,11-1 16,8-6-16,5-4 0,20-4 16,13-5-16,-13-2 0,-9 0 0,-7-1 15</inkml:trace>
  <inkml:trace contextRef="#ctx0" brushRef="#br0" timeOffset="108667.4955">9036 11499 0,'0'0'0,"0"0"0,0 0 15,-29-6-15,16 5 0,-6 2 0,-4 2 16,-2 1-16,-3 2 16,-11 5-16,-1 4 0,3-3 0,5 1 15,-3 5-15,5 0 0,6 0 16,4 0-16,7 0 0,5 0 16,5-3-16,4-1 0,10-4 15,9-3-15,3-3 0,2-3 16,6-4-16,3-3 0,-3 0 15,-2-2-15,3-4 0,0-2 0,-7-3 16,-1-1-16,-4-2 0,-3-2 16,-5 4-16,-4 4 0,-2 4 15,0 4-15,-3 1 0,-1 3 16,-4 6-16,-2 7 0,-1 1 16,2 4-16,1 2 0,1 3 15,2-2-15,2 2 0,6-1 16,3 0-16,2-2 0,2-4 0,6-3 15,7-3-15,-6-1 0,-5-1 16,-2-2-16</inkml:trace>
  <inkml:trace contextRef="#ctx0" brushRef="#br0" timeOffset="108866.8562">9435 11333 0,'0'0'0,"0"0"15,0 0-15,-15 18 0,15-18 0,-19 28 16,2-6-16,-1 2 0,0 3 16,-3 10-16,2 2 0,4-2 15,2-2-15,5 2 0,3-3 16,7-6-16,5-5 0,8-6 16,10-5-16,3-5 0,4-3 15,-5-1-15,-5 0 16,-4 0-16</inkml:trace>
  <inkml:trace contextRef="#ctx0" brushRef="#br0" timeOffset="109067.5749">9912 11344 0,'0'0'16,"-5"8"-16,-2 4 0,-3 2 15,-2 1-15,-8 14 0,-3 7 16,1 3-16,2 4 0,0 4 15,4-3-15,4 3 0,5-6 0,8-4 16,8-6-16,7-5 0,8-7 16,-6-4-16,-3-3 15,-4-2-15</inkml:trace>
  <inkml:trace contextRef="#ctx0" brushRef="#br0" timeOffset="109200.3608">10323 11782 0,'0'0'0,"0"0"16,0 0-16,-14 25 0,14-25 16,-21 27-16,9-11 0,0-1 15,0 2-15,-1 0 0,1-2 16,4-2-16</inkml:trace>
  <inkml:trace contextRef="#ctx0" brushRef="#br0" timeOffset="109567.5476">10801 11522 0,'0'0'0,"0"0"0,-16 24 15,6-7-15,0 3 0,-3 10 16,0 3-16,-2 6 0,0-2 0,5-4 15,3-5-15,1-6 0,3-3 16,2-7-16,1-4 0,2-4 16,1-3-16,3-8 15,1-7-15,3-2 0,4-2 16,2-9-16,2-3 0,-1-2 16,0 0-16,3-5 0,0 3 0,-4 6 15,-1 5-15,-2 5 0,-1 2 16,1 6-16,1 4 0,2 2 15,-1 3-15,-3 2 0,1 4 16,0 3-16,1 4 0,-1 1 16,-1 2-16,-2-3 0,-2-2 15,-1-2-15</inkml:trace>
  <inkml:trace contextRef="#ctx0" brushRef="#br0" timeOffset="109883.5136">11006 11643 0,'0'0'0,"0"0"0,0 0 16,19 13-16,-19-13 0,29 9 15,-8-5-15,2 0 0,4-1 0,2-1 16,3-1-16,7-2 0,1-2 16,-3-3-16,0-2 0,1-2 15,-3 1-15,-8-4 0,-4-2 16,-6-1-16,-5-2 0,-7 1 15,-3 0-15,-7 1 0,-3 1 16,-7 3-16,-6 2 0,-2 4 16,-2 5-16,-5 5 0,-3 3 15,1 3-15,0 4 0,-4 8 16,3 6-16,5 2 0,1 2 0,11 1 16,7 1-16,10-1 15,8-4-15,13 1 0,10-5 16,8-6-16,5-7 0,-11-1 0,-9-4 15,-6-2-15</inkml:trace>
  <inkml:trace contextRef="#ctx0" brushRef="#br0" timeOffset="110117.0134">11986 11505 0,'0'0'0,"0"0"0,0 0 0,-33 14 15,15-3-15,-3 3 16,-3 4-16,-1 2 0,-1 2 0,-1 7 16,4 0-16,1 4 0,5-4 15,10-1-15,7-1 0,9-4 16,7-4-16,9-3 16,9-2-16,5-5 0,2-4 0,-3 0 15,-7-2-15,-7 0 0</inkml:trace>
  <inkml:trace contextRef="#ctx0" brushRef="#br0" timeOffset="110417.4876">12291 11623 0,'0'0'16,"0"0"-16,0 0 0,-25 18 16,25-18-16,-24 25 0,13-10 15,2 1-15,2 1 0,6 4 16,7-1-16,5-3 0,4-4 0,10-3 15,7-3 1,1-2-16,1-1 0,5-3 0,-1-2 0,-5-4 16,-5-3-16,-1-6 15,-7-6-15,-15-1 16,-8-4-16,-6 4 0,-3 3 0,-10-3 16,-7 0-16,1 6 0,-1 3 0,0 4 15,2 2-15,4 6 16,4 4-16,7 1 0,5 0 15,6 4-15,4 2 0,17-2 16,13-1-16,-11-3 0,-4 0 0,-4-2 16</inkml:trace>
  <inkml:trace contextRef="#ctx0" brushRef="#br0" timeOffset="110688.2476">13021 11301 0,'0'0'15,"0"0"-15,-14 16 0,4-4 16,0 3-16,-9 11 0,-4 7 0,-1 3 16,0 3-16,-2 9 0,4-2 15,6-3-15,3-4 0,5 0 16,4-5-16,5-5 0,5-5 0,8-4 15,8-6-15,3-8 16,1-7-16,5-5 0,4-7 16,-7 3-16,-7 2 0,-5 2 15</inkml:trace>
  <inkml:trace contextRef="#ctx0" brushRef="#br0" timeOffset="110884.0855">13495 11304 0,'0'0'0,"0"0"0,0 0 16,-25 22-16,8-8 0,-1 4 0,-3 6 16,-6 11-16,2 5 0,-2 9 15,4-1-15,7-5 0,5-3 16,5 0-16,7-6 0,5-5 16,3-3-16,6-7 0,6-6 15,0-5-15,0-4 0,-5-1 16,-2-1-16,-4 0 0</inkml:trace>
  <inkml:trace contextRef="#ctx0" brushRef="#br0" timeOffset="111183.5358">13420 11672 0,'0'0'0,"0"0"16,0 0-16,0 0 0,0 0 0,27 18 15,-27-18-15,33 7 0,-15-4 16,3-2-16,4-1 0,-1-1 0,1-2 15,5-1-15,-3-2 16,-3-2-16,-3 0 0,-5-2 16,-3 0-16,-3-2 0,-3-2 0,-5 0 15,-3 0-15,-4 0 16,-6 1-16,-4 3 0,-3 0 0,-2 4 16,-2 3-16,-9 5 0,-2 5 15,3 3-15,2 2 0,3 6 16,2 0-16,3 2 0,3 1 0,6 2 15,5 3-15,8-2 16,7-1-16,16 0 16,13-5-16,-13-6 0,-4-2 0,-4-1 15</inkml:trace>
  <inkml:trace contextRef="#ctx0" brushRef="#br0" timeOffset="111400.873">14254 11590 0,'0'0'0,"0"0"0,0 0 16,-31-5-16,12 5 0,-5 2 16,-5 3-16,-7 3 0,0 2 0,1 3 15,0 4-15,-1 6 16,4 1-16,11-2 0,7 1 16,9-1-16,6 0 0,10-4 15,9-2-15,7-4 0,8-4 16,11-5-16,5-5 0,-12 1 15,-8 0-15,-7 0 0</inkml:trace>
  <inkml:trace contextRef="#ctx0" brushRef="#br0" timeOffset="111617.1327">14620 11437 0,'0'0'0,"0"0"16,0 0-16,-17 22 0,17-22 15,-25 33-15,5-11 0,-1 4 16,0 5-16,-3 7 0,2 0 16,1 3-16,5-5 0,8-4 15,3-4-15,5-5 0,3-4 0,8-1 16,6-1-16,2-5 0,2-3 16,-1-4-16,-2-2 0,-3-2 15,-3 1-15,-2-1 0</inkml:trace>
  <inkml:trace contextRef="#ctx0" brushRef="#br0" timeOffset="111768.849">14253 11654 0,'0'0'0,"0"0"0,0 0 0,0 0 16,0 0-16,36-3 0,-36 3 15,50-3-15,-18 4 0,4 0 16,5 0-16,2 1 0,2-2 15,5 1-15,-1-1 0,-8 1 16</inkml:trace>
  <inkml:trace contextRef="#ctx0" brushRef="#br0" timeOffset="111925.4872">15148 11835 0,'0'0'16,"0"0"-16,0 0 0,0 0 0,-27 7 16,27-7-16,0 0 0,-26 4 15</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1-05T01:59:55.180"/>
    </inkml:context>
    <inkml:brush xml:id="br0">
      <inkml:brushProperty name="width" value="0.05292" units="cm"/>
      <inkml:brushProperty name="height" value="0.05292" units="cm"/>
      <inkml:brushProperty name="color" value="#FF0000"/>
    </inkml:brush>
  </inkml:definitions>
  <inkml:trace contextRef="#ctx0" brushRef="#br0">2706 4038 0,'0'0'0,"16"-2"15,4 0-15,11-1 0,3 3 0,20-2 16,12-2-16,11 0 0,-2 1 16,27-3-16,8-1 15,1-1-15,-9 2 0,55-1 0,-4 1 16,-21 2-16,-15 3 0,11-5 15,11-1-15,-18 1 0,-10 2 0,18-2 16,13 0 0,-16 2-16,-14 3 0,24-4 0,15 0 15,-18 2-15,-10-1 0,19-6 16,13-7-16,-16 5 0,-11 3 0,19 5 16,13 3-16,-19-4 0,-12-3 15,23 1-15,17 0 16,-24 2-16,-15 2 0,17-1 0,10-3 15,-15 5-15,-13 4 0,17-1 16,12 0-16,-23-1 0,-14-1 0,12 1 16,8 0-16,-16 2 15,-13 2-15,11-3 0,7 0 16,-20 0-16,-13 0 0,14 3 16,9 1-16,-16-1 0,-12-2 0,5 2 15,3-1-15,-14 2 0,-10 2 16,1-2-16,1-1 0,-15 5 15,-10 0-15,-4 0 0,-4-3 16,-9-3-16,-5-1 0,-7-1 16,-4 0-16,-9 0 0,-4 0 0,-6 3 15,-4 2-15,-3-5 0,-2-3 16,-13 0-16,-11-1 16,10 2-16,8 0 0,4-1 0</inkml:trace>
  <inkml:trace contextRef="#ctx0" brushRef="#br0" timeOffset="1081.9107">1998 2570 0,'0'0'0,"0"0"0,0 0 15,0 0-15,25 3 0,-25-3 16,23 4-16,-23-4 0,31 4 0,-12 0 16,6 1-16,-2 0 15,1 0-15,12 2 0,8 2 16,10 2-16,-1 0 0,14 0 15,2 2-15,11-4 0,-2-2 0,14-1 16,-1-3-16,-3-5 16,-1-5-16,13-5 0,-2-5 0,32-10 15,-17 0-15,-11-1 0,-10 2 16,-8-2-16,-10-1 0,-4-2 16,-3 1-16,-8-2 0,-2 3 15,-4-5-15,-5-2 0,-11-2 0,-6-2 16,-5 0-16,-4 1 15,-8 2-15,-5 2 0,-10-4 16,-7-3-16,-6 1 0,-7 1 0,-6 3 16,-4 1-16,-4 4 0,-6 1 15,-6 2-15,-4 0 0,2 4 16,0 5-16,-9 3 0,-7 4 16,2-5-16,0-4 0,-3 4 15,-1 2-15,-7 3 0,0 2 0,-5 2 16,-1 3-16,3 3 0,1 1 15,-5 5-15,-3 1 0,4 3 16,4 4-16,-4 4 0,-1 5 16,5-3-16,-1-2 0,3 6 15,1 2-15,7 7 0,5 7 16,2-2-16,2 0 0,9 0 16,11-2-16,6 3 0,5 2 15,4 3-15,3 3 0,5 6 16,3 5-16,7-1 0,4 2 0,7 3 15,2 2-15,7-8 0,3-2 16,4-2-16,4-1 0,5 1 16,7-1-16,-12-15 0,-8-10 15,-7-7-15</inkml:trace>
  <inkml:trace contextRef="#ctx0" brushRef="#br0" timeOffset="2982.6592">2437 5614 0,'0'0'0,"0"0"0,0 0 0,0 0 16,0 0-16,20-8 0,-20 8 16,0 0-16,34 0 0,-34 0 15,29 2-15,-10-1 0,0 0 0,0 0 16,6 0-16,0-1 0,0-1 15,11 0-15,2 0 0,2-1 16,1 2-16,10-3 0,-1 0 16,4 1-16,-1-1 0,4 0 15,1 0-15,11 1 0,-3-2 16,2 1-16,3 1 0,7 0 16,-5-1-16,13-1 0,-3 0 15,0 0-15,-2 2 0,35-1 16,-8 2-16,-9-1 0,-4-1 0,4 1 15,4-2-15,-6 2 0,-2 1 16,0 0-16,3 0 0,-7 0 16,-2-1-16,8 0 0,6 0 15,-3 2-15,1 2 0,0 1 16,2-1-16,-4 0 0,-2-1 0,5-2 16,4-1-16,0 4 15,-3 0-15,-1 0 0,1 0 0,0-1 16,1 2-16,7-1 0,5 3 15,-5-5-15,-3-3 0,4 1 16,1 1-16,-1 1 0,-3 3 16,4 0-16,4 0 0,-7-4 15,-1-4-15,4 2 0,5 1 16,-6 3-16,-3 3 0,1-4 16,3-2-16,-4-1 0,-1-2 15,3 3-15,2 1 0,-4 0 16,-2 0-16,1-1 0,2 2 0,-3-3 15,-3 0-15,3 2 0,2 0 16,-4-2-16,-2 2 0,5-2 16,4 0-16,-3 2 0,-2 1 0,1 1 15,2-1-15,-2 2 16,-2 0-16,1-4 0,0-3 16,-3 3-16,-4 2 0,0 1 15,1 0-15,-2-2 0,0-2 0,3 2 16,-1 0-16,-5 2 0,-4 1 15,3-4-15,4-2 0,-5 1 16,0 1-16,4 0 0,4-1 16,-6 3-16,-5 0 0,3 0 15,2-1-15,-2-1 0,0-2 16,-1 1-16,-1 2 0,-2-3 16,-3-2-16,5 3 0,4 3 15,-4 0-15,-4 1 0,1-7 0,3-5 16,-2 6-16,0 5 0,7-4 15,4 0-15,-8-1 0,-7 0 16,3 10-16,2 7 0,-1-7 16,-3-4-16,4 0 0,4 0 15,-5 1-15,-2 0 0,-2 0 16,-3 2-16,-4-2 0,-4-1 0,-5 0 16,-1-1-16,-7 2 0,-1 0 15,-5-3-15,-2-2 16,-6 1-16,-6 2 0,-6 1 15,-4 2-15,-7-6 0,-4-5 0,-1-6 16,0-3-16,-6 7 0,-3 8 16,-9-2-16,-6 1 0,-10 1 15,-7 1-15,-13-5 0,-8-5 16,25 6-16,6 2 0,2 0 16</inkml:trace>
  <inkml:trace contextRef="#ctx0" brushRef="#br0" timeOffset="7882.6607">2748 7058 0,'0'0'0,"0"0"16,0 0-16,21-3 0,-21 3 0,22-3 15,-6 1-15,3 1 0,-2 0 16,7 0-16,3 0 0,9 0 16,0-2-16,2 3 0,5 0 15,9-2-15,-1 0 0,4 0 16,3 0-16,11 0 0,-7 2 0,6 0 16,2 2-16,8-2 15,-3-2-15,14 5 0,-2 0 0,-6-2 16,-2-1-16,37-2 0,-4-1 15,-14 4-15,-8 3 0,3-2 16,4-1-16,-6-1 0,-1-1 16,10 3-16,8 1 0,-11-1 15,-6-2-15,11 1 0,9 0 16,-8 2-16,-6 1 0,12 0 16,9 2-16,-8-1 0,-4-2 0,12 0 15,9 1-15,-12 1 0,-8 1 16,16-4-16,13-2 0,-15 4 15,-9 3-15,10-2 0,9-1 16,-8 2-16,-6 1 0,13-1 16,8-2-16,-9-2 0,-4-2 15,8 3-15,9-1 0,-13 2 16,-11-1-16,12-2 0,9 1 16,-8 0-16,-4 3 0,9-5 15,5-2-15,-11 2 0,-8 2 0,14 0 16,7-1-16,-13-2 0,-8-1 15,12 1-15,9 0 0,-10-2 16,-8 1-16,14-1 0,9 1 16,-13 1-16,-10-3 0,13 2 15,9 1-15,-12-4 0,-9 1 0,13-2 16,9 0-16,-13 0 0,-7 0 16,10 0-16,6 0 15,-15 1-15,-12-1 0,15 1 16,11 1-16,-13 1 0,-7-1 0,8-2 15,6-1-15,-11 2 0,-8 3 16,7-2-16,8-4 0,-14 5 16,-10 2-16,11-3 0,8-1 15,-13 0-15,-8-1 0,6 6 16,5 3-16,-11-2 0,-8 1 0,12-2 16,6-1-16,-7 3 15,-8 1-15,6 0 0,4 0 16,-11-1-16,-5 1 0,8 0 0,6 2 15,-8 2-15,-5 2 0,11-3 16,9-1-16,-11 2 0,-7 1 0,5-4 16,4-3-16,-10-2 15,-6-2-15,6 3 0,5 3 16,-9-2-16,-8-1 0,10-1 16,6 0-16,-10-1 0,-7-2 0,2 2 15,2-1-15,-6 4 0,-5 2 16,7-2-16,6-2 0,-7 0 15,-2 0-15,4 1 0,2 1 16,-10 0-16,-6 0 0,7 4 16,7 1-16,-11 3 0,-6 0 0,2-3 15,4-2-15,-8-2 16,-6-1-16,7 3 0,2 1 16,-6 1-16,-4 0 0,0-2 0,2-1 15,-8 0-15,-4-1 0,0 4 16,2 1-16,-7-7 0,-3-3 15,0 4-15,0 3 0,-6-3 16,-4-2-16,1-1 0,2-4 16,-7 1-16,-2 0 0,-3-2 15,-1-1-15,-2-3 0,-2-3 0,6-8 16,2-5-16,-2 2 16,-2 3-16,-7 5 0,1-3 15,1-2-15,0-5 0,9-8 0,4-3 16,-4-2-16,-3 0 0,7-1 15,5-2-15,-3 4 0,-1 3 16,20-21-16,-3 4 0,-7 7 16,-5 8-16,-4 1 0,-2 1 15,-7 4-15,-5 2 0,-4 2 16,-1 4-16,-9 10 0,-3-1 0,-7 0 16,-5-2-16,-3-1 0,-3 0 15,-6-2-15,-3-2 0,-3 6 16,-3-1-16,-7-3 0,-7 0 15,2 0-15,1 5 0,-13-5 16,-5 2-16,4 2 0,2 4 16,-8-1-16,-5-1 0,6 3 15,6 3-15,-36-2 0,2 3 16,6 1-16,6 0 0,-3 0 16,-2 0-16,3 2 0,4 0 0,-8 3 15,-4 0-15,3 1 16,5 1-16,-10 1 0,-4 0 0,4-4 15,4 1-15,-5-3 0,-5-1 16,4 1-16,3 0 0,-12 2 16,-7 1-16,6-1 0,7-2 15,-12-4-15,-6-1 0,6 2 16,6 1-16,-12 5 0,-7 2 16,9-3-16,5-1 0,-11 0 0,-7 4 15,13 3-15,9 3 0,-16-9 16,-10-5-16,9-2 0,5 2 15,-9 4-15,-7 6 0,12-4 16,8-2-16,-11 1 0,-8-1 16,12 1-16,9-2 0,-15 0 15,-11 0-15,14 1 0,9 1 16,-13-2-16,-7-2 0,12 1 0,8 3 16,-14 1-16,-7 0 15,11 0-15,7 0 0,-12-2 0,-6-3 16,9 3-16,5 2 15,-11 0-15,-8 1 0,9 0 16,6-2-16,-11 1 0,-6-1 16,13 2-16,8 2 0,-11-3 0,-8 0 15,8 1-15,7 1 0,-7 0 16,-6 0-16,11-3 0,6 0 16,-14-1-16,-8 0 0,15 5 15,9 2-15,-12-3 0,-9 0 16,8-2-16,6 0 0,-10 1 0,-7 1 15,11 0-15,6 3 0,-11-4 16,-7 0-16,8 0 0,6 1 16,-10 2-16,-8 0 0,14-1 15,9 1-15,-15-2 0,-10-1 16,13 1-16,7 1 0,-12-2 16,-6 0-16,10 2 0,8-1 0,-10-1 15,-8 0-15,15 3 16,10 2-16,-14-5 0,-7-3 0,10-1 15,7 1-15,-11 1 0,-4 1 16,9 0-16,9 2 16,-9 1-16,-7 1 0,10 0 0,10-3 0,-6-2 15,-3 0 1,7 1-16,9 0 0,-10 1 0,-7-1 16,16 0-16,6 0 0,-8 0 15,-5 2-15,8 0 0,5 1 16,-5 1-16,-4 0 0,10-2 15,9-1-15,-11 1 0,-3 0 16,11 0-16,10 1 0,-6 1 0,-2 1 16,8-5-16,6-3 0,-2 1 15,-2 1-15,13-1 0,10-4 0,-8 6 16,-7 1-16,12 0 16,6-2-16,-4 3 0,-3 2 15,4-3-15,2 0 0,-1 2 16,-4 2-16,13-2 0,8-2 0,-9 2 15,-3 2-15,8 0 0,7-2 16,-2 4-16,-1 3 0,5-2 16,5-2-16,-1 5 0,-1 4 15,3-3-15,4-3 0,-3 6 16,0 3-16,2 2 0,0 3 0,8-1 16,1 0-16,1 3 0,3 1 15,-4 8-15,0 5 0,7-3 16,5-5-16,4-2 0,6 0 15,0-13-15,0 5 16,6 4-16,4 6 0,-1 1 0,-3-1 16,5 4-16,4 2 15,-6-1-15,-2 1 0,2-1 0,-3 4 16,3-5-16,-2-1 0,0 4 16,-3 3-16,0-2 0,0-5 15,-1 2-15,0 0 0,1-9 0,-1-2 16,6 1-16,2 0 15,1-5-15,0-2 0,7-2 0,4-2 16,1 2-16,-2 1 0,10-5 16,2-2-16,5-1 0,2-3 15,7-1-15,8-3 0,-2-1 16,3 1-16,6-3 0,7-1 16,8 1-16,-5 2 0,34 5 0,-11 4 15,-29-5-15,-20 1 0,-16-4 16</inkml:trace>
  <inkml:trace contextRef="#ctx0" brushRef="#br0" timeOffset="18432.9883">6299 5688 0,'0'0'16,"0"0"-16,0 0 0,0 0 16,0 0-16,0 0 0,16 18 0,-16-18 15,0 0-15,5 28 0,-5-28 16,4 28-16,-3-9 0,0 1 15,0 4-15,0 3 0,1 2 0,-1 12 16,3 2-16,1 1 16,0 0-16,3 13 0,2 3 15,1-6-15,0-3 0,2 9 16,-1-4-16,-1-3 0,1 0 16,1 4-16,-1-2 0,-1-6 0,0-3 15,1 0-15,2-3 16,0 0-16,-3-2 0,4-4 0,3-1 15,0-3-15,-1-2 0,2 0 16,0-2-16,6-4 0,5-2 16,2 1-16,1 0 0,2-5 15,6-4-15,3 0 0,4-2 16,-1 0-16,4-2 0,10-1 0,6-1 16,-1-2-16,0-1 0,5 1 15,1 0-15,31 2 0,-11-1 16,-2-3-16,-3-3 0,-4-1 15,-2 1-15,-1-3 0,2 0 16,-7-2-16,-6-2 0,4 2 16,2 1-16,-2 1 0,0-1 0,-1 2 15,2-1-15,-1 5 0,-2 2 16,1 0-16,2-1 0,-4-5 16,-3-2-16,1 2 0,1 3 15,-3 2-15,-1 1 0,-1-2 16,0-1-16,2 1 0,2 0 0,-1 0 15,0 0 1,-5-4-16,-2-3 0,1 3 0,0 2 16,0 0-16,1 2 0,2-5 15,3-3-15,-5 1 0,-3 1 0,2 1 16,1 1-16,-2-2 0,1 1 16,3-1-16,3 0 15,-3 3-15,-2 2 0,1 0 0,1-1 16,-3-5-16,-1-3 0,2 1 15,0 2-15,-2 3 0,-4 1 0,3 0 16,2 1-16,0-2 0,0-2 16,3 2-16,1-1 15,-2-1-15,0-2 0,1 3 16,1 1-16,-1 1 0,1 2 0,1-3 16,2-1-16,-1-2 0,0-1 15,3 2-15,2 4 0,-2 0 16,-2-1-16,2 0 0,-1-1 15,1 1-15,-1 1 0,5-5 16,3 0-16,-3 0 0,-1 1 0,2 2 16,1 1-16,-1-4 15,0-4-15,3 6 0,4 4 16,-2-3-16,1-2 0,1 2 16,2 2-16,-2-4 0,-2-2 0,6 3 15,2 0-15,-2 1 0,0 1 16,1 0-16,2 1 0,-1-2 15,0-1-15,2-1 0,2 0 16,0-3-16,1-1 0,1 2 16,2 2-16,-5 0 0,0 1 0,6-1 15,5-1-15,-6-1 0,-4-2 16,5 6-16,5 5 0,-3-2 16,-1-2-16,4 2 0,3-1 15,-2-3-15,1-1 0,2 1 16,2 3-16,-5 1 0,0 1 0,1 5 15,1 3-15,0-5 16,0-2-16,2-3 0,2-1 16,-4 2-16,-3 3 0,6 2 15,5 0-15,-6 0 0,-5-2 0,4 2 16,2-1-16,-9-1 0,-4 0 16,3-3-16,2 0 15,-1 2-15,-1 1 0,-3 1 0,-3 0 16,-6-10-16,-5-7 0,2 1 15,3-1-15,-5 5 0,-5 3 0,-2-6 16,-1-3-16,-4-2 16,-2 1-16,-1-4 0,1 0 15,-9 1-15,-4 0 0,1-1 16,1 1-16,-5-5 0,-5-1 0,2-1 16,-1-1-16,-2-4 0,1-3 15,-6-5-15,-2-3 0,-2 2 16,2 1-16,-4-7 0,-1-3 15,-9-3-15,-5-2 0,1-5 16,0-1-16,-5 11 0,-3 8 0,3-2 16,1-2-16,-4 3 15,-3 1-15,-1 5 0,-3-1 0,-5 4 16,-3 1-16,-7 3 0,-3 0 16,3-3-16,2-2 0,-11 0 15,-7 1-15,7 16 0,-2-1 16,0-4-16,0-2 0,-4 4 15,-3 2-15,-1 1 0,-3 2 16,-2 0-16,-4 0 0,-1 0 16,-1 1-16,-3 0 0,-1 2 0,-4-1 15,-1 0-15,-4 7 0,-2 5 16,-5-4-16,-3-2 0,-2 0 16,-1 3-16,-5-2 0,-1-1 15,-36 1-15,7-1 0,1 5 16,2 0-16,2 0 0,2 2 15,-4-4-15,-3-1 0,3-4 16,2-3-16,-4 3 0,-1-1 16,1 8-16,0 5 0,-4 0 15,-4-2-15,5-6 0,5-5 0,-5 2 16,-2 2-16,3 0 0,4-2 16,-7 0-16,-4-2 0,2 5 15,3 2-15,1-5 0,2-3 16,0-3-16,3 1 0,-9 6 15,-5 7-15,3-6 0,3-5 16,1 2-16,1-2 0,3-1 16,0-2-16,-9 3 0,-4 2 15,6 4-15,5 1 0,-4-2 16,-3-4-16,-1 1 0,-2 0 0,2 1 16,1 0-16,2 2 0,1 0 15,-4-2-15,-1 0 0,-1 1 16,0-2-16,-4 1 0,-2 0 15,5 3-15,6 1 0,-6 0 16,-5-1-16,2 1 0,2 1 0,-8-4 16,-6-2-16,5-2 15,5-4-15,-5 6 0,-5 3 16,4-2-16,4 1 0,-5 0 0,-3 0 16,2 2-16,3 0 0,-3 0 15,-2 0-15,2-2 0,1-1 16,0 1-16,-1 2 0,3 1 15,3 0-15,-3 0 0,-3-2 16,3 1-16,3 1 0,1 3 16,0 0-16,3-1 0,3 1 0,-1 0 15,-2-1-15,3 0 0,4-2 16,-3 4-16,-1-1 0,7 0 16,5 0-16,1-1 0,0 0 15,-1-1-15,2 0 0,-1-1 16,2 0-16,7 0 0,5 0 15,-3 1-15,0 0 0,3-2 16,2 0-16,3-1 0,0-2 16,2 0-16,2 2 0,1-1 0,0-2 15,6 3-15,5-1 0,3 2 16,-1 1-16,1-1 0,4 1 16,-4-1-16,2 0 0,5 0 15,3-1-15,2 0 0,3-3 16,-2 4-16,3 3 0,2-3 15,1 0-15,1 0 0,1 1 0,3 1 16,-1 0-16,4 4 16,2 1-16,-1 0 0,2 0 15,-3 1-15,0 2 0,2 1 16,1 0-16,4 0 0,2-1 0,0 2 16,-3 1-16,5-1 0,2 2 15,12-3-15,-4 3 0,1-1 16,-3-1-16,0 1 0,0-1 15,2 5-15,0 7 0,6-8 16,1-3-16,2-2 0</inkml:trace>
  <inkml:trace contextRef="#ctx0" brushRef="#br0" timeOffset="20268.1723">12422 7574 0,'0'0'0,"0"0"0,0 0 16,24 18-16,-16-10 0,2 5 0,3 2 16,-4 0-16,-1 3 0,-2 4 15,-4 3-15,-3-2 0,-4 1 16,-6-1-16,-4 1 0,-5-4 15,-3-1-15,-9 3 0,-2-1 16,0-2-16,-1-2 0,1-3 16,6-3-16,7-5 0,5 0 0,6-3 15,6 0-15,8-2 16,6-1-16,10-1 0,9-2 16,0 2-16,3 2 0,1 0 0,3 2 15,-3 1-15,-2 0 0,1 4 16,-5 3-16,-8 2 0,-7 1 15,-14 3-15,-11 1 0,-6 1 16,-5 1-16,-9 3 0,-7 2 16,0-3-16,1-1 0,-3 0 15,4-3-15,10-2 0,7-4 16,7-5-16,7-6 0,7-1 16,5-2-16,16-3 0,11-2 15,3 1-15,3 0 0,3 3 0,2 2 16,-4 4-16,-1 3 0,-1 7 15,-3 7-15,-10-1 0,-8 2 16,-11 2-16,-10 4 0,-3-4 16,-2 3-16,-6 3 0,-4-2 15,5-10-15,-1-4 0,-1-3 16,0-4-16,4-4 0,0-3 0,5-11 16,5-7-16,3-5 15,2-2-15,0 6 0,0 5 0,-1 2 16</inkml:trace>
  <inkml:trace contextRef="#ctx0" brushRef="#br0" timeOffset="20433.027">12870 7651 0,'0'0'0,"0"0"16,0 0-16,0 0 0,6 26 15,-6-26-15,3 29 0,-3-29 0,1 39 16,-1-18-16,1 3 15,-1-3-15,0-1 0,0-1 0,0-6 16,0-2-16,0-1 0,0-2 16</inkml:trace>
  <inkml:trace contextRef="#ctx0" brushRef="#br0" timeOffset="20683.112">13058 7634 0,'0'0'0,"0"0"15,16-4-15,-4 2 0,3-1 0,3 1 16,4 0-16,6 1 0,-3-2 15,-1 4-15,0 2 0,-2 1 16,-2 1-16,-5 4 0,-6 3 16,-10-1-16,-6-1 0,-11 3 15,-9 0-15,-10 3 0,0 1 16,-5-1-16,-4-2 0,-5 3 0,5-1 16,6-3-16,6 0 15,9-5-15,6 0 0,12 0 0,10 0 16,10-2-16,5-2 15,9-1-15,6 0 0,-8 0 0,-5-1 0,-4-1 16</inkml:trace>
  <inkml:trace contextRef="#ctx0" brushRef="#br0" timeOffset="20832.8675">12861 8000 0,'0'0'0,"0"0"15,0 0-15,0 0 0,-2 27 0,2-27 16,1 27-16,1-13 0,1 2 16,0-1-16,1-2 0,1-2 15,-1-2-15,1-1 0,-2-2 16,0 0-16</inkml:trace>
  <inkml:trace contextRef="#ctx0" brushRef="#br0" timeOffset="21099.0131">12889 8056 0,'0'0'0,"0"0"0,0 0 16,23-11-16,-23 11 0,39-16 15,-15 9-15,4 2 0,6-1 16,5 1-16,-1 2 0,6 0 16,-1 3-16,-8 2 15,-5 0-15,-10 4 0,-9 4 0,-8 1 16,-5 1-16,-11 0 0,-8 1 16,-5 1-16,-1-1 0,-9 2 15,-5-1-15,-2 1 0,5-2 0,7-1 16,6-1-16,6-3 15,5-2-15,8-3 0,6-3 16,11-1-16,6 0 0,6-3 0,9-2 16,2 0-16,1 0 0,8-5 15,0-4-15,-8 5 0,-9 2 16,-5 1-16</inkml:trace>
  <inkml:trace contextRef="#ctx0" brushRef="#br0" timeOffset="21532.9592">13135 7904 0,'0'0'0,"0"0"0,0 0 0,0 0 16,0 0-16,0 0 0,0 0 15,-3 30-15,3-30 0,-3 30 16,0-9-16,0 1 16,-2 4-16,-1 4 0,-2 2 0,-4 8 0,-2-3 15,1-2-15,-1-3 0,-3 3 16,3-5-16,0-4 0,0-3 15,2-7-15,1-5 0,4-3 16,1 0-16,3-4 0,2-2 16,3-3-16,3-1 0,5-1 15,4 0-15,3 1 0,4 1 16,0 0-16,0 0 0,3-1 16,4-1-16,4-1 0,-4-1 15,0-1-15,-3 0 0,-1-2 16,-4-1-16,-2 0 0,-2-1 15,-7 1-15,-2 0 0,-5-1 0,-2 0 16,0 3-16,0 0 0,0 1 16,-1 2-16,1 0 0,2 1 15,3 5-15,1 4 0,2 0 16,0 1-16,2 3 0,2 0 16,0 0-16,0-1 0,3 1 0,1 1 15,2-3-15,0-1 0,2-5 16,1-3-16,-3 0 0,-4 0 0,-2 0 15</inkml:trace>
  <inkml:trace contextRef="#ctx0" brushRef="#br0" timeOffset="21699.9334">13817 7672 0,'0'0'0,"0"0"16,0 0-16,30 1 0,-19 0 15,2 2-15,1 0 0,0 2 0,-1 2 16,1 2-16,-2 1 0,-2 0 0,-1-3 16,-2 0-16</inkml:trace>
  <inkml:trace contextRef="#ctx0" brushRef="#br0" timeOffset="21949.9396">13706 7912 0,'0'0'16,"0"0"-16,0 0 0,0 0 15,33-5-15,-33 5 0,36 2 0,-15 2 16,1 1-16,-1 2 0,-1 1 16,-2 1-16,-4 2 0,-3 7 15,-7 4-15,-4 3 0,-4 4 0,-6 1 16,-5 1-16,-3 4 0,1-4 16,4-5-16,2-4 15,2-4-15,3-3 0,6-3 0,5-4 16,7-4-16,6-4 0,6-7 15,6-4-15,1-1 0,1-3 16,4-8-16,3-6 0,4-3 16,-3 1-16,-10 7 0,-5 5 15,-7 5-15</inkml:trace>
  <inkml:trace contextRef="#ctx0" brushRef="#br0" timeOffset="22119.4691">14318 7735 0,'0'0'0,"0"0"0,0 0 0,0 0 16,0 0-16,0 0 0,-5 21 15,5-21-15,-3 31 0,0-8 16,-3 6-16,1 3 0,-1 0 16,-1 14-16,1 3 0,-1-2 15,1-1-15,-1 3 0,0-7 16,2-9-16,0-6 0,-1-4 16,-1-9-16,3-4 0,1-2 0,-1-2 15</inkml:trace>
  <inkml:trace contextRef="#ctx0" brushRef="#br0" timeOffset="22382.5086">14374 7699 0,'0'0'15,"12"-4"-15,5-3 0,3 0 16,4 1-16,14-1 0,15 0 16,-1 1-16,0 3 0,8 5 0,1 6 15,-8 2-15,-6 4 0,1 9 16,-6 5-16,-10 5 0,-7 3 15,-7 10-15,-5 6 0,-4 0 16,-5-4-16,-3 9 0,-1 1 16,-2-8-16,0-6 0,-6-2 15,-2-1-15,-1-5 0,-1-5 16,-7-3-16,-5-3 0,-1-4 16,-1-5-16,-10-8 0,-8-4 15,12-2-15,9-1 0,6 1 16</inkml:trace>
  <inkml:trace contextRef="#ctx0" brushRef="#br0" timeOffset="22549.3057">14475 7925 0,'0'0'0,"0"0"16,26-7-16,-8 2 0,4-1 0,10 0 16,3-1-16,-1 2 0,0 0 15,9 0-15,-1 1 0,-4 2 16,-2 1-16,-3-1 0,-9-1 15,-7 0-15,-4 2 0,-2 0 16</inkml:trace>
  <inkml:trace contextRef="#ctx0" brushRef="#br0" timeOffset="22849.7214">14621 7772 0,'0'0'0,"0"0"0,0 0 0,0 0 15,0 0-15,16 22 0,-16-22 16,6 28-16,-6-28 0,4 38 16,-5-18-16,-2 1 0,-2 0 15,0-1-15,-2-1 0,-2 3 16,1-2-16,-3-5 0,-3-2 16,-1-4-16,-2-1 0,2-1 15,0-2-15,2-1 0,2-1 0,4-2 16,1-1-16,6 0 0,5-3 15,7-1-15,5-1 0,5 2 16,5-1-16,4 1 0,3-1 16,0 1-16,0 2 0,5-1 15,-5 0-15,-5 0 0,-6 1 0,-4-1 16</inkml:trace>
  <inkml:trace contextRef="#ctx0" brushRef="#br0" timeOffset="23099.1953">14619 8150 0,'0'0'0,"-6"4"0,-2 3 0,1 2 15,-1 0-15,-3 5 0,-1 3 16,2 0-16,2-1 0,6-1 16,5 1-16,3-4 0,1-1 15,9-3-15,7-2 0,0-4 16,1-2-16,7-3 0,0-4 16,-4 0-16,-3 0 0,-6-1 0,-5-2 15,-5 2-15,-5-1 0,-9-2 16,-6-1-16,-2 1 0,-4 0 15,-6 2-15,-6 1 16,3 3-16,0 3 0,2-3 0,1 0 16,4 2-16,3 1 0,11-3 15,7-2-15,7-4 0,8-3 16,-4 4-16,-2 0 0,-1 3 0</inkml:trace>
  <inkml:trace contextRef="#ctx0" brushRef="#br0" timeOffset="23499.7312">15753 7636 0,'0'0'15,"0"0"-15,0 0 0,-23 2 16,23-2-16,-34 8 0,9 0 16,0 1-16,0 0 0,-6 4 0,2 1 15,6 0-15,4 0 0,7 2 16,9 0-16,6-7 0,6 0 15,11-3-15,9-1 16,10 0-16,3-3 0,2 0 0,2-2 16,7 0-16,-2-1 0,-3-1 15,-4 1-15,-7 1 0,-5 4 0,-1 3 16,-6 3-16,-8 1 0,-5 4 16,-5 6-16,-5 3 15,-3 4-15,-3 4 0,-3 5 16,-3 8-16,1 1 0,0 1 0,0 8 15,2 0-15,1-8 0,3-6 16,1-5-16,0-2 0,1-7 16,1-4-16,-1-7 0,-1-3 15,-5-5-15,-1-4 0,-9-4 16,-5-3-16,-1-5 0,0-4 0,-6-7 16,-4-4-16,8 5 0,5 3 15,4 4-15</inkml:trace>
  <inkml:trace contextRef="#ctx0" brushRef="#br0" timeOffset="23649.9472">15455 8005 0,'0'0'0,"0"0"0,0 0 0,0 0 15,0 0-15,0 0 0,0 0 16,25 21-16,-25-21 0,13 20 16,-13-20-16,11 30 0,-7-13 0,1 1 15,-1-1-15,-1-4 0,0-3 16,-1-1-16,0-1 0,-1-1 0</inkml:trace>
  <inkml:trace contextRef="#ctx0" brushRef="#br0" timeOffset="23882.7556">15549 8060 0,'0'0'0,"0"0"16,22 0-16,-6 1 0,2 1 16,3 1-16,4 2 0,5-2 15,1 1-15,-4 0 0,-4-1 16,-4 2-16,-4 1 0,-4 4 15,-8 1-15,-8 0 0,-7-1 16,-6-1-16,-5 1 0,-8 1 0,-2 0 16,3-2-16,3 0 0,4-2 15,4 0-15,6-2 0,4-1 16,8 0-16,5-2 0,13-2 16,9-2-16,6-2 0,4-2 0,-6 1 15,-6 2-15,-4 0 0</inkml:trace>
  <inkml:trace contextRef="#ctx0" brushRef="#br0" timeOffset="24007.0138">16817 8263 0,'0'0'0,"0"0"16,0 0-16,0 0 15,-29 1-15,29-1 0,-23-1 0,23 1 16</inkml:trace>
  <inkml:trace contextRef="#ctx0" brushRef="#br0" timeOffset="27203.1689">7282 5877 0,'0'0'0,"0"0"0,0 0 16,-22-6-16,22 6 0,-32 3 0,10 0 15,-5 2-15,-1 2 0,-14 10 16,-4 4-16,0 4 0,1 1 15,-12 16-15,-2 7 0,-4 10 16,8 2-16,-4 14 16,8 3-16,5 11 0,9-3 0,6 36 15,15-10-15,9-21 0,8-12 0,20-11 16,15-8-16,8-13 0,3-9 16,20-7-16,16-4 0,1-7 15,1-7-15,7-9 0,9-8 16,-10-4-16,-4-4 0,8-10 15,5-7-15,-15-4 0,-10-2 16,-2-9-16,-1-5 0,-15 0 16,-10-1-16,-7-9 0,-6-7 15,-7-2-15,-5-1 0,-15-9 16,-9-4-16,-8 8 0,-5 7 0,-10-4 16,-11-4-16,-1 10 0,-7 7 15,-7 5-15,-5 1 16,-2 9-16,-2 4 0,-12 12 0,-7 9 15,-1 8-15,1 6 0,-11 10 16,-9 6-16,9 8 0,6 5 0,-6 17 16,-6 12-16,30-16 15,21-12-15,14-9 0</inkml:trace>
  <inkml:trace contextRef="#ctx0" brushRef="#br0" timeOffset="30116.4426">7929 6171 0,'0'0'0,"0"0"0,0 0 15,0 0-15,0 0 0,-21-8 0,21 8 16,0 0-16,-22-7 0,22 7 16,0 0-16,-27-8 0,20 5 15,0-1-15,3 0 0,-1-1 16,2-1-16,4 0 0,3-1 15,5 0-15,3-3 0,6-2 16,4-3-16,2 0 0,3 1 0,15-8 16,5-1-16,14-4 15,0 2-15,20-8 0,4 2 16,-4 3-16,-2 4 0,19-6 16,15-1-16,-12 4 0,-10 4 0,41-6 15,-9 6-15,-22 6 0,-11 4 16,-4 2-16,1 1 0,-8 3 15,-6 2-15,-5 7 0,-3 4 16,-11-1-16,-6-1 16,3 7-16,3 3 0,-4 3 0,-4 2 0,-3 11 15,-2 6-15,-3-8 16,-4-6-16,2 3 0,2 1 0,-11 0 16,-7 0-16,3 4 15,2 5-15,-6-7 0,0-3 0,-6 2 16,-3 2-16,1-4 0,-1-1 15,-1 1-15,-2 1 0,-7-10 16,-3 1-16,2-1 0,2-3 16,-1 0-16,-1 2 0,1-2 15,0 2-15,0-3 0,0-2 0,0 0 16,1 2-16,-1-4 0,0 3 16,0-3-16,0-2 15,0-1-15,0-1 0,0-2 16,0-2-16,3 2 0,-3-2 0,2-1 15,-2 1-15,2-2 0,-1 0 16,0-2-16,0 0 0,0 1 16,1-1-16,-2 2 0,0-2 15,-2 0-15,1 0 0,-2-2 16,-2 0-16,-2 1 0,0 0 0,2 1 16,-1 1-16,2-1 0</inkml:trace>
  <inkml:trace contextRef="#ctx0" brushRef="#br0" timeOffset="30533.2571">10184 6175 0,'0'0'0,"0"0"0,0 0 16,0 0-16,0 0 0,-15-18 15,15 18-15,0 0 0,0 0 16,0 0-16,-4-19 0,4 19 0,0 0 16,0 0-16,25 0 15,-25 0-15,23 9 0,-23-9 16,33 16-16,-33-16 0,33 22 0,-11-7 15,2 2-15,-2-2 0,0-1 0,0 1 16,1 1-16,-2-3 0,-1-2 16,-1 0-16,1 0 15,-1 0-15,-1-4 0,0 3 0,-1-1 16,-5-2-16,-1-2 16,0 0-16,-1-2 0,-1-1 0,-1 1 15,-1-3-15,1-1 16,0-3-16,-2 0 0,1-3 0,0-2 15,-3-1-15,-1-1 0,2-6 16,-1-3-16,1-3 0,-1-2 16,1 0-16,2-1 0,1 0 15,-1 2-15,5-4 0,0 0 16,-1 3-16,-1 2 0,-2 2 16,0 3-16,-1 2 0,-2 4 0,1 1 15,-1 4-15,-1 2 0,-1 1 16,-1 1-16,0-1 0,1 2 0</inkml:trace>
  <inkml:trace contextRef="#ctx0" brushRef="#br0" timeOffset="46167.5484">17821 7633 0,'0'0'0,"0"0"0,0 0 0,-1 24 16,1-24-16,-3 32 0,0-8 15,-1 1-15,1 2 0,2 6 16,2 0-16,3-4 0,2-4 0,10 0 16,8-6-16,0-7 0,1-5 15,5-6-15,4-4 0,-2-4 16,-2 0-16,-3-4 0,-1-1 15,-3 0-15,-1 0 0,-1 0 16,-6 3-16,-3 2 0</inkml:trace>
  <inkml:trace contextRef="#ctx0" brushRef="#br0" timeOffset="46300.0216">17935 7756 0,'0'0'0,"0"0"0,0 0 15,0 0-15,28-11 0,-28 11 0,45-9 16,-17 3-16,3-3 0,4 2 15,4 1-15,6-1 0,-3 2 16,1 0-16,-8 0 0,-6 1 16</inkml:trace>
  <inkml:trace contextRef="#ctx0" brushRef="#br0" timeOffset="46767.0913">17926 7957 0,'0'0'0,"0"0"15,0 0-15,0 0 0,0 0 0,0 0 16,30 10-16,-30-10 0,31 3 0,-31-3 16,39 0-16,-19 1 15,-1-1-15,-4 3 0,-1-1 16,-6 0-16,-2 1 0,-7 2 0,-7 1 16,-4 2-16,-3 1 0,-13 4 15,-6 1-15,1 1 0,1 0 16,-7 3-16,2-2 0,7-4 15,6-1-15,7-1 0,7-1 16,8-3-16,6-2 0,13-3 16,10-2-16,5-2 0,4-1 0,6 0 15,4-1-15,6 0 16,-3 0-16,-5 2 0,-3 0 16,-4 1-16,-11 3 0,-13 4 0,-10 4 15,-10-1-15,-7 2 0,-12 2 16,-9 1-16,-3 0 0,-1-1 15,-4 1-15,-2 1 0,4-3 16,4 0-16,5-1 0,9 0 16,7-5-16,5 1 0,11-2 15,9 1-15,7-3 0,7-5 0,11-1 16,9-3-16,-2 0 16,-1 2-16,3-3 0,3 0 15,-1 1-15,-7 1 0,-11 0 0,-6 3 16,-5 0-16</inkml:trace>
  <inkml:trace contextRef="#ctx0" brushRef="#br0" timeOffset="46933.0936">18086 8185 0,'0'0'0,"0"0"16,0 0-16,0 0 0,-20 19 0,12-8 16,-1 5-16,1 0 0,0 1 0,-1 4 15,-1 2-15,-3 9 16,0-2-16,-3 1 0,-1 0 15,-3 1-15,0-8 0,5-4 16,1-3-16,4-3 0</inkml:trace>
  <inkml:trace contextRef="#ctx0" brushRef="#br0" timeOffset="47066.5191">18033 8376 0,'0'0'0,"0"0"15,0 0-15,20 10 0,-20-10 16,17 13-16,-17-13 0,19 23 15,-10-9-15,0 0 0,1 1 16,0-3-16,0-2 0,1 1 16,-1-2-16,-3 0 0</inkml:trace>
  <inkml:trace contextRef="#ctx0" brushRef="#br0" timeOffset="47650.0243">18557 7863 0,'0'0'16,"0"0"-16,0 0 0,19 5 0,-19-5 15,14 12-15,-8-1 0,-1 0 16,-2 1-16,-3 2 0,-2 0 16,-4 1-16,-3-1 0,-7 5 15,-5 0-15,-2 0 16,-1 0-16,-4-1 0,-3-1 0,-3 1 15,4-4-15,5-2 0,3-4 16,4-1-16,6-3 0,8-3 16,4-1-16,10-5 0,5 2 0,7-3 15,8 2-15,0 0 16,-1 3-16,1 2 0,0 0 0,-6 4 16,-3 3-16,-7 1 0,-4 4 15,-6 3-15,-5 4 0,-8 0 16,-7 3-16,1 0 0,-1-1 15,-1 4-15,1-2 0,5-2 16,4-2-16,5-1 0,7-4 16,4-6-16,4-4 0,9-5 15,7-4-15,2-1 0,0-1 0,8-4 16,0-2-16,-7 1 0,-5 0 16,-6-1-16,-5-1 0,-8-1 15,-4 2-15,-12-1 0,-9 0 16,-1 4-16,-5 1 0,-15 3 15,-6 4-15,1 3 0,0 3 16,-4 5-16,-3 2 0,7 1 16,5 2-16,1 7 0,5 4 15,11-1-15,9-1 0,12 0 0,10 1 16,5-4-16,5-3 0,14-3 16,13-2-16,2-5 0,3-6 15,10-2-15,6-1 0,1-4 16,-2 0-16,-11 0 0,-15 2 15,-11 1-15</inkml:trace>
  <inkml:trace contextRef="#ctx0" brushRef="#br0" timeOffset="47833.4518">19251 7827 0,'0'0'0,"0"0"0,0 0 16,29 5-16,-29-5 0,26 12 16,-9-2-16,-2 1 0,0 1 15,0 1-15,-2-2 0,-2-2 0</inkml:trace>
  <inkml:trace contextRef="#ctx0" brushRef="#br0" timeOffset="48002.7126">19197 8143 0,'0'0'0,"0"0"0,0 0 16,1 29-16,-1-29 0,2 35 15,-2-11-15,0 2 0,2 1 0,0 10 16,1-2-16,0-4 0,2-4 16,2-2-16,2-5 0,-2-4 15,-2-3-15,0-3 0</inkml:trace>
  <inkml:trace contextRef="#ctx0" brushRef="#br0" timeOffset="48249.6388">19554 8037 0,'0'0'0,"11"-4"16,7-2-16,2 0 0,2-1 0,12-3 16,6-1-16,7 3 0,-2 1 15,10 4-15,1 4 0,-10 4 16,-5 2-16,-4 8 0,0 4 15,-7 3-15,-3 1 0,-2 11 16,-4 4-16,-5-2 0,-4 0 0,-3 0 16,-5 3-16,-1-5 15,0-3-15,-5-2 0,0 1 16,-4-4-16,-4-4 0,-8-2 0,-5-3 16,0-5-16,0-2 0,5-3 15,5-2-15,3-1 0</inkml:trace>
  <inkml:trace contextRef="#ctx0" brushRef="#br0" timeOffset="48533.1356">19563 8257 0,'0'0'0,"0"0"0,0 0 16,0 0-16,6 26 0,-6-26 0,7 23 15,-7-23-15,13 29 0,-2-17 16,4-2-16,2-4 0,-1-1 15,1-5-15,-2-3 0,-1 0 16,-2-1-16,2-5 0,-3-5 16,-5 0-16,-1-2 0,-5 0 15,-2 0-15,-4 0 0,-2-1 0,-3 2 16,-4 0-16,1 4 0,-1 2 16,-1 4-16,0 2 0,5 4 15,1 3-15,3 1 0,1 2 16,4 1-16,2-1 0,0-2 15,0 0-15,0-1 0</inkml:trace>
  <inkml:trace contextRef="#ctx0" brushRef="#br0" timeOffset="48679.4494">20545 7914 0,'0'0'0,"0"0"0,0 0 16,0 0-16,4 25 0,-4-25 0,0 0 16,0 21-16</inkml:trace>
  <inkml:trace contextRef="#ctx0" brushRef="#br0" timeOffset="48933.4655">20521 8143 0,'0'0'0,"7"1"0,3 1 16,0 2-16,1 0 0,3 6 16,0 2-16,-3 1 0,-2 2 0,-7 5 15,-5 2-15,-2 2 0,-2-2 16,-3 3-16,-1 0 0,2 0 16,1-4-16,2-1 0,1-4 15,4-3-15,4-2 0,9-5 16,8-4-16,4-5 0,3-3 15,10-6-15,6-4 0,-1-4 16,0-4-16,-3 2 0,-8 5 0,-7 3 16</inkml:trace>
  <inkml:trace contextRef="#ctx0" brushRef="#br0" timeOffset="49252.3144">20916 7856 0,'0'0'15,"0"0"-15,0 0 0,23-3 0,-23 3 16,33-2-16,-9 1 0,3 1 16,0 0-16,5 0 0,4 1 15,7 1-15,-4 1 0,9 3 16,-3-1-16,-4 2 0,-5 0 0,-4 4 16,-3 3-16,-5 1 0,-4 2 15,-3 5-15,0 5 0,-4 5 16,-2 4-16,1 12 0,-1 3 15,-2-4-15,0-3 0,1 0 16,2 2-16,-4 0 0,-6-5 0,-2-7 16,-2-7-16,-3-4 0,-1-4 15,-6-4-15,-5-5 16,-2-5-16,-4-3 0,-7-3 0,-4-2 16,8 0-16,5 0 0,4 2 15</inkml:trace>
  <inkml:trace contextRef="#ctx0" brushRef="#br0" timeOffset="49382.9288">20928 8073 0,'0'0'0,"0"0"0,29-9 16,-9 3-16,0 1 0,11-3 0,4 1 16,0 2-16,1 1 0,1 0 15,-8 0-15,-4 1 0</inkml:trace>
  <inkml:trace contextRef="#ctx0" brushRef="#br0" timeOffset="49770.4966">20972 8257 0,'0'0'0,"0"0"16,0 0-16,-3 25 0,3-25 0,-1 24 15,2-13-15,1 1 0,0 1 16,2-3-16,-1-1 0,0-3 15,-1-5-15,-2-1 0,1-1 16,-1-2-16,0 3 0,-1-7 16,-1-1-16,0-2 0,1-1 15,0 1-15,1 0 0,2 1 16,2 0-16,4 2 0,2 1 16,3 1-16,4 3 0,7-3 15,2 1 1,0 3-16,-2 1 0,0 2 0,1 2 0,-6 1 0,-3 2 15,-7 2-15,-6 3 0,-3 0 16,-4 0-16,-4 1 0,-3 2 16,-2-2-16,-4 1 0,-1-1 15,3-3-15,3 0 0,2-2 16,4-2-16,5 0 0,8-2 16,6-2-16,8-3 0,7-4 15,3-2-15,2-4 0,1 0 16,-7 2-16,-5 2 0</inkml:trace>
  <inkml:trace contextRef="#ctx0" brushRef="#br0" timeOffset="49950.3409">21787 8217 0,'0'0'0,"0"0"15,0 0-15,25-1 0,-25 1 0,38-1 16,-11 0-16,5 0 0,5-3 15,12 1-15,4 0 0,-4 0 16,-4 1-16,6-1 0,-6 0 16,-9 0-16,-6 1 0,-6 1 15</inkml:trace>
  <inkml:trace contextRef="#ctx0" brushRef="#br0" timeOffset="50166.9075">22134 7945 0,'0'0'0,"0"0"0,0 0 15,2 27-15,-2-27 0,-4 39 16,-1-6-16,1 4 0,0 3 0,1 14 16,3 0-16,4 6 0,1-5 15,4 1-15,2-7 0,-1-9 16,0-7-16,-2-9 0,-3-4 15,0-5-15</inkml:trace>
  <inkml:trace contextRef="#ctx0" brushRef="#br0" timeOffset="50332.9074">22977 8132 0,'0'0'0,"12"-1"0,2 0 16,7-1-16,1-1 0,10 0 16,2 1-16,-6 0 0,-5 0 0,-5 1 15</inkml:trace>
  <inkml:trace contextRef="#ctx0" brushRef="#br0" timeOffset="50534.2472">24101 7761 0,'0'0'0,"0"0"0,0 0 16,0 0-16,-21 16 0,21-16 0,-35 19 16,12-6-16,-4 1 0,-2 3 15,-3 5-15,-7 2 0,0 0 16,-5 1-16,3-3 0,8-4 0,7-4 15,5-1-15</inkml:trace>
  <inkml:trace contextRef="#ctx0" brushRef="#br0" timeOffset="50701.826">23650 8083 0,'0'0'0,"0"0"0,2 27 0,-1-8 16,0 1-16,0 17 0,-1 6 15,2 10-15,-1-4 0,1 5 16,1-6-16,2-7 0,0-7 0,2-7 16,0-6-16,-1-4 0,-2-5 15,0-1-15</inkml:trace>
  <inkml:trace contextRef="#ctx0" brushRef="#br0" timeOffset="50967.132">23802 8056 0,'0'0'16,"0"0"-16,20-8 0,-5 4 0,3 0 16,2 0-16,2 2 0,7 1 15,0 1-15,-1 5 0,-2 1 16,-1 4-16,-3 3 0,1 13 16,-2 6-16,-5 6 0,-2 2 15,-5 6-15,-1 3 0,-1 4 16,-3-7-16,0-4 0,-2-2 15,-1-1-15,-2-7 0,-3-3 16,-1-5-16,-4-4 0,-1-4 0,-9-7 16,-8-1-16,-2-6 0,1-3 15,4 0-15,7 1 0,2-2 16</inkml:trace>
  <inkml:trace contextRef="#ctx0" brushRef="#br0" timeOffset="51101.2313">23679 8183 0,'0'0'0,"0"0"0,0 0 16,31-4-16,-31 4 0,31-3 16,-10 5-16,1-1 0,2 1 0,3 3 15,-1 2-15,-4 1 0,-4 0 16,-2-1-16,-3-1 0,-2-1 16</inkml:trace>
  <inkml:trace contextRef="#ctx0" brushRef="#br0" timeOffset="51283.4571">23530 8380 0,'0'0'0,"0"0"0,28-5 16,-4 1-16,3 1 0,18-4 0,8-1 16,12-1-16,-1 0 0,13-2 15,-2 1-15,-10 2 0,-7 1 16,-4-4-16,-11 0 0,-11 2 0,-8 2 15,-6 2-15</inkml:trace>
  <inkml:trace contextRef="#ctx0" brushRef="#br0" timeOffset="51449.862">23837 8429 0,'0'0'0,"0"0"15,0 0-15,10 17 0,-10-17 0,0 0 16,25 21-16,-13-16 0,2 1 15,4-3-15,3-3 0,0-4 16,1-3-16,5-5 0,1-4 16,-5 3-16,-3 2 0,-4 2 15</inkml:trace>
  <inkml:trace contextRef="#ctx0" brushRef="#br0" timeOffset="52016.6626">24413 7908 0,'0'0'16,"0"0"-16,0 0 0,1 23 16,-1-23-16,-7 30 0,2-9 0,-1 2 15,1 1-15,-2 5 16,1-2-16,0-4 0,2-2 0,0-5 16,2-3-16,0-2 0,0-4 15,1-4-15,1-3 0,1-6 16,1-3-16,3-4 0,3-3 15,1-2-15,2 1 0,0 0 16,1 1-16,3 3 0,0 3 0,3 2 16,1 3-16,-1 1 0,-1 2 15,-4 4-15,-2 6 16,-6 2-16,-4 2 0,-5 4 0,-6 4 16,-2 1-16,-1 1 0,-2 3 15,2-1-15,2-1 0,4 0 16,2-1-16,4-3 0,4 1 15,4-4-15,7 1 0,7 0 16,0-1-16,0 1 0,0 3 16,1 0-16,-3 1 0,-2-3 0,-3 2 15,-4-1-15,-6-1 0,-5 0 16,-5 0-16,-2 0 0,-3-1 16,-3-2-16,-4-1 0,-7-1 15,2-2-15,0-3 0,-1-3 16,0-2-16,-1-3 0,2-2 15,2-4-15,4-4 0,3-2 16,4-2-16,7-3 0,5-3 16,6 2-16,5 3 0,3 6 0,0 5 15,4 3-15,3 3 0,3 4 16,0 1-16,-1 2 0,1 2 16,-1 0-16,2 1 0,1 0 15,-2-2-15,-7-2 0,-3-1 16,-4-2-16</inkml:trace>
  <inkml:trace contextRef="#ctx0" brushRef="#br0" timeOffset="52935.4273">25298 7796 0,'0'0'0,"0"0"0,0 0 0,0 0 16,0 0-16,-27 15 0,27-15 16,-35 23-16,16-10 0,-3 3 15,-2 0-15,0 0 0,-1-1 0,-6 2 16,1-4-16,4-4 0,1-5 16,-1 0-16,3-4 0,7-3 15,5 0-15,4-2 0,2-4 16,3 0-16,3-1 0,2-1 15,2 0-15,0 3 0,2 1 0,2 4 16,1 4-16,0 2 16,-2 3-16,0 3 0,-2 4 15,-2 1-15,-1 3 0,-3 1 0,-1 2 16,0 3-16,0-2 0,2 6 16,4 1-16,1-3 15,4-3-15,3-3 0,4-3 0,2-4 16,2-1-16,5-4 0,4-1 15,-2-3-15,1 1 0,-2-2 16,-3 0-16,-4-1 0,-4-1 16,-4 1-16,-3 0 0,-9-1 15,-4 3-15,-9 0 0,-7 2 16,-3 1-16,-3-2 0,-4 3 0,-2 2 16,0 1-16,1 1 0,2 0 15,2-1-15,6-2 0,5-2 16,2 1-16,4-3 0,6 2 15,5-1-15,12-1 0,9-3 16,1 0-16,2-1 0,5-1 16,4 0-16,-2 1 0,-2 1 0,1 0 15,-3 1-15,-4-2 0,-7-1 16,-10 4-16,-11 3 16,-1 0-16,-4 0 0,-10 4 0,-6 1 15,-4 1-15,-2 0 0,-4 1 16,-4 2-16,-4 1 0,3 0 15,3 0-15,3-4 0,6-1 16,3-3-16,8-2 0,5 0 16,6-3-16,6-3 0,11-2 15,12-5-15,2 1 0,4-3 16,5 1-16,3 1 0,6 0 0,-2 0 16,-5 3-16,-4-1 15,-7 4-15,-4 2 0,-5 1 0,-5 2 16,-5-1-16,-2 0 0,-7 2 15,-3 1-15,-3 1 0,-3 1 0,-6 1 16,-3 1-16,1-1 16,2-1-16,-4 1 0,-4 1 15,4 0-15,1-2 0,4-2 0,2-2 16,4-2-16,3 1 0,4-1 16,4-2-16,9 4 0,3-3 15,4-1-15,5 1 0,2-1 16,2-1-16,9 0 0,1 1 15,0 0-15,-2 0 0,-2-4 16,-3-1-16,-5 2 0,-4-1 0,-3 1 16</inkml:trace>
  <inkml:trace contextRef="#ctx0" brushRef="#br0" timeOffset="53549.5713">25624 7897 0,'0'0'0,"0"0"0,0 0 15,21 10-15,-21-10 0,17 14 16,-17-14-16,18 22 0,-13-8 0,-2 3 16,-3 1-16,-2 1 0,-2 1 15,-6 2-15,-2-2 0,-1 0 16,-1-1-16,-3-2 0,-3-3 15,0 0-15,0-2 0,-3 0 16,2-4-16,7-1 0,2-3 0,-2 0 16,3-1-16,6-2 15,0-2-15,5 1 0,7-4 0,3 1 16,3 1-16,2 1 0,1 1 16,-1 2-16,1 3 0,-2 1 15,1 2-15,-2 1 0,-1 1 16,-3 6-16,-3 2 0,-1 0 15,-2-1-15,-1 2 0,-1 3 16,-1 0-16,0-1 0,5 3 16,3 0-16,1-5 0,2-2 0,5-5 15,2-1-15,0-4 16,2-3-16,3-4 0,4-2 0,-4-3 16,-3-1-16,-4-3 0,-2-1 15,-6-2-15,-2-1 0,-9 0 16,-8-3-16,-5 1 0,-4 1 0,-7 3 15,-8 3-15,0 4 16,0 2-16,-14 5 0,-2 2 16,5 2-16,6 2 0,3 6 15,3 2-15,9 1 0,5 1 0,9 4 16,10 0-16,6-7 0,6-2 16,14-1-16,9 1 0,1-3 15,2-2-15,11-3 0,8-4 16,8-1-16,-2-3 0,-2-3 15,1-2-15,-10 0 0,-15 2 0,-9 1 16</inkml:trace>
  <inkml:trace contextRef="#ctx0" brushRef="#br0" timeOffset="53699.9711">26077 7912 0,'0'0'0,"0"0"0,0 0 0,36 0 16,-20 2-16,6 1 0,5 1 16,-1 0-16,1 2 0,2-1 15,-5 1-15,-3-2 0</inkml:trace>
  <inkml:trace contextRef="#ctx0" brushRef="#br0" timeOffset="54151.4184">26075 8284 0,'0'0'0,"0"0"0,6 22 15,-2-7-15,1 2 0,1 9 0,2 5 16,0-2-16,1-2 0,2 4 16,1-4-16,-1-4 0,0-5 15,0-2-15,-1-3 0,-1-6 16,-1-3-16,-1-6 0,-3-6 15,-1 0-15,-2-2 0,-1-6 16,-1-5-16,1-3 0,0-1 0,0-2 16,0 5-16,2-4 0,2-4 15,6 4-15,3 2 16,4 2-16,2 4 0,9-5 0,7 3 16,1 2-16,2 2 0,2 2 15,1 3-15,0 3 0,1 4 16,4 2-16,-3 5 0,-3 3 15,-4 3-15,-4 7 0,-4 3 16,-5 3-16,-5 3 0,-3 5 16,-4 4-16,-2 4 0,-2 2 0,-1-2 15,-3-1-15,-2-4 16,0-4-16,-3 0 0,-1 0 16,-2-6-16,1-5 0,-6-5 0,-3-4 15,-4-3-15,-4-2 0,-3-7 16,-2-2-16,6 1 0,4 1 0,4 1 15</inkml:trace>
  <inkml:trace contextRef="#ctx0" brushRef="#br0" timeOffset="54433.1734">26336 8409 0,'0'0'0,"0"0"16,0 0-16,0 0 0,0 0 16,0 0-16,0 0 0,8 26 15,-8-26-15,17 22 0,-17-22 16,29 22-16,-12-14 0,3-1 15,3-3-15,0-1 0,-1 0 0,6-3 16,-3-4-16,-5-1 16,-3-2-16,-7-2 0,-5-3 15,-5-1-15,-4 0 0,-5-3 16,-3 0-16,-5-1 0,-3 1 0,-8-2 16,-5 3-16,3 3 15,2 3-15,0 2 0,-1 4 16,6-1-16,3 2 0,7-1 0,4 2 15,9 1-15,3-3 0,12-1 16,7-2-16,-5 1 0,-2 0 0,-3 1 16</inkml:trace>
  <inkml:trace contextRef="#ctx0" brushRef="#br0" timeOffset="54867.1441">27489 7913 0,'0'0'0,"0"0"16,0 0-16,-28 7 0,28-7 0,-31 13 15,11-3-15,1 1 0,-1 0 16,-2 3-16,2 0 0,6-2 16,4-1-16,7-1 0,8-3 15,5 0-15,3-1 0,9-1 16,9-1-16,0-2 0,2 1 15,9-3-15,1 0 0,-2 0 16,-2-2-16,5 0 0,-3-1 16,-8 0-16,-5 0 0,-4 4 15,-3 2-15,-3 2 0,-3 1 16,-2 8-16,-1 6 0,-4 1 0,-1 4 16,-2 6-16,0 6 15,-2 9-15,-1 2 0,-1 5 0,-1 4 16,0-3-16,0-4 0,1 4 15,2-5-15,-2-7 0,-2-6 16,-1 0-16,2-4 0,-2-10 16,-1-5-16,-4-5 0,-3-4 15,-3-2-15,-2-2 0,-6-7 0,-7-5 16,3-6-16,1-6 0,5 5 16,5 3-16,3 3 0</inkml:trace>
  <inkml:trace contextRef="#ctx0" brushRef="#br0" timeOffset="55016.8568">27363 8370 0,'0'0'0,"0"0"0,0 0 16,0 0-16,0 0 0,0 0 15,0 0-15,8 22 0,-8-22 0,0 0 16,6 34-16,-6-34 0,4 27 16,-3-13-16,-1 1 15,0-3-15,0-2 0,0-1 16,0-1-16,0-3 0</inkml:trace>
  <inkml:trace contextRef="#ctx0" brushRef="#br0" timeOffset="55266.9814">27363 8353 0,'0'0'15,"0"0"-15,0 0 0,0 0 0,0 0 16,31 1-16,-31-1 16,33 4-16,-15 0 0,2 2 0,0 0 15,1 1-15,0 0 0,3 1 16,-4 2-16,-3-2 0,-4 2 15,-5-1-15,-6 1 0,-4 1 16,-5 0-16,-4-1 0,-3-2 16,-1 1-16,-2-2 0,2 0 15,-1 0-15,4-2 0,2 0 0,3 0 16,4 1-16,5-1 0,6-1 16,9 0-16,8 0 0,5-1 15,3-1-15,1-1 0,-6 0 16,-6 1-16</inkml:trace>
  <inkml:trace contextRef="#ctx0" brushRef="#br0" timeOffset="55350.4393">28440 8660 0,'0'0'0,"0"0"0,0 0 0,0 0 16</inkml:trace>
  <inkml:trace contextRef="#ctx0" brushRef="#br0" timeOffset="55982.9229">18193 9084 0,'0'0'0,"15"0"0,8 1 0,12 0 15,2 1-15,25 2 0,12 1 16,16 4-16,0-1 0,30-1 15,22-2-15,-6 0 0,-3-1 16,78-2-16,0 0 0,-19-1 16,-14-1-16,24 0 0,16-1 15,-14 0-15,-7 0 0,25 3 16,20 3-16,-12 1 0,-7 0 0,23-2 16,16 0-16,-15 0 0,-10 2 15,24 1-15,18 0 0,-24-2 16,-17-2-16,22 4 0,15 1 15,-25-4-15,-17-1 0,19-4 16,15-2-16,-21 1 0,-14 0 0,19 2 16,11 0-16,-28 3 15,-19 0-15,2 4 0,1 2 16,-36 1-16,-25 0 0,-49-2 0,-34-3 16,-24-2-16</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2026/1/5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2026/1/5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2026/1/5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2026/1/5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2026/1/5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2026/1/5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2026/1/5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2026/1/5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2026/1/5</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6.emf"/><Relationship Id="rId4" Type="http://schemas.openxmlformats.org/officeDocument/2006/relationships/customXml" Target="../ink/ink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7.emf"/><Relationship Id="rId4" Type="http://schemas.openxmlformats.org/officeDocument/2006/relationships/customXml" Target="../ink/ink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8.emf"/><Relationship Id="rId4" Type="http://schemas.openxmlformats.org/officeDocument/2006/relationships/customXml" Target="../ink/ink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15.emf"/><Relationship Id="rId4" Type="http://schemas.openxmlformats.org/officeDocument/2006/relationships/customXml" Target="../ink/ink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image" Target="../media/image17.emf"/><Relationship Id="rId4" Type="http://schemas.openxmlformats.org/officeDocument/2006/relationships/customXml" Target="../ink/ink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18.emf"/><Relationship Id="rId4" Type="http://schemas.openxmlformats.org/officeDocument/2006/relationships/customXml" Target="../ink/ink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19.emf"/><Relationship Id="rId4" Type="http://schemas.openxmlformats.org/officeDocument/2006/relationships/customXml" Target="../ink/ink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20.emf"/><Relationship Id="rId4" Type="http://schemas.openxmlformats.org/officeDocument/2006/relationships/customXml" Target="../ink/ink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6.xml"/><Relationship Id="rId1" Type="http://schemas.openxmlformats.org/officeDocument/2006/relationships/tags" Target="../tags/tag11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zh-CN">
                <a:solidFill>
                  <a:srgbClr val="FF0000"/>
                </a:solidFill>
              </a:rPr>
              <a:t>《读后续写工具箱》二十五</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1000"/>
            <a:ext cx="10968990" cy="5868670"/>
          </a:xfrm>
          <a:ln>
            <a:solidFill>
              <a:schemeClr val="accent1"/>
            </a:solidFill>
          </a:ln>
        </p:spPr>
        <p:txBody>
          <a:bodyPr/>
          <a:lstStyle/>
          <a:p>
            <a:pPr marL="0" indent="0">
              <a:buNone/>
            </a:pPr>
            <a:r>
              <a:rPr lang="en-US" altLang="zh-CN">
                <a:solidFill>
                  <a:schemeClr val="tx1"/>
                </a:solidFill>
              </a:rPr>
              <a:t>creep</a:t>
            </a:r>
            <a:r>
              <a:rPr lang="zh-CN" altLang="en-US">
                <a:solidFill>
                  <a:schemeClr val="tx1"/>
                </a:solidFill>
              </a:rPr>
              <a:t>悄悄移动（</a:t>
            </a:r>
            <a:r>
              <a:rPr lang="en-US" altLang="zh-CN">
                <a:solidFill>
                  <a:schemeClr val="tx1"/>
                </a:solidFill>
              </a:rPr>
              <a:t>crept, crept) </a:t>
            </a:r>
          </a:p>
          <a:p>
            <a:pPr marL="0" indent="0">
              <a:buNone/>
            </a:pPr>
            <a:r>
              <a:rPr lang="en-US" altLang="zh-CN">
                <a:solidFill>
                  <a:schemeClr val="tx1"/>
                </a:solidFill>
              </a:rPr>
              <a:t>I crept up the stairs, trying not to wake my parents. </a:t>
            </a:r>
          </a:p>
          <a:p>
            <a:pPr marL="0" indent="0">
              <a:buNone/>
            </a:pPr>
            <a:r>
              <a:rPr lang="en-US" altLang="zh-CN">
                <a:solidFill>
                  <a:schemeClr val="tx1"/>
                </a:solidFill>
              </a:rPr>
              <a:t>P</a:t>
            </a:r>
            <a:r>
              <a:rPr lang="en-US" altLang="zh-CN" baseline="-25000">
                <a:solidFill>
                  <a:schemeClr val="tx1"/>
                </a:solidFill>
              </a:rPr>
              <a:t>256 </a:t>
            </a:r>
            <a:endParaRPr lang="en-US" altLang="zh-CN">
              <a:solidFill>
                <a:schemeClr val="tx1"/>
              </a:solidFill>
            </a:endParaRPr>
          </a:p>
          <a:p>
            <a:pPr marL="0" indent="0">
              <a:buNone/>
            </a:pPr>
            <a:r>
              <a:rPr lang="zh-CN" altLang="en-US">
                <a:solidFill>
                  <a:srgbClr val="FF0000"/>
                </a:solidFill>
              </a:rPr>
              <a:t>第</a:t>
            </a:r>
            <a:r>
              <a:rPr lang="en-US" altLang="zh-CN">
                <a:solidFill>
                  <a:srgbClr val="FF0000"/>
                </a:solidFill>
              </a:rPr>
              <a:t>19</a:t>
            </a:r>
            <a:r>
              <a:rPr lang="zh-CN" altLang="en-US">
                <a:solidFill>
                  <a:srgbClr val="FF0000"/>
                </a:solidFill>
              </a:rPr>
              <a:t>章</a:t>
            </a:r>
            <a:r>
              <a:rPr lang="en-US" altLang="zh-CN">
                <a:solidFill>
                  <a:srgbClr val="FF0000"/>
                </a:solidFill>
              </a:rPr>
              <a:t> </a:t>
            </a:r>
            <a:r>
              <a:rPr lang="zh-CN" altLang="en-US">
                <a:solidFill>
                  <a:srgbClr val="FF0000"/>
                </a:solidFill>
              </a:rPr>
              <a:t>心理行为</a:t>
            </a:r>
          </a:p>
          <a:p>
            <a:pPr marL="0" indent="0">
              <a:buNone/>
            </a:pPr>
            <a:r>
              <a:rPr lang="en-US" altLang="zh-CN">
                <a:solidFill>
                  <a:schemeClr val="tx1"/>
                </a:solidFill>
              </a:rPr>
              <a:t>19.1 </a:t>
            </a:r>
            <a:r>
              <a:rPr lang="zh-CN" altLang="en-US">
                <a:solidFill>
                  <a:schemeClr val="tx1"/>
                </a:solidFill>
              </a:rPr>
              <a:t>情绪反应</a:t>
            </a:r>
          </a:p>
          <a:p>
            <a:pPr marL="0" indent="0">
              <a:buNone/>
            </a:pPr>
            <a:r>
              <a:rPr lang="zh-CN" altLang="en-US">
                <a:solidFill>
                  <a:schemeClr val="tx1"/>
                </a:solidFill>
              </a:rPr>
              <a:t>哭</a:t>
            </a:r>
          </a:p>
          <a:p>
            <a:pPr marL="0" indent="0">
              <a:buNone/>
            </a:pPr>
            <a:r>
              <a:rPr lang="en-US" altLang="zh-CN">
                <a:solidFill>
                  <a:schemeClr val="tx1"/>
                </a:solidFill>
              </a:rPr>
              <a:t>choke back / fight back / hold back tears</a:t>
            </a:r>
            <a:r>
              <a:rPr lang="zh-CN" altLang="en-US">
                <a:solidFill>
                  <a:schemeClr val="tx1"/>
                </a:solidFill>
              </a:rPr>
              <a:t>忍住眼泪</a:t>
            </a:r>
          </a:p>
          <a:p>
            <a:pPr marL="0" indent="0">
              <a:buNone/>
            </a:pPr>
            <a:r>
              <a:rPr lang="en-US" altLang="zh-CN"/>
              <a:t> </a:t>
            </a:r>
          </a:p>
        </p:txBody>
      </p:sp>
      <p:pic>
        <p:nvPicPr>
          <p:cNvPr id="4" name="图片 3" descr="Screenshot_20251227_165340"/>
          <p:cNvPicPr>
            <a:picLocks noChangeAspect="1"/>
          </p:cNvPicPr>
          <p:nvPr/>
        </p:nvPicPr>
        <p:blipFill>
          <a:blip r:embed="rId4"/>
          <a:stretch>
            <a:fillRect/>
          </a:stretch>
        </p:blipFill>
        <p:spPr>
          <a:xfrm>
            <a:off x="661670" y="3823970"/>
            <a:ext cx="6189345" cy="24257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1010"/>
            <a:ext cx="10968990" cy="5788660"/>
          </a:xfrm>
          <a:ln>
            <a:solidFill>
              <a:schemeClr val="accent1"/>
            </a:solidFill>
          </a:ln>
        </p:spPr>
        <p:txBody>
          <a:bodyPr/>
          <a:lstStyle/>
          <a:p>
            <a:pPr marL="0" indent="0">
              <a:buNone/>
            </a:pPr>
            <a:endParaRPr lang="zh-CN" altLang="en-US"/>
          </a:p>
        </p:txBody>
      </p:sp>
      <p:pic>
        <p:nvPicPr>
          <p:cNvPr id="4" name="图片 3" descr="Screenshot_20251227_165309_com.xingin.xhs_edit_29"/>
          <p:cNvPicPr>
            <a:picLocks noChangeAspect="1"/>
          </p:cNvPicPr>
          <p:nvPr/>
        </p:nvPicPr>
        <p:blipFill>
          <a:blip r:embed="rId4"/>
          <a:stretch>
            <a:fillRect/>
          </a:stretch>
        </p:blipFill>
        <p:spPr>
          <a:xfrm>
            <a:off x="608330" y="501015"/>
            <a:ext cx="10955020" cy="574865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68300"/>
            <a:ext cx="10968990" cy="5881370"/>
          </a:xfrm>
          <a:ln>
            <a:solidFill>
              <a:schemeClr val="accent1"/>
            </a:solidFill>
          </a:ln>
        </p:spPr>
        <p:txBody>
          <a:bodyPr/>
          <a:lstStyle/>
          <a:p>
            <a:pPr marL="0" indent="0">
              <a:buNone/>
            </a:pPr>
            <a:r>
              <a:rPr lang="en-US" altLang="zh-CN">
                <a:solidFill>
                  <a:schemeClr val="tx1"/>
                </a:solidFill>
              </a:rPr>
              <a:t>burst into tears</a:t>
            </a:r>
            <a:r>
              <a:rPr lang="zh-CN" altLang="en-US">
                <a:solidFill>
                  <a:schemeClr val="tx1"/>
                </a:solidFill>
              </a:rPr>
              <a:t>突然哭了，</a:t>
            </a:r>
            <a:r>
              <a:rPr lang="en-US" altLang="zh-CN">
                <a:solidFill>
                  <a:schemeClr val="tx1"/>
                </a:solidFill>
              </a:rPr>
              <a:t>burst into laughter</a:t>
            </a:r>
            <a:r>
              <a:rPr lang="zh-CN" altLang="en-US">
                <a:solidFill>
                  <a:schemeClr val="tx1"/>
                </a:solidFill>
              </a:rPr>
              <a:t>突然笑了</a:t>
            </a:r>
          </a:p>
          <a:p>
            <a:pPr marL="0" indent="0">
              <a:buNone/>
            </a:pPr>
            <a:r>
              <a:rPr lang="zh-CN" altLang="en-US">
                <a:solidFill>
                  <a:schemeClr val="tx1"/>
                </a:solidFill>
              </a:rPr>
              <a:t>一听到这个难过的消息，他一下子哭了，将脸深埋在双手中。</a:t>
            </a:r>
          </a:p>
          <a:p>
            <a:pPr marL="0" indent="0">
              <a:buNone/>
            </a:pPr>
            <a:r>
              <a:rPr lang="en-US" altLang="zh-CN">
                <a:solidFill>
                  <a:schemeClr val="tx1"/>
                </a:solidFill>
              </a:rPr>
              <a:t>shed tears</a:t>
            </a:r>
            <a:r>
              <a:rPr lang="zh-CN" altLang="en-US">
                <a:solidFill>
                  <a:schemeClr val="tx1"/>
                </a:solidFill>
              </a:rPr>
              <a:t>流泪</a:t>
            </a:r>
          </a:p>
          <a:p>
            <a:pPr marL="0" indent="0">
              <a:buNone/>
            </a:pPr>
            <a:r>
              <a:rPr lang="en-US" altLang="zh-CN">
                <a:solidFill>
                  <a:schemeClr val="tx1"/>
                </a:solidFill>
              </a:rPr>
              <a:t>She shed tears of joy when her son graduated with flying colors. </a:t>
            </a:r>
          </a:p>
          <a:p>
            <a:pPr marL="0" indent="0">
              <a:buNone/>
            </a:pPr>
            <a:r>
              <a:rPr lang="en-US" altLang="zh-CN">
                <a:solidFill>
                  <a:schemeClr val="tx1"/>
                </a:solidFill>
              </a:rPr>
              <a:t>tear-streaked / tear-stained face</a:t>
            </a:r>
            <a:r>
              <a:rPr lang="zh-CN" altLang="en-US">
                <a:solidFill>
                  <a:schemeClr val="tx1"/>
                </a:solidFill>
              </a:rPr>
              <a:t>泪水打湿的脸</a:t>
            </a:r>
          </a:p>
          <a:p>
            <a:pPr marL="0" indent="0">
              <a:buNone/>
            </a:pPr>
            <a:r>
              <a:rPr lang="zh-CN" altLang="en-US">
                <a:solidFill>
                  <a:schemeClr val="tx1"/>
                </a:solidFill>
              </a:rPr>
              <a:t>下节从</a:t>
            </a:r>
            <a:r>
              <a:rPr lang="en-US" altLang="zh-CN">
                <a:solidFill>
                  <a:schemeClr val="tx1"/>
                </a:solidFill>
              </a:rPr>
              <a:t>P</a:t>
            </a:r>
            <a:r>
              <a:rPr lang="en-US" altLang="zh-CN" baseline="-25000">
                <a:solidFill>
                  <a:schemeClr val="tx1"/>
                </a:solidFill>
              </a:rPr>
              <a:t>257</a:t>
            </a:r>
            <a:r>
              <a:rPr lang="zh-CN" altLang="en-US">
                <a:solidFill>
                  <a:schemeClr val="tx1"/>
                </a:solidFill>
              </a:rPr>
              <a:t>开始</a:t>
            </a:r>
          </a:p>
          <a:p>
            <a:pPr marL="0" indent="0">
              <a:buNone/>
            </a:pPr>
            <a:endParaRPr lang="zh-CN" altLang="en-US">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1490"/>
            <a:ext cx="10968990" cy="5758180"/>
          </a:xfrm>
          <a:ln>
            <a:solidFill>
              <a:schemeClr val="accent1"/>
            </a:solidFill>
          </a:ln>
        </p:spPr>
        <p:txBody>
          <a:bodyPr/>
          <a:lstStyle/>
          <a:p>
            <a:pPr marL="0" indent="0">
              <a:buNone/>
            </a:pPr>
            <a:r>
              <a:rPr lang="en-US" altLang="zh-CN">
                <a:solidFill>
                  <a:srgbClr val="FF0000"/>
                </a:solidFill>
              </a:rPr>
              <a:t>P</a:t>
            </a:r>
            <a:r>
              <a:rPr lang="en-US" altLang="zh-CN" baseline="-25000">
                <a:solidFill>
                  <a:srgbClr val="FF0000"/>
                </a:solidFill>
              </a:rPr>
              <a:t>257</a:t>
            </a:r>
            <a:r>
              <a:rPr lang="en-US" altLang="zh-CN">
                <a:solidFill>
                  <a:srgbClr val="FF0000"/>
                </a:solidFill>
              </a:rPr>
              <a:t> </a:t>
            </a:r>
            <a:r>
              <a:rPr lang="zh-CN" altLang="en-US">
                <a:solidFill>
                  <a:srgbClr val="FF0000"/>
                </a:solidFill>
              </a:rPr>
              <a:t>笑与欢乐</a:t>
            </a:r>
          </a:p>
          <a:p>
            <a:pPr marL="0" indent="0">
              <a:buNone/>
            </a:pPr>
            <a:r>
              <a:rPr lang="en-US" altLang="zh-CN">
                <a:solidFill>
                  <a:schemeClr val="tx1"/>
                </a:solidFill>
              </a:rPr>
              <a:t>burst out laughing =burst into laughter </a:t>
            </a:r>
            <a:r>
              <a:rPr lang="zh-CN" altLang="en-US">
                <a:solidFill>
                  <a:schemeClr val="tx1"/>
                </a:solidFill>
              </a:rPr>
              <a:t>突然大笑</a:t>
            </a:r>
          </a:p>
          <a:p>
            <a:pPr marL="0" indent="0">
              <a:buNone/>
            </a:pPr>
            <a:r>
              <a:rPr lang="en-US" altLang="zh-CN">
                <a:solidFill>
                  <a:schemeClr val="tx1"/>
                </a:solidFill>
              </a:rPr>
              <a:t>He burst out laughing when he saw the ridiculous costume. </a:t>
            </a:r>
          </a:p>
          <a:p>
            <a:pPr marL="0" indent="0">
              <a:buNone/>
            </a:pPr>
            <a:r>
              <a:rPr lang="en-US" altLang="zh-CN">
                <a:solidFill>
                  <a:schemeClr val="tx1"/>
                </a:solidFill>
              </a:rPr>
              <a:t>burst out crying =burst into tears</a:t>
            </a:r>
            <a:r>
              <a:rPr lang="zh-CN" altLang="en-US">
                <a:solidFill>
                  <a:schemeClr val="tx1"/>
                </a:solidFill>
              </a:rPr>
              <a:t>突然大哭</a:t>
            </a:r>
          </a:p>
          <a:p>
            <a:pPr marL="0" indent="0">
              <a:buNone/>
            </a:pPr>
            <a:r>
              <a:rPr lang="zh-CN" altLang="en-US">
                <a:solidFill>
                  <a:schemeClr val="tx1"/>
                </a:solidFill>
              </a:rPr>
              <a:t>最常用的：</a:t>
            </a:r>
            <a:r>
              <a:rPr lang="en-US" altLang="zh-CN">
                <a:solidFill>
                  <a:schemeClr val="tx1"/>
                </a:solidFill>
              </a:rPr>
              <a:t>smile</a:t>
            </a:r>
          </a:p>
          <a:p>
            <a:pPr marL="0" indent="0">
              <a:buNone/>
            </a:pPr>
            <a:r>
              <a:rPr lang="en-US" altLang="zh-CN">
                <a:solidFill>
                  <a:schemeClr val="tx1"/>
                </a:solidFill>
              </a:rPr>
              <a:t>a broad smile, force / manage / squeeze a smile, flash a bright smile, a faint smile,  crack a smile </a:t>
            </a:r>
          </a:p>
          <a:p>
            <a:pPr marL="0" indent="0">
              <a:buNone/>
            </a:pPr>
            <a:r>
              <a:rPr lang="zh-CN" altLang="en-US">
                <a:solidFill>
                  <a:schemeClr val="tx1"/>
                </a:solidFill>
              </a:rPr>
              <a:t>一听到这个好消息，他就笑了，</a:t>
            </a:r>
            <a:r>
              <a:rPr lang="en-US" altLang="zh-CN">
                <a:solidFill>
                  <a:schemeClr val="tx1"/>
                </a:solidFill>
              </a:rPr>
              <a:t> </a:t>
            </a:r>
            <a:r>
              <a:rPr lang="zh-CN" altLang="en-US">
                <a:solidFill>
                  <a:schemeClr val="tx1"/>
                </a:solidFill>
              </a:rPr>
              <a:t>眼睛里重新焕发了生机。</a:t>
            </a:r>
          </a:p>
          <a:p>
            <a:pPr marL="0" indent="0">
              <a:buNone/>
            </a:pPr>
            <a:r>
              <a:rPr lang="en-US" altLang="zh-CN">
                <a:solidFill>
                  <a:schemeClr val="tx1"/>
                </a:solidFill>
              </a:rPr>
              <a:t>smirk</a:t>
            </a:r>
            <a:r>
              <a:rPr lang="zh-CN" altLang="en-US">
                <a:solidFill>
                  <a:schemeClr val="tx1"/>
                </a:solidFill>
              </a:rPr>
              <a:t>得意地笑</a:t>
            </a:r>
          </a:p>
          <a:p>
            <a:pPr marL="0" indent="0">
              <a:buNone/>
            </a:pPr>
            <a:r>
              <a:rPr lang="en-US" altLang="zh-CN">
                <a:solidFill>
                  <a:schemeClr val="tx1"/>
                </a:solidFill>
              </a:rPr>
              <a:t>She smirked at his failed attempt to impress her. </a:t>
            </a:r>
          </a:p>
          <a:p>
            <a:pPr marL="0" indent="0">
              <a:buNone/>
            </a:pPr>
            <a:r>
              <a:rPr lang="en-US" altLang="zh-CN">
                <a:solidFill>
                  <a:schemeClr val="tx1"/>
                </a:solidFill>
              </a:rPr>
              <a:t>stifle / contain / suppress a smile</a:t>
            </a:r>
            <a:r>
              <a:rPr lang="zh-CN" altLang="en-US">
                <a:solidFill>
                  <a:schemeClr val="tx1"/>
                </a:solidFill>
              </a:rPr>
              <a:t>憋笑</a:t>
            </a:r>
          </a:p>
          <a:p>
            <a:pPr marL="0" indent="0">
              <a:buNone/>
            </a:pPr>
            <a:r>
              <a:rPr lang="zh-CN" altLang="en-US">
                <a:solidFill>
                  <a:schemeClr val="tx1"/>
                </a:solidFill>
              </a:rPr>
              <a:t>老师说的话太好笑了。我们赶忙用手去捂嘴以防笑出声来，但是还是笑出来了。</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02285"/>
            <a:ext cx="10968990" cy="5747385"/>
          </a:xfrm>
          <a:ln>
            <a:solidFill>
              <a:schemeClr val="accent1"/>
            </a:solidFill>
          </a:ln>
        </p:spPr>
        <p:txBody>
          <a:bodyPr/>
          <a:lstStyle/>
          <a:p>
            <a:pPr marL="0" indent="0">
              <a:buNone/>
            </a:pPr>
            <a:r>
              <a:rPr lang="zh-CN" altLang="en-US">
                <a:solidFill>
                  <a:schemeClr val="tx1"/>
                </a:solidFill>
              </a:rPr>
              <a:t>紧张羞怯</a:t>
            </a:r>
          </a:p>
          <a:p>
            <a:pPr marL="0" indent="0">
              <a:buNone/>
            </a:pPr>
            <a:r>
              <a:rPr lang="en-US" altLang="zh-CN">
                <a:solidFill>
                  <a:schemeClr val="tx1"/>
                </a:solidFill>
              </a:rPr>
              <a:t>fidget</a:t>
            </a:r>
            <a:r>
              <a:rPr lang="zh-CN" altLang="en-US">
                <a:solidFill>
                  <a:schemeClr val="tx1"/>
                </a:solidFill>
              </a:rPr>
              <a:t>焦虑不安</a:t>
            </a:r>
          </a:p>
          <a:p>
            <a:pPr marL="0" indent="0">
              <a:buNone/>
            </a:pPr>
            <a:r>
              <a:rPr lang="en-US" altLang="zh-CN">
                <a:solidFill>
                  <a:schemeClr val="tx1"/>
                </a:solidFill>
              </a:rPr>
              <a:t>She fidgeted nervously with her hands while </a:t>
            </a:r>
            <a:r>
              <a:rPr lang="en-US" altLang="zh-CN" b="1" u="sng">
                <a:solidFill>
                  <a:schemeClr val="tx1"/>
                </a:solidFill>
              </a:rPr>
              <a:t>waiting for</a:t>
            </a:r>
            <a:r>
              <a:rPr lang="en-US" altLang="zh-CN">
                <a:solidFill>
                  <a:schemeClr val="tx1"/>
                </a:solidFill>
              </a:rPr>
              <a:t> the interview. </a:t>
            </a:r>
          </a:p>
          <a:p>
            <a:pPr marL="0" indent="0">
              <a:buNone/>
            </a:pPr>
            <a:r>
              <a:rPr lang="zh-CN" altLang="en-US">
                <a:solidFill>
                  <a:schemeClr val="tx1"/>
                </a:solidFill>
              </a:rPr>
              <a:t>还有其他表述吗？</a:t>
            </a:r>
          </a:p>
          <a:p>
            <a:pPr marL="0" indent="0">
              <a:buNone/>
            </a:pPr>
            <a:r>
              <a:rPr lang="en-US" altLang="zh-CN">
                <a:solidFill>
                  <a:schemeClr val="tx1"/>
                </a:solidFill>
              </a:rPr>
              <a:t>blush / flush</a:t>
            </a:r>
            <a:r>
              <a:rPr lang="zh-CN" altLang="en-US">
                <a:solidFill>
                  <a:schemeClr val="tx1"/>
                </a:solidFill>
              </a:rPr>
              <a:t>脸红</a:t>
            </a:r>
          </a:p>
          <a:p>
            <a:pPr marL="0" indent="0">
              <a:buNone/>
            </a:pPr>
            <a:r>
              <a:rPr lang="zh-CN" altLang="en-US">
                <a:solidFill>
                  <a:schemeClr val="tx1"/>
                </a:solidFill>
              </a:rPr>
              <a:t>当男孩想起那次令人耻辱的比赛失利时，他就脸红脖子粗。</a:t>
            </a:r>
          </a:p>
          <a:p>
            <a:pPr marL="0" indent="0">
              <a:buNone/>
            </a:pPr>
            <a:r>
              <a:rPr lang="en-US" altLang="zh-CN">
                <a:solidFill>
                  <a:schemeClr val="tx1"/>
                </a:solidFill>
              </a:rPr>
              <a:t>shy away (from) </a:t>
            </a:r>
            <a:r>
              <a:rPr lang="zh-CN" altLang="en-US">
                <a:solidFill>
                  <a:schemeClr val="tx1"/>
                </a:solidFill>
              </a:rPr>
              <a:t>躲避</a:t>
            </a:r>
          </a:p>
          <a:p>
            <a:pPr marL="0" indent="0">
              <a:buNone/>
            </a:pPr>
            <a:r>
              <a:rPr lang="en-US" altLang="zh-CN">
                <a:solidFill>
                  <a:schemeClr val="tx1"/>
                </a:solidFill>
              </a:rPr>
              <a:t>He shied away from the group conversation, feeling out of place. </a:t>
            </a:r>
          </a:p>
          <a:p>
            <a:pPr marL="0" indent="0">
              <a:buNone/>
            </a:pPr>
            <a:r>
              <a:rPr lang="en-US" altLang="zh-CN">
                <a:solidFill>
                  <a:schemeClr val="tx1"/>
                </a:solidFill>
              </a:rPr>
              <a:t>tug at one’s sleeve</a:t>
            </a:r>
            <a:r>
              <a:rPr lang="zh-CN" altLang="en-US">
                <a:solidFill>
                  <a:schemeClr val="tx1"/>
                </a:solidFill>
              </a:rPr>
              <a:t>拉袖子</a:t>
            </a:r>
          </a:p>
          <a:p>
            <a:pPr marL="0" indent="0">
              <a:buNone/>
            </a:pPr>
            <a:r>
              <a:rPr lang="en-US" altLang="zh-CN">
                <a:solidFill>
                  <a:schemeClr val="tx1"/>
                </a:solidFill>
              </a:rPr>
              <a:t>tug at one’s heartstrings</a:t>
            </a:r>
            <a:r>
              <a:rPr lang="zh-CN" altLang="en-US">
                <a:solidFill>
                  <a:schemeClr val="tx1"/>
                </a:solidFill>
              </a:rPr>
              <a:t>拨动心弦</a:t>
            </a:r>
          </a:p>
          <a:p>
            <a:pPr marL="0" indent="0">
              <a:buNone/>
            </a:pPr>
            <a:endParaRPr lang="zh-CN" altLang="en-US">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32105"/>
            <a:ext cx="10968990" cy="5917565"/>
          </a:xfrm>
          <a:ln>
            <a:solidFill>
              <a:schemeClr val="accent1"/>
            </a:solidFill>
          </a:ln>
        </p:spPr>
        <p:txBody>
          <a:bodyPr>
            <a:normAutofit fontScale="92500"/>
          </a:bodyPr>
          <a:lstStyle/>
          <a:p>
            <a:pPr marL="0" indent="0" algn="just">
              <a:spcAft>
                <a:spcPts val="0"/>
              </a:spcAft>
              <a:buNone/>
            </a:pPr>
            <a:r>
              <a:rPr lang="zh-CN" altLang="en-US"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基础巩固：</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1. occur</a:t>
            </a:r>
            <a:r>
              <a:rPr lang="zh-CN" altLang="en-US" sz="2000">
                <a:solidFill>
                  <a:schemeClr val="tx1"/>
                </a:solidFill>
                <a:latin typeface="Times New Roman" panose="02020603050405020304" charset="0"/>
                <a:cs typeface="Times New Roman" panose="02020603050405020304" charset="0"/>
              </a:rPr>
              <a:t>的过去式和名词</a:t>
            </a:r>
            <a:r>
              <a:rPr lang="en-US" altLang="zh-CN" sz="2000">
                <a:solidFill>
                  <a:schemeClr val="tx1"/>
                </a:solidFill>
                <a:latin typeface="Times New Roman" panose="02020603050405020304" charset="0"/>
                <a:cs typeface="Times New Roman" panose="02020603050405020304" charset="0"/>
              </a:rPr>
              <a:t> 2. necessary</a:t>
            </a:r>
            <a:r>
              <a:rPr lang="zh-CN" altLang="en-US" sz="2000">
                <a:solidFill>
                  <a:schemeClr val="tx1"/>
                </a:solidFill>
                <a:latin typeface="Times New Roman" panose="02020603050405020304" charset="0"/>
                <a:cs typeface="Times New Roman" panose="02020603050405020304" charset="0"/>
              </a:rPr>
              <a:t>名词</a:t>
            </a:r>
            <a:r>
              <a:rPr lang="en-US" altLang="zh-CN" sz="2000">
                <a:solidFill>
                  <a:schemeClr val="tx1"/>
                </a:solidFill>
                <a:latin typeface="Times New Roman" panose="02020603050405020304" charset="0"/>
                <a:cs typeface="Times New Roman" panose="02020603050405020304" charset="0"/>
              </a:rPr>
              <a:t> 3. access</a:t>
            </a:r>
            <a:r>
              <a:rPr lang="zh-CN" altLang="en-US" sz="2000">
                <a:solidFill>
                  <a:schemeClr val="tx1"/>
                </a:solidFill>
                <a:latin typeface="Times New Roman" panose="02020603050405020304" charset="0"/>
                <a:cs typeface="Times New Roman" panose="02020603050405020304" charset="0"/>
              </a:rPr>
              <a:t>形容词</a:t>
            </a:r>
            <a:r>
              <a:rPr lang="en-US" altLang="zh-CN" sz="2000">
                <a:solidFill>
                  <a:schemeClr val="tx1"/>
                </a:solidFill>
                <a:latin typeface="Times New Roman" panose="02020603050405020304" charset="0"/>
                <a:cs typeface="Times New Roman" panose="02020603050405020304" charset="0"/>
              </a:rPr>
              <a:t> 4. definately 5. analysis</a:t>
            </a:r>
            <a:r>
              <a:rPr lang="zh-CN" altLang="en-US" sz="2000">
                <a:solidFill>
                  <a:schemeClr val="tx1"/>
                </a:solidFill>
                <a:latin typeface="Times New Roman" panose="02020603050405020304" charset="0"/>
                <a:cs typeface="Times New Roman" panose="02020603050405020304" charset="0"/>
              </a:rPr>
              <a:t>复数</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6. </a:t>
            </a:r>
            <a:r>
              <a:rPr lang="zh-CN" altLang="en-US" sz="2000">
                <a:solidFill>
                  <a:schemeClr val="tx1"/>
                </a:solidFill>
                <a:latin typeface="Times New Roman" panose="02020603050405020304" charset="0"/>
                <a:cs typeface="Times New Roman" panose="02020603050405020304" charset="0"/>
              </a:rPr>
              <a:t>外国人</a:t>
            </a:r>
            <a:r>
              <a:rPr lang="en-US" altLang="zh-CN" sz="2000">
                <a:solidFill>
                  <a:schemeClr val="tx1"/>
                </a:solidFill>
                <a:latin typeface="Times New Roman" panose="02020603050405020304" charset="0"/>
                <a:cs typeface="Times New Roman" panose="02020603050405020304" charset="0"/>
              </a:rPr>
              <a:t>  7. maintenance  8. </a:t>
            </a:r>
            <a:r>
              <a:rPr lang="zh-CN" altLang="en-US" sz="2000">
                <a:solidFill>
                  <a:schemeClr val="tx1"/>
                </a:solidFill>
                <a:latin typeface="Times New Roman" panose="02020603050405020304" charset="0"/>
                <a:cs typeface="Times New Roman" panose="02020603050405020304" charset="0"/>
              </a:rPr>
              <a:t>难以忘记的</a:t>
            </a:r>
            <a:r>
              <a:rPr lang="en-US" altLang="zh-CN" sz="2000">
                <a:solidFill>
                  <a:schemeClr val="tx1"/>
                </a:solidFill>
                <a:latin typeface="Times New Roman" panose="02020603050405020304" charset="0"/>
                <a:cs typeface="Times New Roman" panose="02020603050405020304" charset="0"/>
              </a:rPr>
              <a:t>  9. prefer</a:t>
            </a:r>
            <a:r>
              <a:rPr lang="zh-CN" altLang="en-US" sz="2000">
                <a:solidFill>
                  <a:schemeClr val="tx1"/>
                </a:solidFill>
                <a:latin typeface="Times New Roman" panose="02020603050405020304" charset="0"/>
                <a:cs typeface="Times New Roman" panose="02020603050405020304" charset="0"/>
              </a:rPr>
              <a:t>名词</a:t>
            </a:r>
            <a:r>
              <a:rPr lang="en-US" altLang="zh-CN" sz="2000">
                <a:solidFill>
                  <a:schemeClr val="tx1"/>
                </a:solidFill>
                <a:latin typeface="Times New Roman" panose="02020603050405020304" charset="0"/>
                <a:cs typeface="Times New Roman" panose="02020603050405020304" charset="0"/>
              </a:rPr>
              <a:t>  10. pronounced progress </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11. burst into laughters  12. </a:t>
            </a:r>
            <a:r>
              <a:rPr lang="zh-CN" altLang="en-US" sz="2000">
                <a:solidFill>
                  <a:schemeClr val="tx1"/>
                </a:solidFill>
                <a:latin typeface="Times New Roman" panose="02020603050405020304" charset="0"/>
                <a:cs typeface="Times New Roman" panose="02020603050405020304" charset="0"/>
              </a:rPr>
              <a:t>我被感动哭了。</a:t>
            </a:r>
            <a:r>
              <a:rPr lang="en-US" altLang="zh-CN" sz="2000">
                <a:solidFill>
                  <a:schemeClr val="tx1"/>
                </a:solidFill>
                <a:latin typeface="Times New Roman" panose="02020603050405020304" charset="0"/>
                <a:cs typeface="Times New Roman" panose="02020603050405020304" charset="0"/>
              </a:rPr>
              <a:t> 13. benefit</a:t>
            </a:r>
            <a:r>
              <a:rPr lang="zh-CN" altLang="en-US" sz="2000">
                <a:solidFill>
                  <a:schemeClr val="tx1"/>
                </a:solidFill>
                <a:latin typeface="Times New Roman" panose="02020603050405020304" charset="0"/>
                <a:cs typeface="Times New Roman" panose="02020603050405020304" charset="0"/>
              </a:rPr>
              <a:t>形容词</a:t>
            </a:r>
            <a:r>
              <a:rPr lang="en-US" altLang="zh-CN" sz="2000">
                <a:solidFill>
                  <a:schemeClr val="tx1"/>
                </a:solidFill>
                <a:latin typeface="Times New Roman" panose="02020603050405020304" charset="0"/>
                <a:cs typeface="Times New Roman" panose="02020603050405020304" charset="0"/>
              </a:rPr>
              <a:t>  14. influence</a:t>
            </a:r>
            <a:r>
              <a:rPr lang="zh-CN" altLang="en-US" sz="2000">
                <a:solidFill>
                  <a:schemeClr val="tx1"/>
                </a:solidFill>
                <a:latin typeface="Times New Roman" panose="02020603050405020304" charset="0"/>
                <a:cs typeface="Times New Roman" panose="02020603050405020304" charset="0"/>
              </a:rPr>
              <a:t>形容词</a:t>
            </a:r>
            <a:r>
              <a:rPr lang="en-US" altLang="zh-CN" sz="2000">
                <a:solidFill>
                  <a:schemeClr val="tx1"/>
                </a:solidFill>
                <a:latin typeface="Times New Roman" panose="02020603050405020304" charset="0"/>
                <a:cs typeface="Times New Roman" panose="02020603050405020304" charset="0"/>
              </a:rPr>
              <a:t> </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15. number</a:t>
            </a:r>
            <a:r>
              <a:rPr lang="zh-CN" altLang="en-US" sz="2000">
                <a:solidFill>
                  <a:schemeClr val="tx1"/>
                </a:solidFill>
                <a:latin typeface="Times New Roman" panose="02020603050405020304" charset="0"/>
                <a:cs typeface="Times New Roman" panose="02020603050405020304" charset="0"/>
              </a:rPr>
              <a:t>形容词</a:t>
            </a:r>
            <a:r>
              <a:rPr lang="en-US" altLang="zh-CN" sz="2000">
                <a:solidFill>
                  <a:schemeClr val="tx1"/>
                </a:solidFill>
                <a:latin typeface="Times New Roman" panose="02020603050405020304" charset="0"/>
                <a:cs typeface="Times New Roman" panose="02020603050405020304" charset="0"/>
              </a:rPr>
              <a:t>  16. recognize</a:t>
            </a:r>
            <a:r>
              <a:rPr lang="zh-CN" altLang="en-US" sz="2000">
                <a:solidFill>
                  <a:schemeClr val="tx1"/>
                </a:solidFill>
                <a:latin typeface="Times New Roman" panose="02020603050405020304" charset="0"/>
                <a:cs typeface="Times New Roman" panose="02020603050405020304" charset="0"/>
              </a:rPr>
              <a:t>名词</a:t>
            </a:r>
            <a:r>
              <a:rPr lang="en-US" altLang="zh-CN" sz="2000">
                <a:solidFill>
                  <a:schemeClr val="tx1"/>
                </a:solidFill>
                <a:latin typeface="Times New Roman" panose="02020603050405020304" charset="0"/>
                <a:cs typeface="Times New Roman" panose="02020603050405020304" charset="0"/>
              </a:rPr>
              <a:t>  17. </a:t>
            </a:r>
            <a:r>
              <a:rPr lang="zh-CN" altLang="en-US" sz="2000">
                <a:solidFill>
                  <a:schemeClr val="tx1"/>
                </a:solidFill>
                <a:latin typeface="Times New Roman" panose="02020603050405020304" charset="0"/>
                <a:cs typeface="Times New Roman" panose="02020603050405020304" charset="0"/>
              </a:rPr>
              <a:t>满意（</a:t>
            </a:r>
            <a:r>
              <a:rPr lang="en-US" altLang="zh-CN" sz="2000">
                <a:solidFill>
                  <a:schemeClr val="tx1"/>
                </a:solidFill>
                <a:latin typeface="Times New Roman" panose="02020603050405020304" charset="0"/>
                <a:cs typeface="Times New Roman" panose="02020603050405020304" charset="0"/>
              </a:rPr>
              <a:t>n.)  18. broad</a:t>
            </a:r>
            <a:r>
              <a:rPr lang="zh-CN" altLang="en-US" sz="2000">
                <a:solidFill>
                  <a:schemeClr val="tx1"/>
                </a:solidFill>
                <a:latin typeface="Times New Roman" panose="02020603050405020304" charset="0"/>
                <a:cs typeface="Times New Roman" panose="02020603050405020304" charset="0"/>
              </a:rPr>
              <a:t>名词</a:t>
            </a:r>
            <a:r>
              <a:rPr lang="en-US" altLang="zh-CN" sz="2000">
                <a:solidFill>
                  <a:schemeClr val="tx1"/>
                </a:solidFill>
                <a:latin typeface="Times New Roman" panose="02020603050405020304" charset="0"/>
                <a:cs typeface="Times New Roman" panose="02020603050405020304" charset="0"/>
              </a:rPr>
              <a:t>  19. acquire</a:t>
            </a:r>
            <a:r>
              <a:rPr lang="zh-CN" altLang="en-US" sz="2000">
                <a:solidFill>
                  <a:schemeClr val="tx1"/>
                </a:solidFill>
                <a:latin typeface="Times New Roman" panose="02020603050405020304" charset="0"/>
                <a:cs typeface="Times New Roman" panose="02020603050405020304" charset="0"/>
              </a:rPr>
              <a:t>名词</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20. concerted efforts  21. </a:t>
            </a:r>
            <a:r>
              <a:rPr lang="zh-CN" altLang="en-US" sz="2000">
                <a:solidFill>
                  <a:schemeClr val="tx1"/>
                </a:solidFill>
                <a:latin typeface="Times New Roman" panose="02020603050405020304" charset="0"/>
                <a:cs typeface="Times New Roman" panose="02020603050405020304" charset="0"/>
              </a:rPr>
              <a:t>敲门</a:t>
            </a:r>
            <a:r>
              <a:rPr lang="en-US" altLang="zh-CN" sz="2000">
                <a:solidFill>
                  <a:schemeClr val="tx1"/>
                </a:solidFill>
                <a:latin typeface="Times New Roman" panose="02020603050405020304" charset="0"/>
                <a:cs typeface="Times New Roman" panose="02020603050405020304" charset="0"/>
              </a:rPr>
              <a:t>  22. </a:t>
            </a:r>
            <a:r>
              <a:rPr lang="zh-CN" altLang="en-US" sz="2000">
                <a:solidFill>
                  <a:schemeClr val="tx1"/>
                </a:solidFill>
                <a:latin typeface="Times New Roman" panose="02020603050405020304" charset="0"/>
                <a:cs typeface="Times New Roman" panose="02020603050405020304" charset="0"/>
              </a:rPr>
              <a:t>耐心的解释</a:t>
            </a:r>
            <a:r>
              <a:rPr lang="en-US" altLang="zh-CN" sz="2000">
                <a:solidFill>
                  <a:schemeClr val="tx1"/>
                </a:solidFill>
                <a:latin typeface="Times New Roman" panose="02020603050405020304" charset="0"/>
                <a:cs typeface="Times New Roman" panose="02020603050405020304" charset="0"/>
              </a:rPr>
              <a:t>  23. </a:t>
            </a:r>
            <a:r>
              <a:rPr lang="zh-CN" altLang="en-US" sz="2000">
                <a:solidFill>
                  <a:schemeClr val="tx1"/>
                </a:solidFill>
                <a:latin typeface="Times New Roman" panose="02020603050405020304" charset="0"/>
                <a:cs typeface="Times New Roman" panose="02020603050405020304" charset="0"/>
              </a:rPr>
              <a:t>提交作品</a:t>
            </a:r>
            <a:r>
              <a:rPr lang="en-US" altLang="zh-CN" sz="2000">
                <a:solidFill>
                  <a:schemeClr val="tx1"/>
                </a:solidFill>
                <a:latin typeface="Times New Roman" panose="02020603050405020304" charset="0"/>
                <a:cs typeface="Times New Roman" panose="02020603050405020304" charset="0"/>
              </a:rPr>
              <a:t>  24. affect</a:t>
            </a:r>
            <a:r>
              <a:rPr lang="zh-CN" altLang="en-US" sz="2000">
                <a:solidFill>
                  <a:schemeClr val="tx1"/>
                </a:solidFill>
                <a:latin typeface="Times New Roman" panose="02020603050405020304" charset="0"/>
                <a:cs typeface="Times New Roman" panose="02020603050405020304" charset="0"/>
              </a:rPr>
              <a:t>的名词</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25. angle, angel       26. convenient, conventional      27. content, context, contest </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28. attach, attract, attack        29. contact, contrast, contract       	30. crown, clown </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31. eliminate poverty 		32. prosperity</a:t>
            </a:r>
            <a:r>
              <a:rPr lang="zh-CN" altLang="en-US" sz="2000">
                <a:solidFill>
                  <a:schemeClr val="tx1"/>
                </a:solidFill>
                <a:latin typeface="Times New Roman" panose="02020603050405020304" charset="0"/>
                <a:cs typeface="Times New Roman" panose="02020603050405020304" charset="0"/>
              </a:rPr>
              <a:t>名词</a:t>
            </a:r>
            <a:r>
              <a:rPr lang="en-US" altLang="zh-CN" sz="2000">
                <a:solidFill>
                  <a:schemeClr val="tx1"/>
                </a:solidFill>
                <a:latin typeface="Times New Roman" panose="02020603050405020304" charset="0"/>
                <a:cs typeface="Times New Roman" panose="02020603050405020304" charset="0"/>
              </a:rPr>
              <a:t> 			33. rivalry </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34. split the assignments evenly </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35. overcome the obstacle </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36. Drinking porridge regularly enhances blood sugar level. </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37. raise livestock </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38. fertile imagination </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39. Greek myth </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40. The release of the prisoners was used as a bargaining chip.  </a:t>
            </a:r>
          </a:p>
          <a:p>
            <a:pPr marL="0" indent="0" algn="just">
              <a:spcAft>
                <a:spcPts val="0"/>
              </a:spcAft>
              <a:buNone/>
            </a:pPr>
            <a:endParaRPr lang="zh-CN" altLang="en-US" sz="2000">
              <a:solidFill>
                <a:schemeClr val="tx1"/>
              </a:solidFill>
              <a:latin typeface="Times New Roman" panose="02020603050405020304" charset="0"/>
              <a:cs typeface="Times New Roman" panose="02020603050405020304" charset="0"/>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888840" y="1625760"/>
              <a:ext cx="8002800" cy="817560"/>
            </p14:xfrm>
          </p:contentPart>
        </mc:Choice>
        <mc:Fallback>
          <p:pic>
            <p:nvPicPr>
              <p:cNvPr id="2" name="墨迹 1"/>
              <p:cNvPicPr/>
              <p:nvPr/>
            </p:nvPicPr>
            <p:blipFill>
              <a:blip r:embed="rId5"/>
              <a:stretch>
                <a:fillRect/>
              </a:stretch>
            </p:blipFill>
            <p:spPr>
              <a:xfrm>
                <a:off x="879480" y="1616400"/>
                <a:ext cx="8021520" cy="8362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7195"/>
            <a:ext cx="10968990" cy="5832475"/>
          </a:xfrm>
          <a:ln>
            <a:solidFill>
              <a:schemeClr val="accent1"/>
            </a:solidFill>
          </a:ln>
        </p:spPr>
        <p:txBody>
          <a:bodyPr>
            <a:normAutofit fontScale="92500"/>
          </a:bodyPr>
          <a:lstStyle/>
          <a:p>
            <a:pPr marL="0" indent="0">
              <a:buNone/>
            </a:pPr>
            <a:r>
              <a:rPr lang="zh-CN" altLang="en-US">
                <a:solidFill>
                  <a:schemeClr val="tx1"/>
                </a:solidFill>
              </a:rPr>
              <a:t>愤怒压抑</a:t>
            </a:r>
          </a:p>
          <a:p>
            <a:pPr marL="0" indent="0">
              <a:buNone/>
            </a:pPr>
            <a:r>
              <a:rPr lang="en-US" altLang="zh-CN">
                <a:solidFill>
                  <a:schemeClr val="tx1"/>
                </a:solidFill>
              </a:rPr>
              <a:t>clench one’s fists</a:t>
            </a:r>
            <a:r>
              <a:rPr lang="zh-CN" altLang="en-US">
                <a:solidFill>
                  <a:schemeClr val="tx1"/>
                </a:solidFill>
              </a:rPr>
              <a:t>握紧拳头（愤怒、下定决心）</a:t>
            </a:r>
          </a:p>
          <a:p>
            <a:pPr marL="0" indent="0">
              <a:buNone/>
            </a:pPr>
            <a:r>
              <a:rPr lang="en-US" altLang="zh-CN">
                <a:solidFill>
                  <a:schemeClr val="tx1"/>
                </a:solidFill>
              </a:rPr>
              <a:t>grit / clench one’s teeth</a:t>
            </a:r>
            <a:r>
              <a:rPr lang="zh-CN" altLang="en-US">
                <a:solidFill>
                  <a:schemeClr val="tx1"/>
                </a:solidFill>
              </a:rPr>
              <a:t>咬紧牙关（愤怒、坚持）</a:t>
            </a:r>
          </a:p>
          <a:p>
            <a:pPr marL="0" indent="0">
              <a:buNone/>
            </a:pPr>
            <a:r>
              <a:rPr lang="zh-CN" altLang="en-US">
                <a:solidFill>
                  <a:schemeClr val="tx1"/>
                </a:solidFill>
              </a:rPr>
              <a:t>高山耸立，他咬紧牙关，下定决心征服它。</a:t>
            </a:r>
          </a:p>
          <a:p>
            <a:pPr marL="0" indent="0">
              <a:buNone/>
            </a:pPr>
            <a:r>
              <a:rPr lang="zh-CN" altLang="en-US">
                <a:solidFill>
                  <a:schemeClr val="tx1"/>
                </a:solidFill>
              </a:rPr>
              <a:t>牙齿打颤？火堆燃烧，他也停止了瑟瑟发抖。</a:t>
            </a:r>
          </a:p>
          <a:p>
            <a:pPr marL="0" indent="0">
              <a:buNone/>
            </a:pPr>
            <a:r>
              <a:rPr lang="en-US" altLang="zh-CN">
                <a:solidFill>
                  <a:srgbClr val="FF0000"/>
                </a:solidFill>
              </a:rPr>
              <a:t>19.2 </a:t>
            </a:r>
            <a:r>
              <a:rPr lang="zh-CN" altLang="en-US">
                <a:solidFill>
                  <a:srgbClr val="FF0000"/>
                </a:solidFill>
              </a:rPr>
              <a:t>认知动作</a:t>
            </a:r>
          </a:p>
          <a:p>
            <a:pPr marL="0" indent="0">
              <a:buNone/>
            </a:pPr>
            <a:r>
              <a:rPr lang="zh-CN" altLang="en-US">
                <a:solidFill>
                  <a:schemeClr val="tx1"/>
                </a:solidFill>
              </a:rPr>
              <a:t>思考</a:t>
            </a:r>
          </a:p>
          <a:p>
            <a:pPr marL="0" indent="0">
              <a:buNone/>
            </a:pPr>
            <a:r>
              <a:rPr lang="en-US" altLang="zh-CN">
                <a:solidFill>
                  <a:schemeClr val="tx1"/>
                </a:solidFill>
              </a:rPr>
              <a:t>think </a:t>
            </a:r>
            <a:r>
              <a:rPr lang="zh-CN" altLang="en-US">
                <a:solidFill>
                  <a:schemeClr val="tx1"/>
                </a:solidFill>
              </a:rPr>
              <a:t>是</a:t>
            </a:r>
            <a:r>
              <a:rPr lang="en-US" altLang="zh-CN">
                <a:solidFill>
                  <a:schemeClr val="tx1"/>
                </a:solidFill>
              </a:rPr>
              <a:t>vi.,</a:t>
            </a:r>
            <a:r>
              <a:rPr lang="zh-CN" altLang="en-US">
                <a:solidFill>
                  <a:schemeClr val="tx1"/>
                </a:solidFill>
              </a:rPr>
              <a:t>加介词才可以加宾语。</a:t>
            </a:r>
          </a:p>
          <a:p>
            <a:pPr marL="0" indent="0">
              <a:buNone/>
            </a:pPr>
            <a:r>
              <a:rPr lang="zh-CN" altLang="en-US">
                <a:solidFill>
                  <a:schemeClr val="tx1"/>
                </a:solidFill>
              </a:rPr>
              <a:t>如：他想出了一个好主意。</a:t>
            </a:r>
          </a:p>
          <a:p>
            <a:pPr marL="0" indent="0">
              <a:buNone/>
            </a:pPr>
            <a:r>
              <a:rPr lang="en-US" altLang="zh-CN">
                <a:solidFill>
                  <a:schemeClr val="tx1"/>
                </a:solidFill>
              </a:rPr>
              <a:t>ponder</a:t>
            </a:r>
            <a:r>
              <a:rPr lang="zh-CN" altLang="en-US">
                <a:solidFill>
                  <a:schemeClr val="tx1"/>
                </a:solidFill>
              </a:rPr>
              <a:t>深思、仔细考虑（直接加宾语即可）</a:t>
            </a:r>
          </a:p>
          <a:p>
            <a:pPr marL="0" indent="0">
              <a:buNone/>
            </a:pPr>
            <a:r>
              <a:rPr lang="zh-CN" altLang="en-US">
                <a:solidFill>
                  <a:schemeClr val="tx1"/>
                </a:solidFill>
              </a:rPr>
              <a:t>他把自己关在书房里，仔细考虑说实话的影响。</a:t>
            </a:r>
          </a:p>
          <a:p>
            <a:pPr marL="0" indent="0">
              <a:buNone/>
            </a:pPr>
            <a:r>
              <a:rPr lang="en-US" altLang="zh-CN">
                <a:solidFill>
                  <a:schemeClr val="tx1"/>
                </a:solidFill>
              </a:rPr>
              <a:t>devise</a:t>
            </a:r>
            <a:r>
              <a:rPr lang="zh-CN" altLang="en-US">
                <a:solidFill>
                  <a:schemeClr val="tx1"/>
                </a:solidFill>
              </a:rPr>
              <a:t>发明、设计、想出</a:t>
            </a:r>
          </a:p>
          <a:p>
            <a:pPr marL="0" indent="0">
              <a:buNone/>
            </a:pPr>
            <a:r>
              <a:rPr lang="en-US" altLang="zh-CN">
                <a:solidFill>
                  <a:schemeClr val="tx1"/>
                </a:solidFill>
              </a:rPr>
              <a:t>The team devised a strategy to improve sales.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89680" y="2503080"/>
              <a:ext cx="11220480" cy="3741840"/>
            </p14:xfrm>
          </p:contentPart>
        </mc:Choice>
        <mc:Fallback>
          <p:pic>
            <p:nvPicPr>
              <p:cNvPr id="2" name="墨迹 1"/>
              <p:cNvPicPr/>
              <p:nvPr/>
            </p:nvPicPr>
            <p:blipFill>
              <a:blip r:embed="rId5"/>
              <a:stretch>
                <a:fillRect/>
              </a:stretch>
            </p:blipFill>
            <p:spPr>
              <a:xfrm>
                <a:off x="580320" y="2493720"/>
                <a:ext cx="11239200" cy="37605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02285"/>
            <a:ext cx="10968990" cy="5747385"/>
          </a:xfrm>
          <a:ln>
            <a:solidFill>
              <a:schemeClr val="accent1"/>
            </a:solidFill>
          </a:ln>
        </p:spPr>
        <p:txBody>
          <a:bodyPr>
            <a:normAutofit lnSpcReduction="10000"/>
          </a:bodyPr>
          <a:lstStyle/>
          <a:p>
            <a:pPr marL="0" indent="0">
              <a:buNone/>
            </a:pPr>
            <a:r>
              <a:rPr lang="en-US" altLang="zh-CN"/>
              <a:t>analyze, analyse</a:t>
            </a:r>
            <a:r>
              <a:rPr lang="zh-CN" altLang="en-US"/>
              <a:t>分析</a:t>
            </a:r>
          </a:p>
          <a:p>
            <a:pPr marL="0" indent="0">
              <a:buNone/>
            </a:pPr>
            <a:r>
              <a:rPr lang="zh-CN" altLang="en-US"/>
              <a:t>分析数据？进行比较？得出结论？</a:t>
            </a:r>
          </a:p>
          <a:p>
            <a:pPr marL="0" indent="0">
              <a:buNone/>
            </a:pPr>
            <a:r>
              <a:rPr lang="en-US" altLang="zh-CN"/>
              <a:t>reflect on</a:t>
            </a:r>
            <a:r>
              <a:rPr lang="zh-CN" altLang="en-US"/>
              <a:t>反思</a:t>
            </a:r>
          </a:p>
          <a:p>
            <a:pPr marL="0" indent="0">
              <a:buNone/>
            </a:pPr>
            <a:r>
              <a:rPr lang="zh-CN" altLang="en-US"/>
              <a:t>回忆？</a:t>
            </a:r>
          </a:p>
          <a:p>
            <a:pPr marL="0" indent="0">
              <a:buNone/>
            </a:pPr>
            <a:r>
              <a:rPr lang="en-US" altLang="zh-CN"/>
              <a:t>evaluate, assess, judge</a:t>
            </a:r>
            <a:r>
              <a:rPr lang="zh-CN" altLang="en-US"/>
              <a:t>评估、评价</a:t>
            </a:r>
          </a:p>
          <a:p>
            <a:pPr marL="0" indent="0">
              <a:buNone/>
            </a:pPr>
            <a:r>
              <a:rPr lang="en-US" altLang="zh-CN"/>
              <a:t>We need to evaluate the </a:t>
            </a:r>
            <a:r>
              <a:rPr lang="en-US" altLang="zh-CN" u="sng"/>
              <a:t>            </a:t>
            </a:r>
            <a:r>
              <a:rPr lang="en-US" altLang="zh-CN"/>
              <a:t> (effective) of the new policy. </a:t>
            </a:r>
          </a:p>
          <a:p>
            <a:pPr marL="0" indent="0">
              <a:buNone/>
            </a:pPr>
            <a:r>
              <a:rPr lang="zh-CN" altLang="en-US"/>
              <a:t>评委团将评估所有表演并据此颁奖。</a:t>
            </a:r>
          </a:p>
          <a:p>
            <a:pPr marL="0" indent="0">
              <a:buNone/>
            </a:pPr>
            <a:r>
              <a:rPr lang="en-US" altLang="zh-CN"/>
              <a:t>scrutinize</a:t>
            </a:r>
            <a:r>
              <a:rPr lang="zh-CN" altLang="en-US"/>
              <a:t>仔细查看、仔细审查</a:t>
            </a:r>
          </a:p>
          <a:p>
            <a:pPr marL="0" indent="0">
              <a:buNone/>
            </a:pPr>
            <a:r>
              <a:rPr lang="en-US" altLang="zh-CN"/>
              <a:t>The statement was carefully scrutinized before </a:t>
            </a:r>
            <a:r>
              <a:rPr lang="en-US" altLang="zh-CN" u="sng"/>
              <a:t>           </a:t>
            </a:r>
            <a:r>
              <a:rPr lang="en-US" altLang="zh-CN"/>
              <a:t>(publish). </a:t>
            </a:r>
          </a:p>
          <a:p>
            <a:pPr marL="0" indent="0">
              <a:buNone/>
            </a:pPr>
            <a:r>
              <a:rPr lang="en-US" altLang="zh-CN"/>
              <a:t>Before signing, he scrutinized the contract’s fine print, aware that his future depended on it. </a:t>
            </a:r>
          </a:p>
          <a:p>
            <a:pPr marL="0" indent="0">
              <a:buNone/>
            </a:pPr>
            <a:r>
              <a:rPr lang="zh-CN" altLang="en-US"/>
              <a:t>当我把制作的微型老房子端给妈妈的时候，她竟无语凝噎，仔细大量着这个充满了美好回忆的复制品。下节从</a:t>
            </a:r>
            <a:r>
              <a:rPr lang="en-US" altLang="zh-CN"/>
              <a:t>P</a:t>
            </a:r>
            <a:r>
              <a:rPr lang="en-US" altLang="zh-CN" baseline="-25000"/>
              <a:t>261</a:t>
            </a:r>
            <a:r>
              <a:rPr lang="zh-CN" altLang="en-US"/>
              <a:t>开始</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90760" y="658800"/>
              <a:ext cx="10456920" cy="5731200"/>
            </p14:xfrm>
          </p:contentPart>
        </mc:Choice>
        <mc:Fallback>
          <p:pic>
            <p:nvPicPr>
              <p:cNvPr id="2" name="墨迹 1"/>
              <p:cNvPicPr/>
              <p:nvPr/>
            </p:nvPicPr>
            <p:blipFill>
              <a:blip r:embed="rId5"/>
              <a:stretch>
                <a:fillRect/>
              </a:stretch>
            </p:blipFill>
            <p:spPr>
              <a:xfrm>
                <a:off x="581400" y="649440"/>
                <a:ext cx="10475640" cy="57499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01650"/>
            <a:ext cx="10968990" cy="5748020"/>
          </a:xfrm>
          <a:ln>
            <a:solidFill>
              <a:schemeClr val="accent1"/>
            </a:solidFill>
          </a:ln>
        </p:spPr>
        <p:txBody>
          <a:bodyPr/>
          <a:lstStyle/>
          <a:p>
            <a:pPr marL="0" indent="0">
              <a:buNone/>
            </a:pPr>
            <a:r>
              <a:rPr lang="en-US" altLang="zh-CN" sz="2000" b="1">
                <a:solidFill>
                  <a:schemeClr val="tx1"/>
                </a:solidFill>
              </a:rPr>
              <a:t>T8</a:t>
            </a:r>
            <a:r>
              <a:rPr lang="zh-CN" altLang="en-US" sz="2000" b="1">
                <a:solidFill>
                  <a:schemeClr val="tx1"/>
                </a:solidFill>
              </a:rPr>
              <a:t>读续</a:t>
            </a:r>
          </a:p>
          <a:p>
            <a:pPr marL="0" indent="0">
              <a:buNone/>
            </a:pPr>
            <a:endParaRPr lang="zh-CN" altLang="en-US" sz="2000" b="1">
              <a:solidFill>
                <a:schemeClr val="tx1"/>
              </a:solidFill>
            </a:endParaRPr>
          </a:p>
        </p:txBody>
      </p:sp>
      <p:pic>
        <p:nvPicPr>
          <p:cNvPr id="5" name="图片 4"/>
          <p:cNvPicPr>
            <a:picLocks noChangeAspect="1"/>
          </p:cNvPicPr>
          <p:nvPr/>
        </p:nvPicPr>
        <p:blipFill>
          <a:blip r:embed="rId4"/>
          <a:stretch>
            <a:fillRect/>
          </a:stretch>
        </p:blipFill>
        <p:spPr>
          <a:xfrm>
            <a:off x="608330" y="1142365"/>
            <a:ext cx="10905490" cy="3162935"/>
          </a:xfrm>
          <a:prstGeom prst="rect">
            <a:avLst/>
          </a:prstGeom>
        </p:spPr>
      </p:pic>
      <p:pic>
        <p:nvPicPr>
          <p:cNvPr id="6" name="图片 5"/>
          <p:cNvPicPr>
            <a:picLocks noChangeAspect="1"/>
          </p:cNvPicPr>
          <p:nvPr/>
        </p:nvPicPr>
        <p:blipFill>
          <a:blip r:embed="rId5"/>
          <a:stretch>
            <a:fillRect/>
          </a:stretch>
        </p:blipFill>
        <p:spPr>
          <a:xfrm>
            <a:off x="688340" y="4490720"/>
            <a:ext cx="10744835" cy="168402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custDataLst>
              <p:tags r:id="rId2"/>
            </p:custDataLst>
          </p:nvPr>
        </p:nvPicPr>
        <p:blipFill>
          <a:blip r:embed="rId4"/>
          <a:stretch>
            <a:fillRect/>
          </a:stretch>
        </p:blipFill>
        <p:spPr>
          <a:xfrm>
            <a:off x="198755" y="295910"/>
            <a:ext cx="11765280" cy="5864225"/>
          </a:xfrm>
          <a:prstGeom prst="rect">
            <a:avLst/>
          </a:prstGeom>
          <a:ln>
            <a:solidFill>
              <a:schemeClr val="accent1"/>
            </a:solidFill>
          </a:ln>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32105"/>
            <a:ext cx="10968990" cy="5917565"/>
          </a:xfrm>
          <a:ln>
            <a:solidFill>
              <a:schemeClr val="accent1"/>
            </a:solidFill>
          </a:ln>
        </p:spPr>
        <p:txBody>
          <a:bodyPr>
            <a:normAutofit/>
          </a:bodyPr>
          <a:lstStyle/>
          <a:p>
            <a:pPr marL="0" indent="0" algn="just">
              <a:spcAft>
                <a:spcPts val="0"/>
              </a:spcAft>
              <a:buNone/>
            </a:pPr>
            <a:r>
              <a:rPr lang="zh-CN" altLang="en-US"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基础巩固：</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1. occur</a:t>
            </a:r>
            <a:r>
              <a:rPr lang="zh-CN" altLang="en-US" sz="2000">
                <a:solidFill>
                  <a:schemeClr val="tx1"/>
                </a:solidFill>
                <a:latin typeface="Times New Roman" panose="02020603050405020304" charset="0"/>
                <a:cs typeface="Times New Roman" panose="02020603050405020304" charset="0"/>
              </a:rPr>
              <a:t>的过去式和名词</a:t>
            </a:r>
            <a:r>
              <a:rPr lang="en-US" altLang="zh-CN" sz="2000">
                <a:solidFill>
                  <a:schemeClr val="tx1"/>
                </a:solidFill>
                <a:latin typeface="Times New Roman" panose="02020603050405020304" charset="0"/>
                <a:cs typeface="Times New Roman" panose="02020603050405020304" charset="0"/>
              </a:rPr>
              <a:t> 2. necessary</a:t>
            </a:r>
            <a:r>
              <a:rPr lang="zh-CN" altLang="en-US" sz="2000">
                <a:solidFill>
                  <a:schemeClr val="tx1"/>
                </a:solidFill>
                <a:latin typeface="Times New Roman" panose="02020603050405020304" charset="0"/>
                <a:cs typeface="Times New Roman" panose="02020603050405020304" charset="0"/>
              </a:rPr>
              <a:t>名词</a:t>
            </a:r>
            <a:r>
              <a:rPr lang="en-US" altLang="zh-CN" sz="2000">
                <a:solidFill>
                  <a:schemeClr val="tx1"/>
                </a:solidFill>
                <a:latin typeface="Times New Roman" panose="02020603050405020304" charset="0"/>
                <a:cs typeface="Times New Roman" panose="02020603050405020304" charset="0"/>
              </a:rPr>
              <a:t> 3. access</a:t>
            </a:r>
            <a:r>
              <a:rPr lang="zh-CN" altLang="en-US" sz="2000">
                <a:solidFill>
                  <a:schemeClr val="tx1"/>
                </a:solidFill>
                <a:latin typeface="Times New Roman" panose="02020603050405020304" charset="0"/>
                <a:cs typeface="Times New Roman" panose="02020603050405020304" charset="0"/>
              </a:rPr>
              <a:t>形容词</a:t>
            </a:r>
            <a:r>
              <a:rPr lang="en-US" altLang="zh-CN" sz="2000">
                <a:solidFill>
                  <a:schemeClr val="tx1"/>
                </a:solidFill>
                <a:latin typeface="Times New Roman" panose="02020603050405020304" charset="0"/>
                <a:cs typeface="Times New Roman" panose="02020603050405020304" charset="0"/>
              </a:rPr>
              <a:t> 4. definately 5. analysis</a:t>
            </a:r>
            <a:r>
              <a:rPr lang="zh-CN" altLang="en-US" sz="2000">
                <a:solidFill>
                  <a:schemeClr val="tx1"/>
                </a:solidFill>
                <a:latin typeface="Times New Roman" panose="02020603050405020304" charset="0"/>
                <a:cs typeface="Times New Roman" panose="02020603050405020304" charset="0"/>
              </a:rPr>
              <a:t>复数</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6. </a:t>
            </a:r>
            <a:r>
              <a:rPr lang="zh-CN" altLang="en-US" sz="2000">
                <a:solidFill>
                  <a:schemeClr val="tx1"/>
                </a:solidFill>
                <a:latin typeface="Times New Roman" panose="02020603050405020304" charset="0"/>
                <a:cs typeface="Times New Roman" panose="02020603050405020304" charset="0"/>
              </a:rPr>
              <a:t>外国人</a:t>
            </a:r>
            <a:r>
              <a:rPr lang="en-US" altLang="zh-CN" sz="2000">
                <a:solidFill>
                  <a:schemeClr val="tx1"/>
                </a:solidFill>
                <a:latin typeface="Times New Roman" panose="02020603050405020304" charset="0"/>
                <a:cs typeface="Times New Roman" panose="02020603050405020304" charset="0"/>
              </a:rPr>
              <a:t>  7. maintenance  8. </a:t>
            </a:r>
            <a:r>
              <a:rPr lang="zh-CN" altLang="en-US" sz="2000">
                <a:solidFill>
                  <a:schemeClr val="tx1"/>
                </a:solidFill>
                <a:latin typeface="Times New Roman" panose="02020603050405020304" charset="0"/>
                <a:cs typeface="Times New Roman" panose="02020603050405020304" charset="0"/>
              </a:rPr>
              <a:t>难以忘记的</a:t>
            </a:r>
            <a:r>
              <a:rPr lang="en-US" altLang="zh-CN" sz="2000">
                <a:solidFill>
                  <a:schemeClr val="tx1"/>
                </a:solidFill>
                <a:latin typeface="Times New Roman" panose="02020603050405020304" charset="0"/>
                <a:cs typeface="Times New Roman" panose="02020603050405020304" charset="0"/>
              </a:rPr>
              <a:t>  9. prefer</a:t>
            </a:r>
            <a:r>
              <a:rPr lang="zh-CN" altLang="en-US" sz="2000">
                <a:solidFill>
                  <a:schemeClr val="tx1"/>
                </a:solidFill>
                <a:latin typeface="Times New Roman" panose="02020603050405020304" charset="0"/>
                <a:cs typeface="Times New Roman" panose="02020603050405020304" charset="0"/>
              </a:rPr>
              <a:t>名词</a:t>
            </a:r>
            <a:r>
              <a:rPr lang="en-US" altLang="zh-CN" sz="2000">
                <a:solidFill>
                  <a:schemeClr val="tx1"/>
                </a:solidFill>
                <a:latin typeface="Times New Roman" panose="02020603050405020304" charset="0"/>
                <a:cs typeface="Times New Roman" panose="02020603050405020304" charset="0"/>
              </a:rPr>
              <a:t>  10. pronounced progress </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11. burst into laughters  12. </a:t>
            </a:r>
            <a:r>
              <a:rPr lang="zh-CN" altLang="en-US" sz="2000">
                <a:solidFill>
                  <a:schemeClr val="tx1"/>
                </a:solidFill>
                <a:latin typeface="Times New Roman" panose="02020603050405020304" charset="0"/>
                <a:cs typeface="Times New Roman" panose="02020603050405020304" charset="0"/>
              </a:rPr>
              <a:t>我被感动哭了。</a:t>
            </a:r>
            <a:r>
              <a:rPr lang="en-US" altLang="zh-CN" sz="2000">
                <a:solidFill>
                  <a:schemeClr val="tx1"/>
                </a:solidFill>
                <a:latin typeface="Times New Roman" panose="02020603050405020304" charset="0"/>
                <a:cs typeface="Times New Roman" panose="02020603050405020304" charset="0"/>
              </a:rPr>
              <a:t> 13. benefit</a:t>
            </a:r>
            <a:r>
              <a:rPr lang="zh-CN" altLang="en-US" sz="2000">
                <a:solidFill>
                  <a:schemeClr val="tx1"/>
                </a:solidFill>
                <a:latin typeface="Times New Roman" panose="02020603050405020304" charset="0"/>
                <a:cs typeface="Times New Roman" panose="02020603050405020304" charset="0"/>
              </a:rPr>
              <a:t>形容词</a:t>
            </a:r>
            <a:r>
              <a:rPr lang="en-US" altLang="zh-CN" sz="2000">
                <a:solidFill>
                  <a:schemeClr val="tx1"/>
                </a:solidFill>
                <a:latin typeface="Times New Roman" panose="02020603050405020304" charset="0"/>
                <a:cs typeface="Times New Roman" panose="02020603050405020304" charset="0"/>
              </a:rPr>
              <a:t>  14. influence</a:t>
            </a:r>
            <a:r>
              <a:rPr lang="zh-CN" altLang="en-US" sz="2000">
                <a:solidFill>
                  <a:schemeClr val="tx1"/>
                </a:solidFill>
                <a:latin typeface="Times New Roman" panose="02020603050405020304" charset="0"/>
                <a:cs typeface="Times New Roman" panose="02020603050405020304" charset="0"/>
              </a:rPr>
              <a:t>形容词</a:t>
            </a:r>
            <a:r>
              <a:rPr lang="en-US" altLang="zh-CN" sz="2000">
                <a:solidFill>
                  <a:schemeClr val="tx1"/>
                </a:solidFill>
                <a:latin typeface="Times New Roman" panose="02020603050405020304" charset="0"/>
                <a:cs typeface="Times New Roman" panose="02020603050405020304" charset="0"/>
              </a:rPr>
              <a:t> </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15. number</a:t>
            </a:r>
            <a:r>
              <a:rPr lang="zh-CN" altLang="en-US" sz="2000">
                <a:solidFill>
                  <a:schemeClr val="tx1"/>
                </a:solidFill>
                <a:latin typeface="Times New Roman" panose="02020603050405020304" charset="0"/>
                <a:cs typeface="Times New Roman" panose="02020603050405020304" charset="0"/>
              </a:rPr>
              <a:t>形容词</a:t>
            </a:r>
            <a:r>
              <a:rPr lang="en-US" altLang="zh-CN" sz="2000">
                <a:solidFill>
                  <a:schemeClr val="tx1"/>
                </a:solidFill>
                <a:latin typeface="Times New Roman" panose="02020603050405020304" charset="0"/>
                <a:cs typeface="Times New Roman" panose="02020603050405020304" charset="0"/>
              </a:rPr>
              <a:t>  16. recognize</a:t>
            </a:r>
            <a:r>
              <a:rPr lang="zh-CN" altLang="en-US" sz="2000">
                <a:solidFill>
                  <a:schemeClr val="tx1"/>
                </a:solidFill>
                <a:latin typeface="Times New Roman" panose="02020603050405020304" charset="0"/>
                <a:cs typeface="Times New Roman" panose="02020603050405020304" charset="0"/>
              </a:rPr>
              <a:t>名词</a:t>
            </a:r>
            <a:r>
              <a:rPr lang="en-US" altLang="zh-CN" sz="2000">
                <a:solidFill>
                  <a:schemeClr val="tx1"/>
                </a:solidFill>
                <a:latin typeface="Times New Roman" panose="02020603050405020304" charset="0"/>
                <a:cs typeface="Times New Roman" panose="02020603050405020304" charset="0"/>
              </a:rPr>
              <a:t>  17. </a:t>
            </a:r>
            <a:r>
              <a:rPr lang="zh-CN" altLang="en-US" sz="2000">
                <a:solidFill>
                  <a:schemeClr val="tx1"/>
                </a:solidFill>
                <a:latin typeface="Times New Roman" panose="02020603050405020304" charset="0"/>
                <a:cs typeface="Times New Roman" panose="02020603050405020304" charset="0"/>
              </a:rPr>
              <a:t>满意（</a:t>
            </a:r>
            <a:r>
              <a:rPr lang="en-US" altLang="zh-CN" sz="2000">
                <a:solidFill>
                  <a:schemeClr val="tx1"/>
                </a:solidFill>
                <a:latin typeface="Times New Roman" panose="02020603050405020304" charset="0"/>
                <a:cs typeface="Times New Roman" panose="02020603050405020304" charset="0"/>
              </a:rPr>
              <a:t>n.)  18. broad</a:t>
            </a:r>
            <a:r>
              <a:rPr lang="zh-CN" altLang="en-US" sz="2000">
                <a:solidFill>
                  <a:schemeClr val="tx1"/>
                </a:solidFill>
                <a:latin typeface="Times New Roman" panose="02020603050405020304" charset="0"/>
                <a:cs typeface="Times New Roman" panose="02020603050405020304" charset="0"/>
              </a:rPr>
              <a:t>名词</a:t>
            </a:r>
            <a:r>
              <a:rPr lang="en-US" altLang="zh-CN" sz="2000">
                <a:solidFill>
                  <a:schemeClr val="tx1"/>
                </a:solidFill>
                <a:latin typeface="Times New Roman" panose="02020603050405020304" charset="0"/>
                <a:cs typeface="Times New Roman" panose="02020603050405020304" charset="0"/>
              </a:rPr>
              <a:t>  19. acquire</a:t>
            </a:r>
            <a:r>
              <a:rPr lang="zh-CN" altLang="en-US" sz="2000">
                <a:solidFill>
                  <a:schemeClr val="tx1"/>
                </a:solidFill>
                <a:latin typeface="Times New Roman" panose="02020603050405020304" charset="0"/>
                <a:cs typeface="Times New Roman" panose="02020603050405020304" charset="0"/>
              </a:rPr>
              <a:t>名词</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20. concerted efforts  21. </a:t>
            </a:r>
            <a:r>
              <a:rPr lang="zh-CN" altLang="en-US" sz="2000">
                <a:solidFill>
                  <a:schemeClr val="tx1"/>
                </a:solidFill>
                <a:latin typeface="Times New Roman" panose="02020603050405020304" charset="0"/>
                <a:cs typeface="Times New Roman" panose="02020603050405020304" charset="0"/>
              </a:rPr>
              <a:t>敲门</a:t>
            </a:r>
            <a:r>
              <a:rPr lang="en-US" altLang="zh-CN" sz="2000">
                <a:solidFill>
                  <a:schemeClr val="tx1"/>
                </a:solidFill>
                <a:latin typeface="Times New Roman" panose="02020603050405020304" charset="0"/>
                <a:cs typeface="Times New Roman" panose="02020603050405020304" charset="0"/>
              </a:rPr>
              <a:t>  22. </a:t>
            </a:r>
            <a:r>
              <a:rPr lang="zh-CN" altLang="en-US" sz="2000">
                <a:solidFill>
                  <a:schemeClr val="tx1"/>
                </a:solidFill>
                <a:latin typeface="Times New Roman" panose="02020603050405020304" charset="0"/>
                <a:cs typeface="Times New Roman" panose="02020603050405020304" charset="0"/>
              </a:rPr>
              <a:t>耐心的解释</a:t>
            </a:r>
            <a:r>
              <a:rPr lang="en-US" altLang="zh-CN" sz="2000">
                <a:solidFill>
                  <a:schemeClr val="tx1"/>
                </a:solidFill>
                <a:latin typeface="Times New Roman" panose="02020603050405020304" charset="0"/>
                <a:cs typeface="Times New Roman" panose="02020603050405020304" charset="0"/>
              </a:rPr>
              <a:t>  23. </a:t>
            </a:r>
            <a:r>
              <a:rPr lang="zh-CN" altLang="en-US" sz="2000">
                <a:solidFill>
                  <a:schemeClr val="tx1"/>
                </a:solidFill>
                <a:latin typeface="Times New Roman" panose="02020603050405020304" charset="0"/>
                <a:cs typeface="Times New Roman" panose="02020603050405020304" charset="0"/>
              </a:rPr>
              <a:t>提交作品</a:t>
            </a:r>
            <a:r>
              <a:rPr lang="en-US" altLang="zh-CN" sz="2000">
                <a:solidFill>
                  <a:schemeClr val="tx1"/>
                </a:solidFill>
                <a:latin typeface="Times New Roman" panose="02020603050405020304" charset="0"/>
                <a:cs typeface="Times New Roman" panose="02020603050405020304" charset="0"/>
              </a:rPr>
              <a:t>  24. affect</a:t>
            </a:r>
            <a:r>
              <a:rPr lang="zh-CN" altLang="en-US" sz="2000">
                <a:solidFill>
                  <a:schemeClr val="tx1"/>
                </a:solidFill>
                <a:latin typeface="Times New Roman" panose="02020603050405020304" charset="0"/>
                <a:cs typeface="Times New Roman" panose="02020603050405020304" charset="0"/>
              </a:rPr>
              <a:t>的名词</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25. angle, angel       26. convenient, conventional      27. content, context, contest </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28. attach, attract, attack        29. contact, contrast, contract       30. crown, clown </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31. eliminate poverty 32. prosperity</a:t>
            </a:r>
            <a:r>
              <a:rPr lang="zh-CN" altLang="en-US" sz="2000">
                <a:solidFill>
                  <a:schemeClr val="tx1"/>
                </a:solidFill>
                <a:latin typeface="Times New Roman" panose="02020603050405020304" charset="0"/>
                <a:cs typeface="Times New Roman" panose="02020603050405020304" charset="0"/>
              </a:rPr>
              <a:t>名词</a:t>
            </a:r>
            <a:r>
              <a:rPr lang="en-US" altLang="zh-CN" sz="2000">
                <a:solidFill>
                  <a:schemeClr val="tx1"/>
                </a:solidFill>
                <a:latin typeface="Times New Roman" panose="02020603050405020304" charset="0"/>
                <a:cs typeface="Times New Roman" panose="02020603050405020304" charset="0"/>
              </a:rPr>
              <a:t> 33. rivalry 34. split the assignments evenly </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35. overcome the obstacle 36. Drinking porridge regularly enhances blood sugar level. </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37. raise livestock 38. fertile imagination 39. Greek myth 40. The release of the prisoners was used as a bargaining chip.  </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1-20 </a:t>
            </a:r>
            <a:r>
              <a:rPr lang="zh-CN" altLang="en-US" sz="2000">
                <a:solidFill>
                  <a:schemeClr val="tx1"/>
                </a:solidFill>
                <a:latin typeface="Times New Roman" panose="02020603050405020304" charset="0"/>
                <a:cs typeface="Times New Roman" panose="02020603050405020304" charset="0"/>
              </a:rPr>
              <a:t>刘子淳</a:t>
            </a:r>
            <a:r>
              <a:rPr lang="en-US" altLang="zh-CN" sz="2000">
                <a:solidFill>
                  <a:schemeClr val="tx1"/>
                </a:solidFill>
                <a:latin typeface="Times New Roman" panose="02020603050405020304" charset="0"/>
                <a:cs typeface="Times New Roman" panose="02020603050405020304" charset="0"/>
              </a:rPr>
              <a:t>  21-40 Siri </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1-20 </a:t>
            </a:r>
            <a:r>
              <a:rPr lang="zh-CN" altLang="en-US" sz="2000">
                <a:solidFill>
                  <a:schemeClr val="tx1"/>
                </a:solidFill>
                <a:latin typeface="Times New Roman" panose="02020603050405020304" charset="0"/>
                <a:cs typeface="Times New Roman" panose="02020603050405020304" charset="0"/>
              </a:rPr>
              <a:t>晟熙</a:t>
            </a:r>
            <a:r>
              <a:rPr lang="en-US" altLang="zh-CN" sz="2000">
                <a:solidFill>
                  <a:schemeClr val="tx1"/>
                </a:solidFill>
                <a:latin typeface="Times New Roman" panose="02020603050405020304" charset="0"/>
                <a:cs typeface="Times New Roman" panose="02020603050405020304" charset="0"/>
              </a:rPr>
              <a:t> 21-40</a:t>
            </a:r>
            <a:r>
              <a:rPr lang="zh-CN" altLang="en-US" sz="2000">
                <a:solidFill>
                  <a:schemeClr val="tx1"/>
                </a:solidFill>
                <a:latin typeface="Times New Roman" panose="02020603050405020304" charset="0"/>
                <a:cs typeface="Times New Roman" panose="02020603050405020304" charset="0"/>
              </a:rPr>
              <a:t>鹏博</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custDataLst>
              <p:tags r:id="rId2"/>
            </p:custDataLst>
          </p:nvPr>
        </p:nvPicPr>
        <p:blipFill>
          <a:blip r:embed="rId4"/>
          <a:stretch>
            <a:fillRect/>
          </a:stretch>
        </p:blipFill>
        <p:spPr>
          <a:xfrm>
            <a:off x="320040" y="417195"/>
            <a:ext cx="11584940" cy="1761490"/>
          </a:xfrm>
          <a:prstGeom prst="rect">
            <a:avLst/>
          </a:prstGeom>
          <a:ln>
            <a:solidFill>
              <a:schemeClr val="accent1"/>
            </a:solidFill>
          </a:ln>
        </p:spPr>
      </p:pic>
      <p:pic>
        <p:nvPicPr>
          <p:cNvPr id="6" name="图片 5"/>
          <p:cNvPicPr>
            <a:picLocks noChangeAspect="1"/>
          </p:cNvPicPr>
          <p:nvPr/>
        </p:nvPicPr>
        <p:blipFill>
          <a:blip r:embed="rId5"/>
          <a:stretch>
            <a:fillRect/>
          </a:stretch>
        </p:blipFill>
        <p:spPr>
          <a:xfrm>
            <a:off x="428625" y="2938145"/>
            <a:ext cx="11475720" cy="697865"/>
          </a:xfrm>
          <a:prstGeom prst="rect">
            <a:avLst/>
          </a:prstGeom>
        </p:spPr>
      </p:pic>
      <p:pic>
        <p:nvPicPr>
          <p:cNvPr id="7" name="图片 6"/>
          <p:cNvPicPr>
            <a:picLocks noChangeAspect="1"/>
          </p:cNvPicPr>
          <p:nvPr/>
        </p:nvPicPr>
        <p:blipFill>
          <a:blip r:embed="rId6"/>
          <a:stretch>
            <a:fillRect/>
          </a:stretch>
        </p:blipFill>
        <p:spPr>
          <a:xfrm>
            <a:off x="427990" y="3797935"/>
            <a:ext cx="11476990" cy="129921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02285"/>
            <a:ext cx="10968990" cy="5747385"/>
          </a:xfrm>
          <a:ln>
            <a:solidFill>
              <a:schemeClr val="accent1"/>
            </a:solidFill>
          </a:ln>
        </p:spPr>
        <p:txBody>
          <a:bodyPr>
            <a:normAutofit fontScale="90000" lnSpcReduction="10000"/>
          </a:bodyPr>
          <a:lstStyle/>
          <a:p>
            <a:pPr marL="0" indent="0" algn="just">
              <a:spcAft>
                <a:spcPts val="0"/>
              </a:spcAft>
              <a:buNone/>
            </a:pPr>
            <a:r>
              <a:rPr lang="en-US" altLang="zh-CN" sz="2000">
                <a:solidFill>
                  <a:schemeClr val="tx1"/>
                </a:solidFill>
              </a:rPr>
              <a:t>He couldn’t let this happen—not without trying to make his voice heard. Just as Sarah reached for the pen, David stepped forward, his quiet demeanor replaced by a firm resolve. "Please," he said with a pleading tone, "this store is more than a space. It is where children discover magic and where lonely souls find companionship." He opened his backpack, spreading its humble treasures across the counter. Each item, weathered yet cherished, was a living proof of timeless grace. Sarah paused, her eyes lingering on the faded photograph of a young boy beaming beside Mr. Hopkins. A solemn expression emerged on her face before she made a decision. </a:t>
            </a:r>
          </a:p>
          <a:p>
            <a:pPr marL="0" indent="0" algn="just">
              <a:spcAft>
                <a:spcPts val="0"/>
              </a:spcAft>
              <a:buNone/>
            </a:pPr>
            <a:r>
              <a:rPr lang="en-US" altLang="zh-CN" sz="2000">
                <a:solidFill>
                  <a:schemeClr val="tx1"/>
                </a:solidFill>
              </a:rPr>
              <a:t>A decision was made to combine a bookstore and a caf</a:t>
            </a:r>
            <a:r>
              <a:rPr lang="en-US" altLang="en-US" sz="2000">
                <a:solidFill>
                  <a:schemeClr val="tx1"/>
                </a:solidFill>
              </a:rPr>
              <a:t>é</a:t>
            </a:r>
            <a:r>
              <a:rPr lang="en-US" altLang="zh-CN" sz="2000">
                <a:solidFill>
                  <a:schemeClr val="tx1"/>
                </a:solidFill>
              </a:rPr>
              <a:t> in one project, and the construction began. The original wooden sign was carefully restored, its brick-red letters gleaming anew. Shelves of stories remained, with the gentle murmur of coffee machines and the warm scent of freshly baked pastries. When it reopened, streams of customers poured in, captivated by the cozy atmosphere. Mr. Hopkins, a consultant now, patiently introduced different books. David expressed gratitude to Mrs. Sarah: “Thanks Mrs. Sarah! It’s you that rejuvenated this bookstore.” David realized modern facilities acted as an enhancement rather than a replacement to his beloved bookstore. </a:t>
            </a:r>
          </a:p>
          <a:p>
            <a:pPr marL="0" indent="0">
              <a:buNone/>
            </a:pPr>
            <a:endParaRPr lang="en-US" altLang="zh-CN"/>
          </a:p>
          <a:p>
            <a:pPr marL="0" indent="0">
              <a:buNone/>
            </a:pPr>
            <a:endParaRPr lang="en-US" altLang="zh-CN"/>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31080" y="2742480"/>
              <a:ext cx="10744920" cy="3171240"/>
            </p14:xfrm>
          </p:contentPart>
        </mc:Choice>
        <mc:Fallback>
          <p:pic>
            <p:nvPicPr>
              <p:cNvPr id="2" name="墨迹 1"/>
              <p:cNvPicPr/>
              <p:nvPr/>
            </p:nvPicPr>
            <p:blipFill>
              <a:blip r:embed="rId5"/>
              <a:stretch>
                <a:fillRect/>
              </a:stretch>
            </p:blipFill>
            <p:spPr>
              <a:xfrm>
                <a:off x="621720" y="2733120"/>
                <a:ext cx="10763640" cy="31899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34035"/>
            <a:ext cx="10968990" cy="5715635"/>
          </a:xfrm>
          <a:ln>
            <a:solidFill>
              <a:schemeClr val="accent1"/>
            </a:solidFill>
          </a:ln>
        </p:spPr>
        <p:txBody>
          <a:bodyPr/>
          <a:lstStyle/>
          <a:p>
            <a:pPr marL="0" indent="0">
              <a:buNone/>
            </a:pPr>
            <a:endParaRPr lang="zh-CN" altLang="en-US"/>
          </a:p>
        </p:txBody>
      </p:sp>
      <p:pic>
        <p:nvPicPr>
          <p:cNvPr id="4" name="图片 3" descr="Screenshot_20260104_194054_com.xingin.xhs_edit_63"/>
          <p:cNvPicPr>
            <a:picLocks noChangeAspect="1"/>
          </p:cNvPicPr>
          <p:nvPr/>
        </p:nvPicPr>
        <p:blipFill>
          <a:blip r:embed="rId4"/>
          <a:stretch>
            <a:fillRect/>
          </a:stretch>
        </p:blipFill>
        <p:spPr>
          <a:xfrm>
            <a:off x="607695" y="189865"/>
            <a:ext cx="10969625" cy="629856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9580"/>
            <a:ext cx="10968990" cy="5800090"/>
          </a:xfrm>
          <a:ln>
            <a:solidFill>
              <a:schemeClr val="accent1"/>
            </a:solidFill>
          </a:ln>
        </p:spPr>
        <p:txBody>
          <a:bodyPr>
            <a:normAutofit/>
          </a:bodyPr>
          <a:lstStyle/>
          <a:p>
            <a:pPr marL="0" indent="0" algn="just">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Spotting him, Diego rushed over.</a:t>
            </a:r>
            <a:r>
              <a:rPr lang="en-US" altLang="zh-CN" sz="2000">
                <a:solidFill>
                  <a:schemeClr val="tx1"/>
                </a:solidFill>
                <a:latin typeface="Times New Roman" panose="02020603050405020304" charset="0"/>
                <a:cs typeface="Times New Roman" panose="02020603050405020304" charset="0"/>
              </a:rPr>
              <a:t> He found Ollie still on the bench, clutching his backpack. "Ollie, can you help fix the flag?" Diego asked urgently. With a firm nod, Ollie strode towards the torn flag, knelt by it and pulled out the needle and thread. Quickly and gracefully, the needle wove across the fabric with shining brilliance in the sunlight. The whole team watched with bated breath. Jason apologized to Ollie: "I was wrong. That's not 'girl stuff.'" Focusing on his stitches, Ollie just smiled before he let out a sigh of relief and said: "Done!" </a:t>
            </a:r>
          </a:p>
          <a:p>
            <a:pPr marL="0" indent="0" algn="just">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The team burst into cheers and lifted the repaired flag.</a:t>
            </a:r>
            <a:r>
              <a:rPr lang="en-US" altLang="zh-CN" sz="2000">
                <a:solidFill>
                  <a:schemeClr val="tx1"/>
                </a:solidFill>
                <a:latin typeface="Times New Roman" panose="02020603050405020304" charset="0"/>
                <a:cs typeface="Times New Roman" panose="02020603050405020304" charset="0"/>
              </a:rPr>
              <a:t> It was at that time that they saw a soaring falcon adorned the tear. They hadn't expected Ollie had such an exceptional command of sewing skills. Diego, with a big smile, asked Ollie to stand in the center with the flag right in front of him, and the whole team gathering around. With a press of the button, the coach captured this unforgettable moment. The whole team understood that Ollie not only mended a broken flag, but more importantly, showed values of patience, care and unity.</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1208520" y="5297400"/>
              <a:ext cx="9196200" cy="648360"/>
            </p14:xfrm>
          </p:contentPart>
        </mc:Choice>
        <mc:Fallback>
          <p:pic>
            <p:nvPicPr>
              <p:cNvPr id="2" name="墨迹 1"/>
              <p:cNvPicPr/>
              <p:nvPr/>
            </p:nvPicPr>
            <p:blipFill>
              <a:blip r:embed="rId5"/>
              <a:stretch>
                <a:fillRect/>
              </a:stretch>
            </p:blipFill>
            <p:spPr>
              <a:xfrm>
                <a:off x="1199160" y="5288040"/>
                <a:ext cx="9214920" cy="6670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9580"/>
            <a:ext cx="10968990" cy="5800090"/>
          </a:xfrm>
          <a:ln>
            <a:solidFill>
              <a:schemeClr val="accent1"/>
            </a:solidFill>
          </a:ln>
        </p:spPr>
        <p:txBody>
          <a:bodyPr>
            <a:normAutofit lnSpcReduction="10000"/>
          </a:bodyPr>
          <a:lstStyle/>
          <a:p>
            <a:pPr marL="0" indent="0">
              <a:buNone/>
            </a:pPr>
            <a:r>
              <a:rPr lang="en-US" altLang="zh-CN">
                <a:solidFill>
                  <a:srgbClr val="FF0000"/>
                </a:solidFill>
              </a:rPr>
              <a:t>P</a:t>
            </a:r>
            <a:r>
              <a:rPr lang="en-US" altLang="zh-CN" baseline="-25000">
                <a:solidFill>
                  <a:srgbClr val="FF0000"/>
                </a:solidFill>
              </a:rPr>
              <a:t>261</a:t>
            </a:r>
            <a:r>
              <a:rPr lang="en-US" altLang="zh-CN">
                <a:solidFill>
                  <a:srgbClr val="FF0000"/>
                </a:solidFill>
              </a:rPr>
              <a:t> </a:t>
            </a:r>
          </a:p>
          <a:p>
            <a:pPr marL="0" indent="0">
              <a:buNone/>
            </a:pPr>
            <a:r>
              <a:rPr lang="zh-CN" altLang="en-US">
                <a:solidFill>
                  <a:srgbClr val="FF0000"/>
                </a:solidFill>
              </a:rPr>
              <a:t>想象、幻想</a:t>
            </a:r>
          </a:p>
          <a:p>
            <a:pPr marL="0" indent="0">
              <a:buNone/>
            </a:pPr>
            <a:r>
              <a:rPr lang="en-US" altLang="zh-CN">
                <a:solidFill>
                  <a:schemeClr val="tx1"/>
                </a:solidFill>
                <a:effectLst>
                  <a:outerShdw blurRad="38100" dist="38100" dir="2700000" algn="tl">
                    <a:srgbClr val="000000">
                      <a:alpha val="43137"/>
                    </a:srgbClr>
                  </a:outerShdw>
                </a:effectLst>
              </a:rPr>
              <a:t>imagine</a:t>
            </a:r>
          </a:p>
          <a:p>
            <a:pPr marL="0" indent="0">
              <a:buNone/>
            </a:pPr>
            <a:r>
              <a:rPr lang="en-US" altLang="zh-CN">
                <a:solidFill>
                  <a:schemeClr val="tx1"/>
                </a:solidFill>
              </a:rPr>
              <a:t>She imagined herself living in a small cottage by the sea. </a:t>
            </a:r>
          </a:p>
          <a:p>
            <a:pPr marL="0" indent="0">
              <a:buNone/>
            </a:pPr>
            <a:r>
              <a:rPr lang="en-US" altLang="zh-CN">
                <a:solidFill>
                  <a:schemeClr val="tx1"/>
                </a:solidFill>
              </a:rPr>
              <a:t>(2020</a:t>
            </a:r>
            <a:r>
              <a:rPr lang="zh-CN" altLang="en-US">
                <a:solidFill>
                  <a:schemeClr val="tx1"/>
                </a:solidFill>
              </a:rPr>
              <a:t>山东</a:t>
            </a:r>
            <a:r>
              <a:rPr lang="en-US" altLang="zh-CN">
                <a:solidFill>
                  <a:schemeClr val="tx1"/>
                </a:solidFill>
              </a:rPr>
              <a:t>) Many museums are lively places and they attract a lot of visitors. As well as looking at exhibits, visitors can play with computer simulations and imagine</a:t>
            </a:r>
            <a:r>
              <a:rPr lang="en-US" altLang="zh-CN" u="sng">
                <a:solidFill>
                  <a:schemeClr val="tx1"/>
                </a:solidFill>
              </a:rPr>
              <a:t>   42  </a:t>
            </a:r>
            <a:r>
              <a:rPr lang="en-US" altLang="zh-CN">
                <a:solidFill>
                  <a:schemeClr val="tx1"/>
                </a:solidFill>
              </a:rPr>
              <a:t>(they) living at a different time in history or walking through a rainforest. </a:t>
            </a:r>
          </a:p>
          <a:p>
            <a:pPr marL="0" indent="0">
              <a:buNone/>
            </a:pPr>
            <a:r>
              <a:rPr lang="en-US" altLang="zh-CN">
                <a:solidFill>
                  <a:schemeClr val="tx1"/>
                </a:solidFill>
              </a:rPr>
              <a:t>My mother can’t imagine </a:t>
            </a:r>
            <a:r>
              <a:rPr lang="en-US" altLang="zh-CN" u="sng">
                <a:solidFill>
                  <a:schemeClr val="tx1"/>
                </a:solidFill>
              </a:rPr>
              <a:t>        </a:t>
            </a:r>
            <a:r>
              <a:rPr lang="en-US" altLang="zh-CN">
                <a:solidFill>
                  <a:schemeClr val="tx1"/>
                </a:solidFill>
              </a:rPr>
              <a:t> (I) growing up. </a:t>
            </a:r>
          </a:p>
          <a:p>
            <a:pPr marL="0" indent="0">
              <a:buNone/>
            </a:pPr>
            <a:r>
              <a:rPr lang="en-US" altLang="zh-CN">
                <a:solidFill>
                  <a:schemeClr val="tx1"/>
                </a:solidFill>
              </a:rPr>
              <a:t>My mother can’t imagine </a:t>
            </a:r>
            <a:r>
              <a:rPr lang="en-US" altLang="zh-CN" u="sng">
                <a:solidFill>
                  <a:schemeClr val="tx1"/>
                </a:solidFill>
              </a:rPr>
              <a:t>        </a:t>
            </a:r>
            <a:r>
              <a:rPr lang="en-US" altLang="zh-CN">
                <a:solidFill>
                  <a:schemeClr val="tx1"/>
                </a:solidFill>
              </a:rPr>
              <a:t> (I) grown up. </a:t>
            </a:r>
          </a:p>
          <a:p>
            <a:pPr marL="0" indent="0">
              <a:buNone/>
            </a:pPr>
            <a:r>
              <a:rPr lang="zh-CN" altLang="en-US">
                <a:solidFill>
                  <a:schemeClr val="tx1"/>
                </a:solidFill>
              </a:rPr>
              <a:t>派生词：</a:t>
            </a:r>
            <a:r>
              <a:rPr lang="en-US" altLang="zh-CN">
                <a:solidFill>
                  <a:schemeClr val="tx1"/>
                </a:solidFill>
              </a:rPr>
              <a:t>imaginable, imaginary, imaginative </a:t>
            </a:r>
          </a:p>
          <a:p>
            <a:pPr marL="0" indent="0">
              <a:buNone/>
            </a:pPr>
            <a:r>
              <a:rPr lang="en-US" altLang="zh-CN">
                <a:solidFill>
                  <a:schemeClr val="tx1"/>
                </a:solidFill>
                <a:effectLst>
                  <a:outerShdw blurRad="38100" dist="38100" dir="2700000" algn="tl">
                    <a:srgbClr val="000000">
                      <a:alpha val="43137"/>
                    </a:srgbClr>
                  </a:outerShdw>
                </a:effectLst>
              </a:rPr>
              <a:t>visualize</a:t>
            </a:r>
            <a:r>
              <a:rPr lang="zh-CN" altLang="en-US">
                <a:solidFill>
                  <a:schemeClr val="tx1"/>
                </a:solidFill>
                <a:effectLst>
                  <a:outerShdw blurRad="38100" dist="38100" dir="2700000" algn="tl">
                    <a:srgbClr val="000000">
                      <a:alpha val="43137"/>
                    </a:srgbClr>
                  </a:outerShdw>
                </a:effectLst>
              </a:rPr>
              <a:t>想象、可视化</a:t>
            </a:r>
          </a:p>
          <a:p>
            <a:pPr marL="0" indent="0">
              <a:buNone/>
            </a:pPr>
            <a:r>
              <a:rPr lang="en-US" altLang="zh-CN">
                <a:solidFill>
                  <a:schemeClr val="tx1"/>
                </a:solidFill>
              </a:rPr>
              <a:t>It pays to visualize yourself being admitted into Haval University. </a:t>
            </a:r>
          </a:p>
          <a:p>
            <a:pPr marL="0" indent="0">
              <a:buNone/>
            </a:pPr>
            <a:r>
              <a:rPr lang="en-US" altLang="zh-CN">
                <a:solidFill>
                  <a:schemeClr val="tx1"/>
                </a:solidFill>
              </a:rPr>
              <a:t>Ultrasound is a technique that uses sound waves to visualize internal structures.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68440" y="1304640"/>
              <a:ext cx="10717920" cy="5212440"/>
            </p14:xfrm>
          </p:contentPart>
        </mc:Choice>
        <mc:Fallback>
          <p:pic>
            <p:nvPicPr>
              <p:cNvPr id="2" name="墨迹 1"/>
              <p:cNvPicPr/>
              <p:nvPr/>
            </p:nvPicPr>
            <p:blipFill>
              <a:blip r:embed="rId5"/>
              <a:stretch>
                <a:fillRect/>
              </a:stretch>
            </p:blipFill>
            <p:spPr>
              <a:xfrm>
                <a:off x="559080" y="1295280"/>
                <a:ext cx="10736640" cy="52311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70535"/>
            <a:ext cx="10968990" cy="5779135"/>
          </a:xfrm>
          <a:ln>
            <a:solidFill>
              <a:schemeClr val="accent1"/>
            </a:solidFill>
          </a:ln>
        </p:spPr>
        <p:txBody>
          <a:bodyPr/>
          <a:lstStyle/>
          <a:p>
            <a:pPr marL="0" indent="0">
              <a:buNone/>
            </a:pPr>
            <a:r>
              <a:rPr lang="en-US" altLang="zh-CN" sz="2000">
                <a:solidFill>
                  <a:schemeClr val="tx1"/>
                </a:solidFill>
              </a:rPr>
              <a:t>fantasize, fantasy, fantastic </a:t>
            </a:r>
          </a:p>
          <a:p>
            <a:pPr marL="0" indent="0">
              <a:buNone/>
            </a:pPr>
            <a:r>
              <a:rPr lang="en-US" altLang="zh-CN" sz="2000">
                <a:solidFill>
                  <a:schemeClr val="tx1"/>
                </a:solidFill>
              </a:rPr>
              <a:t>fantasize about ... / fantasize that ... </a:t>
            </a:r>
          </a:p>
          <a:p>
            <a:pPr marL="0" indent="0">
              <a:buNone/>
            </a:pPr>
            <a:r>
              <a:rPr lang="en-US" altLang="zh-CN" sz="2000">
                <a:solidFill>
                  <a:schemeClr val="tx1"/>
                </a:solidFill>
              </a:rPr>
              <a:t>daydream=a pipe dream </a:t>
            </a:r>
          </a:p>
          <a:p>
            <a:pPr marL="0" indent="0">
              <a:buNone/>
            </a:pPr>
            <a:r>
              <a:rPr lang="en-US" altLang="zh-CN" sz="2000">
                <a:solidFill>
                  <a:schemeClr val="tx1"/>
                </a:solidFill>
              </a:rPr>
              <a:t>dream of / about sth.</a:t>
            </a:r>
            <a:r>
              <a:rPr lang="zh-CN" altLang="en-US" sz="2000">
                <a:solidFill>
                  <a:schemeClr val="tx1"/>
                </a:solidFill>
              </a:rPr>
              <a:t>梦想、梦想做</a:t>
            </a:r>
          </a:p>
          <a:p>
            <a:pPr marL="0" indent="0">
              <a:buNone/>
            </a:pPr>
            <a:r>
              <a:rPr lang="en-US" altLang="zh-CN" sz="2000">
                <a:solidFill>
                  <a:schemeClr val="tx1"/>
                </a:solidFill>
              </a:rPr>
              <a:t>fabricate</a:t>
            </a:r>
            <a:r>
              <a:rPr lang="zh-CN" altLang="en-US" sz="2000">
                <a:solidFill>
                  <a:schemeClr val="tx1"/>
                </a:solidFill>
              </a:rPr>
              <a:t>编造</a:t>
            </a:r>
          </a:p>
          <a:p>
            <a:pPr marL="0" indent="0">
              <a:buNone/>
            </a:pPr>
            <a:r>
              <a:rPr lang="zh-CN" altLang="en-US" sz="2000">
                <a:solidFill>
                  <a:schemeClr val="tx1"/>
                </a:solidFill>
              </a:rPr>
              <a:t>老师并没有看穿他编的故事，坚定地相信他是一个正直的学生。</a:t>
            </a:r>
          </a:p>
          <a:p>
            <a:pPr marL="0" indent="0">
              <a:buNone/>
            </a:pPr>
            <a:r>
              <a:rPr lang="en-US" altLang="zh-CN" sz="2000">
                <a:solidFill>
                  <a:schemeClr val="tx1"/>
                </a:solidFill>
              </a:rPr>
              <a:t>reminisce about</a:t>
            </a:r>
            <a:r>
              <a:rPr lang="zh-CN" altLang="en-US" sz="2000">
                <a:solidFill>
                  <a:schemeClr val="tx1"/>
                </a:solidFill>
              </a:rPr>
              <a:t>回忆、追忆</a:t>
            </a:r>
          </a:p>
          <a:p>
            <a:pPr marL="0" indent="0">
              <a:buNone/>
            </a:pPr>
            <a:r>
              <a:rPr lang="en-US" altLang="zh-CN" sz="2000">
                <a:solidFill>
                  <a:schemeClr val="tx1"/>
                </a:solidFill>
              </a:rPr>
              <a:t>They spent a whole evening reminiscing about their gold old days. </a:t>
            </a:r>
          </a:p>
          <a:p>
            <a:pPr marL="0" indent="0">
              <a:buNone/>
            </a:pPr>
            <a:endParaRPr lang="en-US" altLang="zh-CN" sz="2000">
              <a:solidFill>
                <a:schemeClr val="tx1"/>
              </a:solidFill>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89680" y="894240"/>
              <a:ext cx="10473480" cy="3465360"/>
            </p14:xfrm>
          </p:contentPart>
        </mc:Choice>
        <mc:Fallback>
          <p:pic>
            <p:nvPicPr>
              <p:cNvPr id="2" name="墨迹 1"/>
              <p:cNvPicPr/>
              <p:nvPr/>
            </p:nvPicPr>
            <p:blipFill>
              <a:blip r:embed="rId5"/>
              <a:stretch>
                <a:fillRect/>
              </a:stretch>
            </p:blipFill>
            <p:spPr>
              <a:xfrm>
                <a:off x="580320" y="884880"/>
                <a:ext cx="10492200" cy="34840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02285"/>
            <a:ext cx="10968990" cy="5747385"/>
          </a:xfrm>
          <a:ln>
            <a:solidFill>
              <a:schemeClr val="accent1"/>
            </a:solidFill>
          </a:ln>
        </p:spPr>
        <p:txBody>
          <a:bodyPr/>
          <a:lstStyle/>
          <a:p>
            <a:pPr marL="0" indent="0">
              <a:buNone/>
            </a:pPr>
            <a:r>
              <a:rPr lang="zh-CN" altLang="en-US" sz="2000" b="1">
                <a:solidFill>
                  <a:schemeClr val="tx1"/>
                </a:solidFill>
                <a:effectLst>
                  <a:outerShdw blurRad="38100" dist="38100" dir="2700000" algn="tl">
                    <a:srgbClr val="000000">
                      <a:alpha val="43137"/>
                    </a:srgbClr>
                  </a:outerShdw>
                </a:effectLst>
              </a:rPr>
              <a:t>回忆</a:t>
            </a:r>
          </a:p>
          <a:p>
            <a:pPr marL="0" indent="0">
              <a:buNone/>
            </a:pPr>
            <a:r>
              <a:rPr lang="en-US" altLang="zh-CN" sz="2000">
                <a:solidFill>
                  <a:schemeClr val="tx1"/>
                </a:solidFill>
              </a:rPr>
              <a:t>recall=recollect</a:t>
            </a:r>
            <a:r>
              <a:rPr lang="zh-CN" altLang="en-US" sz="2000">
                <a:solidFill>
                  <a:schemeClr val="tx1"/>
                </a:solidFill>
              </a:rPr>
              <a:t>回忆、想起</a:t>
            </a:r>
          </a:p>
          <a:p>
            <a:pPr marL="0" indent="0">
              <a:buNone/>
            </a:pPr>
            <a:r>
              <a:rPr lang="en-US" altLang="zh-CN" sz="2000">
                <a:solidFill>
                  <a:schemeClr val="tx1"/>
                </a:solidFill>
              </a:rPr>
              <a:t>I don’t recall seeing any cars parked outside. </a:t>
            </a:r>
          </a:p>
          <a:p>
            <a:pPr marL="0" indent="0">
              <a:buNone/>
            </a:pPr>
            <a:r>
              <a:rPr lang="en-US" altLang="zh-CN" sz="2000">
                <a:solidFill>
                  <a:schemeClr val="tx1"/>
                </a:solidFill>
              </a:rPr>
              <a:t>I can’t recall who it was that gave me the information. </a:t>
            </a:r>
          </a:p>
          <a:p>
            <a:pPr marL="0" indent="0">
              <a:buNone/>
            </a:pPr>
            <a:r>
              <a:rPr lang="en-US" altLang="zh-CN" sz="2000">
                <a:solidFill>
                  <a:schemeClr val="tx1"/>
                </a:solidFill>
              </a:rPr>
              <a:t>look back (on sth.)</a:t>
            </a:r>
            <a:r>
              <a:rPr lang="zh-CN" altLang="en-US" sz="2000">
                <a:solidFill>
                  <a:schemeClr val="tx1"/>
                </a:solidFill>
              </a:rPr>
              <a:t>回顾</a:t>
            </a:r>
          </a:p>
          <a:p>
            <a:pPr marL="0" indent="0">
              <a:buNone/>
            </a:pPr>
            <a:r>
              <a:rPr lang="en-US" altLang="zh-CN" sz="2000">
                <a:solidFill>
                  <a:schemeClr val="tx1"/>
                </a:solidFill>
              </a:rPr>
              <a:t>look ahead (to sth.)</a:t>
            </a:r>
            <a:r>
              <a:rPr lang="zh-CN" altLang="en-US" sz="2000">
                <a:solidFill>
                  <a:schemeClr val="tx1"/>
                </a:solidFill>
              </a:rPr>
              <a:t>展望</a:t>
            </a:r>
          </a:p>
          <a:p>
            <a:pPr marL="0" indent="0">
              <a:buNone/>
            </a:pPr>
            <a:r>
              <a:rPr lang="en-US" altLang="zh-CN" sz="2000">
                <a:solidFill>
                  <a:schemeClr val="tx1"/>
                </a:solidFill>
              </a:rPr>
              <a:t>When I look back</a:t>
            </a:r>
            <a:r>
              <a:rPr lang="en-US" altLang="zh-CN" sz="2000" b="1">
                <a:solidFill>
                  <a:schemeClr val="tx1"/>
                </a:solidFill>
                <a:effectLst>
                  <a:outerShdw blurRad="38100" dist="38100" dir="2700000" algn="tl">
                    <a:srgbClr val="000000">
                      <a:alpha val="43137"/>
                    </a:srgbClr>
                  </a:outerShdw>
                </a:effectLst>
              </a:rPr>
              <a:t> at </a:t>
            </a:r>
            <a:r>
              <a:rPr lang="en-US" altLang="zh-CN" sz="2000">
                <a:solidFill>
                  <a:schemeClr val="tx1"/>
                </a:solidFill>
              </a:rPr>
              <a:t>my childhood, I feel grateful for the memories. </a:t>
            </a:r>
          </a:p>
          <a:p>
            <a:pPr marL="0" indent="0">
              <a:buNone/>
            </a:pPr>
            <a:r>
              <a:rPr lang="en-US" altLang="zh-CN" sz="2000">
                <a:solidFill>
                  <a:schemeClr val="tx1"/>
                </a:solidFill>
              </a:rPr>
              <a:t>bring sth. to mind</a:t>
            </a:r>
            <a:r>
              <a:rPr lang="zh-CN" altLang="en-US" sz="2000">
                <a:solidFill>
                  <a:schemeClr val="tx1"/>
                </a:solidFill>
              </a:rPr>
              <a:t>想起</a:t>
            </a:r>
          </a:p>
          <a:p>
            <a:pPr marL="0" indent="0">
              <a:buNone/>
            </a:pPr>
            <a:r>
              <a:rPr lang="en-US" altLang="zh-CN" sz="2000">
                <a:solidFill>
                  <a:schemeClr val="tx1"/>
                </a:solidFill>
              </a:rPr>
              <a:t>The smell of the ocean brought to mind the summer vacation of my youth. </a:t>
            </a:r>
          </a:p>
          <a:p>
            <a:pPr marL="0" indent="0">
              <a:buNone/>
            </a:pPr>
            <a:r>
              <a:rPr lang="en-US" altLang="zh-CN" sz="2000">
                <a:solidFill>
                  <a:schemeClr val="tx1"/>
                </a:solidFill>
              </a:rPr>
              <a:t>call up memories of</a:t>
            </a:r>
            <a:r>
              <a:rPr lang="zh-CN" altLang="en-US" sz="2000">
                <a:solidFill>
                  <a:schemeClr val="tx1"/>
                </a:solidFill>
              </a:rPr>
              <a:t>唤起回忆</a:t>
            </a:r>
          </a:p>
          <a:p>
            <a:pPr marL="0" indent="0">
              <a:buNone/>
            </a:pPr>
            <a:endParaRPr lang="zh-CN" altLang="en-US" sz="2000">
              <a:solidFill>
                <a:schemeClr val="tx1"/>
              </a:solidFill>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39640" y="545040"/>
              <a:ext cx="9699120" cy="2791800"/>
            </p14:xfrm>
          </p:contentPart>
        </mc:Choice>
        <mc:Fallback>
          <p:pic>
            <p:nvPicPr>
              <p:cNvPr id="2" name="墨迹 1"/>
              <p:cNvPicPr/>
              <p:nvPr/>
            </p:nvPicPr>
            <p:blipFill>
              <a:blip r:embed="rId5"/>
              <a:stretch>
                <a:fillRect/>
              </a:stretch>
            </p:blipFill>
            <p:spPr>
              <a:xfrm>
                <a:off x="530280" y="535680"/>
                <a:ext cx="9717840" cy="28105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44195"/>
            <a:ext cx="10968990" cy="5705475"/>
          </a:xfrm>
          <a:ln>
            <a:solidFill>
              <a:schemeClr val="accent1"/>
            </a:solidFill>
          </a:ln>
        </p:spPr>
        <p:txBody>
          <a:bodyPr/>
          <a:lstStyle/>
          <a:p>
            <a:pPr marL="0" indent="0">
              <a:buNone/>
            </a:pPr>
            <a:r>
              <a:rPr lang="zh-CN" altLang="en-US" sz="2000">
                <a:solidFill>
                  <a:schemeClr val="tx1"/>
                </a:solidFill>
              </a:rPr>
              <a:t>决策判断</a:t>
            </a:r>
          </a:p>
          <a:p>
            <a:pPr marL="0" indent="0">
              <a:buNone/>
            </a:pPr>
            <a:r>
              <a:rPr lang="en-US" altLang="zh-CN" sz="2000">
                <a:solidFill>
                  <a:schemeClr val="tx1"/>
                </a:solidFill>
              </a:rPr>
              <a:t>vacillate</a:t>
            </a:r>
            <a:r>
              <a:rPr lang="zh-CN" altLang="en-US" sz="2000">
                <a:solidFill>
                  <a:schemeClr val="tx1"/>
                </a:solidFill>
              </a:rPr>
              <a:t>（立场）摇摆不定</a:t>
            </a:r>
          </a:p>
          <a:p>
            <a:pPr marL="0" indent="0">
              <a:buNone/>
            </a:pPr>
            <a:r>
              <a:rPr lang="en-US" altLang="zh-CN" sz="2000">
                <a:solidFill>
                  <a:schemeClr val="tx1"/>
                </a:solidFill>
              </a:rPr>
              <a:t>She vacillated between two job offers for weeks before making a decision. </a:t>
            </a:r>
          </a:p>
          <a:p>
            <a:pPr marL="0" indent="0">
              <a:buNone/>
            </a:pPr>
            <a:r>
              <a:rPr lang="en-US" altLang="zh-CN" sz="2000">
                <a:solidFill>
                  <a:schemeClr val="tx1"/>
                </a:solidFill>
              </a:rPr>
              <a:t>(waver</a:t>
            </a:r>
            <a:r>
              <a:rPr lang="zh-CN" altLang="en-US" sz="2000">
                <a:solidFill>
                  <a:schemeClr val="tx1"/>
                </a:solidFill>
              </a:rPr>
              <a:t>：</a:t>
            </a:r>
            <a:r>
              <a:rPr lang="en-US" altLang="zh-CN" sz="2000">
                <a:solidFill>
                  <a:schemeClr val="tx1"/>
                </a:solidFill>
              </a:rPr>
              <a:t>She never wavered in her determination.) </a:t>
            </a:r>
          </a:p>
          <a:p>
            <a:pPr marL="0" indent="0">
              <a:buNone/>
            </a:pPr>
            <a:r>
              <a:rPr lang="en-US" altLang="zh-CN" sz="2000">
                <a:solidFill>
                  <a:schemeClr val="tx1"/>
                </a:solidFill>
              </a:rPr>
              <a:t>make up one’s mind (mind</a:t>
            </a:r>
            <a:r>
              <a:rPr lang="zh-CN" altLang="en-US" sz="2000">
                <a:solidFill>
                  <a:schemeClr val="tx1"/>
                </a:solidFill>
              </a:rPr>
              <a:t>有单复数</a:t>
            </a:r>
            <a:r>
              <a:rPr lang="en-US" altLang="zh-CN" sz="2000">
                <a:solidFill>
                  <a:schemeClr val="tx1"/>
                </a:solidFill>
              </a:rPr>
              <a:t>) </a:t>
            </a:r>
          </a:p>
          <a:p>
            <a:pPr marL="0" indent="0">
              <a:buNone/>
            </a:pPr>
            <a:r>
              <a:rPr lang="en-US" altLang="zh-CN" sz="2000">
                <a:solidFill>
                  <a:schemeClr val="tx1"/>
                </a:solidFill>
              </a:rPr>
              <a:t>After much deliberation, he finally made up his mind to go back to school. </a:t>
            </a:r>
          </a:p>
          <a:p>
            <a:pPr marL="0" indent="0">
              <a:buNone/>
            </a:pPr>
            <a:r>
              <a:rPr lang="en-US" altLang="zh-CN" sz="2000">
                <a:solidFill>
                  <a:schemeClr val="tx1"/>
                </a:solidFill>
              </a:rPr>
              <a:t>weigh</a:t>
            </a:r>
            <a:r>
              <a:rPr lang="zh-CN" altLang="en-US" sz="2000">
                <a:solidFill>
                  <a:schemeClr val="tx1"/>
                </a:solidFill>
              </a:rPr>
              <a:t>权衡</a:t>
            </a:r>
          </a:p>
          <a:p>
            <a:pPr marL="0" indent="0">
              <a:buNone/>
            </a:pPr>
            <a:r>
              <a:rPr lang="en-US" altLang="zh-CN" sz="2000">
                <a:solidFill>
                  <a:schemeClr val="tx1"/>
                </a:solidFill>
              </a:rPr>
              <a:t>He weighed the pros and cons before agreeing to the deal. </a:t>
            </a:r>
          </a:p>
          <a:p>
            <a:pPr marL="0" indent="0">
              <a:buNone/>
            </a:pPr>
            <a:r>
              <a:rPr lang="zh-CN" altLang="en-US" sz="2000">
                <a:solidFill>
                  <a:schemeClr val="tx1"/>
                </a:solidFill>
              </a:rPr>
              <a:t>翻译：在决赛场上，面对对手连珠炮似的提问，她陈卓冷静，权衡回答，一一应对，赢得了阵阵掌声。</a:t>
            </a:r>
            <a:r>
              <a:rPr lang="en-US" altLang="zh-CN" sz="2000">
                <a:solidFill>
                  <a:schemeClr val="tx1"/>
                </a:solidFill>
              </a:rPr>
              <a:t>(</a:t>
            </a:r>
            <a:r>
              <a:rPr lang="zh-CN" altLang="en-US" sz="2000">
                <a:solidFill>
                  <a:schemeClr val="tx1"/>
                </a:solidFill>
              </a:rPr>
              <a:t>上海</a:t>
            </a:r>
            <a:r>
              <a:rPr lang="en-US" altLang="zh-CN" sz="2000">
                <a:solidFill>
                  <a:schemeClr val="tx1"/>
                </a:solidFill>
              </a:rPr>
              <a:t>2026</a:t>
            </a:r>
            <a:r>
              <a:rPr lang="zh-CN" altLang="en-US" sz="2000">
                <a:solidFill>
                  <a:schemeClr val="tx1"/>
                </a:solidFill>
              </a:rPr>
              <a:t>春考</a:t>
            </a:r>
            <a:r>
              <a:rPr lang="en-US" altLang="zh-CN" sz="2000">
                <a:solidFill>
                  <a:schemeClr val="tx1"/>
                </a:solidFill>
              </a:rPr>
              <a:t>) </a:t>
            </a:r>
          </a:p>
          <a:p>
            <a:pPr marL="0" indent="0">
              <a:buNone/>
            </a:pPr>
            <a:r>
              <a:rPr lang="en-US" altLang="zh-CN" sz="2000">
                <a:solidFill>
                  <a:schemeClr val="tx1"/>
                </a:solidFill>
                <a:effectLst>
                  <a:outerShdw blurRad="38100" dist="38100" dir="2700000" algn="tl">
                    <a:srgbClr val="000000">
                      <a:alpha val="43137"/>
                    </a:srgbClr>
                  </a:outerShdw>
                </a:effectLst>
              </a:rPr>
              <a:t>“</a:t>
            </a:r>
            <a:r>
              <a:rPr lang="zh-CN" altLang="en-US" sz="2000">
                <a:solidFill>
                  <a:schemeClr val="tx1"/>
                </a:solidFill>
                <a:effectLst>
                  <a:outerShdw blurRad="38100" dist="38100" dir="2700000" algn="tl">
                    <a:srgbClr val="000000">
                      <a:alpha val="43137"/>
                    </a:srgbClr>
                  </a:outerShdw>
                </a:effectLst>
              </a:rPr>
              <a:t>泰山盟主之各大门派齐聚光明顶联考</a:t>
            </a:r>
            <a:r>
              <a:rPr lang="en-US" altLang="zh-CN" sz="2000">
                <a:solidFill>
                  <a:schemeClr val="tx1"/>
                </a:solidFill>
                <a:effectLst>
                  <a:outerShdw blurRad="38100" dist="38100" dir="2700000" algn="tl">
                    <a:srgbClr val="000000">
                      <a:alpha val="43137"/>
                    </a:srgbClr>
                  </a:outerShdw>
                </a:effectLst>
              </a:rPr>
              <a:t>”</a:t>
            </a:r>
            <a:r>
              <a:rPr lang="zh-CN" altLang="en-US" sz="2000">
                <a:solidFill>
                  <a:schemeClr val="tx1"/>
                </a:solidFill>
                <a:effectLst>
                  <a:outerShdw blurRad="38100" dist="38100" dir="2700000" algn="tl">
                    <a:srgbClr val="000000">
                      <a:alpha val="43137"/>
                    </a:srgbClr>
                  </a:outerShdw>
                </a:effectLst>
              </a:rPr>
              <a:t>之后，从</a:t>
            </a:r>
            <a:r>
              <a:rPr lang="en-US" altLang="zh-CN" sz="2000">
                <a:solidFill>
                  <a:schemeClr val="tx1"/>
                </a:solidFill>
                <a:effectLst>
                  <a:outerShdw blurRad="38100" dist="38100" dir="2700000" algn="tl">
                    <a:srgbClr val="000000">
                      <a:alpha val="43137"/>
                    </a:srgbClr>
                  </a:outerShdw>
                </a:effectLst>
              </a:rPr>
              <a:t>P</a:t>
            </a:r>
            <a:r>
              <a:rPr lang="en-US" altLang="zh-CN" sz="2000" baseline="-25000">
                <a:solidFill>
                  <a:schemeClr val="tx1"/>
                </a:solidFill>
                <a:effectLst>
                  <a:outerShdw blurRad="38100" dist="38100" dir="2700000" algn="tl">
                    <a:srgbClr val="000000">
                      <a:alpha val="43137"/>
                    </a:srgbClr>
                  </a:outerShdw>
                </a:effectLst>
              </a:rPr>
              <a:t>265</a:t>
            </a:r>
            <a:r>
              <a:rPr lang="zh-CN" altLang="en-US" sz="2000">
                <a:solidFill>
                  <a:schemeClr val="tx1"/>
                </a:solidFill>
                <a:effectLst>
                  <a:outerShdw blurRad="38100" dist="38100" dir="2700000" algn="tl">
                    <a:srgbClr val="000000">
                      <a:alpha val="43137"/>
                    </a:srgbClr>
                  </a:outerShdw>
                </a:effectLst>
              </a:rPr>
              <a:t>开始</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74650"/>
            <a:ext cx="10968990" cy="5875020"/>
          </a:xfrm>
          <a:ln>
            <a:solidFill>
              <a:schemeClr val="accent1"/>
            </a:solidFill>
          </a:ln>
        </p:spPr>
        <p:txBody>
          <a:bodyPr/>
          <a:lstStyle/>
          <a:p>
            <a:pPr marL="0" indent="0">
              <a:buNone/>
            </a:pPr>
            <a:endParaRPr lang="zh-CN" altLang="en-US"/>
          </a:p>
        </p:txBody>
      </p:sp>
      <p:pic>
        <p:nvPicPr>
          <p:cNvPr id="4" name="图片 3" descr="Screenshot_20251227_121855"/>
          <p:cNvPicPr>
            <a:picLocks noChangeAspect="1"/>
          </p:cNvPicPr>
          <p:nvPr/>
        </p:nvPicPr>
        <p:blipFill>
          <a:blip r:embed="rId4"/>
          <a:stretch>
            <a:fillRect/>
          </a:stretch>
        </p:blipFill>
        <p:spPr>
          <a:xfrm>
            <a:off x="528320" y="374015"/>
            <a:ext cx="11227435" cy="592391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2760"/>
            <a:ext cx="10968990" cy="5756910"/>
          </a:xfrm>
        </p:spPr>
        <p:txBody>
          <a:bodyPr/>
          <a:lstStyle/>
          <a:p>
            <a:pPr marL="0" indent="0">
              <a:buNone/>
            </a:pPr>
            <a:endParaRPr lang="zh-CN" altLang="en-US"/>
          </a:p>
        </p:txBody>
      </p:sp>
      <p:pic>
        <p:nvPicPr>
          <p:cNvPr id="4" name="图片 3" descr="Screenshot_20251227_123105"/>
          <p:cNvPicPr>
            <a:picLocks noChangeAspect="1"/>
          </p:cNvPicPr>
          <p:nvPr/>
        </p:nvPicPr>
        <p:blipFill>
          <a:blip r:embed="rId4"/>
          <a:stretch>
            <a:fillRect/>
          </a:stretch>
        </p:blipFill>
        <p:spPr>
          <a:xfrm>
            <a:off x="293370" y="336550"/>
            <a:ext cx="11549380" cy="611759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1000"/>
            <a:ext cx="10968990" cy="5868670"/>
          </a:xfrm>
          <a:ln>
            <a:solidFill>
              <a:schemeClr val="accent1"/>
            </a:solidFill>
          </a:ln>
        </p:spPr>
        <p:txBody>
          <a:bodyPr/>
          <a:lstStyle/>
          <a:p>
            <a:pPr marL="0" indent="0">
              <a:buNone/>
            </a:pPr>
            <a:endParaRPr lang="zh-CN" altLang="en-US"/>
          </a:p>
        </p:txBody>
      </p:sp>
      <p:pic>
        <p:nvPicPr>
          <p:cNvPr id="4" name="图片 3" descr="Screenshot_20251227_123116_edit_283125008887525"/>
          <p:cNvPicPr>
            <a:picLocks noChangeAspect="1"/>
          </p:cNvPicPr>
          <p:nvPr/>
        </p:nvPicPr>
        <p:blipFill>
          <a:blip r:embed="rId4"/>
          <a:stretch>
            <a:fillRect/>
          </a:stretch>
        </p:blipFill>
        <p:spPr>
          <a:xfrm>
            <a:off x="427990" y="247015"/>
            <a:ext cx="11356340" cy="608838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1000"/>
            <a:ext cx="10968990" cy="5868670"/>
          </a:xfrm>
          <a:ln>
            <a:solidFill>
              <a:schemeClr val="accent1"/>
            </a:solidFill>
          </a:ln>
        </p:spPr>
        <p:txBody>
          <a:bodyPr/>
          <a:lstStyle/>
          <a:p>
            <a:pPr marL="0" indent="0" algn="just">
              <a:buNone/>
            </a:pPr>
            <a:r>
              <a:rPr lang="en-US" altLang="zh-CN" b="1">
                <a:solidFill>
                  <a:schemeClr val="tx1"/>
                </a:solidFill>
                <a:effectLst>
                  <a:outerShdw blurRad="38100" dist="38100" dir="2700000" algn="tl">
                    <a:srgbClr val="000000">
                      <a:alpha val="43137"/>
                    </a:srgbClr>
                  </a:outerShdw>
                </a:effectLst>
              </a:rPr>
              <a:t>But now I hesitated, because taking the side trail meant failure. </a:t>
            </a:r>
            <a:r>
              <a:rPr lang="en-US" altLang="zh-CN">
                <a:solidFill>
                  <a:schemeClr val="tx1"/>
                </a:solidFill>
              </a:rPr>
              <a:t>The image of myself standing triumphantly on the final peak clashed violently with my miserable state. Soaked wet from head to toe, I trembled uncontrollably, holding fast to my lifeline: the cellphone. The thunder rumbled in the distance, just like the pride inside my heart. With cold rain pouring, my reason finally replaced my pride. Swallowing the bitter taste of defeat, I turned back and began to search for the blue ribbon. </a:t>
            </a:r>
            <a:r>
              <a:rPr lang="en-US" altLang="zh-CN" b="1">
                <a:solidFill>
                  <a:schemeClr val="tx1"/>
                </a:solidFill>
                <a:effectLst>
                  <a:outerShdw blurRad="38100" dist="38100" dir="2700000" algn="tl">
                    <a:srgbClr val="000000">
                      <a:alpha val="43137"/>
                    </a:srgbClr>
                  </a:outerShdw>
                </a:effectLst>
              </a:rPr>
              <a:t>Braving the stinging rain, I finally found the path and began my descent.</a:t>
            </a:r>
            <a:r>
              <a:rPr lang="en-US" altLang="zh-CN">
                <a:solidFill>
                  <a:schemeClr val="tx1"/>
                </a:solidFill>
              </a:rPr>
              <a:t> </a:t>
            </a:r>
          </a:p>
          <a:p>
            <a:pPr marL="0" indent="0" algn="just">
              <a:buNone/>
            </a:pPr>
            <a:r>
              <a:rPr lang="en-US" altLang="zh-CN" b="1">
                <a:solidFill>
                  <a:schemeClr val="tx1"/>
                </a:solidFill>
                <a:effectLst>
                  <a:outerShdw blurRad="38100" dist="38100" dir="2700000" algn="tl">
                    <a:srgbClr val="000000">
                      <a:alpha val="43137"/>
                    </a:srgbClr>
                  </a:outerShdw>
                </a:effectLst>
              </a:rPr>
              <a:t>Climbing down the path to the village at night was still very challenging. </a:t>
            </a:r>
            <a:r>
              <a:rPr lang="en-US" altLang="zh-CN">
                <a:solidFill>
                  <a:schemeClr val="tx1"/>
                </a:solidFill>
              </a:rPr>
              <a:t>Darkness enveloped the mountain, and the relentless rain made each step a struggle. Just as despair threatened to consume me, a beam of light pierced the gloom, followed by Tim's voice. Overwhelmed with relief, I felt tears mixed with rain on my face. Supported by him, I stumbled into the village. "I should have listened," I murmured. Tim simply patted my shoulder. </a:t>
            </a:r>
            <a:r>
              <a:rPr lang="en-US" altLang="zh-CN" b="1">
                <a:solidFill>
                  <a:schemeClr val="tx1"/>
                </a:solidFill>
                <a:effectLst>
                  <a:outerShdw blurRad="38100" dist="38100" dir="2700000" algn="tl">
                    <a:srgbClr val="000000">
                      <a:alpha val="43137"/>
                    </a:srgbClr>
                  </a:outerShdw>
                </a:effectLst>
              </a:rPr>
              <a:t>It was then that I understood the greatest summit we conquer is our own pride, and the wisest path often begins with a brave retreat.</a:t>
            </a:r>
          </a:p>
          <a:p>
            <a:pPr marL="0" indent="0" algn="just">
              <a:buNone/>
            </a:pPr>
            <a:r>
              <a:rPr lang="zh-CN" altLang="en-US" b="1">
                <a:solidFill>
                  <a:schemeClr val="tx1"/>
                </a:solidFill>
                <a:effectLst>
                  <a:outerShdw blurRad="38100" dist="38100" dir="2700000" algn="tl">
                    <a:srgbClr val="000000">
                      <a:alpha val="43137"/>
                    </a:srgbClr>
                  </a:outerShdw>
                </a:effectLst>
              </a:rPr>
              <a:t>翻译全文，烨童，昊宇</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9895"/>
            <a:ext cx="10968990" cy="5819775"/>
          </a:xfrm>
          <a:ln>
            <a:solidFill>
              <a:schemeClr val="accent1"/>
            </a:solidFill>
          </a:ln>
        </p:spPr>
        <p:txBody>
          <a:bodyPr/>
          <a:lstStyle/>
          <a:p>
            <a:pPr marL="0" indent="0">
              <a:buNone/>
            </a:pPr>
            <a:r>
              <a:rPr lang="en-US" altLang="zh-CN">
                <a:solidFill>
                  <a:schemeClr val="tx1"/>
                </a:solidFill>
              </a:rPr>
              <a:t>P</a:t>
            </a:r>
            <a:r>
              <a:rPr lang="en-US" altLang="zh-CN" baseline="-25000">
                <a:solidFill>
                  <a:schemeClr val="tx1"/>
                </a:solidFill>
              </a:rPr>
              <a:t>250</a:t>
            </a:r>
            <a:r>
              <a:rPr lang="en-US" altLang="zh-CN">
                <a:solidFill>
                  <a:schemeClr val="tx1"/>
                </a:solidFill>
              </a:rPr>
              <a:t> </a:t>
            </a:r>
          </a:p>
          <a:p>
            <a:pPr marL="0" indent="0">
              <a:buNone/>
            </a:pPr>
            <a:r>
              <a:rPr lang="zh-CN" altLang="en-US">
                <a:solidFill>
                  <a:schemeClr val="tx1"/>
                </a:solidFill>
              </a:rPr>
              <a:t>跑步动作</a:t>
            </a:r>
          </a:p>
          <a:p>
            <a:pPr marL="0" indent="0">
              <a:buNone/>
            </a:pPr>
            <a:r>
              <a:rPr lang="en-US" altLang="zh-CN">
                <a:solidFill>
                  <a:schemeClr val="tx1"/>
                </a:solidFill>
              </a:rPr>
              <a:t>dash</a:t>
            </a:r>
            <a:r>
              <a:rPr lang="zh-CN" altLang="en-US">
                <a:solidFill>
                  <a:schemeClr val="tx1"/>
                </a:solidFill>
              </a:rPr>
              <a:t>猛冲</a:t>
            </a:r>
          </a:p>
          <a:p>
            <a:pPr marL="0" indent="0">
              <a:buNone/>
            </a:pPr>
            <a:r>
              <a:rPr lang="zh-CN" altLang="en-US">
                <a:solidFill>
                  <a:schemeClr val="tx1"/>
                </a:solidFill>
              </a:rPr>
              <a:t>我急忙吃了几口饭，然后急忙去赶公交车。</a:t>
            </a:r>
          </a:p>
          <a:p>
            <a:pPr marL="0" indent="0">
              <a:buNone/>
            </a:pPr>
            <a:r>
              <a:rPr lang="en-US" altLang="zh-CN">
                <a:solidFill>
                  <a:schemeClr val="tx1"/>
                </a:solidFill>
              </a:rPr>
              <a:t>race</a:t>
            </a:r>
            <a:r>
              <a:rPr lang="zh-CN" altLang="en-US">
                <a:solidFill>
                  <a:schemeClr val="tx1"/>
                </a:solidFill>
              </a:rPr>
              <a:t>快速移动</a:t>
            </a:r>
          </a:p>
          <a:p>
            <a:pPr marL="0" indent="0">
              <a:buNone/>
            </a:pPr>
            <a:r>
              <a:rPr lang="zh-CN" altLang="en-US">
                <a:solidFill>
                  <a:schemeClr val="tx1"/>
                </a:solidFill>
              </a:rPr>
              <a:t>伤者被紧急送往医院。</a:t>
            </a:r>
          </a:p>
          <a:p>
            <a:pPr marL="0" indent="0">
              <a:buNone/>
            </a:pPr>
            <a:r>
              <a:rPr lang="en-US" altLang="zh-CN">
                <a:solidFill>
                  <a:schemeClr val="tx1"/>
                </a:solidFill>
              </a:rPr>
              <a:t>charge</a:t>
            </a:r>
            <a:r>
              <a:rPr lang="zh-CN" altLang="en-US">
                <a:solidFill>
                  <a:schemeClr val="tx1"/>
                </a:solidFill>
              </a:rPr>
              <a:t>冲向</a:t>
            </a:r>
          </a:p>
          <a:p>
            <a:pPr marL="0" indent="0">
              <a:buNone/>
            </a:pPr>
            <a:r>
              <a:rPr lang="en-US" altLang="zh-CN">
                <a:solidFill>
                  <a:schemeClr val="tx1"/>
                </a:solidFill>
              </a:rPr>
              <a:t>The dog charged at the intruder. </a:t>
            </a:r>
          </a:p>
          <a:p>
            <a:pPr marL="0" indent="0">
              <a:buNone/>
            </a:pPr>
            <a:r>
              <a:rPr lang="zh-CN" altLang="en-US">
                <a:solidFill>
                  <a:schemeClr val="tx1"/>
                </a:solidFill>
              </a:rPr>
              <a:t>跳跃动作</a:t>
            </a:r>
          </a:p>
          <a:p>
            <a:pPr marL="0" indent="0">
              <a:buNone/>
            </a:pPr>
            <a:r>
              <a:rPr lang="en-US" altLang="zh-CN">
                <a:solidFill>
                  <a:schemeClr val="tx1"/>
                </a:solidFill>
              </a:rPr>
              <a:t>jump</a:t>
            </a:r>
            <a:r>
              <a:rPr lang="zh-CN" altLang="en-US">
                <a:solidFill>
                  <a:schemeClr val="tx1"/>
                </a:solidFill>
              </a:rPr>
              <a:t>跳</a:t>
            </a:r>
          </a:p>
          <a:p>
            <a:pPr marL="0" indent="0">
              <a:buNone/>
            </a:pPr>
            <a:r>
              <a:rPr lang="en-US" altLang="zh-CN">
                <a:solidFill>
                  <a:schemeClr val="tx1"/>
                </a:solidFill>
              </a:rPr>
              <a:t>He jumped over the puddle. </a:t>
            </a:r>
          </a:p>
          <a:p>
            <a:pPr marL="0" indent="0">
              <a:buNone/>
            </a:pPr>
            <a:r>
              <a:rPr lang="en-US" altLang="zh-CN">
                <a:solidFill>
                  <a:schemeClr val="tx1"/>
                </a:solidFill>
              </a:rPr>
              <a:t>He couldn’t wait to jump at the golden opportunity.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56235"/>
            <a:ext cx="10968990" cy="5893435"/>
          </a:xfrm>
          <a:ln>
            <a:solidFill>
              <a:schemeClr val="accent1"/>
            </a:solidFill>
          </a:ln>
        </p:spPr>
        <p:txBody>
          <a:bodyPr>
            <a:noAutofit/>
          </a:bodyPr>
          <a:lstStyle/>
          <a:p>
            <a:pPr marL="0" indent="0" algn="just">
              <a:spcAft>
                <a:spcPts val="0"/>
              </a:spcAft>
              <a:buNone/>
            </a:pPr>
            <a:r>
              <a:rPr lang="en-US" altLang="zh-CN">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leap</a:t>
            </a:r>
            <a:r>
              <a:rPr lang="zh-CN" altLang="en-US">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大跳、强调跃</a:t>
            </a:r>
          </a:p>
          <a:p>
            <a:pPr marL="0" indent="0" algn="just">
              <a:spcAft>
                <a:spcPts val="0"/>
              </a:spcAft>
              <a:buNone/>
            </a:pPr>
            <a:r>
              <a:rPr lang="en-US" altLang="zh-CN">
                <a:solidFill>
                  <a:schemeClr val="tx1"/>
                </a:solidFill>
                <a:latin typeface="Times New Roman" panose="02020603050405020304" charset="0"/>
                <a:cs typeface="Times New Roman" panose="02020603050405020304" charset="0"/>
              </a:rPr>
              <a:t>The cat leapt onto the windowsill. </a:t>
            </a:r>
          </a:p>
          <a:p>
            <a:pPr marL="0" indent="0" algn="just">
              <a:spcAft>
                <a:spcPts val="0"/>
              </a:spcAft>
              <a:buNone/>
            </a:pPr>
            <a:r>
              <a:rPr lang="en-US" altLang="zh-CN">
                <a:solidFill>
                  <a:schemeClr val="tx1"/>
                </a:solidFill>
                <a:latin typeface="Times New Roman" panose="02020603050405020304" charset="0"/>
                <a:cs typeface="Times New Roman" panose="02020603050405020304" charset="0"/>
              </a:rPr>
              <a:t>Keep it in mind that we should think before we leap. </a:t>
            </a:r>
          </a:p>
          <a:p>
            <a:pPr marL="0" indent="0" algn="just">
              <a:spcAft>
                <a:spcPts val="0"/>
              </a:spcAft>
              <a:buNone/>
            </a:pPr>
            <a:r>
              <a:rPr lang="en-US" altLang="zh-CN">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bounce =bound</a:t>
            </a:r>
            <a:r>
              <a:rPr lang="zh-CN" altLang="en-US">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跳行</a:t>
            </a:r>
          </a:p>
          <a:p>
            <a:pPr marL="0" indent="0" algn="just">
              <a:spcAft>
                <a:spcPts val="0"/>
              </a:spcAft>
              <a:buNone/>
            </a:pPr>
            <a:r>
              <a:rPr lang="zh-CN" altLang="en-US">
                <a:solidFill>
                  <a:schemeClr val="tx1"/>
                </a:solidFill>
                <a:latin typeface="Times New Roman" panose="02020603050405020304" charset="0"/>
                <a:cs typeface="Times New Roman" panose="02020603050405020304" charset="0"/>
              </a:rPr>
              <a:t>跳过屋子，那只狗子像发射的炮弹一样进入了我的怀里，油腻腻地舔我。</a:t>
            </a:r>
          </a:p>
          <a:p>
            <a:pPr marL="0" indent="0" algn="just">
              <a:spcAft>
                <a:spcPts val="0"/>
              </a:spcAft>
              <a:buNone/>
            </a:pPr>
            <a:r>
              <a:rPr lang="en-US" altLang="zh-CN">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spring to one’s feet</a:t>
            </a:r>
            <a:r>
              <a:rPr lang="zh-CN" altLang="en-US">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跳起来，</a:t>
            </a:r>
            <a:r>
              <a:rPr lang="en-US" altLang="zh-CN">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spring into action</a:t>
            </a:r>
            <a:r>
              <a:rPr lang="zh-CN" altLang="en-US">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开始行动，</a:t>
            </a:r>
            <a:r>
              <a:rPr lang="en-US" altLang="zh-CN">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spring into / to life</a:t>
            </a:r>
            <a:r>
              <a:rPr lang="zh-CN" altLang="en-US">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突然恢复生机</a:t>
            </a:r>
          </a:p>
          <a:p>
            <a:pPr marL="0" indent="0" algn="just">
              <a:spcAft>
                <a:spcPts val="0"/>
              </a:spcAft>
              <a:buNone/>
            </a:pPr>
            <a:r>
              <a:rPr lang="en-US" altLang="zh-CN">
                <a:solidFill>
                  <a:schemeClr val="tx1"/>
                </a:solidFill>
                <a:latin typeface="Times New Roman" panose="02020603050405020304" charset="0"/>
                <a:cs typeface="Times New Roman" panose="02020603050405020304" charset="0"/>
              </a:rPr>
              <a:t>Under the conductor’s guidance, the orchestra sprang to life. </a:t>
            </a:r>
          </a:p>
          <a:p>
            <a:pPr marL="0" indent="0" algn="just">
              <a:spcAft>
                <a:spcPts val="0"/>
              </a:spcAft>
              <a:buNone/>
            </a:pPr>
            <a:r>
              <a:rPr lang="en-US" altLang="zh-CN">
                <a:solidFill>
                  <a:schemeClr val="tx1"/>
                </a:solidFill>
                <a:latin typeface="Times New Roman" panose="02020603050405020304" charset="0"/>
                <a:cs typeface="Times New Roman" panose="02020603050405020304" charset="0"/>
              </a:rPr>
              <a:t>The moment the bell rang, the classroom sprang to life with a burst of noise. </a:t>
            </a:r>
          </a:p>
          <a:p>
            <a:pPr marL="0" indent="0" algn="just">
              <a:spcAft>
                <a:spcPts val="0"/>
              </a:spcAft>
              <a:buNone/>
            </a:pPr>
            <a:r>
              <a:rPr lang="zh-CN" altLang="en-US">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躺、卧动作</a:t>
            </a:r>
          </a:p>
          <a:p>
            <a:pPr marL="0" indent="0" algn="just">
              <a:spcAft>
                <a:spcPts val="0"/>
              </a:spcAft>
              <a:buNone/>
            </a:pPr>
            <a:r>
              <a:rPr lang="en-US" altLang="zh-CN">
                <a:solidFill>
                  <a:schemeClr val="tx1"/>
                </a:solidFill>
                <a:latin typeface="Times New Roman" panose="02020603050405020304" charset="0"/>
                <a:cs typeface="Times New Roman" panose="02020603050405020304" charset="0"/>
              </a:rPr>
              <a:t>lie</a:t>
            </a:r>
            <a:r>
              <a:rPr lang="zh-CN" altLang="en-US">
                <a:solidFill>
                  <a:schemeClr val="tx1"/>
                </a:solidFill>
                <a:latin typeface="Times New Roman" panose="02020603050405020304" charset="0"/>
                <a:cs typeface="Times New Roman" panose="02020603050405020304" charset="0"/>
              </a:rPr>
              <a:t>躺（过去式、过去分词？</a:t>
            </a:r>
            <a:r>
              <a:rPr lang="en-US" altLang="zh-CN">
                <a:solidFill>
                  <a:schemeClr val="tx1"/>
                </a:solidFill>
                <a:latin typeface="Times New Roman" panose="02020603050405020304" charset="0"/>
                <a:cs typeface="Times New Roman" panose="02020603050405020304" charset="0"/>
              </a:rPr>
              <a:t>lay</a:t>
            </a:r>
            <a:r>
              <a:rPr lang="zh-CN" altLang="en-US">
                <a:solidFill>
                  <a:schemeClr val="tx1"/>
                </a:solidFill>
                <a:latin typeface="Times New Roman" panose="02020603050405020304" charset="0"/>
                <a:cs typeface="Times New Roman" panose="02020603050405020304" charset="0"/>
              </a:rPr>
              <a:t>的过去式、过去分词？）</a:t>
            </a:r>
          </a:p>
          <a:p>
            <a:pPr marL="0" indent="0" algn="just">
              <a:spcAft>
                <a:spcPts val="0"/>
              </a:spcAft>
              <a:buNone/>
            </a:pPr>
            <a:r>
              <a:rPr lang="zh-CN" altLang="en-US">
                <a:solidFill>
                  <a:schemeClr val="tx1"/>
                </a:solidFill>
                <a:latin typeface="Times New Roman" panose="02020603050405020304" charset="0"/>
                <a:cs typeface="Times New Roman" panose="02020603050405020304" charset="0"/>
              </a:rPr>
              <a:t>他躺在床上，盯着看天花板。</a:t>
            </a:r>
          </a:p>
          <a:p>
            <a:pPr marL="0" indent="0" algn="just">
              <a:spcAft>
                <a:spcPts val="0"/>
              </a:spcAft>
              <a:buNone/>
            </a:pPr>
            <a:r>
              <a:rPr lang="en-US" altLang="zh-CN">
                <a:solidFill>
                  <a:schemeClr val="tx1"/>
                </a:solidFill>
                <a:latin typeface="Times New Roman" panose="02020603050405020304" charset="0"/>
                <a:cs typeface="Times New Roman" panose="02020603050405020304" charset="0"/>
              </a:rPr>
              <a:t>lie on one’s back</a:t>
            </a:r>
            <a:r>
              <a:rPr lang="zh-CN" altLang="en-US">
                <a:solidFill>
                  <a:schemeClr val="tx1"/>
                </a:solidFill>
                <a:latin typeface="Times New Roman" panose="02020603050405020304" charset="0"/>
                <a:cs typeface="Times New Roman" panose="02020603050405020304" charset="0"/>
              </a:rPr>
              <a:t>躺着</a:t>
            </a:r>
          </a:p>
          <a:p>
            <a:pPr marL="0" indent="0" algn="just">
              <a:spcAft>
                <a:spcPts val="0"/>
              </a:spcAft>
              <a:buNone/>
            </a:pPr>
            <a:r>
              <a:rPr lang="en-US" altLang="zh-CN">
                <a:solidFill>
                  <a:schemeClr val="tx1"/>
                </a:solidFill>
                <a:latin typeface="Times New Roman" panose="02020603050405020304" charset="0"/>
                <a:cs typeface="Times New Roman" panose="02020603050405020304" charset="0"/>
              </a:rPr>
              <a:t>lie on one’s stomach</a:t>
            </a:r>
            <a:r>
              <a:rPr lang="zh-CN" altLang="en-US">
                <a:solidFill>
                  <a:schemeClr val="tx1"/>
                </a:solidFill>
                <a:latin typeface="Times New Roman" panose="02020603050405020304" charset="0"/>
                <a:cs typeface="Times New Roman" panose="02020603050405020304" charset="0"/>
              </a:rPr>
              <a:t>趴着</a:t>
            </a:r>
          </a:p>
          <a:p>
            <a:pPr marL="0" indent="0" algn="just">
              <a:spcAft>
                <a:spcPts val="0"/>
              </a:spcAft>
              <a:buNone/>
            </a:pPr>
            <a:r>
              <a:rPr lang="en-US" altLang="zh-CN">
                <a:solidFill>
                  <a:schemeClr val="tx1"/>
                </a:solidFill>
                <a:latin typeface="Times New Roman" panose="02020603050405020304" charset="0"/>
                <a:cs typeface="Times New Roman" panose="02020603050405020304" charset="0"/>
              </a:rPr>
              <a:t>The boy lay on his stomach, flipping through a comic book.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9415"/>
            <a:ext cx="10968990" cy="5850255"/>
          </a:xfrm>
          <a:ln>
            <a:solidFill>
              <a:schemeClr val="accent1"/>
            </a:solidFill>
          </a:ln>
        </p:spPr>
        <p:txBody>
          <a:bodyPr>
            <a:normAutofit lnSpcReduction="10000"/>
          </a:bodyPr>
          <a:lstStyle/>
          <a:p>
            <a:pPr marL="0" indent="0">
              <a:buNone/>
            </a:pPr>
            <a:r>
              <a:rPr lang="en-US" altLang="zh-CN">
                <a:solidFill>
                  <a:schemeClr val="tx1"/>
                </a:solidFill>
                <a:effectLst>
                  <a:outerShdw blurRad="38100" dist="38100" dir="2700000" algn="tl">
                    <a:srgbClr val="000000">
                      <a:alpha val="43137"/>
                    </a:srgbClr>
                  </a:outerShdw>
                </a:effectLst>
              </a:rPr>
              <a:t>sprawl</a:t>
            </a:r>
            <a:r>
              <a:rPr lang="zh-CN" altLang="en-US">
                <a:solidFill>
                  <a:schemeClr val="tx1"/>
                </a:solidFill>
                <a:effectLst>
                  <a:outerShdw blurRad="38100" dist="38100" dir="2700000" algn="tl">
                    <a:srgbClr val="000000">
                      <a:alpha val="43137"/>
                    </a:srgbClr>
                  </a:outerShdw>
                </a:effectLst>
              </a:rPr>
              <a:t>伸开四肢坐（躺）；蔓延</a:t>
            </a:r>
          </a:p>
          <a:p>
            <a:pPr marL="0" indent="0">
              <a:buNone/>
            </a:pPr>
            <a:r>
              <a:rPr lang="en-US" altLang="zh-CN">
                <a:solidFill>
                  <a:schemeClr val="tx1"/>
                </a:solidFill>
              </a:rPr>
              <a:t>I tripped and went sprawling. </a:t>
            </a:r>
          </a:p>
          <a:p>
            <a:pPr marL="0" indent="0">
              <a:buNone/>
            </a:pPr>
            <a:r>
              <a:rPr lang="en-US" altLang="zh-CN">
                <a:solidFill>
                  <a:schemeClr val="tx1"/>
                </a:solidFill>
              </a:rPr>
              <a:t>The town sprawled along the side of the lake. </a:t>
            </a:r>
          </a:p>
          <a:p>
            <a:pPr marL="0" indent="0">
              <a:buNone/>
            </a:pPr>
            <a:r>
              <a:rPr lang="en-US" altLang="zh-CN">
                <a:solidFill>
                  <a:schemeClr val="tx1"/>
                </a:solidFill>
              </a:rPr>
              <a:t>(</a:t>
            </a:r>
            <a:r>
              <a:rPr lang="zh-CN" altLang="en-US">
                <a:solidFill>
                  <a:schemeClr val="tx1"/>
                </a:solidFill>
              </a:rPr>
              <a:t>难句理解）</a:t>
            </a:r>
            <a:r>
              <a:rPr lang="en-US" altLang="zh-CN">
                <a:solidFill>
                  <a:schemeClr val="tx1"/>
                </a:solidFill>
              </a:rPr>
              <a:t>The new accessibility of land around almost every major city sparked an explosion of real estate development and fueled what we now know as urban sprawl. </a:t>
            </a:r>
          </a:p>
          <a:p>
            <a:pPr marL="0" indent="0">
              <a:buNone/>
            </a:pPr>
            <a:r>
              <a:rPr lang="en-US" altLang="zh-CN">
                <a:solidFill>
                  <a:schemeClr val="tx1"/>
                </a:solidFill>
                <a:effectLst>
                  <a:outerShdw blurRad="38100" dist="38100" dir="2700000" algn="tl">
                    <a:srgbClr val="000000">
                      <a:alpha val="43137"/>
                    </a:srgbClr>
                  </a:outerShdw>
                </a:effectLst>
              </a:rPr>
              <a:t>collapse +</a:t>
            </a:r>
            <a:r>
              <a:rPr lang="zh-CN" altLang="en-US">
                <a:solidFill>
                  <a:schemeClr val="tx1"/>
                </a:solidFill>
                <a:effectLst>
                  <a:outerShdw blurRad="38100" dist="38100" dir="2700000" algn="tl">
                    <a:srgbClr val="000000">
                      <a:alpha val="43137"/>
                    </a:srgbClr>
                  </a:outerShdw>
                </a:effectLst>
              </a:rPr>
              <a:t>介词</a:t>
            </a:r>
            <a:r>
              <a:rPr lang="en-US" altLang="zh-CN">
                <a:solidFill>
                  <a:schemeClr val="tx1"/>
                </a:solidFill>
                <a:effectLst>
                  <a:outerShdw blurRad="38100" dist="38100" dir="2700000" algn="tl">
                    <a:srgbClr val="000000">
                      <a:alpha val="43137"/>
                    </a:srgbClr>
                  </a:outerShdw>
                </a:effectLst>
              </a:rPr>
              <a:t>=sink +</a:t>
            </a:r>
            <a:r>
              <a:rPr lang="zh-CN" altLang="en-US">
                <a:solidFill>
                  <a:schemeClr val="tx1"/>
                </a:solidFill>
                <a:effectLst>
                  <a:outerShdw blurRad="38100" dist="38100" dir="2700000" algn="tl">
                    <a:srgbClr val="000000">
                      <a:alpha val="43137"/>
                    </a:srgbClr>
                  </a:outerShdw>
                </a:effectLst>
              </a:rPr>
              <a:t>介词</a:t>
            </a:r>
            <a:r>
              <a:rPr lang="en-US" altLang="zh-CN">
                <a:solidFill>
                  <a:schemeClr val="tx1"/>
                </a:solidFill>
                <a:effectLst>
                  <a:outerShdw blurRad="38100" dist="38100" dir="2700000" algn="tl">
                    <a:srgbClr val="000000">
                      <a:alpha val="43137"/>
                    </a:srgbClr>
                  </a:outerShdw>
                </a:effectLst>
              </a:rPr>
              <a:t>=slump+</a:t>
            </a:r>
            <a:r>
              <a:rPr lang="zh-CN" altLang="en-US">
                <a:solidFill>
                  <a:schemeClr val="tx1"/>
                </a:solidFill>
                <a:effectLst>
                  <a:outerShdw blurRad="38100" dist="38100" dir="2700000" algn="tl">
                    <a:srgbClr val="000000">
                      <a:alpha val="43137"/>
                    </a:srgbClr>
                  </a:outerShdw>
                </a:effectLst>
              </a:rPr>
              <a:t>介词</a:t>
            </a:r>
          </a:p>
          <a:p>
            <a:pPr marL="0" indent="0">
              <a:buNone/>
            </a:pPr>
            <a:r>
              <a:rPr lang="en-US" altLang="zh-CN">
                <a:solidFill>
                  <a:schemeClr val="tx1"/>
                </a:solidFill>
              </a:rPr>
              <a:t>Hearing the sad news, the mother collapsed into the chair, tears coming out. </a:t>
            </a:r>
          </a:p>
          <a:p>
            <a:pPr marL="0" indent="0">
              <a:buNone/>
            </a:pPr>
            <a:r>
              <a:rPr lang="zh-CN" altLang="en-US">
                <a:solidFill>
                  <a:schemeClr val="tx1"/>
                </a:solidFill>
              </a:rPr>
              <a:t>爬行动作</a:t>
            </a:r>
          </a:p>
          <a:p>
            <a:pPr marL="0" indent="0">
              <a:buNone/>
            </a:pPr>
            <a:r>
              <a:rPr lang="en-US" altLang="zh-CN">
                <a:solidFill>
                  <a:schemeClr val="tx1"/>
                </a:solidFill>
                <a:effectLst>
                  <a:outerShdw blurRad="38100" dist="38100" dir="2700000" algn="tl">
                    <a:srgbClr val="000000">
                      <a:alpha val="43137"/>
                    </a:srgbClr>
                  </a:outerShdw>
                </a:effectLst>
              </a:rPr>
              <a:t>climb</a:t>
            </a:r>
            <a:r>
              <a:rPr lang="zh-CN" altLang="en-US">
                <a:solidFill>
                  <a:schemeClr val="tx1"/>
                </a:solidFill>
                <a:effectLst>
                  <a:outerShdw blurRad="38100" dist="38100" dir="2700000" algn="tl">
                    <a:srgbClr val="000000">
                      <a:alpha val="43137"/>
                    </a:srgbClr>
                  </a:outerShdw>
                </a:effectLst>
              </a:rPr>
              <a:t>通常为垂直爬</a:t>
            </a:r>
          </a:p>
          <a:p>
            <a:pPr marL="0" indent="0">
              <a:buNone/>
            </a:pPr>
            <a:r>
              <a:rPr lang="en-US" altLang="zh-CN">
                <a:solidFill>
                  <a:schemeClr val="tx1"/>
                </a:solidFill>
              </a:rPr>
              <a:t>She climbed up the mountain with determination. </a:t>
            </a:r>
          </a:p>
          <a:p>
            <a:pPr marL="0" indent="0">
              <a:buNone/>
            </a:pPr>
            <a:r>
              <a:rPr lang="en-US" altLang="zh-CN">
                <a:solidFill>
                  <a:schemeClr val="tx1"/>
                </a:solidFill>
                <a:effectLst>
                  <a:outerShdw blurRad="38100" dist="38100" dir="2700000" algn="tl">
                    <a:srgbClr val="000000">
                      <a:alpha val="43137"/>
                    </a:srgbClr>
                  </a:outerShdw>
                </a:effectLst>
              </a:rPr>
              <a:t>crawl</a:t>
            </a:r>
            <a:r>
              <a:rPr lang="zh-CN" altLang="en-US">
                <a:solidFill>
                  <a:schemeClr val="tx1"/>
                </a:solidFill>
                <a:effectLst>
                  <a:outerShdw blurRad="38100" dist="38100" dir="2700000" algn="tl">
                    <a:srgbClr val="000000">
                      <a:alpha val="43137"/>
                    </a:srgbClr>
                  </a:outerShdw>
                </a:effectLst>
              </a:rPr>
              <a:t>水平爬</a:t>
            </a:r>
          </a:p>
          <a:p>
            <a:pPr marL="0" indent="0">
              <a:buNone/>
            </a:pPr>
            <a:r>
              <a:rPr lang="en-US" altLang="zh-CN">
                <a:solidFill>
                  <a:schemeClr val="tx1"/>
                </a:solidFill>
              </a:rPr>
              <a:t>The traffic crawled in the rush hour. </a:t>
            </a:r>
          </a:p>
          <a:p>
            <a:pPr marL="0" indent="0">
              <a:buNone/>
            </a:pPr>
            <a:r>
              <a:rPr lang="en-US" altLang="zh-CN">
                <a:solidFill>
                  <a:schemeClr val="tx1"/>
                </a:solidFill>
              </a:rPr>
              <a:t>My skin crawled when I heard the story.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2333</Words>
  <Application>Microsoft Office PowerPoint</Application>
  <PresentationFormat>宽屏</PresentationFormat>
  <Paragraphs>174</Paragraphs>
  <Slides>27</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27</vt:i4>
      </vt:variant>
    </vt:vector>
  </HeadingPairs>
  <TitlesOfParts>
    <vt:vector size="32" baseType="lpstr">
      <vt:lpstr>微软雅黑</vt:lpstr>
      <vt:lpstr>Arial</vt:lpstr>
      <vt:lpstr>Times New Roman</vt:lpstr>
      <vt:lpstr>Wingdings</vt:lpstr>
      <vt:lpstr>WPS</vt:lpstr>
      <vt:lpstr>《读后续写工具箱》二十五</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236</cp:revision>
  <dcterms:created xsi:type="dcterms:W3CDTF">2019-06-19T02:08:00Z</dcterms:created>
  <dcterms:modified xsi:type="dcterms:W3CDTF">2026-01-05T02:15:04Z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6EFF08CCBF2E4BB7BF27849E92BEDC41_13</vt:lpwstr>
  </property>
</Properties>
</file>