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ink/ink1.xml" ContentType="application/inkml+xml"/>
  <Override PartName="/ppt/tags/tag81.xml" ContentType="application/vnd.openxmlformats-officedocument.presentationml.tags+xml"/>
  <Override PartName="/ppt/tags/tag82.xml" ContentType="application/vnd.openxmlformats-officedocument.presentationml.tags+xml"/>
  <Override PartName="/ppt/ink/ink2.xml" ContentType="application/inkml+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ink/ink3.xml" ContentType="application/inkml+xml"/>
  <Override PartName="/ppt/tags/tag87.xml" ContentType="application/vnd.openxmlformats-officedocument.presentationml.tags+xml"/>
  <Override PartName="/ppt/tags/tag88.xml" ContentType="application/vnd.openxmlformats-officedocument.presentationml.tags+xml"/>
  <Override PartName="/ppt/ink/ink4.xml" ContentType="application/inkml+xml"/>
  <Override PartName="/ppt/tags/tag89.xml" ContentType="application/vnd.openxmlformats-officedocument.presentationml.tags+xml"/>
  <Override PartName="/ppt/tags/tag90.xml" ContentType="application/vnd.openxmlformats-officedocument.presentationml.tags+xml"/>
  <Override PartName="/ppt/ink/ink5.xml" ContentType="application/inkml+xml"/>
  <Override PartName="/ppt/tags/tag91.xml" ContentType="application/vnd.openxmlformats-officedocument.presentationml.tags+xml"/>
  <Override PartName="/ppt/tags/tag92.xml" ContentType="application/vnd.openxmlformats-officedocument.presentationml.tags+xml"/>
  <Override PartName="/ppt/ink/ink6.xml" ContentType="application/inkml+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57" r:id="rId4"/>
    <p:sldId id="258" r:id="rId5"/>
    <p:sldId id="259" r:id="rId6"/>
    <p:sldId id="261" r:id="rId7"/>
    <p:sldId id="260"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1" d="100"/>
          <a:sy n="31" d="100"/>
        </p:scale>
        <p:origin x="544" y="24"/>
      </p:cViewPr>
      <p:guideLst>
        <p:guide orient="horz" pos="2129"/>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31T07:37:28.396"/>
    </inkml:context>
    <inkml:brush xml:id="br0">
      <inkml:brushProperty name="width" value="0.05292" units="cm"/>
      <inkml:brushProperty name="height" value="0.05292" units="cm"/>
      <inkml:brushProperty name="color" value="#FF0000"/>
    </inkml:brush>
  </inkml:definitions>
  <inkml:trace contextRef="#ctx0" brushRef="#br0">2321 2237 0,'0'0'0,"0"0"15,0 0-15,0 0 0,0 0 0,29 8 16,-29-8-16,21 3 0,-21-3 16,26 3-16,-11-3 0,1 1 0,1-1 15,2 1-15,2 1 0,1-1 16,-2-1-16,8 1 0,1 0 16,1 1-16,0 2 0,1-2 15,3-1-15,-2 1 0,1-2 0,8 2 16,-1 0-16,3 0 0,-1 0 15,0-1 1,2-1-16,-1 2 0,1-1 16,8-1-16,2 1 15,-1-2-15,-4 0 0,2 1 16,0 1-16,10 0 0,-4-1 16,3-1-16,-4 1 0,1 1 0,0 2 15,10-1-15,-1 0 16,-3-2-16,-5-2 0,4-1 15,1-3-15,-2 3 0,-1-1 0,29 3 16,-5 2-16,-8 1 0,-3 1 16,-4 1-16,2-2 0,-5-4 15,-3-3-15,3 4 0,3 4 16,0-4-16,-2-1 0,2-1 16,1 3-16,-6 2 0,-2 1 0,5-3 15,2-3-15,-1 0 0,-2 0 0,2 6 16,0 2-16,2-2 0,-1 1 0,0-4 15,-1-1-15,-1-3 0,-3 0 16,5 4-16,1 2 0,-3-1 16,-2-1-16,2 2 0,0 3 15,1-3-15,1-1 0,1-3 16,1-4-16,-4 3 0,-3 2 16,3 3-1,0 3-15,-2-2 0,-2-2 0,1 1 16,0-2-16,0 0 0,2 0 15,-1 0-15,1 0 0,-1 1 16,-1-1-16,4 3 0,-2 1 16,-2-3-16,-1-2 0,3 1 15,3 1-15,-5-1 0,-3-1 16,4 4-16,-1 1 0,-1-2 16,-3-1-16,3 1 0,1 2 15,1-3-15,-2 1 0,2-1 16,1-1-16,-1 2 0,-3 2 0,1-3 15,0-1-15,2 4 0,2 0 16,-1 6-16,0 2 0,-4-4 0,-4-5 16,6-2-16,5-2 0,-4 6 15,-3 3-15,-2-3 0,-2-1 0,-1 0 0,-3-1 16,-1-1-16,1-2 16,-7 3-16,-5 2 0,3-1 0,3-3 15,-9 0-15,-4-1 0,-1 6 16,-2 3-16,-6-7 0,-2-6 0,-7 2 15,-5 1-15,-4 0 0</inkml:trace>
  <inkml:trace contextRef="#ctx0" brushRef="#br0" timeOffset="17567.7913">5951 3313 0,'0'0'0,"0"0"0,0 0 0,0 0 0,0 0 15,0 0-15,0 0 16,0 0-16,0 0 0,0 0 0,0 0 15,0 0-15,7 24 0,-7-24 16,0 0-16,0 26 0,0-26 16,1 22-16,-1-22 0,0 25 15,0-11-15,2-1 0,-1 3 0,2-3 16,1-2-16,0 2 0,3-1 0,-1 0 31,4-1-31,5-2 0,2-2 16,2-2-16,1-1 0,11-3 15,3-2-15,0-3 0,1-3 0,13-4 16,1-4-16,-1 1 0,-2 0 16,9-3-16,-1 1 0,-3 0 15,-4 1-15,-6 4 0,-5 4 0,-6 0 16,-7 0-16,-5 2 16,-4 1-16,-3 1 0</inkml:trace>
  <inkml:trace contextRef="#ctx0" brushRef="#br0" timeOffset="18072.2427">5667 4541 0,'0'0'0,"0"0"0,0 0 15,0 0-15,0 0 0,0 0 16,0 0-16,0 0 0,6 24 0,-6-24 16,0 0-1,4 26-15,-4-26 0,2 20 16,-2-20-16,2 28 0,-1-15 16,0 2-16,0 0 0,1 2 15,1 0-15,0-1 0,1 1 16,2-2-16,-3-2 0,6 2 15,2-2-15,1-3 0,1-2 0,5-4 16,4-3-16,0-2 0,3-2 16,7-5-16,6-3 0,-2-2 0,2-3 15,13-5-15,3-3 0,1 0 16,-8 2-16,-4 3 0,-10 4 16,-10 5-16</inkml:trace>
  <inkml:trace contextRef="#ctx0" brushRef="#br0" timeOffset="20816.9871">2801 3645 0,'0'0'0,"-10"1"16,-3 1-16,-2 2 0,-4 0 0,-10 3 15,-4 2-15,-6 2 0,-2 0 16,-6 4-16,0 0 0,-5 4 16,6 0-16,-1 0 0,-2 2 0,6 2 15,4 1-15,-6 4 0,1-1 16,7-4-16,2 0 0,5 1 15,1 4-15,6 0 0,4 1 0,-3 4 16,2 3-16,1-3 0,4-3 16,0 2-16,1 2 0,5-2 15,4 2 1,2-1-16,2 1 0,1-1 16,4 0-16,7-1 0,6 0 15,-1-3-15,2-2 0,5-1 0,4-2 16,5-2-16,3-3 0,3-3 15,7-1-15,-2-3 16,1 1-16,5 0 0,7 3 16,5-4-16,1-3 0,5-1 0,6 2 0,-5-4 0,-3-1 0,34 3 15,-4-1-15,-9-2 0,-4-3 16,4 1-16,3 1 16,-11-1-16,-7 0 0,10-2 0,9-2 15,-10-2-15,-4-1 0,4 1 16,4 2-16,-6 5 0,-3 3 31,6-5-31,1-3 16,-3 4-16,-5 0 0,9-3 0,5-2 15,-9 2-15,-5 0 0,7 0 0,6 0 16,-7 2-16,-2 2 0,7-2 16,3 2-16,-8 1 0,-7-1 15,12-5-15,5-4 0,-5 5 16,-5 4-16,8-1 0,7 3 0,-5-3 15,-8-1-15,9 1 0,5 0 16,-8-1-16,-6 1 0,11-1 0,6-2 16,-4 1-16,-6 0 0,7 1 15,5 0-15,-8 0 0,-4 0 16,9-1-16,6 1 0,-7 2 16,-5-1-16,3 0 0,3-1 0,-4-3 15,-4-1-15,11-1 0,10 2 16,-15 0-16,-9-1 0,11 0 0,9-1 15,-8-2-15,-5 1 0,5 0 16,5 2-16,-7 2 0,-6 1 16,10 0-16,7 0 0,-12-1 15,-8-2-15,7 2 16,7 0-16,-5-1 16,-3 0-16,8 1 0,7 1 15,-13 0-15,-9-1 0,9-2 0,6-2 16,-8 1-16,-3 2 0,7 4 15,6 0-15,-10-4 0,-4-1 16,3-1-16,5 1 0,-6 1 16,-5 0-16,9-1 0,5 1 0,-7-2 0,-6-1 15,9 1-15,7 1 16,-10 0-16,-7-1 0,8 3 16,6 1-16,-7 0 0,-5 1 0,7-4 15,4 0-15,-6-2 0,-6 0 16,6 1-16,4 2 0,-9-1 15,-5 1-15,10 5 16,6 2-16,-9-1 0,-8-1 0,4-2 16,4 1-16,-7-1 0,-4 0 0,6 1 15,3-1-15,-8 0 0,-6-2 16,5 0-16,5 0 0,-8-3 16,-4-1-16,4 3 0,5 2 15,-8 1-15,-5 1 0,5-3 16,3-2-16,-7 0 0,-5 1 15,5-1-15,5-3 0,-5 1 16,-5 1-16,6-2 0,4-1 16,-8 3-16,-7 2 0,6 2 15,5 2-15,-4-7 0,-2-6 16,1 4-16,2 4 0,-6-3 16,-2 1-16,2-3 0,1 1 0,-8 1 0,-6 2 15,4-1-15,2 2 0,-5-9 16,-4-2-16,-5 3 0,-3 2 15,-2 1-15,-1 0 0,2-1 16,-1-5-16,-5 2 0,-5 1 16,4-6-16,2-4 0,-7 2 15,-4 2-15,-2 4 16,-4 3-16,-4-5 0,-2-2 16,-6 7-16,0-2 0,-2 0 15,-1 1-15,-2-4 0,-3-5 16,-2 2-16,-2 0 0,-8-1 15,-4-1-15,-1-1 0,-3-2 16,-11-7-16,-5-3 0,2 4 16,3 4-16,-11-4 0,-8-3 0,1 2 0,0 4 15,-14-5-15,-3 4 16,4 0-16,3 3 0,-36-12 0,2 1 16,12 8-16,9 3 0,-5 1 15,-3-1-15,6 2 0,3 3 0,-9 2 16,-6 1-16,6 3 15,4 2-15,-7 0 16,-6 2-16,13-3 16,10-5-16,-15 3 0,-9-1 0,6 4 15,4 2-15,-8-1 0,-5 2 16,8 0-16,5 3 0,-8-2 16,-5 0-16,5-1 0,4-1 15,-10 3-15,-6 3 0,8-4 16,6 0-16,-13 0 0,-7 1 0,9 0 0,6 2 15,-11-6-15,-6-2 0,9 4 16,8 3-16,-8 3 0,-6 1 16,9-1-16,5-3 0,-11 1 15,-9-1-15,12 1 0,6 1 0,-7-2 16,-5 0-16,9 2 16,8 1-16,-9 0 15,-5-2-15,8 0 0,6-2 16,-8 3-16,-6 1 0,8-1 0,5-2 0,-10 2 15,-6 0-15,10-1 0,6-1 0,-6 2 16,-4 1-16,8 2 16,6 0-16,-12-2 0,-7-4 15,8 1-15,6 1 0,-4-1 16,-4 1-16,7 1 0,6 1 16,-14 1-16,-7 1 0,10 0 15,5-1-15,-7-1 0,-4-1 16,8 5-16,5 5 0,-13-5 15,-7 0-15,11-3 0,7-1 0,-5 1 16,-4 1-16,9-1 0,7 1 16,-7-3-16,-5-1 0,8 0 0,6-1 15,-8 1-15,-4 1 0,6 0 16,8-1-16,-7 0 16,-4-3-1,6 6-15,8 5 0,-6-3 0,-5-2 16,7 1-16,3-1 0,-11-1 15,-8-2-15,14-3 0,10-1 0,-13 1 16,-6-1-16,7 5 0,6 3 16,-7 3-16,-7 3 0,10-7 15,8-5-15,-8 5 0,-3 2 16,7 3-16,3 2 0,-5-7 16,-2-6-16,6 4 0,6 2 0,-9 2 15,-3 3-15,5-3 0,4 0 16,-3 6-16,0 3 0,0-3 0,4-1 15,-8 3-15,-4 3 0,9-3 16,8-1-16,-3 8 0,-2 7 16,4-3-16,-1-4 0,-3 2 15,-5 3-15,6 1 0,3 2 0,23-8 16,18-6-16,8-3 0</inkml:trace>
  <inkml:trace contextRef="#ctx0" brushRef="#br0" timeOffset="27122.3122">17419 4491 0,'0'0'15,"0"0"-15,0 0 0,0 0 0,25-5 16,-25 5-16,24-7 0,-24 7 16,38-11-16,-16 5 0,2-1 15,2 1-15,1-1 0,6-2 16,-2 0-16,-2 1 0,-3-2 0,-2 3 16,0 0-16,-3 1 15,-4 1-15,-1 0 0,-4 1 16,-1 0-16,-2 2 0,-2 0 0</inkml:trace>
  <inkml:trace contextRef="#ctx0" brushRef="#br0" timeOffset="27304.9959">17667 4228 0,'0'0'15,"0"0"-15,0 0 0,0 0 16,0 0-16,0 0 0,0 0 0,9 22 15,-9-22-15,3 32 0,-3-9 16,0 3-16,-1 2 0,-1 1 16,0 3-16,-2 6 0,0 0 0,1-4 0,-1-4 15,1 2-15,1-7 0,-1-3 16</inkml:trace>
  <inkml:trace contextRef="#ctx0" brushRef="#br0" timeOffset="27452.3035">17530 4846 0,'0'0'15,"0"0"-15,0 0 0,0 0 16,0 0-16,16-16 0,-16 16 0,26-20 16,-26 20-16,36-25 0,-12 8 15,-1 1-15,0 0 0,7-9 0,-1 0 16,-4 5-16,-4 2 0,-4 3 0</inkml:trace>
  <inkml:trace contextRef="#ctx0" brushRef="#br0" timeOffset="27800.1662">18103 4277 0,'0'0'0,"0"0"16,0 0-16,0 0 0,0 0 0,0 0 16,0 0-16,0 0 15,0 30-15,0-30 0,-4 27 16,1-7-16,-2 1 0,-1 6 16,-2 3-16,0 2 0,1 1 0,-4 12 15,0 1 1,-3 5-16,3-8 0,1-4 15,3-2-15,-1-6 0,2-2 16,1-2-16,0-7 0,2-6 16,0-2-16,0-11 0,-2-7 15,1-2-15,0-3 0,1 3 16,1 0-16,0 2 0</inkml:trace>
  <inkml:trace contextRef="#ctx0" brushRef="#br0" timeOffset="28179.2007">18021 4517 0,'0'0'0,"0"0"15,0 0-15,25-24 0,-12 13 0,3-1 16,1-1-16,8-3 15,0 3-15,0 1 0,1 1 16,-3 2-16,-2 3 0,1 1 16,-2 3-16,-4 2 0,-2 1 0,-9 4 15,-4 6-15,-2 1 0,-3 4 0,-6 4 32,-5 3-32,-6 5 0,-2 0 0,-1-1 15,-1-1-15,2-4 0,2-3 0,1-1 0,4-6 16,5-4-16,4-4 0,7-4 15,5-7-15,5-3 0,2-3 0,9-6 16,7-1 0,-2 1-16,-1 1 0,2 3 15,0 3-15,3 0 0,-3 2 0,-5 8 16,-4 4-16,-3 1 0,-4 3 16,-7 4-16,-3 4 15,-4 1-15,-2 3 0,-4 2 0,-3 2 16,-2 1-16,1-2 0,-1-2 0,-1-2 15,2-4-15,1-3 16,-2-9-16,-2-7 0,3 0 0,1-2 0,0-8 16,0-6-16,1-2 0,1-3 15,1 7 1,2 2-16,2 4 0</inkml:trace>
  <inkml:trace contextRef="#ctx0" brushRef="#br0" timeOffset="28355.3249">18230 4205 0,'0'0'0,"0"0"15,0 0-15,0 0 0,0 0 0,32 13 16,-32-13-16,27 28 16,-11-8-16,2 10 0,1 8 0,4 12 0,-1 0 0,6 12 15,2-2-15,2 1 0,-3-8 0,1 1 16,-4-9 0,-5-8-16,-4-7 0,-3-5 15,-2-4-15,-2-5 0,-3-5 16,-2-2-16</inkml:trace>
  <inkml:trace contextRef="#ctx0" brushRef="#br0" timeOffset="28508.0986">18727 4453 0,'0'0'0,"0"0"16,0 0-16,0 0 0,0 0 0,0 0 16,0 0-16,-22 24 0,22-24 15,-21 32-15,8-6 16,0 2-16,0 0 0,-7 11 0,-1 0 15,1-3-15,1-6 0,0 1 16,3-5 0,3-5-16</inkml:trace>
  <inkml:trace contextRef="#ctx0" brushRef="#br0" timeOffset="28701.8291">18614 4048 0,'0'0'16,"0"0"-16,0 0 0,0 0 0,18 18 15,-18-18-15,14 29 0,-14-29 16,14 35-16,-7-21 0,-2-2 16,0-1-16</inkml:trace>
  <inkml:trace contextRef="#ctx0" brushRef="#br0" timeOffset="28855.6183">19179 4046 0,'0'0'0,"0"0"0,0 0 0,0 0 16,15 19-16,-15-19 0,0 24 0,-3-7 0,-3 2 15,-2 1-15,-1 2 16,2-2-16,0-4 0,2-1 0</inkml:trace>
  <inkml:trace contextRef="#ctx0" brushRef="#br0" timeOffset="29009.2368">18847 4411 0,'0'0'0,"0"0"0,0 0 0,22-10 16,-22 10-16,30-13 0,-4 6 16,1-2-16,3-1 0,11-4 0,2 0 15,-2 1-15,-3 3 0,8-1 16,-5 3-1,-5 0-15,-5-1 0,-9 2 0,-8 3 16,-2 0-16,-2 2 0,-2 0 16</inkml:trace>
  <inkml:trace contextRef="#ctx0" brushRef="#br0" timeOffset="29172.0654">19089 4570 0,'0'0'0,"0"0"15,0 0-15,-4 25 0,4-25 0,-3 27 16,2-10-16,0-1 0,0 1 0,-1 3 16,0-1-16,0-4 0,-2-3 15,1-2-15,1-2 0,0-1 16</inkml:trace>
  <inkml:trace contextRef="#ctx0" brushRef="#br0" timeOffset="29387.9572">19184 4529 0,'0'0'0,"0"0"0,20-6 16,-6 1-16,2 0 0,7-1 0,2 2 16,-1 0-16,-2 1 0,-1 0 15,0 2-15,-2 2 0,-3 3 0,1 2 16,-4 2-16,-4 1 16,-2 3-16,-4 3 0,-3 2 0,-2 1 15,-3-1-15,-2 2 0,-4 2 16,-4 2-16,0-1 0,-3-3 15,-3-2-15,3-8 0,1-6 0,3 1 16,3-2-16,2 0 0</inkml:trace>
  <inkml:trace contextRef="#ctx0" brushRef="#br0" timeOffset="29602.4615">19273 4359 0,'0'0'0,"0"0"0,0 0 0,2 25 16,-2-25-16,0 39 0,-1-7 15,0 4-15,-1 4 0,0 18 16,0 5 0,-1 9-16,1-8 0,1 9 0,1-5 15,0-6-15,0-11 16,0-14-16,0-6 0,0-9 16,1-6-16,0-12 0,1-7 15,1-6-15,0-6 0,-1 4 0,0 3 16,0 1-16</inkml:trace>
  <inkml:trace contextRef="#ctx0" brushRef="#br0" timeOffset="29772.8701">19764 4463 0,'0'0'0,"0"0"0,23-10 16,-7 3-16,3-1 15,13-2-15,7-2 16,-1 2-16,1 2 0,7-4 0,-1 1 15,-6 2-15,-5 3 16,0 0-16,-4 0 0,-8 3 0,-4 2 0,-5 1 16,-3-1-16,-2 1 15</inkml:trace>
  <inkml:trace contextRef="#ctx0" brushRef="#br0" timeOffset="30111.3892">20047 4231 0,'0'0'0,"0"0"0,0 0 16,0 0-16,-2 25 0,2-25 0,-6 40 15,2-11 1,-2 5-16,1 5 0,-2 3 16,0 11-16,-1-2 0,1 4 15,3-6-15,3-8 0,2-6 16,-1-2-16,0-6 0,-1-7 0,-1-6 15,-3-6-15,0-6 16,-3-2-16,0-4 0,-1-4 16,-2-4-16,1 0 0,2-2 0,-2 3 0,1 2 15,1-1-15,3 1 0,0 4 16,2-1-16,2 2 0,1 0 16,3 0-16,4-4 0,3 0 15,2-2-15,7-2 0,5-3 16,1 0-16,1-3 0,0 0 15,-5 4-15,-3 2 0</inkml:trace>
  <inkml:trace contextRef="#ctx0" brushRef="#br0" timeOffset="30292.6124">20573 4071 0,'0'0'0,"0"0"0,0 0 15,0 0-15,23 11 0,-23-11 0,21 11 16,-11-5-16,0 1 16,-2 3-16,-2 2 0,-1-1 15,-3 2-15,0-2 0,0-2 0,1 0 16</inkml:trace>
  <inkml:trace contextRef="#ctx0" brushRef="#br0" timeOffset="30489.9813">20515 4353 0,'0'0'0,"0"0"0,18-7 16,-3 4-16,1-2 0,4-1 15,3 1 1,7-3-16,1 0 0,-1 0 0,-2 1 16,1-1-16,-5 5 0,-5-2 15,-4 2-15,-3-1 0,-4 0 0,-8 4 16,-5 2-16,0 0 0,1 0 15,1-1-15</inkml:trace>
  <inkml:trace contextRef="#ctx0" brushRef="#br0" timeOffset="30674.6196">20563 4380 0,'0'0'0,"0"0"16,0 0-16,0 0 0,-10 16 0,10-16 16,-13 33-16,5-11 15,-1 1-15,-1 9 0,1 5 16,-5 15-16,1 2 0,-1 15 15,1 2-15,-2 5 0,4-10 16,-1-2-16,2-12 16,4-13-16,1-9 0,1-12 0,0-7 0,2-9 0,1-6 0,0 1 15,1 1-15,0 2 0</inkml:trace>
  <inkml:trace contextRef="#ctx0" brushRef="#br0" timeOffset="30906.4624">21349 4130 0,'0'0'0,"0"0"0,0 0 16,0 0-16,27 7 0,-22 0 0,0 2 15,-3 1-15,-2 1 0,-4 6 16,-2 5-16,-7 6 0,-4 1 15,-3 0-15,-2 2 0,3-6 0,4-4 16,2-3-16</inkml:trace>
  <inkml:trace contextRef="#ctx0" brushRef="#br0" timeOffset="31245.2554">21074 4493 0,'0'0'0,"0"0"15,0 0-15,0 0 0,26-8 0,-26 8 16,26-4-16,-12 4 0,-1 0 15,0 3-15,1-1 0,0 3 16,-2-1-16,-3 1 0,-3 3 16,-2-1-16,-4 2 0,-4 1 0,-1 2 15,-4 1-15,-2 0 0,-6 3 16,1 0-16,1-3 0,4-2 0,2-1 16,0-3-16,2 1 15,3-1-15,5-1 0,5-2 16,3-1-16,2-3 0,2 4 0,2 0 15,-1 0 1,2 1-16,0 3 0,2 4 16,-2 1-16,-1-1 0,-2 2 15,-2 2-15,-2 0 0,-3-1 16,-2 0-16,-3 2 0,-2-1 16,-2 0-16,-3-1 0,-5 1 0,0-2 15,1-2-15,-1-2 0,0-3 16,1-2-16,1-3 0,2-5 0,2-6 15,3-3-15,2-4 0,0 4 16,0 1-16,0 1 0</inkml:trace>
  <inkml:trace contextRef="#ctx0" brushRef="#br0" timeOffset="31561.8719">21933 4353 0,'0'0'0,"0"0"16,0 0-16,0 0 0,0 0 0,-36 18 15,15-6-15,-3 1 0,-3 2 16,-3 3-16,-6 2 0,-7 4 16,2-1-16,-4 2 0,6 0 31,7-7-31,6-4 0,11-1 0,7-5 16,8-2-16,7-2 0,11-4 15,12-5-15,3 0 0,4-1 16,7-3-16,5 0 0,8-1 0,-4 2 15,3 0-15,-6-2 16,-10 2-16,-7 2 0,-7-2 0,-5 0 16,-7 2-16,-6 0 0,-11 1 0,-8 2 0,-2 9 15,-2 6-15,3-3 0,2-1 16,2-2-16</inkml:trace>
  <inkml:trace contextRef="#ctx0" brushRef="#br0" timeOffset="31831.7691">21685 4318 0,'0'0'0,"0"0"0,0 0 0,0 0 16,-6 27-16,0-8 0,0 6 16,-1 3-16,-1 4 0,-2 11 15,-1 4-15,3-2 0,0-2 16,0 5-16,2-3 0,1 0 0,2-8 0,1-8 15,0-6-15,2-5 0,3-5 16,3-5-16,5-1 16,3-5-16,0-1 0,4-5 0,2-5 15,3-2-15,1 0 0,1-2 16,3 0-16,-2-2 0,0-1 0,-2 2 16,-5 3-1,-4 2-15</inkml:trace>
  <inkml:trace contextRef="#ctx0" brushRef="#br0" timeOffset="32032.5375">21852 4723 0,'0'0'16,"0"0"-16,0 0 0,20 14 0,-20-14 15,25 15-15,-7-6 0,2 1 16,0 0-16,6 1 0,3-1 15,8 1-15,0 0 0,2-2 16,1 0-16,7-1 0,-1-2 0,-8 0 16,-7-1-16,-6-1 0</inkml:trace>
  <inkml:trace contextRef="#ctx0" brushRef="#br0" timeOffset="57880.0221">2094 5872 0,'0'0'0,"0"0"16,0 0-16,0 0 0,0 0 0,0 0 15,0 0-15,31 3 0,-31-3 0,28 7 16,-28-7-16,35 6 0,-13-2 16,3 0-16,3 1 15,2 1-15,2 0 0,18 1 16,3-1-16,10 1 0,0-1 15,7-1-15,3-1 16,11 0-16,-3-2 0,19 0 16,4 1-16,4-1 0,-10 1 15,50-3-15,-8-1 0,-21 1 0,-18 0 16,7-3-16,6 0 0,-14-1 16,-5-1-16,6 0 0,4-1 15,-10-2-15,-7 1 0,4 1 16,-1 0-16,-11-4 0,-13-1 0,1-1 15,2-3-15,-12 2 16,-5 0-16,-7-2 0,-4-2 0,-7 1 16,-4 0-16,-4-6 0,-5-4 15,-3-1-15,-4 3 0,-3-4 16,-1 0-16,-6 1 0,-9 1 16,-7-6-16,-5-6 0,-1 4 15,2 3-15,-11-2 0,-9-3 16,-2 5-16,-4 3 0,-13-5 0,-11-4 0,4 4 15,2 2-15,-15 2 0,-10 1 16,3 2-16,1 2 0,-10 2 16,-9 4-16,11 2 0,3 1 0,-5 1 15,-6-2 1,3 5-16,3 1 0,-11 6 16,-10 4-16,10 0 0,6 0 0,-6 4 15,-6 3-15,9 0 0,6 3 16,-6 5-16,-7 5 0,10-1 15,11 0-15,1 5 16,2 0-16,11 4 0,4 0 0,2 1 16,-1 1-16,13-1 0,4 0 0,8 8 15,1 5-15,9 0 0,9-1 0,-1-1 16,4-2-16,7-5 0,7-2 16,10 4-16,6 5 0,4-7 15,5-8-15,11 4 0,7 2 16,2-6-16,6-2 0,10 4 15,12 2 1,-22-10-16,-15-6 0,-10-3 0</inkml:trace>
  <inkml:trace contextRef="#ctx0" brushRef="#br0" timeOffset="82208.41">1904 6771 0,'0'0'0,"0"0"15,0 0-15,0 0 0,0 0 0,0 0 16,0 0-16,27-9 0,-27 9 0,22-3 16,-22 3-16,27-5 0,-9 4 15,-1 0-15,4-1 0,1-1 16,0 1-16,4 1 0,2 0 16,8 0-16,1 2 0,2-2 31,4 0-31,-1 1 0,2 0 0,10 1 15,3-1-15,-3-1 0,-2 0 16,13 3-16,3 3 0,-4-2 0,-1-2 16,12 0-16,1 0 15,-7-1-15,-1-1 0,13 1 0,-1 2 16,-8-3-16,-3 0 0,32 0 16,-6 3-16,-9-1 0,-4 2 15,1-4-15,5-4 0,-15 1 16,-4 3-16,5-2 0,3-1 0,-7 3 0,-4-1 0,4 1 15,-1 0 1,-6-4-16,-5 0 0,1 0 16,0 1-16,-11 3 0,-5 3 0,3 1 15,2 1-15,-14-6 0,-8-4 16,-6 3 0,-5 2-16,-6 1 0,0 0 0,-5 0 15,-1 0-15,-1 0 0</inkml:trace>
  <inkml:trace contextRef="#ctx0" brushRef="#br0" timeOffset="84712.9338">2437 7043 0,'0'0'0,"0"0"0,0 0 15,26-2-15,-26 2 0,25-3 16,-9 1-16,0-2 0,3 1 0,0-1 16,4 0-16,-1 2 0,0-2 15,5 0-15,-1 1 0,-3-1 16,-2 1-16,-2 0 0,-3 0 16,0 0-16,-4 2 0,-2 1 15,-2-1-15,-1 1 0</inkml:trace>
  <inkml:trace contextRef="#ctx0" brushRef="#br0" timeOffset="84916.1776">2630 6933 0,'0'0'16,"0"0"-16,0 0 0,0 0 0,0 0 16,0 0-16,14 28 0,-14-28 15,8 24-15,-4-6 0,-1 2 16,0 2-16,1 0 0,-2 3 15,1 1-15,-2 3 0,2-3 16,-3-5 0,0-2-16,-4-2 0,2-1 0,1-4 15,1-1-15,-2-2 0</inkml:trace>
  <inkml:trace contextRef="#ctx0" brushRef="#br0" timeOffset="85063.3296">2460 7295 0,'0'0'0,"0"0"0,0 0 0,0 0 0,0 0 0,0 0 16,25-7-16,-25 7 16,29-11-16,-11 4 0,5-2 0,2 0 15,-2-1-15,2-1 0,1-2 16,1-2-16,-4 3 0,-2 1 16</inkml:trace>
  <inkml:trace contextRef="#ctx0" brushRef="#br0" timeOffset="85248.3326">3085 6843 0,'0'0'16,"0"0"-16,0 0 0,0 0 0,0 0 0,0 0 15,13 21-15,-13-21 0,0 0 16,6 26-16,-6-26 0,0 20 15,0-12-15,0-1 0</inkml:trace>
  <inkml:trace contextRef="#ctx0" brushRef="#br0" timeOffset="85433.2096">2953 7018 0,'0'0'0,"0"0"0,0 0 15,28-1-15,-28 1 0,29-3 16,-13 0-16,2 0 0,2-1 0,1 2 16,1 1-16,4-1 0,-2-1 0,-2 2 15,-1 1-15,-2 0 0,-3-3 16,-3 1-16,-2 1 0,-1 0 16</inkml:trace>
  <inkml:trace contextRef="#ctx0" brushRef="#br0" timeOffset="85633.9042">3076 7099 0,'0'0'0,"0"0"0,0 0 0,0 0 15,0 24-15,0-24 0,-4 31 0,2-12 16,1-1-16,-1 3 16,-1 2-16,-1-1 0,-2-2 0,-1 5 15,-2-2 1,0-3-16,2-4 0,-2-2 15,3-3-15,2-3 0,-3-3 16,4-1-16,-1-1 0,0 1 16</inkml:trace>
  <inkml:trace contextRef="#ctx0" brushRef="#br0" timeOffset="85834.3469">3354 6923 0,'0'0'0,"4"-3"15,5-4-15,-3 4 0,3-1 0,3 1 16,2-1-16,1 0 0,-1 2 15,2 2-15,-2 0 0,-1 2 16,0 2-16,-4 2 0,-3 2 16,-3 1-16,-2 2 0,-4 1 15,-4 3 1,-2-1-16,0 0 0,-5 2 16,-1 4-16,-4-3 0,1-1 0,-1-1 15,3-1-15,5-4 0</inkml:trace>
  <inkml:trace contextRef="#ctx0" brushRef="#br0" timeOffset="86220.118">3250 7138 0,'0'0'0,"0"0"16,0 0-16,0 0 0,0 0 0,24-6 15,-24 6-15,23-4 0,-23 4 16,28-1-16,-28 1 0,22 1 0,-12 0 16,0 1-16,-4-1 15,3 0-15,-2 0 0,-2 3 16,0 2-16,-3 0 0,-2-1 0,-3 2 15,-4 1-15,-1-1 0,1 1 0,-4 0 16,0 1-16,1-3 0,1-1 0,-1 1 16,2-2-16,2 1 15,1-2-15,2-1 0,3-2 16,1 2-16,5-3 0,0 0 16,6-1-16,-2 1 0,2-1 0,-1 2 15,4 0 1,-2 2-16,2 2 0,4 2 15,-5 2-15,-1 2 0,-4 0 16,-1 1-16,-1 2 0,-4 1 16,-2-1-16,-2 1 0,-6 2 15,1-2-15,-3-1 0,-1-1 0,-2 0 16,-5-1-16,0-2 0,0-2 16,-1-2-16,-1-3 0,2-2 0,5 0 0,-1 0 15,4 0-15</inkml:trace>
  <inkml:trace contextRef="#ctx0" brushRef="#br0" timeOffset="86552.1221">3878 6988 0,'0'0'15,"0"0"-15,0 0 0,0 0 0,0 0 16,0 0-16,0 0 0,0 0 0,0 0 0,-6 25 15,6-25-15,-26 21 0,26-21 16,-34 20-16,12-8 16,0 0-16,0 2 0,-7 1 15,1 0-15,2-2 0,2-1 0,4-2 16,3-2-16,2-1 0,4-2 16,5-3-16,6-2 0,0 0 15,6 2-15,9-4 0,3-3 16,4 1-16,-2-1 0,6 1 15,1 0 1,2-1-16,-3-2 0,5 0 16,-5 2-16,-3 0 0,-2 1 0,-6 1 15,-4 3-15,0-1 0,-4-1 16,-1 1-16,0 0 0,-2 0 16</inkml:trace>
  <inkml:trace contextRef="#ctx0" brushRef="#br0" timeOffset="86868.4205">3711 6836 0,'0'0'0,"0"0"16,0 0-16,0 0 0,0 0 0,0 0 16,0 0-16,-6 29 0,6-29 0,-10 40 15,0-12-15,2 2 0,-1 0 0,-2 13 16,-4 1-16,4-3 0,3-3 15,-5 4-15,5-2 0,0-6 16,1-4-16,4-4 0,-1-2 16,3-5-16,-2-4 0,7-3 15,3-5 1,4-1-16,4-3 0,0-7 0,5-6 16,-3-2-16,-2-1 0,0 1 15,2-1-15,-2 2 0,1 0 0,-3 1 16,1 3-16,0 0 15,-7 3-15,1-1 0</inkml:trace>
  <inkml:trace contextRef="#ctx0" brushRef="#br0" timeOffset="87069.0779">3711 7246 0,'0'0'0,"0"0"0,0 0 16,0 0-16,0 0 0,19 22 15,-19-22-15,18 14 16,-18-14-16,29 17 0,-12-9 16,1 0-16,1-2 0,0 1 15,3 1-15,0-1 0,0-3 16,7 3-16,-1-1 0,1-2 16,-3 0-16,-3-1 0,-3-1 15,-3 0-15</inkml:trace>
  <inkml:trace contextRef="#ctx0" brushRef="#br0" timeOffset="90416.7197">6126 6749 0,'0'0'0,"0"0"16,0 0-16,0 0 0,0 0 0,0 0 15,0 0-15,0 0 0,25-4 16,-25 4-16,0 0 0,24 0 15,-24 0-15,0 0 0,32 0 0,-19 0 16,-2 1-16,1-1 0,-1000 1 16,2002 1-16,-1000-4 0,0 2 15,4 0-15,-2 0 0,1 0 0,1 0 16,0 0-16,-1 0 16,0-1-16,9 1 0,2 1 0,-1-2 15,-3 0-15,2-1 0,-3 2 16,1 0-16,-1 1 0,5-1 0,-1 0 15,0 1-15,-2 1 0,7 0 16,1-2-16,-2 2 0,-1 0 0,-2-1 16,1 1-16,1-2 0,0 0 15,-1 1-15,2 1 0,-1-1 16,0 0-16,7 0 0,2 0 16,-5-1-1,-2 1-15,1 0 0,3 3 16,-4-3-16,-2 0 0,3 0 15,4 1-15,-4-1 0,-2 1 0,-1 0 16,1 1-16,0-1 0,-2-1 16,3 0-16,2 0 15,-2 0-15,-1 0 0,3 1 0,2 0 16,-4 1-16,-3 0 0,7 0 16,7-3-16,-6 1 0,-5-1 0,5 4 15,1 0-15,-6-2 0,-3-2 0,5-2 16,-2 2-16,-6 2 15,3 0-15,-1 0 0,1-2 16,-1 1-16,-2 0 0,4 0 0,3 0 16,-3 0-1,-4 1-15,2-2 0,-1 0 16,2 1-16,1 0 0,-3 0 16,-1-2-16,-1 1 0,1-1 0,3 2 15,2 0-15,-4 0 0,-1-1 16,-1 0-16,2 0 15,0 1-15,2-1 0,-3 0 0,0 0 16,-2 0-16,0 0 0,2 0 16,1 0-16,-2 1 0,-1 0 0,-2-1 0,-1 0 15,-4 0-15,1 1 0,2-1 16,2 2-16,-1-1 0,0-1 16,0 0-1,-3 0-15,2-1 0,0 1 16,1 1-16,1 0 0,-1-1 15,-1-1-15,0 0 0,-1 1 16,2 0-16,0 0 0,1 0 16,2 1-16,-2-1 0,-1 1 0,-2 0 15,1-1-15,0-1 0,1 0 16,1 0-16,0 1 16,-1-2-16,-2 1 0,0 1 0,-2 1 15,1-1-15,1 2 0,0-2 0,4-2 16,-3 2-16,0-1 0,-1 1 15,0-1-15,-4 1 0,2 0 16,0-1-16,2 0 0,0 0 16,-1 0-16,-2 0 0,1 1 15,-1 0-15,1 0 0,1 0 0,2 0 16,0 0-16,0-1 0,-1-1 0,-3 2 16,1 2-16,-1-2 0,2 0 15,1 0-15,1-2 0,-1 1 16,0 0-16,0 0 0,-2 2 0,1 0 15,0 0-15,1 1 0,0-2 16,1-2-16,0 1 0,0 1 16,-2 0-1,-2 0-15,1 0 0,0 0 16,2 0-16,1-1 0,0 1 16,0-1-16,-3 1 0,1-1 0,-2 1 15,1-1-15,1 1 16,-1 1-16,2-2 0,2-1 15,-1 2-15,-2 0 0,0 0 0,-1 0 16,-1 0-16,2 2 0,1-1 0,1 0 16,1-1-16,0-1 0,-1 1 0,-1 1 15,1 0-15,1 0 0,1 0 16,1 1-16,-1-1 0,-1 0 16,0 0-16,0 1 15,0-2-15,0 0 0,1 1 0,2 0 16,-2-1-1,-1 1-15,5-1 0,1 0 16,-2 0-16,1 0 0,-1 2 16,0-1-16,-1 0 0,-4 0 0,4-1 15,1 1-15,-1-1 0,-1 0 16,1 1-16,-1-1 0,0 1 16,0-1-16,2 0 0,3 0 15,-3 0-15,0 1 0,-2-1 0,0 0 16,0 1-16,1 1 0,2-2 0,1-1 15,-2 0-15,1-1 0,1 1 16,2 1-16,-1-1 16,-2 0-16,-1 0 0,1 0 0,0 0 15,2-1-15,0 0 0,1-1 16,0 2-16,-2 2 0,3-1 0,2 1 16,-2 0-16,-1-1 0,0-2 0,3 0 15,5-1 1,-2 3-16,-4 0 0,-3 0 15,0 0-15,-1 0 0,-2-1 16,0 0-16,-4 1 0,-3 1 0,-8-1 16,-5 1-16,0 1 0,-2-2 15,0 1-15</inkml:trace>
  <inkml:trace contextRef="#ctx0" brushRef="#br0" timeOffset="93086.6336">6959 6878 0,'0'0'0,"0"0"0,0 0 15,0 0-15,0 0 0,0 0 0,0 0 16,22 4-16,-22-4 16,0 0-16,17 15 0,-17-15 15,15 17-15,-15-17 0,13 15 0,-8-9 16</inkml:trace>
  <inkml:trace contextRef="#ctx0" brushRef="#br0" timeOffset="93495.9496">6837 7070 0,'0'0'0,"0"0"0,0 0 15,21-3-15,-21 3 0,24-6 0,-24 6 16,33-7-16,-15 3 0,4 0 16,3 0-16,-1 1 0,0 0 15,8 2-15,0 0 0,-2 1 16,-3-2-16,-2 1 0,-3-1 16,-4 0-16,-1 1 0,-6 1 0,-2 2 15,-4 0-15,-1 2 0,-11 1 0,-4 3 16,-4 2-16,-3 1 0,-6 2 15,-3-1-15,0 1 0,-1-1 16,-7 4-16,1 0 0,2-1 16,2-2-16,1-3 0,5-3 15,5 0-15,5-2 0,6-1 16,7-2-16,4-2 0,6-1 16,8-3-16,2-2 0,4-1 15,4 0-15,0-2 0,2 1 16,1-1-16,1 2 0,-1-1 0,0 1 15,-6 2-15,-4 1 0,-4 0 16</inkml:trace>
  <inkml:trace contextRef="#ctx0" brushRef="#br0" timeOffset="93725.8781">6841 7173 0,'0'0'0,"0"0"0,0 0 16,-8 18-16,8-18 0,-9 23 0,5-6 16,-2 2-16,0 1 0,-3 2 15,-1 2-15,-3 6 0,1 1 0,-3-1 16,4 1-16,-1-5 16,2-2-16,1-1 0,3-6 15,0-3-15,2-3 16,0-1-16</inkml:trace>
  <inkml:trace contextRef="#ctx0" brushRef="#br0" timeOffset="93888.7509">7245 7194 0,'0'0'0,"0"0"16,0 0-16,0 0 0,17 14 0,-17-14 15,0 0-15,12 23 0,-8-14 0,-3-2 16,2-2-16,-1 1 16</inkml:trace>
  <inkml:trace contextRef="#ctx0" brushRef="#br0" timeOffset="94107.7419">7073 7325 0,'0'0'0,"8"-3"0,3 2 16,2-2-16,3 1 0,8-3 15,5-1-15,0 0 0,2 0 0,1 0 16,2-2-16,5 1 16,-1 0-16,-5 2 0,0 2 15,-8-1-15,-5 1 0,-4 0 0</inkml:trace>
  <inkml:trace contextRef="#ctx0" brushRef="#br0" timeOffset="94357.4941">7260 7357 0,'0'0'0,"0"0"0,0 0 15,0 0-15,0 0 16,26 15-16,-26-15 15,24 13-15,-10-4 0,0-1 0,0 0 16,-1-1-16,0 0 0,-1 0 16,0 0-16,-4-2 0,-1 3 0,0-2 15,-2-2-15,0 3 0,-3-2 16,-3 3-16,-3 1 16,-3 0-16,-4 0 0,0-3 0,-5-1 0,4 0 15,1-2-15,2 1 0</inkml:trace>
  <inkml:trace contextRef="#ctx0" brushRef="#br0" timeOffset="94528.0023">7282 7358 0,'0'0'0,"0"0"0,0 0 15,0 0-15,0 0 0,-19 23 16,19-23-16,-28 22 0,14-10 0,-1 4 15,-2 3-15,1-2 0,-1 1 16,-3 3-16,-1-3 0,6-4 16,4-3-16,-1-2 0,3-1 0,1-1 15</inkml:trace>
  <inkml:trace contextRef="#ctx0" brushRef="#br0" timeOffset="94728.2916">7692 7178 0,'0'0'0,"0"0"0,22-5 16,-6 2-16,0-1 0,9 0 15,4-1-15,0 0 0,-2-1 0,3 3 16,4-1-16,0-1 0,-2-1 16,-5 2-16,-3 1 15,-2 0-15,-6 0 16,-1 1-16,-4 0 0,-2 0 0</inkml:trace>
  <inkml:trace contextRef="#ctx0" brushRef="#br0" timeOffset="94913.4135">7920 7074 0,'0'0'16,"0"0"-16,0 0 0,0 0 0,0 0 15,4 29-15,-4-29 16,-1 29-16,1-29 0,-3 33 0,0-14 16,1 0-16,-1 0 0,1-1 15,0-4 1,0 0-16</inkml:trace>
  <inkml:trace contextRef="#ctx0" brushRef="#br0" timeOffset="95060.6492">7873 7366 0,'0'0'0,"0"0"0,0 0 0,23-8 16,-23 8-16,22-6 0,-6 1 0,3 1 0,1-2 15,5-2-15,1 0 16,-1 1-16,0-1 0,-3 2 16,-3 0-16,-2 1 0</inkml:trace>
  <inkml:trace contextRef="#ctx0" brushRef="#br0" timeOffset="95361.6726">8206 7211 0,'0'0'0,"0"0"15,0 0-15,0 0 0,0 0 0,22-14 16,-22 14-16,27-11 0,-27 11 16,41-12-16,-18 5 0,1 1 15,2 0-15,-2 0 16,1 0-16,4-2 0,-4 2 15,-3 2-15,-2 2 16,-1 1-16,-4 0 0,-1 2 0,-3 2 16,-4 3-16,-1-1 0,-5 4 15,-3 2-15,-3-1 0,0 1 16,-5 0-16,-3 1 0,-2-1 16,1-1-16,-1 0 0,-2-1 0,2-1 15,0 0-15,-1-3 0,-3 0 16,3-1-16,2-2 0,3 1 0</inkml:trace>
  <inkml:trace contextRef="#ctx0" brushRef="#br0" timeOffset="95575.7715">8436 7009 0,'0'0'0,"0"0"0,0 0 15,0 0-15,0 0 0,0 0 0,0 0 16,5 29-16,-5-29 0,-3 23 15,3-23-15,-5 33 0,1-14 0,0 0 16,-2 1-16,1 0 16,-1-2-16,0 2 0,-1-2 0,1-1 15,-1-3-15,0-3 0,1-5 0,0 0 16,2-1-16,-1-2 0</inkml:trace>
  <inkml:trace contextRef="#ctx0" brushRef="#br0" timeOffset="95878.9013">8324 7047 0,'0'0'0,"0"0"0,0 0 16,0 0-16,-6 27 0,6-27 16,-8 30-16,4-12 0,-2 4 0,2 1 15,0 1-15,0-2 0,1 0 16,0 4-16,0-1 0,3-5 0,0-1 15,5-1-15,1-3 0,5 0 16,3-4-16,2-1 0,3-2 16,1-2-16,1-1 0,4-3 15,0 0-15,0-3 0,-2-1 16,3-1-16,0-2 0,-3 0 0,-2-1 16,-1 0-16,-3 1 0,-2-2 0,-2 0 15,-8-2-15,-2 1 0,-2-1 16,-1-2-16,-3-3 0,-1-3 15,0-3-15,0-1 0,1 5 16,1 1-16,0 3 0</inkml:trace>
  <inkml:trace contextRef="#ctx0" brushRef="#br0" timeOffset="96079.522">8996 6881 0,'0'0'0,"0"0"0,0 0 16,0 0-16,0 0 0,13 22 0,-13-22 15,8 18-15,-6-10 0,0-1 16,-1 0-16,-1 1 0,0-2 0,0 1 16,0-2-16,0 0 0</inkml:trace>
  <inkml:trace contextRef="#ctx0" brushRef="#br0" timeOffset="96280.2883">8792 7006 0,'0'0'0,"0"0"16,0 0-16,30-8 0,-30 8 0,31-5 15,-9 2-15,1-1 0,1 0 16,9-1-16,1-2 0,-2 1 0,-1-1 0,3 0 15,-3 0-15,-5 2 16,-5-1-16,-5 2 0,-3 2 16,-4 1-16,-2 1 0,-3 0 15,0 0-15,-1 0 0</inkml:trace>
  <inkml:trace contextRef="#ctx0" brushRef="#br0" timeOffset="96480.9323">8964 7047 0,'0'0'0,"0"0"16,0 0-16,0 0 0,0 0 0,0 0 15,12 24-15,-12-24 16,0 0-16,9 22 0,-9-22 16,0 0-16,4 18 0,-2-12 15,-1-1-15,0-1 0,0-1 0,0 0 16,0-1-16,0 0 0</inkml:trace>
  <inkml:trace contextRef="#ctx0" brushRef="#br0" timeOffset="96665.9609">9142 7007 0,'0'0'0,"0"0"0,0 0 0,0 0 16,0 0-16,0 0 0,0 0 15,4 24-15,-4-24 0,0 0 16,-14 26-16,14-26 0,-16 20 15,7-9 1,1 1-16,-1-1 0,0-1 16,-2 0-16,-1-2 0,2-1 0,1-1 15,1-1-15</inkml:trace>
  <inkml:trace contextRef="#ctx0" brushRef="#br0" timeOffset="96897.8685">8782 7227 0,'0'0'0,"0"0"16,0 0-16,0 0 0,0 0 0,26-9 16,-26 9-16,29-7 0,-29 7 15,40-10-15,-14 5 0,1 0 16,-1-1-16,10-1 0,1 1 16,-6-1-16,-2 2 15,-2-1-15,-1 1 16,-4 0-16,-1 0 0,-1 1 0,-2 2 15,-7-2-15,-2 1 0,-5 2 16,-4 1-16,0 0 0,-2 2 16,0-2-16,2 0 0,-2 0 0</inkml:trace>
  <inkml:trace contextRef="#ctx0" brushRef="#br0" timeOffset="97120.7974">9014 7201 0,'0'0'0,"0"0"0,0 0 0,0 0 16,0 0-16,0 0 0,0 0 16,10 27-16,-10-27 0,3 20 0,-3-20 0,-1 24 15,1-24-15,-5 25 0,2-12 16,-1-1-16,-2 0 0,0 0 16,-1 1-16,-1-1 0,-1-1 15,-1-1-15,-1-1 0,3 0 0,0-3 16,1 1-16</inkml:trace>
  <inkml:trace contextRef="#ctx0" brushRef="#br0" timeOffset="103302.3609">9828 6945 0,'0'0'0,"0"0"0,0 0 16,0 0-16,0 0 0,0 0 0,0 0 0,0 0 0,0 0 15,-23 6-15,23-6 16,-16 13-16,16-13 0,-21 20 0,9-5 16,-3 4-16,0 0 0,1 4 15,-1 3-15,-2 6 0,1 2 16,3 0-16,3-1 0,2 5 15,5-3-15,6-3 16,6-3-16,3-6 0,1-3 16,3-4-16,2-6 15,4-2-15,4-2 0,-5-1 0,-3-1 16,-4-2-16</inkml:trace>
  <inkml:trace contextRef="#ctx0" brushRef="#br0" timeOffset="103591.8042">10035 7017 0,'0'0'0,"0"0"0,0 0 16,24 1-16,-24-1 0,26 0 0,-7 0 15,2 0-15,2 0 0,9-3 16,2 1-16,-2-2 0,-1 2 16,1-2-16,2 2 0,4-3 15,-5 1-15,-5 1 16,-2 0-16,-4-1 0,-3 0 16,-4 0-16,-2 1 0,-3 1 15</inkml:trace>
  <inkml:trace contextRef="#ctx0" brushRef="#br0" timeOffset="103810.3782">10332 7035 0,'0'0'0,"0"0"0,0 0 16,0 0-16,0 0 0,0 0 15,-21 17-15,21-17 0,-17 15 0,17-15 16,-22 22-16,9-8 0,0-1 15,-3 3 1,-4 1-16,1-1 0,1 2 16,-2 1-16,1-1 0,3-2 15,2-1-15,2-2 0,1 0 0,2-3 0,2-5 0,2 1 16,-1-2-16,2-1 16</inkml:trace>
  <inkml:trace contextRef="#ctx0" brushRef="#br0" timeOffset="104057.1283">10338 7108 0,'0'0'0,"0"0"0,0 0 0,0 0 0,3 21 16,-3-21-16,-2 31 16,2-31-16,-2 40 0,-1-15 0,0 3 15,-1 0-15,-1 0 0,0 7 16,-1-2-1,3-4-15,2-3 0,0 0 0,1-4 16,1-5-16,1-4 0,0-7 16,2-2-16,-2-5 0,0-3 0,0 0 15,-1 2-15,0 0 16</inkml:trace>
  <inkml:trace contextRef="#ctx0" brushRef="#br0" timeOffset="104257.2921">10449 7189 0,'0'0'0,"0"0"0,0 0 0,0 0 0,0 0 0,28 17 15,-28-17-15,15 17 16,-15-17-16,16 20 0,-8-10 16,0-2-16,0 1 0,1 0 15,1 1-15,-2-1 0,0-1 0,-1-5 16,-1-2-16,0-1 0,-2 1 15,1-1 1</inkml:trace>
  <inkml:trace contextRef="#ctx0" brushRef="#br0" timeOffset="104420.6409">10849 7013 0,'0'0'0,"0"0"16,0 0-16,0 0 0,0 0 0,20 8 16,-20-8-16,0 0 0,24 15 15,-16-11-15,-1 1 0,-2-2 16</inkml:trace>
  <inkml:trace contextRef="#ctx0" brushRef="#br0" timeOffset="104836.4655">10688 7186 0,'0'0'0,"0"0"16,0 0-16,0 0 0,0 0 0,25-7 16,-25 7-1,30-5-15,-30 5 0,34-3 16,-15-1-16,2 1 0,0 1 15,0 0-15,0-2 0,-1 1 0,-2 1 16,4 0-16,-1-2 0,-4 2 16,-2-1-16,-3 2 0,-2 1 0,-4 0 0,-1 0 0,-5 0 15,0 4-15,-5-1 16,-1 3-16,-6 1 0,-4 1 16,0 0-16,-2 1 0,-7 2 0,-2 0 15,1 1-15,0 0 0,-1 3 16,2-2-16,6-2 0,2-3 15,4 1 1,3-2-16,4-1 0,2-1 16,6 2-16,5-1 0,4 1 15,3-2-15,5-1 0,3-1 16,1-2-16,2-3 0,9-1 0,0-2 16,-3 0-16,-3-1 0,-5 1 15,-4 1-15,-3 1 0</inkml:trace>
  <inkml:trace contextRef="#ctx0" brushRef="#br0" timeOffset="105021.4534">11068 7224 0,'0'0'0,"0"0"0,0 0 16,0 0-16,0 0 0,0 0 0,19 23 16,-19-23-1,16 17-15,-16-17 0,16 21 16,-8-11-16,0-1 0,-2 1 15,1 1-15,0-3 0,-1-1 0,0-2 16,-2-1-16,-1 0 0,1-1 0,-1-1 16</inkml:trace>
  <inkml:trace contextRef="#ctx0" brushRef="#br0" timeOffset="105338.026">11189 7159 0,'0'0'0,"0"0"0,0 0 16,21-8-16,-21 8 0,24-5 0,-7 2 16,-1-1-16,1 2 0,1 0 0,3 0 15,0 0-15,-1-1 0,3 2 0,-2 1 16,-1 1-16,-2 0 0,-2 2 16,0 0-16,-4 1 0,-2 1 0,-1 4 15,-2 4-15,-2 2 16,-2 0-16,-3 1 0,-2 1 15,0 0 1,-2-1-16,0 0 0,-2-1 16,0 0-16,-1-1 0,-2-1 0,-2-2 15,-1-1-15,-1-2 0,-1-4 16,-1-2-16,2-5 0,1-4 16,0 0-16,0-2 0,1 2 15,2 1-15,1 0 0</inkml:trace>
  <inkml:trace contextRef="#ctx0" brushRef="#br0" timeOffset="105538.6459">11346 6949 0,'0'0'0,"0"0"16,0 0-16,0 0 0,0 0 0,0 29 16,0-29-1,-6 35-15,0-13 0,-1 4 16,-3 6-16,0-1 0,0 0 15,-2 7-15,0-1 0,-2 2 16,3-8-16,1-4 0,2-2 16,0-7-16,2-5 0,2-2 15,0-3-15,0 0 0</inkml:trace>
  <inkml:trace contextRef="#ctx0" brushRef="#br0" timeOffset="105745.7366">11822 6834 0,'0'0'0,"0"0"0,0 0 16,0 0-16,0 0 0,15 25 0,-15-25 15,0 0-15,10 23 0,-10-23 16,4 20-16,-2-12 0,-2 0 15,0-2 1,0 1-16,0-3 0</inkml:trace>
  <inkml:trace contextRef="#ctx0" brushRef="#br0" timeOffset="105961.6474">11639 7008 0,'0'0'15,"0"0"-15,0 0 0,0 0 0,33-9 0,-33 9 16,37-4-16,-15 2 0,1 1 16,3-1-16,1 0 0,6-2 15,-1 0-15,-1 1 16,0-1-16,-3 1 0,-3 0 0,-3 1 16,-4 1-16,-5 0 15,-4 1-15,-3-1 0,0 1 0,-1-1 16</inkml:trace>
  <inkml:trace contextRef="#ctx0" brushRef="#br0" timeOffset="106146.6439">11765 7036 0,'0'0'0,"0"0"0,0 0 0,0 0 16,0 0-16,0 0 0,0 0 15,0 0-15,14 25 0,-14-25 16,0 0-16,10 25 0,-10-25 15,0 0-15,8 24 0,-5-16 16,-1-2-16,0 1 0</inkml:trace>
  <inkml:trace contextRef="#ctx0" brushRef="#br0" timeOffset="106325.0723">11973 7040 0,'0'0'16,"0"0"-16,0 0 0,0 0 0,-3 23 0,3-23 16,0 0-16,-9 25 15,9-25-15,-14 20 0,6-7 0,-1-2 16,0 0-16,0-1 0,-1-1 16,1-1-16,2-1 0,0-2 15</inkml:trace>
  <inkml:trace contextRef="#ctx0" brushRef="#br0" timeOffset="106578.77">11666 7211 0,'0'0'16,"0"0"-1,0 0-15,0 0 0,32-4 0,-32 4 16,33-4-16,-13 2 0,1 0 15,2-1-15,1 1 0,0-1 16,-2-2-16,4 0 0,1 1 16,-2-1-16,-1 0 0,-2 2 15,-1 1-15,-4 1 0,-3-1 0,-4 2 16,-3 1-16,-4-1 0,-1-1 0,-2 1 16,2-3-16,-2 3 0</inkml:trace>
  <inkml:trace contextRef="#ctx0" brushRef="#br0" timeOffset="106841.6327">11812 7239 0,'0'0'16,"0"0"-16,0 0 0,0 0 15,0 0-15,0 0 0,0 0 16,4 26-16,-4-26 0,0 0 0,0 28 15,0-28-15,-3 23 0,3-23 16,-5 27-16,1-15 0,-2 0 0,1 0 16,-1-1-16,-1 1 0,-2 0 15,0-1-15,0-1 0,0-1 16,1-1-16,0 0 0,0 0 16,1-3-16,-1 0 0,1-1 15,2-1-15,0 0 0</inkml:trace>
  <inkml:trace contextRef="#ctx0" brushRef="#br0" timeOffset="107095.7725">12282 7129 0,'0'0'0,"0"0"0,0 0 0,0 0 16,0 0-16,19 17 0,-19-17 15,9 21-15,-5-9 0,0 3 16,-2 1-16,-2 1 0,0-1 0,-3 2 16,-4 3-16,-5 6 0,-4-2 0,3-3 15,2-4-15,2-2 0</inkml:trace>
  <inkml:trace contextRef="#ctx0" brushRef="#br0" timeOffset="113685.1174">18153 6876 0,'0'0'0,"0"0"16,0 0-16,0 0 0,0 0 16,0 0-16,0 0 0,30-8 15,-30 8-15,0 0 0,30-2 16,-30 2-16,22-2 0,-10-1 16,1 1-16,1 1 0,2 1 15,1-2-15,3 0 0,0-2 16,-1 2-16,3-1 0,3 0 0,6-1 0,0 1 15,0-2 1,0 1-16,1 0 0,0 1 0,7-1 16,2 0-16,0 1 0,0 2 15,-2-3-15,1-1 0,-1 0 16,-1 3-16,10-3 0,-1 1 16,-2 3-16,-1 0 0,3 0 15,0-1-15,-1-2 0,-1 0 16,9 2-16,0-1 0,-5 2 15,-3-1-15,5 1 0,3 1 16,-4-1-16,-4-2 0,11 3 0,3 1 16,-3-1-16,-2-1 0,3-1 15,0 1-15,-5-1 0,-3 0 16,4-1-16,2 3 0,-4 0 16,-4 0-16,27-3 0,-3-4 15,-8 6-15,-5 2 0,4 1 0,2-2 0,-7 0 16,-7-2-16,6 4 0,1 1 15,-3-4-15,-2-1 0,4 0 16,3 5-16,-4-1 0,-1 0 16,6 0-16,4-2 0,-8-2 0,-6 1 15,6 4-15,5 3 0,0-5 16,0-3-16,4 1 0,3-2 16,-7 2-16,-6 0 0,4 0 15,1 1-15,-1 0 0,0 0 0,6 0 16,4 1-16,-10 1 15,-7 2-15,6-1 16,5 0-16,-3-2 0,-3 1 16,5-2-16,3-2 0,-6 1 15,-6-1-15,4 1 0,4 2 16,-4 1-16,-1 0 0,5 0 16,5-1-16,-9 1 0,-6 2 0,4-6 15,4-2-15,-4 2 0,-1 2 16,2-2-16,3 1 0,-5 3 0,-2 2 15,6-2-15,5-1 0,-5-2 16,-5-2-16,1 4 0,1 1 16,-3-1-16,-3-1 0,5 0 0,3 0 15,-6 2-15,-5 0 0,7-2 16,6-1-16,-4 0 16,-2 1-16,0-2 0,1 1 0,-4 2 0,-2 1 15,5-1-15,4 0 0,-6-1 0,-5 0 31,6 1-31,4 1 16,-5-2-16,-4 0 0,5 0 0,3-1 16,-4 1-16,-4 0 0,5 0 15,3 0-15,-4 0 0,-3-1 16,2 1-16,3-1 0,-5 1 0,-3 0 16,3 0-16,3 1 0,-5 0 15,-2 0-15,4 4 0,1 0 16,-3-5-16,-3-3 0,4 2 15,3 3-15,-6-1 0,-3-1 0,6 0 16,2 0-16,-7-1 0,-5-1 16,7 1-16,6 2 0,-8 0 0,-5 0 0,3-4 15,1-3-15,-1 6 16,-3 3-16,4-3 0,2-2 16,-19 3-16,1 1 0,9 0 0,5-2 15,-7 0-15,0-3 0,6 3 16,3-1-16,-6 2 0,-4 0 15,7 1 1,4 0-16,-5 0 0,-3 1 16,5-1-16,3 0 0,-4-1 0,-3 0 15,3-1-15,1 0 16,-2 1-16,-2-1 0,4 2 0,2 1 16,-6-1-16,-2-1 0,3 1 15,1 1-15,-1-1 0,-2-2 16,1 3-16,2 1 0,-5 0 0,1-1 0,5-1 15,-1 2-15,-6-3 16,-1 1-16,0 1 0,1 1 16,-3 0-16,-2 2 0,4-4 15,2-2-15,-5 4 0,-4 0 0,-1 0 16,0 1-16,-3-4 0,-2-2 16,-4 1-1,1 2-15,-3 1 0,-1-1 16,-1 1-16,-2-1 0,-2-1 0,-2-1 0,0 1 15,-2-1-15,0 2 0,-2-2 16,2 0-16,-2 0 0,0 0 16,1-5-16,-5 4 0,-4-1 15,-3 1-15,-1 1 0,2 0 16,1 0-16,2 0 0</inkml:trace>
  <inkml:trace contextRef="#ctx0" brushRef="#br0" timeOffset="118110.867">25532 6096 0,'0'0'0,"0"0"0,0 0 16,0 0-16,0 0 0,0 0 15,2 22-15,-2-22 0,0 0 0,2 35 16,-2-35-16,-1 39 0,-1-16 15,-1 4-15,-2 3 0,0 1 0,-2 2 16,-1 10-16,1 2 0,-2 5 16,1-4-16,2-3 15,0-2-15,3-5 0,1-4 16,2 2-16,1-4 0,1-6 16,1-4-16,3-2 0,0-1 15,-1-5-15,-2-2 0,0-6 16,1-3-16,-1 0 0,-1-1 0,0 1 15</inkml:trace>
  <inkml:trace contextRef="#ctx0" brushRef="#br0" timeOffset="119433.3714">25465 6115 0,'0'0'0,"0"0"15,0 0-15,0 0 0,0 0 0,0 0 0,0 0 16,14-16-16,-14 16 0,0 0 16,22-9-16,-22 9 0,0 0 15,30-9-15,-18 7 0,2 1 16,3 0-16,2-2 0,3 0 15,1 1-15,0 0 0,11-1 16,2 0-16,1 0 16,-2 1-16,4-2 0,3-1 15,9 1-15,0 0 0,3-1 16,3 2-16,6-1 0,-4-1 0,2 1 16,6 0-16,4 2 0,-3 0 15,0-2-15,1 1 16,6-1-16,-4 0 0,3 1 0,2-1 15,-6 0-15,-2 1 0,33-3 0,-5 1 16,-13 2-16,-10 4 0,5-1 0,2-2 16,-10 0-16,-6-1 0,5 1 15,6 0-15,-7-1 16,-3-1-16,5 2 0,3 1 0,-7 3 16,-3 2-16,4-2 0,3-2 15,-10-1 1,-7 0-16,5 2 0,4 2 15,-4 1-15,0 1 0,2-4 16,3-2-16,-10 1 0,-7-1 16,7 3-16,5 2 0,-9-1 15,-3 0-15,2-1 0,4 0 0,-5 0 16,-2 1-16,0 3 0,-1 1 16,-6-3-16,-2 0 0,4 0 0,5-1 15,-3 0-15,-2 0 0,0 2 0,-1 4 16,-5-4-16,-5-2 0,2 1 15,1 3-15,-5-3 0,-4 0 16,-9-2-16,3 2 16,-2 1-16,-2 2 0,3 0 0,0 2 15,-3-3-15,0 1 0,-2 0 0,-1 2 16,-3-2-16,0 0 0,-2 2 16,1 1-16,-2 0 0,0 1 0,-2 0 15,0 2-15,-2-4 16,0 3-16,-1 3 0,0 0 0,0 3 15,0-1-15,-2 3 0,0 2 16,1-1-16,1-1 16,-1 4-16,-1 2 15,1-2-15,0 1 0,0-1 0,0 2 16,0-3-16,2-2 0,-1 2 16,0 0-16,0-3 0,0-3 0,0 1 15,0 0-15,0-2 16,0-1-16,0 1 0,1 0 15,0-2-15,-2-1 0,0-2 0,0 0 16,0-4-16,0 0 0,-1 1 0,1 0 16,-1-1-16,0 0 0,-1-1 15,1-2-15,-1 1 0,-2 0 16,-2 0-16,0-1 0,0-1 16,1-3-16,-1 1 0,0 1 15,-2 0 1,0-1-16,-3 1 0,-2 0 15,0-2-15,-1 1 0,-5-1 0,-1 2 16,-1-1-16,0-2 0,-2 1 16,-2-1-16,2 2 0,1 0 15,-3-1-15,-1 0 0,0 0 16,2 0-16,-8-1 0,4 1 16,-1 0-16,0-1 0,0 0 0,-1 1 15,2 0-15,3 0 0,-4 2 0,-1-1 16,2 0-16,3 0 0,-3 0 15,0-1-15,0 0 0,0-1 16,-3 1-16,2 1 0,6-1 16,1 0-16,-8 1 0,0 0 15,8-1-15,1 0 0,-5 0 0,0 0 16,6-1-16,0 1 0,-5 0 0,-1 0 16,7 1-16,2 2 0,1-2 15,-1-3-15,0 0 0,1 2 16,-2-1-16,1 1 0,1 0 15,2-1-15,-2-1 0,0 1 16,3 0 0,2-1-16,-6 1 0,-5-3 0,1 2 15,0-1-15,4 2 0,3-1 16,4 1-16</inkml:trace>
  <inkml:trace contextRef="#ctx0" brushRef="#br0" timeOffset="119981.9907">25557 7282 0,'0'0'0,"0"0"0,0 0 0,0 0 16,28-11-16,-28 11 0,27-2 0,-11 0 0,0 0 15,2 0 1,0 0-16,0 1 0,1 0 0,3 0 16,-1 0-16,-2 0 0,-3-1 15,-3 0-15,-5 0 0,-1 1 16,-2 0-16,1 0 0</inkml:trace>
  <inkml:trace contextRef="#ctx0" brushRef="#br0" timeOffset="120158.5836">25728 7138 0,'0'0'0,"0"0"15,0 0-15,0 0 0,0 0 16,1 35-16,-1-35 0,0 34 15,0-34-15,0 39 0,-1-17 0,1-1 0,0 1 0,0-2 16,-1-2-16,0 3 0,0-5 16,0-1-16</inkml:trace>
  <inkml:trace contextRef="#ctx0" brushRef="#br0" timeOffset="120299.2757">25601 7492 0,'0'0'0,"0"0"0,0 0 15,0 0-15,0 0 0,0 0 16,0 0-16,0 0 0,26-5 15,-26 5-15,33-9 0,-12 4 16,3 1-16,0-2 0,2 0 16,0-2-1,2 0-15,7-5 0,0-2 0,-5 2 16,-5 2-16,-4 3 0</inkml:trace>
  <inkml:trace contextRef="#ctx0" brushRef="#br0" timeOffset="120487.5293">26090 7230 0,'0'0'0,"0"0"16,0 0-16,0 0 0,22-9 15,-22 9-15,27-8 0,-27 8 16,36-7-16,-17 4 16,4 1-16,-1 0 0,0-1 0,-1 1 15,0 1-15,2-1 0,-5 1 16,-1 0-16,-4 0 0,-2-1 15</inkml:trace>
  <inkml:trace contextRef="#ctx0" brushRef="#br0" timeOffset="120688.1457">26095 7272 0,'0'0'0,"0"0"15,0 0-15,0 0 16,-3 25-16,3-25 0,-7 27 15,7-27-15,-8 34 0,1-13 16,-1 2-16,0 2 0,1-2 16,-2 6-16,0-4 0,2-2 15,2-4-15,1-4 0,0-5 16,2 0-16,0-3 0,0-1 0</inkml:trace>
  <inkml:trace contextRef="#ctx0" brushRef="#br0" timeOffset="120920.1331">26088 7407 0,'0'0'15,"0"0"-15,0 0 0,0 0 16,24-8-16,-24 8 0,23 1 0,-23-1 16,24 2-16,-12 0 0,0 1 15,-1 2 1,-1 1-16,-1 1 0,-1 2 16,-1 0-16,-2 0 0,-2 1 15,0 2-15,-3 0 0,-2-1 16,0 0-16,-1 0 0,-3-1 0,0-1 15,-3-2-15,-2 1 16,0-4-16,-1-2 0,-2-1 16,0-3-16,3-2 0,1-4 0,2 2 0,0 1 15,2 1-15</inkml:trace>
  <inkml:trace contextRef="#ctx0" brushRef="#br0" timeOffset="121136.3854">26222 7060 0,'0'0'0,"0"0"0,0 0 0,0 0 0,0 0 16,23 16-16,-23-16 0,20 27 16,-9-7-16,1 6 0,1 3 15,0 2-15,-1 1 0,3 10 16,2 0-16,1 6 0,1-1 0,1-7 16,0-4-16,-1-5 0,-2-3 15,1 2 1,-4-4-16,-2-4 0,-2-4 0,-4-6 15,-2-3-15,-3-2 16,-2-5-16,1 0 0,0 1 0,0-3 16</inkml:trace>
  <inkml:trace contextRef="#ctx0" brushRef="#br0" timeOffset="121350.9925">26512 7343 0,'0'0'0,"0"0"0,0 0 0,0 0 15,0 0-15,-17 24 0,17-24 16,-15 27-16,5-10 0,0 1 31,-1 3-31,0-1 0,-1-1 0,-2 6 16,-1-2-16,1-3 0,0 0 16,-1-4-16,2-3 0,0-4 15,0-3-15,2-3 0,2 1 16,1-1-16</inkml:trace>
  <inkml:trace contextRef="#ctx0" brushRef="#br0" timeOffset="121521.8973">26481 6986 0,'0'0'0,"0"0"0,0 0 15,0 0-15,0 0 0,24 13 16,-24-13-16,11 19 0,-11-19 15,11 24 1,-5-12-16,-2-1 0,1-1 0,-2-2 16</inkml:trace>
  <inkml:trace contextRef="#ctx0" brushRef="#br0" timeOffset="121691.259">26923 7015 0,'0'0'15,"0"0"-15,0 0 0,0 0 0,0 0 16,19 17-16,-19-17 0,7 19 16,-7-19-16,0 23 0,-3-12 15,-1-1-15,-2 0 0,1-1 16,1-2-16,0-1 0</inkml:trace>
  <inkml:trace contextRef="#ctx0" brushRef="#br0" timeOffset="121869.7496">26638 7202 0,'0'0'0,"0"0"15,0 0-15,0 0 0,0 0 16,27-7-16,-27 7 0,36-6 16,-12 2-16,4 0 0,4 1 15,0-1 1,0 1-16,9-2 0,-1 1 16,-2-1-16,0 2 0,0-1 0,-6 1 15,-5 2-15,-6 2 0,-7-2 16,-5 1-16,-2-1 0,-2 1 0,0-1 15</inkml:trace>
  <inkml:trace contextRef="#ctx0" brushRef="#br0" timeOffset="122023.5823">26753 7335 0,'0'0'0,"0"0"16,0 0-16,-3 20 0,3-20 15,0 0-15,0 30 0,1-19 16,1 1-16,3 1 0,0 1 15,0-1 1,-1-2-16,-1-1 0,1-1 0,-1-2 16</inkml:trace>
  <inkml:trace contextRef="#ctx0" brushRef="#br0" timeOffset="122270.7803">26886 7378 0,'0'0'16,"0"0"-16,0 0 0,36-10 0,-19 7 0,1 0 15,3 1-15,1 0 0,2 1 16,4 1-16,-1 1 0,-3 1 16,-1 0-16,-2 1 0,-2 2 15,-3 0-15,-1 2 0,-5 1 16,-4 2-16,-4 0 0,-3 0 0,-1 0 16,-2 2-16,-5-1 0,-3 1 0,-3-1 15,-1-1-15,-2 0 0,1-3 16,-1-2-16,0-3 0,1-4 15,-1-2-15,4 0 0,2 2 16,1-1-16</inkml:trace>
  <inkml:trace contextRef="#ctx0" brushRef="#br0" timeOffset="122493.3677">26953 7253 0,'0'0'0,"0"0"0,0 0 15,0 0-15,0 0 0,0 0 16,0 0-16,0 0 0,18 30 0,-18-30 15,7 39-15,-4-14 0,-2 3 16,-1 3-16,-1 2 0,-2 9 16,1-1-16,-1-2 0,-2-1 0,1 5 15,1-2-15,-2-3 0,2-5 16,-1-4-16,-1-3 0,2-4 16,1-4-16,-1-4 0,2-3 0,0-3 15,1-2-15,0-3 0,-1-1 16,1-7-16,1-8 15,0 2-15,0 1 16,1 3-16</inkml:trace>
  <inkml:trace contextRef="#ctx0" brushRef="#br0" timeOffset="122787.4833">27424 7298 0,'0'0'0,"0"0"15,0 0-15,26-2 0,-26 2 16,32-4-16,-9 2 0,0 0 16,1 0-16,5-3 15,2 1-15,-1-1 16,-1 2-16,-2 1 0,-1 0 0,-4 0 15,-4 0-15,1 0 0,-5 1 16,-5 1-16,-3 1 0,-6-1 16,0 0-16,-4 1 0,2-1 0,0 0 15</inkml:trace>
  <inkml:trace contextRef="#ctx0" brushRef="#br0" timeOffset="123010.311">27656 7120 0,'0'0'0,"0"0"0,0 0 16,0 0-16,0 0 0,0 0 16,12 25-16,-12-25 0,3 32 0,-3-12 15,-1 6-15,-1 1 0,0 2 0,0 3 16,-1 1-16,-2 7 0,1-2 16,1 3-16,0-6 0,1-5 15,1-2-15,-1-3 0,0-1 16,-2-6-16,0-5 0,-4-2 15,-3-1 1,4-3-16,0-1 0,1-1 0</inkml:trace>
  <inkml:trace contextRef="#ctx0" brushRef="#br0" timeOffset="123141.8754">27448 7513 0,'0'0'0,"0"0"0,0 0 15,0 0-15,0 0 0,0 0 16,31-13-16,-31 13 0,31-10 0,-11 3 0,2 2 15,0-3-15,1 1 0,-3 1 16,-3 0-16,-1 1 0</inkml:trace>
  <inkml:trace contextRef="#ctx0" brushRef="#br0" timeOffset="123342.4376">28068 7070 0,'0'0'0,"0"0"0,0 0 0,0 0 16,0 0-16,23 2 0,-23-2 15,0 0-15,27 9 0,-27-9 16,0 0-16,22 19 0,-15-12 0,-2 0 0,0 0 16,-2 0-16,-2 0 0,0 0 15,0-2-15,1 0 0</inkml:trace>
  <inkml:trace contextRef="#ctx0" brushRef="#br0" timeOffset="123527.439">27977 7265 0,'0'0'0,"0"0"16,0 0-16,23-5 0,-23 5 0,31-3 16,-10 0-16,1 1 0,1 0 15,3 1-15,0 0 16,5-1-16,-2-2 0,-4 2 15,-1-2-15,-4 3 16,-3 0-16,-6 1 0,-5 1 16,0 0-16,-2 1 0,1-1 15</inkml:trace>
  <inkml:trace contextRef="#ctx0" brushRef="#br0" timeOffset="123743.7832">27989 7332 0,'0'0'0,"0"0"0,0 0 0,0 22 16,0-22-16,-1 24 0,-1-5 16,1 3-16,0 1 0,0 4 15,-2 3-15,0 8 0,-1-3 0,0-2 16,1-2-16,0 1 0,0-4 16,-2-2-1,0-2-15,1-6 0,2-3 16,1-8-16,1-7 0,0 0 0,-1 2 15,1-2-15</inkml:trace>
  <inkml:trace contextRef="#ctx0" brushRef="#br0" timeOffset="123975.6687">28721 7096 0,'0'0'0,"0"0"0,0 0 16,0 0-16,0 0 0,12 17 0,-12-17 16,0 0-1,0 23-15,0-23 0,-11 26 16,11-26-16,-15 30 0,5-14 16,-1 1-16,0 0 0,-1 0 15,-5 4-15,-1 1 0,2-4 0,3-3 16,2-2-16</inkml:trace>
  <inkml:trace contextRef="#ctx0" brushRef="#br0" timeOffset="124429.9521">28460 7361 0,'0'0'0,"0"0"0,0 0 16,0 0-16,0 0 0,0 0 0,23 3 16,-23-3-16,0 0 0,32 7 15,-32-7-15,28 4 0,-15 0 16,-1-1-16,-1 0 0,-1 0 0,-1 1 15,-3 0-15,-1 1 0,-2 0 0,-2 1 16,-4-1-16,-4 2 16,0 0-16,-2 1 0,-2-1 0,-1 3 15,0-2-15,1 0 0,-1 1 16,3-1-16,0-1 0,2-3 16,2 0-1,0 1-15,3-1 0,2-4 0,1 3 16,5 1-16,0-2 15,2 0-15,2-2 0,3 0 0,0 1 16,2 0-16,-2 0 0,0 2 16,5 2-16,-2-1 0,0 2 15,-2 3-15,-2-2 0,-1 2 16,-2-2-16,-1 2 0,-3 1 0,-1 2 16,-4 2-16,-4 0 0,-1-1 0,-2-1 15,-2-1-15,-2 2 16,-3-1-16,-4-1 0,-2-4 15,0 0-15,0-1 0,0-1 16,0-1-16,0-1 0,3-2 0,1-1 16,3-6-1,3-5-15,6-4 0,4-1 0,0 2 16,0 2-16,0 2 0</inkml:trace>
  <inkml:trace contextRef="#ctx0" brushRef="#br0" timeOffset="124761.8773">29124 7304 0,'0'0'16,"0"0"-16,0 0 0,0 0 0,0 0 15,0 0-15,0 0 0,-25 21 16,25-21-16,-33 14 0,10-3 16,-1-1-16,-2 1 0,-3 0 15,-1-2-15,-6 2 0,2-1 16,2-2-16,2 1 0,6-3 0,3 0 0,0 0 15,5 0-15,6-3 16,4-1-16,8-2 0,7-1 16,5 0-16,5-2 0,7 1 0,7-2 15,-1-1-15,0-1 0,11-1 16,1 1-16,-4 0 0,-4 0 16,4 0-1,-4 2-15,-7-1 0,-6 1 0,-8 3 16,-8 2-16,-3-2 0,-5-1 15,-5-1-15,-4 0 16,-2-1-16,-2 2 0,3-1 0,2 2 16,1 0-16</inkml:trace>
  <inkml:trace contextRef="#ctx0" brushRef="#br0" timeOffset="125062.7929">28922 7165 0,'0'0'15,"0"0"-15,0 0 0,0 0 16,0 0-16,0 0 0,0 0 16,3 31-16,-3-31 15,-9 33-15,2-12 0,-2 3 16,-1 1-16,0 5 0,0 3 16,-1 8-16,1-2 0,1-2 15,2-3-15,-2 3 0,1-3 0,3-4 16,0-4-16,2-3 0,1-5 15,3-3-15,2-4 16,0-3-16,1-1 0,1-4 0,4-3 0,1-3 16,1-1-16,3-6 0,2-3 15,-1-2-15,0-2 0,-1 1 16,-2 3-16,-2 2 0</inkml:trace>
  <inkml:trace contextRef="#ctx0" brushRef="#br0" timeOffset="125363.8651">28922 7548 0,'0'0'16,"0"0"-16,0 0 0,0 0 0,0 0 16,0 0-16,18 18 15,-18-18-15,0 0 0,22 15 0,-22-15 0,25 13 16,-11-7-16,2 0 0,0 1 15,0-2-15,-1 1 0,3-1 16,2 2-16,-2-1 0,1-2 0,4 2 16,-1 0-16,-2-1 0,-2 0 15,-1-2-15,0 0 16,-2 0-16,0-1 0,-2-1 0,-1 0 0,-2-1 16,-1 0-16,-3-1 0,0-2 15,-2-2-15,0-2 0,-3-1 16,-2-3-16,0 3 0,0-1 0,-1 2 15</inkml:trace>
  <inkml:trace contextRef="#ctx0" brushRef="#br0" timeOffset="129458.0788">24898 8064 0,'0'0'0,"0"0"16,0 0-16,0 0 0,0 0 0,0 0 15,0 0-15,0 0 0,0 0 16,0 0-16,0 0 15,0 0-15,0 0 0,0 0 0,0 0 0,0 0 16,1 24-16,-1-24 0,-13 24 16,13-24-16,-18 29 0,8-12 15,0 3-15,2 0 0,0-1 0,1 0 16,2-1 0,-1 1-16,3-2 0,4-3 0,3-3 15,4-1-15,3-2 16,3-6-16,3-3 0,2-2 15,1-2-15,4 0 0,3-3 0,-1-3 16,-3-2-16,8-5 0,2-2 16,-2 1-16,-2 1 0,-2-4 15,-3 0-15,-2 3 0,-1 2 0,1-1 16,-3 2-16,-7 4 16,-2 2-16,-2 2 0,-2 2 0,0 2 15,-3 4-15,-3 0 0,-1 3 16,-2 2-16,-2 4 0,-1 3 15,-2 2-15,-1 2 0,0 3 0,-1 0 16,1 3-16,-2 2 0,0 0 16,4 0-16,4 0 15,1-4-15,5-4 0,3-3 0,4-3 0,3-4 16,4-2-16,-4-1 0,-2 0 16,-2-1-16</inkml:trace>
  <inkml:trace contextRef="#ctx0" brushRef="#br0" timeOffset="129805.8051">25733 8064 0,'0'0'0,"0"0"0,0 0 15,0 0-15,0 0 0,-16 28 16,16-28-16,-20 32 0,9-15 0,0 2 15,-1 2-15,1 0 0,2-1 0,-2 4 16,1-2-16,3-3 0,0-3 0,3-2 16,0-2-16,2-1 0,0-4 15,2-2-15,0-5 16,3 1-16,0-5 0,3-3 16,2-2-16,-1-1 0,0 0 0,4-6 15,1 0 1,0 0-16,0 1 0,2 1 15,-1-1-15,0 4 0,1 1 0,3 3 16,2 3-16,-1 1 0,0-1 16,0 4-16,0 3 15,1-2-15,0 1 0,0-1 0,-4 1 16,-3-1-16</inkml:trace>
  <inkml:trace contextRef="#ctx0" brushRef="#br0" timeOffset="130307.2489">26311 7911 0,'0'0'0,"0"0"0,0 0 15,0 0-15,0 0 0,0 0 16,-11 22-16,11-22 0,-16 29 0,6-9 15,-1 4-15,-1 2 0,-2 0 16,-2 9-16,-1 1 0,2-4 16,1-3-16,-2 5 0,3-4 0,2-6 15,2-4-15,1-4 0,2-2 16,0-3-16,2-4 0,2-2 16,-1-3-16,3-2 0,-1-3 0,4-5 15,0-4-15,2-2 0,3-2 16,4-1-16,4-4 0,-1 1 15,-1 2-15,10-3 0,3 4 0,1 1 16,0 4-16,1 3 0,1 3 16,-4 5-16,-1 2 0,-2 5 0,-1 4 15,-4 1-15,-1 1 0,-4 2 16,-2 0-16,-2 1 0,-3-2 16,-4 0-16,-4 2 0,-4-2 15,-2-2-15,-5 2 16,-3-1-16,-4-2 0,-1-1 15,-7-1-15,-5 1 16,2-3-16,3-1 0,-1-2 0,0 0 16,4-3-16,2 1 0,2-6 15,5-5-15,6 5 0,2-1 16,1 2-16</inkml:trace>
  <inkml:trace contextRef="#ctx0" brushRef="#br0" timeOffset="130808.3324">26996 8193 0,'0'0'0,"0"0"0,0 0 15,0 0-15,0 0 0,0 0 0,0 0 16,0 0-16,-9-23 0,9 23 15,-19-13-15,19 13 0,-22-14 16,9 9-16,-1-1 0,-3 3 16,0 2-16,-2 2 0,-1 1 0,0 2 0,1 1 15,-6 6-15,-2 3 16,1 4-16,2 1 0,2 4 0,3 1 16,4-2-16,3 0 0,3 1 15,5-1-15,6-4 0,2-3 0,7-4 16,6-3-16,0-5 15,3-3-15,5-1 0,5-3 0,-2-2 0,-3-4 16,1-1-16,2-3 0,-1-2 16,-2-2-16,1-3 0,-3-3 15,-4 2-15,-3 2 0,-4 3 16,-3 3-16,-3 4 0,0 1 16,-3 5-16,0 2 0,-3 2 15,1 3-15,-3 5 16,-2 6-16,-1-2 15,1 1-15,0 4 0,-1 2 0,0 0 16,0-1-16,3 3 0,3 0 16,0-4-16,1-4 0,4 0 15,3-2-15,-1-5 0,-1-5 16,0 2-16,-2-2 0,0 1 0</inkml:trace>
  <inkml:trace contextRef="#ctx0" brushRef="#br0" timeOffset="131215.5958">27345 8141 0,'0'0'0,"0"0"15,0 0 1,0 0-16,0 0 0,-8 28 0,8-28 16,-16 28-16,6-11 0,-1 2 15,-2 4-15,1-2 0,1-2 16,-1 3-16,2-2 0,1-2 15,2-2-15,2-4 0,-1-5 16,3-2-16,1-4 0,2-1 16,-1-4-16,3-1 0,2-1 0,5-8 15,2-3-15,1-1 0,2-2 0,1-1 16,2-3-16,-1 3 0,1 2 16,2-1-16,1 1 0,-1 4 15,-1 3-15,0 4 0,1 3 16,-3 4-16,-2 2 0,-2 6 15,-1 4-15,-2 3 16,-1 4-16,-3 0 0,0 2 16,-2 0-16,-1 0 0,-1-1 15,0 0-15,-1-1 16,0-1-16,-1-2 0,-1 0 0,0 1 16,-2-2-16,1 1 15,0 0-15,0-7 0,-2-5 0,2 0 16,-1 0-16,2 0 0</inkml:trace>
  <inkml:trace contextRef="#ctx0" brushRef="#br0" timeOffset="131431.8346">27849 8218 0,'0'0'0,"0"0"16,0 0-16,0 0 0,0 0 0,0 0 0,-1 29 15,1-29-15,-4 25 0,4-25 16,-11 30-16,3-15 0,-1 1 15,3-2-15,1 0 0,1-1 16,0 0-16,1-3 0,1 0 16,1-3-16,1-1 0,0-6 15,0 0 1,2-2-16,-2 2 0,1-4 16</inkml:trace>
  <inkml:trace contextRef="#ctx0" brushRef="#br0" timeOffset="131590.2933">27847 7978 0,'0'0'15,"0"0"-15,0 0 0,0 0 16,23 14-16,-23-14 0,22 17 16,-22-17-16,25 20 0,-16-11 15,0-2 1,-1 1-16</inkml:trace>
  <inkml:trace contextRef="#ctx0" brushRef="#br0" timeOffset="131964.4275">28058 8125 0,'0'0'15,"0"0"-15,0 0 0,0 0 16,0 0-16,0 0 0,26 3 0,-26-3 0,24 3 15,-24-3-15,33 5 0,-15-1 16,0-2-16,-1 0 0,1 1 16,-3 0-16,0 0 0,-3 2 0,-1-1 15,-2 1-15,-2-1 0,-2 3 16,-4 1-16,-4 1 0,-4-2 16,-4 5-16,-3 1 0,-2 0 0,0 0 15,-7 4-15,-3-1 0,3-1 16,1-1-16,0 2 0,4-3 15,5-1-15,2-3 0,6 0 16,3-3-16,7-1 0,4 0 16,4-3-16,5-2 0,0 0 15,2 0-15,3 0 16,4-1-16,2 0 0,-2 1 16,-1-3-16,1-1 0,-5 2 0,-4 0 15,-4-1-15</inkml:trace>
  <inkml:trace contextRef="#ctx0" brushRef="#br0" timeOffset="132481.7162">28793 8272 0,'0'0'0,"0"0"15,0 0-15,0 0 16,7-19-16,-7 19 0,0 0 0,2-22 16,-2 15-16,-2-2 0,-2-1 0,0 1 15,-1-1-15,-2 1 0,-3 1 16,-1 2-16,0 1 0,-1 1 16,-3 3-16,1 2 0,-1 1 15,-3 3-15,-3 4 0,-3 4 16,1 2-16,1 4 0,1 3 15,1 0-15,1 1 0,2 4 16,5 0-16,5-3 0,2-3 0,5-1 16,5-3-16,3-4 0,5-2 15,4-5-15,5-5 16,-1-2-16,-1-3 0,1-4 16,0-2-16,-1 0 15,-1 1-15,-1-4 0,2-4 16,-3 0-16,-3-1 0,-3 0 0,-2 2 0,-1 2 15,-2 4-15,0 2 0,-3 0 16,0 2-16,1 0 0,-4 6 16,2 4-16,-2 2 0,-1 2 0,0 4 15,-1 3-15,1-1 16,0 1-16,1 2 0,1 2 0,2-2 16,-1-1-16,1 1 0,1-3 15,1 0-15,-1-4 0,0 0 16,-1-2-16,-1-3 0</inkml:trace>
  <inkml:trace contextRef="#ctx0" brushRef="#br0" timeOffset="132766.7658">29194 8016 0,'0'0'0,"0"0"0,0 0 15,0 0-15,0 0 32,-13 32-32,13-32 0,-16 36 15,3-14-15,-1 3 0,-2 4 0,0-1 0,3-1 0,-1 5 16,2-3-16,5-2 0,1-2 16,3 1-16,3-1 0,4-7 15,3-2-15,4-5 0,2-2 16,-2-3-16,0-2 0,1-2 0,2-4 15,0-1-15,0-2 0,-3-3 0,-3-1 16,-1 0-16,-2 2 0,0 1 16</inkml:trace>
  <inkml:trace contextRef="#ctx0" brushRef="#br0" timeOffset="132967.3812">28986 8243 0,'0'0'0,"0"0"0,0 0 16,29 1-16,-29-1 0,32-1 15,-13 0-15,3 1 0,2 1 0,5-1 16,1-1-16,-1 1 0,-2 0 0,1 0 16,-1 0-16,-2 0 0,-4-3 15,1 2-15,-5-1 0,-2 1 16</inkml:trace>
  <inkml:trace contextRef="#ctx0" brushRef="#br0" timeOffset="133199.3674">29497 8256 0,'0'0'0,"0"0"16,0 0-16,0 0 0,0 0 0,0 0 15,0 0-15,0 0 16,-9 28-16,9-28 0,-8 24 15,3-9-15,1 1 16,1-1-16,-1 2 0,1-1 16,0-2-16,1-1 0,-1-2 15,2 0-15,0-3 0,0-1 16,1-1-16,0-3 0,0-3 0,0 0 16,0 0-16,0 0 0</inkml:trace>
  <inkml:trace contextRef="#ctx0" brushRef="#br0" timeOffset="133353.1785">29460 8021 0,'0'0'0,"0"0"0,0 0 0,0 0 0,0 0 16,0 0-16,0 0 16,29 4-16,-29-4 15,21 9-15,-21-9 0,22 13 16,-12-6-16,-2-3 0,0 1 15,-1-1-15</inkml:trace>
  <inkml:trace contextRef="#ctx0" brushRef="#br0" timeOffset="133738.8566">29740 8222 0,'0'0'0,"0"0"16,0 0-16,0 0 0,0 0 0,-23 23 15,23-23-15,-20 20 0,10-9 16,0 2-16,0 0 16,1 2-16,2 2 0,2 0 15,3-1-15,1-2 16,1-2-16,9 2 0,5-3 16,3-4-16,1-1 0,4-2 15,3-4-15,-2-3 0,0 0 0,-1-2 16,0-4-16,1 0 0,-3-2 15,-3-4-15,-4-3 0,-4-1 16,-3 0-16,-3 0 0,-6-2 0,-1 2 16,-4 2-16,-5 1 0,-5 1 15,1 2-15,-1 2 0,-2 4 16,-1 3-16,0 3 0,0 1 0,3 4 16,0 3-16,3 2 0,0 1 15,9-1-15,6-1 0,0-2 16,0-1-16,0 0 0</inkml:trace>
  <inkml:trace contextRef="#ctx0" brushRef="#br0" timeOffset="134174.6569">30162 8132 0,'0'0'15,"0"0"-15,0 0 0,0 0 0,0 0 16,0 0-16,0 0 0,-17 29 16,17-29-16,-17 28 0,4-10 15,0 0-15,0 1 0,1-1 16,1-1-16,1-1 0,0 0 0,-1 2 16,2-2-16,1-2 0,1-2 0,2-2 15,1-2-15,1-2 0,1-2 16,2-4-16,1-3 15,1-1-15,3 0 0,1-6 0,3-5 16,1 1-16,1-3 0,4-5 16,3-3-1,0 4-15,-2 1 0,7-3 0,3 2 16,-3 4-16,-2 3 0,1 2 16,1 2-16,-1 4 0,-2 3 15,-4 4-15,-1 5 0,-3 3 16,-1 5-16,-4 1 0,-3 5 15,-2-1-15,-2 1 0,-2 3 16,-2 2-16,-1-2 0,1-1 0,-2 3 0,0 3 16,-1-6-16,0-4 0,2-4 15,0-2-15,1-1 0</inkml:trace>
  <inkml:trace contextRef="#ctx0" brushRef="#br0" timeOffset="141434.0333">2358 8444 0,'0'0'0,"0"0"16,0 0-16,0 0 0,27 1 0,-27-1 15,27 2 1,-8 0-16,0 0 0,3 0 0,1-1 15,9 2-15,2-2 0,3 1 16,4 1-16,-1-2 0,3 1 0,11-1 16,2 1-16,-1 0 15,2 2-15,14-2 16,0-1-16,-3 0 0,-1-1 0,15 0 16,1 0-16,5 0 0,-7 2 15,3-1-15,1 2 16,30-5-16,-13-2 0,-4 3 0,0 2 15,-6 1-15,-9 0 0,5 0 16,4-1-16,-4-2 0,-9-3 16,10 1-16,6 3 0,-9 0 15,-5 1-15,7-1 0,4 0 16,-3-2-16,-3 0 0,7-3 16,5-1-16,-6 3 0,-9 3 0,8 0 15,5 0-15,-6-1 0,-5-1 16,3-2-16,5-2 15,-7 1-15,-3 3 0,9 1 0,8 3 16,-12-3-16,-7 0 0,12-2 16,11-1-16,-13-1 0,-5 1 0,6 2 15,3 4-15,-7-1 0,-7-1 16,8 1-16,6 1 0,-5-5 16,-6-2-16,10-3 0,6-1 15,-10 8-15,-11 5 0,10-2 16,6-2-16,-4-1 0,-5-3 0,5 2 15,4 2-15,-7-4 0,-3-2 0,7 6 16,5 4-16,-8-2 0,-4 1 16,0-3-16,0-2 0,-4 0 15,-1-1-15,7 1 0,5 0 16,-8 1-16,-7-1 0,8 2 16,7 0-16,-12 2 0,-6 0 0,10-1 15,6-1 1,-8 1-16,-7 2 0,7-3 15,7-2-15,-11 1 0,-7 0 16,11 2-16,7 3 0,-11-3 16,-10 2-16,9-3 0,7-1 15,-7 0-15,-3 1 0,4-3 16,4-2-16,-7 5 0,-4 3 0,4-1 16,3-1-16,-8-1 0,-5 0 0,7-1 15,3-2-15,-4 0 0,-1-1 16,0 2-16,3 3 0,-9-2 15,-5-1-15,3-1 0,5-1 16,-9 1-16,-4 2 0,4-1 0,3 1 16,-5 1-16,-3 0 0,1-2 15,1 0-15,-7 1 0,-6 2 0,4-1 16,4 0-16,-9 4 0,-5 1 16,0-3-16,1-4 0,-4 1 15,-4 0-15,-3 1 0,-3 0 16,-4 0-16,-4 0 0,-1-2 0,1-2 15,-11 3-15,-1 2 0,-3-1 16,0 0 0,-4 5-16,-4 0 0,-9-4 15,-8-4-15,9 2 0,3 0 0,3-1 16</inkml:trace>
  <inkml:trace contextRef="#ctx0" brushRef="#br0" timeOffset="173321.6782">3026 8488 0,'0'0'0,"0"0"15,0 0-15,0 0 0,-26-10 0,26 10 16,-28-6-16,12 3 0,-2 1 0,-2 0 16,-5 2-16,-1 0 15,-2 1-15,-11 0 0,-2 1 16,-2 3-16,2 0 0,-12 3 0,1 1 15,-1 2-15,2 3 0,-12 3 16,3 2-16,2-1 0,5 1 16,-11 7-1,3 4-15,9-2 0,9 0 0,-6 8 16,0 2-16,10-1 16,8-1-16,3 0 0,1 1 15,5-2-15,1 0 0,9 7 0,8 3 16,0-7-16,5-6 0,11 4 15,4 1-15,-1-5 0,2-4 16,14 4-16,7 0 0,0-3 0,-3-1 0,13-2 16,8-1-16,1-4 15,3-1-15,36 5 0,1-3 16,-6-7-16,-5-2 0,8-2 0,2 1 16,-10-3-16,-8 0 0,14-3 15,6 0-15,-12-5 0,-8-1 0,10-1 16,5-2-16,-13-2 0,-9 1 0,4-4 15,4 0-15,-8-1 0,-3 0 16,-2-2-16,-1-2 16,-13-3-16,-11-1 0,5-4 0,3-4 15,-13 1-15,-7 1 0,-1-3 16,2-2-16,-7 0 0,-1 2 16,-2-1-1,-1-2-15,-4-4 0,0-2 0,1 0 16,0-1-16,-6 4 0,-5 0 15,-2-2-15,-6-2 0,0 7 16,-2 6-16,-2-6 0,-5-3 16,2 9-16,-1-4 0,-6 0 15,-3 2-15,-2 0 0,-2-1 0,-5-2 16,-3-4-16,0 3 0,-2 2 0,-4 3 16,-7 1-16,1 4 0,0 1 0,-3-3 15,-7-1-15,0 4 16,0 4-16,-38-6 0,1 7 15,7 4-15,7 4 0,-5 7 16,-3 3-16,5 1 0,2-1 0,-4 3 31,-1 5-31,7 5 0,5 2 0,-2 3 16,-1-1-16,23-7 0,17-5 0,9-2 16</inkml:trace>
  <inkml:trace contextRef="#ctx0" brushRef="#br0" timeOffset="174524.7766">9838 8575 0,'0'0'0,"0"0"16,0 0-16,-32 6 0,32-6 0,-27 4 0,7 0 16,-2 3-16,-1 1 0,-9 7 15,-1 2-15,1 1 0,2 0 0,-5 8 16,0 4-16,5-2 16,1-1-16,-1 10 15,4 4-15,5-5 16,3-5-16,7 8 0,6 6 0,4-5 15,3-2-15,8 7 0,6-1 16,2-5-16,1-6 0,8 4 16,8 0-16,3-3 0,0-3 0,19 4 15,8 1-15,-7-7 0,-3-2 16,43 7-16,4-2 0,-11-9 0,-6-5 0,18-2 16,11 2-16,-12-4 15,-10-2-15,16-4 0,12-1 16,-12-3-16,-9-1 0,13-3 15,10-2-15,-14-2 0,-11 1 0,8-6 16,7-4-16,-15 0 0,-10 0 16,2-2-16,3 0 15,-11 0-15,-5-1 0,-2-4 0,-1-2 16,-11-2-16,-7 1 0,4-8 0,4-5 16,-13 1-16,-10 3 0,1-2 0,4-2 15,-11 3-15,-7 3 0,3-6 16,1-2-1,-8 5-15,-5 2 0,-1-2 0,1-2 16,-6 5-16,-4 3 0,-6-5 16,-3-5-1,-1 6-15,-1 3 0,-9-5 0,-6-4 16,2 3-16,4 3 0,-11 0 16,-8-3-16,1 6 0,1 5 15,-7-3-15,-5 1 0,4 1 0,2 1 16,-14-5-16,-8-1 15,7 5-15,5 5 0,-15 0 16,-9-1-16,3 2 0,1 0 0,-18 1 0,-11-1 16,10 6-16,5 6 0,-17-5 15,-13-4-15,11 9 0,8 5 0,-18 5 16,-11 3-16,14 1 0,9 0 16,-14 2-16,-10 0 0,13 4 15,11 1-15,-7 7 0,-3 3 16,21 1-1,14-2-15,5 1 0,4 2 16,19-8-16,13-6 0,10-5 0</inkml:trace>
  <inkml:trace contextRef="#ctx0" brushRef="#br0" timeOffset="176044.1652">9930 9300 0,'0'0'0,"0"0"0,0 0 16,0 0-16,0 0 0,0 0 0,0 0 16,0 0-16,0 0 0,-3 26 15,3-26-15,0 0 16,0 28-16,0-28 0,0 27 15,0-14-15,0 1 0,1 1 16,0 0-16,1 0 0,0 0 16,0 2-16,2 0 0,-1-1 15,0-1-15,2 2 0,0-1 16,0 0-16,-1 0 0,2 2 16,-2-1-16,-1-1 0,-2-2 0,-2-2 15,-1-1-15,-1-1 0,-2 1 16,0-4-16,-3 0 0,-1-2 15,-1-1-15,-7 1 0,-4 0 16,-1-2-16,-1-1 0,-3-2 0,0-2 16,-3 1-16,-2 0 0,-7-1 15,-2-1-15,1-1 0,1 0 16,-2 0-16,-2 1 0,2 0 16,2 0-16,-10-1 0,1 0 15,3 0-15,1 2 0,-1 0 0,-1-2 16,1 3-16,1 0 0,-10 0 0,-1-1 15,4 0-15,5 0 0,-5 2 16,-2 0-16,5 1 0,3 0 16,-5-2-16,-2 0 0,2 0 15,4 1-15,-11 1 0,-1 0 16,2-1-16,5-1 0,-8 2 0,-2 0 16,6-3-16,3-1 0,-11 4 0,-2 4 31,7-3-31,4-1 0,-23-1 15,1-2-15,5 1 0,5 0 16,-1 3-16,-2 3 0,7-3 16,5 0-16,-2-4 0,-6 0 15,3 1-15,3 0 0,-7 1 0,-2 0 16,11 0-16,8 1 0,-7 1 0,-7-1 16,5-2-16,1-2 0,-2 2 15,-3 1-15,7 2 0,5 0 16,-8-2-16,-1-1 0,4-2 15,4-1-15,-1 4 0,-3 3 16,2 0-16,1 0 0,-3-3 0,-3 0 16,6 2-16,5 0 0,-3 0 0,-2 0 15,5 1-15,4 1 0,-8-4 16,-7-2-16,10 2 0,5 0 0,-5 1 16,0 0-16,5 0 15,4 0-15,-3 0 0,-3 1 16,0-1-1,2 0-15,0-2 0,0 0 0,1 1 16,2 0-16,-2 1 0,0 1 16,5 1-16,3-1 0,-5-1 15,-3 1-15,19-2 0,0 0 16,-6 0-16,-4 0 0,3-2 16,4 0-16,-4 1 0,-1 0 15,4 2-15,0 0 0,7-2 0,0-1 16,3-1-16,3 2 0,-1-2 0,1 1 15,3 0-15,1-1 0,2 2 16,2-1-16,0 1 0,2 0 16,-1 0-16,1 0 0,1 1 15,2 0-15,-2-3 0,2 3 16,-1-2 0,1 2-16,0-3 0,0 3 15,0 0-15,0 0 0,0 0 0,-2 1 16,2-1-16,0 0 0,0 0 15,0 0-15,0 0 0,0 0 16,0 0-16,0-3 0,0 3 16,0 0-16,0-2 0,0 2 15,0 0-15,0 0 0,0 0 0,0 0 16,0 0-16,0 0 0,-1-3 0,1 1 16,0 2-16,-4-7 0,4 4 15,-3 1-15,3-1 0,-2-1 0,1 0 16,1-1-16,0-1 15,-2 1-15,1 0 0,0 1 16,0 0-16,0 0 0,1-1 0,-2 1 16,1 1-16,1-2 0,0 0 0,0 1 15,-2 1-15,2-1 0,-2 2 16,2 2-16,0-4 0,0 2 0,0-1 16,0 3-16,0-3 0,0 3 15,0 0-15,0 0 16,0 0-16,0 0 15,0-6-15,0 6 0,0 0 16,0 0-16,0 0 0,0 0 16,0 0-16,0 0 0,0-6 15,0 6-15,0 0 0,0 0 0,0 0 16</inkml:trace>
  <inkml:trace contextRef="#ctx0" brushRef="#br0" timeOffset="178149.895">2202 12070 0,'0'0'0,"0"0"0,0 0 15,0 0-15,0 0 0,0 0 0,0 0 16,0 0-16,0 0 0,30 8 16,-30-8-1,29 2-15,-8-1 0,2 1 0,1 0 16,3 0-16,4 2 0,13-1 16,3 0-16,8 1 0,7-1 15,4 0-15,-5-1 0,22 1 0,7 0 16,-10 0-16,-7 0 0,24 1 15,20 2-15,-15-1 0,-11-1 16,48 3-16,-3-1 16,-26-1-16,-16-2 0,12 3 0,10 2 15,-13-1-15,-10 0 0,21 0 0,13 0 16,-17-3-16,-11-2 0,3 3 0,1 2 16,-5-4-16,-3 0 0,11-2 15,8-3-15,-10 1 0,-6 1 16,1 1-16,0 3 0,-5-2 0,-6 0 15,3-2-15,2-1 16,-12 0-16,-11 1 16,6 0-16,4-1 15,-2 0-15,-2 0 0,-4 1 0,0 2 16,-4-5-16,-1-3 0,-1 1 16,0 2-16,-7 5 0,-8 4 0,0-4 15,0-1-15,-5-3 0,-4-2 16,0 1-16,1 1 15,-6-1-15,2 0 0,-6 3 0,0 1 0,-8 1 16,-2-1-16,-1-2 0,3-3 16,-4 2-16,0 0 0,-4 2 15,0 2-15,-6-1 0,-3 0 16,-5-1-16,0-1 0,-1 3 16,2 1-16,-2-2 0,0 1 15,-2-2-15,1 2 16,-1-2-16,0 0 0,0 0 15,0-2-15,-1-1 0,-2 2 16,-3-1-16,-1 0 0,-2 0 16,2 0-16,2 1 0</inkml:trace>
  <inkml:trace contextRef="#ctx0" brushRef="#br0" timeOffset="179066.8228">2182 14796 0,'0'0'0,"0"0"0,0 0 16,0 0-16,26 2 0,-26-2 0,0 0 16,30 3-16,-20-3 0,3 0 0,3 1 15,0-1 1,2 1-16,0 0 0,0-1 0,3 0 0,-2-2 0,11 1 15,3-1-15,0 1 0,1 0 0,1-1 16,5-1-16,7 1 16,2 1-16,4-2 0,4 1 15,6 0 1,-3-1-16,7 1 0,0 2 16,9-3-16,-2-5 0,2 3 15,1 1-15,7 2 0,-8 2 0,35 0 16,-4 0-16,-19-1 0,-8 0 15,0 1-15,5 1 0,-8-3 0,-5-1 0,5-1 16,0-1-16,-4 6 16,-5 3-16,5 0 0,3 2 15,-6-2-15,-6-2 0,0-2 16,0-2-16,-7 4 0,-9 1 0,6-1 16,4 1-16,-10 0 15,-5-1-15,2-1 0,3-1 0,-3 2 16,-4 0-16,3 2 15,3 2-15,-7-1 0,0-2 0,-6-2 0,1 1 16,-9 0-16,-4 0 0,-4-2 16,0 0-16,-6 0 0,-3 0 0,-9 0 15,-6-4-15,-7-3 0,-7-3 16,8 3-16,2 3 0,4 0 16</inkml:trace>
  <inkml:trace contextRef="#ctx0" brushRef="#br0" timeOffset="183830.9526">6200 13686 0,'0'0'0,"0"0"16,0 0-16,0 0 0,0 0 0,0 0 16,-5 21-1,5-21-15,-7 24 0,0-6 16,1 5-16,0 0 0,-3 1 0,0 14 16,-4 6-16,4 3 15,0 2-15,2 10 0,5-2 16,2-11-16,2-5 15,5 1-15,3-5 0,1-5 0,2-6 16,6-4-16,3-5 0,0-5 16,3-5-16,-3-5 0,-2-4 15,-3 0-15,-3 1 0,-5 0 16</inkml:trace>
  <inkml:trace contextRef="#ctx0" brushRef="#br0" timeOffset="184285.8032">6554 13771 0,'0'0'16,"0"0"-16,0 0 0,0 0 0,0 0 0,-21 23 16,21-23-16,-15 29 0,7-12 0,-1 5 15,0 2-15,1 1 16,0-1-16,-2 5 15,2-2-15,4-2 0,0-3 0,4-2 16,5-3-16,0-2 0,3-3 0,4-2 16,4-2-16,2-3 15,3-1-15,0-4 0,1-4 16,3-1-16,1-1 0,5-3 0,0-1 0,-6-3 16,-2-2-16,-2-1 0,-2-1 15,-4 1-15,0 0 0,-6 3 0,-5 0 16,-3-1-16,-2-1 0,-2 1 15,-3 1-15,-2 2 0,-1 2 16,-5 1-16,-4 2 0,0 3 16,0 2-16,3 6 15,2 4-15,2 2 16,2 1-16,1 8 0,3 6 16,0 0-16,2 1 0,1 1 15,2 2-15,0 1 0,1 0 0,1 8 16,3 2-16,0-4 0,0-3 15,0-4-15,-1-3 0,-1-3 16,1-3-16,-1-5 0,-1-6 0,4-5 16,2-5-16,-2 0 0,-3 0 0,1 0 15</inkml:trace>
  <inkml:trace contextRef="#ctx0" brushRef="#br0" timeOffset="184532.5778">6972 13625 0,'0'0'0,"0"0"0,0 0 16,0 0-16,0 0 0,0 0 0,3 33 16,-3-33-16,0 29 0,-3-11 15,1 4-15,1 1 0,-4 0 0,2 0 16,0 0-16,0 2 0,1-3 0,2-3 15,0-3-15,0-5 16,0-4-16,0-4 0,0-3 16,0 0-16,0 0 0,0-3 0</inkml:trace>
  <inkml:trace contextRef="#ctx0" brushRef="#br0" timeOffset="184986.9333">7002 13632 0,'0'0'16,"0"0"-16,0 0 0,0 0 0,0 0 15,0 0-15,0 0 16,23-4-16,-23 4 0,23-5 16,-23 5-16,28-8 0,-12 7 0,1 1 15,4 1-15,-2-1 0,0 0 0,0 1 16,0 2-16,-1 2 0,0-1 0,3 5 16,-2 2-16,-4 0 15,-3 2-15,-3 1 0,-3 1 16,-4-2-16,-2-1 0,-5 1 15,-1 0-15,-4 1 16,-2-1-16,-5-2 0,-2-1 0,0-2 0,-1-1 0,-1-1 16,-1-1-16,-6-2 0,2-1 15,0-4-15,2-2 0,3 0 16,4-1-16,1-1 0,3-1 16,3 1-16,1 0 0,4 1 15,0-1-15,3 1 0,1 0 16,1 0-1,1 1-15,3-1 0,4 1 0,1 1 16,2 0-16,3 1 0,0 2 16,1 0-16,0 0 0,1 0 15,-1 0-15,2 2 0,0 2 16,1-2-16,1 1 0,-5-1 16,1-1-16,-3 0 0,-1 0 0,-4-2 15,-2 0-15,0 0 0,-3-1 0,2 1 16</inkml:trace>
  <inkml:trace contextRef="#ctx0" brushRef="#br0" timeOffset="185156.2803">6954 13862 0,'0'0'0,"0"0"15,0 0-15,0 0 0,0 0 16,32 4-16,-32-4 0,27 3 15,-27-3-15,28 2 0,-13-2 16,-1 0-16,0 1 0,-2-1 16,0 1-16,-3-1 0</inkml:trace>
  <inkml:trace contextRef="#ctx0" brushRef="#br0" timeOffset="185372.6952">6839 14021 0,'0'0'15,"0"0"-15,0 0 0,0 22 0,0-22 16,0 0-16,1 26 0,-1-26 16,4 20-16,-1-9 0,2-2 15,-2 0-15,0-1 0,0-4 16,1-1-16,0-2 15,1 1-15,-2 0 0</inkml:trace>
  <inkml:trace contextRef="#ctx0" brushRef="#br0" timeOffset="185617.6219">6953 14018 0,'0'0'0,"7"0"16,5-1-16,1 0 0,3 0 0,8-1 15,3 1-15,1 0 0,1-1 16,-1 1-16,0 0 0,-2 2 16,0 0-16,2 2 0,-2 0 15,-4-1-15,-2 2 0,-4 1 16,-4 1-16,-4 1 16,-5 2-16,-6 0 15,-7-1-15,0 3 16,-1 2-16,-3-2 0,-7-1 0,-5 2 15,1-2-15,5-2 0,3-2 16,2-1-16</inkml:trace>
  <inkml:trace contextRef="#ctx0" brushRef="#br0" timeOffset="185820.9576">6963 13968 0,'0'0'0,"0"0"0,0 0 15,0 0-15,0 0 0,6 25 32,-6-25-32,3 25 15,-3-25-15,1 26 0,-1-26 0,2 21 16,-2-9-16,0-2 0,0-1 16,0-1-16,0-1 0,0-2 15</inkml:trace>
  <inkml:trace contextRef="#ctx0" brushRef="#br0" timeOffset="186025.0641">7122 14018 0,'0'0'0,"0"0"16,0 0-16,0 0 0,0 0 0,0 25 16,0-25-16,0 0 0,-2 25 15,2-25-15,-6 19 0,1-9 0,-1 2 16,-1-1-16,1 0 0,-2 0 31,0-2-31,1-1 0,-1-1 16,1-1-16,3-1 0,-3 0 0</inkml:trace>
  <inkml:trace contextRef="#ctx0" brushRef="#br0" timeOffset="186191.7309">6947 14161 0,'0'0'0,"0"0"0,0 0 0,0 0 16,0 0-16,0 0 0,0 0 15,0 0-15,25 16 0,-25-16 16,23 6-16,-23-6 0,30 1 0,-16-1 16,0 0-16,1-1 0,-1 0 0,-1-1 15,1-1-15,-2 1 0,-2 0 16,-2 0-16</inkml:trace>
  <inkml:trace contextRef="#ctx0" brushRef="#br0" timeOffset="186522.9902">6956 14346 0,'0'0'0,"0"0"16,0 0-16,0 0 0,24-4 16,-24 4-16,27-7 0,-27 7 0,31-10 15,-16 4-15,2 1 16,-3-1-16,2 0 0,-2 2 0,-3 2 0,1 0 15,0 2-15,-2 1 0,-1 2 16,-2 1-16,-3 2 0,-2 2 16,-2 2-16,-1 0 0,-2 1 0,-1 0 15,-2 3-15,1 0 0,-4 0 16,-3 6-16,-3 2 0,0-3 16,-2-1-16,1-2 0,-1 0 15,2-2-15,0 0 0,3-3 0,-2-3 16,1-1-16,1-3 0,1-2 15,-2-2-15,4-2 0,0-2 0,1 2 16,3-1-16,-2 1 0</inkml:trace>
  <inkml:trace contextRef="#ctx0" brushRef="#br0" timeOffset="186723.6454">6893 14422 0,'0'0'0,"0"0"0,0 0 15,13 18-15,-13-18 0,15 18 0,-5-8 16,2 0-16,1 0 0,3 0 16,2 0-16,-2 1 0,1-1 15,5 2-15,-2-1 0,-2 0 0,0-3 0,-2 0 16,0 0-16,-2-2 0,1-2 16,-6-2-16,-1-3 15,0 1-15,-4-1 0,2 1 0</inkml:trace>
  <inkml:trace contextRef="#ctx0" brushRef="#br0" timeOffset="186955.5597">7663 14251 0,'0'0'0,"0"0"0,0 0 0,22 18 0,-12-10 0,0 4 16,0 4-16,-1 2 16,-1 0-16,0 7 0,0 0 15,-2 1-15,-2 0 0,-5 6 16,-4 1-16,-9 0 0,-5-2 0,5-5 16,1-5-16,4-5 0</inkml:trace>
  <inkml:trace contextRef="#ctx0" brushRef="#br0" timeOffset="206202.3189">9019 13831 0,'0'0'0,"0"0"0,0 0 15,-10 32-15,5-19 0,-2 9 16,-1 6-16,-2 10 0,1 0 0,0 1 15,0 1-15,-1 4 0,2-4 16,-2-4-16,3-4 0,-1 1 16,1-5-16,2-7 15,-1-5 1,3-6-16,2-1 0,-2-7 16,0-6-16,2-4 0,1-2 15,2-5-15,3-3 0,-2-4 0,3-2 16,3 0-16,3-1 0,5 5 15,2 3-15,3 1 0,1 1 16,4 3-16,1 3 0,2 1 16,2 4-16,-1 1 15,-2 3-15,4 6 0,-2 3 0,-4 3 16,-5 5-16,-5 1 16,-4 2-16,-6-2 0,-6-4 0,-7 3 15,-5-1-15,-1-2 0,-2 0 16,-5 1-16,-3-1 0,-5-1 15,-1-2-15,-6 2 0,1-4 16,1-3-16,0-5 0,2-3 0,2-3 16,5-3-16,4-4 0,5-3 0,4-3 15,5-1-15,2-1 0,8 1 16,4 2-16,-4 5 0,0 3 16,-1 1-16</inkml:trace>
  <inkml:trace contextRef="#ctx0" brushRef="#br0" timeOffset="206594.8988">9549 14227 0,'0'0'0,"0"0"16,0 0-16,0 0 0,27 9 0,-27-9 15,32 7 1,-13-5-16,-1 1 0,4-1 0,4-1 15,-1-1-15,1-1 0,7-2 16,1 0-16,-2-2 0,-1-2 0,-3-2 16,-2-2-16,0-3 0,-4-2 15,-5-1-15,-4 0 16,-4 1-16,-4 0 0,-3-2 16,-3 0-16,-7 3 0,-7 0 0,-4 4 15,-4 2-15,-1 5 16,-2 4-16,-5 6 0,-3 5 15,3 1-15,3 4 0,-3 6 16,1 5-16,6 0 0,4 1 0,9 5 16,7 3-16,7-3 0,7-1 0,6-4 15,3-3-15,8-2 0,6-1 0,12-2 16,5-4-16,-13-4 16,-9-2-16,-7-3 0</inkml:trace>
  <inkml:trace contextRef="#ctx0" brushRef="#br0" timeOffset="206967.7444">10747 14154 0,'0'0'0,"0"0"16,0 0-16,0 0 0,0 0 0,0 0 0,0 0 15,0 0-15,0 0 0,-32 4 16,32-4-16,-27 21 0,12-9 0,-1 4 16,1 3-16,1 0 0,2 3 15,-1 4-15,5-1 0,3-1 16,5-1-16,7-2 0,5 0 16,1-5-16,3-1 0,3-5 0,6-1 15,4-2-15,1-6 0,-1-5 16,0-4-16,-1-2 0,1-1 0,-4-6 15,-1-3-15,-5-3 0,-3-3 16,-4-4-16,-4 1 0,-8 1 16,-7-1-16,-7 2 15,-6 0-15,-3 6 16,-2 3-16,-4 2 0,-6 1 16,3 4-16,4 2 0,2 5 15,3 4-15,6 0 0,2 0 0,4 0 16</inkml:trace>
  <inkml:trace contextRef="#ctx0" brushRef="#br0" timeOffset="208001.5873">11194 14077 0,'0'0'0,"0"0"15,0 0 1,0 0-16,0 0 0,0 0 0,0 0 16,0 0-16,0 0 15,0 0-15,0 0 0,0 0 16,0 0-16,0 0 0,9 23 16,-9-23-16,-5 25 0,5-25 15,-10 34-15,4-14 0,0 0 0,-2 1 16,-1 4-16,0-3 0,0-1 0,0 4 15,0-2-15,1-2 0,0-3 0,3-3 16,0-3-16,2-2 0,0-2 16,1-2-16,0-4 0,2-2 15,0-5-15,3-5 0,0-5 16,1 1-16,2-2 0,2-4 16,-1 0-16,1 1 15,0 2-15,-1 0 0,2-1 16,1 2-16,1 2 0,1 1 15,0 2-15,4 1 0,3 1 16,-2 4-16,1 2 0,0 3 16,-1 2-16,1 3 0,1 2 15,-2 2-15,0-1 0,-2 3 16,0 2-16,0 6 0,-2 1 0,-2 3 0,-2 0 16,-2 0-16,-2-1 0,-2 0 15,0 2-15,-1-1 0,0 0 16,0-4-16,0-4 15,1-3-15,-1-2 0,-1-2 0</inkml:trace>
  <inkml:trace contextRef="#ctx0" brushRef="#br0" timeOffset="208324.2665">12624 13970 0,'0'0'0,"0"0"15,0 0-15,0 0 0,0 0 0,-24 12 16,24-12-16,-34 25 16,15-8-16,-1 6 0,-2 3 15,1 2-15,1 0 0,-3 11 16,2 4-16,0 6 0,5-4 0,3-2 0,2-2 15,1 2-15,2-6 0,2-5 16,1-2-16,0-4 0,2-4 0,-1-3 16,-1-2-16,1-6 0,-3-3 15,-4-5-15,-4-5 16,-1-4-16,1-4 0,2 2 16,2 1-16,2 1 15</inkml:trace>
  <inkml:trace contextRef="#ctx0" brushRef="#br0" timeOffset="208471.2182">12105 14270 0,'0'0'0,"0"0"0,0 0 0,36-2 15,-17 2-15,9 0 0,3-1 16,3 0-16,3 0 0,13 1 0,3 1 16,-5 0-16,-3-1 0,-2 1 15,-9-1-15,-8 0 0</inkml:trace>
  <inkml:trace contextRef="#ctx0" brushRef="#br0" timeOffset="208840.8738">12893 14259 0,'0'0'0,"0"0"16,0 0-16,0 0 0,0 0 0,-30 11 15,30-11-15,-22 21 16,22-21-16,-22 31 0,10-13 0,2 1 0,2 2 16,1 3-16,5 1 0,4-3 15,3-2-15,10-4 0,6-2 16,1-4-16,0-1 0,9-2 16,3-3-16,-1-5 0,0-3 0,-2-4 15,-1-5-15,-2-3 16,1-2-16,-3-6 0,-4-3 0,-7 0 0,-5 2 0,-13-1 15,-6 2-15,-4 3 16,-1 1-16,-8 4 0,-7 2 16,0 4-16,-1 5 0,0 3 0,0 5 15,3 0-15,0 0 0,4 3 16,3 3-16,7 1 0,5 1 16,3-2-1,0-3-15,2 0 0</inkml:trace>
  <inkml:trace contextRef="#ctx0" brushRef="#br0" timeOffset="209257.1338">13558 14238 0,'0'0'0,"0"0"0,0 0 15,0 0-15,0 0 0,0 0 0,0 0 16,-23 14-16,23-14 0,-22 23 15,10-7-15,-2 2 0,1 2 0,0 1 16,0 1-16,3 0 0,2-1 16,2 4-1,3 0-15,4-4 0,3-3 0,2-3 16,4 0-16,5-5 16,1-2-16,3-3 0,2-3 15,1-3-15,0-1 0,9-7 16,2-5-16,-4-4 0,-3-2 0,-1-3 15,0-3-15,-4 2 0,-4 2 16,3 0-16,-1 3 0,-6 4 0,-2 4 0,-3 2 16,-3 1-16,-3 6 15,-2 2-15,-4 4 0,-5 6 16,-1 3-16,-1 2 0,2 4 0,2 2 16,0 2-16,3 0 0,0 0 15,3-2-15,4-3 0,1 0 16,6-3-16,4-1 0,4-3 0,2-4 0,-4-1 15,-3-2-15,-2 0 16</inkml:trace>
  <inkml:trace contextRef="#ctx0" brushRef="#br0" timeOffset="209573.9136">14207 14295 0,'0'0'0,"0"0"15,0 0-15,0 0 0,-17 31 0,17-31 16,-17 31-16,7-15 0,0 2 16,2 1-16,-1 0 0,0 3 15,1-3-15,2-3 16,0-2-16,2-2 0,0-2 0,1-5 0,1-2 16,2-3-16,-1-5 15,1-4-15,1-3 0,1-3 0,2-1 0,3-7 16,1-1-16,-1 3 0,1 3 15,2 1-15,1 3 0,0 2 16,1 1-16,0 2 0,2 1 16,0 4-1,0 0-15,4 4 0,2 3 16,0 0-16,-1 2 0,-2-2 0,-3 0 16,-2 0-16</inkml:trace>
  <inkml:trace contextRef="#ctx0" brushRef="#br0" timeOffset="209906.1124">14895 14334 0,'0'0'0,"0"0"0,0 0 16,0 0-16,0 0 0,0 0 15,-33-14-15,33 14 0,-33-6 0,14 4 16,0-1-1,-3 2-15,-2-1 0,3 3 16,2 3-16,1 0 16,3 2-16,-1 4 0,4 2 0,4-1 15,4 1-15,7 3 0,6 1 16,3 3-16,2 1 0,2 0 16,0 1-16,3 3 0,0 0 0,-1-4 15,-2-1-15,-4-2 0,-2-1 0,-8-2 16,-6-1-16,-6-3 0,-4-1 15,-11-2-15,-7-2 0,-3-1 16,-2-2-16,6-1 0,5 0 16,5 0-16</inkml:trace>
  <inkml:trace contextRef="#ctx0" brushRef="#br0" timeOffset="218352.5125">7791 15938 0,'0'0'0,"0"0"0,0 0 0,0 0 16,0 0-16,-20 14 0,20-14 15,0 0-15,-26 13 0,26-13 16,-26 8-16,13-4 0,0 1 0,-3 0 16,0-1-16,-2 1 15,0 0-15,-2-1 0,0 1 16,-1 0-16,-1-1 0,-8 2 0,0-1 15,2 1 1,-1-2-16,0 0 0,0 0 16,-1-1-16,0 1 0,-9 1 0,3-1 15,1-1-15,1-1 0,-1-1 16,1 1-16,1-1 0,0-1 16,-1 1-16,-1-1 0,1 0 15,-1 0-15,-3 0 0,-2-1 16,4 1-16,1 0 0,0-1 15,0-1-15,1 1 0,0-1 0,-1 0 16,1-1-16,1 0 0,-1 0 16,1 1-16,0 0 0,2-1 15,1-2-15,-2-1 0,-2-2 16,3 3-16,1 1 0,0-1 16,-2 0-16,3-3 0,0-1 15,-1 1-15,2-1 0,1 0 16,2-1-16,0 0 0,-1 2 15,1-1-15,3 0 0,0-3 0,-2-1 16,2-1-16,-1 1 0,3-3 16,0-4-16,2 2 0,3 3 0,-1-3 0,1-2 0,2 1 15,-3 0-15,3-1 0,1-1 16,3 2-16,1-1 0,-2-5 16,1 0-16,3 5 0,0 0 15,3 0-15,0 0 0,-1 2 16,1 1-16,3-1 0,-2-1 15,2 1-15,2 0 16,-1-2-16,1 1 0,2 0 16,-1-1-16,1-1 15,1-1-15,-1 1 0,2 1 16,0 0-16,3 0 0,1 1 0,-2 0 16,1 1-16,-1 1 0,2 1 15,0 1-15,2 1 0,2 0 16,0 0-16,-3 2 0,3-1 0,3 1 15,-1-1-15,2-1 0,-2 3 16,1 1-16,1 0 0,1 1 16,-1-2-16,2 2 0,0 0 15,1 0-15,-1 0 0,1 1 16,1 0-16,1 0 0,1 0 16,2 0-16,-1 1 15,-3 1-15,3 1 0,2-2 16,-2 1-16,0 1 0,1 0 15,-1 1-15,1-1 0,0 1 16,0-1-16,2 3 0,-2-1 0,0 0 16,0 0-16,2 0 0,-1 1 15,1 0-15,1 0 0,-4-1 16,1 1-16,2 0 0,0-1 0,-1 1 16,1 0-16,-1 2 0,0-1 15,1-1-15,0 0 0,-2 1 0,1 0 16,-1 1-16,2-1 0,-3 1 15,1 0-15,0 0 0,-1 1 16,0 0-16,0 0 0,0-1 16,1 2-1,-1 0-15,-2-1 0,0 1 16,1 0-16,-1-1 0,0 1 0,0-1 16,0 0-16,-1 1 0,0-1 15,-1 2-15,0-1 0,0 1 16,0 0-16,1 0 0,-3-1 15,1 1-15,-2 0 0,1 0 16,0 1-16,-3 0 0,2 2 0,0 1 16,-2-1-16,1-1 0,-1 1 0,3 1 15,-4-2-15,1 2 0,-4-1 16,1 0-16,1 0 0,-1 0 16,0 0-16,0 0 0,-1 0 15,0 0-15,2 0 16,-1 0-16,-1-1 0,-1 0 0,0 1 0,-1 0 15,1 1-15,-2-2 0,1 3 16,0 1-16,-1-2 0,0-1 0,-1 1 16,1 1-16,-1 0 0,-1-1 15,1 0-15,0 1 0,-2 1 16,1-1-16,-1-1 0,-1 1 16,1 0-1,-1 0-15,0 1 0,-1 1 16,0-1-16,1 0 0,-2 0 15,0 0-15,1 0 0,-1 0 0,0 1 16,1 1-16,-1-1 16,0-1-16,1 1 0,-2 0 0,0 1 15,0 0-15,0 1 0,-2 0 16,1 0-16,2 0 0,-3 0 0,1-1 16,0-1-16,0 1 0,0 0 0,0 0 15,-1 0-15,0 0 16,-1 0-16,0 0 0,0 0 0,0-1 15,0 2-15,1-3 0,-3 1 16,2 0-16,1 0 0,-2 1 16,1-1-16,0 1 15,-1-1-15,0 2 16,-2-1-16,0 0 0,-1 1 0,1-2 16,0 0-16,-1-1 0,1 2 15,-1-1-15,1 1 0,-3-1 16,2 0-16,-1 0 0,0 0 15,-1-1-15,0 1 0,1-1 16,-1 1-16,1-1 0,-2 1 0,0 0 16,0 0-16,1-2 0,0 1 0,-3-1 15,1 0-15,1 0 0,-1 0 16,1-1-16,-1-1 0,0 0 16,2 0-16,-4 0 0,0-1 15,0 0-15,1 0 0,1-1 16,1 0-16</inkml:trace>
  <inkml:trace contextRef="#ctx0" brushRef="#br0" timeOffset="226015.5674">7165 17030 0,'0'0'0,"0"0"0,0 0 31,0 0-31,0 0 0,0 0 0,0 0 15,-26-2-15,26 2 0,0 0 16,-28-2-16,28 2 0,-31-1 0,16 0 0,-2 1 16,-1-1-16,0 1 0,-4 0 0,-3-1 15,2 1-15,0 0 0,-10 0 16,-3 0-16,1-1 16,2 0-16,-2 1 15,-2 1-15,-8 0 16,5 0-16,-6 0 0,-1-1 15,4 2-15,4 1 0,-7-1 16,1 0-16,1 0 0,4 0 0,-7-1 16,-5 1-16,8 3 15,5 4-15,-5-2 0,-2-2 0,4 0 0,2 0 0,-3-1 16,-1 1-16,3 0 0,3 0 0,0-1 16,-2-1-16,1 1 0,1-1 15,-9 0 1,-9 1-16,0-1 0,0 0 15,9-2-15,6-1 0,-9 0 16,-3 0 0,7 0-16,6-1 0,-4 0 0,-6 1 15,8 1-15,7 1 0,-6-2 16,-5 0-16,6 2 0,6-1 16,-7 3-16,-4 0 0,5-3 15,5-2-15,-3 2 0,0 0 16,-2 0-16,4-2 0,-5 4 15,-3 0-15,5 0 0,5-1 0,-5-3 0,-1-2 16,2 4-16,3 3 0,-3-5 16,0-4-16,1 2 0,3 2 0,-2-1 15,-2 1-15,1-1 16,3-1-16,-2 2 0,1 1 16,4-3-16,3-2 0,-11 2 15,-1 1-15,11 1 16,0 2-16,-5-3 0,-5-3 15,7 1-15,2 2 0,-3-1 16,-4 0-16,3 0 0,4-1 0,-4 3 16,-4 1-16,4-2 15,4-2-15,-2 0 0,-2 0 16,2-1-16,-2 0 0,0 4 0,-1 3 16,3-4-16,0-2 0,-3 1 0,-2 1 15,5 0-15,3-2 0,-6 1 16,-2 1-16,1 2 0,5-2 0,-4 1 15,-6 0-15,5 2 16,3 2-16,-2-3 0,-2-1 16,4 0-16,3 1 0,1 0 0,-2-2 15,4 2 1,5 0-16,-2 0 0,1 0 16,1 0-16,3-2 0,5 1 15,3 1-15,1 0 0,2 1 0,4 0 16,-3-1-16,4-1 0,1 0 15,-2 1-15,4 0 16,-2 0-16,2 0 0,0 0 16,0 0-16,0 0 0</inkml:trace>
  <inkml:trace contextRef="#ctx0" brushRef="#br0" timeOffset="232465.2072">15746 15446 0,'0'0'16,"0"0"-16,0 0 0,0 0 15,7-24-15,-7 24 0,3-18 0,-2 7 0,-1 0 16,-1-3-16,0-3 16,-1 1-16,0 0 0,-1 0 0,-2 1 15,1 2-15,-2-1 0,-4-1 16,-2 2-16,-4 3 0,-4 0 15,-1 3-15,-2 2 16,-4 4-16,-3 3 0,-3 8 16,-2 8-16,0 2 15,0 1-15,-5 9 0,5 3 0,1 4 16,8-2-16,8-4 0,6-3 16,9-3-16,5-2 0,12-5 15,10-6-15,1-4 0,1-3 0,6-7 16,5-5-16,-2-3 0,0-1 0,2-2 15,0 0-15,1-7 0,-6-3 16,-5-1-16,-1-1 0,-4 5 16,-4 4-16,-2 6 0,-4 4 15,-5 2-15,-3 1 0,-1 4 16,-1 4-16,-4 5 0,-2 4 16,-2 2-16,-1 5 0,-1 6 15,0 4-15,0 4 0,1 3 0,-3 8 16,1 1-16,-1-1 0,0-1 15,2-4-15,2-4 0,-3 1 16,0-8-16,-3-4 0,-2-4 0,1-4 16,-1-5-16,3-6 0,0-2 15,0-5-15,0-3 0,-1-6 16,0-2-16,1-8 16,0-9-16,2 6 0,1 4 15,3 4-15</inkml:trace>
  <inkml:trace contextRef="#ctx0" brushRef="#br0" timeOffset="232850.8556">16119 15329 0,'0'0'0,"0"0"0,0 0 0,-16 19 15,16-19-15,-19 24 0,8-8 16,0 3-16,0 1 16,2 2-16,1 2 0,2 3 15,2-3-15,4-3 0,5 0 16,2-5-16,4-3 0,5-3 16,4-2-16,-2-3 0,1-2 15,2-4-15,1-4 0,4-5 16,-3-4-16,-1-4 0,-1-4 15,-5-2-15,-3-3 0,-5-1 0,-5-2 0,-4 3 16,-3 3-16,-7-4 0,-5 3 16,-1 3-16,-1 3 0,-3 5 15,-2 3-15,-1 3 0,0 3 16,3 3-16,2 4 0,7 1 16,3 3-16,5-2 0,1 0 15,2-1-15,0-1 0,0 0 0</inkml:trace>
  <inkml:trace contextRef="#ctx0" brushRef="#br0" timeOffset="233198.7441">16596 15360 0,'0'0'0,"0"0"15,0 0-15,0 0 0,0 0 0,-29 14 16,29-14-16,-26 21 15,10-7-15,-1 2 0,0 2 16,1 1-16,3 1 0,1 5 16,3-1-16,5-4 0,4-2 0,6 0 15,6-1-15,3-3 0,1-3 0,4-6 16,3-3-16,1-2 0,1-2 16,3-4-16,0-6 0,-3-6 15,0-5-15,-5 1 0,-1 1 16,-4-4-16,-6-1 0,-1-5 0,-3 1 15,-9 4-15,-3 2 0,-6 4 16,-3 1 0,-3 7-16,-2 4 0,-4 2 15,-3 3-15,3 3 0,3 3 16,4 4-16,3 4 0,4 1 16,2 2-16,3-6 0,2 0 15,1-3-15</inkml:trace>
  <inkml:trace contextRef="#ctx0" brushRef="#br0" timeOffset="233537.4171">17278 15329 0,'0'0'0,"0"0"0,0 0 15,-26-11-15,26 11 0,-26-10 0,7 4 0,-2 1 16,-2 1-16,-7 3 0,1 3 15,1 3-15,2 1 0,1 1 16,3 1-16,5 3 0,2 3 0,4 6 16,7 2-16,6-2 0,6-1 15,1 5-15,2 3 0,2 0 16,1-1-16,4-5 16,2-3-16,-4-1 15,-1-3-15,-7 1 0,-2-2 16,-7-4-16,-5-2 0,-5-1 0,-4 1 15,-1-2-15,1-1 0,-7-3 16,-6-2-16,4-2 0,3-2 16,3 1-16,4 0 0,3 1 15</inkml:trace>
  <inkml:trace contextRef="#ctx0" brushRef="#br0" timeOffset="233885.221">17227 15547 0,'0'0'0,"0"0"0,0 0 16,22 8-16,-22-8 0,20 4 15,-7-3-15,1 0 0,2-1 16,0 0-16,3-1 0,-1-1 16,-1-2-16,4-4 0,-1-1 15,-1-1-15,-1-1 0,-2-2 16,0-2-16,-5 0 0,-5-1 0,-4-1 15,-3 0-15,-2 2 0,-1 3 0,-7 3 16,-5 2-16,-1 3 16,-3 3-16,-2 3 0,-1 5 0,-7 6 15,-1 3-15,3 3 0,3-1 16,4 4-16,4 2 0,6 0 16,4 2-16,7 0 0,6 1 15,10 2 1,6-2-16,5-4 0,5-3 0,5-5 15,2-7-15,4-5 0,3-4 16,-11 0-16,-8 1 0,-4-1 16</inkml:trace>
  <inkml:trace contextRef="#ctx0" brushRef="#br0" timeOffset="234345.245">18040 15023 0,'0'0'0,"0"0"0,0 0 0,0 0 16,0 0-16,0 0 0,0 0 16,-19 27-16,19-27 0,-18 39 15,6-12-15,-2 3 0,-3 4 0,-4 12 16,0 4-16,4-3 16,1-2-16,0 6 0,2-4 0,1 1 15,2-6-15,2-7 0,2-6 16,1-6-16,2-5 0,-1-6 15,1-4-15,1-8 0,0-4 16,2-5-16,2-5 16,3-4-16,0-3 0,2 0 15,1-2-15,3 3 0,2 2 16,4 0-16,3-1 0,-2 4 16,1 2-16,-1 4 0,1 4 15,1 2-15,0 4 0,2 3 16,2 2-16,-3 4 0,-3 1 0,-2 3 15,-4 4-15,-3 0 0,-1 2 0,-5 0 16,-3 1-16,-4 0 0,-4-3 16,-6 0-16,-4-2 0,-2-2 15,0-2-15,-7-1 0,-5-2 16,1-4-16,2-3 0,-3-4 16,3-4-16,7 1 0,5 1 0,3 1 15</inkml:trace>
  <inkml:trace contextRef="#ctx0" brushRef="#br0" timeOffset="234771.7854">18402 15370 0,'0'0'0,"0"0"15,0 0-15,-11 22 0,11-22 16,-19 27-16,8-9 0,-1 2 15,-1 2-15,0 1 0,-1 0 16,-3 6-16,4 1 0,2-2 16,3 0-16,4-3 0,3-4 0,4 4 15,3-3-15,3-4 0,2-4 0,8-6 16,6-4-16,-4-2 16,0-2-16,7-7 0,1-4 0,1-5 15,2-3-15,-2-2 0,-2-3 16,1-5-16,-1 0 0,-2 1 15,0 2-15,-6 5 0,-5 4 16,-3 2-16,-3 4 16,-2 1-16,-3 3 0,-2 3 15,-2 1-15,-4 4 0,-4 3 16,-3 6-16,-2 6 0,1 3 16,0 2-16,0 2 0,0 1 15,1 2-15,2 2 0,2-2 16,4-3-16,2-1 0,3-2 0,4-5 15,4-2-15,-2-2 0,-1-3 16,-2-1-16</inkml:trace>
  <inkml:trace contextRef="#ctx0" brushRef="#br0" timeOffset="235342.6703">18968 15526 0,'0'0'0,"0"0"16,-6 18-16,2-4 0,-2-1 16,-2 4-16,-3 4 0,-3 4 15,2 0-15,0-3 0,1 0 16,2-3-16,1 0 0,1-5 16,0-2-16,2-2 0,0-1 0,2-4 0,1-2 15,2-3-15,0-5 0,4-4 16,3-5-16,2-2 0,0-3 15,3-2-15,0-3 0,0-1 16,0 1-16,3-2 0,1 3 16,0 4-16,2 5 0,1 3 15,-1 3 1,0 3-16,-1 4 0,-3 2 0,-1 2 16,-1 7-16,0 5 0,-1 1 15,-1 1-15,-3 3 0,-4 2 16,-1 2-16,-2 2 0,-1-3 15,0-1-15,-1-1 16,-1 1-16,-1-3 0,1-1 0,1-4 16,0-3-16,1-3 0,0-2 0,1-6 15,0 0-15,2-8 0,1-1 0,8-8 16,6-6 0,1-2-16,2 0 0,-1 2 15,-3 3-15,8-3 0,1 2 16,-1 3-16,1 2 0,0 3 0,-2 4 15,-6 5-15,-2 2 0,-1 5 0,1 5 16,-4 0-16,-3 1 0,-2 6 16,-4 6-16,-2 0 0,-1 2 0,-1 2 15,-1 3-15,-1-1 0,1-1 16,0 2-16,-1-3 16,2-8-16,1-3 0,0-3 0</inkml:trace>
  <inkml:trace contextRef="#ctx0" brushRef="#br0" timeOffset="235605.9392">19731 15693 0,'0'0'0,"0"0"16,0 0-16,-7 29 0,4-14 0,-5 6 15,-2 7-15,-4 12 0,-1 1 16,-2 15-16,0 2 0,3-3 16,0-7-16,-1 8 0,2-5 15,2-6 1,1-4-16,-1-2 0,2-9 16,3-8-16,0-7 0,1-11 15,-2-7-15,2 1 0,0 0 0,2 1 16</inkml:trace>
  <inkml:trace contextRef="#ctx0" brushRef="#br0" timeOffset="235875.7415">19691 15597 0,'0'0'0,"0"0"16,0 0-16,28-5 0,-28 5 15,30 1-15,-6 1 0,-1 2 16,1 1-16,8 4 0,2 1 15,-3 1 1,-3 2-16,-1 8 0,-4 3 16,-5-2-16,-4-2 0,-5 2 0,-3 2 15,-6 2-15,-5 0 16,-6-4-16,-6-3 0,-1-4 0,0-3 16,-3-3-16,-2-2 0,-1-2 15,-1-2-15,-3-4 0,3-4 16,7-2-16,4-4 0,3 2 0,2 2 0,1 1 15</inkml:trace>
  <inkml:trace contextRef="#ctx0" brushRef="#br0" timeOffset="236223.4925">20562 15643 0,'0'0'0,"0"0"0,0 0 16,0 0-16,0 0 0,0 0 16,-35-8-16,35 8 0,-29-6 0,13 3 15,-2 2 1,0 1-16,2 1 0,-2 1 16,-1 0-16,3 1 0,1 1 15,3 2-15,1 2 0,4 2 16,2 1-16,4 2 0,3 2 15,4 2-15,0 0 0,4 3 16,2 0-16,1 1 0,0 0 16,-1-3-16,0-1 0,-2-3 0,-1-2 0,-3-1 15,0-2-15,-5-1 0,-4-2 16,-5 0-16,-5 0 0,-5-2 16,-4-1-16,-5-1 0,-4-2 15,4 0-15,5 0 0,3 0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31T07:41:47.278"/>
    </inkml:context>
    <inkml:brush xml:id="br0">
      <inkml:brushProperty name="width" value="0.05292" units="cm"/>
      <inkml:brushProperty name="height" value="0.05292" units="cm"/>
      <inkml:brushProperty name="color" value="#FF0000"/>
    </inkml:brush>
  </inkml:definitions>
  <inkml:trace contextRef="#ctx0" brushRef="#br0">2295 2224 0,'0'0'0,"0"0"0,0 0 0,0 0 15,0 0-15,0 0 0,0 0 16,-2-18-16,2 18 0,0 0 0,0 0 15,0 0-15,0 0 0,0 0 0,0 0 16,0 0-16,24-7 0,-24 7 16,0 0-16,27 7 0,-27-7 15,22 6-15,-8-2 0,-1-2 16,0-2-16,3 1 0,3 1 16,1 2-16,1-2 0,1 1 15,1-1 1,8 1-16,-3 1 0,4-1 15,2-2-15,1 1 0,-3 0 0,12 0 16,0 0-16,0-2 0,-2 1 16,3-1-16,2 1 15,9-1-15,-6-1 0,4 1 16,2 0-16,-1 1 0,-5 1 0,11 1 16,2-1-16,-6 0 0,-1-2 15,8-2-15,2 1 0,-6 2 16,-2 3-16,4-4 0,4-2 15,-7 0-15,-4 4 0,34 0 0,-3 1 16,-11 0-16,-9 0 0,1-5 16,5-3-16,-5 2 0,-1 0 15,3 6-15,1 0 0,-6-2 16,-5-1-16,5-1 0,2 1 0,-6 1 0,0 2 16,3-2-16,3 1 0,-5-1 15,-6-1-15,3 1 0,3-1 16,-5 1-16,-5 0 0,2 2 15,4-2-15,-6 0 0,-4-1 0,4-1 16,2 1 0,-7 4-16,-3 4 0,2-6 0,6-5 15,-8 2-15,-9-1 0,5 2 16,2 0-16,-6 2 0,-7 0 16,4 0-16,3 2 0,-7-4 15,-2-1-15,-4 5 0,-2 4 16,-11-5-16,2 0 0,-3 0 15,0-1-15,-4 0 0,0-1 0,-1 1 0</inkml:trace>
  <inkml:trace contextRef="#ctx0" brushRef="#br0" timeOffset="1535.6689">9332 1301 0,'0'0'0,"0"0"0,0 0 0,0 0 16,0 0-16,-24-16 0,24 16 0,-20-16 0,9 9 15,-4-2-15,-4 2 16,-1-1-16,0 0 0,-11-3 15,-3 1-15,0 1 0,0 3 0,-15-4 16,-4-1 0,3 2-16,1 1 0,-15 0 15,-3 1-15,4 0 0,4 3 16,-16 2-16,-2 6 16,5-8-16,7-1 0,-16 5 0,-1 7 15,10-1-15,8 2 0,-32 7 16,8-1-16,13 2 0,9 0 0,-1 8 15,-5 9-15,14-8 0,8-3 16,-4 5-16,-7 3 16,8 3-16,5 1 0,0 2 0,1 2 0,5-1 0,6 0 15,-1 4-15,4 4 16,8-5-16,7-2 0,0 4 16,-1 4-16,4-5 0,3-3 0,7 10 15,4 7-15,2-10 0,1-7 16,10 1-16,5 0 0,1-7 15,2-4-15,8 3 0,6 1 0,2 0 16,2-1-16,14-6 0,9-4 16,-2-6-16,-3-6 0,12 3 0,10 1 15,-10-1-15,-5-1 0,17-4 16,13 0-16,-13 0 0,-8-1 16,20-1-16,9-1 0,-4 0 15,-3 0 1,18-4-16,13-4 0,-21 4 15,-12 3-15,-1-4 0,0-4 16,3 2-16,3 2 0,0-2 0,0 0 16,-3-2-16,-1-2 0,0 3 15,-2 1-15,1 3 0,-2 0 16,4-3-16,2-1 0,-7-1 16,-4 0-16,1 0 15,2-1-15,-6-1 0,-4 0 0,2-4 16,4-1-16,-1 0 0,-2 1 0,-6-5 15,-3-1-15,-8-4 0,-6-1 16,1 0-16,-2-2 0,-4 1 16,-2 2-16,-8-6 0,-3-2 15,-9-1-15,-3-1 0,2-2 16,1-3-16,-8 1 0,-3-1 16,-6-1-16,-4-1 0,-6 0 15,-4 1-15,-5 3 16,-5 1-16,0-3 0,-1-5 0,-4 0 15,-4-2-15,-4 4 0,-4 3 16,-3-3-16,-3 2 0,-6 0 16,-5 3-16,-10 4 0,-7 1 0,1-2 0,1-3 15,-12 3-15,-8 1 16,-4-6-16,-2-4 0,-6 12 0,-5 9 16,-2 3-16,-3 4 0,-5 1 15,-6 1-15,-2 1 0,-2 1 16,-2 4-16,-1 1 0,-4 5 15,0 0-15,1 4 16,0 3-16,4 2 16,1 3-16,1 6 0,0 5 0,7 2 15,5 3-15,32-10 0,23-6 16,15-5-16</inkml:trace>
  <inkml:trace contextRef="#ctx0" brushRef="#br0" timeOffset="7439.4007">12142 1633 0,'0'0'0,"0"0"0,0 0 16,0 0-16,0 0 0,-17 20 0,17-20 16,-18 24-16,18-24 0,-20 26 15,7-6-15,1 1 0,0 0 16,-4 13-16,0 5 0,0-1 16,1-2-16,0 10 0,2 0 0,6-8 15,2-5-15,8-4 0,4-3 16,0-5-16,-1-5 0,2-5 0,1-4 15,4-3-15,3-1 0,1-5 16,2-2-16,-1-3 0,-1-2 16,0 0-16,-2-2 0,0 0 15,-2-1-15,-2-3 0,-2-1 0,-2 3 16,-1 2-16,-2 2 0</inkml:trace>
  <inkml:trace contextRef="#ctx0" brushRef="#br0" timeOffset="7624.2707">12094 1918 0,'0'0'16,"0"0"-16,0 0 0,0 0 0,-15 20 16,15-20-16,-14 25 0,8-7 15,-1 4-15,2 3 0,0 6 16,1 1-16,-1 3 0,2 10 0,1 2 16,1 6-16,1-2 0,2-3 15,2-2-15,2 1 0,-1-5 16,1-9-16,-1-8 0,0-4 15,-2-5-15,0-4 0</inkml:trace>
  <inkml:trace contextRef="#ctx0" brushRef="#br0" timeOffset="7871.648">12387 1884 0,'0'0'0,"0"0"0,0 0 16,26-6-16,-26 6 0,26-8 15,-6 1-15,1 3 0,0-1 0,5-1 16,0-1 0,-3 1-16,-2 1 0,-4 1 15,0 1-15,-3 0 0,-1-1 0,-4 2 16,-3 0-16,-3-1 0,-3 3 15,2-1-15,-2 1 0,2 0 16</inkml:trace>
  <inkml:trace contextRef="#ctx0" brushRef="#br0" timeOffset="8056.674">12630 1690 0,'0'0'0,"0"0"0,0 0 15,0 0-15,0 0 0,0 0 16,1 27-16,-1-27 0,-2 23 0,-2-5 15,0 5-15,-2 1 16,1 1-16,-2 3 16,1 1-16,-3 4 0,1-3 15,2-2-15,0-2 0,1-5 16,0-2-16,2-3 0</inkml:trace>
  <inkml:trace contextRef="#ctx0" brushRef="#br0" timeOffset="8257.2939">12417 2034 0,'0'0'0,"0"0"16,0 0-16,0 0 0,26-7 0,-26 7 15,30-8-15,-12 4 16,2-1-16,0 0 0,-1 1 16,0 0-16,-1 2 0,2-1 15,-3 2-15,-1 1 16,-3 1-16,-5 3 0,-6 3 15,-4 0-15,-3 2 0,1-3 16,0 0-16,1-1 0</inkml:trace>
  <inkml:trace contextRef="#ctx0" brushRef="#br0" timeOffset="8586.1157">12284 2218 0,'0'0'0,"0"0"16,0 0-16,0 0 0,0 0 0,0 0 0,27-4 15,-27 4-15,35-11 0,-9 4 16,4-3-16,2 1 0,1 1 0,8-4 15,2 0-15,-4 0 0,-5 3 16,4 1-16,-6 2 16,-6 0-16,-5 1 0,-5 0 0,-7 2 15,-2 0 1,-4 3-16,-7 1 0,-6 3 16,-2 1-16,-4 0 0,0 2 15,-2 0-15,-2 4 0,-2 2 0,-3 4 16,0 1-16,2-2 0,2 0 15,0 4-15,1 3 16,2 0-16,3 1 0,0 4 0,1 3 0,-1 0 16,-1-3-16,2 9 15,3 4-15,2-5 0,4-4 0,1-4 16,3-6-16,2-3 0,3-2 16,1-7-16,2-4 15,-1-4-15,1-5 0,-3 3 0,0-1 16,-1-1-16</inkml:trace>
  <inkml:trace contextRef="#ctx0" brushRef="#br0" timeOffset="8843.3953">12650 2285 0,'0'0'0,"0"0"0,0 0 15,18-9-15,-18 9 0,0 0 16,30-6-16,-19 5 0,0 1 0,0 2 16,0 2-16,-1 2 0,0 1 15,0 3 1,0 3-16,-2 0 0,-3 3 0,1 5 15,-3 1-15,0 0 16,1-1-16,-3-1 0,-1-1 16,-1-2-16,-1 0 0,1 0 15,-1 1-15,0-2 0,0-2 0,-3 1 16,0-3-16,-3-1 0,-1-1 16,-3-2-16,-3 0 0,1-2 0,3-2 0,3 0 15</inkml:trace>
  <inkml:trace contextRef="#ctx0" brushRef="#br0" timeOffset="8990.5601">12489 2464 0,'0'0'0,"0"0"16,0 0-16,22-11 0,-22 11 0,24-9 16,-24 9-16,31-12 15,-16 9-15,2-1 0,-1 2 16,0 0-16,-1 1 0,3 1 0,-4-1 15,-2 1-15</inkml:trace>
  <inkml:trace contextRef="#ctx0" brushRef="#br0" timeOffset="9128.2974">12566 2563 0,'0'0'0,"0"0"15,0 0-15,19-10 0,-19 10 0,26-7 16,-5 0-16,0-1 0,1-1 15,-3 1-15,-3 0 0,-1 3 0</inkml:trace>
  <inkml:trace contextRef="#ctx0" brushRef="#br0" timeOffset="9629.267">13417 1859 0,'0'0'0,"0"0"0,0 0 0,0 0 16,0 0-16,0 0 0,0 0 16,0 0-16,-29 18 0,29-18 0,-35 25 15,14-9-15,-1 0 0,0 1 0,0-1 16,-2 3-16,2-1 0,3-1 15,3 0-15,4-2 0,3-4 16,5-2-16,4-2 0,6-3 16,5-1-16,4-2 0,4-1 15,2-1 1,2-1-16,-1-1 0,0-1 0,-1 0 16,-2 0-16,0 0 15,-2 2-15,-4 1 0,-3 1 0,-5 2 16,-3 4-16,-7 0 0,-3 4 0,-6 1 15,-3 3-15,-4 3 0,-1 2 16,-7 3-16,0 2 0,4-5 16,3-1-16,3-2 0,4-1 15,3-3-15,3-1 0,3-2 16,3-3-16,4-1 0,4-1 0,3-3 16,6 0-16,1-5 0,3 0 15,3-3-15,2 2 0,5-4 16,1 0-16,-2 0 0,-3 0 15,-4 0 1,-4 1-16,-3 1 0,-2 2 16,-2 2-16</inkml:trace>
  <inkml:trace contextRef="#ctx0" brushRef="#br0" timeOffset="9814.259">13094 2534 0,'0'0'0,"0"0"0,0 0 15,0 0-15,24-6 0,-24 6 0,35-12 16,-11 2-16,1 0 0,2-2 16,2-2-16,0 1 0,-1 0 15,9-5-15,-1 1 0,-5 3 16,-6 1-16,-2 3 0</inkml:trace>
  <inkml:trace contextRef="#ctx0" brushRef="#br0" timeOffset="10014.9295">13603 1986 0,'0'0'0,"0"0"0,0 0 0,19-9 16,-19 9-16,24-7 0,-7 3 15,-1-2-15,1 3 0,0-2 16,2 1-16,3 1 0,-1 0 15,-2 1-15,-3-1 0,-2 0 16,-4-1-16,-2 2 0,0 0 0,-1-1 16</inkml:trace>
  <inkml:trace contextRef="#ctx0" brushRef="#br0" timeOffset="10416.181">13744 1848 0,'0'0'0,"0"0"16,0 0-16,0 0 0,0 0 0,-6 24 16,6-24-16,-10 22 0,10-22 15,-12 30-15,4-9 0,0 0 16,2-1-16,-2 1 0,0 2 16,-1 2-16,2 0 0,-1-5 0,2-1 15,1-3-15,-1 0 0,1-3 16,-2-1-16,0-3 0,-1-2 0,-2-1 15,-1-3-15,-1-1 0,-1 1 16,-1-1-16,2 2 0,1-2 16,0 1-16,2-1 0,2-2 15,1 0-15,2 0 0,0 1 16,2 0-16,2-1 0,2-3 0,6 0 16,5 1-16,3-3 0,1-1 0,5-1 15,5-2-15,8-3 0,0 1 0,11-2 16,-1 1-16,-4 1 31,-4 1-31,-3 2 0,-2-1 0,-3 2 0,-5 2 0,0-1 16,-4 0-16,-12 2 0,-7 1 0,0 0 15,0 1 1,-1 2-16</inkml:trace>
  <inkml:trace contextRef="#ctx0" brushRef="#br0" timeOffset="10663.7757">13996 1894 0,'0'0'0,"0"0"16,0 0-16,0 0 0,0 0 0,0 0 15,0 0-15,-28 24 0,28-24 0,-26 29 16,7-9-16,-1 2 16,-1 4-16,-10 10 0,-3 2 15,1 3-15,1 0 0,-8 11 0,1-1 16,-2 3-16,7-6 0,5-7 15,6-5 1,5-5-16,5-5 0,4-4 16,5-6-16,3-10 0,1-6 0,2 3 15,-2-3-15,1 3 0</inkml:trace>
  <inkml:trace contextRef="#ctx0" brushRef="#br0" timeOffset="10864.2876">13727 2345 0,'0'0'16,"0"0"-16,0 0 0,-5 24 0,5-24 16,-6 28-16,1-7 0,1-1 15,-1 2-15,1 3 0,1 0 16,-2 3-16,2-4 0,1-4 16,2-4-1,1-3-15,2-4 0,-1-2 16,1-6-16,-3-1 0,2 3 0,-2-3 15</inkml:trace>
  <inkml:trace contextRef="#ctx0" brushRef="#br0" timeOffset="11133.6632">13770 2364 0,'0'0'0,"0"0"16,0 0-16,0 0 0,23-11 0,-23 11 15,27-5-15,-12 1 0,-1-1 16,0 1-16,1 1 15,-1 1-15,0-1 0,0 3 0,0 1 16,-2 2-16,-1 0 0,-1 4 16,-1 2-16,-1 2 0,-2 0 0,1 8 15,-2 2-15,-1-2 0,-3 1 16,-1-1-16,0 0 0,0 1 0,-1-2 16,0-2-16,-1-2 0,1 0 15,-1-3-15,0-1 0,-1-1 16,-1-2-16,1-1 0,-4-1 15,0-2 1,-1 5-16,0 4 0,2-2 16,0 0-16,1-4 0</inkml:trace>
  <inkml:trace contextRef="#ctx0" brushRef="#br0" timeOffset="11312.2363">13752 2515 0,'0'0'0,"0"0"0,0 0 15,0 0-15,0 0 0,0 0 16,0 0-16,0 0 0,0 0 0,0 0 15,30-17-15,-30 17 0,27-6 0,-27 6 16,29-4-16,-16 3 0,1 0 16,-1 1-16,0 1 0,-2-1 15,-1 0-15,-1 0 0</inkml:trace>
  <inkml:trace contextRef="#ctx0" brushRef="#br0" timeOffset="11465.0569">13809 2613 0,'0'0'0,"0"0"16,0 0-16,0 0 0,30-10 0,-30 10 15,34-10-15,-13 4 16,1-3-16,1 1 0,3-1 0,-1 0 0,1 2 16,1-1-16,-4 1 0,-3 0 15</inkml:trace>
  <inkml:trace contextRef="#ctx0" brushRef="#br0" timeOffset="11913.6699">14494 2025 0,'0'0'0,"0"0"0,0 0 0,0 0 15,0 0-15,0 0 0,-18 19 16,18-19-1,-17 26-15,5-3 16,-4 7-16,2 0 0,0 1 0,0 5 16,4-1-16,4 2 0,4-5 0,5-5 15,5-6-15,3-5 0,3-5 16,5-7-16,3-2 0,0-6 16,0-2-16,-2-4 0,-2-1 15,1-1-15,0-2 0,-3-3 16,0-1-16,-3-2 0,-3 0 0,-1-2 15,-1-2-15,-6 3 0,-3 2 0,-4 3 16,-1 3-16,-2 5 16,-1 3-16,-2 5 0,-2 5 0,-2 3 15,0 3-15,0 4 0,-1 2 16,1 6-16,0 5 0,2 3 16,1 3-1,2 2-15,2 2 0,1 8 16,1-1-16,3-5 0,2-5 0,2-4 15,2-6-15,3-4 0,1-4 16,2-8-16,1-5 0,-2-1 16,-3-1-16,0 0 0</inkml:trace>
  <inkml:trace contextRef="#ctx0" brushRef="#br0" timeOffset="12119.8383">15009 1825 0,'0'0'0,"0"0"0,0 0 0,-6 27 16,6-27-16,-6 31 0,0-11 15,1 4-15,-2 0 0,-1 6 16,2 1-16,0-5 0,2-1 15,-1-3-15,1-4 0,1-5 0,1-3 16,-1-2-16</inkml:trace>
  <inkml:trace contextRef="#ctx0" brushRef="#br0" timeOffset="12282.6601">14766 1931 0,'0'0'0,"0"0"16,0 0-16,0 0 0,0 0 0,0 0 0,15 20 15,-15-20-15,0 0 0,31 20 16,-31-20-16,34 13 0,-12-8 0,-4 0 16,-1-1-16,-3 0 0</inkml:trace>
  <inkml:trace contextRef="#ctx0" brushRef="#br0" timeOffset="12437.3433">15331 1924 0,'0'0'0,"0"0"15,0 0-15,-22 8 0,22-8 0,-31 14 16,7-1-16,-3-1 16,0 2-16,-13 6 0,-4 6 15,3-2-15,2 2 0,-5 2 0,2-4 16,1 1-16,4-3 0,9-6 16,5-3-16,6-3 0</inkml:trace>
  <inkml:trace contextRef="#ctx0" brushRef="#br0" timeOffset="12637.3736">14802 2189 0,'0'0'0,"0"0"16,0 0-16,0 0 15,0 0-15,-1 30 0,1-30 16,-6 33-16,2-14 0,-1 6 16,0 6-16,-1 1 0,1-1 0,-1 9 15,2 0-15,0-4 0,2-4 0,1 1 0,1-8 16,2-3-16,3-5 0,-1-6 15,2-6 1,-2-4-16,0-3 0,0 0 0,-1 1 16,-1 0-16</inkml:trace>
  <inkml:trace contextRef="#ctx0" brushRef="#br0" timeOffset="12937.2802">14892 2237 0,'0'0'0,"0"0"15,0 0-15,23-11 0,-11 9 0,4-2 16,1 1-16,1 0 16,0 1-16,4 0 0,-1 4 0,-2 0 15,1 1-15,-2 4 0,-1 3 16,-3 1-16,-2 2 0,-1 3 16,-2-1-16,-1 5 0,-2 1 0,-1 2 15,-2 2-15,-1-3 0,0-3 0,-1 4 16,-1 2-16,-1-4 0,0-3 0,-1 0 15,-1-1-15,-2-4 16,-1-1-16,-2-2 0,-1-3 16,0-2-16,-2-2 0,-2-1 0,-1-1 15,-3-2-15,1-1 0,1 1 16,3 0-16,2 0 0</inkml:trace>
  <inkml:trace contextRef="#ctx0" brushRef="#br0" timeOffset="13084.4506">14839 2391 0,'0'0'0,"0"0"0,0 0 16,0 0-16,0 0 0,22-15 0,-22 15 16,20-7-1,-20 7-15,29-6 0,-12 5 16,0 0-16,-2-1 0,0 2 0,-2 1 16,-1 1-16,-1 2 0,-1-1 15,-1 0-15,-2-1 0</inkml:trace>
  <inkml:trace contextRef="#ctx0" brushRef="#br0" timeOffset="13238.2204">14891 2513 0,'0'0'0,"0"0"0,0 0 16,0 0-16,32-4 0,-32 4 0,37-11 16,-13 5-16,1-2 0,2-1 15,3 0-15,9-4 0,-1 1 16,1-1-1,-7 3-15,-7 1 0</inkml:trace>
  <inkml:trace contextRef="#ctx0" brushRef="#br0" timeOffset="13685.758">15635 1976 0,'0'0'16,"0"0"-16,0 0 0,0 0 0,0 0 15,0 0-15,-25 25 0,25-25 16,-22 25-16,6-7 0,-1 3 16,0 2-16,2 1 0,-3 9 15,1 4-15,5-4 0,3-3 16,6 2-16,6-3 0,3-4 0,2-5 0,4-7 16,3-4-16,2-2 15,2-3-15,3-3 16,3-2-16,-3-3 0,-2-3 0,-2-3 15,-2 0-15,-1-2 0,0-1 0,-5-4 16,-3-5-16,-1 3 16,-2 1-16,-1-3 15,-2-1-15,-2 2 0,-2 2 16,-2 6-16,-3 3 0,-2 3 0,-2 2 16,-2 5-16,-4 4 0,3 6 15,0 3-15,1 4 0,0 1 16,2 4-16,1 3 0,0 5 15,1 4-15,1 1 0,1 0 16,3 8-16,1 1 0,2-6 0,0-5 0,3-2 16,1-3-16,1-3 15,1-4-15,-1-4 0,1-4 16,0-3-16,-2-1 0,0-4 0</inkml:trace>
  <inkml:trace contextRef="#ctx0" brushRef="#br0" timeOffset="13901.6644">16090 1873 0,'0'0'16,"0"0"-16,0 0 0,-8 34 15,3-18-15,0 5 0,-2 3 0,-3 10 16,0 1-16,-2-1 0,-2-2 16,-1 0-16,3-5 0,2-5 15</inkml:trace>
  <inkml:trace contextRef="#ctx0" brushRef="#br0" timeOffset="14086.7263">15818 2028 0,'0'0'0,"0"0"0,0 0 16,0 0-16,0 0 0,30 10 0,-30-10 16,32 8-16,-11-3 0,-4-2 15,-1-1-15,-2 1 0</inkml:trace>
  <inkml:trace contextRef="#ctx0" brushRef="#br0" timeOffset="14488.1641">16410 1957 0,'0'0'0,"0"0"16,0 0-16,-24 7 0,24-7 0,-32 15 16,9-3-16,-3 1 15,0 0-15,-10 8 0,-2 1 16,1-1-16,-1-2 15,-6 3-15,2-2 0,5-2 16,5-2-16,-1-1 0,5 0 16,7-3-16,5-3 0,3-2 15,5-3-15,2-4 0,2-3 16,1-1-16,5 2 0,0 0 16,1 1-16,-1 0 0,2-1 15,-2 0-15,1 4 0,0 0 0,0 1 16,-1 3-16,0-1 0,-1 5 0,0 5 15,-1 4-15,-1 0 0,-1 6 16,0 7-16,-3-1 0,0 3 0,-2 9 16,1 4-16,0-8 15,2-5-15,1 0 0,5-3 16,1-6-16,1-4 16,1-7-16,-1-7 0,-1-5 15,1-3-15,0-3 0,0-3 16,0-3-16,-2-2 0,-1-6 15,0-5-15,0 4 0,0 4 0,-1 3 16</inkml:trace>
  <inkml:trace contextRef="#ctx0" brushRef="#br0" timeOffset="14794.4366">15899 2346 0,'0'0'0,"0"0"15,0 0-15,0 0 0,19-22 0,-19 22 16,25-14-16,-10 6 0,3-1 16,-1 0-16,1 1 0,6-1 15,3 1-15,-4 2 0,-2 1 16,1 3-16,0 2 0,-2 1 0,-1 1 15,-3 4-15,-1 2 16,0 3-16,-3 3 0,-1 4 0,-2 4 0,-2 1 16,0 2-16,1 4 0,-2-2 15,-1 1-15,-2 0 0,-1 0 16,-1 2-16,-1-5 0,0-6 0,-3-2 31,-2 0-31,-1-2 0,1-1 0,-3 0 16,-1-4-16,-1-1 0,-1-1 15,-1-4-15,-1 1 0,2-4 16,-2 0-16,-3-3 0,-2-3 16,1-1-16,0-1 0,0-1 15,2 2-15,4 2 0</inkml:trace>
  <inkml:trace contextRef="#ctx0" brushRef="#br0" timeOffset="14931.255">15946 2445 0,'0'0'0,"0"0"0,0 0 0,0 0 16,0 0-16,0 0 0,0 0 15,29-8-15,-29 8 0,27-8 16,-27 8-16,38-8 0,-18 6 0,-1 1 16,1 1-16,-2 0 0,-3 0 15,-1 0-15</inkml:trace>
  <inkml:trace contextRef="#ctx0" brushRef="#br0" timeOffset="15089.1656">15977 2580 0,'0'0'0,"0"0"16,0 0-16,0 0 0,0 0 0,28-8 15,-28 8-15,35-8 16,-13 4-16,2-2 0,2 0 16,2 0-16,0-2 0,1 1 0,-3 1 15,-5 0-15</inkml:trace>
  <inkml:trace contextRef="#ctx0" brushRef="#br0" timeOffset="15542.893">16698 2019 0,'0'0'0,"0"0"0,0 0 0,0 0 0,-2 23 0,2-23 16,-6 30-16,2-11 0,-2-1 16,0 4-16,-1 4 0,0-3 15,2-2-15,-1 3 0,3-4 16,0-3-16,1-3 0,-1-1 16,2 2-16,1-7 0,0-3 15,4-3-15,1-4 0,1 1 16,-1-2-16,3-4 0,2-1 15,4-6-15,1 1 0,5-3 16,3-2-16,3 2 0,0 1 0,10-2 16,0 1-16,-2 2 0,-1 4 15,-1 2-15,-1 5 0,-2 0 16,-2 2 0,-2 4-16,-5 1 0,-1 4 15,-2-1-15,-3 1 0,-2 1 16,-2-1-16,-1 3 0,-6 2 0,-3 1 0,-2 1 15,-2-2-15,-4-1 0,-2 2 16,-2 0-16,-2 2 0,-3-3 16,-2-3-16,3-2 0,1 0 0,3-1 15,2-3-15,3 0 0</inkml:trace>
  <inkml:trace contextRef="#ctx0" brushRef="#br0" timeOffset="15802.6563">16967 1995 0,'0'0'0,"0"0"16,0 0-16,-5 21 0,5-21 16,-8 28-16,1-5 0,0 2 15,1 2-15,-5 12 0,-1 4 16,2-2-16,0-5 0,1 8 15,1-4-15,2-7 16,0-5-16,2 2 0,0-5 16,1 0-16,0-4 0,-1-4 15,2-4-15,0-6 0,1-2 0,0 0 16,0-2-16,1 0 16</inkml:trace>
  <inkml:trace contextRef="#ctx0" brushRef="#br0" timeOffset="16139.1694">16761 2486 0,'0'0'15,"0"0"-15,0 0 0,0 0 0,0 0 16,0 0-16,-9 28 0,9-28 16,-7 24-16,7-24 0,-5 31 15,3-16-15,-1-1 0,1 0 16,1 2 0,1-4-16,0-3 0,1 0 15,1-1-15,2-4 0,1 0 0,3-5 16,3-2-16,0-3 15,1-1-15,3-3 0,4-3 0,7-4 0,0 1 0,0 2 16,2 1-16,-3 2 0,0 0 16,3 2-16,0 1 15,-5 4-15,-2 1 0,-3 5 16,-3 1-16,-3 3 0,-2 1 16,-4 3-16,-2 5 15,-1-1-15,-2 1 0,-2-1 0,-3 1 16,0 0-16,0-1 0,-2-1 15,-2-4-15,1-2 0,1-2 16,1-5-16,3-5 16,0 2-16,1-1 0,0 1 0</inkml:trace>
  <inkml:trace contextRef="#ctx0" brushRef="#br0" timeOffset="16676.5364">17570 2023 0,'0'0'0,"0"0"0,0 0 16,0 0-16,13 24 0,-13-24 0,6 23 16,-6-23-16,1 30 0,-2-13 15,0 1-15,-2 2 0,0-1 0,-1 5 16,-1-1-16,2-2 0,0 0 0,-2-2 15,1 0-15,0-3 0,1-1 16,0-2-16,1-1 0,-2 0 16,0-1-16,-2-2 0,0-1 15,-1-2-15,1-1 0,-1-3 16,-1 0 0,-1-2-16,-1-2 0,2-1 0,-1-4 15,1 1-15,0-1 0,4-1 16,2-2-16,1 1 0,0 0 15,1-1-15,2 0 0,1 3 16,3 2-16,-1-1 0,2 2 16,-1 1-16,1 2 0,0 3 15,0 2-15,0 2 0,-2 4 0,-1 2 0,-2 2 16,-1 6-16,-1 1 0,-1 1 16,-1 1-16,0 0 0,-1-1 15,1-1-15,0-1 0,0-2 16,1-1-16,0-3 0,1-1 15,0-2-15,1-2 0,1 0 16,0-5-16,2-1 16,3-2-16,4-4 0,3-2 15,1-5-15,-1-2 0,-2 2 16,-1 3-16,-2 0 0</inkml:trace>
  <inkml:trace contextRef="#ctx0" brushRef="#br0" timeOffset="17162.4697">17955 2006 0,'0'0'0,"0"0"16,0 0-16,0 0 0,-7 26 0,7-26 15,-14 32-15,5-12 0,-1 2 16,-3 7-16,0 2 0,1-6 15,3-3-15,1-3 0,1-3 16,2-1-16,0-3 0,1-3 16,2-2-16,1-3 0,1-4 0,3-1 15,4-5-15,0 0 0,1-3 16,4-5 0,4-4-16,-1 0 0,-1 0 0,3-2 15,0-2-15,4 0 16,-2 4-16,0 2 0,-1 3 15,-5 2-15,-2 2 0,-1 4 16,-1 2-16,-1 1 0,0 0 0,-2 5 16,-1 3-16,-2 0 15,-2 1-15,-2 3 0,-1 5 0,-2 2 16,-3 2-16,2 2 0,-1 0 0,1 0 16,-1 1-16,-1 2 0,2-2 15,1-3-15,-1-2 0,2-2 16,1 0-16,-1-2 0,1-1 0,-1-5 15,0-1-15,-1-2 16,1 1-16,-1-5 16,-2-1-16,2 0 0,-1-1 15,2 1-15</inkml:trace>
  <inkml:trace contextRef="#ctx0" brushRef="#br0" timeOffset="17347.3862">17966 2292 0,'0'0'0,"0"0"0,0 0 16,0 0-16,0 0 0,0 0 0,0 0 15,-9 29-15,9-29 0,-9 23 0,9-23 16,-15 30-16,6-12 0,-1 0 16,0 2-16,0-1 0,0 0 15,1 0-15,0-1 0,0 3 0,0-3 16,1-1-16,0-1 0,2-4 16,0-2-16,2-4 0,0-4 15,2 1-15,0-2 0,2-1 0</inkml:trace>
  <inkml:trace contextRef="#ctx0" brushRef="#br0" timeOffset="17726.4953">17948 2471 0,'0'0'0,"0"0"0,0 0 0,0 0 15,0 0-15,0 0 0,0 0 32,0 0-32,-5 25 0,5-25 0,0 0 15,-6 34-15,6-34 0,-2 24 16,2-24-16,1 24 0,2-13 0,2 0 15,0-3-15,3 1 0,1-3 16,3 0-16,3-3 0,3 0 16,1 0-16,3-2 0,2 1 15,7-1-15,1-1 0,-1 0 0,-3 0 16,1-1-16,0-1 0,3 1 16,-4 1-16,-2 0 0,-3-3 0,-4 2 15,-3-3-15,-5 3 0,-2 1 16,-1-1-16,-2 0 0,0 0 15,-2 1-15,-1 0 0,1 0 16,-2 0 0,0-2-16,-2 2 0,2-5 15,-2 0-15,-1 1 0,0-3 16,0-1-16,-1 0 0,-1-3 0,-1-3 16,0-2-16,-1 0 0,1-2 15,0-2-15,-1-1 0,1-2 16,0 4-16,1 3 0</inkml:trace>
  <inkml:trace contextRef="#ctx0" brushRef="#br0" timeOffset="25000.2683">2138 3539 0,'0'0'0,"0"0"0,0 0 0,0 0 15,0 0-15,22-5 0,-22 5 0,0 0 16,28-6-16,-16 3 0,1 2 0,0-1 16,0 0-16,4 0 0,0 2 15,3 0-15,1 0 0,1 0 16,3 0-16,7 0 0,3 0 16,0 0-16,2 1 0,0 0 0,0-1 15,9 0-15,2 0 16,-1 0-16,1 0 15,2-1-15,1-1 0,12-1 16,-2 1-16,-2 1 0,4 0 16,5 2-16,1 1 0,0-2 15,4-3-15,5 3 0,-4 1 0,1-1 16,1-2-16,-2 0 0,-1 2 16,33-1-16,-8 0 0,-7 1 15,-7-1-15,-2 0 0,-1 0 0,-2 3 16,3 1-16,1 0 0,2-1 15,-3-2-15,0-1 0,-3 3 16,3 2-16,-2-1 0,4 1 0,2-1 16,5-2-16,-2 3 0,-3 1 15,1 0-15,-1 0 16,0 0-16,-1 0 16,3 1-16,4 1 0,-3-3 15,2-4-15,1-1 0,0 1 16,1 1-16,1-1 0,5 4 15,6 2-15,-10-5 0,-4-2 16,4 2-16,0 1 0,-3 2 0,1 0 16,1-2-16,-2 0 15,3 1-15,0 2 0,2-3 0,1 1 0,-4-3 16,-3-2-16,1 0 0,1-1 16,-2 4-16,-2 3 0,4 3 15,3 2-15,-3-5 0,0-6 0,-2-2 16,0-3-16,-2 6 0,-1 5 15,4 1-15,3 0 0,-3-3 16,-4 1-16,1-1 0,-1 0 0,-2-2 16,0 0-16,0 0 0,0 2 15,-4-1-15,-1 2 0,1-4 16,1-4-16,-2 5 0,-2 3 0,3-2 16,3-1-16,-6 0 0,-3 0 15,5-2-15,1-1 0,-1 4 16,-3 2-1,0-2-15,1 0 0,-3 1 16,0 1-16,1-2 0,1-1 16,-2 3-16,-2 0 0,0-2 15,0 1-15,0-2 0,0 0 0,1 0 16,-1 0-16,1 0 0,-1-2 16,0 2-16,-1 2 0,-4-5 15,0 0-15,1 4 0,4 4 0,-2-5 16,-2 0-16,1 0 0,1-3 15,-2 1-15,0 0 0,-4 0 16,-1 2-16,0 3 0,0-1 0,1-4 16,0-4-16,-2 2 0,-3 2 15,-1 4-15,2 1 0,0-2 16,0-2 0,0 3-16,1 3 0,-3-6 15,-2-3-15,1 1 0,0 2 16,0 1-16,-3 2 0,2-3 15,1-1-15,-1 0 0,0 0 0,-1 1 16,1 2-16,-3-2 0,-1-1 16,3 2-16,1 1 0,-3 1 15,-2 2-15,2-4 0,0-2 0,-1 0 16,0 2-16,5-1 0,1-1 16,-4 0-16,-5 0 0,2 2 15,1 2-15,-2-2 0,-2-3 0,2 3 16,0 1-16,-2 1 0,-1-1 15,0-1-15,2-1 0,0 2 16,-1 0-16,1 1 0,-1-1 0,-2-2 0,1-2 16,-2-1-16,1 1 15,-2 1-15,0 2 0,0 2 0,1 2 16,-1 0-16,1-2 0,1-2 16,0-2-16,1 0 0,-1-2 15,1 2-15,0 4 0,-3 0 16,-4 4-16,-1-5 15,1-1-15,-2 2 16,-2-2-16,-2-3 0,-1 0 16,-14 4-16,3 2 0,2 1 15,1-2-15,0-1 0,-2-1 0,-1 1 16,0-1-16,-5 0 0,1-1 16,-2 1-16,-2 0 0,-1-1 15,-2-1-15,-5 2 0,-3 0 0,-1 0 0,-2 1 16,-8 0-16,-5 0 15,5 0-15,0 0 0,2-1 16</inkml:trace>
  <inkml:trace contextRef="#ctx0" brushRef="#br0" timeOffset="27324.0958">7823 3899 0,'0'0'0,"0"0"0,0 0 15,0 0-15,0 0 0,0 0 16,30-6-16,-30 6 0,22-5 0,-8 4 15,4 1-15,1-1 0,0-1 16,3 1-16,3 0 0,-1 1 16,0-2-16,7-2 0,0 2 0,-4-1 0,-1 3 15,-2-1-15,-2 1 16,-4 0-16,-3 0 0,0 0 16,-6 0-16,1 0 0</inkml:trace>
  <inkml:trace contextRef="#ctx0" brushRef="#br0" timeOffset="27578.1148">7901 3961 0,'0'0'16,"0"0"-16,0 0 0,0 0 0,0 0 0,-17 31 16,17-31-16,-17 33 15,7-11-15,0 5 16,0 3-16,0 0 0,0 2 15,-3 9-15,0 1 0,0 2 16,0-5-16,4-5 0,-1-4 16,4-4-16,3-4 0,1-4 15,1-3-15,1-4 0,0-2 0,1-3 16,0-2-16,-1-4 0,0-4 16,0 1-16,0 1 0,0 2 0</inkml:trace>
  <inkml:trace contextRef="#ctx0" brushRef="#br0" timeOffset="27724.9078">7803 4303 0,'0'0'0,"0"0"16,0 0-16,0 0 0,0 0 0,33-15 15,-33 15 1,34-6-16,-16 2 0,4 0 16,3-1-16,1 0 0,-1 2 0,7-2 15,1 0-15,-5 1 0,-5 0 16,-3 1-16</inkml:trace>
  <inkml:trace contextRef="#ctx0" brushRef="#br0" timeOffset="28110.8182">8233 4380 0,'0'0'0,"0"0"15,0 0-15,0 0 0,0 0 0,0 0 16,31 3-16,-31-3 15,25-2-15,-25 2 0,36-3 0,-18 0 0,-1-1 16,2-1-16,2-1 0,-2-1 16,0-1-16,4-5 0,-1 0 15,-3 1-15,-2 0 0,-3-2 16,-4 0-16,-1-1 0,-3 2 16,-2-1-16,-4 1 0,-4 2 0,-2 1 15,-7 4 1,-5 3-16,-1 4 0,-1 3 15,-4 3-15,-4 4 0,2 1 16,1 0-16,-5 9 0,2 4 16,3-1-16,4 1 0,3 4 15,10-1-15,3-5 0,5 1 16,7-2-16,5-5 0,4-4 0,5-3 16,9-5-16,9-4 0,-2-4 0,3-1 15,-9 0-15,-7 1 0,-5 1 16</inkml:trace>
  <inkml:trace contextRef="#ctx0" brushRef="#br0" timeOffset="28558.9626">8979 4177 0,'0'0'0,"0"0"15,0 0-15,0 0 0,0 0 0,-19-3 16,19 3-16,-25 6 15,25-6-15,-32 8 0,13-3 16,-2 3-16,-1 2 0,-4 1 16,-1 3-16,-5 3 0,2 1 0,2 2 0,2 4 15,-3 3-15,4-2 0,6 0 16,5-3-16,3-3 0,2-2 16,7-4-16,5-2 0,4-4 15,2-3-15,8-4 0,7-6 16,3-3-16,-2-2 0,2-4 15,2-1 1,0 0-16,-2-1 0,3-4 0,-1-3 16,-4 2-16,-2 2 0,-6 0 15,-3 1-15,-3 3 0,-2 3 0,-2 3 16,-3 3-16,-1 3 0,-2 1 16,-4 3-16,-2 4 15,-2 4-15,0 2 0,-2 5 0,-2 3 16,2-1-16,0 2 0,-1 5 0,2-1 15,2-3-15,1 0 0,4-2 16,5-2-16,0-3 0,3-2 16,3-4-16,3-3 0,2-3 0,3-1 15,-2-6-15,1-4 16,-4 1-16,-2 1 0,-2 2 0</inkml:trace>
  <inkml:trace contextRef="#ctx0" brushRef="#br0" timeOffset="28859.5459">9267 4162 0,'0'0'0,"0"0"16,0 0-16,0 0 0,0 0 0,-14 20 16,14-20-16,-14 27 0,3-12 15,-2 4 1,1 2-16,0 1 0,0 0 16,0 4-16,1-3 0,3-2 15,3-4-15,0-3 0,2-2 16,3-5-16,3-3 15,3-4-15,0-3 0,1-4 0,1-2 16,-1-2-16,0-2 0,1-3 16,-1-3-16,1-1 0,0 0 0,-1 3 0,-1 1 15,1 3-15,-2 1 0,2 2 16,-1 2-16,3 2 0,2 5 16,3 2-16,1 2 0,0 1 15,1 0-15,-3 0 0,-2-2 0,-1 1 16</inkml:trace>
  <inkml:trace contextRef="#ctx0" brushRef="#br0" timeOffset="29283.1681">10107 4151 0,'0'0'0,"0"0"0,0 0 16,0 0-16,1-20 0,-1 20 0,0 0 16,-10-17-16,10 17 0,-19-9 15,1 6-15,-1 1 0,-1 4 0,-4 3 16,-4 4-16,-8 5 0,2 1 0,-6 7 16,3 2-16,4-1 0,3 1 15,2 6-15,8 2 16,6-4-16,7-2 15,10-5-15,8-1 0,3-4 0,4-4 16,8-2-16,5-4 0,3-4 0,3-2 16,-9-1-16,-4 1 0,-7 0 0</inkml:trace>
  <inkml:trace contextRef="#ctx0" brushRef="#br0" timeOffset="29646.2446">10339 4093 0,'0'0'0,"0"0"0,0 0 16,0 0-16,-16 20 0,16-20 15,-22 28-15,9-10 0,0 3 0,-3 2 16,0 2-16,-3 6 0,2-2 16,2-2-16,4-4 0,3-2 15,4-4-15,0-2 0,-1-4 16,3-3-16,2-4 0,2-2 0,3-5 15,-1-3-15,-1 0 0,2-7 16,-1-3-16,2-2 0,-1-4 16,2-1-16,1-1 0,0-1 15,2 0-15,2-1 16,1 2-16,-5 6 0,0 4 0,1 3 16,0 2-16,1 2 15,1 2-15,-1 4 0,0 1 16,-2 3-16,1 2 0,0 2 15,0 2-15,1 0 0,0-1 0,-2-1 16,0-1-16,-2-1 0</inkml:trace>
  <inkml:trace contextRef="#ctx0" brushRef="#br0" timeOffset="30016.158">10407 4316 0,'0'0'0,"0"0"16,0 0-16,0 0 0,0 0 16,29 9-16,-29-9 0,25 3 0,-25-3 0,33 0 15,-13 0-15,1-2 0,0-1 16,0-3-16,0 0 0,0-1 16,0 0-16,4-3 0,-2-1 15,-3 2-15,-2-1 0,-4-1 16,-3-1-16,-2-2 0,-2 0 15,-5-1 1,-4 1-16,-4 2 0,-3 3 0,-3 3 16,-2 1-16,-5 3 0,-3 2 15,-1 3-15,-1 3 0,-1 3 16,1 3-16,-6 6 0,2 3 16,3 1-16,4 0 0,6 2 15,4 1-15,4 0 0,5-1 0,7-1 16,5-1-16,3-4 0,3-3 0,9-5 15,4-3-15,-4-1 0,-6-3 16,-3 1-16</inkml:trace>
  <inkml:trace contextRef="#ctx0" brushRef="#br0" timeOffset="30247.302">11029 4149 0,'0'0'0,"0"0"0,0 0 0,0 0 0,0 0 16,-20 25-16,20-25 0,-22 31 16,9-13-16,-1 6 0,-1 4 15,1 0-15,1 3 0,-4 9 16,1 2-16,-1-3 0,0-3 0,0 8 16,0-3-16,3-5 0,2-3 15,0-1-15,2-6 0,3-10 16,2-5-16,0-2 0,2-1 15,0-3-15</inkml:trace>
  <inkml:trace contextRef="#ctx0" brushRef="#br0" timeOffset="30500.6881">10905 4205 0,'0'0'0,"0"0"0,0 0 15,30-9-15,-15 7 0,2 0 16,3 0-16,1 3 0,0 1 0,4 3 15,-2-1 1,-2 4-16,-1 0 0,-3 3 16,-4 1-16,-3 0 0,-2-1 15,-3 1-15,-2 1 16,-3 1-16,-1 0 0,-4 0 0,-5-1 0,-3 0 16,-4 0-16,-2 0 0,-1 0 15,-1 0-15,0-1 0,-3 0 16,2-4-16,6-7 0,3-4 0,3 0 15,1 1-15,2 0 0</inkml:trace>
  <inkml:trace contextRef="#ctx0" brushRef="#br0" timeOffset="30757.7688">11587 3971 0,'0'0'0,"0"0"16,0 0-16,0 0 0,0 0 15,0 0-15,3 22 0,-3-22 16,-16 28-16,3-8 0,-1 5 16,-4 2-16,-1 5 0,-6 7 15,3 2-15,4-4 0,2-4 0,2 3 16,3-4-16,5-4 0,4-5 0,4-4 16,4-4-16,4-3 0,4-2 15,2-4-15,1-5 0,1-2 16,-1-3-16,1 0 0,1-1 15,-2-4-15,0-4 0,-4 2 16,-2 2-16,-2 2 16</inkml:trace>
  <inkml:trace contextRef="#ctx0" brushRef="#br0" timeOffset="30932.7062">11340 4187 0,'0'0'0,"0"0"0,0 0 16,0 0-16,0 0 0,32-2 0,-32 2 0,41-3 16,-17 1-16,2-1 0,3 0 15,1 0-15,2-1 0,3-1 16,-5 2-16,-5 0 0</inkml:trace>
  <inkml:trace contextRef="#ctx0" brushRef="#br0" timeOffset="31434.346">12262 4110 0,'0'0'0,"0"0"16,0 0-1,0 0-15,0 0 0,0 0 16,0 0-16,0 0 0,0 0 0,0 0 15,0 0-15,-26 8 16,26-8-16,-26 19 0,9-5 16,0 1-16,-2 2 0,0 3 0,0 2 15,-2 6-15,4-1 0,3-3 16,5-1-16,2-2 0,3-3 0,5 1 16,5-4-16,3-5 0,2-3 15,3-4-15,4-6 0,1 0 16,1-2-16,5-6 0,3-4 15,-3 0-15,0 0 0,0-5 0,0-3 16,-1 1-16,0 1 0,2-6 16,-4-1-1,-5 5-15,-2 4 0,-4 3 16,-3 4-16,-3 3 0,-1 3 16,-4 6-16,-1 5 0,-6 2 15,-4 2-15,-4 6 0,-1 5 16,0 0-16,1 0 0,2 2 0,2 2 15,2-1-15,3-1 0,5-2 16,3-2-16,4-4 0,3-2 0,6-6 16,5-4-16,1-2 0,1-3 0,3-2 15,3-1-15,-6 0 0,-4 2 16,-4 1-16</inkml:trace>
  <inkml:trace contextRef="#ctx0" brushRef="#br0" timeOffset="31634.7838">12785 4115 0,'0'0'0,"0"0"0,0 0 16,0 0-16,0 0 0,-21 18 0,21-18 16,-24 28-16,11-12 0,-2 7 15,-1 6-15,-1 0 0,1 1 16,-6 10-16,-1 0 16,-2 8-16,3-6 15,5-3-15,1-2 0,4-7 16,1-3-16,1-2 0,2-5 15,3-6-15,1-4 0,-1-6 16,1-4-16,0-1 0,2 1 0,0-1 16</inkml:trace>
  <inkml:trace contextRef="#ctx0" brushRef="#br0" timeOffset="31888.4965">12710 4088 0,'0'0'15,"0"0"-15,22-3 0,-8 2 0,0-2 0,2 3 0,4 3 16,3 0-16,-1 1 0,-2 4 16,-2 3-1,-4 2-15,-3 2 0,-2 1 0,-3 1 16,-2 0-16,-2-2 0,-5 5 16,-6-2-16,0-3 0,-2-3 15,-6 4-15,-5-1 0,-3 0 16,0-2-16,-3 1 0,0-2 15,3-1-15,5-2 0,2-2 16,2-5-16,5-1 0,4-3 0,0 1 0,2-1 16,0 1-16</inkml:trace>
  <inkml:trace contextRef="#ctx0" brushRef="#br0" timeOffset="32321.0108">13586 4134 0,'0'0'16,"0"0"-16,0 0 0,0 0 15,0 0-15,0 0 0,0 0 0,-31 12 0,31-12 16,-28 16-16,12-3 0,-2 1 15,-1 0-15,0 4 0,1 4 16,-3 4-16,3-3 0,6-1 16,5-4-16,4-1 0,3-2 0,8-5 15,5-2-15,4-4 16,1-1-16,7-4 0,2-4 0,5-2 0,-3 1 0,1-7 16,0-2-16,-3-2 15,-4 0-15,0-4 0,-5 1 16,-6 0-16,-4 1 0,-7 0 15,-5 0-15,-2 6 0,-4 1 0,-5 2 16,-5 1-16,-2 5 16,-3 3-16,-8 2 15,-2 3-15,4 2 0,5-1 16,3 3-16,2 1 0,3 1 16,4 0-16,3-2 0,2-1 15,2-3-15</inkml:trace>
  <inkml:trace contextRef="#ctx0" brushRef="#br0" timeOffset="32753.6521">13998 4089 0,'0'0'0,"0"0"0,0 0 15,0 0-15,0 0 0,-19 28 0,19-28 31,-23 32-31,8-15 0,-3 6 0,-2 2 16,1 0-16,2-2 0,-4 6 16,1-3-16,-1 2 0,3-6 15,4-5-15,2-5 0,4-3 16,3-1-16,1-5 0,2-3 0,3-3 16,3-3-16,1-2 15,2-5-15,4-1 0,4-4 0,4-1 0,2-1 16,2-2-16,1 2 0,7-5 15,1 2-15,-3 3 0,-2 3 0,-1 4 16,-2 5-16,-2 3 16,-1 3-16,-2 3 0,-2 5 15,-3 4-15,-5 3 0,-3 2 16,-3 0-16,-2 1 0,-2 3 0,-2 0 0,-1-1 16,-2 1-16,-1-2 15,0 1-15,-1 0 0,1-4 0,2 0 0,2-5 16,0-1-16,2-1 15,0-3-15,0 0 0</inkml:trace>
  <inkml:trace contextRef="#ctx0" brushRef="#br0" timeOffset="33355.3627">14788 4087 0,'0'0'15,"0"0"-15,0 0 0,0 0 0,0 0 16,-7 27-16,7-27 0,-16 28 0,5-11 16,-3 1-16,-4 1 0,2 1 15,-1-2-15,-2 5 0,3-4 16,2-2-16,0-1 0,4-2 16,3-3-16,-1-2 0,1-3 0,3-2 15,2-3-15,2-1 0,2-5 16,5-1-1,2-3-15,4-2 0,0-2 16,7-5-16,1 0 0,2-1 16,1 0-16,1 2 0,1 0 15,1-1-15,-1 2 0,-3 4 16,-1 4-16,-1 3 0,0 4 0,-5 2 16,-2 2-16,-6 4 0,-1 2 15,-5 3-15,-2 3 0,-3-2 0,-3 3 16,-1 4-16,-2-1 0,1-2 0,0-1 15,0-3-15,-1-1 16,1-3-16,1-2 0,3-1 16,1 1-16,-1-3 0,1-2 0,3-2 15,0 0-15,3-5 0,3-3 16,4-3 0,4-4-16,4 1 0,2-3 15,1 0-15,1 0 0,2-1 0,1 0 16,6 0-16,-1 3 15,-5 1-15,-3 1 0,-3 4 16,-4 1-16,0 6 0,-2 3 0,-2 3 0,-2 3 0,-5 0 16,-3 5-16,-1 0 15,-2 2-15,-2 0 0,-2 3 16,0-1-16,-2 2 0,-3 4 16,-1-1-16,1-3 0,1-1 15,2-3-15,1-2 0,3-1 16,1-1-16,1-4 0,-1-1 0,2 0 15</inkml:trace>
  <inkml:trace contextRef="#ctx0" brushRef="#br0" timeOffset="33740.612">15288 4281 0,'0'0'0,"0"0"0,0 0 0,21-2 15,-21 2-15,23 0 16,-9-1-16,3-1 15,0 0-15,2-2 0,2 0 16,0-1-16,1 1 0,7-2 16,1-2-16,-3 1 0,0 0 0,-4-3 15,-2-2-15,-3 1 0,0 3 16,-4-3-16,-3 1 0,-3-1 16,-3-1-16,-5 2 0,-3 3 15,-3 0-15,-4-1 0,-5 2 0,-3 3 16,-2 2-16,0 2 0,-3 3 15,-1 4-15,-1 3 0,1 2 0,-3 7 16,0-1-16,4 2 0,2 1 16,4-1-16,5 1 0,3-2 15,4-4-15,5 0 0,4-1 16,5-3 0,3-3-16,8-2 0,6 0 15,1-2-15,2-2 0,1-1 16,0-1-16,-1-1 0,-2 0 0,-2-1 15,-5 0-15,-5 1 0</inkml:trace>
  <inkml:trace contextRef="#ctx0" brushRef="#br0" timeOffset="33894.5722">15819 4436 0,'0'0'0,"0"0"0,0 0 0,0 0 15,0 0-15,0 0 0,0 0 16,0 0-16,0 0 0,-19 16 0,19-16 0,0 0 16</inkml:trace>
  <inkml:trace contextRef="#ctx0" brushRef="#br0" timeOffset="38753.8517">7701 4845 0,'0'0'0,"0"0"0,0 0 16,21-2-16,-21 2 0,23-8 15,-23 8-15,35-8 0,-15 5 16,-1 0-16,3-1 0,0 1 16,0 0-16,6-1 15,2 2-15,-3 1 16,-3 1-16,-1 1 0,-1-1 15,-2 1-15,-1 0 0,-4 1 16,-2-1-16,-2 0 0</inkml:trace>
  <inkml:trace contextRef="#ctx0" brushRef="#br0" timeOffset="39024.9382">7935 4849 0,'0'0'0,"0"0"16,0 0-16,-12 16 0,12-16 16,-14 20-16,14-20 0,-24 32 15,12-12-15,-1 6 0,1 6 16,-4 5-16,-1-3 0,-1 1 16,-3 0-16,-1 7 0,3-3 15,3-3-15,3-5 0,2-4 0,1-4 16,1-1-16,4-3 0,2-5 15,1-2-15,2-4 0,3 0 16,0-5-16,1-3 0,0 0 0,-1 0 16,-2 0-16</inkml:trace>
  <inkml:trace contextRef="#ctx0" brushRef="#br0" timeOffset="39172.1178">7788 5169 0,'0'0'0,"0"0"16,0 0-16,0 0 0,0 0 0,24-11 0,-24 11 15,28-8-15,-28 8 0,33-7 16,-15 5-16,2 0 0,2-1 16,0 0-16,1 0 0,6 1 15,-1-1-15,-4 1 0,-5 1 16,-3 0-16</inkml:trace>
  <inkml:trace contextRef="#ctx0" brushRef="#br0" timeOffset="39572.7986">8278 5255 0,'0'0'0,"0"0"0,0 0 0,0 0 0,0 0 0,30 0 16,-30 0-16,25 1 15,-25-1-15,30-2 0,-13 0 16,0-1-16,2-1 0,1 0 15,0-2-15,-1-1 0,-2 0 16,4-3-16,-1-2 0,-2 1 16,-3 0-16,-1-2 0,-4 1 0,-1 0 0,-2 1 15,-4-1-15,-2 1 0,-2 0 16,-2 0-16,-4 4 0,-3 3 16,-3 1-16,-2 1 0,-4 4 15,-2 0-15,0 3 16,1 2-16,-2 4 0,-2 3 15,1 1-15,1 3 0,-2 6 16,3 0-16,6 0 0,4-1 0,1-1 16,6 1-16,4-4 15,3 0-15,9-4 0,6 0 16,2-3-16,2-3 0,-5 0 16,-2-3-16,-3-1 0</inkml:trace>
  <inkml:trace contextRef="#ctx0" brushRef="#br0" timeOffset="40043.1859">9158 5099 0,'0'0'16,"0"0"-16,0 0 0,0 0 0,0 0 16,-15-15-1,15 15-15,0 0 0,-28-14 16,28 14-16,-26-4 0,10 4 15,0 0-15,-3 2 0,-2 4 16,0 1-16,0 0 0,-9 6 16,-1 4-16,2 0 0,1 1 0,2 3 15,-1 3-15,0 5 0,2-2 16,7-2-16,3 1 0,5-3 0,4 0 16,7-6-16,7-4 0,3-3 15,3-5-15,9-5 0,9-4 16,-2-4-16,1-3 0,6-5 15,1-1-15,-5-1 0,-2 1 0,1-3 16,1-4-16,-6 2 0,-4 2 16,-2-2-1,-1-2-15,-4 4 0,-4 3 0,-3 4 16,-3 3-16,-1 2 16,-2 3-16,-3 5 0,-2 4 15,-2 2-15,-3 1 0,-3 5 16,-3 3-16,-1 3 0,1 2 0,2 2 15,0 1-15,3-1 0,2-1 16,2 0-16,3-3 0,3-3 0,4-3 0,6-2 16,6-2-16,-4-1 15,-3-1-15,-2-3 0</inkml:trace>
  <inkml:trace contextRef="#ctx0" brushRef="#br0" timeOffset="40359.9694">9510 5059 0,'0'0'0,"0"0"16,0 0-16,0 0 0,-16 24 0,16-24 15,-19 30-15,7-11 0,3 2 16,-4 3-16,0 1 16,-2 5-16,0-3 0,2-3 15,2-3-15,3-4 0,3-3 16,1-3-16,1-2 0,3-3 0,0-6 15,5-1-15,-1-6 16,1-1-16,-1-3 0,3-3 16,1-4-16,1-2 0,1-3 0,2 2 15,3-1-15,-1 3 0,0 2 0,4-2 16,1 3-16,-1 5 0,0 2 0,4 3 16,2 3-16,-1 3 0,0 2 15,1 3-15,2 0 16,-5-2-16,-3 0 0,-4-1 0</inkml:trace>
  <inkml:trace contextRef="#ctx0" brushRef="#br0" timeOffset="40661.011">10453 5011 0,'0'0'0,"0"0"0,0 0 16,0 0-16,0 0 0,0 0 0,-11-16 16,11 16-16,-23 1 0,23-1 15,-43 12-15,19-3 0,1 0 0,-10 8 16,-2 4-16,1 0 0,3 0 0,-4 8 16,4 4-16,7-2 15,5-1-15,4 2 0,5-2 16,6-7-1,4-3-15,10-4 0,7-3 16,2-6-16,4-3 0,10-4 0,5-5 16,-4-2-16,-2-1 0,-7 2 15,-5 1-15,-4 1 0</inkml:trace>
  <inkml:trace contextRef="#ctx0" brushRef="#br0" timeOffset="41014.6441">10726 5002 0,'0'0'0,"0"0"0,0 0 0,0 0 16,0 0-16,-21 24 0,21-24 15,-24 33-15,9-14 0,0 4 16,-1 3-16,2-1 0,1 0 0,-1 4 0,1-3 16,3-3-16,3-3 0,0-3 0,2-3 15,1-3-15,2-3 0,3-5 16,3-4-16,-1-4 0,1-1 15,3-4-15,2-4 0,1-2 16,1-2-16,1-4 0,1-5 16,-1 0-16,0 1 15,4-3-15,-1 3 16,-2 4-16,-2 4 0,0 2 0,0 3 16,0 1-16,2 3 0,1 5 15,1 4-15,0 1 0,-2 0 16,-1 4-16,-1 4 0,-1-1 15,1 0-15,-2 1 0,-1-2 16,-2-2-16</inkml:trace>
  <inkml:trace contextRef="#ctx0" brushRef="#br0" timeOffset="41431.5275">10866 5206 0,'0'0'16,"0"0"-16,0 0 0,0 0 15,0 0-15,28 9 0,-28-9 16,26 4-16,-26-4 0,32 2 16,-11-2-16,0-1 0,1-1 0,0-1 15,0-1-15,0 0 0,-1-2 0,3-3 16,-1-1-16,-3 1 0,-3-2 0,-3 1 15,-2-1-15,-3-1 16,-1 0-16,-6 0 0,-4 1 16,-4 0-16,-2 0 0,-2 2 15,-3 1-15,-2 2 0,-4 4 0,-3 4 16,-2 3-16,0 3 0,-2 3 0,-7 6 16,-2 3-16,4-1 0,3 2 15,5 2-15,3 2 0,6 1 16,3-2-16,6 3 0,5-3 15,7-3-15,6-5 0,11-3 16,6-6-16,5-3 0,1-3 0,8-8 16,5-5-1,-4 1-15,-2 0 0,-6 1 16,-8 2-16,-8 2 0</inkml:trace>
  <inkml:trace contextRef="#ctx0" brushRef="#br0" timeOffset="41662.9974">11585 5032 0,'0'0'0,"0"0"16,0 0-16,0 0 0,-20 13 0,20-13 15,-19 28-15,8-10 16,-2 3-16,-2 2 0,-1 3 16,-1 2-16,1 1 0,-3 10 15,3 2-15,-2 6 0,2-1 0,1-5 16,1-3-1,3-6-15,3-7 0,1 0 16,3-5-16,1-6 0,0 0 0,2-7 16,1-7-16,3 3 0,-3-3 15,0 2-15</inkml:trace>
  <inkml:trace contextRef="#ctx0" brushRef="#br0" timeOffset="41948.4891">11463 5142 0,'0'0'0,"0"0"15,0 0-15,17-15 0,-8 9 0,3-2 16,4 1-16,2 0 0,1-1 0,8 0 16,3 1-16,-2 3 0,-2 2 15,-2 3-15,0 3 0,-4 3 16,-2 0 0,0 7-16,-5 1 0,-4-1 15,-3 1-15,-2 4 0,-4-3 16,-5 2-16,-2 1 0,-7 0 15,-3-1-15,-1-3 0,-1-1 0,-3 0 16,-2-1-16,0-2 0,1 0 16,2-4-16,2 0 0,3-5 15,3-1-15,3-3 0,4-4 0,5-1 16,4-2-16,-1 2 0,0 0 16,-1 3-16</inkml:trace>
  <inkml:trace contextRef="#ctx0" brushRef="#br0" timeOffset="42202.1635">12198 4958 0,'0'0'16,"0"0"-16,0 0 0,0 0 0,-11 21 15,11-21-15,-19 34 0,6-15 16,-4 3-1,-1 3-15,0 3 0,-3 5 16,3-4-16,0 4 0,5-1 16,3-6-16,3-3 0,3-3 15,4-2-15,6-4 0,4-4 0,5-3 16,6-4-16,-1-2 0,-1-1 16,-4-1-16,-3 0 0,-2 1 15</inkml:trace>
  <inkml:trace contextRef="#ctx0" brushRef="#br0" timeOffset="42396.3283">12024 5173 0,'0'0'0,"0"0"15,0 0-15,0 0 0,0 0 0,36 0 16,-36 0-16,42-4 0,-18 2 15,3-2-15,4 1 0,0 1 16,0 0-16,2-1 0,-4 1 16,-5 1-16</inkml:trace>
  <inkml:trace contextRef="#ctx0" brushRef="#br0" timeOffset="43004.8798">12848 5028 0,'0'0'0,"0"0"15,0 0-15,0 0 0,0 0 0,0 0 0,-21 18 16,21-18-16,-20 26 0,6-9 15,-4 4-15,2-1 0,0 0 16,3 1-16,1 0 0,0 4 16,2-1-16,3-4 0,5 2 15,3-6-15,4-4 0,6-6 16,5-5-16,2-3 16,2-2-16,3-4 0,3-3 15,4-5-15,-1-1 0,-1-2 16,0-3-16,-2 0 0,0-1 0,1-5 15,-1-1-15,-5 6 0,-5 2 16,-4 5-16,-3 3 16,-3 1-16,-2 4 0,-3 3 15,-2 2-15,-2 4 0,-2 2 0,-4 6 0,-3 6 16,0 1-16,-1 0 0,1 4 16,1 2-16,2 2 0,2 0 0,4-2 15,3 0-15,2-3 16,4-3-16,5-4 0,5-1 15,1-2-15,-1-4 0,-1-1 16,-4-1-16,-2 1 16</inkml:trace>
  <inkml:trace contextRef="#ctx0" brushRef="#br0" timeOffset="43236.9057">13447 5019 0,'0'0'0,"0"0"0,0 0 16,-16 25-16,16-25 0,-20 34 16,5-10-16,0 3 0,0 1 0,-5 11 15,1 3-15,-4 5 16,3-3-16,1-4 0,1-2 16,0 1-16,4-7 0,3-5 15,1-6-15,4-5 0,1-5 0,1-8 0,-1-6 16,2 1-16,0 0 0,1 1 15</inkml:trace>
  <inkml:trace contextRef="#ctx0" brushRef="#br0" timeOffset="43497.4395">13413 5000 0,'0'0'0,"0"0"0,16-3 0,-3 2 16,3 1-16,1 0 0,3 1 15,4 2-15,0 3 0,-2 4 0,-1 2 16,-2 1-16,-1 1 0,-2-1 16,-3 2-16,-3 0 0,-4-1 15,-2 5-15,-6 0 0,-1-5 0,-2 2 16,-4-1-16,-3-1 0,-4 0 0,-2-3 16,-8 3-16,-1-1 15,2-4-15,3-2 0,1-2 16,3-2-16,2-1 0,4-1 0,2 0 15,2 1-15,2-2 0</inkml:trace>
  <inkml:trace contextRef="#ctx0" brushRef="#br0" timeOffset="44086.1676">14263 5028 0,'0'0'0,"0"0"16,0 0-16,-7 24 0,7-24 0,-11 23 15,0-5-15,-2 1 0,-1 1 16,-2 4-16,-1-1 0,3-5 16,1-2-16,3-5 0,2-1 15,1-3-15,2-1 0,1-3 0,1-3 16,3-3-1,3-2-15,3-5 0,4-1 16,2-3-16,1-2 0,3-4 16,2 0-16,0-1 0,2 2 15,8-1-15,0 3 0,-2 3 16,-2-1-16,-1 4 0,-1 3 16,0 5-16,-1 3 0,-2 3 0,-1 5 15,-5 2-15,-2 1 0,-5 5 16,-3 3-16,-2 1 0,-1-1 0,-2-1 15,-4 1-15,2-4 16,-1 0-16,0-2 0,-1 1 16,1-2-16,-1-3 0,2-1 0,0-4 15,2-3-15,2-1 0,1-5 0,4-5 16,1-1-16,3-1 0,5-4 0,4-2 16,2-1-16,1-2 0,8-3 15,1-1-15,-2 5 0,-3 3 16,0 2-16,-2 3 0,-2 4 15,-1 2-15,-3 5 0,-1 4 16,-4 3 0,-1 2-16,-5 4 0,-2 5 15,-4-1-15,-1 0 0,-4 2 0,-1 3 16,-1-1-16,0 0 0,1 1 16,-1-2-16,2-2 0,-1-2 15,2-3-15,0-2 0,1-2 16</inkml:trace>
  <inkml:trace contextRef="#ctx0" brushRef="#br0" timeOffset="44539.6697">15106 4960 0,'0'0'0,"0"0"16,0 0-16,0 0 0,0 0 0,0 0 15,-13 31-15,13-31 0,-16 34 0,5-14 16,-3 2-16,1 0 0,1 1 15,-1 4-15,6-2 0,1-3 16,4-1-16,6-5 0,6-4 16,2-5-16,4-3 0,5-5 15,4-2-15,1-4 0,-2-2 0,8-4 32,1-3-32,-2 0 0,-2-1 0,-2-3 15,-3-1-15,-3 0 0,-2 1 16,-2-1-16,-2 3 0,-4 3 15,-2 4-15,-5 5 0,-1 1 16,-2 3-16,-1 2 0,-3 7 16,-2 7-16,-2 2 0,-2 2 15,-6 11-15,-3 6 0,1 0 0,0 2 0,-2 4 16,3 0-16,1-6 0,4-4 16,1-4-16,3-5 0,0-3 15,3-2-15,-1-6 0,1-3 16,-2-3-16,-1-3 0,-6 0 15,-3-2-15,-2-1 0,0-1 16,-2-1 0,-1 1-16,0-1 0,1-3 0,3 2 15,4 0-15,2 1 0</inkml:trace>
  <inkml:trace contextRef="#ctx0" brushRef="#br0" timeOffset="44940.5539">16181 4932 0,'0'0'0,"0"0"0,0 0 15,0 0-15,-17-13 16,17 13-16,-28-6 0,11 5 15,1 0-15,-5 2 0,-5 3 16,3 0-16,2 1 0,-4 2 16,1 1-16,4-1 0,3 2 15,4 1-15,2 3 0,3 0 16,4-1-16,4 2 0,3 3 16,1-3-16,3-2 0,2 1 0,3-1 0,-1 0 15,-1-3-15,-3 2 16,-3 1-16,-2-2 0,-2 0 0,-6 0 15,-7 0-15,1 0 0,-1 1 16,-3-2-16,-4-1 0,-1-2 16,0 0-16,2-2 0,3-3 15,3-3-15,3-2 0,6-4 0,4-1 0,0 2 16,0 0-16,0 1 0</inkml:trace>
  <inkml:trace contextRef="#ctx0" brushRef="#br0" timeOffset="45172.424">16343 4934 0,'0'0'0,"0"0"15,0 0-15,0 0 16,0 0-16,-9 32 0,9-32 16,-20 38-16,6-14 0,-2 5 15,0 4-15,-4 11 0,0 0 0,0-2 16,2-3-16,-3 6 0,2-4 15,0 2-15,4-6 0,2-7 0,1-6 0,5-3 16,0-5-16,3-6 0,0-2 16,1-7-16,1-3 0,0 0 15,2 2-15,-2-4 0</inkml:trace>
  <inkml:trace contextRef="#ctx0" brushRef="#br0" timeOffset="45426.5007">16297 4924 0,'0'0'0,"7"-3"16,4 0-16,3 1 0,2 0 15,6 2-15,1 3 0,-1 0 16,-1 4-16,-2 0 0,-1 2 16,-4 5-16,-2 3 0,-3-2 0,-2 0 0,-4 1 15,-1 0-15,-2 0 0,-2-1 16,-4 0-16,-2-3 0,-7 1 15,-5-1-15,-5 3 0,-1-1 16,-4-2-16,-2 1 0,3-4 16,3 0-16,2-2 0,5-2 0,2-1 15,4-1 1,2 1-16</inkml:trace>
  <inkml:trace contextRef="#ctx0" brushRef="#br0" timeOffset="45642.4804">16742 4952 0,'0'0'0,"0"0"15,0 0-15,0 0 0,-6 27 16,6-27-16,-12 34 0,5-15 16,-2 1-16,-2 1 0,-1 2 15,-2 5-15,3-2 0,1-5 16,3-3-16,0-4 0,2-3 0,1-2 15,3-5-15,2-6 0,1-7 0,1 2 16,-1 1-16,-1 2 0</inkml:trace>
  <inkml:trace contextRef="#ctx0" brushRef="#br0" timeOffset="45790.3226">16721 4752 0,'0'0'0,"0"0"15,0 0-15,25 0 0,-25 0 16,29 1-16,-29-1 0,32 5 0,-17 0 16,0 0-16,-2 3 0,-1-3 15,-1 1-15,-2-1 0</inkml:trace>
  <inkml:trace contextRef="#ctx0" brushRef="#br0" timeOffset="46175.2403">16946 4985 0,'0'0'16,"0"0"-16,0 0 0,-21 21 0,21-21 16,-20 27-16,10-11 0,1 0 15,2-2 1,-1 1-16,1-2 0,0 1 16,1-4-16,2-2 0,1-2 15,1-2-15,0-3 0,2-1 16,0 0-16,2-4 0,-1-1 0,0-2 15,2-2-15,1-3 0,3-1 16,-1-1-16,2-1 0,2-4 16,1-1-16,2 2 0,3-1 0,1 1 15,2 1-15,0 4 0,1 2 16,-1 4-16,1 1 0,0 2 16,-1 2-16,-3 3 0,-1 3 0,-3 4 15,-2 2-15,-2 1 0,-3 1 16,-1 2-16,-1 4 0,-2 0 15,-1 1-15,-2 1 0,-3-1 0,2 3 16,1-1-16,-2-2 0,0-2 16,-1-3-16,1 0 0,1-5 0,1 1 15,-1-3-15,1 0 0,1-1 16</inkml:trace>
  <inkml:trace contextRef="#ctx0" brushRef="#br0" timeOffset="46614.4892">17319 5119 0,'0'0'0,"0"0"15,0 0-15,0 0 0,25-5 16,-25 5-16,26-2 0,-10 1 16,-1 0-16,2-2 0,0 0 0,1-1 15,0-1-15,-2 0 0,1-1 0,-2-1 16,1 0-16,0-4 0,0 0 15,-4 1-15,-2 0 0,-4-1 16,-1 1-16,-3 0 0,-3-1 16,-4 1-16,-2-1 0,-3 1 15,-1-3-15,-3 6 16,1 2-16,-2 3 0,-2 1 16,-1 2-16,-3 1 0,-1 4 15,-1 3-15,0 1 0,-1 2 16,0 6-16,1 3 0,-4 7 15,3-2-15,5 0 0,4-1 16,5 2-16,4 2 0,7-5 16,6-4-16,4-3 0,5-3 0,1-4 0,4-3 15,3-1-15,4-4 0,-2-2 16,0-1-16,2-4 0,0 0 16,-3-2-16,-2 0 0,-3 1 15,-3-1-15,-8 4 0,-4 0 0,0-1 16,-1 2-16,-1 0 15</inkml:trace>
  <inkml:trace contextRef="#ctx0" brushRef="#br0" timeOffset="46814.7294">17836 5235 0,'0'0'0,"0"0"0,0 0 15,0 0-15,0 0 0,0 0 16,0 0-16,-15 21 0,15-21 0,0 0 16</inkml:trace>
  <inkml:trace contextRef="#ctx0" brushRef="#br0" timeOffset="55865.6975">18412 4229 0,'0'0'0,"0"0"15,0 0-15,0 0 0,23 5 0,-23-5 16,25 5-16,-25-5 15,35 2-15,-12-1 0,3 2 16,2-2-16,1-1 0,11 1 0,5-1 16,-4 0-16,-1-1 0,9-2 0,-1 0 15,-5-3 1,-3 1-16,1 0 0,-6 4 16,-7-2-16,-6 0 0,-6 0 15,-4 1-15,-3 1 0,-2 0 0,-2 1 16</inkml:trace>
  <inkml:trace contextRef="#ctx0" brushRef="#br0" timeOffset="56065.2216">18896 4267 0,'0'0'16,"0"0"-16,0 0 0,0 0 0,0 0 16,0 0-16,-14 26 15,14-26-15,-7 21 0,7-21 16,-10 33-16,4-13 0,-1 2 0,-1 1 15,1 0-15,-1-1 0,0 0 0,-3 6 16,0 1-16,1-2 0,1-2 0,-1-2 16,2 1-16,-1-3 0,1 0 15,2 0-15,1-2 0,2-6 16,1-2-16,-1-2 0</inkml:trace>
  <inkml:trace contextRef="#ctx0" brushRef="#br0" timeOffset="56243.2589">18549 4766 0,'0'0'0,"0"0"16,0 0-16,0 0 0,0 0 0,0 0 16,0 0-16,0 0 0,0 0 15,33 8 1,-33-8-16,32 3 0,-32-3 0,43 1 16,-18-1-16,3 0 15,2-1-15,9-1 0,2 1 16,0 1-16,-1 1 0,0 0 15,-7 0-15,-6-1 0</inkml:trace>
  <inkml:trace contextRef="#ctx0" brushRef="#br0" timeOffset="56597.2179">19948 4170 0,'0'0'0,"0"0"0,0 0 16,0 0-16,0 0 0,-4-22 15,4 22-15,0 0 0,-26-7 0,10 10 16,-5 3-16,-1 4 0,-2 0 16,-9 9-16,-2 4 0,3 0 15,2 2-15,-5 14 0,1 6 16,4-3-16,5-1 0,-1 6 0,7 0 15,3-8-15,5-4 0,-2 3 16,1-3-16,3-8 0,2-4 0,1-4 16,0-3-16,3-4 0,0-2 15,-1-4-15,0-2 0,-1 0 16,0 2-16,-3-5 0,-2-4 16,1-3-16,1-1 0,0 2 0,2 0 15,2 1-15</inkml:trace>
  <inkml:trace contextRef="#ctx0" brushRef="#br0" timeOffset="56728.7549">19371 4457 0,'0'0'0,"0"0"16,0 0-16,23-11 0,-23 11 0,31-11 31,-8 5-31,2 0 0,-1-1 16,11 1-16,3 0 0,-4 2 0,-1-1 15,9 2-15,0-1 16,-8 2-16,-6 0 0,-6 1 0</inkml:trace>
  <inkml:trace contextRef="#ctx0" brushRef="#br0" timeOffset="57114.2601">19849 4622 0,'0'0'0,"0"0"16,0 0-16,26 0 0,-26 0 0,29-2 31,-9 0-31,0 0 0,0-1 0,8-3 16,1-1-16,-2 0 0,0 0 15,-2-2-15,-2-1 16,-3 0-16,-3 1 0,-4-2 0,-2 0 16,-3 1-16,-3 0 0,-4-1 15,-4 1-15,-4 0 0,-2 2 0,-3 1 16,-3 2-16,-2 2 0,1 3 0,-4 5 15,-3 2-15,1 2 0,0 0 16,-4 7-16,2 2 0,2 2 16,3 0-16,5 2 0,3 3 15,3-3-15,3-1 0,4-1 16,4-1-16,4-2 0,2-2 16,9-3-1,5-4-15,1-3 0,1-2 0,3-3 16,5-4-16,-5 1 0,-6 1 15,-4 0-15</inkml:trace>
  <inkml:trace contextRef="#ctx0" brushRef="#br0" timeOffset="57361.7776">20604 4247 0,'0'0'0,"0"0"0,0 0 15,0 0-15,-22 24 0,7-7 16,-2 4-16,-2 4 0,0 4 0,-6 11 16,-1 6-16,2-7 0,3-2 0,3 5 15,6 0-15,4-7 0,2-6 16,7 0-16,6-7 0,2-8 16,2-2-16,8-7 0,4-6 15,2-1-15,2-2 0,-3 2 16,-4-1-16,-5 1 0</inkml:trace>
  <inkml:trace contextRef="#ctx0" brushRef="#br0" timeOffset="57584.0395">21006 4281 0,'0'0'0,"0"0"15,0 0-15,0 0 0,0 0 0,-27 26 16,12-12-16,-2 4 0,-3 2 0,-1 5 15,-2 5-15,-3 8 0,4-2 0,0 4 16,5-3-16,5-7 16,4-2-16,6-5 0,5-3 15,5-5-15,3-3 0,4-5 16,4-5-16,0-2 0,-2-1 0,1-2 16,0 0-1,-4 0-15,-2 1 0,-2 0 16</inkml:trace>
  <inkml:trace contextRef="#ctx0" brushRef="#br0" timeOffset="57762.0568">20720 4498 0,'0'0'0,"0"0"16,0 0-16,0 0 0,31-8 15,-31 8-15,43-10 0,-17 5 16,3 0-16,3-1 0,3 1 15,2-1-15,-5 2 0,-4-1 16</inkml:trace>
  <inkml:trace contextRef="#ctx0" brushRef="#br0" timeOffset="58147.55">22146 4172 0,'0'0'0,"0"0"15,0 0-15,0 0 0,-23-8 0,23 8 16,-26 3-16,9 2 0,-2 0 0,-3 1 15,-2 4-15,-1 2 0,-2 2 16,-8 9-16,-3 5 0,5 4 16,4 0-16,-4 15 0,2 4 15,1 3-15,6-4 0,5-5 16,3-4-16,5-8 0,4-4 0,-2 1 16,0-2-1,1-9-15,2-3 0,-1-4 16,1-2-16,-1-2 0,0 1 15,-3-5-15,-2-3 0,1-1 16,-1-1-16,2-1 0,2 1 16,2 0-16</inkml:trace>
  <inkml:trace contextRef="#ctx0" brushRef="#br0" timeOffset="58269.7672">21506 4508 0,'0'0'15,"0"0"-15,0 0 0,32-10 0,-17 5 16,6 1-16,4 0 0,10-2 15,0 1-15,1 1 0,3 1 16,-1 0-16,-6 1 0,-6 0 16</inkml:trace>
  <inkml:trace contextRef="#ctx0" brushRef="#br0" timeOffset="58619.7385">22189 4392 0,'0'0'16,"0"0"-16,0 0 0,0 0 16,-16 26-16,16-26 0,-23 33 15,8-14-15,1 3 0,0 2 16,-2 3-16,-2 5 0,4-4 0,2-3 16,1-3-16,3-4 0,3-1 15,-1-4-15,2-3 0,2-2 16,1-5-16,1-3 0,4-8 0,-2 2 15,0-3-15,2-4 0,-1-4 16,1-1-16,2-2 0,-1 1 16,1-2-16,-1 3 0,1 1 0,1-1 15,-1 2-15,0 5 0,-1 3 16,3 3-16,3 0 16,0 3-16,0 0 15,2 4-15,0 3 0,3 0 16,0 2-16,3-2 0,2 3 15,-3-1-15,-4-2 0,-2 0 0</inkml:trace>
  <inkml:trace contextRef="#ctx0" brushRef="#br0" timeOffset="58833.3272">22521 4519 0,'0'0'0,"0"0"15,0 0-15,0 0 0,-16 26 16,16-26-16,-21 29 0,8-12 0,1 1 16,0 1-16,0 3 15,-1 3-15,2-2 0,2-4 16,2-2-16,2-5 0,0-1 16,3-7-16,2-4 0,4-5 0,-1-5 15,0 2-15,-1 1 0,1 1 16</inkml:trace>
  <inkml:trace contextRef="#ctx0" brushRef="#br0" timeOffset="58971.5396">22554 4249 0,'0'0'0,"0"0"0,0 0 0,0 0 16,23 11-16,-23-11 15,19 19-15,-19-19 0,17 25 0,-11-13 16,0-2-16,-1-2 0</inkml:trace>
  <inkml:trace contextRef="#ctx0" brushRef="#br0" timeOffset="59472.8694">22976 4510 0,'0'0'0,"0"0"16,0 0-16,0 0 0,0 0 0,-13-22 15,13 22-15,0 0 0,-26-15 16,10 13-16,-2 2 0,-3 2 16,-3 3-16,-1 2 0,-4 0 15,-6 7-15,2 1 0,0 5 16,1 2-16,0 3 0,7-2 0,6-2 16,6-1-16,5-2 0,7-4 0,10-5 15,9-4-15,4-5 16,3-2-16,5-3 0,3-2 0,-1 0 15,-2-3-15,6-2 0,-3-2 16,-5 1-16,-2 0 0,-6-2 16,-3-2-1,-3 4-15,-3 0 0,-4 5 16,-2 2-16,-2 2 0,-1 3 0,-3 5 16,-3 3-16,-4 4 0,-2 5 15,-4 6-15,-3 5 0,2 4 16,0 3-16,1 0 0,0 2 15,-1 3-15,3-2 0,-2-6 16,-2-6-16,4-4 0,2-4 0,-1-2 16,-2-4-16,1-3 0,0-3 0,-1-3 15,-2-2-15,3 0 0,-1-1 16,-2-3-16,-3-4 0,1-3 16,2-2-16,3-5 0,2-5 15,2 5-15,2 4 0,0 2 16</inkml:trace>
  <inkml:trace contextRef="#ctx0" brushRef="#br0" timeOffset="59874.0791">23295 4260 0,'0'0'0,"0"0"15,0 0-15,0 0 0,-9 31 16,0-13-16,-3 7 15,-1 2-15,-1 3 0,-8 10 16,-3 2-16,3-2 0,1-4 0,-2 6 16,2-2-16,4-8 0,1-5 15,2-1-15,3-7 0,3-7 16,2-2-16,1-2 0,3-3 0,2-5 0,2 0 0,1-6 16,2-6-1,1-2-15,2 1 0,4-5 0,4-6 16,2-3-16,0 3 0,3-1 15,3 1-15,-2 4 0,-1 0 16,-1 5-16,-1 4 0,-3 3 0,0 2 16,-3 5-1,0 2-15,-3 3 0,-3 2 16,-4 6-16,-2 2 0,-1 2 16,-1 3-16,-3-1 0,-3 1 15,1 2-15,0-2 0,2 0 16,0 1-16,3-5 0,1-3 0,0-4 15,0 1-15,0-4 16</inkml:trace>
  <inkml:trace contextRef="#ctx0" brushRef="#br0" timeOffset="60123.8927">23712 4307 0,'0'0'0,"0"0"16,0 0-16,0 0 15,-10 24-15,10-24 0,-18 33 16,5-12-16,-1 4 0,-3 3 16,-2 4-16,-2 6 0,3-2 15,1 6-15,6 0 0,3-7 0,5-6 16,5-4-16,6-6 0,2-3 16,3-5-16,0-6 0,1-4 15,-1-2-15,-1-2 0,-1-3 0,0-3 16,-2 0-16,-1-2 0,-3 1 15,-1 3-15,1 1 0</inkml:trace>
  <inkml:trace contextRef="#ctx0" brushRef="#br0" timeOffset="60268.7586">23493 4482 0,'0'0'0,"0"0"0,0 0 0,0 0 15,32-5-15,-32 5 0,38-4 16,-16 1-16,1 1 0,2 1 15,3 0-15,7-1 0,-1 1 16,-5 1-16,-5-1 0,-3 1 0</inkml:trace>
  <inkml:trace contextRef="#ctx0" brushRef="#br0" timeOffset="60676.5867">23771 4646 0,'0'0'0,"0"0"0,0 0 0,0 0 15,29 3-15,-29-3 0,30 0 16,-30 0-16,34-3 0,-14 1 0,2-1 16,1-2-16,0 0 0,7-5 15,-2-2-15,-1 1 0,-3-1 16,-1 1-1,-1 1-15,-3-1 0,-2-1 16,-5 0-16,-3 0 0,-5 0 16,-3-1-16,-4 2 0,-4 1 15,-2 2-15,-2 3 0,-5 3 16,-5 2-16,-1 2 0,0 2 0,-9 5 16,-3 3-16,3 1 0,2 1 15,4 6-15,2 3 0,3 0 0,3-1 0,4 4 16,4-1-16,5-3 15,3-2-15,8-3 0,9-2 16,0-5-16,5-1 0,4-4 0,2-3 16,2 0-16,1-2 0,6-6 15,0-4-15,-7 2 0,-7 1 16,-4 2-16</inkml:trace>
  <inkml:trace contextRef="#ctx0" brushRef="#br0" timeOffset="61093.1688">24373 4427 0,'0'0'0,"0"0"32,0 0-32,0 0 0,0 0 0,0 0 15,-19 26-15,19-26 0,-18 26 16,6-9-16,-2 3 0,0 0 0,0 0 16,-1 1-16,2 0 15,-2 4-15,3-3 0,2-3 0,1-2 16,1-3-16,2-2 0,1-3 15,3-2-15,1-5 0,1-2 16,4-4-16,2-4 0,-1 2 0,2-1 16,3-8-16,2-3 0,0 0 0,0 0 15,4-2-15,1 0 16,1 0-16,-1 3 0,6-2 0,-3 0 16,-2 5-16,-2 3 0,-1 4 15,-1 2-15,-2 4 0,-2 2 16,-3 4-1,-1 2-15,-2 2 0,-2 2 0,-2 4 16,-2 2-16,-1 3 0,-1-1 16,-1 4-16,-1 2 0,1-3 15,0 1-15,1 0 0,0-2 16,0-4-16,1-3 0,1-1 16,0-2-16,0-5 0,4-4 0,-2-2 15,0 4-15,0-4 0</inkml:trace>
  <inkml:trace contextRef="#ctx0" brushRef="#br0" timeOffset="61466.0536">24467 4646 0,'0'0'0,"0"0"0,0 0 16,0 0-16,0 0 16,0 0-16,34-1 15,-34 1-15,30-1 0,-30 1 0,37-5 16,-15 1-16,3 0 0,0-2 15,1 3-15,0-2 0,-1 0 16,6-2-16,-1-2 0,-5 1 16,-3 0-16,-3-2 0,-4 1 15,-2 0-15,-4-1 0,-4 0 0,-5 1 0,-3-3 16,-3 2-16,-5 1 0,-4 1 16,-2 1-16,0 2 0,-1 3 15,-3 2-15,-1 0 0,1 0 16,-6 7-16,2 4 0,1 1 15,2 2-15,1 4 0,1 4 16,3-1-16,4-1 0,4 1 0,5 2 0,3-3 16,2-1-16,7-1 0,6-1 15,5-4-15,3-3 0,4-3 16,4-1-16,-6-2 0,-4 0 0,-3-1 16</inkml:trace>
  <inkml:trace contextRef="#ctx0" brushRef="#br0" timeOffset="61941.809">25254 4656 0,'0'0'0,"0"0"15,0 0-15,0 0 0,0 0 0,-1-24 16,1 24-16,-11-18 16,11 18-16,-18-16 0,6 6 15,-1 2-15,0-1 0,-3 2 0,1 1 16,-2 1-16,1 0 0,-3 3 0,-2 2 15,-3 1-15,3 2 0,0 3 16,0 4-16,2 2 0,3 3 16,0 2-16,3 0 0,3 1 0,2 0 15,6 0-15,6 2 16,0-3-16,3 0 16,8-2-16,6-2 0,2-6 15,2-2-15,3-5 0,1-4 16,0-1-16,0-1 0,-1-6 15,-2-4-15,-1 1 0,0 0 16,1-8-16,-2-6 0,-4 1 0,-3 0 16,-2-3-16,-2-2 0,0 5 15,-2 3-15,-1 0 0,-2 2 0,-1 4 16,-2 2-16,0 4 16,-2 3-16,-2 6 15,-1 4-15,-4 5 0,-2 0 0,-5 11 16,-4 6-16,-2 0 15,1 1-15,-2 8 0,-1 7 16,2-5-16,1-2 0,1 5 0,3 0 0,2-4 16,2-3-16,4 2 0,3-5 15,1-9-15,1-5 0,0-2 16,-1-3-16,0-1 0</inkml:trace>
  <inkml:trace contextRef="#ctx0" brushRef="#br0" timeOffset="62079.9658">25557 4852 0,'0'0'0,"0"0"0,0 0 16,0 0-16,0 0 0,0 0 0,-30 16 16,30-16-16,-26 11 0,26-11 15</inkml:trace>
  <inkml:trace contextRef="#ctx0" brushRef="#br0" timeOffset="70364.5873">3072 7860 0,'0'0'0,"0"0"0,-14-11 15,4 5-15,-1 0 0,-3 1 0,-3-2 16,-10-1-16,-2 1 0,-3 1 16,-3 1-1,-3 4-15,-6 3 16,-6 4-16,-8 4 16,-10 1-16,7 0 0,-12 8 15,6 5-15,-7 5 0,7-1 0,-8 11 16,5 4-16,7 0 0,7 0 15,2 7-15,2 3 0,-11 24 16,13-5-16,11 2 0,1 0 16,11-8-16,4-5 0,11 4 15,8 0-15,5-9 0,8-4 16,4 1-16,6-2 0,6-8 0,6-7 16,7 2-16,2 1 15,6-7-15,4-8 0,11-4 0,7-4 16,2 0-16,-1-1 0,7-7 15,2-6-15,2-1 0,-1 0 16,0-4-16,0-3 0,-5-5 0,1-1 0,2-5 16,1-3-16,-2-5 15,-1-1-15,-8-4 16,-5-2-16,-4-3 0,-7-3 0,-1-2 16,-3-3-16,-5 2 0,-4 1 0,-7-7 15,-8-6-15,1 1 0,-1 0 0,-5 1 16,-4 3-16,-6 0 0,-5 0 15,-2-3-15,-1-3 16,-4 6-16,-5 3 0,-11-3 0,-6-1 16,3 2-16,1 2 0,-13 1 15,-5 1-15,-6 2 0,-1 3 16,-10 5 0,-6 3-16,-9 1 0,-2 1 0,-14 6 15,-7 5-15,-8 8 16,-4 6-16,-11 12 0,-9 8 15,40-6-15,28-2 0,19-4 0</inkml:trace>
  <inkml:trace contextRef="#ctx0" brushRef="#br0" timeOffset="71868.2078">2261 10322 0,'0'0'0,"0"0"0,0 0 16,0 0-16,0 0 15,0 0-15,0 0 16,28-13-16,-28 13 0,0 0 16,28-6-16,-28 6 0,23 0 15,-8 0-15,1 0 0,0 0 16,0-2-16,3 2 0,3 2 16,-3-2-16,1 1 0,7 1 15,4 0-15,1 1 0,-2 1 0,3-1 16,3 1-16,1 0 0,-1 0 15,15 1-15,4-1 0,-4 2 16,-4 0-16,17-1 0,2-4 16,-3 1-16,-5-1 0,20 3 15,2 0-15,-5 2 0,-6-1 0,16 1 16,2-2-16,24-1 16,-18-3-16,6 2 0,0 4 15,-12-4-15,-9 0 0,13 4 0,8 1 0,-13-2 16,-8-2-16,12-3 0,9-1 15,-12 1-15,-10 0 0,14 0 16,10-1-16,-10 3 0,-8 2 0,11-3 0,7-1 16,-13-1-16,-5 0 0,11-2 15,7 2-15,-11-1 0,-8 1 16,15 1-16,10 1 0,-14-1 16,-9 0-16,12-3 0,10-1 15,-12-1-15,-9-3 0,12 7 16,7 1-1,-11 0-15,-8-4 0,14 2 0,9 0 16,-13-2-16,-9 0 0,12-2 16,8-1-16,-11 2 0,-8 2 15,11 1-15,8 1 0,-14-1 16,-7-1-16,10-2 0,7 2 16,-13 2-16,-9 3 0,14-1 15,9-1-15,-15-3 0,-10 0 0,13 2 0,7 0 16,-12-2-16,-9 0 0,13 1 15,8 1-15,-12-2 0,-9 0 0,11 0 16,6 0-16,-11 1 16,-8 1-16,11 0 0,7 0 15,-11-1-15,-7-1 0,10-1 16,7-3-16,-10 7 16,-4 3-16,6-5 0,8-5 15,-12 6-15,-6 4 0,9-3 16,6-3-16,-8 3 0,-7 0 0,6 3 15,5 1-15,-8-3 16,-5-3-16,8-3 0,6 0 16,-10 3-16,-6 2 0,10 0 0,7 1 15,-8 0-15,-9-1 0,11-1 0,7-1 16,-10 1-16,-7-1 0,10 4 16,9-1-16,-13-1 0,-8-1 0,11 3 15,6 1-15,-13-3 16,-5-1-16,8 1 0,6 1 15,-9 1-15,-8-1 0,14-1 0,8-1 16,-13 1-16,-11 0 0,11 1 0,7 3 16,-10-1-16,-4-2 0,8-1 15,6-1-15,-8 0 0,-7 0 0,9 1 16,4 1-16,-8 0 16,-6 2-16,9-1 0,5-2 15,-11 1-15,-9 1 0,14 0 0,8 2 16,-11-1-1,-7 1-15,7-2 0,6-1 16,-6-1-16,-5-1 0,6 0 16,7 0-16,-13 3 0,-8 2 0,9-2 15,5-1-15,-10-4 16,-5-3-16,6 4 0,6 4 16,-8 0-16,-5-1 0,6-5 0,4-2 15,-8 4-15,-6 6 0,8-2 0,3 1 16,-9-2-16,-7 1 0,3 3 15,4 2-15,-4-3 0,-5-1 0,-1-2 16,-1 0-16,-8 0 16,-6 0-16,2 2 0,0 2 15,-7-2-15,-4 1 0,-4 2 0,-1 4 16,-2-8 0,0-3-16,-1-6 0,-1-7 15,-7 10-15,-2 1 0,-5 7 16,-5 5-16,-4-2 0,-3-5 0,6-1 15,3 0-15,0 0 0</inkml:trace>
  <inkml:trace contextRef="#ctx0" brushRef="#br0" timeOffset="108162.0887">3364 10800 0,'0'0'0,"0"0"16,0 0-16,-19-11 0,19 11 16,-20-7-1,8 4-15,-5 0 0,0-1 0,-5 0 0,-2 2 0,-10 0 0,2 0 16,-4 5-16,-3 2 16,1 1-16,-3 1 0,-10 4 0,1 2 15,2 2-15,1 2 0,-10 9 16,2 6-16,6 0 0,1-1 15,-1 9-15,5 4 0,4-2 16,4-2 0,-1 9-16,3 2 15,9-6-15,6-2 0,3 1 0,7 1 16,5-2-16,2-3 0,8 1 16,3 1-16,7-4 15,6-5-15,7 3 0,5 1 16,-2-8-16,-1-7 0,8 0 0,8-1 15,1-2-15,3-2 0,36 2 0,-2-4 0,-6-5 0,-5-1 16,8-8-16,6-7 16,-7 2-16,-1 0 0,5-3 15,6-3-15,-21 1 0,-13-1 0,0-5 16,0-3-16,0 1 0,4 2 16,-2-5-16,1-2 15,-10-2 1,-8 0-16,-1-1 0,0 0 0,-7-2 15,-4 1-15,-6-3 0,-4-2 16,-1 3-16,-1 0 0,-9-7 16,-4-6-1,-12-9-15,-6-6 0,-4 9 0,2 6 0,-7 3 16,-8 2-16,0 5 0,1 7 0,-8-6 16,-5-4-16,1 7 15,2 5-15,-13-2 0,-8-1 16,7 2-16,6 1 0,-15 5 15,-7 3-15,3 5 0,-1 3 0,-9 1 16,-6 0-16,25 1 0,18 2 0,12 1 16</inkml:trace>
  <inkml:trace contextRef="#ctx0" brushRef="#br0" timeOffset="116148.9394">10277 13465 0,'0'0'0,"0"0"0,0 0 15,0 0-15,0 0 0,0 0 0,0 0 16,29-5-16,-29 5 0,0 0 16,24-2-16,-24 2 0,20-3 0,-6 1 31,4 0-31,-1 1 0,1-1 0,4 0 16,4 0-16,-1 0 0,1 0 15,12-2-15,3 0 16,-2 2-16,0 1 0,15-1 0,4-1 15,-1 1-15,-2 0 0,11 0 16,1 1-16,-5-1 0,-6-1 16,12 2-16,2 1 0,-10 1 0,-7 1 0,10-1 15,2-2-15,-8 1 0,-8 1 16,2 0-16,2 2 16,-9-1-16,-6-2 0,16 1 0,-5 0 15,-26-1-15,-4 1 0,-1 0 16,-2 1-16,-4 0 0,-2-2 0,-10 0 31,-3-3-31,-1 2 0,1-1 0,1 2 16</inkml:trace>
  <inkml:trace contextRef="#ctx0" brushRef="#br0" timeOffset="134832.4724">7396 16107 0,'0'0'0,"0"0"16,0 0-16,0 0 0,0 0 0,0 0 15,0 0-15,0 0 0,0 0 16,0 0-16,-28-9 0,28 9 16,0 0-16,-28-5 15,28 5-15,-26 0 0,12 0 16,0 0-16,-1-2 0,0 1 15,-2 0-15,-2 2 0,-1 0 16,0 1-16,2-1 0,-5-1 16,3 1-16,-9 0 0,0 1 15,1 1-15,0 1 0,0-3 16,1 2-16,-2-1 0,-1 1 0,2 0 0,-1 0 16,-6-1-16,1 1 0,1-1 15,-2 1-15,1-1 0,0 0 16,1 0-16,-2 0 0,1 1 15,-1-1-15,2 0 0,2 1 16,-8-1-16,0 0 0,4 0 16,-3-1-16,3 0 15,-4 1-15,5-1 0,-1 0 16,-1 0-16,-2-1 0,2-1 16,2 0-16,-2 0 0,-3 0 15,3 0-15,3 0 0,-1 0 16,-2 1-16,0 0 0,2-2 15,-1 1-15,0-2 0,-1 2 16,2 0-16,-4 0 0,-2 0 0,7 0 0,-1-1 16,-5 2-16,2 0 0,0-3 15,4-2-15,-1 2 0,-1 2 16,3-1-16,0 1 0,-2-1 16,-3 0-16,7 1 0,2 0 15,-9 0-15,1 0 0,5 0 0,0 0 16,-4-1-16,0 0 0,4 0 0,1 1 15,-6 0-15,0 1 0,8-2 16,-1 1 0,-2-1-16,2 0 0,-3 0 0,2 1 0,0 0 15,-3-1-15,3 1 16,3-2-16,-2-1 0,-1 0 16,2 2-16,0 2 0,-1-2 15,1 0-15,-1-1 0,1 1 16,1 0-16,-2 1 0,3-2 15,0 0-15,1 0 0,0 0 16,-1 1-16,1 0 16,0 0-16,-1-1 0,1 0 0,1 1 0,0 1 15,1 2-15,0-1 0,1-3 16,6 2-16,-3 0 0,-2 0 0,1 0 16,0 1-16,1 0 0,1 0 15,0 0-15,2-2 0,-3 2 16,2-1-16,2 1 0,-1 0 15,3 0-15,-1 0 0,3 0 0,-1-1 16,2 0-16,3 1 0,-2 2 16,3 1-1,0-2-15,0 1 0,-1-1 16,0 1-16,2 0 0,0-1 0,0 0 16,-1 0-16,3-1 0,0 1 0</inkml:trace>
  <inkml:trace contextRef="#ctx0" brushRef="#br0" timeOffset="147330.5056">6684 11894 0,'0'0'0,"0"0"0,0 0 0,0 0 15,-8 23-15,8-23 0,-9 27 16,2-10-16,0 0 0,-2 2 16,-2 2-16,2 0 0,0-2 0,-3 4 15,2-4-15,2-3 16,1-2-16,1-3 0,1-2 15,1-2-15,2-2 0,2-5 16,2-9-16,0 3 0,1-2 16,3-5-16,2-1 0,0-1 0,2-2 15,3-2-15,0 0 0,2 1 16,3 0-16,2 1 0,-1 1 16,5-2-16,-3 2 0,1 2 15,0-1-15,0 4 0,-1 3 16,-1 3-16,-2 0 0,0 3 15,-2 1-15,-2 3 0,-2 5 16,-3 0-16,-2 3 0,0 6 16,-2 2-16,-1-1 0,-2 0 0,-1 7 15,-1-1-15,-1-2 0,0-3 16,-2 3 0,-2 0-16,0-1 0,0-2 0,1-3 0,1-3 0,0-3 15</inkml:trace>
  <inkml:trace contextRef="#ctx0" brushRef="#br0" timeOffset="147741.3893">7128 12026 0,'0'0'0,"0"0"0,0 0 15,0 0-15,30 4 16,-30-4-16,27 3 0,-12-2 0,1 0 0,0-2 15,3-1 1,2-1-16,1-2 0,4-2 16,0 1-16,-2-3 0,-1 0 0,-1 0 15,0-3-15,-3 0 16,-3-1-16,-1-2 0,-2-2 16,-4 1-16,-3-1 0,-6 2 15,-2 1-15,-2 3 0,-4 2 0,-3 5 16,-4 3-16,-4 3 0,-2 2 15,-6 8-15,1 4 0,1 3 0,-1 3 16,3 4-16,0 3 0,4-1 16,4-2-16,5 3 0,7 2 15,5-6-15,4-3 0,4-3 16,4-3-16,5-3 0,7-5 16,2-3-16,6-4 0,-5-3 0,2-2 0,3-5 15,-1-3-15,-5 2 16,-7 3-16,-5 1 0</inkml:trace>
  <inkml:trace contextRef="#ctx0" brushRef="#br0" timeOffset="148026.2871">7857 11912 0,'0'0'0,"0"0"0,0 0 15,0 0-15,-8 29 0,4-14 16,-1 2-16,-1 2 0,2 2 15,0-1-15,3 0 0,1 3 16,1-2-16,3-2 16,2 0-16,1-5 0,1-2 0,0-5 0,2-3 0,0-1 15,0-3-15,0-2 0,1-2 16,0-5-16,0-3 16,3-6-16,4-3 0,2-2 15,0-2-15,-3 3 0,-1 1 0,3-1 16,-2 2-1,-1 3-15,-2 3 0,-2 2 16,-2 2-16,-1 2 16,-2 1-16,-2 1 0,-1 2 15,1 0-15</inkml:trace>
  <inkml:trace contextRef="#ctx0" brushRef="#br0" timeOffset="148396.4241">8170 12105 0,'0'0'0,"0"0"16,0 0-16,23 8 0,-23-8 0,24 2 16,-9-3-16,2 1 15,0 0-15,3-1 16,1-2-16,4-2 0,0 0 0,0-2 16,1-3-1,-1 0-15,-2 1 0,-3-4 16,-3-5-16,-2 1 0,-3 2 0,1-4 15,-6-2-15,-2 3 0,-3 2 0,-5 1 16,-6 2-16,-2 2 16,-2 2-16,-4 3 0,-4 4 15,-1 5-15,-2 5 0,-2 4 16,-3 4-16,4 2 0,3 1 0,-4 8 0,3 4 16,5-3-16,5-1 0,6 0 15,2 0-15,6-4 0,4-5 0,6 0 16,5-2-16,4-4 0,2-3 15,7-3-15,4-1 16,0-4-16,0-2 0,-8-1 0,-5 1 16,-4 0-16</inkml:trace>
  <inkml:trace contextRef="#ctx0" brushRef="#br0" timeOffset="148728.7581">8908 11914 0,'0'0'0,"0"0"16,0 0-16,0 0 0,-10 26 0,10-26 16,-21 31-16,9-13 15,0 3-15,0 1 0,-1 1 16,0 5-16,2-2 0,2-5 16,3-2-16,0-3 0,1-3 15,1-4-15,2-2 0,0-5 16,2-2-16,1-6 0,2-5 0,3-2 0,1-4 15,4-6-15,4-5 16,0 2-16,1-1 0,3-3 0,-1 3 16,1 4-16,0 5 0,1 3 15,1 4-15,-2 4 0,0 0 0,0 5 16,-1 4-16,-1 3 0,0 2 16,0 1-1,1 1-15,-4-1 0,-1-2 16,-4-1-16</inkml:trace>
  <inkml:trace contextRef="#ctx0" brushRef="#br0" timeOffset="149098.8244">9889 11933 0,'0'0'0,"0"0"15,0 0-15,0 0 0,0 0 0,1-22 16,-1 22-16,0 0 0,-18-20 16,18 20-1,-33-4-15,15 4 0,-1 1 0,-3 2 16,-2 3-16,0-1 0,2 1 16,-3 7-16,3 3 15,3 2-15,4-2 0,2 9 0,5 2 16,5-1-16,4-2 0,6 1 15,7 2-15,-1-5 0,1-2 0,-2-2 16,-1-3-16,-2-2 0,-2-1 0,-5 0 16,-4 1-16,-6-4 0,-3-1 15,-5 0-15,-4-1 16,2-1-16,1-1 0,-2-7 0,-2-7 16,4-1-16,6-2 0,1 2 15,2 1-15,2 3 0</inkml:trace>
  <inkml:trace contextRef="#ctx0" brushRef="#br0" timeOffset="149346.3764">10182 11660 0,'0'0'0,"0"0"0,0 0 16,0 0-16,5 22 0,-5-22 0,-5 24 15,5-24-15,-12 39 0,2-13 16,-2 3-16,0 0 0,0 1 16,-2 6-16,0-1 0,3-2 15,0-3-15,-1 5 0,1-3 16,1-3-16,2-4 0,1-3 0,0-4 16,1-2-16,-1-3 0,1-3 0,2-2 15,1-1-15</inkml:trace>
  <inkml:trace contextRef="#ctx0" brushRef="#br0" timeOffset="149700.4475">10114 12068 0,'0'0'0,"0"0"16,0 0-16,0 0 0,0 0 0,30 5 15,-30-5-15,21 5 0,-21-5 16,29 3-16,-9-1 0,-1-2 0,-1 0 0,0-1 15,1-1-15,1-1 0,1-1 16,4-3-16,0 1 16,-5-3-16,-1-1 0,-2-1 0,-3-2 15,-3 0-15,-2 1 0,-5-1 16,-1 1-16,-6 1 0,-1 1 16,-7 2-16,-5 3 0,0 2 15,-2 3-15,-3 3 16,-2 2-16,0 4 0,1 4 0,-2 5 0,3 4 15,4-1-15,4-1 0,3 2 16,3 0-16,4-2 0,2 0 0,4-2 16,4 0-16,4-2 0,3-3 15,3-2-15,2-2 0,-5-1 16,-2-3-16,-2 0 0</inkml:trace>
  <inkml:trace contextRef="#ctx0" brushRef="#br0" timeOffset="150079.0371">10586 12149 0,'0'0'0,"0"0"0,0 0 16,0 0-16,0 0 0,0 0 0,0 0 0,30-15 16,-30 15-16,20-11 0,-20 11 15,26-12-15,-12 8 0,3-5 16,1 0-16,1 1 0,-1-1 15,-1-1-15,1 1 0,0 0 16,-2 0-16,3-2 0,-2 1 16,-3 0-16,-1 0 15,-3 0-15,-2 0 16,-5 1-16,-2 1 0,-4 4 16,-4-2-16,-2 3 0,-2 0 0,-8 2 15,-6 2-15,1 4 0,-1 2 16,-3 2-16,-2 4 15,3 2-15,1 1 0,0 4 0,5 0 16,5-1-16,3-2 0,8 2 0,5 0 16,7-2-16,5-4 0,5-1 15,5-1-15,5-2 0,4-2 0,1-5 16,2-3-16,-6 0 16,-4 1-16,-6-1 0</inkml:trace>
  <inkml:trace contextRef="#ctx0" brushRef="#br0" timeOffset="150317.2362">11159 11932 0,'0'0'0,"0"0"16,0 0-16,-11 21 0,11-21 0,-15 31 16,4-9-16,0 4 15,0 2-15,0 4 0,-1 3 16,-3 13-16,-1 3 0,-5 9 15,-1 0-15,4-8 0,2-4 16,2 0-16,2-7 0,3-8 16,4-5-16,-1-8 0,2-4 15,-1-9-15,1-6 0,3-9 0,2-7 16,0 3-16,0 2 0,-1 2 0</inkml:trace>
  <inkml:trace contextRef="#ctx0" brushRef="#br0" timeOffset="150580.3421">11018 11962 0,'0'0'0,"0"0"0,0 0 16,0 0-1,35-11-15,-35 11 0,32-1 16,-12 2-16,2 2 0,1 1 16,1 3-16,-1 1 0,-1-1 0,4 3 15,-2 1-15,-2 0 0,-2 0 16,-3-1-16,-4 0 0,-4-1 15,-4-2-15,-5 3 16,-4 1-16,-4 0 0,-2 1 0,-6-2 0,-6 0 16,0-1-16,1-2 0,-2-2 15,-2-2-15,2-2 0,2-2 16,0-4-16,6-4 0,2 2 0,2 2 16,2 0-16</inkml:trace>
  <inkml:trace contextRef="#ctx0" brushRef="#br0" timeOffset="151065.5423">12239 12084 0,'0'0'0,"0"0"0,0 0 16,0 0-16,0 0 0,0-23 15,0 23-15,0 0 0,-12-22 0,12 22 16,-18-15-16,4 9 0,0 2 0,-5 3 16,-3 2-16,0 3 0,0 1 0,-9 4 15,-2 3-15,2 3 16,2 3-16,3 2 0,4 1 15,1 2-15,5 0 0,6-4 16,4-1-16,8-3 0,7-1 16,7-4-1,6-4-15,0-2 0,0-4 0,4-4 16,5-2-16,-1 0 0,-1-3 16,4-5-16,-2-2 0,-4 0 15,-2 1-15,-4 0 0,-3 0 16,-4 4-16,-3 2 0,-3 3 15,-2 1-15,-3 3 0,0 1 0,-2 5 16,-2 4-16,-1 5 0,-1 0 0,1 2 16,2 1-16,0 0 0,1-1 15,2 6-15,2-2 0,1-2 16,-2-3-16,0-3 0</inkml:trace>
  <inkml:trace contextRef="#ctx0" brushRef="#br0" timeOffset="151598.3073">12905 11943 0,'0'0'0,"0"0"0,0 0 0,0 0 15,0 0-15,0 0 0,-6 29 0,6-29 16,-13 29-16,4-7 0,-2 5 15,1-2-15,1 0 0,1 4 16,4-3-16,2-3 0,2-4 0,4-2 16,4-2-16,2-4 0,1-3 15,2-3-15,1-5 16,-1-2-16,1 1 0,3-12 0,2-5 0,1-4 16,1-1-16,0-4 0,1-2 15,-4 4-15,-4 4 0,-1 1 16,-3 5-16,-3 6 0,-2 1 0,-2 5 15,0 4-15,-3 5 0,-3 2 16,-3 8-16,-4 7 16,-1 0-16,0 1 0,4 1 15,4 2-15,2-4 16,2-5-16,6 0 0,4 0 16,1-3-16,1-4 0,7-4 15,4-2-15,-1-3 0,-1-2 0,2-4 16,2-1-16,-2-4 0,0 0 0,6-12 15,0-8-15,-6 2 16,-4 1-16,-3-2 0,-4-1 0,-3 4 16,-3 4-16,-2 4 0,-5 3 15,-1 2-15,-3 3 0,-3 3 0,-4 3 16,0 3-16,-3 1 0,2 3 16,1 5-16,1 5 0,3 6 15,0-4-15,3-2 0,-1-4 16</inkml:trace>
  <inkml:trace contextRef="#ctx0" brushRef="#br0" timeOffset="151851.5617">13777 12051 0,'0'0'0,"0"0"0,0 0 0,-8 21 0,8-21 16,-15 26-16,3-6 15,-1 0-15,-1 2 16,-2 4-16,2-1 0,2-3 16,2-3-16,2-2 0,3-3 15,0-4-15,2-4 0,3-6 16,0-2-16,2-4 0,1-2 0,0-15 16,-2-13-16,0 6 0,0 4 15,0 5-15</inkml:trace>
  <inkml:trace contextRef="#ctx0" brushRef="#br0" timeOffset="151951.9554">13760 11817 0,'0'0'0,"0"0"16,0 0-16,0 0 0,0 0 0,0 0 15,0 0-15,31 2 0,-31-2 0,25 9 16,-25-9-16,26 12 0,-11-5 0,-3-1 16,-1-1-16,-2-1 0</inkml:trace>
  <inkml:trace contextRef="#ctx0" brushRef="#br0" timeOffset="152283.7005">14020 12097 0,'0'0'0,"0"0"0,0 0 0,-12 20 0,12-20 16,-16 24-16,6-8 15,1 0-15,-1 2 0,1-1 0,0-1 16,-1 1-16,1-1 0,2-4 16,0-1-16,1-2 0,2-4 15,2-3-15,2-2 0,1-5 16,2-3-16,3-2 15,1-1-15,3-3 16,2 0-16,7-6 0,2 0 0,-1 0 16,0 1-16,5 2 15,2 5-15,-2 3 0,0 3 0,-1 4 16,-2 1-16,-4 4 0,-1 2 16,-2 5-16,-1 4 15,-3 2-15,-3 1 0,-2 3 0,-3-2 0,-2 2 16,-1 0-16,-1 0 0,0-1 15,-1-2-15,0-3 0,-1-2 16,1 1-16,1-8 0,0-2 0,1-3 16,-2 3-16,2-3 0</inkml:trace>
  <inkml:trace contextRef="#ctx0" brushRef="#br0" timeOffset="152537.9405">14642 11857 0,'0'0'0,"0"0"15,0 0-15,0 0 0,7 23 0,-7-23 0,-5 28 16,-1-9-16,0 1 0,-3 8 16,-2 7-16,-2-3 0,-2 1 0,-4 8 15,-1-1-15,-1 4 16,3-5-16,3-5 0,0-2 15,3-2-15,2-5 0,0-1 16,3-4-16,2-8 0,2-2 0,5-8 16,5-7-16,-2 0 0,0 2 0,-2 0 15</inkml:trace>
  <inkml:trace contextRef="#ctx0" brushRef="#br0" timeOffset="152785.4661">14938 12167 0,'0'0'0,"0"0"15,0 0-15,0 0 0,0 0 16,0 0-16,0 0 0,0 0 16,-25-5-16,25 5 0,-32 2 15,32-2-15,-41-2 0,18 4 16,-2 0-16,-1 0 0,2 1 0,2-1 16,2 0-16,-2 1 15,3 1-15,4 1 0,3 3 0,4 1 0,5 2 16,6 2-16,7 2 0,4 1 15,4 0-15,3 2 0,3 0 16,2 1-16,0 0 0,0 0 16,-3-4-16,-6-2 0</inkml:trace>
  <inkml:trace contextRef="#ctx0" brushRef="#br0" timeOffset="175308.6822">12439 10679 0,'0'0'0,"0"0"16,0 0-16,0 0 0,0 0 0,0 0 15,0 0-15,-3 32 16,3-32-16,-10 26 0,1-8 16,-1 3-16,-1-1 15,-1 2-15,-1 3 16,-3 5-16,2-2 0,-2-4 16,1-3-16,3-3 0,2-2 15,1-3-15,1-5 0,4-2 16,2-3-16,2-3 0,5-4 15,1-5-15,0-3 0,4-5 0,4-4 16,2 0-16,4-2 0,2-1 0,2 0 16,8-5-16,2 3 0,0 3 15,-2 3-15,3 1 0,-2 3 0,0 6 16,0 5-16,-4 2 0,-4 3 16,-4 5-16,-4 1 15,-4 7-15,-3 3 0,-5 4 0,-3 4 16,-3 1-1,-2 2-15,-5 5 0,-4-1 16,-1-2-16,-1-1 0,0-3 16,1-2-16,2-2 0,1-3 0,2-4 15,4-3-15,1-3 16,1-1-16,-1-1 0</inkml:trace>
  <inkml:trace contextRef="#ctx0" brushRef="#br0" timeOffset="175662.5074">13174 10854 0,'0'0'0,"0"0"0,0 0 16,-15 22 0,15-22-16,-17 28 0,5-8 0,0 0 15,1 3-15,0 4 0,2 1 16,4-5-16,3-4 0,5-4 0,6-2 15,6-3-15,5-2 0,4-6 16,3-6-16,7-3 0,1-4 0,-1-3 16,0-2-16,-3-4 0,-3-2 15,-1-7-15,-4-3 0,-8 1 16,-4 2-16,-7 5 0,-6 1 16,-4 3-16,-4 2 0,-9 5 15,-6 3-15,-3 5 0,-1 4 0,-4 3 16,-3 2-16,4 2 15,4 2-15,5 1 0,4 4 0,5 0 16,5-1-16,5-4 0,4-3 0,0-1 16,0-2-16,0 1 0</inkml:trace>
  <inkml:trace contextRef="#ctx0" brushRef="#br0" timeOffset="175978.9501">13762 10808 0,'0'0'0,"0"0"0,0 0 0,-14 30 15,4-14-15,-4 5 0,-1 2 16,-3 7-16,3-1 0,2-3 16,1-3-16,1 1 0,2-5 15,1-4-15,3-3 0,1-6 0,2-3 0,2-3 16,2-7-16,2-2 0,-1-2 15,3-3-15,3-6 0,2-3 16,4-2-16,-2 1 0,0 3 16,1-2-16,-1 4 0,-2 3 15,-1 4-15,1 1 0,0 4 0,3 2 16,4 2 0,-3 3-16,2 2 0,0 2 15,2 0-15,3 0 0,2-2 16,2 1-16,-7 0 0,-2-2 15</inkml:trace>
  <inkml:trace contextRef="#ctx0" brushRef="#br0" timeOffset="176534.0349">14285 10814 0,'0'0'0,"0"0"0,0 0 16,-15 23-16,15-23 0,-19 28 15,6-11-15,0 1 0,-1 0 0,-3 2 16,2 0-16,3-3 0,2-3 0,1-3 16,2-1-16,2-3 0,0-2 15,5-5-15,0 0 0,6-5 16,2 0-16,4-6 0,3-5 16,2-4-16,1-1 0,4-1 15,3-1-15,4-3 0,0 3 0,-2 5 16,-3 3-1,0 4-15,0 5 0,-1 5 16,0 6-16,-5 1 0,-2 2 16,-5 7-16,-4 4 0,-2 3 15,-3 3-15,-3 2 0,-2 1 16,-2-2-16,1-1 0,-1-3 16,1-3-16,-1-2 0,-1-1 0,2-3 15,0-2-15,2-3 0,1-3 0,1-3 16,2-3-16,4-4 0,3-5 0,3-7 15,3-4-15,4-4 0,3-2 32,9-5-32,2 1 0,-1 4 0,0 3 0,6 1 15,2 4 1,-6 6-16,-4 3 0,-4 3 0,-1 3 16,-4 5-16,-4 4 0,-2 3 15,-4 3-15,-3 5 0,-2 3 0,-5 1 16,-3 3-16,-4 2 15,-1 1-15,-2 5 0,1 1 16,1-4-16,2-2 0,2-6 16,0-5-16,2-3 0,0-3 0,0-1 15</inkml:trace>
  <inkml:trace contextRef="#ctx0" brushRef="#br0" timeOffset="176951.0116">15567 10939 0,'0'0'0,"0"0"16,0 0 0,0 0-16,11-17 0,-11 17 15,0 0-15,-7-18 0,7 18 0,0 0 16,-32-15-16,13 12 0,-3 2 16,-4 3-16,-5 2 15,-8 5-15,1 3 0,-1 2 0,0 3 16,-4 6-16,6 1 0,9 1 15,5-3-15,7-2 0,5-2 0,9-3 16,7-2-16,7-2 0,6-2 0,5-2 16,6-4-16,1-4 0,2-2 15,5-7-15,-1-2 0,1-2 16,0-1-16,-3-3 0,-2-2 16,-2-2-16,-2 0 0,-7 5 15,-6 3-15,-4 4 0,-2 2 0,-3 3 16,-2 2-16,-3 6 0,-1 4 0,-3 4 15,-3 4-15,0 2 0,-1 3 16,3 1-16,0 1 0,3-3 16,3-3-16,6-1 0,4-1 15,4-2-15,1-2 0,-2-2 16,-3-2 0,-2 0-16</inkml:trace>
  <inkml:trace contextRef="#ctx0" brushRef="#br0" timeOffset="177182.9394">16208 10651 0,'0'0'0,"0"0"0,0 0 16,-21 29-16,8-13 0,-6 8 0,-3 7 15,-7 11-15,-1 3 0,-2 9 16,4-2-16,4 2 0,8-8 0,10-6 15,8-5-15,6-7 16,5-5-16,8-7 16,8-4-16,2-5 0,2-4 15,5-6-15,6-4 0,-5 1 16,-9 1-16,-8 1 0</inkml:trace>
  <inkml:trace contextRef="#ctx0" brushRef="#br0" timeOffset="177615.2715">17147 10852 0,'0'0'0,"0"0"15,0 0 1,0 0-16,-23 27 0,23-27 0,-27 36 15,12-12-15,-2 2 0,3-1 16,0 0-16,1 3 0,3-2 0,5-1 16,4-1-16,4-1 15,4-2-15,9 0 0,7-6 16,2-8-16,0-5 0,4-5 16,0-2-16,2-5 0,1-2 15,5-11-15,2-10 0,-5 3 0,-4 2 16,0-5-16,-5 2 0,-5 3 15,-3 4-15,-3 2 0,-4 7 0,-5 6 16,0 1-16,-3 5 0,-2 3 16,0 2-16,-2 5 0,-1 4 15,-2 5-15,1 2 0,-2 2 0,3 1 16,2 1-16,1 0 0,1 1 16,1 0-16,1-1 0,4-4 15,2-3-15,-3-4 0,0-2 0,-2-1 16</inkml:trace>
  <inkml:trace contextRef="#ctx0" brushRef="#br0" timeOffset="178201.5364">17935 10914 0,'0'0'0,"0"0"15,0 0-15,-11 23 0,11-23 0,-18 27 16,6-9-16,0 4 0,0 2 16,-1-1-16,-1 1 0,0 2 0,2-3 15,2-3-15,2-1 0,2-3 16,0-3-16,2-3 0,-1-2 15,3-4-15,2-4 0,0 0 16,1-5-16,1-4 0,2-2 0,0-6 16,2-4-16,1-1 0,3-3 15,3 1-15,3-1 0,0 2 0,3 1 16,4 0-16,0 5 0,3 4 16,0 2-16,1 3 0,-1 2 15,-3 5-15,-3 4 0,-2 4 16,-3 3-16,-3 2 0,-2 2 0,-3 5 15,-4 5-15,-2 1 0,-2 3 16,-3 1 0,-4 0-16,0-3 0,1-2 15,-3 3-15,1-1 0,0-5 16,0-4-16,6-8 0,2-6 16,0-1-16,0 1 0,0-1 0</inkml:trace>
  <inkml:trace contextRef="#ctx0" brushRef="#br0" timeOffset="178417.7493">18532 10992 0,'0'0'0,"0"0"0,0 0 0,-14 23 16,6-9-16,1 3 0,-2 2 15,0 1 1,-1-1-16,-1 5 0,1-3 15,1-1-15,3-4 0,0-3 16,3-2-16,1-6 0,1-2 0,1-6 16,1-4-16,0 1 0,0 1 15,0 1-15</inkml:trace>
  <inkml:trace contextRef="#ctx0" brushRef="#br0" timeOffset="178555.4405">18492 10690 0,'0'0'0,"0"0"0,0 0 0,0 0 16,0 0-16,0 0 0,0 0 16,28 13-16,-28-13 0,18 11 15,-18-11-15,0 0 16,23 16-16,-16-11 0</inkml:trace>
  <inkml:trace contextRef="#ctx0" brushRef="#br0" timeOffset="178827.6219">18746 10953 0,'0'0'0,"0"0"0,0 0 16,0 25-16,-1-11 0,-1 2 0,0 5 15,0-1-15,-1 0 0,2 5 16,1-2-16,4-3 0,1 0 16,2-5-16,0-1 0,2-4 15,1-2-15,3-4 0,4-3 16,0-3-16,1-2 0,0-3 15,-1-4-15,1-3 0,0-3 0,5-5 16,2 0-16,-3-1 16,-1 1-16,-3 2 0,-3-1 0,-3 3 0,-2 2 15,-2 3-15,-2 2 0,-5 2 16,-4 1-16,1 1 0,1 2 16,0 0-16</inkml:trace>
  <inkml:trace contextRef="#ctx0" brushRef="#br0" timeOffset="179156.7411">19075 11098 0,'0'0'16,"0"0"-16,0 0 0,0 0 0,26 13 15,-26-13-15,31 7 0,-12-4 16,1-1-16,3 0 0,3-1 16,7-1-16,-1-1 0,0-3 0,0-2 15,-2-1-15,-1-1 0,3-5 0,-4 0 16,-3-3-16,-6 1 0,-3-3 15,-5-1-15,-3 1 0,-4 1 16,-7 1-16,-6 4 0,-4 0 16,-3 0-16,-3 7 0,-1 5 15,-5 4-15,-1 3 16,-3 5-16,-1 5 0,2 4 16,-1 2-16,-3 7 0,2 2 15,8-2-15,6-3 0,8 1 16,7 0-16,5-1 0,6-1 15,7-4-15,4-2 0,6-5 16,5-4-16,4-5 0,2-2 16,2-3-16,1-3 0,-5 0 0,-8 1 0,-7-1 15</inkml:trace>
  <inkml:trace contextRef="#ctx0" brushRef="#br0" timeOffset="179485.6035">19830 10965 0,'0'0'0,"0"0"16,0 0-16,-18 23 0,18-23 16,-20 28-16,7-8 0,-1 1 15,-2 2-15,-1 7 0,1-3 16,4-2-16,2-1 0,3-6 16,0-1-16,3-4 0,0-1 0,3-4 15,1-4 1,2-2-16,2-5 0,0-4 15,2-5-15,0-4 0,2-2 16,1-3-16,1-2 0,1 2 16,0 0-16,2-1 0,0 4 15,0 4-15,0 3 0,0 3 16,1 0-16,2 4 0,0 1 0,-2 2 16,2 0-16,3 3 0,2 1 0,1 1 15,1 2-15,1-2 16,-5 0-16,-4-1 0</inkml:trace>
  <inkml:trace contextRef="#ctx0" brushRef="#br0" timeOffset="179820.916">20427 10964 0,'0'0'15,"0"0"-15,0 0 0,0 0 16,0 0-16,-30-11 0,30 11 15,-38 0-15,17 1 0,-2 2 16,-2-1-16,0 2 0,1 2 0,-2 4 16,3 0-16,5 2 0,4 1 0,5 1 15,4 3-15,6-1 0,6 0 16,4 1-16,3 1 0,3-1 16,1-1-16,5 3 0,1-2 15,-3-1-15,-2-2 0,-5-2 16,-3-2-16,-3 1 0,-3 0 0,-6-2 15,-5-1 1,-4-3-16,-4-2 0,-2 1 16,-4-1-16,-3 0 0,-2 1 15,-5-3-15,3 0 0,4-1 16,3 0-16,5-2 0,4-2 16,2 1-16,1 1 0,3 1 15</inkml:trace>
  <inkml:trace contextRef="#ctx0" brushRef="#br0" timeOffset="180021.6219">20603 11157 0,'0'0'0,"0"0"0,0 0 16,-8 22-16,5-11 0,-2 2 0,0 2 0,-2 0 15,1 1-15,0-3 0,2-1 16,0 1-16,2-1 0,1-4 15,1-3-15,0-5 0,2-1 0,-2 1 16,2-4-16,-2 4 0</inkml:trace>
  <inkml:trace contextRef="#ctx0" brushRef="#br0" timeOffset="180175.0223">20580 10777 0,'0'0'15,"0"0"-15,0 0 0,0 0 0,0 0 0,17 24 16,-17-24-16,18 18 0,-18-18 16,23 23-16,-10-12 0,-2-2 15,-1-1-15,-1 0 0</inkml:trace>
  <inkml:trace contextRef="#ctx0" brushRef="#br0" timeOffset="180406.995">21091 10938 0,'0'0'15,"0"0"-15,0 0 0,-17 24 16,4-11-16,-2 4 0,-5 5 0,-4 7 16,2 1-16,2 0 0,2-1 15,3 4-15,5-2 0,6-4 16,4-2-16,5-1 0,5-2 0,7-5 15,3-5-15,1-2 0,0-2 0,1-6 16,2-3-16,-2-5 0,0-2 16,-5 1-16,-2 1 0,-4 2 15</inkml:trace>
  <inkml:trace contextRef="#ctx0" brushRef="#br0" timeOffset="180591.9622">20833 11075 0,'0'0'0,"0"0"16,0 0-16,26 1 0,-26-1 0,30 3 15,-9 0 1,1 0-16,2-1 0,8 1 16,2-1-16,-2-2 0,-3 0 0,-3 0 15,-5 0-15,-4 0 0</inkml:trace>
  <inkml:trace contextRef="#ctx0" brushRef="#br0" timeOffset="181077.6466">21455 11027 0,'0'0'0,"0"0"0,0 0 15,0 0-15,0 0 0,0 0 16,-21 23-16,21-23 0,-17 25 16,17-25-16,-20 32 0,10-14 0,1 0 15,2 1-15,3 0 0,3-1 16,2-1-16,2 2 0,4-1 16,4-3-16,3-3 0,3-2 15,2-2-15,1-4 0,0-3 0,2-4 16,2-3-16,1-3 0,0-3 15,4-4-15,-3-3 0,0 2 16,-2 0-16,-2 2 0,-3-1 16,-4 3-16,-2 2 0,-2 2 15,-2 2-15,-2 3 0,-3 1 0,-4 3 16,1 7-16,-5 2 16,-4 3-16,-2 7 15,-2 6-15,-2 2 0,-3 2 16,-2 7-16,2 2 0,1-1 15,3-1-15,0 6 0,2-2 16,1-7-16,0-5 0,1-4 16,0-2-16,-1-3 0,1-2 15,-4-4-15,-1-2 0,-1-6 16,-4-2-16,-5-7 0,-4-4 0,5 1 0,4 1 16,4 2-16</inkml:trace>
  <inkml:trace contextRef="#ctx0" brushRef="#br0" timeOffset="181895.3942">12673 11369 0,'0'0'0,"0"0"16,0 0-16,0 0 0,0 0 0,0 0 16,0 0-16,0 0 0,31-9 0,-31 9 15,23-3-15,-23 3 0,30 0 16,-12-2-16,4 0 15,1 1-15,2 0 0,3 0 16,4-1-16,9 0 0,1-1 0,3 2 16,5 1-16,11-1 0,-1-1 0,4-1 15,3 0-15,9 0 0,-4 2 0,10 3 16,-2 3-16,-1 1 0,0 0 16,13 3-16,1 1 15,-6-4-15,-3 0 0,42 0 16,-7-1-16,-8-2 0,-4 0 0,6 2 15,5 4 1,-5-3-16,-5-1 16,0-1-16,1 1 0,-6-2 0,-4 0 0,6 0 15,4 2-15,-9 0 0,-6-1 16,4 0-16,3 0 0,-16-1 16,-12-1-16,-7 0 0,-4 2 15,-8-2-15,-6 1 0,-11-2 16,-9 0-16,-9 0 0,-8 1 0,-13-4 15,-9 0-15,3 1 0,3 0 0,1 0 16</inkml:trace>
  <inkml:trace contextRef="#ctx0" brushRef="#br0" timeOffset="182180.3346">15576 11726 0,'0'0'0,"0"0"0,0 0 0,0 0 16,0 0-16,0 0 0,27 0 15,-27 0-15,28 0 0,-28 0 0,42 2 16,-18-1-16,1-1 0,4 0 15,2 0-15,7 0 0,-1 0 16,0-1-16,1 1 0,-5 0 16,-2 0-16,1 0 15,-6-2-15,-4 1 0,-4-1 16,-4 2-16</inkml:trace>
  <inkml:trace contextRef="#ctx0" brushRef="#br0" timeOffset="182365.3597">15594 11882 0,'0'0'0,"0"0"0,0 0 15,30 3-15,-30-3 0,35-2 0,-8 1 16,4-1-16,2 0 0,11-2 16,0 0-16,0-1 0,1 0 15,5-1-15,-5 0 0,-6 1 16,-6 1-16,-2-1 0,-7 1 0,-5 2 0</inkml:trace>
  <inkml:trace contextRef="#ctx0" brushRef="#br0" timeOffset="182612.875">15904 11613 0,'0'0'0,"0"0"0,0 0 16,-4 26-16,4-26 0,-6 32 16,2-9-16,-2 4 0,0 3 15,-4 10-15,-1 2 0,-1-2 0,-1-1 16,0 4-16,1-4 0,1-6 0,1-5 16,-1-2-16,-1-7 0,4-9 15,2-4-15,1-1 0,1-1 16,0-1-16</inkml:trace>
  <inkml:trace contextRef="#ctx0" brushRef="#br0" timeOffset="182750.9069">15870 12051 0,'0'0'0,"0"0"16,0 0-16,10 20 0,-10-20 0,12 20 16,-4-6-16,-1 2 0,1 0 15,2 0-15,1-1 0,0-1 0,0-2 16,2-2-16,-1-3 0,-1-2 15,-2 1-15,-1-3 0</inkml:trace>
  <inkml:trace contextRef="#ctx0" brushRef="#br0" timeOffset="183132.9839">16349 11614 0,'0'0'0,"0"0"0,0 0 15,-2 21-15,2-21 0,-5 25 16,-1-6-16,1 0 0,-2 1 16,2-1-16,0 2 0,1 1 15,0-2-15,1-3 0,1-4 16,1-3-16,0-2 0,1-2 16,2-2-1,0-5-15,3-3 0,0-3 16,2-3-16,0-1 0,1-1 0,5-7 15,3-3-15,0 0 0,1 1 16,-1 3-16,1 2 0,1 1 16,-3 5-16,-1 4 0,0 4 15,-4 2-15,-1 3 0,0 5 16,-2 3-16,-3 3 0,0 2 0,-4 3 16,-2 3-16,-1 6 0,0 0 0,-2-1 15,0-1-15,-3-3 16,1 0-16,-3-4 15,-3-4-15,4-2 0,1-2 0,1-3 0</inkml:trace>
  <inkml:trace contextRef="#ctx0" brushRef="#br0" timeOffset="183329.96">16356 11898 0,'0'0'0,"0"0"0,0 0 0,0 0 16,-7 25-16,7-25 0,-9 28 15,1-11-15,-2 1 0,-2 3 16,-1 2-16,-1 0 0,1 0 0,-3 4 16,0-1-1,3-4-15,1-5 0,2-3 0,1-3 16,1-3-16,2-1 0,0-1 16</inkml:trace>
  <inkml:trace contextRef="#ctx0" brushRef="#br0" timeOffset="183526.4734">16353 12133 0,'0'0'0,"0"0"16,0 0-16,6 20 0,-6-20 15,11 19-15,-2-7 0,3-1 0,4-2 16,3-1-16,1 2 16,3-4-16,0-2 0,6 0 0,0 0 15,-1-2-15,-2-1 0,-1-1 16,0-3-16,-5-7 0,-5-6 0,-4-1 31,-3 0-31,1 1 16,-3 1-16,0 4 0</inkml:trace>
  <inkml:trace contextRef="#ctx0" brushRef="#br0" timeOffset="183783.1737">16775 11732 0,'0'0'0,"0"0"16,0 0-1,24-3-15,-24 3 0,32-2 0,-8 0 16,7 2-16,5 0 0,13 0 16,4 0-16,-2 0 0,-2 0 0,12 0 15,-1 0-15,1 1 16,-7 1-16,-8-1 0,-9-2 15,-6 3-15,-6 1 0,-9 0 16,-9-2-16,-7-1 0,-8-2 0,3 0 16,1 2-16,1-1 0</inkml:trace>
  <inkml:trace contextRef="#ctx0" brushRef="#br0" timeOffset="183983.8624">17046 11553 0,'0'0'0,"0"0"16,0 0-16,0 0 0,-4 25 15,4-25-15,0 0 0,-9 27 16,9-27-16,-7 27 0,5-11 16,0 0-16,1-1 0,1-2 15,0-2-15,2-3 0,1-2 0,1-1 0,-2-1 16,0 0-16</inkml:trace>
  <inkml:trace contextRef="#ctx0" brushRef="#br0" timeOffset="184168.7484">17284 11560 0,'0'0'0,"0"0"0,0 0 0,-1 21 15,1-21-15,-5 27 0,0-9 16,0 2-16,-2 0 0,1 2 15,0 2-15,-2 7 0,0-1 0,0-6 16,1-4-16,2-5 0,-1-1 16,2-2-1</inkml:trace>
  <inkml:trace contextRef="#ctx0" brushRef="#br0" timeOffset="184331.105">16881 11852 0,'0'0'0,"0"0"0,0 0 16,0 0-16,0 0 0,16 20 15,-16-20-15,19 13 0,-19-13 0,23 13 16,-23-13-16,19 11 0,-10-6 16,-1-1-16,-2-1 15,0 1-15</inkml:trace>
  <inkml:trace contextRef="#ctx0" brushRef="#br0" timeOffset="184516.1794">16828 12030 0,'0'0'16,"0"0"-16,0 0 0,0 0 0,0 0 15,0 0-15,30 14 0,-30-14 0,27 8 0,-27-8 16,28 5-16,-16-4 15,-2 1-15,-1-2 0,-2 1 16,0-1-16</inkml:trace>
  <inkml:trace contextRef="#ctx0" brushRef="#br0" timeOffset="184654.2634">16867 12240 0,'0'0'0,"0"0"15,0 0-15,0 0 0,0 0 16,29 0-16,-29 0 0,28-4 15,-28 4-15,33-10 0,-13 2 16,-3 1-16,-1 1 0,-3 1 16</inkml:trace>
  <inkml:trace contextRef="#ctx0" brushRef="#br0" timeOffset="184885.7822">17229 11927 0,'0'0'0,"0"0"16,0 0-16,23 1 0,-23-1 16,24 2-16,-24-2 0,30 5 0,-11-1 15,-1 0-15,-1 0 16,0 0-16,-2 0 0,-1 0 0,-3 1 16,1 3-16,-2-1 0,-5 0 15,-3 0-15,-3 1 0,-3 2 0,-5 0 16,-4-1-1,-6 2-15,0-3 0,4-1 0,2-1 16,2 0-16</inkml:trace>
  <inkml:trace contextRef="#ctx0" brushRef="#br0" timeOffset="185170.9981">17196 12011 0,'0'0'0,"0"0"0,0 0 0,0 22 0,0-22 16,-3 20-16,3-20 0,-5 29 15,2-13-15,1 1 0,0 0 16,1-1-16,0 0 0,1 0 16,1 0-16,2-1 0,2 0 0,5 3 15,4-1-15,1-2 16,2-1-16,4-1 0,3 0 0,2-3 0,3-1 16,0-1-16,0-2 0,9 0 15,-2 0-15,-3-2 0,-2-1 16,-3 0-1,-3-1-15,-1-2 0,-1-4 0,-2 1 16,-1-1-16,-5-7 0,-4-4 16,-5-8-16,-4-5 0,1 5 15,-2 4-15,0 4 0</inkml:trace>
  <inkml:trace contextRef="#ctx0" brushRef="#br0" timeOffset="186552.4631">13579 10364 0,'0'0'0,"0"0"0,0 0 16,0 0-16,-15-19 0,15 19 15,-21-15-15,8 7 0,0 1 16,-3 0-16,-4 2 0,-2-2 15,-1 2-15,-10 1 0,-3 0 16,0 2-16,0 1 0,-13 2 0,-3 3 0,3 0 0,0 3 16,-10 4-16,-2 3 0,4 1 15,1-1-15,-5 7 0,2 2 16,3 1-16,3 2 0,4 2 16,1 1-16,5-2 0,3-2 0,-3 8 15,3 4-15,4-5 0,6 0 16,0 3-1,1 2-15,6-3 0,5-5 16,5 6-16,4 3 0,4-3 16,3-2-16,5-1 0,5 0 15,1-3-15,3 0 0,6-1 16,8 0-16,-1-3 0,0-2 0,9 2 16,6 1-16,-6-5 0,1-3 15,12 1-15,6 1 0,0-4 0,0-2 16,5 3-16,6 0 0,-4-3 15,-4-2-15,34 6 0,-2-1 16,-7-5-16,-6-2 0,3-6 16,3 0-16,-6-1 0,-4-1 0,2 0 15,2 1-15,-6 1 16,-4 1-16,15-3 16,8 1-1,5-5-15,3-1 0,-32-3 16,-21 0-16,4-2 0,6 0 15,-8 2-15,-3 2 0,2-7 16,2-5-16,-7-1 0,-5-1 0,1-2 16,2-2-16,-10 3 0,-5 5 15,3-6-15,-1-2 0,-3 1 0,-1-1 16,-2-1-16,1-1 0,-6 1 16,-3 3-16,-2-8 0,0-6 15,-5 18-15,1-1 0,1-2 16,0-3-16,1-1 0,-2 1 0,0-4 15,-2-3-15,-2 7 0,0 1 16,0-2-16,0-2 0,-1 0 0,-1 2 16,-3-2-16,0-1 0,-1 4 15,2 2-15,-3-2 0,-1-2 16,1 6-16,-3 1 0,-4-4 16,-1 0-16,0 2 0,-2 1 0,-1 0 15,0-3-15,-1 3 0,2 2 16,-7-1-1,-7 1-15,3 1 0,1 0 16,-5-1-16,-4 0 0,1 1 0,0 2 16,-11-2-16,-5-1 15,6 3-15,3 2 0,-7 2 16,-6 2-16,2 1 0,1 1 0,-13 1 16,-5 1-16,11-1 0,7 1 15,-11 2-15,-2 2 0,17 0 0,6 1 0,-19-1 16,7 2-16,14-2 0,11 1 15,11 2-15,9 0 16,6-1-16,1 2 0,4 0 16,3 1-16,-1-3 0,-1 0 0,-1 0 15</inkml:trace>
  <inkml:trace contextRef="#ctx0" brushRef="#br0" timeOffset="188195.1241">13745 9069 0,'0'0'0,"0"0"0,0 0 0,-2 32 15,1-16-15,0 6 0,-1 6 16,-1 11-16,-1 1 0,1 13 16,0 4-16,-1-4 0,0-2 0,-1 10 15,0 1-15,-1-6 0,1-3 0,2 1 16,0-6-16,2-3 0,1-2 15,-1-2-15,-1-1 0,1-9 16,1-6-16,2-4 0,1-3 16,1-4-16,-2-1 0,-1-5 15,0-5-15,-1-5 0,0-5 0,0 1 16,0 2-16,0 1 0</inkml:trace>
  <inkml:trace contextRef="#ctx0" brushRef="#br0" timeOffset="188727.8923">13071 8346 0,'0'0'0,"0"0"16,0 0-16,24 0 0,-24 0 16,29 0-16,-9 1 0,0-2 15,1 0 1,10 1-16,2 0 0,-3-2 0,-3 1 16,-4-1-16,-3 2 0,-1 0 15,-3-1-15,-6 1 0,-1-1 16,-3 1-16</inkml:trace>
  <inkml:trace contextRef="#ctx0" brushRef="#br0" timeOffset="188897.3256">12968 8575 0,'0'0'0,"0"0"0,0 0 16,26-2-16,-26 2 0,39-1 15,-12-1-15,2-1 0,5-1 0,1-1 16,3 0-16,9 1 0,-3-1 15,4-1-15,-2-1 0,-8 0 0,-3 0 16,-6 1-16,-6 1 0,-4 2 16</inkml:trace>
  <inkml:trace contextRef="#ctx0" brushRef="#br0" timeOffset="189145.015">13329 8214 0,'0'0'0,"0"0"0,0 0 15,-4 24-15,4-24 0,-7 29 16,1-7-16,0 4 0,-1 4 16,-4 12-16,-2 2 0,-1-1 0,0-1 0,-2 6 15,0-3-15,4-6 16,2-7-16,-1 2 0,0-8 0,2-6 15,2-7-15,2-5 0,1 0 16,0-3-16</inkml:trace>
  <inkml:trace contextRef="#ctx0" brushRef="#br0" timeOffset="189283.1504">13242 8728 0,'0'0'0,"0"0"15,0 0-15,0 0 0,18 27 0,-18-27 16,15 20-16,-15-20 0,18 19 15,-7-9-15,2 1 0,-1-2 16,0-2-16,-2 0 0,-1-2 16,-2 1-16</inkml:trace>
  <inkml:trace contextRef="#ctx0" brushRef="#br0" timeOffset="189668.7374">13738 8228 0,'0'0'16,"0"0"-16,0 0 0,0 0 15,-5 26-15,5-26 0,-13 29 16,5-12-16,0 3 0,-1 0 16,0 2-16,1-3 0,2-1 0,-2 2 15,2-4 1,1-4-16,0-2 0,4-2 15,2-5-15,2-1 0,1-2 0,2-4 16,2-3-16,1-1 0,1-1 16,4-6-16,3-1 0,0 0 15,0-1-15,1 2 0,-1 2 16,0 3-16,0 2 0,0 3 16,0 4-16,-6 4 0,-1 2 0,-3 3 15,-1 4-15,-2 4 0,-2 2 16,-3 4-16,-2 4 0,-4 4 15,0-1-15,-4-3 0,-4-2 16,3-4-16,1-2 0,2-4 16,2-2-16,1-2 0</inkml:trace>
  <inkml:trace contextRef="#ctx0" brushRef="#br0" timeOffset="189847.2104">13734 8506 0,'0'0'0,"0"0"16,0 0-16,0 0 0,0 0 0,0 0 15,0 0-15,-10 26 0,10-26 16,-12 24-16,2-5 16,1-1-16,-2 2 0,-1 2 0,0 1 0,0-1 15,-1 1-15,-2 5 0,-1-3 16,3-2-16,2-3 0,2-7 16,1-6-16,2-1 0,0 0 0,2-2 15</inkml:trace>
  <inkml:trace contextRef="#ctx0" brushRef="#br0" timeOffset="190019.7506">13721 8694 0,'0'0'0,"0"0"0,0 0 15,0 0-15,8 27 0,-8-27 16,5 23-16,-5-23 0,8 26 0,-1-13 16,2 0-16,2-1 0,3-1 15,4-1-15,1-1 0,3-3 16,3-1-16,6-2 0,1-5 0,-3 0 15,-1-1-15,-4-2 16,-2-3-16,0 0 0,-4 2 0,-4 1 0</inkml:trace>
  <inkml:trace contextRef="#ctx0" brushRef="#br0" timeOffset="190285.7004">14124 8338 0,'0'0'0,"0"0"16,0 0-16,23-7 0,-23 7 0,34-7 16,-10 4-16,4-1 0,3-1 15,13-1-15,5 1 16,3 1-16,1 1 0,12-3 16,0 2-16,3-3 0,-8 0 0,-5 3 15,-4 1-15,-4 0 0,-10 0 16,-11 2-16,-8 0 0,-12 0 15,-6 1-15,-6-1 0,-7-2 16,4 2-16,1-1 0,2 1 16</inkml:trace>
  <inkml:trace contextRef="#ctx0" brushRef="#br0" timeOffset="190463.7293">14463 8185 0,'0'0'0,"0"0"0,0 0 0,-6 21 16,6-21-16,-7 21 0,4-5 0,-1 1 15,1 0-15,0 0 16,0 0-16,3-2 0,2-1 0,1-2 16,2-5-16,-1-2 0,-1-1 15,0 0-15</inkml:trace>
  <inkml:trace contextRef="#ctx0" brushRef="#br0" timeOffset="190648.703">14719 8152 0,'0'0'0,"0"0"0,0 0 0,-4 22 16,4-22-16,-7 24 0,0-8 0,0 2 0,-2 1 15,-2 2-15,0 2 0,-3 4 16,2 0-16,1-5 0,0-3 15,0-2-15,0-2 0,1-2 16,3-2-16,0-3 0</inkml:trace>
  <inkml:trace contextRef="#ctx0" brushRef="#br0" timeOffset="190817.6571">14234 8488 0,'0'0'0,"0"0"0,0 0 16,0 0-16,0 0 16,0 0-16,31 15 0,-31-15 0,23 6 0,-23-6 15,24 9-15,-14-5 0,-2 1 0,-2 0 16,1-2-16,-2 0 0</inkml:trace>
  <inkml:trace contextRef="#ctx0" brushRef="#br0" timeOffset="190998.7713">14173 8697 0,'0'0'0,"0"0"0,0 0 16,0 0-16,28 2 0,-28-2 16,22 2-16,-22-2 0,27 5 0,-11-4 15,-1 0-15,-3 1 16,-1-2-16,-1 1 0,-2-1 0,0 2 0</inkml:trace>
  <inkml:trace contextRef="#ctx0" brushRef="#br0" timeOffset="191165.3276">14201 8900 0,'0'0'15,"0"0"-15,0 0 0,22-6 0,-22 6 16,27-7-16,-9 1 0,1 0 15,1 0-15,2-1 0,2-1 16,7-4-16,0-2 0,-4 1 16,-1 3-16,-4 1 0,-5 2 0,-1 1 15</inkml:trace>
  <inkml:trace contextRef="#ctx0" brushRef="#br0" timeOffset="191388.2808">14647 8589 0,'0'0'0,"0"0"0,0 0 16,21-7-16,-21 7 0,22-7 16,-22 7-16,28-7 0,-9 5 0,-1 0 0,1 0 15,-1 0-15,-2 0 0,1 2 16,-1 0-16,2 3 0,-4-1 16,-3 2-16,-2 2 0,-4 0 15,-3 0-15,-3 2 0,-4 0 16,-3 1-16,-1 1 0,-8 2 15,-2-1-15,1-1 16,0-2-16,2-1 0,3 0 16,2-3-16</inkml:trace>
  <inkml:trace contextRef="#ctx0" brushRef="#br0" timeOffset="191751.6719">14644 8650 0,'0'0'0,"0"0"15,0 0-15,0 0 0,-3 26 0,3-26 16,-7 25-16,3-10 0,-1 1 0,1-1 16,0 1-16,1-1 15,1-1-15,1 0 0,2 0 16,1-1-16,3-1 0,1 0 16,4-2-16,1-2 15,1 0-15,5 1 0,2-3 16,2-2-16,2 0 0,1-3 15,1 0-15,1-1 0,-1 0 0,0-1 16,1 1-16,-2-1 16,-2-1-16,2 0 0,-4 1 0,-3-1 15,-3 1-15,-4 0 16,-1 0-16,-2-1 0,-1 1 0,-1 0 0,1-1 16,-2 0-16,0-3 0,-3-2 15,-1-5-15,0-5 0,0-4 0,0-2 16,0 4-16,0 3 0</inkml:trace>
  <inkml:trace contextRef="#ctx0" brushRef="#br0" timeOffset="204677.5942">17083 8260 0,'0'0'0,"-7"-4"0,-3 1 0,-3-2 16,-3 1-16,-8-2 0,-5 0 15,-4 0-15,-3-2 16,-11 3-16,-1 1 0,-1 3 16,-2 1-16,-9 3 0,2 1 15,5 3-15,5 3 0,5 2 16,4 3-16,3 7 0,7 0 15,13 1-15,11 2 0,7-5 0,6 1 16,7 4-16,7 1 16,7 1-16,4 0 0,9 2 0,2 0 15,-2-1-15,-1 2 0,-5-8 16,-2-4-16,-8 0 0,-6-1 16,-14 1-16,-9-1 0,-7 0 15,-6 0-15,-10-2 0,-10-2 16,3-4-16,-3 0 0,-8-4 15,-2-1-15,5-4 0,5-1 0,7-7 16,5-5-16,11-5 0,7-5 16,13-2-16,8-3 0,8-4 15,7-3-15,-8 8 0,-5 7 0,-5 5 0</inkml:trace>
  <inkml:trace contextRef="#ctx0" brushRef="#br0" timeOffset="205062.9272">17462 8162 0,'0'0'0,"0"0"0,0 0 0,-8 23 16,8-23-16,-18 35 0,4-9 16,-3 6-16,-4 6 0,-9 14 0,-2 0 0,-6 7 15,3-4-15,-1 6 0,3-4 16,5-11-16,5-9 0,1-4 15,4-8-15,7-9 0,2-3 16,2-3-16,-1-2 0,6-5 16,4-3-16,5-6 0,4-6 15,3-5-15,4-2 16,4-6-16,3-1 0,3-2 16,0-1-16,5-2 0,0 5 15,0 3-15,-1 4 0,-1 4 16,-1 2-16,-4 5 0,-1 3 15,-1 4-15,-1 5 0,-3 2 16,-5 2-16,-5 7 0,-5 4 16,-4 2-16,-2 2 0,-4 6 0,-2 4 0,-2 1 15,0-1-15,1-2 0,3-1 16,0-6-16,2-5 0,0-5 16</inkml:trace>
  <inkml:trace contextRef="#ctx0" brushRef="#br0" timeOffset="205517.3677">18218 8565 0,'0'0'16,"0"0"-16,0 0 0,0 0 0,0 0 16,-15-19-16,15 19 0,-27-9 15,9 7-15,-7 2 16,-2 3-16,-5 3 0,-4 1 15,-11 7-15,-3 6 16,-5 6-16,6 2 0,5 7 0,5 4 16,4 1-16,8-5 0,11-8 15,8-3-15,8-6 0,7-4 16,11-6-16,11-4 0,4-7 16,3-6-16,3 1 0,3-1 0,-1-4 0,0-2 15,4-8-15,-2-2 16,-6-1-16,-3 1 0,-4-2 0,-2 1 15,-7 3-15,-6 5 0,-4 4 16,-3 3-16,-4 5 0,-2 4 16,-6 4-16,-5 5 0,-3 5 15,-2 4-15,-2 5 16,1 3-16,1 4 0,-1 5 16,4-2-16,4-1 0,4-3 15,4-2-15,5-7 0,3-2 16,5-6-16,5-3 0,5-8 0,5-5 15,-6 2-15,-5 0 0,-4 1 16</inkml:trace>
  <inkml:trace contextRef="#ctx0" brushRef="#br0" timeOffset="205833.3375">18571 8593 0,'0'0'0,"0"0"0,0 0 15,0 0-15,0 0 0,-30 18 0,30-18 16,-25 27-1,9-8-15,-2 0 0,-3 4 0,1-2 0,1-1 0,-1 3 16,4-2-16,1-4 0,3-4 0,3-2 16,2-4-16,2-3 15,5-4-15,3-3 0,5-2 0,2-6 16,1-4-16,3-3 0,1-3 16,4 0-16,2-3 0,7-1 15,3 3 1,-3 4-16,-3 3 0,0 5 15,1 3-15,-2 4 0,-2 3 0,-3 3 16,-3 4-16,-3 3 16,-5 5-16,-7 8 0,-5 5 0,-5 1 15,-2 3-15,0-1 0,1-1 16,-1 3-16,2-4 0,3-7 16,0-4-16,2-4 0</inkml:trace>
  <inkml:trace contextRef="#ctx0" brushRef="#br0" timeOffset="206250.2458">19275 8621 0,'0'0'0,"0"0"16,0 0-16,0 0 0,-14-18 0,14 18 15,-26-8-15,8 6 0,-2 2 16,-4 3-16,-5 4 0,-1 4 15,0 3-15,-11 10 0,-1 6 16,-1 6-16,7 1 0,8-4 16,8-4-16,5 1 0,7-4 0,15-7 15,10-5-15,6-6 0,5-7 0,5-7 16,6-5-16,0-2 0,1-3 16,0-6-16,-1-6 0,5-6 15,-3 0-15,0-7 0,0-5 16,-7 6-16,-4 4 0,-4-5 15,-5 4 1,-7 9-16,-4 9 0,-3 4 16,-3 5-16,-1 3 0,-1 2 0,-5 7 15,-4 5-15,-2 4 0,-2 3 16,-5 9-16,-5 6 0,-4 4 16,-2 1-16,1 6 0,2 4 15,3-2-15,4-2 0,1 3 16,5-5-16,7-7 0,6-9 0,-1-4 0,0-6 15,0-2-15</inkml:trace>
  <inkml:trace contextRef="#ctx0" brushRef="#br0" timeOffset="206582.5372">19691 8638 0,'0'0'0,"0"0"16,0 0-16,-28 21 0,28-21 0,-30 31 15,9-8-15,0 2 16,0 2-16,0 7 0,4-3 16,7-4-16,6-5 0,9 0 15,9-5 1,3-7-16,4-6 0,6-3 0,4-3 16,-2-4-16,0-2 0,1-3 15,1-3-15,1-6 0,-5-2 16,-6-4-16,-5-1 0,-9 2 15,-3 0-15,-8 3 0,-5 1 16,-4 5-16,-3 4 0,-5 1 16,-3 4-16,-5 2 0,-2 5 0,3 1 0,3 2 15,3 3-15,2-1 0,8 3 16,7 1-16,6-6 0,4-2 16,-2-1-16,1 1 0,-2-1 15</inkml:trace>
  <inkml:trace contextRef="#ctx0" brushRef="#br0" timeOffset="206914.6345">20113 8682 0,'0'0'16,"0"0"-16,-11 21 0,2-6 16,-2 3-16,-3 3 0,-2 0 15,-4 5-15,1-1 0,2-4 16,4-3-16,0 0 0,2-4 0,3-5 0,4-5 15,4-4-15,2-3 0,6-4 16,3-4-16,3-4 0,2-2 16,1-3-16,3-5 0,8-2 0,1 1 15,0 3-15,-1 1 16,-4 3-16,-3 3 0,3 2 0,-1 3 16,-5 5-16,-2 4 0,-1 4 0,-2 5 15,-2 0-15,-2 4 0,-4 5 16,-3 5-16,-3 1 0,-2 3 15,-2 1-15,-3 2 0,2-1 16,1-3-16,7-2 0,5-3 16,-2-4-16,0-3 0,-1-2 0</inkml:trace>
  <inkml:trace contextRef="#ctx0" brushRef="#br0" timeOffset="207385.0576">20920 8677 0,'0'0'0,"0"0"0,0 0 16,0 0-16,0 0 0,0 0 15,-5-18-15,5 18 0,-20-2 0,20 2 16,-38 7-16,13 0 0,-4 3 16,0 4-16,-3 2 0,-7 9 15,2 1-15,-2 4 0,6-1 16,11-4-16,9-3 0,8-3 15,9-2-15,7-4 16,6-3-16,7-5 0,5-5 16,4-5-16,4-3 0,3-5 15,-1-4-15,-3-2 0,-1-1 0,-2-4 16,-1-2-16,-6 4 16,-4 5-16,-3 3 0,-7 5 15,-4 3-15,-2 2 0,-6 4 16,-3 8-16,-7 6 0,-3 6 0,-1 1 0,-4 6 15,0 4-15,2 1 0,-6 11 16,-2 1-16,4 0 0,0-3 16,0 3-16,2-5 0,4-7 15,2-6-15,1-5 0,0-2 16,-3-6-16,-1-4 0,-7-5 16,-8-4-1,0-2-15,0-2 0,-3-5 0,-3-3 16,4-6-16,4-3 0,7-9 15,5-6-15,5 7 0,2 8 0,2 3 16</inkml:trace>
  <inkml:trace contextRef="#ctx0" brushRef="#br0" timeOffset="207769.7747">21467 8274 0,'0'0'0,"0"0"15,0 0-15,0 0 0,30 1 0,-30-1 16,45 3-16,-14-2 16,3 1-16,16 0 0,4 0 15,-1 2-15,-3 0 0,13 0 0,-1-1 16,2 3-16,-10 1 0,-9 0 15,-6-1-15,-11 1 0,-6 0 16,-5-1-16,-4-1 0,-3-2 0</inkml:trace>
  <inkml:trace contextRef="#ctx0" brushRef="#br0" timeOffset="207971.3101">21875 8384 0,'0'0'0,"0"0"15,0 0-15,0 0 0,-18 23 0,18-23 16,-26 32-16,9-10 0,0 3 0,-11 14 16,-4 6-16,1 2 0,2-1 15,-7 11-15,3-2 0,0 3 16,6-9-16,3 0 0,8-8 0,5-7 16,4-5-16,6-8 0,3-7 15,-1-4-15,1-3 0,-1-1 16</inkml:trace>
  <inkml:trace contextRef="#ctx0" brushRef="#br0" timeOffset="208325.7874">21849 8794 0,'0'0'0,"0"0"0,0 0 16,22 9-16,-22-9 0,27 8 0,-9-5 15,2 0-15,2-2 0,9 0 16,3-2-16,-2-2 0,-3-1 0,1-3 16,0-1-16,2-3 0,-3-2 15,-6-1-15,-3-1 0,-6 0 16,-4 1-16,-5-2 0,-2-3 16,-7 4-16,-2 0 0,-8 5 0,-4 2 15,-4 3-15,-3 3 0,-3 7 16,-4 3-16,-1 4 0,0 3 0,-6 8 15,0 4-15,9-1 0,4 1 0,8 3 16,3 2-16,6-3 0,5-1 16,13-1-16,11-2 15,4-3-15,3-3 0,19-3 0,8-5 16,2-4-16,1-5 0,-14 1 16,-11-2-1,-8 1-15</inkml:trace>
  <inkml:trace contextRef="#ctx0" brushRef="#br0" timeOffset="208689.2296">22846 8738 0,'0'0'16,"0"0"-16,0 0 0,-24 2 0,24-2 0,-34 8 16,10 0-16,-4 1 0,-1 3 0,-9 7 15,-2 3-15,3 0 0,1-1 16,1 4-16,8-2 0,6-3 15,6-2-15,10-1 0,7-2 16,7-3-16,4-2 0,10-5 16,9-5-1,-1 0-15,-1-2 0,8-5 16,3-2-16,-6-4 0,-3-2 16,0-5-16,-1-2 0,-3 3 15,-3 1-15,-5 2 0,-5 1 0,-2 4 16,-5 2-16,-2 2 0,-2 3 15,-2 4-15,0 3 0,-6 3 16,-2 1-16,-1 2 0,-1 5 0,2 2 16,1 4-16,3 0 0,1-2 0,8 1 15,5 1-15,3-5 16,3-2-16,-4-1 0,-2-4 0,-3-1 16</inkml:trace>
  <inkml:trace contextRef="#ctx0" brushRef="#br0" timeOffset="208927.3488">23541 8688 0,'0'0'0,"0"0"0,0 0 16,-20-3-16,20 3 0,-26 2 0,2 3 16,0 0-16,-1 1 15,-11 8-15,0 5 0,3 2 0,3 1 16,-3 10-16,3 0 15,8 0-15,7-2 0,6 3 0,8-2 16,10-6-16,7-4 0,10-6 16,7-4-16,2-8 0,0-3 15,3-6-15,2-5 0,-10 3 0,-5 2 16,-5 0-16</inkml:trace>
  <inkml:trace contextRef="#ctx0" brushRef="#br0" timeOffset="209307.1613">23980 8431 0,'0'0'0,"0"0"16,0 0-1,0 0-15,0 0 0,-24 33 0,8-16 16,-2 5-16,0 1 0,-4 6 16,-4 6-16,-6 7 0,2 1 0,-2 3 15,5-2-15,4-7 16,3-5-16,1-2 0,5-7 15,3-5-15,2-2 0,2-6 16,2-3-16,2-5 0,0-3 0,4-7 0,3-5 16,0-1-16,2-1 0,8-7 15,7-5-15,1 1 0,0 3 16,0 4-16,0 2 0,1 2 16,0 4-16,6 2 0,0 4 15,-9 3-15,-3 2 0,-2 4 0,-3 6 31,-2 3-31,-2 2 0,-3 3 0,-3 3 16,-2 0-16,-2 1 0,-4 4 16,-1 2-16,-2-1 0,-1-1 0,0 2 15,1-3-15,3-5 16,0-4-16,3-3 0,-1-3 16,2-2-16</inkml:trace>
  <inkml:trace contextRef="#ctx0" brushRef="#br0" timeOffset="209660.3239">24088 8879 0,'0'0'0,"0"0"16,0 0-16,0 0 0,27 4 0,-27-4 15,33-1-15,-13 1 0,0 1 16,2-1-16,1-1 0,7-3 0,0-1 16,-4-3-1,-2 0-15,-3-2 0,-2 2 0,-2-3 16,-3-3-16,-4 1 0,-3-2 15,-4 1-15,-4-1 0,-5 3 0,-4 0 0,-5 5 16,-5 2 0,-1 4-16,-1 2 0,-11 9 15,-5 3-15,4 4 0,3 2 16,2 6-16,1 5 16,2 3-16,6-2 0,11-2 15,9-1-15,5-2 0,4-1 0,12-5 16,10-3-16,4-5 0,4-5 0,13-7 15,5-6-15,-4-4 0,-4-1 0,-3 0 16,-1 0-16,-11 3 0,-8 2 16,-8 2-16</inkml:trace>
  <inkml:trace contextRef="#ctx0" brushRef="#br0" timeOffset="209929.6128">24834 8748 0,'0'0'15,"0"0"-15,0 0 0,0 0 0,0 0 16,-20 19-16,20-19 0,-22 26 15,9-9-15,-4 3 0,-2 2 16,-1 1-16,1 1 0,-3 7 16,3-1-16,4-4 0,3-4 15,1 2-15,2-4 0,4-5 0,4-7 16,2-4-16,3-3 0,1-6 16,2-2-16,4-7 0,3-2 15,2-5-15,0-2 0,5-5 0,0-1 16,-2 5-16,-3 0 0,-3 7 15,-1 4-15,-1 2 0,0 4 16,0 3-16,1 4 0,1 2 16,1 0-16,3 3 0,2 2 15,0 1-15,3 0 0,-4-2 0,-4 0 16,-3-2-16</inkml:trace>
  <inkml:trace contextRef="#ctx0" brushRef="#br0" timeOffset="210261.8937">25588 8808 0,'0'0'0,"0"0"0,0 0 16,-22-8-16,22 8 0,-33-5 0,11 5 16,-3 1-16,-3 2 15,-5-1-15,1 0 0,3 2 16,3 2-16,3 3 0,2 1 15,4 2-15,5 0 0,5 2 0,6 3 16,2 0-16,4 3 0,6 2 0,5 1 16,3 0-16,2-1 0,-2-1 15,-1-2-15,-4-1 0,-3-1 0,-2-2 16,-4-3-16,-1-1 0,-4 0 16,-6-3-16,-4-1 0,-4-3 15,-4-1-15,-2-3 0,-2-3 16,-1 0-1,-1 0-15,1-5 0,1-4 16,4 1-16,4 2 0,2 2 0</inkml:trace>
  <inkml:trace contextRef="#ctx0" brushRef="#br0" timeOffset="210446.9378">26036 8650 0,'0'0'0,"0"0"0,0 0 16,-28 27-16,14-11 0,-8 7 15,-8 7-15,-6 8 0,1 0 16,1 1 0,7-7-16,4-6 0</inkml:trace>
  <inkml:trace contextRef="#ctx0" brushRef="#br0" timeOffset="211064.2014">26849 8427 0,'0'0'15,"0"0"-15,0 0 0,-22 23 16,22-23-16,-27 35 0,6-7 16,-2 3-1,-3 1-15,-7 21 0,-6 17 16,5-5-16,7-6 0,5 7 15,7 4-15,9-15 0,6-11 0,11-3 16,10-7-16,1-10 0,3-4 16,12-5-16,3-7 0,-4-4 15,-1-2-15,12-10 0,4-6 16,-11-3-16,-5-3 0,10-18 16,4-10-16,-8 2 0,-6 2 0,12-33 15,-7 1-15,-11 16 0,-10 10 16,-4 0-16,-4-1 15,-5 6-15,-1 5 0,-6-1 0,-5-1 16,-5 14-16,-3 12 0,-5 2 16,-2 5-16,4 4 0,2 2 0,1 4 15,-6 2-15,6 0 0,3-2 0,3 1 16</inkml:trace>
  <inkml:trace contextRef="#ctx0" brushRef="#br0" timeOffset="211470.3176">27448 8853 0,'0'0'0,"0"0"16,0 0-16,-12 23 0,12-23 16,-17 31-16,5-11 0,-2 2 15,-3 1-15,-3 8 0,2 1 16,1-6-16,4-3 15,1 0-15,2-5 0,2-4 16,2-5-16,2-4 0,4-5 16,4 0-16,0-3 0,2-4 15,1-5-15,2-2 0,1-1 0,2-4 16,2-2-16,2-1 0,1-2 16,8-3-16,1 3 15,-2 2-15,-1 5 0,0 5 0,1 4 16,0 1-16,-1 1 0,-1 6 0,-2 4 15,-2 3-15,-4 3 0,-3 2 16,-2 4-16,-3 1 0,-2 2 0,-4 3 16,-2 4-16,-2-2 15,1-2-15,0 0 0,0 1 16,-1-2-16,1-2 16,2-1-16,2-4 0,0-2 15,0-2-15,0-2 0</inkml:trace>
  <inkml:trace contextRef="#ctx0" brushRef="#br0" timeOffset="211665.6451">27964 8958 0,'0'0'0,"0"0"0,0 0 0,-11 23 15,11-23-15,-16 27 0,7-7 16,-1-1-16,1 1 0,-1 3 15,2 0-15,3-3 0,0-4 16,5-5-16,5-4 16,-1-5-16,2-3 0,-2 1 15,-1-1-15,1 1 0</inkml:trace>
  <inkml:trace contextRef="#ctx0" brushRef="#br0" timeOffset="211799.7369">28016 8654 0,'0'0'0,"0"0"16,0 0-16,0 0 16,0 0-16,0 0 0,0 0 0,0 0 0,11 24 0,-11-24 15,0 0-15,0 0 0</inkml:trace>
  <inkml:trace contextRef="#ctx0" brushRef="#br0" timeOffset="212336.2253">28147 8967 0,'0'0'15,"0"0"-15,0 0 0,-2 30 0,0-14 0,-2 4 16,0 3 0,-1 4-16,2 1 0,2-3 0,2-4 15,2-1-15,1-4 0,0-3 16,3-4-16,0-2 0,3-4 16,2-4-16,3-4 0,0-1 15,2 0-15,-1-5 0,1-3 16,-2-2-16,0-2 0,2-6 0,0-3 15,-1 2-15,1-1 0,-5 5 16,-3 2-16,-3 3 0,0 3 16,-1 3-16,0 1 15,-1 4-15,0 1 0,-2 5 0,0 5 0,-1 0 0,0 1 16,3 2-16,1 2 16,3 0-16,2-1 0,4 1 0,4 0 15,3-1-15,2-1 0,3-2 16,5 2-16,5-3 0,1-1 15,-1-2-15,1-2 0,-3-1 16,-2 0-16,1-4 16,-3-6-16,-9-1 0,-3-1 15,1-5-15,-5-3 16,-5 4-16,-3-2 0,-10 0 0,-4 0 16,-6 2-16,-2 4 15,-7 3-15,-5 1 0,-1 4 0,0 3 16,-10 6-16,-1 3 15,3 6-15,3 1 0,2 6 0,3 6 0,6-1 16,5 1-16,5 2 0,6 0 16,6-7-16,5-2 0,10 0 15,9 1-15,2-4 0,2-1 0,8-3 16,7-3-16,-2-3 0,-2-2 0,-3 0 16,-10-1-16,-5-2 15</inkml:trace>
  <inkml:trace contextRef="#ctx0" brushRef="#br0" timeOffset="212684.0851">29193 8887 0,'0'0'0,"0"0"16,0 0 0,0 0-16,-20 20 0,20-20 0,-25 28 15,8-10-15,-1 2 0,0 4 16,0 2-16,-3 5 0,3-3 15,-1 4-15,5-4 0,3-6 16,3-7-16,2-1 0,2-4 16,3-5-16,1-1 0,0-4 15,4-6-15,0-1 0,0-2 0,3-6 0,1-5 16,2-2-16,1-1 0,6-6 16,2-1-16,-4 3 0,-3 4 15,-1 5-15,-2 1 0,-1 5 16,0 1-16,0 6 0,3 4 15,3 2-15,1 3 0,4 1 16,2 5 0,-4-2-16,1-1 0,7 3 0,3-2 15,-5-1-15,-4-2 0,-4 0 16</inkml:trace>
  <inkml:trace contextRef="#ctx0" brushRef="#br0" timeOffset="212968.4745">29635 8898 0,'0'0'0,"0"0"0,0 0 15,-35 5-15,15-1 0,-3 2 0,-3 0 16,-9 4-16,2 1 0,4 2 16,2 1-16,7 1 0,5-2 0,3 5 15,5 2-15,8 0 0,7-1 0,6-1 16,6-2-16,0-1 0,0 0 15,-2-1-15,1 1 0,-3-2 32,-4-2-32,-5-1 0,-2-1 0,-6 0 0,-5 0 0,-3-1 15,-3-2-15,-2-1 0,-4 1 0,-6 0 16,-1-3 0,0-2-16,2-2 0,5 1 15,2-2-15,4 2 0</inkml:trace>
  <inkml:trace contextRef="#ctx0" brushRef="#br0" timeOffset="213169.1806">29822 9094 0,'0'0'0,"0"0"0,0 0 16,-13 25-16,8-14 0,-2 2 0,0 2 15,0-1-15,0-1 0,1 2 16,0-2 0,3-2-16,1-2 0,1-3 15,0 0-15,-1 0 0</inkml:trace>
  <inkml:trace contextRef="#ctx0" brushRef="#br0" timeOffset="213326.7765">29858 8825 0,'0'0'0,"0"0"15,0 0-15,0 0 0,21 17 16,-21-17-16,18 18 0,-10-8 16,0-2-16,-1-1 0</inkml:trace>
  <inkml:trace contextRef="#ctx0" brushRef="#br0" timeOffset="213569.5195">30211 8915 0,'0'0'0,"0"0"16,0 0-16,-23 19 0,12-10 0,-3 6 0,-1 4 15,-2 3-15,0 0 0,-3 6 16,2-1-16,4-2 0,3-1 0,5 4 15,6-3-15,4-3 0,1 0 16,5-5-16,2-2 0,3-4 16,0-3-16,4-2 0,1-2 15,-3-2-15,-1-1 0,-3 1 0,-3-2 16,-1 1-16</inkml:trace>
  <inkml:trace contextRef="#ctx0" brushRef="#br0" timeOffset="213769.7245">29945 9021 0,'0'0'0,"0"0"16,0 0-16,24-3 0,-24 3 0,31 0 16,-12 1-16,2 1 15,1 0-15,2 0 0,2 0 16,4 0-16,0 1 0,-2 0 15,-2 1-15,-4-2 0,-3 0 0,-4 0 0</inkml:trace>
  <inkml:trace contextRef="#ctx0" brushRef="#br0" timeOffset="214255.8369">30494 9043 0,'0'0'0,"0"0"0,0 0 16,-14 28-16,14-28 0,-13 27 0,4-11 16,0 1-16,0 1 0,0 4 0,2 1 15,2-3-15,3-1 0,3-3 16,3-1-16,3-1 0,2-3 0,4-1 15,4-1-15,0-4 16,2-4-16,1-1 0,0-3 16,1-2-16,1-4 0,5-5 0,2-3 15,-5 1-15,-3-1 0,-2 1 0,-3 0 16,-2 0-16,-2 0 0,-1 3 16,0 0-16,-3 2 0,-3 0 0,1 3 15,-1 4-15,-3 1 0,-2 3 16,-2 0-16,-2 4 0,-2 4 15,1 2-15,-2 6 0,-2 5 16,0 1 0,-1 1-16,-1 1 0,-1 3 15,-1 5-15,1 0 0,0-3 16,0-2-16,1 0 0,1 1 0,1-1 16,0 0-16,0-4 0,2-3 15,-7 0-15,-3-2 0,-3-3 16,-2-4-16,-5-2 0,-2 0 15,-5-6-15,-1-2 0,1 0 0,8 0 16,5-1-16</inkml:trace>
  <inkml:trace contextRef="#ctx0" brushRef="#br0" timeOffset="215142.3743">21808 9643 0,'0'0'0,"0"0"16,0 0-16,26 1 0,-14 1 0,7-1 0,5 1 15,2 0-15,1 0 0,14 0 16,5 2-16,11-1 0,-2 0 15,16-1-15,7 0 0,-3 1 16,-3 1-16,22 1 16,5-1-1,4-1-15,-10-1 0,57 2 0,1-1 16,-20 0-16,-17 0 0,9 1 16,4 3-16,-16 0 0,-14 0 0,11 0 15,6 1-15,-13-2 0,-11-1 16,5 3-16,3 2 0,-15 2 15,-12 2-15,-1-3 0,-1-3 16,-10-4-16,-10-4 0,-14 1 16,-12-1-16,-8 0 0</inkml:trace>
  <inkml:trace contextRef="#ctx0" brushRef="#br0" timeOffset="220409.0266">21768 9928 0,'0'0'15,"0"0"-15,0 0 0,-15 19 0,15-19 16,-16 21-16,5-3 16,-2 2-16,-1 0 0,-3 5 0,-3 3 15,-5 9-15,1-1 0,-11 8 0,-1 0 16,3-5-16,2-1 0,-3 2 15,1-1-15,6-5 0,5-3 0,5-6 16,4-6-16,3-4 0</inkml:trace>
  <inkml:trace contextRef="#ctx0" brushRef="#br0" timeOffset="220758.8812">21806 9928 0,'0'0'0,"0"0"0,0 0 16,5 33-1,-5-33-15,6 38 0,-3-10 16,-1 2-16,0 2 0,2 13 16,-2 4-16,1 6 0,-1-6 0,3 1 15,-1-5-15,1-11 0,-2-6 16,1-7-16,2-4 0,2-7 15,1-4-15,7-6 0,6-6 16,-4-4-16,0-2 0,7-11 0,3-6 16,6-6-16,-1-1 0,6-7 15,3-4-15,3-4 0,-3 6 0,8-8 16,0 2-16,-7 8 0,-4 8 16,11-11-16,-11 8 15,-19 19-15,-2 4 0,0 0 0,-8 7 16,-5 3-16,-2 3 15,-1-1-15,-2 3 16,3-2-16</inkml:trace>
  <inkml:trace contextRef="#ctx0" brushRef="#br0" timeOffset="221164.3554">22695 10345 0,'0'0'0,"0"0"15,0 0-15,-20 18 0,20-18 0,-25 21 32,7-9-32,1 6 0,-1 3 15,-4 8-15,1 3 0,5-3 0,2-1 16,6 1-16,5-3 0,7-4 15,2-3-15,12-5 0,8-5 16,4-2-16,3-5 0,5-3 16,4-5-16,5-5 0,-2-2 15,-1-5-15,-1-3 0,-7-1 0,-7 0 0,1-6 16,-6-2-16,-9 1 0,-9 1 16,-8 0-16,-8 1 0,-4 4 15,-5 3-15,-10 3 0,-7 4 16,-3 5-16,-1 4 0,-1 4 15,1 3-15,5 1 0,4 3 16,3 0-16,3 4 0,7-1 0,5 0 0,3-2 16,4-4-16,0 0 0</inkml:trace>
  <inkml:trace contextRef="#ctx0" brushRef="#br0" timeOffset="221486.9355">23383 10354 0,'0'0'0,"0"0"0,0 0 0,-15 24 15,7-10-15,-3 5 0,-3 3 16,-2 2-16,-1 0 0,-5 7 16,0-1-16,-1 2 0,5-5 15,2-4-15,4-4 0,3-5 0,3-7 0,1-4 16,3-6-16,2 0 0,1-3 15,1-3-15,2-5 0,0 0 16,2-1-16,2-4 0,3-3 16,2-2-16,-1 0 0,0 6 15,0 1-15,-1 2 0,-2 3 0,1 1 16,2 3 0,1 1-16,1 2 0,5 5 15,4 4-15,-4 0 0,1 0 16,0 2-16,-5-3 0,-2-1 0</inkml:trace>
  <inkml:trace contextRef="#ctx0" brushRef="#br0" timeOffset="222082.358">23869 10401 0,'0'0'16,"0"0"-16,0 0 0,0 0 15,-22 25-15,22-25 0,-22 32 16,8-13-16,-1 1 0,-2 0 0,-1 3 0,-2 4 16,4-4-16,2-2 0,1-6 15,4-1-15,1-2 0,1-4 16,3-1-16,1-4 0,1 0 0,6-5 16,2-5-16,3-3 0,1-1 15,3-5-15,3-3 16,0 0-16,1-2 15,3 0-15,2-1 0,4-2 16,1 4-16,-3 2 0,-2 3 16,-3 4-16,-2 3 0,1 4 15,0 5-15,-4 3 0,-2 2 0,-4 7 16,-3 3-16,-3 1 0,-2-1 16,-2 4-16,-2 4 15,-1-2-15,1-2 0,0-1 0,-1 0 0,1-4 16,-1-2-16,2-3 0,0-1 15,1 0-15,0-2 0,1-4 16,1-3-16,0 0 0,0 0 16,4-7-16,1-3 0,4-2 0,2-1 15,4-5-15,5-4 16,1 1-16,1 0 16,10-5-16,2 3 0,-2 4 15,-3 1-15,3 4 0,2 4 16,-2 2-16,-3 2 0,1 5 15,-5 4-15,-3 3 0,-2 1 0,-5 7 16,-1 3-16,-8-2 0,-2 2 16,-4 4-16,-4 6 15,0 0-15,-3-2 0,-3 3 0,-3-1 0,1-3 16,0-2-16,3-5 0,1-4 16,3-3-16</inkml:trace>
  <inkml:trace contextRef="#ctx0" brushRef="#br0" timeOffset="222537.1577">25078 10623 0,'0'0'0,"4"-5"16,2-2-16,-1 0 0,2 0 0,-1-1 15,1 1-15,1-6 0,-2 1 16,-4-2-16,-3-1 15,-2 2-15,-4 1 0,-6 2 0,-7 2 0,-2 1 16,-2 2-16,-8 4 0,-5 5 16,-5 2-16,2 2 0,-1 5 15,0 5-15,5 2 0,3 3 0,2 2 16,8 0-16,6-2 16,5-2-16,9 1 0,6-2 0,6-4 15,4-3-15,9-3 0,7 0 0,1-5 0,1-4 16,3-4-16,2-4 15,-3-1-15,-1 0 0,0-6 16,1-2-16,-4-1 0,-5 0 0,1-6 16,-6-3-16,-3 8 0,-2 4 15,-3 3-15,-3 3 0,-3 2 16,-1 2 0,-4 4-16,0 0 0,-4 2 15,0 5-15,0 4 0,-1 6 16,1-1-16,-1 2 0,1 2 0,0 1 15,1-2-15,2 0 0,1 2 16,2 1-16,3-4 0,1-2 16,0-2-16,-2-4 0,0-1 15</inkml:trace>
  <inkml:trace contextRef="#ctx0" brushRef="#br0" timeOffset="222814.3422">25701 10367 0,'0'0'0,"0"0"16,0 0-16,-9 21 0,9-21 0,-18 27 16,3-5-16,-4 3 15,-3 3-15,-7 11 0,-1 3 16,1 4-16,4-5 0,8-3 15,5-4-15,3 1 0,6-4 0,6-6 16,5-6-16,5-4 16,3-3-16,4-7 0,2-4 0,0-3 15,3-1-15,11-5 0,6-5 0,-9 3 16,-8 3-16,-5 1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31T07:47:02.521"/>
    </inkml:context>
    <inkml:brush xml:id="br0">
      <inkml:brushProperty name="width" value="0.05292" units="cm"/>
      <inkml:brushProperty name="height" value="0.05292" units="cm"/>
      <inkml:brushProperty name="color" value="#FF0000"/>
    </inkml:brush>
  </inkml:definitions>
  <inkml:trace contextRef="#ctx0" brushRef="#br0">2321 1997 0,'0'0'16,"0"0"-16,0 0 0,0 0 0,0 0 15,0 23-15,0-23 0,-6 23 16,6-23-16,-4 32 0,0-8 0,2-2 16,0 1-16,1 1 0,-2 2 15,-1 4-15,-1-1 0,0-2 16,0-2-16,-1-3 16,0-1-16,-2 3 15,2-2-15,0-7 0,-3-3 0,5-3 16,1-3-1,0-1-15,0 0 0,-1-5 0,4-2 0,2-3 0,0-2 16,2-5-16,4-3 16,-1-2-16,2 0 0,4-3 0,2 0 15,2-1-15,1 0 0,5-3 16,5 0-16,-5 4 0,1 4 16,0 1-16,1 3 0,-4 3 15,-2 3-15,-4 6 0,2 4 16,-5 0-16,-1 3 15,-4 10-15,0 8 0,-6 0 0,1-3 16,-7 2-16,-2-1 0,-5 0 16,-1-3-16,-7 4 0,-2 0 15,3-4-15,1 1 0,-5-4 16,-2-4-16,3 0 0,0 0 0,3-6 0,3-4 0,4-2 16,-2-1-16,6-1 0,-2-2 15,3-4-15,2-2 0,5-7 16,1-3-16,1 3 0,-2 4 15,2 2-15</inkml:trace>
  <inkml:trace contextRef="#ctx0" brushRef="#br0" timeOffset="500.2802">2839 2166 0,'0'0'0,"0"0"16,0 0-16,0 0 0,0 0 0,-10 24 16,10-24-16,-9 24 0,9-24 0,-13 33 15,6-11-15,-1-2 0,2 1 0,-1-1 16,1-1-16,-1 3 16,4-3-16,-1-3 15,2-2-15,2 0 0,2-3 0,2-3 16,2-1-1,3-3-15,1-2 0,2-3 0,5-4 16,-2 0-16,1-2 0,0-1 16,0 0-16,-3-3 0,2 0 15,-2-4-15,3-4 0,-1-2 16,-1 1-16,2-4 0,-2-2 16,0 5-16,-2 1 0,-2 1 15,-1 1-15,-3 3 0,1 3 0,-4 5 0,0 2 16,-3 3-16,0 2 0,-3 3 15,-4 6-15,1 2 0,-1 2 16,-2 6-16,-4 6 0,2 0 16,1 3-16,0 5 0,1-1 15,5-2-15,-1-4 0,5-2 16,5-3-16,-1-2 0,3-5 0,5-3 16,4-4-16,-1-3 0,1-4 0,1-4 15,2-3-15,-4 0 0,-3 1 16,-2 3-16</inkml:trace>
  <inkml:trace contextRef="#ctx0" brushRef="#br0" timeOffset="818.4049">3354 2171 0,'0'0'0,"0"0"0,0 0 16,0 0-16,0 0 0,-18 18 0,18-18 15,-14 25-15,14-25 0,-18 39 16,9-14-16,1 1 0,2-3 15,-3 6-15,0-3 0,2-3 16,-1-3-16,3-5 0,2-2 0,0-2 0,-1-2 16,2-5-16,2 0 0,0-4 15,-1-7-15,1-2 0,1-3 16,1 1-16,-2-2 0,4-8 16,-1-3-16,0 1 0,1 2 0,1 2 15,-1 3 1,-1 2-16,0 0 15,0 4-15,4 2 0,2 2 0,1 2 16,0 1-16,3 2 0,-1 3 16,0 3-16,-2 2 0,2 3 15,1-2-15,3 0 0,-4 0 16,-2-2-16,-1-1 0</inkml:trace>
  <inkml:trace contextRef="#ctx0" brushRef="#br0" timeOffset="1157.1783">3736 2179 0,'0'0'0,"0"0"0,0 0 16,0 0-16,0 0 0,3-19 16,-3 19-16,0 0 0,0 0 0,0 0 15,-28-10-15,28 10 0,-32 6 16,32-6 0,-37 15-16,19-6 0,0 0 15,-4 3-15,1 1 0,5-1 16,2 1-16,6 0 0,1 0 15,4 0-15,3 1 0,3-1 16,7 1-16,-1-5 0,-3 1 0,4-3 16,-1 1-16,-1 1 15,1 0-15,-3 0 0,1 0 0,-4-1 0,-1 1 16,-2 1-16,-5-1 0,0 0 16,0-4-16,-2 4 0,-5 0 15,0-1-15,-2 0 0,2-1 16,-3-2-16,4-2 0,-1-2 15,5-3-15,4-3 0,0 3 0,1-2 16,0 2-16</inkml:trace>
  <inkml:trace contextRef="#ctx0" brushRef="#br0" timeOffset="1420.4053">3948 2048 0,'0'0'0,"0"0"0,0 0 0,0 0 16,0 0-16,-6 26 0,6-26 15,-10 29-15,4-9 0,-4 3 0,-4 4 16,-1-1-16,0 2 0,-4 7 16,0-2-16,2-4 0,3-2 15,1 1-15,3-2 0,1-6 0,4-3 0,4-3 16,2-4-16,3-2 15,4-2-15,4-2 0,5-2 16,-2-2-16,1 0 0,-3-2 0,1-1 16,-3 0-16,-1 2 0,-1-1 15</inkml:trace>
  <inkml:trace contextRef="#ctx0" brushRef="#br0" timeOffset="1642.5822">3719 2286 0,'0'0'0,"0"0"0,0 0 0,0 0 16,24-3-16,-24 3 0,26-3 16,-26 3-16,34-3 0,-13 2 15,-1-1-15,4-1 0,0 2 0,8-4 16,-2-1-16,-3 2 0,-5 0 15,-3 0-15</inkml:trace>
  <inkml:trace contextRef="#ctx0" brushRef="#br0" timeOffset="3377.513">4237 2551 0,'0'0'16,"0"0"-16,0 0 16,0 0-16,0 0 0,0 0 15,0 0-15,0 0 0,24-6 0,-24 6 16,0 0-16,22 0 15,-22 0-15,0 0 0,25-2 16,-16 2-16,1 1 0,0 0 16,2-1-16,0-1 0,-1-1 0,4 1 15,2 1-15,1 0 0,-3 0 0,3 0 16,1 0-16,-2 0 0,2 0 16,6-2-1,2 0-15,-2 0 0,0 4 0,0-2 16,1 0-16,1 1 15,-2 0-15,4 1 0,-1-1 16,-2-2-16,-4-3 0,10 4 16,2 1-16,-2 0 0,-6-1 0,4 0 15,2-1-15,-2 0 0,-2-1 16,-1 0-16,1 0 0,-3-2 16,-2 1-16,3 1 15,0 1-15,-2 0 0,-1 1 0,-3-1 16,-1-2-16,-1 3 0,-2 0 15,2 0-15,1 3 0,-2-3 16,1 0-16,-3 1 16,3-1-16,-4 0 0,-2 0 0,-4 0 0,1 0 0,-4 1 15,1 1-15,-1-2 0,1 0 16,-2 0-16,1 0 0,-2 0 16,0 0-16,1 1 0,-4-1 0,1 0 15,-1 0-15,0 0 0,2 3 0,-2 0 16,0-3-16,0 3 0</inkml:trace>
  <inkml:trace contextRef="#ctx0" brushRef="#br0" timeOffset="4729.3081">5998 2194 0,'0'0'0,"0"0"0,0 0 15,0 0-15,0 0 0,0 0 16,0 0-16,0 0 0,0 0 0,-29-5 16,29 5-16,-28 9 0,28-9 15,-26 17 1,9-4-16,1 1 0,-3 0 0,0 3 0,0 2 16,-2 6-16,4 1 0,4 1 15,4 0-15,2-3 0,3-1 16,3 0-1,4-2-15,4-3 0,2-3 0,7-5 16,5-6-16,1-2 0,3-5 16,1-1-16,0-4 15,-1 0-15,0-1 0,1-3 16,3-1-16,-4-2 0,-2 1 0,-1-1 16,-4 3-16,-5 4 0</inkml:trace>
  <inkml:trace contextRef="#ctx0" brushRef="#br0" timeOffset="5028.4178">6293 2134 0,'0'0'0,"0"0"0,0 0 16,0 0-16,0 0 0,0 0 0,0 0 15,-19 25-15,19-25 0,-19 26 16,9-6-16,2 2 0,-1 2 16,1-1-16,-1 2 0,1-2 0,3-1 0,-4 2 15,3-4 1,0-2-16,2-1 0,0-4 0,1-2 15,1-5-15,0-4 0,2-2 0,-3-3 16,3-2-16,1-2 0,3-4 16,1-5-16,3 0 0,1-2 0,3 1 15,-1-1-15,0 2 16,0 1-16,1 4 0,0 2 16,0-1-16,-3 1 0,1 4 0,0 3 15,-1 2-15,1 2 0,-2 2 16,0 1-16,1 2 0,-3 2 15,-1-1-15,0-3 0,-1 0 16</inkml:trace>
  <inkml:trace contextRef="#ctx0" brushRef="#br0" timeOffset="5514.2911">6585 2191 0,'0'0'16,"0"0"-16,0 0 0,0 0 0,0 0 16,-22 26-16,22-26 0,-20 29 0,10-10 15,0 2-15,-2 3 0,2-1 16,-1-1-16,1 5 0,4-1 16,1-4-16,3-4 0,3-3 15,3-4-15,3-4 0,2-2 0,4-4 16,4-4-16,0-3 0,2-2 15,1-4-15,-1-6 0,3-4 0,-2 0 16,0-3-16,1-1 0,-2 3 16,-1 2-16,-3-4 0,-2 0 15,-4 9-15,-2 4 0,0 1 16,-5 2-16,-1 5 0,-1 2 0,-3 6 16,-6 4-16,-1 4 0,0 2 15,-3 10 1,1 8-16,-1-1 0,3 0 15,2 4-15,0 2 0,0 0 16,2-7-16,0 1 0,2 1 16,-3-4-16,4-5 0,-4-3 15,2-5-15,-2-1 0,0-2 0,-4-2 16,-3-2-16,2-4 0,-1-2 16,-2-1-16,1-1 0,0 0 0,0-1 15,-2-4-15,0-5 0,5-3 16,5-2-16,3-1 0,3 1 15,2-1-15,1 0 0,-1 3 16,0 3-16,0 2 0</inkml:trace>
  <inkml:trace contextRef="#ctx0" brushRef="#br0" timeOffset="5784.0217">6969 2251 0,'0'0'0,"0"0"16,0 0-16,0 0 0,0 0 16,0 0-16,-7 24 0,7-24 0,-9 23 0,9-23 15,-21 33-15,10-14 16,0 1-16,0 0 0,0-1 16,1 1-16,1-2 0,-1 2 15,3-2-15,0-4 0,2-1 0,0-5 16,3-4-16,0 0 0,2-1 15,2-6-15,2-2 0,0-1 0,-1 2 0,-1 0 16</inkml:trace>
  <inkml:trace contextRef="#ctx0" brushRef="#br0" timeOffset="5915.6913">6966 2088 0,'0'0'15,"0"0"-15,0 0 0,0 0 0,0 0 16,19 15-16,-19-15 16,0 0-16,20 26 0,-20-26 0,12 16 15,-12-16-15</inkml:trace>
  <inkml:trace contextRef="#ctx0" brushRef="#br0" timeOffset="6318.9632">7134 2271 0,'0'0'0,"0"0"0,0 0 0,-6 20 16,6-20-16,-7 22 0,0-5 15,-1-1 1,0 1-16,-1 0 0,-1 1 16,1 2-16,-1-1 0,3-3 0,2-3 15,-1-3-15,2 0 0,1-4 16,-1-4-16,2-2 0,2 0 15,0-6-15,4 0 0,0-2 16,1-2-16,3-2 0,2-4 16,3-6-16,1 2 0,1-1 15,3 0-15,-1 2 0,2 1 0,4-1 16,-1 4-16,-3 1 0,-3 3 16,1 3-16,-4 2 0,-1 5 15,-2 2-15,-2 3 0,0 4 16,-5 2-16,-1 1 0,-2 5 0,-1 2 15,0 0 1,-1-1-16,1 2 0,1 0 16,-2-1-16,2-1 0,0 2 15,2-1-15,-2-2 0,3-1 0,-3-4 16,1-1-16,0-2 0</inkml:trace>
  <inkml:trace contextRef="#ctx0" brushRef="#br0" timeOffset="6802.5321">7864 2227 0,'0'0'15,"0"0"-15,0 0 0,0 0 16,0 0-16,0 0 0,-28-7 16,28 7-16,-26 5 0,26-5 0,-40 11 15,18-2-15,1 0 0,-4 4 0,-1 4 16,-4 5-16,1 2 0,5-3 15,3 0-15,4-2 0,4-1 16,2 1-16,5-3 0,6-3 16,5-4-16,7-4 0,7-3 15,-4-4 1,2 1-16,7-4 0,3-2 16,-1-3-16,-2-2 0,0-4 0,1-2 15,-2 1-15,-1 0 0,0-3 16,-3 0-16,-6 7 0,-2 1 0,-2 2 15,-4 2-15,1 3 16,-5 0-16,-1 5 0,1 3 16,-2 3-16,0 2 0,-5 5 0,-4 5 0,0 3 15,-2 2-15,-1 8 0,-3 3 16,3-3-16,2-3 0,0-2 16,1 0-16,1-4 0,0-2 0,0 0 15,2-5-15,0-5 16,2-2-16,-4-1 0,-2-3 15,0-2-15,0-1 16,-1-1-16,-3-1 0,1-1 16,-1 0-16,-1-3 0,1-1 15,3-1-15,2-3 0,1 3 16,2 1-16,2 0 0</inkml:trace>
  <inkml:trace contextRef="#ctx0" brushRef="#br0" timeOffset="8660.7981">4491 2208 0,'0'0'0,"0"0"0,0 0 0,0 0 15,0 0-15,0 0 0,0 0 16,0 0-16,-25-6 0,25 6 16,0 0-16,0 0 0,-19 14 0,19-14 15,0 0-15,-22 15 0,22-15 16,-12 18-16,5-7 0,1 3 0,0 0 15,2 1-15,0-3 0,0 0 16,3 0-16,-1 0 0,2 0 31,0-2-31,2-3 0,0 0 0,5-2 16,0-1-16,-1-2 0,4-1 16,2-2-16,0-1 0,2-2 0,1-1 15,-1-3-15,1 0 0,-2-1 16,0-3-16,1-3 15,-1-1-15,-2-1 0,-3 0 0,0 2 16,0-1-16,-4 0 0,0 2 16,-4-2-16,-2 3 0,0 2 15,-2 0-15,-3 2 0,1 3 16,0 3-16,-6-1 0,-1 3 16,-3 0-16,3 0 15,-5 3-15,2 3 0,-1 0 0,5 1 0,0-1 16,3 2-16,3 0 15,1-1-15,2-1 0,3 0 0,0-1 16,0-1-16,0 1 0</inkml:trace>
  <inkml:trace contextRef="#ctx0" brushRef="#br0" timeOffset="9162.5235">4839 2130 0,'0'0'0,"0"0"0,0 0 16,0 0-16,0 0 0,0 0 15,0 0-15,0 0 0,-16 18 16,16-18-16,0 0 0,-25 22 0,25-22 16,-18 24-16,8-9 15,0 3-15,0 2 0,2-2 0,1-1 16,0-1-16,1-2 0,1 4 0,3-3 15,1-1-15,1-3 0,2-4 16,4-3-16,0-1 0,1-2 0,5 1 16,1-4-16,3-1 15,-4-2-15,6-5 0,-1-2 16,0-2-16,-2 0 0,2 0 0,0 0 16,-2-1-1,-1 0-15,-2 1 0,1 1 16,-2-1-16,-2 3 0,-2 1 15,-2 1-15,1 2 0,0 2 16,-2 1-16,-3 2 0,-1 2 0,-1 4 16,-5 2-16,0 2 0,-1 0 15,0 0-15,-5 8 0,0 5 16,2-2-16,1-1 0,3 0 0,1-1 16,1-1-16,2 0 0,2-4 15,2-1-15,2-2 0,3-2 0,4-3 16,3-2-16,2-2 0,-4-3 15,2-2-15,3 0 0,-3 0 16,-4 1-16,0 0 0</inkml:trace>
  <inkml:trace contextRef="#ctx0" brushRef="#br0" timeOffset="9441.3104">5367 2012 0,'0'0'0,"0"0"0,0 0 16,0 0-16,0 0 0,0 0 0,0 0 16,-7 22-16,7-22 0,-12 22 0,12-22 15,-29 35-15,15-14 0,-3 2 16,1 4-16,-1-1 0,3-1 16,-2 5-16,-1-2 0,5-3 15,0-4-15,3 1 0,4-4 16,3-4-1,4-4-15,2-2 0,2-2 16,3-2-16,2 0 0,4-2 0,1-2 16,1 0-16,0-2 0,-2 0 15,-1-3-15,-2 0 0,-1 2 0,-2 0 16</inkml:trace>
  <inkml:trace contextRef="#ctx0" brushRef="#br0" timeOffset="9679.0584">5158 2207 0,'0'0'0,"0"0"0,0 0 16,0 0-16,0 0 0,0 0 15,0 0-15,29-9 0,-29 9 0,20-2 16,-20 2-1,27-1-15,-27 1 0,31 0 16,-13-3-16,1 3 0,-1 2 0,0-2 16,-5 1-16,-1-1 15</inkml:trace>
  <inkml:trace contextRef="#ctx0" brushRef="#br0" timeOffset="10984.6276">6567 1496 0,'0'0'0,"0"0"0,0 0 0,0 0 16,0 0-16,0 0 0,0 0 15,-15 17-15,15-17 0,0 0 16,0 0-1,-19 22-15,14-15 0,0 0 0,-1 0 0,-1 2 16,-1 0-16,1 0 16,-2 2-16,0 0 0,0 0 0,-1 1 15,-1 2-15,1-1 16,1 2-16,-2-1 0,0 1 0,1-1 0,2-1 0,-2 3 16,2 1-16,1-1 15,3-2-15,1 0 0,0-1 16,3-1-16,3 1 0,0-2 15,5 0-15,-1 0 0,3 0 0,-1-1 16,2 0-16,0-2 0,0 1 16,1 1-1,2 0-15,-2-1 16,0-2-16,2 1 0,2 0 0,-1-1 0,2 0 0,-1 0 0,1-1 16,-1-2-16,1-1 0,0-1 15,3 0-15,1-1 0,-2 1 16,1-2-16,-2-1 0,1-1 15,0-1-15,-1 0 16,0-1-16,1-2 0,-1-1 16,-1 0-16,0 0 0,-1 0 15,-1 1-15,0-3 0,0 1 16,-2-2-16,0 1 0,0-3 16,0 1-16,0-1 0,-1-1 0,0 1 15,0-1-15,-1 1 0,0-1 16,0 1-16,0-1 0,-1-2 0,-1 1 15,0-1-15,-2 1 0,0 0 0,0 1 16,-1 0-16,1-1 16,-2 1-16,0 2 0,-3-3 0,-1 0 15,-1 1-15,0-1 0,-1 3 16,-1-2-16,-1 2 0,1-1 16,-2 2-1,-2 1-15,0-1 0,-1 0 0,-2 1 16,-1 1-16,-1 1 0,0 1 15,-2 0-15,-1 0 16,1 0-16,-1 0 0,-1 1 16,-3 0-16,1 1 0,-1-1 0,-2 4 15,-2 4-15,0-3 0,0-2 16,-2 2-16,-4 0 0,3 3 0,1 1 16,-8 0-16,-2 1 0,5 0 0,0 0 15,4 0-15,6-2 0,4 0 16</inkml:trace>
  <inkml:trace contextRef="#ctx0" brushRef="#br0" timeOffset="12689.5032">10573 2021 0,'0'0'0,"0"0"15,0 0-15,0 0 0,-14 23 16,14-23-16,-8 25 0,2-10 0,-1 2 16,0 3-16,-2 0 15,-1 2-15,-1 2 0,-3 7 0,-2 2 0,2-2 16,-1-1-16,2 0 0,0-1 15,-1 2 1,2-4-16,2-4 0,2-4 16,1-4-16,3-3 0,1-5 15,1-3-15,2-4 0,2-5 0,1-4 16,1-4-16,3-1 0,2-1 16,1-1-16,1-3 0,2-1 15,1 0-15,6-3 0,2 0 16,1 1-16,2 0 0,0 4 15,2 1-15,-2 3 0,-3 3 16,-2 4-16,-3 3 0,0 3 16,-1 4-16,-2 2 0,-3 2 0,-4 5 15,-1 2-15,-4 4 16,-2 0-16,-2 1 0,-3 1 0,-1-1 16,-2 0-16,-4 0 0,-2-1 15,-5-1-15,-3-2 0,0-1 0,1-3 0,-2-1 16,-3-2-16,1-1 0,1-2 0,2-2 15,2-2-15,4-3 16,3-1-16,2-3 0,3-1 0,4-4 16,3-1-16,4-1 0,4-2 15,-2 4-15,0 2 0,-2 1 16</inkml:trace>
  <inkml:trace contextRef="#ctx0" brushRef="#br0" timeOffset="13191.3059">11006 2186 0,'0'0'16,"0"0"-16,0 0 0,0 0 0,0 0 16,-6 30-16,6-30 0,-11 27 15,2-10-15,-2 3 0,0 0 0,0 0 0,0-1 16,-1 4-16,2-3 15,3-1-15,0-4 0,1-2 0,3-1 16,3-2-16,3-4 0,5-1 16,4-3-16,3-2 0,1-2 15,2-3-15,1-4 0,0 0 16,2 1-16,-1-3 16,-1-1-16,-1-4 0,-2-3 15,4-4-15,-1 0 0,-3-1 16,0 1-16,-4 2 15,-1 1-15,-2 5 0,-3 3 0,-1 2 16,-2 4-16,-1 1 0,-1 3 16,-3 4-16,-3 3 0,-3 2 15,0 4-15,-2 4 0,-2 3 0,-1 4 0,-3 1 16,-2 6-16,0 1 0,4-2 16,3-1-16,4-2 0,5-3 15,2-1-15,2-4 16,9-6-16,7-6 0,-1 0 15,1-2-15,2-3 0,2-2 0,0-5 16,1-1 0,-1-3-16,0-1 0,-2-6 15,-1-4-15,-4 4 0,-3 3 16,-2 3-16</inkml:trace>
  <inkml:trace contextRef="#ctx0" brushRef="#br0" timeOffset="13492.0842">11477 2206 0,'0'0'0,"0"0"0,0 0 0,0 0 15,0 0-15,-16 20 0,16-20 0,-19 22 16,19-22-16,-23 34 0,11-12 16,0-2-16,0 1 0,0 0 15,1-2-15,0 4 0,2-4 0,1-2 16,2-4-16,0-4 0,2-2 16,1-5-16,3-2 0,3-5 15,-1-1-15,1-3 0,0-2 0,2-4 16,-1-2-16,3 0 0,1-1 15,0 0-15,1 0 0,0 3 16,-1 2-16,1 3 0,-1 1 0,2 2 16,1 2-16,0 1 0,2 1 15,0 3 1,0 5-16,0-1 0,2 1 16,0 1-16,3 1 0,0-2 15,2 3-15,-3-2 0,-4-1 0,-2-1 16</inkml:trace>
  <inkml:trace contextRef="#ctx0" brushRef="#br0" timeOffset="13792.6692">11836 2152 0,'0'0'0,"0"0"0,0 0 16,0 0-16,-25 7 0,25-7 0,-32 15 15,14-5-15,0 1 0,2 1 0,2 1 16,0 2-16,2-2 0,1 5 15,5 0-15,2 0 0,4-3 32,4 0-32,2-1 0,3 0 0,2-2 15,0-1-15,0 0 16,-1-2-16,-1 0 0,-3 0 0,0 0 16,-4 0-16,-2-1 0,-5 1 15,-4 1-15,-1-2 0,-1-1 16,-1 0-16,-2 1 0,0-1 15,-1-3-15,0-2 0,2-2 0,4-3 0,4-4 16,-1 2-16,2 0 0,1 2 16</inkml:trace>
  <inkml:trace contextRef="#ctx0" brushRef="#br0" timeOffset="14040.2151">12108 2055 0,'0'0'0,"0"0"15,0 0-15,0 0 0,0 0 16,-23 25-16,23-25 0,-25 30 16,9-11-16,1 8 0,-2 4 15,-4 9-15,0-2 0,5-4 16,4-1 0,1 2-16,3-6 0,4-4 15,3-2-15,2-4 0,2-4 0,2-4 16,3-4-16,1-2 0,0-2 15,-1-2-15,-1 0 0,2-2 16,0-3-16,-1 0 0,-2 1 16,0 1-16</inkml:trace>
  <inkml:trace contextRef="#ctx0" brushRef="#br0" timeOffset="14230.7284">11867 2267 0,'0'0'0,"0"0"16,0 0-16,26-4 16,-26 4-16,32-4 0,-11 3 15,1 0-15,3 0 0,-1 0 16,0 1-16,7 0 0,0 0 16,-1-7-16,-2-6 0,-4 2 15,-4 1-15,-2 3 0</inkml:trace>
  <inkml:trace contextRef="#ctx0" brushRef="#br0" timeOffset="14795.1643">12651 2239 0,'0'0'0,"0"0"16,0 0-16,0 0 0,0 0 0,0 0 15,-27 16-15,27-16 16,-20 16-16,20-16 0,-23 28 16,11-13-16,0 1 0,0 2 15,1 2-15,1 0 0,2-1 0,0 3 0,4 0 16,2-5-16,2-1 0,6-4 16,8-2-16,0-1 0,3-2 0,2-5 15,3-5 1,3-3-16,2-2 0,4-4 0,-2-3 15,-3-2-15,-1-1 0,-2-3 16,-2-3-16,-3 2 16,-1 0-16,-3-2 0,-5 2 15,-6 4-15,-4 2 0,-3 2 16,-5 0-16,-2 4 0,-1 3 16,-7 3-16,-5 4 0,0 3 15,-1 3-15,1 2 0,1 1 16,1 0-16,1-1 0,6 3 15,4 1-15,3-1 0,2 0 0,5-2 0,4-1 16,1-1-16,-2-2 0,0-1 16</inkml:trace>
  <inkml:trace contextRef="#ctx0" brushRef="#br0" timeOffset="15243.1573">13110 2214 0,'0'0'16,"0"0"-16,0 0 0,0 0 0,-15 18 16,15-18-16,-18 19 0,18-19 15,-22 29-15,10-11 0,0 1 16,1-1-16,1 2 0,2 1 16,2 1-16,-1 4 0,2-6 15,2-1-15,3-2 0,4-6 16,2-4-16,8-3 0,4-3 15,2-1-15,2-4 0,1-1 16,3-2-16,-1-3 0,-1-3 0,5-4 16,-3-2-16,0-1 0,-1 0 15,-3 0-15,-2 0 0,-3 2 0,-3-1 16,-2 4-16,-3 2 0,-2 4 16,-2 1-16,-1 1 0,-1 2 15,-3 5-15,-5 1 0,0 3 16,-4 3-16,-1 3 0,-1 1 0,0 4 15,1 2-15,1 1 0,1 1 16,1 2 0,0-2-16,3 2 0,3-2 15,2-3-15,2-3 0,4-4 16,1-3-16,3-5 0,4-1 16,1-4-16,2-2 0,1-3 15,-1-6-15,7 0 0,0 1 0,-4 3 16,-3 2-16,-4 1 0</inkml:trace>
  <inkml:trace contextRef="#ctx0" brushRef="#br0" timeOffset="15465.9999">13782 2074 0,'0'0'15,"0"0"-15,0 0 0,0 0 0,0 0 16,0 0-16,-15 26 0,15-26 16,-25 29-16,9-10 0,-2 3 15,0 5 1,1 1-16,-5 9 0,1-3 15,4 1-15,4-4 0,3 3 16,6-5-16,2-7 0,2-5 0,5-5 16,3-3-16,3-5 0,3-1 15,3-3-15,2-1 0,0-4 16,-1-4-16,-3-2 0,-2-2 16,-2 4-16,-2 0 0,-1 2 0</inkml:trace>
  <inkml:trace contextRef="#ctx0" brushRef="#br0" timeOffset="15644.1795">13486 2294 0,'0'0'0,"0"0"15,0 0-15,0 0 0,0 0 0,37-6 16,-37 6-16,38-3 0,-13 2 16,0-1-16,1-2 15,2 2-15,0 1 0,6 0 0,0 1 16,-5 0-16,-5 0 0,-4 0 15</inkml:trace>
  <inkml:trace contextRef="#ctx0" brushRef="#br0" timeOffset="15967.3687">14414 1979 0,'0'0'0,"0"0"16,0 0-16,0 0 0,0 0 0,-14 30 15,14-30 1,-18 28-16,4-10 0,1 3 15,-1 3-15,-1 3 0,1 1 16,-6 8-16,0 0 0,3-3 16,2-1-16,2 0 0,3-4 15,6-2-15,3-4 0,4-4 16,5-4-16,4-1 0,2-5 0,4-2 16,3-1-16,-4-1 0,-2-1 0,-4 0 15</inkml:trace>
  <inkml:trace contextRef="#ctx0" brushRef="#br0" timeOffset="16484.5121">14820 2249 0,'0'0'0,"0"0"0,0 0 15,0 0-15,0 0 0,0 0 16,-11-23-16,11 23 0,0 0 0,-20-9 15,20 9-15,0 0 0,-29-9 16,29 9-16,-32-3 16,14 3-16,0 1 0,0 2 0,-1 2 0,-1 1 15,-1 2-15,-5 6 0,0-1 16,4 3-16,2 0 0,4 0 16,2 1-16,3-2 0,2 1 0,2-3 15,3 1-15,4-3 0,3-1 16,5-2-16,4-3 15,2-1-15,2-4 0,1-2 0,3 0 0,0-3 16,1-1-16,0-3 0,0-1 16,1-4-16,-2-3 0,1 0 15,0 0-15,-3 0 0,-1 1 16,-3 2-16,-2 3 0,-3 4 0,-2 1 16,-2 3-16,0 2 15,-5 1-15,1 2 16,-3 2-16,-2 3 15,-1 3-15,-2 1 0,1 2 0,-1 3 16,1 0-16,2 2 0,1-1 16,1 0-16,0 0 0,2-2 0,3-2 15,1-3-15,4-1 0,2-2 16,2-2-16,2-1 16,0-4-16,1-2 0,1-3 0,2-3 0,0 0 15,-2-3-15,-2 2 0,-1 2 16,-3 1-16</inkml:trace>
  <inkml:trace contextRef="#ctx0" brushRef="#br0" timeOffset="16931.7358">15151 2168 0,'0'0'0,"0"0"16,0 0-16,0 0 0,-19 26 0,19-26 15,-16 26-15,6-8 0,0 1 16,0 1-16,0 1 0,0-2 15,1 3-15,-1 1 0,3-2 16,1-2-16,2-2 16,2-2-16,2-3 0,3-4 15,2-3-15,3-2 0,1-3 16,2-3-16,2-2 0,3-2 16,0-2-16,1-1 0,0-2 0,1-3 15,1-4 1,1 1-16,-1-2 0,2-2 15,-2 3-15,-2 0 0,-3 2 0,-2 2 0,-1 0 0,-3 4 16,-3 2-16,0 1 0,-2 2 16,-2 4-16,-1 2 0,0 0 15,-5 4-15,-1 1 0,0 4 0,-3 3 16,-1 4-16,0 1 0,0 2 16,0 1-16,1 3 15,2-1-15,1-1 16,3 0-16,2-1 0,2 2 15,3-1-15,4-6 0,3-3 16,3-5-16,3-1 0,-1-5 16,3-1-16,5-2 0,-1-3 0,3-1 15,1-4-15,-4 3 0,-4 1 16,-3 1-16</inkml:trace>
  <inkml:trace contextRef="#ctx0" brushRef="#br0" timeOffset="17402.0642">15736 2201 0,'0'0'0,"0"0"0,0 0 16,0 0-16,0 0 0,-22 0 0,22 0 16,-26 5-16,8-3 0,0 4 15,-3 1 1,-1 3-16,-2 2 0,1 2 16,0 2-16,-2 3 0,2-1 15,4 0-15,3 2 0,4-4 16,2 1-16,5-3 0,2-2 15,5-2-15,4-3 0,7-4 0,3-2 16,3-2-16,1-1 0,2-2 16,1-3-16,4-1 0,0-3 0,-4-2 15,-2-1-15,-2-2 0,-2-3 0,-1 2 16,-2 3-16,-3 0 16,-3 2-16,-3 2 0,0 2 0,-2 3 15,0 0-15,-3 5 0,0 0 16,-4 5-16,-2 2 0,1 4 15,-1 4 1,1 4-16,-1 3 0,1 1 16,-2 1-16,1 2 0,-1-1 0,-1 4 15,1-2-15,-2-3 0,-1-2 16,-1 0-16,0-4 16,0-2-16,-1-3 0,0-2 0,-1 0 15,0-3-15,-1-4 0,-2-2 16,0-2-16,4-1 0,0-2 0,2-4 15,2-1-15,4-4 0,3-4 0,1 4 16,0 1-16,0 1 0</inkml:trace>
  <inkml:trace contextRef="#ctx0" brushRef="#br0" timeOffset="17856.8849">16024 2026 0,'0'0'0,"0"0"16,0 0-16,0 0 0,0 0 0,-5 23 16,5-23-16,-14 25 0,5-8 15,-4 3 1,0 4-16,0 2 0,1 1 16,-4 6-16,2-1 0,0-3 0,1-2 15,-3 1-15,2-4 16,2-3-16,2-2 0,2-3 15,2-4-15,2-4 0,1-1 16,-1-2-16,2-1 0,2-4 0,0 0 16,5-2-16,0-4 0,0-2 0,0-1 0,4-6 15,0-3-15,2 0 16,1-2-16,2 3 0,3 1 16,-1 1-16,1 0 0,3-1 15,0 3-15,-5 4 0,0 2 16,4 3-16,1 2 0,-7 3 15,-1 1-15,-2 3 16,-1 1-16,-2 3 16,-2 0-16,-3 3 0,-2 1 0,-2 2 15,0 0-15,-2 0 0,-1 3 16,0-2-16,0-4 0,2 0 16,0-1-16,0 0 0,2-1 0,4-4 15,2 0-15,-1-2 0,1-1 16,-2 0-16</inkml:trace>
  <inkml:trace contextRef="#ctx0" brushRef="#br0" timeOffset="18088.3763">16450 2214 0,'0'0'0,"0"0"15,0 0-15,0 0 0,0 0 0,0 0 16,-11 32-16,11-32 15,-15 27-15,7-13 0,-2 3 0,1 0 16,1 0-16,0 0 16,2-2-16,-1-1 0,3-1 0,-2-1 0,1-2 15,1-3-15,2-2 0,2-5 16,0 0-16,-1-3 0,1-2 16,0-1-16,0 2 0,0 0 0</inkml:trace>
  <inkml:trace contextRef="#ctx0" brushRef="#br0" timeOffset="18247.0667">16418 2064 0,'0'0'15,"0"0"-15,0 0 0,25-2 0,-25 2 16,27 1-16,-11 1 16,0 2-16,-1-1 0,2 1 15,-1 2-15,3 3 0,-3-1 16,-1-1-16,-3 0 0,-2-1 15</inkml:trace>
  <inkml:trace contextRef="#ctx0" brushRef="#br0" timeOffset="18636.7096">16668 2265 0,'0'0'0,"0"0"0,0 0 0,-9 20 15,9-20-15,-11 26 0,2-14 16,1 2-16,-2-1 0,1 1 0,1 0 15,0-1-15,2-2 0,-1 1 16,1-2-16,1-3 0,1-1 0,3-4 16,1-2-16,3-1 0,0-1 15,2-3-15,0-1 0,2-1 16,-1-1-16,3-2 0,1-3 16,0-1-16,0 1 15,5-5-15,3 2 16,0-3-16,0 0 0,2 5 0,1 3 15,-2 0-15,-2 1 0,-1 4 16,2 1-16,-2 2 0,0 0 16,-3 3-16,-1 3 0,-2 1 15,-2 3-15,-3 2 0,-3 3 16,-1 2-16,1-1 0,-2 3 0,-2 0 16,1-3-16,-1 0 0,0 1 0,0-1 15,0 2-15,-1-2 0,6-3 16,2-1-16,-1-2 0,1-2 15,-2 1-15</inkml:trace>
  <inkml:trace contextRef="#ctx0" brushRef="#br0" timeOffset="19122.8666">17413 2176 0,'0'0'0,"0"0"0,0 0 15,0 0-15,0 0 16,-33 4-16,33-4 16,-28 9-16,8-4 0,-2 2 15,-3 1-15,1 3 0,0 1 0,-7 7 16,1 0-16,5-1 0,3-1 16,4-3-16,4-2 0,4-1 15,3 0-15,6-1 0,5-1 16,4-3-16,6-3 0,2-2 0,4-1 15,1-1-15,1-1 0,4-4 16,1-3-16,-3 0 0,-1-1 0,1-1 16,-1-2-16,-3-1 0,-3 2 15,-3 1-15,-1 2 0,-3 0 16,-3 2-16,0 2 0,-2 0 16,-1 3-1,-2 1-15,-2 3 0,-2 3 16,-3 1-16,-1 4 0,-3 3 15,-2 3-15,0 2 0,0 5 0,0 4 16,-1 1-16,1-1 0,1-1 16,0 4-16,1-3 0,1-4 15,0 0-15,1-6 0,-1-4 16,0-2-16,2-3 0,-1-1 0,0-1 16,-1-4-16,-3 1 0,-4-2 15,-1-1-15,-4-1 0,-2-2 0,3 1 16,4 1-16,1 0 0</inkml:trace>
  <inkml:trace contextRef="#ctx0" brushRef="#br0" timeOffset="19978.0946">15705 1927 0,'0'0'16,"0"0"-16,0 0 0,0 0 0,0 0 15,27 11-15,-27-11 16,28 8-16,-13-5 0,4 1 0,2 0 0,0-1 16,-1 0-16,9 1 0,4-3 15,-1-1-15,-1-1 0,5-2 16,3-2-16,-2-1 0,-2 0 0,7-2 15,-1-1-15,-3-1 0,0-3 16,4-2-16,-3 0 0,-5-1 16,-4-2-1,-6 1-15,-3 1 0,-4-1 16,-4 0-16,-2-2 0,-2-3 16,-4 0-16,-2 0 0,-4 4 15,-3-2-15,-1 1 0,-3 0 0,-5-1 16,-5 0-16,-2 0 0,-2 1 15,-7 0-15,-3 0 0,-3 4 16,1-1-16,-4 1 0,-4 0 0,2 2 16,1 3-16,-1 5 0,-3 0 15,0 3-15,1 1 0,-11 5 16,-2 5-16,4 0 0,4 2 0,-1 0 16,1 2-16,5 3 0,6 1 15,2 6-15,4 4 0,4 1 16,4 1-16,6 5 0,3 2 15,7-3-15,4-4 0,5 0 16,6 1-16,4-5 0,5-3 0,0 0 16,1-2-16,3 1 15,2-3-15,2-1 16,0-2-16,-1-2 0,-3 0 16,-7-4-16,-1 1 0,-3-3 0,-2-2 15,-2-1-15</inkml:trace>
  <inkml:trace contextRef="#ctx0" brushRef="#br0" timeOffset="27196.3244">2905 3392 0,'0'0'0,"0"0"15,0 0-15,0 0 0,0 0 0,0 0 16,0 0-16,0 0 16,0 0-16,0 0 0,0 0 15,-22 5-15,22-5 0,-25 20 0,6-5 16,-2 2-16,-2 1 0,-5 5 0,-2 3 16,-7 8-16,-2 1 0,-8 10 15,-1 1-15,8-4 0,-1-3 31,0 5-31,6-3 0,6-7 16,5-5-16,4-2 0,2-6 16,8-6-16,4-2 0,4-5 0,7-6 15,4-3-15,4-4 0,-4 1 16,-2 2-16,-1 0 0</inkml:trace>
  <inkml:trace contextRef="#ctx0" brushRef="#br0" timeOffset="27429.0998">2946 3420 0,'0'0'0,"0"0"15,0 0-15,-5 24 0,5-24 0,-4 32 16,-3-7-16,1 2 16,-3 1-16,-3 11 0,0 3 15,-2 5-15,4-4 0,1-4 0,0-5 16,2-4-1,0-5-15,1 2 0,0-4 16,1-8-16,0-3 0,2 0 16,-2 0-16,0-1 0,3-4 0,-1 0 15</inkml:trace>
  <inkml:trace contextRef="#ctx0" brushRef="#br0" timeOffset="27582.3683">2519 3790 0,'0'0'0,"0"0"15,0 0-15,0 0 0,0 0 0,0 0 16,35-8-16,-35 8 16,32-8-16,-12 5 0,2 0 15,-1 1-15,1-1 0,1 1 16,3 0-16,-1-1 16,-1 0-16,5 0 0,-7 1 15,-3-1-15</inkml:trace>
  <inkml:trace contextRef="#ctx0" brushRef="#br0" timeOffset="27845.6711">3259 3523 0,'0'0'0,"0"0"16,0 0-16,0 0 0,0 0 0,0 0 15,-22 33-15,10-16 0,-2 1 16,-1 6-16,-2 3 0,2 1 15,1-2-15,-4 11 0,3-1 16,0-5-16,4-1 0,2 2 0,6-6 16,1-4-16,4-5 0,5-7 15,5-6-15,0-1 0,1-1 0,3-3 16,3-1-16,0-3 0,-3-5 16,-4 4-16,-2 0 0,0 1 15</inkml:trace>
  <inkml:trace contextRef="#ctx0" brushRef="#br0" timeOffset="27999.4291">2984 3751 0,'0'0'0,"0"0"0,0 0 0,0 0 16,0 0-16,0 0 0,34-3 15,-34 3-15,34-3 0,-34 3 0,44-4 16,-20 2-16,-2 1 0,-3 0 0,-3-1 15,0 2-15</inkml:trace>
  <inkml:trace contextRef="#ctx0" brushRef="#br0" timeOffset="28268.8536">3812 3549 0,'0'0'0,"0"0"0,0 0 16,0 0-16,0 0 0,-17 22 16,17-22-16,-21 29 0,9-14 15,-6 2-15,0 5 0,0-2 0,2 1 0,-3 7 16,4 1-16,5-2 0,1-4 16,5 0-16,4-6 0,1-4 15,4-1-15,4-4 0,4-5 16,1-1-16,-2-2 0,1-2 15,2 0-15,-2 1 0,-4-1 0,-1 0 16</inkml:trace>
  <inkml:trace contextRef="#ctx0" brushRef="#br0" timeOffset="28462.9769">3433 3774 0,'0'0'0,"0"0"15,0 0-15,0 0 0,0 0 0,25-6 16,-25 6-16,36-7 0,-15 2 16,1 1-16,4 1 15,2-3-15,-3 2 0,10-2 0,1 1 16,-6-1-16,-4 2 0,-6 0 16</inkml:trace>
  <inkml:trace contextRef="#ctx0" brushRef="#br0" timeOffset="28885.6125">4131 3467 0,'0'0'0,"0"0"16,0 0-16,0 0 0,0 0 0,0 0 15,0 0-15,-11 22 0,11-22 16,-17 25-16,4-7 0,-1 2 15,-1 2-15,-3 4 0,-1 2 16,-3 7-16,2-3 0,2-2 16,2-2-16,-2 3 0,4-6 0,2-6 15,5-2-15,1-6 0,2-3 0,4-5 16,2-4-16,3-1 0,-1-2 16,6-6-16,4-3 15,0-4-15,1-3 0,4 0 0,0-3 16,3-3-16,-2 0 0,0 6 15,4 3-15,-6 5 0,1 2 16,-3 2-16,-3 4 0,-3 0 0,2 4 0,-6 4 16,0 4-16,-3 2 0,1 3 15,-8 4-15,-2 1 16,0-2-16,0 0 0,-4 4 0,2 2 16,1-3-16,3 1 0,-3-6 31,2 0-31,1-3 0,1-1 0,3-6 0,0-2 15,0-2-15,0 3 0,0-3 16</inkml:trace>
  <inkml:trace contextRef="#ctx0" brushRef="#br0" timeOffset="29217.653">4264 3774 0,'0'0'0,"0"0"0,0 0 0,31 1 0,-31-1 16,25-2-16,-11 0 0,2 1 0,5-1 15,-2-2-15,3 2 16,1-4-16,1-1 0,-3-1 16,0-1-16,-2 0 0,-4-1 0,-4-1 31,1 1-31,-6-2 0,-3-2 0,-3 2 16,-2 1-16,-2 3 0,-5 0 15,-3 2-15,-5 1 0,-1 2 16,-2 3-16,-2 3 0,0 5 15,0 2-15,-4 1 0,-2 8 16,1 1-16,6 1 0,2 1 16,4 1-16,5 1 0,7-2 15,3-4-15,10-1 0,3-1 0,6-5 0,4-2 16,8-2-16,6-4 0,1-2 0,0-1 16,0 0-16,-10 0 15,-6 0-15</inkml:trace>
  <inkml:trace contextRef="#ctx0" brushRef="#br0" timeOffset="29603.3872">5345 3555 0,'0'0'0,"0"0"0,0 0 0,0 0 16,-28-5-16,28 5 0,-30-2 15,9 3-15,-2 1 0,-2 0 0,-3 3 0,-1-1 16,-2 0-16,-10 1 0,1 3 16,5 0-16,3 0 0,-3 2 15,3 0-15,6 0 0,8 0 16,4 1-16,10 2 0,5 0 16,5-1-16,8 0 0,5 1 15,3-4-15,3 1 0,-2 0 0,1 0 0,2-2 16,-4-2-16,0 1 0,-3-1 15,-6 1-15,-1 1 0,-8 0 16,-1 2-16,-9 1 0,-5 2 16,-3 1-16,-3-2 0,-5-2 15,-3-1-15,1-1 0,0-1 16,2 0-16,4 1 16,2-5-16,4-4 0,4-2 15,2-1-15,1 1 0,2 0 16,2 1-16</inkml:trace>
  <inkml:trace contextRef="#ctx0" brushRef="#br0" timeOffset="30088.2459">5695 3657 0,'0'0'0,"0"0"0,0 0 16,0 0 0,0 0-16,-18-20 0,18 20 0,0 0 15,-32-12-15,32 12 0,-30-5 16,13 5-16,1 1 0,-6 3 16,0 1-16,-3 1 0,2 2 15,-5 5-15,0 4 0,3 1 16,1 2-16,4 0 0,3 1 15,0 5-15,9-3 0,4-4 0,5-4 0,7-2 16,5 0-16,9-6 0,4-1 16,2-6-16,3-5 0,1-3 15,1-4-15,-2 1 0,-2-1 0,0-3 16,-4 0-16,-4-1 16,-5 1-16,-1-2 0,-2-1 0,-6 3 15,-3 3-15,-2 3 0,-1 1 0,0 2 16,0 2-16,-1 1 0,0 3 15,-3 2-15,0 4 0,0 4 16,-1 1-16,1 2 0,1 0 0,0 3 16,0 1-16,2 1 15,2-1-15,2 0 0,3-1 16,2-3-16,5-1 16,-3-2-16,-1-1 0,-4-2 15</inkml:trace>
  <inkml:trace contextRef="#ctx0" brushRef="#br0" timeOffset="30549.9412">6141 3709 0,'0'0'0,"0"0"0,0 0 0,0 0 16,-4-20-16,4 20 0,0 0 16,-10-16-16,5 11 0,-5 1 15,-2-1-15,0 2 16,-1 2-16,-3 1 0,-3 4 15,1 0-15,-1 3 0,0 1 0,-1 3 16,-2 5-16,2 3 16,3-1-16,1 1 0,5-1 15,4 0-15,2-2 0,5-1 16,2-2-16,6-2 0,7-5 16,4-4-16,3-3 0,1-3 0,11-4 15,1-2-15,-3-3 0,-2-3 16,-2-2-16,-1-2 0,-1-1 15,-1-3-15,3-7 0,-6-3 0,-3 4 16,-6 3-16,-1 1 0,-4 1 16,-3 5-16,0 5 0,-3 2 15,0 3-15,-1 0 0,-1-2 16,-1 8-16,-2 4 0,-3 5 16,0 4-16,-4 7 0,-2 4 0,-1 3 15,-2 4 1,1 3-16,0 2 0,2 2 15,4 0-15,-1 7 0,3-1 16,4-6-16,4-4 0,4-8 16,4-7-16,-3-4 0,-1-4 0,-2 0 0</inkml:trace>
  <inkml:trace contextRef="#ctx0" brushRef="#br0" timeOffset="30974.8929">6745 3562 0,'0'0'0,"0"0"0,0 0 0,0 0 15,-17 25-15,17-25 0,-18 30 0,4-10 16,2 2-16,-2 1 0,1 1 16,-3 5-16,2-3 0,2-5 15,2-3-15,2-1 0,1-4 0,2-2 16,2-4-16,3-3 15,2-4-15,2-4 0,4-3 16,-1-3-16,1-2 16,3-2-16,2-3 0,1-1 15,2-1-15,3 0 0,0-2 16,3-3-16,-2 0 0,0 3 16,1 4-16,-5 4 0,1 0 0,0 4 15,2 3-15,-5 2 0,2 3 16,-2 4-16,-4 4 0,-1 4 15,-2 3-15,-4 0 0,-1 3 0,-2 2 16,0 0-16,-2 5 0,-1 1 16,-1-2-16,-1 0 0,1-3 15,2 0-15,1-3 0,0-2 0,2-3 16,2-5-16,2 0 0,-1-3 16,0-2-16,-1 1 0,-1-1 15</inkml:trace>
  <inkml:trace contextRef="#ctx0" brushRef="#br0" timeOffset="31307.178">7020 3802 0,'0'0'0,"0"0"0,0 0 15,0 0-15,0 0 0,0 0 0,28-9 16,-28 9-16,23-2 0,-23 2 16,27-6-16,-11 2 0,1 0 0,1-2 15,2 1-15,0-3 0,0 0 0,-2-3 16,1 0-16,5-4 0,-3 2 15,-3 0-15,-1-2 0,-4 0 16,-1 1-16,-6 1 16,-4 1-16,-2 2 0,-3 2 0,-4 3 15,-3 2-15,-3 3 0,-3 4 0,-2 3 16,-3 3-16,0 2 0,0 2 0,1 3 16,1 3-16,-1 4 0,3-1 15,3 0-15,5-1 16,3-2-16,4-2 0,3-3 0,3-1 15,6-2-15,5-1 0,4-4 16,7-5 0,-1-2-16,3-2 0,-6 1 0,-5 0 15,-2 1-15</inkml:trace>
  <inkml:trace contextRef="#ctx0" brushRef="#br0" timeOffset="31824.2782">7618 3582 0,'0'0'0,"0"0"0,0 0 0,0 0 16,0 0-16,-12 30 0,12-30 15,-15 27-15,7-10 0,-1 1 16,1 3-16,-1 0 0,4-2 16,0-1-16,3 0 0,2 1 15,2-2-15,5-6 16,5-3-16,-1-3 0,3-2 15,5-6-15,0-4 0,1-2 16,1-1-16,-1-4 0,-2-2 16,1 1-16,-1 0 0,4-5 15,-1-1-15,-5 2 0,-3 4 16,-1-1-16,-3 3 0,0 0 0,-3 4 0,-4 3 16,-2 2-16,-2 4 0,-2 5 15,-2 5-15,-3 3 0,0 4 16,-3 5-16,2 2 0,-3 4 15,1 5-15,2-3 0,4-4 16,5-4-16,2-2 0,4-2 16,3-4-16,1-5 0,7 0 15,0-5-15,4-4 16,2-4-16,0-3 0,0-4 16,-1-3-16,0-3 0,0-1 15,1-3-15,-2-2 0,-1-2 16,-4 0-16,-3-1 0,-1-2 15,-3 1-15,-2 6 0,-2 3 0,-2 5 16,-2 4-16,0 2 0,-2 1 16,1 0-16,1-1 0,0 7 0,-3 0 15,2 4-15,1 0 0,0-1 16,0 1-16,0-2 0</inkml:trace>
  <inkml:trace contextRef="#ctx0" brushRef="#br0" timeOffset="32247.2548">8515 3562 0,'0'0'0,"0"0"0,0 0 16,0 0-16,0 0 0,0 0 0,0 0 15,-17-12 1,17 12-16,-20-5 0,20 5 15,-28-3-15,12 3 0,-2 1 16,-3 1-16,1 2 0,2 2 0,-1 0 16,2 1-16,-4 0 0,4 2 15,2-1-15,3 3 16,1 1-16,1 0 0,6 2 0,4-1 16,2 0-16,3 0 0,2-1 0,3 1 15,1-1-15,1 1 0,-1 0 0,0 0 16,0-2-16,-1 0 0,-2 0 15,-1-2-15,-3 0 0,-1-1 16,-5 1-16,-2-2 0,-3 0 16,-2 0-16,-2-3 0,-1 1 15,0-2 1,1-1-16,-2-2 0,0-1 16,-2-2-16,4 1 0,0-3 0,3-1 15,5-2-15,0-3 0,2 1 16,0 3-16,0 0 0</inkml:trace>
  <inkml:trace contextRef="#ctx0" brushRef="#br0" timeOffset="32409.9881">8736 3868 0,'0'0'0,"0"0"16,0 0-16,-13 18 0,13-18 0,-30 19 15,8-6-15,-4 1 0,-2 2 0,-4 0 16,5-1-16,4-3 0</inkml:trace>
  <inkml:trace contextRef="#ctx0" brushRef="#br0" timeOffset="33814.8379">2497 4159 0,'0'0'0,"0"0"0,0 0 0,0 0 16,0 0-16,0 0 0,0 0 15,25 6-15,-25-6 0,0 0 16,0 0-16,32-1 0,-32 1 0,22-1 16,-22 1-16,29-3 0,-12 3 15,0-1 1,3-2-16,-1 2 0,1 0 16,2 0-16,2 0 0,1 0 15,1 0-15,6 0 0,2-2 16,-1 0-16,0 1 0,2 0 15,3 2-15,3 0 0,-3 0 0,1 0 16,0 2-16,1-2 16,0 1-16,7-2 0,1-1 0,-4 1 0,0 0 15,0 0-15,3 0 0,-2-1 16,0-1-16,7 1 0,3 4 16,-5-1-16,-2 2 0,0-3 15,5-2-15,-6-2 0,-2 1 0,3 3 16,5 3-16,-3-1 0,-3-2 15,10-3 1,1 0-16,-4-1 0,-4-1 16,4 4-16,3 2 0,-7 1 15,-2 2-15,5-4 0,4 0 16,-7-1-16,-5 1 0,24 0 0,-3 0 16,-21 1-16,-4 3 0,22-2 15,0 1-15,-9-2 0,-5 0 16,4-2-16,3-3 0,-8 3 0,-4 2 15,3 0-15,3 2 0,-6 1 0,-4 3 16,8-5-16,3-2 16,-5-2-16,-3-1 0,5 2 0,5 1 15,-6 0-15,-1 1 0,0 2 16,2-2-16,-1 0 0,-2 0 16,2 0-1,2 1-15,-5-1 0,-2-1 0,4 0 16,5 1-16,-6 0 15,-3 0-15,5 0 0,1 0 0,-17-1 16,2-1-16,20 2 0,0 1 16,-25-2-16,4 0 0,20 1 15,1 2-15,-22-3 0,1-1 16,10 1-16,5 1 0,-9-2 0,-4-2 0,5 2 16,4 3-16,-4 0 15,-4 0-15,5-2 0,1-4 16,-4 3-16,-3-1 0,4 2 0,3 1 15,-5-1-15,-1-1 0,1 1 16,-1-1-16,-5-1 0,-5 0 16,-1-1-16,-2 3 0,-7 0 0,-4 3 0,-6-1 15,-5 2-15,0-2 0,0-2 16,0 3-16</inkml:trace>
  <inkml:trace contextRef="#ctx0" brushRef="#br0" timeOffset="48834.4875">2873 3302 0,'0'0'0,"0"0"0,0 0 15,0 0-15,0 0 0,-19-8 0,19 8 16,0 0-16,-21-11 0,21 11 16,0 0-16,-26-3 0,15 2 0,-2 3 15,-1 1-15,-3 2 0,-1 0 0,-3 0 16,1-1-16,-1 3 0,-1 1 15,-8 3-15,2 2 0,-3 2 16,2 1-16,1 0 0,-1 3 16,-4 4-16,1-1 0,2 2 15,-1 1-15,3 1 0,0 2 0,2 1 16,-2 1-16,2 3 0,4-1 0,-1 1 16,5 3-16,2-3 0,1-2 15,3 2-15,2 1 0,3-1 16,1 0-16,6-2 0,1-2 15,4-6-15,4-3 0,1 0 16,3-2-16,5-3 0,3-2 0,3-1 16,1-2-1,3-3-15,-2-3 0,5-2 16,3 1-16,-2-3 0,1-1 16,4 1-16,-2 1 0,0-3 0,1 0 15,0-1-15,-1 3 16,0-2-16,-2 0 0,0-2 15,0-1-15,1 0 0,-2 1 0,-1-3 16,-3-2-16,-1-1 0,-1-1 0,3-1 16,0-1-16,-1 0 0,-2 2 15,-1-4-15,2-1 0,-1-1 16,-4-2-16,1-1 0,-1-1 16,-2 0-16,-1 0 0,-2-1 15,0-3-15,2 4 0,-3 1 0,2 0 16,-2-1-1,0 1-15,-1-1 0,-1 1 16,-5 0-16,1 1 0,-1-1 0,-2 2 16,-2 0-16,0-1 0,-2-1 15,-1 5-15,-2 0 16,-2-5-16,1-2 0,-5 0 0,2 0 16,-7 0-16,0 1 0,-4 1 15,-2-1-15,-1 4 0,2 1 0,-3 1 16,-2 0-16,-3 1 0,0 1 15,-5 1-15,0 1 0,-2 2 0,-3 1 16,-8 5-16,0 2 16,-2 2-16,0 1 0,-3 3 0,-3 2 15,2 0-15,-2 2 0,6-2 16,12-1 0,7-2-16</inkml:trace>
  <inkml:trace contextRef="#ctx0" brushRef="#br0" timeOffset="57643.1632">9191 3370 0,'0'0'0,"0"0"15,0 0-15,0 0 0,0 0 0,0 0 16,0 0-16,0 0 16,0 0-16,0 0 0,0 0 15,-19 17-15,19-17 0,-12 19 0,12-19 16,-14 29-16,6-12 0,-1 4 16,0 5-16,0-1 0,0-1 0,-4 12 15,1 3-15,-2-5 16,3-2-16,-2 6 0,1-3 15,1-6 1,1-3-16,2-4 0,2 1 16,0-7-16,2-2 0,0-3 0,2-3 15,0-2-15,0-1 0,2-5 16,0-6-16,1 0 0,1-1 16,2-5-16,3-4 0,1-1 15,0 0-15,3-4 0,2-2 16,0 1-16,1 3 0,7-4 15,1 1-15,-1 2 0,0 1 0,0 6 16,0 4-16,-3 2 0,-3 0 16,1 5-16,-2 3 0,-1 1 15,-2 3-15,-3 6 16,-3 6-16,-2-2 0,-2 1 0,-1 4 16,-2 2-16,-2 2 0,1-1 0,1 0 0,1-1 15,0-3-15,1-2 0,1-6 0,1-2 16,0-3-16,0 0 0,-1-2 15</inkml:trace>
  <inkml:trace contextRef="#ctx0" brushRef="#br0" timeOffset="57997.1799">9461 3773 0,'0'0'15,"0"0"-15,0 0 0,0 0 16,28 7-16,-28-7 0,25 1 15,-10-3-15,-1 0 0,2-2 16,3 1-16,-1 0 0,-1-2 0,0-1 16,-2-2-16,4-2 0,-1 0 15,-3-2-15,-2 0 0,-2 0 0,-2 0 16,-2-1-16,-2-1 0,-2-1 0,-3 3 16,-4 0-16,0 1 15,-4 3-15,-2 1 0,-4 4 16,-5 2-16,-1 3 0,0 3 0,-4 3 15,-2 5-15,-1 2 0,2 4 16,-3 8 0,3 2-16,4 2 0,5 2 15,5-2-15,5-2 0,6 3 16,8-5-16,7-6 0,8-3 16,5-5-16,4-6 0,4-5 15,5-5-15,-3-3 0,-1-1 0,-8 0 16,-6 2-16,-6 2 0</inkml:trace>
  <inkml:trace contextRef="#ctx0" brushRef="#br0" timeOffset="58460.5842">10308 3380 0,'0'0'0,"0"0"0,0 0 0,0 0 15,-18 18-15,18-18 0,-17 28 16,7-10-16,0 2 0,-2 7 16,-3 4-16,1-1 0,0-1 15,-3 8-15,4-1 0,-1 3 0,1-7 16,2-4 0,2-2-16,1-6 0,1-4 15,3-3-15,-1-3 16,2-2-16,0-4 0,3-4 0,-1-4 15,3-4-15,1-1 0,5-5 0,3-4 16,2-1-16,1-2 0,5 3 16,3-1-16,6-2 0,-1 3 15,3 2-15,1 3 0,-1 3 0,-2 5 16,0 2-16,-2 1 0,-3 4 0,-4 1 16,-3 6-16,-3 4 15,-4 1-15,-3 1 0,-6 3 0,-4 3 16,-5-3-16,-2-1 0,-5 1 15,-5-1-15,-4 0 0,-1-1 16,-8 1 0,-1-2-16,5-4 0,4-4 15,2-1-15,1-1 0,5-4 0,6-1 16,2-1-16,3 1 16,1 0-16</inkml:trace>
  <inkml:trace contextRef="#ctx0" brushRef="#br0" timeOffset="58898.8663">10704 3559 0,'0'0'0,"0"0"16,0 0-16,0 0 16,0 0-16,-11 32 0,11-32 0,-20 29 15,8-12-15,-1 5 0,-1 1 0,2-1 0,1-2 0,-1 5 16,2-3-16,2-3 0,3-4 15,2-2-15,1-1 0,5-3 16,2-1-16,6-5 0,5-3 16,-1-1-16,2-2 0,0-2 15,3-2-15,0-3 0,0-2 16,0-2 0,-1 0-16,4-4 0,-5 0 0,1-3 15,0-4-15,-2 3 0,0 2 16,-3 2-16,-2 0 15,-3 3-15,-1 4 0,-3 3 0,-1 4 16,-2 3-16,0 1 0,-3 4 16,-2 3-16,-3 2 0,1 1 15,-2 3-15,-1 5 0,1 2 0,-1 2 0,1 0 16,2 1-16,-1 2 0,3-1 16,2-3-16,3-1 0,3-6 15,0-4-15,7-3 0,6-4 16,2-3-16,1-3 0,0-6 15,-1-5-15,3 1 0,0 0 0,-5 3 32,-2 1-32,-4 2 0</inkml:trace>
  <inkml:trace contextRef="#ctx0" brushRef="#br0" timeOffset="59199.3797">11227 3560 0,'0'0'0,"0"0"0,0 0 0,0 0 16,0 0-16,-12 24 0,12-24 15,-14 24-15,14-24 0,-20 34 0,7-12 16,1 1-16,0-1 0,-2 3 0,3 0 16,3-4-16,1-4 0,3-2 15,0-4-15,4-3 0,2-2 16,3-5-16,1-3 0,2-5 16,0-3-16,0-2 0,-1-2 15,2-1 1,0-3-16,1-1 0,1-1 15,0 1-15,0 2 0,1-1 0,0 5 16,-1 3-16,0 1 0,4 2 16,-1 5-16,-3 1 0,0 1 15,1 2-15,1 3 0,1 1 16,0 1-16,-2-2 0,-2 0 16,-1-1-16</inkml:trace>
  <inkml:trace contextRef="#ctx0" brushRef="#br0" timeOffset="59531.4754">11675 3474 0,'0'0'15,"0"0"-15,0 0 0,0 0 0,0 0 0,-35 8 16,35-8-16,-34 14 0,17-5 16,-1 0-16,1 2 0,0 1 15,2-1-15,-1 3 0,5-1 16,4 1-16,2 0 0,5 1 15,3-1-15,3 0 0,1-1 0,1 0 16,5-1 0,-1-1-16,-1-1 0,0 1 15,0 0-15,-1-1 0,-1-1 16,-4 1-16,-3-2 0,-2 1 16,-1-1-16,-3 1 0,-4 0 15,-1 0-15,-1-3 0,-3 1 16,-1-1-16,-1-1 0,2-2 0,1-3 15,1-1-15,0-5 0,1-2 0,2 1 16,2 1-16,0 1 0</inkml:trace>
  <inkml:trace contextRef="#ctx0" brushRef="#br0" timeOffset="59800.7581">12024 3404 0,'0'0'0,"0"0"0,0 0 15,-12 20-15,12-20 0,-17 26 16,1-4-16,0 2 0,-2 2 0,-4 9 16,2-1-16,4-2 0,1-3 0,2 3 15,3-2-15,4-4 0,1-5 16,4-3-16,3-4 0,4-2 15,3-3-15,4-2 0,4-3 16,1-3-16,-1 0 0,-2-3 16,-1-4-16,-1 1 0,-4 3 0,-1-2 15</inkml:trace>
  <inkml:trace contextRef="#ctx0" brushRef="#br0" timeOffset="60002.2314">11726 3616 0,'0'0'0,"0"0"15,0 0-15,0 0 0,0 0 0,24 2 16,-24-2-16,30-2 16,-30 2-16,42-3 15,-11-1-15,-1 1 0,1-1 0,7-1 16,-2 1-16,-5 0 0,-6 2 15,-3-1-15</inkml:trace>
  <inkml:trace contextRef="#ctx0" brushRef="#br0" timeOffset="62263.7715">11577 4093 0,'0'0'0,"0"0"15,0 0-15,0 0 0,0 0 0,0 0 16,0 0-16,0 0 0,0 0 0,0 0 16,27-5-16,-27 5 15,0 0-15,28-2 0,-28 2 16,26 0-16,-26 0 0,32 0 16,-13 0-16,0-1 0,1 1 0,1 0 0,2 1 15,0 0-15,0 0 16,6 0-16,-2-2 0,-3 1 15,-5-1-15,-2 1 0</inkml:trace>
  <inkml:trace contextRef="#ctx0" brushRef="#br0" timeOffset="66047.4717">12489 3603 0,'0'0'0,"0"0"16,0 0-16,0 0 0,0 0 16,0 0-16,0 0 0,-11 27 15,11-27-15,-13 20 16,13-20-16,-23 31 0,11-14 0,0 1 0,0 1 16,1-1-16,0 0 0,-1 6 15,1-2-15,2-4 16,1-4-16,2-3 15,0-3-15,2 0 0,0-1 16,2-4-16,2-3 0,0 0 0,0 0 16,0 0-16</inkml:trace>
  <inkml:trace contextRef="#ctx0" brushRef="#br0" timeOffset="66196.1699">12454 3428 0,'0'0'0,"0"0"16,0 0-16,0 0 0,0 0 0,0 0 16,0 0-16,29 4 0,-29-4 15,21 9-15,-21-9 0,23 7 16,-23-7-16,19 6 0</inkml:trace>
  <inkml:trace contextRef="#ctx0" brushRef="#br0" timeOffset="66586.803">12717 3646 0,'0'0'0,"0"0"15,0 0-15,-10 25 0,4-13 0,1 1 16,-2 2-16,1 1 0,-1-1 16,0 5-1,1-3-15,0-1 0,2-4 0,1-2 16,-1-2-16,3-3 15,0-1-15,1-4 0,3-3 0,1-1 16,0-3-16,3-3 0,0-1 16,2-1-16,1-2 0,3-6 15,2-1-15,-1 1 0,-1 0 16,1 0-16,-1 1 0,0 3 0,-1 2 0,0 3 16,0 1-16,1 4 15,-2 1-15,0 5 0,-2 2 16,-1 3-16,-1 2 0,-4 3 0,-2 5 15,-3 0-15,-1 3 0,-1 0 16,1 0-16,1-1 0,0-1 16,1 0-16,-1-2 15,2-1-15,3 0 0,1-5 16,3-2-16,2-3 0,2-5 16,-2 2-16,0-1 0,-2 1 15</inkml:trace>
  <inkml:trace contextRef="#ctx0" brushRef="#br0" timeOffset="66818.7505">13293 3416 0,'0'0'0,"0"0"16,0 0-16,-17 22 16,-3 3-16,1 1 0,2 1 0,-7 8 15,2 2-15,3-1 0,0-3 16,2 5-1,6-5-15,7-4 0,4-4 0,3-5 16,4-4-16,3-6 0,2-1 16,4-4-16,5-4 0,-1-2 15,-1-3-15,-3-3 0,1-3 16,-4 2-16,-2 2 0,-2 0 16</inkml:trace>
  <inkml:trace contextRef="#ctx0" brushRef="#br0" timeOffset="66988.2968">13103 3606 0,'0'0'16,"0"0"-16,0 0 0,0 0 15,0 0-15,0 0 0,31-1 16,-31 1-16,34-2 0,-34 2 0,42-3 0,-20 2 16,1 1-16,1-1 0,0 0 15,3 0-15,-5 0 0,-3-1 16</inkml:trace>
  <inkml:trace contextRef="#ctx0" brushRef="#br0" timeOffset="67342.6562">13583 3628 0,'0'0'16,"0"0"-16,0 0 15,-19 15-15,19-15 16,-29 31-16,16-14 0,-2 3 0,1 6 0,2-4 16,2-1-16,2 4 0,6-4 15,2-1-15,1-2 0,13-5 16,12-4-16,-1-4 0,-1-4 0,7-6 16,6-5-16,-5 1 0,-5 0 15,2-8-15,-3-4 16,-6 2-16,-3 3 15,-8-3-15,-5-3 0,-3 4 16,-2 1-16,-7 2 0,-5 2 16,-4 4-16,-2 2 0,-5 4 15,-1 2-15,2 3 0,3 2 16,1 5-16,2 3 0,5-1 0,4 1 0,1-3 16,3-3-1,1-1-15</inkml:trace>
  <inkml:trace contextRef="#ctx0" brushRef="#br0" timeOffset="68862.8157">14397 3430 0,'0'0'0,"0"0"0,0 0 16,0 0-16,0 0 0,0 0 15,0 0-15,-12 19 0,12-19 16,-18 26-16,2-3 0,0-3 15,1 3-15,-1 2 0,0 2 0,-4 6 0,1-2 16,5-1-16,3-3 0,2 4 16,6-5-16,5-4 0,5-2 15,3-7-15,2-3 0,5-5 16,5-5-16,0-2 0,0-3 0,-2-4 16,-1-1-16,-4 2 0,-2 1 15,-3 3-15</inkml:trace>
  <inkml:trace contextRef="#ctx0" brushRef="#br0" timeOffset="69047.8519">14142 3559 0,'0'0'0,"0"0"0,0 0 15,0 0-15,30 3 0,-30-3 16,38-2-16,-15 1 0,2 0 0,4 1 15,2 0-15,8-1 0,0 0 16,-1 1-16,3 1 0,0 0 16,-8 0-16,-5-1 0</inkml:trace>
  <inkml:trace contextRef="#ctx0" brushRef="#br0" timeOffset="69448.9917">14559 3711 0,'0'0'0,"0"0"16,0 0-16,0 0 0,0 0 15,0 0-15,29-4 0,-29 4 0,28-1 16,-28 1-16,38-4 0,-17 1 16,1-3-16,1 0 0,1-1 15,-1-1-15,-1 1 0,4-4 16,-3-2-16,-2 2 0,-2-1 15,-4 1-15,-3 1 0,-2 0 0,-2 0 0,-5 1 16,-3-1-16,-2 1 0,-2 0 16,-4 1-16,-1 1 0,-3 2 15,-4 1-15,-1 1 0,-3 2 16,0 5-16,0 0 16,-5 7-16,-5 6 15,4-3-15,3-1 0,-3 8 0,5 2 0,4 0 16,1-1-16,5-1 0,5 0 0,2 0 15,5-3-15,7 0 0,6-3 16,5-2-16,4-3 0,6-3 16,4-3-16,3-7 0,4-3 0,-2 0 15,-10 1-15,-5 2 16</inkml:trace>
  <inkml:trace contextRef="#ctx0" brushRef="#br0" timeOffset="69872.2633">15343 3506 0,'0'0'0,"0"0"0,0 0 16,0 0-16,-20-2 0,20 2 15,-24 5-15,24-5 0,-35 12 0,14-3 0,-3 3 16,2 1-16,0 1 0,-6 6 16,-1 3-16,4 1 0,3 0 15,4-1-15,4-2 0,3 3 16,4-4-16,6-4 0,5-2 15,4-5-15,3-5 0,4-4 16,6-3-16,6-5 16,0-1-16,1-2 0,0-4 15,-2-2-15,0 0 0,-1-1 16,-3-1-16,-3 0 0,-3-1 0,0-1 16,-4 0-16,-5 8 15,-1 2-15,-2 1 0,0 3 16,-2 4-16,-2 3 0,-4 3 15,-1 5-15,-2 1 0,1 2 0,-3 4 0,-2 2 16,1 3-16,1 3 0,1 4 16,2-2-16,3-4 0,1-3 0,6-1 15,1-2-15,4-4 16,3-3-16,1-5 0,2-5 16,1-3-16,2-2 0,-2-2 0,1-5 15,-4 4 1,-2 2-16,-2 2 0</inkml:trace>
  <inkml:trace contextRef="#ctx0" brushRef="#br0" timeOffset="70151.045">15602 3537 0,'0'0'0,"0"0"15,0 0-15,0 0 0,-11 27 16,11-27-16,-12 27 0,5-10 16,0 2-16,-1-1 0,0 2 15,1-2-15,2-1 0,-1 4 16,3-1-16,0-4 0,0-2 15,0-3-15,2-4 0,1-4 16,0-3-16,2 0 0,1-3 16,-2-4-16,0-2 0,1-3 15,0-1-15,2-7 0,0 2 0,0 1 0,1 2 16,-1 2-16,2 1 0,-1 0 16,2 1-16,2 4 0,2 1 0,3 2 15,3 0-15,-1 4 16,2 3-16,2 0 0,1 0 15,1 4-15,2-1 0,-4 0 0,-4-1 16,-1-1 0</inkml:trace>
  <inkml:trace contextRef="#ctx0" brushRef="#br0" timeOffset="70514.3409">16137 3488 0,'0'0'15,"0"0"-15,0 0 0,0 0 0,0 0 0,-26 1 16,26-1-16,-23 2 16,23-2-16,-28 7 0,11-2 15,0 1-15,2-1 0,0 1 16,0 2-16,2-1 0,1 1 0,2 1 16,1 0-16,3 0 0,0 1 15,4 1 1,2 1-16,2 0 0,2-2 15,3 1-15,3 1 0,2 3 16,0-1-16,-1 0 0,-1-4 16,-1 1-16,0-1 0,-3-1 0,1 0 15,-3-3-15,-1 0 0,-4-2 16,-3 1-16,-2-2 0,-3 0 16,-3 0-16,-3 0 0,1-1 0,-1 0 0,-7-1 15,-3 0-15,3-1 16,2 0-16,3-1 0,1-2 15,3 2-15,2 0 0,2-1 0</inkml:trace>
  <inkml:trace contextRef="#ctx0" brushRef="#br0" timeOffset="70683.7465">16344 3769 0,'0'0'0,"0"0"0,0 0 16,0 0-16,0 0 0,-19 29 16,19-29-16,-22 25 0,7-11 0,1-1 15,3-1-15,2-3 0</inkml:trace>
  <inkml:trace contextRef="#ctx0" brushRef="#br0" timeOffset="74696.3825">16797 3359 0,'0'0'0,"0"0"0,0 0 15,0 0-15,0 0 0,0 0 0,3 22 16,-3-22-16,0 0 0,-10 32 16,10-32-16,-14 30 0,4-12 15,-1 4-15,-1 4 0,0 2 16,-1-1-16,-4 9 0,1 2 0,0-5 15,1-3-15,-1 3 0,3-5 16,3-2 0,2-5-16,2-5 0,0-4 15,3-4-15,1-5 0,2-3 16,1-2-16,0-5 0,1-1 16,2-4-16,1-2 0,2 0 15,-1 2-15,3-6 0,1-4 16,2 0-16,2 1 0,7 0 15,3 3-15,0 3 0,1-1 0,1 5 16,-2 2-16,1 1 0,0 3 16,0 5-16,-2 4 0,-3 1 15,-4 1-15,-2 2 0,-5 2 16,-2 2-16,-3 2 0,-4-1 16,-3 3-16,-5-3 0,-1-1 15,-6 0-15,-4 2 0,-2-1 16,-2 0-16,-1 0 0,0 0 0,0-2 15,0-1-15,5-2 0,1 0 16,1-2-16,2-3 0,3-3 16,2-2-16,4-5 0,5-1 15,1 0-15,0 2 0,0 0 0</inkml:trace>
  <inkml:trace contextRef="#ctx0" brushRef="#br0" timeOffset="75159.9716">17162 3518 0,'0'0'15,"0"0"-15,0 0 0,0 0 0,-2 23 16,2-23-16,-11 25 0,3-10 16,-1 2-16,-1 0 0,-2-1 15,0 2-15,0 3 0,-1 5 16,1 0-16,3-3 15,2-2-15,3-3 0,0-4 0,4-2 16,4-2-16,5-6 0,4-4 16,1-3-16,3 0 15,0-5-15,3-2 0,1 0 0,1-2 0,3-4 16,0-1-16,-3-3 16,-3 0-16,-1-2 0,0-2 15,-2 2-15,0 1 0,-1 1 16,0-2-16,-3 5 0,-2 1 0,-3 5 15,-1 2-15,-3 2 0,-2 3 16,-1 4-16,-3 6 0,-1 0 16,-3 3-16,-2 6 0,-1 2 15,-1 4-15,0 0 0,-3 8 16,1 2-16,1-2 0,2-1 0,5-2 0,4-2 16,3-1-16,2-4 0,2-5 15,5-5-15,5-5 0,5-4 0,1-4 16,2-4-16,-3-2 15,-2-2-15,-4 2 0,-3 2 16,-2 1-16</inkml:trace>
  <inkml:trace contextRef="#ctx0" brushRef="#br0" timeOffset="75460.4551">17616 3553 0,'0'0'0,"0"0"16,0 0-16,-12 23 0,12-23 0,-15 23 15,4-6-15,1 2 0,0 0 16,-1 4-16,1-1 0,1-3 0,1 0 16,3-5-16,0-2 0,2-2 15,0-2-15,1-4 0,2-4 16,0 0-16,4-4 0,0-3 16,1-5-16,0 0 0,1-1 0,3-3 15,2-2-15,0 2 0,0 0 16,0 2-1,0 3-15,0 2 0,-1 2 16,0 1-16,0-1 0,1 4 16,0 2-16,0 3 0,1 1 15,0 4-15,1-1 0,0 4 16,2-1-16,-3 0 0,-1-1 0,-2-2 16</inkml:trace>
  <inkml:trace contextRef="#ctx0" brushRef="#br0" timeOffset="75946.1934">17930 3532 0,'0'0'0,"0"0"0,0 0 31,0 0-31,0 0 0,-13 27 0,13-27 0,-16 28 0,16-28 16,-19 34-16,10-13 0,1 0 15,2-2-15,0-1 0,2 0 16,1 2-16,0-2 0,7-5 15,2-3-15,4-3 0,4-1 0,3-5 16,3-3-16,0-1 0,1-1 16,0-5-1,1-2-15,-1-2 0,-2-1 16,3-6-16,-1 1 0,-2-2 16,-3 0-16,-3 3 0,-1 3 15,-3 1-15,-1 4 0,-3 4 0,-2 4 16,-3 2-16,0 5 0,-3 2 15,-2 5-15,-2 3 0,-1 3 16,-3 5-16,-3 5 0,-2 5 0,3-1 16,2-1-16,1-1 0,1-5 0,1 0 15,-2 0-15,2-2 16,1-5-16,2 0 0,-2-4 16,-1-2-16,-1-2 0,-2 0 0,-5-3 15,-2-1-15,0-1 0,0-1 16,0-3-1,2-4-15,2-1 0,0-3 16,2-1-16,1-3 0,3 0 0,2-1 16,4-5-16,4-5 15,-1 7-15,0 3 0,0 2 0</inkml:trace>
  <inkml:trace contextRef="#ctx0" brushRef="#br0" timeOffset="76162.5785">18411 3615 0,'0'0'16,"0"0"-16,0 0 0,0 0 0,0 0 16,0 0-16,-9 27 0,9-27 15,-16 28-15,5-10 0,-1 5 16,-2 0 0,1 0-16,2-1 0,1-2 15,-2 2-15,2-4 0,1-3 16,3-4-16,0-3 0,3-5 0,1-4 15,2-4-15,1 0 0,0-2 16,0-2-16,0 2 0,0 2 16</inkml:trace>
  <inkml:trace contextRef="#ctx0" brushRef="#br0" timeOffset="76284.853">18388 3396 0,'0'0'0,"0"0"16,0 0-16,0 0 0,0 0 0,26 9 15,-26-9-15,18 11 0,-18-11 0,20 12 16,-10-5-16,-1-1 0,-2-2 0,0 0 16</inkml:trace>
  <inkml:trace contextRef="#ctx0" brushRef="#br0" timeOffset="76651.461">18605 3653 0,'0'0'0,"0"0"0,0 0 16,-12 24-16,6-12 0,-1 2 0,-2 1 16,0 2-16,1 1 0,0 2 15,0-3-15,1-2 0,1-3 16,1-3-16,2-1 0,1-5 0,2-3 16,3-5-16,3-3 15,-1 0-15,2-1 0,3-6 0,1-4 16,0-1-16,0 0 0,3-3 0,3 0 15,-1 2-15,1 3 0,5 0 16,0 1-16,-2 3 0,-3 3 16,0 5-16,-1 4 0,0 2 15,-2 2-15,-2 4 0,-1 5 16,-3 2 0,-3 1-16,-2 4 0,-3 3 0,-2-1 15,1 1-15,0 1 0,-1 2 16,0-2-16,-1-1 0,1-2 15,2 1-15,3-6 0,1 0 0,-1-5 16,0 0-16,-1-3 0</inkml:trace>
  <inkml:trace contextRef="#ctx0" brushRef="#br0" timeOffset="77133.4711">19401 3579 0,'0'0'0,"0"0"0,0 0 0,0 0 15,0 0-15,-11-16 0,11 16 16,-22-6-16,22 6 0,-33 0 0,10 3 16,-1 3-16,-2 1 0,-8 5 0,-1 2 15,2 3-15,2 2 0,-2 5 16,5-1-16,7-1 0,5-3 0,6-1 16,5 1-16,8-5 15,5-2-15,8-5 0,5-4 16,1-2-16,1-2 15,3-5-15,4-4 16,-2-2-16,-3 0 0,5-6 0,0-2 16,-5 2-16,-2 0 0,-5 2 15,-4 3-15,-4 1 0,-2 1 16,-3 4-16,0 4 0,-5 3 16,0 0-16,-6 8 0,-3 3 15,-1 4-15,-1 2 0,0 8 0,-1 7 16,2 0-16,1 1 0,2 0 0,0 1 15,1-3-15,1-4 0,-1 4 16,-1-3-16,-1-5 0,0-3 0,-3-2 16,-2-3-16,-3-4 15,-3-5-15,2-3 0,1-1 16,-2-3-16,1 0 16,-3-3-16,-2 1 15,3-3-15,1-2 0,5-5 0,3-3 16,2-4-16,4 0 0,1 4 15,-1 2-15,2 3 0</inkml:trace>
  <inkml:trace contextRef="#ctx0" brushRef="#br0" timeOffset="77719.8752">19915 3394 0,'0'0'0,"0"0"15,0 0-15,-7 20 0,7-20 0,-13 25 16,1-3-16,-1 0 16,-2 1-16,-3 12 0,-2 4 15,0-3-15,1 0 0,-3 6 16,1-1-16,3-6 0,3-5 15,0-2-15,2-6 16,5-5-16,1-2 16,3-9-16,0-2 0,4-4 0,0 0 0,8-9 15,4-4-15,-1-1 0,2-3 16,6-8-16,2-4 0,2 2 16,2 1-16,0 1 0,2 2 15,5-2-15,-2 3 0,1 5 16,1 4-16,-4 2 0,-5 1 0,-3 6 15,-4 4-15,-3 2 0,-3 1 16,-3 6-16,-4 5 0,-3-3 16,-1 2-16,-3 2 0,-3 3 15,-1 0-15,0 2 0,-1 0 0,0-1 0,2-1 16,2-2-16,3-3 0,3-1 16,1-2-16,2-4 0,0 0 0,-2-2 15,0-1-15</inkml:trace>
  <inkml:trace contextRef="#ctx0" brushRef="#br0" timeOffset="77936.2936">20347 3616 0,'0'0'0,"0"0"0,0 0 15,0 0-15,-13 25 0,13-25 0,-18 25 16,8-11-16,1 0 0,1 2 15,0-1-15,1 0 0,1-4 0,-2 4 16,1-3-16,4-5 0,1-2 0,0-5 16,0-2-16,1-4 0,1-1 15,0 2-15,0-1 0,0 2 16</inkml:trace>
  <inkml:trace contextRef="#ctx0" brushRef="#br0" timeOffset="78063.4468">20267 3420 0,'0'0'15,"0"0"-15,0 0 0,0 0 0,23 8 16,-23-8-16,25 15 16,-25-15-16,30 19 0,-17-11 15,-2-1-15,-1-1 0</inkml:trace>
  <inkml:trace contextRef="#ctx0" brushRef="#br0" timeOffset="78405.8496">20969 3545 0,'0'0'16,"0"0"-16,0 0 0,0 0 0,0 0 16,0 0-16,-28-13 0,28 13 0,-31-2 15,12 2-15,-5 1 0,0 1 16,0 3-16,-1 0 0,-2 2 16,-3 1-16,3-2 0,2 1 15,5 2-15,2 0 0,4 1 16,3 1-16,2 2 0,3-1 15,3 1-15,6 1 0,5 0 16,4-1-16,2-2 0,2 2 16,-1 1-16,0-3 15,-2 0-15,1 1 0,-2-1 16,-4-2-16,-3-1 0,-2-1 0,-4 0 16,-2 0-16,-1-1 0,-4-2 15,-3 0-15,-1-1 0,-2 0 16,-3-2-16,0 0 0,0-2 15,1-2-15,0-1 0,3-3 0,1 0 0,2 3 16,2-1-16</inkml:trace>
  <inkml:trace contextRef="#ctx0" brushRef="#br0" timeOffset="78807.285">21714 3352 0,'0'0'0,"0"0"15,0 0-15,0 0 0,-5-22 0,5 22 16,0 0-16,-26-12 0,26 12 15,-27-4-15,10 7 0,-2 0 16,0 2-16,-4 6 0,-2 2 16,-4 7-16,3 0 0,2 7 15,2 5-15,-3 9 0,3 1 0,3 1 0,1 1 16,0 2-16,5-6 0,3-5 16,3-4-16,3-3 0,2-3 0,-4-5 15,0-4-15,-2-2 16,0-5-16,-1 2 0,0 1 15,0-5-15,0-3 0,-1-4 16,-1-3-16,-2 1 16,0-2-16,1 2 0,4 1 15,0-1-15</inkml:trace>
  <inkml:trace contextRef="#ctx0" brushRef="#br0" timeOffset="78938.9049">21065 3634 0,'0'0'0,"0"0"0,0 0 16,0 0-16,0 0 0,31-13 15,-31 13-15,35-11 0,-14 4 0,4 1 0,4-2 16,2 1-16,2 2 0,11-2 16,1 1-16,9 1 0,-3 4 0,-10-1 15,-8 1-15,-6-1 16</inkml:trace>
  <inkml:trace contextRef="#ctx0" brushRef="#br0" timeOffset="79393.2845">21990 3628 0,'0'0'0,"0"0"0,0 0 16,0 0-16,0 0 0,0 0 0,0 0 16,0 0-16,0 0 0,-27-19 0,27 19 15,-21-11-15,21 11 0,-24-10 16,10 7-1,-2-1-15,0 2 0,-2 2 0,-1 2 0,1 3 0,-1 0 0,-1 2 16,0 3-16,-5 5 16,-1-1-16,2 5 0,2 3 15,3 0-15,4 0 0,2 4 0,4-1 16,6-3-16,4-5 0,8-3 16,5-1-16,4-5 0,2-5 15,6-5-15,4-3 0,-2-2 0,1-3 16,-2-3-16,0-2 15,-2-1-15,-2 2 0,4-8 16,-3-2-16,-4 2 16,-5 3-16,-2 2 0,-4 2 15,-2 3-15,-1 2 0,-3 4 16,-1 2-16,-1 2 0,-1 2 0,-1 5 16,-2 6-16,-1 0 15,1 1-15,2 6 16,1 5-16,1-1 0,1-1 0,5 2 15,3-4-15,-2-2 0,-2-5 0,0-1 0</inkml:trace>
  <inkml:trace contextRef="#ctx0" brushRef="#br0" timeOffset="79656.1102">22498 3502 0,'0'0'0,"0"0"15,0 0-15,0 0 0,0 0 0,0 0 16,-28-2-16,28 2 0,-29 11 16,9-2-16,-3 2 0,-2 4 15,0 0-15,2 4 0,0 1 16,-4 7-16,3 0 0,5-1 16,4-1-16,2 2 0,4-3 0,5-2 15,6-4-15,4-4 0,6-3 0,6-2 16,4-2-16,1-3 0,0-3 15,-1-2-15,0-3 0,-4 1 16,-4 0-16,-3 1 0</inkml:trace>
  <inkml:trace contextRef="#ctx0" brushRef="#br0" timeOffset="80025.8143">22428 3711 0,'0'0'16,"0"0"-16,0 0 0,0 0 15,0 0-15,26 9 0,-26-9 16,24 3-16,-24-3 0,33 1 16,-33-1-16,42-3 0,-21 0 0,0 1 0,1-2 15,0-1-15,0 1 0,5-4 16,-3 0-16,-3-2 0,-4 1 16,-1 1-16,-2 1 0,-3-2 15,-2 1-15,-4-2 0,-1 0 16,-4 1-16,-4 0 0,-3 0 15,-4 1-15,-2 2 0,-3 4 0,-2-1 16,0 3-16,-3 3 0,-2 2 0,-2 2 16,1 4-16,1 2 0,1 3 15,-2 7-15,3 2 0,4-2 16,6 1-16,6-2 0,4 2 16,5-5-16,5-2 0,7-2 15,7-1 1,6-6-16,4-5 0,5-3 0,4-3 15,9-1-15,3-2 0,-12 2 16,-9 0-16,-7 1 0</inkml:trace>
  <inkml:trace contextRef="#ctx0" brushRef="#br0" timeOffset="80232.7763">23348 3587 0,'0'0'0,"0"0"16,0 0-1,0 0-15,0 0 0,0 0 0,-11 26 16,11-26-16,-13 21 16,13-21-16,-19 31 0,9-15 0,0 1 15,0-2-15,1 2 0,2-2 16,0-2-16,1-1 0,2-2 16,1-2-16,1-4 0,2-4 15,2 0-15,-2-4 0,-1-4 16,0 2-16,-1 0 0,1 1 0</inkml:trace>
  <inkml:trace contextRef="#ctx0" brushRef="#br0" timeOffset="80395.5034">23305 3370 0,'0'0'0,"0"0"0,0 0 16,23 0-16,-23 0 0,30 4 15,-14-1-15,2 1 0,0 1 0,-1 2 16,1 2-16,-3-3 0,0 1 15,-3-2-15</inkml:trace>
  <inkml:trace contextRef="#ctx0" brushRef="#br0" timeOffset="80743.477">23599 3626 0,'0'0'16,"0"0"-16,0 0 0,-13 27 0,4-13 15,0 3 1,-1 4-16,1 3 0,0-1 15,1-2-15,3-2 0,0-3 16,2-4-16,-1-1 0,1-3 16,3-2-16,0-6 0,3-2 15,1-2-15,0-4 0,2-2 0,-1-2 16,0-1-16,1-2 0,2-2 16,1-2-16,1-1 0,0 2 0,0 3 15,1 0-15,1 2 0,1 1 16,1 2-16,3 3 0,2 2 15,-1 2-15,1 2 0,-2 2 16,-2 2-16,-1 4 0,-2 2 0,-1 2 16,-2 3-16,0-1 0,-2 2 15,-2-1 1,-1 1-16,-2 3 0,-1 2 16,-1-2-16,-1 0 0,1-2 15,0-2-15,0-1 0,0-3 16,0-1-16</inkml:trace>
  <inkml:trace contextRef="#ctx0" brushRef="#br0" timeOffset="81344.6252">24507 3302 0,'0'0'0,"0"0"0,0 0 0,0 0 15,-8 23-15,8-23 0,-13 25 16,3-7-16,-2 2 0,-4 5 0,-1 4 15,-1 1-15,0 1 0,-4 9 16,2 1-16,-3 3 0,2-4 16,0-4-16,1-2 15,4-5-15,3-5 0,2-3 16,1-4-16,2-4 0,1-2 0,1-5 16,0-2-16,3-4 0,1-3 15,3-3-15,2-2 0,3-4 16,0-2-16,4-3 0,1-2 15,1-1-15,2 1 0,5-4 0,4 1 0,-1 2 16,1 2-16,-1 2 0,0 4 16,0 2-16,0 1 0,0 4 15,0 3-15,-2 3 0,-1 2 16,-4 2-16,-2 4 16,-2 2-16,-2 4 0,-3 0 15,-3 2-15,-2 1 0,-2 2 0,-3-2 16,-3 1-16,0-3 0,1 0 15,-1-2-15,2-1 0,0-2 16,2-1-16,1 0 0,1-1 16,3-4-16,2-2 0,4-3 0,2-4 0,2-3 15,1-1-15,1-5 0,3-3 16,-4 1-16,-2 4 0,-1 1 16</inkml:trace>
  <inkml:trace contextRef="#ctx0" brushRef="#br0" timeOffset="81498.3368">24824 3595 0,'0'0'0,"0"0"16,0 0-16,0 0 0,0 0 15,0 0-15,0 0 16,0 0-16,-10 28 16,10-28-16,-10 22 0,10-22 0,-12 27 15,6-14-15,-1 2 0,1-2 16,2-1-16,0-2 0,0-1 16,2-2-16,1-2 0,1-5 15,0 0-15,0-1 0,1-6 16,0 1-16,0 2 0,0 0 0</inkml:trace>
  <inkml:trace contextRef="#ctx0" brushRef="#br0" timeOffset="81629.9983">24834 3386 0,'0'0'0,"0"0"0,0 0 0,28 12 15,-15-5-15,1 2 0,3-1 16,-3 0-16,-2-1 0,-1-1 15</inkml:trace>
  <inkml:trace contextRef="#ctx0" brushRef="#br0" timeOffset="81965.9612">25381 3492 0,'0'0'0,"0"0"0,0 0 15,0 0-15,0 0 0,-28-5 16,28 5-16,-36 3 0,13 1 0,-1 3 15,-2 3-15,1-1 0,-1 1 16,-4 2-16,2 1 16,5-1-16,4 2 0,6 1 0,4 2 0,7-2 15,4 1-15,4-1 0,2-1 16,5 1-16,2-1 0,1-2 16,2-1-16,1 3 0,-4-1 15,-3 1-15,-3 0 0,-3-2 0,-3-2 16,-6-2-16,-5 0 15,-3 0-15,-3 1 16,-1-3-16,0 1 0,-2-2 16,0-1-16,-2-2 0,-1-2 15,3-3-15,1-3 0,5-3 16,3-6-16,6 1 0,5-1 0,1 2 16,-2 2-16,0 2 15</inkml:trace>
  <inkml:trace contextRef="#ctx0" brushRef="#br0" timeOffset="82378.8002">25882 3306 0,'0'0'15,"0"0"-15,0 0 0,-12 28 16,5-14-16,-4 8 0,-3 6 0,-3 11 0,0 1 15,-5 10-15,0-2 16,2-5-16,3-4 0,-1 3 16,3-6-16,2-7 0,3-5 0,4-6 15,0-4-15,2-4 0,1-2 16,2-5-16,1-3 0,3 0 16,0-5-16,5-6 0,2-4 15,-1 2-15,-1 1 0,3-10 0,3-2 16,0-2-16,0 1 15,6 3-15,3 1 0,1 2 0,-2 3 16,1 2-16,2 3 16,-1 2-16,-1 4 0,4 4 0,-3 5 0,-6 0 0,-4 2 15,-2 2-15,-3 4 16,-1 2-16,-3 2 0,-1 0 0,-2 4 16,-2-1-16,-1-1 0,-1 3 15,-2 1-15,3-3 0,2-2 16,-1-3-16,0-2 0,0-4 0</inkml:trace>
  <inkml:trace contextRef="#ctx0" brushRef="#br0" timeOffset="82863.4096">26617 3542 0,'0'0'16,"0"0"-16,0 0 0,0 0 0,0 0 0,-19-13 15,19 13 1,-23-5-16,23 5 0,-32-1 0,10 3 16,-2 1-16,-2 1 0,-9 9 15,-1 3-15,-1 0 0,2-2 16,-8 9 0,2 2-16,8 0 0,5-2 0,6 1 15,5-1-15,4-2 0,4-3 16,7 0-16,7-2 0,6-7 15,4-2-15,9-7 0,4-4 16,3-2-16,1-4 0,7-3 16,-1 0-16,-2-3 0,-6 0 0,-1-2 15,-2-4-15,-5 4 0,-5-1 0,-4 4 16,-4-1-16,-2 5 0,-3 1 0,0 3 16,-2 2-1,-2 5-15,0 0 0,-7 6 0,-2 4 16,1 1-16,-2 1 0,1 4 15,0 1-15,2 0 0,2-1 0,3 2 16,2 3-16,3-5 0,4 0 16,3-3-16,3-1 0,1-5 0,2-2 0,3-5 31,5-3-31,-1-2 0,0-1 16,0-2-16,0-2 15,0 0-15,0 1 0,-4-1 16,-3 4-16,-3-1 0</inkml:trace>
  <inkml:trace contextRef="#ctx0" brushRef="#br0" timeOffset="83202.8587">26847 3559 0,'0'0'16,"0"0"-16,0 0 0,0 0 15,0 0-15,0 0 0,-14 23 16,14-23-16,-16 23 0,16-23 16,-18 32-16,9-15 0,0 1 0,1-1 15,2 1-15,-1-2 0,2-2 16,-1 0-16,2-2 0,0-5 0,2 0 15,2-5-15,0-2 0,3-4 16,2 0-16,-1-4 0,2-2 16,1-2-16,2-1 0,4-5 15,3-3-15,-3 3 0,0-1 16,2 1-16,1 0 0,1 2 0,-1 1 16,4 0-1,-1 4-15,-4 4 0,0 2 16,2 3-16,0 2 0,-6 3 15,-2 4-15,0 1 0,-2 4 16,-1 2-16,-2 2 0,-1 0 16,1 4-16,-3-4 0,0 1 0,-1 4 15,0 0-15,0 1 0,0 0 16,2-3-16,1-1 0,0-3 0,-1-3 0,0-2 16</inkml:trace>
  <inkml:trace contextRef="#ctx0" brushRef="#br0" timeOffset="83704.3952">27534 3581 0,'0'0'0,"0"0"16,0 0-16,0 0 0,0 0 0,0 0 15,-15-17-15,15 17 0,-20-6 16,20 6-16,-31-2 15,14 3-15,0 1 0,-2 2 16,-2 2-16,0 3 0,0 0 0,-4 6 0,2 2 16,2 2-16,2 0 0,3 2 15,4 1-15,3-1 0,4-3 0,4 2 16,4-4-16,6-2 0,3-4 16,6-2-16,3-5 0,2 0 15,1-2-15,3-6 0,0-4 16,0 0-16,-3 0 0,1-4 0,-1-3 15,-1-2-15,-3-1 0,4-6 16,-1-4-16,-4-1 0,-4 0 0,-2-1 16,-1-1-16,-2 3 0,-1 2 15,-1 3-15,-1 1 16,0 4-16,-1 5 0,-2 2 0,-1 2 16,0 4-1,-1 4-15,-2 2 0,1 5 16,-2 3-16,-1 1 0,-6 8 15,-3 4-15,-2 2 0,-3 2 0,-2 4 16,0 2-16,2-2 0,3-2 16,1 3-16,3-1 0,4-3 15,0-3-15,4-1 0,3 0 16,3-4-16,1-1 0,-1-6 0,-2-3 0,-1-1 16</inkml:trace>
  <inkml:trace contextRef="#ctx0" brushRef="#br0" timeOffset="84083.4856">28122 3477 0,'0'0'0,"0"0"0,0 0 0,0 0 15,-27-4-15,27 4 0,-31 5 16,11-1-16,-1-1 0,-1 4 15,-1 1-15,1-1 0,2-1 0,-3 4 16,2 1-16,4 0 0,2 1 0,5 0 16,5 0-16,3 2 0,2-2 15,3 1-15,4 1 16,-1-2-16,2-1 0,2 0 16,1 2-16,-1-2 0,0-1 0,-4 0 15,0 0-15,-3-1 0,-1 0 0,-3 0 16,-1-2-16,-2-1 0,-2 1 0,-2-1 15,-3 1-15,0 0 0,0-1 16,0-2-16,-1-1 0,1 0 16,2-2-16,2-1 15,-1-3-15,2-2 0,2-2 0,1 3 16,-1-1-16,2 2 0</inkml:trace>
  <inkml:trace contextRef="#ctx0" brushRef="#br0" timeOffset="84290.3743">28174 3857 0,'0'0'0,"0"0"0,0 0 0,0 0 0,0 0 16,0 0-16,-28 13 0,28-13 16,-33 8-16,17-4 0,3-1 15,2-1-15</inkml:trace>
  <inkml:trace contextRef="#ctx0" brushRef="#br0" timeOffset="90280.2009">1957 4708 0,'0'0'0,"0"0"0,0 0 15,0 0-15,0 0 0,0 0 16,0 0-16,0 0 0,0 0 0,0 0 15,23 15-15,-23-15 0,0 0 16,18 13-16,-18-13 0,0 0 16,25 12-16,-15-8 0,2 0 0,-2 0 15,1 2-15,3-4 0,5 0 16,-2 1-16,-2 0 0,4-1 16,-1 1-16,2-1 15,0 0-15,8 0 0,3 0 16,-5 2-16,-1 0 0,4 1 15,2-2-15,-2-1 0,-2 1 16,11 1-16,0-1 0,-2-2 16,-2 1-16,3-1 0,3-2 15,0-1-15,-3 1 0,10-2 16,1-2-16,-3 0 0,-4-1 0,3 2 16,1-1-16,-2 0 0,-4-2 15,10 0-15,0 1 16,-7-2-16,-5-1 0,0 1 0,-2 4 0,-6-2 15,-3 0-15,2-4 0,-1-2 16,-2 2-16,-2 1 0,-4 0 16,0-2-16,-7 1 0,-2 1 0,2-2 15,-2-4-15,0 3 0,0 0 16,-2-3-16,-2 0 16,2-1-16,1 1 0,-4 2 0,2-3 0,-4 3 15,-2 0-15,2-2 0,-3-2 16,-3 2-16,2 1 15,-4-1-15,-3-2 0,0 1 0,1 2 16,-2-1-16,2 2 0,-3 0 16,-2 2-16,-3-1 0,-2-1 15,0 2 1,-3 0-16,1 1 0,2 3 16,-1 0-16,-3 0 0,-2 1 15,-3-2-15,2 1 0,1 3 0,-1-2 16,-2 1-16,0 0 0,-2-1 15,2 2-15,-4 1 0,1-2 0,0 1 16,0 0-16,-1 3 16,1-1-16,1-1 0,-2 1 0,0 2 0,1-1 15,0-2-15,0 2 16,1 2-16,-3-1 0,0 0 0,-4 1 16,-1 2-16,4-3 0,-2 0 15,0 1-15,0 1 0,2-1 16,3 0-16,0 0 0,1 0 15,-1 2-15,0 2 16,4 1-16,0-2 0,-1-1 16,-1-2-16,1 2 0,1-1 15,0 3-15,-1 0 0,-1 4 16,-2 0-16,3-1 0,1 0 16,2-1-16,1-1 0,4 1 15,0 2-15,-2 1 0,-2-1 16,2 0-16,-1 0 0,2 3 0,1 3 0,1-3 15,4-1-15,-2 3 0,1 3 16,2 1-16,0 0 0,2 0 16,0 0-16,4 0 0,1 3 15,4-3-15,-1-1 0,4 2 16,4 1-16,0-1 0,2-1 16,3-2-16,3-3 0,5 0 0,5-3 0,-2-1 15,1 2-15,5-1 16,1-4-16,-1-1 0,4-2 15,-6 0-15,-5-1 0,-5 0 16</inkml:trace>
  <inkml:trace contextRef="#ctx0" brushRef="#br0" timeOffset="113134.5563">3219 4894 0,'0'0'0,"0"0"0,0 0 16,0 0-16,0 0 0,-29-2 0,29 2 15,-25 13 1,25-13-16,-30 22 0,8-7 16,0 3-16,0 3 0,-6 9 15,2 6-15,1 0 0,3-1 0,1 11 16,5 3-16,6-7 0,5-3 16,7 0-16,4-6 15,7-4-15,7-3 0,-5-5 0,-3-5 16,-3-3-16</inkml:trace>
  <inkml:trace contextRef="#ctx0" brushRef="#br0" timeOffset="113438.1461">3727 4929 0,'0'0'16,"0"0"-16,0 0 0,0 0 0,-23 5 15,23-5-15,-31 5 0,11-1 16,0 1-16,-3 3 0,0 0 0,-4 3 0,4 0 0,4 2 16,1 1-16,5 0 0,3 0 15,7 0 1,4-1-16,4 2 0,4-2 16,4 1-16,1-2 0,1 0 15,1-1-15,0 2 0,0-1 0,-8-2 16,-3 0-16,-5 0 0,-5 1 0,-1 1 15,-3-1-15,-8 1 0,-5 0 16,1 0-16,2-3 0,-7 3 16,-2-3-16,1-5 0,4-4 15,2 0-15,7 0 0,-1 0 0</inkml:trace>
  <inkml:trace contextRef="#ctx0" brushRef="#br0" timeOffset="113838.4624">4015 4791 0,'0'0'0,"0"0"0,0 0 16,-10 29-16,5-15 0,-3 11 16,-4 6-16,-1 13 0,-2 1 0,-1 9 15,-1-2-15,3-7 16,1-7-16,-3 5 0,2-4 0,3-7 0,3-7 15,3-7-15,1-3 16,1-4-16,1-2 0,2-9 16,-1-6-16,2-3 0,2-2 15,4-6-15,4-5 0,-1-3 16,-2-3-16,6-1 0,4-4 16,1 5-16,0 3 0,6-2 0,1 1 0,-4 6 0,1 3 0,-1 6 15,-1 3-15,0 5 16,0 3-16,-6 5 15,-2 4-15,-3 4 16,-1 4-16,-3 2 0,-3 2 16,-3 0-16,1 0 0,-1 4 0,-1 0 15,1-7-15,0-1 0,0-1 16,0-1-16,0-4 0,0-2 0,1-2 16,1 0-16,-2-3 0</inkml:trace>
  <inkml:trace contextRef="#ctx0" brushRef="#br0" timeOffset="114170.7469">4265 5196 0,'0'0'0,"0"0"0,0 0 15,22 0-15,-22 0 0,24-4 16,-8 2-16,0 0 0,1 0 0,4-2 16,-1-1-16,1-3 0,-2 0 15,6-3-15,-3-1 16,0-1-16,0 1 0,-5-1 0,-2-1 15,-7 1 1,-3 0-16,-2 0 0,-7 2 16,0 1-16,-3 2 0,-4 4 0,-6 1 15,-2 3-15,-1 0 0,-2 7 16,-3 4-16,-4 5 0,0 2 0,2 4 16,0 4-16,5-3 0,5 1 15,1 3-15,6-1 0,7-2 16,5-3-16,11-3 0,6-3 15,1-5-15,2-2 0,14-2 16,10-4-16,-2-3 0,0-1 0,-10 0 16,-5-1-16,-10 2 0</inkml:trace>
  <inkml:trace contextRef="#ctx0" brushRef="#br0" timeOffset="114609.1019">5019 5088 0,'0'0'0,"0"0"15,0 0-15,0 0 0,-13-18 0,13 18 16,-21-13-16,8 6 0,0 2 16,-3 1-16,-3 1 0,-1 2 15,0 0-15,-8 6 16,0 2-16,1 4 16,2 2-16,1 1 0,0 3 15,2 1-15,4 1 0,0 4 0,5 2 16,5-5-16,5-2 0,6-1 15,7 0-15,2-5 0,5-3 0,5-5 16,4-2-16,2-4 0,-1-2 0,3-6 16,5-3-16,-2-2 0,-4-1 0,1-8 15,-3-1-15,-1-4 16,-3-3-16,-1-2 0,-1-4 16,-2 2-16,-1 1 0,-3 0 0,-1 5 15,-5 2-15,-1 3 16,-3 8-16,-1 8 0,-1 2 15,-2 2-15,-3 9 16,-4 4-16,-3 1 0,-3 3 0,-3 7 16,-3 5-16,3 5 0,-1 3 15,0 10-15,1 3 0,4-4 16,4-5-16,4-2 0,6-1 16,2-6-16,4-5 0,10-4 15,9-5-15,-9-4 0,-6-2 0,-1-2 16</inkml:trace>
  <inkml:trace contextRef="#ctx0" brushRef="#br0" timeOffset="114756.3264">5522 5263 0,'0'0'0,"0"0"0,0 0 16,-16 15-16,4-5 0,-2 1 0,0 1 15,1-1-15,-1-1 0,0 1 0,3-2 16,0-1-16</inkml:trace>
  <inkml:trace contextRef="#ctx0" brushRef="#br0" timeOffset="115142.0278">6061 4884 0,'0'0'0,"0"0"16,0 0-16,0 0 0,-23 5 0,23-5 16,-32 4-16,12-2 0,-2 2 15,-2 0-15,-1 2 0,1 2 16,-1-1-16,-2 3 0,3 2 16,3-2-16,5 0 0,4 1 0,5 1 15,4 2-15,4-1 0,7 2 16,3 0-16,1 0 0,1 0 0,5-2 31,0 0-31,5 1 0,-6-1 0,1-1 16,-3-1-16,-4-1 0,-2-2 15,-7 2-15,-5 1 0,-3-2 16,-1-1-16,-4 0 0,-3-1 16,-1-2-16,-1 1 0,-5-3 15,1-1-15,0 0 0,2-4 0,2-8 16,0-6-16,4 1 0,2 4 0,4 2 15</inkml:trace>
  <inkml:trace contextRef="#ctx0" brushRef="#br0" timeOffset="115543.311">6303 4756 0,'0'0'0,"0"0"0,0 0 15,-4 24-15,4-24 0,-8 35 16,-2-8-16,0 2 0,0 2 16,-6 13-16,2-1 0,0 6 0,-2-5 15,4-5-15,0-2 16,1-2-16,3-7 0,3-5 0,0-3 0,2-9 16,0-4-16,2-4 0,1-3 15,3-4-15,0-4 0,2-5 16,1-4-16,2 1 0,-1-3 15,8-7-15,3 1 0,-1 2 16,2 3-16,0 2 0,1 1 16,1 1-16,0 2 0,1 2 0,0 3 0,-4 2 15,0 2-15,-3 5 0,-1 5 16,-5 3-16,0 5 0,-5 2 16,-3 6-16,-2 0 0,1 1 0,-4 0 15,1 1-15,1-3 0,1-2 16,-1-1-16,-1-2 15,2-3-15,1-2 16,0-2-16,0-1 0,0-2 16</inkml:trace>
  <inkml:trace contextRef="#ctx0" brushRef="#br0" timeOffset="115875.2485">6631 5182 0,'0'0'0,"0"0"0,0 0 0,20-3 0,-20 3 0,-978-6 16,1996 6-16,-1003-4 16,1-1-16,0 0 0,-3-2 15,5-2-15,-1 0 0,-1 0 0,1-2 16,-3 0-16,-2 0 0,-2-3 16,-4 0-1,-3 0-15,-3 2 0,-2 1 16,-4 2-16,0 1 0,-2 2 15,-4 2-15,-3 2 0,-1 1 0,-3 1 16,-1 5-16,-1 4 0,0 4 0,0 1 16,-3 7-16,2 3 0,2-2 15,4 0-15,2 0 0,7 0 16,2-1-16,4-2 0,9-1 16,4-1-16,6-4 0,3-2 0,7-5 15,8 0-15,-2-4 16,0-1-16,-2 0 0,-8 0 0,-4 0 15</inkml:trace>
  <inkml:trace contextRef="#ctx0" brushRef="#br0" timeOffset="116337.4678">7321 5029 0,'0'0'0,"0"0"0,0 0 16,0 0-16,0 0 0,-19-19 0,19 19 15,-24-6-15,9 4 0,-3-1 16,-2 3-16,1 0 0,-3 0 0,-9 5 16,1 6-16,2 1 0,3 3 15,0 3-15,-1 3 0,1 4 16,3-1-16,4 2 0,7-1 16,5-4-16,2-2 0,7-3 0,4-3 15,3-2-15,3-2 0,6-3 16,5-4-16,1-4 0,-1-2 0,5-5 15,3-4-15,-2-1 0,-1-1 0,2-7 16,-4-3-16,-1-3 0,-3-2 16,-1-5-16,-3-5 15,-3 2-15,-1 3 0,-1-3 0,-2 3 16,-3 7-16,-2 6 0,-4 4 16,-2 5-1,-1 3-15,0 2 0,-1 4 0,-2 3 16,-1 4-16,-2 3 0,-3 7 15,-3 5-15,0 1 0,-1 4 16,2 7-16,0 8 16,1-3-16,3-3 0,-1 4 0,5-4 0,2-4 15,1-3-15,3-4 0,2-3 16,2-5-16,-3-4 16,1-2-16,-2-1 0,-1-2 0</inkml:trace>
  <inkml:trace contextRef="#ctx0" brushRef="#br0" timeOffset="116546.2006">7776 4873 0,'0'0'0,"0"0"16,0 0-16,25 22 0,-15-10 15,1 5-15,-3 5 0,0 8 16,-2 1-16,-5 3 0,-3-2 15,-5 0-15,-3-1 16,-16 11-16,-15-1 0,2-3 0,2-3 16,1-3-16,8-6 0,6-7 0</inkml:trace>
  <inkml:trace contextRef="#ctx0" brushRef="#br0" timeOffset="122109.8276">3609 6022 0,'0'0'0,"0"0"16,0 0-16,0 0 0,0 0 0,0 0 0,0 0 15,0 0-15,0 0 0,22-8 16,-22 8-16,0 0 16,0 0-16,29-2 0,-29 2 0,19 0 0,-11 1 15,1 0-15,3 1 0,1-1 16,-1 2-16,4-2 0,3 1 15,0-1-15,0 2 0,-1-3 0,6 1 16,0-1-16,-2 1 0,10-1 31,-1 0-31,1 0 0,0 1 0,1-2 16,3 0-16,5 1 0,1 0 16,1-1-16,2 1 0,-1-2 15,0 1-15,10 0 0,0 1 16,-3 0-16,-4-1 0,4 0 15,2 0-15,1 1 0,-4 1 16,4-2-16,1-1 0,-6 1 16,-5 1-16,5-1 0,3-1 15,-3 1-15,-1 2 0,5-1 16,-3 0-16,-3 2 0,-4 0 0,2 0 16,1-2-16,-3 0 0,-2 1 15,3 0-15,0-1 0,-5 1 16,-1 0-16,3-1 0,2-1 15,-3 1-15,0-1 0,-4 0 0,1 0 0,-1 1 0,-3 1 0,3-1 16,2 0-16,-4 0 16,-3-1-16,1 1 0,1 0 15,-6 1 1,1 0-16,-3 0 0,4 0 16,-4 0-16,2 1 0,0-2 15,2 0-15,-4 0 0,-1 0 16,2 1-16,3 0 0,-7-1 0,1 0 15,-1 0-15,0 0 16,0 0-16,0 0 0,2 1 16,-2 0-16,-1-2 0,-1-1 0,-2 1 0,-1 1 15,-3-2-15,-1 0 0,-4 1 16,-1 0-16,-1 0 0,-4-1 16,2 1-16,-2 0 0,-1 0 15,-2 1-15,2-1 0</inkml:trace>
  <inkml:trace contextRef="#ctx0" brushRef="#br0" timeOffset="123212.8048">7956 5452 0,'0'0'0,"0"0"16,0 0-16,0 0 0,0 0 0,0 0 15,-13-22-15,13 22 0,0 0 16,-20-13-16,20 13 0,-18-8 16,8 5-16,-4-2 0,2 2 15,-3 1 1,2 2-16,-3 0 16,-4 0-16,2 0 0,-1 0 0,-1 2 15,-1 0-15,-5 2 0,0 2 16,-2 1-16,-2 1 0,2 2 15,3 2-15,-4 0 0,-2-2 0,-4 5 16,3 0-16,1 2 0,2 1 16,0-1-16,3 2 0,0-1 0,0 0 15,1-1-15,3 1 0,1 2 16,0 3-16,5-3 0,3 0 0,-3 1 16,1 0-16,5-3 0,1 0 15,1 2-15,3 0 0,-1-3 16,3-3-16,2 3 0,3 2 15,0-1 1,4-2-16,-1 2 0,3 0 16,1 0-16,1-2 0,5 0 15,1 0-15,2-4 0,3-1 0,2-2 16,3 0-16,-1 2 0,2-1 16,1-1-16,3 0 0,2-2 15,1 0-15,7 0 0,0 0 16,-2-1-16,-3 0 0,3-1 0,2 0 15,0 1-15,1 0 0,0-1 0,0-1 16,-2-1-16,-2 1 0,10-3 16,0-2-16,-4 1 0,-2 2 15,1-2-15,0-2 0,-2-2 16,-1-1-16,0 0 0,2 1 16,-2 1-16,-1-1 0,0 0 0,1-4 15,-5 1-15,-2 0 0,1 0 0,1-2 16,-5 0-16,-1 1 0,1-2 15,0-1-15,-3-1 0,-1 1 16,-1-2-16,-1 0 0,-3-2 16,-2-2-1,0 2-15,-1 1 0,-3 2 16,-1 0-16,0 0 0,1-1 16,-3 2-16,0 0 0,-1-1 15,-1-2-15,-2 2 0,-2 0 0,-2 1 16,-2-2-16,-1 1 0,-1 1 15,-1-5-15,-1 0 0,-1 0 16,1 1-16,-3 0 0,-4-1 16,1 0-16,0 0 0,-2 1 0,-1 0 0,-1 3 15,0 0-15,0 0 0,0 0 16,-1-1-16,-1 1 0,-2 1 16,-4 1-16,0 0 0,1 1 0,-3-2 15,1 0-15,-2 2 0,0 1 0,-3-1 16,-4-2-16,1 0 15,1 1 1,-7 2-16,-2 0 16,-3 2-16,-2 0 0,-14 0 15,-4 0-15,-2 2 0,0 2 0,-22 5 16,-6 5 0,-1 2-16,1 2 0,14-2 0,22-2 0,14-3 0</inkml:trace>
  <inkml:trace contextRef="#ctx0" brushRef="#br0" timeOffset="127632.7603">8669 5028 0,'0'0'0,"0"0"0,0 0 16,0 0-16,0 0 0,-4-21 16,4 21-16,0 0 0,-13-19 15,6 12-15,0 0 0,-2 0 0,0 1 0,-5 1 16,-6-2-16,1 3 0,-1 0 15,-8 1-15,-3 1 0,1 2 16,2 1-16,2 3 16,1 3-1,3 1-15,3-3 0,-1 5 16,2 3-16,5-2 0,4 1 0,5 1 16,4 0-16,3-2 15,3-1-15,7 1 0,7 0 16,-1 1-16,-1 0 0,8 2 0,0 3 15,-3-3-15,-3-1 0,-2-3 16,-3 0-16,-3-2 0,-4 1 16,-6-2-16,-4 1 0,-5 0 0,-1 0 15,-7-3-15,-1-1 16,-1-2-16,-2 2 0,-7-3 16,-2 1-16,2-1 0,2-2 0,-1-2 15,1-4-15,3-2 0,4-1 0,2 2 16,4 1-16,1 3 15</inkml:trace>
  <inkml:trace contextRef="#ctx0" brushRef="#br0" timeOffset="128103.8437">9183 5019 0,'0'0'16,"0"0"-16,0 0 0,0 0 0,0 0 16,4-19-16,-4 19 0,0 0 15,-16-22-15,16 22 0,-21-15 16,9 9-16,-1-1 0,-5 3 16,-3 0-16,0 2 0,1 1 0,20 1 0,-29 2 15,-1 4-15,1 0 0,2 1 0,-1 4 16,2 4-16,3 2 0,2 0 0,0 9 15,4 2-15,5-1 16,3-3-16,6-4 0,5-2 16,5-4-16,3-3 0,9-6 15,6-3-15,0-2 0,1-3 0,2-1 16,3-2 0,-3-3-16,-4-4 0,5-5 15,-2-3-15,-4 1 0,-2 0 16,-3 0-16,-4 1 0,-4 2 15,-4-1-15,-2 6 0,-2 3 16,-2 3-16,-1 3 0,-3 4 16,-3 2-16,-1 3 0,1 4 0,-1 3 0,0 5 15,2 1 1,0 0-16,5 1 0,2 3 16,5-5-16,2-3 0,8-1 15,5-2-15,-5-2 0,-2-2 16,-3-2-16</inkml:trace>
  <inkml:trace contextRef="#ctx0" brushRef="#br0" timeOffset="128551.9786">9652 4942 0,'0'0'0,"0"0"0,0 0 15,0 0-15,0 0 0,-19-12 16,19 12-16,-22-5 0,22 5 0,-27 0 15,8 3-15,-1 0 0,0 1 0,-2 3 16,-2 4-16,-5 3 0,3-1 16,2 5-16,-1 1 0,5 2 15,4 0-15,2 3 0,5-3 16,4-2-16,4-3 0,9-4 0,5-4 16,5-3-16,3-2 0,6-6 31,6-4-31,-3-2 0,-1-3 0,3-3 15,2-6-15,1-4 0,-4 2 0,-2-6 16,-2-4-16,-5 2 16,-4 2-16,-3-1 0,-1 1 15,-3 3-15,-2 5 0,-4 3 16,-2 5-16,0 2 0,-2 4 0,-6 6 16,-4 3-16,1 2 0,-1 3 0,-3 6 15,-3 7-15,1-1 0,0 2 0,-1 7 16,0 3-16,3 1 0,2 1 15,3 2-15,5-1 16,5-5-16,4-2 0,6-6 0,5-2 16,-2-17-16,1-13 0,-4 3 15,-3 1-15,-2 3 0</inkml:trace>
  <inkml:trace contextRef="#ctx0" brushRef="#br0" timeOffset="128947.5734">10021 4912 0,'0'0'0,"0"0"15,0 0-15,-21 24 0,13-11 0,-3 3 16,-2 4-16,-1 5 16,1 0-16,2-3 0,2-3 0,1-1 15,3-1-15,0-5 0,3-3 16,1-3-16,1-6 0,3-2 15,3-3-15,0-3 0,1-1 0,3-3 16,2-2-16,0-3 16,-1-1-16,3-3 0,0-1 0,0 1 0,2 3 15,2-2-15,1 3 0,0 4 16,0 4-16,-4 3 0,-2 1 16,-1 4-16,-1 4 0,-2 5 15,-2 3 1,-5-1-16,-2 3 0,-2 3 15,-1 5-15,-3 1 0,1 0 0,-1 6 16,3-1-16,0-4 0,2 0 16,0-7-16,0-2 0,0-3 15,0-2-15,0-2 0</inkml:trace>
  <inkml:trace contextRef="#ctx0" brushRef="#br0" timeOffset="129269.8646">10289 5042 0,'0'0'16,"0"0"-16,0 0 0,28-6 0,-28 6 16,27-5-16,-8 3 15,0 0-15,1-1 0,4-3 0,-1 1 0,0-3 16,1 1-16,-1-3 0,-3-1 16,-1-1-16,-2 2 0,-4-3 0,-2 0 15,-3 1-15,-4 1 0,-5 0 16,-6 0-16,-1 2 0,-3 2 15,-5 3-15,-3 3 0,-2 2 16,-2 2-16,-5 5 16,-1 5-16,0 1 15,1 3-15,1 5 0,2 4 0,3 0 16,3 2-16,5 3 0,6-2 16,6-4-16,4-3 0,11-5 15,9-3-15,5-3 0,2-2 16,9-4-16,6-4 0,-1-2 15,0-4-15,-10 1 0,-6 2 0,-6-1 0</inkml:trace>
  <inkml:trace contextRef="#ctx0" brushRef="#br0" timeOffset="129554.6942">11008 4863 0,'0'0'0,"0"0"15,0 0 1,0 0-16,-28-6 0,28 6 0,-30 3 15,30-3-15,-36 8 0,18-1 16,-3 3-16,2 1 0,2 0 16,1 4-16,4 2 0,4-1 15,4 0-15,6 0 0,5 0 16,2-1-16,1-1 0,2 0 16,3-1-16,-2-1 0,0-2 0,-3-2 15,-2 1-15,-3-2 16,-1 0-16,-6 1 0,-2 0 0,-3-1 0,0-1 15,-4 0-15,-2-1 0,-1 0 16,2-1-16,0-3 0,0-4 16,2 1-16,1 1 0,1-2 15</inkml:trace>
  <inkml:trace contextRef="#ctx0" brushRef="#br0" timeOffset="129876.6281">11462 4868 0,'0'0'0,"0"0"0,0 0 0,0 0 0,0 0 15,-36 2-15,36-2 0,-35 3 16,13-1-16,-3 5 0,0 2 16,0-1-16,0-1 0,-4 3 15,1 2-15,5-1 0,4-1 0,6 3 16,4 3-16,7-1 15,4 0-15,6 0 0,4-1 0,1-1 0,1 0 16,6 2-16,1 0 0,-2-4 16,-2-1-16,-4-2 0,-2-2 15,-2-2-15,-3 2 0,-5-2 16,-3 2-16,-5-1 0,-4 0 16,-5 1-16,-6 0 0,-3-9 15,-4-7-15,0 0 16,5 2-16,5 1 0</inkml:trace>
  <inkml:trace contextRef="#ctx0" brushRef="#br0" timeOffset="133798.2933">17406 6041 0,'0'0'0,"0"0"0,0 0 0,0 0 15,23 6-15,-23-6 16,22 4-16,-22-4 0,27 6 15,-8-2-15,3-2 16,0-1-16,0 1 0,10-1 16,4 2-16,-1-1 0,0 3 0,4-3 15,1 0-15,9 1 0,-3-1 16,4 2-16,4-1 16,8 1-16,-2-2 0,4 1 0,2-1 15,-2 1-15,-2-1 0,13-2 16,1-2-16,5 1 0,-6 1 0,3 0 15,2 1-15,3-1 0,-8 0 0,25 2 16,-3 0-16,-13-1 0,-8-1 0,5 0 16,2 1-1,-8-3-15,-5 0 0,1 1 0,2-1 16,-3 2-16,-4 0 0,4 2 16,4 0-1,-9-1-15,-4 1 0,3 2 0,2-1 16,-3-1-16,-4-2 0,9 0 15,3-1-15,-5 0 0,-3 1 16,3 5-16,4 0 0,-8-1 16,-5-4-16,6 1 0,4 2 15,-6 2-15,-5 1 0,6 2 16,3 2-16,-8-6 0,-5-1 0,4-7 0,3-2 16,-5 7-16,-4 6 0,6-2 15,4-1-15,-7-2 0,-5 1 16,4 2-16,3 1 0,-3-5 15,-3-3-15,4 3 0,4 4 16,-5-5-16,-5-2 0,2 1 16,0-1-1,-2 4-15,-4 3 0,6-5 0,5-1 16,-6-3-16,-5 0 0,1 0 16,1 0-16,-3 2 0,-2 1 15,0-1-15,2-2 0,-7 1 16,-5-3-16,0 2 0,-1 0 15,-4 3-15,-3 0 0,-11-1 16,2-2-16,-1 3 0,-1-2 0,1 0 0,-1 0 16,-4 1-16,0 1 0,-2-1 15,1-1-15,-4 0 0,-1-1 16,0-3-16,0-2 0,-2 1 16,-1 1-16,-2-2 0,-2-2 15,1-2-15,-1 1 0,0-5 16,-1-1-16,1-2 0,2-2 0,-2 0 0,-1-3 15,0 1-15,1 0 0,1-4 16,1-5-16,-1 2 0,1-1 16,1 0-16,0-3 0,0 4 15,0 2-15,-2-6 0,1 2 16,2 0-16,2 3 0,-4 0 16,0 1-16,0 1 15,0 2-15,-2 3 0,-2 2 16,-1 1-16,-1-1 0,0 2 15,-1-3-15,0 4 0,0 2 16,-3 1-16,-4 2 0,4 3 16,-1 1-16,-3-1 0,-2-1 15,-1 0-15,-1 1 0,-6 3 16,-2 1-16,-1 0 0,1-1 0,-11-2 0,-2 2 16,1 2-16,3 1 0,-6 1 15,-3-1-15,-1 0 0,1 1 0,-14-3 16,-3-2-16,5 5 15,2 2-15,-13-2 0,-3 2 16,3 0-16,4 0 0,-6-4 16,-4-3-16,-24 3 15,15 7-15,0-4 0,0 1 16,11 0-16,6-1 0,-7 2 16,-4 2-16,8-1 0,6-1 15,-8-2-15,-4-3 0,2 0 16,2 0-16,-4 4 0,-2 1 15,4 3-15,2-1 0,-4-3 16,-4-3-16,8 3 0,6 1 0,-9 0 0,-6 0 16,13-2-16,7-1 0,-10-1 15,-6 0-15,7 1 0,5 2 16,-5 0-16,-2 0 0,7-2 16,4 0-16,-5-2 0,-5 2 15,5-2-15,2 1 0,-4 0 0,-3 1 16,8 1-16,6 1 0,-4-1 0,-2-4 15,6 5-15,5 1 0,-4 0 16,-4 0-16,9 0 0,6-1 0,-7 3 31,-3 5-31,4-3 0,4-1 0,0 4 0,-2 2 16,5-3-16,3-2 0,1 0 0,1 1 31,6 1-31,4 4 0,-2-3 0,-2 1 16,10-3-16,6-3 0,-2 5 15,-1 4-15,4-2 0,1 1 16,9-4-16,-2 4 0,2-3 16,0-1-16,2 4 0,2 3 15,0 1-15,0-2 0,2-2 0,0 0 16,0 1-16,-1 3 16,2 4-16,1 2 0,0-1 0,1-2 0,1 0 15,-1 2-15,0-1 0,0 2 16,2 3-16,1 2 0,-1-1 15,0-1-15,0 3 0,1 2 16,0-3-16,2 1 0,-1 5 0,0 1 16,0 0-1,1-1-15,-2-1 0,0-1 16,-1-1-16,-3-2 0,0 0 16,0-1-16,0 0 0,0-3 0,1-1 15,1-1-15,0-3 16,0 0-16,1-2 0,-1-3 15,0-2-15,-1-3 0,1 2 0,0-3 16,-2 1-16,-1-2 0,0-2 0,0 0 16,1 0-16</inkml:trace>
  <inkml:trace contextRef="#ctx0" brushRef="#br0" timeOffset="138299.5699">19385 6352 0,'0'0'0,"0"0"0,0 0 0,0 0 15,-29 20-15,29-20 0,-34 28 16,13-8-16,-2 1 0,-12 10 16,-2 5-16,2-2 0,0-2 15,-3 5-15,4-1 0,0 2 16,6-6-16,6-8 0,4-7 15,4-3-15,3-4 0,2-1 16</inkml:trace>
  <inkml:trace contextRef="#ctx0" brushRef="#br0" timeOffset="138467.1754">19340 6522 0,'0'0'0,"0"0"0,0 0 16,5 31-16,-5-31 0,-2 35 15,-3-10-15,1-1 0,-2 3 0,0 9 16,-1 2-16,2-4 16,0-3-16,2 1 0,1-6 15,2-5-15,2-4 0,1-6 16,3-8-16,-2 1 0,-1-1 0,0-1 0</inkml:trace>
  <inkml:trace contextRef="#ctx0" brushRef="#br0" timeOffset="138633.5083">19434 6618 0,'0'0'0,"0"0"0,0 0 16,34-8-16,-17 5 0,4-1 15,3 1 1,3 0-16,0-3 0,13 0 0,3-2 0,-4 2 16,-2-1-16,4 0 15,-4 0-15,-5 3 0,-4-1 0,-4 2 16,-3-1-16,-3 1 15,-4 1-15,-3 0 0</inkml:trace>
  <inkml:trace contextRef="#ctx0" brushRef="#br0" timeOffset="138842.1274">19846 6371 0,'0'0'0,"0"0"0,0 0 0,0 0 15,0 0-15,-18 22 0,18-22 16,-21 27-16,9-12 15,-5 9-15,-4 3 0,0 2 16,0 1-16,-7 10 0,-3 2 16,-2 4-16,4-4 0,5-5 15,2-5-15,1 0 0,4-6 0,6-9 16,3-8-16,5-6 0,3-3 0,-2-4 16,2 4-16,-1-2 0</inkml:trace>
  <inkml:trace contextRef="#ctx0" brushRef="#br0" timeOffset="139052.6196">19764 6642 0,'0'0'0,"0"0"0,0 0 0,0 0 0,4 26 0,-4-26 16,5 32-16,-3-12 31,0 0-31,1 3 0,3 2 0,0 0 0,3-2 16,6 4-16,1-5 0,0-3 15,-1-5-15,2-1 0,1-5 16,3-4-16,1-1 0,3-6 15,-3-4-15,-4-4 0,-2-3 0,-4-4 16,-2-6-16,-2-3 0,-3-2 16,-1 6-16,0 3 0,-2 4 15</inkml:trace>
  <inkml:trace contextRef="#ctx0" brushRef="#br0" timeOffset="139199.9475">20033 6347 0,'0'0'0,"0"0"0,0 0 0,0 0 16,0 0-16,0 0 0,0 0 15,0 0-15,22 19 0,-22-19 16,10 21 0,-10-21-16,12 29 0,-4-13 15,2-1-15,-2-1 0,0-2 0,-1-1 16</inkml:trace>
  <inkml:trace contextRef="#ctx0" brushRef="#br0" timeOffset="139368.9203">20496 6278 0,'0'0'0,"0"0"0,0 0 0,26-1 16,-26 1-16,28-2 0,-8 4 16,0-1-16,-2 0 0,8-1 15,-1 0 1,-1 0-16,-1 2 0,-4-2 15,-2 1-15,-4-1 0</inkml:trace>
  <inkml:trace contextRef="#ctx0" brushRef="#br0" timeOffset="139582.6069">20227 6475 0,'0'0'0,"0"0"15,0 0-15,0 0 0,0 0 0,43-3 16,-17-1-16,4 0 0,3 0 15,5-1-15,4-1 0,9 0 16,-1 0-16,9-2 0,0 1 16,-8 1-16,-6 1 0,2 1 15,-6 1-15,-9-1 0,-7 3 0,-5-1 0</inkml:trace>
  <inkml:trace contextRef="#ctx0" brushRef="#br0" timeOffset="139785.8738">20607 6377 0,'0'0'0,"0"0"0,0 0 0,0 0 16,0 25-16,0-25 0,-3 27 16,3-27-16,-5 36 0,3-13 15,0 1-15,0-1 0,0 0 16,-1 4-16,3-3 0,2-4 15,0-3-15,0-6 0,0-2 0,-1-3 0,0 0 16,0-1-16</inkml:trace>
  <inkml:trace contextRef="#ctx0" brushRef="#br0" timeOffset="139970.7044">20565 6513 0,'0'0'16,"0"0"-16,0 0 0,0 0 0,-22 15 15,22-15-15,-28 17 0,12-5 0,1 1 16,-4 2-16,-2-2 0,1 0 16,0 1-16,-4 3 0,1-3 15,3-2-15,4-1 0,2-4 16,3-4-16,4 0 0,1-3 0,2 0 16,-1 0-16,2 0 0</inkml:trace>
  <inkml:trace contextRef="#ctx0" brushRef="#br0" timeOffset="140102.3026">20553 6531 0,'0'0'15,"0"0"-15,12-1 0,0 2 16,6 2-16,1 1 0,0 0 16,7 1-16,3 2 0,-2-1 15,0 2-15,5 0 16,-3 1-16,-2-1 0,-3 1 16,-2-2-16,-1 2 0,-8-2 15,-4-4-15,-2 0 0,-2-1 16,0 0-16</inkml:trace>
  <inkml:trace contextRef="#ctx0" brushRef="#br0" timeOffset="140518.7284">20409 6765 0,'0'0'0,"0"0"16,0 0-16,0 0 0,0 0 0,0 0 16,25-9-16,-25 9 15,35-9-15,-10 4 0,3 1 16,0-2-16,-1 1 0,10-1 0,-1 1 15,-3 1-15,-2 1 0,-4 0 0,-4 0 16,-5 2-16,-2 1 0,-5 2 16,-3 3-16,-5-1 0,-4 1 15,-8 4-15,-5 2 0,-1-2 16,1 3-16,-2-2 0,-2 1 16,1-3-16,2 1 0,1-2 0,3 0 31,3-2-31,5-1 0,6 0 0,6-1 15,2-1-15,2 0 0,6 1 16,3-2-16,0 0 0,1 1 0,4 1 16,0 0-16,-3 1 15,-2 2-15,-5 0 0,-5 2 16,-2 0-16,-1-2 0,-7 0 0,-5 1 16,-3-1-16,-2 2 0,-6-1 0,-6 1 15,-2-1-15,-1-2 0,-10 1 16,-2-1-16,0-2 0,2-3 15,7 0-15,4 0 0,4 0 0</inkml:trace>
  <inkml:trace contextRef="#ctx0" brushRef="#br0" timeOffset="140740.0947">20556 6754 0,'0'0'16,"0"0"-16,0 0 0,0 0 15,0 0-15,5 23 0,-5-23 16,0 0-16,-1 27 0,-1-14 0,-1 0 16,-1 1-16,0 0 0,-4 0 0,-2 2 15,-1-2-15,0-2 0,-1 0 16,0 0-16,1-1 0,1-3 16,0 2-16,2 0 0,3-5 0,0 1 15,2-2-15</inkml:trace>
  <inkml:trace contextRef="#ctx0" brushRef="#br0" timeOffset="141115.9599">21194 6638 0,'0'0'0,"0"0"0,0 0 15,0 0-15,0 0 0,0 0 0,0 0 16,31-6-16,-31 6 16,33-5-1,-11 0-15,1 1 0,2 1 0,1-2 16,0 1-16,-1 0 16,-1 0-16,3-2 0,-2 0 15,-5 0-15,-4 3 0,-3 0 16,-2 0-16,-1 1 0</inkml:trace>
  <inkml:trace contextRef="#ctx0" brushRef="#br0" timeOffset="141289.2498">21357 6453 0,'0'0'0,"0"0"0,0 0 0,0 0 0,0 0 0,0 0 15,6 27-15,-6-27 0,0 24 0,0-24 16,-3 32-16,1-12 15,0 1-15,0 1 16,0 4-16,1-4 0,1 1 16,0 0-16,0-4 0,0-2 0</inkml:trace>
  <inkml:trace contextRef="#ctx0" brushRef="#br0" timeOffset="141464.2308">21277 6832 0,'0'0'0,"0"0"0,0 0 15,23-4-15,-23 4 0,27-6 0,-6 3 16,1-2-16,1-1 0,3-1 16,1-1-16,7 0 0,-1 0 15,-1 0-15,-2-1 0,-2 1 16,-4-2-16,1 1 0,-5 1 16,-3 3-16</inkml:trace>
  <inkml:trace contextRef="#ctx0" brushRef="#br0" timeOffset="141737.1183">21623 6700 0,'0'0'15,"0"0"-15,0 0 0,26-8 0,-26 8 16,32-7-16,-9 3 0,1-2 16,2 1-16,9-1 15,1 1-15,-3 0 0,-3-1 0,3 1 16,-2-1-16,-5 3 0,-3 0 15,-5 4-15,-1 2 0,-6 2 16,-3 2-16,-6 1 0,-4 2 16,-2 1-16,0 2 0,-3 4 0,0 1 15,-2-1-15,-2-2 0,-5 0 0,0-1 16,2-3-16,0-1 0,1-5 16,0 0-16,2-3 0,1-2 0,3-1 15,2 1-15,0 0 0</inkml:trace>
  <inkml:trace contextRef="#ctx0" brushRef="#br0" timeOffset="141937.7852">21873 6557 0,'0'0'0,"0"0"0,0 0 0,0 0 15,0 25-15,0-25 0,-2 29 16,2-29-16,-4 36 0,2-16 0,0-1 15,0-1-15,-1-1 0,1 1 0,0-4 16,-1-2-16,-1-2 0,-1-3 16,-2-3-16,3-2 0,1 1 0,-1-2 15</inkml:trace>
  <inkml:trace contextRef="#ctx0" brushRef="#br0" timeOffset="142235.1102">21699 6597 0,'0'0'0,"0"0"15,0 0-15,-3 24 0,3-24 0,-4 32 16,1-11-16,-1 2 0,1 2 16,0 7-16,1 3 15,2-5-15,1-3 16,2-5-16,2-2 0,4-3 16,2-2-16,10 0 0,6-3 15,0-2-15,1-3 0,5-3 16,4-1-16,1 0 0,-1-2 0,9-1 15,-1-3-15,-6 1 16,-3-1-16,-4 1 0,-2 1 16,-6 0-16,-4-1 0,-5 0 0,-3 0 0,-3 0 15,-1-1-15,-6-3 0,-4-1 16,-3-5-16,0-4 0,-3-1 16,-3-2-16,2-4 0,0-5 15,3 6-15,0 4 0,2 3 16</inkml:trace>
  <inkml:trace contextRef="#ctx0" brushRef="#br0" timeOffset="144786.1626">17597 6078 0,'0'0'0,"0"0"16,0 0-16,0 0 0,23 0 15,-23 0-15,0 0 0,31 0 16,-18 2-16,3-1 0,4-1 0,1 1 15,0 1-15,10-2 0,3 1 16,-2 0-16,-1 1 0,4-1 0,5 0 16,6 2-1,-3 1-15,6-4 16,3 0-16,-2 0 0,-3 0 0,7 2 16,-1 1-16,0-1 0,-1 0 15,7-1-15,-3 0 0,-4 0 16,-4 1-16,3 0 0,2 2 15,-5 0-15,-3 3 0,3-3 16,1 0-16,-2-4 0,-3 0 0,7 0 16,0 1-16,-2 0 0,-3 1 15,3-2-15,-1-1 16,-1 3-16,-3 2 0,1-4 16,0 0-16,-1 0 0,0 0 0,0 2 15,0 3-15,2-3 0,0-2 16,1 1-16,1 0 0,-2 1 15,0 0-15,-2-3 0,-1-2 0,2 5 0,-1 3 16,1-3-16,1 0 0,-3 1 16,-1 1-16,2-2 0,2 0 0,-4-1 15,-2-1-15,3 0 0,1 2 16,-3-1-16,-2 1 0,1 0 0,3-1 16,-2 3-16,-1 0 0,1-3 15,2-3-15,-5 2 0,-1 2 16,0-2-16,3 0 0,-3 1 15,0 1-15,0 2 16,1-1-16,-5-2 0,1 1 16,4-2-16,1 1 0,-5-2 15,0-2-15,-1 3 0,0 1 16,3 1-16,0-2 0,-2 2 16,-1 2-16,2-6 0,-1-2 15,1 0-15,0 2 0,-2-1 16,-2 3-16,1-1 0,1 1 0,-2 1 0,-2 2 15,-5 0-15,-2 2 0,-3-2 16,-3-3-16,-5 0 0,-2 0 16,-2 0-16</inkml:trace>
  <inkml:trace contextRef="#ctx0" brushRef="#br0" timeOffset="150830.6098">23660 5268 0,'0'0'15,"0"0"-15,0 0 0,0 0 16,0 0-16,0 0 0,0 0 15,3 26-15,-3-26 0,2 23 0,-2-23 0,2 32 16,-2-15-16,0-2 0,1 0 16,2-2-16,1-3 0,0-2 15,-1 0-15,0-1 0</inkml:trace>
  <inkml:trace contextRef="#ctx0" brushRef="#br0" timeOffset="150980.9463">23851 5289 0,'0'0'0,"0"0"0,0 0 16,0 0-16,0 25 0,0-25 0,-1 24 16,1-24-16,1 26 0,3-13 15,4-2-15,-2-2 0,1 0 0,-1-2 16</inkml:trace>
  <inkml:trace contextRef="#ctx0" brushRef="#br0" timeOffset="151150.2309">24297 5230 0,'0'0'0,"0"0"0,0 0 0,0 0 16,-21 23-16,21-23 0,-34 24 15,12-8-15,-2 1 0,-4 2 16,-2 4-16,-8 5 0,-2-1 0,-8 5 15,0-2-15,10-5 0,7-5 16,5-3-16</inkml:trace>
  <inkml:trace contextRef="#ctx0" brushRef="#br0" timeOffset="151303.9209">23542 5581 0,'0'0'15,"0"0"-15,0 0 0,0 0 0,3 21 16,-3-21-16,-1 28 15,1-28-15,-3 33 0,3-12 0,1 0 0,0-1 16,0-1-16,2 4 0,2-2 16,0-4-16,1-3 0,-2-2 15,0-2-15,-1-1 0</inkml:trace>
  <inkml:trace contextRef="#ctx0" brushRef="#br0" timeOffset="151504.1354">23686 5668 0,'0'0'0,"0"0"15,0 0-15,30-15 0,-16 11 0,5-2 16,4-1-16,2 0 16,0-1-16,11-1 0,3 1 15,-4 2-15,-2 0 0,4 0 16,-5 2-16,-7 3 0,-4 4 0,-7 3 16,-5 3-16,-4 0 0,-4 2 0,-9 4 15,-6 3-15,1-4 0,4-2 0,1-2 16</inkml:trace>
  <inkml:trace contextRef="#ctx0" brushRef="#br0" timeOffset="151835.9066">23695 5812 0,'0'0'0,"0"0"0,0 0 15,0 0-15,0 0 16,34-8-16,-34 8 0,38-10 16,-16 5-16,1 2 0,0 1 15,-1 1-15,-1 0 0,5 1 0,-3 2 16,-3 2-16,-4-1 0,-5 5 15,-5 3-15,-4-1 0,-3 2 0,-5 2 16,-3 1-16,-2 1 16,-1 2-16,-2-2 0,-3 1 0,3 0 15,2-1-15,-1 2 0,2-1 16,4-3-16,4-2 0,5 0 0,3 0 16,4-4-16,3-1 0,4-1 15,1-1-15,1 2 16,1-1-16,3 2 0,0-2 15,-3 1-15,-3-2 0,-3 1 16,-3-2-16,-4 0 16,-2 2-16,-5 0 0,-4 2 15,-4 0-15,-3 0 0,-5 2 16,-2 1-16,-1-2 0,-4-1 0,1 0 16,4-1-16,4-1 0</inkml:trace>
  <inkml:trace contextRef="#ctx0" brushRef="#br0" timeOffset="151974.1057">23861 6066 0,'0'0'0,"0"0"0,22-8 0,-8 3 15,1-1-15,10-1 0,3-2 16,1 1-16,0 2 0,10 0 16,3 0-16,-8 2 0,-6 0 0,-6 2 15</inkml:trace>
  <inkml:trace contextRef="#ctx0" brushRef="#br0" timeOffset="152307.7605">24457 5665 0,'0'0'0,"0"0"0,0 0 15,29-9-15,-29 9 0,34-11 0,-12 4 16,1 1-16,1 2 0,8-5 15,0 0-15,-1 2 0,-1 0 16,2 2-16,-4 0 0,-3 2 0,-5-1 16,-3 6-1,-1 3-15,-4 2 0,-3 2 0,-5 6 0,-3 7 16,-3 2-16,-1 2 0,-4 12 16,-1 2-16,2 0 0,0-2 15,0 5-15,-1-2 0,1-6 16,3-5-16,1-2 0,0-1 15,1-4-15,-1-2 0,0-4 16,-1-2-16,-1-5 16,-2-3-16,-1-2 0,-1-3 15,-2 1-15,-1-3 0,2 1 0,2-1 16,2 0-16</inkml:trace>
  <inkml:trace contextRef="#ctx0" brushRef="#br0" timeOffset="152459.8635">24526 5867 0,'0'0'0,"0"0"16,0 0-16,0 0 0,29-11 16,-29 11-16,32-11 0,-13 6 15,1 0-15,1 1 0,1 1 16,-1 2-16,-2 2 0,4 0 16,-5 0-16,-2-1 0</inkml:trace>
  <inkml:trace contextRef="#ctx0" brushRef="#br0" timeOffset="152607.0674">24518 6082 0,'0'0'0,"0"0"15,0 0-15,29-10 16,-29 10-16,40-14 0,-11 2 16,2-1-16,2-3 0,3 0 15,-5 2-15,-6 2 0</inkml:trace>
  <inkml:trace contextRef="#ctx0" brushRef="#br0" timeOffset="152838.9154">25264 5631 0,'0'0'0,"0"0"15,0 0-15,-2 26 0,2-26 0,-7 32 16,1-7-16,-2 2 15,-1 3-15,-4 12 16,-2 4-16,2-4 0,0-2 16,0 2-16,2-5 0,2-8 15,1-5-15,3-4 0,0-4 16,1-6-16,1-4 0,0-2 16,1-1-16,0 1 0</inkml:trace>
  <inkml:trace contextRef="#ctx0" brushRef="#br0" timeOffset="153219.0445">25262 5738 0,'0'0'0,"0"0"16,0 0-16,26-14 0,-13 6 0,4 0 16,3 2-16,0-1 15,0 1-15,6-1 0,0 2 16,-2 1-16,-3 1 0,-5 3 16,-2 3-16,-4 1 15,-3 4-15,-8 0 0,-7 4 16,-3 0-16,-3 2 0,-5 0 15,-3 2-15,-2-2 0,-3 1 16,-2 1-16,2-1 0,5-4 16,3-1-16,4-3 0,3-3 15,3 0-15,2-3 0,8-6 0,7-3 16,3-1-16,5 1 0,8-4 0,6-2 16,0 3-16,2 1 0,-1 2 15,-1 2-15,-5 2 0,-4 2 16,-3 4-16,-3 5 0,-4 2 15,-3 2-15,-5 5 0,-4 3 16,-3-1-16,-3 0 0,-5 1 0,-4 1 16,-3-2-16,-1 1 15,-2-2-15,-1 0 0,-1-6 16,-2-5-16,-1-3 0,0-6 0,9-4 16,1-7-16,3 3 0,3 2 15,2 3-15</inkml:trace>
  <inkml:trace contextRef="#ctx0" brushRef="#br0" timeOffset="153440.4099">25548 5497 0,'0'0'16,"0"0"-16,0 0 0,14 26 0,-14-26 16,12 38-16,-4-9 0,0 5 15,1 5-15,5 13 0,2 1 16,3 6-16,-1-7 0,2 2 0,-2-5 15,-3-7-15,-1-5 0,-2-5 16,-2-4-16,-3-6 0,-1-4 0,-1-5 16,0-5-16,-3-6 0,-2-2 15,2-3-15,-2 3 16,0 0-16</inkml:trace>
  <inkml:trace contextRef="#ctx0" brushRef="#br0" timeOffset="153641.0695">25844 5716 0,'0'0'0,"0"0"0,0 0 16,0 0-16,-11 25 0,11-25 15,-19 36-15,7-11 0,-1 3 16,-4 5-16,-2 4 0,-5 7 0,0-3 16,-4 3-16,2-5 0,3-9 0,3-4 15,1-9-15,2-8 16,3-7-16,4-11 0,3 4 0,0 1 15,2-1-15</inkml:trace>
  <inkml:trace contextRef="#ctx0" brushRef="#br0" timeOffset="153794.827">25726 5445 0,'0'0'0,"0"0"0,0 0 0,0 0 16,22 14-16,-22-14 0,24 17 15,-24-17 1,30 20-16,-17-11 0,-1 0 16,-2-2-16</inkml:trace>
  <inkml:trace contextRef="#ctx0" brushRef="#br0" timeOffset="154296.1446">26353 5446 0,'0'0'0,"0"0"16,0 0-16,-23 7 0,23-7 0,-30 13 16,12-3-16,-2 1 0,-2 2 15,1-1-15,2 0 0,-2 2 16,5-1-16,2-1 0,3-1 16,4-1-1,2-1-15,5-1 0,3 0 16,4 0-16,2-1 0,2-1 15,2-1-15,-2 1 0,-1 0 0,-1 1 16,-1 0-16,-3 2 0,0-1 16,-4 2-16,-4 2 0,-4 1 15,-4-1-15,-3 0 0,0 0 16,1 0-16,0 1 0,2-2 0,2 1 16,1 0-16,3-2 0,2 0 15,4-1-15,4-1 0,2 0 0,1 0 16,3-1-16,-1-1 0,0 0 15,-2 1-15,-3 1 0,-2 0 16,-3 4-16,-6 0 0,-4 3 16,-2 1-1,-2 0-15,-1 1 0,1 0 16,0-2-16,1 1 0,0-2 16,2-1-16,5-2 0,2-1 0,6-2 15,3-1-15,5-3 0,4-2 16,6-4-16,3-5 0,3 0 0,1-2 0,8-5 15,3-2-15,-4-5 16,-3-3-16,-6 4 0,-4 4 0,-4 3 16</inkml:trace>
  <inkml:trace contextRef="#ctx0" brushRef="#br0" timeOffset="154496.7441">26503 5515 0,'0'0'0,"0"0"0,0 0 0,27-2 16,-27 2-16,29-1 0,-8 2 15,0 0-15,1-1 0,7 1 16,0 0-16,-3 1 0,-2 0 16,-4 1-16,-3 1 15,-5 0-15,-4-1 0,-2 0 16,0-1-16,-2 1 0</inkml:trace>
  <inkml:trace contextRef="#ctx0" brushRef="#br0" timeOffset="154647.7282">26406 5685 0,'0'0'0,"0"0"0,0 0 16,0 0-16,24-6 0,-24 6 16,39-5-16,-14 1 0,3 1 0,3-1 0,2-2 0,1 1 15,0 0-15,8-2 0,-2-1 16,2 0-16,-6 0 0,-7 1 15,-5 1-15,-5 2 0</inkml:trace>
  <inkml:trace contextRef="#ctx0" brushRef="#br0" timeOffset="155013.4073">26696 5423 0,'0'0'0,"0"0"0,0 0 16,0 0-16,0 0 0,6 27 0,-6-27 0,1 27 16,-1-10-16,-1 2 0,0 2 15,-1 1-15,1 1 0,0 5 16,1-1-16,0-2 0,-1-2 0,-2-1 16,-3-2-16,-3-1 15,-2-1-15,-4-1 0,-4-1 16,1-4-16,-1-1 0,-5-1 15,-1-5-15,5-1 0,3-2 0,4-2 16,2 1-16,3-1 0,1 0 16,5-1-16,4 1 0,4-3 15,3 0-15,7 0 0,7-1 16,3 1-16,1-2 0,2 2 16,1 0-16,5-1 0,-2 0 15,-2 1-15,-3 0 0,-4 1 16,-6 0-16,-2 1 0,-4 0 15,-2-1-15</inkml:trace>
  <inkml:trace contextRef="#ctx0" brushRef="#br0" timeOffset="155360.7527">26589 5896 0,'0'0'0,"0"0"0,0 0 0,0 0 16,-12 22-16,12-22 0,-10 23 15,5-10-15,-1 0 0,2 1 16,-1-3-16,2-1 0,1-2 0,1-1 15,0 0-15,2-2 0,1 0 16,2-4-16,2-1 0,1-2 16,3-4-1,3-1-15,1-3 0,0-1 16,2-2-16,3-2 0,2-2 16,0 2-16,-1 2 0,-1 2 15,-1 0-15,-2 6 0,0 3 0,-2 2 16,-2 1-16,-1 4 0,-2 2 15,-3 5-15,0 4 0,-3 3 16,-2 1-16,-2 2 0,-2 2 0,-1-2 16,-2 0-16,1 1 0,-1-2 15,1-3-15,-1-2 0,1-4 16,0-2-16,0-3 0,-1-2 0,2-3 16,0-4-16,1 1 0,1 0 15,0 0-15</inkml:trace>
  <inkml:trace contextRef="#ctx0" brushRef="#br0" timeOffset="155545.8634">26739 5988 0,'0'0'16,"0"0"-16,0 0 0,0 0 15,0 0-15,-2 29 0,2-29 16,-6 26-16,6-26 0,-12 36 16,3-16-16,-2 0 0,-2 0 0,-1 1 15,0 1-15,-4 3 0,1-1 0,0-4 16,-2-2-16,1-3 0,0-3 0,0-2 15,1-3-15,1-3 0,0-4 16,3 1-16,2-1 0,2 0 16</inkml:trace>
  <inkml:trace contextRef="#ctx0" brushRef="#br0" timeOffset="155731.7719">26697 6254 0,'0'0'0,"9"6"0,3 1 16,2 3-16,3 1 0,9 2 0,4-1 15,1 1-15,2 0 0,5 2 16,-3 1-16,-5-1 0,-4-2 0,-4-3 31,-2-2-31,-5-1 0,-2-1 0,-7-2 16,-2-2-16,-11-1 0,-7-2 16,-11-3-16,-8-5 0,7 3 15,4 0-15,4 2 0</inkml:trace>
  <inkml:trace contextRef="#ctx0" brushRef="#br0" timeOffset="287912.2059">2261 7651 0,'0'0'16,"0"0"-16,0 0 0,0 0 0,0 0 15,0 0-15,0 0 16,0 0-16,0 0 0,0 0 0,0 0 15,19-19 1,-19 19-16,0 0 0,28-3 16,-28 3-16,28-3 0,-11 1 15,1 0-15,4 1 0,0 1 0,4-1 16,2-1-16,10 0 0,-3-1 16,6 1-16,3-1 0,8-1 15,-2-3-15,2 4 0,6 1 16,5-3-16,-6 1 0,7 0 0,4 2 15,6-1-15,-6 0 0,15 2 16,2 1-16,-11 0 0,-6-2 0,44 0 16,-2-3-16,-19 4 0,-10 4 15,9-3-15,6-3 0,-12 2 16,-8 2-16,12 0 0,8-1 16,-5 0-16,-8-1 0,13 1 0,9 3 15,-17-2-15,-7-2 0,16 2 16,11 1-16,-11 2 0,-9 0 0,14-1 15,10-2-15,-13 2 0,-7-2 16,17 2-16,13 2 0,-14-1 16,-10-1-16,11-2 0,9-2 15,-13 1 1,-9 1-16,15 0 0,13 0 16,-17 0-16,-9-1 0,16 1 0,12 0 15,-16 1-15,-8 1 0,15 0 16,13-1-16,-13-4 0,-10-1 15,13 1-15,10-1 0,-14 1 16,-11 1-16,19 0 0,12 2 16,-16-2-16,-10-1 0,12 1 0,9 0 15,-13 3-15,-9 2 0,15-2 16,12-2-16,-17 1 0,-11-1 0,12 1 16,8-1-16,-16 2 0,-10 4 15,13 2-15,10 0 0,-12-4 16,-10-4-16,13 0 0,8-1 15,-15 1-15,-12 1 16,13 0-16,10 0 16,-15 2-16,-11 1 0,12-1 0,8-1 15,-18 0-15,-11 0 0,14-4 16,9-2-16,-13 2 0,-10 2 16,7 0-16,6-1 0,-9-1 15,-8-2-15,8 6 0,6 0 16,-12-2-16,-8-1 0,5-2 0,5 2 15,-9 0-15,-5-1 0,6-1 0,6 1 16,-10 2-16,-7 1 0,9 0 16,7 0-16,-12 0 0,-10 0 0,10-2 15,5-2-15,-10-2 16,-6-1-16,6 4 0,6 4 16,-8 1-16,-7 1 15,5 0-15,3-2 16,-9-4-16,-6-2 0,7 2 0,3 1 15,-6 4-15,-4 2 0,-3 0 16,-1 0-16,-3-5 0,-1-1 0,1 1 16,1 0-16,-5-3 15,-3 1-15,2 1 0,-1 1 16,-7 0-16,-5-2 0,5 1 0,2 1 0,-5 0 16,-4 0-16,-6 0 0,-5 0 15,-5 0-15,-2 3 0,-4-3 16,0 0-16,0 0 0,0 0 0,-10-3 15,-6 4-15,-1-3 16,-4-1-16,4 1 0,4 1 16,3 0-16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31T07:52:03.586"/>
    </inkml:context>
    <inkml:brush xml:id="br0">
      <inkml:brushProperty name="width" value="0.05292" units="cm"/>
      <inkml:brushProperty name="height" value="0.05292" units="cm"/>
      <inkml:brushProperty name="color" value="#FF0000"/>
    </inkml:brush>
  </inkml:definitions>
  <inkml:trace contextRef="#ctx0" brushRef="#br0">13810 5132 0,'0'0'0,"0"0"0,0 0 16,0 0-16,0 0 0,0 0 16,0 0-16,0 0 0,0 0 15,30-2-15,-30 2 16,0 0-16,0 0 0,29 2 15,-29-2-15,16-2 16,-8 0-16,2-1 0,2 2 16,0 1-16,2 3 0,1-2 0,3-1 15,-1 0-15,0-1 0,3 1 0,3 1 0,0-1 16,0 1-16,8-2 0,0-2 16,-1 2-16,-1 2 15,4-1-15,4-2 0,-2 2 0,-2 1 16,8 0-1,0 1-15,-2-4 0,0-1 16,1-1-16,1 2 0,7 2 16,1 2-16,-3-3 0,-2-3 0,0 1 15,-1 0-15,1 2 0,1 1 16,-1 0-16,1 0 0,6-2 16,0-1-16,-4-2 0,-1 2 0,0-1 0,1 1 15,-1 1-15,-1 1 0,1 0 16,3 0-16,-3-1 0,-2-1 0,9 1 15,0 1-15,-4-1 0,-2-1 16,2 0-16,3-2 0,-4 4 16,-3-1-16,1 1 15,3-1-15,-2 1 0,0 0 16,3-1-16,1 2 0,-3 0 16,-1-1-16,2 0 0,3-1 15,-3-1-15,-3-1 0,2 0 16,1 1-16,-2 3 0,0 2 0,2-2 15,3-2-15,-1-2 0,-2 0 16,22 1-16,-7 5 0,-20 0 0,3-1 16,17-1-16,-4-1 0,-4 0 15,-2 1-15,-14 3 16,8 2-16,1-3 0,-6-2 0,18-2 16,-2 1-16,-4-2 0,-2 1 15,0-1-15,0-3 0,0 6 0,1 6 16,1-2-1,1 1-15,-3-3 0,-2-2 16,3 0-16,2-2 0,-3 4 16,0 0-16,0-2 0,0-2 15,-2 0-15,-1 3 0,2 1 16,1 1-16,0-2 0,-2 1 16,1-2-16,-1-2 0,-1 2 15,-2 2-15,4-1 0,2 1 0,-2-4 0,-3-2 16,1 4-16,1 3 0,-1 1 15,1 0-15,0 1 0,-2-2 16,1-1-16,0-2 0,-1 1 16,1 4-16,-3 1 0,0 1 15,1-4-15,3-3 0,-3 0 16,0 0-16,-1 1 16,1-1-16,-1-5 0,-1-1 15,-3 6-15,-1 3 0,-3 2 16,-3 0-16,-2 0 0,-1 0 15,-18-3-15,-1 1 0,-1-1 16,-2 0-16,-3 6 0,-2 5 0,-8-5 16,-2 0-16,1-2 0,1-2 15,-1-1-15</inkml:trace>
  <inkml:trace contextRef="#ctx0" brushRef="#br0" timeOffset="5100.7927">18836 5398 0,'0'0'16,"0"0"-16,0 0 0,0 0 0,0 0 15,15 20-15,-15-20 16,9 24-16,-9-24 0,5 34 0,-4-11 16,-2 5-16,-1 4 0,-3 10 15,-3 3-15,0-4 0,0-1 16,0 7-16,-1-3 0,0-6 0,1-7 16,1 2-16,0-5 0,1-11 0,2-4 15,0-4-15,-1-4 16,2-4-16,1-2 0,-2-8 0,0-6 15,2 6-15,0 0 0,-1 2 16</inkml:trace>
  <inkml:trace contextRef="#ctx0" brushRef="#br0" timeOffset="5379.2116">18906 5446 0,'0'0'0,"0"0"0,0 0 16,21-15-16,-10 9 0,2-1 0,3 1 15,0 1-15,2-1 0,3 1 16,-1 4-16,-2 1 0,0 3 0,0 3 16,-1 3-16,0 3 15,-1 2-15,-1 5 0,-2 4 16,-2 2-16,-1 2 0,1 8 0,-2 3 16,-2-3-16,0-2 0,-1-1 15,-3 1-15,0 1 0,-1-4 16,-2-2-16,-2-2 0,-1-5 0,0-2 0,-5-2 15,-2-4-15,1-3 0,0-2 16,-2-4-16,-2 0 16,0-5-16,1-4 0,2 2 0,2 1 15,1-1-15</inkml:trace>
  <inkml:trace contextRef="#ctx0" brushRef="#br0" timeOffset="5532.9487">18901 5631 0,'0'0'0,"0"0"0,0 0 0,0 0 0,21-10 16,-21 10-16,25-8 15,-11 4-15,2 2 0,-1-2 0,2 1 16,-3-1-16,-2 1 0,-1 1 0,-2 0 0,-1 1 16</inkml:trace>
  <inkml:trace contextRef="#ctx0" brushRef="#br0" timeOffset="5664.4745">18853 5818 0,'0'0'16,"0"0"-1,0 0-15,27-5 0,-27 5 0,28-10 16,-7 4-16,2-2 0,2 1 16,0-2-16,3-1 0,2 0 15,-4 1-15,-4 1 0</inkml:trace>
  <inkml:trace contextRef="#ctx0" brushRef="#br0" timeOffset="5949.2454">19377 5392 0,'0'0'16,"0"0"-16,0 0 0,0 0 0,5 26 0,-5-26 31,1 30-31,-2-11 0,-1 3 16,-1 6-16,0 6 0,0-1 15,2 1-15,-1 8 0,-1-2 16,1 2-16,2-9 0,-2-2 16,1-3-16,0-4 0,1-4 0,0-2 15,2-4-15,-2-2 0,-1-1 0,0-7 16,-1-5-16,0 0 0,2 1 0,-2-1 15</inkml:trace>
  <inkml:trace contextRef="#ctx0" brushRef="#br0" timeOffset="6546.2889">19501 5440 0,'0'0'0,"0"0"0,0 0 15,30-8-15,-19 5 0,2 2 16,3 1-16,-1 0 0,1 2 0,4 0 15,-2 2-15,-2 0 16,-3 2-16,-4 2 0,-3 3 16,-3 1-16,-4 3 15,-7 0-15,-4 2 0,-2 0 16,1-1-16,-4 2 0,-5 2 16,-5 2-16,1-2 0,1-3 15,3-1-15,2-1 0,3-3 0,4-2 16,3-1-16,2-2 15,1-2-15,7-5 0,3 0 16,4-2-16,5-3 0,5-1 0,4-2 0,0-1 16,-1 0-16,8 0 0,3 2 15,-2-1-15,-3 2 0,-3 3 16,-2-1-16,-2 2 0,-2 0 16,-4 5-16,-1 5 0,-3-1 15,-4 1-15,-2 4 0,-5 4 16,-2-4-16,-3 1 15,-8 6-15,-6 2 0,0 0 0,0-3 16,-3 0-16,-4 0 0,1-1 16,-2-2-16,-4 2 0,0-1 15,7-6-15,2-3 0,3-6 16,3-6-16,6 1 0,2 1 16,2-1-16,1 1 0,6-10 15,5-6-15,1 1 0,2 2 0,0 4 16,2 1-16,3 4 0,4-1 15,1 5-15,2 3 0,2 1 16,3 1-16,-1 5 0,1 2 0,1 3 16,3 0-16,-2 0 0,-1 1 15,1-1-15,-1 0 0,0 1 16,1 0-16,1-1 0,-1-2 0,-6-7 16,-6-4-16,-4-1 0,-2 1 15,-2 0 1</inkml:trace>
  <inkml:trace contextRef="#ctx0" brushRef="#br0" timeOffset="6704.6627">20020 5371 0,'0'0'16,"0"0"-16,0 0 0,0 0 0,21 13 15,-21-13-15,0 0 0,18 20 16,-12-14-16,-2 0 0</inkml:trace>
  <inkml:trace contextRef="#ctx0" brushRef="#br0" timeOffset="6867.4866">19918 5602 0,'0'0'0,"0"0"16,0 0-1,0 0-15,0 0 0,35-11 16,-35 11-16,33-13 0,-16 5 16,1-1-16,0-2 0,1 0 0,-1 0 15,2-1-15,-4 1 0,-1 2 16</inkml:trace>
  <inkml:trace contextRef="#ctx0" brushRef="#br0" timeOffset="7067.7933">20232 5327 0,'0'0'0,"0"0"16,0 0-1,0 27-15,0-27 0,-1 31 0,-1-9 16,0 0-16,0 1 0,-1 3 0,1 0 0,1-3 0,1-2 16,0-4-16,1-1 15,0-4-15,-1-3 0,0-2 0,0-2 16,0 1-16</inkml:trace>
  <inkml:trace contextRef="#ctx0" brushRef="#br0" timeOffset="7237.0538">20241 5428 0,'0'0'0,"0"0"0,0 0 16,24-9-16,-24 9 0,28-9 0,-9 3 15,1 0-15,1 1 0,1 0 16,1-1-16,4-1 0,-2 0 15,-3 2-15,-1 2 0,-4-2 16,-1 1-16,-3-1 0,-2-1 0,-2 0 0,-3 3 16,0 0-16,-2 0 0,0 1 15</inkml:trace>
  <inkml:trace contextRef="#ctx0" brushRef="#br0" timeOffset="7484.6203">20407 5278 0,'0'0'0,"0"0"0,0 0 16,0 0-16,0 0 0,-2 34 0,2-34 15,-2 30-15,1-14 0,0 0 16,0 2-16,0-2 0,1-1 16,1-3-16,0-1 0,2-2 15,2 1-15,1-2 0,3-3 0,2-1 16,1-1-16,2-2 0,0-1 0,2 0 15,0 0-15,-3-2 0,-2 0 16,-2 1-16,-1-2 0,-2 2 16</inkml:trace>
  <inkml:trace contextRef="#ctx0" brushRef="#br0" timeOffset="7654.1749">20269 5532 0,'0'0'0,"0"0"0,0 0 0,0 0 15,20 18-15,-20-18 0,16 14 0,-16-14 0,20 15 16,-10-5-16,0 0 0,-1 0 16,-2 0-16,0-1 0,-2-2 15,0 0-15</inkml:trace>
  <inkml:trace contextRef="#ctx0" brushRef="#br0" timeOffset="7901.6302">20020 5794 0,'0'0'0,"0"0"0,0 0 15,32-9-15,-17 6 0,7-3 16,6 0-16,9-3 15,1 2-15,0-1 0,1-1 16,6-1-16,-2 1 0,-3 2 16,-3 0-16,1 1 0,-8 1 15,-6 0-15,-6-2 0,-6 3 16,-2 1-16,-1-1 0</inkml:trace>
  <inkml:trace contextRef="#ctx0" brushRef="#br0" timeOffset="8108.8072">20322 5747 0,'0'0'0,"0"0"16,0 0-16,0 0 0,-24 16 0,24-16 15,-22 22-15,8-8 0,-2 1 16,-3 2 0,-1 1-16,-4 6 0,1 0 15,1-1-15,1 1 0,3-3 16,4-4-16,-2 0 0,4-3 15,3-4-15,4-4 0,5-6 16,3-2-16,3-5 0,1-3 0,2-1 16,2-3-16,-2 3 0,-1 2 15,-2 1-15</inkml:trace>
  <inkml:trace contextRef="#ctx0" brushRef="#br0" timeOffset="8610.2676">20248 5793 0,'0'0'0,"0"0"0,0 0 15,0 0-15,0 0 0,0 25 0,0-25 16,-2 25-16,2-25 0,-5 33 15,3-12-15,1-1 0,0-1 16,1-1 0,1-1-16,0-3 0,1 0 15,4-1-15,1-3 0,1-3 16,1-1-16,5-1 0,4-3 16,-2-3-16,0-4 0,0-2 0,1-2 15,1-1-15,-1 0 0,3-4 16,2-1-16,-2-1 0,-1 2 15,3-5-15,-1 1 0,-4 2 0,-1 0 16,-4 4-16,-2 1 0,-2 3 16,-3 0-16,-4 3 0,-2-2 15,-1 3-15,-3 1 0,-1 3 0,-3 3 16,-1-2-16,-1 3 0,-3 1 16,-3 0-16,3 2 0,1-1 15,1 1-15,0 0 0,4 0 0,1-2 0,4 3 16,2 1-16,3 1 15,3 0-15,6 0 0,4 0 16,0 0-16,2-2 0,5 1 0,5 0 16,0-1-16,-2-1 0,7 1 15,2-1-15,-4-2 0,-2-1 16,-4 0 0,-2-2-16,-3 0 0,-4 1 0,-3-1 15,-1 0-15,-2 0 16,-2-1-16,-3-1 0,-1 1 15,0 0-15,-3-1 0,0 0 0,-6 1 16,-2-2-16,0 0 0,-2-1 16,0-3-16,3 2 0,0 1 15,2 1-15</inkml:trace>
  <inkml:trace contextRef="#ctx0" brushRef="#br0" timeOffset="8741.9094">21214 5993 0,'0'0'0,"0"0"0,0 0 15,0 0-15,0 0 0,0 0 0,-21 18 16,21-18-16</inkml:trace>
  <inkml:trace contextRef="#ctx0" brushRef="#br0" timeOffset="12468.7326">4950 6271 0,'0'0'16,"0"0"-16,0 0 0,0 0 16,0 0-16,0 0 0,23 6 15,-23-6-15,0 0 0,16 20 16,-16-20-16,12 25 0,-7-10 0,2 5 31,-2 2-31,1 1 0,-1-4 0,7 5 16,2 1-16,-1-5 0,1-3 0,0-1 15,2-3-15,2-2 16,-3-2-16,4-5 0,2-2 16,0-3-16,-1-2 0,7-3 15,-1-1-15,-1-3 0,0-1 0,4-4 16,2-5-16,-3 1 0,-4 0 0,3-3 15,4-2-15,-5 0 0,-1 2 0,-3 0 16,-6 5-16,-2 5 0</inkml:trace>
  <inkml:trace contextRef="#ctx0" brushRef="#br0" timeOffset="13123.7187">10054 6295 0,'0'0'0,"0"0"16,0 0-16,0 0 0,4 24 0,-4-24 0,0 23 15,0-23-15,3 29 0,-1-14 16,0 1-16,2-1 0,-1 0 16,3-2-16,1-1 0,2 1 15,0-1-15,1-1 0,0-1 16,0-2-16,1-1 0,4-2 16,2-1-16,1-2 15,2-1-15,2-3 0,3-4 16,0-4-16,2-3 0,4-4 15,2-3-15,8-6 0,0-1 16,0-1-16,1 0 0,4-3 16,-3 2-16,-1 4 0,-1 3 15,-7 5-15,-4 4 0,-7 2 16,-6 2-16,-2 4 0</inkml:trace>
  <inkml:trace contextRef="#ctx0" brushRef="#br0" timeOffset="15509.4993">6812 6687 0,'0'0'0,"0"0"0,0 0 16,0 0-16,-26-17 0,11 12 0,-2 1 15,-2 1-15,-3 0 0,-12 2 16,-2 1-16,-3 1 0,-1 3 16,-14 2-16,-4 0 0,0 4 15,1 1-15,-16 7 0,-3 3 16,2 4-16,3 1 0,-17 11 0,0 3 16,-5 4-16,7-4 0,-32 26 0,11 0 31,20-6-31,13-3 0,6 7 0,8 4 0,12-9 15,9-6-15,12 4 0,6 5 16,11-7-16,7-4 0,12 2 16,10 1-16,10-6 0,9-3 15,15-6-15,7-2 0,9-5 16,4-5-16,19-2 0,15 0 16,-4-5-16,-2-3 0,18-1 15,13 0-15,-11-8 0,-7-6 16,15-3-16,9-3 0,-11-1 15,-7 0-15,1-9 0,5-6 16,-16-2-16,-11-1 0,-4-12 0,-3-5 0,-16-3 16,-8 1-16,-7-14 0,-3-9 15,-10 5-15,-9 3 0,-8-6 16,-9-5-16,-14 2 0,-9 4 16,-17-7-16,-9-4 0,-12 6 15,-6 5-15,-21-1 0,-15 2 16,-4 10-1,-3 9-15,-13 2 0,-14 0 0,3 9 16,-1 10-16,-10 10 0,-9 8 16,17 9-16,10 8 0,7 7 15,5 6-15,24 0 0,16-2 0,18-7 16,9-6-16,8-3 0</inkml:trace>
  <inkml:trace contextRef="#ctx0" brushRef="#br0" timeOffset="17050.8127">1948 8374 0,'0'0'0,"0"0"0,28-6 0,-28 6 0,28-4 0,-6 0 31,4-2-31,9-1 0,2 0 0,14-2 16,6-2-16,0-2 0,-6 1 16,16-4-16,1 2 15,-10 2-15,-4 1 0,8 0 16,-6 0-16,-8 2 16,-9 4-16,-2 1 0,-7 2 15,-9 2-15,-7 0 0,-3 4 0,-7 3 16,-5 3-16,-4 1 0,-9 2 15,-4 4-15,-2 0 0,-2 1 0,-9 3 16,-4 4-16,1-1 16,-1-1-16,-12 9 0,-5 3 15,6-6-15,4-4 0,-12 4 0,1 2 16,11-6-16,6-3 0,3-3 16,0-2-16,4-6 0,4-2 15,6-4-15,4-2 0,7-3 16,-2-2-16,3-7 0,4-4 15,1 1-15,-2-2 0,4-3 16,0-5-16,0 0 0,1 1 0,4-5 16,1-2-16,1 3 0,-4 2 0,4-4 15,0-1-15,2 3 0,3 2 0,1-1 16,0-2-16,-1 4 0,0 3 16,-1 3-16,4 2 15,-4 1-15,0 3 0,5 5 0,6 4 16,-3 5-16,-4 5 0,1 1 15,-2 3-15,4 2 0,-3 2 0,5 8 32,0 5-32,-2-1 0,-2 0 0,1 6 15,-2 4-15,-1-4 0,0-4 16,-6-5-16,2-2 0,-2-1 16,-2-4-16,-1-2 0,-2-3 15,1-3-15,-3-3 0,1-3 16,-2-1-16,-2-1 0,1-3 0,-8-3 15,-4-3-15,-1-1 0,-1-2 0,-4-5 16,-3-3-16,0 0 0,0 1 16,-2-2-16,-3-1 15,5-2-15,0 2 0,-3-3 16,0 3-16,3 3 0,3 1 0,-5 3 16,-2 1-16,9 2 0,2 2 15,4 1-15,2 1 0,3 2 0</inkml:trace>
  <inkml:trace contextRef="#ctx0" brushRef="#br0" timeOffset="21628.0312">2068 9112 0,'0'0'0,"0"0"16,0 0-16,0 0 0,0 0 0,0 0 15,0 0-15,0 0 16,0 0-16,24 7 0,-24-7 16,0 0-16,30 9 0,-30-9 15,32 4-15,-14-3 0,1 2 0,3-2 16,6 1-16,1-1 0,0 1 15,12-1-15,6-1 16,0 1-16,1 2 16,12-5-16,6-1 0,-3 0 15,-3 0-15,16-1 0,-2-1 16,8 2-16,-4 1 0,11 0 16,0-1-16,-5 0 0,-8 1 0,41 0 15,-7 0-15,-12 1 0,-12-2 16,6 1-16,-1 0 0,-6 1 15,-6 1-15,6-2 0,5 1 16,-5-1-16,-4 2 0,3 0 16,3 0-16,-8 2 0,-3 1 0,2-2 15,2-1-15,-7 0 0,-7-1 16,3 3-16,1 1 16,-7 0-16,-6 0 0,2-2 0,0-1 15,-5-2-15,-3 1 0,-5 0 16,-5 0-16,-5 1 0,-3 0 0,-1 0 0,0-2 15,-10 0-15,-6 0 0,-5 1 16,-3 0-16,-2 0 0,-4 1 0,-4 0 16,-4 0-16,-4 1 0,-3 2 15,6 0-15,1-1 0,2-1 16</inkml:trace>
  <inkml:trace contextRef="#ctx0" brushRef="#br0" timeOffset="27930.545">3426 8068 0,'0'0'0,"0"0"15,26-5-15,-11 2 0,2 0 0,9-3 16,5 1-16,0-1 0,0-1 16,8 1-16,2 1 15,-3 1-15,-4 2 16,-5 2-16,-4 4 0,-6 2 16,-6 0-16,-8 4 0,-7-1 15,0 0-15,0-4 0,1 1 16</inkml:trace>
  <inkml:trace contextRef="#ctx0" brushRef="#br0" timeOffset="28115.1324">3235 8497 0,'0'0'0,"12"-4"0,6-2 0,4-2 16,4-1-16,18-5 0,10-2 15,9-4-15,1 0 0,17-4 0,2 1 16,2 0-16,-11 4 0,-1 2 15,-12 5 1,-17 2-16,-12 4 0,-13 0 16,-10 2-16,-2 1 0,-3 0 0,-1 1 15</inkml:trace>
  <inkml:trace contextRef="#ctx0" brushRef="#br0" timeOffset="28331.4278">3519 8218 0,'0'0'0,"0"0"16,0 0-16,0 0 0,0 0 0,18 26 15,-18-26-15,7 30 0,-3-11 16,-1 2-16,0 5 16,1-2-16,0 0 0,-1 6 0,1-3 0,-3-4 15,1-3-15,-1-5 0,-1-4 16,0-3-16,-1-4 0,1-1 0,-2 1 15,1-2-15</inkml:trace>
  <inkml:trace contextRef="#ctx0" brushRef="#br0" timeOffset="28516.3748">3689 8170 0,'0'0'15,"0"0"-15,0 0 0,4 20 0,-4-20 16,3 30-16,-1-7 15,-1 1-15,1 2 0,1 14 16,1 3-16,-1-3 0,0-3 0,2 2 16,-1-3-16,0-7 0,2-4 0,0-6 15,0-3-15,1-8 0,0-4 0,-1-2 16,-2 0-16,1 1 0</inkml:trace>
  <inkml:trace contextRef="#ctx0" brushRef="#br0" timeOffset="28700.8994">4094 8202 0,'0'0'0,"0"0"16,0 0-16,0 0 0,0 0 0,6 28 16,-6-28-16,-3 27 0,3-27 15,-10 36-15,3-15 0,2 3 16,-2-2-16,-3 4 0,1-3 0,-1-4 0,4-3 15,0-3-15</inkml:trace>
  <inkml:trace contextRef="#ctx0" brushRef="#br0" timeOffset="28916.8739">4229 8464 0,'0'0'0,"0"0"0,0 0 16,22 12-16,-22-12 0,25 13 15,-11-6-15,1 1 0,2-1 16,7 2-16,-1-3 16,1 1-16,-2-1 0,-3-4 0,0-3 15,-3-1-15,0 0 16,-5-3-16,0-4 0,-3-2 0,-2-1 16,-4-4-16,-2-2 15,0 3-15,0 2 0,0 2 0</inkml:trace>
  <inkml:trace contextRef="#ctx0" brushRef="#br0" timeOffset="29070.5948">4336 8077 0,'0'0'16,"0"0"-16,0 0 0,0 0 0,4 23 16,-4-23-16,7 25 0,-7-25 15,9 31-15,-5-16 0,4 1 16,-1-2-16,-1-1 0,-1-3 15,0-1 1,1 0-16</inkml:trace>
  <inkml:trace contextRef="#ctx0" brushRef="#br0" timeOffset="29233.9054">4539 8061 0,'0'0'0,"0"0"0,0 0 0,0 0 0,0 0 15,9 24-15,-9-24 0,3 27 16,-3-27-16,7 32 0,-4-17 16,0-2-16,-2 0 0,1-3 15</inkml:trace>
  <inkml:trace contextRef="#ctx0" brushRef="#br0" timeOffset="29650.8296">4874 8217 0,'0'0'0,"0"0"0,0 0 0,0 0 16,0 0-16,8 29 0,-8-29 15,1 24-15,-1-24 0,0 29 0,-1-13 16,0 0-16,-1-3 0,1-1 0,1-1 16,0-3-16,-1-1 0,-1-1 15,-2-2-15,-2-1 0,-1-2 16,-2-2-16,-5-3 0,2-1 15,0-1-15,-1-2 0,0-1 16,2 0-16,1 1 0,0-4 0,0-1 16,1 0-16,3 2 0,5 0 15,1 2-15,7-1 0,2 2 0,4 0 16,6 2-16,1 0 16,1 2-16,4 1 0,0 3 15,1 0-15,-3 0 0,4 4 16,0 2-16,-3-1 0,-4 2 0,-2 0 15,-4 0 1,-2 2-16,-3 0 0,-4 3 0,-1 2 16,-4-3-16,-3-1 0,-2-1 15,-3 2-15,2 0 0,-4 0 0,1-5 16,-2-4-16,3 0 0,-1-1 16,4 0-16</inkml:trace>
  <inkml:trace contextRef="#ctx0" brushRef="#br0" timeOffset="29951.4404">5355 7874 0,'0'0'0,"0"0"15,0 0-15,0 0 0,0 0 0,-3 32 16,3-32-16,-13 31 15,3-14-15,0-1 0,-2-1 16,3-2-16,2-1 0,0-2 16,2-1-16,1-2 0,2 0 0,6-4 15,5-1-15,2-2 0,-2-2 16,5-2-16,5-2 0,7-3 0,-1-2 16,0 0-16,3 1 0,-6 0 15,0 1-15,3-2 0,1 0 16,-8 4-16,-2 3 0,-6 2 0,-1-1 15,-2 1-15</inkml:trace>
  <inkml:trace contextRef="#ctx0" brushRef="#br0" timeOffset="30105.396">5421 8089 0,'0'0'0,"0"0"15,0 0-15,0 0 0,18 16 0,-18-16 16,16 13-16,-16-13 0,0 0 15,22 21 1,-12-16-16,-2-2 0,0-1 16,1 0-16,-3-1 0,0 0 0</inkml:trace>
  <inkml:trace contextRef="#ctx0" brushRef="#br0" timeOffset="30368.4825">5781 7810 0,'0'0'0,"0"0"0,0 0 16,0 0-16,0 0 0,9 23 15,-9-23-15,0 0 0,0 29 0,0-29 16,3 18-16,-3-18 0,0 0 16,5 22-1,1-17-15,2 1 0,1-1 16,4-2-16,4-1 0,-1 0 0,2 1 15,-4-2-15,2 0 16,-2 0-16,-1 0 0,-1 1 0,-2 0 16,-1 0-16,-1 0 0,-2 0 15</inkml:trace>
  <inkml:trace contextRef="#ctx0" brushRef="#br0" timeOffset="30550.4766">5682 8074 0,'0'0'0,"0"0"16,0 0-16,0 0 0,30 0 0,-30 0 16,27 1-1,-27-1-15,29 6 0,-12-4 16,0-1-16,0 3 0,-1-1 16,-3 2-16,-1 2 15,-4-2-15,0 0 0,1-1 0</inkml:trace>
  <inkml:trace contextRef="#ctx0" brushRef="#br0" timeOffset="30769.3143">5374 8303 0,'0'0'0,"0"0"0,0 0 0,0 0 15,26-2-15,-26 2 0,31-3 16,-13 0-16,3-2 0,3 0 0,1 1 15,0-2-15,1 1 0,8-1 0,-1 0 16,-2 1-16,-4-1 0,2 2 16,-4 1-16,-9 2 0,-5 0 15,-6 1-15,-5 0 0,-1 2 16,1-2-16,0 0 0</inkml:trace>
  <inkml:trace contextRef="#ctx0" brushRef="#br0" timeOffset="30938.6304">5345 8448 0,'0'0'0,"0"0"0,0 0 0,0 0 16,0 0-16,0 0 0,0 0 16,0 0-16,0 0 0,31-8 15,-8 3-15,3-2 0,4 1 16,3-1-16,3 1 0,12-4 0,-4 0 0,10-1 16,-3 1-16,-6 4 0,-5 0 15,-2-1-15,-6 0 0,-7 1 16,-5 3-16,-4-1 0</inkml:trace>
  <inkml:trace contextRef="#ctx0" brushRef="#br0" timeOffset="31154.9466">5636 8297 0,'0'0'0,"0"0"0,0 0 16,0 0-16,2 25 0,-2-25 15,-3 25-15,-1-7 0,-1 4 0,-1 0 16,1 1-16,-1-1 0,1 0 0,-2 3 16,-2-2-16,3-2 0,-1-2 15,-1-2-15,1-2 0,-3-2 16,2-2-16,0-3 0,2-4 16,-2 0-16,2-1 0,1 0 15</inkml:trace>
  <inkml:trace contextRef="#ctx0" brushRef="#br0" timeOffset="31339.7977">5677 8517 0,'0'0'0,"0"0"16,0 0-16,26 7 0,-26-7 0,26 8 15,-9-2-15,-2 0 0,3 0 16,1 1-16,2 1 16,4 1-16,-2-1 15,-1-1-15,-3-3 0,-1 2 16,-2-1-16,0-1 0,-5-1 15,-3 0-15,-2 1 0,-2-1 16,0 0-16,-1-1 0</inkml:trace>
  <inkml:trace contextRef="#ctx0" brushRef="#br0" timeOffset="35522.0169">7111 9253 0,'0'0'0,"0"0"0,0 0 0,21-7 15,-21 7-15,26-4 0,-7 2 16,2 1-16,2-2 0,10 2 16,4 1-16,-1-1 0,0 0 0,15-3 15,4 0 1,-2 2-16,-2 2 0,14-1 15,3 0-15,-4-3 0,-3 0 0,14 2 16,2 1-16,-7 1 16,-5 0-16,16 0 0,4 1 15,-10-1-15,-8 2 0,37-2 0,-5 1 16,-15 0-16,-10 1 0,6 2 16,6 1-16,-7-2 0,-5-1 0,8 0 15,4-1-15,-9 1 0,-4 1 0,7-3 16,6 0-16,-5-1 0,-5-1 15,9 4-15,6 0 16,-10 0-16,-9-1 0,9-2 0,5-1 16,-10 0-16,-5 0 0,9 1 15,8 1-15,-10 0 0,-6 1 0,11 1 16,8 0-16,-10 1 0,-6-1 0,6-2 16,6-2-16,-10 4 0,-9 0 15,10-2-15,8-3 16,-8 2-16,-5 0 0,8 2 0,5 0 15,-9 0-15,-7 1 0,9-2 16,4-1 0,-8 2-16,-7 1 0,10 0 15,8 1-15,-12-3 0,-7-1 0,11 1 16,9 2-16,-12-1 0,-10-1 16,13 1-16,7 0 0,-11 1 15,-5-2-15,10 1 0,7 2 16,-10-2-16,-7 1 0,10-2 0,7 0 15,-12 0-15,-8 0 0,11 1 16,8 1-16,-10 2 0,-6 1 0,9-3 16,5-2-16,-11 1 0,-9 2 15,11-2-15,7-1 0,-10 2 16,-7-1-16,6 0 0,7-1 16,-10 0-16,-5 2 0,9 0 15,7 1 1,-10 1-16,-9-1 0,10 0 15,4 0-15,-10 0 0,-9-2 0,8 2 16,5 0-16,-7 2 0,-6 0 16,8-2-16,5 0 0,-8-1 15,-5 0-15,10 0 0,6 0 16,-11 1-16,-6-1 0,10-1 16,7-2-16,-12 2 0,-6 1 0,5 0 0,4 0 15,-8-6-15,-5-2 0,5 0 16,4 2-16,-8 6 0,-6 4 15,0-1-15,0 0 0,-3-3 16,-3-3-16,-1 4 0,-1 0 16,-8-1-16,-5-4 0,-2 0 15,-1-2 1,-7 4-16,-5 2 0,-9-5 16,-3-1-16,3 2 0,0 0 0,2 2 15</inkml:trace>
  <inkml:trace contextRef="#ctx0" brushRef="#br0" timeOffset="40302.0476">9261 7721 0,'0'0'0,"0"0"16,0 0-16,0 0 0,0 0 15,0 0-15,0 0 0,0 0 16,0 0-16,0 0 0,1 19 16,-1-19-16,-29 20 15,8-5-15,-4 2 16,-2-1-16,0 1 0,-6 3 0,2-2 16,5-2-16,5-3 0,4 2 15,5-3-15,8-4 16,6-5-16,7-3 0,8-5 15,3 1-15,4 1 0,7-5 16,1 0-16,-1 0 0,-1 2 16,-1 0-16,0 2 0,-6 4 15,-3 0-15,-10 6 0,-7 2 16,-6 3-16,-5 3 0,-7 1 0,-5 5 16,-3-1-16,-3 0 0,0 0 15,-3-1-15,4-1 0,3-4 0,5-2 16</inkml:trace>
  <inkml:trace contextRef="#ctx0" brushRef="#br0" timeOffset="40468.0616">8955 8113 0,'0'0'16,"0"0"-16,0 0 0,0 0 0,0 0 0,17 25 15,-17-25-15,5 26 0,-5-26 0,8 31 16,-4-15-16,0 0 0,-2-1 15,0-2-15,0-2 0,-1-2 16</inkml:trace>
  <inkml:trace contextRef="#ctx0" brushRef="#br0" timeOffset="40799.9387">9009 8167 0,'0'0'0,"0"0"0,0 0 16,0 0-16,25-15 0,-25 15 0,34-14 15,-13 6-15,1 0 0,12-2 16,4-1-16,-1 0 0,-2 2 15,8-2-15,-1 2 0,-6 4 16,-4 3-16,-4 1 0,-5 1 16,-6 2-16,-6 3 15,-14 5-15,-9 4 16,-5 4-16,-4 1 0,-10 3 0,-9 3 16,-1-1-16,-1-1 0,-6 4 15,2-3-15,5-2 0,6-4 0,3-1 16,7-4-16,10-4 15,6-2-15,12-5 0,11-3 16,2-2-16,5-1 0,8-6 0,5-2 16,2 0-16,3-1 0,0 2 0,-1 1 15,-4-1-15,-4 1 0,0-1 16,-6 0-16,-5 3 0,-5 2 16,-4 2-16,-2 1 0,-3 0 0</inkml:trace>
  <inkml:trace contextRef="#ctx0" brushRef="#br0" timeOffset="40968.4162">9179 8147 0,'0'0'0,"0"0"0,0 0 0,0 0 15,0 0-15,0 0 0,-19 22 16,19-22-16,-13 26 0,5-8 16,0 3-16,1 2 0,-2 3 0,-2 8 15,0 3-15,1-3 0,1-3 0,0 3 16,2-5-16,1-5 0,2-4 15,1-4-15,0-2 0,1-4 16</inkml:trace>
  <inkml:trace contextRef="#ctx0" brushRef="#br0" timeOffset="41141.2524">9205 8383 0,'0'0'0,"0"0"0,0 0 0,0 0 15,24 10-15,-24-10 0,29 16 16,-11-5-16,0 2 0,4 3 15,3 1-15,7 2 0,0 0 0,4-2 16,4 0-16,6-1 16,-3-3-16,2-4 0,0-2 15,-6-1-15,-2-3 0,-2-4 0,-6-4 0,-6-1 16,-3-1-16,-5 1 0,-3 1 16,-3 1-16</inkml:trace>
  <inkml:trace contextRef="#ctx0" brushRef="#br0" timeOffset="41608.7945">9540 8214 0,'0'0'0,"0"0"0,0 0 15,0 0-15,19-14 0,-19 14 16,31-9-16,-31 9 0,36-8 0,-17 5 16,2-1-16,1 4 0,2 3 15,3 0-15,-2 0 16,-4 1-16,-3 2 0,-3 2 15,-1 3 1,-4 2-16,-3 2 0,-2 1 0,-4 4 16,-3 1-16,-3 0 0,-4 0 15,-4 2-15,-2-3 0,-1-1 0,-6 2 16,-1-4-16,0-4 0,1-3 16,0-9-16,0-8 0,2-2 15,3-2-15,4 1 0,2 3 0,2-15 16,3-12-16,1-10 0,5-7 15,3 7-15,1 3 0,4 1 16,2 1-16,0 3 0,-2 5 16,1 10-16,0 7 0,-1 2 0,-1 5 15,-1 5-15,-1 6 16,0 3-16,-3 3 0,-3 12 16,-3 8-16,-4-2 15,-2 5-15,-6 13 0,1 5 16,1-1-16,3-3 0,0 2 15,2-2-15,2-11 0,2-4 0,1-8 16,2-5-16,-1-8 0,-2-7 16,2-1-16,1-1 0,0 0 15</inkml:trace>
  <inkml:trace contextRef="#ctx0" brushRef="#br0" timeOffset="42157.0289">10146 7854 0,'0'0'16,"0"0"-16,0 0 0,20 9 0,-20-9 15,13 11-15,-6-1 0,-1 1 16,0 1-16,-3 5 0,-2 2 16,-2 5-16,-1-2 0,-5 2 15,-3 0-15,-1-1 0,-1 0 0,-3-5 16,-3-5-16,0 1 15,1-1-15,-4 0 0,0-2 0,2-2 0,2-2 16,2-5-16,3-2 16,4-1-16,4-1 0,6-2 0,7 0 15,1-1-15,1-1 0,4 2 16,4 0-16,2 0 0,2 1 16,3 2-16,-3 1 0,-3 1 15,-2 0-15,-3 4 0,-5 1 0,-5 3 16,-3-1-16,-4 0 0,-3 4 15,-4-1-15,-3 1 0,-5 2 0,-4 1 32,-3 3-32,1-2 0,-3-3 0,-1 0 0,4-3 0,3-2 15,4-2-15,4-1 16,4-1-16,3-2 0,7-2 16,7-1-16,2-1 0,2-3 15,6 0-15,4 0 16,6 1-16,-1-1 0,-1 4 0,-2 1 15,-2 3-15,-1 2 0,-2 3 16,-1 4-16,-7 3 0,-4 1 16,-6 6-16,-5 2 0,-3 0 15,0-1-15,-3-2 0,-2 0 0,-1-4 0,-2-3 16,-1-3-16,-3-4 16,2-4-16,-1-7 0,4 2 15,2 0-15,2 0 0</inkml:trace>
  <inkml:trace contextRef="#ctx0" brushRef="#br0" timeOffset="42489.3219">10578 7739 0,'0'0'0,"0"0"15,0 0-15,0 0 0,0 0 0,0 0 16,-13 32-16,13-32 0,-20 31 15,7-13-15,-3 0 0,2-2 0,1-2 16,3-1-16,2-1 0,3 1 16,4-4-16,5-3 0,5-3 15,1-2-15,1-1 0,9-1 16,5-2-16,-1 1 0,-1 0 16,-1 0-16,0 2 0,-2 2 15,-3-2-15,-4 4 0,-5 4 0,-6-1 0,-4 2 16,-9 4-16,-7 5 0,-2 0 15,-1 1-15,-10 5 0,-3 3 16,1-2-16,2-3 0,2-1 16,5-5-16,7-3 0</inkml:trace>
  <inkml:trace contextRef="#ctx0" brushRef="#br0" timeOffset="42642.8219">10381 8215 0,'0'0'0,"0"0"0,0 0 0,5 21 16,-5-21-16,5 24 0,-2-8 16,0-2-16,2 0 0,0-3 15,2 0-15,-2-2 0,0-1 0,-1 0 16</inkml:trace>
  <inkml:trace contextRef="#ctx0" brushRef="#br0" timeOffset="42928.165">10406 8226 0,'0'0'15,"0"0"-15,0 0 0,0 0 0,0 0 16,0 0 0,32-8-16,-32 8 0,30-8 0,-11 5 15,4-3-15,-1 2 16,0-1-16,0 0 0,-1 0 16,-1 2-16,-3 0 0,3 2 15,-3 2-15,-6 3 0,-5 1 0,-5 1 16,-5 2-16,-5 2 0,-4 1 15,-5 2-15,-3 3 0,2-3 0,0-1 0,1 0 16,1 1-16,-1-1 16,4-2-16,6-3 0,5-1 15,4-2-15,3-3 0,6-1 16,5-1-16,4-2 0,2-2 0,1 0 16,1 0-16,-1-1 0,-2-1 15,1 1 1,-4 1-16,-4 1 0</inkml:trace>
  <inkml:trace contextRef="#ctx0" brushRef="#br0" timeOffset="43144.5671">10542 8102 0,'0'0'0,"0"0"16,0 0-16,0 0 0,0 0 0,9 26 15,-9-26-15,2 30 0,-2-30 16,1 38-16,-1-15 16,0 1-16,1 0 0,0 6 0,0 0 15,0-3-15,0-3 0,-1-3 0,0-3 16,0-3-16,0-2 0,0-2 16</inkml:trace>
  <inkml:trace contextRef="#ctx0" brushRef="#br0" timeOffset="43429.8601">10404 8529 0,'0'0'0,"0"0"0,0 0 16,0 0-16,0 0 0,0 0 16,26 2-16,-26-2 0,28 0 15,-28 0-15,44-6 0,-20 3 0,1-2 16,1 1-16,2-2 16,5-1-16,-1-1 0,-4-1 0,-1 2 15,-5-2-15,-4 0 0,-1 1 16,-4-1-16,-2 1 0,-3 0 15,-1 1-15,-3-1 0,-1 2 0,0 1 16,-1 2-16,0-1 0,0 3 16,1 2-16,1 2 0,0 2 0,2 3 15,0 3-15,2 1 0,2 2 16,0-2-16,1 1 0,4 3 16,1 2-16,-3-2 0,-1-3 15,-2-2 1,-1-2-16,-3-1 0</inkml:trace>
  <inkml:trace contextRef="#ctx0" brushRef="#br0" timeOffset="43682.2343">11174 8208 0,'0'0'0,"0"0"16,0 0-16,0 0 0,30-1 0,-30 1 15,31-3-15,-13-1 16,1 1-16,0-2 0,2 1 16,0-1-16,0-1 0,2-2 15,-2-2-15,-3 3 16,-4 0-16,-2 2 0</inkml:trace>
  <inkml:trace contextRef="#ctx0" brushRef="#br0" timeOffset="43861.9856">11328 8070 0,'0'0'0,"0"0"15,0 0-15,0 0 0,1 30 0,-1-30 16,0 31-16,0-11 15,-1 0-15,1 4 0,0 0 0,0 6 0,0-4 0,0-1 16,0-3-16,0-4 0,0-2 16,0-2-16</inkml:trace>
  <inkml:trace contextRef="#ctx0" brushRef="#br0" timeOffset="44015.288">11233 8461 0,'0'0'0,"0"0"16,0 0-16,0 0 0,0 0 0,0 0 31,0 0-31,0 0 0,22-10 0,-22 10 15,30-14-15,-10 6 0,2 0 16,2-2-16,2-1 0,1 1 16,0-1-16,9-4 0,-2 1 15,-4-1-15,-4 1 0,2-2 16,-6 4-16,-5 2 0</inkml:trace>
  <inkml:trace contextRef="#ctx0" brushRef="#br0" timeOffset="44247.2214">11561 8246 0,'0'0'0,"0"0"15,0 0-15,0 0 0,0 0 16,0 0-16,31-8 0,-31 8 16,31-11-16,-10 5 0,5-2 15,0 0 1,0 1-16,2 0 0,1 1 0,4-2 16,-4 1-16,-1 2 0,-3 1 15,-3 3-15,-3 2 0,-4 3 16,-4 3-16,-4 2 0,-2 0 0,-3 4 15,-2 2-15,-2 0 16,-3 0-16,-4 2 0,-3 0 16,-1-3-16,0-3 0,-4 2 0,2-5 0,3-1 15,2-2-15,1 0 0</inkml:trace>
  <inkml:trace contextRef="#ctx0" brushRef="#br0" timeOffset="44447.8284">11797 8061 0,'0'0'0,"0"0"0,0 0 0,0 0 16,0 0-16,0 0 0,0 0 16,3 28-16,-3-28 0,1 31 15,-1-31-15,-1 38 0,1-19 0,-2 2 16,2-1-16,-1-1 16,0-2-16,-2 0 0,-3-3 15,1-4-15,-1-2 16,3-3-16,0 0 0,0-1 15</inkml:trace>
  <inkml:trace contextRef="#ctx0" brushRef="#br0" timeOffset="44763.9761">11644 8067 0,'0'0'0,"0"0"15,0 0-15,-6 22 0,6-22 16,-8 32-16,2-8 0,1 1 15,-2 3-15,2 5 0,2-2 16,6-3-16,1-3 0,5 2 16,3-5-16,5-4 0,4-4 0,5-2 15,6-5 1,2-2-16,4-3 0,-2 0 16,0-2-16,0-2 0,-3 0 15,5 1-15,-1-1 0,-8-2 16,-4 0-16,-8-1 0,-2 2 15,-5 1-15,-4 0 0,-5-3 16,-3-4-16,-5-2 0,-2-2 0,-4-5 16,0-3-16,0-2 0,1 0 0,2-4 15,2-3-15,2 5 0,0 4 16,2 6-16</inkml:trace>
  <inkml:trace contextRef="#ctx0" brushRef="#br0" timeOffset="44995.864">12343 7775 0,'0'0'15,"0"0"-15,0 0 0,0 0 0,0 0 0,22 0 16,-22 0-16,0 0 0,0 0 0,6 18 16,-6-18-16,-10 20 15,10-20-15,-15 23 0,15-23 16,-14 24-16,14-24 0,-10 15 0,10-15 16,0 0-16,-2 18 31,9-15-31,5 0 0,2-2 0,1-1 15,3-1-15,2-2 0,6-1 0,2-2 16,-3 0-16,1-1 0,-5-1 16,-3-1-16,-2 2 0,-3 1 15,-2 0-15</inkml:trace>
  <inkml:trace contextRef="#ctx0" brushRef="#br0" timeOffset="45149.6461">12393 7950 0,'0'0'0,"0"0"15,0 0-15,0 0 0,0 0 16,24 17-16,-24-17 0,0 0 16,20 18-16,-20-18 0,0 0 15,21 15-15,-14-12 16,3 4-16,3 4 16,-4-1-16,0-3 0,-1 0 0</inkml:trace>
  <inkml:trace contextRef="#ctx0" brushRef="#br0" timeOffset="45418.0305">12787 7711 0,'0'0'0,"0"0"0,0 0 0,0 0 16,-11 22-16,11-22 0,-12 19 15,12-19-15,-16 23 0,9-12 16,2-2-16,0 0 0,3-2 15,3 0-15,5-2 0,1-1 0,3-2 0,3-2 32,4-1-32,0 0 0,0 1 15,0-2-15,-1 1 0,4-2 0,-1-2 0,-4 2 16,-2 0-16,-1 0 0,-4 2 0,0-1 31</inkml:trace>
  <inkml:trace contextRef="#ctx0" brushRef="#br0" timeOffset="45567.9021">12777 7908 0,'0'0'0,"0"0"0,0 0 0,0 0 16,23 14-16,-23-14 0,22 10 16,-10-4-16,1-1 0,-1 1 0,0 1 0,-2-2 15,-2 1 1,-2-1-16,1 0 0,-1-1 0</inkml:trace>
  <inkml:trace contextRef="#ctx0" brushRef="#br0" timeOffset="45753.2875">12484 8113 0,'0'0'0,"0"0"0,0 0 15,31-5-15,-17 3 0,3-2 0,3 1 16,1-1-16,1 1 0,5-1 16,0 0-16,-3 1 0,-2 0 0,-2 0 15,-3 2-15,-5-1 0,-4 1 16,0-2-16,-1 2 0,-2 0 0</inkml:trace>
  <inkml:trace contextRef="#ctx0" brushRef="#br0" timeOffset="45950.4973">12384 8283 0,'0'0'15,"0"0"-15,23-5 0,-23 5 0,39-6 16,-14 2-16,4 0 16,10-3-16,3 3 0,9-3 0,-3 1 15,-3-1-15,-5 1 0,-4-1 16,-5 1-16,-4-2 0,-6 0 0,-4 1 0,-4 2 15,-3 1-15</inkml:trace>
  <inkml:trace contextRef="#ctx0" brushRef="#br0" timeOffset="46150.8019">12636 8128 0,'0'0'0,"0"0"0,0 0 0,0 0 15,0 26-15,0-26 0,0 31 16,0-31-16,-1 41 0,0-18 0,-1 0 15,0 1-15,-2 0 0,0 3 16,-1 0 0,-2-3-16,-1-2 0,-3-3 15,-2-2-15,0-3 0,-2-1 0,2-3 16,1-3-16,2 0 16,1-2-16,2 0 0</inkml:trace>
  <inkml:trace contextRef="#ctx0" brushRef="#br0" timeOffset="46297.9551">12784 8454 0,'0'0'0,"0"0"0,0 0 0,29 11 15,-15-8-15,3 3 0,1 1 16,8 0-16,1 2 0,1 0 0,1 0 16,-4-2-16,-2 0 0,-3-1 15,-4-1-15,-1-1 0</inkml:trace>
  <inkml:trace contextRef="#ctx0" brushRef="#br0" timeOffset="58458.718">8341 7446 0,'0'0'0,"0"0"15,0 0-15,0 0 0,0 0 16,0 0-16,0 0 0,0 0 16,0 0-16,0 0 0,0 0 15,0 0-15,0 0 0,16-21 0,-16 21 16,0 0-16,16-19 0,-16 19 15,13-18-15,-13 18 0,12-20 0,-5 9 16,1-2-16,-2 0 16,1-1-16,1-3 0,1-2 15,-2 1-15,1 2 0,3-6 16,0 2-16,-1 3 16,-1 2-16,0 2 15,-4 2-15,1 0 0,-2 4 0,2 1 16,-1 3-16,0 3 0,-2 2 0,1 2 15,1 1-15,-1 1 0,0 4 16,1 3-16,0 5 0,3 6 16,1 0-16,2 2 0,2 3 15,2-2-15,-1-2 0,3 3 0,2-1 16,-3-3-16,-2 0 0,1-2 0,1 0 16,-2-2-16,1-2 0,-2-1 15,1-1-15,-5-3 0,0 0 16,-2-3-16,1-3 15,-2-2-15,-2-2 0,0-2 0,-1 0 16,-1 0-16</inkml:trace>
  <inkml:trace contextRef="#ctx0" brushRef="#br0" timeOffset="58737.1182">8788 7036 0,'0'0'16,"0"0"-16,0 0 0,0 0 15,0 0-15,4 27 0,-4-27 0,0 0 0,6 22 0,-4-14 16,0-1-16,1 1 0,2 0 15,-1 0-15,-1-1 0,1-3 16,-1-1-16,0-2 0,1-2 16,-1-1-16,-1 1 0,1 1 15</inkml:trace>
  <inkml:trace contextRef="#ctx0" brushRef="#br0" timeOffset="58890.4912">8911 6953 0,'0'0'0,"0"0"16,0 0-16,0 0 0,0 0 0,6 25 16,-6-25-16,3 20 15,-3-20-15,7 29 0,-4-14 16,1 0-16,2-2 0,-2-1 0,0-1 16,-1-2-16</inkml:trace>
  <inkml:trace contextRef="#ctx0" brushRef="#br0" timeOffset="59359.953">9190 7008 0,'0'0'0,"0"0"15,0 0-15,0 0 0,4 23 0,-4-23 0,-1 28 16,1-28-16,-2 41 0,-1-14 0,-2 3 16,2-2-16,1-1 0,0 8 15,0-2-15,0-3 0,1-2 16,-1 1-16,-1-4 0,1-3 16,-1-4-16,2-4 0,0-3 15,0-5-15,1 0 0,-2-4 16,-1-4-16,0 0 0,1-2 0,3-3 15,3-6-15,1-1 0,3-1 16,2 0-16,1-1 0,0 3 16,1-1-16,2 3 0,3 0 15,2 2-15,0 1 0,0 2 16,0 2-16,-3 1 16,0 3-16,-1 2 0,0 3 15,-1 1-15,-1 3 0,-2 2 0,-1 2 16,-1 1-16,-1 1 0,-3 1 15,-2 1-15,0-1 0,-2-2 0,0 2 16,0 1-16,-1-6 16,0-1-16,0-3 0</inkml:trace>
  <inkml:trace contextRef="#ctx0" brushRef="#br0" timeOffset="59560.1641">9714 7206 0,'0'0'15,"0"0"-15,0 0 0,18-13 0,-18 13 0,23-11 16,-7 6-16,-1-1 0,1 0 0,0 2 16,2-1-16,-1 1 0,-1 1 15,3 0-15,-3 0 0,-1-1 16,-3 2-16,-2 0 0</inkml:trace>
  <inkml:trace contextRef="#ctx0" brushRef="#br0" timeOffset="59738.5729">9689 7345 0,'0'0'0,"0"0"0,0 0 15,0 0-15,29-9 0,-29 9 0,39-10 16,-15 4-16,1 0 0,3-2 0,2 0 15,5-2-15,-2 1 0,-2 0 16,-2 0-16,0-1 0,-3 0 16,-6 1-16,-4 2 0,-3 2 0</inkml:trace>
  <inkml:trace contextRef="#ctx0" brushRef="#br0" timeOffset="60177.5964">9719 7067 0,'0'0'0,"0"0"0,0 0 15,0 0-15,0 0 0,18 17 0,-18-17 0,16 21 16,-16-21-16,22 30 0,-8-9 16,-2 0-16,0 1 0,7 6 15,1-1-15,0-1 0,3-3 16,-1-2-16,0-5 0,-3 0 15,-2-2-15,2 0 0,-2-3 16,-3-2-16,-4-1 16,-6-5-16,-2-2 0,-2-1 15,-2-1-15,-8 0 0,-8 0 16,0-1-16,-1-2 0,-3 3 16,-2 2-16,-3 0 0,0 2 0,-4 3 15,2 4-15,3 2 16,1 1-16,4 3 0,2 1 15,4 1-15,5 1 0,7-1 0,5 1 0,3-3 16,2-3-16,5-1 0,5-1 16,4-1-16,2-4 0,0 0 15,1-1-15,1-3 0,0 0 16,0-3-16,0-1 0,-4 3 16,-4 1-16,-1-5 0,-3-5 15,-2 2-15,-2 2 0,-1-1 0</inkml:trace>
  <inkml:trace contextRef="#ctx0" brushRef="#br0" timeOffset="60525.3482">10186 7345 0,'0'0'0,"0"0"16,0 0-16,0 0 0,0 0 0,0 0 15,12 26-15,-12-26 0,4 25 0,-4-25 16,3 38-16,-1-16 15,-1-2-15,1-1 0,0-1 16,0-2-16,0 0 0,1 3 16,-2-2-16,0-5 0,-1-2 0,-1-3 15,-1-2-15,-3 1 0,1-3 0,-3 0 16,-1-2-16,0-2 0,-1-1 0,1-2 16,0-3-16,2 0 15,1-1-15,4-1 0,2 1 0,4-1 16,0 2-16,3-1 0,2 2 15,4-3-15,2 3 0,2 0 32,4 1-32,-2 1 0,-1 3 0,0-1 15,0 1-15,-2 0 16,0-1-16,-2 1 0,-1-2 0,-3 2 0,-2 0 16,-2 1-16,-2-1 0,1 1 15</inkml:trace>
  <inkml:trace contextRef="#ctx0" brushRef="#br0" timeOffset="60694.7023">10315 7407 0,'0'0'0,"0"0"16,0 0-16,0 0 0,0 0 16,22-4-16,-22 4 0,0 0 15,24-2-15,-24 2 16,23-4-16,-12 3 0,0-1 15,-2 0-15,-1 1 0,-2 0 16</inkml:trace>
  <inkml:trace contextRef="#ctx0" brushRef="#br0" timeOffset="60926.7416">10624 7092 0,'0'0'0,"0"0"0,0 0 16,0 0-16,21 14 0,-21-14 15,12 17-15,-5-6 0,-1 0 0,-1 3 0,1 0 16,-2 1-16,0-3 0,1 1 16,-2-1-16,-1 1 0,-1-2 15,1 0-15,-1-2 0,0-2 16</inkml:trace>
  <inkml:trace contextRef="#ctx0" brushRef="#br0" timeOffset="61216.9873">10506 7395 0,'0'0'0,"0"0"0,0 0 0,0 0 15,0 0-15,28-17 0,-28 17 16,29-8-16,-14 3 0,1 1 15,-1 0-15,0 1 0,0-1 0,0 2 0,1 0 16,-3 2-16,-1 0 0,0 3 16,0 2-16,-2 2 0,-1 2 15,-4 3-15,-1 3 0,-2 2 16,-1 1-16,-1 7 0,-2 0 16,0-1-16,-2-3 0,0-1 15,-2-2 1,1-2-16,-1-2 0,1-2 0,-1-2 15,0-2-15,-2-1 0,1-1 0,2-2 16,-1 0-16</inkml:trace>
  <inkml:trace contextRef="#ctx0" brushRef="#br0" timeOffset="68902.8506">11020 7355 0,'0'0'0,"0"0"0,0 0 0,26-6 15,-26 6-15,33-6 16,-10 1-16,3 0 15,3 1-15,13-3 0,2 1 0,-2 0 0,-3-1 16,11 0-16,0 0 0,-6 1 16,-6 1-16,0-1 0,-6 1 15,-8 2-15,-6 2 0,-7 1 16,-5 1-16,-1 0 0,-2 1 0,-1-1 16</inkml:trace>
  <inkml:trace contextRef="#ctx0" brushRef="#br0" timeOffset="69235.0202">11288 7204 0,'0'0'0,"0"0"16,0 0-16,0 0 0,0 0 0,-11 29 16,11-29-16,-11 26 0,5-9 15,-1 3-15,-3 2 16,1-1-16,0 1 0,-1 6 0,3 1 15,0-4-15,3-5 0,0-2 16,2-3 0,3-3-16,2-2 0,6-2 15,4-1-15,3-2 0,0-2 0,4-1 16,2 0-16,0-2 0,2 1 16,0-1-16,1 1 15,4 0-15,-3 1 0,-3 2 0,-2 1 16,-2 0-16,-2-1 0,-6 2 0,-5 2 15,-3-1-15,-5 0 0,-2 3 16,-4 1-16,-2 1 0,-2 1 16,2-1-16,1-2 0,2-2 0</inkml:trace>
  <inkml:trace contextRef="#ctx0" brushRef="#br0" timeOffset="69504.6221">11459 7454 0,'0'0'0,"0"0"0,0 0 0,0 0 15,0 0-15,0 0 0,0 0 16,0 0-16,0 0 0,-32 17 16,32-17-16,-25 20 0,25-20 0,-31 29 15,13-10-15,-1 1 0,1 0 0,-3 8 16,3 0-16,4-1 0,3-2 15,4-1-15,5-2 0,3-2 16,3-2-16,10-2 0,5-6 16,1-4-16,2-5 0,13-5 15,3-3-15,0 1 0,-1-2 0,-2 1 0,-7 2 16,-6 2-16</inkml:trace>
  <inkml:trace contextRef="#ctx0" brushRef="#br0" timeOffset="70233.5072">11839 7271 0,'0'0'0,"0"0"0,0 0 16,23-3-16,-23 3 0,31-5 16,-10 2-16,2 0 0,3-1 15,1-1-15,2 0 0,7-1 16,0 1-16,-3 1 15,-1-1-15,-4 2 0,-1 0 0,0 0 16,-3 3-16,-6-3 0,-2-2 16,-3 1-16,-3 2 0,-1-1 15</inkml:trace>
  <inkml:trace contextRef="#ctx0" brushRef="#br0" timeOffset="70684.3166">12134 7059 0,'0'0'16,"0"0"-16,0 0 0,0 0 0,0 0 15,7 30-15,-7-30 0,3 36 16,-2-12-16,-1 5 0,0 4 16,0 8-16,0-3 0,0 3 15,0-1-15,0 4 0,-1-3 0,-1-8 16,1-3-16,0-4 0,0-4 15,-3-2-15,-3-2 16,-2-3-16,-2-4 0,-4-2 16,-3-2-16,2-3 0,0-4 0,0-5 15,-1-2-15,1 0 0,-1-2 16,3-2-16,2-2 0,4 0 16,5 1-16,2-1 0,2 1 15,1-1-15,3-2 0,5 3 16,5 2-16,-2 3 0,2 1 0,7 1 15,4 0-15,-3 4 16,-2 2-16,1 4 0,2 3 16,-1 1-16,-1 1 0,-2 2 0,-1 3 0,-4 0 15,-1 2-15,-5 2 0,-1 2 16,-3 0-16,-4 0 0,-6-2 16,-4 2-16,-2-1 0,-2-1 15,-1-4-15,-3-3 0,4-2 0,2-3 16,2-1-16</inkml:trace>
  <inkml:trace contextRef="#ctx0" brushRef="#br0" timeOffset="71240.6681">12752 7108 0,'0'0'0,"0"0"16,16 0-16,-7 0 0,1 1 0,5 0 16,1 0-16,1 2 0,-1 0 15,3 3-15,-1 2 0,-3 0 16,-2 0-16,-3 1 0,-3 0 16,-3 0-16,-1 1 0,-7 1 0,-2 1 0,-7 1 15,-3 1-15,-2-1 0,0 2 16,-3-1-16,-1-1 0,-6 3 15,0-1-15,4-3 0,3-2 0,5-4 16,4-1-16,2-2 16,2-1-16,8-2 0,5 2 15,5-4-15,5-1 16,2 0-16,4 0 16,2 0-16,2 1 0,6 1 0,1 1 15,-3 1-15,-1 2 0,1 3 16,-1 2-16,-2 2 0,-5 2 0,-3 1 15,-2 1-15,-5-1 0,-4 0 16,-3 3-16,-4 2 16,-6-2-16,-4 0 0,-4-1 0,-5 0 0,-2-2 15,-1-2-15,-5-1 0,-6-1 16,3-2-16,2-1 0,-6-1 16,1-3-16,5-2 0,5-1 0,6-4 15,2-5-15,9 3 0,4 0 16,7-4-1,7-2-15,2 2 0,3 1 0,8 1 16,7 2-16,-1 3 16,-1 3-16,7 3 0,3 4 0,-3 0 15,-4 1-15,-8-1 0,-5-1 16,-5-1-16</inkml:trace>
  <inkml:trace contextRef="#ctx0" brushRef="#br0" timeOffset="73097.458">13489 7354 0,'0'0'0,"0"0"15,0 0-15,30-2 0,-30 2 0,30-3 16,-11 2-16,2-1 0,2 0 0,8-3 16,1-1-16,-1 2 0,-3 2 0,4 0 15,-2-1-15,-6 1 0,-4 0 16,-4 0-16,-4 0 0,-6 1 15,-1-2-15,-4 1 0,-2-2 16,0 2-16,1-1 0,0 3 0</inkml:trace>
  <inkml:trace contextRef="#ctx0" brushRef="#br0" timeOffset="73329.0563">13834 7195 0,'0'0'15,"0"0"-15,0 0 16,0 0-16,28 0 0,-28 0 0,28 5 15,-28-5-15,35 8 16,-16-2-16,1 1 0,-2 0 16,0 0-16,3 4 0,-2-1 15,-3 0-15,-2 1 0,-3-1 16,-4-1-16,-1 0 0,-3 1 0,-3 0 16,-2 0-16,-4 0 0,-1 1 15,-4 0-15,-4 0 0,0 0 16,-2 1-16,3-2 0,1-1 0,2-1 15,2-3-15,1 1 0</inkml:trace>
  <inkml:trace contextRef="#ctx0" brushRef="#br0" timeOffset="73645.217">14576 6959 0,'0'0'0,"0"0"0,0 0 15,-2 20-15,2-20 0,-4 29 16,0-6-16,-2 3 0,0 2 0,-5 12 16,0 3-16,1-1 0,1-2 0,1 7 15,3-4-15,2-5 0,4-5 16,4 1-16,3-3 0,0-8 15,2-5-15,0-8 0,1-4 16,1-3-16,3-2 0,2-6 16,4-2-16,0-3 0,0-2 0,1-6 15,0-6-15,-4 5 0,-4 4 0,-2 1 16</inkml:trace>
  <inkml:trace contextRef="#ctx0" brushRef="#br0" timeOffset="73828.5466">14986 7045 0,'0'0'0,"0"0"0,0 0 16,31-3-16,-17 2 0,4 0 16,3 0-16,1 0 0,0-1 15,8 1-15,2 0 0,-1-1 16,-1 1-16,1 2 0,-3 3 15,-8-2-15,-3-4 0,-4 2 0,-2-1 16,-2 1-16</inkml:trace>
  <inkml:trace contextRef="#ctx0" brushRef="#br0" timeOffset="74030.8207">14909 7245 0,'0'0'15,"0"0"-15,25-6 0,-7 1 0,1 0 16,13-3-16,6 1 0,0 2 16,2 0-16,9 0 0,-2-3 15,-5 1-15,-3 2 0,-1 1 16,-5 3-16,-10-1 0,-7-2 0,-4 1 0,-2 1 16,-2 0-16</inkml:trace>
  <inkml:trace contextRef="#ctx0" brushRef="#br0" timeOffset="74416.3649">15061 6910 0,'0'0'0,"0"0"0,0 0 0,0 0 16,13 28-16,-13-28 0,10 36 15,-5-14-15,1 1 0,-1 6 16,2 5-16,2 6 0,0-1 0,1 5 0,-2-2 16,0-7-16,-1-3 0,-5-6 15,-2-4-15,-3 0 0,-3-2 0,-4-1 16,-2-2-16,-1-3 16,0-3-16,-3-3 0,0-2 15,-1-5-15,1-2 0,0-3 16,2-2-16,3-2 0,3-1 0,7-1 0,5-1 15,4 1-15,3-1 0,6 2 16,5 2-16,2 2 0,2 1 0,5-2 16,3 1-16,-1 2 15,1 2-15,-2 1 0,0 1 16,-4 0-16,-1 1 0,0-1 16,-3-2-16,-4 0 15,-4 0-15,-4 1 0</inkml:trace>
  <inkml:trace contextRef="#ctx0" brushRef="#br0" timeOffset="74647.9499">15680 7138 0,'0'0'0,"0"0"15,17-4-15,-4 1 0,4-1 0,8-1 16,5 1-16,-1-1 15,2-1-15,6 2 0,-1-1 16,-3 0-16,-2 0 0,-3 0 16,-3 0-16,-6 2 15,-5 0-15,-6 1 0,-6 1 16,-4 0-16,-4 0 0,2 1 16,1 0-16,0 0 0</inkml:trace>
  <inkml:trace contextRef="#ctx0" brushRef="#br0" timeOffset="75096.212">15814 6922 0,'0'0'0,"0"0"15,0 0-15,0 0 0,0 0 0,11 21 16,-11-21-16,6 25 0,-6-25 16,6 35-16,-5-10 15,0 0-15,1 2 0,-1 3 16,2 2-16,-1 5 0,0-3 0,0-1 0,-1-2 15,0 2-15,-1-5 0,-2-3 16,-1-2-16,-2-5 0,0-2 0,-2-5 16,0-1-16,-2-6 15,-1-1-15,-1-2 0,-1-3 16,1-2-16,1 0 0,2-5 0,1-2 16,2 0-1,2-1-15,1 0 0,5 0 16,1 1-16,4 3 0,3 1 15,3 3-15,2-1 0,-1 0 16,3 4-16,-1 2 0,0 2 16,-3 2-16,2 2 0,-1 4 15,-1-1-15,-1 1 0,-4 4 0,-1 3 16,-2-1-16,-2 3 0,1 3 0,-2 2 16,-2-4-16,-2 0 0,-1 0 15,-3 0-15,2-2 0,0 1 0,-4-1 16,-1 0-16,-1-2 0,0-2 15,-3-5-15,0-3 16,2-1-16,2-1 0,1-2 0</inkml:trace>
  <inkml:trace contextRef="#ctx0" brushRef="#br0" timeOffset="109626.4027">18821 9348 0,'0'0'0,"0"0"0,22 0 0,-7 1 16,0-1-16,14 1 0,7 0 16,2 1-16,-1-1 0,20 0 15,8 0-15,-1-1 0,-2 2 0,22-4 16,21-1 0,-13 1-16,-7 1 0,25-3 15,8-3-15,31 3 0,-21 4 0,9-3 16,6-2-16,-18 1 0,-13 0 15,15 4-15,10 3 16,-17-6-16,-10-6 0,18 0 0,12-1 16,-16 5-16,-9 4 0,22-2 15,16-1-15,-16 1 0,-13 3 16,14-3-16,9-2 0,-13 2 16,-9 2-16,16-1 0,12-1 15,-18 3-15,-14 2 0,10 2 16,7 3-16,-16-3 0,-9-4 0,7 1 15,6 1-15,-19-2 0,-14 0 16,1 1-16,0 0 16,-18 4-16,-11 3 0,-13-5 0,-10-4 15,-20 3-15,-15 3 0,-1-1 0,-3-3 0,0 0 16</inkml:trace>
  <inkml:trace contextRef="#ctx0" brushRef="#br0" timeOffset="114318.726">18946 7767 0,'0'0'0,"0"0"0,30-9 0,-14 4 0,3 0 0,14-2 16,7 1-16,1-1 16,2 1-16,14-1 0,1 1 15,6-1-15,-4 2 0,-6 4 0,-6 1 16,-5 1-16,-11 0 0,-8 0 16</inkml:trace>
  <inkml:trace contextRef="#ctx0" brushRef="#br0" timeOffset="114464.159">19094 7980 0,'0'0'0,"0"0"16,0 0-16,0 0 0,1 25 0,-1-25 0,2 34 15,-1-13-15,0 3 0,1 12 16,2 3-16,-1-1 0,0-2 0,3 1 15,0-8-15,0-5 0,-2-5 16,-1-3-16</inkml:trace>
  <inkml:trace contextRef="#ctx0" brushRef="#br0" timeOffset="114751.7523">19265 8019 0,'0'0'0,"10"-4"16,7-3-1,3 1-15,2-2 0,13-3 0,5 0 0,1 0 0,0 0 16,12 0-16,0 0 16,7 0-16,-5 1 0,-5 9 0,-4 3 15,-6 5-15,-6 5 16,0 9-16,-3 8 16,-9 0-16,-7 1 0,-6 8 0,-6 6 15,-4-3-15,-3-1 0,-6-1 16,-4-1-16,2-3 0,1-4 15,-2-2-15,-1-3 0,-2-3 16,-2-3-16,-4-3 0,-5-3 16,4-4-16,2-4 0,6 0 0,4-3 0,2 0 15</inkml:trace>
  <inkml:trace contextRef="#ctx0" brushRef="#br0" timeOffset="114918.3117">19623 8061 0,'0'0'16,"0"0"-16,0 0 0,0 0 0,0 0 15,0 0-15,0 0 0,0 0 0,0 0 0,0 0 16,-15 18-16,15-18 0,-19 33 16,4-10-1,-2 3-15,0 1 0,2-1 16,-6 8-16,1 1 0,2-6 16,4-5-16,2-4 0</inkml:trace>
  <inkml:trace contextRef="#ctx0" brushRef="#br0" timeOffset="115068.0629">19580 8213 0,'0'0'0,"0"0"15,0 0-15,0 0 0,24 14 16,-13-5-16,2 1 0,2 1 0,-1 2 16,1 0-1,2 0-15,6 2 0,1-2 0,2-4 16,-1-2-16,-4-2 0,-3 0 0,-3-2 15</inkml:trace>
  <inkml:trace contextRef="#ctx0" brushRef="#br0" timeOffset="115268.3615">20240 8010 0,'0'0'0,"0"0"16,0 0-16,25-4 0,-25 4 16,30-3-16,-10 2 0,1-1 0,0 2 0,2-1 15,1 1 1,5 0-16,-4 0 0,-3 0 0,-3 0 0,-3 0 16</inkml:trace>
  <inkml:trace contextRef="#ctx0" brushRef="#br0" timeOffset="115451.0185">20177 8256 0,'0'0'0,"0"0"0,0 0 0,0 0 0,31-6 0,-31 6 16,44-11-16,-16 5 0,0-1 16,4-1-16,4-1 0,8-3 15,-1 1-15,3-3 16,-4 2-16,-8 2 0,-6 2 0,-6 1 15</inkml:trace>
  <inkml:trace contextRef="#ctx0" brushRef="#br0" timeOffset="115672.5067">20319 8168 0,'0'0'0,"0"0"0,-2 22 16,1-5-16,0 0 0,0 9 15,1 5-15,0-4 0,1-1 0,1 2 16,2-2-16,0-5 0,3-3 16,0-5-16,3-3 15,0-6 1,0-4-16,1-7 0,2-4 16,1-4-16,-1-2 0,7-11 0,2-5 15,-4 5-15,-2 6 0,-4 3 0</inkml:trace>
  <inkml:trace contextRef="#ctx0" brushRef="#br0" timeOffset="116013.398">20820 7803 0,'0'0'0,"0"0"15,0 0-15,0 0 0,0 0 0,-12 32 16,12-32-16,-11 38 0,5-15 16,1 2-16,-2 1 0,2-3 15,0-1-15,0 1 0,0-4 16,3-3-16,0-2 0,2-3 31,1-4-31,1-4 0,2-4 0,1-4 16,2-1-16,3-4 0,3-4 0,1-4 15,2-4-15,-1 2 16,0 2-16,2 3 0,2 1 16,3 3-16,-1 3 0,-1 4 15,-2 3-15,-2 3 0,-2 3 16,-5 9-16,-1 8 0,-2 0 0,0 1 0,-2 7 15,-2 4-15,-2-3 0,-1-2 16,-1 1-16,-1-4 0,-3-5 16,0-4-16,-3-3 0,-2-2 15,2-2-15,2-2 0,2-1 0</inkml:trace>
  <inkml:trace contextRef="#ctx0" brushRef="#br0" timeOffset="116168.1249">20836 8230 0,'0'0'0,"0"0"0,0 0 16,-4 28-16,4-28 0,-8 34 16,4-16-16,0 1 0,-1 3 0,-1 5 31,-1-2-31,1-3 0,1-2 0,-1-4 16,2-2-16,-2-7 0,1-3 15,1-1-15,0 1 0,1-2 16</inkml:trace>
  <inkml:trace contextRef="#ctx0" brushRef="#br0" timeOffset="116337.1045">20878 8367 0,'0'0'0,"0"0"16,0 0-16,0 0 0,20 19 0,-20-19 15,22 23-15,-8-10 0,1 0 0,0-1 16,1-2-16,1 1 16,3-1-16,8 0 0,1-3 15,-2-2-15,-2-2 0,3-6 16,1-3-16,-3-5 0,-1-2 0,2-1 15,-6 3 1,-3 2-16</inkml:trace>
  <inkml:trace contextRef="#ctx0" brushRef="#br0" timeOffset="116694.2059">21530 7853 0,'0'0'0,"0"0"0,0 0 0,0 0 15,0 26-15,0-26 0,-3 34 16,0-15-16,1 3 0,1 0 16,1-1-16,0-1 0,1 0 15,3 1-15,0-3 16,3-4-16,1-3 0,2-4 0,1-3 0,3-4 0,1-1 31,0-6-31,1-1 0,0-3 16,1-2-16,2-2 0,3 0 15,-1-1-15,0 3 0,1-3 16,-2 4-16,-4 2 0,-2 2 0,-1 5 16,-2 2-16,-4 3 0,1 3 15,-3 4-15,-1 3 0,-2 4 16,-1 3-16,-1 3 0,-1 4 0,-1 0 16,0-1-16,-2 3 0,1-2 15,0-2-15,-1 0 0,1-6 16,-1-3-16,-1-7 15,2-4-15,0-1 0,0-1 16,1 0-16</inkml:trace>
  <inkml:trace contextRef="#ctx0" brushRef="#br0" timeOffset="116922.1901">21717 7787 0,'0'0'0,"0"0"0,0 0 0,-2 26 15,2-26 1,-3 39-16,0-11 0,-1 5 0,1 6 0,-1 12 16,-1-1-16,2 7 0,1-7 0,0-6 31,4-6-31,-1-3 0,0-7 16,0-5-16,0-6 0,0-6 15,0-3-15,-2-4 0,-1-4 16,2 0-16,-2-1 0,2 1 0</inkml:trace>
  <inkml:trace contextRef="#ctx0" brushRef="#br0" timeOffset="117170.2604">21510 8324 0,'0'0'15,"0"0"-15,0 0 0,0 0 16,0 0-16,-14 27 0,14-27 0,0 20 16,0-20-1,9 20-15,-3-11 0,5-2 16,4-1-16,3-4 0,4-1 15,4-3-15,1-1 0,7-2 16,1-1-16,-3 2 0,-2-1 0,7-1 16,-3-1-16,-4 0 0,-4 4 15,-4-1-15,-3 3 0,-5 2 16,-3 0-16,-2 4 0,-3 1 0,-5 4 0,-3 4 16,-6 5-16,-5 2 15,-2 0-15,0 1 0,-1 0 0,4-4 16,2-3-16</inkml:trace>
  <inkml:trace contextRef="#ctx0" brushRef="#br0" timeOffset="118792.6388">22329 7756 0,'0'0'16,"0"0"-16,0 0 0,0 0 0,0 0 15,0 0-15,0 0 16,0 0-16,0 0 0,0 0 0,0 0 0,-6 28 16,6-28-16,-22 25 15,4-9-15,1 0 0,2 0 16,3-4-1,2-2-15,2-1 0,3-2 0,2-1 16,6-4-16,3-2 16,6-1-16,8-4 0,3-1 15,3-1-15,1-2 0,3 1 16,1-1-16,4 0 0,-3-1 0,-4 5 16,-4 2-16,-6-3 0,-6 1 15,-3 0-15,-2 1 0,0 0 16</inkml:trace>
  <inkml:trace contextRef="#ctx0" brushRef="#br0" timeOffset="118927.4162">22381 7920 0,'0'0'16,"0"0"-16,0 0 0,0 0 15,0 0-15,0 0 0,0 0 16,19 16-16,-19-16 0,15 13 16,-15-13-16,21 11 0,-10-7 0,-1-1 15,-1 0-15,-1-1 16</inkml:trace>
  <inkml:trace contextRef="#ctx0" brushRef="#br0" timeOffset="119185.9467">22916 7653 0,'0'0'0,"0"0"0,0 0 15,0 0-15,-17 19 0,17-19 0,-22 24 16,8-10-16,-2 3 0,-1 1 15,-2 1-15,2-3 0,2 0 0,0 1 16,2-2-16,6-3 16,3-2-16,8-2 0,5-1 15,3-5-15,3-3 0,5-2 16,4-2-16,2-1 0,-1-1 0,0-1 0,1 2 16,1-2-16,-3 2 0,-4 0 15,-4 0-15,-4 1 0,-2 1 16,-2 1-16</inkml:trace>
  <inkml:trace contextRef="#ctx0" brushRef="#br0" timeOffset="119375.3245">22599 7982 0,'0'0'0,"0"0"15,0 0-15,25 4 0,-25-4 16,25 2-16,-7-1 0,-1 0 0,2 0 15,-1 0-15,-2-1 0,1 1 16,-2 2-16,1 0 0,-5 2 16,-6-1-16,-3-1 0,0 0 0,0-1 15,-2-2-15</inkml:trace>
  <inkml:trace contextRef="#ctx0" brushRef="#br0" timeOffset="119544.0274">22346 8226 0,'0'0'0,"0"0"0,0 0 16,0 0-16,0 0 0,23-4 16,-23 4-16,37-11 0,-15 4 0,5 0 15,3-1-15,1-1 0,1 0 16,8-1-16,1 0 0,-5 0 16,-1 0-16,2 0 0,-3 3 0,-8 1 15,-6 1-15,-5 2 0,-2 0 16,-2 1-16</inkml:trace>
  <inkml:trace contextRef="#ctx0" brushRef="#br0" timeOffset="119751.7923">22356 8346 0,'0'0'0,"0"0"0,0 0 16,37-7-16,-16 2 0,6-2 15,5 0-15,3 0 0,5 0 16,11-3-16,2-1 0,-3-1 15,-4 1-15,5-1 0,2-1 16,-11 1-16,-8 1 0,-10 4 0,-6 2 16,-5 1-1,-2 2-15,-2-1 0</inkml:trace>
  <inkml:trace contextRef="#ctx0" brushRef="#br0" timeOffset="119915.4348">22736 8232 0,'0'0'0,"0"0"0,0 0 15,0 0-15,-3 23 0,3-23 16,-6 26 0,6-26-16,-9 31 0,4-14 15,-1 3-15,1-2 0,-2 0 16,0 0-16,-3 0 0,-5 1 0,-1-3 16,0-4-16,1-4 0,2-1 15,2-1-15,1-1 0</inkml:trace>
  <inkml:trace contextRef="#ctx0" brushRef="#br0" timeOffset="120076.5871">22668 8370 0,'0'0'0,"0"0"0,0 0 15,23 8-15,-23-8 0,27 12 0,-11-3 16,0 1-16,2 1 0,2 2 0,2 1 0,5 0 16,1 0-16,-3-4 15,1-2-15,-2-2 0,0-1 16,-2-4-16,0-2 0,-3 0 15,-3 1-15,-3-2 0</inkml:trace>
  <inkml:trace contextRef="#ctx0" brushRef="#br0" timeOffset="120261.6769">23432 7683 0,'0'0'0,"0"0"16,0 0-16,0 0 0,25 13 0,-17-7 16,1 2-1,-1 0-15,2 1 0,1 0 16,0-3-16,-2 1 0,-1-2 16,0 0-16</inkml:trace>
  <inkml:trace contextRef="#ctx0" brushRef="#br0" timeOffset="120446.19">23286 7863 0,'0'0'15,"0"0"-15,0 0 0,-4 18 16,4-18-16,-8 23 0,3-7 16,0 1-16,2 2 0,1-4 15,1 1-15,-1-3 0,1-2 0,0-1 16,0 0-1,0-3-15</inkml:trace>
  <inkml:trace contextRef="#ctx0" brushRef="#br0" timeOffset="120631.1307">23358 7877 0,'0'0'16,"0"0"-16,20-7 0,-5 2 16,4 1-16,5-3 0,4 2 0,9-4 15,2 3-15,-1 0 0,1 0 0,4 0 16,-6 0-16,-1 0 15,-4-1-15,-5 5 0,-4 4 0,-5 1 0,-6 1 16,-6 2-16,-6 1 0,-6 3 16,-5 2-16,-4 2 0,-5 0 15,3-3-15,4-1 0,2-3 16</inkml:trace>
  <inkml:trace contextRef="#ctx0" brushRef="#br0" timeOffset="120809.523">23428 7953 0,'0'0'0,"0"0"15,0 0-15,0 0 0,-13 26 0,13-26 16,-16 25-16,7-9 0,-1 2 0,0-1 16,0 1-16,0-2 15,0 1-15,-2 0 0,1-2 16,2-3-16,2-2 0,0-1 0</inkml:trace>
  <inkml:trace contextRef="#ctx0" brushRef="#br0" timeOffset="120947.6306">23373 8081 0,'0'0'0,"0"0"16,0 0-16,33-9 0,-15 4 0,4 1 15,4-1-15,8 1 16,-1-1-16,1 1 0,0 1 16,-3 0-16,-2 0 0,2 1 15,-3 1-15,-7 0 0,-6 0 0,-1-1 16,-3 2-1,-2-1-15</inkml:trace>
  <inkml:trace contextRef="#ctx0" brushRef="#br0" timeOffset="121132.6396">23530 8082 0,'0'0'0,"0"0"16,0 0-16,-11 18 0,11-18 0,-13 25 15,4-9-15,-1 3 0,-2 3 0,-3 4 16,-1 2-16,-5 8 0,1 2 0,-1-4 15,0 0-15,-3-1 0,2-4 16,0-6-16,1-5 16,4-5-16,5-4 0,2-7 0,1-4 15,2-1-15,1 2 0,2 0 16</inkml:trace>
  <inkml:trace contextRef="#ctx0" brushRef="#br0" timeOffset="121295.4221">23402 8277 0,'0'0'0,"0"0"0,19 0 0,-4-2 15,4 1-15,3-1 0,4 2 16,11-1-16,0 0 0,2-1 16,0 1-16,9 1 0,-3 0 15,-4 0-15,-4 0 0,0 1 16,-7 1-16,-7-2 0,-6 0 16,-8-2-16,-3 2 0,-2 0 0,-1 0 15,0 0-15</inkml:trace>
  <inkml:trace contextRef="#ctx0" brushRef="#br0" timeOffset="121481.6257">23469 8359 0,'0'0'0,"0"0"0,0 0 0,0 0 15,0 0-15,8 31 0,-8-31 16,7 28-16,-3-13 0,0 0 15,1 1-15,-1-5 0,2-2 16,-1-1-16,1-3 16,-2 1-16,-1-2 0,1 0 0</inkml:trace>
  <inkml:trace contextRef="#ctx0" brushRef="#br0" timeOffset="121733.8996">23515 8411 0,'0'0'15,"0"0"-15,0 0 0,0 0 0,0 0 16,26-5-16,-26 5 0,31-5 15,-31 5-15,39-3 0,-17 2 16,-1 1-16,-1 0 0,-1 2 16,-2 0-16,-2 1 0,-2 0 15,-3 1-15,-2 3 0,-4-1 16,-3 2-16,-3 2 16,-4 1-16,-4 0 0,-3 1 15,-2 1-15,1-1 0,2-2 16,1 0-16,2-4 0,2 0 15,4-2-15,2-2 0,8-1 16,8-2-16,2-3 0,4-2 16,-3 2-16,-4 0 0,-2 0 15</inkml:trace>
  <inkml:trace contextRef="#ctx0" brushRef="#br0" timeOffset="129002.447">25268 9224 0,'0'0'0,"0"0"15,0 0-15,31 4 0,-14-1 16,5-1 0,5 0-16,12 2 0,1 1 0,8-2 15,8 1-15,14-2 0,0 1 16,21 1-16,4-1 0,9 0 15,-5-1-15,22 0 16,4 1-16,45-3 0,-18-2 0,5-1 16,3 0-16,-18 2 0,-12 2 0,17-1 15,10 0-15,-11-1 16,-8 0-16,11 0 0,7 1 16,-14 2-16,-7 1 0,0 4 15,2 4-15,-17-4 0,-11-3 0,-7 1 16,-5 1-16,-18-1 0,-11 2 15,-8-6-15,-4-3 0,-14-1 16,-9 0-16,-16 2 0,-12 1 16,-12-1-16,-9-1 0,6 1 15,3 1-15,2-1 0</inkml:trace>
  <inkml:trace contextRef="#ctx0" brushRef="#br0" timeOffset="134969.2634">25379 7790 0,'0'0'16,"0"0"-16,0 0 0,0 0 0,0 0 16,0 0-16,0 0 15,0 0-15,0 0 0,28-1 16,-6 0-16,3 0 0,1 1 0,7-2 0,7-1 15,12 1-15,-2 0 0,5 0 16,4 0-16,4-1 0,-7 0 0,7 0 16,-4 1-16,-10-2 15,-8 1-15,-5 1 0,-7 0 16,-12 0-16,-5 0 0,-7 2 16,-8 0-16,-5 1 15,-3 0-15,-3-1 0,-4 0 16,2 2-16,2-2 0,-4 1 15,-2 1-15,0-1 0,0 1 0,-1 1 16,-1 3-16,2 2 0,1 0 16,-6 8-16,-5 6 15,1 1-15,2 0 0,-14 14 16,-4 7-16,4-3 0,5-2 0,-12 19 0,-3 7 16,9-8-16,6-6 0,1 7 15,5-3-15,8-13 0,6-11 0,8-5 16,11-16-16,1-14 0,2-7 15,-1 3-15,-2 3 16,-1 1-16</inkml:trace>
  <inkml:trace contextRef="#ctx0" brushRef="#br0" timeOffset="135154.2092">25847 7940 0,'0'0'0,"0"0"15,-2 27-15,2-27 0,-4 37 0,0-13 16,0 4-16,-4 12 0,0 3 0,2-2 0,0 1 16,1 4-16,1-4 0,2-8 15,1-4-15,0-3 0,1-8 16,0-11-16,0-8 0,2 3 16,-2-3-16,0 2 0</inkml:trace>
  <inkml:trace contextRef="#ctx0" brushRef="#br0" timeOffset="135292.2824">25949 7963 0,'0'0'0,"0"0"0,0 0 15,0 0-15,0 0 0,12 32 16,-12-32-16,10 32 0,-4-12 0,1 3 16,0-1-16,0 0 15,2 0-15,0 3 0,-1-5 16,-2-2-16</inkml:trace>
  <inkml:trace contextRef="#ctx0" brushRef="#br0" timeOffset="136095.4851">26428 7682 0,'0'0'0,"0"0"0,0 0 16,0 0-16,0 0 0,8 30 0,-8-30 15,2 31-15,-3-11 0,-1 3 16,-1 4-16,-2-2 0,1 0 0,-2 4 31,1-2-31,0-6 0,1-3 0,2-6 16,1-4-16,1-8 0,0 0 16,2-9-16,1-2 0,5-4 15,3-3-15,5-5 16,4-4-16,-1 5 15,-1 2-15,4-2 0,1 3 0,2 3 16,2 4-16,-3 2 0,-1 3 0,-2 5 0,0 3 16,-1 2-16,-2 1 0,-2 3 15,-2 3-15,-3 2 0,-2 3 16,-3 2-16,-3 2 0,-4-2 16,-4-1-16,-1-1 0,-3-1 0,-5-1 15,-4 0-15,-5 1 0,-5 0 16,-2-2-1,-1-2-15,-1-2 0,1 0 16,1-4-16,1-2 0,1-2 16,3-4-16,8 0 0,3-3 15,8 0-15,4-3 0,5 3 16,6 1-16,6-1 0,6-1 0,4 2 16,4-2-16,1 3 0,1 2 15,-3 2-15,-1-1 0,-4 3 0,-3 1 16,-4 1-16,-1 1 0,-5 2 0,-5 2 15,-6 3-15,-5 4 16,-10 2-16,-6 1 0,-7 4 16,-5 1-16,-4 3 0,-4 1 0,-13 4 15,-3-2-15,5-4 0,4-2 16,-2-1-16,8-5 0,9-5 0,7-4 0,9-1 16,4-2-16,10-4 0,6 0 31,11-3-31,12-4 0,10-3 15,9 0-15,8-4 0,6 0 16,3 1-16,2 3 0,11-2 16,-3 2-16,5 0 0,-6 4 0,-7 4 15,-5 5-15,-6 0 0,-12 3 16,-3 10-16,-12 4 0,-15-9 0,-4 1 16,-8 9-16,-5 7 15,-9-4-15,-9-1 0,0-4 16,-4 0-16,-2 0 0,1-1 0,-4-1 15,0-3-15,4-4 0,4-4 0,6-2 16,6-1-16,3-2 0</inkml:trace>
  <inkml:trace contextRef="#ctx0" brushRef="#br0" timeOffset="136279.413">26560 8215 0,'0'0'0,"0"0"0,0 0 16,0 0-1,0 0-15,0 27 0,0-27 16,-3 32-16,0-13 0,-3 4 16,-1 3-16,-1 1 0,-1 0 0,-2 4 15,0-4-15,2-4 0,3-6 16,0-6-16,3-6 0,1-4 16,0-4-16,2 0 0,0 1 15,0 2-15</inkml:trace>
  <inkml:trace contextRef="#ctx0" brushRef="#br0" timeOffset="136426.6013">26672 8246 0,'0'0'0,"0"0"16,0 0-16,0 0 0,8 21 16,-8-21-16,1 27 0,-1-27 15,-4 39-15,0-15 0,-2 3 16,0 1-16,-3 0 0,-1 8 0,0-2 16,1-5-16,1-4 0,-2 0 15,1-7-15,1-2 0,1-3 0,3-2 16</inkml:trace>
  <inkml:trace contextRef="#ctx0" brushRef="#br0" timeOffset="138047.3074">27380 7702 0,'0'0'0,"0"0"15,0 0-15,0 0 0,19 17 0,-19-17 0,0 0 0,23 22 16,-17-11-16,0 1 0,-2 2 16,0-2-16,0 0 0,-1-4 15</inkml:trace>
  <inkml:trace contextRef="#ctx0" brushRef="#br0" timeOffset="138196.5889">27200 7822 0,'0'0'0,"0"0"16,0 0-16,0 0 0,0 0 15,0 0-15,0 0 0,20 28 16,-20-28-16,24 15 0,-9-8 15,-1-1-15,-2-1 0,-2 0 16</inkml:trace>
  <inkml:trace contextRef="#ctx0" brushRef="#br0" timeOffset="138363.0383">27778 7749 0,'0'0'16,"0"0"-16,0 0 0,0 0 0,0 0 15,0 0-15,-24 9 0,24-9 0,-26 16 0,7-3 16,-3 3-16,-1-1 0,-1 1 15,-5 0-15,-3 2 0,-6 4 16,1-3-16,6-1 0,6-4 16,3-2-16</inkml:trace>
  <inkml:trace contextRef="#ctx0" brushRef="#br0" timeOffset="138532.313">27070 7990 0,'0'0'0,"0"0"15,0 0-15,0 0 0,0 0 16,10 28-16,-10-28 0,4 24 16,-4-24-16,6 34 0,-4-14 15,0 0-15,1-1 0,2-2 0,0-1 0,1-5 16,-1-4-16,0-1 0,-1 0 16,-1-1-16</inkml:trace>
  <inkml:trace contextRef="#ctx0" brushRef="#br0" timeOffset="138717.0984">27203 8025 0,'0'0'0,"0"0"32,0 0-32,24-10 0,-24 10 0,40-11 15,-12 5-15,4 0 0,3 1 16,12-3-16,1 3 0,6-2 16,-3 1-16,-6 4 0,-3 2 15,-7 1-15,-4 1 0,-4 3 16,-6 2-16,-13 2 0,-7 6 0,-10-2 15,-6 1-15,2-4 0,2-1 0,2-2 16</inkml:trace>
  <inkml:trace contextRef="#ctx0" brushRef="#br0" timeOffset="139064.9823">27334 8104 0,'0'0'0,"0"0"16,0 0-1,-5 21-15,5-21 0,-6 24 0,3-10 16,0-1-16,-1 1 0,2-1 16,1-2-16,0-1 0,0-3 15,1 0-15,1-2 0,1-2 16,2-2-16,1-4 0,2-3 16,0-4-16,2-1 0,2-4 15,2-1-15,7-7 0,2 2 16,0 2-16,-1 1 0,1 3 15,2 3-15,2 1 0,-1 4 16,-1 4-16,-3 2 0,-4 6 16,-1 4-16,-4 4 0,-2 5 0,-4 2 15,-1 4-15,-4 1 0,-3 0 0,-3 0 16,-1 0-16,-1-2 0,-1-1 0,-2-4 16,-1-3-16,0-4 15,1-2-15,0-5 0,2-5 16,1 1-16,1-1 0,2 1 0</inkml:trace>
  <inkml:trace contextRef="#ctx0" brushRef="#br0" timeOffset="139218.6032">27524 8179 0,'0'0'0,"0"0"15,0 0-15,0 0 0,0 0 0,0 0 16,0 0-16,0 0 0,-11 27 16,11-27-16,-18 26 15,7-9-15,-1 1 0,-1 1 16,0 3-16,0 1 0,-1 2 0,-1 4 0,1-2 15,0-6-15,3-4 0,1-3 16,3-2-16,0-3 0</inkml:trace>
  <inkml:trace contextRef="#ctx0" brushRef="#br0" timeOffset="139381.5467">27451 8364 0,'0'0'0,"0"0"0,0 0 16,0 0-16,0 0 0,21 17 15,-21-17 1,17 23-16,-17-23 0,21 31 15,-7-18-15,4 0 0,2 0 0,3-4 16,3-2-16,9-1 0,2-2 16,2-5-16,3-5 15,7-8-15,-3-4 0,-8 3 0,-9 2 16,-4 4-16</inkml:trace>
  <inkml:trace contextRef="#ctx0" brushRef="#br0" timeOffset="139550.9727">28214 7593 0,'0'0'0,"0"0"0,0 0 0,0 0 16,20 13-16,-20-13 0,21 15 0,-21-15 16,22 18-16,-10-7 0,1 1 15,-2-2-15,-1 0 0,-1-2 16</inkml:trace>
  <inkml:trace contextRef="#ctx0" brushRef="#br0" timeOffset="139905.2178">28114 7719 0,'0'0'0,"0"0"0,0 0 16,-14 14-16,14-14 0,-14 21 15,5-5-15,2 0 0,0 0 0,2-2 0,1 2 16,2-4-16,2-2 0,3 0 16,4-4-16,0-4 0,1-2 15,6-5-15,0-2 0,1-2 16,2 0-16,5-2 0,3-2 16,2 0-16,-1 0 0,10-3 15,1 1 1,-3 2-16,-2 1 0,-3 2 15,-3 3-15,-2 2 0,-2 2 0,-3 2 16,0 3-16,-3 1 0,-4 3 16,-6 2-16,-3 2 0,-6 4 15,-1 4-15,-7 3 0,-3 3 16,-4-1-16,-2 0 0,-3-3 16,-2-3-16,4-4 0,4-2 0,4-2 0</inkml:trace>
  <inkml:trace contextRef="#ctx0" brushRef="#br0" timeOffset="140221.696">28174 7840 0,'0'0'0,"0"0"15,0 0-15,0 0 0,0 0 0,0 0 0,0 0 16,-3 27-16,3-27 0,2 19 16,-2-19-16,9 22 0,-9-22 15,19 14-15,-6-8 0,0-4 16,2-1-16,-2-1 0,-1-2 15,0 1-15,-1-2 0,-1 2 16,-1-1 0,-2 1-16,-2 0 0,0 1 0,-3 1 15,-2-1-15,1 4 0,-4 3 16,-3 4-16,-2 2 0,-1 2 0,-3 4 16,-2 6-16,-4 7 15,2 3-15,-1-1 0,0 2 16,-3 4-16,2-3 0,2-6 15,0-5-15,2-5 0,1-3 0,-2-2 0,0-3 16,1-4-16,-1-4 0,4-2 16,2 0-16,2-1 0</inkml:trace>
  <inkml:trace contextRef="#ctx0" brushRef="#br0" timeOffset="140384.461">27904 8085 0,'0'0'0,"0"0"16,0 0-16,0 0 0,0 0 0,0 0 15,0 0-15,30 4 16,-30-4-16,24 3 0,-24-3 16,29 7-16,-13-4 0,0 1 15,2-2-15,-3 1 0,-1-1 0,-1 0 16</inkml:trace>
  <inkml:trace contextRef="#ctx0" brushRef="#br0" timeOffset="140538.1884">27931 8189 0,'0'0'0,"0"0"0,0 0 16,0 0-16,0 0 0,30 15 0,-30-15 15,30 9 1,-11-7-16,4 0 0,5-1 16,0-2-16,0-2 0,3-1 15,-5 1-15,-3 0 0</inkml:trace>
  <inkml:trace contextRef="#ctx0" brushRef="#br0" timeOffset="140892.5729">28509 7910 0,'0'0'0,"0"0"16,0 0-16,0 0 0,0 0 0,0 0 16,0 0-16,0 0 15,0 0-15,0 0 0,19 22 0,-19-22 16,0 0-16,7 18 0,-7-18 15,0 0-15,-6 20 0,6-20 0,0 0 16,-16 22-16,8-16 0,-3 0 16,-2 1-16,0-1 0,1-1 0,0 0 15,0 0-15,4-2 16,1 0-16,4 1 0,2-1 0,3 1 16,2 0-16,5-1 0,3 1 15,3-1 1,1-1-16,3-1 0,2 0 15,3 0-15,-2 1 0,-1-1 16,-1 0-16,-5 0 0,-1-1 16,-7 2-16,-3 1 0,-4 0 0,-4 0 15,-6-1-15,-6 1 16,-2-6-16,-2-4 0,4 1 0,1 1 16,3 1-16</inkml:trace>
  <inkml:trace contextRef="#ctx0" brushRef="#br0" timeOffset="141039.8281">28189 8199 0,'0'0'15,"0"0"-15,0 0 0,0 0 0,0 0 16,26-7-16,-26 7 0,36-9 16,-17 7-16,6-2 0,2 0 15,0 0 1,-1 0-16,9-1 0,1 2 16,-5-1-16,-4 3 0,-3-2 15,-3 1-15,-3 0 0,-4 0 0,-2 1 16</inkml:trace>
  <inkml:trace contextRef="#ctx0" brushRef="#br0" timeOffset="141240.407">28180 8341 0,'0'0'0,"0"0"16,0 0-16,29-10 0,-29 10 0,39-10 15,-11 3 1,2 1-16,1-1 0,12 0 0,1-2 15,-4 2 1,-2-1-16,5 0 0,-2 1 16,-7 1-16,-5 2 0,-10 1 0,-5 1 15,-3 1-15,-3 0 0,0 1 16</inkml:trace>
  <inkml:trace contextRef="#ctx0" brushRef="#br0" timeOffset="141610.2151">28457 8308 0,'0'0'0,"0"0"0,0 0 16,0 0-16,0 0 0,15 28 0,-15-28 15,7 24-15,-4-10 0,-1 0 16,-1 1-16,0 1 0,1-2 0,-2 0 16,0-3-16,-3-1 0,0 0 0,-6-2 15,-4 0-15,-1-3 0,-2-1 16,-6-1-16,-1-1 0,-1-2 15,0-1-15,-1-3 0,1-4 16,2 1-16,2 0 0,3-2 16,1 1-16,4 1 0,2 1 0,6 1 15,4-2 1,5 1-16,6-1 0,9 0 16,9 0-16,0 2 0,3 1 15,14 0-15,4 0 0,-2-1 16,-2 0-16,12 0 15,2 0-15,-8 1 0,-7 2 0,4 1 0,-5 1 0,-11-3 0,-8-3 16,-5 2-16,-6 1 16,-3 1-16</inkml:trace>
  <inkml:trace contextRef="#ctx0" brushRef="#br0" timeOffset="142069.4407">29048 8068 0,'0'0'0,"0"0"16,0 0-16,0 0 0,13 22 0,-13-22 16,9 27-16,-6-11 15,-1 2-15,-1-1 0,-1 0 16,0-2-16,-1-1 0,0-1 0,-1-1 15,-1-2-15,-1-2 0,-2-1 0,-3-4 16,0 0-16,-1-5 0,-1 0 16,-1-4-16,0 1 0,0-2 0,-5-5 15,1-3-15,2 1 16,3 0-16,4 1 0,1 1 0,3 0 16,2-1-16,6 3 0,6 0 0,4 2 15,1 1-15,6 2 0,6 2 16,-1-1-16,1 2 0,7 2 15,0 2-15,-1 3 0,-5 0 0,0 1 16,-1 2-16,-2 1 0,-2 1 16,-5-2-16,-4 1 15,-5-1-15,-3 1 16,-5 0-16,-3-1 16,-4 1-16,-4 0 0,-5 0 15,-3 0-15,-2-2 0,-2 2 0,2-8 16,1-6-16,3 1 0,3 1 15,2 1-15</inkml:trace>
  <inkml:trace contextRef="#ctx0" brushRef="#br0" timeOffset="142316.5743">29587 7767 0,'0'0'16,"0"0"-16,0 0 15,0 0-15,0 0 0,0 0 0,-10 31 16,10-31-16,-11 19 0,11-19 0,0 0 0,-10 23 16,10-17-16,4-2 0,5-1 15,2-3-15,2-1 0,5-1 16,3-2-16,0 0 0,0-2 16,4-2-1,1 0-15,-3-1 0,-1 2 0,-3 0 16,-4 2-16,-2 0 0</inkml:trace>
  <inkml:trace contextRef="#ctx0" brushRef="#br0" timeOffset="142466.9481">29620 7943 0,'0'0'0,"0"0"16,0 0-16,0 0 0,0 0 0,0 0 0,22 15 0,-22-15 15,0 0-15,27 11 0,-27-11 16,29 0-16,-15-2 0,-1 1 31,-2 0-31,-3 0 0</inkml:trace>
  <inkml:trace contextRef="#ctx0" brushRef="#br0" timeOffset="142690.2193">29956 7703 0,'0'0'0,"0"0"0,0 0 15,0 0-15,-12 23 0,12-23 0,-9 21 16,6-10-16,1 1 0,3-1 16,3 1-16,3-1 0,2 1 0,5-2 15,5-1-15,-1-3 0,2-3 16,8 0-16,2 0 0,-4-1 16,-3 0-16,-2 0 0,-3-1 15,-5-1-15,-3 0 0,-1 0 0,-2 0 16,-1 0-16</inkml:trace>
  <inkml:trace contextRef="#ctx0" brushRef="#br0" timeOffset="142844.0244">29849 7969 0,'0'0'0,"0"0"15,0 0-15,27 5 0,-27-5 0,28 5 16,-8-1-16,-2 0 0,-2-1 0,5 4 15,0 0-15,-2-1 0,-4 0 0,-1-1 16,-3 0-16,-3 0 0</inkml:trace>
  <inkml:trace contextRef="#ctx0" brushRef="#br0" timeOffset="143044.79">29430 8247 0,'0'0'0,"0"0"0,0 0 0,30-7 16,-15 5-16,6 1 0,6 0 15,0-1-15,2 1 0,11-1 16,1-1-16,-2 2 0,0-1 0,5 1 16,-2 1-16,-8 0 0,-5 0 0,-5 0 15,-5 0-15,-4 0 0</inkml:trace>
  <inkml:trace contextRef="#ctx0" brushRef="#br0" timeOffset="143232.3901">29443 8387 0,'0'0'0,"0"0"0,24-4 16,-24 4-16,38-5 0,-11 1 15,3-1-15,12-1 16,0 0-16,11 1 0,0-1 15,-4 0-15,-5 1 16,2-2-16,-5 2 0,-10 0 0,-7 1 16,-4 1-16</inkml:trace>
  <inkml:trace contextRef="#ctx0" brushRef="#br0" timeOffset="143430.0547">29754 8258 0,'0'0'0,"0"0"15,0 0-15,0 0 0,0 0 0,-1 29 16,1-29-16,-6 26 0,6-26 16,-13 32-16,6-12 0,-3 1 15,0-1-15,-1-2 16,-1-2-16,-5 3 0,-2-1 16,0-5-16,-2-3 15,0-4-15,1-2 0,3-1 16,3 0-16,2-1 0</inkml:trace>
  <inkml:trace contextRef="#ctx0" brushRef="#br0" timeOffset="143545.5732">29673 8443 0,'0'0'0,"0"0"0,25 7 15,-8-1-15,0 1 0,10 5 16,3 5-16,-1 0 0,0 2 0,7 7 0,1 2 16,-3-3-16,-2-3 0,-1-2 15,-7-4-15,-5-3 0</inkml:trace>
  <inkml:trace contextRef="#ctx0" brushRef="#br0" timeOffset="143812.4248">30106 9067 0,'0'0'0,"17"1"15,7 0 1,13 0-16,5 1 0,25 2 0,27 5 16,13 0-16,-3 0 0,21 2 15,3 0-15,44 0 0,-18-4 16,-13-2-16,-9 0 0,-24 2 16,-15 2-16,-13-9 0,-7-6 15,-20-7-15,-15-1 0,-22-7 16,-15-5-16,-1 9 0,0 5 0,0 4 15</inkml:trace>
  <inkml:trace contextRef="#ctx0" brushRef="#br0" timeOffset="145381.4778">2246 10222 0,'0'0'0,"0"0"16,28-2-16,-12 1 0,1-1 15,19 2-15,8 1 0,0 2 16,3 1-16,21 1 0,10 0 16,7 1-16,-6-1 0,22-3 15,4-1-15,5-1 0,-13-2 0,43-3 31,-14-1-31,-24 1 0,-19 2 0,-4-4 16,-4-1-16,-16 1 0,-8 2 16,-7-2-16,-2 2 0,-11 1 15,-8 0-15,-8 2 0,-3 1 16,-5-1-16</inkml:trace>
  <inkml:trace contextRef="#ctx0" brushRef="#br0" timeOffset="145720.2913">5001 9294 0,'0'0'0,"0"0"0,0 0 15,0 0-15,0 0 0,0 0 16,15 23-16,-15-23 0,-6 22 0,-7-5 15,-3 2-15,-2 0 16,2 2-16,-10 4 0,1 2 16,3-4-16,0-3 15,2 0-15,6-4 0,4-3 16,3-1-16,12-4 0,9-1 16,-2-6-16,5-1 0,11-4 15,8 0-15,0-1 0,2-3 0,3 1 16,4-1-16,2 0 0,-6 2 15,-3-1-15,-5 1 16,-5 0-16,-6 1 0,-6 2 0,-1 0 0,-5 0 16</inkml:trace>
  <inkml:trace contextRef="#ctx0" brushRef="#br0" timeOffset="145883.1247">5013 9631 0,'0'0'16,"0"0"-16,0 0 15,0 0-15,0 0 0,16 19 16,-16-19-16,17 14 0,-17-14 0,20 14 16,-7-7-16,0-1 15,0-1-15,-2-1 0,-1-1 16,0 1-16</inkml:trace>
  <inkml:trace contextRef="#ctx0" brushRef="#br0" timeOffset="146152.7001">5661 9358 0,'0'0'0,"0"0"0,0 0 16,0 0-16,-16 21 0,16-21 0,-28 25 0,15-12 16,-3 3-16,3-3 0,0 1 15,2-2-15,2-1 0,2 2 16,3-1-16,5-2 0,5 0 15,6-3-15,4-1 0,5-3 0,2-1 16,5-2-16,4 1 16,-3-1-16,-1-1 15,6 1-15,-2 0 0,-6 0 16,-4-3-16,-3 1 0,-6 1 16,-1-1-16</inkml:trace>
  <inkml:trace contextRef="#ctx0" brushRef="#br0" timeOffset="146306.5223">5349 9700 0,'0'0'0,"0"0"0,0 0 15,25 0-15,-25 0 0,35 1 16,-11-1-16,-2 1 0,1 0 0,1-1 16,2 0-16,6 2 0,-5 1 15,-4 1-15,-3 1 0,-2-2 16,-5 0-16,-1 0 15</inkml:trace>
  <inkml:trace contextRef="#ctx0" brushRef="#br0" timeOffset="146506.7483">5065 9898 0,'0'0'0,"0"0"16,0 0-16,36-5 0,-36 5 0,41-7 15,-13 3-15,1-1 16,1 0-16,13-1 0,-1-1 16,7 1-16,-1-1 0,-6 2 0,-3 1 15,-6 2-15,-5 0 0,-3 1 16,-6 1 0,-3-1-16</inkml:trace>
  <inkml:trace contextRef="#ctx0" brushRef="#br0" timeOffset="146707.4982">5108 10069 0,'0'0'0,"0"0"16,28-2-16,-6 0 0,2 1 0,15-4 16,5-1-16,14-1 15,-3-2-15,11 0 0,-1 1 0,-8-1 16,-4 1-16,-2 1 0,-6 1 15,-11 0-15,-8 2 0,-8 0 16,-2 2-16,-6 0 0</inkml:trace>
  <inkml:trace contextRef="#ctx0" brushRef="#br0" timeOffset="146908.115">5451 9924 0,'0'0'0,"0"0"16,0 0-1,0 0-15,-3 23 0,3-23 0,-9 32 16,3-13-16,-3 2 0,0 2 16,-1 2-16,0 1 0,0-2 15,-8 6-15,-1-1 16,-1-4-16,5-5 0,-6-1 0,1-7 16,3-4-16,5-3 0,0 0 15,3-1-15,2-2 0</inkml:trace>
  <inkml:trace contextRef="#ctx0" brushRef="#br0" timeOffset="147054.9518">5414 10149 0,'0'0'0,"0"0"16,0 0-16,29 19 15,-19-12-15,5 3 0,4 2 0,-3 2 16,2 0-16,5 3 16,0-1-16,-1 1 0,0-2 15,5-1-15,2-4 16,-10-7-16,2-3 0,0 0 0,-3 0 15,-6 0-15</inkml:trace>
  <inkml:trace contextRef="#ctx0" brushRef="#br0" timeOffset="147455.855">6166 9838 0,'0'0'0,"8"-1"16,4-3-16,2 2 0,3-1 0,8 1 15,3 1-15,0 0 16,1-1-16,4 1 0,-1 0 0,-4 0 0,-4 2 16,-4 1-16,-4 2 0,-4 1 15,-3 0-15,-9 2 0,-3 4 16,-5-1-16,-1 1 0,-7 3 16,-6 0-16,-4 5 0,2-1 15,0 3-15,0-1 0,2-1 16,2-2-16,4-5 15,4-2-15,4 0 16,5 0-16,6-2 0,8 1 0,4-3 16,4-1-16,3-3 0,6 1 15,0-2-15,-2 0 0,2 2 16,0 1-16,-2 0 0,-6-2 16,-3 2-16,0 2 0,-8 1 15,-3 2-15,-11 2 0,-7 2 0,-5 1 0,-2-3 16,-8 2-16,-6 1 0,-5-1 15,1 1-15,2-1 0,7-3 16,6-2-16</inkml:trace>
  <inkml:trace contextRef="#ctx0" brushRef="#br0" timeOffset="154260.8648">2241 11436 0,'0'0'0,"0"0"16,0 0-16,-22-13 0,22 13 0,-22-13 0,12 5 16,-1 3-16,3 2 0,-3-2 15,0-2-15,3 0 0,-2 1 0,1 0 16,2-2-16,1 4 0,0 0 15,2 0-15,0 1 0,0-1 16,3 3-16,1 1 0,3-3 16,3 3-16,1 2 15,3 0-15,2 1 16,3-3-16,1 0 0,3 0 0,4-2 16,1 4-16,3-1 0,9 0 15,4 1-15,1-1 0,2-1 16,11 0-16,3 0 0,-1 1 15,-2 2-15,16 1 0,3 0 0,-6 0 16,-2-1-16,15 1 0,5-2 16,3 2-16,-8 1 0,3-4 15,4-1-15,27 0 0,-10 0 0,0 1 16,-2 0-16,-10 1 0,-10 3 16,9-1-16,3 0 15,-5-4-15,-4-2 0,7 4 0,10 1 16,-8-2-1,-3-1-15,5-2 0,7 0 16,-7 0-16,-5 4 0,8-2 0,7-2 16,-10-1-16,-5-2 0,11 5 15,7 6-15,-10-6 0,-6-4 16,6-1-16,2 0 0,-6 2 16,-9 2-16,11-1 0,7 0 15,-7 0-15,-6 1 0,7 1 0,5 1 16,-7-1-16,-5-1 0,13-2 0,4-2 15,-8 3-15,-9 1 0,9 0 16,7-1-16,-8 0 0,-5-1 16,7 1-16,6 1 0,-4 2 15,-4 3-15,3-7 0,8-2 16,-13 2-16,-5 1 0,11 2 0,8 3 0,-8-1 16,-7 0-16,7-2 0,7-1 15,-10 3-15,-8 4 0,10-2 16,6 1-16,-12-2 0,-8-2 15,3 0-15,4 2 0,-14-2 16,-11-1-16,-10 0 0,-7 0 16,-14-1-16,-8 1 15,-14 0-15,-11 3 0,-13-6 16,-12-6-16,6 4 0,4 1 16,3 1-16</inkml:trace>
  <inkml:trace contextRef="#ctx0" brushRef="#br0" timeOffset="155596.5337">2424 11464 0,'0'0'0,"0"0"16,0 0-16,0 0 0,0 0 0,0 0 16,0 0-16,-26 18 0,26-18 15,-20 24-15,7-4 0,-1 2 16,2 2-16,-2 6 0,0 4 16,-7 10-16,1-1 0,-1 10 15,1-1-15,4-8 0,1-2 0,4 0 0,2-5 16,1-10-16,1-7 0,4-6 15,3-5-15,3-4 0,0-4 0,-1-1 16,2 1-16,-3 0 16</inkml:trace>
  <inkml:trace contextRef="#ctx0" brushRef="#br0" timeOffset="155850.7439">2778 11469 0,'0'0'0,"0"0"0,0 0 16,0 0-16,0 0 0,3 31 15,-3-31-15,-5 40 0,2-12 0,-4 5 16,-3 3-16,1 0 0,0-1 0,-3 11 16,-2 7-16,0-6 0,0-4 15,1-2-15,3-7 0,-1-7 16,4-5-16,-4-7 0,1-4 15,2-5-15,-3-2 0,3-1 16,2 0-16,0-1 16</inkml:trace>
  <inkml:trace contextRef="#ctx0" brushRef="#br0" timeOffset="156035.7346">2208 11805 0,'0'0'0,"0"0"16,0 0-16,0 0 0,0 0 15,0 0-15,30-10 0,-30 10 0,33-3 16,-11 1-16,6-1 0,-2 1 0,4 0 16,0 0-16,4 1 15,8 1-15,2 0 0,-5 1 16,0-1-16,-1 1 0,-9-1 0,-3 0 16</inkml:trace>
  <inkml:trace contextRef="#ctx0" brushRef="#br0" timeOffset="156367.5318">2845 11824 0,'0'0'16,"0"0"-16,0 0 0,0 0 0,0 0 16,0 0-16,22 11 15,-22-11-15,24 6 0,-24-6 16,44-3 0,-20 0-16,-1 0 0,2-3 0,3 0 15,6-3-15,-2 0 0,-2-3 16,-3 0-16,-2-1 15,-3-1-15,-5-1 0,-6 1 0,-6-1 16,-6-1-16,-8 5 0,-4 3 16,-6 1-16,-3 2 0,-10 3 15,-2 3-15,0 4 0,1 4 0,-2 5 16,0 3-16,4 1 0,4 3 16,1 4-16,8 2 0,7 0 0,4-1 15,11-2-15,8-1 0,7-2 16,4-1-16,8-6 0,7-3 15,2-4-15,8-1 0,9-8 16,6-8 0,-18 4-16,-11 0 0,-7 2 0</inkml:trace>
  <inkml:trace contextRef="#ctx0" brushRef="#br0" timeOffset="156731.0073">3770 11688 0,'0'0'0,"0"0"15,0 0-15,0 0 0,-15-16 0,15 16 16,-22-11-16,4 8 0,-1 0 0,-4 3 16,-4 4-1,0 1-15,-1 2 0,-10 7 0,0 4 16,-3 2-16,3 2 0,4 5 16,4 5-16,12-3 15,5-1-15,5-4 0,4-7 0,13-1 0,7-4 31,0-7-31,3-4 0,12-7 0,7-4 16,0-3-16,-3-3 0,-1-5 16,2-4-16,-6 2 0,-3 2 15,2-6-15,-2 0 0,-8 6 16,-5 7-16,-3 3 0,-4 4 16,-4 4-16,-1 3 0,-4 7 0,-7 5 15,2 4-15,0 3 0,-1 7 0,1 6 16,3-7-16,0-3 0,4 5 15,4-1-15,3-6 0,1-4 16,9-8-16,9-7 0,-8 1 16,-4-1-16,-2 1 0</inkml:trace>
  <inkml:trace contextRef="#ctx0" brushRef="#br0" timeOffset="157031.1971">4109 11640 0,'0'0'0,"0"0"0,0 0 15,0 0-15,-15 25 0,15-25 0,-13 29 16,7-10-16,-3 2 16,-1 2-16,0 2 15,1-2-15,0 0 0,2 1 16,0-4-16,4-3 0,-2-5 16,5-5-16,2-4 0,2-4 0,1-4 15,-1-3-15,0-6 0,2-1 16,-1-3-16,2-2 15,-1-1-15,-1 4 16,0 2-16,2 3 0,-1 3 0,2 3 16,2 2-16,1 4 0,1 3 0,3 2 15,-1 1-15,4-2 16,1-1-16,-2 1 0,-3-2 0,-2-1 16</inkml:trace>
  <inkml:trace contextRef="#ctx0" brushRef="#br0" timeOffset="157202.3939">4539 11686 0,'0'0'0,"0"0"16,0 0-16,-15 19 0,15-19 0,-19 27 16,5-9-16,1 3 0,1 1 0,-2 2 15,3 0 1,-4 3-16,4-5 0,4-8 0,2-7 15,0-2-15,1 0 0,1 0 0</inkml:trace>
  <inkml:trace contextRef="#ctx0" brushRef="#br0" timeOffset="157338.638">4554 11448 0,'0'0'0,"0"0"16,0 0-16,0 0 0,13 20 0,-13-20 15,13 27-15,-13-27 16,11 26-16,-7-17 16</inkml:trace>
  <inkml:trace contextRef="#ctx0" brushRef="#br0" timeOffset="157670.9192">4772 11719 0,'0'0'0,"0"0"15,0 0-15,0 0 0,-15 22 0,15-22 0,-13 19 16,13-19-16,-15 24 0,11-12 16,-3-2-1,3-2-15,0-1 0,0-3 0,4 0 16,0-7-16,0-4 0,4-1 16,0 0-16,4-3 0,2-2 15,2-1 1,2-1-1,2 1-15,1-1 0,1 0 0,0 3 16,-3 6-16,-2 3 0,-1 6 16,0 5-16,-2 2 0,-3 3 15,0 4-15,-2 3 0,2 0 16,-3 1-16,5 6 0,1 0 16,0-3-16,1-2 0,5-4 0,5-3 15,2-5-15,2-3 0,-5 0 0,-4-3 16,-3-1-16</inkml:trace>
  <inkml:trace contextRef="#ctx0" brushRef="#br0" timeOffset="158086.8596">5513 11654 0,'0'0'16,"0"0"-16,0 0 0,0 0 0,-29 5 0,29-5 16,-38 13-16,15-3 15,-1 2-15,-8 5 0,0 4 16,4-1-16,4 2 0,0 4 31,5-3-31,7-2 0,5-3 0,7-2 16,5-3-16,7-4 0,6-4 0,9-6 0,6-6 15,-3-1-15,1-1 0,-3-1 16,0-3-16,-3-2 0,-3 1 0,1-4 16,-1-1-16,-5 3 0,-5 2 15,-3 3-15,-2 4 0,-2 3 16,2 1-16,-10 7 15,-1 4-15,-5 5 0,0 1 0,0 9 16,-1 8-16,0 1 0,1 4 16,-1 0-16,1 2 0,0 3 31,2-6-31,0-2 0,0-3 0,2-3 16,-1-4-16,-4-6 15,-2-4-15,-1-4 0,0-2 0,0-6 16,-2-3-16,2-5 0,-4-3 0,2-5 15,0-5-15,5-2 0,2-2 16,4 4-16,-2 4 0,2 3 16</inkml:trace>
  <inkml:trace contextRef="#ctx0" brushRef="#br0" timeOffset="163501.8322">6201 11597 0,'0'0'0,"0"0"0,0 0 0,0 0 16,0 0-16,0 0 0,0 0 15,0 0-15,0 0 0,0 0 16,0 0-16,-10 21 0,10-21 16,-12 24-1,2-5-15,-1 2 0,-2 2 0,-1 5 16,-1 3-16,-1 6 0,2-3 16,3-3-16,3-2 0,2 2 15,4-6-15,8-3 0,5-3 16,2-6-16,2-4 0,4-6 15,2-5-15,2-1 0,1-2 16,-2-5-16,0-2 16,-6 1-16,-3 2 0,-2 2 15</inkml:trace>
  <inkml:trace contextRef="#ctx0" brushRef="#br0" timeOffset="163637.0852">5943 11732 0,'0'0'0,"0"0"0,0 0 16,33-4-16,-33 4 0,38-5 0,-14 4 16,4 1-16,3 0 0,9 0 15,2 0-15,-1-2 0,0 0 16,1 0-16,-8-1 0,-8 1 16</inkml:trace>
  <inkml:trace contextRef="#ctx0" brushRef="#br0" timeOffset="164220.0192">6750 11464 0,'0'0'16,"0"0"-16,0 0 16,0 0-16,0 0 0,-11 24 15,11-24-15,-17 34 0,6-13 0,-4 5 16,-2 5-16,-2 1 0,0 1 15,-4 9-15,-1-3 0,1 4 0,1-6 16,4-6-16,4-6 0,1-6 16,4-4-16,2-4 0,3-3 15,-1-4-15,2-3 0,3-6 16,3-3-16,3-5 0,1-3 0,7-5 16,3-4-16,5-5 15,1 0-15,2 2 0,0 2 16,0 5-16,-1 5 0,3 2 0,-3 5 15,-4 3-15,-4 3 0,-4 10 16,-2 5-16,-4 3 0,-1 1 0,-2 6 16,-1 5-16,0 1 0,1 1 15,2-2-15,2-1 0,3-1 0,2-5 16,9-3-16,4-1 16,0-5-16,1-5 0,4-3 15,6-4-15,-5-3 0,-1-5 0,0-2 16,2-3-1,-3-2-15,0-2 0,-6-4 16,-3-1-16,-6 0 0,-3 1 0,-6 2 16,-5 1-16,-4 1 0,-2 3 15,-10 4-15,-6 4 16,-1 5-16,-1 3 0,-5 7 0,-3 6 16,5 3-16,3 1 0,3 7 15,6 6-15,4-3 0,4-1 0,12 2 16,7 2-16,9-3 0,7-3 0,21-5 15,12-7-15,-15-3 16,-13-2-16,-8-2 0</inkml:trace>
  <inkml:trace contextRef="#ctx0" brushRef="#br0" timeOffset="164658.7033">8139 11698 0,'0'0'16,"0"0"-16,0 0 0,-29 6 0,12-2 16,-4 3-16,-4 3 0,-7 5 15,-2 2-15,2 6 0,1 4 0,-2 5 0,5-1 16,8-2-16,8-1 16,6-4-16,6-2 0,12-6 15,11-5-15,-1-3 0,0-2 16,9-7-16,4-6 0,-4-3 0,-1-3 15,1-6 1,-1-2-16,-3 0 0,-3 2 16,-6 5-16,-4 5 0,-4 4 0,-7 3 15,-3 7-15,-3 6 0,-4 4 16,-2 7-16,0 5 0,-2 4 0,1 3 16,0 4-16,-1 4 15,0-2-15,0-1 0,0-2 16,-1-3-16,-2-3 15,0-5-15,1-4 0,0-8 16,-3-3-16,0-3 0,-3-3 16,-1-5-16,-1-4 0,-3-7 15,0-3-15,2-4 0,5-4 0,5 6 16,1 3 0,3 3-16</inkml:trace>
  <inkml:trace contextRef="#ctx0" brushRef="#br0" timeOffset="164975.3089">8438 11737 0,'0'0'0,"0"0"15,0 0-15,0 0 0,-11 26 0,11-26 16,-21 38 0,10-16-16,0 2 0,3 0 15,4-2-15,3 0 0,2-4 0,6 4 16,5-5-16,2-4 0,6-5 15,3-5-15,4-4 0,-1-4 16,2-2-16,5-5 0,-1-3 16,-5-4-16,-3-3 0,-5-2 15,-4-1-15,-7-4 0,-4 2 0,-12 4 16,-6 4-16,-5 6 0,-2 5 16,-9 3-16,-5 2 0,1 5 15,2 4-15,0 1 0,1 2 0,9 2 16,4 2-16,10 2 0,8 0 15,7-2-15,5-4 0,-2-1 32,-2-2-32,-3-1 0</inkml:trace>
  <inkml:trace contextRef="#ctx0" brushRef="#br0" timeOffset="165275.9551">8930 11753 0,'0'0'0,"0"0"0,0 0 15,-14 18-15,14-18 0,-20 29 0,8-10 0,1 2 16,1 1-16,1 6 0,3-2 16,6-1-16,5-3 0,4-5 15,4-4-15,4-5 0,4-2 0,8-3 16,2-6-16,-2-2 16,-2-3-16,-3-3 15,0-3-15,-6-2 0,-1-4 0,-7-3 0,-6-4 16,-5 3-16,-3 0 0,-6-1 15,-5 1 1,-4 10-16,-8 3 0,3 4 0,2 3 16,-3 6-16,5 4 0,3 4 15,4 2-15,7 5 0,6 4 16,6-3-16,5-1 0,-2-4 16,-3-3-16,0-1 0</inkml:trace>
  <inkml:trace contextRef="#ctx0" brushRef="#br0" timeOffset="165660.8003">9656 11766 0,'0'0'15,"0"0"-15,0 0 0,-19-14 0,9 9 16,-6 2-16,-3 1 0,-3 2 16,-1 2-16,-9 5 0,-2 5 15,2 3-15,1 2 0,-3 9 16,2 2-16,7-1 0,5-2 15,7 0-15,5 0 0,7-4 16,5-2-16,13-5 16,9-5-16,0-7 0,3-4 15,9-7-15,2-5 16,-2-1-16,1-1 0,-2-9 0,0-7 16,0-7-16,-4-2 0,-2-3 15,-2-2-15,-7 6 0,-5 8 0,-3 1 16,-6 5-16,-1 7 15,-4 6-15,-2 6 0,-1 3 16,-5 6-16,-5 5 0,-2 7 16,-2 6-16,0 5 0,2 2 0,0 9 15,1 7-15,2-3 0,2-1 16,4 7-16,7-2 0,4-7 16,7-5-16,-5-8 0,-3-6 15,-1-4-15</inkml:trace>
  <inkml:trace contextRef="#ctx0" brushRef="#br0" timeOffset="166249.4986">10470 11715 0,'0'0'0,"0"0"15,0 0-15,-22 29 0,12-15 0,-2 5 16,-2 6-16,-4 5 0,1-1 15,1-1-15,-1-1 0,3-4 16,2-2-16,0-2 0,3-3 16,2-5-16,2-3 0,3-7 15,2-3-15,2-4 0,1-4 0,4-2 0,2-4 16,0-3-16,3-4 0,6-10 16,4 0-16,0 2 0,0 5 15,-1 2-15,-1 5 0,2 1 16,-2 4-16,-2 5 0,-3 4 15,-3 3-15,0 5 0,1 3 16,-2 5-16,-4 4 16,-1 2-16,-4 5 15,-2 6-15,1-2 0,1-2 0,5 1 16,3 1-16,2-2 0,2-3 16,4-2-16,3-1 0,4-5 15,5-6-15,10-2 0,3-4 16,-3-3-16,1-2 0,-2-6 15,-3-5-15,-2-1 0,-1-1 0,-5-6 0,-5-3 16,-5 0-16,-6-1 0,-7-2 16,-7 2-16,-8 7 15,-5 2-15,-4 5 0,-2 6 0,-5 5 16,-4 4-16,-1 5 0,0 6 16,5 4-16,3 5 0,4 1 0,3 1 15,7-1 1,5-1-16,12 0 0,9 1 15,14-5-15,14-1 0,-1-7 16,-1-4-16,8-7 0,1-5 16,-13 1-16,-10 2 0,-7 0 15</inkml:trace>
  <inkml:trace contextRef="#ctx0" brushRef="#br0" timeOffset="166694.6691">11474 11715 0,'0'0'0,"0"0"16,0 0-16,-17 20 0,17-20 0,-18 23 16,7-3-16,1 2 0,1-1 15,2 0-15,1-1 0,2 4 0,1-4 16,5-3-16,1-1 0,4-4 16,1-3-16,3-5 0,4-4 15,-1-3-15,0-1 0,2-4 16,0-4-16,2-3 0,0-3 0,4-8 15,0-3-15,-4 2 16,-2 2-16,-4 4 16,-2 5-16,-2 2 0,-2 2 0,-1 6 15,-3 5-15,-2 4 0,-1 5 16,-4 5-16,-1 8 16,-1 1-16,2 3 0,1 5 15,3-1-15,3-4 0,4-1 0,2-5 16,0-2-16,5-4 0,0-2 15,6-5-15,4-4 0,-1-2 0,-1-3 16,0-4-16,1-3 0,-1-4 16,-2-3-16,0-6 0,-1-8 15,-4 1-15,-2 1 0,-3-5 0,-6 3 16,-5 3-16,-4 3 0,-4 6 16,-4 4-16,1 6 0,0 4 15,1 7 1,1 3-16,3-1 0,3-2 15,0 0-15</inkml:trace>
  <inkml:trace contextRef="#ctx0" brushRef="#br0" timeOffset="167000.024">12445 11704 0,'0'0'0,"0"0"0,0 0 15,-38-1-15,22 2 0,-7 2 16,-3 1-16,1 2 0,0-1 0,-4 6 16,2 2-16,4 1 0,3-1 0,5 5 15,7 2-15,8 0 0,6 1 16,9-1-16,9-1 0,-2-2 16,-2 0-16,0-2 0,1 1 0,-2-3 15,-2-2-15,-2 3 16,-7-1-16,-9-2 0,-6 0 0,-6 1 15,-3 0-15,-4-3 16,-2-1-16,-2-3 16,-3-2-16,2-1 0,1-1 0,4-1 15,3 1-15,4-1 0</inkml:trace>
  <inkml:trace contextRef="#ctx0" brushRef="#br0" timeOffset="167165.0353">12808 12030 0,'0'0'0,"0"0"0,0 0 15,-15 21-15,15-21 0,-24 19 0,8-8 16,2-1-16,0 0 0,1-1 16,2-2-16,1 1 0</inkml:trace>
  <inkml:trace contextRef="#ctx0" brushRef="#br0" timeOffset="167596.9163">13413 11510 0,'0'0'0,"0"0"16,-3 22-16,3-22 0,-11 33 0,2-8 15,-3 5-15,-3 11 0,1 2 0,-1 7 16,3-1-16,1-6 16,3-4-16,1-2 0,1-5 15,3-8-15,1-4 0,-1-5 0,1-5 16,1-5-16,1-5 0,1-3 0,1-5 16,2-4-16,0-4 0,4-4 15,3-3-15,1 0 0,1 0 16,4-1-16,2 1 0,-1 3 15,1 2-15,2 3 0,3 2 16,-1 6-16,0 5 16,-2 2-16,-2 0 0,-2 4 15,-2 3-15,-2 6 0,0 4 16,-5 3-16,-1 2 0,-4 3 16,-2 1-16,-1-1 0,0-1 15,-1-2-15,0-2 0,0-2 0,0-4 16,0-2-16,0-4 15,1-3-15,0-5 0,2 1 0,-2-1 0,0 0 16</inkml:trace>
  <inkml:trace contextRef="#ctx0" brushRef="#br0" timeOffset="167913.5234">13827 11903 0,'0'0'0,"0"0"16,0 0-16,31 1 0,-19 1 0,5 0 15,2 0-15,9-2 0,2-1 16,1-3-16,1-1 16,-2-3-16,-1-1 0,2-1 0,-6 0 15,-5 0-15,-4-1 0,-6-2 16,-4-1-16,-7-1 0,-6-1 16,-5 3-16,-5-1 0,-3 5 0,-1 4 0,-6 5 15,-3 3-15,-1 4 0,1 2 16,-5 15-1,-5 11 1,10 4-16,9 1 0,8 0 0,10-8 0,14-4 16,11-5-16,11-5 0,10-2 15,19-2 1,7-4-16,4-8 0,3-3 0,-12-1 16,-18 1-1,-13 1-15</inkml:trace>
  <inkml:trace contextRef="#ctx0" brushRef="#br0" timeOffset="168145.408">14984 11680 0,'0'0'0,"0"0"0,0 0 16,-27 3-16,27-3 0,-29 14 16,5-1-16,0 2 0,0 3 0,-6 8 15,0 3-15,6 3 16,5-1-16,5 7 0,7-1 15,6-6-15,5-7 0,12-4 0,8-5 0,3-2 16,2-4-16,13-4 0,5-5 16,-3-5-16,0-3 0,-2-6 15,-2-2-15,-3 0 0,-10 5 0,-7 2 16</inkml:trace>
  <inkml:trace contextRef="#ctx0" brushRef="#br0" timeOffset="168415.1372">15305 11723 0,'0'0'0,"0"0"0,0 0 16,0 0-16,-15 19 0,15-19 16,-14 29-16,6-11 0,0 4 0,-1 0 15,1 2-15,0-3 16,1 0-16,0 1 0,0-4 0,1-3 16,3-3-16,0-3 0,1-1 0,2-8 15,0 0-15,0-8 0,2-2 16,0-2-16,1-5 0,2-3 15,0-2-15,3-1 0,1-1 16,0 2 0,1 1-16,3 1 0,1 3 0,2 4 15,0 6-15,-1 3 0,1 4 16,3 2-16,2 4 0,1 0 16,1 1-16,-4-2 0,-4 0 0,-3-1 15</inkml:trace>
  <inkml:trace contextRef="#ctx0" brushRef="#br0" timeOffset="168811.5932">15938 11826 0,'0'0'16,"0"0"-16,0 0 0,0 0 0,0 0 16,-9-24-16,9 24 0,-16-13 0,16 13 15,-24-11-15,4 8 0,-1 2 0,-2 0 16,-4 3-16,-3 4 15,-6 6-15,1 2 0,-2 4 16,1 4-16,-3 3 0,6 0 16,9-1-16,6-1 0,7-3 15,6-2-15,9-3 16,10-1-16,7-6 0,5-3 16,8-5-16,1-4 0,1-3 0,-1-3 15,-1-2-15,-1 0 0,-4-3 16,-4-1-16,-3-2 0,-1 0 0,-5 4 15,-5 3-15,-4 2 0,-2 2 0,-3 2 16,-2 5-16,-2 5 0,-3 5 16,0 3-16,-1 3 15,2 3-15,1 3 16,2 3-16,3 3 16,2-5-16,2-3 0,6-1 0,6-2 0,0-7 15,1-5-15,-4 0 0,-2-1 16,-4-2-16</inkml:trace>
  <inkml:trace contextRef="#ctx0" brushRef="#br0" timeOffset="169047.6209">16372 11779 0,'0'0'0,"0"0"16,0 0-16,0 0 0,0 0 0,-23-5 15,23 5-15,-32 6 0,32-6 16,-38 16-16,14-2 15,-1 2-15,1 2 0,-3 8 0,2 2 16,5-3-16,5-1 0,4 5 16,7-2-16,6-3 0,7-3 0,7-4 0,8-3 15,4-6-15,3-4 0,4-4 16,4-3-16,5-5 0,-3-4 16,-9 2-16,-7 4 0,-5 0 15</inkml:trace>
  <inkml:trace contextRef="#ctx0" brushRef="#br0" timeOffset="169238.0656">16622 11590 0,'0'0'0,"0"0"0,0 0 0,-12 21 16,12-21-16,-15 28 0,6-6 15,1 4-15,-1 2 0,-3 11 16,0 3-16,1 0 0,0-1 0,0 6 0,3-4 15,2-7-15,2-4 0,4 0 0,3-5 16,2-13-16,1-6 0,0-1 16,-2-1-16,-1-1 0</inkml:trace>
  <inkml:trace contextRef="#ctx0" brushRef="#br0" timeOffset="169470.4578">16851 11812 0,'0'0'0,"0"0"0,0 0 16,-31-2-16,31 2 0,-34 4 0,13-1 16,-2 2-16,-2 1 0,-1 2 15,1 1 1,-5 4-16,4-2 0,2 0 16,6 1-16,2-1 0,5 0 0,7 1 15,5 1-15,7 1 16,4 0-16,7 1 0,4-2 0,9 2 15,4-1-15,3-4 16,1-3-16,-6-2 0,-8-1 0,-4-1 16</inkml:trace>
  <inkml:trace contextRef="#ctx0" brushRef="#br0" timeOffset="169833.9944">16863 11974 0,'0'0'0,"0"0"0,0 0 0,0 0 15,0 0 1,0 0-16,0 0 16,40-2-16,-40 2 0,41-7 0,-17 4 15,1-1-15,1 0 0,0-3 16,2-1-16,5-3 0,-1-1 16,-5 0-16,-2-1 0,-6 0 0,-3 0 15,-7-2-15,-6-2 16,-7 1-16,-7-1 0,-1 3 15,0 3-15,-10 4 0,-6 6 0,-1 2 16,1 2-16,-4 7 0,-2 6 16,3 5-16,3 3 0,0 6 15,7 3-15,7-2 0,6 1 16,13-5-16,8-2 0,8-3 0,5-2 16,13-2-16,10-4 0,13-4 0,1-5 15,5-7-15,5-7 0,3 2 16,-7 0-16,-20 3 0,-14 0 15,-9 1-15</inkml:trace>
  <inkml:trace contextRef="#ctx0" brushRef="#br0" timeOffset="170188.278">17778 11824 0,'0'0'0,"0"0"16,-20-7-16,20 7 0,-25-6 0,5 5 16,-5 2-16,-8 3 15,-1 3-15,-3 3 0,-1 4 16,-3 4-16,4 1 0,7 1 15,4 2-15,8-1 0,3 0 16,9-2-16,4-1 0,8-4 16,6-2-16,6-3 0,4-6 0,6-4 0,6-3 15,6-5-15,1-5 0,-1-3 16,-2 0-16,3-10 16,1-8-16,-3 0 0,-3 0 0,-1-7 15,-5 1-15,-8 3 0,-5 3 16,-4 3-16,-4 7 15,-4 8-15,-1 3 16,-3 6-16,-2 4 0,-5 4 16,-2 5-16,-2 5 0,-1 6 15,-2 8-15,-1 5 0,1 4 16,0 5-16,5 0 0,2 2 0,5 1 16,4 4-16,11-1 0,6-7 15,7-5-15,4-5 0,-8-7 16,-7-5-16,-2-4 0</inkml:trace>
  <inkml:trace contextRef="#ctx0" brushRef="#br0" timeOffset="170551.2828">18863 11828 0,'0'0'15,"0"0"-15,0 0 0,-23-10 16,23 10-16,-33-3 0,9 5 0,-5 2 15,-3 3-15,-9 6 16,-1 4-16,1 0 0,2 1 0,-4 7 16,5 1-16,4 2 0,10-3 15,11-4-15,8-5 0,12-3 16,8-3-16,8-6 0,9-1 16,3-5-16,1-3 0,8-5 0,1-3 15,-3-2-15,-2-1 0,4-4 16,-1-2-16,-9 2 15,-6 1-15,-10 5 0,-4 5 0,-6 3 16,-1 3-16,-5 3 0,-2 2 16,-4 6-16,-4 6 0,0-2 0,0 1 15,2 3-15,3 1 0,5 2 16,5 1-16,6-3 0,6 0 16,3-4-16,1-2 0,-1-1 0,-4-3 15,-5-1-15</inkml:trace>
  <inkml:trace contextRef="#ctx0" brushRef="#br0" timeOffset="170820.8907">19800 11761 0,'0'0'0,"0"0"0,0 0 0,-26-11 16,10 7-16,-5 2 0,-5 0 15,-1 3-15,0 1 0,-6 3 16,2 2-16,6 0 0,4 2 0,3 4 15,8 3-15,7 0 16,5 1-16,9 1 0,8 1 16,1-2-16,2-1 0,1 1 0,0 1 15,-3-2-15,-4-1 0,-6-1 16,-4-1-16,-7 0 0,-6 0 16,-6-2-1,-5-2-15,-4 0 0,-2-3 16,-5-2-16,-2-2 0,5-3 15,3-1-15,1 0 0,5 0 0,4 1 16</inkml:trace>
  <inkml:trace contextRef="#ctx0" brushRef="#br0" timeOffset="171375.8809">20173 11700 0,'0'0'0,"0"0"16,0 0-16,-6 22 0,6-22 15,-11 25-15,1-4 0,0 0 16,1 2-16,-3-1 0,1 1 16,-4 2-16,0-3 0,1-1 0,3-5 15,3-1-15,0-3 0,3-3 0,3-3 16,2-3-16,0-3 0,6-3 16,0-5-16,2 0 0,1-2 15,5-4-15,4-6 0,2 1 16,2 0-16,2 0 0,1 2 15,5 0-15,0 4 16,-1 3-16,-1 3 16,-4 3-16,-3 2 0,-2 8 15,-1 4-15,-3 3 0,-3 3 0,-4 3 16,-5 3-16,-3 1 0,-1 1 16,-2-2-16,0-1 0,-1-3 15,1-2-15,0-3 0,-1-2 16,2-4-16,1-1 0,0-3 0,1-3 15,-1-5-15,3-1 0,5-5 0,3-5 16,4-1-16,4-1 0,7-6 16,4-3-16,1 4 0,2 1 15,0 3-15,0 2 0,1 0 16,-3 5-16,-2 7 0,-3 5 16,-3 3-16,-3 0 15,-5 7-15,-3 4 16,-5 2-16,-4 2 0,-4 3 0,-4 3 15,-1 3-15,-3-2 0,-1 4 16,1-1-16,2-6 16,3-3-16,3-9 0,5-4 15,-1-1-15,0-2 0,-1 0 0</inkml:trace>
  <inkml:trace contextRef="#ctx0" brushRef="#br0" timeOffset="171523.0672">21082 11927 0,'0'0'0,"0"0"0,0 0 16,-5 21-1,5-21-15,-7 27 0,3-12 16,-1 2-16,2-1 0,1-3 16,0-2-16,1-2 0,-1-1 0,1-1 15</inkml:trace>
  <inkml:trace contextRef="#ctx0" brushRef="#br0" timeOffset="171692.2681">21065 11472 0,'0'0'0,"0"0"0,0 0 0,22 13 15,-22-13-15,24 17 0,-9-7 16,3 1-16,2 1 0,-4-3 0,0 0 15,-3-1-15</inkml:trace>
  <inkml:trace contextRef="#ctx0" brushRef="#br0" timeOffset="171924.1382">21537 11471 0,'0'0'0,"0"0"16,0 0-16,-10 22 0,10-22 15,-19 30-15,6-8 0,-3 4 16,0 5-16,-5 10 0,0 3 16,2-2-16,1 0 0,0 5 15,1-2-15,5-5 0,4-5 0,4-1 16,3-6-16,3-7 0,2-5 0,2-7 16,1-4-16,-2-2 0,-1 0 0,0 0 15</inkml:trace>
  <inkml:trace contextRef="#ctx0" brushRef="#br0" timeOffset="172225.1246">21494 11991 0,'0'0'0,"0"0"0,0 0 0,0 0 16,29 2-16,-29-2 0,32 3 16,-13-3-16,2-1 0,3-1 15,3 0-15,-1 0 0,1-1 0,3-3 16,0-2-16,-3 1 0,-3-1 15,-3-5-15,-3-2 16,-5 0-16,-4-1 0,-6-1 0,-5 1 0,-5 1 16,-3 1-16,-11 1 0,-6 4 15,-1 4-15,-1 3 0,-3 7 16,-2 6-16,3 5 0,3 3 16,-3 6-16,3 3 0,7-1 15,6 0-15,9 1 0,6 1 0,7-1 16,5 0-1,14-2-15,10-1 16,4-4-16,3-4 0,-5-1 0,-9-4 16,-7-4-16</inkml:trace>
  <inkml:trace contextRef="#ctx0" brushRef="#br0" timeOffset="172341.0728">22213 12238 0,'0'0'15,"0"0"-15,0 0 0,-31 27 16,5-13-16,4-3 0,2-1 16,4-2-16</inkml:trace>
  <inkml:trace contextRef="#ctx0" brushRef="#br0" timeOffset="183543.7586">22808 11737 0,'0'0'0,"0"0"0,0 0 15,0 0-15,-7 24 0,7-24 0,-11 35 0,2-14 16,-1 1-16,-1 4 0,-1 4 16,-1 4-16,1-3 0,1-2 15,1-3-15,0 1 16,2-4-16,2-6 0,1-5 16,2-5-16,0-4 0,0-2 15,2-3-15,1-5 0,1-4 0,3-5 16,0-6-16,4-2 0,3-2 15,4-2-15,4 0 0,1-2 0,-2 6 16,-3 2-16,-2 3 0,1 4 16,1 4-16,1 4 15,3 2-15,1 7 0,1 7 16,-3 0-16,-3 0 16,2 4-16,-1 4 0,-2-3 15,0-2-15,-4-3 0,-2-1 16,-1-2-16</inkml:trace>
  <inkml:trace contextRef="#ctx0" brushRef="#br0" timeOffset="183913.3813">22971 11986 0,'0'0'16,"0"0"-16,0 0 0,0 0 15,0 0-15,26 14 0,-26-14 16,31 10-16,-12-7 0,4-1 0,5 1 15,-1-3-15,0-2 0,7-2 16,1-2 0,-2 0-16,-2-1 0,3-3 15,-4-2-15,-7-3 0,-5 0 16,-7-3-16,-6-1 0,-5 1 0,-4 1 16,-7 1-16,-5 2 15,-1 3-15,-3 2 0,-6 7 0,-6 3 16,0 6-16,1 3 0,-1 7 15,0 6-15,0 4 0,5 0 0,9 3 16,4 1-16,9-2 0,5-1 16,12-1-16,9 1 0,9-5 15,6-3-15,10-5 0,8-6 16,4-1-16,-8-6 0,-7 1 0,-12-2 16,-9 1-16</inkml:trace>
  <inkml:trace contextRef="#ctx0" brushRef="#br0" timeOffset="184076.3885">23851 11902 0,'0'0'15,"0"0"-15,0 0 0,0 0 0,-16 17 16,16-17-16,-16 27 0,5-9 16,-1 1-16,0 2 0,1 4 15,2-1-15,0 1 0,-1 2 0,2-3 16,3-5-16,2-3 0,1-8 15,1-3-15,0-1 0,0 0 0,0-2 16</inkml:trace>
  <inkml:trace contextRef="#ctx0" brushRef="#br0" timeOffset="184245.7702">23796 11593 0,'0'0'0,"0"0"0,0 0 16,0 0-16,0 0 0,17 24 0,-17-24 15,22 27-15,-9-9 0,3 5 32,2 3-32,-3-3 15,-2-3-15,-1-2 0</inkml:trace>
  <inkml:trace contextRef="#ctx0" brushRef="#br0" timeOffset="184647.0319">24431 11935 0,'0'0'0,"0"0"15,0 0-15,0 0 0,-15-20 0,15 20 0,-26-14 16,8 10-16,-2 0 0,-4 4 16,-5 1-16,-10 5 0,-2 3 15,1 4-15,2 5 0,-5 6 16,4 3-16,9 1 0,7-1 16,8 2-16,8-3 0,11-4 15,10-4 1,7-6-16,6-6 0,8-5 0,5-5 15,-2-3-15,-3-3 0,-2-4 16,-1-1-16,-3-4 16,-3-3-16,-2-3 0,-4 0 0,-5 7 15,-4 3-15,-6 7 0,-2 2 16,-3 6-16,-2 1 0,-6 12 16,-3 9-16,1 2 0,-1 5 0,-2 13 15,-1 6-15,1 0 0,1 0 16,-1 5-16,2-3 0,0-5 15,0-4-15,-2-9 0,-2-5 16,-2-6-16,0-4 0,-2-4 16,0-5-16,-5-5 0,-4-5 0,0-7 31,-2-4-31,7-6 0,2-5 0,4 4 16,4 5-16,3 4 0</inkml:trace>
  <inkml:trace contextRef="#ctx0" brushRef="#br0" timeOffset="185064.0548">24759 11887 0,'0'0'15,"0"0"-15,-9 19 0,0-5 0,-2 2 16,-2 3-16,-2 2 0,-4 7 15,1 1-15,3-2 0,1-4 0,-2 2 0,4-7 16,2-3-16,2-3 16,4-4-16,2-3 0,2-5 0,1-6 15,2-4-15,2-2 0,2-6 16,4-4-16,1-1 0,3-1 16,5-7-16,2 1 0,-2 5 15,-2 4-15,3 4 16,2 2-16,-1 4 0,-1 1 15,0 6-15,0 3 16,-2 2-16,-2 3 0,-3 5 0,-2 3 16,-3 8-16,-3 4 0,0 3 15,-3 2-15,-1 0 0,0-1 16,-1 7-16,-1-2 0,0-5 16,0-3-16,0-4 0,1-4 15,1-9-15,2-4 0,0-1 0,-1-1 16,-1 0-16</inkml:trace>
  <inkml:trace contextRef="#ctx0" brushRef="#br0" timeOffset="185233.2169">25307 11921 0,'0'0'0,"0"0"16,0 0-16,0 0 0,0 0 0,-8 33 15,8-33-15,-14 36 16,5-18-16,-1 3 0,0 2 0,0-1 0,2 0 15,-1 1 1,1-3-16,1-4 0</inkml:trace>
  <inkml:trace contextRef="#ctx0" brushRef="#br0" timeOffset="185364.7564">25290 11732 0,'0'0'0,"0"0"0,0 0 0,0 0 0,21 20 16,-21-20-16,22 13 0,-12-6 16,-1-3-16,-1 1 0</inkml:trace>
  <inkml:trace contextRef="#ctx0" brushRef="#br0" timeOffset="185596.695">25741 11778 0,'0'0'0,"0"0"0,-12 22 16,1-7-16,-2 3 0,-7 11 15,-2 6-15,-2 0 0,-2 2 0,0 8 16,4-2-16,5 0 16,8-10-16,5-6 0,5-7 0,6-5 0,4-3 15,8-5-15,6-5 0,-3-3 16,2-4-16,4-6 0,-1-4 15,0-3-15,-2-3 0,-5 5 16,-4 3-16,-4 4 0</inkml:trace>
  <inkml:trace contextRef="#ctx0" brushRef="#br0" timeOffset="185750.4369">25489 11929 0,'0'0'0,"0"0"0,0 0 16,42 0-16,-19 0 0,3 0 16,4 0-16,11 1 0,1-1 0,1 1 15,-8 0-15,-6-1 0</inkml:trace>
  <inkml:trace contextRef="#ctx0" brushRef="#br0" timeOffset="185935.0112">26112 11941 0,'0'0'0,"0"0"15,0 0-15,-12 22 0,12-22 16,-15 28-16,4-11 0,-1 2 16,0 1-16,0 1 0,1 0 15,-1 2-15,2-2 0,3-6 16,3-6-16,1 0 15,0-3-15,1 0 0</inkml:trace>
  <inkml:trace contextRef="#ctx0" brushRef="#br0" timeOffset="186066.7456">26166 11623 0,'0'0'15,"0"0"-15,0 0 0,21 10 0,-21-10 16,14 10-16,-8-5 0,-1-2 15</inkml:trace>
  <inkml:trace contextRef="#ctx0" brushRef="#br0" timeOffset="186399.0268">26288 12041 0,'0'0'0,"-5"7"0,-3 3 16,0 1-16,1 2 0,-5 3 0,1 2 15,2-1-15,0-2 0,3-2 16,2-3 0,4-4-16,3-4 0,3-5 0,1-4 0,3-2 15,2-3-15,3-3 0,1-1 16,3-5-16,2-5 0,-1 3 16,-1 4-16,4-2 0,0 5 15,-3 3-15,-3 3 0,0 6 16,-2 3-16,-3 3 0,-2 2 0,-3 6 31,-3 6-31,-1 1 0,-3 0 0,-4 6 16,-1 4-16,0-1 0,2 1 15,3-2-15,3 0 16,4-7-16,2-6 0,-2-1 0,-1-3 16,-2-1-16</inkml:trace>
  <inkml:trace contextRef="#ctx0" brushRef="#br0" timeOffset="186815.5379">27158 11940 0,'0'0'0,"0"0"16,0 0-16,0 0 0,0 0 0,-25-8 15,25 8-15,-37-3 16,11 3-16,-8 6 0,-6 3 16,2 2-16,4 2 0,-6 7 0,-7 6 0,10-3 15,6-1-15,7 1 0,10-2 16,10-3-16,7-2 15,11-7 1,8-1-16,3-5 0,4-2 0,8-4 0,3-2 16,-5-5-16,-2-4 0,-2-4 15,-2-5 1,-5-1-16,-3-1 0,-6 5 0,-3 2 16,-4 5-16,-2 3 0,-4 6 15,-2 4-15,-6 5 0,-3 9 0,1 8 16,-2 7-1,1 12-15,1 9 0,3-5 16,0-5-16,2 7 0,1 5 16,0-10-16,0-6 0,0-7 0,0-5 15,-1-5-15,-2-3 0,-13-7 16,-11-3-16,5-6 0,-1-2 0,-4-8 16,-6-5-16,4-2 0,0-1 15,3-9-15,6-4 0,6 7 16,3 6-16,3 5 0</inkml:trace>
  <inkml:trace contextRef="#ctx0" brushRef="#br0" timeOffset="187170.7903">28093 11975 0,'0'0'0,"0"0"15,0 0-15,-14-16 0,14 16 16,-28-13-16,2 3 0,-3 2 16,-1 1-16,-13 1 0,-2 3 15,2 3-15,2 3 0,-3 4 16,7 1-16,7 2 0,7 4 16,13 3-1,10 3-15,5-1 0,4-3 0,13 5 16,9 1-16,1-1 0,0-1 15,0-2-15,1-3 0,-7-4 16,-5-1-16,-11-3 16,-8-1-16,-7-2 0,-6 0 0,-6-1 15,-5 0-15,-5 0 0,-5-2 0,-2-2 16,-3 0-16,-2-3 0,3-1 0,11-6 16,8-4-16,4 3 0,3 3 15,3 1-15</inkml:trace>
  <inkml:trace contextRef="#ctx0" brushRef="#br0" timeOffset="187384.757">28335 11937 0,'0'0'0,"0"0"16,0 0-16,-8 37 0,0-15 15,-3 6-15,-3 5 0,-6 14 0,1 3 16,-4 11-16,2-1 15,2-9-15,3-5 0,0 3 16,4-6-16,2-4 0,4-9 0,0-8 16,2-7-16,-2-13 0,-2-8 15,3 2-15,0 2 0,2 0 16</inkml:trace>
  <inkml:trace contextRef="#ctx0" brushRef="#br0" timeOffset="187601.1381">28377 11906 0,'0'0'0,"16"2"0,6 2 0,11 2 16,3-1-16,9 5 0,1 3 15,0 5-15,-5 1 0,-10 1 16,-8 1-16,-12-1 0,-9 2 0,-12 0 31,-10 1-31,-11-2 0,-8 0 16,-12-1-16,-2-3 0,3-3 0,3-4 15,-3-3-15,0-5 16,11-2-16,8-2 0,6 0 0,6 1 16,6-1-16</inkml:trace>
  <inkml:trace contextRef="#ctx0" brushRef="#br0" timeOffset="188024.5975">29384 11995 0,'0'0'16,"0"0"-16,0 0 0,0 0 0,-27-9 0,27 9 15,-38-1-15,10 2 0,-3 3 16,-3 2-16,-3 2 0,-13 4 16,1 2-16,-4 7 15,6 0-15,10 0 0,6-1 0,5 2 16,8-3-16,11-2 0,9-3 0,15-4 31,11-5-15,6-6-16,8-3 0,1-5 0,-7-1 0,5-6 15,3-4-15,-8 1 16,-5 1-16,-3-4 0,-8 1 16,-5 5-16,-3 4 0,-6 5 0,-4 3 15,-2 4-15,-5 4 0,-1 4 16,-3 5-16,-1 0 0,-2 1 0,1 7 15,1 6-15,3-1 16,4 0-16,7 2 0,6-3 0,5-4 16,2-2-16,10-6 0,7-4 15,0-7-15,0-7 0,-7 1 16,-6 2 0,-5-1-1</inkml:trace>
  <inkml:trace contextRef="#ctx0" brushRef="#br0" timeOffset="188318.577">29711 11992 0,'0'0'16,"0"0"-16,0 0 0,0 0 0,0 0 15,-16 26-15,16-26 0,-20 29 0,9-10 16,-2 1 0,-2 2-16,2-3 0,0-2 0,0 1 0,2-2 15,2-4-15,1-3 0,4-3 0,1-3 16,3-3-16,-1-8 15,4-2-15,0-5 0,1-3 0,1-1 0,1 0 16,2 1-16,-1 0 16,-1 3-16,4-1 0,1 4 0,0 4 15,2 2-15,2 5 0,1 2 32,2 3-32,1 1 0,1 1 0,2 2 0,5 0 0,1 0 0,2-4 15,0-2-15,-4 0 16,-6-1-16,-4 0 0</inkml:trace>
  <inkml:trace contextRef="#ctx0" brushRef="#br0" timeOffset="188525.6981">30064 11835 0,'0'0'0,"0"0"16,-10 19-16,1-4 0,-2 2 0,-2 3 15,-1 4-15,-6 11 0,0 3 0,-3 8 16,1 1 0,4-8-16,4-6 0,2-2 0,4-6 15,6-8-15,3-7 0,6-7 16,5-6-16,-2 2 0,-3-1 16,0 1-16</inkml:trace>
  <inkml:trace contextRef="#ctx0" brushRef="#br0" timeOffset="188741.9531">30353 12011 0,'0'0'0,"0"0"15,0 0-15,-32-1 0,32 1 0,-41 2 16,15 0-16,-3 1 0,-2 1 0,-6 2 16,0 2-16,5 0 0,5 1 15,-2 1-15,6 1 0,6 2 16,6 1-16,9 0 0,8 1 15,7 0-15,7 1 0,7-2 16,8-1-16,10-2 16,10-1-1,-10-3-15,-9 0 0,-6-3 0</inkml:trace>
  <inkml:trace contextRef="#ctx0" brushRef="#br0" timeOffset="189004.8155">31018 12071 0,'0'0'16,"0"0"-16,0 0 0,-34-12 16,34 12-16,-42-10 0,12 6 15,-1 2-15,-1 2 0,-7 3 0,4 3 16,0 0-16,7 2 0,11 2 16,8 1-16,11 2 0,8 3 15,9 3-15,7 2 0,0-2 16,-1-3-16,4 3 0,-3 0 0,-6-2 15,-5-1-15,-7-4 0,-7-1 16,-7-3-16,-7-1 0,-8-2 16,-6 1-16,-8-5 0,-6-1 0,2-1 15,8 0-15,8 1 0</inkml:trace>
  <inkml:trace contextRef="#ctx0" brushRef="#br0" timeOffset="189468.7359">28171 12863 0,'0'0'0,"0"0"0,0 0 0,-19 23 0,11-11 16,-3 3-16,-2 4 0,2 0 16,2 1-16,0 7 0,4 0 15,6-4-15,5-3 16,7-5-16,7-3 0,1-3 0,1-5 15,10-5-15,3-5 0,2-5 16,-1-4-16,-4-3 16,-2 0-16,-4-5 0,-6 1 0,-10-3 15,-7-2-15,-8 0 0,-8 0 16,-7 4-16,-6 3 0,-2 5 16,-5 4-16,-4 6 15,0 6-15,3 3 0,2 5 0,4 2 16,8 1-16,12-1 0,8 3 15,14 0-15,10 0 0,-5-3 16,-5-2-16,-2-2 0</inkml:trace>
  <inkml:trace contextRef="#ctx0" brushRef="#br0" timeOffset="189700.2665">28972 12660 0,'0'0'0,"0"0"15,0 0-15,-24 1 0,24-1 16,-30 11-16,11 1 0,-2 4 0,-1 2 0,0 5 16,-1 4-16,-4 9 15,3 4-15,-1 13 0,2 2 0,5-7 16,3-4-16,2 5 0,5-5 16,2-6-16,0-5 15,1-6-15,-1-3 0,-1-7 0,-2-4 16,-7-5-16,-5-4 15,8-1-15,2 0 0,2-1 16</inkml:trace>
  <inkml:trace contextRef="#ctx0" brushRef="#br0" timeOffset="189830.611">28604 12898 0,'0'0'0,"13"0"0,3-1 16,4 2-16,3 0 0,11 0 0,13-1 15,-10 0-15,-6 0 0,-6 0 16</inkml:trace>
  <inkml:trace contextRef="#ctx0" brushRef="#br0" timeOffset="190106.4319">29797 12621 0,'0'0'0,"0"0"16,0 0-16,0 0 0,0 0 0,-28 25 15,9-10-15,-1 5 0,-2 4 0,-3 5 16,-4 3-16,-4 7 0,4-3 0,1 8 16,3 0-1,8-5-15,3-4 0,8 1 16,8-4-16,7-6 0,6-2 0,8-8 15,6-3-15,1-5 0,1-3 16,5-6-16,5-5 0,-10 1 16,-7 2-16,-4 0 0</inkml:trace>
  <inkml:trace contextRef="#ctx0" brushRef="#br0" timeOffset="190275.4379">29957 12951 0,'0'0'0,"0"0"0,0 0 0,-11 25 15,6-12-15,-1 2 0,1 2 16,0 1-16,2 0 16,2 0-16,2-3 15,1 2-15,1-3 0,5-6 16,2-3-16,-1 0 0,-1-1 0,-3 0 16</inkml:trace>
  <inkml:trace contextRef="#ctx0" brushRef="#br0" timeOffset="190429.1052">30054 12716 0,'0'0'0,"0"0"16,0 0-16,28 23 0,-14-13 0,5 0 16,3 1-16,8 1 15,1-2-15,-5-1 0,-4-1 0,-3-2 16</inkml:trace>
  <inkml:trace contextRef="#ctx0" brushRef="#br0" timeOffset="190692.219">30538 12695 0,'0'0'0,"0"0"0,-20 6 0,6 2 15,-3 2-15,-3 7 0,-5 5 0,-9 11 16,-1 5-16,-6 11 0,1 3 15,6-2-15,4-2 0,3 7 16,6-1-16,2-1 0,6-7 0,4-4 16,5-2-16,0-8 0,1-6 15,1-6-15,1-5 16,0-6-16,-2-3 0,-1-5 0,-1-3 0,-5-7 16,-5-4-16,0-3 0,-4-5 15,5 5-15,2 2 0,2 3 16</inkml:trace>
  <inkml:trace contextRef="#ctx0" brushRef="#br0" timeOffset="190846.0006">30035 12893 0,'0'0'0,"11"0"16,6-3-16,2 3 0,1 0 0,10-1 15,5 0-15,9 1 16,0 1-16,1 3 0,0 0 15,4-1-15,-5-3 0,-10 0 0,-8 0 16,-5 0-16</inkml:trace>
  <inkml:trace contextRef="#ctx0" brushRef="#br0" timeOffset="191186.6246">30356 13077 0,'0'0'0,"0"0"0,0 0 0,36-1 16,-20 2-16,6-2 0,5 0 15,10 1-15,4 0 0,2-3 16,2-1-16,6-3 16,-5-1-16,-1-3 0,-8 0 0,-11-1 15,-6-3-15,-9 2 0,-7-2 0,-7 3 16,-7 0-16,-5 1 0,-5 3 15,-7 3-15,-3 1 0,-2 5 16,-1 3-16,-6 3 0,0 3 0,4 3 16,2 3-16,7 2 0,5 2 15,7 4-15,6 3 16,10 0-16,9 3 0,2-6 0,4-5 0,11-1 16,11-3-1,0-4-15,2-5 16,-4-1-16,-11-1 0,-6-1 0</inkml:trace>
  <inkml:trace contextRef="#ctx0" brushRef="#br0" timeOffset="191362.6847">31082 13311 0,'0'0'0,"0"0"0,0 0 16,0 0-16,0 0 0,0 0 15,0 0-15,0 0 0</inkml:trace>
  <inkml:trace contextRef="#ctx0" brushRef="#br0" timeOffset="199271.8807">3025 12225 0,'0'0'0,"0"0"0,0 0 0,0 0 15,-19-17-15,19 17 0,-24-10 16,24 10-16,-33-10 0,11 5 16,-6 0-16,0 0 0,-3 3 0,-13 1 15,-1 2-15,-3 0 0,2 2 16,-13 2-16,-3 4 15,-7 0-15,11 0 0,-5 3 16,-1 3-16,-8 5 16,2 5-16,0 4 15,-1 5-15,13-3 0,11 0 0,-4 4 16,5 1-16,-6 12 0,11-5 0,13 1 16,10 0-16,11-4 0,10-1 15,7-14-15,2 4 0,13-4 16,7-2-16,12-3 0,10-1 15,7-2-15,7-2 0,11 1 16,10-1-16,43 3 0,-11-5 0,6-5 16,2-1-16,-9-1 15,-4-1-15,-1-3 0,-2-3 16,-13-7-16,-7-4 0,-8-2 0,-2 1 16,-11-5-16,-5-3 0,-11-2 15,-4-2-15,-9-4 0,-10-3 0,-6-4 16,-4-2-16,-12-5 0,-11-4 15,-15-2-15,-10-4 0,-4 4 16,-3 1-16,-15 1 0,-13-1 16,-3 4-16,-5 3 0,-13 0 15,-9 1-15,-2 7 0,0 6 0,-10 9 16,-7 7 0,3 8-16,3 5 0,32-1 0,24 0 15,13 0-15</inkml:trace>
  <inkml:trace contextRef="#ctx0" brushRef="#br0" timeOffset="199689.0426">3875 13150 0,'0'0'0,"22"0"0,3 0 16,7-2-16,3-2 0,22-3 0,12-1 16,24-3-16,5 1 0,25-3 15,6 0-15,9 2 0,-6 2 0,75-1 16,-2 2-16,-22 1 16,-14 2-16,10 3 0,8 4 15,-23-1-15,-16 2 0,5 0 0,3 2 16,-25-3-16,-22-2 0,-33 0 0,-23 0 15,-17 0-15</inkml:trace>
  <inkml:trace contextRef="#ctx0" brushRef="#br0" timeOffset="207001.1849">2343 14387 0,'0'0'0,"0"0"15,0 0-15,22-5 0,-22 5 0,0 0 16,35 3 0,-16-1-16,-1 0 0,11-1 15,3 0 1,6 0-16,2 1 0,11 1 0,-2 0 0,19 3 16,8 2-16,6-3 15,-5-1-15,23-1 0,7-2 0,-6 3 16,1 1-16,53 2 0,18 1 15,-29-3-15,-19-2 0,43 0 16,28 0 0,4-1-16,2 0 0,-54-2 0,-34-3 15,33 1-15,21 0 16,-17 5-16,-15 3 0,-2 3 0,1 2 0,-4-4 0,1-2 16,6 0-16,4-1 0,-6-2 15,-2-4-15,3 4 0,1 0 16,-3 1-16,-4 2 0,7-1 15,4 0-15,-3-1 0,-6-2 16,7 0-16,2 0 0,-7-3 16,-5-2-16,-1 0 15,1 1-15,-3 4 0,-2 2 16,14-2-16,9-2 16,-12-3-16,-8-2 0,-2 3 0,1 2 15,-5-2-15,-1-1 0,3-1 16,4 0-16,-9 0 0,-4-1 15,8 3-15,6 1 0,-9 0 16,-5-1-16,3 2 0,2 3 0,-6-2 16,-5-3-16,6-3 0,4-3 0,-7 5 15,-3 3-15,-1 0 0,-1 0 16,2-1-16,2-1 0,1-3 16,2 0-16,-9 3 0,-4 4 15,5-1-15,2-1 0,-4-3 16,-1-4-16,2 3 15,2 1-15,-6 3 0,-3 1 16,4-1-16,1 0 0,-1-2 16,-3 0-16,2 1 0,2 2 15,-5 0-15,-2 1 0,5-2 16,4-2-16,-7 2 0,-5 1 16,3 5-16,2 2 0,-6-5 15,-2-3-15,0 0 0,2 0 0,-3-2 0,-1 2 16,0 1-16,-1 4 0,-2-4 15,-2 0-15,-1-2 0,-1 1 16,-2 0-16,-1 0 0,2 1 16,2 0-16,-7 5 0,-7 2 0,2-2 15,0 0-15,-3-4 16,-3-2-16,-1 1 0,-1-1 0,-5 4 0,-3 2 16,-6-3-16,-4 0 0,-6 0 15,-1 2-15,-5 1 0,-2 2 16,-7-3-16,-7-3 0,-5 0 15,-3 0-15,-4-3 0,-2 0 16,-7 2-16,-6 0 0,6 0 16,2 0-16,0 0 15</inkml:trace>
  <inkml:trace contextRef="#ctx0" brushRef="#br0" timeOffset="215492.0907">9340 13154 0,'0'0'0,"0"0"0,0 0 15,-26-12-15,15 8 0,-4 0 0,-5-2 16,-2 1-16,-2 1 0,-12 1 16,-4 1-1,0 1-15,1 2 0,-15 3 16,-5 4-16,-1 3 0,-3 2 16,-13 6-16,0 3 0,10 2 0,10 1 15,-10 10-15,-7 7 16,9-1-16,6-2 0,1 14 15,7 4-15,2 11 0,13-7 0,10 0 16,8 1-16,12-7 0,6-7 0,12 2 16,9 3-16,11-4 0,7-4 0,19-1 15,12-2-15,13-3 0,7-2 16,13-6-16,9-5 0,-4-1 16,-2-1-16,28 5 0,21 2 15,-10 0-15,-5-2 0,24-4 16,14-3-16,-9-1 0,-7-2 0,7-5 15,4-4-15,-7 2 0,-6 0 0,6-4 16,4-5 0,-12-2-16,-7 0 0,4-8 0,2-7 15,-13 3-15,-10 2 16,-3-8-16,-5-5 0,-14-3 0,-11-1 0,-9-8 16,-7-3-1,-14-2-15,-11-1 0,-9-5 16,-7-4-16,-7-1 0,-6-1 0,-9-6 15,-6-5-15,-15 3 16,-9 2-16,-14 2 0,-9 3 16,-3-2-16,-1 1 0,-15-5 15,-12-2-15,-7 11 0,-5 7 16,-12-3-16,-7-3 0,-5 4 0,-4 2 16,-17 2-16,-12 1 0,-9 9 15,-7 6-15,-16 1 0,-10 1 16,3 0-16,1-1 0,-23 11 15,-15 5-15,2 13 0,4 7 16,-18 12-16,-10 8 0,-1 2 0,0 3 16,71-13-1,50-7-15,34-5 0</inkml:trace>
  <inkml:trace contextRef="#ctx0" brushRef="#br0" timeOffset="218948.7075">8433 14201 0,'0'0'0,"0"0"16,0 0-16,0 0 0,0 0 0,22-8 15,-22 8-15,23-3 0,-23 3 0,33-2 16,-10 1-16,2 1 0,2 1 0,6 1 16,7 1-16,13 1 15,2-1-15,17 2 0,1 4 16,10-3-16,-4 1 15,18 1-15,4 0 16,-16-2-16,-12-1 0,8-1 16,-3 1-16,-7 1 0,-6 0 0,12-4 15,-16-3-15,-17 1 0,-11 0 16,-8 0-16,-5 0 16,-7-4-16,-4-4 0,-15 2 15,-6-1-15,-6 0 0,-4-1 16,0 0-16,-3 0 0,-7 2 0,-5-2 15,-7 1-15,-6 1 0,-1-1 16,-2 0-16,-7 1 0,-6 2 16,-11 0-16,-1 0 0,-2 2 15,-4 1-15,-33 0 0,11 1 16,8 1-16,5 3 0,14 1 0,10 0 16,7 0-16,7 0 0,14-3 0,11 0 0,16-2 15,10 1-15,7 1 0,6-1 0,18-3 16,14-3-16,-8 1 15,8 1-15,13 0 0,10 0 16,7-1-16,3 1 0,18 2 0,4 2 16,27 1-16,-10 0 0,-8 2 15,-6 2-15,-10-2 0,-8-1 16,-13-1 0,-10-2-16,-10 3 0,-6 3 0,-16 0 15,-9 0-15,-11-5 0,-6-1 16,-6-3-16,-4 0 15,-11-4-15,-9-2 0,-2 3 16,-11-1-16,-7 0 0,-4 1 0,-8 1 16,-7 1-16,-2 0 0,-3 1 15,-40 0-15,6-1 0,4 3 0,5 1 0,3 1 16,3 3-16,9-1 0,9 2 16,7 1-16,4 1 0,17 0 15,14 0-15,14-3 16,12-3-16,7-1 0,5 1 0,18-1 15,14 1-15,15-2 0,7 0 16,-2 0 0,11 0-16,10 0 0,8 2 0,40 2 15,-3 2-15,-7 2 0,-6 1 16,-5 2-16,-5 0 0,-13-1 16,-8-1-16,-12-2 0,-7 0 15,-17-1-15,-13-2 0,-15-2 16,-12-3-16,-5 0 0,-5-2 15,-14-1-15,-9-2 0,-16 0 0,-11 0 0,-12-1 16,-8 1-16,0-1 0,1-1 16,-9 1-16,-5 1 0,0 0 15,3 1-15,-3 3 0,-2 3 16,10-1-16,4 0 0,11 2 16,4 2-16,15 1 0,8-1 15,16 0-15,10-1 0,14-2 0,10-1 0,14 0 16,11-2-1,16 0-15,12-3 0,15 3 16,11 2-16,5 6 0,3 3 0,4-1 16,5 1-16,-9-2 0,-4 1 15,-2 4-15,1 5 0,-23-6 16,-13-3-16,-19-3 16,-13 0-16,-11-2 0,-7-1 0,-23-5 15,-14 0-15,-28-3 0,-19 0 16,-32-1-16,-18-1 0,38 2 15,30 3-15,18 1 16</inkml:trace>
  <inkml:trace contextRef="#ctx0" brushRef="#br0" timeOffset="221833.0935">8770 12419 0,'0'0'16,"0"0"-16,0 0 0,15 18 0,-15-18 16,16 18-16,-16-18 15,14 25-15,-7-14 0,-1 0 16,1 1-16,-3-2 0,0-1 0,-1 0 15,0-3-15,0 0 0</inkml:trace>
  <inkml:trace contextRef="#ctx0" brushRef="#br0" timeOffset="221996.2358">8460 12590 0,'0'0'0,"0"0"0,0 0 0,-10 21 15,10-21-15,-9 25 0,6-10 16,0 1-16,0 2 0,-1 0 16,2-1-16,0 2 0,2-4 15,0-3-15,0 0 0,0-3 0</inkml:trace>
  <inkml:trace contextRef="#ctx0" brushRef="#br0" timeOffset="222228.1617">8590 12634 0,'0'0'16,"0"0"-16,0 0 0,36-1 16,-18 0-16,5 1 0,7 1 0,4-1 15,2 1-15,0-1 0,2 1 0,3 1 16,-3 0-16,-7 2 0,-6-2 16,-4 1-16,-4 1 0,-6 2 15,-5 1-15,-10 1 0,-8 0 16,-7 2-16,-5 2 0,-7 1 15,-4 3-15,-5 0 16,-3 0-16,2-1 0,9-3 16,7-3-16</inkml:trace>
  <inkml:trace contextRef="#ctx0" brushRef="#br0" timeOffset="222385.462">8414 12833 0,'0'0'0,"0"0"0,0 0 15,0 0-15,0 0 0,0 0 16,36 2-16,-36-2 0,36 2 0,-13-3 0,3 0 15,2 0-15,0 1 16,11 0-16,3 1 16,-5-2-16,-1 0 0,0 0 15,-4-1-15,-9 1 0,-6 0 0,-4 1 16,-2-1-16,-1 0 0</inkml:trace>
  <inkml:trace contextRef="#ctx0" brushRef="#br0" timeOffset="222585.4628">8411 12995 0,'0'0'0,"0"0"16,0 0-16,0 0 0,24 3 0,-24-3 15,37 2-15,-11-3 16,3 0-16,5-1 0,2 1 0,10-2 0,-1-2 16,0 0-16,-1 1 0,5-2 15,-4 0-15,-8 3 0,-6 0 16,-9 9-16,-7 8 0,-2-2 15,-3-3 1,-1-2-16</inkml:trace>
  <inkml:trace contextRef="#ctx0" brushRef="#br0" timeOffset="222745.3266">8666 13048 0,'0'0'0,"0"0"16,0 0-16,0 0 0,-16 17 16,9-6-16,0 0 0,-1 2 15,1 0-15,1 2 0,-1 2 16,1 0-16,-1-1 0,0 4 15,2 0 1,0-4-16,2-1 0,2-4 16,1-5-16,2-2 0,2-4 0,-2 0 15,-2 0-15,2 0 0</inkml:trace>
  <inkml:trace contextRef="#ctx0" brushRef="#br0" timeOffset="222977.2972">8809 13068 0,'0'0'0,"0"0"15,0 0-15,-10 19 0,10-19 0,-10 24 16,10-24-16,-8 27 0,5-12 16,2 0-16,1 1 0,2 0 15,3-1-15,5-1 0,5-2 16,0-1-16,2-2 0,8 0 16,3-1-1,-1-3-15,1-2 0,-2-3 16,1-4-16,0-1 0,-3-3 0,4-5 15,-4-3-15,-2-3 0,-3-2 16,-4-4-16,-2-4 0,-4 6 16,-1 5-16,-1 2 0</inkml:trace>
  <inkml:trace contextRef="#ctx0" brushRef="#br0" timeOffset="223171.4067">9230 12865 0,'0'0'0,"0"0"0,0 0 16,30-1-16,-30 1 0,36-3 16,-14 3-16,3-2 0,3 1 0,7 0 15,-1 0-15,2 0 0,-1 0 0,3-2 16,-3 0-16,-8 2 0,-5 1 16,-5-2-16,-4-1 0,-3 1 15,-1 0-15,-3 1 16</inkml:trace>
  <inkml:trace contextRef="#ctx0" brushRef="#br0" timeOffset="223378.2288">9297 12923 0,'0'0'0,"0"0"0,0 0 0,0 0 16,-9 25-16,9-25 0,-9 26 15,5-11-15,0 1 0,-1 2 16,1 0-16,-1 1 0,1-1 0,1 0 15,-1-2-15,1 0 0,1-3 0,-2 2 16,1-1-16,1-6 0,0-2 16,-2 0-16,1-4 0,0 1 15,0-1-15,0 0 0</inkml:trace>
  <inkml:trace contextRef="#ctx0" brushRef="#br0" timeOffset="223612.3085">9277 13003 0,'0'0'0,"0"0"0,0 0 0,0 0 15,28 0-15,-28 0 16,23 0-16,-11 1 16,1 0-16,-2 2 0,0 0 0,-1 2 15,1 2-15,-2 1 0,-1 1 0,-3 3 16,0 2-16,-3 0 0,-1-1 0,-1 5 16,-2 1-16,0 0 0,-1-1 15,0-1-15,-1 0 16,-1-3-16,0 1 0,-4-3 0,-3-1 15,0-4-15,-2-1 0,1-8 16,-1-5-16,1-3 0,1-2 0,2 2 31,1 3-31,1-1 0</inkml:trace>
  <inkml:trace contextRef="#ctx0" brushRef="#br0" timeOffset="223873.4956">9397 12663 0,'0'0'0,"0"0"0,0 0 0,0 0 15,0 0-15,0 0 16,0 0-16,26 9 0,-26-9 0,15 21 16,-4-2-16,0 2 0,1 4 15,0 4-15,1 4 16,4 9-16,2-1 0,6 8 0,3-1 16,-3-2-16,-1-2 0,3 5 0,-2-2 15,-4-5-15,-2-4 0,-4-3 16,-1-2-16,-3-4 15,-1-5-15,-3-4 0,-1-4 16,-7-5-16,-5-4 0,-2-8 16,-1-7-16,1-3 0,1-6 0,2 3 15,0 3-15,1 3 0</inkml:trace>
  <inkml:trace contextRef="#ctx0" brushRef="#br0" timeOffset="224063.9771">9726 13041 0,'0'0'0,"0"0"0,0 0 16,0 0-16,0 0 0,0 0 0,0 0 16,-7 28-16,7-28 0,-17 30 15,3-11-15,0 0 0,0 0 16,-1 1-16,1 0 0,1-1 0,0-1 0,-5 6 16,0-1-1,1-4-15,0-3 16,4-7-16,3-5 0,1 0 0,1-2 15,3 1-15</inkml:trace>
  <inkml:trace contextRef="#ctx0" brushRef="#br0" timeOffset="224233.3792">9715 12558 0,'0'0'0,"0"0"15,0 0-15,0 0 0,16 18 0,-16-18 16,24 28-16,-11-13 0,0 2 0,-1-3 16,-1-1-16,-2-2 0</inkml:trace>
  <inkml:trace contextRef="#ctx0" brushRef="#br0" timeOffset="234534.8884">13351 12929 0,'0'0'0,"0"0"0,0 0 16,0 0-16,12 24 0,-12-24 0,18 18 15,-7-9-15,1-1 0,4 0 16,4-2-16,0-1 0,0-2 0,7-2 15,3-3-15,-1-2 16,-1-1 0,-1-4-16,-2-2 0,-3-3 15,-3 1-15,0-6 0,-4-3 16,-4 0-16,-4 0 0,-6 2 16,-4 2-16,-6 4 0,-4 2 0,-6 4 15,-5 3-15,-4 6 0,-4 5 16,0 6-16,0 6 0,5 1 15,2 1-15,-1 10 0,3 3 16,5 1-16,5 0 0,6 1 16,5 0-16,6-3 0,6-3 15,12-3-15,9 0 0,-1-6 16,0-5-16,15-3 0,8-4 16,-13-2-16,-11-1 0,-7-2 15</inkml:trace>
  <inkml:trace contextRef="#ctx0" brushRef="#br0" timeOffset="234851.4744">14411 12806 0,'0'0'0,"0"0"0,0 0 0,0 0 16,0 0-16,-29-15 16,29 15-16,-35-3 0,16 4 15,-6 3-15,-3 3 16,1 0-16,2 2 0,-7 3 15,1-1-15,7 1 0,5 2 0,1 3 16,6 0-16,7 1 0,5 1 16,6-2-16,6 1 0,4-2 15,4-1-15,2 3 0,1 1 16,-2-2-16,-2-1 0,-4-1 0,-2-1 16,-5-1-16,-5-2 0,-7 1 15,-6-1-15,-11 2 16,-10 0-16,2-4 0,2-2 15,-4-3-15,-3-2 0,4-2 16,5-2-16,1 0 16,5 0-16,4 2 0</inkml:trace>
  <inkml:trace contextRef="#ctx0" brushRef="#br0" timeOffset="235130.3768">14960 12862 0,'0'0'0,"0"0"0,0 0 15,0 0-15,0 0 0,-26-14 16,26 14-16,-35-1 0,13 1 0,-6 3 16,-4 2-16,0 3 15,-1 2-15,-10 8 0,-1 2 0,6 1 0,5 1 16,1 7-16,8 3 15,9-3-15,5-2 0,14 3 0,14 1 16,5-6-16,6-3 0,11-5 16,11-2-16,1-6 0,0-3 15,-5-1-15,-12-2 0,-8 0 0</inkml:trace>
  <inkml:trace contextRef="#ctx0" brushRef="#br0" timeOffset="235515.7966">15563 12927 0,'0'0'0,"0"0"16,0 0-16,0 0 0,0 0 0,-24-19 15,24 19-15,-32-10 0,13 6 16,-4 1-16,-4 2 0,-9 4 16,2 2-16,-3 4 15,-3 5-15,4 0 0,3 2 0,-4 6 16,6 2-16,7-1 0,7-3 15,7 1-15,6 1 0,5-4 16,5-2-16,12-3 16,8-3-16,2-5 0,4-3 15,7-6-15,1-4 0,-4-3 16,-2-2-16,1-4 0,0-4 16,-6 1-16,-5 0 0,-2-5 15,-6-3-15,-6 9 0,-2 2 0,-2 5 16,-2 3-16,-2 2 15,-1 3-15,-2 7 0,-2 5 0,0 0 0,-2 3 16,3 5-16,1 5 0,1 1 16,1 1-16,3 3 0,4 1 15,3-4-15,3-1 0,-3-5 16,-2-3-16,-1-2 0</inkml:trace>
  <inkml:trace contextRef="#ctx0" brushRef="#br0" timeOffset="235754.1723">15928 12908 0,'0'0'0,"0"0"16,-8 22-16,2-6 0,-1 3 0,-3 13 0,-1 7 15,-2 3-15,-1 2 0,-4 14 16,1 3-16,0 4 0,4-6 15,2-9-15,2-6 0,1-5 16,2-11-16,0-10 0,2-5 16,0-12-16,1-7 0,2-10 15,1-8-15,0 6 0,0 4 0,0 3 0</inkml:trace>
  <inkml:trace contextRef="#ctx0" brushRef="#br0" timeOffset="236001.6817">15806 12775 0,'0'0'15,"0"0"-15,22-5 0,-4 4 0,4 1 16,2 2 0,4 3-16,8 2 0,2 3 15,-1 2-15,-2 3 16,4 4-16,-3 1 0,-5 1 0,-3 1 16,-5 1-16,-8-2 0,-10-1 15,-9 1-15,-3-5 0,-7-1 0,-9 0 16,-8 1-1,-2-1-15,-1-3 0,-9 0 0,-1-3 0,5-5 0,4-5 16,2-10-16,8-7 16,7 6-16,5 3 0,3 2 0</inkml:trace>
  <inkml:trace contextRef="#ctx0" brushRef="#br0" timeOffset="236340.4284">16354 13011 0,'0'0'0,"0"0"0,0 0 0,29 7 15,-15-3-15,2-1 0,2 0 16,2-1-16,1-2 0,8-1 16,0 0-16,-2-2 0,-3 0 0,-2-4 0,-1-3 15,-2-1-15,-3 0 0,-3-3 16,-1-2-16,-7 0 0,-3 0 15,-4-1-15,-2-1 0,-5 3 16,-3 2-16,-11 1 16,-7 5-16,-6 6 15,-3 6-15,4 2 0,4 2 0,-1 12 0,3 6 16,6-2-16,4-1 0,9 2 0,8 2 16,6-1-16,5 0 0,14-4 15,13 0-15,2-7 0,3-5 16,21 0-16,11-1 0,-7-2 15,-6 1-15,-9-2 0,-15-3 16,-9 0-16</inkml:trace>
  <inkml:trace contextRef="#ctx0" brushRef="#br0" timeOffset="236741.6565">17334 13027 0,'0'0'0,"0"0"16,0 0-16,-6-18 0,6 18 15,-11-21-15,-2 5 0,-2 2 16,-2 2-16,-5 1 0,-5 2 15,-10-1-15,1 2 0,-13 3 0,-2 3 16,5 6-16,6 3 0,-5 9 16,6 3-16,6-2 0,6-1 0,11 5 15,6 3-15,10-1 0,6-1 16,12-2-16,7-2 0,4-5 16,2-2-16,10-7 0,7-2 15,-5-4 1,-4-2-16,10-9 0,3-5 15,-9 0-15,-6 0 0,6-14 0,0-7 16,-8 3-16,-4 1 0,-7-8 16,-4-4-16,-5 8 0,-4 7 15,-3 3-15,-2 2 16,-3 6-16,-1 4 0,-3 6 0,-2 4 16,-2 5-16,0 3 0,-7 8 0,-6 6 15,1 0-15,-1 3 0,-2 12 0,-2 8 16,1 0-16,1 0 0,-2 12 15,1 2-15,4-5 0,3-3 16,1 1-16,3-4 0,2-6 16,3-5-16,0-8 0,2-6 15,1-5-15</inkml:trace>
  <inkml:trace contextRef="#ctx0" brushRef="#br0" timeOffset="237018.1627">16274 13268 0,'0'0'0,"0"0"16,0 0-16,0 0 0,0 0 0,25 7 16,-25-7-16,46 4 0,-15-2 15,9 1-15,8 1 0,16 0 16,1-1-16,22 1 0,6 0 15,7 0-15,-9 0 0,8 1 0,-7 0 16,-5 0-16,-15 1 0,1 0 0,-25 0 16,-19-4-16,-15 0 15,-17-6-15,-10-5 0,4 3 0,2 2 16,3 1-16</inkml:trace>
  <inkml:trace contextRef="#ctx0" brushRef="#br0" timeOffset="237217.8252">16573 13448 0,'0'0'16,"0"0"-16,39 2 0,-14-2 0,4 1 16,15-1-16,6 1 0,16-3 0,4-1 0,15 0 15,0 1-15,7 0 16,-8-1-16,4 2 15,-10 1-15,-22 0 0,-15 0 0,-12 0 16</inkml:trace>
  <inkml:trace contextRef="#ctx0" brushRef="#br0" timeOffset="237868.0132">18218 13125 0,'0'0'0,"0"0"0,-10 23 15,3-6 1,-1 4-16,-8 15 0,-2 9 16,-2 0-16,-1 2 0,-2 7 15,2-2-15,2 1 0,5-8 0,2-3 16,3-8-16,2-12 15,2-6-15,1-13 0,2-10 16,0-3-16,0-2 0,-1 2 16,2 3-16,0 2 0</inkml:trace>
  <inkml:trace contextRef="#ctx0" brushRef="#br0" timeOffset="238075.6832">18029 12973 0,'0'0'0,"0"0"0,26 1 15,-5 0-15,3 2 0,15 0 16,5 3-16,0 0 0,-1 1 0,13 5 16,2 4-16,0 3 15,-7-1-15,-8 3 0,-5 0 0,-9-3 16,-8 0-16,-10 4 0,-11 0 16,-7-2-16,-4 0 0,-13 0 15,-10 0-15,-5-3 0,-2-1 0,-9 0 16,-3 0-16,4-5 0,4-6 15,11 0-15,9-1 0,6-2 0</inkml:trace>
  <inkml:trace contextRef="#ctx0" brushRef="#br0" timeOffset="238379.2219">18806 12955 0,'0'0'0,"0"0"16,3 16-16,-3-5 0,-1 3 15,-2 5 1,-3 5-16,-2 10 0,-1 2 16,-3-3-16,-1-3 0,0 0 0,2-6 0,2-3 15,1-6-15,2-2 16,0-2-16,3-9 16,1-7-16,4-3 0,2-6 15,3-3-15,1-3 0,3-10 0,1-3 16,3-1-16,3 2 0,2 6 15,2 5-15,3-1 0,-1 5 16,-1 5-16,-3 4 0,3 2 16,0 3-16,-1 3 0,1 0 0,0 3 0,0 1 15,-4 0-15,-4-1 0,-2-1 16</inkml:trace>
  <inkml:trace contextRef="#ctx0" brushRef="#br0" timeOffset="238568.8343">19320 13064 0,'0'0'0,"0"0"15,0 0-15,-8 30 0,8-30 16,-11 34-16,4-12 16,-1 2-16,0 1 15,-3 3-15,1-4 0,2-7 0,1-6 16,3-3-16,2-4 0,0 0 0,-1 0 15,1-2-15</inkml:trace>
  <inkml:trace contextRef="#ctx0" brushRef="#br0" timeOffset="238708.5265">19359 12701 0,'0'0'0,"0"0"0,0 0 15,0 0-15,18 20 0,-18-20 0,20 25 16,-6-11-16,4 2 0,-3-2 15,-2-2-15,-1-2 0</inkml:trace>
  <inkml:trace contextRef="#ctx0" brushRef="#br0" timeOffset="238994.2582">20031 12980 0,'0'0'0,"0"0"16,0 0-16,-40 3 0,20 0 15,-4 3-15,-4 0 0,-10 5 16,-2 1-16,2 1 16,3 3-16,0 3 0,7-1 0,7 0 15,7-2-15,7 0 0,7 0 16,9-1-16,8 1 0,2-1 16,0 0-16,5 1 0,1 1 15,-3-3-15,-2 0 0,-6 2 0,-6 0 16,-8-4-16,-7 1 0,-5 1 15,-6-1-15,-4-1 16,-3-2-16,-7 0 16,-4 0-16,2-4 0,2-5 0,1 0 15,6 0-15,7 1 0</inkml:trace>
  <inkml:trace contextRef="#ctx0" brushRef="#br0" timeOffset="239309.7971">20207 13084 0,'0'0'16,"0"0"-16,0 0 0,-24 28 15,11-14-15,-2 4 0,0 3 16,0 3-16,1-1 0,1 6 16,3 1-16,7-5 15,4-2-15,13 1 16,9-6-16,3-5 0,1-3 0,6-7 0,5-3 15,-3-6-15,-2-3 0,3-7 0,-3-2 16,-5-4-16,-5-3 0,-8-4 16,-9-4-16,-6 1 0,-5 2 0,-6 2 15,-6 1-15,-6 5 16,-6 3-16,-9 3 16,-3 6-16,9 4 0,1 3 0,-1 4 15,3 7-15,8 1 0,6 1 0,3-3 16,3-2-16,2-1 15</inkml:trace>
  <inkml:trace contextRef="#ctx0" brushRef="#br0" timeOffset="239694.9653">20738 13013 0,'0'0'0,"0"0"15,-2 20-15,0-5 0,-1 1 0,-4 2 16,-2 5-16,-4 8 0,-2 1 0,1-2 16,3-2-16,-1 1 0,2-6 15,3-6-15,1-5 0,2-4 16,3-5-16,1-3 0,0 0 0,5-9 16,4-6-16,1-3 15,1-1-15,4-13 0,3-4 16,1 2-16,0 5 0,9-2 15,3 4-15,-5 6 0,-3 4 0,0 7 16,-1 5-16,-5 2 16,-1 3-16,-2 5 0,0 5 15,-3 2-15,-3 3 0,-8 3 16,-4 6-16,-4 2 0,-1 1 0,-2 8 16,0 0-1,2-4-15,3-5 0,-1-3 16,0-4-16,2-1 0,-1-3 0,2-2 15,1-4-15,-1-1 0</inkml:trace>
  <inkml:trace contextRef="#ctx0" brushRef="#br0" timeOffset="240011.5765">21083 13236 0,'0'0'0,"0"0"0,0 0 15,25 3-15,-25-3 0,25-1 0,-25 1 16,29-2-16,-12-1 0,3 0 15,2-4 1,-2 2-16,-1-3 0,3-2 0,-2-1 16,-4-3-16,-2-3 0,-6 0 0,-1-1 15,-6 1-15,-4 1 16,-4 4-16,-2 1 0,-5 5 16,-6 3-16,-2 4 0,-1 4 0,-8 10 15,-2 8-15,5 0 0,5 0 16,-2 12-16,2 4 15,7-6-15,6-2 16,9-1-16,6 1 0,4-5 0,3-4 16,19-4-16,10-8 15,-3-6-15,2-4 0,-4 0 16,-10 0-16,-6 0 0</inkml:trace>
  <inkml:trace contextRef="#ctx0" brushRef="#br0" timeOffset="240312.4892">21658 13117 0,'0'0'0,"0"0"16,0 0-16,-16 23 0,16-23 0,-19 31 15,6-10-15,2 1 0,0 0 0,-2 7 16,2 0-16,1-3 16,2-2-1,0 0-15,1-5 0,3-6 0,0-4 16,2-4-16,2-5 15,0 0-15,0-7 0,1-6 16,0-5-16,3-4 0,0-3 0,2 1 16,0-1-16,3 2 0,0 4 0,1 4 15,1 3-15,0 2 16,0 2-16,3 5 0,4 0 0,-1 2 0,2 1 16,5 4-16,5 1 15,-1 3-15,-1 0 0,-5-1 0,-4-2 16,-4 0-16</inkml:trace>
  <inkml:trace contextRef="#ctx0" brushRef="#br0" timeOffset="240566.7466">22211 13097 0,'0'0'0,"-10"0"0,-4-1 0,-4 0 16,-3 0-16,-11 5 0,-3 5 15,0 0-15,2 1 0,-1 5 16,5 1-16,8 1 0,7 0 0,7 3 0,8 2 16,8 0-16,6 2 0,4 0 15,3 2-15,5 2 0,-1-1 16,-4-2-16,-2-1 0,-7-2 16,-5-1-16,-16-1 15,-12-3-15,-8-3 0,-6-3 0,6-3 16,7-2-16,5-1 0</inkml:trace>
  <inkml:trace contextRef="#ctx0" brushRef="#br0" timeOffset="259401.8684">20627 13919 0,'0'0'0,"0"0"15,0 0-15,0 0 0,0 0 0,12-18 16,-12 18-16,0 0 0,0 0 0,0 0 16,0 0-16,0 0 15,2 21-15,-2-21 0,-10 36 16,4-14-16,-2 3 0,-2 9 15,-1 2-15,2-3 0,2-1 16,-2 0-16,0-6 16,1-4-16,2-3 0,1-3 15,2-5-15,0-4 0,-1-3 16,2-6-16,2-4 16,0-4-16,1-1 0,1-3 0,2-4 15,0 0-15,1-4 0,3-7 16,3-3-16,3 6 0,1 4 15,4 1-15,2 1 0,-1 4 16,-2 3-16,5 4 0,5 1 16,-1 4-16,-1 3 0,-1 2 15,0 2-15,-7-1 0,-2 0 0,-3-1 16</inkml:trace>
  <inkml:trace contextRef="#ctx0" brushRef="#br0" timeOffset="259712.962">20872 14183 0,'0'0'0,"0"0"0,0 0 0,0 0 15,21 17-15,-21-17 0,31 10 16,-12-6-16,3 0 16,5-3-16,4-1 0,0 0 15,1-1-15,8-3 0,2-5 16,-5 1-16,-5-2 0,0-2 15,-5-2-15,-7-3 0,-4-2 16,-11-1-16,-8 0 0,-5-1 16,-3 2-16,-7 4 0,-5 6 15,-7 3-15,-4 3 0,-8 8 0,0 5 0,2 7 16,1 4-16,6 7 16,4 5-16,8 0 0,6-2 0,13 8 15,9 1-15,9-6 0,6-5 16,15-7-16,14-4 15,3-8-15,2-5 0,-8-1 0,-14-1 0,-10 0 16</inkml:trace>
  <inkml:trace contextRef="#ctx0" brushRef="#br0" timeOffset="259944.9463">22017 13825 0,'0'0'0,"0"0"15,-20 12-15,20-12 0,-32 24 0,10-3 16,-4 6-16,-7 12 0,1 3 0,-3 9 16,4 2-1,8-6-15,5-5 0,4 2 0,6-6 16,5-7-16,3-7 0,6-4 16,5-6-16,4-4 0,2-3 0,1-7 15,1-6 1,-4-7-16,-2-7 0,-3 5 15,-2 3-15,-2 3 0</inkml:trace>
  <inkml:trace contextRef="#ctx0" brushRef="#br0" timeOffset="260076.4628">21533 14087 0,'0'0'0,"0"0"0,0 0 16,0 0-16,0 0 0,0 0 0,30 0 0,-30 0 15,47 0-15,-15 0 0,5 1 16,2-1-16,4 0 0,5 0 15,-8 0 1,-6 0-16</inkml:trace>
  <inkml:trace contextRef="#ctx0" brushRef="#br0" timeOffset="260263.0993">22293 14089 0,'0'0'0,"0"0"16,0 0-16,-11 22 0,11-22 0,-17 25 15,6-7-15,0 3 0,1 1 16,-4 7-16,0 1 16,0-2-16,2-4 0,1 1 15,4-6-15,1-10 0,2-4 0,0 0 16,2-1-16,0-1 16</inkml:trace>
  <inkml:trace contextRef="#ctx0" brushRef="#br0" timeOffset="260392.4146">22337 13853 0,'0'0'16,"0"0"-16,0 0 0,0 0 0,7 24 15,-7-24-15,7 23 0,-7-23 16,7 20-16,-4-12 16</inkml:trace>
  <inkml:trace contextRef="#ctx0" brushRef="#br0" timeOffset="260693.2427">22565 14079 0,'0'0'0,"0"0"0,0 0 0,-12 32 16,5-14-16,-1 3 0,-3 2 0,-3 8 15,1 0-15,1-3 0,1-4 16,1 1-16,2-5 0,3-5 15,0-4-15,2-4 0,0-4 0,1-5 16,2-3-16,2-5 0,2-4 16,3-4-16,2-3 0,-1-3 15,2-2-15,4-2 0,-1 5 0,0 4 16,-1 5-16,3 2 0,1 5 16,-1 2-16,2 1 0,-2 6 15,1 4-15,2 1 16,0 1-16,-3-1 0,-3-2 0,-2 0 0</inkml:trace>
  <inkml:trace contextRef="#ctx0" brushRef="#br0" timeOffset="261063.3946">22704 14216 0,'0'0'15,"0"0"-15,0 0 0,0 0 0,27 16 0,-27-16 16,33 11-16,-9-7 16,6 1-16,-2-1 0,0-2 0,10-2 15,3-1-15,-4 0 16,-4-1-16,2-5 0,-4-3 16,-7 0-16,-4-3 0,-8-3 15,-6-4 1,-4 3-16,-3 2 0,-7 2 15,-6 2-15,-3 2 0,-3 1 0,-5 4 16,-6 5-16,-2 2 0,-1 4 16,-6 11-16,1 6 0,6-1 15,5-1-15,6 9 0,5 7 16,9-6-16,7-3 0,17 2 16,11-2-16,9-6 0,4-3 0,13-5 0,10-3 15,0-6-15,1-6 0,-11 0 16,-15 0-16,-10 0 0</inkml:trace>
  <inkml:trace contextRef="#ctx0" brushRef="#br0" timeOffset="261448.3925">23756 14237 0,'0'0'0,"0"0"0,0 0 16,-20-16-16,9 10 0,-4-1 0,-3 1 0,-4 0 15,-2 1-15,-12 1 16,-1 4-16,-1 4 0,2 6 0,-5 4 15,4 2-15,5 4 0,3 2 16,8 2-16,5 1 0,6 2 16,7-3-16,12-1 0,8 0 15,7-5-15,6-5 0,7-7 16,6-5-16,0-4 0,0-4 16,4-4-16,1-3 0,6-9 15,-2-4-15,-5-8 0,-3-6 16,-5-1-16,-4-4 0,-3-4 15,-5 0-15,-6 9 0,-5 6 0,-7 8 0,-6 5 16,-4 5-16,-2 3 0,-6 6 16,-4 4-16,1 4 0,-1 4 0,-5 17 15,-3 12 1,2-3-16,-1 1 0,1 11 0,1 2 16,6 1-16,3 0 0,9-3 15,5-3-15,8-3 16,2-5-16,-2-4 0,-3-8 15,-3-5-15</inkml:trace>
  <inkml:trace contextRef="#ctx0" brushRef="#br0" timeOffset="261981.2389">24761 14117 0,'0'0'0,"0"0"0,0 0 0,0 0 16,-22 26-16,22-26 0,-23 32 16,12-12-16,1 3 0,4-1 15,2 1-15,3 4 0,4-3 0,6-4 16,4-2-16,3-5 0,0-2 15,8-3-15,3-1 16,0-4-16,-2-2 0,7-5 16,1-6-16,-2-3 0,-2-5 0,0-7 15,-3-4-15,-6 5 0,-6 3 0,-4 4 16,-3 1-16,-2 4 0,-3 2 0,-5 5 16,-5 4-16,-2 5 0,-2 6 15,-1 4-15,-2 3 16,4 3-16,3 0 0,4 1 15,4 1-15,6-1 0,4-4 0,4-1 0,4-1 16,3-4-16,3 0 0,5-6 16,3-2-16,0-2 0,2-3 0,5-4 15,0-4-15,-5-6 16,-3-5-16,-1-3 0,-2-3 16,-6-1-16,-4-1 0,-7 1 0,-5 0 15,-7 5 1,-6 5-16,-3 3 0,-1 2 15,-2 5-15,-2 3 0,1 2 16,0 3-16,1 0 0,2 2 0,3-1 16,1 0-16,3-1 15</inkml:trace>
  <inkml:trace contextRef="#ctx0" brushRef="#br0" timeOffset="262313.4645">25739 14208 0,'0'0'0,"0"0"0,-22 10 16,8-1-16,-2 1 0,0 4 0,-1 4 15,0 6 1,1-2-16,7 0 0,6 0 16,7-2-16,7-2 0,9-1 15,6-4-15,5-2 0,3-5 0,0-1 16,1-3-16,-2-2 0,-1-3 15,4-9-15,-3-6 0,-9-5 16,-5-3-16,-9-1 0,-6 0 16,-7-1-16,-6-1 0,-7 6 0,-3 4 15,-7 2-15,-5 1 0,0 5 16,-1 5-16,3 3 0,1 3 0,4 3 16,3 4-16,8 3 0,7 2 15,9 0-15,7-1 0,-2-3 16,-1-2-16,-2-1 0</inkml:trace>
  <inkml:trace contextRef="#ctx0" brushRef="#br0" timeOffset="262614.4855">26278 14229 0,'0'0'0,"0"0"0,0 0 16,-17 23-16,8-10 0,-3 5 15,-4 1-15,2 3 0,0 1 16,0 2-16,4-3 0,4-5 0,1-3 16,4-6-16,2-4 0,3-4 15,-1-3-15,1-2 0,2-3 16,-1-3-16,1-5 0,1-3 16,-1-3-16,1 1 0,-1 1 0,3-2 0,0 5 15,2 2-15,1 3 0,4 2 16,1 3-16,2 4 0,0 4 15,4 2-15,4 1 0,0 0 16,-2-1-16,-4-1 0,-4 0 0,-4-1 16</inkml:trace>
  <inkml:trace contextRef="#ctx0" brushRef="#br0" timeOffset="262837.2581">26778 13926 0,'0'0'0,"0"0"16,0 0-16,0 0 0,0 0 0,-26 25 0,16-7 15,-3 5-15,-3 3 0,-3 6 16,-1 3-16,-4 11 0,2 0 16,-3 8-16,3-2 0,3 2 15,3-6-15,5-9 0,5-8 16,3-7-16,6-5 0,1-7 15,3-4-15,-2-1 16,-1-3-16,0 0 0</inkml:trace>
  <inkml:trace contextRef="#ctx0" brushRef="#br0" timeOffset="263084.8341">27051 14212 0,'0'0'0,"0"0"0,0 0 16,0 0-16,0 0 0,0 0 0,-23-5 15,23 5-15,-36-1 0,11 3 16,-3 2-16,-1 0 0,0 0 0,-2 3 16,-1-1-16,-5 3 15,3 1-15,4 3 0,5 1 16,-1 5-16,8 0 0,7-1 0,5-1 16,9 0-1,7 0-15,6 0 0,2 0 16,7-1-16,2-4 0,4 0 15,3 0-15,-6-3 0,-6-1 0,-3-2 16</inkml:trace>
  <inkml:trace contextRef="#ctx0" brushRef="#br0" timeOffset="263423.4156">26872 14388 0,'0'0'0,"0"0"16,0 0-16,0 0 0,0 0 0,35 1 15,-35-1-15,36 0 0,-36 0 16,46 0-16,-17-1 0,0 0 16,-1 1-16,11-3 0,1 0 15,-4-4-15,-4-2 0,-6 1 0,-4 1 16,2-6-16,-6-2 0,-4 1 16,-6 0-16,-3 3 0,-4-2 15,-4 2-15,-5 1 0,-6 2 16,-7 2-16,3 3 0,0 1 15,-8 5 1,-5 4-16,2 4 0,2 5 0,1 8 16,3 6-1,5-1-15,2 0 0,5 5 0,8 0 16,6-5-16,7-4 0,11-4 0,8-4 16,3-6-16,2-4 0,-7-2 15,-6-1-15,-4-1 0</inkml:trace>
  <inkml:trace contextRef="#ctx0" brushRef="#br0" timeOffset="263723.6029">27587 14198 0,'0'0'15,"0"0"-15,0 0 0,0 0 16,0 0-16,0 0 0,-10 22 16,10-22-16,-14 27 15,4-9-15,-4 3 0,-1 2 16,-3 2-16,2 2 15,0-1-15,0 3 0,3-5 0,2-3 16,2-3-16,2-3 0,2-5 16,1-3-16,3-3 0,1-4 15,0-8-15,2-4 0,1-4 16,0-5-16,0-4 0,3 0 0,2-2 16,1-2-16,1 4 0,0 4 0,-1 2 15,1 4 1,0 2-16,4 6 0,3 5 0,3 2 0,2 2 15,3 1-15,4 0 0,1 2 0,0 0 16,-4 0-16,-5-2 0,-5 0 16</inkml:trace>
  <inkml:trace contextRef="#ctx0" brushRef="#br0" timeOffset="263984.1893">28162 14250 0,'0'0'0,"0"0"16,0 0-1,0 0-15,-32-6 0,32 6 16,-37-2-16,15 1 0,-1 1 0,1 1 16,0 1-16,-2 2 0,6 3 15,7 3-15,6 4 0,7 4 0,7 2 0,3 3 16,4 1-16,2 0 0,0-1 16,3 4-16,-2-4 0,-6-2 15,-4-3-15,-11-6 16,-9-2-16,-5-5 0,-4-2 15,-9-5 1,-9-3-16,-7-4 0,-7-4 0,3 1 16,10 2-16,8 3 0</inkml:trace>
  <inkml:trace contextRef="#ctx0" brushRef="#br0" timeOffset="264851.5464">20900 14823 0,'0'0'0,"0"0"0,0 0 16,-13 34-16,4-16 0,-4 6 0,-3 5 16,-4 7-16,1 1 0,1-2 15,3-1-15,0 3 0,1-5 0,3-8 16,2-7-1,3-4-15,1-4 0,3-5 16,2-4-16,-1-4 0,2-3 0,1-8 16,2-7-1,0 0-15,2-3 0,6-10 0,4-5 16,2 5-16,1 4 0,2 1 0,-2 3 16,1 5-16,1 4 15,4 4-15,2 3 0,-2 5 16,0 3-16,1 4 0,2 3 15,-1 3-15,1 1 0,-1 4 0,1 0 16,-6-2-16,-5-2 0,-4-2 16</inkml:trace>
  <inkml:trace contextRef="#ctx0" brushRef="#br0" timeOffset="265171.3611">21119 15013 0,'0'0'0,"0"0"0,0 0 15,0 0-15,0 0 0,18 23 0,-18-23 16,28 18-16,-8-10 0,4-1 16,4-1-16,1 0 15,3 0-15,13-2 0,2-4 16,-3-1-16,-2-1 0,3-5 0,-5-3 16,-8 0-1,-7 0-15,-4-5 0,-8-1 16,-8 1-16,-6-2 0,-11 0 15,-11 1-15,0 4 0,0 2 0,-12 6 16,-6 4-16,0 5 16,0 6-16,2 5 0,0 6 0,8 1 15,7 1-15,5 8 0,9 0 16,9-1-16,7-1 0,16-1 0,12-1 16,10-7-16,9-7 0,-13-4 15,-10-2-15,-8-2 0</inkml:trace>
  <inkml:trace contextRef="#ctx0" brushRef="#br0" timeOffset="265404.8399">22217 14765 0,'0'0'0,"0"0"16,0 0-16,-24 24 0,10-11 0,-3 4 15,-5 5-15,-9 10 0,0 3 0,-4 9 16,4 1-16,8-7 16,7-4-16,10 1 0,8-2 0,5-6 0,6-4 15,10-6 1,8-4-16,-2-5 0,1-4 16,1-8-16,1-5 0,-8 1 0,-4 2 0,-5 2 15</inkml:trace>
  <inkml:trace contextRef="#ctx0" brushRef="#br0" timeOffset="265574.2593">21818 14893 0,'0'0'16,"0"0"-16,0 0 0,36 2 0,-12 1 16,7 0-1,7 0-15,2 1 16,3 1-16,15 1 0,13 1 0,-13-1 15,-11-2-15,-8 0 0</inkml:trace>
  <inkml:trace contextRef="#ctx0" brushRef="#br0" timeOffset="265942.2227">22559 14900 0,'0'0'0,"0"0"0,0 0 16,-13 19-16,13-19 0,-15 27 15,4-9-15,-3 3 0,-2 2 16,-4 9-16,2-1 0,1 1 16,4 0-16,1 3 15,4-4-15,7-5 0,5-3 16,10-5-16,5-3 0,7-5 16,5-5-16,4-6 15,3-4-15,5-10 0,4-7 16,0 0-16,-7 4 0,7-16 15,0-8-15,-10 7 0,-7 6 0,-10 5 16,-6 5-16,-5 5 0,-4 4 0,-9 6 16,-9 4-16,-2 4 0,0 3 0,-2 4 15,-1 4 1,0 3-16,0 1 0,1 7 0,-1 4 16,5-1-16,5-2 0,8 3 15,7 0-15,2-10 0,2-3 0,10-3 16,8-4-1,-6-1-15,-5-3 0,-4-2 0</inkml:trace>
  <inkml:trace contextRef="#ctx0" brushRef="#br0" timeOffset="266229.7132">23120 15129 0,'0'0'16,"0"0"-16,0 0 0,-21 21 0,11-10 15,0 4-15,0 2 0,1-1 16,1 1-16,1 2 0,1-3 16,2-4-16,2-3 0,5-4 15,4-2-15,-1-5 0,2-3 16,1-5-16,-1-4 0,2-1 0,1-1 0,-1-1 16,0-3-16,-1 4 0,0 2 15,-1 0-15,-1 1 0,2 4 16,1 2-16,2 2 0,3 3 15,0 1-15,2 2 0,-1-1 16,2 1-16,-4-1 0,-2 0 0,-2 0 16</inkml:trace>
  <inkml:trace contextRef="#ctx0" brushRef="#br0" timeOffset="266608.4554">23490 15095 0,'0'0'0,"-4"9"16,-3 4-16,-1 2 0,0 0 0,-7 10 15,-1 3-15,-1-1 16,2 2-16,-2 3 16,4-2-16,3-7 0,2-7 0,3-4 15,0-3-15,4-6 0,1-3 0,5-8 16,0-2-1,0-2-15,0-5 0,7-9 16,5-6-16,-1-3 16,1 0-16,1 2 0,0 3 0,4 0 15,0 7-15,-2 5 0,-1 5 16,-3 4-16,0 3 0,-3 5 16,-1 5-16,-4 3 0,-1 4 0,-3 5 15,-1 4-15,-2 2 0,-1 2 0,-2 4 16,-2 4-16,-2-1 0,0-1 15,-1 3-15,0-3 16,2-4-16,1-4 0,0-4 0,2-4 16,0-3-16</inkml:trace>
  <inkml:trace contextRef="#ctx0" brushRef="#br0" timeOffset="266931.5882">23706 15188 0,'0'0'0,"0"0"0,0 0 0,18 10 16,-18-10-16,22 13 0,-22-13 16,33 11-1,-12-8-15,1-1 0,2-2 16,2 0-16,0-2 0,7-1 16,-2-2-16,-3-1 0,-5-1 0,-3-2 15,-4-2-15,-4-2 16,-3-1-16,-5-2 0,-4 0 0,-6 2 15,-6 2-15,-4 4 0,-2 4 16,-9 2-16,-2 3 0,0 5 0,-2 6 16,2 6-16,2 7 15,6 0-15,4-1 0,7 10 16,9 2-16,9-3 0,5-3 0,12-3 16,12-1-16,1-6 0,3-3 15,-3-2-15,-11-4 16,-6-2-16</inkml:trace>
  <inkml:trace contextRef="#ctx0" brushRef="#br0" timeOffset="267294.5382">24615 15230 0,'0'0'16,"0"0"-16,-7-13 0,-2 7 16,-4 0-16,-6 1 0,-4 0 15,-11 1-15,-4 3 0,0 5 16,-1 3-16,-6 8 0,2 5 0,8 2 15,5 2 1,8-1-16,5 1 0,11 4 0,10-2 16,8-4-16,8-4 0,9-5 15,7-4-15,4-4 0,3-3 0,3-8 16,4-6 0,6-6-16,-3-5 0,-5-8 15,-2-6-15,-4-3 0,-3-2 16,3-14-16,-2-4 0,-14 8 15,-8 6-15,-7 14 0,-6 10 0,-6 8 16,-4 5-16,-6 5 0,-3 3 16,-4 12-16,-3 9 15,2 4-15,3 3 0,-5 10 16,-2 8-16,6 0 0,5-1 0,1 6 16,3-1-16,9-7 0,7-4 15,-3-12-15,-1-6 0,-1-7 16</inkml:trace>
  <inkml:trace contextRef="#ctx0" brushRef="#br0" timeOffset="267648.694">25507 15155 0,'0'0'16,"0"0"-16,0 0 0,-27 5 0,27-5 15,-25 13-15,5 2 0,0 2 0,0 1 16,1 7-16,5 2 16,6-2-16,7-2 0,7-3 15,5-3-15,3-1 0,4-4 0,9-1 16,5-5-16,-2-3 0,-2-3 16,0-4-16,2-5 0,-5-2 15,-3-2-15,-2-12 0,-6-8 0,-8 3 16,-5-1-16,-10 2 0,-6-2 15,-4 6-15,-2 5 0,-6 2 16,-7 3-16,4 6 16,3 4-16,3 3 0,1 5 15,5 1-15,4 3 0,10 0 0,7 0 16,-1-1-16,0-1 0,-1-2 16</inkml:trace>
  <inkml:trace contextRef="#ctx0" brushRef="#br0" timeOffset="268181.0769">25899 15130 0,'0'0'0,"0"0"0,0 0 16,-15 29-16,7-13 0,-2 4 0,-1 3 0,-2 7 16,2-1-16,6-1 15,7 1-15,4-5 0,2-3 16,4 0-16,2-6 0,4-3 0,4-4 15,1-5-15,2-5 0,-2-2 16,-3-5-16,-1-5 0,-1-3 0,-4-3 16,-1-3-16,-2-4 0,-2-3 15,-2 3-15,-1 5 0,-1-2 16,-2 5-16,-1 3 0,-1 5 0,-1 5 16,0 2-16,0 4 0,-2 4 15,5 5 1,6 7-1,5 0-15,3 4 0,2-2 0,0-2 16,14 3-16,6-2 16,1-2-16,1-1 0,5-2 0,-2-4 15,-4-4-15,-4-1 0,-3-5 16,-2-1-16,-6-3 0,-6-1 16,-4-8-16,-5-6 0,-5 0 15,-3-2-15,-8 3 0,-6 1 0,-4 3 16,0 2-16,-6 4 0,-5 5 0,-2 2 15,-1 2-15,-2 4 0,-1 3 16,2 8-16,1 5 0,3 6 16,3 5-16,7-2 0,4-2 15,9 6-15,7 0 0,9-4 16,8-5-16,8-2 16,5-4-16,0-3 0,3-2 15,11-2-15,1-3 0,-11-2 16,-10 0-16,-7-3 0</inkml:trace>
  <inkml:trace contextRef="#ctx0" brushRef="#br0" timeOffset="268481.914">26877 15175 0,'0'0'0,"0"0"0,0 0 0,0 0 16,-14 23-16,14-23 0,-24 32 15,10-11-15,0 1 0,-1 3 16,2 1-16,-3 6 0,1-2 0,2-3 15,2-2-15,3-4 16,3-3-16,2-5 16,3-6-16,0-3 0,0-4 15,2-3-15,-1-3 0,1-4 16,0-4-16,3-5 0,0-3 16,3-1-16,2-1 0,2-1 15,1 4-15,1 5 0,1 3 0,0 4 16,2 1-16,3 5 0,3 2 0,5 5 15,4 3 1,3-1-16,0 1 0,-6-2 0,-6-1 0,-5 0 16</inkml:trace>
  <inkml:trace contextRef="#ctx0" brushRef="#br0" timeOffset="268713.7307">27420 15197 0,'0'0'0,"-8"-2"0,-6 0 16,-3 0-16,-5 1 0,-9 0 15,-2 2-15,1 0 0,2 3 16,-2 3-16,6 5 0,6 4 16,5 4-16,9 2 0,6 3 15,6 1-15,7 1 0,0 0 16,2-2-16,3 2 16,-2-2-16,-2-2 0,-4 1 15,-3-2-15,-1-1 0,-10-3 16,-4-4-16,-3-3 0,-5-3 15,-4-3-15,-4-4 0,4 0 16,5-1-16,2 1 0</inkml:trace>
  <inkml:trace contextRef="#ctx0" brushRef="#br0" timeOffset="269052.1996">27515 15454 0,'0'0'0,"9"3"15,4 2-15,2-1 0,0 1 0,7 1 16,3-1 0,4 0-16,3 1 0,4-2 0,-1-3 15,-3-1-15,-3-1 0,-1-2 16,-3-1-16,-4-5 0,-3-3 0,-8-2 16,-6-2-16,-4-2 0,-3-2 15,-6 1-15,-4-1 16,-6 2-16,-4 1 0,-6 5 0,-3 5 15,-2 4-15,-2 6 0,-6 4 0,1 2 16,5 5-16,2 4 0,5 5 16,5 3-16,8-1 0,7 2 15,14 3-15,10 5 16,8-5-16,8-4 0,16 1 0,5-3 16,7-5-16,4-3 0,-10-3 15,-15-3-15,-10-3 0</inkml:trace>
  <inkml:trace contextRef="#ctx0" brushRef="#br0" timeOffset="269383.9035">28420 15491 0,'0'0'0,"0"0"16,0 0-16,0 0 0,-19-19 15,19 19-15,-23-18 0,23 18 16,-39-17-16,12 12 16,-4 1-16,-1 5 0,-2 3 15,-10 3-15,0 3 16,-2 5-16,6 2 0,10 1 0,9 3 15,9 1-15,7 0 0,8-1 16,7-2-16,5-1 0,5-3 0,5-3 16,3-2-16,0-3 15,-2-2-15,7-5 0,0-6 0,-2-3 0,-2-4 16,-4-6-16,-3-6 0,-3 2 16,-2 1-16,-5 4 0,-5 4 15,-1 3-15,-3 2 0,-3 2 16,-2 2-16,-1 4 0,-2 2 15,0 6-15,-1 4 0,2 5 16,-1 2-16,3 2 16,1 3-16,2-4 0,4-1 15,-2-3-15,-1-2 0,0-3 16</inkml:trace>
  <inkml:trace contextRef="#ctx0" brushRef="#br0" timeOffset="269684.5451">28896 15426 0,'0'0'0,"-12"-6"0,-5 0 0,-9-1 16,-4 0-16,-9-2 0,2 1 0,-6 2 16,2 2-16,2 3 15,9 1-15,12 9 0,7 6 16,7 0-16,7 0 0,13 5 15,11 2-15,0 1 0,1-1 0,4 5 16,3 2-16,-8-4 16,-3-3-16,-6-1 0,-7-4 0,-5-3 15,-4-1-15,-11-4 0,-8-1 16,-4-2 0,-4-3-16,-3-3 0,-4-3 15,8 1-15,5 0 0,3 0 0</inkml:trace>
  <inkml:trace contextRef="#ctx0" brushRef="#br0" timeOffset="270301.2675">29730 15323 0,'0'0'0,"0"0"0,0 0 0,0 0 16,0 0-16,-11-25 0,11 25 15,-24-23-15,24 23 0,-35-23 16,9 14-16,1 1 0,1 0 0,-8 3 16,1 0-16,3 4 15,4 4-15,5 7 0,6 6 16,6 1-16,7 2 0,7 4 15,6 3-15,5 3 0,1-1 0,5 4 16,0-1-16,-3-5 0,-2-4 16,-5-2-16,-4-5 0,-3-2 15,-4-1-15,-9-4 0,-6-1 16,-2-5-16,-4-3 0,-2-5 16,-2-5-16,-1-2 0,0-1 0,4 3 15,4 1-15,2 3 0</inkml:trace>
  <inkml:trace contextRef="#ctx0" brushRef="#br0" timeOffset="270539.7615">30127 15019 0,'0'0'0,"0"0"0,0 0 15,0 0-15,0 0 0,-3 35 16,3-35-16,-21 38 0,4-15 0,-3 6 15,-2 5-15,-5 10 0,-1-2 0,1 3 16,3-5-16,7-6 0,5-2 16,6-4-16,6-4 0,3-3 15,4-1-15,2-5 0,1-1 16,2-6-16,1-2 0,0-7 16,2-4-16,-4 1 0,-2 0 0,-2 1 15</inkml:trace>
  <inkml:trace contextRef="#ctx0" brushRef="#br0" timeOffset="270671.3295">29792 15243 0,'0'0'15,"0"0"-15,0 0 0,0 0 16,0 0-16,0 0 0,35-5 0,-14 3 16,3-2-16,5 3 0,4 2 0,2 0 15,2 1-15,3 0 0,-5-1 16,-7 0-16</inkml:trace>
  <inkml:trace contextRef="#ctx0" brushRef="#br0" timeOffset="271088.4962">30331 15156 0,'0'0'0,"0"0"0,0 0 16,0 0-16,0 0 0,0 0 0,-9 30 15,9-30-15,-13 36 0,3-15 16,-2 5 0,-3 0-16,0 2 0,1 1 15,0-1-15,1 5 0,3-2 0,4 1 16,4-3-16,4-4 16,3-5-16,6-8 15,6-6-15,3-7 0,3-5 0,2-5 16,3-5-16,-2-2 0,0-4 0,0-5 15,0-3-15,4-3 0,-1 1 0,-6 2 16,-4 1-16,-5 8 0,-3 5 16,-3 4-16,-3 3 0,0 5 15,-3 3-15,-3 5 0,-2 6 16,-3 3-16,-2 3 0,-2 10 16,-2 8-1,7 3-15,4 3 16,2-4-16,1-5 0,8 2 15,5-5-15,1-6 0,-1-3 0,-3-5 16,-2-2-16,-2-4 0</inkml:trace>
  <inkml:trace contextRef="#ctx0" brushRef="#br0" timeOffset="271489.3496">31036 15345 0,'0'0'0,"0"0"15,0 0-15,0 0 0,-15-21 16,6 15-16,-2-1 0,-3 3 15,-3-1-15,-5 5 0,-4 3 16,-2 4-16,-1 4 0,-8 6 16,3 4-16,-1 5 0,5-2 15,7 1-15,5-2 16,8 0-16,6-2 0,7-3 16,6-1-16,3-4 0,3-4 15,5-4-15,6-4 0,-2-6 16,0-5-16,2-8 15,-1-5-15,-1-4 0,0-4 0,5-12 16,0-5-16,-3-1 0,-2-2 16,1-3-16,-4 5 0,-4 12 0,-2 9 0,-4 6 15,-4 6-15,-1 4 0,-2 4 16,-3 5-16,-1 3 0,-2 6 16,0 7-16,-4 11 15,-1 6-15,-4 5 0,-1 3 0,-4 4 16,-1 5-16,-1-2 0,1 0 15,2 9-15,3-2 0,3-6 0,5-7 0,0-7 16,3-5-16,2-8 0,4-5 16,-2-4-16,-1-3 0,-1-2 15</inkml:trace>
  <inkml:trace contextRef="#ctx0" brushRef="#br0" timeOffset="271821.6832">31087 15419 0,'0'0'0,"0"0"0,0 0 16,0 0-16,22 13 0,-22-13 16,31 5-16,-31-5 0,40 6 15,-15-4-15,3-1 0,-1-1 16,2 0-16,7-2 0,1 1 16,-5-4-16,-4 0 0,-3-4 0,-4-2 0,-5-1 15,-4 0-15,-5-2 0,-5-3 16,-6-1-16,-7 1 0,-9-1 15,-4 5-15,-5 5 0,-4 4 16,-3 7-16,-1 7 16,1 1-16,0 3 0,1 8 0,5 4 15,8 1-15,6 1 16,7 3-16,6 1 0,8-1 16,8-2-16,13-1 0,6-5 15,6-3-15,7-6 0,5-6 16,3-5-16,-13 0 0,-11-2 15,-7 1-15</inkml:trace>
  <inkml:trace contextRef="#ctx0" brushRef="#br0" timeOffset="272176.1352">31584 15458 0,'0'0'15,"0"0"-15,-10 18 0,4-6 16,-2 3-16,-4 5 15,-1 0 1,1 0-16,1-1 0,2-4 0,1-3 16,3-3-16,1-3 15,3-3-15,1-3 0,4-2 0,1-5 16,2-3-16,-1-3 0,3-3 16,2-4-16,3-2 0,4-1 15,2 1-15,2 1 0,6 1 16,-2 5-16,-1 6 0,2 5 0,-2 4 0,1 3 15,-3 4-15,-1 4 0,-6 1 16,-3 1-16,-3 5 0,-2 3 16,-6 3-16,-3 0 0,-4 2 15,-5 0-15,-1 0 0,-1-1 16,-3 2-16,2-4 0,2-4 16,2-3-16,3-5 0,0-5 0,4-6 15,2-5-15,0 1 0,0 1 16,0 1-16</inkml:trace>
  <inkml:trace contextRef="#ctx0" brushRef="#br0" timeOffset="272408.1262">32159 15201 0,'0'0'0,"0"0"15,0 0-15,-7 30 0,7-30 16,-21 45-1,-1-6 1,0 2-16,1 1 0,-1 6 0,5-8 0,0 4 16,6-6-16,2 0 0,4-6 0,5-7 0,4-5 15,2-6-15,-1-5 0,3-7 16,1-5-16,-2-5 0,0-4 16,-2 2-16,0 2 0,-2 2 15</inkml:trace>
  <inkml:trace contextRef="#ctx0" brushRef="#br0" timeOffset="272562.0293">31885 15369 0,'0'0'16,"0"0"-16,0 0 0,0 0 15,0 0-15,0 0 0,29 8 16,-29-8-16,40 9 0,-12-4 16,5 1-16,3 1 0,1-2 0,11 3 15,-1 1-15,-6-2 16,-7-2-16,-5 1 0</inkml:trace>
  <inkml:trace contextRef="#ctx0" brushRef="#br0" timeOffset="272809.4748">32652 15415 0,'0'0'16,"0"0"-16,0 0 0,-35-2 16,35 2-16,-37-1 0,12 3 0,-1 0 0,1 1 15,-5 4-15,3 3 0,3 0 16,3 0-16,7 5 0,4 4 15,6 2-15,4 2 0,4 5 16,4 0-16,4 0 0,3 0 0,1-1 16,-1-2-16,-3-2 0,-3-1 15,-5-3 1,-7-4-16,-5-1 0,-7-3 16,-8-4-16,-7-4 0,-6-2 15,-6-3-15,-5-3 0,-7-1 16,3-1-16,11 2 0,9 1 0</inkml:trace>
  <inkml:trace contextRef="#ctx0" brushRef="#br0" timeOffset="282940.7176">2153 15673 0,'0'0'16,"0"0"-16,0 0 0,0 0 0,0 0 16,0 0-16,29-7 15,-29 7-15,0 0 0,28 0 16,-28 0-16,29 4 0,-10-1 0,6 0 31,9-1-15,4 0-16,5-2 0,10 1 0,-3-1 0,19 1 15,0-1-15,12 1 0,-5 0 16,15-1-16,3-1 16,-9 0-16,-6 0 0,19-1 15,3-1-15,-9 0 0,-3 0 16,43 2-16,-8 1 0,-14-2 16,-12-2-16,22 3 15,15 0-15,-11 2 0,-9 2 0,7-2 16,1-1-16,-11-1 15,-9-2-15,8 0 0,2 0 16,-4 2-16,-2 3 0,4 2 16,3 3-16,-8-3 0,-8-3 0,15-2 15,11-2-15,8 0 16,10 1-16,-37-2 0,-24 0 16,21 0-16,14 3 0,-7-1 15,-3 0-15,5-1 0,5-2 0,-12 3 0,-8 2 0,7-1 16,8-2-16,-9 2 0,-4-1 0,10 1 15,7 0 1,-10-1 0,-7 1-16,8-1 0,5 1 0,-8-1 15,-6 2-15,8 1 0,8 1 16,-8 1-16,-5-1 0,18 2 16,11 1-16,-11-2 0,-7 0 15,23 2-15,16 4 16,1 4-16,1 4 0,-35-4 0,-25-4 0,18 1 15,13 1-15,-16-4 0,-12-2 0,18 3 16,15 1-16,-13-1 16,-10-2-16,18-2 0,10 1 15,-17-2-15,-12-1 0,18-1 0,13 1 16,-14-2-16,-10 0 0,14 2 16,8 1-1,-15-1-15,-11-1 0,11 1 16,9 1-16,-17-1 0,-12 0 0,11-1 15,8-1-15,-13 1 0,-8 1 16,6 2-16,6 2 0,-16-4 16,-12-2-16,8 5 0,6 3 15,-18-3-15,-11-1 0,-1 2 16,0 2-16,-9-1 0,-7-1 0,-8-3 16,-3-2-16,-13 1 0,-7 1 0,-11-3 15,-5-4-15,-5-3 16,-4-2-16,3 2 0,1 2 0,2 1 15</inkml:trace>
  <inkml:trace contextRef="#ctx0" brushRef="#br0" timeOffset="290297.5869">3430 14739 0,'0'0'0,"0"0"0,0 0 15,0 0-15,0 0 0,-22-16 16,22 16-16,-31-10 0,12 3 0,-4-1 0,-2-1 16,-3 0-16,2 1 0,-15-2 15,-3 0-15,0 1 0,-1 1 16,-12 0-16,-2 2 0,-12 0 15,3 0-15,0 5 0,3 5 0,-5 3 16,4 2-16,-1 4 0,1 4 16,9-2-16,6 0 0,-8 5 15,-2 4-15,7 1 0,3 0 0,-11 15 16,12-1-16,21-17 0,1 2 16,-14 18-16,8 2 0,8-6 15,9-5-15,3 3 0,4 2 16,7-19-16,0 0 0,3 10 15,0 7-15,1-4 0,1-1 16,1 2-16,3 0 0,4-5 16,2-3-16,1 0 0,6 1 15,3 0-15,3 0 16,2-1-16,1 1 0,3-3 16,1-2-16,11 2 0,5-4 15,-3 0-15,1-1 0,8-3 16,4-1-16,1 0 0,2 0 15,13 1-15,13 0 16,-10-2-16,-4-1 0,32 4 0,-10-3 16,-12 0-16,-8-2 0,4 1 0,4 2 15,-4 0-15,0 0 0,-2-6 16,0-4-16,-4-1 0,0-2 0,-1 2 16,1 2-16,1 0 15,1 1-15,3-1 16,2 0-16,-7 0 0,-4-1 0,0-2 15,4-2-15,-4 2 16,1 1-16,6-1 0,6 0 16,-11-1-16,-6 0 0,-1-1 15,2-1-15,4 2 0,1 0 16,6 4-16,0 2 0,-2-4 16,-3-3-16,3 0 0,1-2 15,-5 3-15,-2 3 0,6-3 16,-1-2-16,-2 1 0,-5 0 0,5-1 0,1-1 15,-1-2-15,-1-2 16,3 2-16,2 2 0,-3 0 16,-3 2-16,3-3 0,2 1 15,-2-2-15,-3 2 0,5 1 0,-1 0 16,-3-2-16,-4-3 0,2 0 16,4 2-16,-3 0 0,-1 1 0,4 0 0,-3-1 15,-1 1-15,-3-1 0,2-3 16,2-4-16,0 2 0,2 1 0,-2 2 15,0 2-15,-3-3 0,-3 0 16,8-3-16,0 0 0,-2 4 16,-5 3-16,2-3 0,0-2 31,3 2-31,2 1 0,-1 2 0,1 1 16,-6 0-16,-3-3 0,2 1 15,4 1-15,-2 2 0,-3 1 16,9-3-16,8-2 15,2-1-15,0 1 16,-20 1-16,-14 0 0,5-2 0,4-3 16,-7 3-16,-6 0 0,4-2 0,3-2 0,-9 2 15,-6 1-15,4-2 0,3-2 16,-8-1-16,-5-1 0,2-2 16,0 0-16,-8-2 0,-4 0 0,-2-5 15,-2-4-15,-4 4 0,-2 3 16,-6 1-16,-2-1 0,-4 7 15,-1-2-15,-1-6 16,-1-4-16,-2 4 16,1 3-16,-6-2 0,-6-2 15,0 1-15,-2 2 0,-3-4 16,-1-2-16,-1 4 0,2 3 0,-8-2 16,-7 0-16,3 0 0,2 1 15,-8 0-15,-5 0 16,4 0-16,4 2 0,-16-6 0,-6 0 0,3 0 15,2 1-15,-9 0 0,-5-1 16,9 4-16,6 4 0,-37-6 16,1 2-16,12 0 0,7 2 0,-5-4 15,-4 1-15,5 4 16,5 2-16,-10 1 0,-3 0 16,12-3-16,10 0 0,-16 5 0,-12 6 0,15-2 15,8-2-15,-14-1 0,-7-1 16,9 1-16,7 0 0,-12 0 15,-6 0-15,10 3 0,6-1 0,-11-2 16,-6-2-16,12 3 16,7 4-16,-14 1 0,-10-1 0,11-1 15,8-1-15,-14 0 16,-11 1-16,17 2 0,8 2 16,-11-6-16,-9-3 15,9 7-15,8 4 0,-12-3 16,-4-1-16,9-2 0,4-2 0,-10 4 15,-10 1-15,14 3 16,8 2-16,-13-2 0,-8-3 16,13 4-16,10 2 0,-15 0 0,-10 1 0,15 0 15,11 0-15,-16-2 0,-10 0 16,13-2-16,11 0 0,-11 1 0,-6 2 16,7 3-16,6 1 0,-7 1 15,-3 3-15,10-5 16,6-4-16,-6 3 0,-8 2 15,12-1-15,9-1 0,-7 3 16,-3 3-16,7 1 16,5 0-16,-6-2 0,-4-1 15,15-4-15,12-2 0,-7 1 16,-6 2-16,6-2 0,6-2 0,-7-2 16,-3-1-16,9 2 0,5 2 15,13-1-15,12-2 0,6 1 16</inkml:trace>
  <inkml:trace contextRef="#ctx0" brushRef="#br0" timeOffset="332171.3928">2068 16912 0,'0'0'0,"0"0"16,0 0-16,0 0 0,-3 24 0,3-24 16,3 29-16,-1-8 0,-1 5 15,3-1-15,1 1 16,-1-2-16,2-2 0,1 5 0,2-2 16,3-5-16,1-5 0,4-3 15,3-3-15,-1-4 0,-1-4 16,1-4-16,2-5 0,-3-3 15,2-3-15,4-19 16,-2-13 0,-4 3-16,-4 0 0,-3 8 0,-2 6 15,0 0-15,-6 5 0,2 5 0,-1 5 16,-3 5-16,-1 3 0,-1 8 16,1 7-16,-3 6 0,1 7 15,-1 4-15,6 6 0,-3 4 16,2 5-16,1-2 0,4 1 15,-1 3-15,3-4 0,4-7 16,3-5-16,3-6 0,2-3 16,1-4-16,0-3 0,5-6 15,4-6-15,-4-4 0,-3-3 0,-1-9 0,1-7 16,-2-9-16,1-6 0,5-11 16,1 0-16,-6-2 0,-2-1 15,-6 14-15,-5 9 0,-1 8 16</inkml:trace>
  <inkml:trace contextRef="#ctx0" brushRef="#br0" timeOffset="332566.9092">2989 16622 0,'0'0'0,"0"0"15,0 0-15,-10 23 0,10-23 0,-11 32 16,3-5-16,0 6 0,-3 4 0,-3 18 16,-4 3-16,-2 4 0,4-7 15,-2 0-15,5-7 16,3-8-16,4-7 15,0-6-15,1-6 0,1-5 16,3-5-16,1-5 0,1-6 16,5-5-16,0-3 0,1-7 15,2-3-15,1-8 0,2-5 0,0-2 16,1-1-16,-1 6 16,2 5-16,1 0 0,2 2 0,1 5 15,2 4-15,-1 2 0,0 4 0,-3 5 16,-2 4-16,-4 5 0,2 3 15,-2 3-15,-1 1 0,-2 6 16,-3 5-16,0-1 0,-2-1 0,0 2 16,-2 2-16,0 0 0,0 1 15,-2 2-15,1-3 16,2-2-16,2-2 0,6-4 0,1-4 16,0-8-16,2-4 0,-2-4 0,2-5 15,4 0-15,5-1 0,-4 1 16,-4 1-16,-2 0 0</inkml:trace>
  <inkml:trace contextRef="#ctx0" brushRef="#br0" timeOffset="332936.8811">3573 17158 0,'0'0'16,"0"0"-16,0 0 15,12-18-15,-12 18 0,9-21 16,-6 9-16,1 0 0,-4 1 16,-4-1-16,1-2 0,-3 1 15,-1 1-15,-5 2 0,-6 3 16,-5 0-16,-1 4 0,-3 5 15,-5 3-15,2 5 0,2 2 0,-2 9 16,1 6-16,7-2 0,5-3 0,6-1 16,2 0-16,3-2 0,5 1 15,8-1-15,5-2 0,4-3 0,6-3 16,0-6-16,4-3 16,1-4-16,0-3 0,5-4 15,-1-4-15,-4-1 0,0 0 0,-3-6 16,-1-3-1,-3-1-15,-2 2 0,-6 1 16,-5 0-16,0 7 0,-1 5 16,-1 1-16,-2 0 0,-3 4 15,-2 2-15,-2 10 0,-5 9 16,0 3-16,3 2 0,0 4 16,2 3-16,0-2 0,1 1 0,1-2 15,4-1-15,1-1 0,5-3 0,3-4 16,-1-6-16,-5-4 0,2-2 15,-4-1-15</inkml:trace>
  <inkml:trace contextRef="#ctx0" brushRef="#br0" timeOffset="333187.1509">4011 16821 0,'0'0'0,"0"0"0,0 0 15,0 0-15,0 0 0,0 0 16,-9 22-16,9-22 0,-16 29 0,7-8 15,-5 6-15,2 2 0,0 3 16,-1 11-16,-2 1 16,6-4-16,2-4 15,3 3-15,2-5 0,4-3 16,1-3-16,3-3 0,5-3 16,4-5-16,0-3 0,3-7 15,1-7-15,-2-4 0,-4-4 0,3-8 16,-4-6-16,-1 3 0,-2 4 0,0 3 15</inkml:trace>
  <inkml:trace contextRef="#ctx0" brushRef="#br0" timeOffset="333338.3216">3799 16966 0,'0'0'16,"0"0"-16,0 0 0,0 0 0,0 0 15,25 21 1,-25-21-16,26 10 0,-8-6 15,5 0-15,3 0 0,3-2 0,2-1 16,3 0-16,-6 0 16,-2 0-16</inkml:trace>
  <inkml:trace contextRef="#ctx0" brushRef="#br0" timeOffset="333585.9486">4586 16880 0,'0'0'0,"0"0"0,0 0 16,-6 31-16,6-31 0,-11 38 0,6-11 15,-1 2-15,-2 3 0,0 11 32,-2 2-32,4-5 0,1-6 0,2 4 15,2-5-15,2-6 0,1-4 0,2-9 16,2-7-1,-1-6-15,2-3 0,-4-1 0,2 1 16,-1 0-16</inkml:trace>
  <inkml:trace contextRef="#ctx0" brushRef="#br0" timeOffset="333754.4109">4404 17012 0,'0'0'0,"0"0"0,0 0 16,0 0-16,2 19 0,-2-19 0,17 21 15,-17-21-15,28 25 0,-9-14 16,6-1-16,1-2 0,2-1 0,10-1 16,3-3-16,-7 0 0,-5 0 0,-5-1 15</inkml:trace>
  <inkml:trace contextRef="#ctx0" brushRef="#br0" timeOffset="334340.1066">4849 16772 0,'0'0'15,"0"0"-15,0 0 0,3 22 0,-3-22 16,0 26-16,0-7 0,-3 4 16,-1 3-16,-2 5 0,-1 5 15,-1 7-15,1-3 0,-1 7 16,1-3-16,3-8 15,4-7-15,-3-6 0,-1-5 0,4-6 16,4-6-16,2-5 0,1-4 16,2-6-16,-3-3 0,2-5 15,0-5-15,2-2 0,2-2 0,1 3 16,-1 1 0,1 5-16,-1 3 0,1 4 15,1 2-15,-2 1 0,0 1 0,-3 4 16,1 2-16,-4 4 0,-1 5 15,-2 1-15,-1 5 16,-1 2-16,-1 2 0,0 3 16,0 3-16,2 0 15,0 0-15,2 1 0,0-4 0,2 0 0,2-1 16,3-3-16,2-4 0,5-2 16,5-1-16,-4-4 0,-1-2 0,4-5 15,4-4 1,-3-1-16,1 0 0,-1-6 0,-1-4 15,-3-2-15,-2-3 0,-3-6 0,-1-5 16,-1 1-16,-4-1 0,-2-2 0,-5 3 16,-1 5-16,-1 3 0,-6 5 15,-3 3-15,-5 6 0,-1 5 0,-4 8 16,-4 5-16,8 3 0,1 3 16,1 14-16,3 7 15,3-3-15,5-3 0,6 0 0,5 1 16,4-2-1,1-2-15,11 3 0,7 0 16,1-6-16,2-4 0,-8-6 16,-7-4-16,-5-2 0</inkml:trace>
  <inkml:trace contextRef="#ctx0" brushRef="#br0" timeOffset="334656.853">5916 16884 0,'0'0'0,"0"0"0,0 0 0,-6 25 16,6-25-16,-10 31 0,4-12 15,-2 5-15,0 4 0,-2 11 16,2 4-16,1-4 0,1-4 0,3 3 16,3-3-16,2-5 0,2-3 15,3-4-15,5-2 0,5-7 0,2-4 16,-1-7-16,-1-5 0,1-2 0,-3-2 16,-2 2-16,-1 0 15,-4 1-15</inkml:trace>
  <inkml:trace contextRef="#ctx0" brushRef="#br0" timeOffset="334825.9853">5639 16983 0,'0'0'16,"0"0"-16,0 0 0,0 0 0,23 16 0,-23-16 0,37 13 15,-14-7-15,4-1 0,5 0 16,7-1-1,-5 0-15,-3-2 0,-6 1 16</inkml:trace>
  <inkml:trace contextRef="#ctx0" brushRef="#br0" timeOffset="335170.894">6084 17120 0,'0'0'0,"0"0"0,0 0 16,19 14-16,-12-9 0,6 0 16,5 0-16,0-1 0,4-1 0,10 1 0,5-2 15,-3-1-15,-1 0 0,-3-2 16,-4-1 0,2-4-16,-4-1 0,-6-4 15,-4-2-15,-4-2 0,-3-2 16,-5 1-16,-2 0 0,-7 1 15,-3 1-15,-7 4 0,-8 2 16,0 6-16,-1 4 0,-3 5 0,-2 3 16,2 6-16,2 6 0,1 4 0,2 4 15,2 6-15,6-1 0,8 0 16,8 0-16,5-4 0,5-3 0,12-3 16,10-2-16,6-6 15,0-4-15,-2-1 0,-9-3 0,-8-2 16</inkml:trace>
  <inkml:trace contextRef="#ctx0" brushRef="#br0" timeOffset="335543.067">6950 17065 0,'0'0'0,"0"0"0,0 0 15,0 0-15,-29-11 0,29 11 0,-30-5 16,11 3-16,-5 2 0,-1 3 15,-2 4-15,-11 7 0,1 3 0,0 4 16,3 1-16,-1 5 0,7-4 16,6 1-16,6-1 0,5-3 0,3-2 15,10-3-15,7-2 16,5-3-16,5-2 0,7-4 16,7-2-16,-1-2 0,-2-1 0,4-6 15,1-4-15,-6-3 0,1-2 0,-3 1 16,-3-1-16,-8 2 0,-2 1 0,-5 3 15,-1 3 1,-4 2-16,-4 5 0,0-2 16,-4 2-16,0 10 0,-3 7 15,3 3-15,-2 4 0,8 1 16,4 1 0,2-2-16,2-2 0,-3-5 0,0-2 15,0-4-15</inkml:trace>
  <inkml:trace contextRef="#ctx0" brushRef="#br0" timeOffset="335790.7276">7461 17051 0,'0'0'0,"0"0"16,0 0-16,0 0 0,0 0 0,-35-11 15,35 11-15,-35-4 16,35 4-16,-40 4 0,15 4 15,1 4-15,0 3 0,-1 7 0,1 3 16,5 0 0,5 1-16,5-1 0,2-1 15,8 3-15,8-2 0,7-3 16,6-3-16,3-5 0,0-5 16,4-5-16,2-5 0,-5 1 15,-5-1-15,-3 1 16</inkml:trace>
  <inkml:trace contextRef="#ctx0" brushRef="#br0" timeOffset="336160.7581">7648 16768 0,'0'0'15,"0"0"-15,0 0 0,0 0 16,-11 25-16,11-25 0,-12 36 16,3-13-16,-2 4 0,-3 6 15,0 4-15,-3 9 16,0 0-16,-1 6 15,4-5-15,2-6 0,1-4 0,1-1 16,3-8-16,1-6 0,2-5 16,2-9-1,0-6-15,2-9 0,1-5 16,2-7-16,2-2 0,4-4 0,4-1 16,1 3-16,1 2 0,-1 3 0,0 3 15,-2 2-15,-1 4 0,1 3 16,2 3-16,-2 3 0,0 5 0,2 2 15,2 4-15,-3 2 16,-1 5-16,-2 3 0,-1 2 16,-3-1-16,-1-2 0,-3-1 15,-5-3-15,-2 2 0,0 2 0,-4-2 16,-4-1 0,4-4-16,0-1 0,3-4 0</inkml:trace>
  <inkml:trace contextRef="#ctx0" brushRef="#br0" timeOffset="336477.4098">7771 17212 0,'0'0'0,"0"0"0,0 0 0,27 10 16,-15-8-16,3 0 0,1 0 0,0-1 16,2 0-16,7-1 15,4-1-15,-3 0 0,0 0 0,-4-1 16,-2 0-16,-3-2 0,-1-2 15,-4-1-15,-1-1 0,-5-3 0,-2-1 0,-5-2 16,-3-2-16,-3 1 16,-4 0-16,-5 3 0,-4 3 0,2 4 15,-3 3-15,-6 5 16,-4 5-16,3 6 0,1 3 0,5 5 16,4 4-16,5 0 0,4 1 15,8-3 1,8-1-16,5 1 0,7-1 0,19-2 15,13-5 1,-2-9-16,-3-5 0,-10-1 0,-7 0 16,-7 0-16</inkml:trace>
  <inkml:trace contextRef="#ctx0" brushRef="#br0" timeOffset="336762.0714">8362 17037 0,'0'0'0,"0"0"0,0 0 15,-15 27-15,15-27 0,-17 38 16,8-13-16,2-1 16,-1 1-16,0 4 0,2-2 15,0-3-15,2-1 0,-1-5 0,2-2 0,1-5 0,1-2 16,1-6-16,0-3 0,0-7 16,0-3-16,0-4 0,0-3 15,3-2-15,-2-2 0,5-3 16,1 1-16,2 2 0,1 3 0,4-1 15,2 3-15,-1 5 0,2 3 16,5 5 0,3 2-16,0 4 0,3 2 15,-6 0-15,-2-2 16,-6 0-16</inkml:trace>
  <inkml:trace contextRef="#ctx0" brushRef="#br0" timeOffset="337072.3822">9148 17001 0,'0'0'0,"0"0"0,0 0 0,-20-25 15,20 25-15,-25-20 0,4 11 16,-1 0-16,0 2 0,-8 2 16,0 3-16,4 2 0,3 0 15,4 5-15,4 2 16,5 4-16,4 1 0,7 4 15,6 2-15,4 4 16,7 3-16,7 4 0,2-3 16,-3-2-16,-5-4 0,2 4 0,-3 1 15,-4-2-15,-1-3 0,-11 0 0,-4-2 0,-6-6 0,-5-2 32,-7-2-32,-6-2 0,-1-2 15,-2-1-15,-2-4 0,-3-5 0,1-4 16,5-2-16,8-7 0,4-3 15,4 4-15,3 5 0,1 2 16</inkml:trace>
  <inkml:trace contextRef="#ctx0" brushRef="#br0" timeOffset="337494.994">9591 17133 0,'0'0'0,"0"0"0,0 0 15,0 0-15,0 0 0,0 0 16,0 0-16,0 0 0,-11-25 16,11 25-16,-13-22 0,13 22 15,-20-21-15,6 11 0,-4 1 16,1 2-16,-1 2 0,-4 2 16,-3 3-16,0 4 0,2 2 0,-4 8 15,1 5-15,4 1 0,2 1 16,6 8-1,6 1-15,6-2 0,4-3 0,12-4 0,7-6 16,3-2-16,1-3 0,6-5 16,1-5-16,3-5 0,-4-4 0,-1-2 15,-1-1-15,-2-3 0,1-2 16,-7-3 0,-5-3-16,-3 3 0,-3 4 0,-3 3 15,-3 1-15,0 5 16,-2 2-16,-3 9 0,-4 5 15,0 3-15,-3 4 0,3 3 16,0 3-16,3 2 0,1 1 0,3-1 16,4-1-16,1-2 0,2-2 15,-1-3-15,-2-4 0,0-1 16</inkml:trace>
  <inkml:trace contextRef="#ctx0" brushRef="#br0" timeOffset="337695.6355">9880 17078 0,'0'0'0,"0"0"0,0 0 15,0 0 1,-3 31-16,3-31 0,-6 25 16,6-25-16,-7 29 0,2-12 15,1 1-15,1-2 0,-1-2 0,1-4 16,0-2-16,0-2 0,1 0 15,0-1-15</inkml:trace>
  <inkml:trace contextRef="#ctx0" brushRef="#br0" timeOffset="337849.3912">9852 16720 0,'0'0'0,"0"0"0,0 0 15,0 0-15,0 0 0,0 0 16,0 0-16,0 0 0,0 0 15,0 0-15,18 34 0,-18-34 0,18 31 0,-9-17 16,-2-1-16,0-2 0</inkml:trace>
  <inkml:trace contextRef="#ctx0" brushRef="#br0" timeOffset="338297.1824">10321 17178 0,'0'0'0,"0"0"16,0 0-16,-6-25 0,6 25 0,-9-24 15,1 10-15,-1-2 0,0 0 16,-1 2-16,-1 0 16,-4 1-16,-2 3 0,-2 4 0,-3 5 0,0 3 15,1 2-15,0 9 0,0 6 16,2 1-16,1 0 0,4 4 15,4 0-15,6-1 0,4 2 0,6-3 16,5 0-16,5-3 0,4-3 16,3-4-16,3-3 0,2-3 15,-1-3 1,2-5-16,1-5 0,1-8 16,-3-4-16,1-8 0,1-3 15,-3-4-15,0-2 0,-5-7 16,-2-4-16,-6 6 0,-3 6 15,-2 3-15,-4 8 0,-1 4 16,-1 4-16,-2 4 0,-1 2 16,-2 8-16,-3 4 0,-3 8 0,-5 5 0,-2 7 15,-2 4-15,1 6 0,-1 6 16,3 1-16,2 2 0,2 0 16,2 0-16,4-2 0,1-4 0,0-3 15,1-8-15,1-5 16</inkml:trace>
  <inkml:trace contextRef="#ctx0" brushRef="#br0" timeOffset="338820.4123">10849 17065 0,'0'0'0,"0"0"0,0 0 0,0 0 15,0 0-15,-3 22 0,3-22 0,-6 29 16,6-29-16,-8 36 0,3-14 16,2-1-16,1-1 0,2-2 15,2-1-15,2 1 0,2-2 16,5-6-16,4-2 16,1-2-16,0-2 0,1-3 0,-1-1 0,0-4 15,-2-4-15,-1-5 0,1-4 16,-1-1-16,0-1 0,-1 1 15,0 1-15,0-3 0,-2 3 0,-1 3 16,-2 4-16,-3 3 0,-1 2 16,-3 5-16,-2 8 15,0 0 1,0 2-16,1 3 0,1 2 0,2 0 16,1 0-16,4 1 0,3 0 15,1-2-15,0-1 0,0-2 16,0-1-16,1-2 0,1-1 0,2-3 15,0-1-15,-1-2 16,1-1-16,-2-6 0,0-6 16,-1-2-16,-1-4 0,-2-3 0,-1-3 0,1-7 15,-2-1-15,-1 3 0,-2 1 16,0 4-16,-2 5 0,-1 2 16,-1 3-16,-1 5 0,-1 4 0,-3 4 15,-1 3-15,3 2 0,2 1 16,1 1-1,0-2-15,0 0 16</inkml:trace>
  <inkml:trace contextRef="#ctx0" brushRef="#br0" timeOffset="339237.0666">11812 17164 0,'0'0'0,"0"0"0,0 0 15,0-27-15,0 27 0,-2-26 0,-2 12 16,-1 2-16,-4 0 0,-2 0 16,-3 0-16,-1 1 0,0 2 15,-8 2-15,-4 4 0,0 4 16,-1 2-16,2 5 0,0 6 16,2 3-16,1 5 0,-1 4 0,1 0 0,11-1 15,8 0-15,5-2 0,6 1 16,1-5-16,5-3 0,5-3 15,8-3-15,-2-2 0,0-2 0,7-7 16,4-4 0,-2-6-16,-3-5 15,0-2-15,-6 1 0,-4-1 16,-3-1-16,-4 3 0,-3 2 16,-3 2-16,-2 1 0,-4 4 15,-2 3-15,-2 3 0,-2 2 16,0 4-16,-2 3 0,0 9 15,1 5-15,1-4 0,2 1 16,2 1-16,3 0 0,3-3 16,0 0-16,0-4 0,-2-2 15,0-2-15</inkml:trace>
  <inkml:trace contextRef="#ctx0" brushRef="#br0" timeOffset="339568.8655">12381 17046 0,'0'0'0,"0"0"0,0 0 15,0 0-15,-21-16 0,21 16 16,-20-11-16,5 5 0,-1 1 0,-3 0 16,-1 1-16,3 4 0,0 1 15,2 2-15,0 0 16,1 3-16,3 0 0,4 4 0,4 5 0,4 1 15,5 2-15,8 4 16,8 2-16,0 2 0,1 2 16,-3-4-16,-2-3 0,1 2 15,-3-1-15,-4-3 0,-3-1 0,-10-4 16,-8-2-16,-3-4 0,-3-2 16,-13-6-16,-9-4 0,-2-3 0,-1-1 15,3 0-15,7 2 0,7 1 16</inkml:trace>
  <inkml:trace contextRef="#ctx0" brushRef="#br0" timeOffset="342045.0927">13113 16706 0,'0'0'0,"0"0"0,0 0 0,0 0 16,0 0-16,0 0 0,0 0 0,0 0 16,0 0-16,-16-15 0,16 15 15,0 0-15,-30 15 0,30-15 16,-25 31-16,12-10 0,1 4 0,-4 5 16,-1 6-16,-4 12 15,1-1-15,-1 9 0,2-1 16,5-5-16,3-3 15,0 6-15,2-4 0,2-6 16,2-3-16,-1 3 0,1-3 16,0-11-16,0-1 0,-1-4 15,2-3-15,0-4 0,-1-3 0,0-3 16,-1-3-16,-3-5 0,-1-3 16,0-9-16,1-6 0,-1-5 0,0-1 0,2 3 15,1 3-15,2 4 16</inkml:trace>
  <inkml:trace contextRef="#ctx0" brushRef="#br0" timeOffset="342192.3198">12635 17090 0,'0'0'0,"0"0"15,0 0-15,0 0 0,0 0 0,31 4 16,-31-4-16,33 4 0,-33-4 0,42 6 16,-14-4-16,-1 1 0,2 0 0,11 0 15,3 0-15,-5-1 16,-4 0-16,2 0 0,-8 0 15,-5-1-15</inkml:trace>
  <inkml:trace contextRef="#ctx0" brushRef="#br0" timeOffset="342646.635">13311 16941 0,'0'0'0,"0"0"0,0 0 0,0 0 16,0 0-16,0 25 0,0-25 0,0 0 0,-7 32 16,7-32-16,-9 37 15,2-12-15,-1 4 0,2 0 16,-1 1-16,0 3 0,2-5 0,3-2 16,2-3-16,2 3 0,2-4 15,2-6-15,1-4 0,5-2 16,0-4-16,4-5 15,4-4-15,0-3 0,-1-2 16,9-13 0,5-6-16,-3-3 0,-3 1 15,-1-7-15,-3 1 0,-5 6 16,-4 3-16,-3 7 0,-2 5 0,-3 3 16,-2 4-16,-1 1 0,1 0 15,-4 4-15,0 2 0,-5 8 0,1 5 16,-3 6-16,-1 3 0,2 2 0,-1 1 15,2-1-15,1 0 0,3 1 16,3 1 0,3-5-16,1-2 0,2-3 0,1-2 0,5-6 0,4-4 0,2-3 15,2-3-15,-4 1 16,-4-1-16,-2 2 0</inkml:trace>
  <inkml:trace contextRef="#ctx0" brushRef="#br0" timeOffset="343032.3442">13884 17042 0,'0'0'0,"0"0"0,0 0 16,-5 21-16,5-21 15,-10 33-15,0-14 0,0 3 16,0 1-16,0 0 0,0 1 16,-1 4-16,2-3 0,2-3 15,1-2-15,1-3 0,0-3 16,2-5-16,1-4 0,2-5 15,-1-4-15,3-5 0,1-3 16,2-4-16,-1-2 0,3-4 0,1-2 0,5 0 16,2 1-16,2-3 0,-2 2 15,-2 4-15,-1 3 0,-1 3 16,0 3-16,0 4 0,0 3 16,0 2-16,2 4 0,-5 3 15,1 4-15,-2 2 0,-2 4 16,0 1-16,-2 2 15,-1 1-15,-2 2 0,-1 3 16,-1 0-16,0-3 0,-2-3 16,1 0-16,1 0 0,1-4 15,0-1-15,5-8 16,5-4-16,-3-1 0,-1 0 16,-1 0-16</inkml:trace>
  <inkml:trace contextRef="#ctx0" brushRef="#br0" timeOffset="343395.6562">14296 17015 0,'0'0'0,"0"0"0,0 0 15,0 0-15,-9 23 0,9-23 0,-10 31 16,3-10 0,1 3-16,-2 0 0,-1 1 15,-1 2-15,1-4 0,2-3 16,0-4-16,1-1 0,1-3 0,1-2 0,0-2 15,3-4-15,1-4 0,0 0 16,3-8-16,1-1 0,0 0 16,3-8-16,1-4 0,-1 0 15,1-2-15,3 1 0,2 1 16,2 3-16,-1 2 0,3-1 16,1 2-16,-2 4 0,-1 3 15,-1 2-15,1 4 0,-3 0 16,0 2-16,1 4 0,0 4 15,0 4-15,-4 4 0,0 0 16,-1-1-16,-3 2 0,0 1 0,-3 5 0,-3 2 16,0-4-16,0-1 0,-3-2 15,-1-3-15,1-2 0,-1-1 0,2-2 16,0-2-16,0-1 16</inkml:trace>
  <inkml:trace contextRef="#ctx0" brushRef="#br0" timeOffset="343896.6004">14706 17013 0,'0'0'0,"0"0"0,0 0 16,0 0-16,0 0 0,0 0 0,-1 28 15,1-28-15,-10 29 0,1-9 0,-2 2 16,2 1-16,0 0 0,3-1 15,1-1-15,3 3 0,2-2 0,4-3 16,4-1-16,2-3 0,1-2 16,4-5-16,4-4 15,2-2-15,2-1 0,0-5 16,0-5-16,-1-4 16,0-2-16,5-9 0,1-2 15,-4 0-15,-2 0 0,0-2 16,-3 3-16,-5 5 0,-3 5 0,-3 4 15,-3 3-15,-1 4 16,-1 0-16,-2 8 0,-2 3 0,-2 6 16,-2 3-16,-4 7 0,-2 6 15,-1 4-15,-1 3 0,0 3 0,0 4 16,-1 3-16,3-5 0,1 2 16,1 2-16,0-6 0,0-6 0,-2-1 15,-1-6-15,1-6 0,0-2 16,0-4-16,1-2 15,-1-3-15,0-4 0,-1-4 0,-2-3 16,4-3-16,1-3 0,-4-7 0,-1-5 16,1-3-16,0-2 0,-1 1 15,1 0-15,2 5 0,2 3 0,3 3 16</inkml:trace>
  <inkml:trace contextRef="#ctx0" brushRef="#br0" timeOffset="344081.5077">15198 17293 0,'0'0'0,"0"0"0,0 0 0,0 0 0,0 0 0,0 0 16,0 0-16,0 0 0,0 0 15,0 0-15,0 0 0,0 0 16</inkml:trace>
  <inkml:trace contextRef="#ctx0" brushRef="#br0" timeOffset="379371.4416">14545 15461 0,'0'0'0,"0"0"0,0 0 0,0 0 16,0 0-16,2-19 0,-2 19 16,0 0-16,0 0 0,0 0 15,0 0-15,0 0 0,0 0 0,0 0 16,0 0-16,-22 6 0,22-6 15,-19 31-15,8-6 0,0 4 16,0 4-16,-4 12 0,-1 2 0,2-3 16,1-2-16,-1 8 0,6-2 15,0 0-15,3-7 0,5-7 16,4-6 0,0-5-16,2-5 0,3-7 0,2-5 15,2-6-15,3-3 0,4-5 16,2-5-16,0-2 0,0-3 15,4-9-15,1-7 0,3-9 16,-1-1-16,0-5 16,2-6-16,-3 4 0,-3 4 0,2 3 15,-3 10-15,-3 5 0,-6 8 16,-4 6-16,-3 2 0,-6 10 16,-2 3-16,-7 9 0,-4 5 15,-2 9-15,0 5 0,-2 8 16,-1 7-16,3 5 0,2 3 0,1 6 15,3-3-15,5-10 16,2-7-16,7-3 0,5-7 0,5-11 16,4-3-16,3-5 0,3-4 0,4-7 0,2-5 0,0-7 15,2-6-15,-2-6 0,-1-4 16,2-14-16,2-10 16,-6 3-16,-6 3 0,-3 0 15,-4 6-15,-6 5 0,-5 3 0,-2 6 16,-4 2-16,-4 6 0,-1 4 15,-6 5-15,-4 3 0,1 5 16,-1 3-16,-4 5 0,-2 6 16,6-2-1,1 2-15,4-2 0,3-2 16,0-1-16</inkml:trace>
  <inkml:trace contextRef="#ctx0" brushRef="#br0" timeOffset="379788.3392">15277 15948 0,'0'0'0,"0"0"15,0 0-15,0 0 0,23 6 0,-23-6 16,0 0-1,30 2-15,-30-2 0,28-1 0,-10-1 16,1-1-16,1-2 0,1-2 16,1-2-1,-1-1-15,1 0 0,2-4 0,-2-2 16,-3 2-16,-4 0 0,-4-2 16,-3-1-16,-5 0 0,-3 0 15,-5 3-15,-4-1 0,-4 3 0,-3 3 0,-6 5 16,-4 3-16,-7 5 0,-1 6 15,0 5-15,-1 4 0,5 2 16,4 1-16,3 7 0,7 0 16,7-3-16,6-1 0,11-2 15,9-2-15,7-3 0,3-1 16,10-5-16,5-2 0,7-4 0,3-2 0,-6-1 16,-11-1-16,-8 0 0</inkml:trace>
  <inkml:trace contextRef="#ctx0" brushRef="#br0" timeOffset="382555.4646">16340 15762 0,'0'0'15,"0"0"-15,0 0 0,0 0 0,0 0 16,0 0-16,0 0 0,0 0 16,0 0-16,0 0 0,-4-22 0,4 22 0,0 0 15,0 0-15,-22-22 16,22 22-16,-22-10 0,9 6 0,-1 0 15,-2 1-15,0 3 0,-4 1 16,-3 2-16,2 1 0,2 0 16,-3 3-16,2 3 15,2 0-15,3-1 0,4 1 16,4 0-16,5 2 16,3 2-16,8-1 0,6 1 15,1-2-15,0-1 0,2 2 0,0-2 16,-1 0-16,1-1 0,0 2 15,-5-1-15,-7-2 16,-3 1-16,-6 0 0,-3 0 0,-4 0 16,-2 0-16,-6 1 0,-4 0 15,1-1-15,1-2 0,-5 0 16,1-3-16,2-4 0,2-2 0,5-7 16,7-3-16,4-5 15,5-3-15,1 4 16,-1 1-16,0 4 0</inkml:trace>
  <inkml:trace contextRef="#ctx0" brushRef="#br0" timeOffset="382798.0254">16690 15575 0,'0'0'0,"0"0"16,0 0-16,0 0 0,0 0 16,0 0-16,3 28 0,-3-28 15,-8 30-15,-2-9 0,-6 4 16,0 1-16,-2 3 0,-5 10 15,1-1 1,4-2-16,4-2 0,4-3 0,4-5 16,6 4-16,6-5 15,4-6-15,3-2 0,6-6 16,5-3-16,-1-2 0,0-2 0,6-8 16,3-6-16,-7-3 0,-4-1 0,-1 1 0,-4 2 15,-4 3-15</inkml:trace>
  <inkml:trace contextRef="#ctx0" brushRef="#br0" timeOffset="382967.4646">16456 15800 0,'0'0'0,"0"0"0,0 0 0,25 0 15,-25 0-15,33 0 0,-11-1 16,2 0-16,2 1 0,6 0 15,5-3-15,6 1 0,-5 0 16,1-1-16,-7 1 0,-7 0 16</inkml:trace>
  <inkml:trace contextRef="#ctx0" brushRef="#br0" timeOffset="383145.951">17032 15890 0,'0'0'0,"0"0"0,0 0 0,-2 22 0,2-22 16,-5 18-16,2-7 0,0 3 16,-2 1-16,2-1 0,1 0 15,0-3-15,-1-2 0,1-2 16,0-2-16,1 1 0</inkml:trace>
  <inkml:trace contextRef="#ctx0" brushRef="#br0" timeOffset="383315.4664">16996 15526 0,'0'0'0,"0"0"16,0 0-16,0 0 0,11 33 0,-11-33 16,16 23-16,-16-23 15,27 22-15,-10-13 0,3 0 0,-2-1 16,-3-1-16,-2-1 0</inkml:trace>
  <inkml:trace contextRef="#ctx0" brushRef="#br0" timeOffset="383585.1501">17541 15609 0,'0'0'16,"0"0"-16,0 0 0,-16 23 15,8-9-15,-3 8 0,-2 5 16,-4 11-16,1 0 0,-2 11 16,3 2-16,0-1 0,3-1 0,0 7 0,2-3 15,2-7-15,3-6 0,-1-3 16,2-3-16,0-6 0,0-3 16,1-5-16,0-3 0,-3-5 15,1-4-15,-5-7 0,-2-4 16,0-8-16,0-3 0,-1-9 15,-1-5-15,3 4 0,2 6 0,1 3 0</inkml:trace>
  <inkml:trace contextRef="#ctx0" brushRef="#br0" timeOffset="383729.5345">17227 15808 0,'0'0'16,"0"0"-16,0 0 0,33 0 0,-33 0 15,31 0 1,-10-2-16,1 0 0,1-1 15,11 0-15,5 0 16,-3-1-16,-3-1 0,0 0 0,-5 1 16,-6 0-16</inkml:trace>
  <inkml:trace contextRef="#ctx0" brushRef="#br0" timeOffset="383953.1145">17808 15545 0,'0'0'0,"0"0"16,0 0-16,-5 27 0,5-27 0,-9 33 15,-1-8 1,0 2-16,-1 2 0,-1 10 0,0 0 16,-1 7-16,2-2 0,4-5 15,1-2-15,2-8 0,-1-4 0,3-6 16,0-4-16,1-6 0,0-5 0,0-1 15,0 0-15,-1 0 0</inkml:trace>
  <inkml:trace contextRef="#ctx0" brushRef="#br0" timeOffset="384286.4344">17748 15933 0,'0'0'15,"0"0"-15,0 0 0,0 0 16,27 7-16,-27-7 0,24 3 0,-24-3 0,37 1 0,-18-2 31,1 0-31,1-1 0,1 0 16,1-2-16,2-2 0,1-3 15,-3-2-15,-3 0 0,-2-2 0,-4-1 0,-2 0 0,-4 1 16,-3-1-16,-3 2 0,-6 1 16,-6 3-16,-5 3 0,-3 2 15,0 3-15,-7 3 16,-3 2-16,-4 7 0,3 4 0,3 2 15,2 4-15,7-2 16,3 0-16,8 1 16,4 3-16,5-3 0,5-1 0,8-4 15,10-3-15,3-3 16,6 0-16,10-2 0,2-5 0,-9 0 0,-10 0 0,-5-2 16</inkml:trace>
  <inkml:trace contextRef="#ctx0" brushRef="#br0" timeOffset="384702.6908">18478 15819 0,'0'0'0,"0"0"15,0 0-15,0 0 16,-24-13-16,24 13 16,-33-9-16,14 5 0,2 3 0,-3 1 15,-2 1-15,-7 4 0,1 2 0,4 6 16,2 5-16,2 1 0,4 1 15,3 2-15,4 1 0,3 5 16,5-2-16,10-3 0,6-3 16,4-4-16,2-3 0,6-4 0,3-2 15,1-5-15,0-3 0,1-4 16,1-6-16,4-5 0,-3-3 16,-4-6-16,-4-4 0,-4-2 15,-2-3-15,-2-5 16,-2-8-16,-3 6 0,-3 5 15,-3 8 1,-3 6-16,-2 1 0,-2 2 16,2 6-16,-1 1 0,-1 5 15,0 3-15,0 4 0,-4 5 0,1 7 0,-2 7 16,-1 4-16,0 2 0,0 9 16,-2 6-16,3-2 0,0-3 0,0 11 15,0 2-15,1-6 16,1-5-16,-1-4 0,2-8 15,1-6-15</inkml:trace>
  <inkml:trace contextRef="#ctx0" brushRef="#br0" timeOffset="388049.9661">19387 15889 0,'0'0'0,"0"0"0,0 0 0,0 0 15,0 0-15,0 0 0,2-22 16,-2 22-16,0 0 0,-1-22 16,1 22-16,-3-18 0,0 9 0,1-2 15,-1-1-15,-2-1 16,0 1-16,-3-2 0,-2 0 16,0 2-16,0 1 15,-1 1-15,-1 2 16,-2 2-16,-3 0 0,-6 4 15,-2 5-15,0 4 0,-1 4 16,-1 4-16,-4 5 0,3 2 0,3 1 16,-2 8-16,6 0 15,6-4-15,4-2 0,10-4 16,9-3-16,6-5 16,5-4-16,3-6 0,3-5 0,3-1 15,1-1-15,4-5 0,-2-3 16,-1-4-16,0 0 0,-4-4 15,0-2-15,-6 3 0,-4 2 0,-3 2 16,-3 2 0,-4 3-16,-3 2 0,-4 5 0,-5 3 15,0 3-15,-3 2 0,-1 8 16,0 4-16,4 5 0,2 4 0,4-4 16,2-3-16,6 2 0,4 1 0,-2-4 15,-2-3-15,-1-4 0</inkml:trace>
  <inkml:trace contextRef="#ctx0" brushRef="#br0" timeOffset="389201.8063">20155 15771 0,'0'0'0,"0"0"0,0 0 16,0 0-16,0 0 0,0 0 0,0 0 15,2-25-15,-2 25 0,0 0 16,-10-20-16,10 20 0,0 0 16,-18-20-1,10 15-15,-3 1 0,-3 1 0,-4 2 16,-3 1-16,0 2 0,-1 3 16,-1 1-16,0 4 0,-5 3 15,2 0-15,4 3 16,4 2-16,4 1 0,4 1 0,5 4 15,8-1-15,3-2 0,5-2 16,4 2-16,1-1 0,2-2 16,2-2-16,-2-2 0,0-2 0,-4 0 15,-2 0-15,-6-1 0,-5 0 16,-8-1-16,-6 0 0,-3 1 16,-3 2-16,-5-4 0,-5 0 0,0-1 15,2-1 1,0-4-16,2-5 0,4 1 15,4 0-15,4 1 0</inkml:trace>
  <inkml:trace contextRef="#ctx0" brushRef="#br0" timeOffset="389761.5364">20365 15829 0,'0'0'0,"0"0"15,0 0-15,-1 32 0,1-32 0,-7 29 16,1-10-16,-1 1 0,-2 3 16,-2 2-16,0 0 0,2-1 15,1-2-15,2-2 0,0-3 16,2-2-16,0-4 0,4-3 0,4-5 16,1-3-16,3-4 0,2-4 15,2-2-15,0-5 0,0-3 0,3-4 16,0-2-16,2-1 0,0 0 15,6-2-15,2 3 0,-4 3 16,-3 2-16,0 5 16,-3 3-1,0 3-15,-3 4 0,-1 3 16,-1 3-16,-2 6 0,-3 6 0,-2 0 16,-2 3-16,-2-1 0,-1 2 15,-1 0-15,-2 0 16,1-2-16,0-1 0,-2 0 0,-2-1 15,2-1-15,0-3 0,3-4 16,1 0-16,0-2 0,0 0 0,2-4 0,5-4 16,0-3-16,2-2 0,3-3 15,3-2-15,4-1 0,2 0 0,2 0 16,0-2-16,1 3 16,3 0-16,4-1 0,0 1 15,-4 7-15,-2 4 0,-5 3 16,-2 2-16,-3 3 15,-2 4-15,-3 3 0,-3 3 16,-2 3-16,-1 1 0,-4 3 16,-1 2-16,-1-1 0,-2-1 0,0 3 15,-2 4-15,2-6 16,2-4-16,0-3 0,0-3 16,2-3-16</inkml:trace>
  <inkml:trace contextRef="#ctx0" brushRef="#br0" timeOffset="389930.9247">21135 15945 0,'0'0'15,"0"0"-15,0 0 0,-2 21 0,2-21 16,-10 24 0,4-10-16,0 0 0,2-1 15,-1 1-15,2 0 0,1-3 16,-1 0-16,1-2 0</inkml:trace>
  <inkml:trace contextRef="#ctx0" brushRef="#br0" timeOffset="390100.4978">21075 15615 0,'0'0'0,"0"0"16,0 0-16,0 0 0,0 0 0,19 19 15,-19-19 1,28 17-16,-10-8 0,-3-1 0,-1 0 0,-1-2 16</inkml:trace>
  <inkml:trace contextRef="#ctx0" brushRef="#br0" timeOffset="390348.0122">21624 15543 0,'0'0'16,"0"0"-16,0 0 0,-12 30 0,5-16 15,-2 4-15,-1 6 16,-1 2-16,-1 2 0,-6 11 16,0 2-16,-2 8 0,2-3 0,3-3 15,0-2-15,2 1 0,3-6 0,3-5 16,0-4-16,1-6 0,3-5 0,2-7 15,1-5-15,0-2 0,0 1 16,0-3-16</inkml:trace>
  <inkml:trace contextRef="#ctx0" brushRef="#br0" timeOffset="390686.5426">21589 15967 0,'0'0'15,"0"0"-15,0 0 0,27 4 16,-27-4-16,23 1 0,-11-2 0,4 0 16,1 1-16,3-1 15,1 0-15,-1-2 0,-2 0 0,4-1 0,-1 0 16,0-2-16,-2 0 0,-1-3 0,-3-1 16,-2-5-16,-4-1 0,-1 1 15,-3 3-15,-3-1 0,-2 1 16,-5 0-16,-3-1 15,-7 4-15,-3 4 0,-5 2 16,-1 3-16,-6 4 16,-4 7-16,-5 5 0,2 3 15,5 5-15,4 4 0,1 1 16,7-3-16,9 1 0,7 2 16,6-6-16,7-2 0,13 1 15,10-1-15,4-4 0,5-4 0,-5-1 16,-8-3-1,-7-2-15</inkml:trace>
  <inkml:trace contextRef="#ctx0" brushRef="#br0" timeOffset="391250.3969">22570 15612 0,'0'0'0,"0"0"0,0 0 0,0 0 16,0 0-16,-13 36 16,6-14-16,-2 4 0,-1 2 0,-4 12 15,-2 4-15,0-1 0,-1 0 0,0 6 16,1-3-16,5-5 0,2-5 0,2-2 16,1-7-16,0-6 0,1-3 15,2-5-15,2-5 0,1-8 16,3-1-16,2-10 0,3-5 15,1-6-15,0-4 0,2-3 16,2-1 0,-1 4-16,0 2 0,3 6 15,0 3-15,5 2 0,3 2 0,0 2 16,0 2-16,0 4 0,1 3 16,1 3-16,1 1 15,-1 2-15,-4 1 0,-4 3 0,-2 3 16,-3 1-16,-3 0 0,-4 2 0,-4 2 15,-6 0-15,-6-4 0,-6 2 16,-4-1-16,-3-1 0,-4-1 0,-3-1 16,-3-2-16,2 1 0,7-3 15,5-2-15</inkml:trace>
  <inkml:trace contextRef="#ctx0" brushRef="#br0" timeOffset="391666.9868">23093 15826 0,'0'0'15,"0"0"-15,0 0 0,-16 30 16,6-16-16,-1 6 16,-1 5-16,-5 5 15,1 1-15,0-1 0,2 0 16,2 3-16,5-4 0,7-4 15,6-3-15,1-5 0,3-6 16,5-7-16,3-5 0,3-3 0,2-4 16,-1-2-16,0-3 0,3-5 15,0-3-15,0-2 0,1-4 0,-1 0 16,-4 2-16,-5 5 0,-4 2 16,-4 4-16,-1 4 0,-2 2 15,-2 2 1,-3 6-16,0 0 0,-7 12 0,-4 4 15,-1 5-15,-1 3 0,2-2 0,1-3 16,3 1 0,3 0-16,2-2 0,2-1 15,5 0-15,4 0 0,1-5 16,1-1-16,1-8 0,2-6 16,-1 1-16,-4-1 0,-1 1 15</inkml:trace>
  <inkml:trace contextRef="#ctx0" brushRef="#br0" timeOffset="391889.4381">23715 15688 0,'0'0'0,"0"0"0,0 0 15,0 0-15,0 0 0,-5 24 0,5-24 16,-18 27-16,8-8 0,-3 5 16,-3 4-16,0 2 0,-1 0 15,-2 9 1,2-3-16,3 0 0,2-2 15,3 4-15,2-4 0,5-6 16,2-4-16,4-4 0,4-4 16,2-4-16,2-3 0,0-5 15,1-6-15,-1-3 0,1-4 0,-4 2 16,0 1-16,-2 1 16</inkml:trace>
  <inkml:trace contextRef="#ctx0" brushRef="#br0" timeOffset="392036.7091">23417 15904 0,'0'0'16,"0"0"-16,0 0 0,26 2 0,-26-2 15,35 3-15,-11-3 0,4 2 0,4 1 16,12-1-16,2 0 0,-6 0 16,-7-1-16,-5 1 0</inkml:trace>
  <inkml:trace contextRef="#ctx0" brushRef="#br0" timeOffset="392806.8379">24343 15928 0,'0'0'0,"0"0"0,0 0 0,0 0 15,-6 21-15,6-21 0,-10 30 0,4-12 0,1 2 16,-2 3 0,0 5-16,0-4 0,1-2 0,0 2 15,0-3-15,2-3 0,2-2 0,1-4 16,1-4-16,1-3 16,1-4-16,0-1 15,-2 0-15,2 1 16</inkml:trace>
  <inkml:trace contextRef="#ctx0" brushRef="#br0" timeOffset="392939.7309">24351 15656 0,'0'0'0,"0"0"16,0 0-16,0 0 0,0 0 16,0 0-16,27 9 15,-27-9-15,23 14 0,-23-14 16,24 31-16,-14-15 0,-1-2 15,-2-2-15</inkml:trace>
  <inkml:trace contextRef="#ctx0" brushRef="#br0" timeOffset="393286.1305">24712 16025 0,'0'0'0,"-4"8"15,-1 2-15,-1 1 0,0-1 0,-3 5 16,0 2-16,1-1 0,2 1 15,0-5-15,1-2 0,1-2 16,2-2-16,2-9 16,2-7-1,2 0-15,1-1 0,3-4 0,1-2 0,2-3 16,1-2-16,1-1 0,1-1 16,5-3-16,0 3 0,2 5 15,1 4-15,0 3 0,-1 3 16,-2 5-16,-2 6 15,-1 2-15,-2 4 0,-2 2 0,0 3 0,-3 2 16,-1 3-16,-3 4 0,-1 2 16,-2 0-16,0 0 0,-1 3 15,1 1-15,2-2 0,1-3 16,2-5-16,1-6 0,-2-1 16,0-2-16,-2-3 0</inkml:trace>
  <inkml:trace contextRef="#ctx0" brushRef="#br0" timeOffset="393603.3866">25552 15829 0,'0'0'16,"0"0"-16,0 0 0,-4 33 0,4-33 0,-8 38 15,0-13-15,0 0 16,2-2-16,-1 8 0,3 1 0,1-6 15,3-1-15,5 1 0,1-3 16,2-7-16,2-6 0,0-4 16,1-4-16,-1-4 0,2-4 0,2-3 31,3-3-31,0-6 0,3-5 0,3-5 16,0-1-16,-3 0 0,0 1 15,-1 1-15,-2 1 0,-2 1 16,-3 5-16,-1 4 15,-2 2-15,-6 7 16,-4 2-16,-1-4 0,0-3 0,0 0 16,1 4-16,-1 1 0</inkml:trace>
  <inkml:trace contextRef="#ctx0" brushRef="#br0" timeOffset="394057.2882">26468 16073 0,'0'0'0,"0"0"0,0 0 15,0 0-15,-3-28 0,3 28 16,-14-17-16,4 8 0,-2 1 16,-3 1-16,-3 3 0,-1 1 15,1 1-15,-3 4 16,-1 2-16,-8 6 0,-2 4 15,1 1-15,0 3 0,4 3 16,1 5-16,0 3 0,5-2 16,7-5-16,5-2 0,7-3 0,4-1 15,6-5-15,4-2 0,6-3 16,6-2-16,0-3 0,0-2 16,4-2-16,2-3 0,-1-4 0,-1-5 15,4-6-15,-3-3 0,-2 3 16,-3 3-16,-4 4 0,-5 4 15,-4 2-15,-3 3 0,-1 0 16,-2 0-16,-3 4 0,-2 1 0,0 6 16,-2 0-16,0 5 15,-1 4-15,-1 2 16,1 3-16,0-2 0,1-2 16,3 5-16,3-1 0,3-1 15,0-2-15,5-5 0,1-2 16,-4-2-16,-2-3 0,0 0 15</inkml:trace>
  <inkml:trace contextRef="#ctx0" brushRef="#br0" timeOffset="394242.3906">26833 16082 0,'0'0'0,"0"0"15,0 0-15,-7 18 0,7-18 0,-11 26 16,2-9-16,1 1 0,-1-1 15,1 2 1,1 0-16,0 2 0,1-2 16,3-2-16,3-2 0,1 4 15,1 3-15,-1-4 0,0-3 16,0-2-16</inkml:trace>
  <inkml:trace contextRef="#ctx0" brushRef="#br0" timeOffset="394411.6725">26816 15798 0,'0'0'0,"0"0"0,0 0 16,0 0-16,0 0 0,0 0 15,0 0-15,20 21 0,-20-21 16,19 20-16,-19-20 0,31 23 16,-14-13-16,-1-1 0,-2 0 0,-2-2 15</inkml:trace>
  <inkml:trace contextRef="#ctx0" brushRef="#br0" timeOffset="394797.2967">27062 16122 0,'0'0'0,"0"0"16,-5 18-16,1-6 0,0 3 0,-2 1 15,1 3-15,-1-1 16,0 0-16,-1 2 0,2-3 15,-1-3-15,1-3 16,1-2-16,2 0 0,0-7 16,2-2-16,-1-4 0,2-3 0,1-2 0,1-3 15,3-5-15,-1-3 0,3-2 0,3-4 16,1 1-16,3 1 0,4-3 16,2 2-16,-2 5 0,-2 4 15,1 4-15,1 2 16,0 4-16,-1 4 0,-1 2 0,1 4 15,-3 3-15,-2 4 16,-3 3-16,-2 3 16,-1 0-16,-2 2 0,0 3 0,-2 5 15,-1-3-15,-1-1 0,0 3 16,-1 3-16,0-4 16,0-3-16,3-1 0,1-6 0,-1-5 15,-1-2-15,1-1 0</inkml:trace>
  <inkml:trace contextRef="#ctx0" brushRef="#br0" timeOffset="394960.218">27552 16454 0,'0'0'0,"0"0"0,0 0 0,0 0 15,0 0-15,-5 20 0,5-20 16,0 0-16</inkml:trace>
  <inkml:trace contextRef="#ctx0" brushRef="#br0" timeOffset="413990.6376">17336 16998 0,'0'0'0,"0"0"16,0 0-16,0 0 0,0 0 0,0 0 0,0 0 16,0 0-16,0 0 0,0 0 15,-2 26-15,2-26 16,-6 26-16,6-26 0,-13 36 16,4-18-16,1-1 0,-1 3 15,-1 2-15,1-2 0,1-1 0,-2 2 16,0-3-1,3-1-15,0-3 0,2-2 16,0-1 0,1-2-16</inkml:trace>
  <inkml:trace contextRef="#ctx0" brushRef="#br0" timeOffset="414138.5379">17420 16774 0,'0'0'0,"0"0"0,0 0 16,0 0-16,0 0 0,0 0 16,0 0-16,0 0 0,20 19 0,-20-19 15,0 0-15,21 19 0,-21-19 16,0 0-16</inkml:trace>
  <inkml:trace contextRef="#ctx0" brushRef="#br0" timeOffset="414495.4827">17760 16863 0,'0'0'0,"0"0"16,0 0-16,-16 18 0,16-18 15,-21 27-15,10-11 0,0 0 0,0-1 16,-5 7-16,-2 1 0,0 0 16,0-1-16,1-3 0,3-2 15,2-3-15,2-3 0,3-1 16,1-2-16,2-2 0,0-2 0,4-4 15,0-3-15,4-4 0,3-4 16,4-1-16,3-3 0,-1 0 16,0 0-16,3 0 0,2-2 0,3 3 15,2 2-15,5 0 0,0 4 16,-1 2-16,1 3 0,0 2 16,-1 3-16,-4 4 0,-3 3 0,-2 3 15,-3 3-15,-3 3 16,-2 3-16,-4 4 15,-3 3-15,-1-2 16,-1-2-16,-1 1 0,-1 0 0,-1 0 16,0-5-16,0-4 15,-1-4-15,2-2 0</inkml:trace>
  <inkml:trace contextRef="#ctx0" brushRef="#br0" timeOffset="414913.4381">18724 17194 0,'0'0'16,"0"0"-16,0 0 15,0 0-15,20-4 0,-20 4 0,7-8 16,-5 2-16,-1-2 0,-2-2 16,-2-5-1,-5 1-15,-3 0 0,0 3 16,0 1-16,-4 1 0,-2 1 15,-7 1-15,-1 3 0,0 6 16,0 3-16,1 5 0,3 2 0,-2 6 16,2 2-16,6-1 0,4 0 15,5 1-15,6 0 0,3-1 0,2-2 16,12-5-16,8-4 0,0-3 16,0-1-16,3-7 0,5-4 15,-3-1-15,-2-1 0,3-5 16,-3-2-16,-4 2 0,-1 0 0,-5-2 15,-1-1-15,-5 4 0,-3 4 16,-3 2-16,0 1 0,-2 6 0,1 3 0,-5 7 16,-4 5-16,2 3 15,0 1-15,3 5 0,3 2 16,3-2-16,1-4 0,-3-3 16,1-4-16,-2-2 0</inkml:trace>
  <inkml:trace contextRef="#ctx0" brushRef="#br0" timeOffset="415220.1781">19670 16908 0,'0'0'0,"0"0"0,0 0 0,0 0 0,-26-2 0,26 2 16,-25 17-16,11-4 0,-1 2 15,-1 5-15,2 6 16,-3 8-16,3 2 0,4 2 16,5 2-16,0 3 0,3-5 0,1-1 15,1 1-15,-1 1 0,-1-6 16,-3-6 0,-2-5-16,-1-5 0,-3-3 0,-6-7 15,-6-4 1,-1-4-16,-2-4 0,1-8 0,1-7 0,1 1 0,4 5 15,5 3 1</inkml:trace>
  <inkml:trace contextRef="#ctx0" brushRef="#br0" timeOffset="415336.6661">19195 17089 0,'0'0'0,"0"0"16,0 0-16,30 1 0,-30-1 0,36 1 16,-13-1-16,3 2 0,0-1 15,14 1-15,4 0 16,0-2-16,-1 0 0,0 1 0,-8-1 15,-6 0-15</inkml:trace>
  <inkml:trace contextRef="#ctx0" brushRef="#br0" timeOffset="415715.3026">19928 17019 0,'0'0'0,"0"0"0,0 0 0,0 0 0,0 0 16,-13 26-16,13-26 0,-18 29 16,7-11-16,0 3 15,0 3-15,2-1 0,2-2 0,1 2 16,5-3-16,3-3 0,3-2 0,2-3 16,4-3-16,0-2 0,3-5 15,5-7-15,8-5 16,-1-5-16,1-2 0,-5-2 0,-2 0 15,5-9-15,0-1 16,-5 5-16,-3 6 0,-3 2 0,-4 4 16,-3 4-16,-2 3 0,-7 6 15,-5 6-15,0 5 0,-2 4 16,0 5 0,0 4-16,1 0 0,1-1 0,2 1 15,2 0-15,2-1 0,2-3 16,9-2-16,5-6 15,0-5-15,1-2 0,-3-2 0,-1 0 16,-4-1-16</inkml:trace>
  <inkml:trace contextRef="#ctx0" brushRef="#br0" timeOffset="415953.8462">20560 16926 0,'0'0'0,"0"0"0,0 0 15,-13 26-15,13-26 0,-20 31 0,6-8 16,1 2 0,-1 3-16,-3 7 0,3-1 15,2-1-15,2-2 0,1 4 16,3-2-16,1-5 0,4-2 0,4-4 16,4-4-16,3-6 15,3-4-15,4-6 0,3-5 0,-5 0 16,-2 1-16,-2 0 15</inkml:trace>
  <inkml:trace contextRef="#ctx0" brushRef="#br0" timeOffset="416101.0388">20328 17073 0,'0'0'16,"0"0"-16,0 0 0,0 0 0,0 0 15,0 0-15,23 9 0,-23-9 0,38 8 16,-13-5-16,6-1 15,1 0-15,1 0 0,4 0 0,-7 0 16,-4 0-16</inkml:trace>
  <inkml:trace contextRef="#ctx0" brushRef="#br0" timeOffset="416317.2079">20860 17177 0,'0'0'0,"0"0"0,0 0 15,0 0-15,0 0 0,6 25 0,-6-25 16,-1 21-16,1-21 0,-5 22 0,0-9 16,1-2-16,-1-1 0,1-1 15,1 0-15,-2-4 16,1-1-16,-1 0 0,2-1 15,0 0-15</inkml:trace>
  <inkml:trace contextRef="#ctx0" brushRef="#br0" timeOffset="416486.1371">20875 16824 0,'0'0'0,"0"0"0,0 0 15,0 0-15,14 21 0,-14-21 0,15 14 16,-15-14-16,22 21 0,-11-11 16,-1-2-16,-1-1 0</inkml:trace>
  <inkml:trace contextRef="#ctx0" brushRef="#br0" timeOffset="416717.5581">21166 16807 0,'0'0'0,"0"0"16,0 0-16,-1 26 0,1-26 0,-7 30 15,2-10-15,-3 3 0,-1 1 0,-2 11 16,0 2 0,1-1-16,3-1 0,-1 7 15,1-2-15,2-6 0,0-4 16,3-3-16,1-3 0,0-4 15,0-5-15,1-2 0,0-2 16,0-3-16</inkml:trace>
  <inkml:trace contextRef="#ctx0" brushRef="#br0" timeOffset="417039.817">21209 17145 0,'0'0'0,"0"0"15,0 0 1,0 0-16,33 17 0,-33-17 0,29 8 15,-11-5-15,1 0 16,1 0-16,0-1 16,1 0-16,2-2 15,4-2-15,-4 1 0,-1 0 0,0-1 16,-3-3-16,-3-3 0,-4-5 16,-3-6-16,-5 2 0,-2 1 0,-6 0 15,-2-1-15,-4 3 0,-2 2 16,-9 0-16,-5 3 15,3 6-15,1 4 0,-3 4 0,-4 5 16,5 3-16,3 3 0,3 6 0,4 3 16,6 0-16,6 0 0,12 5 15,11 2-15,2-4 16,2-5-16,17-3 0,12-3 16,-2-3-16,-2-4 0,-6-1 15,-11-2-15,-8-1 0</inkml:trace>
  <inkml:trace contextRef="#ctx0" brushRef="#br0" timeOffset="417440.7545">22454 17195 0,'0'0'0,"0"0"0,0 0 16,0 0-16,-21-15 0,21 15 0,-20-22 0,8 10 15,0 0-15,-6 0 0,-3 1 16,-1 1-16,0 0 0,-10 2 15,-2 2-15,2 5 0,1 1 0,0 7 16,1 5-16,-4 6 16,3 3-16,7 0 0,4 1 15,7 0-15,5 1 0,8-3 0,7 0 16,4-3-16,3-4 0,8-1 0,7-4 16,0-3-16,-1-1 0,10-3 15,2-4-15,-7-3 0,-5-3 16,-1-7-16,-2-3 0,-3 1 0,-1 3 15,-5 2-15,-4 2 16,-5 2-16,-2 1 16,-2 3-16,0 1 0,0 1 15,-3 3-15,0 0 0,-6 5 16,3 4-16,-1 2 0,3 3 16,2 2-16,2-1 0,0-1 0,4-1 15,1-2-15,2-3 0,1-2 16,-2-1-16,-1-1 15,-1-1-15</inkml:trace>
  <inkml:trace contextRef="#ctx0" brushRef="#br0" timeOffset="417672.3387">22810 16868 0,'0'0'0,"0"0"0,0 0 0,0 0 15,0 0-15,-16 34 0,3-16 16,0 2-16,0 1 0,-2 4 16,1 3-16,-2 6 0,1-2 0,4-1 15,2-1-15,4 2 0,3-4 0,3-3 16,2-4-16,4-3 0,2-3 16,5-4-16,5-3 0,2-5 15,1-4-15,-4 1 0,-2-1 16,-4 0-16</inkml:trace>
  <inkml:trace contextRef="#ctx0" brushRef="#br0" timeOffset="417856.8596">22540 16965 0,'0'0'0,"0"0"0,0 0 0,0 0 15,0 0-15,0 0 0,36 3 16,-36-3-16,38 8 0,-14-3 0,3-1 15,4 0-15,2 0 0,4 1 16,-7-1 0,-5-1-16</inkml:trace>
  <inkml:trace contextRef="#ctx0" brushRef="#br0" timeOffset="418057.1054">22940 17032 0,'0'0'0,"0"0"0,0 0 16,23 8-16,-23-8 0,28 6 15,-7-2-15,2 0 0,1 0 0,10 0 16,3-1-16,-3-1 0,-2-1 16,-1-3-16,0-1 0,-1 1 15,-4-1-15,-6 1 16</inkml:trace>
  <inkml:trace contextRef="#ctx0" brushRef="#br0" timeOffset="418273.4754">23233 16856 0,'0'0'0,"0"0"0,0 0 16,-12 25-16,6-11 0,-2 3 15,0 3-15,-2 8 0,1 1 0,1 2 16,0 1-16,2-1 0,2-2 16,2 4-16,2-1 15,2-5-15,1-2 0,8-5 0,6-3 0,0-3 16,1-4-16,-4-2 0,-2-1 16,-3-2-16</inkml:trace>
  <inkml:trace contextRef="#ctx0" brushRef="#br0" timeOffset="418643.1176">23361 17120 0,'0'0'0,"0"0"16,0 0-16,27 10 0,-27-10 0,27 8 15,-8-3-15,2-2 0,3-1 16,1 1-16,3 0 0,6-1 15,0 0-15,1-2 0,-1 0 0,-1-4 16,-1-1-16,0-1 0,-6-3 16,-7 0-16,-5-1 0,-4-3 15,-4-2-15,-6 1 0,-5 1 0,-4 1 16,-4 0-16,-4 3 0,-3 4 16,-4 2-16,-3 2 0,1 3 15,-1 2-15,0 9 16,-1 7-1,5 0-15,4 0 0,5 2 0,5-1 16,10-1-16,7 1 0,6 0 16,5 0-16,3-6 0,5 0 0,11-2 15,3-3-15,2-6 0,2-3 16,-10 1-16,-7-1 16,-6-1-16</inkml:trace>
  <inkml:trace contextRef="#ctx0" brushRef="#br0" timeOffset="419204.025">24112 17045 0,'0'0'0,"0"0"0,0 0 15,-13 22-15,13-22 16,-19 34-16,7-15 0,1 2 16,0 0-16,-1 5 0,2-1 15,1-1-15,1-3 0,2-2 16,0-3-16,2-3 0,0-2 15,2-5-15,2-6 0,0 0 16,1-6-16,1-3 0,2-4 16,3-3-16,4-4 0,2 0 0,0-2 15,1 1-15,1-1 16,1-2-16,1 3 0,-1 4 0,2 4 16,1 2-16,3 4 0,-3 3 15,-1 3-15,-3 2 0,-1 2 16,-2 4-16,-2 4 0,-1 2 15,-1 1-15,-2 1 16,-2 0-16,-1-2 0,-2-1 0,-1 6 16,-1 0-16,-2-5 15,1-1-15,-2 3 0,-3-2 0,3-3 16,-1-3-16,1-1 0,-1-1 16,2-3-16,0 1 0,1-7 15,2-3-15,2-3 0,2-3 16,3-1-16,2-3 0,2 0 0,2-1 15,5-1-15,3-1 16,-2 4-16,-1 2 0,4 0 0,-1 2 16,1 6-16,1 2 0,-1 6 15,-2 3-15,-2 4 0,-3 2 16,-3 3-16,-2 2 0,-1 3 16,-2 3-16,-3 1 0,-1 2 0,0-3 0,-1-3 15,-3-1-15,-3-3 16,2-2-16,0-2 0,1-3 15</inkml:trace>
  <inkml:trace contextRef="#ctx0" brushRef="#br0" timeOffset="419432.5459">24792 17102 0,'0'0'0,"0"0"15,-2 20-15,2-20 0,-6 31 0,1-8 16,-3 6-16,-3 12 0,0 1 16,-5 14-16,-2 2 0,1-5 0,3-4 15,0 5-15,3-3 16,1-8-16,2-5 0,1-4 0,2-6 16,-1-10-16,2-7 15,1-10-15,-1-6 0,1 1 16,1 1-16,0 0 0</inkml:trace>
  <inkml:trace contextRef="#ctx0" brushRef="#br0" timeOffset="419660.4547">24769 17016 0,'0'0'16,"0"0"-16,0 0 0,30 3 15,-30-3-15,36 3 0,-15 1 16,9 4-16,1 4 0,-3 3 0,-1 1 15,-5 1-15,-4 0 0,-1 5 16,-4 0-16,-4 2 0,-4-1 16,-8-2-16,-5-2 0,-7-2 15,-3-2-15,-6-2 0,-2-2 16,-2-1-16,0-3 0,-1-3 16,1-3-16,3-2 0,2-3 0,1 1 0,4-1 15,5 2-15</inkml:trace>
  <inkml:trace contextRef="#ctx0" brushRef="#br0" timeOffset="419923.6198">25471 16894 0,'0'0'0,"0"0"15,0 0-15,0 0 0,-3 29 0,3-29 16,-13 33-16,3-12 15,-1 2-15,-4 3 0,-2 2 16,-4 8-16,2-2 0,3 0 16,1-3-16,1 2 0,3-4 0,5-5 0,4-2 15,7-2-15,3 0 0,6-5 16,2-3-16,1-3 0,-2-3 0,4-6 16,2-6-16,-5 0 15,-2 2-15,-3 1 0</inkml:trace>
  <inkml:trace contextRef="#ctx0" brushRef="#br0" timeOffset="420092.9716">25223 17018 0,'0'0'16,"0"0"-16,0 0 0,0 0 15,32 2-15,-32-2 16,42 3-16,-13 0 0,5 0 15,7 2-15,6 1 16,4 0-16,-8-1 0,-7 0 0</inkml:trace>
  <inkml:trace contextRef="#ctx0" brushRef="#br0" timeOffset="428905.6647">10552 9667 0,'0'0'0,"0"0"0,0 0 0,-24 15 15,12-10-15,-4 8 0,-4 4 16,-8 5-16,0-2 0,-3 8 0,-2 5 15,-1 7-15,4-2 0,-2 10 16,4 2-16,8-6 0,6-5 0,9 0 16,8-6-16,5-11 0,4-5 15,14-5-15,10-6 16,-3-3-16,2-2 0,12-10 0,4-8 16,-3-2-16,0-2 0,-1-4 0,2-4 15,-2-5-15,-6 1 0,-5-3 16,-4-3-16,-8 1 15,-8 4-15,-4-6 0,-4 2 16,-6 8-16,-3 2 0,-6 1 16,-4 2-16,-7 6 0,-6 1 0,-3 5 15,-4 5-15,-2 4 0,-1 2 16,0 5-16,-1 4 16,12 4-16,5 2 0,3-2 0,4-4 15,3-1-15</inkml:trace>
  <inkml:trace contextRef="#ctx0" brushRef="#br0" timeOffset="429368.4118">11236 9787 0,'0'0'0,"0"0"31,0 0-31,0 0 0,0 0 0,-19 23 16,19-23-16,-24 30 0,9-16 0,-3 6 16,-2 5-16,3 1 0,0 2 0,0 8 15,1-3-15,2 3 16,3-7-16,7-6 0,7-4 16,2-5-16,4-7 0,7-6 15,8-6-15,-1-2 0,0 1 0,4-6 16,4-3-16,-3-2 0,-3-1 0,9-9 15,3-4-15,-4 1 0,-2 1 16,-3-1-16,-5 4 16,-9 10-16,-4 2 0,0 4 0,-4 5 15,-2 2-15,-2 2 0,-6 8 16,-3 5-16,-2 1 0,-2 2 16,-2 5-1,-3 4-15,3 0 0,2-2 0,3 5 16,5-1-16,3-4 0,2-3 15,8-6-15,6-3 0,-2-7 16,2-2-16,6-5 0,6-5 16,-5 2-16,-4 1 0,-4 2 15</inkml:trace>
  <inkml:trace contextRef="#ctx0" brushRef="#br0" timeOffset="429616.5863">11815 9844 0,'0'0'0,"0"0"0,0 0 15,-17 24-15,17-24 0,-19 31 16,5-8-16,2-2 0,1 1 0,-1 5 16,2-1-16,3-5 0,0-3 0,2-4 15,3-4-15,2-6 0,2-3 16,4-5-16,2-3 0,-1-3 16,1-2-16,0-5 0,0-2 15,-1-2-15,2 0 0,2-3 16,0 0-16,-1 5 0,-1 5 15,3 3-15,3 4 16,3 2-16,2 2 0,4 3 16,5 3-16,-6 0 15,-4-1-15,-4 0 0</inkml:trace>
  <inkml:trace contextRef="#ctx0" brushRef="#br0" timeOffset="430264.6603">12801 9512 0,'0'0'0,"0"0"16,0 0-16,0 0 0,0 0 0,0 0 16,0 0-16,-22 18 0,22-18 0,-30 32 15,11-6-15,-2 3 0,-2 3 0,-8 16 16,0 6-16,-2 6 16,5-4-16,0 0 0,7-12 15,6-8-15,4-7 0,2-6 16,1-6-16,2-4 0,3-4 0,3-7 15,3-4 1,3-3-16,1-3 0,3-7 16,4-5-16,1-4 15,3-2-15,3-1 0,3 0 0,-1 3 0,-1 3 0,8 1 16,3 3-16,-3 4 0,-2 4 16,-1 6-16,0 1 0,-4 6 15,-3 2-15,-4 6 0,-3 4 16,-4 1-16,-3 2 0,-5 5 15,-5 2 1,-1 0-16,-2 0 0,0 0 0,-2-1 16,1-3-16,3 0 0,3-5 15,5-2-15,-1-2 0,-1-5 0,0 0 16</inkml:trace>
  <inkml:trace contextRef="#ctx0" brushRef="#br0" timeOffset="430670.5807">13559 9847 0,'0'0'0,"0"0"16,0 0-16,0 0 0,0 0 15,0 0-15,-14-19 16,14 19-16,-22-6 0,22 6 0,-40 4 0,17 1 16,-2 2-16,-5 4 15,-5 5-15,-8 7 0,2 5 16,-7 6-16,3-3 0,10-3 15,7-2-15,6-1 0,8-3 16,7-4-16,7-4 0,9-7 16,9-5-16,2-4 0,4-2 0,9-6 15,2-3-15,-2-2 0,-2 0 16,1-7-16,0-3 16,-3 1-16,-4 2 0,-3-2 0,-2-1 15,-6 4-15,-3 5 0,-2 4 16,-3 4-16,-3 3 0,-3 2 15,-3 8-15,-5 7 0,1-1 16,1 4-16,0 4 0,1 4 0,0-1 16,3-2-16,3 0 15,4-1-15,3-3 0,5-2 0,5-5 0,7-5 16,-1-4-16,0-2 0,-4-1 0,-5 1 16,-1 0-16</inkml:trace>
  <inkml:trace contextRef="#ctx0" brushRef="#br0" timeOffset="430979.1795">13868 9815 0,'0'0'15,"0"0"-15,0 0 0,-20 23 0,20-23 16,-20 28-16,9-8 0,0 0 16,1 1-16,-3 6 15,1-1-15,2-3 0,1-4 0,1-2 16,3-4-16,2-3 0,1-4 0,2-6 15,5-2-15,-1-4 0,1-3 16,2-6-16,3-3 16,2-4-16,4-2 0,6-6 0,2-2 15,-2 4-15,-2 4 0,0 6 16,1 3-16,-2 2 0,-2 4 0,0 4 16,-2 3-16,-2 5 0,-2 3 0,-4 6 15,-5 6-15,-4 1 16,-3 1-16,-2 9 0,-1 7 0,3-3 15,0 1-15,8-1 0,3-4 16,0-7-16,-2-4 0,-1-4 16</inkml:trace>
  <inkml:trace contextRef="#ctx0" brushRef="#br0" timeOffset="431379.7489">14601 9894 0,'0'0'0,"0"0"0,0 0 15,0 0-15,-4-26 0,4 26 16,0 0-16,-24-19 0,9 13 0,-5 4 16,-3 3-16,-3 1 0,-3 2 0,-10 8 15,1 5-15,1 2 0,2 2 16,-1 6-16,5 2 0,9-3 16,6-3-16,11 1 0,9-4 15,5-5-15,3-4 0,7-7 16,6-1-16,1-4 0,0-2 0,7-7 0,0-4 15,1-6-15,1-2 0,-3-4 16,-2-5-16,-1-2 0,-1-1 16,1-9-16,-2 0 0,-7 5 15,-6 4-15,-3 5 0,-3 5 16,-4 5 0,-2 5-16,-5 7 0,-4 3 0,-1 7 15,-2 1-15,-6 10 0,-1 6 16,-1 4-16,0 3 0,-3 6 15,-2 7-15,5-1 0,3 1 0,7 8 16,6 1-16,8-10 16,4-7-16,10-11 0,6-8 15,4-5-15,2-4 0,-8 0 16,-6-1-16,-5-1 0</inkml:trace>
  <inkml:trace contextRef="#ctx0" brushRef="#br0" timeOffset="431642.5291">15344 9828 0,'0'0'0,"2"-4"15,0-2-15,0 1 0,-2 0 0,-4-3 16,-1 1-16,-5 0 16,-5 1-16,-4 1 0,-8 1 15,-6 3-15,0 1 0,-2 5 0,-2 3 16,-2 5-16,2 2 0,10 2 16,5 1-16,8 1 0,8-1 15,9 1-15,9 0 0,4-3 16,1 0-16,10 4 0,3 0 0,-5-3 15,-3-2-15,-6-2 0,-3-1 16,-7-1-16,-4 0 0,-11 1 16,-10 1-16,2-4 0,0-2 0,-7-1 15,-2 0-15,2-2 0,1-2 0,1-1 16,5 0-16,4-1 0</inkml:trace>
  <inkml:trace contextRef="#ctx0" brushRef="#br0" timeOffset="431958.6413">16202 9592 0,'0'0'0,"0"0"15,0 0-15,0 0 0,0 0 16,0 0-16,-25 5 0,25-5 15,-29 14-15,11 1 16,-2 5-16,-1 5 0,-1 3 0,-6 16 16,-1 9-16,-1 5 0,6-5 15,2 3-15,5-5 16,4-8-16,2-7 0,-1 0 0,1-2 0,3-11 0,0-5 16,-1-1-16,-2-3 15,-2-2-15,-1-3 0,-4-6 0,-1-3 16,4-2-16,4-4 0,1 2 15,3 1-15,0 1 0</inkml:trace>
  <inkml:trace contextRef="#ctx0" brushRef="#br0" timeOffset="432080.745">15668 9922 0,'0'0'0,"0"0"16,0 0-16,32-9 15,-13 6-15,6-1 0,6-2 0,8 0 0,-1 0 0,4 3 16,4 2-16,6-1 0,-5-2 0,-10 1 15,-6 1-15,-6 0 16</inkml:trace>
  <inkml:trace contextRef="#ctx0" brushRef="#br0" timeOffset="432328.5161">16645 9615 0,'0'0'0,"0"0"0,0 0 16,0 0-16,-19 27 0,19-27 15,-24 34-15,10-10 0,-2 4 16,-6 12-16,-1 3 0,2 0 16,2-3-16,1 4 15,3-3-15,4-8 0,2-3 16,2 0-16,3-4 15,1-6-15,1-5 0,0-3 0</inkml:trace>
  <inkml:trace contextRef="#ctx0" brushRef="#br0" timeOffset="432657.9588">16622 10026 0,'0'0'0,"0"0"0,0 0 16,0 0-16,22 9 0,-22-9 15,0 0-15,35 3 0,-18 1 0,1-3 16,3-4-16,1-1 16,2-3-16,5-3 15,1-1-15,-3-2 0,-3 0 16,-4 0-16,-3-1 0,-4-1 16,-3 0-16,-5 0 0,-4-2 15,-4 2-15,-5 4 0,-5 2 16,-6 2-16,-2 4 0,-2 3 15,-8 9-15,-2 6 0,2 2 16,1 1-16,-1 6 0,5-1 0,7 5 0,6 4 16,9-2-1,6-3-15,4-5 0,4-3 0,13-5 0,12-2 16,2-6-16,3-5 0,6-5 16,6-3-16,-12 1 0,-10 2 0,-5 1 15</inkml:trace>
  <inkml:trace contextRef="#ctx0" brushRef="#br0" timeOffset="433082.9903">17298 9885 0,'0'0'0,"0"0"16,0 0-16,-17 18 0,17-18 0,-14 21 16,5-5-16,0 1 0,1-2 15,1 6-15,0-1 0,4-2 0,2-3 16,5-3-16,5-1 0,2-2 15,2-2-15,4-4 0,1-4 16,2-2-16,0-2 0,1-5 0,1-3 16,-2-3-1,-2 0-15,4-7 0,0 1 0,-5 1 16,-1 3-16,-5 6 0,-4 2 0,-1 5 0,-2 3 16,-4 8-16,-4 4 0,0 3 15,-1 3-15,-1 8 0,0 3 16,2-2-16,1-2 0,3 0 15,4-1-15,2-3 0,3-2 0,9-4 16,5-7-16,0-3 0,-1-3 16,5-4-1,2-4-15,-1-3 0,-3-2 16,1-8-16,-4-2 0,-5-1 16,-3-1-16,-5-5 0,-1-2 0,-2-1 15,-3 2-15,-3 5 0,-3 2 0,-2 0 16,0 0-16,0 5 0,2 5 15,0 2-15</inkml:trace>
  <inkml:trace contextRef="#ctx0" brushRef="#br0" timeOffset="433361.8895">18454 9644 0,'0'0'0,"0"0"0,0 0 16,-37 13-16,20-6 0,-5 6 16,-6 6-16,-6 8 0,1 1 0,-5 13 15,0 5-15,5-1 0,4-2 0,11 10 16,11-3-16,7-1 0,7-9 15,14-8-15,11-4 16,0-9-16,0-5 0,9-7 0,9-7 16,-14 1-16,-8-1 0,-7 0 15</inkml:trace>
  <inkml:trace contextRef="#ctx0" brushRef="#br0" timeOffset="433666.8898">19088 9819 0,'0'0'0,"0"0"0,0 0 16,0 0-16,-19-16 0,19 16 0,-28-9 16,8 5-16,-3 1 15,-4 2-15,-2 1 16,-7 1-16,0 4 0,0 1 0,2 3 16,0 2-16,5 2 0,7 3 15,6 2-15,6-1 0,4-3 16,9 4-16,4 3 0,5-3 15,4 0-15,2-3 0,1 0 16,1-2-16,0 0 0,-3-1 0,-4-1 16,-4-1-16,-4 0 0,-6 0 0,-6 0 15,-1-1-15,-3 0 0,-7 1 16,-4-1 0,0-2-16,0-3 0,4 0 15,4-1-15,2-1 0</inkml:trace>
  <inkml:trace contextRef="#ctx0" brushRef="#br0" timeOffset="434063.8965">19441 9675 0,'0'0'0,"0"0"16,-7 21-16,1-6 15,-3 0-15,-10 15 0,-5 6 16,-1 0-16,1 2 0,-4 7 16,0 0-16,2-1 0,2-8 0,6-5 15,1-4-15,4-5 0,3-6 16,2-3-16,3-3 16,1-4-16,2-5 0,4-8 15,4-5-15,3 0 0,2-1 16,4-4-16,5-5 0,1-1 15,0 0-15,9-1 0,4 2 16,-4 4-16,-4 3 0,-1 4 16,2 4-16,-5 3 0,-2 2 0,-3 4 15,0 3-15,-5 1 0,-2 3 0,-4 6 16,-3 3-16,-3-2 0,-1 2 16,-4 0-16,0 3 0,0-2 15,1-2-15,1-1 0,1-2 16,-1-2-16,2-3 0,0-1 15</inkml:trace>
  <inkml:trace contextRef="#ctx0" brushRef="#br0" timeOffset="434402.3121">19789 9952 0,'0'0'0,"0"0"0,0 0 16,-13 24-16,13-24 15,-13 31-15,3-10 0,2 0 16,1 0-16,4 5 0,4-1 16,3-4-16,1-5 0,9-3 15,7-5-15,1-2 0,0-4 0,9-3 16,3-4-16,-4-1 0,-2-2 16,-3-3-16,-2-5 15,-4 0-15,-4-1 0,-1-8 0,-7-3 0,-2 3 16,-3 4-16,-9 2 0,-6 0 15,-2 3-15,-3 2 0,-6 6 16,-5 4-16,1 1 0,0 3 0,3 2 16,0 4-16,6-2 0,3 0 15,6 1-15,5 0 16,5-3-16,3-2 0,-1 1 16,0-1-16,1 1 15</inkml:trace>
  <inkml:trace contextRef="#ctx0" brushRef="#br0" timeOffset="434633.9806">20397 9785 0,'0'0'16,"0"0"-16,0 0 0,0 0 0,-19 25 16,19-25-16,-30 34 0,14-12 15,-1 2-15,-6 10 0,-1 3 16,2-5-16,3 0 0,3 3 15,6-3-15,6-6 0,4-5 0,6-4 16,4-4-16,2-3 0,2-4 0,5-2 31,4-3-31,-1-2 0,-1-3 0,-5 2 0,-2 0 0,-3 0 0</inkml:trace>
  <inkml:trace contextRef="#ctx0" brushRef="#br0" timeOffset="434803.274">20199 9956 0,'0'0'16,"0"0"-16,0 0 0,0 0 0,0 0 15,27-4-15,-27 4 16,36-2-16,-36 2 0,41-6 0,-17 4 16,0-1-16,0-2 0,1 0 15,-3 1-15,-3 1 0</inkml:trace>
  <inkml:trace contextRef="#ctx0" brushRef="#br0" timeOffset="435019.4402">20875 9840 0,'0'0'0,"6"6"0,2 3 16,1 1-16,0-1 0,2 6 15,0 4-15,-3 4 0,-3 3 0,-5 2 0,-3 1 16,-4 1-16,0 1 0,-10 4 16,-5 0-16,-7-1 0,-5 1 15,-19 2-15,-7-5 0,12-7 16,12-6-16,7-3 0</inkml:trace>
  <inkml:trace contextRef="#ctx0" brushRef="#br0" timeOffset="441909.5527">21511 9883 0,'0'0'0,"0"0"16,0 0-16,0 0 0,-15 22 15,15-22-15,-19 26 0,8-10 16,-1 1-16,-1 4 15,-2 3-15,-2 5 16,-1-1-16,1-1 0,2-1 16,4-2-16,3-2 0,3 3 0,3-4 15,4-3-15,4-6 0,5-3 16,4-2-16,-3-4 0,1-2 16,3-4-16,0-5 0,-2 2 15,-1 2-15,-4 0 0</inkml:trace>
  <inkml:trace contextRef="#ctx0" brushRef="#br0" timeOffset="442088.0562">21177 10007 0,'0'0'0,"0"0"16,0 0 0,0 0-16,0 0 0,28-7 0,-28 7 15,46-1-15,-20-1 0,6 0 16,5 0-16,0-1 0,3-2 15,3 0-15,-7 0 0,-5 2 0</inkml:trace>
  <inkml:trace contextRef="#ctx0" brushRef="#br0" timeOffset="442410.6653">21852 9970 0,'0'0'15,"0"0"-15,0 0 0,-11 20 16,11-20-16,-13 20 0,13-20 0,-20 30 0,10-13 16,3 2-16,2 1 0,3-1 15,2-3-15,7 2 0,6-5 16,3-2-16,2-4 0,6-5 16,6-4-16,-2-3 0,0-1 0,5-3 15,-1-2-15,-6-3 16,-5 0-16,-5-4 15,-8-3-15,-6 4 0,-6 1 16,-6-1-16,-5 0 0,-3 5 16,1 3-16,-11 2 0,-3 3 15,8 4-15,3 2 0,3 5 16,3 1-16,7 2 0,3 1 0,2-4 16,0-2-16,1 0 15</inkml:trace>
  <inkml:trace contextRef="#ctx0" brushRef="#br0" timeOffset="442758.3731">22772 9949 0,'0'0'0,"0"0"16,-18 9-16,6 0 0,-1-1 0,-1 6 15,-4 3-15,-4 6 0,1 1 16,5 1-16,4 0 16,6-2-16,8-3 0,10-4 0,6-3 15,7-4-15,4-3 0,8-6 0,6-5 16,-3-2-16,-1-2 0,4-2 16,-2 0-16,-7-3 0,-5-2 0,-5-7 15,-9-2-15,-10 5 16,-7 0-16,-7 1 15,-6 1-15,-1 1 0,-3 4 0,-7 2 0,-6 2 16,4 3-16,4 4 0,3 1 0,2 2 16,5 1-16,4 1 0,10 0 15,7-1-15,-3 1 0,-1-1 0,1-1 16</inkml:trace>
  <inkml:trace contextRef="#ctx0" brushRef="#br0" timeOffset="443128.229">23465 9849 0,'0'0'0,"0"0"15,0 0-15,-23 19 0,23-19 0,-25 24 16,10-6-16,-1 3 16,0 1-16,-5 8 0,0 1 15,5-3-15,2-2 0,7 2 0,5-6 16,6-3-16,2-3 0,13-7 15,9-6-15,1-3 0,3-3 0,4-5 16,3-3-16,-3-3 16,-4 1-16,7-10 0,1-5 15,-6 0-15,-3 2 0,-4-2 16,-8 5-16,-8 7 16,-5 5-16,-5 2 0,-4 2 15,-5 4-15,-3 4 0,-6 6 16,-2 3-16,4 2 0,2 4 0,-1 5 15,0 2-15,3 1 0,3-1 16,5 2-16,7 0 16,3-4-16,4-2 0,12-5 0,6-4 15,-6-1-15,-5-3 0,-4-1 0</inkml:trace>
  <inkml:trace contextRef="#ctx0" brushRef="#br0" timeOffset="443413.2539">24128 9944 0,'0'0'15,"0"0"-15,-8 18 0,1-5 0,-1 1 16,-2 3-16,-1 0 16,-2 6-16,1-4 0,2 1 15,2-1-15,4-4 0,2-2 0,4-7 16,3-4-16,3-3 0,1-3 15,1-4-15,0-3 0,0-2 0,-1-2 0,2-4 16,1-3-16,3-1 16,1 5-16,-1 2 0,0 4 15,1 2-15,-1 3 0,1 3 0,-1 5 16,2 4-16,0 1 0,-2 0 16,-4-1-16,-2-2 0</inkml:trace>
  <inkml:trace contextRef="#ctx0" brushRef="#br0" timeOffset="443992.4187">25005 9853 0,'0'0'0,"0"0"15,0 0-15,-17 18 0,17-18 16,-18 23-16,2-5 0,0 3 16,-3 0-16,-4 7 0,2-1 15,3-3-15,3-1 0,-1-2 0,3-5 16,4-5-16,3-3 0,1-4 16,3-4-16,2-3 0,2-1 0,6-5 15,3-2-15,3-3 0,3-4 16,3-2-1,3-2-15,9-3 0,2-1 0,-1 4 0,-1 3 16,-2 2 0,-3 4-16,5 3 0,-1 5 15,-5 5-15,-4 4 0,-6 6 16,-4 4-16,-5-1 0,-2 3 0,-3 2 16,-4 4-16,-1-2 0,-1 0 15,-2 0-15,0-1 16,-1-4-16,-1-3 0,2-3 0,-1 0 15,3-3-15,0-4 0,3-4 0,1-4 0,2 0 16,3-5-16,5-4 0,3-4 16,3-3-16,3 0 0,10-6 15,3-2-15,-1 5 0,-2 4 16,9 2-16,-1 5 0,-2 4 16,-4 3-16,-4 6 0,0 6 15,-4 3-15,-3 4 0,-5 3 0,-2 3 16,-5 0-16,-4 2 0,-4 3 0,-3 3 15,-3 0-15,1 0 0,-1-4 16,1-1-16,2-4 0,0-2 0,1-4 16,1-3-16,0-1 15</inkml:trace>
  <inkml:trace contextRef="#ctx0" brushRef="#br0" timeOffset="444331.2163">26014 9882 0,'0'0'0,"0"0"0,-17 14 15,5-4-15,-1 2 0,-5 6 0,-3 6 0,-3 7 16,2 0-16,3 5 0,8-2 16,7-8-16,5-4 0,10-8 15,8-5-15,5-4 0,3-2 0,8-6 16,3-3-16,6-6 15,-3-2-15,-3-3 0,-3-2 16,-4-3-16,-4-3 16,-4-4-16,-7-2 0,-8 3 15,-6 3-15,-9 2 0,-6 1 16,-5 8-16,-3 1 0,-6 5 16,-6 2-16,0 6 0,1 1 15,-6 5-15,1 4 0,11 0 16,5 1-16,6 0 0,6-1 15,4-2-15,0-4 0,2 0 0</inkml:trace>
  <inkml:trace contextRef="#ctx0" brushRef="#br0" timeOffset="444716.5816">26651 9854 0,'0'0'0,"0"0"0,0 0 16,-19 15-16,19-15 0,-23 21 16,6-4-16,0 2 0,-2 4 0,-4 4 15,1 1-15,4-1 16,4-4-16,4 2 0,7-5 16,5-4-16,4-4 0,8-6 0,6-5 0,2-2 15,2-3-15,8-4 0,1-2 16,0-2-16,0-1 0,6-9 15,-1-4-15,-5 1 0,-3 2 16,-5-2-16,-1 1 0,-7 4 16,-4 3-16,-4 5 15,-3 2-15,-4 5 0,-3 2 0,-5 4 0,-2 5 16,-2 2-16,-1 4 0,-2 5 0,0 2 16,2 2-16,1 3 0,5-2 15,3 1-15,3-2 0,2-1 16,9-3-16,7-3 0,-4-3 0,-3-2 15,-2-1-15</inkml:trace>
  <inkml:trace contextRef="#ctx0" brushRef="#br0" timeOffset="444948.1285">27403 9721 0,'0'0'0,"0"0"0,0 0 0,-23 23 16,9-10-16,-3 5 0,-4 6 16,-5 8-16,3-1 0,-3 10 15,2 2-15,6-7 0,6-6 0,5 2 16,7-5-16,4-5 0,0-6 16,9-4-16,8-4 15,-3-4-15,-1-2 16,5-5-16,0-5 0,-6 2 15,-4 2-15,-2 0 0</inkml:trace>
  <inkml:trace contextRef="#ctx0" brushRef="#br0" timeOffset="445094.9276">27053 9910 0,'0'0'0,"0"0"15,0 0-15,26-6 0,-26 6 0,37-5 16,-9 3-16,0 1 15,1-1-15,14 0 0,6-3 16,-9 3-16,-6-1 0,-4 2 0</inkml:trace>
  <inkml:trace contextRef="#ctx0" brushRef="#br0" timeOffset="445480.6053">27753 9620 0,'0'0'0,"0"0"15,0 0-15,-7 22 0,7-22 0,-15 30 16,4-6-16,-2 3 0,-1 1 16,-7 13-16,-1 4 15,2-5-15,1-6 0,-1 5 0,4-6 16,0-3-16,4-7 0,1-6 15,2-2-15,4-5 0,0-1 0,5-9 16,4-4-16,1-1 0,3-2 0,9-7 16,6-5-16,-1-1 0,0-1 15,6 0-15,7 2 16,-5 2-16,-1 3 0,4 4 0,-2 5 16,-4 4-16,-4 3 0,-6 8 15,-3 5 1,-5 2-16,-1 3 0,-6 6 15,-3 6-15,-2-3 0,-3-2 0,0 1 16,-3 1-16,1-5 0,2-3 16,1-6-16,2-2 0,0-3 15</inkml:trace>
  <inkml:trace contextRef="#ctx0" brushRef="#br0" timeOffset="449593.7398">28381 9972 0,'0'0'0,"0"0"15,0 0-15,0 0 0,0 0 0,14-16 16,-14 16-16,0 0 0,0 0 0,20-12 16,-20 12-16,0 0 0,0 0 0,0 0 15,0 0-15,6-13 16,-8 10-16,-3 0 0,-3 0 16,-1 0-16,0 1 0,-3 2 15,-3 1-15,-2 0 0,-1-1 0,-2 3 16,-1-1-1,0 2-15,0 1 0,-6 3 16,2 2-16,3-2 0,3 1 0,5 1 16,3 1-16,3 0 15,3 2-15,7-1 0,6-1 16,2 1-16,1 1 0,6 1 0,5-1 16,-1-4-16,0-1 0,2 3 0,-2 0 15,-4-1-15,-4 0 0,-4-2 16,-3-1-16,-3 2 0,-4-2 0,-12-3 15,-9 0-15,-1 0 16,-1-1-16,0 0 0,4 1 16,3-2-16</inkml:trace>
  <inkml:trace contextRef="#ctx0" brushRef="#br0" timeOffset="453342.6335">29230 9912 0,'0'0'0,"0"0"0,0 0 16,0 0-16,0 0 0,-13 27 15,13-27-15,-16 30 0,7-12 0,-2 3 16,-1 0-16,0 0 0,0-1 0,-4 4 16,3-1-16,2-5 0,2-2 15,4-5-15,1-4 16,1-1-16,1-2 0,0 0 0</inkml:trace>
  <inkml:trace contextRef="#ctx0" brushRef="#br0" timeOffset="453474.1811">29223 9625 0,'0'0'0,"0"0"0,0 0 0,24 7 15,-24-7-15,24 11 0,-6-3 0,0 1 16,-1 2-16,-1-1 0,-3-3 0,-1 0 16</inkml:trace>
  <inkml:trace contextRef="#ctx0" brushRef="#br0" timeOffset="453790.519">29577 9944 0,'0'0'0,"0"0"15,-11 18-15,2-5 0,0 2 0,-5 6 16,-2 4-16,1-1 0,0-2 16,0-3-16,3-2 15,-1-1-15,2-4 0,3-3 16,4-3-16,4-6 0,2-1 0,3-6 16,3-3-16,1-1 0,2-2 0,4-5 15,5-4-15,1 0 0,1-2 0,9-2 16,4 1-16,-2 4 0,-2 2 15,4 3-15,-4 8 16,-2 2-16,-2 2 0,-4 7 0,-2 4 16,-5 3-16,-4 2 0,-4 9 15,-5 5-15,-3-2 0,-1 1 0,-4 7 16,-3 1-16,4-2 0,3-3 16,-1-7-16,1-5 0,0-2 0</inkml:trace>
  <inkml:trace contextRef="#ctx0" brushRef="#br0" timeOffset="454160.1255">30817 10026 0,'0'0'0,"0"0"0,0 0 0,0 0 15,11-23-15,-13 15 0,-4-1 16,-2 2-16,-3 0 0,-8 2 15,-5 1-15,-3 3 0,-2 2 0,-14 5 16,-3 6-16,-9 5 0,2 2 0,-1 10 16,9 5-16,11-6 15,8-3-15,12-2 0,9-1 0,10-3 16,9-3-16,13-7 0,8-3 16,1-4-16,3-3 0,1-4 15,2-2 1,3-6-16,-4-1 0,-6-5 15,-3-5-15,-6 5 0,-3 4 0,-4 1 16,-4 1-16,-6 4 0,-3 1 16,-6 8-16,-7 1 15,1 6-15,-3 3 0,1 9 0,1 6 16,2-3-16,2 1 0,5 10 16,5 4-16,-2-9 0,0-6 0,-2-4 0</inkml:trace>
  <inkml:trace contextRef="#ctx0" brushRef="#br0" timeOffset="455300.3912">19208 10618 0,'0'0'0,"0"0"0,0 0 0,13-17 15,-13 17-15,11-18 0,-5 6 16,-2 1-16,0-1 0,-2 0 0,-1 0 16,-2 0-16,-2 3 0,-5 0 15,-4 2-15,-2 2 0,0 1 16,-6 3-16,-2 4 16,-1 3-16,-1 2 0,0 5 15,-1 4-15,2 3 0,1 3 16,-3 13-16,1 4 0,3-1 15,2-1-15,2 4 0,5 0 16,2-8-16,3-3 0,1-4 16,2-2-16,-2-4 0,1-4 0,-1-2 15,1-1-15,-3-3 16,-2-2-16,-1-2 0,-2-1 16,-3-2-16,0-1 0,-5-6 15,-2-5-15,4 2 0,3 0 0,4 2 16</inkml:trace>
  <inkml:trace contextRef="#ctx0" brushRef="#br0" timeOffset="455448.5844">18560 10755 0,'0'0'0,"0"0"0,0 0 0,23-7 15,-23 7-15,34-8 0,-8 5 16,2-2-16,4 1 0,12 0 16,4-1-16,-1 0 0,2 0 0,12 0 15,2 2-15,4-1 0,-7 1 0,-14 0 16,-9 1-16,-9 0 15</inkml:trace>
  <inkml:trace contextRef="#ctx0" brushRef="#br0" timeOffset="455806.7377">19551 10646 0,'0'0'0,"0"0"0,0 0 15,0 0-15,0 0 0,0 0 16,-20 16-16,20-16 0,-19 19 0,19-19 15,-22 29-15,10-11 0,0 0 0,0 1 16,0 3-16,2-1 0,2-1 16,2 3-16,1-1 15,5-3-15,2-4 0,5-3 0,3-4 16,4-3-16,3-4 0,3-3 16,2-5-16,0-2 0,-1-1 0,6-6 15,2-3-15,-4-1 0,0-1 0,-5-2 16,0-2-16,-4 4 15,-3 3-15,-3 5 0,-1 5 0,-4 0 16,0 2-16,-4 3 0,-2 6 16,-3 4-16,-1 6 0,-3 4 15,-1 4 1,2 0-16,1 0 0,3 4 0,2 0 16,3 0-16,1-2 15,6-3-15,5-3 0,5-4 16,3-1-16,-3-3 0,-4 0 15,-3-4-15</inkml:trace>
  <inkml:trace contextRef="#ctx0" brushRef="#br0" timeOffset="456049.8055">20325 10582 0,'0'0'0,"0"0"0,0 0 0,-21 18 16,21-18-16,-28 26 0,7-5 15,-1 1-15,0 3 0,-5 13 16,1 3-16,1 4 0,4-6 16,7-6-16,5-4 15,4-6-15,3-4 0,8-4 0,4-4 16,4-2-16,4-2 0,1-5 16,0-2-16,0-4 0,0-3 15,-5 1-15,-2 1 0,-2 2 16</inkml:trace>
  <inkml:trace contextRef="#ctx0" brushRef="#br0" timeOffset="456212.6025">20031 10764 0,'0'0'0,"0"0"16,0 0-16,0 0 0,0 0 0,0 0 16,29 1-16,-29-1 0,37 0 0,-13 0 0,6 0 15,1-1-15,1 1 0,12-3 31,1 0-31,-7 1 0,-6 0 0,-4 1 0</inkml:trace>
  <inkml:trace contextRef="#ctx0" brushRef="#br0" timeOffset="456366.2798">20684 10777 0,'0'0'0,"0"0"0,0 0 15,0 0-15,-16 22 0,16-22 0,-17 23 16,17-23-16,-18 31 0,9-13 15,0 1-15,1 0 0,2 0 0,-1 1 16,1-2-16,2-5 16,1-3-16,1-1 0,-1-2 0,1-1 0</inkml:trace>
  <inkml:trace contextRef="#ctx0" brushRef="#br0" timeOffset="456513.4667">20704 10547 0,'0'0'0,"0"0"0,0 0 0,0 0 15,0 0-15,31 18 0,-31-18 16,25 14-16,-25-14 0,19 11 16</inkml:trace>
  <inkml:trace contextRef="#ctx0" brushRef="#br0" timeOffset="456729.3025">21197 10537 0,'0'0'16,"0"0"-16,0 0 0,-25 30 16,11-14-16,-1 5 0,-2 3 15,-7 10-15,-1 0 0,1 3 0,0 4 16,0 3-16,4-4 0,3-1 15,6-6-15,3-5 0,5-4 16,3-3-16,4-6 0,-1-8 16,0-4-16,-1-1 0,0 0 0,-2-2 15</inkml:trace>
  <inkml:trace contextRef="#ctx0" brushRef="#br0" timeOffset="457052.5589">21065 10920 0,'0'0'0,"0"0"0,0 0 16,0 0-16,0 0 0,24 7 15,-24-7-15,29 5 0,-11-3 0,4-1 16,3-1-16,0-2 0,1 1 16,4-2-16,2-1 0,6-2 0,-2-1 15,-4-1-15,-3-2 0,3 0 16,-5 1-16,-5-3 0,-5-1 16,-8-1-16,-6 0 0,-4 0 15,-4 0-15,-2 5 16,-5 2-16,-5 2 0,-4 3 15,-5 5-15,-2 3 0,-1 4 16,-1 5-16,2 1 0,4 3 0,5 4 0,5 1 16,5 2-16,4 0 0,14 2 15,11-2 1,9-2-16,6-4 0,11-4 16,8-5-16,-12-2 0,-9-3 15,-7 0-15</inkml:trace>
  <inkml:trace contextRef="#ctx0" brushRef="#br0" timeOffset="457398.4848">22422 10804 0,'0'0'16,"0"0"-16,0 0 0,0 0 0,-23-11 16,23 11-16,-37-1 0,14 2 15,-2 4-15,-4 2 0,-3 0 16,-8 7-16,3 3 0,1 3 0,1 3 0,0 2 0,5-3 15,12-1-15,8-1 0,8-4 16,5-2-16,8-4 0,5-4 16,9-3-16,4-3 0,6-3 15,2-2 1,4-5-16,-4-3 0,1-2 0,-2-2 16,-4 0-16,-3 0 0,-6 2 15,-3 0 1,-6 3-16,-5 2 0,-3 2 0,-3 3 0,-5 6 0,-4 4 15,-2 2-15,-2 2 0,1 5 16,-1 3-16,1 0 0,1 1 16,4-1-16,3-1 0,6-2 0,6 0 15,3-5-15,4-3 0,-4-1 16,-1-2-16,-4 0 0</inkml:trace>
  <inkml:trace contextRef="#ctx0" brushRef="#br0" timeOffset="457629.9085">22857 10635 0,'0'0'16,"0"0"-16,0 0 0,-22 22 16,9-10-16,-4 4 0,-2 4 15,-4 8-15,0 1 0,5 2 0,1 0 16,3 5-16,5-5 0,6-5 0,4-4 15,7-6-15,4-2 0,5-5 16,6-2-16,0-3 0,-3-1 16,0-4-16,-1-2 0,-4 0 15,-2 0-15,-3 1 0</inkml:trace>
  <inkml:trace contextRef="#ctx0" brushRef="#br0" timeOffset="457783.2002">22562 10786 0,'0'0'0,"0"0"16,0 0-16,0 0 0,35 1 0,-35-1 15,42-2-15,-16 2 0,4 0 16,4-2-16,4 1 0,8-1 0,1 1 16,-1 0-16,-9 0 0,-6 0 0</inkml:trace>
  <inkml:trace contextRef="#ctx0" brushRef="#br0" timeOffset="457968.1231">23023 10789 0,'0'0'0,"0"0"0,0 0 16,27 1-16,-27-1 0,33 3 15,-11-3-15,3 1 0,0-1 0,3 1 16,1-1-16,9-2 0,-1-1 15,-6 0 1,-4 1-16,-5 0 0</inkml:trace>
  <inkml:trace contextRef="#ctx0" brushRef="#br0" timeOffset="458215.5452">23330 10597 0,'0'0'15,"0"0"-15,0 0 0,0 0 16,-10 28-16,10-28 0,-18 36 16,4-14-16,-1 3 0,1 0 15,-1 2-15,0 7 0,3-1 0,2-3 16,3-2-16,4 1 0,4-4 16,8-4-1,5-5-15,3-4 0,1-3 16,3-3-16,3-4 0,1-2 0,2-1 15,-3 1-15,-6 0 0,-2-1 16</inkml:trace>
  <inkml:trace contextRef="#ctx0" brushRef="#br0" timeOffset="458554.288">23486 10869 0,'0'0'0,"0"0"15,0 0 1,0 0-16,0 0 0,17 15 0,-17-15 0,27 3 15,-27-3-15,37 0 16,-12-1-16,0-2 0,1-1 0,2-1 16,1-1-16,5-2 15,-1-2-15,-3 0 0,-4 0 16,-4-1-16,-4-1 0,-6 1 16,-4-1-16,-5 1 0,-4 0 0,-7 2 15,-6 1-15,-5 4 0,-3 2 16,-3 4-16,-3 4 0,-6 3 15,0 4-15,2 4 0,2 2 16,6 2-16,3 3 0,4 6 0,6-1 16,10-3-16,7-3 0,8-4 15,7 0-15,6-6 0,8-4 0,3-3 16,5-4-16,2-4 0,2-4 16,-1-1-16,0-1 0,-4 0 15,-11 3-15,-8 1 0</inkml:trace>
  <inkml:trace contextRef="#ctx0" brushRef="#br0" timeOffset="459070.9331">24151 10768 0,'0'0'0,"0"0"0,0 0 0,-15 24 16,15-24-16,-20 27 0,7-10 16,0 1-1,-1 2-15,-2 3 0,3-1 16,2-4-16,1-1 0,2-4 15,2-2-15,0-3 0,3-2 0,3-4 16,2-3-16,3-3 0,5-3 16,3-4-16,0-3 0,1-4 15,0-2-15,3 0 0,3 0 16,1 1-16,1-1 0,3-1 0,-2 3 16,-2 5-16,-2 4 0,-1 5 15,-1 3-15,-2 4 0,-3 2 0,-3 6 16,-3 1-16,-1 2 15,-3 2-15,-2 1 0,-1 2 16,-2 0-16,-1-2 0,0-1 0,-1-2 16,2-2-1,0-2-15,-1-3 0,2-1 16,1-2-16,1-4 0,0 0 0,2-7 16,4-2-16,1-2 0,7-3 15,3-3-15,1-2 0,1-2 16,1 0-16,2 0 0,6-1 15,1 4-15,-4 3 0,-3 3 16,-3 3-16,-3 2 0,-3 6 0,-1 4 16,-3 3-16,-4 2 0,-3 5 0,-2 3 15,-1 0-15,-1 2 0,-2 5 16,-2 1-16,1 0 0,-2-2 16,3-1-16,1-3 15,2-4-15,2-5 0,-1-3 0,0 0 0,0-1 16</inkml:trace>
  <inkml:trace contextRef="#ctx0" brushRef="#br0" timeOffset="459271.4329">24806 10845 0,'0'0'16,"0"0"-1,0 0-15,-11 35 0,6-15 0,-4 4 16,-2 3-16,-4 10 0,-2-1 15,2 1-15,0 3 16,0 1-16,2-4 0,2-6 16,1-6-16,2-4 0,1-5 0,1-6 15,0-7-15,2 0 16,-1-1-16,2 0 0</inkml:trace>
  <inkml:trace contextRef="#ctx0" brushRef="#br0" timeOffset="459487.6661">24840 10765 0,'0'0'0,"11"-1"0,4-1 16,3 2-16,1 3 15,9 0-15,1 4 0,4 1 16,-3 2-16,-5 1 0,-3 0 16,-4 2-16,-4 2 0,-7-1 15,-6 1-15,-5 0 0,-2 2 16,-9 0-16,-6 0 0,-3-1 15,-2-1-15,-6-3 0,-4-2 16,3-2-16,3-3 0,-1-3 0,4-4 0,6-1 16,6 2-16,3 0 0</inkml:trace>
  <inkml:trace contextRef="#ctx0" brushRef="#br0" timeOffset="459719.1024">25440 10566 0,'0'0'0,"0"0"16,0 0-16,0 0 0,-1 26 16,1-26-16,-20 34 0,4-10 0,-4 4 15,0 4-15,-1 3 0,-4 7 0,2-3 0,1 3 16,4-6-16,7-5 0,4-6 16,6-4-16,5-2 15,2-8-15,4-5 0,5-3 16,2-1-16,3-3 0,2-3 15,-1-3-15,0-3 0,-5 2 16,-2 2-16,-3 0 0</inkml:trace>
  <inkml:trace contextRef="#ctx0" brushRef="#br0" timeOffset="459888.4114">25109 10709 0,'0'0'0,"0"0"0,0 0 15,28 0-15,-28 0 0,42-1 16,-13 0-16,3 1 0,3-2 0,16 2 16,3 0-1,-9 0-15,-6 0 0,-7 0 16</inkml:trace>
  <inkml:trace contextRef="#ctx0" brushRef="#br0" timeOffset="460135.8143">26354 10580 0,'0'0'15,"0"0"-15,0 0 0,-18 21 0,18-21 16,-25 29-16,9-9 0,-3 2 16,-2 2-16,-5 9 0,1 4 15,0 4-15,4-2 0,6-5 16,5-3-1,3-6-15,5-3 0,4-5 16,4-3-16,2-3 0,3-4 0,2-3 16,-1-4-16,-2-1 0,-2-2 15,-1 1-15,-1 1 0,-2 0 16</inkml:trace>
  <inkml:trace contextRef="#ctx0" brushRef="#br0" timeOffset="460258.234">25949 10788 0,'0'0'15,"0"0"-15,0 0 0,0 0 16,0 0-16,36-4 0,-14 3 0,3 1 16,4-1-16,5 0 0,7 1 15,3 0-15,-6 0 0,-6 0 16</inkml:trace>
  <inkml:trace contextRef="#ctx0" brushRef="#br0" timeOffset="460559.1391">26537 10833 0,'0'0'0,"0"0"0,0 0 0,-22 14 16,22-14-16,-24 23 15,10-7-15,0 2 0,2 2 16,1 4-16,5-2 16,5-2-16,4-3 0,9-3 15,8-3-15,3-4 0,2-2 0,12-5 16,4-4-16,-3 0 0,-1 1 15,-5-4-15,-3-3 16,-2-3-16,-7-2 0,-11-3 0,-7-3 0,-9 0 0,-5 0 16,-7 3-16,-5-2 15,-4 5-15,-1 1 0,-2 7 0,0 3 16,3 5-16,4 4 0,6 0 16,6 1-16,9 2 0,7 2 15,0-1-15,-2-3 0,0-1 0</inkml:trace>
  <inkml:trace contextRef="#ctx0" brushRef="#br0" timeOffset="460853.1512">27622 10754 0,'0'0'0,"0"0"0,-25 1 0,6 1 0,-2 1 16,-10 3-16,-3 3 15,1 0-15,2 1 0,-3 3 0,4-1 16,7 2-16,5-1 0,10 3 16,6 1-16,6 0 0,3-1 15,6 1-15,2-2 0,0-1 16,0-3-16,-3 0 0,-2 2 0,-4-2 16,-1-3-16,-8 1 0,-6 2 15,-2-1-15,-1-1 0,-5 0 0,-3-3 16,0-1-16,1-2 0,2-5 15,3-5-15,2 2 0,2 1 0,2 0 16</inkml:trace>
  <inkml:trace contextRef="#ctx0" brushRef="#br0" timeOffset="461076.0305">28057 10573 0,'0'0'0,"0"0"0,0 0 15,0 0-15,0 0 0,-20 20 16,3-5-16,-3 3 0,-2 3 0,-4 6 0,-4 4 16,-5 12-16,3-2 0,-1 6 15,6-3-15,7-5 0,5-7 16,7 2-16,9-7 0,7-7 16,5-5-16,6-5 0,3-4 15,-1-4-15,1-3 0,7-5 16,2-5-16,-8 3 15,-4 2-15,-5 1 0</inkml:trace>
  <inkml:trace contextRef="#ctx0" brushRef="#br0" timeOffset="461237.0317">27665 10843 0,'0'0'0,"0"0"0,0 0 0,0 0 16,38 3-16,-38-3 0,47-1 15,-18 0-15,3 0 0,14 0 16,5-1-16,-8 1 0,-7 0 0,-5 0 16</inkml:trace>
  <inkml:trace contextRef="#ctx0" brushRef="#br0" timeOffset="461407.8368">28267 10863 0,'0'0'0,"0"0"0,0 0 0,-22 23 16,13-10-16,-1 1 0,0 3 16,0 0-16,1-1 0,-2 4 15,2 0-15,2-5 0,2-1 0,2-7 0,4-4 16,-1-3-16,5-4 0,-3 2 16,0 0-16,-2 2 0</inkml:trace>
  <inkml:trace contextRef="#ctx0" brushRef="#br0" timeOffset="461555.0256">28298 10668 0,'0'0'0,"0"0"0,0 0 16,18 15-16,-18-15 0,25 14 0,-4-6 16,2-2-16,2-2 0,3 1 15,-5-1-15,-3 0 0</inkml:trace>
  <inkml:trace contextRef="#ctx0" brushRef="#br0" timeOffset="461793.5271">28910 10618 0,'0'0'0,"0"0"0,0 0 16,-32 13-16,32-13 0,-34 20 0,9-4 15,1 1-15,0 3 0,-9 12 0,-1 6 16,-4 7-16,4 0 0,0 10 15,5 0-15,5-7 0,3-4 0,2 1 16,5-6-16,2-7 0,2-4 16,0-4-16,0-3 15,2-7-15,1-1 0,-4-4 0,-3-2 16,1-2 0,0-3-16,-1-4 0,-1-6 15,5 3-15,3 1 0,0 1 0</inkml:trace>
  <inkml:trace contextRef="#ctx0" brushRef="#br0" timeOffset="461940.6383">28498 10840 0,'0'0'0,"0"0"0,24-3 16,-8 1-16,3 0 0,11-2 16,5 0-16,-1 1 0,0 2 0,8-2 15,0 3-15,-8-1 0,-5 1 16,-6-1-16</inkml:trace>
  <inkml:trace contextRef="#ctx0" brushRef="#br0" timeOffset="462179.0351">29297 10551 0,'0'0'0,"0"0"0,0 0 0,0 0 0,-11 20 15,11-20-15,-24 27 16,8-8-16,0 1 0,-6 7 16,-4 5-16,-6 9 0,2 0 0,-3 9 15,4 0-15,3-7 16,5-6-16,1 1 0,6-2 0,4-8 16,2-7-16,5-5 0,2-5 15,0-2-15,0-2 0,0-1 0</inkml:trace>
  <inkml:trace contextRef="#ctx0" brushRef="#br0" timeOffset="462479.9178">29224 10997 0,'0'0'0,"0"0"16,0 0-16,24 2 0,-24-2 0,21 2 15,-6-2-15,2-1 0,2-2 16,1-1-16,0-1 0,5-5 15,-1-3-15,-2-1 16,-2-3-16,-3 2 0,-4 3 0,-4-2 16,-5-1-16,-4 0 0,-3-1 15,-5 4-15,-3 1 0,-4 3 0,-4 2 16,-2 6-16,-2 2 0,-7 5 16,-1 3-16,1 3 0,2 5 15,4 2-15,4 3 0,6 3 0,7 0 16,6-1-16,6-1 0,11 2 15,7-2-15,8-4 0,6-1 16,8-7 0,6-5-16,-11-2 0,-9-1 0,-7 0 15</inkml:trace>
  <inkml:trace contextRef="#ctx0" brushRef="#br0" timeOffset="462865.435">30339 10930 0,'0'0'0,"0"0"0,0 0 16,0 0-16,-10-20 0,3 14 0,-2-1 16,-3 2-1,-4-1-15,-3 2 0,-3 1 0,-1 0 0,-3 2 0,-8 4 16,-1 2-16,1 5 0,1 2 16,-5 7-16,4 0 0,6 1 15,6 0-15,7 1 0,6-1 16,7-1-16,5-4 0,7-1 15,4-3-15,8-2 0,7-1 0,3-7 16,3-4-16,0-3 0,-2-1 16,5-4-16,0-1 0,-4 0 15,-3-2-15,-6-1 0,-3-2 16,-3 1-16,-4 2 16,-4 2-16,-3 4 15,-1 2-15,-2 4 0,-5 2 16,-1 4-16,-4 3 0,-3 3 0,0 3 15,0 3-15,4 3 0,3 1 16,3 2-16,4 1 0,4-3 16,4-6-16,-2-2 0,-2-2 15,-2-2-15</inkml:trace>
  <inkml:trace contextRef="#ctx0" brushRef="#br0" timeOffset="463190.2495">31164 10854 0,'0'0'0,"0"0"0,0 0 0,0 0 15,-24-9-15,24 9 0,-37-2 16,15 2-16,0 1 0,-2 2 16,1 3-16,-4 2 0,1 0 15,4 3-15,4 2 0,4 1 16,5 1-16,7-1 0,6 0 15,2 1-15,3-1 0,3 2 0,4 1 0,-1-1 16,0 0-16,2 1 0,-3-2 16,-4-2-16,-4 0 0,-5-2 15,-3-2-15,-5-1 0,-4-3 0,-1 0 16,-1-1-16,-3-1 16,-1-1-16,-2-2 0,-1-2 15,1-3-15,3-2 16,4-5-16,3-3 0,1 3 0,1 1 0,2 2 15</inkml:trace>
  <inkml:trace contextRef="#ctx0" brushRef="#br0" timeOffset="463768.5394">31355 10856 0,'0'0'0,"0"0"15,0 0-15,-10 23 0,10-23 16,-14 28-16,3-10 0,1 1 15,-1-1-15,1 2 0,0-1 16,0 4-16,2-3 0,1-4 16,-1-4-16,2-1 0,3-1 0,1-5 15,2-5-15,0 0 0,3-6 0,1 0 16,0-3-16,4-3 0,0-1 16,5-3-16,2-3 0,2-2 15,0 1-15,3 1 0,1 1 16,0 3-16,0 2 0,2 1 15,-1 3-15,-3 3 0,-3 2 16,-1 5-16,-4 4 16,-5 2-16,0 1 0,-4 5 15,-2 3-15,-3 1 0,-3 3 0,1-2 16,-2 0-16,-1 1 16,1 1-16,-2-5 0,0 0 15,1-3-15,2 0 0,1-5 0,1-4 16,2-1-16,0 1 0,2-6 15,2-2-15,3-2 0,3-2 0,2-2 16,1 0-16,2-3 0,3-2 16,2-1-16,3 0 0,2-1 15,3 1-15,5 0 0,-3 3 16,-1 1-16,-2 2 0,-3 5 0,-1 4 16,-2 3-16,-4 4 0,-3 4 15,-3 1 1,-3 2-16,-4 3 0,-6 4 15,-4 1-15,-2 2 0,-1 0 16,0 0-16,0-2 0,0 1 16,0-1-16,2-4 0,1 0 15,2-4-15,0-1 0,3-7 0,2-6 16,1 2-16,0-3 0,0 3 16</inkml:trace>
  <inkml:trace contextRef="#ctx0" brushRef="#br0" timeOffset="463915.4651">32024 10978 0,'0'0'0,"0"0"0,0 0 0,-6 20 15,6-20-15,-9 18 0,1-7 0,0 0 16,2 1-16,0 0 0,2 0 16,-1-1-16,2-3 0,0 0 15</inkml:trace>
  <inkml:trace contextRef="#ctx0" brushRef="#br0" timeOffset="464084.8869">31974 10637 0,'0'0'15,"0"0"-15,0 0 0,24 9 0,-24-9 16,21 11-16,-21-11 0,27 14 15,-10-5-15,-2-3 0,-1 1 0,-3-2 0</inkml:trace>
  <inkml:trace contextRef="#ctx0" brushRef="#br0" timeOffset="464316.8725">32449 10707 0,'0'0'0,"0"0"16,0 0-16,-17 17 0,17-17 16,-20 23-16,5-5 0,-3 2 15,0 2-15,-7 10 0,1 3 16,4-4-16,4-4 0,-2 8 16,3-1-16,2-5 0,4-3 0,1-4 0,1-4 15,4-3-15,2-5 16,0-1-16,0-3 0,-1 0 0</inkml:trace>
  <inkml:trace contextRef="#ctx0" brushRef="#br0" timeOffset="464670.7514">32389 11088 0,'0'0'0,"0"0"16,0 0-16,31 1 0,-31-1 0,28-2 15,-11 1-15,3-1 0,1 1 16,6-3-16,0 0 0,-2 0 16,0-2-16,-3 1 0,-2-2 0,-4 0 0,0-1 15,-5 0-15,-3-1 0,-1 0 16,-3 0-16,-4 0 16,-3 3-16,-5-2 0,-3 2 0,-5 1 15,-5 2-15,-1 3 0,-1 2 16,-3 4-16,-1 2 0,-6 2 15,2 2-15,2 1 0,2 2 0,3 2 0,6-1 16,3 3 0,4-1-16,6 1 0,4 0 15,5-1-15,5-1 16,5-2-16,6 0 0,3 0 0,3-1 16,-5-2-16,-5-3 0,-2-2 15</inkml:trace>
  <inkml:trace contextRef="#ctx0" brushRef="#br0" timeOffset="464817.7687">32917 11257 0,'0'0'0,"0"0"0,0 0 0,0 0 16,0 0-16,-17 16 0,17-16 15,0 0-15</inkml:trace>
  <inkml:trace contextRef="#ctx0" brushRef="#br0" timeOffset="474280.1833">18209 6904 0,'0'0'0,"0"0"16,0 0-16,-5 20 0,5-20 0,-7 22 16,2-6-16,-1 0 0,0-1 15,-1 3-15,0 2 0,-1 2 16,-1 0-16,-1-3 16,0 0-16,1-3 15,1-2-15,3-4 0,0-2 16,2-4-16,1-2 0,4-5 15,4-4-15,-1-1 0,2-5 0,4-2 16,3-7-16,3 1 0,0 1 16,9-8-16,2 0 0,-1 3 15,-2 2-15,0 5 0,0 2 16,-3 3-16,-2 3 0,-1 2 16,-2 5-16,-5 5 0,-2 4 15,-3 7-15,-3 6 0,-2 1 16,-1 1-16,-3 2 0,-2 2 15,-2-2-15,1-2 0,-3 2 16,-1-1-16,4-9 0,0-5 0,1 0 16,-1-3-16,1-3 0,1 0 15,3-2-15,0-6 0,3-1 16,1-2-16,5-6 0,3-5 0,2 0 16,0-2-16,8-6 0,4 1 15,0 2-15,-2 5 0,7 1 16,2 5-16,-2 1 0,-2 4 15,-2 5-15,0 4 0,-4 4 16,-3 4-16,-5 6 0,-3 7 16,-5-5-16,-2 0 0,-4 9 15,-3 2-15,-1 0 0,0 0 16,-1 2-16,1 2 0,1-4 0,1-4 16,0-5-16,1-4 0,0-3 15</inkml:trace>
  <inkml:trace contextRef="#ctx0" brushRef="#br0" timeOffset="474681.329">19429 6939 0,'0'0'0,"0"0"15,7-7-15,-3 2 0,-1-1 0,-2-2 16,-1 0-16,-2-1 0,-1 1 16,-6 2-1,-6 1-15,-1 2 0,-3 1 0,-13 7 16,-5 4-16,0 5 0,1 4 15,-10 7-15,-2 2 0,9 0 16,4 0-16,3 4 0,7 0 16,7-6-16,7-4 0,9-4 15,8-3-15,6-3 0,7-1 16,5-9-16,4-8 0,3 0 0,2-3 0,2-2 16,0-4-16,-1 0 0,-2-1 15,-1-3-15,0-2 0,-6 1 16,-4 1-16,-1-1 0,-4 5 15,-5 4-15,-3 3 0,-3 3 16,-3 4-16,-2 5 0,-2 4 16,-2 2-16,-1 6 15,-1 3-15,0 4 0,0 4 0,2 2 0,1-2 0,3-3 16,6 2-16,4-4 0,2-9 16,3-2-16,-2-3 0,-3 0 15,-2-3-15</inkml:trace>
  <inkml:trace contextRef="#ctx0" brushRef="#br0" timeOffset="474903.6493">19786 6675 0,'0'0'0,"0"0"0,0 0 16,-10 27-16,10-27 0,-14 37 0,3-11 0,-3 4 15,1 1-15,-5 11 0,1 4 16,1-4-16,3-2 0,-1 6 16,3-4-16,2-6 0,2-6 15,3 0-15,2-7 0,4-8 0,5-8 16,-3-2-16,-1-1 16,1-1-16</inkml:trace>
  <inkml:trace contextRef="#ctx0" brushRef="#br0" timeOffset="475135.7205">20086 6831 0,'0'0'0,"0"0"0,0 0 0,0 0 15,0 0-15,0 0 0,-27-1 16,27 1-16,-35 10 0,10 2 0,-5 1 16,0 0-16,-1 1 0,-8 4 0,-1 3 15,6-2-15,4-1 0,0 3 16,7-4-16,5-2 0,5 1 15,9-3-15,6 0 0,6-4 16,4 0-16,4 0 0,5 1 16,2-1-16,3-2 15,1-2-15,2-1 0,-3-1 16,0 0-16,-5-1 0,-5-1 16,-2 0-16</inkml:trace>
  <inkml:trace contextRef="#ctx0" brushRef="#br0" timeOffset="475483.2967">20027 7053 0,'0'0'0,"0"0"16,0 0-16,0 0 0,0 0 0,27 3 15,-27-3-15,27 1 16,-27-1-16,38 0 0,-15-3 16,2 0-16,2 0 0,-1-2 15,2-2-15,6-2 0,-1 2 0,-1-4 16,-1-1-16,-5 0 0,-3 0 0,-2-6 15,-5-2-15,-7 2 0,-6 3 16,-7 0-16,-7 3 0,-3 1 16,0 3-16,-10 4 0,-8 4 15,1 2-15,0 2 0,-3 9 16,-4 9-16,6 0 0,4 2 16,1 10-1,6 4-15,7-4 0,5-4 0,12 3 16,11-1-16,6-9 0,7-3 0,24-6 15,12-7-15,0-5 16,-2-4-16,-9 0 0,-14 0 16,-12 1-16</inkml:trace>
  <inkml:trace contextRef="#ctx0" brushRef="#br0" timeOffset="476005.4869">21627 6643 0,'0'0'0,"0"0"15,0 0-15,0 0 0,-24-3 0,24 3 16,-27 13-16,27-13 0,-35 21 16,14-3-16,-2 3 0,-1 5 31,-1 4-31,-7 17 0,0 7 16,-1 9-16,6-6 0,0 7 15,6-3-15,5-11 0,4-6 16,0-2-16,3-5 0,1-9 0,1-5 15,0-6-15,-2-6 16,-1-3-16,-2-1 0,-4-4 16,0-2-16,2-2 0,0-1 0,5 1 15,2 0-15,1-1 0</inkml:trace>
  <inkml:trace contextRef="#ctx0" brushRef="#br0" timeOffset="476107.0185">21049 7031 0,'0'0'0,"0"0"16,0 0-16,29-16 0,-14 11 0,6-3 15,5-1-15,9-3 0,1 1 16,5 0-16,3 1 16,7 0-16,-4 3 0,-8 1 0,-8 2 15,-6-1-15</inkml:trace>
  <inkml:trace contextRef="#ctx0" brushRef="#br0" timeOffset="476500.3819">21779 6867 0,'0'0'0,"0"0"0,0 0 0,0 0 16,0 0-16,-26 23 0,26-23 15,-19 24-15,10-7 0,-2-1 0,-2 4 16,2-1-16,2 2 0,1 2 16,2-2-16,3-2 0,5-2 15,2-2-15,4-3 0,2-5 16,2-3-16,5-5 0,7-6 0,-1 0 15,1-3-15,1-1 0,3-1 16,3-6-16,-3-2 0,-1-2 0,-3-4 16,-3 3-16,-2 1 0,-3 0 15,-5 5-15,-3 6 0,-2 4 16,-5 4-16,-4 5 0,0 4 16,-1 3-1,-6 8-15,-3 4 0,3 1 16,3-1-16,2 2 0,0 4 15,3-4-15,2-3 0,5-2 0,5-2 16,4-3-16,1-1 0,5-6 16,4-5-16,-4-1 0,-3 1 15,-4-1-15</inkml:trace>
  <inkml:trace contextRef="#ctx0" brushRef="#br0" timeOffset="476754.0479">22489 6694 0,'0'0'15,"0"0"-15,0 0 0,-22 21 16,22-21-16,-28 31 0,11-8 16,-1 3-16,-1 3 0,-5 10 0,1 1 15,0 3-15,5-4 0,8-7 16,6-6-16,4-3 0,3-3 0,6-6 15,5-5-15,3-3 16,2-3-16,3-3 0,2-2 0,-2-3 16,-2-1-16,-4 1 0,-2 1 15,-3 1-15</inkml:trace>
  <inkml:trace contextRef="#ctx0" brushRef="#br0" timeOffset="476907.7269">22230 6923 0,'0'0'16,"0"0"-16,0 0 0,30-3 0,-30 3 15,34-6-15,-10 5 0,2-2 16,1 2-16,12-5 0,3-1 16,-7 3-16,-5-2 0,-6 2 15</inkml:trace>
  <inkml:trace contextRef="#ctx0" brushRef="#br0" timeOffset="477086.7079">22790 6925 0,'0'0'0,"0"0"16,0 0-16,-18 25 0,10-14 0,-2 3 0,0 4 16,-1 4-16,1 0 0,3-2 15,3-1-15,0-5 16,2 0-16,3-8 0,4-3 0,-1-1 15,0 0-15,-1-1 0</inkml:trace>
  <inkml:trace contextRef="#ctx0" brushRef="#br0" timeOffset="477255.4087">22811 6648 0,'0'0'0,"0"0"15,0 0-15,23 5 0,-23-5 0,28 7 16,-10-2-16,1-2 0,1 1 16,-3-1-16,-3-1 0,-1 0 15</inkml:trace>
  <inkml:trace contextRef="#ctx0" brushRef="#br0" timeOffset="477424.8165">23276 6673 0,'0'0'0,"-6"8"16,-4 1-16,-1 4 0,-1 2 15,-6 11-15,-2 7 0,0-1 0,0 2 16,-1 9-16,2 2 16,0 1-16,5-5 0,5-8 15,4-5-15,4-4 0,3-3 0,1-5 0,-2-3 16,0-3-16</inkml:trace>
  <inkml:trace contextRef="#ctx0" brushRef="#br0" timeOffset="477755.8498">23255 6999 0,'0'0'0,"0"0"16,0 0-16,23 1 0,-23-1 0,24 0 15,-6-1-15,2 0 0,1-1 16,8-3-16,1-3 0,-1 0 15,0 0-15,-3-3 0,0-2 16,-5 2-16,-4-1 0,1-4 16,-5-1-1,-4 1-15,-4-1 0,-8 2 16,-4 1-16,-3 3 0,-4 4 16,-7 0-16,-3 4 0,-2 3 15,-3 3-15,2 6 0,-1 6 16,4 1-16,3 4 0,4 2 15,4 3-15,5 0 0,4 0 0,9 6 16,11-1-16,7-5 0,6-3 0,14-5 0,11-4 16,-11-3-16,-10-2 0,-7-3 15</inkml:trace>
  <inkml:trace contextRef="#ctx0" brushRef="#br0" timeOffset="478141.0649">24532 6797 0,'0'0'0,"0"0"0,0 0 15,0 0-15,-25-11 0,11 9 16,-2-1-16,-4 2 0,-2 1 0,-3 1 16,-3 3-16,-8 4 0,0 3 15,0 6-15,0 4 0,-5 6 0,2 0 16,8 1-16,6 1 0,3 1 15,7-3-15,10-5 0,10-4 16,4-3-16,6-4 0,10-7 16,9-5-16,-1-2 0,-1-2 0,4-5 15,0-2-15,-3-1 0,-3-2 16,-3-2-16,0-2 0,-4-1 0,-3 0 16,-4 0-16,-3 2 0,-5 6 15,0 2-15,-2 6 0,-2 2 16,-2 5-16,-2 1 0,-2 6 15,-2 5-15,-1 3 0,1 3 0,2-2 16,0 1-16,4-1 0,1-2 16,6 1-1,4-1-15,2-6 0,2-3 0,-3-2 16,-3-2-16,-2 0 16</inkml:trace>
  <inkml:trace contextRef="#ctx0" brushRef="#br0" timeOffset="478388.6633">24921 6647 0,'0'0'0,"0"0"0,0 0 16,-27 23-16,12-12 0,-2 8 16,-4 6-16,-6 10 0,1 1 0,-2 6 15,5 1-15,5-6 0,6-3 16,7-2-1,6-6-15,4-7 0,5-6 16,8-7-16,7-4 0,2-3 16,0-1-16,5-7 0,-1-3 15,-2 1-15,-2 3 0,-5 0 16,-5 2-16,-4 2 0</inkml:trace>
  <inkml:trace contextRef="#ctx0" brushRef="#br0" timeOffset="478542.4102">24612 6840 0,'0'0'0,"0"0"0,0 0 15,0 0-15,0 0 0,36-3 0,-36 3 16,41-2 0,-17-1-16,3 1 0,3-1 15,-3 1-15,-4-1 0,-3 1 16</inkml:trace>
  <inkml:trace contextRef="#ctx0" brushRef="#br0" timeOffset="478758.5525">24982 6843 0,'0'0'0,"0"0"0,0 0 15,0 0-15,0 0 0,38 1 0,-38-1 16,40-1-16,-16-2 0,3 1 15,3 0-15,-1 0 0,1-1 16,5-1-16,-2-1 0,-4 0 0,-4-1 16,-3-1-16,-2 1 0,-5-1 15,-4-2-15,-3 2 0,0 1 16,-1 1-16</inkml:trace>
  <inkml:trace contextRef="#ctx0" brushRef="#br0" timeOffset="478982.3079">25317 6694 0,'0'0'0,"0"0"0,0 0 16,0 0-16,-18 30 0,18-30 15,-18 30-15,7-9 0,-2 2 16,1 3-16,1 2 0,-1 5 16,3-1-16,5-4 0,4-2 15,3 2-15,3-5 0,3-7 0,2-6 16,2-4-16,2-2 0,2-4 15,1-4-15,-1 0 16,-2-1-16,-2-1 0,-4 3 16,0-1-16</inkml:trace>
  <inkml:trace contextRef="#ctx0" brushRef="#br0" timeOffset="479291.0352">25455 6924 0,'0'0'0,"0"0"0,0 0 15,0 0-15,0 0 0,0 0 16,0 0-16,0 0 0,0 0 0,32 10 15,-32-10-15,27-1 0,-27 1 16,37-4-16,-14 1 0,-1-2 16,-1-2-16,0 0 0,0-1 15,3-2-15,-1 2 0,-3-2 0,-2 3 16,-5-3-16,-3 0 0,-6 1 0,-5-1 16,-2 1-16,-3 3 0,-5 0 15,-3 2 1,-4 3-16,-3 2 0,-4 3 0,-4 5 0,2 2 0,1 2 15,-3 7-15,1 4 0,5-1 16,4-2-16,5 3 0,4-2 16,3 0-16,4 0 0,11-2 0,8-3 15,4-4-15,2-4 0,9-4 16,8-3-16,6-3 0,-1-2 16,-10 1-16,-8-1 0,-5 2 0</inkml:trace>
  <inkml:trace contextRef="#ctx0" brushRef="#br0" timeOffset="479813.7431">26070 6808 0,'0'0'0,"0"0"16,0 0-16,0 0 0,-20 21 16,20-21-1,-22 30-15,10-12 0,0 1 0,0 1 0,1 0 16,1-1-16,1 0 0,-1 2 0,2-5 15,2-1-15,0-2 0,3-4 16,2-4-16,1-5 0,2 0 0,2-5 16,3-4-16,0 1 15,0 0-15,6-7 16,3-3-16,-2-2 0,1 0 16,1 1-16,2 0 0,0 3 15,2 2-15,3-1 0,1 3 16,-6 5-16,-1 2 0,-3 7 15,-1 5-15,-3 1 0,-2 0 16,-3 7-16,-3 5 0,-1-2 0,-1 1 16,-2 4-16,-3-2 15,1-2-15,-2-3 0,1-3 0,-1-2 0,2-2 16,1-2-16,0-5 0,1-3 16,2-2-16,3-3 0,3-4 15,3-3-15,2-4 0,2-3 16,5-2-16,3-2 0,4-4 15,-1 1-15,-1 4 0,-1 3 16,-1 2-16,-2 6 16,-2 3-16,-2 4 15,-3 4-15,-2 3 0,-4 7 0,-4 3 16,-2 3-16,-2 4 0,-3 1 16,-1 2-16,-1 0 0,0 0 15,3-2-15,1-2 0,2-2 16,2-1-16,0-2 0,0-4 15,0 0-15</inkml:trace>
  <inkml:trace contextRef="#ctx0" brushRef="#br0" timeOffset="480029.7679">26725 6835 0,'0'0'15,"0"0"-15,0 0 0,-18 26 0,8-9 0,-3 4 16,-4 5-16,2 2 0,0 0 15,-5 11-15,0 2 0,-3 3 16,2-5-16,3-2 16,4-3-1,-1 0-15,4-8 0,2-7 0,1-6 0,1-6 0,1-6 0,0 0 32,2 0-32,0 0 0</inkml:trace>
  <inkml:trace contextRef="#ctx0" brushRef="#br0" timeOffset="480268.5129">26667 6832 0,'0'0'0,"10"-3"0,7 1 15,3-1-15,2 0 0,10 2 0,3 3 0,5 2 16,-4-1-16,-4 5 16,-4 3-16,-6 1 0,-5 1 0,-5 3 15,-5 2-15,-6-1 16,-4 0-16,-9 2 15,-8-1-15,-1-1 0,0-3 0,-7 2 0,-4 1 16,-1-1-16,4-4 16,2-5-16,4-5 0,5-4 15,5-4-15,9-7 0,6-7 16,0 7-16,-1 3 0,0 2 0</inkml:trace>
  <inkml:trace contextRef="#ctx0" brushRef="#br0" timeOffset="480477.6484">27362 6649 0,'0'0'0,"0"0"0,0 0 16,-13 27-16,13-27 0,-22 35 15,3-11-15,-1 4 0,0 2 0,-4 11 16,1 0-16,0 4 16,4-8-16,8-3 0,7-5 15,4-7-15,3-5 0,3-5 0,4-5 0,3-1 16,1-3-16,2-4 0,2-3 15,-4 0-15,0-2 0,-4 2 16,-2 1-16,-1-1 0</inkml:trace>
  <inkml:trace contextRef="#ctx0" brushRef="#br0" timeOffset="480620.4486">27033 6835 0,'0'0'16,"0"0"-16,0 0 0,0 0 15,32-5-15,-12 3 0,7-1 16,1-1-16,3 0 0,5 1 0,3 0 16,4 1-16,-6 0 0,-7 1 15</inkml:trace>
  <inkml:trace contextRef="#ctx0" brushRef="#br0" timeOffset="480916.2665">27909 6731 0,'0'0'16,"0"0"-16,0 0 0,0 0 0,-30 1 16,30-1-16,-35 8 0,15-3 15,-1 1-15,-1 2 0,0 2 16,-3 2-16,2-2 0,6 3 16,2 2-16,6 0 0,2 0 0,6 1 15,4 1-15,2-2 0,0 0 16,5-2-16,3 1 15,0-2-15,1 0 0,-1 3 0,-3-1 0,-5-4 16,-1-1-16,-4 0 0,-4 0 16,0-1-16,-3 1 0,-1-3 15,-4 0-15,1-1 0,-1-3 0,1-2 16,0-2-16,1 0 0,3 0 16,0 1-16</inkml:trace>
  <inkml:trace contextRef="#ctx0" brushRef="#br0" timeOffset="481163.8511">28657 6592 0,'0'0'0,"0"0"15,0 0-15,-18 24 0,18-24 0,-29 31 16,6-6-16,0 2 0,-2 1 15,-5 9-15,-7 10 16,7-5-16,6-6 0,5-2 16,6-2-16,2 1 0,3-7 0,8-5 15,6-5-15,5-3 0,3-3 0,0-4 16,-1-1-16,-2-1 0,-2-1 0,-2-1 16</inkml:trace>
  <inkml:trace contextRef="#ctx0" brushRef="#br0" timeOffset="481317.2663">28259 6840 0,'0'0'16,"0"0"-16,0 0 0,28-3 16,-28 3-16,36-5 0,-10 4 0,2-1 15,3 0-15,11 1 0,2 0 16,-6 0-16,-7 1 0,-5-2 15</inkml:trace>
  <inkml:trace contextRef="#ctx0" brushRef="#br0" timeOffset="481633.8318">28825 6846 0,'0'0'16,"0"0"-16,0 0 0,-19 23 0,10-10 15,-1 2-15,-2 4 0,-1 4 16,3 0-16,6-2 16,4-1-16,5-2 0,4-3 0,4-5 15,4-5-15,4-4 0,3-3 16,6-2-16,0-3 0,-4-1 16,-2-2-16,-2-2 0,-2-2 0,-4-2 0,-4 0 15,-8-1-15,-5 2 16,-4-3-16,-4 1 0,-4 0 0,-4 2 15,-4 4-15,-3 3 0,1 5 16,1 3-16,1 4 0,2 3 16,3 0-16,5 1 0,6 2 15,5 2-15,0-3 0,0-1 0,0-2 0</inkml:trace>
  <inkml:trace contextRef="#ctx0" brushRef="#br0" timeOffset="482120.0696">29768 6778 0,'0'0'0,"0"0"16,0 0-16,0 0 0,-22-13 0,22 13 16,-26-3-16,11 3 15,-1 0-15,-4 5 0,-4 1 16,-4 5-16,2 1 0,0 5 15,-2 4-15,3 1 0,2 3 0,-1 4 0,6 2 16,5-5-16,4-3 0,10-3 16,8-2-16,3-4 0,2-2 0,8-7 15,7-5-15,-3-1 16,0-1-16,3-7 16,4-7-16,2-2 0,-6 0 0,-3-5 15,-5-3 1,-1-2-16,-2-2 0,2-1 15,0-1-15,0 0 0,0 2 0,2-5 16,-2 2-16,-5 8 0,-3 5 16,-3 4-16,-4 3 0,-1 6 15,-2 2-15,-2 5 0,0 0 16,-1 7-16,-2 2 0,-5 5 16,-3 4-16,-4 4 0,0 3 0,-3 4 15,1 2-15,-1 3 0,2 3 0,-2 3 16,3-3-16,5-4 0,4-4 15,5-1-15,3-1 0,4-7 16,1-4-16,-1-4 0,-2-2 16,0-3-16</inkml:trace>
  <inkml:trace contextRef="#ctx0" brushRef="#br0" timeOffset="482452.2541">30170 6839 0,'0'0'16,"0"0"-16,0 0 0,0 0 0,-20 25 16,20-25-16,-19 26 0,8-9 0,-1 0 15,2 1 1,3 1-16,2-2 0,5 0 0,3 1 0,5-4 16,4-3-16,5-2 0,4-6 15,3-2-15,0-2 0,1-2 16,-3-3-16,0 0 0,1-7 15,-2 0-15,-6-4 0,-4-1 0,-6-2 0,-6 0 16,-5 1-16,-4 1 0,-1 5 16,-1 1-16,-5 5 0,-4 1 15,-1 2-15,-2 3 0,2 2 16,1 4-16,4 1 0,0 0 0,4 3 16,3 0-16,4 3 0,5 0 15,9-1 1,6-1-16,-2-2 0,-2-1 15,-2-3-15</inkml:trace>
  <inkml:trace contextRef="#ctx0" brushRef="#br0" timeOffset="482753.0673">30997 6703 0,'0'0'0,"0"0"16,0 0-16,-21 7 0,21-7 15,-22 8-15,7-2 0,0 1 0,-1 0 16,0 2-16,1 3 0,3-1 16,2 1-16,1 5 0,3 1 15,5-1 1,3-1-16,4 0 0,0 0 16,1-1-16,1 1 0,-2-1 15,0 0-15,-2-3 0,0-2 0,-5 0 16,-4 0-16,-4 0 0,-3-2 15,-1 0-15,-2 0 0,-1-4 16,0-1-16,-1-1 0,-1-1 16,4-5-16,2-1 0,2 0 0,1 1 15,3 1-15</inkml:trace>
  <inkml:trace contextRef="#ctx0" brushRef="#br0" timeOffset="482984.986">31177 6706 0,'0'0'0,"0"0"16,0 0-16,-23 23 0,11-10 0,-2 4 15,-4 2-15,-1 6 0,0 1 16,4-1-16,4-2 0,3 3 16,3-4-16,7-2 0,7-3 15,2-6 1,2-4-16,4-3 0,2-2 15,-2 0-15,-1-1 0,-4-2 16,-3-2-16,-2 1 0,-1 0 0,0 1 16</inkml:trace>
  <inkml:trace contextRef="#ctx0" brushRef="#br0" timeOffset="483138.8084">31009 6811 0,'0'0'0,"0"0"0,22-2 15,-7 0-15,4 1 0,8 1 0,0 0 16,3-2-16,1 1 0,-1 0 16,-1 0-16,1 0 0,-6 0 15,-4 0 1</inkml:trace>
  <inkml:trace contextRef="#ctx0" brushRef="#br0" timeOffset="483538.2949">31537 6571 0,'0'0'0,"0"0"16,0 0-16,-11 21 0,11-21 0,-17 26 16,5-7-16,0 0 0,0 2 15,-6 6-15,-1 3 0,0-2 16,1-2-16,-2 5 0,2-4 15,1-2 1,3-1-16,2-6 0,2-5 16,2-1-16,1-1 0,4-8 0,3-3 15,0-2-15,3-1 0,2-2 16,1-3-16,3-2 0,2-1 16,2-4-16,3-2 0,-1 0 15,2 0-15,6-2 0,3 2 16,-1 4-16,-2 1 0,-2 5 0,-2 3 15,-3 3-15,-2 2 0,0 4 0,-2 1 16,-3 3-16,-4 0 0,0 6 16,-1 3-16,-3-3 15,-1-2-15,-1 7 0,-1 2 0,0-2 16,-2-1-16,1-1 0,0 0 16,-1-3-16,2-3 0,0-2 0</inkml:trace>
  <inkml:trace contextRef="#ctx0" brushRef="#br0" timeOffset="483685.3477">31816 7133 0,'0'0'0,"0"0"15,0 0-15,0 0 0,0 0 0,-22 9 16,22-9-16,0 0 0</inkml:trace>
  <inkml:trace contextRef="#ctx0" brushRef="#br0" timeOffset="484640.6572">31578 7416 0,'0'0'0,"0"0"0,0 0 0,0 0 16,0 0-16,-32 4 0,32-4 16,-32 4-16,14-3 0,-3 1 15,-4 0-15,0-2 0,-1 1 0,-11 0 16,-5 0-16,1-1 0,1-1 0,-13-1 15,-2 1-15,0 0 0,1 1 16,-15-2-16,-4 2 0,3-1 16,3 0-16,-17-1 0,-2 1 15,6 0-15,5 1 0,-15-1 16,-2 1-16,-27 2 0,15 1 16,0-3-16,0-3 0,10 3 0,8 2 0,-8 0 15,-7 3-15,11-4 0,5 0 16,-9-3-16,-4 1 0,4 0 15,5-1-15,-6 5 0,-4 0 16,6-3-16,4-2 0,-14 2 16,-11 3-16,9-3 0,7 0 0,-8-1 31,-5-1-31,6-3 0,6 1 0,-8 4 16,-5 4-16,9-1 0,7-2 15,-14-4-15,-10 0 0,8 2 16,9 3-16,-10-4 0,-5-4 15,9 2-15,6 1 0,-8 1 16,-4 0-16,6-1 0,6-2 0,-15 1 16,-9 0-16,14 3 0,8 3 0,-12-5 15,-9-4-15,12 1 0,7-3 16,-13 2-16,-9 3 0,11-2 16,8 2-16,-9 0 0,-7 0 15,8 0-15,6-2 0,-8 2 16,-4 1-16,7-1 0,6-3 0,-11 4 31,-8 1-31,10 0 0,7 1 0,-10 0 16,-8 0-16,10-3 0,10-1 15,-10 5-15,-7 2 0,10 3 16,7-1-16,-6 1 0,-3 0 16,10-1-16,9-3 0,-8 4 15,-5 5-15,11-6 0,6-4 16,-10 2-16,-8 0 0,13 1 0,6 2 0,-7 0 15,-4 1-15,8-2 0,4-2 16,-7 3-16,-6 1 0,12 0 16,7 0-16,-6 1 0,-6 3 15,10-4-15,5 0 0,-4 1 16,-1 0-16,6 0 0,6 1 0,-5-3 16,-1-1-16,6 1 0,4 2 0,-5-2 15,-2-2-15,6 0 0,4 1 0,-2 0 16,-2 1-16,9-2 15,6 1-15,-3-3 0,-2-1 16,8 0-16,5 0 0,-5 1 16,-3 1-16,7-1 0,5 1 0,-2-2 15,-1-2 1,2 4-16,1 2 0,16-2 16,10 0-16,8-1 0</inkml:trace>
  <inkml:trace contextRef="#ctx0" brushRef="#br0" timeOffset="500820.8619">21901 6161 0,'0'0'0,"0"0"0,0 0 15,-20-4-15,20 4 0,0 0 16,-40 2-16,21 2 0,-1-1 0,-3 2 16,-3 3-16,-7 2 0,-1 1 0,-2 3 31,-4 3-31,-5 4 0,3 0 15,-3 5-15,-3 3 0,-6 6 16,5-2-16,1 5 0,-1 3 16,1 6-16,7 1 0,0 0 15,1 2-15,7-5 0,3-4 0,4 14 16,4 4-16,5-7 0,5-5 16,5 0-16,2 3 0,3-6 0,2-2 15,9 19-15,5-7 0,-3-23 0,3-2 16,17 16-16,4-5 15,-15-21-15,4-2 0,8 2 16,7 4-16,2-4 0,1-1 0,8-2 16,6 1-16,-1-4 0,-1-1 15,33 1 1,-1-2-16,-8-4 0,-4-3 0,7-1 16,4-1-16,-9 2 15,-7 2-15,8-3 0,5-3 16,-9-6-16,-6-4 0,6 2 0,3 3 15,-5 0-15,-3 1 0,5-8 16,7-4-16,-9-2 0,-4-2 16,2 5-16,2 2 0,-10-3 0,-6-3 0,1-4 15,-1 0-15,-1 0 16,-1 0-16,-3-5 0,0-2 16,-8 2-16,-6 2 0,-4-4 0,-3-3 15,-2 5-15,0 4 0,-4-5 16,-1-5-16,-5 5 0,-4 2 15,-2-7 1,-2-4-16,-4 1 0,-1 2 0,-6-2 16,-1-2-16,0 2 15,-2-1-15,-3-2 0,-6 0 16,-1 2-16,-3 4 0,-6-4 0,-6-3 16,14 20-16,-2-2 0,-20-22 15,-7-2-15,19 20 0,-3-2 0,-26-15 16,-3 6-16,6 2 0,3 2 0,-8 3 15,-7 1-15,-1 7 0,0 3 16,-9-1-16,-5 0 0,4 5 16,3 3-16,-9 8 0,-6 2 15,5 1-15,5-1 0,-8 5 16,-6 5-16,7 5 0,2 5 16,-3 7-16,-1 7 0,8-4 0,6 0 0,7 2 15,5 4-15,18-11 0,13-8 16,9-3-16</inkml:trace>
  <inkml:trace contextRef="#ctx0" brushRef="#br0" timeOffset="501274.8741">22637 4960 0,'0'0'0,"0"0"0,-18-10 16,18 10-16,-19-4 0,7 3 16,-2 1-16,0 0 0,-2 0 0,-7 5 15,-2 6-15,2 2 16,2-1-16,-1 10 0,0 8 16,1 4-16,0 3 0,-4 17 15,2 8-15,6-5 0,2-4 16,2 10-16,2 5 0,4-8 0,3-6 0,0 1 15,-1-5-15,2-9 0,2-6 16,-3-3-16,0-1 0,-3-9 0,0-1 16,-1-4-16,-1-4 15,-4-3-15,-3-1 0,-4-8 16,-8-3-16,7 0 0,4-1 0,4 2 16</inkml:trace>
  <inkml:trace contextRef="#ctx0" brushRef="#br0" timeOffset="501422.1825">21903 5542 0,'0'0'0,"0"0"0,0 0 16,25-22-16,-11 12 0,5-1 16,4 0-16,9-3 0,2-1 15,4 2 1,3-2-16,10 2 0,1 2 0,-1 3 16,-1 4-16,-3-1 0,-10 1 15,-8 1-15</inkml:trace>
  <inkml:trace contextRef="#ctx0" brushRef="#br0" timeOffset="501776.4617">22535 5538 0,'0'0'0,"0"0"16,0 0-16,24-4 0,-24 4 15,34-9-15,-12 4 0,2-1 0,2 1 16,2-2-16,2 0 15,7-4 1,-1 1-16,-4-4 0,-3 0 0,1-4 16,-5 1-16,-5 2 0,-4-2 15,-6 0-15,-5-1 0,-4 2 16,-4 0-16,-7 4 0,-4 4 0,-4 3 16,-2 4-16,-3 4 15,-2 6-15,-2 4 0,0 5 16,0 3-16,2 2 0,1 5 0,0 5 0,1 4 15,6 1-15,7-3 0,6-1 16,8-5-16,3-4 0,9-5 16,4-5-16,7-5 0,7-2 15,8-8-15,7-6 0,-5-3 16,-1-3-16,-6 1 0,-8 3 0,-8 3 16</inkml:trace>
  <inkml:trace contextRef="#ctx0" brushRef="#br0" timeOffset="502056.8719">23377 5306 0,'0'0'0,"0"0"0,0 0 0,-13 28 16,13-28-16,-12 32 0,5-12 0,-1 3 16,-1 2-16,0 4 0,3 0 15,0-6-15,1-4 0,0-3 16,2-4-16,2-3 0,1-2 0,2-5 15,0-3-15,2-4 0,-1-3 16,0-5-16,2-2 16,0-2-16,3-2 0,2-1 0,2 2 0,-2 1 15,-3 2-15,3 3 0,2 2 16,3 3-16,0 3 0,3 3 16,1 3-16,3 1 0,2 2 0,0 0 15,-4-1-15,-3-1 0</inkml:trace>
  <inkml:trace contextRef="#ctx0" brushRef="#br0" timeOffset="502324.4826">23981 5106 0,'0'0'0,"0"0"15,0 0-15,-9 22 0,9-22 0,-18 30 16,4-7-16,-2 4 16,0 1-16,-5 11 0,1 1 15,4-2-15,2-2 0,2 2 0,3-5 16,4-6-16,4-5 0,5-6 16,5-2-1,4-3-15,5-4 0,1-3 16,1-4-16,-3-1 0,-1 0 0,-3-1 15,-3 1-15,-1 1 0</inkml:trace>
  <inkml:trace contextRef="#ctx0" brushRef="#br0" timeOffset="502493.9661">23702 5335 0,'0'0'0,"0"0"0,0 0 15,31-8-15,-31 8 0,33 0 0,-11-2 16,1 1-16,1 1 0,10-2 16,4-2-16,-7 2 0,-5-1 0,-4 2 0</inkml:trace>
  <inkml:trace contextRef="#ctx0" brushRef="#br0" timeOffset="502694.5748">24302 5306 0,'0'0'0,"0"0"0,0 0 0,-11 23 15,11-23-15,-16 29 0,5-9 16,-1-1-16,0 1 0,-1 4 16,2 2-16,0-4 0,2-2 15,2-5-15,3-1 0,1-3 16,3-4-16,0 0 0,0 0 0,0-3 0</inkml:trace>
  <inkml:trace contextRef="#ctx0" brushRef="#br0" timeOffset="502857.4971">24271 5011 0,'0'0'0,"0"0"15,0 0-15,0 0 0,0 0 0,27 21 16,-27-21-16,26 20 16,-12-12-16,-2 0 0,-1-1 15,-1-1-15</inkml:trace>
  <inkml:trace contextRef="#ctx0" brushRef="#br0" timeOffset="503095.9564">24740 5002 0,'0'0'0,"0"0"31,0 0-31,-22 35 0,5-5 16,0 2-16,1 0 0,-9 12 16,0 2-16,-2 6 0,7-7 15,-1 5-15,3-6 0,5-7 16,4-7-16,3 0 0,6-7 15,1-6-15,2-3 0,0-3 16,3-2-16,-2-2 0,-1-2 0,-1 0 0</inkml:trace>
  <inkml:trace contextRef="#ctx0" brushRef="#br0" timeOffset="503420.9661">24750 5485 0,'0'0'0,"0"0"0,0 0 0,23-2 0,-23 2 15,27-1-15,-7 1 0,1-1 16,0-2-16,7-1 0,3-1 16,-2 0-16,-2-2 0,0-1 15,-1-2-15,-1 1 0,-3-2 0,1-4 16,-3 0-16,-6 1 16,-4 1-16,-7 0 15,-5-1-15,-4 4 0,-2-1 16,-9 3-16,-5 1 0,-7 2 15,1 5-15,-6 5 0,-4 3 16,3 3-16,2 4 0,-3 9 16,6 7-16,4-2 0,5-3 0,9 4 15,7-1-15,6-2 16,4-2-16,16 0 0,11-1 16,7-3-16,4-4 0,-5-1 0,-9-4 15,-8-4-15</inkml:trace>
  <inkml:trace contextRef="#ctx0" brushRef="#br0" timeOffset="503922.6615">22747 5870 0,'0'0'0,"0"0"15,0 0-15,30 2 0,-30-2 0,31 5 16,-8-1-16,2 0 0,2-1 31,15 1-31,6 1 0,3-2 16,1 2-16,21-1 0,8-3 15,12 0-15,-4-1 0,20 2 16,3-2-16,8-2 0,-11-1 0,46-2 16,-10 0-16,-26 0 0,-17 1 15,-2 0-15,-1 0 16,-19 4-16,-13 3 0,-8 1 0,-7 3 16,-13 0-16,-8 0 0,-9-2 15,-8-2-15,-4 0 0</inkml:trace>
  <inkml:trace contextRef="#ctx0" brushRef="#br0" timeOffset="517701.878">25542 5434 0,'0'0'0,"0"0"0,0 0 0,0 0 16,24-6-16,-24 6 0,32-2 15,-32 2-15,42-1 0,-16-1 16,5-1-16,1 1 0,1 1 0,4-2 15,-8 2-15,-3-1 16</inkml:trace>
  <inkml:trace contextRef="#ctx0" brushRef="#br0" timeOffset="518025.0968">27010 4971 0,'0'0'0,"0"0"0,0 0 15,0 0-15,0 0 0,-32 7 16,32-7-16,-35 17 0,14-8 0,-2 10 16,-2 4-16,0 4 15,2 2-15,-10 19 0,-1 8 16,-2 5-16,5-4 0,0 5 0,7-5 0,2 2 15,5-9-15,4-4 0,3-4 16,1-8-16,0-6 0,-1-2 16,0-1-16,-2-4 0,-1-4 0,-6-1 15,-4-3-15,4-2 0,2 0 16,2-2-16,4-2 0,3-2 16</inkml:trace>
  <inkml:trace contextRef="#ctx0" brushRef="#br0" timeOffset="518188.0328">26393 5318 0,'0'0'0,"9"-3"16,4-2-16,4-1 0,2 0 0,13-3 15,5 2 1,0-1-16,2 1 0,9 0 16,1 2-16,-1 2 0,0 0 15,-3 1-15,-10 0 0,-7 1 0</inkml:trace>
  <inkml:trace contextRef="#ctx0" brushRef="#br0" timeOffset="518526.7202">26925 5485 0,'0'0'0,"0"0"0,0 0 15,27 2-15,-27-2 0,30-3 0,-11 1 16,5-2-16,1 0 0,9-4 15,1-2 1,0-1-16,-1-2 0,-2 0 16,-1-2-16,0-3 0,-7 1 0,-4 0 15,-5-1-15,-5 1 0,-5 0 16,-5 1-16,-5 2 16,-6 3-16,-5 4 0,-4 4 0,-7 6 15,-4 2-15,-4 5 0,0 5 16,-2 3-16,-4 9 0,4 2 0,4 3 15,4 1-15,7 0 0,6-1 0,6 4 16,8-2-16,7-6 16,6-4-16,9-7 0,6-4 15,4-6-15,7-5 0,11-3 0,5-4 16,-2-4-16,-3-4 0,-11 3 16,-10 3-16,-7 3 0</inkml:trace>
  <inkml:trace contextRef="#ctx0" brushRef="#br0" timeOffset="518816.2275">27727 5328 0,'0'0'0,"0"0"0,0 0 16,-16 24-16,10-12 0,-3 5 16,-2 2-16,-1 2 0,-2 4 0,-2 2 15,3-5-15,2-3 0,2-4 16,2-1-16,2-3 0,1-3 15,0-3-15,4-5 0,-1-3 16,2-2-16,3-4 0,1-5 16,4-2-16,1-4 0,2 1 0,0-1 15,0 4-15,1 2 0,1 2 0,4 1 16,3 2-16,-3 5 0,1 1 16,4 4-16,1 4 0,0 0 15,2 3-15,-5-1 0,-5-2 16,-3-2-16</inkml:trace>
  <inkml:trace contextRef="#ctx0" brushRef="#br0" timeOffset="519074.9485">28458 5157 0,'0'0'0,"0"0"15,0 0-15,-19 18 0,19-18 0,-25 27 16,7-5-16,-1 2 0,-2 1 16,-5 12-16,1 2 0,3-4 15,4-1-15,0 1 0,6-6 16,3-4-16,4-4 0,6-5 16,6-4-1,2-2-15,5-2 0,0-4 16,0-3-16,1-1 0,-1-2 0,-2 0 15,-3 1-15,-1 0 0</inkml:trace>
  <inkml:trace contextRef="#ctx0" brushRef="#br0" timeOffset="519228.668">28130 5390 0,'0'0'0,"0"0"15,0 0-15,27-4 0,-27 4 0,38-4 16,-11 1-16,2 1 15,0 0-15,13 1 0,3 1 16,-6 0-16,-7 0 0,-4 0 0</inkml:trace>
  <inkml:trace contextRef="#ctx0" brushRef="#br0" timeOffset="519407.0951">28805 5430 0,'0'0'0,"0"0"15,0 0 1,-13 22-16,13-22 0,-16 25 0,5-8 16,1 0-16,1 1 0,-2 4 15,1-3-15,1-4 0,2-1 16,2-6-16,1-5 0,2 0 16,0 0-16,0-1 0</inkml:trace>
  <inkml:trace contextRef="#ctx0" brushRef="#br0" timeOffset="519545.1486">28825 5122 0,'0'0'16,"0"0"-16,0 0 0,23 9 0,-23-9 16,27 12-1,-11-4-15,-2 0 0,-1-1 0,-2-2 16</inkml:trace>
  <inkml:trace contextRef="#ctx0" brushRef="#br0" timeOffset="519808.2189">29406 5028 0,'0'0'0,"0"0"0,0 0 16,-22 28-16,11-13 0,-7 6 15,-5 7-15,-6 8 0,1-2 16,-2 8-16,-1 5 0,-1 3 16,6-6-16,4 1 15,7-7-15,8-7 0,3-6 16,9-4-16,5-3 0,6-5 16,6-3-16,6-5 0,3-3 15,1-4-15,1-2 0,-7 2 16,-5 0-16,-5-1 0</inkml:trace>
  <inkml:trace contextRef="#ctx0" brushRef="#br0" timeOffset="519977.5933">29803 5338 0,'0'0'16,"0"0"-16,0 0 0,0 0 16,-14 29-16,14-29 0,-23 29 15,10-12-15,-1 2 0,0 2 16,0 0-16,3-2 0,1-2 0,0 4 0,3-4 15,3-5-15,6-2 0,-2-3 16,0-1-16,0 0 0</inkml:trace>
  <inkml:trace contextRef="#ctx0" brushRef="#br0" timeOffset="520131.3168">29791 5167 0,'0'0'16,"0"0"-16,0 0 0,0 0 16,22 14-16,-22-14 0,24 15 15,-24-15-15,30 18 0,-17-9 16,-1-3-16,-1 1 0</inkml:trace>
  <inkml:trace contextRef="#ctx0" brushRef="#br0" timeOffset="520347.6479">30318 5196 0,'0'0'0,"0"0"0,0 0 16,-22 23-1,8-10-15,-3 5 0,-4 7 16,-6 6-16,2 3 0,3-3 16,2 0-16,0 4 0,6-5 15,4-4-15,5-5 0,5-4 16,4-5-16,7-3 0,4-2 0,2-3 15,2-2-15,-2-2 16,2-2-16,-5 1 0,-2 0 0,-2 1 0</inkml:trace>
  <inkml:trace contextRef="#ctx0" brushRef="#br0" timeOffset="520510.4266">29997 5346 0,'0'0'0,"0"0"31,0 0-31,0 0 0,30 3 0,-30-3 0,38-3 0,-14 2 0,3-2 0,3 2 16,2 1-16,8-2 0,0-1 15,-6 2-15,-5-1 0,-5 1 16</inkml:trace>
  <inkml:trace contextRef="#ctx0" brushRef="#br0" timeOffset="520949.5179">30661 5294 0,'0'0'16,"0"0"-16,0 0 0,0 0 0,0 0 0,-26 24 16,26-24-16,-23 25 15,10-10-15,0 2 0,-1 1 16,2 0-16,2-1 0,1 3 0,4 0 15,3-2-15,2-1 0,6-4 16,5-2-16,3-3 0,2-1 16,4-5-1,4-4-15,1-2 0,-2 0 16,8-5-16,-1 0 0,0-3 16,-2 0-16,-3-4 0,-2-1 15,-3 1-15,-3 3 0,-4 2 0,-3 2 16,-4 5-16,-1 1 0,-4 7 15,-3 3-15,-6 4 0,-3 1 0,-3 4 16,-3 4-16,2 0 0,0 3 0,3 1 16,1 2-16,2-3 15,2-2-15,1-2 0,2-2 16,-1-3-16,2 1 0,-1-3 0,-3-1 16,-5-5-16,-6-4 0,-7-1 15,-6-2-15,-5 1 0,-5-1 16,8 1-1,5 0-15,6 0 0</inkml:trace>
  <inkml:trace contextRef="#ctx0" brushRef="#br0" timeOffset="522053.22">25636 6096 0,'0'0'0,"0"0"0,0 0 16,-16 19-16,16-19 15,-18 23-15,5-5 0,-2 3 16,-3 1-16,-3 10 0,1-1 16,3-3-16,1-5 0,1 2 15,4-5-15,2-4 0,2-4 0,4-7 16,3-5-16,0-6 0,2-2 16,2-5-16,0-5 0,-1 2 15,1 3-15,-1 2 0</inkml:trace>
  <inkml:trace contextRef="#ctx0" brushRef="#br0" timeOffset="522169.2845">25572 5878 0,'0'0'16,"0"0"-16,0 0 0,0 0 15,19-9-15,-19 9 0,28 2 0,-13 0 16,2 0 0,2 2-16,1-1 0,-3 0 15,-1-1-15,-3 0 0</inkml:trace>
  <inkml:trace contextRef="#ctx0" brushRef="#br0" timeOffset="522517.3107">25913 6122 0,'0'0'0,"0"0"16,0 0-16,-16 28 0,7-13 16,-2 1-16,-1 2 0,-5 6 15,1 0-15,3-4 0,2-2 16,2-2-16,1-4 0,1-3 15,2 0-15,3-6 0,2-3 0,5-9 16,2 1-16,3-5 0,2 0 0,2-4 16,3-3-16,1 0 0,3-2 0,7-3 15,1-1-15,-3 5 0,-2 2 16,1 4-16,-1 4 16,-2 2-16,0 5 0,-2 4 15,-1 5-15,-5 4 0,-4 1 0,-5 5 16,-4 5-1,-3 2-15,-2 1 0,-2 2 16,0 2-16,0-3 0,1-1 0,4 0 16,2-3-16,1-6 15,2-4-15,0-2 0,-2-1 16,0-2-16</inkml:trace>
  <inkml:trace contextRef="#ctx0" brushRef="#br0" timeOffset="522771.0377">26791 5862 0,'0'0'0,"0"0"15,0 0 1,-32 18-16,15-7 0,-2 6 0,-5 4 16,-5 11-16,-2 3 0,-6 12 15,3 2-15,4-3 0,5-2 0,2 1 16,4-6-16,5-8 15,4-3-15,1-7 0,1-6 16,2-1-16,0-3 0,0 0 16,-2 0-16,-3-3 0,-3-2 0,-4-2 15,-3-2-15,4-1 0,4 1 0,2-1 0</inkml:trace>
  <inkml:trace contextRef="#ctx0" brushRef="#br0" timeOffset="522902.516">26273 6125 0,'0'0'0,"0"0"0,0 0 15,34-11-15,-18 5 0,7 1 16,3 0 0,2 0-16,1 0 0,11-1 15,2 2-15,-2 0 0,-1 3 0,9 2 16,-3 0-16,-9 1 0,-6-1 16,-6-1-16</inkml:trace>
  <inkml:trace contextRef="#ctx0" brushRef="#br0" timeOffset="523240.8127">26775 6228 0,'0'0'0,"0"0"15,0 0-15,0 0 16,31 4-16,-31-4 0,31 0 0,-31 0 0,44-3 0,-18 1 16,1-2-16,2-3 0,2-3 15,5-2-15,-1 0 0,-4 0 16,-3-3-16,1-2 0,-5 1 0,-5 0 15,-6 0-15,-8 0 16,-5 1-16,-4 1 0,-3 1 0,-5 8 16,-7 1-16,-6 5 0,-1 3 15,-4 4-15,-2 6 0,0 4 16,1 3-16,2 2 16,4 4-16,1 5 0,5 1 0,6-2 15,5 1-15,7-4 16,5-3-16,8-6 0,7-5 0,7-4 15,4-4-15,7-5 0,5-4 16,0-4-16,1-3 0,-10 2 16,-7 2-16,-6 1 0</inkml:trace>
  <inkml:trace contextRef="#ctx0" brushRef="#br0" timeOffset="523535.2828">27541 6021 0,'0'0'0,"0"0"0,0 0 15,0 0-15,-21 29 0,21-29 16,-27 34 0,12-14-16,-1 3 0,2 0 0,1 1 15,-3 5-15,2-1 0,2-7 16,2-2-16,2-5 0,4-2 16,2-5-16,2-2 0,2-6 15,2-4-15,2-4 0,1-4 16,2-2-16,2-4 0,4-1 15,1-2-15,-2 1 0,1 1 0,-1-1 0,-1 5 16,1 3-16,-1 3 0,1 3 16,3 1-16,-1 2 0,2 2 15,-4 3-15,1 3 0,0 1 16,2 1-16,-3 0 0,-2-2 0,-2-1 16</inkml:trace>
  <inkml:trace contextRef="#ctx0" brushRef="#br0" timeOffset="523758.1227">28253 5868 0,'0'0'0,"0"0"16,0 0-16,-20 18 16,20-18-16,-32 27 0,8-8 15,-1 4-15,0 4 0,-6 7 16,1 1-16,2 5 0,6-3 15,6-5-15,5-4 0,7-3 16,5-4-16,8-5 0,4-5 16,5-3-16,4-3 0,0-4 15,0-2-15,-2-2 0,0-2 0,-5 2 0,-2 0 16,-3 0-16</inkml:trace>
  <inkml:trace contextRef="#ctx0" brushRef="#br0" timeOffset="523936.6058">27864 6093 0,'0'0'15,"0"0"-15,0 0 0,28-1 16,-28 1-16,41-6 0,-12 2 16,2 2-16,2 0 0,11-2 15,2 2-15,-6 0 0,-7 1 0,-6 0 16</inkml:trace>
  <inkml:trace contextRef="#ctx0" brushRef="#br0" timeOffset="524105.7026">28575 6085 0,'0'0'0,"0"0"0,0 0 16,-18 17-16,18-17 15,-20 19-15,7-4 0,-2-1 16,-3 2-16,-4 6 0,0 1 15,2-1-15,2-4 0,3-2 16,2 0-16,2-3 0,2-1 16,1-3-16</inkml:trace>
  <inkml:trace contextRef="#ctx0" brushRef="#br0" timeOffset="524259.5459">28553 5845 0,'0'0'0,"0"0"0,0 0 0,0 0 16,28 11-16,-28-11 0,21 11 15,-21-11-15,28 14 0,-16-7 0,-1-2 16,-1 0-16</inkml:trace>
  <inkml:trace contextRef="#ctx0" brushRef="#br0" timeOffset="524503.4842">29096 5812 0,'0'0'0,"0"0"16,-20 12-16,7-2 0,-2 2 0,-11 10 16,-5 7-16,2 1 0,0 4 0,-3 9 15,2 2 1,6-8-16,4-4 0,5 0 0,7-6 15,5-2-15,2-5 0,7-3 0,6-5 16,4-4-16,3-3 0,5-3 0,4-2 16,-6-4-16,1-3 0,-3 1 15,-4 0-15,-4 2 16</inkml:trace>
  <inkml:trace contextRef="#ctx0" brushRef="#br0" timeOffset="524676.0615">29328 6092 0,'0'0'0,"0"0"0,0 0 16,-17 16-16,17-16 0,-23 19 0,8-7 15,-1 2-15,2 1 0,1 2 16,0 1-16,0 2 0,2-4 0,3-2 16,4-3-16,2-7 0,2-4 0,0 0 15,0 0-15,0-2 0</inkml:trace>
  <inkml:trace contextRef="#ctx0" brushRef="#br0" timeOffset="524823.2167">29350 5878 0,'0'0'0,"0"0"16,0 0-16,0 0 0,0 0 0,22 14 15,-22-14-15,20 12 0,-20-12 0,21 16 16,-21-16-16,15 11 15</inkml:trace>
  <inkml:trace contextRef="#ctx0" brushRef="#br0" timeOffset="525061.1692">29749 5914 0,'0'0'0,"0"0"16,-20 20-16,6-6 0,-2 2 0,-7 8 15,-3 6-15,-4 4 0,3-2 0,5-3 16,5 0-16,2-4 0,5-3 0,6-2 16,5-5-16,5-4 15,4-1-15,3-5 0,3-3 16,0-1-16,-2-2 0,0-2 16,0-2-16,-2-1 0,-1 0 15,-2 0 1,-2 2-16,-1 0 0</inkml:trace>
  <inkml:trace contextRef="#ctx0" brushRef="#br0" timeOffset="525191.9002">29488 6005 0,'0'0'0,"0"0"16,0 0-16,0 0 0,0 0 0,0 0 16,27 1-16,-27-1 0,30 0 0,-30 0 15,45 3-15,-21-2 0,-1 0 16,-3 0-16,-2-1 0,-3 1 15</inkml:trace>
  <inkml:trace contextRef="#ctx0" brushRef="#br0" timeOffset="525627.3386">30003 5986 0,'0'0'0,"0"0"16,0 0-16,-15 18 0,15-18 0,-16 21 15,4-5-15,1-1 16,0 1-16,2 1 0,0 0 16,0 1-16,3-2 0,4-1 0,2-1 0,3-1 15,3-2-15,5-5 0,6-5 16,1-1-16,4-1 0,1-4 16,3-4-16,-2-1 0,0-2 0,5-5 15,0-2-15,-4 0 16,-2 1-16,-4 0 0,-3 0 15,-2 4-15,-4 2 0,-3 4 0,-1 1 16,-4 6-16,-3 3 0,-5 5 0,-2 2 16,-3 3-16,-3 3 0,-2 10 15,-2 7-15,3-1 0,2-1 0,0 2 16,3 2-16,2-3 16,0-4-16,-1 3 0,1-3 15,1-6-15,-1-3 16,-2-2-16,-2-3 0,0-3 15,-3-1-15,-1-4 0,-2-3 16,-3 0-16,-2-3 0,-2-3 16,-2-1-16,4-1 0,3 3 15,5-8-15,3-3 16,2 2-16,1 2 0,2 2 0</inkml:trace>
  <inkml:trace contextRef="#ctx0" brushRef="#br0" timeOffset="526148.6953">30913 6159 0,'0'0'15,"0"0"-15,0 0 0,0 0 16,0 0-16,-2-22 0,2 22 15,-10-23-15,10 23 0,-19-25 0,5 9 16,-2 3-16,1 2 0,-2 0 16,-1 0-16,-7 0 0,0 4 0,1 2 15,1 4-15,1 4 0,1 2 16,-1 5-16,-2 4 0,4 3 16,2 3-16,0 7 0,6 1 15,5-1-15,5 0 0,9-5 16,7-3-16,6-5 0,4-3 0,5-5 15,2-6-15,0-2 0,0-4 0,5-7 16,-1-4-16,-4-2 0,-4-2 16,-3-4-16,-1-4 0,-2 0 15,-1-1-15,1-9 0,-4-2 16,0 5-16,-2 5 0,-3 4 0,-2 3 16,-3 7-16,-1 6 0,-3 4 15,-1 3 1,-2 4-16,-4 7 0,-4 4 15,-3 5-15,2-1 0,-1 2 0,-3 7 16,-3 4-16,1 3 16,1 1-16,-2 8 0,4 2 0,2-5 15,3-4-15,1-2 16,2-3-16,0-6 0,1-4 0,1-4 16</inkml:trace>
  <inkml:trace contextRef="#ctx0" brushRef="#br0" timeOffset="526480.9336">30928 6149 0,'0'0'0,"0"0"0,0 0 16,0 0-16,30-4 15,-30 4 1,41-6-16,-18 4 0,0 0 0,2-1 16,-1-1-16,7-3 0,-2-1 0,0 1 15,0 0-15,-4-2 16,-1-2-16,-4-1 0,-2-1 15,-5 0-15,-4-1 0,-5 0 16,-4 1-16,-4 1 0,-4 2 16,-4 3-16,-4 2 0,-4 4 0,-3 3 0,-6 6 15,0 5-15,2 2 0,1 4 16,2 3-16,0 4 0,5-1 16,6-2-16,5 2 0,8-1 15,6-2-15,5-1 0,8-5 16,8-4-16,5-5 0,4-6 0,5-3 15,2-3 1,-2-2-16,-1-4 0,-10 1 16,-5 4-16,-7 1 0</inkml:trace>
  <inkml:trace contextRef="#ctx0" brushRef="#br0" timeOffset="526681.4558">31580 5926 0,'0'0'0,"0"0"0,0 0 0,0 0 16,0 0-16,-13 27 0,13-27 0,-20 25 15,5-6-15,-1 8 0,0 5 16,-1 1-16,0 2 0,-5 11 16,0 0-16,-3 5 0,1-2 0,-1 2 15,5-4-15,4-10 0,4-6 16,2-5-16,2-3 0,2-7 16,1-4-16,1-8 0,1-6 0,0 1 15,1 0-15,2 1 0</inkml:trace>
  <inkml:trace contextRef="#ctx0" brushRef="#br0" timeOffset="526913.3885">31496 5942 0,'0'0'16,"8"-4"-16,3 1 0,3 0 16,3 2-16,6 2 0,1 3 15,-1 1-15,-1 2 0,-1 2 16,-1 4-16,-4 1 0,-4 1 0,-4 1 15,-5 0-15,-3 0 0,-2 1 16,-8 4-16,-6 1 0,-1-4 16,-3-1-16,-1-3 0,0 0 0,-1-3 0,-1-1 15,2-4-15,2 0 16,6-3-16,4-2 0,2 1 0,2-1 16,0-1-16</inkml:trace>
  <inkml:trace contextRef="#ctx0" brushRef="#br0" timeOffset="527330.361">32185 5971 0,'0'0'0,"0"0"0,0 0 0,0 0 15,-23-5-15,23 5 0,-29-3 0,10 1 16,-5 4-16,-2 1 0,-3 2 15,-2 3-15,-2 4 0,-6 3 16,1 4-16,-4 5 0,5-1 0,6 2 16,5-2-16,7-2 0,7-4 15,7-3-15,9-1 0,5-4 16,7-3-16,6-3 16,7-4-16,1-4 0,4-1 0,-2-1 0,-2 0 31,3-5-31,-3-3 0,-4 0 0,-5-2 0,-2 2 15,-1 2-15,-3 1 0,1 0 16,-5 2-16,-2 4 0,-5 2 16,-2 2-16,-2 2 0,-5 7 15,-3 1-15,-1 3 0,3-2 16,-1 1-16,0 2 0,2 2 16,1 0-16,-1 0 0,3 2 15,2 1-15,1-5 0,2-4 0,5-1 16,4-4-16,0-3 0,0-1 15,-1 0-15,-2 0 0,-1 0 16</inkml:trace>
  <inkml:trace contextRef="#ctx0" brushRef="#br0" timeOffset="527631.2538">32432 5961 0,'0'0'0,"0"0"15,0 0-15,0 0 0,-17 26 0,17-26 16,-21 27-16,9-11 15,-2 3-15,1 0 16,0 1-16,1-1 0,1-1 16,-1 3-16,3-6 0,3-2 15,3-5-15,2-2 0,3-2 16,1-4-16,2-5 0,-1 0 16,1-3-16,0-3 0,1-2 0,1 2 15,1 1-15,-1 0 0,-2 0 16,0 2-16,-1 2 0,0 1 0,2 0 0,-1 2 15,2 2-15,0 1 16,1 0-16,3 1 0,3 2 16,0-2-16,0 1 0,0-1 15,-3 0-15,-1 0 0</inkml:trace>
  <inkml:trace contextRef="#ctx0" brushRef="#br0" timeOffset="527869.7911">32843 5870 0,'0'0'0,"0"0"15,0 0-15,-23 18 0,23-18 16,-27 22-16,8-6 0,-3 4 0,-1 4 0,-5 5 16,3-1-16,4-2 0,3 0 15,5 1-15,5-3 0,6-4 16,4-4-16,6-1 0,4-2 15,0-2-15,2-3 0,-1-1 16,0-2-16,-2-3 16,-2-5-16,-3 1 0,0 1 0,-2 0 0</inkml:trace>
  <inkml:trace contextRef="#ctx0" brushRef="#br0" timeOffset="528032.6102">32546 5977 0,'0'0'15,"0"0"1,0 0-16,23 0 0,-23 0 0,32 2 16,-12 2-16,2-2 0,2 1 15,0 0-15,2 0 16,5 0-16,-2 0 0,-3 0 0,-5-1 16,-4 0-16</inkml:trace>
  <inkml:trace contextRef="#ctx0" brushRef="#br0" timeOffset="528186.3909">32937 6124 0,'0'0'0,"0"0"16,20-3-16,-7 2 0,0 0 0,3 1 16,2-1-1,5 1-15,-1 0 0,-4 0 16,-1 0-16,-4 0 0</inkml:trace>
  <inkml:trace contextRef="#ctx0" brushRef="#br0" timeOffset="529501.2934">32084 6551 0,'0'0'0,"0"0"0,0 0 0,0 0 15,0 0-15,0 0 0,0 0 16,5 23-16,-5-23 0,-5 18 15,5-18-15,-9 24 0,5-9 0,-2 0 16,-1 0-16,0-1 0,-1-1 0,1-1 16,2-2-16,-1-1 15,2-1-15,1-2 0,0 0 16,2-3-16,1-3 0,0 0 0,3-4 16,0-3-16,0-1 0,2-2 15,0-3-15,2-1 0,0-1 16,6-4-16,1-2 0,0 4 0,1 2 0,-1 2 15,0 1-15,-2 2 0,-1 3 16,-1 2-16,-1 2 0,-1 3 16,-2 3-16,0 3 15,-2 5 1,0 0-16,-2 1 0,-1 2 0,-1 2 0,-1 1 0,0 1 16,0-2-16,0-1 15,-1-1-15,1-3 0,-1-1 16,0-3-16,1-1 15,0 0-15,0-1 0,0-1 16,1-4-16,0 0 0,3-4 0,0-2 16,0-1-16,1 0 0,2-5 15,4-1-15,0 0 0,1 1 16,6-6-16,0 1 0,0 0 0,-2 3 0,-1 1 16,-3 2-16,-1 2 0,-2 2 15,-1 5-15,0 3 0,-3 3 16,-1 0-16,-2 6 15,-1 2-15,-1 2 0,-1-1 0,0 3 16,1 2-16,1-2 0,2 0 16,2-3-16,2-2 15,3 0-15,3-1 0,4-4 16,4-1-16,-1-3 0,0-1 16,0-3-16,0-3 15,0-1-15,-2-1 0,1-4 0,-2-3 16,-5 2-16,-1-1 0,-5-5 0,-4-1 15,-1 0-15,-1 1 0,-3 2 16,-4 3-16,0 3 0,2 2 0,-2 5 16,-1 3-16,2 0 0,-1 0 15,-1 4-15,0 5 0,-2 1 16,0 2-16,2 4 0,4 3 16,-1-2-16,1-2 0,5-1 15,4 1-15,0 0 0,0 2 0,4 0 16,2-3-1,0-5-15,1-2 0,2-3 0,1-1 16,0 0-16,1-2 0,0-1 0,1-2 16,-3-5-16,-1-1 0,-1-5 15,0-4-15,-2 4 0,-1 1 0,-1-6 16,0-6 0,0 6-16,-1 5 0,2 0 15,-2 5-15,-1-1 0,-3 2 0,-1 5 16,-1 2-16,1 3 0,-2 1 0,0 2 15,-1 4-15,0 2 16,-2 1-16,1 1 0,0 2 16,-1 0-16,1-1 0,0 2 0,0-2 15,0-2-15,1-3 0,1 0 16,1-2-16,0-1 0,-1-3 16,1-1-16,0-3 0,0 0 15,1-6-15,0 1 0,1-3 16,2-1-16,0-2 0,3-5 0,1-2 15,0 2-15,0-1 0,1 3 16,1-1-16,1 2 0,1-1 0,-1 3 16,-1 2-16,-1 3 0,-1 3 0,0 2 15,0 4-15,-2-1 16,1 3-16,-3 3 0,0 2 0,-2 0 16,0-1-16,-2 3 0,-1 2 15,0-1-15,-1 1 0,0 0 16,-1 2-1,0-3-15,0-3 0,-2-1 16,0-1-16,2-2 0,0-1 0,2-3 16,1-2-16,2-1 0,3-1 15,-2 0-15,0-1 16,0 1-16</inkml:trace>
  <inkml:trace contextRef="#ctx0" brushRef="#br0" timeOffset="529739.6937">33136 6446 0,'0'0'0,"0"0"0,0 0 0,0 0 16,-11 25-16,11-25 0,-19 32 15,7-13-15,-2 4 0,1 0 16,0 1 0,-4 6-16,2 0 0,6-4 0,6 1 15,3-3-15,2-1 0,6-3 16,5-6-16,1-1 0,1-1 15,2-3-15,4-1 16,-3-5-16,-4-2 0,-2-1 0,-2 2 16,-2-2-16</inkml:trace>
  <inkml:trace contextRef="#ctx0" brushRef="#br0" timeOffset="529886.5884">33009 6559 0,'0'0'0,"0"0"0,0 0 16,24 1-16,-24-1 0,25 4 0,-6 1 15,-2-2-15,-3 0 0,-1 0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31T08:01:09.435"/>
    </inkml:context>
    <inkml:brush xml:id="br0">
      <inkml:brushProperty name="width" value="0.05292" units="cm"/>
      <inkml:brushProperty name="height" value="0.05292" units="cm"/>
      <inkml:brushProperty name="color" value="#FF0000"/>
    </inkml:brush>
  </inkml:definitions>
  <inkml:trace contextRef="#ctx0" brushRef="#br0">1948 3971 0,'0'0'0,"0"0"16,0 0-16,0 0 0,0 0 0,0 0 0,0 0 15,22-16-15,-22 16 0,0 0 16,29-4-16,-29 4 0,27-5 0,-14 4 16,3 0-16,0 1 0,3 0 15,0 1-15,4 2 0,1-3 16,2-2-16,8 1 15,4 1-15,0-1 0,-1 1 0,14 1 32,0 0-32,0-1 0,-4-2 0,4-1 0,3 1 15,6 0-15,-2-2 0,1 1 16,4 0-16,4 1 0,-5 0 16,2 0-16,4-2 0,-4 5 15,-1 2-15,13 0 0,1-2 16,-7-1-16,-5-3 0,31-2 15,-3 0-15,-15 6 0,-10 3 0,4 0 16,2-1-16,-5 0 16,-1 0-16,3-8 0,-1-2 15,-7 7-15,-6 5 0,9 0 0,4 1 16,-5-2-16,-4-4 0,5-1 0,4-1 0,-4 1 16,-2 1-16,1-1 0,2-1 15,-8 1-15,-3-1 0,3 2 16,5 2-16,-6 1 0,0 2 0,-1-4 15,4-1-15,-8 0 16,-5 0-16,7 3 0,3 1 0,-5-1 16,-6-3-16,4 1 15,3 0-15,-7-2 16,-3-3-16,0 2 0,3-1 16,-4 3-16,-2 4 0,2-4 0,-2-1 15,-8 1-15,-3 0 0,2 0 16,-2 1-16,-6 4 0,-5 2 15,-9 3-15,-5 1 0,-4-8 16,0 0-16,-1-3 0</inkml:trace>
  <inkml:trace contextRef="#ctx0" brushRef="#br0" timeOffset="4513.6709">7779 3056 0,'0'0'0,"0"0"16,0 0-16,0 0 0,0 0 0,0 0 16,0 0-16,0 0 0,0 0 15,8 29-15,-8-29 0,0 33 16,-1-13 0,-2 5-16,-1 4 0,0 1 15,-2 3-15,-2 12 0,-1 3 16,1-3-16,0-4 0,0 8 15,2-2-15,-1 1 0,0-8 0,4-1 16,0-3-16,1-8 0,0-7 16,1-4-16</inkml:trace>
  <inkml:trace contextRef="#ctx0" brushRef="#br0" timeOffset="5046.6905">8667 3158 0,'0'0'0,"0"0"15,0 0-15,0 0 16,0 0-16,-17-19 0,17 19 16,-18-3-16,9 3 0,-3 3 15,-3 3-15,-1 2 0,1 1 0,-2 4 16,2 4 0,-7 6-16,1 1 0,1 4 15,0 5-15,-3 9 0,1 2 0,2 2 16,2 4-16,-1 5 0,2-5 15,7-3-15,3-4 16,1-8-16,3-5 0,-2-8 0,1-4 16,2-3-16,1-2 0,-2-4 15,1-3-15,-1-4 0,-1-2 0,-3-4 0,-1-5 16,2 2-16,0 1 0,2 2 16</inkml:trace>
  <inkml:trace contextRef="#ctx0" brushRef="#br0" timeOffset="5193.3404">8113 3516 0,'0'0'0,"0"0"0,0 0 0,25-14 16,-25 14-16,33-13 0,-12 7 0,4 0 15,2 1-15,8 0 0,0 1 16,-1 2-16,0 2 0,-5-1 16,-5 1-16,-3-1 0</inkml:trace>
  <inkml:trace contextRef="#ctx0" brushRef="#br0" timeOffset="5447.2157">8853 3473 0,'0'0'0,"0"0"16,0 0-16,0 0 0,0 0 0,-10 32 15,10-32-15,-12 34 0,5-16 16,0 3-16,-2 3 16,1-2-16,1-1 0,1 4 15,0-3-15,2-5 0,0-3 0,2-2 16,1-4 0,-1-1-16,2-4 0,2-5 0,2-4 15,0 1-15,-1 2 0,-1-1 16</inkml:trace>
  <inkml:trace contextRef="#ctx0" brushRef="#br0" timeOffset="5578.878">8793 3284 0,'0'0'0,"0"0"0,0 0 16,0 0-16,24 8 0,-24-8 0,22 13 15,-22-13-15,19 19 0,-10-11 16,-1 1-16,-2-2 0</inkml:trace>
  <inkml:trace contextRef="#ctx0" brushRef="#br0" timeOffset="6180.7941">9407 3546 0,'0'0'0,"0"0"16,0 0-16,0 0 0,0 0 0,-3-24 15,3 24-15,0 0 0,-11-22 0,11 22 16,-14-18-1,4 9-15,-2 1 0,-2 2 16,0-1-16,1 3 0,0 2 16,-2 2-16,-2 2 0,0 0 15,0 4-15,-5 8 0,0 3 16,4 3-16,1 2 0,4 2 16,2 2-16,2-2 0,2 0 0,5 4 15,6-3-15,3-7 16,4-4-16,5-6 0,4-6 15,2-4-15,2-4 0,3-3 16,3-2-16,-3-5 0,-3-3 0,-1-4 16,0-5-16,4-6 0,-2 0 15,-4-1-15,-2 0 0,-4 0 16,-1 0-16,-1 3 0,-2 0 0,-3 5 16,-1 3-16,-1 5 0,-2 4 15,-1 5-15,-1 2 0,0 5 16,-2 3-16,0 7 0,-3 5 0,-1 5 15,-3 1-15,-4 6 16,-2 4-16,-1 5 0,-1 6 16,3-1-16,2-1 0,0 5 15,3 0-15,3-7 0,3-3 16,1-9-16,0-4 0,0-4 16,0-4-16,0-2 0</inkml:trace>
  <inkml:trace contextRef="#ctx0" brushRef="#br0" timeOffset="6619.0587">9736 3449 0,'0'0'0,"0"0"16,0 0-16,27-3 0,-12 5 16,-1-2-16,-1 1 0,0 2 15,1 0-15,-3 2 0,-1-1 0,-3 3 0,-2 0 31,-4 2-31,-2 0 16,-5 2-16,-3 0 0,-7 3 0,-5 1 16,-3 0-16,-5-1 0,-1-1 15,-1 0-15,-3 0 0,2-1 0,5-3 16,4-3-16,2-2 0,3 0 16,7-1-16,4-3 0,10-3 0,5-2 15,7 2-15,6-2 16,3 2-16,2-1 0,9 1 15,0 3-15,-1 1 0,-1 2 0,-3 3 16,-3 1-16,-5 4 0,-3 1 0,-5 3 16,-2-1-16,-7 2 0,-4-1 15,-4 0-15,-3-1 0,-6 1 0,-4-1 16,-5 0-16,-2 0 16,0-2-16,3-1 0,0-1 15,0-1-15,1-4 0,1-3 0,5-4 16,3-2-16,7-4 15,5-3-15,-1 2 0,0 1 0,1 2 16</inkml:trace>
  <inkml:trace contextRef="#ctx0" brushRef="#br0" timeOffset="6850.6886">10204 3454 0,'0'0'0,"0"0"16,0 0-16,-2 21 0,2-21 0,-6 24 16,6-24-16,-14 34 0,7-16 0,-2 0 31,1 0-31,0-2 0,2-1 0,-2 2 0,1-4 0,3-2 16,1-4-16,-1-2 15,2-3-15,0-5 16,0-3-16,0 1 0,-1 0 15,2 0-15</inkml:trace>
  <inkml:trace contextRef="#ctx0" brushRef="#br0" timeOffset="6997.9424">10133 3316 0,'0'0'0,"0"0"0,0 0 15,0 0-15,24 4 0,-24-4 16,19 11-16,-19-11 0,21 15 0,-10-8 15,0 2-15,-1-3 0,-2 0 16,0-1-16</inkml:trace>
  <inkml:trace contextRef="#ctx0" brushRef="#br0" timeOffset="7252.0827">10620 3281 0,'0'0'15,"0"0"-15,0 0 0,-7 20 0,7-20 16,-15 28 0,4-7-16,-2 4 0,-2 2 0,-5 8 15,1 1-15,2-3 16,3-1-16,2 1 16,5-4-16,4-4 0,4-6 0,5-4 15,5-3-15,3-5 0,0-2 0,1-4 16,2-1-16,-2-1 0,1-1 15,-3-2-15,-1-1 0,-2 1 0,-2 1 16,-2 1-16</inkml:trace>
  <inkml:trace contextRef="#ctx0" brushRef="#br0" timeOffset="7437.0552">10328 3491 0,'0'0'0,"0"0"16,0 0-16,0 0 0,33-7 0,-33 7 16,37-3-16,-16 2 0,0 1 0,4-2 15,0 1-15,0-1 0,1 1 16,6 0-16,-2-1 0,-4 1 16,-4-1-16,-3 1 0</inkml:trace>
  <inkml:trace contextRef="#ctx0" brushRef="#br0" timeOffset="7668.9806">11188 3323 0,'0'0'0,"0"0"0,0 0 15,0 0-15,0 0 0,-4 29 0,4-29 16,-11 35-16,1-12 15,-2 8-15,-2 3 0,2 0 0,1-3 16,0 5 0,1 0-16,1 4 0,1-3 0,3-4 15,-1-5-15,2-6 0,1-3 16,0-4-16</inkml:trace>
  <inkml:trace contextRef="#ctx0" brushRef="#br0" timeOffset="8101.3571">7978 2988 0,'0'0'0,"0"0"0,0 0 15,13 21-15,-13-21 0,12 26 16,-3-5-16,-2 2 0,2 3 0,0 1 15,-1-4-15,-2-3 0</inkml:trace>
  <inkml:trace contextRef="#ctx0" brushRef="#br0" timeOffset="19024.0329">11658 5457 0,'0'0'0,"0"0"15,0 0-15,0 0 0,0 0 0,0 0 16,0 0-16,-2 30 0,2-30 0,-6 34 15,-1-10-15,-2 2 0,0 1 16,-1-1-16,-1 2 0,-2 6 16,1-3-16,1-2 0,1-3 15,0-1 1,3-3-16,0-6 0,1-5 16,2-5-16,1-2 0,0-7 15,2-3-15,2-2 0,2-3 0,2-5 16,3-5-16,2-2 0,1-1 0,6-9 15,3 0-15,-1 2 0,0 3 0,2 4 16,2 4-16,-1 4 0,-1 1 16,1 3-16,-2 5 0,-6 5 15,-2 2-15,-1 8 0,-1 3 16,-3 3-16,-2 4 0,-2 7 16,-2 5-16,-1-1 0,0-1 0,0 4 15,-1 0-15,1-5 16,0-3-16,0-3 0,0-2 15,0-3-15,0-2 0,0-4 0,1-1 16,0-1-16,-1-3 0,0 0 16</inkml:trace>
  <inkml:trace contextRef="#ctx0" brushRef="#br0" timeOffset="19343.7533">12037 5727 0,'0'0'0,"0"0"0,0 0 0,26 7 16,-15-5-16,3 0 0,3-1 15,1-2-15,1-1 0,7-3 16,-1-2-16,-3-3 0,-2 0 0,-2-3 16,-2-1-16,-1-2 0,-3 0 15,-3-1-15,-4-3 0,-3 2 16,-2-1-16,-3 3 0,-5 4 0,-3 2 15,-4 4-15,-8 6 0,-4 5 16,-2 3-16,0 3 0,-1 6 16,1 5-16,5 4 0,4 0 0,1 10 15,6 3-15,4-3 0,4-3 16,7-5-16,7-2 16,6-6-16,6-3 0,8-3 15,5-4-15,1-6 16,2-5-16,-9 0 0,-4 0 0,-7 1 0</inkml:trace>
  <inkml:trace contextRef="#ctx0" brushRef="#br0" timeOffset="19656.9289">12698 5466 0,'0'0'0,"0"0"16,0 0-16,0 0 0,0 0 0,-7 22 15,7-22-15,-13 32 0,7-13 16,-3 5-16,-1 4 0,-1 1 15,-1 1-15,-1 7 0,0-1 16,5-6-16,2-6 0,-1 0 16,1-8-1,3-6-15,3-7 0,2-6 16,1-6-16,0 0 0,1-1 0,0-5 16,0-5-16,1 0 0,-1-3 15,3-3-15,0 0 0,-2 5 16,-1 4-16,3 4 0,2 3 15,0 3-15,1 4 0,4 1 16,2 6-16,-1-1 0,-1 3 0,5 4 16,0 2-16,2 2 0,2 0 0,-5-2 15,-2-3-15,-3-1 0</inkml:trace>
  <inkml:trace contextRef="#ctx0" brushRef="#br0" timeOffset="19973.6556">13110 5577 0,'0'0'0,"0"0"0,-3 18 16,3-18-16,-5 30 0,2-8 15,1 4-15,1 6 0,2-2 0,3-4 16,2-4-16,3-4 0,1-3 0,8-3 15,4-5-15,-2-4 0,0-5 16,1-4-16,1-3 0,-3-2 16,-2-3-16,0-3 0,2-3 15,-2-4-15,-3-3 0,-1 1 16,-2 1-16,-2-1 0,-1 2 0,-2-2 16,0 4-16,-3 5 0,-1 3 0,1 9 15,0 4-15,-1 0 0,0 0 16,0-1-16</inkml:trace>
  <inkml:trace contextRef="#ctx0" brushRef="#br0" timeOffset="20328.1085">13728 5584 0,'0'0'0,"0"0"0,0 0 15,0 0-15,-29 17 0,29-17 16,-21 29-16,11-11 0,1 2 0,2 3 0,1 0 16,2 4-16,3-3 0,7-5 15,9-4-15,1-5 0,2-5 16,6-5-16,6-5 0,-1-2 16,-2 0-16,5-4 0,-2-3 15,-3-3-15,-2-2 0,-3-7 16,-7-1-16,-5 0 15,-4 3-15,-9-2 0,-5 2 16,-2 5-16,-1 3 0,-11 5 16,-9 4-16,2 3 0,1 3 15,-2 6-15,-2 6 0,3 1 16,2 1-16,7 2 0,2 1 16,6 1-16,4 1 0,10-2 15,8-1-15,-2-4 0,-1-1 0,-2-3 0</inkml:trace>
  <inkml:trace contextRef="#ctx0" brushRef="#br0" timeOffset="20707.256">14235 5539 0,'0'0'0,"0"0"0,0 0 0,-21 25 15,11-12-15,-1 3 0,-1 7 16,-2 4-16,1-1 0,5-1 15,1-1-15,3 1 0,3-5 0,7-7 16,7-5-16,4-4 0,2-7 16,4-1-1,3-4-15,1-2 0,-2 0 16,0-6-16,0-4 0,-3 1 16,-1-1-16,2-7 0,-3-2 15,-3 2-15,0 3 0,-5 5 16,-4 3-16,-4 5 0,-2 2 0,-3 4 15,-2 4-15,-4 5 0,-2 2 16,-2 7-16,-1 6 0,0 2 0,0 1 16,2 6-16,1 6 0,3-3 15,1-1-15,7 4 0,7-2 16,8-6-16,5-5 0,12-9 16,9-6-16,-10-1 0,-6-1 0,-8-2 15</inkml:trace>
  <inkml:trace contextRef="#ctx0" brushRef="#br0" timeOffset="20948.4523">15187 5470 0,'0'0'15,"0"0"-15,0 0 0,-22-6 16,22 6-16,-30-1 0,4 1 0,0 0 16,-3 0-16,-10 5 0,-1 4 15,2 2-15,4 1 0,-2 8 0,5 0 16,9 1-16,7 0 0,13 0 15,10 1-15,5-2 0,6-4 0,4 2 16,5 1-16,0-2 0,-1-5 16,-7 2-16,-5-1 15,-9-1-15,-8-3 0,-11 1 0,-9 1 16,-2-5 0,-5-1-16,-7 0 0,-7 0 15,2-1-15,9-1 0,7 1 16</inkml:trace>
  <inkml:trace contextRef="#ctx0" brushRef="#br0" timeOffset="21894.239">11785 5221 0,'0'0'0,"-17"6"16,-10 3-16,-7 5 0,0 1 0,-12 6 15,-11 5-15,-6 8 16,5 2-16,0 1 16,-1 1-16,-3 7 0,5-2 0,6 4 15,4 2-15,7-3 0,6-2 16,-9 16-16,8-6 0,15-2 16,10-3-16,13-1 0,12 0 15,5-6-15,5-6 0,10-1 16,8-1-16,6-8 0,4-5 0,8 0 15,9 0-15,5-7 16,5-2-16,12-2 0,8 0 0,5 0 0,3 1 16,5-4-16,4 1 0,1-4 15,1-1-15,8-1 0,5-1 16,0 0-16,0 0 0,6-1 16,4 0-16,-9-1 0,-4 1 0,2-2 15,3-3-15,-6 6 0,-4 3 16,-2-6-16,-2-1 0,-11-5 15,-8-2-15,1 0 0,0-1 16,-4 0-16,-3-2 0,-7-6 0,-5-1 16,-7-4-16,-3-4 0,-6-6 15,-3-4-15,-4 0 0,-4-1 0,-8-5 16,-4-3-16,-9 1 16,-9 1-16,-9 4 0,-9-1 15,-6 0-15,-8-3 0,-14-3 0,-10-3 16,-5 4-1,-3 1-15,-13 3 0,-9 1 16,-7 3-16,-5 4 0,-8-5 16,-6-1-16,-4 3 0,-2 3 15,-13 1-15,-8 0 0,0 4 16,2 2-16,-12 4 0,-8 1 0,0 7 0,-1 4 0,-8 4 16,-6 1-16,-1 5 0,-3 1 15,-6 7-15,-4 6 16,7 6-16,4 4 0,4 8 15,3 7-15,8-2 0,9 2 0,9 2 16,8 3-16,17 1 0,13 4 16,24-15-16,18-10 0,10-6 15</inkml:trace>
  <inkml:trace contextRef="#ctx0" brushRef="#br0" timeOffset="22324.775">15506 5764 0,'0'0'0,"0"0"16,0 0-16,20-4 0,-20 4 0,21-3 16,-2 0-16,2 0 15,1 0-15,5 0 16,5 0-16,8-3 0,-2 1 16,4 8-16,1 8 0,1-1 15,-8-1-15,-8-2 0</inkml:trace>
  <inkml:trace contextRef="#ctx0" brushRef="#br0" timeOffset="22781.0849">16530 5516 0,'0'0'0,"0"0"15,0 0-15,0 0 0,0 0 0,0 0 16,-11 25-16,11-25 0,-17 27 16,3-6-16,-2 4 15,-1 2-15,1 1 0,-6 10 0,-1 2 0,4-5 16,4-5-16,-1 1 0,2-4 16,1-7-16,4-4 0,0-7 15,1-6-15,3-3 0,0-2 0,4-4 16,1-4-16,3-3 15,3-3-15,3-3 0,4-4 16,6-6-16,2 0 0,4-1 16,4 0-16,-2 4 15,0 4-15,6-1 0,0 5 16,-2 5-16,-3 3 0,-2 5 16,-3 4-16,-2 4 0,-1 3 15,-5 2-15,-3 3 0,-3 3 16,-2 2-16,-4 6 0,-3 2 15,-2-2-15,-2 2 0,0 5 0,-2 0 0,3-3 16,1-4-16,0-2 0,0-4 16,0-3-16,1-2 0,1-4 15,0-2-15,0 0 0</inkml:trace>
  <inkml:trace contextRef="#ctx0" brushRef="#br0" timeOffset="23097.4396">16882 5796 0,'0'0'0,"0"0"16,0 0-16,0 0 0,29-3 0,-29 3 16,33-2-16,-13 0 0,-1-1 15,2-1-15,1-3 16,4-2-16,-4 0 16,0-2-16,-1-1 0,-4-1 15,-1-1-15,-5 0 0,-3-2 16,-5 2-16,-2-1 0,-3 2 15,-4 2-15,-3 3 16,-3 2-16,-4 3 0,-5 2 0,-2 2 0,0 4 16,-6 8-16,1 8 15,3-1-15,2 3 0,4 3 0,5 3 0,3-1 16,2-3-16,8 2 0,7-4 16,9-1-16,6-3 0,8-4 15,9-5-15,2-6 0,3-4 16,-10 0-16,-8 0 0,-5 0 0</inkml:trace>
  <inkml:trace contextRef="#ctx0" brushRef="#br0" timeOffset="23406.1837">17529 5611 0,'0'0'0,"0"0"0,0 0 16,-14 25-16,14-25 0,-17 32 15,5-9-15,0-1 0,0 0 0,-1 7 16,0 0-16,5-4 0,1-3 0,2 0 16,1-4-16,4-7 0,1-3 15,4-5-15,0-6 16,1-3-16,-1 0 0,2-7 0,1-3 16,-1-2-16,1-1 0,3-7 15,2-1 1,-1 4-16,-2 2 0,0 3 0,1 4 0,1 1 15,3 4-15,0 3 0,1 3 16,-2 3-16,0 2 0,3 1 16,2 4-16,-1 0 0,2 1 0,-3-1 15,-4-2-15,-2-1 16</inkml:trace>
  <inkml:trace contextRef="#ctx0" brushRef="#br0" timeOffset="23703.9163">18003 5619 0,'0'0'0,"0"0"0,0 0 0,-6 20 15,6-20-15,-7 29 0,4-8 0,-1 1 0,1-1 16,0 3-16,2-3 16,1-2-16,1-3 0,3-4 0,4-3 15,3-4-15,3-5 0,3-5 16,1-3-16,1 0 0,0 1 15,0-6-15,1-3 0,3-5 16,-1 0 0,-1-2-16,-1-1 0,-4 3 15,-2 0-15,-3 3 0,-2 2 16,-2 2-16,-2 3 0,0 3 0,-2 4 16,-2 0-16,-1 2 0,0 2 0,0-3 15,0 3-15</inkml:trace>
  <inkml:trace contextRef="#ctx0" brushRef="#br0" timeOffset="24068.9556">18561 5642 0,'0'0'0,"0"0"15,0 0 1,-20 21-16,12-9 0,0 4 0,-2 3 15,0 7 1,2 0-16,6-2 0,5-1 16,5-5-16,4-5 0,5-4 0,2-2 15,6-6-15,3-2 0,6-5 16,0-3-16,-1-2 0,1 0 0,-2-4 16,-4-3-16,2-5 0,-6-3 0,-5 3 15,-6 1-15,-6 3 0,-6-1 0,-6 3 16,-6 2-16,-5 3 15,-4 2-15,-2 4 0,-4 2 0,-4 3 16,-1 2-16,-4 1 0,1 2 16,4 0-16,4-1 0,5 2 15,4 2-15,8-1 0,6-1 0,5-3 16,6-4-16,-3 2 0,0-1 16,-1 1-16</inkml:trace>
  <inkml:trace contextRef="#ctx0" brushRef="#br0" timeOffset="24439.1211">19120 5585 0,'0'0'16,"0"0"-16,0 0 0,-8 19 0,8-19 16,-14 24-16,2-6 0,0 0 15,-2 3-15,3 0 0,1 1 16,1 3-16,2-4 0,4-2 15,2-2-15,5-4 0,5-3 0,3-4 16,3-4-16,5-3 0,2-4 0,2-1 16,2-5-16,2-3 15,-1-2-15,-2-2 0,0-2 16,-2-2-16,-1-3 0,-2 2 16,-1 3-16,-3 2 0,-3 4 0,-3 2 15,-2 2 1,-5 4-16,-3 6 0,-2 3 15,-6 7-15,-1 4 0,-2 1 0,-1 4 16,-1 4-16,2-1 0,1 1 16,4 3-16,4 0 0,6-4 15,4-2-15,8-3 0,6-5 16,3-4-16,4-4 0,-6-1 16,-4-1-16,-4 0 0</inkml:trace>
  <inkml:trace contextRef="#ctx0" brushRef="#br0" timeOffset="24724.4686">19936 5512 0,'0'0'0,"0"0"15,0 0 1,-31 1-16,11 0 0,-3 2 16,-4 2-16,-7 4 0,0 0 0,2 3 15,3 3-15,-1 2 0,4 0 16,8 2-16,4 2 0,7-2 15,4 0-15,8-2 0,4-3 16,4 1-16,3-2 0,1-2 16,-1 1-16,-1-3 0,-3-1 0,-3 0 15,-3 0-15,-5 0 0,-3 1 0,-3-3 16,-4-1-16,-2 0 0,-2 0 16,-2-2-16,0 0 0,-1-2 15,1 0-15,1-3 0,0-2 16,3 1-16,3 0 0,0 0 15</inkml:trace>
  <inkml:trace contextRef="#ctx0" brushRef="#br0" timeOffset="25141.1466">20091 5559 0,'0'0'0,"0"0"0,0 0 15,-7 20-15,7-20 0,-15 28 16,3-7-16,-1-1 0,-2 1 0,-1 4 16,1-2-16,2-4 0,3-2 15,2-3-15,1-3 16,2-1-16,-1-3 0,4-5 0,2-2 16,4-3-16,3-3 0,2-3 0,2-2 15,2-1-15,1-3 0,1-5 16,0-1-16,2 1 0,0 0 0,6-5 15,3-2-15,-4 5 16,-1 3-16,-3 4 0,0 4 0,-1 2 16,-1 2-16,0 5 0,-2 3 15,-2 3 1,-1 3-16,-3 3 0,-4 2 16,-3 3-16,-2 3 0,-3 9 15,-4 3-15,1-1 0,1-2 0,-1-1 16,2 1-16,0-5 15,2-1-15,0-3 0,0-2 0,1-3 16,1-3-16,0-3 16,0-1-16,0-1 0</inkml:trace>
  <inkml:trace contextRef="#ctx0" brushRef="#br0" timeOffset="25473.0891">20472 5736 0,'0'0'15,"0"0"1,0 0-16,28 1 0,-28-1 0,27 2 16,-11-3-16,3 1 0,2-1 15,5-2-15,0-2 0,-3-2 16,-2-2-16,-1-2 0,0 0 16,-4-1-16,-2-1 0,-3-1 15,-3-2-15,-5 1 0,-4 1 16,-4 0-16,-4 1 0,-4 4 0,-3 2 0,-2 4 15,-4 2-15,0 2 0,-1 4 16,-4 7-16,0 2 0,2 5 16,2 2-16,3 4 15,2 0-15,4 1 0,4 1 0,8 5 16,8-2-16,7-5 0,5-4 16,10-4-16,7-2 0,2-5 0,1-3 0,-8-2 15,-7-1-15,-4-1 0</inkml:trace>
  <inkml:trace contextRef="#ctx0" brushRef="#br0" timeOffset="25758.455">21183 5531 0,'0'0'0,"0"0"0,0 0 16,-37 5-16,21-2 0,-3 3 15,-2 1-15,0 1 0,0 0 0,-1 4 16,4 1-16,6 1 0,5 1 16,6 1-16,5 2 0,4-4 0,3 1 0,2-3 15,2 0-15,2 0 0,-1 2 16,2 0-16,-4 0 0,-4-3 16,-3-2-16,-6 0 0,-4 1 15,-4-2-15,-3-1 0,-2 0 16,-2-1-16,-4 0 0,-2-1 0,0-3 31,2 0-31,1-4 0,4-1 0,2 1 16,1-2-16,2 2 0</inkml:trace>
  <inkml:trace contextRef="#ctx0" brushRef="#br0" timeOffset="26059.502">21721 5520 0,'0'0'0,"0"0"0,0 0 0,0 0 16,0 0-16,0 0 0,-28-4 15,28 4-15,-36 4 0,13 0 16,-4 3-16,1 1 0,-1 2 0,-3 2 16,4 1-16,4 2 0,4-1 0,6 2 15,4 1-15,5 0 0,4 0 16,5-1-16,3 1 0,0-2 15,3 1-15,-4-4 0,0-1 16,-2-2-16,-2 0 0,-5 1 16,-5-1-16,-6-1 0,-4 0 0,-6-1 31,-4-1-31,-5-2 0,-4-3 0,-1-1 16,6 1-16,6-1 0</inkml:trace>
  <inkml:trace contextRef="#ctx0" brushRef="#br0" timeOffset="28682.5396">11628 6551 0,'0'0'0,"0"0"16,0 0-16,0 0 0,0 0 0,0 0 16,0 0-16,-1 26 15,1-26-15,-9 30 0,-1-10 16,0 3-16,1 1 0,-1 4 0,1 1 15,-1 7-15,2-5 0,1-3 16,1-2-16,2-6 0,0-3 16,0-2-16,3-6 0,1-5 15,2-1-15,1-7 0,-1-6 16,-1 0-16,-1-1 0,2-6 0,1-3 16,2-1-16,0 1 0,4-7 0,2-2 15,-1 2-15,-1 5 0,2 1 16,1 0-16,-1 5 15,-1 3-15,3 4 0,4 2 0,-1 3 16,1 2-16,3 3 0,2 4 16,-2 2-16,-2 2 15,3 4-15,2 2 16,1-3-16,-2-4 0,-4-1 0,-2 0 16,-4-3-16</inkml:trace>
  <inkml:trace contextRef="#ctx0" brushRef="#br0" timeOffset="29014.3553">11910 6779 0,'0'0'0,"0"0"15,0 0-15,0 0 0,0 0 0,23 18 16,-23-18-16,23 7 0,-23-7 16,35 5-16,-10-5 0,0-1 15,1-3-15,3-2 0,1-2 16,6-2-16,-3-1 15,-2 0-15,-3 0 16,0-2-16,-4 0 0,-9-1 0,-6 0 16,-6-1-16,-4 1 0,-6 3 15,-5 1-15,-1 3 0,-2 1 16,-10 4-16,-2 3 0,-1 3 16,1 1-16,-3 4 0,-1 6 15,5 1-15,2 0 0,1 7 0,5 3 16,4 0-16,6 1 0,6-2 0,8 1 15,7-3-15,7-1 0,12-7 16,9-1-16,5-6 0,4-2 16,-12-1-16,-8-2 0,-7 0 0</inkml:trace>
  <inkml:trace contextRef="#ctx0" brushRef="#br0" timeOffset="29302.2235">12849 6613 0,'0'0'15,"-10"1"-15,-6 1 0,-3 2 16,-3 1-16,-11 5 0,-4 1 16,-3 6-16,2 1 15,7 1-15,5-1 0,6-1 16,6-2-16,7 3 0,10 0 16,6-4-16,7 1 0,6-3 15,4-3-15,2-2 0,-1 2 16,4-4-16,-3-1 0,-6 0 15,-5-2-15,-5 3 0,-4 5 16,-3-3-16,-5 0 0,-6 2 0,-5 1 16,-3-2-16,-4-2 0,0 1 0,0 1 15,2-2-15,3-3 0,3 0 0,1 0 16,3-2-16</inkml:trace>
  <inkml:trace contextRef="#ctx0" brushRef="#br0" timeOffset="29553.6181">13322 6525 0,'0'0'0,"0"0"0,0 0 16,0 0-16,-16 28 0,3-11 16,-3 6-16,-2 3 0,1 1 15,-4 11-15,2 1 0,3-3 0,4 0 0,2 1 16,5-4-16,4-8 0,3-4 0,9-6 15,8-3-15,0-6 16,-2-1-16,3-5 0,1-4 16,-2-2-16,-1-1 0,-3-4 15,-3-1-15,-3-2 0,-4 1 0,0 1 16,-2 3-16,0 2 0</inkml:trace>
  <inkml:trace contextRef="#ctx0" brushRef="#br0" timeOffset="29669.5062">13018 6775 0,'0'0'0,"-5"0"16,1 0-16,1 0 0,0 2 15,1-2-15,2 0 0,4-2 0,6 4 16,4-1-16,5-1 16,9-1-16,9-2 15,10-1-15,2 1 0,0-2 16,-8 2-16,-8 0 0</inkml:trace>
  <inkml:trace contextRef="#ctx0" brushRef="#br0" timeOffset="29939.2123">13899 6452 0,'0'0'0,"0"0"0,0 0 16,-17 19-16,17-19 15,-22 26-15,9-2 0,-1 2 16,-1 3-16,-6 13 0,-1 4 16,3-4-16,3-1 0,0 7 15,5-4-15,4-7 0,2-6 0,3 0 16,3-7-16,1-7 0,1-4 16,-1-4-16,-1-2 0,0-1 15</inkml:trace>
  <inkml:trace contextRef="#ctx0" brushRef="#br0" timeOffset="30271.6169">13794 6864 0,'0'0'0,"0"0"0,0 0 15,25-3-15,-25 3 0,31 4 16,-31-4 0,40-5-16,-18 3 0,2 0 15,2 0-15,6-2 0,-1 0 0,1-3 16,0-3-16,-4 1 15,-4-1-15,2-3 0,-5 0 0,-5-2 16,-4 2-16,-4-2 0,-5 2 16,-4-1-16,-3 1 0,-6 5 15,-6 1-15,0 3 0,-2 3 0,-8 2 16,-5 2-16,2 4 0,2 1 0,1 6 16,3 7-16,2 0 0,2-2 15,5 4-15,3 1 0,4-1 16,5-3-16,8 3 0,7-1 15,5-5-15,5-3 0,15-3 16,9-7-16,-11 0 0,-7-1 0,-7-1 16</inkml:trace>
  <inkml:trace contextRef="#ctx0" brushRef="#br0" timeOffset="30541.2697">14668 6578 0,'0'0'0,"0"0"16,-25 6-16,6-2 0,-2 1 0,-8 6 16,0 2-16,1 1 0,3 2 15,-2 7-15,4 0 0,7-2 16,6-1-16,6 0 0,8-1 16,3-4-16,4-3 0,8-2 15,7-1-15,-3 0 0,-1 0 0,-3-1 0,-2 0 16,-4-2-16,-2 0 0,-5 0 15,-6 2-15,-3 0 0,-4 1 16,-7 1-16,-8 0 0,0 0 16,-2-1-16,3-1 0,3 0 15,3-2-15,3 0 0,2-2 16</inkml:trace>
  <inkml:trace contextRef="#ctx0" brushRef="#br0" timeOffset="30841.963">15253 6567 0,'0'0'0,"0"0"0,0 0 0,0 0 0,-26-3 16,26 3-16,-40 6 0,14-1 16,-4 2-16,-9 6 0,-1 2 15,2 1-15,3 0 0,-2 5 16,5 0-16,7-2 0,9-2 15,10 1-15,11 0 0,2-1 16,4-1-16,7-2 16,6-2-16,0 0 0,-2-2 15,1 1-15,-2-1 0,-8-2 16,-2-2-16,-4 3 0,-4-2 16,-4 2-16,-6 0 0,-7 1 15,-8 0-15,0 0 0,0 1 0,4-2 16,4-1-16,2-2 0</inkml:trace>
  <inkml:trace contextRef="#ctx0" brushRef="#br0" timeOffset="34423.3547">15626 6717 0,'0'0'0,"0"0"0,0 0 0,0 0 16,0 0-16,26-5 0,-26 5 15,33-1-15,-13 1 0,5 0 16,6 0-16,0 0 0,1-2 0,12-1 16,3 1-16,-2-2 0,-1-1 15,0 0-15,-7 1 0,-8 2 16</inkml:trace>
  <inkml:trace contextRef="#ctx0" brushRef="#br0" timeOffset="34802.5374">16710 6522 0,'0'0'0,"0"0"15,0 0-15,0 0 0,0 0 0,0 0 16,-8 34-16,8-34 0,-13 36 15,1-12-15,-4 5 16,3 0-16,1 0 0,-2 8 0,1-4 16,2-4-16,2-5 0,0 0 0,2-5 15,3-6-15,3-7 0,1-6 16,1-3-16,0-4 0,0-2 0,3-4 16,3-5-16,1-3 0,1-4 15,3-7-15,2 0 16,0 1-16,0 5 0,1 1 0,2 5 15,-2 2-15,-1 3 0,4 2 0,2 1 16,-1 2-16,-2 4 0,2 1 16,2 4-16,-1 1 0,-1 3 0,-1 5 15,1 3-15,-5-2 0,-2-1 16,-2-3-16</inkml:trace>
  <inkml:trace contextRef="#ctx0" brushRef="#br0" timeOffset="35141.3647">16919 6728 0,'0'0'0,"0"0"16,0 0-16,0 0 0,22 11 0,-22-11 16,34 4-16,-13-4 0,2-1 15,2-1-15,3-2 0,-1 0 16,1-1-16,5-5 0,-2-1 15,-4-1-15,-3-1 0,1-4 0,-5-2 16,-7 2-16,-4 2 0,-7-1 16,-4 0-16,-7 4 0,-4 1 0,-6 5 31,-5 4-31,-2 5 0,-1 3 0,-4 9 16,-2 4-16,2 3 0,3 0 15,0 11-15,3 3 0,8-2 16,5-3-16,10 2 0,10 1 15,8-7-15,5-5 0,20-4 16,13-7-16,3-5 0,1-5 0,-14 0 16,-11 0-16,-8 0 0</inkml:trace>
  <inkml:trace contextRef="#ctx0" brushRef="#br0" timeOffset="35406.3902">17939 6518 0,'0'0'0,"-11"0"0,-5 0 15,-4 2-15,-2 3 16,-12 4-16,-4 3 16,1 1-16,0 0 0,-2 7 0,2 3 15,9-2-15,5-2 0,9 4 16,11-1-16,7-4 0,8-1 16,4-2-16,4-3 0,-5-2 15,1 0-15,1 3 0,1-2 16,-6-1-16,-4 2 0,-8-3 0,-5 1 15,-4-1-15,-2 0 0,-5 2 0,-5 1 16,-2-1-16,-3 0 0,4-5 16,2-2-16,4-2 0,3 0 0,2 0 15</inkml:trace>
  <inkml:trace contextRef="#ctx0" brushRef="#br0" timeOffset="35626.7351">18230 6459 0,'0'0'0,"0"0"16,0 0-16,-18 27 0,18-27 0,-25 34 31,7-7-31,-1 4 0,-1 1 16,0 11-16,4-2 0,1 3 0,4-7 0,8 2 15,6-6-15,6-8 0,3-5 16,6-7-16,3-4 0,-3-5 15,3-2-15,5-7 0,-2-4 16,-7 0-16,-3 0 0,-1-1 16,-3 3-16,-2 1 0</inkml:trace>
  <inkml:trace contextRef="#ctx0" brushRef="#br0" timeOffset="35789.4176">17935 6693 0,'0'0'0,"0"0"0,0 0 0,0 0 15,30-1 1,-30 1-16,46-5 16,-16 2-16,2 0 0,4-1 0,4 1 15,7-1-15,-2-1 0,2 0 16,-10 1-16,-6 1 0</inkml:trace>
  <inkml:trace contextRef="#ctx0" brushRef="#br0" timeOffset="36020.8896">18757 6347 0,'0'0'16,"0"0"-16,0 0 0,-9 20 0,9-20 16,-15 26-16,2-4 15,0 2-15,-1 4 0,-4 13 0,-2 4 16,1-2-16,1-2 0,-2 6 15,4-3-15,3-5 0,2-5 16,3 2-16,2-5 0,3-7 16,0-6-16,1-3 0</inkml:trace>
  <inkml:trace contextRef="#ctx0" brushRef="#br0" timeOffset="36343.5813">18721 6780 0,'0'0'0,"0"0"0,0 0 16,30-2-16,-16 1 0,5-1 0,3-1 0,5 0 15,0-1-15,3-1 0,2-2 16,-3 0-16,-2-1 0,3-3 16,-4-3-16,-4 3 0,-4 1 15,-5-4-15,-3-3 0,-5 2 0,-4 1 16,-5 1-16,-6 2 15,-4 2-15,-4 2 16,-5 4-16,-5 4 0,1 4 0,-1 3 0,0 7 16,-2 4-16,4 3 0,4 1 15,-1 7-15,5 1 0,4-1 16,6-2-16,8-2 0,6-1 16,10-5-16,7-3 0,11-6 15,9-5-15,2-5 0,2-4 16,-4 0-16,-11 1 0,-7 0 15</inkml:trace>
  <inkml:trace contextRef="#ctx0" brushRef="#br0" timeOffset="36625.4505">19537 6514 0,'0'0'0,"0"0"0,-27 6 0,8-1 15,-1 2-15,-11 4 0,-2 2 16,3 2-16,2 3 0,2 7 15,5 0-15,7-2 0,5-2 0,10-1 16,9 1-16,5-4 0,6-2 16,3-2-16,4-3 31,-3 0-31,-2-1 0,1-1 0,-5-1 0,-4-1 0,-5 0 16,-8 1-1,-8 1-15,-2-1 0,-6 0 0,-6-1 0,-5 1 16,0-1-16,-1 0 0,3-3 15,3-3-15,4-1 0,3 1 0,2-2 16</inkml:trace>
  <inkml:trace contextRef="#ctx0" brushRef="#br0" timeOffset="36922.7825">20003 6492 0,'0'0'0,"0"0"15,0 0 1,-29 7-16,29-7 0,-39 11 16,11-2-16,-1 3 0,1 2 0,-7 6 15,0 4-15,1 3 16,8-4-16,10-1 0,9 0 16,7-4-16,5-2 0,8-1 15,7-2-15,2-1 0,4-2 0,-2 0 16,-1-2-16,-4 0 0,-4-1 0,-2 2 15,-5 0-15,-6-1 0,-4 1 0,-8 1 16,-6 1-16,-2-1 16,-2-1-16,-1-2 0,-1 0 15,1-4-15,2-5 0,4 2 0,3 0 16,2 0-16</inkml:trace>
  <inkml:trace contextRef="#ctx0" brushRef="#br0" timeOffset="37308.425">20233 6615 0,'0'0'0,"0"0"0,-8 22 0,1-9 16,-1 1-16,-5 6 0,-1 3 15,1-1-15,0-2 0,1 0 16,2-3-16,4-5 0,0-3 15,2-5-15,0-1 0,4-3 16,0 0-16,3-7 0,3-3 16,2-2-16,1-1 0,3-3 0,3-4 0,1-2 0,-1-2 15,10-5-15,3 2 16,-1 6-16,-3 3 0,-3 3 0,-2 4 16,-3 2-16,0 2 0,-3 6 15,0 5-15,-3 0 0,-1 4 16,-4 5-16,-3 4 0,-2 0 15,-1 2-15,-2 4 16,-1 6-16,0-2 16,1 0-16,1-3 0,1 0 15,0-2-15,0-1 0,1-4 0,2-2 16,-1-3-16,0-2 0,0-2 16</inkml:trace>
  <inkml:trace contextRef="#ctx0" brushRef="#br0" timeOffset="37631.4632">20559 6767 0,'0'0'0,"0"0"0,0 0 16,0 0-16,28-3 0,-28 3 16,33-3-1,-13 1-15,1-1 0,2-2 16,3-1-16,-2 1 0,-1 0 0,5-3 15,-2-4-15,-2 1 0,-2-1 16,-3-3-16,-4 1 16,-6-2-16,-3 1 0,-5 0 0,-4 2 15,-3 2-15,-1 3 0,-9 1 16,-6 4-16,0 3 0,-1 2 0,-9 8 16,-2 6-16,3 2 0,3 1 0,5 5 15,3 2-15,3 4 0,4-3 16,11-3-16,8-3 0,8-2 15,7 1-15,13-8 0,11-3 16,4-6-16,3-4 0,-6 1 16,-11 0-16,-8 0 0</inkml:trace>
  <inkml:trace contextRef="#ctx0" brushRef="#br0" timeOffset="37925.8789">21498 6532 0,'0'0'0,"0"0"15,0 0 1,-34 0-16,34 0 0,-38 4 0,12 1 16,0 2-16,1 2 0,-6 5 15,3 4-15,3-1 0,4-1 16,6 5-16,7 0 0,6-3 16,4-3-16,8 1 0,7-1 15,0 0-15,2 0 0,-2-3 16,-2-1-16,-3-2 0,-3-2 0,-6-1 0,-4 2 15,-5-1-15,-5-1 0,-8 0 16,-4 1-16,1-3 0,-4-1 16,-6 1-16,0 1 0,6-4 15,5-1-15,3 0 0,4-1 16,3 1-16</inkml:trace>
  <inkml:trace contextRef="#ctx0" brushRef="#br0" timeOffset="38211.0048">22032 6564 0,'0'0'0,"0"0"0,0 0 16,0 0-16,-26 5 0,26-5 0,-41 7 16,15-2-16,-3 2 0,1 1 15,-2 2-15,-4 2 0,2 2 0,7-2 16,7 0-16,4-1 15,6 1-15,5 1 0,6 1 16,3 0-16,4-2 0,3 0 16,4-2-1,-3 1-15,0-1 0,-2 2 0,-4-1 16,-2-1-16,-4-1 0,-6-2 16,-6-3-16,-3 3 0,-3-2 15,-4 1-15,-4 0 0,-1-2 16,-3-2-16,1 0 0,5 1 15,4-2-15</inkml:trace>
  <inkml:trace contextRef="#ctx0" brushRef="#br0" timeOffset="39736.7359">11988 7536 0,'0'0'0,"0"0"0,0 0 15,3-22-15,-3 15 0,-1-3 0,-1 0 0,-2 1 16,-2 0-16,-4 0 0,-3 1 15,-2 1-15,-2 2 0,-10 3 16,-5 2-16,0 3 0,0 3 0,-11 7 16,-4 5-16,7 2 15,2 2-15,-6 8 16,2 3-16,9-1 0,6-1 16,10 0-16,7-2 0,8-7 15,5-3-15,10-5 0,9-3 16,6-5-16,5-6 0,6-7 15,4-5-15,-4-2 0,0-3 0,6-3 16,-1-2-16,-5 1 0,-5 1 16,-5-3-16,-5-3 0,-3 4 15,-3 4-15,-4 4 0,-7 3 16,-2 4-16,-4-1 0,-3 8 16,-2 5-16,0 6 0,-1 6 15,0 2-15,0 3 0,1-4 0,2 2 16,2 6-16,2 2 15,3-2-15,1-3 0,0-5 0,-2-4 0,0-3 0</inkml:trace>
  <inkml:trace contextRef="#ctx0" brushRef="#br0" timeOffset="40200.427">12645 7422 0,'0'0'0,"0"0"0,0 0 0,0 0 16,-25-7-16,25 7 0,-39 5 16,14-1-16,-4 2 0,-9 7 15,-2 4-15,1 1 0,2 1 0,-5 8 16,5 4-16,6-3 0,6-1 16,4-1-16,8-4 15,9-2-15,6-5 0,13-5 0,12-6 0,-1-4 16,4-5-16,10-4 0,2-4 15,-4 0-15,-2-3 0,-2-1 16,0-3-16,-2 0 0,-6 0 16,-5 1-16,-3 0 0,-6 3 15,-4 3-15,-5 5 0,-3 6 16,-2 1-16,-1 3 0,-4 7 0,-3 6 0,-2 4 16,-1 3-16,-4 5 0,-2 6 15,3 0-15,2 2 0,-1 9 16,3 0-16,2-6 0,2-5 15,0 3-15,0-2 0,1-12 0,0-4 16,-6-3-16,-2-2 0,-3-2 16,-1-2-1,-4-1-15,-1-4 0,-2-2 0,-2-2 16,1-5-16,-2-6 16,6-2-16,5-1 0,4 4 15,3 1-15,2 2 0</inkml:trace>
  <inkml:trace contextRef="#ctx0" brushRef="#br0" timeOffset="40401.1861">12948 7594 0,'0'0'0,"0"0"15,0 0-15,-12 28 0,6-15 0,-4 4 16,-2 2-1,-4 5-15,2-2 0,2-3 16,3-3-16,1-2 0,3-3 0,2-6 16,3-5-16,0 0 0,0 0 15,0 0-15</inkml:trace>
  <inkml:trace contextRef="#ctx0" brushRef="#br0" timeOffset="40539.4204">12948 7332 0,'0'0'0,"0"0"0,0 0 0,0 0 16,0 0-16,18 14 0,-18-14 15,22 17-15,-22-17 0,28 18 16,-17-11-16,-1 0 16</inkml:trace>
  <inkml:trace contextRef="#ctx0" brushRef="#br0" timeOffset="40786.5563">13465 7361 0,'0'0'0,"0"0"0,-12 20 0,2-7 0,-3 3 16,-9 9-16,-3 7 0,0 2 16,1 3-16,-3 7 0,0-3 15,6 0-15,9-5 0,10-8 16,6-4-16,4-7 0,2-5 0,8-6 15,6-6-15,0-3 16,0-1-16,-3-2 0,-1-3 0,-3-1 0,-2 1 16,-3 0-16,-3 3 0,-2 2 15</inkml:trace>
  <inkml:trace contextRef="#ctx0" brushRef="#br0" timeOffset="40940.311">13128 7570 0,'0'0'0,"0"0"16,0 0-16,0 0 0,29-3 0,-29 3 16,43-3-16,-16 0 0,3 0 15,6 1-15,6 0 0,11 1 16,-1 1-16,1 0 0,-10 0 16,-9 0-16</inkml:trace>
  <inkml:trace contextRef="#ctx0" brushRef="#br0" timeOffset="41372.3119">14048 7578 0,'0'0'15,"0"0"-15,0 0 0,0 0 16,0 0-16,0 0 16,0 0-16,-16-23 0,16 23 15,0 0-15,-19-25 16,12 17-16,-2 0 0,-1 0 0,-1 0 15,-1 2-15,-1 1 0,-5 3 16,-3 2-16,0 3 0,-1 2 16,-8 9-16,-2 3 0,2 1 15,2 4-15,-2 7 0,5 2 0,6-3 0,5-1 16,6-3-16,5-1 0,6-4 16,6-6-16,7-5 0,6-5 15,1-3-15,2-3 0,2-4 16,4-3-16,-3-2 0,-4-3 0,3-3 15,0-3-15,-3 3 0,-2 3 16,-3-3-16,-1 0 0,-5 4 0,-2 3 16,-3 3-16,-3 1 0,-2 4 15,0 2-15,-3 4 0,-2 5 16,-1 3-16,-1 1 0,-1 5 16,1 4-16,1 0 0,0 0 0,6 1 15,3-2 1,2-1-16,2-3 0,5-7 15,4-5-15,-3-1 0,-4-1 16,-2 0-16</inkml:trace>
  <inkml:trace contextRef="#ctx0" brushRef="#br0" timeOffset="41641.9916">14580 7303 0,'0'0'0,"0"0"15,0 0-15,0 0 0,-17 23 0,17-23 16,-31 31-16,11-9 16,-1 3-16,-4 6 0,-2 4 15,-4 8-15,3-2 0,3 4 16,6-5-16,6-7 16,4-6-16,9-2 0,9-7 15,3-6-15,4-6 0,0-3 16,4-3-16,1 0 0,0-3 0,4-2 15,2-2-15,-8-4 16,-4-2-16,-1-1 0,-2 4 16,-3 2-16</inkml:trace>
  <inkml:trace contextRef="#ctx0" brushRef="#br0" timeOffset="41773.6006">14205 7535 0,'0'0'0,"0"0"16,0 0-16,0 0 0,27-6 0,-27 6 15,39-7-15,-13 4 0,1 1 16,6-1 0,4 2-16,9-1 0,0 4 15,1-2-15,-9 0 0,-7 0 16</inkml:trace>
  <inkml:trace contextRef="#ctx0" brushRef="#br0" timeOffset="41974.4238">14941 7506 0,'0'0'0,"0"0"0,0 0 0,0 0 16,-18 16-16,18-16 0,-23 24 15,8-9-15,1 2 0,0 1 16,-2 1-16,3 0 0,1-1 0,0 1 16,2-3-16,2-3 0,3-4 15,4-3-15,4-3 0,0-1 0,-1 0 0,1 0 16</inkml:trace>
  <inkml:trace contextRef="#ctx0" brushRef="#br0" timeOffset="42121.7184">14901 7275 0,'0'0'0,"0"0"0,0 0 0,0 0 0,25 12 16,-25-12-16,29 16 15,-29-16-15,32 19 0,-18-10 16,-2-3-16,-1 0 0</inkml:trace>
  <inkml:trace contextRef="#ctx0" brushRef="#br0" timeOffset="42438.4751">15217 7538 0,'0'0'0,"0"0"16,0 0-16,-26 18 0,14-6 0,-2 3 15,0 1-15,-2 7 0,0 1 16,5-2 0,3-1-16,5-3 0,4-3 0,9-4 15,8-3-15,3-2 0,2-3 16,12-3-16,5-2 0,-4-1 16,-2-3-16,-2-2 0,-2-2 15,-1-2-15,-6 0 0,-7-2 16,-5-1-16,-5 0 0,-5 1 0,-8-1 15,-5 1-15,-2-1 0,-1 2 0,-7 1 16,-6 2-16,2 2 0,0 1 16,-3 3-16,2 3 15,3 1-15,2 3 0,8 0 0,9 1 16,0-1-16,2-1 0,1 0 16</inkml:trace>
  <inkml:trace contextRef="#ctx0" brushRef="#br0" timeOffset="42761.6949">15819 7526 0,'0'0'0,"0"0"0,-14 16 16,4-4-16,-1 1 0,-2 4 0,-2 4 15,-3 2-15,0 0 0,1-5 0,2-2 16,0 0-16,2-4 0,6-4 15,3-2-15,4-6 0,4 0 16,2-7-16,4-3 0,1-2 16,3 0-16,3-3 0,4-3 15,0-2-15,1-2 0,8-3 0,1 0 16,0 6-16,-2 4 0,2 2 0,-3 2 16,-5 5-16,-3 4 0,-4 4 15,-1 4-15,-8 4 0,-2 4 16,-5 4-16,-4 3 0,-1 2 15,-3 1-15,-6 5 0,-6 6 16,0-3-16,0 0 16,2-2-16,3-6 0,4-5 15</inkml:trace>
  <inkml:trace contextRef="#ctx0" brushRef="#br0" timeOffset="61777.1786">18904 7563 0,'0'0'0,"0"0"16,0 0-16,0 0 0,-27 8 0,27-8 16,-25 15-16,9-3 0,-3 2 15,-1 4-15,-1 4 0,-3 7 16,3 1-16,4 2 0,5 1 15,3 2-15,6-3 0,10-8 16,7-5-16,5-5 0,3-7 0,5-8 0,5-5 16,0-5-16,-1-5 0,5-5 15,1 0-15,-5-4 0,-3-2 16,-6-2-16,-5-2 0,-4 1 16,-6 1-16,-5 2 0,-6 1 15,-4 4-15,-6 3 0,-6 6 0,-4 3 16,-3 6-1,-1 3-15,-3 5 0,0 4 16,5 3-16,3 2 0,4 3 16,4 2-16,6 0 0,5-2 0,-1-3 15,2-3-15,0-2 0</inkml:trace>
  <inkml:trace contextRef="#ctx0" brushRef="#br0" timeOffset="62131.5991">19450 7624 0,'0'0'0,"0"0"0,-13 18 0,2-4 15,-3 1-15,-7 10 0,-2 3 16,2 0 0,1-1-16,-1 1 0,4-6 15,3-4-15,4-3 0,5-6 16,4-6-16,3-6 0,4-7 0,4-2 15,4-4-15,7-7 0,3-2 16,3-2-16,1-3 0,3 3 16,2 3-16,2-2 0,-4 6 15,-5 3-15,-4 5 0,-1 5 0,-3 5 16,-2 4-16,-3 3 0,-5 6 16,-5 5-16,-4 1 0,-3 4 0,-2 5 15,-1 2-15,2 1 16,0 0-16,3 2 0,3-3 15,6-6-15,3-3 0,6-6 0,6-3 16,-4-3-16,-5-1 0,-3-1 0</inkml:trace>
  <inkml:trace contextRef="#ctx0" brushRef="#br0" timeOffset="62332.2525">20303 7507 0,'0'0'0,"0"0"0,0 0 16,-28 31-16,12-13 0,-4 5 16,-2 5-16,-2 10 0,2-1 0,1 6 15,4-3-15,6-5 0,4-6 16,9-6-16,5-4 0,8-6 16,4-5-16,4-5 0,1-5 15,1-2-15,2-6 0,-2 3 0,-5 0 0,-5 2 16</inkml:trace>
  <inkml:trace contextRef="#ctx0" brushRef="#br0" timeOffset="62479.466">20004 7695 0,'0'0'15,"0"0"-15,0 0 0,40-9 0,-16 5 16,6 0-16,5-1 0,11-1 15,2-1-15,0 0 0,-8 1 16,-8 1-16</inkml:trace>
  <inkml:trace contextRef="#ctx0" brushRef="#br0" timeOffset="62864.971">20769 7422 0,'0'0'0,"0"0"15,0 0-15,0 0 0,-17 24 0,7-8 32,-4 5-32,-2 4 0,-3 3 0,-1 4 15,-2 5-15,-5 9 0,-1 0 16,-1 3-16,5-7 0,4-6 16,6-6-16,0-3 0,2-6 15,5-8-15,4-7 0,6-5 16,6-3-16,2-7 0,2-6 0,2-6 15,2-4-15,3-1 0,3-3 0,2 0 16,2 0-16,-1 1 0,-4 6 16,-4 6-16,-4 5 0,0 4 15,-2 6-15,-2 4 0,-3 4 16,-2 3-16,-3 5 0,-2 4 16,-2 3-16,-2 2 0,0 0 15,0 2-15,0 1 0,1 0 0,1-1 0,1-1 16,2-5-16,0-8 0,0-2 15,-1-1-15</inkml:trace>
  <inkml:trace contextRef="#ctx0" brushRef="#br0" timeOffset="63149.6402">20907 7857 0,'0'0'0,"0"0"0,0 0 16,24 3-16,-24-3 0,33 3 15,-13-3-15,2 0 0,1-2 0,3-3 16,0 0-16,7-2 0,-1-2 16,-3-1-16,-3-1 0,-4-3 15,-4 0-15,-2-5 0,-7 1 16,-5 0-16,-8 0 0,-3 2 0,-5 2 16,-6 5-16,-3 4 0,-4 3 15,-4 2-15,0 5 0,2 4 16,-1 5-16,2 4 0,5 4 15,3 3-15,5 7 0,5-1 16,12-1-16,8-1 16,11-5-16,8-6 0,7-1 15,7-2-15,-9-4 0,-9-2 16,-6-3-16</inkml:trace>
  <inkml:trace contextRef="#ctx0" brushRef="#br0" timeOffset="63519.3638">21619 7768 0,'0'0'0,"0"0"0,0 0 16,0 0-16,0 0 0,0 0 0,23 19 16,-23-19-16,28 10 0,-7-5 15,5-3-15,3-1 0,2-1 16,2-2-16,2-3 0,9-1 15,-1-3-15,5-2 0,-5-1 16,-7-2-16,-5-2 0,-7-1 16,-5 1-16,-7 1 0,-4 1 0,-9 2 15,-8 3-15,-7 3 0,-4 1 16,-8 7-16,-6 2 16,0 5-16,-1 1 0,-8 9 15,-1 4-15,8 2 0,4 3 0,3 6 16,8 3-16,8-3 15,8-2-15,16-4 0,13-4 16,8-6-16,6-3 0,14-7 0,11-5 16,-17 0-16,-10-2 0,-10 1 15</inkml:trace>
  <inkml:trace contextRef="#ctx0" brushRef="#br0" timeOffset="63897.6651">22694 7665 0,'0'0'0,"0"0"0,0 0 0,0 0 16,-31-2-16,13 6 16,-7 3-16,0 2 0,-3 3 15,-7 6-15,0 6 16,3-2-16,3 0 0,1 5 0,4 1 16,8-6-16,6-3 0,7-4 15,5-3-15,7-4 0,5-2 16,9-7-16,7-6 0,2-2 15,2-1-15,6-8 0,-2-3 0,-2 0 0,-3-2 16,1-6-16,1-4 16,1-4-16,-5 1 0,-2-4 0,-4-4 15,-6 9-15,-5 5 0,-3 7 16,-3 5 0,-1 6-16,-2 4 0,-6 3 0,-3 5 15,-4 4-15,-2 3 0,-2 9 0,-2 8 0,-1 4 16,0 1-16,-1 8 0,0 4 15,6-2-15,6-2 0,4 8 0,4 0 16,6-12-16,4-11 0,-3-4 16,-2-5-16,-2-3 0</inkml:trace>
  <inkml:trace contextRef="#ctx0" brushRef="#br0" timeOffset="64352.4985">23362 7620 0,'0'0'0,"0"0"0,0 0 16,-30 0-16,14 2 0,-7 4 15,-5 4-15,-9 2 0,-2 1 0,-6 10 16,1 5-16,6 0 0,5 1 0,5 2 16,8-5-16,10-4 0,8-6 15,10-4-15,9-5 0,8-4 16,8-5-16,6-6 0,4-3 15,-4-3-15,-4 0 0,-1-3 16,-1 0 0,2-3-16,-4 0 0,-4 0 0,-5-1 15,-6 4-15,-4 3 0,-5 5 16,-4 3-16,-2 3 0,-1 3 16,-7 7-16,-4 6 0,0-1 15,0 3-15,-1 11 0,-2 8 16,3 4-16,1-1 0,-2 8 15,0 0-15,2-5 0,3-3 0,1 3 16,3-2-16,-2-9 0,1-4 0,-1-9 16,1-3-16,-4-6 0,-2-1 15,-5-3-15,-5 0 0,2-1 16,2-3-16,-1-4 0,-1-3 16,-1-2-16,0-2 0,5-5 15,3-3 1,5-3-16,6-3 0,0 2 0,0 4 15,0 6-15</inkml:trace>
  <inkml:trace contextRef="#ctx0" brushRef="#br0" timeOffset="64684.7887">23541 7843 0,'0'0'0,"0"0"0,0 0 15,0 0-15,23 6 0,-23-6 16,22 1-16,-22-1 0,30 0 16,-11-3-16,3 0 0,1-2 15,0 1-15,2-2 0,2-2 0,4-5 0,-3 0 16,-2-2-16,-4-1 0,-5-1 16,-2 0-16,-7 0 0,-2 1 15,-7 2-15,-5 3 0,-8 2 16,-8 3-16,-8 2 0,-1 3 0,-3 7 15,-1 7-15,2 1 16,1 3-16,-1 11 16,5 5-16,9-2 0,7-1 15,13 0-15,12-1 0,6-3 16,7-2-16,20 0 0,12-6 16,-13-5-16,-12-3 0,-9-3 15</inkml:trace>
  <inkml:trace contextRef="#ctx0" brushRef="#br0" timeOffset="65038.5124">24474 7711 0,'0'0'0,"0"0"0,0 0 15,-25 20-15,14-9 0,-2 5 16,-1 4-16,-3 6 0,4-2 15,6 0-15,7-1 0,7-5 16,4-3-16,8-3 0,5-4 16,8-3-16,1-1 0,2-5 0,3-4 15,-4-2-15,-2 0 0,-1-8 16,-6-5-16,-5 0 0,-5-3 16,-8-1-16,-7-2 0,-5 2 0,-4 5 15,-11 0-15,-9 3 16,-4 5-16,-3 3 0,-1 6 0,0 3 15,4 3-15,4 1 0,4 5 16,6 4-16,9-2 0,6 1 0,13-2 16,9 0-16,12-3 0,9-1 15,-10-3-15,-5-1 0,-6 0 0</inkml:trace>
  <inkml:trace contextRef="#ctx0" brushRef="#br0" timeOffset="65286.1174">25288 7490 0,'0'0'0,"0"0"16,0 0-16,-17 10 0,17-10 0,-24 18 15,7-4-15,-1 4 16,1 3-16,-7 13 0,1 5 16,1 1-16,1 1 0,-1 9 15,3-4-15,0 2 0,1-6 0,4-6 16,3-7-16,1-6 0,0-4 15,-1-4-15,0-2 0,-3-4 0,-1-3 16,-3-4-16,-3-1 0,2-3 16,0-2-16,3 1 0,4 1 0,2-1 15</inkml:trace>
  <inkml:trace contextRef="#ctx0" brushRef="#br0" timeOffset="65407.196">24855 7725 0,'0'0'0,"0"0"16,20-6-16,-4 1 0,4 0 0,14-1 15,8-1-15,2 2 0,2 0 16,14 1-16,4 2 0,8 0 0,-6-1 16,-7 2-16,-13-1 0,-13 1 15</inkml:trace>
  <inkml:trace contextRef="#ctx0" brushRef="#br0" timeOffset="65732.9782">25783 7683 0,'0'0'16,"0"0"-16,0 0 0,-23 20 0,12-11 15,-3 6 1,-2 4-16,-2 5 0,0 1 16,6 0-16,5-1 0,6-4 15,4-3-15,10-2 0,6-4 16,7-6-16,5-4 0,3-4 0,2-4 15,-1-1-15,-1-3 0,2-5 16,-3-2-16,-8 0 0,-4-2 16,-6-2-16,-5-1 0,-6 1 0,-3-2 15,-10 4-15,-7 2 0,-4 5 16,-2 3-16,-8 6 0,-5 4 0,1 2 16,0 1-16,5 3 0,1 4 15,5-3-15,4 2 0,7 0 16,7-1-16,6-1 0,6-3 15,-1 0-15,-2-1 16,0-1-16</inkml:trace>
  <inkml:trace contextRef="#ctx0" brushRef="#br0" timeOffset="66288.4466">26291 7630 0,'0'0'0,"0"0"0,0 0 0,-15 22 16,15-22-16,-15 28 0,4-9 15,-2 1-15,-1 0 0,-4 6 16,1 1-16,3-5 0,1-3 0,3-3 16,2-4-16,0-2 0,1-2 15,4-3-15,1-4 0,2-1 0,1-6 16,3-2-16,4-6 16,1 1-16,1 0 0,1-5 0,2-2 15,2 1-15,2-1 0,5-1 16,2 3-16,-3 3 0,-2 2 0,-2 4 15,-2 3-15,-3 3 0,-1 2 16,-2 5-16,-2 3 0,-3 1 16,-2 4-16,-3 4 0,-3 5 15,-1 0 1,1 2-16,1 5 0,1-1 16,5-2-16,1-4 0,5-3 15,3-4-15,5-3 0,1-3 0,9-2 16,5-4-16,1-4 0,1-4 15,1-2-15,2-3 0,5-5 16,-3-3-16,-2-5 0,-3-2 16,-7 1-16,-4 0 0,-4-3 0,-7 2 15,-6 6-15,-4 3 0,-9 4 0,-6 4 16,-6 4-16,-4 2 0,-4 7 16,-4 2-16,-2 6 0,0 2 15,4 3-15,5 3 0,5 2 16,5-2-16,5 7 0,6 2 15,7-4-15,6-3 0,14-4 0,11-3 16,7-2-16,5-4 0,18-3 0,6-5 16,-2-2-16,-4-2 0,-11 0 15,-16 2-15,-9-1 0</inkml:trace>
  <inkml:trace contextRef="#ctx0" brushRef="#br0" timeOffset="66542.5398">27516 7639 0,'0'0'15,"0"0"-15,0 0 0,-28-7 0,28 7 16,-33-2-16,9 4 0,0 0 16,-1 3-16,-7 2 0,2 4 15,5 0-15,3 2 0,2 5 16,7 3-16,5-3 0,5-3 0,8 1 16,8 0-16,4-2 0,2 0 0,-2-2 15,0-1-15,-4 2 0,-2 0 16,-3-3-16,-4-3 0,-2 3 15,-3 0-15,-9-5 0,-7-1 16,0-1-16,-2 0 0,-9 0 16,-4-3-16,2-3 0,4-2 0,4 2 15,4-1 1,4 1-16</inkml:trace>
  <inkml:trace contextRef="#ctx0" brushRef="#br0" timeOffset="66705.4338">27306 7370 0,'0'0'0,"0"0"0,0 0 0,-31 13 15,31-13-15,-31 20 0,10-7 16,0 2-16,0 1 0,-1 8 16,4 1-16,4-4 0,2-3 0,2-3 15</inkml:trace>
  <inkml:trace contextRef="#ctx0" brushRef="#br0" timeOffset="67005.4277">28323 7563 0,'0'0'0,"0"0"16,0 0-16,-42 3 0,24-1 0,-8 4 15,-3 2-15,-7 4 0,3 0 0,-2 5 16,4 2-16,7 1 16,4 0-16,8 2 0,5 2 15,6-3-15,3-1 0,7 1 16,4 1-16,1-2 0,0-5 0,-1 1 16,-1-1-16,-3-2 0,-3-1 0,-4-2 15,-2 1-15,-5-2 0,-1-1 16,-6-1-16,-4-1 0,0-1 15,-2-3-15,-2-3 0,-2-2 16,5-1-16,2 1 0,3 1 0</inkml:trace>
  <inkml:trace contextRef="#ctx0" brushRef="#br0" timeOffset="67345.1333">28210 7800 0,'0'0'0,"0"0"16,0 0-16,35 3 0,-21-3 0,6 0 15,6 1-15,4-1 16,1 1-16,4-1 0,2 0 16,5-2-16,-4-2 0,-2-2 0,-4-2 0,-4-1 15,-2-2-15,-6-2 0,-5-2 16,-4 2-16,-3 1 0,-8 0 16,-6 2-16,-3-1 0,-2 2 0,-7 1 15,-7 2-15,0 3 0,0 2 16,-5 5-16,-4 4 15,3 2-15,2 3 16,-2 7-16,4 1 0,5 3 16,3 1-16,9 3 0,7 1 15,5-2-15,5-3 0,14-2 16,11-2-16,4-6 0,5-2 0,6-4 16,6-4-16,7-2 0,-4-1 15,3-4-15,4-1 16,-3-3-16,-10 1 0,-13 1 0,-11 1 0,-7 2 15</inkml:trace>
  <inkml:trace contextRef="#ctx0" brushRef="#br0" timeOffset="67691.9091">29185 7797 0,'0'0'0,"0"0"0,0 0 16,0 0-16,-12-20 0,12 20 15,0 0-15,-18-20 0,18 20 16,-29-10-16,9 6 0,-2 4 16,-1 2-16,-4 1 0,-1 2 0,-8 3 15,3 3-15,3 3 0,0 4 16,0 2-16,6 1 0,8-3 15,9-2-15,4-1 0,7-1 0,8-3 16,8-2-16,4-5 0,3-1 16,4-2-16,4-1 0,-2-1 15,0-1 1,2-4-16,-4-3 0,-6-2 16,-4 0-16,-2-2 0,-1-2 15,-5 2-15,-2 1 0,-4 2 16,0 3-16,-2 3 0,-1 0 0,-4 4 15,0 0-15,-6 3 16,1 2-16,0 3 0,1 3 0,0 1 16,0 3-16,2-3 0,1-1 0,2 0 15,2 2-15,4-3 0,4-1 16,2-2-16,2-3 0,-3 0 0,-2 0 16,-1-1-16</inkml:trace>
  <inkml:trace contextRef="#ctx0" brushRef="#br0" timeOffset="67929.9543">29565 7498 0,'0'0'0,"0"0"16,0 0-16,0 0 0,-4 28 15,4-28-15,-16 33 0,3-10 16,-2 1-16,-2 5 0,-4 4 0,-4 6 0,3-3 15,1 4-15,6-6 16,4-2-16,3-4 0,8-4 0,6-4 16,5-3-16,4-3 0,4-5 15,4-2-15,1-3 0,2-2 16,-2-5-16,0-1 0,-4 1 16,-4 0-16,-3 1 0</inkml:trace>
  <inkml:trace contextRef="#ctx0" brushRef="#br0" timeOffset="68092.7678">29336 7710 0,'0'0'16,"0"0"-16,27-3 0,-8 2 0,2-1 16,6 2-16,7 2 15,8-2-15,0-2 0,0 2 0,-8-1 16,-6 1-16</inkml:trace>
  <inkml:trace contextRef="#ctx0" brushRef="#br0" timeOffset="72291.0466">21303 8408 0,'0'0'0,"0"0"0,0 0 0,0 0 15,0 0-15,0 0 0,-3 23 0,3-23 16,-7 27-16,0-6 16,-2 6-16,1 1 0,-1 2 15,-5 14-15,-2 4 16,0-3-16,-2-1 0,-3 5 0,1-3 15,2-8-15,4-3 0,0 1 16,2-3-16,2-9 0,3-4 16,2-6-16,0-5 0,2-8 15,1-4-15,0 0 0,0 1 0,2 2 16</inkml:trace>
  <inkml:trace contextRef="#ctx0" brushRef="#br0" timeOffset="72538.631">21477 8401 0,'0'0'0,"8"0"0,3 0 16,0-1-16,1 1 0,8 1 0,3 4 15,-2 2-15,-1 2 0,-3 4 16,-1 1-16,-3 2 0,-2-2 16,-3 4-16,-5 1 0,-5-1 15,-5-1-15,-9 1 0,-7 1 0,-4-3 16,0 1-16,-7 1 0,-3 0 15,-1-5-15,0-3 0,-7 2 0,2-1 16,3-3-16,4-1 0,1-2 16,3-2-16,7-5 0,6-2 15,5 1-15,3 0 0,2 2 0</inkml:trace>
  <inkml:trace contextRef="#ctx0" brushRef="#br0" timeOffset="72861.2622">21669 8680 0,'0'0'0,"0"0"15,0 0-15,0 0 0,29 5 0,-15-4 0,3-1 16,1 0-16,0 0 0,2-3 16,2-1-16,5-1 0,1-2 15,-3-2-15,-2-3 0,-2 1 16,-2-1-16,-4-1 0,-2-3 15,-5 1-15,-1 1 0,-4 2 16,-2 1 0,-3 1-16,-2 0 0,-7 4 15,-6 3-15,1 3 0,-2 4 0,-2 4 16,-2 5-16,-4 3 16,0 3-16,4 5 0,4 4 0,3 0 0,4 0 0,3 5 15,5-1-15,8-3 16,6-2-16,7-7 0,8-3 15,3-6-15,5-2 0,-8-3 16,-5-1-16,-6-1 0</inkml:trace>
  <inkml:trace contextRef="#ctx0" brushRef="#br0" timeOffset="73177.5464">22398 8479 0,'0'0'0,"0"0"0,0 0 0,0 0 0,-13 24 0,13-24 16,-17 26-16,6-9 16,-1 3-16,-3 3 0,0 0 15,1 1-15,1-1 0,-1 4 16,2-4-16,2-6 0,2-5 16,3-3-16,2-4 15,3-5-15,0 0 0,2-8 0,2-3 16,2-1-16,-1-2 0,4-2 0,1-3 15,0 1-15,0 0 0,1 1 16,-1 1-16,-1 6 0,-1 3 16,6 0-16,1 2 0,-1 4 15,2 4-15,0 3 0,2 1 16,0 0-16,-1 1 0,-1 0 0,-4-1 0,-1-2 16</inkml:trace>
  <inkml:trace contextRef="#ctx0" brushRef="#br0" timeOffset="73456.4144">23022 8524 0,'0'0'0,"0"0"16,0 0-16,0 0 0,0 0 0,-26-16 16,26 16-16,-36 2 15,36-2-15,-44 6 0,15 2 16,0 1-16,1 2 0,-10 8 15,1 4-15,3 1 0,3-1 0,2 5 16,8 1-16,9-3 0,8-3 0,10-2 16,10-6-16,5-2 0,5-2 15,15-6-15,8-4 0,0-4 16,-1-3-16,11-8 0,-1-7 16,-14 6-16,-11 4 0,-7 3 0</inkml:trace>
  <inkml:trace contextRef="#ctx0" brushRef="#br0" timeOffset="73763.8776">23405 8415 0,'0'0'0,"0"0"0,0 0 16,0 0-16,-24 21 0,24-21 0,-28 31 16,12-11-16,-3 1 0,0 5 15,0 2-15,-3 6 0,3 0 0,-1 4 16,3-3-16,3-7 0,3-8 15,3-3-15,3-5 16,0-3-16,3-4 0,2-5 0,2-4 16,3-3-16,0-3 0,4-3 0,3-2 15,3-2-15,0 0 0,6-6 16,1-1-16,1 5 0,1 2 0,3 4 16,0 2-16,-2 4 0,-3 3 0,0 3 15,0 3-15,-2 3 16,-2 3-16,-4 4 0,-4 5 15,-5 3-15,-3 0 0,-2 4 0,-3 2 16,0-2-16,-1-2 0,2-5 16,0-2-1,0-4-15</inkml:trace>
  <inkml:trace contextRef="#ctx0" brushRef="#br0" timeOffset="74675.8338">24076 8654 0,'0'0'0,"0"0"0,0 0 0,-23 15 15,23-15-15,-18 17 0,7-2 16,0 2-16,1 1 15,-1 6-15,2-1 16,5-3-16,2-2 0,8-4 0,6-3 16,3-4-16,4-2 0,5-4 15,5-4-15,-1-3 16,-1-2-16,6-5 0,-2-4 16,-5-1-16,-4-1 0,-4-7 15,-6-1-15,-5 4 0,-4 1 0,-8 1 16,-6 0-16,-6 4 0,-3 2 15,-6 4-15,-5 4 0,0 4 16,0 6-16,1 3 0,0 3 16,6 0-16,5 1 0,4 3 15,7 3-15,2-1 0,4-3 0,1-2 16,0-3-16,0-1 0</inkml:trace>
  <inkml:trace contextRef="#ctx0" brushRef="#br0" timeOffset="75029.9752">24700 8600 0,'0'0'0,"0"0"0,0 0 0,-16 21 16,16-21-16,-16 25 0,6-8 16,-2 1-16,-2 2 0,-3 5 15,-1-4-15,4-1 0,2-4 0,2-4 16,2-3-16,2-2 15,3-3-15,3-4 0,7-3 16,-1-3-16,2-1 0,2-6 0,2-1 0,2-3 16,3 0-16,3-2 0,3-1 15,5 0-15,-2 2 0,2 5 16,-1 3-16,-4 3 0,-2 2 16,-2 4-16,-1 2 0,-6 6 15,-3 5-15,-5 4 0,-3 6 16,-3 3-16,-1 3 0,-2 1 15,1 0-15,1-2 16,3-1-16,4 1 0,2-2 16,5-7-16,3-5 0,-6-4 15,-1-1-15,-1-2 0</inkml:trace>
  <inkml:trace contextRef="#ctx0" brushRef="#br0" timeOffset="75268.4489">25595 8536 0,'0'0'16,"0"0"-16,0 0 0,-27 28 0,12-13 15,-4 6-15,-2 2 16,-4 10-16,1-1 16,0 6-16,7-2 0,7-6 15,5-5-15,10-5 0,6-3 16,5-4-16,5-5 0,2-4 15,3-2-15,-3-4 0,0-2 0,1-2 16,-2-2-16,-7 3 0,-3 1 16,-2 0-16</inkml:trace>
  <inkml:trace contextRef="#ctx0" brushRef="#br0" timeOffset="75400.0273">25286 8727 0,'0'0'0,"0"0"15,0 0-15,0 0 0,0 0 16,0 0-16,0 0 0,40-10 0,-40 10 0,49-4 15,-17 1-15,2 1 0,3 0 16,12 1 0,4 0-16,-4-2 15,-4 1-15,1 0 0,-8 0 16,-7 0-16</inkml:trace>
  <inkml:trace contextRef="#ctx0" brushRef="#br0" timeOffset="75986.0902">26053 8429 0,'0'0'0,"0"0"15,0 0-15,0 0 0,-18 21 0,18-21 16,-26 32-16,11-10 0,-1 2 16,-2 4-16,-4 4 0,-6 6 15,2-1-15,-2 1 0,5-3 0,4-7 16,5-3-16,1-6 0,2-1 15,2-4-15,3-7 0,3-2 16,3-5-16,0 0 0,7-5 0,4-5 16,5-5-16,2-1 0,2-2 15,10-7-15,6 0 16,-4 4-16,-3 2 0,3 0 16,-3 4-16,-5 5 15,-4 3-15,-4 3 0,-4 6 16,-6 2-16,0 5 0,-5 1 15,-2 4-15,-2 3 0,-3 4 0,1 3 16,-1 3-16,3-4 0,1 0 0,4-1 0,3-2 31,5-3-31,4-2 0,5-5 0,3-2 0,5-3 16,2-4 0,5-2-16,1-4 0,0-3 0,-1-3 0,7-7 15,-1-3-15,-8-2 0,-5-2 0,-5-2 16,-4-1-16,-5 4 0,-3 4 15,-7-1-15,-4 2 0,-4 3 16,-5 4 0,-8 6-16,-5 4 0,0 4 0,1 4 15,-5 5-15,-2 5 16,3 2-16,5 4 0,6 2 0,3 5 16,7-2-16,7-1 0,11-1 15,9-1-15,6-3 0,6-2 16,10-4-16,9-3 0,-6-1 15,-12-3-15,-8-2 0</inkml:trace>
  <inkml:trace contextRef="#ctx0" brushRef="#br0" timeOffset="76249.2461">27523 8600 0,'0'0'0,"0"0"15,0 0-15,-27-11 0,11 5 0,-8 3 0,-6 1 16,-1 3-16,-1 1 0,-10 5 15,-1 1-15,-2 5 0,6 0 16,7 3-16,6 2 0,6-2 16,6 1-16,8 1 0,7 3 15,5-2-15,5 1 0,3-3 16,3-2 0,-3-2-16,-2-3 0,-1 2 0,-1 0 15,-3-1-15,-4-4 0,-5 3 16,-4 2-16,-2-5 0,-5-1 15,-4-2-15,-4-1 0,1 0 16,1 1-16,4-2 0,3 0 16,2 0-16</inkml:trace>
  <inkml:trace contextRef="#ctx0" brushRef="#br0" timeOffset="76603.641">27376 8791 0,'0'0'0,"0"0"0,25 3 0,-10-1 16,2-1-16,8 1 16,4-1-16,-1-1 0,1-1 0,6-3 15,0-2-15,-3 0 16,-2-1-16,-3 1 0,-2-2 16,-4-2-16,-2-2 0,-5 0 15,-3-2-15,-3 0 0,-4 2 0,-5-1 16,-3-1-16,-5 3 0,-4 1 15,-6 5-15,-4 2 0,-3 3 0,0 3 0,-3 5 16,-1 3 0,2 4-16,0 2 0,-3 6 0,5 3 15,5 0-15,6-3 0,7 1 16,8-1-16,6-2 0,7-2 16,10-2-16,8-3 0,4-2 0,5-4 15,7-1 1,7-3-16,-11-1 0,-10-1 0,-8 0 15</inkml:trace>
  <inkml:trace contextRef="#ctx0" brushRef="#br0" timeOffset="77020.6019">28343 8701 0,'0'0'0,"0"0"0,0 0 0,0 0 0,0 0 15,0 0-15,0 0 0,-14-18 16,14 18-16,-27-6 0,27 6 15,-40-1-15,15 2 0,-2 3 16,-3 3-16,-7 2 0,0 1 0,2 3 16,0 2-16,-1 4 0,8-1 15,6-1-15,5 0 0,7-1 0,6-2 0,8-1 16,7 1-16,5-4 16,3-1-16,6-4 0,3-3 15,1-2-15,0 0 0,0-4 0,2-3 16,3-3-16,-3-1 0,-4-4 15,-4-2-15,-4 0 0,-4 1 16,-3 2 0,-3 2-16,-1 3 0,-3 3 0,-1 1 15,-2 2-15,-2 3 0,-1 3 16,-3 5-16,-1 4 16,1-1-16,-1 1 0,1 2 15,-1 2-15,2-1 0,1-1 0,4 2 16,3 0-16,1-4 0,1-2 15,3-2-15,3-3 0,1-1 0,2-3 16,0-2-16,2-3 0,-4 0 0,-2 2 16,-1-1-16</inkml:trace>
  <inkml:trace contextRef="#ctx0" brushRef="#br0" timeOffset="77221.3086">28694 8538 0,'0'0'0,"0"0"0,0 0 0,0 0 0,0 0 16,-16 25-16,16-25 16,-23 29-16,8-10 0,-2 5 15,0 1-15,1 0 0,3-1 0,0 6 16,4-2-16,4-2 0,5-2 16,7 2-16,5-2 0,3-5 0,0-4 0,1-2 15,2-2-15,-2-3 0,-2 1 16,-2-3-16,-2 0 0,-2-3 15</inkml:trace>
  <inkml:trace contextRef="#ctx0" brushRef="#br0" timeOffset="77390.2974">28469 8707 0,'0'0'0,"0"0"0,0 0 0,0 0 16,31-7-16,-31 7 0,41-2 0,-16 1 15,4 0-15,11-1 0,3 0 0,-1 0 16,-1 1-16,0 0 0,-8 0 16,-7 1-16</inkml:trace>
  <inkml:trace contextRef="#ctx0" brushRef="#br0" timeOffset="100418.1457">18865 3874 0,'0'0'16,"0"0"-16,0 0 0,0 0 0,0 0 0,-23-17 15,23 17-15,0 0 16,-26-14-16,14 9 0,-3-1 15,-1-1-15,-1-1 0,-2 0 0,1 1 16,-3 0-16,-1-3 0,-9-2 16,-1 1-16,0 1 0,1 0 15,-3 1-15,-4 0 16,-7-1-16,1 1 0,-1 2 0,-1 1 0,0-1 0,2 0 16,-11 2-16,-2 0 15,3 3-15,1 0 0,-11 2 16,0 2-16,4 4 0,4 2 15,-4 3-15,-4 4 0,-5 1 16,8-4-16,-3 4 0,-3 1 16,7-2-16,4 1 0,-27 13 15,8 2-15,9-1 16,7-2-16,1 6 0,-1 1 16,11 1-16,6-1 0,0-2 15,0-1-15,6 1 0,4 2 0,2-3 16,2-1-16,7 1 0,4 0 15,0 6-15,0 4 16,3-6-16,0-6 0,3 3 0,2 1 0,2-4 16,0-3-16,5 8 0,4 1 15,-1-15-15,0-2 0,3 9 16,0 5-16,0-3 0,1-2 0,4-1 16,2-2-16,2-1 0,1-3 15,2 3-15,0 2 0,0-7 16,0-2-16,4 3 0,2 2 15,1-2-15,1 0 0,3-1 0,2 0 16,-2-4-16,0-3 0,5 1 0,4 2 16,-3-2-1,-2-1-15,4 3 0,4 0 0,-3-2 0,1-2 16,3 1-16,3 2 16,-2-4-16,-1-4 0,1 1 15,2 1-15,-3-1 16,-1 1-16,10 0 0,1-1 15,-8-2-15,-1 1 0,10-1 0,0-2 16,-2 0-16,-3-1 0,6 0 16,3-1-16,-4 0 0,-4 0 15,5 0-15,3-1 0,-3 0 16,-1 0-16,11-2 16,1 1-16,-10 1 0,-3 0 0,30-3 0,-1 1 0,-13 1 15,-7 0-15,3 1 0,1 1 16,-7-2-16,-3 0 0,6-1 15,2 1-15,-7-1 0,-4 1 16,3-6-16,3-1 0,-3 2 0,-1 3 16,3 3-1,3 3-15,-4-3 16,-2 1-16,1-5 0,2 0 16,-5 3-16,-4 1 0,6-1 15,5-2-15,-6-5 0,-5-2 0,3 2 16,0 2-16,-3-3 0,-4 0 15,3 0-15,3 1 0,0 2 16,-2 1-16,1-2 0,2-1 0,-7-1 0,-4-1 16,4 1-16,1-1 15,-3 0-15,-3-1 0,1 1 16,-2 1-16,-2-7 0,0-3 0,-3-1 16,3-1-16,-19 8 0,2-1 15,1 1-15,2 1 16,-1-4-16,-3-3 0,1-4 0,-2 0 0,-6 5 0,-3 2 15,-1-6-15,1-3 16,-4 1-16,-2 2 0,-4-4 0,-4-2 16,-1 0-16,0 0 0,-5-1 15,-5 0-15,-1 5 0,0 2 16,-3-7-16,-2-6 0,-3 3 0,-1 3 16,-2-2-1,-2-1-15,0 3 0,-1 2 16,-4-1-16,-5-1 0,1 1 15,1-1-15,-12-5 0,-4 1 16,4 5-16,3 5 0,-6-6 16,-4-5-16,2 8 0,2 2 15,-35-7-15,0 5 0,12 5 0,8 4 16,-3-10-16,-2-6 0,5 9 0,1 7 16,-7 3-16,-6 2 15,5-2-15,4-1 0,-12 0 0,-9 2 16,3-2-16,0 1 0,-14 3 15,-8 2-15,7 5 0,5 7 16,-14 3-16,-13 5 0,11 1 16,6 2-16,-16 12 15,-9 8-15,42-11 0,30-7 0,19-5 16</inkml:trace>
  <inkml:trace contextRef="#ctx0" brushRef="#br0" timeOffset="107884.9707">19531 5013 0,'0'0'0,"0"0"0,0 0 0,0 0 16,0 0-16,0 0 0,0 0 16,0 0-16,0 0 0,0 0 0,0 0 15,0 0-15,0 0 0,15 18 16,-15-18-16,0 0 0,0 0 0,18 18 15,-18-18-15,0 0 0,19 14 16,-19-14-16,19 9 0,-8-4 16,2 1-16,1-1 0,2-2 15,-2 2-15,0 0 16,3 0-16,2 1 0,-1 0 16,2-1-16,1 1 15,0-1-15,6 0 0,-2-3 0,1 0 16,2 1-16,-2 1 0,0-2 15,-2 0-15,-1 1 0,1-1 16,2 1-16,-1 2 0,1-1 16,-3-2-16,-1-4 0,2 2 0,1 2 15,4-2-15,-1-3 0,-2 0 16,-1-2-16,0 2 0,-2 0 0,0-3 16,0-1-16,-1-1 0,-2 1 15,0-3-15,0 2 0,-3-1 16,0 1-16,-2-2 0,0-3 15,0-1-15,3-1 16,-2-1-16,0 0 0,-3-1 16,-2 0-16,-1 0 0,0 0 15,-2 1-15,-2 0 0,0-2 16,-1 0-16,1 0 0,-2-1 16,-1 1-16,0-1 0,-2 1 15,0 0-15,0 0 0,0-3 16,-1 5-16,0-2 0,-1-4 0,-1 0 0,-1 3 15,0 3-15,-1-1 16,-3 1-16,2 2 0,-1-3 0,-2-1 16,-2 0-16,1 0 0,-1 2 15,-4-2-15,1 2 0,-1 1 16,0-1-16,-3 0 0,-3 2 16,-1 0-16,-1 1 0,1 0 0,0 1 0,-1 0 15,0 2-15,-2 0 0,-3 1 16,2 1-16,0 2 0,-1 0 15,0-2-15,-2 3 0,0-1 0,-1 3 16,1 1-16,-1 0 0,-2 1 16,0 1-16,0 1 15,0 1-15,1-2 16,0 1-16,-1 1 16,-2 2-16,4 3 0,1-2 15,2 1-15,-1 1 0,2 1 0,0 3 16,-1 2-16,8-2 0,1 0 15,0 1-15,-1-1 0,0 0 16,1 1-16,-1 3 0,1 0 16,2 3-16,1 2 0,-1-1 0,1 1 0,1-2 15,1 1-15,-1-1 0,1-1 16,0 3-16,1 2 0,1-3 16,0 2-16,0-2 0,1 2 0,0 0 15,1 1-15,1 2 0,2-1 16,0 1-16,1-3 0,1-1 15,1-1 1,0 1-16,2-1 0,2-1 16,0 1-16,0-1 0,0-1 15,4 1-15,0 0 0,3 1 16,1 0-16,0-2 0,1 1 0,1-2 16,0-1-16,1-1 15,2-1-15,0-1 0,3-1 16,1-1-16,-1 0 0,1-3 0,0 1 0,1 0 15,2 0-15,1-1 0,0 1 16,-1-2-16,-1-2 0,2 2 16,1 0-16,2-2 0,0 0 0,1 0 15,-2-1-15,0-1 0,2 0 16,0-3-16,3-1 0,-2 1 16,-2 1-16,3-1 0,1-1 0,-3 1 15,0-1-15,-2-1 16,-2-2-16,0 0 0,-1 0 15,0-1-15,0-3 0,1 2 16,-3 1-16,0-2 0,0-2 16,-1 1-16,0-1 0,-2-3 15,1 0-15,0-3 0,-1 1 16,-1-1-16,-2 0 0,0 2 16,0 0-16,-1-4 0,-1-3 15,-1 0-15,-1 0 0,-2-1 16,-2-2-16,1 2 0,-2 1 0,0 0 15,-2-2-15,-1 3 0,-2 0 16,0 1-16,-1-2 0,-1-1 16,0-1-16,-4 0 0,-2-1 0,-1 3 0,-2 2 15,-3-1-15,1-2 16,-1 0-16,-1 3 0,0-2 16,-2 3-16,0 0 0,-1 1 0,-2 0 15,0 0-15,0 0 0,-1 1 16,-1-1-16,-2 1 15,0 2-15,-2 0 16,-1 1-16,1-2 0,0 4 0,2 2 16,-3 0-16,-2 2 15,-5-1-15,1-1 0,0 4 16,0 2-16,1-1 0,0-1 0,2 4 16,1 3-16,2 1 0,-1 0 15,-1 2-15,0 2 0,2 1 16,3 0-16,0 2 0,-2 0 0,2 3 0,1 4 15,0 5-15,2 3 16,2 0-16,2 0 0,1 2 0,-2 3 16,1 0-16,-1 2 0,0 3 15,0 2-15,0 1 0,0-1 16,5 0-16,2 1 0,2 3 16,4-2-16,7 0 15,6-1-15,5-4 0,5-5 16,6 0-16,4-1 15,7-3-15,3 0 0,6-4 0,4-3 16,-1-4-16,-1-1 0,-10-3 16,-10-4-16,-6 0 0</inkml:trace>
  <inkml:trace contextRef="#ctx0" brushRef="#br0" timeOffset="109104.3026">19792 3706 0,'0'0'15,"0"0"-15,0 0 0,0 0 0,0 0 16,23-13-16,-23 13 0,27-6 0,-27 6 15,40-5-15,-8 1 16,0 1-16,0-1 0,13-1 0,3 2 16,13-5-16,0 1 0,1 1 15,2 0-15,9 1 0,-4 2 0,-8 0 16,-2-2-16,1 2 16,-5 0-16,-7 1 15,-6 0-15,-10 4 0,-7 0 16,-6-3-16,-6-2 0,-5 5 15,-5 0-15,-5 2 0,-4 3 16,-4 0-16,-3 0 0,-4 1 16,-5 1-16,-3 0 0,0 1 0,-5 2 15,-4 1-15,-7 3 0,2 2 16,-2 0-16,-1 0 0,0 2 0,0 0 0,-6 7 16,0 1-16,3-4 15,1 0-15,2-2 0,1 2 16,3-1-16,1 2 0,3-5 15,2-4-15,4 0 0,4-1 0,4-2 16,4-2-16,3-2 0,3-2 16,3-6-16,3-1 0,0-3 0,2-2 0,2-2 31,2-2-31,2-1 16,0-2-16,4-4 0,2-3 0,2-1 15,2-1-15,0-3 0,2-4 16,-1 0-16,0-2 0,2-5 0,1 1 15,0 0-15,-1-1 0,1 3 16,-2 2-16,0 0 0,-3 0 0,0 2 16,1 1-16,-3 5 15,-3 3-15,0-5 0,0-2 0,-2 4 16,1 4-16,0 2 0,-2 2 16,1 3-1,-2 1-15,-1 3 0,1 2 0,0 0 16,-1 3-16,2 3 0,-1 4 0,1-1 0,0 3 0,1 2 15,-1 4-15,1 1 16,-1 3-16,2 1 0,1 2 16,0 3-16,1-1 0,3 4 0,0 1 15,2-1-15,0 3 0,3 0 16,1 1 0,3-1-16,1 1 0,-2-1 15,-1-1-15,3 5 0,-1-3 0,0-1 16,0-1-16,-4-3 0,0-3 15,-5-2-15,-2 0 16,-2-5-16,-3-3 0,-1-4 0,-1-1 16,-1-1-16,-1-1 0,0-2 15,-1-1-15,0-2 0,-3-2 16,-4-1-16,-3-2 0,-2-1 0,-2 0 0,-4-2 16,-2-2-16,-2 0 0,-2-1 0,-1-1 15,-2-1-15,-5-2 16,3 0-16,-2 0 0,-1 0 15,1-1-15,0 1 0,1-1 16,0 1-16,3 1 0,2-2 0,-3 0 31,4 2-31,6 5 0,2 0 0,2-1 16,3-2-16,3 1 0,0 1 16,1 3-16,3 0 0,-1 3 15,1 0-15,2 4 0,2 0 16,-4 4-16,2-2 0,2-2 15,-2 2-15,2-2 0</inkml:trace>
  <inkml:trace contextRef="#ctx0" brushRef="#br0" timeOffset="114403.8963">22187 3933 0,'0'0'0,"0"0"0,0 0 16,0 0-16,0 0 0,2-20 0,-2 20 15,0 0 1,-1-22-16,1 22 0,0 0 16,-8-26-16,4 17 0,-4 0 15,-1 0-15,-2 0 0,-1 0 0,-1 1 16,0 1-16,-1 0 0,-2 4 15,0 0-15,-3 2 16,-1 1-16,-1 2 0,-5 5 16,0 3-16,1 5 0,-1 3 0,0 4 15,0 1-15,-2 7 0,5 2 16,4-3-16,4-1 0,4-3 16,3 1-16,5-3 0,3-1 15,5-5-15,4-3 0,7-3 16,7-4-16,5-4 0,5-3 0,3-6 15,0-4-15,7-3 0,-2 1 16,-5-5-16,-3-2 0,-3-1 16,-4-2-16,-2 0 0,-5 1 15,-3 3-15,-4 2 0,-4 1 0,-4 2 16,-1 3-16,-2 3 0,-3 4 16,-1 3-16,-1 2 0,-3 1 0,-1 4 15,-1 4-15,0 3 16,-3 2-16,3 4 0,1 3 0,2 1 15,4 0-15,3-1 16,4-1-16,2-1 0,3-1 0,5-7 16,1-3-16,3-2 0,2-3 15,-4 0-15,-2-2 0,-4 0 16</inkml:trace>
  <inkml:trace contextRef="#ctx0" brushRef="#br0" timeOffset="114943.097">22593 3801 0,'0'0'15,"0"0"1,0 0-16,0 0 0,0 0 0,-10 22 16,10-22-16,-13 25 0,13-25 15,-17 38-15,8-12 0,0 0 16,1-3-16,0 5 0,5-3 15,0-2-15,3-3 0,1-4 16,3-4-16,2-4 0,3-5 0,4-2 16,5-4-16,-1-2 0,-1-3 0,2-5 15,1-3-15,-1-1 0,2 0 16,3-6-16,-1-3 0,-3 3 16,-4 1-16,-1 2 0,-2-1 15,-2 5-15,-3 3 0,-1 6 16,-2 5-16,-1 4 0,-2 6 0,-4 3 15,-1 4-15,-3 3 0,0 4 0,-2 9 16,0 2-16,5-1 0,2-3 16,4-1-16,3-2 0,2-5 15,1-4-15,3-5 0,3-6 16,2-3 0,3-6-16,3-4 15,4-7-15,-3 0 0,-1-4 0,2-9 0,0-4 16,-3-1-16,-1 0 0,-2-3 15,-2-2-15,-4 5 0,-2 3 16,-5 5-16,-5 2 0,-1 5 16,-2 2-16,-3 5 0,-4 2 15,0 5-15,1 3 0,0 3 16,2 5-16,2 0 0,3 2 0,0-3 16,1 0-16,0-2 0</inkml:trace>
  <inkml:trace contextRef="#ctx0" brushRef="#br0" timeOffset="115424.525">23637 3769 0,'0'0'0,"0"0"15,0 0-15,0 0 0,0 0 16,0 0-16,-28-8 15,28 8-15,-30-4 0,11 5 16,-5 1-16,0 1 0,-1 3 0,-10 6 16,-3 6-16,3 1 0,2 1 0,-4 10 15,5 4-15,6-1 0,5-1 0,4 2 16,9-4-16,4-5 0,6-5 16,13-4-16,8-4 15,1-4-15,2-5 0,6-5 16,5-5-16,-4 0 0,-2 0 0,1-7 15,0-2 1,-2-3-16,-3 1 0,1-7 16,-4-5-16,-3 4 0,-2 2 0,-5 2 15,-3 1-15,-3 6 0,-2 3 16,-2 4-16,-3 4 16,-1 4-16,-3 0 0,-5 9 0,-4 6 15,1-3-15,-1 1 0,-5 9 16,-4 4-16,3 0 0,3-2 0,1 5 0,3-1 15,5-4-15,5-3 0,9-5 16,7-3-16,2-4 0,1-6 16,9-4-16,7-3 0,-3-3 15,-1-3-15,-7 3 0,-4 1 16,-5 1-16</inkml:trace>
  <inkml:trace contextRef="#ctx0" brushRef="#br0" timeOffset="115575.8507">23967 3887 0,'0'0'0,"0"0"0,0 0 16,0 0-16,-13 22 0,13-22 0,-17 29 16,7-14-16,0 0 0,0 4 15,0 1 1,1-2-16,1 0 0,1 1 16,0-5-16,2-3 0,0-1 0,1-1 15</inkml:trace>
  <inkml:trace contextRef="#ctx0" brushRef="#br0" timeOffset="115729.0967">23912 3693 0,'0'0'0,"0"0"16,0 0-16,0 0 0,25 9 0,-25-9 15,24 12-15,-24-12 0,32 13 16,-13-7-16,2-1 0,-3-1 15,-1 0-15,-3 0 16</inkml:trace>
  <inkml:trace contextRef="#ctx0" brushRef="#br0" timeOffset="115976.315">24500 3643 0,'0'0'0,"0"0"16,0 0-16,-15 17 0,15-17 0,-20 24 15,2-5-15,-2 5 0,0 2 0,-8 10 16,-2 2-16,2-3 0,3-4 16,1 4-16,5-1 15,5-6-15,4-5 0,6-2 16,6-4-16,3-1 0,4-3 0,3-4 16,3-2-16,0-4 0,-1-2 0,3-1 15,0-2-15,0-3 0,-2-3 0,-1 2 16,-3 2-16,-3-1 0</inkml:trace>
  <inkml:trace contextRef="#ctx0" brushRef="#br0" timeOffset="116129.656">24133 3868 0,'0'0'15,"0"0"-15,0 0 0,31-3 0,-31 3 16,42-1-16,-13 1 0,1 0 15,0 0-15,12 0 0,1 2 16,-3-1-16,-3-1 0,0 1 16,-6-1-16,-5 0 0</inkml:trace>
  <inkml:trace contextRef="#ctx0" brushRef="#br0" timeOffset="116875.3096">23832 4368 0,'0'0'0,"-13"2"0,-6 0 15,-9 1-15,-1 3 0,-22 2 16,-11 2-16,-8-2 0,3-1 0,-21 1 15,-8 1-15,8-2 0,5-3 0,-25-3 16,-6-3-16,-30-1 0,26-1 16,7-2-16,5-2 0,10-3 15,7-3-15,-2-4 0,-1-5 16,8-1-16,7-3 0,0-3 16,1-3-16,10 2 0,7 0 0,4-5 0,3-6 15,7 2-15,5 3 0,7-8 16,5-5-16,9 6 0,8 3 15,9-5-15,7-6 0,7 5 16,4 1-16,17-4 0,11-6 16,1 4-16,1 2 0,18-2 15,12-1 1,3 12-16,0 7 0,18-2 0,13-1 16,-2-2-16,-2 1 0,18 5 15,11 3-15,-6 10 0,-5 6 0,18 4 16,13 2-16,-13 4 0,-11 2 15,12 5-15,9 6 16,-15 3-16,-9 2 0,7 6 16,7 7-16,-20-3 0,-13-1 0,1 15 0,1 8 15,-17 0-15,-10 0 0,-9 3 16,-4 4-16,-15-3 0,-10-2 16,-15 10-16,-11 6 0,-9-9 15,-7-5-15,-5 4 0,-4 6 16,-4-7-16,-2-5 0,-11-4 15,-7-4-15,-6-4 16,-4-4-16,-10 3 0,-9-1 16,4-3-16,3-3 0,-17-6 15,-10-4-15,2-4 0,1-4 16,-8 1-16,-4 1 0,8-2 16,5-2-16,-3-5 0,-3-4 15,9-5-15,5-2 0,3-1 0,2-1 16,14 3-16,9 3 0,5 0 0,3 1 15,13-1 1,8-1-16,2 2 0,3 0 0,1 1 0</inkml:trace>
  <inkml:trace contextRef="#ctx0" brushRef="#br0" timeOffset="117348.2633">25550 3753 0,'0'0'16,"0"0"-16,0 0 0,-5 20 0,5-20 16,-5 24-16,0-4 0,0 1 0,-2 4 15,0 7-15,2 3 0,2-4 16,2-1-16,4 3 0,5-4 16,1-6-16,3-4 0,2-6 15,3-5-15,4-3 0,3-5 0,0-5 16,0-4-16,0-4 0,1-3 15,0-4 1,1-4-16,-1 2 16,-3 2-16,1-8 0,-3-3 0,-5 3 15,-3 4-15,-3 3 0,-2 4 0,-3 2 16,-1 1-16,0 5 0,-3 1 16,0 2-16,-1 0 0,-3 2 15,-1 3-15,0 2 0,1 0 16,1 3-16,0 2 0,1 0 0,0-1 0,1-1 15</inkml:trace>
  <inkml:trace contextRef="#ctx0" brushRef="#br0" timeOffset="117664.8319">26505 3607 0,'0'0'16,"0"0"-16,0 0 0,-32 23 15,18-11-15,-4 5 0,-3 4 0,-6 10 16,-2 4-16,-6 10 0,1 2 0,4-3 0,4-4 16,1 2-16,7-1 15,5-9-15,7-3 0,6-6 16,4-4-16,5-4 0,3-3 0,7-4 15,5-5-15,2 0 0,-1-3 0,0-4 16,0-3-16,-3-4 16,-1-2-16,-3-1 0,-1 1 0,-5 2 0,-2 3 15,-2 2-15</inkml:trace>
  <inkml:trace contextRef="#ctx0" brushRef="#br0" timeOffset="117865.4687">26002 3951 0,'0'0'0,"0"0"0,0 0 16,0 0-16,0 0 0,32-7 15,-32 7-15,38-5 0,-15 3 16,5 0-16,4 0 16,0 0-16,0-3 0,9 1 15,-1 2-15,-1-2 0,-2 1 0,6 1 16,-2 1-16,-4 1 0,-4 0 0,-7 1 0,-4-1 15,-4 0-15</inkml:trace>
  <inkml:trace contextRef="#ctx0" brushRef="#br0" timeOffset="118017.268">26795 4132 0,'0'0'0,"0"0"0,0 0 0,0 0 16,0 0-16,6 22 0,-6-22 0,0 0 16,-5 21-16,5-21 0</inkml:trace>
  <inkml:trace contextRef="#ctx0" brushRef="#br0" timeOffset="118667.8024">25965 4575 0,'0'0'0,"0"0"0,0 0 0,-29 6 15,16-7-15,-5-1 0,-6 1 16,-6-1-16,-1-1 0,-5-1 15,-2-3-15,-10-1 0,2-3 0,-1-4 16,-1-1-16,3-3 0,3-1 0,-6-7 16,1-2-16,7-2 0,3 1 15,-3-11-15,3-4 0,6-1 16,6 0-16,5-1 0,4-5 16,5 3-16,4 0 0,5-10 15,4-2-15,5 6 0,6 3 0,13-9 16,9-1-16,2 8 0,0 6 0,29-14 15,7 5-15,-3 11 0,-2 6 16,11 6-16,9 4 16,-4 8-16,-2 5 0,13 7 0,8 4 15,-8 6-15,-7 3 0,5 12 16,2 8-16,-10 3 0,-8 2 0,3 7 16,2 5-1,-10-1-15,-9 1 0,-3 6 16,-4 6-16,-5-4 0,-5-1 15,-7 5-15,-5 2 16,-9-3-16,-5-1 0,-7 2 0,-5 3 16,-8-5-16,-5-2 0,-9 3 15,-3 2-15,-6-8 0,-5-4 0,-11 0 16,-7 0-16,0-7 0,1-6 0,-9 3 16,-7 3-16,1-7 0,2-5 0,-5-3 15,-3-3-15,13-4 16,10-4-16,6-4 0,2-3 15,9-4-15,5-4 0,3 1 16,4 2-16,-1-4 0,0-2 0,-5 0 16,-4-1-1,4 2-15,4 2 0,11 4 16,2 1-16,1 1 0</inkml:trace>
  <inkml:trace contextRef="#ctx0" brushRef="#br0" timeOffset="123586.4192">22737 5123 0,'0'0'0,"0"0"0,0 0 16,-22 15-16,22-15 0,-18 23 0,6-5 0,0 5 15,-1 4-15,-2 12 0,-1 4 16,3 0-16,1 1 0,1 11 15,2-3-15,6-7 0,4-6 16,8-7-16,5-10 0,3-8 0,4-10 16,6-8-16,4-10 0,4-5 15,4-6-15,0-7 0,2-6 0,3-10 0,-3-2 16,-2 0-16,-1-2 0,0-1 16,-5 6-16,-8 7 0,-6 5 15,-6 10-15,-4 7 16,-5 7-16,-3 6 0,-5 8 15,-5 3-15,-6 11 0,-6 6 16,-2 8-16,-3 7 16,3 8-16,2 7 0,4 2 15,2 1-15,6-9 0,5-7 16,6-4-16,7-8 0,5-7 16,5-7-16,3-6 0,3-5 0,3-10 15,3-6-15,0-5 0,-1-2 16,0-6-16,0-4 0,0-5 15,0-1-15,-3-6 0,-1-2 0,-5 1 16,-3 4-16,-2-4 0,-5 3 16,-6 7-16,-4 5 0,-4 6 15,-1 4-15,-2 7 0,-2 3 0,0 6 16,-3 5-16,0 3 0,-2 2 16,5 4-16,1 2 0,2-3 15,0-2-15,2-2 0</inkml:trace>
  <inkml:trace contextRef="#ctx0" brushRef="#br0" timeOffset="123933.8624">23518 5596 0,'0'0'0,"0"0"0,0 0 16,31-2-16,-31 2 0,32-5 0,-12 1 15,4-2-15,2 1 0,9-4 16,3-1-16,-3-1 0,-1-1 16,3-4-16,-5-1 0,-5-3 15,-1 0-15,-4-1 0,-4 0 0,-6 0 0,-5 2 16,-6 2 0,-3 1-16,-6 5 0,-4 3 15,-8 5-15,-7 4 0,-5 5 0,-3 6 16,-2 7-16,0 3 0,-5 9 15,3 3-15,7-2 0,6 3 16,7 3-16,11 1 0,10-6 16,8-3-16,9-7 0,8-7 15,13-7-15,12-9 0,2-4 16,2-3-16,-14 2 0,-10 1 16,-9 1-16</inkml:trace>
  <inkml:trace contextRef="#ctx0" brushRef="#br0" timeOffset="124619.4977">24881 5423 0,'0'0'16,"0"0"-16,0 0 0,0 0 16,4-24-16,-5 16 0,0-2 15,-2 0-15,0 0 16,-4 0-16,-1 0 15,-2 2-15,-1 2 0,-5 1 16,-4 3-16,-7 3 0,-2 3 0,-2 7 16,-2 6-16,1 2 15,2 2-15,-5 9 0,2 1 16,4 1-16,5-1 0,3 4 0,8-1 16,5-6-16,7-5 0,11-8 15,10-6-15,3-6 0,4-4 16,7-8-16,5-4 0,-2-4 15,-3 0-15,0-5 0,-1-2 16,4-4-16,-3 0 0,-4-2 16,-4-2-16,-7 6 0,-6 2 0,-4 8 15,-3 3-15,-2 3 0,-2 4 0,-5 8 16,-4 8-16,-4 3 0,-2 4 16,-2 5-16,0 4 0,3 0 15,2-1-15,3 4 16,4 2-16,5-2 0,4-3 15,7-9-15,6-7 0,2-6 16,1-4-16,-5 0 0,-3 0 0,-3 0 16</inkml:trace>
  <inkml:trace contextRef="#ctx0" brushRef="#br0" timeOffset="124936.31">25233 5283 0,'0'0'0,"0"0"0,0 0 15,0 0-15,-14 22 0,14-22 0,-21 38 16,8-14-16,-1 1 0,2 2 16,0 2-16,-1 5 0,1-1 15,1-2-15,2-5 0,2-7 0,3-3 16,2-7-16,2-7 0,0-2 0,2-4 16,1-3-1,3-7-15,0-1 16,3-6-16,2-3 0,4-4 0,2-4 15,1 1-15,-3 5 0,-2 0 16,-2 6-16,-2 3 0,0 4 16,1 2-16,0 4 0,1 1 15,2 4-15,2 4 0,-1 0 0,0 2 16,2 5-16,0 4 16,-3-2-16,-2-2 0,-2-2 0</inkml:trace>
  <inkml:trace contextRef="#ctx0" brushRef="#br0" timeOffset="125275.0523">25424 5478 0,'0'0'0,"0"0"0,0 0 16,0 0-16,0 0 0,30 16 16,-30-16-16,35 10 0,-14-8 0,4-2 31,4-1-31,0-2 0,-2-1 15,8-3-15,1-2 0,-5-2 0,-4 0 16,1-7-16,-5-1 0,-4 0 16,-5 4-16,-6-1 0,-6 0 15,-4 1-15,-4 1 0,-6 4 16,-6 3-16,-2 3 0,0 2 0,-7 8 16,-3 5-16,2 3 0,-1 3 0,0 7 15,2 2-15,-1 7 0,6-2 16,9 2-16,7 3 0,10-2 15,6-4-15,16-5 0,13-2 16,7-10-16,6-5 0,-6-1 16,-11-2-16,-8 0 0</inkml:trace>
  <inkml:trace contextRef="#ctx0" brushRef="#br0" timeOffset="125707.5073">26872 5419 0,'0'0'0,"0"0"16,0 0-16,0 0 0,0 0 0,0 0 15,-6-23-15,6 23 0,-16-16 16,4 7-16,-2 0 0,-3 0 16,0 2-16,-6 2 0,-4 3 15,-8 2-15,0 1 0,-4 5 16,-2 4-16,3 5 0,1 4 0,-4 7 15,4 3-15,5-1 0,4-1 0,10 2 16,9-1-16,9-6 0,7-3 16,12-6-16,12-4 0,5-6 15,2-4-15,6-7 0,6-4 16,-5-1-16,-3 1 0,6-9 16,0-3-16,-8 1 0,-6-1 0,-2-1 15,-6 2 1,-9 7-16,-6 5 0,-6 3 15,-3 2-15,-4 6 0,-2 3 16,-5 6-16,-3 4 0,-2 5 16,-2 2-16,0 4 0,-2 3 15,5-3-15,2-3 0,7 1 16,5-3-16,7-3 0,4-4 0,7-4 16,6-4-16,3-4 0,2-4 0,-7 1 15,-5 1-15,-4-1 0</inkml:trace>
  <inkml:trace contextRef="#ctx0" brushRef="#br0" timeOffset="126193.4779">27273 5303 0,'0'0'0,"0"0"16,0 0-16,0 0 0,-21 29 0,21-29 15,-19 38-15,9-15 16,-1 1-16,1 0 0,1 2 15,2 3-15,1-3 0,6-5 16,4-4-16,3-4 0,2-5 0,5-4 16,5-4-16,1-4 0,1-3 0,9-7 15,2-4-15,-1-2 0,0-2 16,-2-3-16,-1-5 0,0-4 0,-3 5 16,-6 7-16,-2 4 15,-5 5-15,-4 4 0,-5 3 16,-3 4-16,-4 6 0,-3 4 0,-5 9 15,-5 9-15,0 0 0,-2 2 0,0 7 16,4 1-16,5-6 0,5-6 0,10 0 16,6-4-16,2-7 15,3-5-15,3-3 0,6-4 16,0-4-16,0-2 0,3-6 0,-1-6 16,0-1-16,-2-1 0,0-7 15,-2-4 1,-6 1-16,-1 0 0,-4-3 15,-1 0-15,-4 5 0,-4 3 0,-6 3 16,-5 4-16,-2 7 16,-2 4-16,-1 6 0,-2 4 15,3 1-15,2 3 0,4 0 0,3 2 16,1-3-16,1-1 0,0-2 16</inkml:trace>
  <inkml:trace contextRef="#ctx0" brushRef="#br0" timeOffset="126610.452">28394 5313 0,'0'0'0,"0"0"15,0 0 1,0 0-16,0 0 0,0 0 16,-16-17-16,16 17 0,-20-4 0,20 4 15,-41 0-15,16 2 0,0 0 16,-10 7-16,-4 2 15,3 3-15,1 2 0,-7 9 16,1 4-16,7-2 0,4-1 0,3 3 16,8-2-16,8-4 0,7-5 0,10-4 15,7-3-15,2-6 0,4-2 0,8-4 16,5-3-16,1-4 0,1-3 16,8-4-16,-1-1 15,-5-2-15,-3 0 0,3-7 0,0 0 16,-8 2-16,-2 3 0,-9 4 15,-4 4 1,-6 4-16,-1 3 0,-4 3 16,-4 3-16,-4 5 0,-1 3 0,-3 3 15,-3 3-15,2 3 0,2 1 0,1 3 16,2 2-16,3-1 16,2-4-16,5-2 0,6-3 15,5-2-15,3-2 0,9-6 16,5-4-16,-7 1 0,-4-1 0,-3 1 0</inkml:trace>
  <inkml:trace contextRef="#ctx0" brushRef="#br0" timeOffset="137010.8576">28894 5303 0,'0'0'0,"0"0"0,0 0 0,0 0 15,0 0-15,0 0 0,0 0 16,0 0-16,0 0 0,-19 26 0,19-26 16,-18 24-16,18-24 0,-22 30 0,9-11 15,1-1-15,0 1 0,0 1 16,0-1-16,-1 2 0,3-2 16,0-2-16,-1 0 0,1-3 15,2-3-15,0-5 16,-1-1-16,2-2 0,2-1 15,-1 1-15</inkml:trace>
  <inkml:trace contextRef="#ctx0" brushRef="#br0" timeOffset="137139.4419">28791 5142 0,'0'0'0,"0"0"16,0 0-16,0 0 0,0 0 0,22 7 15,-22-7-15,19 10 0,-19-10 16,22 1-16,-22-1 0,25-15 16,-15 10-16,-1-1 0</inkml:trace>
  <inkml:trace contextRef="#ctx0" brushRef="#br0" timeOffset="137363.5275">29388 5111 0,'0'0'0,"0"0"0,0 0 15,0 0-15,-11 21 0,11-21 16,-17 29-16,3-9 0,-2 1 16,-4 4-16,-2 5 0,-4 9 0,1-1 15,-2 8 1,1-2-16,8-7 0,5-4 16,4 0-16,4-6 0,5-8 15,3-3-15,7-4 0,6-1 16,1-4-16,2-3 0,1-2 0,2 0 0,-2-5 15,-1-2-15,-4 2 0,-3-1 16,-2 1-16</inkml:trace>
  <inkml:trace contextRef="#ctx0" brushRef="#br0" timeOffset="137541.4122">29051 5379 0,'0'0'0,"0"0"15,0 0-15,0 0 16,0 0-16,29-5 0,-29 5 16,38 0-16,-15-1 0,5 0 15,4 0-15,1 0 0,1 1 16,3-1-16,-7 0 0,-3 1 0</inkml:trace>
  <inkml:trace contextRef="#ctx0" brushRef="#br0" timeOffset="137760.413">29693 5353 0,'0'0'0,"0"0"15,0 0-15,-16 24 0,16-24 0,-16 25 16,2-7-16,0 0 16,-1 2-16,-4 5 0,2 1 0,4-3 0,2-3 15,2-2-15,3-4 0,1-4 16,3-2-1,4-4-15,4-4 0,-1-3 16,0 0-16,-1-1 0,-1 1 16,1 0-16</inkml:trace>
  <inkml:trace contextRef="#ctx0" brushRef="#br0" timeOffset="137879.6914">29760 5112 0,'0'0'0,"0"0"15,0 0-15,23 2 0,-23-2 0,26 9 16,-8-5-16,-2-1 0,-3 0 0,-1-1 16</inkml:trace>
  <inkml:trace contextRef="#ctx0" brushRef="#br0" timeOffset="138226.6364">29935 5402 0,'0'0'0,"0"0"15,-9 17-15,3-7 16,-1 0-16,-1 4 0,-2 0 16,-2 3-16,1-3 0,1-3 15,2-2-15,2-2 0,3 0 0,1-6 16,2-1-16,-2-5 16,5 0-16,1-2 0,3-4 0,3-2 15,1 0-15,2-5 0,2-2 16,2 0-16,3-1 0,2 2 0,2 1 15,5 0-15,-3 2 0,-1 7 16,0 1-16,-3 5 0,-1 0 0,-3 7 16,-1 1-16,-4 4 0,-3 2 15,-5 6-15,-4 5 16,-4 0-16,-2 1 0,-2 1 0,1 3 16,0-2-16,2-3 0,5-2 0,4-3 15,4-3-15,3-2 0,-2-2 16,-1-2-16,-2-3 0</inkml:trace>
  <inkml:trace contextRef="#ctx0" brushRef="#br0" timeOffset="138643.712">30880 5294 0,'0'0'0,"0"0"15,0 0-15,-34 0 0,34 0 0,-43 7 16,14-1-16,-3 2 0,-1 2 15,-11 8-15,-1 5 16,-6 3-16,6 1 0,3 0 0,11-5 16,11-2-16,8-4 0,17-4 0,11-2 15,7-4-15,6-3 0,7-5 16,7-3-16,-2-2 0,-1-4 16,2-1-16,2-3 0,0-4 0,-6 0 15,-7 0-15,-6 3 16,-8 3-16,-4 2 0,-3 3 0,-3 0 15,-5 6 1,-2 2-16,-1 11 0,-4 5 16,-2 0-16,-1 4 0,-2 8 15,-1 6-15,-1 6 0,1-2 0,1 0 16,1-1-16,3-5 0,0-3 16,1-4-16,-1-2 0,1-6 15,0-4-15,-4-2 0,-3-3 16,-3-2-16,-3-4 0,-7-4 0,-6-3 15,3 1-15,0-1 0,-10-3 16,-1-3-16,3 0 0,5-1 0,7 3 16,5 2-16,4 1 0</inkml:trace>
  <inkml:trace contextRef="#ctx0" brushRef="#br0" timeOffset="139461.7281">23294 6253 0,'0'0'0,"0"0"0,0 0 0,-12 21 15,12-21-15,-17 27 0,5-7 16,0 1-16,1 2 0,-1 7 16,2 1-1,2-4-15,3-3 0,4 0 16,4-4-16,3-6 0,3-4 0,10-9 15,6-6-15,-4-2 0,1-2 0,10-7 16,3-4-16,-5 1 0,-2-1 16,6-7-16,1-3 15,-5 4-15,-3 2 0,-6 3 0,-6 3 16,-3 4-16,-3 3 0,-3 10 0,-3 5 16,-1 5-16,-2 3 0,-5 7 15,-5 8-15,-4-1 0,0 1 0,-5 15 16,-1 9-16,3-6 0,2-5 0,-1 6 15,0-1-15,3-11 0,2-5 16,-2-7-16,-2-4 16,1-4-16,2-2 0,-4-3 0,-4-3 15,2-1-15,1 0 16,-11-4-16,-6-3 0,3-2 0,4-1 16,1-2-16,1-2 15,3-5-15,3-1 0,5 2 0,3 5 16,2 0-16</inkml:trace>
  <inkml:trace contextRef="#ctx0" brushRef="#br0" timeOffset="139830.488">23816 6400 0,'0'0'0,"0"0"0,-7 18 0,1-5 16,0 2-16,-2 9 0,0 1 16,3-2-16,0-1 0,6-4 15,5-4-15,3-2 0,3-5 16,8-6-16,6-5 0,2-2 16,0-2-16,10-5 15,0-2-15,-1-1 0,-3-3 16,2-6-16,-3-1 15,-6 0-15,-5 2 0,-10-1 0,-6-3 16,-4 5-16,-4 2 0,-7 4 16,-6 4-16,-3 5 0,-5 4 15,-7 5-15,-4 5 0,1 2 0,-1 5 16,1 2-16,1 5 0,7-4 0,6 0 16,9-3-16,8-1 0,8-3 15,6-2-15,-3 0 0,-2-3 16,-1-1-16</inkml:trace>
  <inkml:trace contextRef="#ctx0" brushRef="#br0" timeOffset="140200.6137">24515 6188 0,'0'0'0,"0"0"16,0 0-16,-17 19 0,17-19 0,-21 26 16,4-6-16,-1 1 15,-2 2-15,-5 11 0,2 2 16,5-1-16,2-3 0,3 2 0,5-3 31,5-8-31,3-4 0,12-7 16,10-5-16,2-7 0,3-6 0,4-2 15,5-6-15,-1 0 0,-1-2 16,6-8-16,0-3 0,-5 2 16,-3-1-16,2-8 0,-2-3 15,-6 8-15,-7 6 0,-5 5 0,-4 4 16,-5 4-16,-2 2 0,-5 5 0,-4 2 15,-2 3-15,-1 5 0,-2 7 16,-2 6-16,1-1 0,-3 0 0,0 6 16,-2 4-16,2 2 15,3 0-15,6-4 0,5-2 0,5-2 16,2-3-16,10-4 0,5-4 16,3-8-1,3-5-15,-6 0 0,-4-1 16,-4 1-16</inkml:trace>
  <inkml:trace contextRef="#ctx0" brushRef="#br0" timeOffset="140517.3038">25208 6216 0,'0'0'0,"0"0"0,0 0 16,-18 23-16,18-23 0,-18 29 15,6-6-15,-1-1 0,0 2 0,-5 6 16,0 1-16,3-2 0,4-1 15,1 0-15,4-5 16,1-5-16,3-4 0,5-9 0,5-5 16,-1-3-1,-1-3-15,3-5 0,1-5 16,0-1-16,-1-3 0,4-7 0,2-2 16,0 1-16,-1 1 0,-2 2 15,-3 1-15,0 6 0,-1 4 16,-2 3-16,0 3 0,-1 0 15,1 2-15,3 5 0,3 2 16,2 1-16,3 2 0,1 2 0,7 4 16,-6-3-16,-1 0 0,-4-2 0</inkml:trace>
  <inkml:trace contextRef="#ctx0" brushRef="#br0" timeOffset="140918.0261">25885 6371 0,'0'0'0,"0"0"16,0 0-16,0 0 0,0 0 0,22 21 16,-22-21-1,29 12-15,-10-9 0,5 0 16,4-2-16,0-2 0,-1-2 15,12-2-15,0-5 16,-1-1-16,-4-1 0,2-4 0,-5-1 16,-5-1-16,-6 1 0,-6-2 15,-4-1-15,-6 2 0,-3 2 16,-9 1-16,-8 2 0,-3 5 0,-2 1 0,-7 6 16,-6 5-16,-1 4 0,2 2 15,-7 10-15,-1 7 16,5 2-16,6 2 0,8 2 0,5 0 15,7 4-15,7-5 0,13-3 16,12-4-16,4-6 0,5-5 0,14-9 31,11-6-31,1 0 0,0-3 0,-14 2 16,-11 0-16,-8 1 0</inkml:trace>
  <inkml:trace contextRef="#ctx0" brushRef="#br0" timeOffset="141265.3545">26716 6224 0,'0'0'16,"0"0"-16,0 0 0,-17 19 0,17-19 15,-21 25-15,7-5 16,1-1-16,0-1 0,-1 4 0,1 2 16,-1 3-16,2-3 0,2-3 15,1-4-15,2-3 0,2-3 16,0-4-16,2-3 0,3-4 0,0 0 0,5-8 15,0-3-15,2-2 0,0-2 16,4-2-16,4-4 16,0-1-16,3 0 0,4-5 0,1 3 15,0 3-15,-1 4 0,1 5 16,1 2-16,-5 5 0,0 0 16,-3 9-16,-3 5 15,-3 2-15,-3 3 0,-3 6 16,-4 7-16,-1 0 0,-3 2 0,1-2 15,0 0-15,1-4 16,0-1-16,4 2 0,1-4 16,2-7-16,3-4 0,-2-1 15,-2-1-15,0-3 0</inkml:trace>
  <inkml:trace contextRef="#ctx0" brushRef="#br0" timeOffset="141503.4828">27444 6047 0,'0'0'0,"0"0"16,0 0-16,0 0 0,-28 21 15,13-7-15,-6 7 16,-1 3-16,0 3 0,-8 14 0,0 3 16,2-1-16,3-3 0,3 5 15,8-6-15,4-1 0,6-8 0,8-7 16,6-6-16,3-6 15,3-6-15,8-4 0,3-2 16,-1-1-16,-4-3 0,-5 2 0,-4 1 0,-2 1 16</inkml:trace>
  <inkml:trace contextRef="#ctx0" brushRef="#br0" timeOffset="141666.3131">27058 6257 0,'0'0'0,"0"0"16,0 0-16,0 0 0,25 2 16,-25-2-16,41-3 0,-15 1 15,4 1-15,4-1 0,4 1 16,3-2-16,-7 2 0,-6 0 16</inkml:trace>
  <inkml:trace contextRef="#ctx0" brushRef="#br0" timeOffset="142004.813">27731 6263 0,'0'0'0,"0"0"0,0 0 16,-12 26-16,7-14 0,-4 6 0,-2 3 16,-1 2-16,-2-1 15,-1 4-15,1 1 0,3-5 16,2-5-16,-1 0 0,2-3 15,4-7-15,1-2 0,3-5 0,5-3 16,1-3-16,0-3 0,2-3 16,1-3-16,-1-1 0,0-1 15,0-5-15,1-2 0,1-2 16,0 2-16,1 2 0,1 2 16,-1 4-16,-1 3 0,3 4 15,3 2-15,1 2 0,0 4 16,0 2-16,2 2 0,-1 3 0,-2 2 15,3 2-15,3 1 0,-4-2 16,-4-2-16,-2-1 0</inkml:trace>
  <inkml:trace contextRef="#ctx0" brushRef="#br0" timeOffset="142221.1395">28129 6279 0,'0'0'0,"0"0"0,0 0 16,-15 24-16,15-24 0,-18 27 15,6-6-15,0 0 0,1 0 0,-2 6 16,1-2-16,2-5 0,3-3 16,0-2-16,3-3 15,2-6-15,2-1 0,0-5 0,3-7 0,-2 1 16,0 2-16,0 1 0</inkml:trace>
  <inkml:trace contextRef="#ctx0" brushRef="#br0" timeOffset="142368.3021">28112 5963 0,'0'0'0,"0"0"0,0 0 15,0 0-15,0 0 0,18 22 16,-18-22-16,11 24 0,-11-24 0,11 27 15,-2-9-15,-1-2 0,-1-2 16,-2-1-16</inkml:trace>
  <inkml:trace contextRef="#ctx0" brushRef="#br0" timeOffset="142738.1259">28237 6380 0,'0'0'0,"0"0"15,0 0-15,0 0 0,0 0 0,20 22 16,-20-22-16,23 9 0,-23-9 0,30 9 16,-11-9-16,1 0 0,1 0 15,1-4-15,1-1 0,-1-1 0,0-1 16,4-5-16,0-2 0,-5 2 16,-4 0-16,-2-4 0,-4 0 15,-6 0-15,-3 1 0,-6 2 16,-6 1-1,-1 1-15,-2 3 0,-6 3 16,-5 3-16,-6 4 0,0 3 0,-1 6 16,-1 7-16,3 1 0,1 1 15,1 7-15,3 1 16,9-3-16,5-1 0,7-3 0,5 1 16,7-4-16,4-2 0,10-4 15,8-3-15,2-2 0,3-3 0,9-1 16,5 0-16,-3-4 0,-4-2 0,-5 0 15,-9 2-15,-8-1 0</inkml:trace>
  <inkml:trace contextRef="#ctx0" brushRef="#br0" timeOffset="143070.5566">29144 6143 0,'0'0'0,"0"0"16,0 0-16,0 0 0,-27-5 15,27 5-15,-34 3 16,13 1-16,-2-1 0,-3 2 0,0 2 16,-4 3-16,5-1 0,3 3 15,2 0-15,5 0 0,2 0 0,6 2 0,2 1 16,5 1-16,5 0 0,6 0 16,5 0-1,1 0-15,-2-2 0,4 3 0,0-2 16,-4-1-16,-3-1 0,-3-1 0,-2-1 15,-5-2-15,-2-2 0,-4 0 16,-4 1-16,-5-1 0,-5-2 0,-2 0 0,-2 0 16,-1 0-16,0-2 0,-5-1 15,1-3-15,2 0 0,4 0 16,8-3-16,7-4 0,1 2 16,1 2-16,0 0 0</inkml:trace>
  <inkml:trace contextRef="#ctx0" brushRef="#br0" timeOffset="143292.8298">29257 6568 0,'0'0'0,"0"0"16,0 0-16,0 0 0,0 0 0,0 0 15,0 0-15,-29 13 0,29-13 16,-25 7-16,25-7 0,-20 5 16</inkml:trace>
  <inkml:trace contextRef="#ctx0" brushRef="#br0" timeOffset="153286.1378">2759 6746 0,'0'0'0,"14"0"16,4 1-16,9 2 0,4-2 0,16 0 16,7 1-16,2 0 0,1 1 15,16-2-15,6 1 0,6-2 16,-6-1-16,16 0 0,3 1 15,-12 0-15,-7-2 0,44 0 16,-9 2 0,-13 0-16,-15 0 0,4 1 0,5 0 15,-12-1-15,-5-1 0,4 1 16,7 0-16,-10-1 0,-4-3 16,8 3-16,2 2 0,-6-1 15,-6-1-15,6-3 0,6 0 16,-6 1-16,-6 2 0,7 2 15,1 1-15,-5-1 0,-4 1 0,4-4 0,3-1 16,-9-5-16,-7 0 0,2 1 16,3 2-16,-4-3 0,-1-1 0,4-1 15,2 0 1,-7-1-16,-8-1 0,2-2 0,2 0 16,-6 1-16,-6 4 0,4-5 15,0-2-15,-5-2 0,-4 0 0,0-5 0,0-2 16,-6 4-16,-4 6 0,4-11 15,1-6-15,-7 2 0,-3 1 16,-8-2-16,-3 1 0,-2 2 16,-1 4-16,-4-7 0,-2-6 15,-1 4-15,-5 1 0,-6-1 16,-3-2-16,0 16 16,-4-1-16,-3-12 0,-4-7 15,-6 4-15,-3 4 0,-4-7 16,-7-3-16,-1 8 0,-2 5 15,-28-18-15,-2 0 0,3 5 0,3 3 16,-11 0-16,-7 1 0,8-2 16,2 1-16,-13 6 0,-10 4 15,5 4-15,5 3 0,-16-3 0,-7-3 16,5 3-16,8 2 0,-17 8 16,-12 4-16,11 0 0,2 2 15,-6 0-15,-6 3 0,8 1 0,6 0 16,-13 5-16,-7 3 15,10 3-15,7 0 0,-12 5 16,-7 1 0,12 0-16,10-2 0,-9 8 0,-6 5 15,8 3-15,5 0 0,0 1 16,-3-2-16,12 2 0,8-1 16,-5 5-16,-2 1 0,13 0 0,11 2 15,-5 5-15,0 6 16,11-6-16,8-3 0,-2 3 15,0 0-15,11 3 0,8 0 0,3 8 0,3 8 16,11-4-16,8-1 0,13 2 16,9 3-16,14-6 0,10-2 0,-7-17 15,-5-10-15,-1-7 0</inkml:trace>
  <inkml:trace contextRef="#ctx0" brushRef="#br0" timeOffset="154590.7965">2318 7976 0,'0'0'0,"0"0"15,0 0-15,25 4 0,-25-4 0,20 3 16,-20-3-16,27 2 0,-11-2 15,3 1-15,6 0 0,0 0 0,1 0 16,12 2-16,3-1 0,-1 0 16,1-1-16,13-1 0,4 0 31,-2 0-31,-2 2 0,15-1 0,4 1 16,-3-1-16,-4-1 0,14 1 15,4 0-15,-5 0 0,-6-2 16,19 1-16,2 0 0,30-1 15,-19 0-15,2 1 0,-3 0 16,-10 1-16,-8 2 0,9 1 16,4 3-16,-6-1 0,-6-2 0,11-1 15,9-2-15,-10 0 0,-10 1 16,13-1-16,10 1 16,-9-1-16,-7-1 0,8 4 0,3 2 15,-7-2-15,-4-3 0,7 1 16,4-1-16,-10 0 0,-7-1 15,4 2-15,9 1 0,-13-1 16,-4-2-16,3 0 0,4 2 16,-10 1-16,-8 0 0,0-1 0,1 1 15,-9 0-15,-4-1 0,-7-2 16,-1-2-16,-9-1 0,-5 0 16,-13 3-16,-5 3 0,-10 0 15,-5-3-15,-15-2 0,-8 1 16,5-1-16,4 1 0,3 1 15</inkml:trace>
  <inkml:trace contextRef="#ctx0" brushRef="#br0" timeOffset="171214.2309">2030 9282 0,'0'0'0,"0"0"0,0 0 0,0 0 0,0 0 15,28-6-15,-28 6 16,29-1-16,-29 1 0,37 0 0,-8 0 16,0-1-16,-1 1 0,14 0 15,6 0-15,-2-1 0,-2 1 16,11-2-16,1-1 0,-6 0 0,-5 1 0,2-3 31,-6 1-31,-9 1 0,-6-1 0,-5 3 16</inkml:trace>
  <inkml:trace contextRef="#ctx0" brushRef="#br0" timeOffset="171428.0608">2393 9307 0,'0'0'0,"0"0"16,0 0-16,0 0 0,-16 24 0,16-24 15,-21 29-15,11-8 0,-2 2 16,-1 2-16,-3 2 0,-3 5 16,3-2-16,0-4 0,4 1 0,2 0 0,5-3 15,4-10-15,4-6 16,0-4-16,-3 1 0,3-2 0</inkml:trace>
  <inkml:trace contextRef="#ctx0" brushRef="#br0" timeOffset="171812.4465">2908 9153 0,'0'0'0,"0"0"16,0 0-16,-10 24 0,10-24 0,-21 30 15,6-4-15,-2 3 0,1 2 0,-6 11 16,-4 0-16,1 2 0,0-7 15,6-5-15,4-7 16,-1-4-16,3-4 0,2-6 0,3-3 16,5-4-16,0-3 0,6-7 15,5-5-15,-1-1 0,3-3 16,3-6-16,4-3 0,2 0 16,2 2-16,1 1 0,3 1 0,-5 4 0,-2 2 15,2 3-15,1 7 16,-5 2-16,-4 2 0,1 7 0,-3 4 15,-1 2-15,-5 1 0,0 5 16,-2 5-16,-4-2 0,1 2 0,1-1 16,-3 1-16,2 0 0,1 0 15,-3-4 1,1-4-16,1-3 0,-2-1 16,2-3-1</inkml:trace>
  <inkml:trace contextRef="#ctx0" brushRef="#br0" timeOffset="172130.2366">3139 9518 0,'0'0'0,"0"0"0,0 0 0,0 0 16,28 7-16,-16-7 0,3-1 16,0-1-16,2 0 0,1-1 15,3-3-15,5-2 0,-4 1 16,-2-4-16,1-2 0,-7-2 0,-2 1 15,-2-3 1,-2-2-16,-2 2 0,-2 3 16,-7-1-16,-1 1 0,-3 2 15,-5 1-15,-3 7 0,-7 4 16,2 4-16,-2 3 0,-8 11 16,0 8-16,3 3 0,4 1 15,4 9-15,7 2 0,11-5 0,4-1 16,11-5-16,8-3 0,8-9 0,7-6 15,17-3-15,7-7 16,-13 0-16,-15 0 0,-7-1 0</inkml:trace>
  <inkml:trace contextRef="#ctx0" brushRef="#br0" timeOffset="172384.2933">4112 9275 0,'0'0'0,"0"0"16,0 0-16,-25 26 0,13-13 0,-5 9 15,-7 5-15,-7 9 0,1 1 16,-5 6-16,5-3 0,7-7 0,3-5 0,8-1 16,9-4-16,6-5 15,1-4-15,12-7 0,8-4 16,-2-4-16,1-3 0,8-5 15,3-2-15,-2-1 0,-2-3 0,-6 4 16,-5 2-16,-6 2 0</inkml:trace>
  <inkml:trace contextRef="#ctx0" brushRef="#br0" timeOffset="172531.4916">3765 9450 0,'0'0'16,"0"0"-16,0 0 0,25-5 0,-25 5 15,35-5 1,-9 1-16,1 2 0,3 1 0,13-3 16,5 0-16,-8 1 15,-7 0-15,-4 1 0</inkml:trace>
  <inkml:trace contextRef="#ctx0" brushRef="#br0" timeOffset="172932.7104">4530 9194 0,'0'0'0,"0"0"0,0 0 16,0 0-16,-25 21 0,25-21 0,-29 35 16,9-13-1,-1 2-15,-9 12 0,-3 2 16,4-1-16,-1 0 0,-2 1 15,3-5-15,6-5 0,2-5 0,2-1 16,5-4-16,3-5 0,7-3 16,4-10-16,3-1 15,2-5-15,5-1 0,3-8 0,6-6 16,3 0-16,0-2 0,7-1 0,5-3 16,-1 5-16,-1 2 0,5 2 0,-3 7 15,-4 2-15,-5 1 0,-1 6 16,-1 7-16,-5 3 0,-5 4 15,-6 5-15,-9 2 16,-3 1-16,-1 2 0,-4 0 0,1 2 16,2-4-16,1-1 0,1-1 0,2-1 15,2-6-15,1-6 0,3-5 0,3-2 32,-2 0-32,-1 0 0,1 1 0</inkml:trace>
  <inkml:trace contextRef="#ctx0" brushRef="#br0" timeOffset="173249.0595">4877 9371 0,'0'0'0,"0"0"15,0 0-15,0 0 0,-23 26 0,23-26 16,-27 30-16,10-12 0,3 1 16,2 1-16,2-1 0,2 4 15,5-2-15,9-4 0,5-2 16,5-4-16,1-3 0,9-4 0,2-3 15,-1-3-15,0-1 16,6-7-16,2-3 0,-3-2 16,-3-1-16,0-5 0,-7-1 15,-7-1-15,-5 0 0,-6 1 16,-10 0-16,-3 4 0,-4 3 0,-9 2 16,-8 4-16,-2 3 0,-1 3 15,0 2-15,-1 3 0,6 1 16,5 2-16,6 3 0,3 2 15,10-2-15,7 0 0,11-2 16,5-3-16,-5-1 0,-3 1 0,-3-1 16</inkml:trace>
  <inkml:trace contextRef="#ctx0" brushRef="#br0" timeOffset="173619.0889">5408 9307 0,'0'0'0,"0"0"15,0 0-15,-21 14 0,21-14 0,-24 26 16,6-7-16,-2 2 0,0-1 16,-2 9-16,2 0 15,4-4-15,0-3 0,3-1 16,5-4-16,5-2 0,3-2 16,9-5-16,8-5 15,0-4-15,2-1 0,7-9 0,4-3 16,1-3-16,0-1 0,1-4 15,1-5-15,2-3 0,-3 1 16,-3 3-16,-2 2 0,-8 5 0,-5 3 0,-3 4 16,-1 5-16,-8 1 0,-2 4 15,-5 3-15,-8 3 16,-2 4-16,0 4 0,-1 6 0,2 5 16,-1 3-16,1 1 15,2 8-15,2 0 0,7-2 0,4-3 16,9-6-16,8-5 0,4-6 0,0-7 0,-5 0 15,-2-3-15,-5 0 0</inkml:trace>
  <inkml:trace contextRef="#ctx0" brushRef="#br0" timeOffset="174051.1754">6071 9319 0,'0'0'0,"0"0"0,0 0 16,0 0-16,-25 0 0,25 0 0,-33 5 15,12 0-15,-1 2 0,-4 4 16,-1 5-16,-5 2 0,0 1 16,4 2-16,5 0 0,1 2 15,7-3-15,7-2 0,10-3 16,7-4-16,3-3 0,8-4 0,5-3 0,2-3 16,0-3-16,1-4 0,1-3 15,-4 1-15,0-1 0,2-6 16,-1-2-16,-5 0 0,-5 3 15,-3 2-15,-2 6 0,-5 0 16,-2 5-16,-6 6 0,-5 5 16,-3 4-16,-3 5 15,-2 5-15,-1 8 16,1-1-16,0 1 0,1 6 0,0 1 16,-4 5-16,1-3 0,4-5 15,2-2-15,1-5 0,4-3 16,-3-4-16,2-4 0,0-4 15,-2-3-15,-1-4 0,1-2 16,-2-3-16,0-3 0,-6-4 0,-1-3 0,2-4 16,1-1-16,3-8 0,2-6 15,3 3-15,0 1 0,2 5 16,0 4-16,2 3 0</inkml:trace>
  <inkml:trace contextRef="#ctx0" brushRef="#br0" timeOffset="174452.5654">6362 9236 0,'0'0'0,"0"0"0,-10 21 0,3-5 0,-1 1 0,-9 11 16,-1 5-1,-1-1-15,1-1 0,-2 3 16,2-1-16,2-6 0,4-3 15,2-4-15,1-3 16,3-3-16,1 0 0,0-7 0,1-4 0,4-3 16,-1-3-16,8-4 0,1-7 15,3-3-15,3-3 0,7-8 16,4-4-16,1 4 0,0 3 0,0 6 16,0 2-16,3 1 0,-4 3 15,-3 6-15,-3 4 0,-5 3 16,-2 2-16,-5 5 0,-4 4 15,-1 3-15,-2 0 0,-1 5 0,-1 2 16,-3 0 0,-1 0-16,1-2 0,-1 2 15,1-5-15,1-2 0,3-3 16,1-3-16,1-2 0,1-1 0,5-5 16,1-6-16,-3 3 15,1 0-15,-3 1 0</inkml:trace>
  <inkml:trace contextRef="#ctx0" brushRef="#br0" timeOffset="174668.0116">6925 9132 0,'0'0'0,"0"0"0,0 0 0,0 0 16,-19 32-16,6-15 0,-3 6 0,-5 3 16,-1 5-16,-7 11 0,1 3 15,4-3-15,3-4 0,2 3 16,3-5-1,4-1-15,3-7 0,7-6 16,4-2-16,6-8 0,5-3 0,6-5 16,1-6-16,1-2 0,1-3 15,1-9-15,5-8 0,-6 5 16,-6 3-16,-1 4 0</inkml:trace>
  <inkml:trace contextRef="#ctx0" brushRef="#br0" timeOffset="174816.9755">6647 9341 0,'0'0'0,"0"0"16,0 0-16,0 0 0,0 0 0,0 0 16,0 0-16,40-2 0,-20-1 15,8 0-15,4-1 16,3 0-16,3 2 0,15-2 0,4 0 0,-1 0 16,-10 0-16,-6 3 15</inkml:trace>
  <inkml:trace contextRef="#ctx0" brushRef="#br0" timeOffset="175153.8041">7501 9363 0,'0'0'0,"0"0"0,0 0 16,-20 16-16,20-16 0,-24 24 0,6-9 15,3 2-15,-3 1 0,1 5 16,1 1-16,6-3 0,5-2 15,7-2-15,7-3 0,3-4 16,3-4-16,7-5 0,7-2 0,5-5 16,-2-1-16,0-5 0,-1-1 0,-4-1 15,-5-1-15,-3-6 0,-2-5 16,-10 0-16,-6-2 0,-7 4 16,-5 3-16,-3 3 0,-3 5 15,-5 3-15,-5 3 0,1 3 16,2 2-1,4 3-15,4 4 0,4 1 0,3 2 16,8 1-16,6 1 16,9-2-16,9-1 0,-6-3 0,-3 1 15,-1-1-15</inkml:trace>
  <inkml:trace contextRef="#ctx0" brushRef="#br0" timeOffset="175391.8823">8187 9138 0,'0'0'0,"0"0"0,0 0 16,-27 18-16,16-8 0,-5 5 15,-6 6-15,0 3 0,0 4 16,-8 13-16,0 5 0,-3 6 0,3-5 0,3 3 0,2-7 16,9-6-16,4-7 0,1-2 15,1-3 1,2-6-16,2-2 0,-1-5 15,0-5-15,0-2 0,-1-3 0,0-6 16,-1-7-16,4 3 0,-2 1 0,3 1 16</inkml:trace>
  <inkml:trace contextRef="#ctx0" brushRef="#br0" timeOffset="175507.8743">7684 9388 0,'0'0'0,"0"0"0,0 0 15,33-11-15,-33 11 0,48-8 16,-12 4-16,4 0 0,2 0 15,18 0-15,18 1 0,-14 1 0,-12 0 16,-10 0-16</inkml:trace>
  <inkml:trace contextRef="#ctx0" brushRef="#br0" timeOffset="179166.5547">3914 8306 0,'0'0'0,"0"0"0,0 0 0,0 0 0,0 0 0,-27-10 15,27 10-15,-31-2 16,13 3-16,-3 2 0,-2 2 15,-1 0-15,1 2 0,-3 2 16,-2 2-16,5 0 0,3 3 0,5 1 16,-1 1-1,6 1-15,2 0 0,2 0 16,2 1-16,1 0 0,3 0 16,4 6-16,5-2 15,-3-3-15,3 1 0,2 3 0,0-3 16,-1 1-16,-5-3 0,-5 1 15,-4 0-15,-3-1 0,0-1 16,-2 1-16,-1-1 0,1-3 0,3-2 16,0 2-16,2-1 15,0-2-15,2 1 0,1 5 0,1 2 16,1 3-16,1 1 0,2 11 16,0 5-16,2 2 0,-3 0 15,0 4-15,3 4 0,-5 3 16,1-3-16,-2-5 0,0 0 15,-2-7-15,1-7 0,-3 4 0,0-4 0,0-4 0,-3-3 16,4-7-16,-1 0 0,1-3 16,0-2-16,-2-6 0,1-4 15,1 1-15,0-2 0,2 1 16</inkml:trace>
  <inkml:trace contextRef="#ctx0" brushRef="#br0" timeOffset="179467.3479">4226 8130 0,'0'0'0,"0"0"0,0 0 15,0 0-15,0 0 0,3 28 16,-3-28-16,-2 31 0,1-11 16,-6 7-16,-1 4 0,1 1 15,-2 2-15,-3 7 16,-2-3-16,2-3 0,1-5 16,0 1-16,4-4 0,-2-6 15,0-4-15,2-5 0,1-5 16,0-2-16,2-2 0,0-2 0,2 0 15,1 0-15</inkml:trace>
  <inkml:trace contextRef="#ctx0" brushRef="#br0" timeOffset="179736.6193">4226 8118 0,'0'0'16,"0"0"-16,0 0 0,29-7 0,-14 3 15,1 2-15,3 1 0,0 2 16,0 1-16,6 3 0,0 3 15,-2 2 1,-2 1-16,-4 4 0,-2 3 16,-5 1-16,-1 2 0,-8 4 15,-4-2-15,-5-2 0,-4-1 0,-3 1 16,-7 0-16,1-1 0,-1 0 16,-4-4-16,0 0 0,1-4 15,5-2-15,-1-2 0,4-5 16,5-4-16,3-5 0,8-6 0,4-5 15,-2 3-15,2 4 0,0 0 0</inkml:trace>
  <inkml:trace contextRef="#ctx0" brushRef="#br0" timeOffset="180021.8725">4693 8076 0,'0'0'0,"0"0"16,0 0-16,0 0 0,0 0 0,8 30 0,-8-30 15,-3 37-15,-2-13 0,-3 1 16,-3 2-16,0 0 0,1-1 0,-2 4 15,1-3-15,4-5 0,0-3 16,3-6-16,-2-1 0,2-8 16,-1-3-16,4-4 0,2-3 15,4-3-15,1-2 16,3-4-16,1-5 16,1-1-16,1-2 0,4-5 0,0 2 15,0 5-15,-2 4 0,0 3 16,1 4-16,1 3 0,-1 1 15,1 4-15,0 2 0,-2 3 16,-1 2-16,1 2 0,-2 3 16,2-1-16,1-2 0,2 2 0,-4-2 0,-2-1 15</inkml:trace>
  <inkml:trace contextRef="#ctx0" brushRef="#br0" timeOffset="180354.0749">5054 8183 0,'0'0'16,"0"0"-16,0 0 0,0 0 0,-15 27 15,15-27-15,-17 29 0,6-11 16,0 0-16,2 4 0,2 2 16,4-2-16,3-1 0,4 0 15,5-6-15,3-4 0,4-4 0,6-6 16,3-5-16,0-1 0,1-2 0,4-4 15,-2-1-15,0-4 0,-3-2 16,-6-3-16,-3-1 0,-5 0 16,-4 0-16,-5 0 0,-3-1 15,-5 4-15,-4 1 0,-5 8 16,-2 5-16,-5 3 0,-5 1 0,0 5 16,-1 3-16,4 3 0,4 2 0,1 3 15,6 2-15,4-2 0,6 0 16,1-5-16,0-3 0,2-1 15</inkml:trace>
  <inkml:trace contextRef="#ctx0" brushRef="#br0" timeOffset="180654.9638">5736 8074 0,'0'0'0,"0"0"16,0 0-16,-29 4 0,29-4 0,-36 10 15,13-5-15,-3 3 16,1 1-16,-8 5 0,4 3 16,6-1-16,5-1 0,2 2 0,8 1 0,8-4 15,8 0-15,8-2 0,4 0 16,4-1-16,1-2 0,1 0 16,1-2-16,-4 0 0,-3 1 0,-5-2 15,-4 0-15,-4 2 0,-6 2 16,-4 0-16,-5 2 15,-6-1-15,-6 1 16,-2-1-16,-6-1 0,2-2 16,-4-1-16,4-4 0,2-3 15,6-2-15,2 2 0,4-1 16</inkml:trace>
  <inkml:trace contextRef="#ctx0" brushRef="#br0" timeOffset="180889.3374">5974 8099 0,'0'0'0,"0"0"16,0 0-16,0 0 0,-3 26 0,3-26 15,-17 36-15,5-12 0,-1 2 16,-1 7-16,-2 5 0,-5 9 16,-1 0-1,-2 9-15,1-4 0,4-8 0,5-7 16,1 2-16,3-6 0,3-6 15,0-5-15,1-7 0,2-3 16,3-10-16,2-6 0,1 2 16,-2 2-16,0-3 0</inkml:trace>
  <inkml:trace contextRef="#ctx0" brushRef="#br0" timeOffset="181140.4179">5951 8156 0,'0'0'15,"0"0"-15,0 0 0,26-7 0,-12 5 16,1 1-16,4 1 0,-1 1 16,-1 1-16,5 5 0,0 0 0,-1 2 15,-2 1-15,-6-1 0,-1 0 16,-4 2-16,-2 0 0,-5 2 16,-5-1-16,-1 1 0,-4-1 0,-4 2 15,-5 0-15,-1-1 0,0 0 16,-2 0-16,2-2 0,-5 0 15,-1-3 1,3-2-16,4 0 0,2-1 16,3-1-16,3-1 0</inkml:trace>
  <inkml:trace contextRef="#ctx0" brushRef="#br0" timeOffset="181487.5719">6289 8306 0,'0'0'0,"0"0"0,0 0 16,0 0-16,31 2 0,-17-2 16,1 2-16,2-4 0,-1 1 0,2-1 15,0-1-15,5-1 0,-4 0 16,1-2-16,1 0 0,-4-1 16,-2-1-1,-3-2-15,-2-2 0,-3 0 16,-4-1-16,-4 0 0,-3-2 0,-2 3 0,-2 2 15,-3 3-15,-3 2 0,-3 4 16,-3 2-16,-3 3 0,-1 3 16,0 3-16,1 4 0,-5 6 15,3 0-15,1 3 0,4 0 16,7 0-16,5 0 0,7-1 16,5-1-16,7-3 0,6-1 15,5-2-15,5-4 0,6-2 16,5-4-16,-2 0 0,-8 0 0,-6-3 15</inkml:trace>
  <inkml:trace contextRef="#ctx0" brushRef="#br0" timeOffset="181725.4426">6998 8182 0,'0'0'0,"0"0"16,0 0-16,0 0 0,-23-3 0,23 3 15,-32 7-15,14 2 0,-1 0 16,-4 3-16,-1 3 0,-2 5 16,1 1-16,4 1 0,4 0 15,7-2-15,1 0 0,8 3 16,6-3-16,5-4 0,4-3 0,7-5 16,9-3-16,2-3 15,1-3-15,1-3 0,0-5 16,-5 4-16,-5-1 0,-6 2 0</inkml:trace>
  <inkml:trace contextRef="#ctx0" brushRef="#br0" timeOffset="181956.9563">7395 8066 0,'0'0'15,"0"0"-15,0 0 0,0 0 16,-26 23-16,26-23 0,-23 36 15,8-13-15,0 4 0,-1 1 16,-2 2-16,-3 8 0,3-2 0,3 2 16,4-4-16,4-7 0,4-4 15,6-4-15,5-2 0,3-5 16,1-2-16,1-3 0,1-3 0,2-4 16,0-3-16,-5 1 0,-1-1 15,-2 2-15</inkml:trace>
  <inkml:trace contextRef="#ctx0" brushRef="#br0" timeOffset="182126.5138">7125 8255 0,'0'0'0,"0"0"16,0 0-16,0 0 0,0 0 0,42-2 15,-19-2-15,4 0 0,1 1 16,5 0-16,3 2 0,4-1 15,-8 1-15,-3-1 16</inkml:trace>
  <inkml:trace contextRef="#ctx0" brushRef="#br0" timeOffset="191555.8694">5247 8581 0,'0'0'0,"0"0"0,0 0 0,0 0 16,0 0-16,0 0 0,0 0 0,0 0 16,0 0-16,0 0 0,0 0 15,0 0-15,0 0 16,0 0-16,0 0 0,0 0 0,0 0 0,0 0 16,0 0-16,0 0 15,0 0-15,0 0 0,18 15 16,-18-15-16,0 0 0,0 0 15,0 0-15,0 0 0,0 0 0,0 0 16,0 0-16,0 0 0,0 0 16,0 0-16,0 0 15,0 0-15,0 0 0,0 0 0,0 0 16,0 0-16,0 0 0,0 0 16</inkml:trace>
  <inkml:trace contextRef="#ctx0" brushRef="#br0" timeOffset="191957.0655">5327 8593 0,'0'0'0,"0"0"0,0 0 15,0 0-15,0 0 0,0 0 0,0 0 16,0 0-16,0 0 0,0 0 16,0 0-16,0 0 0,0 0 0,0 0 15,0 0-15,0 0 0,0 0 0,0 0 16,0 0-16,0 0 0,0 0 16,0 0-16,0 0 15,0 0-15,0 0 0,0 0 0</inkml:trace>
  <inkml:trace contextRef="#ctx0" brushRef="#br0" timeOffset="192862.3068">7885 7889 0,'0'0'0,"0"0"16,0 0-16,-18 19 0,18-19 0,-20 30 15,4-6-15,-1 4 0,-2 4 0,-6 14 16,0 3-16,-5 11 16,2-1-16,2 2 0,4-4 15,6-7 1,7-5-16,3-4 16,8-9-16,4-9 0,4-6 0,8-12 15,8-9-15,-3-5 0,1-3 0,-5 2 16,-5 2-16,-2 2 15</inkml:trace>
  <inkml:trace contextRef="#ctx0" brushRef="#br0" timeOffset="193012.3608">7901 8015 0,'0'0'15,"0"0"-15,0 0 0,0 0 16,0 0-16,16 17 0,-16-17 15,0 0-15,20 24 0,-20-24 0,15 25 0,-8-14 0,-1-1 16,0-1-16</inkml:trace>
  <inkml:trace contextRef="#ctx0" brushRef="#br0" timeOffset="193143.4841">7877 8289 0,'0'0'0,"0"0"15,0 0-15,0 0 0,0 0 0,0 0 16,0 0-16,0 0 15,0 0-15,34-18 0,-34 18 0,37-20 0,-16 8 16,1-3-16,2-4 0,-2 3 16,-4 2-16,-2 2 0</inkml:trace>
  <inkml:trace contextRef="#ctx0" brushRef="#br0" timeOffset="193328.5741">8271 7850 0,'0'0'0,"0"0"0,0 0 0,0 0 0,-11 32 0,3-13 15,-3 5-15,-1 4 0,-2 2 16,-3 18-16,-1 4 0,1-3 16,0 0-16,-3 8 0,-3 6 15,4-10-15,3-10 0,4-1 16,5-6-16,4-18 0,1-10 0,0-1 16,1-1-1,0 0-15</inkml:trace>
  <inkml:trace contextRef="#ctx0" brushRef="#br0" timeOffset="194114.8046">8697 8107 0,'0'0'15,"0"0"-15,0 0 0,0 0 0,-6 24 16,6-24-16,-8 36 0,2-13 16,0 3-1,-2 4-15,-1 3 0,-1 6 16,3-2-16,-2 3 0,1-8 0,1-5 16,2-4-16,-1-4 0,-1-5 15,-3-2-15,-2-1 0,-4-5 16,-2-4-16,2-3 0,1-1 0,3 0 15,2 0-15,0 1 0</inkml:trace>
  <inkml:trace contextRef="#ctx0" brushRef="#br0" timeOffset="194230.7454">8351 8368 0,'0'0'0,"0"0"16,0 0-16,0 0 0,24 4 0,-24-4 16,26 3-16,-26-3 0,35 4 15,-13-3-15,3-1 0,1-2 16,-1-2-16,4 1 15,-5 0-15,-4 0 0</inkml:trace>
  <inkml:trace contextRef="#ctx0" brushRef="#br0" timeOffset="194415.7891">9051 7997 0,'0'0'15,"0"0"-15,0 0 0,27-5 0,-27 5 16,27-3-16,-8 1 0,0 1 16,1-2-16,7 1 0,2 0 15,-5 0-15,0 0 0,-3 1 16,-5-1-16,-2 1 0</inkml:trace>
  <inkml:trace contextRef="#ctx0" brushRef="#br0" timeOffset="194558.0766">9194 7996 0,'0'0'0,"0"0"15,0 0-15,0 0 0,0 0 0,-18 21 16,11-10-16,1 1 16,-1 2-16,0 0 15,1 4-15,0-2 0,3 0 0,-2 1 16,2-3-16,1-2 0</inkml:trace>
  <inkml:trace contextRef="#ctx0" brushRef="#br0" timeOffset="194847.2037">9484 8077 0,'0'0'0,"0"0"0,0 0 15,0 0-15,-22 13 0,22-13 0,-32 17 16,11-6-16,-3 2 0,-6 1 16,-5 1-16,-8 2 0,2-1 15,-8 2-15,-1-2 0,7-1 16,6-2-16,6-3 15,7-2-15,4-2 16,4 0-16,10-2 0,5 0 0,8-2 0,9-2 16,9-2-16,11-2 15,4-1-15,1-1 0,13-1 16,3 0-16,-3-1 0,-2 1 0,2 0 16,-4 0-16,-11 1 0,-6 4 15,-9-3-15,-8 1 0,-4 1 0,-3 2 16,-2-2-16</inkml:trace>
  <inkml:trace contextRef="#ctx0" brushRef="#br0" timeOffset="195263.6112">9255 8331 0,'0'0'0,"0"0"0,0 0 0,0 0 16,0 0-16,0 0 0,0 0 15,-27 16-15,27-16 0,-30 18 16,11-2-16,-2 0 0,-2 0 0,-1 0 15,-3 0-15,-4 2 0,4-3 16,1 0-16,3-3 16,3-1-16,4-2 0,2-1 0</inkml:trace>
  <inkml:trace contextRef="#ctx0" brushRef="#br0" timeOffset="195410.4455">9275 8447 0,'0'0'0,"0"0"0,18 10 15,-18-10-15,25 15 0,-10-6 0,2 0 16,5 4-16,0-2 0,1-1 16,0-1-16,-3-5 0,-2-2 0,-4 0 15,-2 0-15,-1-1 0</inkml:trace>
  <inkml:trace contextRef="#ctx0" brushRef="#br0" timeOffset="195617.6015">9920 8065 0,'0'0'0,"8"7"0,4 3 16,0 1-16,0 3 0,1 9 16,-1 5-16,-3 2 0,-1 1 15,-5 8-15,-3 2 0,-8-5 16,-6-2-16,-15 8 0,-8 2 15,-7-6-15,-6-7 0,6-2 16,11-7-16,9-6 0</inkml:trace>
  <inkml:trace contextRef="#ctx0" brushRef="#br0" timeOffset="207552.1281">8749 7714 0,'0'0'16,"0"0"-16,0 0 0,0 0 0,0 0 15,0 0-15,0 0 0,0 0 0,-25 16 0,25-16 16,-31 16-16,13-6 0,-4 2 15,-1 1-15,-3 2 0,0 0 16,3 0-16,-6 3 0,5-2 16,3-2-16,5-2 0,4-2 15,3 0 1,4-4-16,4 0 16,4-1-16,5 1 0,4-4 15,4-1-15,0 1 0,2 1 0,0-1 16,-1-2-16,1 2 15,1 0-15,-2 1 0,0 0 0,-3 1 16,-2 1-16,-3 3 0,-3 3 16,-4 0-16,-4 3 0,-3 0 15,-1 1-15,-2-1 0,-1 1 16,-1 0-16,-1 0 0,-1-1 16,-2-1-16,-3 0 0,-2 0 0,1-2 15,0 0-15,-6 1 0,2-2 16,-2-1-16,0-4 0,3 0 15,3-3-15,2-2 0,4-2 16,5-3-16,1 0 0,5-5 16,3 0-16,3 1 0,4-2 0,1 1 15,1 2-15,2-1 0,2 1 16,1 2-16,5 1 16,-2 1-16,2 2 0,-2 2 0,-3 2 15,1 2-15,-2 0 0,-2 1 16,-1 1-16,-2 2 0,-1 1 15,-3 0-15,-2-2 0,-4 3 0,-2 0 0,-2-2 16,-3 1-16,-2-1 0,-3 2 16,-1-3-16,-3 1 0,2 0 15,0-1-15,0 0 0,2-1 16,2-1-16,3 0 0,0-1 16</inkml:trace>
  <inkml:trace contextRef="#ctx0" brushRef="#br0" timeOffset="208236.8386">8983 7989 0,'0'0'16,"0"0"-16,0 0 0,0 0 15,0 0-15,23-3 16,-23 3-16,21-4 0,-21 4 0,32-3 15,-11 2-15,1-1 16,2 1-16,3 0 0,0-2 16,7-1-16,-1 1 0,0-1 15,1 2-15,-4-2 0,0 2 0,3-2 16,-2 1-16,-6-1 16,-4 1-16,-7 1 15,-3-1-15,-3 2 0,0 1 0,-6-1 16,-2 1-16,0-2 0,-2 1 0,-2 1 15,2 0-15,-1 0 0</inkml:trace>
  <inkml:trace contextRef="#ctx0" brushRef="#br0" timeOffset="208608.0706">9323 7748 0,'0'0'0,"0"0"16,0 0-16,0 0 0,0 0 0,0 0 16,0 0-16,-17 28 0,17-28 0,-8 32 15,3-8-15,0 1 16,-3 3-16,3 4 0,-1 1 16,-1 11-16,-1 1 0,-1 6 0,1-2 15,1-6-15,0-3 0,3-2 16,-2-1-16,2 0 0,-1-3 15,-1 4-15,-2-5 0,1-3 0,1-2 16,0-1-16,3-1 0,-1-2 0,-2-1 16,2-2-16,0-3 15,1-5-15,0-1 0,1 2 0,0-1 16,1-2-16,-1-2 0,1-1 16,1 0-16,0-4 0,0-1 15,0-3 1,0 0-16,0 0 0,0-7 0,0 2 15,0 1-15,0 0 0</inkml:trace>
  <inkml:trace contextRef="#ctx0" brushRef="#br0" timeOffset="219911.9459">8758 9286 0,'0'0'0,"0"0"0,0 0 0,0 0 15,0 0-15,-20 32 0,7-15 16,-2 1-16,2 3 0,-4 4 16,-1 4-16,-2 6 15,3-3-15,-1 4 0,5-3 16,4-7-16,4-4 0,5-3 0,5-3 0,4-5 15,3-5-15,7-4 0,6-6 16,-2-1-16,-1-2 0,0-3 0,0-3 16,-3 3-16,-4 1 0,-3 2 15</inkml:trace>
  <inkml:trace contextRef="#ctx0" brushRef="#br0" timeOffset="220050.0628">8421 9469 0,'0'0'0,"0"0"0,0 0 0,0 0 0,28-1 16,-28 1-16,40-2 15,-15 1-15,3 0 0,4-1 16,4 0-16,4-1 0,-6 2 0,-5-1 16</inkml:trace>
  <inkml:trace contextRef="#ctx0" brushRef="#br0" timeOffset="220446.2592">9220 9150 0,'0'0'0,"0"0"0,0 0 16,0 0-16,0 0 0,-15 34 15,3-17-15,-2 4 0,-1 2 16,-2 6-16,-2 5 0,-6 9 0,0-2 15,-3 5 1,4-4-16,4-8 0,5-5 16,0-3-16,4-6 15,3-6-15,3-2 0,4-8 0,1-4 0,5-5 16,1-4-16,5-6 0,4-4 16,0-2-16,-1-3 0,4 0 0,3-3 15,-3 3-15,1 4 0,3 0 16,0 6-16,-3 4 0,-3 3 15,-1 5-15,-3 4 0,-4 5 0,-2 2 16,-2 6-16,-2 6 0,-2 0 16,0 4-16,-5 0 0,0 2 15,0-1-15,1-3 0,3-1 16,2-2-16,-1-5 0,0-2 0,0-2 31</inkml:trace>
  <inkml:trace contextRef="#ctx0" brushRef="#br0" timeOffset="220751.791">9392 9521 0,'0'0'0,"0"0"15,0 0-15,20 10 16,-20-10-16,25 8 0,-7-5 16,0 1-16,2-3 0,3-1 15,4-1-15,5-3 0,-2-2 16,-2 0-16,1-3 0,-4 0 15,-2-2-15,1-6 16,-6-1-16,-6-1 0,-5-1 0,-7 0 16,-5 0-16,-4 3 0,-2 3 0,-9 4 0,-8 2 15,2 5-15,-1 1 0,-1 11 16,-3 6-16,4 4 0,3 2 0,2 10 16,7 4-16,6-4 0,7-1 15,10-2-15,10-2 0,5-4 16,5-3-16,11-3 0,9-4 15,6-4 1,-2-5-16,-14 0 0,-9-2 16,-7 1-16</inkml:trace>
  <inkml:trace contextRef="#ctx0" brushRef="#br0" timeOffset="221337.6434">10643 9343 0,'0'0'0,"0"0"0,0 0 0,0 0 16,0 0-16,-33-15 0,33 15 16,-33-4-16,13 3 15,-3 2-15,-3 2 16,0 1-16,2 0 0,-7 3 0,0 1 16,5 2-16,3 1 0,2 4 15,5 2-15,8-3 0,4 2 0,7 6 16,9 3-16,1-3 15,0-3-15,9 0 0,5-2 16,-1 0-16,-3-2 0,0 2 0,-3-2 16,-7-5-16,-2-1 0,-5 4 0,-6 0 15,-6-5-15,-4-3 0,-7 1 16,-9-1-16,0-1 0,-1-1 0,-4-1 16,-3-4-16,5-3 15,3-3-15,2 0 0,5 3 16,5 0-16</inkml:trace>
  <inkml:trace contextRef="#ctx0" brushRef="#br0" timeOffset="221738.9835">10995 9099 0,'0'0'0,"0"0"0,0 0 16,-2 29-16,2-29 0,-15 39 0,0-9 15,-1 6-15,0 1 0,-7 14 16,-8 10-16,4-6 0,4-7 16,-1 2-16,3-8 15,4-7-15,4-5 0,1-6 0,3-6 16,4-6-16,1-3 0,7-10 0,3-6 0,3-4 16,1-3-16,4-9 0,4-7 15,2 1-15,1 0 0,7-3 16,3 3-16,-2 3 0,-1 3 15,1 5-15,2 2 0,-1 3 16,-1 2-16,0 5 0,-2 2 16,-7 7-16,-3 1 15,-1 7-15,-2 4 0,-3 1 16,-2 2-16,-5 5 0,-1 4 16,-6-1-16,-1 1 0,-3 1 15,0 1-15,0 0 0,0-2 0,2-4 16,-1-2-16,2-7 15,1-2-15,-1-2 0</inkml:trace>
  <inkml:trace contextRef="#ctx0" brushRef="#br0" timeOffset="222140.2579">11794 9449 0,'0'0'0,"0"0"0,0 0 0,0 0 15,0 0-15,-25-18 0,25 18 16,-31-5-16,31 5 0,-41 2 16,12 3-16,0 1 0,-1 2 0,-11 10 15,-1 7-15,2-1 16,2-1-16,-2 8 0,1 7 16,10-6-16,9-4 15,12-6-15,9-4 0,7-5 16,4-4-16,14-7 0,11-4 15,-1-3-15,1-3 0,3-6 16,1-3-16,-2 1 0,-4 1 0,7-9 16,-1-5-16,-9 4 0,-7 1 15,-6 6-15,-6 5 16,-3 4-16,-1 2 0,-6 4 0,-3 3 0,-4 1 16,-2 4-16,-4 9 0,-3 7 15,1-2-15,0-1 0,2 4 16,3 4-16,5-4 0,4-3 0,8-2 15,7-2-15,-1-7 0,1-2 16,-5-2-16,-2 0 0,-2-2 16</inkml:trace>
  <inkml:trace contextRef="#ctx0" brushRef="#br0" timeOffset="222688.7595">12141 9482 0,'0'0'0,"0"0"16,0 0-16,-16 27 0,16-27 0,-20 27 16,7-10-16,1 0 0,1 0 0,-2 4 15,2 0-15,3-4 16,1-3-16,1-3 0,2-4 16,1-2-16,1-2 0,3-5 0,3-5 15,-1 1-15,2-3 0,4-7 16,4-3-1,0-1-15,1 0 0,3 1 16,2-2-16,-2 5 0,1 2 0,4 0 16,0 4-16,-2 1 0,-2 2 15,-2 5-15,-2 5 16,-1 3-16,-4 3 0,-2 7 0,-4 7 16,0 1-16,-2-1 0,-2 2 15,-3 2-15,1-3 0,0-1 0,0-2 16,1-3-16,1-3 0,0-2 0,0-4 15,0-3-15,0-2 0,1-4 16,-1-3-16,3-5 16,1-2-16,2-1 0,3-7 0,5-4 15,1-2-15,2-1 0,8-6 16,1 1-16,0 4 0,0 2 0,6 2 16,3 4-16,-7 4 0,-4 2 0,-4 4 15,-4 4-15,-2 2 0,-4 3 16,-2 7-16,-2 6 0,-4 3 15,-1 3-15,-6 3 0,-5 3 16,0 1-16,0 0 0,-1 3 16,0 0-1,3-5-15,1-4 0,4-6 16,3-2-16,1-4 0,0-2 0,0-2 16,0-2-16,0 0 0</inkml:trace>
  <inkml:trace contextRef="#ctx0" brushRef="#br0" timeOffset="223005.773">12718 9609 0,'0'0'0,"0"0"0,0 0 0,0 0 16,28 2-16,-28-2 15,27 0-15,-9-1 16,0-1-16,2 0 0,0-3 15,0 0-15,0-2 0,5-3 16,-1-1-16,-3-1 0,-2-1 0,-3 0 16,-3-2-16,-5 2 0,-5 0 15,-6 1-15,-6 2 0,-3 3 16,-4 1-16,-6 6 0,-7 4 16,-1 5-16,-2 3 0,-7 9 15,2 4-15,6 1 0,4 2 0,4 7 0,8-2 16,9-5-16,8-3 0,16-4 15,13-3-15,7-5 0,6-3 16,-4 0-16,-10-3 0,-8-2 16</inkml:trace>
  <inkml:trace contextRef="#ctx0" brushRef="#br0" timeOffset="225046.6127">13572 9206 0,'0'0'0,"0"0"0,0 0 16,0 0-16,0 0 0,0 0 15,0 0-15,-18-16 0,18 16 0,-20 3 0,20-3 16,-28 15-16,12-2 0,-4 5 16,-4 7-16,-6 10 0,1 2 0,-7 15 15,-2 5-15,5-5 16,3-2-16,2 6 0,5-5 16,3-6-16,3-7 0,-1 5 15,1-4-15,3-8 16,2-7-16,-2-2 0,1-2 15,0-5-15,1-3 0,1-5 16,0-3-16,0-2 0,-2-4 0,4-3 16,0-7-16,3 4 0,2 3 15,-1 0-15</inkml:trace>
  <inkml:trace contextRef="#ctx0" brushRef="#br0" timeOffset="225165.7876">13081 9481 0,'0'0'0,"0"0"0,0 0 16,32-3-16,-17 3 0,4-1 16,3-1-16,8 0 0,0 1 0,2-2 15,2 2-15,-4 1 0,0-1 0,0 1 0,-6-1 16,-4 1-16</inkml:trace>
  <inkml:trace contextRef="#ctx0" brushRef="#br0" timeOffset="225596.1627">13666 9456 0,'0'0'0,"0"0"0,0 0 16,0 0-16,0 0 0,0 0 15,0 0-15,0 0 0,-19 25 0,19-25 0,-23 31 16,9-12-16,-2 0 0,1 2 15,0 2-15,1-1 0,2-2 16,1 4-16,5-1 0,2-6 16,3-2-16,9-4 0,6-1 15,2-4-15,0-4 0,6-3 16,6-2-16,3-6 0,-4-1 0,4-7 16,2-3-16,-2-3 0,-1-1 15,0-6-15,-5-1 16,-6 8-16,-5 3 0,-4 5 0,-2 2 15,-4 4-15,-2 3 0,-4 8 16,-5 5-16,-1-1 0,-2 2 0,-4 5 16,-2 7-16,2 2 15,-1 0-15,3 3 0,2 3 16,2-5-16,4-2 0,4 2 16,6-4-16,2-6 0,3-5 15,-2-2-15,-2-1 0,-2-1 16</inkml:trace>
  <inkml:trace contextRef="#ctx0" brushRef="#br0" timeOffset="225817.8977">14354 9315 0,'0'0'0,"0"0"0,-14 18 0,14-18 0,-23 28 16,-1 1-16,-4 7 15,1-2-15,3-2 0,1 5 0,4-4 32,6-5-32,3-2 0,9 0 0,7-5 15,8-3-15,4-7 0,10-3 16,7-6-16,-2-2 0,0-2 0,-7 1 16,-6-1-16,-5 1 15</inkml:trace>
  <inkml:trace contextRef="#ctx0" brushRef="#br0" timeOffset="227934.6007">10380 9961 0,'0'0'15,"0"0"-15,0 0 0,0 0 0,0 0 16,0 0-16,0 0 16,0 0-16,0 0 0,0 0 0,0 0 15,0 0 1,0 0-16,0 0 0,-14 32 16,14-32-16,-18 35 0,4-12 15,-2 5-15,0 0 0,2 0 0,-4 9 16,1-1-16,-3 4 15,2-6-15,4-4 0,3-4 16,2-6-16,3-4 0,0-3 0,2-1 16,1-7-16,3-5 0,3 0 0,0-5 15,1-2-15,2-1 0,3-5 16,2-5-16,1 0 0,1-1 0,6-3 16,3 3-16,-2 0 0,-2 0 15,6 3-15,2 3 16,-1 2-16,0 4 0,-2 3 0,0 3 15,-2 2 1,-1 3-16,-1 2 0,-1 3 16,-2 0-16,-4 1 0,-3 5 15,-5 5-15,-2 0 0,-2-1 0,-2 1 16,-3-1-16,-1 0 0,-1-3 16,3-3-16,0-2 0,0-3 15</inkml:trace>
  <inkml:trace contextRef="#ctx0" brushRef="#br0" timeOffset="233452.3356">10917 10163 0,'0'0'0,"0"0"0,0 0 15,0 0-15,0 0 0,0 0 16,0 0-16,0 0 0,0 0 16,-17 17-16,17-17 0,0 0 0,-19 22 15,19-22-15,-16 24 0,6-10 16,-1 2-16,0 0 0,-1 2 16,1-1-16,1-2 0,2 0 15,1 0-15,2 2 0,2-1 16,4-4-16,3-1 15,3-2-15,1-1 0,3-4 16,4-4-16,0 0 0,3-3 0,2-2 16,3-4-16,-2-2 0,-1 0 15,2-3-15,0-3 0,4-2 16,0 3-16,-3-4 0,-1-1 16,-3 2-16,-3 2 0,-3 0 15,-2 2-15,-2 4 0,-2 2 0,-2 3 16,-1 0-16,-4 6 15,0 0-15,-2 3 0,-2 6 0,-1 1 16,-2 2-16,-1 2 16,-1 5-16,2 1 0,0-1 0,3 2 15,3 2-15,1 0 0,2-3 16,3-3-16,5-3 0,1-1 16,1-1-16,5-5 0,4-5 15,-5-1-15,-2 0 0,-3 0 0</inkml:trace>
  <inkml:trace contextRef="#ctx0" brushRef="#br0" timeOffset="234037.0655">11495 10220 0,'0'0'0,"0"0"0,0 0 16,-12 23-16,12-23 0,-13 24 0,3-8 15,0 1-15,1-1 0,-3 4 0,1-2 0,1-1 16,3-1 0,0-3-16,1-5 0,1-2 0,2-2 0,3-4 15,1-4-15,2 0 0,2-3 0,4-3 16,3-5-16,1-1 0,0-2 31,2-1-31,3-2 0,1 2 16,-1-1-16,5-1 0,1 1 0,-6 4 15,-1 3-15,-3 3 0,-2 3 16,-1 2-16,-2 1 0,0 4 16,-1 5-16,-3-1 0,0 2 0,-3 3 15,-1 4-15,-1 1 0,-1 2 16,-1 1-16,-2 1 0,1-1 16,-1 0-16,-1-3 0,1-1 0,-1-2 15,1-4-15,-1 1 0,-1 1 16,0-3-16,2-3 0,1-3 0,3 0 15,0-5-15,4-3 0,3-4 16,2-3-16,1 0 16,2 0-16,4-1 0,5 1 0,-1 0 15,0 1 1,2 0-16,2 1 0,6 1 16,0 3-16,-4 2 0,-1 2 15,-4 2-15,-3 3 0,-2 3 16,-3 2-16,-2 4 0,-2 1 0,-4 3 15,-2 3-15,0 1 0,-3 1 16,-3 0-16,0 2 0,0-1 16,-2-1-16,0-2 0,-2 2 0,3-5 0,1-1 15,-1-2-15,2-2 16,0-1-16</inkml:trace>
  <inkml:trace contextRef="#ctx0" brushRef="#br0" timeOffset="234237.3156">12342 10250 0,'0'0'0,"0"0"15,0 0-15,0 0 0,-10 26 0,10-26 16,-13 29-16,4-12 0,-2 1 16,0 1-16,-1 1 0,1-2 15,1-1-15,1 1 16,4-3-16,2-4 15,4-2-15,1-2 0,-1-1 0,0-1 16</inkml:trace>
  <inkml:trace contextRef="#ctx0" brushRef="#br0" timeOffset="234406.1489">12310 10053 0,'0'0'0,"0"0"0,0 0 15,0 0-15,20 13 0,-20-13 16,22 15-16,-22-15 0,25 16 16,-14-9-16,-1-1 0,-1 0 15</inkml:trace>
  <inkml:trace contextRef="#ctx0" brushRef="#br0" timeOffset="234715.4074">12868 9985 0,'0'0'0,"0"0"0,0 0 0,0 0 15,-19 21-15,19-21 0,-22 27 16,7-9-16,-2 2 0,-2 5 15,0 3-15,-5 8 0,3-3 0,0 6 16,4-1-16,3-5 16,2-6-16,6-2 0,4-4 0,2-1 0,2-3 15,7-4-15,5 0 0,4-3 16,2-1-16,5-4 0,5-4 16,-1 0-16,2-1 0,-2 2 15,-7-2-15,-4 1 0</inkml:trace>
  <inkml:trace contextRef="#ctx0" brushRef="#br0" timeOffset="234900.1899">13277 10271 0,'0'0'0,"0"0"16,0 0-16,0 0 0,-16 26 15,16-26-15,-20 24 16,20-24-16,-25 28 0,13-13 0,1 1 0,1-1 0,1 0 15,1 1-15,1 0 0,3-5 16,1-4-16,4-12 0,3-8 16,-1 1-16,0 2 0,0 2 15</inkml:trace>
  <inkml:trace contextRef="#ctx0" brushRef="#br0" timeOffset="235054.0374">13270 9991 0,'0'0'0,"0"0"16,0 0-16,0 0 0,0 0 0,18 24 15,-18-24-15,19 22 0,-19-22 16,24 28-16,-10-8 0,-2-2 0,-1-3 0,-1-1 16</inkml:trace>
  <inkml:trace contextRef="#ctx0" brushRef="#br0" timeOffset="235539.695">13871 10335 0,'0'0'0,"0"0"16,0 0-16,0 0 0,0 0 0,0 0 15,10-21-15,-10 21 0,0 0 16,2-26-16,-3 16 15,-1-1-15,-1 1 0,-3 0 16,-2-1-16,-2 3 0,-1-1 0,-1 1 0,-2 3 16,-3 2-16,-1 3 0,-3 3 15,-2 2-15,-7 4 0,0 3 0,0 4 16,-1 4-16,-2 5 16,5 0-16,5 0 0,5-3 15,5-2-15,4-2 0,8-2 16,7-1-16,7-5 0,2-2 0,7-5 0,6-3 15,-1-1-15,2-3 0,-1-3 16,2-3-16,4-2 0,-1-1 0,1-5 16,-1-5-16,-6 2 0,-5 2 15,-2 3-15,-3 4 16,-5 1-16,-5 1 0,-2 4 0,-4 3 16,-1 3-1,-4 5-15,-4 3 0,-3 6 16,-1 2-16,0 2 0,-2 3 15,1 3-15,2-2 0,2 0 0,3 0 16,2-2-16,7-3 0,3-3 16,4-3-16,3-4 15,-3 0-15,-1-2 0,-2-1 0</inkml:trace>
  <inkml:trace contextRef="#ctx0" brushRef="#br0" timeOffset="235787.2532">14384 10057 0,'0'0'0,"0"0"15,0 0-15,0 0 0,0 0 0,0 0 16,-18 24-16,18-24 16,-26 27-16,7-6 0,-5 6 15,-1 0-15,1 1 0,-4 8 0,2-2 16,5-3-16,5-3 0,0 1 15,5-4-15,5-5 0,2-4 16,9-3-16,5-3 0,3-3 0,3-2 0,3-3 16,2-6-16,2-1 15,1 0-15,-4 0 0,-3 1 16,-4 1-16</inkml:trace>
  <inkml:trace contextRef="#ctx0" brushRef="#br0" timeOffset="235956.718">14054 10256 0,'0'0'15,"0"0"-15,0 0 0,0 0 0,0 0 16,38-10-16,-17 7 0,0 1 16,1-1-16,4 1 0,4 1 15,-2 0-15,1 0 0,2 0 0,-5 0 16,-4 0-16</inkml:trace>
  <inkml:trace contextRef="#ctx0" brushRef="#br0" timeOffset="236157.5323">14657 10270 0,'0'0'0,"0"0"15,0 0-15,0 0 0,-21 16 0,21-16 16,-20 24-16,20-24 0,-27 33 15,11-16-15,1 1 0,2-1 16,1 0-16,-1 0 0,5 0 16,2-5-16,3-2 15,1-2-15,-1-1 0,1-1 16</inkml:trace>
  <inkml:trace contextRef="#ctx0" brushRef="#br0" timeOffset="236320.3558">14745 10046 0,'0'0'0,"0"0"0,0 0 15,0 0-15,0 0 0,27 16 16,-27-16-16,20 18 0,-20-18 0,18 19 16,-10-11-16,-1 0 0</inkml:trace>
  <inkml:trace contextRef="#ctx0" brushRef="#br0" timeOffset="236659.2014">14880 10316 0,'0'0'16,"0"0"-16,0 0 0,-18 26 16,9-15-16,-2 2 0,-2 3 15,1-2-15,1 1 0,-2 2 0,2-1 16,2-3-16,1-1 0,3-3 0,0-2 15,2-4-15,1-1 0,2-2 16,4-7-16,1 2 0,1-2 0,6-4 16,4-2-16,0-2 0,1-3 15,3-2-15,3-1 16,1 3-16,0 2 0,4-2 0,-3 3 0,-3 2 16,-2 2-16,0 4 0,-1 2 15,-3 5-15,0 2 0,-5 5 16,-4 4-16,-3 2 0,-4 0 15,-4 4-15,-1 2 0,-2 2 0,1-1 16,0 3-16,1 1 16,1-4-16,3-4 15,0-3-15,0-3 0,0-1 16</inkml:trace>
  <inkml:trace contextRef="#ctx0" brushRef="#br0" timeOffset="237106.9795">15697 10287 0,'0'0'15,"0"0"-15,0 0 0,0 0 16,0 0-16,0 0 0,-29-9 16,29 9-16,-32 0 0,10 1 15,-5 2-15,-1 2 0,-1 1 0,-10 7 16,-4 3-1,5 1-15,4 0 0,0 5 16,5 0-16,7-4 0,6-1 16,7-2-16,5-1 0,8-2 15,5 0-15,7-4 0,7-5 16,2-1-16,0 0 0,4-5 16,1-4-16,-2-1 0,-3-2 0,6-5 15,0-3-15,-6 0 0,-4-2 0,-4 3 16,-4 3-16,-3 2 0,-1 5 0,-4 2 15,-1 3-15,-4 2 16,0 4-16,-6 7 0,-4 7 16,-1 3-16,-1 0 0,-2 10 0,-2 6 15,0 0-15,-1-2 0,-4 9 16,-1 1 0,2-6-16,3-3 0,-1-4 15,2-2-15,-3-5 0,-1-2 16,-13 2-16,-7-4 0,14-6 0,5-4 15,5-1-15</inkml:trace>
  <inkml:trace contextRef="#ctx0" brushRef="#br0" timeOffset="292881.2971">15319 9541 0,'0'0'0,"0"0"15,0 0-15,0 0 0,0 0 0,0 0 16,-12-22-16,12 22 0,0 0 16,-20-18-16,20 18 0,-19-15 15,8 8-15,-3 2 0,-3-1 16,-2 1-16,-1 0 0,0 2 16,-3 1-1,0 2-15,0 1 0,-7 5 16,1 2-16,0 3 0,1 4 0,0 5 15,-1 4-15,-2 7 0,5 1 16,7 0-16,7 0 0,6-5 16,6-4-16,7-6 0,5-5 15,5-4-15,4-4 0,5-4 16,6-5-16,8-4 0,1-5 0,-2-3 0,0-5 16,-3-3-16,-1-1 0,5-9 15,-2-3-15,-6 1 0,-5-1 16,-4 1-16,-3 0 0,-4 4 15,-3 6-15,-3 3 0,-4 3 16,-1 6-16,-2 5 0,-2 3 16,-1 1-16,0 6 15,-4 1-15,-2 8 16,-1 5-16,-2 2 0,-2 2 0,-4 6 16,-1 6-16,-1 2 0,1 3 15,-1 6-15,4 0 0,3-3 16,2-3-16,5-4 0,3-5 15,3-4-15,2-2 0,-1-6 16,-1-2-16,0-3 0</inkml:trace>
  <inkml:trace contextRef="#ctx0" brushRef="#br0" timeOffset="293197.3729">15418 9644 0,'0'0'0,"0"0"0,0 0 15,20 3-15,-20-3 0,27-1 0,-11-1 16,1 1-16,3-2 0,0 1 16,2 0-16,-2-2 0,0-2 15,3-3-15,-1-1 0,-3 0 16,-3-2-16,-4-2 0,-2 0 16,-4-1-16,-5 1 0,-3-1 15,-4 2-15,-5 1 0,-4 2 16,-4 5-16,-3 1 0,-3 4 15,-4 3-15,-5 6 0,0 4 16,3 5-16,3 3 0,4 5 16,2 1-16,3 8 0,7 1 0,9-6 15,7-3-15,8-4 0,6-2 16,13-7-16,10-5 0,5-7 0,6-3 16,-13 0-16,-8 0 0,-7 0 15</inkml:trace>
  <inkml:trace contextRef="#ctx0" brushRef="#br0" timeOffset="293444.1021">16341 9224 0,'0'0'0,"0"0"16,0 0-16,-33 15 0,15-5 15,-4 5-15,-3 6 0,-9 13 16,0 7-16,-1 6 0,-2 7 0,-5 8 0,4-2 15,2 4-15,6-7 0,4-3 16,5-9-16,3-9 0,4-7 16,3-4-16,2-4 0,0-4 15,0-5-15,-2-5 0,-3-3 16,-3-4-16,0-3 0,3 1 16,3 0-16,4 0 0</inkml:trace>
  <inkml:trace contextRef="#ctx0" brushRef="#br0" timeOffset="293582.8412">15799 9526 0,'0'0'16,"9"-2"-16,5-1 0,4 1 15,3 1-15,9-2 0,2 2 16,2 1-16,2 1 0,7-1 16,-1 2-1,-2-1-15,-1 4 0,-7-2 0,-7 1 16,-4-2-16</inkml:trace>
  <inkml:trace contextRef="#ctx0" brushRef="#br0" timeOffset="293967.3176">16179 9628 0,'0'0'0,"0"0"0,0 0 0,0 0 0,0 0 16,33 7-16,-33-7 0,33 1 15,-33-1-15,41 1 0,-16-1 16,1-2-16,1-1 0,7-3 16,0-1-16,-2 0 15,-2-2-15,-4-1 0,-1 0 16,-4-2-16,-4-2 0,-2-1 16,-4 1-16,-4 1 0,-2 2 0,-6-1 15,-5 1-15,-3 2 16,-2 1-16,-3 4 0,-3 0 15,-2 4-15,-5 2 0,-4 5 0,-1 4 16,1 4-16,2 2 0,2 4 0,1 0 16,4 1-16,3 0 0,5 1 15,4 2-15,6-3 0,4-2 16,6-1-16,4-2 0,7-4 16,5-2-16,5-3 0,4-3 15,9-3-15,2-3 0,-9 0 16,-9 1-16,-5-1 15</inkml:trace>
  <inkml:trace contextRef="#ctx0" brushRef="#br0" timeOffset="294384.1724">17171 9497 0,'0'0'16,"0"0"-16,0 0 0,0 0 15,0 0-15,0 0 0,-29-13 16,29 13-16,-31-5 0,11 7 15,-3 1-15,-2 2 0,-3 0 16,0 5-16,-2 4 0,-6 4 0,1 2 16,4 1-16,3 2 0,0 4 15,6-3-15,6-1 0,5-2 16,5-2-16,5-2 0,10-5 0,7-4 16,6-2-16,5-3 0,4-3 15,2-3-15,2-3 0,2-3 0,4-7 16,-2-3-16,-4-2 0,-3-1 15,-4-3-15,-4-2 16,-5 4-16,-4 3 0,-5 1 0,-3 3 16,-4 4-1,-3 5-15,-3 5 0,-5 3 16,0 5-16,1 4 0,-3 6 16,-1 5-16,-1 1 0,-2 0 0,4 3 15,3 1-15,3 0 0,4 0 16,6-1-16,3-6 0,1-4 15,2-3-15,2-5 0,4-3 16,0-3-16,2-2 0,-4-1 0,-3 2 16,-2-1-16</inkml:trace>
  <inkml:trace contextRef="#ctx0" brushRef="#br0" timeOffset="294616.23">17623 9363 0,'0'0'0,"0"0"16,0 0-16,0 0 16,-30 20-16,15-5 0,-4 5 0,-2 5 15,-2 3-15,-6 11 0,2 4 16,3-4-16,5-4 0,1 2 16,5-4-16,5-5 0,4-6 15,8-2-15,7-4 0,4-5 0,3-2 0,2-4 16,1-3-16,1-5 0,2-6 15,-4 3-15,-5 0 0,-1 2 16</inkml:trace>
  <inkml:trace contextRef="#ctx0" brushRef="#br0" timeOffset="294769.9747">17302 9578 0,'0'0'0,"0"0"16,0 0-16,0 0 0,31-3 15,-31 3-15,42-1 0,-14-1 16,5 2-16,-4-1 0,-3 1 0,-4-1 16</inkml:trace>
  <inkml:trace contextRef="#ctx0" brushRef="#br0" timeOffset="310618.9996">17834 10198 0,'0'0'15,"0"0"-15,0 0 0,24 2 16,-24-2-16,24 2 0,-24-2 16,33 1-16,-13 0 0,2 0 0,3 1 15,2-1-15,0 2 0,12-1 16,2-1-16,2 0 0,1-1 0,12 2 15,1 0-15,-2-1 16,-1 0-16,15-1 16,1 0-16,-1-1 0,-3 0 0,12 2 15,0 0-15,-7-2 16,-6 0-16,15 1 0,5 0 16,-7 0-16,-7 1 0,39 0 0,-3 1 15,-12 0-15,-9-1 0,9 2 16,8 0-16,-12 0 0,-6 1 15,11 3-15,7 0 0,-7-2 0,-6-1 16,6 1-16,4-2 16,-5 1-16,-5-1 0,12 2 15,8 0-15,-9-2 0,-4 1 16,6 0-16,5-1 0,-8-1 0,-3-2 16,11 4-16,8 4 0,-11-4 15,-8-1-15,5-1 0,4-1 16,-7 1-16,-3 1 0,14 0 15,11-2-15,-12-1 0,-8-1 0,9 0 0,7-1 16,-9 4-16,-6 0 0,7 1 0,7 0 16,-9 0-16,-7-1 0,10 0 15,8 2-15,-10-2 0,-8-1 0,9 1 16,4 0-16,-9 0 16,-7-1-16,5 2 0,5 2 15,-9-1-15,-6 0 16,11-1-16,9 1 0,-11-1 15,-7 2-15,4-3 0,5 0 16,-11 1-16,-6-1 0,5-1 16,1-1-16,-9 4 0,-6 2 15,2-4-15,2-3 0,-7 3 16,-5 3-16,-2-1 0,0-2 16,-11 1-16,-5-1 0,0 0 0,2 0 0,-7-1 15,-7-1-15,-2 1 0,-3 2 16,-9-6-16,-6 0 0,-6 1 15,-4 0-15,-4 1 0</inkml:trace>
  <inkml:trace contextRef="#ctx0" brushRef="#br0" timeOffset="318660.1758">18316 9318 0,'0'0'0,"0"0"0,0 0 0,0 0 15,0 0-15,0 0 0,-21 26 16,21-26-16,-16 31 0,5-12 15,-2 5-15,-1 2 0,0 1 0,-4 11 16,1 5-16,0-2 0,2-3 16,-3 5-16,3-3 0,3-8 0,3-7 15,1-3-15,2-5 0,2-2 16,2-5-16,2-5 0,2-4 16,0-3-16,2-2 0,0-5 15,3-5-15,-1 0 0,1-2 0,4-8 16,3-2-16,2 4 0,1 2 15,3 2-15,1 0 0,-1 3 0,0 3 16,3 3-16,2 5 0,-1 1 16,-1 4-16,-4 4 0,0 4 15,-3 4-15,-3 3 0,-3 3 16,-3 3-16,-2-2 0,-3-1 0,-5-2 16,-4-1-16,-4-1 15,-3-1-15,-4-1 16,-4-1-16,-1-2 0,-1 0 15,-4-3-15,-3 0 0,4-3 16,2 0-16,-2-6 0,0-2 16,8-3-16,3-2 0,5 3 15,2 1-15,3 0 0</inkml:trace>
  <inkml:trace contextRef="#ctx0" brushRef="#br0" timeOffset="318945.3939">18698 9451 0,'0'0'15,"0"0"-15,0 0 0,0 0 0,18 22 16,-18-22-16,-1 28 0,-3-10 16,-2 2-16,-1 2 0,-3 2 31,1-2-31,0-1 0,-2 2 0,0-2 16,1-4-16,1-3 0,2-2 15,0-3-15,2-4 0,-1-2 16,4-5-16,2-3 0,2-4 0,2-3 0,5-5 0,3-2 15,3 1-15,1 1 0,1 0 16,-1 1-16,3-1 16,-2 5-16,-1 4 0,1 5 15,-1 2-15,1 3 0,-1 4 16,2 3-16,-5 1 0,-1 1 0,0-1 16,-2-1-16,-2-3 0</inkml:trace>
  <inkml:trace contextRef="#ctx0" brushRef="#br0" timeOffset="319283.544">19098 9581 0,'0'0'16,"0"0"-16,0 0 0,-19 20 0,19-20 15,-21 28 1,8-6-16,2 1 0,1 0 0,2 5 15,4-1-15,6-4 16,5-2-16,7-2 0,5-5 16,3-5-16,3-3 0,3-6 0,2-5 15,-3-1-15,0-1 0,-1-7 16,2-2-16,-4-5 0,-2 0 0,-2-8 16,-6-1-16,-5 2 0,-5 3 15,-10 2-15,-9 3 0,-2 4 16,-2 5-16,-7 1 0,-8 4 15,4 1-15,1 4 0,1 4 0,2 5 16,3 1-16,4 0 0,8 1 16,5 1-16,8 0 0,3-1 0,-1-2 31,0-1-31,-2-3 0</inkml:trace>
  <inkml:trace contextRef="#ctx0" brushRef="#br0" timeOffset="319657.3111">19695 9497 0,'0'0'0,"0"0"0,0 0 15,0 0-15,-25 24 0,25-24 0,-23 35 16,10-15-16,-3 3 0,1 4 16,-1 3-16,0 5 0,3-2 15,3 3-15,6-5 0,4-6 16,4-4-16,5-7 0,4-1 15,3-8-15,4-4 0,2-5 0,4-6 16,-3-2-16,-1-3 0,5-6 16,4-5-16,3-5 0,-2 1 0,-3 0 15,-3 1-15,-6 6 0,-4 3 16,-4 2-16,-3 4 16,-3 2-16,-1 5 0,-6 1 0,-5 2 15,1 5 1,-2 2-16,-3 3 0,-2 2 15,0 8-15,0 6 0,0 4 16,-1 6-16,3 0 0,4 0 0,7 4 16,9-2-16,2-9 15,3-6-15,-2-3 0,-3-5 16,-3-2-16</inkml:trace>
  <inkml:trace contextRef="#ctx0" brushRef="#br0" timeOffset="320085.2999">20496 9669 0,'0'0'0,"0"0"0,0 0 0,0 0 15,9-20-15,-9 13 0,-3-2 16,-2 2-16,-3-1 0,-4 2 16,-2 2-16,-4 2 0,-3 0 0,-11 5 31,-4 5-31,-1 2 0,1 3 0,-6 9 16,2 5-16,6 0 0,6 0 15,3 2-15,10-1 0,7-7 16,6-4-16,11-4 0,8-4 15,2-3-15,3-5 0,10-4 16,6-3-16,-3-1 0,-2 1 0,-1-8 16,-1-6-16,-2 0 0,-2-1 0,-3-1 15,-2 0-15,-4 4 0,-5 3 16,-4 6-16,-3 2 16,-3 3-16,-2 1 0,-5 9 0,-6 4 15,0 3-15,-2 5 0,-2 7 16,1 6-16,-1 1 0,-2 3 15,-2 9 1,-2 0-16,6-3 0,3-5 0,-1 0 16,4-4-16,0-8 15,1-4-15,-3-7 0,-1-3 16,1-4-16,-1-1 0,-4-5 0,-4-4 16,3-4-16,-2-1 0,3-7 15,1-4-15,7-5 0,3-2 0,1 2 16,1 6-16,0 4 0</inkml:trace>
  <inkml:trace contextRef="#ctx0" brushRef="#br0" timeOffset="320517.1693">20838 9479 0,'0'0'15,"0"0"-15,-15 20 0,4-6 16,0 2-16,-8 13 0,-4 7 16,0-1-16,0-2 0,-1 6 0,2-1 15,2-3-15,4-6 16,5-6-16,3-6 16,0-2-16,2-4 0,2-4 0,2-5 15,2-2-15,1-6 0,5-5 16,7-7-16,1-1 0,1-3 0,3-1 0,2-2 15,-3 3-15,0 1 0,4-1 16,0 5-16,-5 6 16,0 3-16,2 1 0,-2 3 15,-5 2-15,-1 2 0,-1 7 0,-1 6 16,-3 1-16,-2 2 0,-2 6 16,-2 5-16,-1-1 0,-1-1 0,1-1 15,1 0-15,-1-5 16,2-2-16,2-2 0,-1-1 15,1-4-15,0-1 16,4-7-16,0-4 0,0-1 16,-2 1-16,1 1 0</inkml:trace>
  <inkml:trace contextRef="#ctx0" brushRef="#br0" timeOffset="320748.5783">21360 9490 0,'0'0'15,"0"0"-15,0 0 0,-13 20 0,13-20 16,-28 33-16,6-9 0,-3 3 16,-4 4-16,-6 11 0,2 4 15,1 3-15,7-5 0,4-1 16,7-8-16,8-8 0,4-5 0,10-8 16,9-5-16,3-5 0,3-4 0,5-6 15,2-2-15,1-4 0,1-3 16,-3-5-16,-2-6 0,-6 7 15,-4 3-15,-4 4 0</inkml:trace>
  <inkml:trace contextRef="#ctx0" brushRef="#br0" timeOffset="320886.8278">21067 9686 0,'0'0'15,"0"0"-15,0 0 0,26-10 16,-26 10-16,42-7 0,-10 5 15,1 0-15,3 1 0,10 0 16,1 1-16,-6 0 0,-7 0 0,-5 0 16</inkml:trace>
  <inkml:trace contextRef="#ctx0" brushRef="#br0" timeOffset="322106.1868">22167 9612 0,'0'0'0,"0"0"16,0 0-16,0 0 0,-23-14 0,23 14 0,-30-6 0,12 4 15,-2 2-15,-3 3 0,-4 2 16,-5 3-16,1 2 0,-1 6 31,-1 6-31,-3 6 0,4-2 0,6 5 16,7 1-16,4-4 0,4-2 16,10 2-16,9-4 0,6-7 15,6-5-15,10-7 0,8-3 16,-1-5-16,-4-6 0,4-5 15,3-5-15,-5 1 0,-3-1 0,4-9 16,-3-3-16,-5 3 0,-2 3 16,-8 6-16,-3 2 15,-5 6-15,-5 3 0,0 4 0,-2 1 16,-5 4-16,-4 3 0,-4 8 16,-2 6-16,2 2 0,1 2 0,4 6 15,2 6-15,0-5 0,3-3 0,0-5 16,0-5-16,0-3 0</inkml:trace>
  <inkml:trace contextRef="#ctx0" brushRef="#br0" timeOffset="322554.4964">22977 9419 0,'0'0'16,"0"0"-16,0 0 0,-19 26 0,19-26 15,-26 31-15,9-5 16,-2 2-16,-1 2 0,-5 10 0,-2 4 0,1 1 16,4-8-16,1 0 0,4-8 15,5-7-15,2-7 0,2-5 16,3-6-16,2-5 0,0-3 0,5-6 15,1-4-15,2-1 0,2-1 16,3-3-16,3-3 16,1 3-16,1 3 15,2 3-15,2 2 0,2 4 16,1 3-16,4 4 0,2 2 16,0 1-16,-3 2 0,7 6 15,1 4-15,-5 1 0,-4 0 0,-5 0 16,-5-2-16,-4-1 15,-3 1-15,-10-3 0,-7-1 16,-2-2-16,-4-2 0,-6 0 0,-5-1 0,0 0 16,-3-3-16,-5-2 0,1-2 15,5-3-15,3 0 0,7 2 16,3-1-16,4 2 0</inkml:trace>
  <inkml:trace contextRef="#ctx0" brushRef="#br0" timeOffset="322723.9428">23472 9587 0,'0'0'0,"0"0"0,0 0 15,-14 29-15,5-15 0,-4 5 0,-3 5 16,-3 7-16,1-1 0,2-2 16,0-1-1,1 1-15,4-6 0,2-4 16,1-3-16,2-3 0</inkml:trace>
  <inkml:trace contextRef="#ctx0" brushRef="#br0" timeOffset="322871.2324">23442 9372 0,'0'0'15,"0"0"-15,0 0 0,0 0 0,17 20 16,-17-20-16,17 26 0,-7-9 15,1 2-15,-1-2 0,-2-4 16,0-1-16</inkml:trace>
  <inkml:trace contextRef="#ctx0" brushRef="#br0" timeOffset="323325.1057">24137 9628 0,'0'0'0,"0"0"0,0 0 0,0 0 0,-15-14 16,15 14-16,-34-7 0,11 6 0,-4 2 16,-2 1-16,-1 1 15,-11 6-15,0 4 0,-9 10 16,3 6-16,7-1 0,6-1 0,5 2 16,11-3-16,7-5 15,6-2-15,14-2 0,11-3 0,3-7 16,2-4-16,8-6 15,5-4-15,-4-2 0,-2-2 16,3-4-16,2-2 16,-3-1-16,-2 0 0,-1-5 0,-7 1 15,-5 7-15,-6 4 0,-3 6 16,-3 2-16,-5 3 0,-1 3 16,-7 8-16,-4 7 0,-1-1 15,-2 3-15,-4 9 0,-3 6 0,-1 9 16,3-2-16,4 0 0,3-3 15,1-4-15,2-4 0,1-2 0,2-6 16,2-6-16,0-6 0,0-4 16,-1 0-16,-5-5 0,-3-1 15,-3-6-15,-2-4 0,-1-2 16,2-1-16,-2-5 0,-2-3 0,3-4 16,1-2-16,1 1 0,4 5 15,2 6-15</inkml:trace>
  <inkml:trace contextRef="#ctx0" brushRef="#br0" timeOffset="323673.6633">25058 9556 0,'0'0'0,"0"0"16,0 0-16,0 0 0,-19-20 0,19 20 16,-25-12-16,9 7 0,0 1 0,-4 3 15,-3 4-15,-5 1 0,3 4 16,-3 6-16,0 7 0,0 4 16,2 3-16,-4 12 0,3 6 15,5-6-15,5-2 0,1 1 16,5-3-1,2-6-15,3-2 0,0-1 0,2-3 16,1-8-16,0-3 0,-1-1 16,-3 0-16,-1-7 0,-4-4 15,0-7-15,-2-6 0,2 2 16,2 1-16,2 3 0</inkml:trace>
  <inkml:trace contextRef="#ctx0" brushRef="#br0" timeOffset="323810.5537">24446 9769 0,'0'0'0,"0"0"16,0 0-16,0 0 0,0 0 0,23-12 15,-23 12-15,42-9 0,-16 5 16,4 1-16,3 2 0,4 0 16,1-1-16,13 4 0,1 0 15,6 0-15,-5-1 0,-10 1 16,-9-1-16,-5 0 0</inkml:trace>
  <inkml:trace contextRef="#ctx0" brushRef="#br0" timeOffset="324073.7188">25411 9486 0,'0'0'0,"0"0"0,0 0 15,0 0-15,0 0 0,-20 27 16,20-27-16,-27 33 0,13-14 0,-4 8 15,-1 5-15,-6 7 16,2-1-16,-2 5 0,2-1 0,5-6 0,4-2 16,3 2-16,4-5 0,3-7 15,2-4-15,8-9 0,4-6 16,1-12-16,1-9 0,-2 2 16,-2 3-16,-2 2 0</inkml:trace>
  <inkml:trace contextRef="#ctx0" brushRef="#br0" timeOffset="324443.6422">25562 9715 0,'0'0'0,"0"0"16,0 0-16,0 0 0,0 0 0,0 0 15,0 0-15,-23 20 16,23-20-16,-25 25 0,11-5 16,1-1-16,-1 0 0,2 1 15,1 2-15,1 3 0,4-3 0,4-3 0,3-3 16,3-3-16,4-4 0,7-5 15,6-4-15,0-3 0,0 0 16,10-8-16,3-4 16,-3-2-16,-2 0 0,-1-4 0,2-6 15,-2 3-15,-2 1 0,-2 1 16,-5 4 0,-6 4-16,-3 3 0,-5 5 0,-5 6 15,-3 3-15,-2 2 0,-6 7 16,-3 3-16,0 1 0,3 3 0,0 2 15,1 3-15,2-1 16,0 0-16,7 4 0,6 0 16,3-10-16,3-2 0,13-4 15,8-4-15,-4-4 0,-1-3 0,13-2 0,5-3 16,-4-5-16,-5-2 0,-3 2 16,-7 2-16,-7 2 0</inkml:trace>
  <inkml:trace contextRef="#ctx0" brushRef="#br0" timeOffset="324697.6811">26387 9733 0,'0'0'15,"0"0"-15,0 0 0,0 0 0,-27-16 16,11 11-16,0 0 0,-6 2 0,-5 2 16,2 1-16,1 1 0,-7 5 15,2 1-15,3 2 0,3 2 0,2 4 16,7 2-16,7-1 0,5 0 16,6 3-16,6 0 15,3-2-15,3-2 0,0-1 0,3 1 16,-4-3-1,-3 0-15,-3-3 0,-3-1 16,-3 0-16,-3-3 0,-8 0 16,-6-1-16,1-3 0,-3-1 0,-5-1 15,-1 0-15,1-4 0,0-1 16,6-3-16,5-2 16,1 3-16,3 1 0,0 2 0</inkml:trace>
  <inkml:trace contextRef="#ctx0" brushRef="#br0" timeOffset="325076.9242">26685 9621 0,'0'0'0,"0"0"0,-11 19 15,1-4-15,-3 2 0,-7 11 16,-3 5-16,1-2 0,0-1 0,-2 6 0,1-1 0,6-5 15,3-3-15,0-2 0,4-5 32,4-7-32,0-3 0,3-4 0,2-4 0,1-2 15,3-5-15,4-3 0,3-5 16,-2-2-16,2-2 0,4-8 16,0-3-16,0 6 0,1 1 0,-1 5 15,1 3-15,1 2 0,-2 4 16,2 3-16,-1 5 0,-1 2 15,1 0-15,-3 5 0,-1 4 16,-2 3-16,-3 0 0,-1 2 0,-2 2 16,-1 0-16,0 0 0,1 1 15,-1 3-15,0-6 0,0-2 0,3-3 16,-1 0-16,0-3 0,0-1 16,-2-1-16</inkml:trace>
  <inkml:trace contextRef="#ctx0" brushRef="#br0" timeOffset="325330.8637">27416 9667 0,'0'0'15,"0"0"-15,-10 17 0,10-17 0,-16 24 0,1-4 16,-6 8-16,-3 4 0,2 0 15,-2 7-15,4-1 16,4-5-16,5-5 0,4 0 0,3-6 16,5-5-16,5-5 0,6-5 15,7-2-15,0-4 0,-1-3 0,5-6 32,4-4-32,-5-3 0,-3-2 0,-2 0 15,-2 3-15,-4 5 0</inkml:trace>
  <inkml:trace contextRef="#ctx0" brushRef="#br0" timeOffset="325499.9849">27192 9790 0,'0'0'0,"0"0"0,0 0 16,0 0-16,29 0 0,-29 0 0,43 2 16,-18 0-16,2 0 0,4 0 15,3 0-15,8 1 0,-4 1 16,9-1-16,-3 1 0,-7-1 15,-4-2-15,-6-1 0,-5 1 16,-5 0 0</inkml:trace>
  <inkml:trace contextRef="#ctx0" brushRef="#br0" timeOffset="325800.4666">27746 9826 0,'0'0'0,"0"0"16,0 0-16,0 0 0,0 0 0,0 0 15,-26 21-15,26-21 16,-18 18-16,18-18 0,-29 27 15,15-11-15,0 2 0,4-1 0,4 1 16,2-3-16,3 1 0,7 2 0,6-4 16,5-3-16,2-4 0,6-3 15,3-4-15,2-3 0,1 0 16,5-6-16,1-3 0,-8-1 16,-3-2-16,-4-2 0,-3-4 15,-6-1-15,-4-1 0,-8-2 0,-8 3 16,-5 7-16,-5 2 0,-11 2 0,-7 2 15,0 6-15,2 5 0,2 4 16,2 3-16,3 2 0,3 0 16,9 2-16,6 1 0,3-3 15,0-3-15,2-2 0</inkml:trace>
  <inkml:trace contextRef="#ctx0" brushRef="#br0" timeOffset="326295.5713">28670 9616 0,'0'0'0,"0"0"15,-8 16-15,0-4 0,-1 4 0,-8 13 16,-5 6-16,1-1 16,1 1-16,-2 8 0,1 0 15,3-5-15,3-5 0,0-2 16,5-6-16,1-5 0,1-2 0,1-7 15,2-6-15,2-1 0,3-4 0,4-6 16,1-6-16,3-4 0,0-3 0,4-1 16,3-3-16,1 1 15,0 2-15,4 2 0,2 4 16,-2 2-16,-2 0 0,4 3 16,1 3-16,-7 5 0,0 1 0,-3 5 15,-1 3-15,-1 2 0,-2 2 0,-3 6 16,-3 4-16,-4 1 0,-3 1 15,-1 0-15,-3 0 0,2-4 16,0 0-16,3 1 0,1-2 16,2-7-16,2-3 0,0-1 15,-1-2-15,0 0 0</inkml:trace>
  <inkml:trace contextRef="#ctx0" brushRef="#br0" timeOffset="326480.6176">29072 9915 0,'0'0'0,"0"0"0,-9 15 15,2-5-15,1 3 0,-3 3 0,0 5 0,-2 3 16,1 0-16,3-3 0,1-4 16,2-5-16,0-3 0,2-5 15,2-4-15,1-4 0,1-3 0,0 1 16,-1 1-16,0 1 0</inkml:trace>
  <inkml:trace contextRef="#ctx0" brushRef="#br0" timeOffset="326603.0285">29088 9607 0,'0'0'0,"0"0"0,0 0 15,0 0-15,21 19 0,-21-19 0,29 23 16,-10-10-16,1 1 0,-3-3 15,-1-1-15,-3-1 0</inkml:trace>
  <inkml:trace contextRef="#ctx0" brushRef="#br0" timeOffset="326903.4819">29759 9771 0,'0'0'0,"0"0"0,0 0 15,-31 2-15,15-1 0,-5 0 16,-4 0-16,-1 3 0,-1 2 15,-7 4-15,-1 1 16,3 1-16,3 2 0,2 7 0,6 2 16,8-3-16,9 0 0,8 0 15,8 0-15,1-1 0,2-1 16,3-1-16,1-2 0,-4-1 16,-2-1-16,-5-2 0,-4 0 0,-6-3 15,-6 1-15,-4-4 0,-4 1 16,-3-4-16,-2-2 0,-3-2 15,-3-3-15,3 0 0,3-2 0,4-3 16,2-5-16,5 0 0,5-5 16,0 5-16,2 3 0,0 3 15</inkml:trace>
  <inkml:trace contextRef="#ctx0" brushRef="#br0" timeOffset="327182.2924">30535 9604 0,'0'0'0,"0"0"0,0 0 16,0 0-16,-34 12 0,15-1 0,-5 6 16,-1 2-16,1 4 0,-11 13 15,-4 4-15,6-1 0,5-1 16,-1 8-16,1 8 0,6-8 15,5-7-15,0-1 0,4-3 0,4-10 16,2-2-16,1-4 0,-1-2 16,0-4-16,-1-1 0,-5-4 0,-4-4 15,2-3-15,-2-1 0,3 0 16,3 0-16,2 0 0</inkml:trace>
  <inkml:trace contextRef="#ctx0" brushRef="#br0" timeOffset="327320.4905">30045 9854 0,'0'0'0,"13"-3"0,5 2 15,3-1-15,2-2 0,13 3 0,11 2 16,-1 1-16,0 2 0,8 0 16,0 0-16,-13-1 0,-7 0 0,-9-1 0</inkml:trace>
  <inkml:trace contextRef="#ctx0" brushRef="#br0" timeOffset="327721.0324">30820 9918 0,'0'0'0,"0"0"16,0 0-16,0 0 0,0 0 0,0 0 16,0 0-16,0 0 0,0 0 15,0 0-15,0 0 0,-19-17 16,19 17-16,-29 2 0,7 2 31,-1 1-31,-2 4 0,-2 3 16,-3 2-16,-4 7 0,3 2 0,5-1 0,4 0 15,1 3-15,5-2 0,8-3 16,7-5-16,5-2 0,3-5 16,10-4-16,6-4 0,2-1 15,2-1-15,-1-3 0,1-5 16,-3-2-16,-1-2 0,4-6 15,-2 0-15,-4 0 0,-2 1 0,-5 3 0,-2 4 16,-4 1-16,-4 2 0,-3 6 16,-1 3-1,-4 2-15,0 2 0,-2 6 16,1 4-16,0-1 0,1 2 16,2 6-16,2 1 0,1 1 15,2-1-15,6-2 0,5-1 16,3-2-16,2-5 0,-3-1 0,-3-2 15,-3-1-15</inkml:trace>
  <inkml:trace contextRef="#ctx0" brushRef="#br0" timeOffset="327952.791">31525 9908 0,'0'0'0,"0"0"16,0 0-16,-23-1 0,23 1 0,-33 3 15,6-2-15,1 5 0,-1 2 16,-11 5-16,-3 3 16,5 2-16,1 0 0,0 6 0,4 0 15,7-2-15,4-1 0,8-1 16,6 1-16,5-3 16,5-1-16,7-2 0,5-2 15,2-4-15,1-3 0,-5-2 0,-2 0 16,-2 0-16</inkml:trace>
  <inkml:trace contextRef="#ctx0" brushRef="#br0" timeOffset="328284.4871">31376 10127 0,'0'0'0,"0"0"0,0 0 15,0 0-15,29 10 0,-29-10 16,32 8-16,-14-6 0,1 1 0,3-2 15,4-1-15,0 0 0,0-2 0,9-1 0,-1 0 16,-3-3-16,-2 1 0,3-4 16,-2-1-16,-6 0 0,-5-3 15,-6 0-15,-4-2 0,-8 2 16,-6 1-16,-9 1 0,-6 2 16,-2 2-16,-3 3 0,-2 4 15,-4 2-15,1 4 16,2 2-16,-1 6 0,0 2 15,4 1-15,3 0 0,4 5 16,7 3-16,8-4 0,6-1 16,7 0-16,5 1 0,3 0 15,2 0-15,-5-6 0,-2-2 16,-4-5-16</inkml:trace>
  <inkml:trace contextRef="#ctx0" brushRef="#br0" timeOffset="328422.5908">32024 10366 0,'0'0'0,"0"0"16,0 0-16,0 0 0,0 0 0,0 0 16</inkml:trace>
  <inkml:trace contextRef="#ctx0" brushRef="#br0" timeOffset="333915.4787">18274 10437 0,'0'0'0,"0"0"15,0 0-15,0 0 0,0 0 16,0 0 0,0 0-16,0 0 0,-28-16 0,28 16 15,-26-6-15,26 6 0,-29-4 16,8 3-16,-5 1 16,2 2-16,0 0 0,-2 1 0,-1 2 15,-6 2-15,3-1 0,4 3 16,2 2-16,6 2 0,2-1 15,4 1-15,2 2 0,5-1 0,2 0 16,7 3-16,3 0 16,3 1-16,3 0 0,3 4 0,3-1 15,0-5-15,0 0 0,1-1 16,0 0-16,-3-2 0,-4-4 16,-3 0-16,-3-2 15,-3-1-15,-4 0 0,-6 0 0,-5 2 16,0-3-16,-1 0 0,-3 0 15,-4-1-15,-2 0 0,-1-2 0,-3-2 16,0-3-16,3-1 0,2-2 16,4-4-16,2-3 0,3 2 15,2 1-15,1 3 0</inkml:trace>
  <inkml:trace contextRef="#ctx0" brushRef="#br0" timeOffset="334304.124">18249 10691 0,'0'0'0,"0"0"0,0 0 16,20 3-16,-11-2 0,4 1 0,3 0 16,1-1-16,1-1 0,0-1 15,1-1-15,5-3 0,1-1 16,0-1-16,1-3 0,-2-1 15,-3 0-15,-4-2 0,-1-2 16,-4 1-16,-2 2 16,-3-3-16,-2-1 15,-4 1-15,-2 2 0,-7 1 0,-5 1 16,-3 2-16,-1 3 0,-10 2 16,-4 6-16,1 3 0,0 3 15,0 4-15,0 5 0,4 2 16,3 3-16,-2 8 0,4 2 15,9-3-15,7-2 0,6-1 0,4-2 16,5-4-16,2-3 0,11-4 0,6-3 16,2-5-16,2-2 0,7-6 15,6-6-15,-5-3 0,-2-3 0,-5 1 16,-9 4-16,-6 3 16</inkml:trace>
  <inkml:trace contextRef="#ctx0" brushRef="#br0" timeOffset="334696.8368">18877 10532 0,'0'0'0,"0"0"15,0 0-15,0 0 0,-17 18 0,17-18 16,-17 27 0,17-27-16,-17 31 0,7-13 15,-1 1-15,0-1 0,0-2 16,-3 1-16,1-2 0,1-1 15,1-2-15,1-6 0,2-5 16,4-1-16,4 0 0,0-5 16,3-3-16,3-2 0,0-2 15,7-9-15,2-4 0,4 4 0,2 2 0,6-5 16,2 0-16,-2 4 0,0 1 16,0 5-16,2 4 0,-2 3 15,-4 3-15,-2 4 0,-3 2 16,-2 4-16,-4 2 0,-2 4 15,-3 5-15,-3 2 0,-2 1 0,-2 2 32,-2 1-32,0 1 0,-2 1 0,-1-3 15,-2 1-15,1-3 0,-1 0 0,2-5 16,0-1-16,0-4 16,-1-5-16,2 1 0,-1-2 15,2-1-15</inkml:trace>
  <inkml:trace contextRef="#ctx0" brushRef="#br0" timeOffset="334965.7201">19512 10344 0,'0'0'0,"0"0"16,0 0-16,-6 21 15,6-21-15,-17 31 0,3-7 0,-4 5 0,-2 3 0,-6 12 16,1 2-16,-1 5 0,5-6 15,7-5-15,5-5 0,5 0 32,4-7-32,10-7 0,7-5 15,3-4-15,1-4 0,7-6 0,4-4 0,0-2 16,-1-1-16,2-7 0,2-4 16,-8 3-16,-6 4 0,-4 1 15</inkml:trace>
  <inkml:trace contextRef="#ctx0" brushRef="#br0" timeOffset="335127.8379">19312 10549 0,'0'0'0,"0"0"0,23-2 0,-23 2 16,32-1-16,-10 1 0,6-2 15,6 1-15,-1-1 0,0 0 16,-7 1 0,-4 0-16</inkml:trace>
  <inkml:trace contextRef="#ctx0" brushRef="#br0" timeOffset="358267.5129">20318 10334 0,'0'0'0,"0"0"0,0 0 15,0 0-15,0 0 0,0 0 0,0 0 16,0 0-16,0 0 0,0 0 15,-18 30-15,18-30 0,-19 36 0,7-13 16,-3 4-16,0 1 16,-2 0-16,-4 7 0,2-2 15,1-4-15,4-2 0,-2 3 16,3-5-16,2-6 16,1-6-16,2-3 0,2-1 15,1-5-15,2-3 0,0-3 16,0-2-16,3-3 0,2-2 0,2-5 15,4-4-15,2 2 0,1-1 16,4 2-16,5-2 16,0 3-16,1 2 0,9 0 0,1 3 15,-2 2-15,-2 1 0,-2 5 16,0 4-16,-4 0 0,-2 4 0,-4 6 16,-1 6-1,-6 0-15,-2 0 0,-5 5 0,-3 3 16,-1-2-16,-2-3 0,1 0 15,-1-1-15,0-1 0,-1-2 0,3-6 16,2-5-16,0 0 0,0-3 16,0-1-16</inkml:trace>
  <inkml:trace contextRef="#ctx0" brushRef="#br0" timeOffset="358429.8422">20786 10612 0,'0'0'0,"0"0"0,0 0 16,-10 27-16,10-27 0,-10 26 0,3-9 16,0 1-16,-1 0 0,0-1 15,0-3-15,0-1 0,0-3 0,1-2 16,2 0-16,0-3 0</inkml:trace>
  <inkml:trace contextRef="#ctx0" brushRef="#br0" timeOffset="358568.0285">20717 10351 0,'0'0'0,"0"0"15,0 0-15,0 0 0,29 20 0,-29-20 16,34 18-16,-17-10 0,-3 0 0,-2-1 31</inkml:trace>
  <inkml:trace contextRef="#ctx0" brushRef="#br0" timeOffset="358869.089">21443 10440 0,'0'0'0,"0"0"0,-20 0 16,3 0-16,-2 1 0,-6 0 0,-3 3 16,-9 2-16,1 2 0,-4 4 15,5 2-15,6 0 0,5 0 0,8 2 16,6 3-16,6-1 0,6-2 15,11 1-15,6 0 16,1-2-16,0 0 0,0-1 0,1-1 16,-5-1-1,-3-1-15,-6 0 0,-3-3 16,-7 0-16,-3-2 0,-5 1 0,-4-2 16,-3 0-16,-3-2 15,-2 0-15,-3-1 0,3 0 0,1-2 16,3-4-16,4-1 0,3 0 15,2 1-15,1 1 0</inkml:trace>
  <inkml:trace contextRef="#ctx0" brushRef="#br0" timeOffset="359163.4349">22183 10400 0,'0'0'0,"0"0"16,-22 1-16,6 2 0,-2 0 0,-8 6 15,-5 5-15,0 3 0,0 3 0,-4 11 0,2 8 16,6-3-16,3-1 0,5 3 16,5-4-16,5-5 15,4-3-15,2-4 0,0-1 16,2-5-16,0-1 0,-1-3 15,0-5-15,-4-1 0,-3-2 0,-5-2 16,-6-2-16,2-3 0,-1-2 16,3 1-16,4 0 0,2 2 15</inkml:trace>
  <inkml:trace contextRef="#ctx0" brushRef="#br0" timeOffset="359270.4083">21660 10594 0,'0'0'0,"11"-1"0,6 0 16,2-1-16,5-1 0,14 1 0,8 2 15,11 1-15,-1 1 0,13 0 16,1 2-16,-10-3 0,-4-2 0,-7 0 16,-12 1-1,-10-1-15</inkml:trace>
  <inkml:trace contextRef="#ctx0" brushRef="#br0" timeOffset="359702.2199">22659 10593 0,'0'0'0,"0"0"16,0 0-16,0 0 0,0 0 15,-24-11-15,24 11 0,-28-7 16,28 7-16,-35-4 0,9 4 16,0 1-16,-2 4 0,-10 4 15,-3 4-15,5 2 0,1 0 0,-1 7 31,4 1-31,7 0 0,5 0 0,9-1 16,5 0-16,6-4 0,5-3 0,10-4 16,9-3-16,3-3 15,2-2-15,3-4 0,3-4 16,6-5-16,-3-1 0,1-5 16,0-3-16,-5 1 0,-6 2 0,0-3 15,-6 1-15,-8 6 0,-2 2 0,-3 4 16,-3 1-16,-3 2 0,-3 3 15,-1 6-15,-4 4 0,1 1 16,-1 2-16,0 4 0,1 3 16,0-1-16,2 0 0,3-1 15,3-1-15,2-4 0,3-2 0,6-4 16,6-1-16,3-5 0,0-2 0,-4-1 16,-5 1-16,-2 1 0</inkml:trace>
  <inkml:trace contextRef="#ctx0" brushRef="#br0" timeOffset="359902.892">23179 10565 0,'0'0'0,"0"0"16,0 0-16,-24 9 0,24-9 0,-31 13 16,11 0-16,-1 1 15,0 2-15,-4 7 0,1 2 16,5-4-16,6-1 0,5-2 15,7 0-15,4-1 0,4-3 0,11 0 16,7-3-16,0-4 0,1-1 0,-5-1 16,-5-1-16,-3-2 0</inkml:trace>
  <inkml:trace contextRef="#ctx0" brushRef="#br0" timeOffset="360204.0409">23250 10749 0,'0'0'0,"0"0"16,0 0-16,0 0 0,28 6 0,-28-6 16,37 1-16,-15-2 15,0-1-15,4 0 0,4 1 16,-1-2-16,-1-2 0,9-2 16,-2-2-16,-3 1 0,-3-1 0,-2-5 15,-6-2-15,-6 0 0,-7 0 0,-8 0 16,-7 1-16,-4 3 0,-4 4 15,-8 2-15,-8 5 0,-1 2 16,-2 3-16,-1 8 0,-1 5 16,-1 5-16,7 1 0,8 3 15,6 4-15,7-1 0,6-2 0,15-1 16,11 1 0,7-5-16,6-2 0,20 1 15,10-4-15,-16-4 0,-14-3 0,-8-3 16</inkml:trace>
  <inkml:trace contextRef="#ctx0" brushRef="#br0" timeOffset="360505.0383">24733 10479 0,'0'0'0,"0"0"0,0 0 16,0 0-16,-18-11 0,18 11 0,-28 0 15,11 1-15,-3 2 0,-3 5 16,-3 3-16,-6 7 0,2 2 0,-1 9 16,0 6-16,-1 8 0,4 0 15,5 3-15,8-3 0,4-5 0,4-4 16,2-3-16,1-1 0,1-7 16,-1-4-16,0-4 0,1-2 15,-3-4-15,0-2 0,-3-5 16,-3-2-1,-2-6-15,-3-3 0,-1-7 16,1-6-16,2 5 0,3 2 0,2 4 16</inkml:trace>
  <inkml:trace contextRef="#ctx0" brushRef="#br0" timeOffset="360605.3338">24120 10726 0,'0'0'16,"0"0"-16,0 0 0,0 0 0,27-9 16,-27 9-16,41-7 0,-12 5 15,5-2-15,2 2 0,3 0 0,12 1 16,1-1-16,2 1 0,-9 0 0,-10 0 15</inkml:trace>
  <inkml:trace contextRef="#ctx0" brushRef="#br0" timeOffset="360865.8263">25070 10455 0,'0'0'0,"0"0"16,0 0-16,0 0 0,-22 27 0,22-27 15,-28 36-15,11-12 0,-4 2 0,-7 11 16,-2 3-16,5-3 0,3-4 0,-1 7 16,4-2-16,5-5 0,3-4 15,2 1-15,3-5 0,5-9 16,4-4-16,-1-2 15,-1-1-15,0-4 0</inkml:trace>
  <inkml:trace contextRef="#ctx0" brushRef="#br0" timeOffset="361209.9842">25185 10743 0,'0'0'0,"0"0"0,0 0 15,-18 22-15,18-22 0,-21 27 16,9-9-1,1 4-15,0 0 0,0 7 0,3-2 16,4-4-16,1-3 0,6-4 16,2-3-16,5-2 0,4-3 15,6-5-15,3-6 16,3-2-16,0-1 0,8-10 0,2-7 16,-4-1-16,-3-1 0,6-9 15,-2 0-15,-6 6 0,-5 5 0,-5 4 0,-4 2 16,-3 5-16,-3 2 0,-5 7 15,-4 3-15,-3 2 0,-1 2 16,-4 5-16,-2 6 16,1 2-16,2 3 0,1 4 15,2 3-15,3 0 0,2-2 0,3-2 16,5-1-16,2-4 16,3-2-16,-2-2 0,-3-5 15,0 0-15</inkml:trace>
  <inkml:trace contextRef="#ctx0" brushRef="#br0" timeOffset="361506.6546">26118 10705 0,'0'0'0,"0"0"15,0 0-15,-23-6 0,23 6 0,-31 2 16,7 2-16,0 0 0,-1-1 15,-10 4-15,1 0 0,6 3 16,3 1-16,2 3 0,7 2 0,5-1 0,4-2 16,10 3-16,9 1 15,2-1-15,1 0 0,4 0 0,2 1 16,-3-1-16,1 0 0,-4-3 16,-4 0-16,-4-3 0,-1-2 15,-11 1-15,-6 2 0,-1-5 16,0-3-16,-8-1 15,-5-3-15,1-1 16,-1-1-16,7 2 0,2-2 16,3 2-16</inkml:trace>
  <inkml:trace contextRef="#ctx0" brushRef="#br0" timeOffset="361923.6531">26486 10536 0,'0'0'0,"0"0"16,0 0-16,-16 29 0,7-15 0,-4 6 15,-3 6-15,-8 7 16,1 2-16,0-1 16,0 0-16,0 3 0,3-3 15,1 1-15,4-5 0,4-9 16,1-5-16,2-3 0,3-5 15,0 0-15,1-1 0,4-7 16,0-10-16,3-1 0,1-4 0,7-4 16,5-3-16,3 0 15,2 0-15,0-2 0,1 0 0,0 5 0,0 4 16,5 2-16,1 3 0,-8 6 16,-3 1-16,-1 5 0,-2 2 15,-3 4-15,-2 2 0,-4 5 16,-1 3-16,-2 3 0,-2 1 0,-2 2 15,-2 0-15,1-1 0,0-2 16,-2-1 0,1-2-16,1 0 0,0-4 15,2-2-15,2-2 0,2-5 0,-1-4 16,-2-1-16,2 1 16,-2-1-16</inkml:trace>
  <inkml:trace contextRef="#ctx0" brushRef="#br0" timeOffset="362124.3012">26901 10816 0,'0'0'15,"0"0"-15,0 0 0,-11 24 16,5-10-16,-3 3 0,-1 3 16,-1 4-16,2-2 0,1-2 0,2-3 15,0-3-15,1-2 0,1-7 0,2-4 16,2-1-16,-1-5 0,1 3 15,0-1-15,0 1 0</inkml:trace>
  <inkml:trace contextRef="#ctx0" brushRef="#br0" timeOffset="362240.2387">26877 10519 0,'0'0'0,"0"0"0,0 0 0,0 0 16,25 7-16,-25-7 0,28 12 15,-28-12-15,28 16 0,-14-10 0,-3 1 16,-1-2-16</inkml:trace>
  <inkml:trace contextRef="#ctx0" brushRef="#br0" timeOffset="362594.6992">27155 10842 0,'0'0'0,"0"0"16,0 0-16,-17 21 0,8-12 0,-1 4 15,-1 3-15,-1 2 0,1-2 16,2-2 0,2-2-16,0-1 0,2-3 15,1-2-15,2-3 0,2-3 16,-1-4-16,4-3 0,2-2 0,1-2 16,3-1-16,4-4 0,4-3 15,-1 0-15,0 0 0,3 0 16,2 1-16,4 0 0,-1 3 15,-1 4-15,0 4 0,-3 2 0,-3 4 0,-4 7 16,-2 3-16,-2 3 0,-2 0 16,-5 5-16,-3 3 15,-3 3-15,-1 0 0,-1 1 0,2 1 16,1-1-16,1-2 0,6-3 16,2-2-16,4-3 0,2 0 15,-2-5 1,-1 0-16,-2-2 0</inkml:trace>
  <inkml:trace contextRef="#ctx0" brushRef="#br0" timeOffset="363026.7127">28028 10811 0,'0'0'0,"0"0"0,0 0 0,0 0 0,-20-11 0,20 11 15,-36-5-15,11 5 0,-1 2 16,-5 4-16,-3 1 0,-10 7 15,1 1-15,-4 7 0,8 2 16,8-2-16,6-1 0,5 1 16,8 0-16,11-5 0,6-2 15,12-3-15,7-3 0,4-2 0,4-4 0,9-3 16,1-3-16,-2-2 0,-3-2 16,-1-6-16,-1-6 15,-6 0-15,-6 0 0,-1 0 0,-5 2 16,-7 5-16,-3 3 0,-5 3 15,-3 3-15,-3 4 0,-3 3 16,-2 7-16,-2 8 16,-3 4-16,-4 2 0,-2 12 15,0 4-15,4-3 0,3-3 16,2 2-16,0 1 16,2-4-16,1-5 0,-1 4 0,-1 0 15,2-12-15,0-3 0,-3-4 16,-2-4-16,-6 1 0,-2-2 15,-2-6-15,-3-6 0,3-2 0,0-3 0,-1-6 16,-2-5-16,7-3 0,2-3 16,4 6-16,3 4 0,2 3 15</inkml:trace>
  <inkml:trace contextRef="#ctx0" brushRef="#br0" timeOffset="363180.5818">28392 11272 0,'0'0'0,"0"0"0,0 0 0,0 0 16,-31 8-16,31-8 0,-24 4 0,24-4 16</inkml:trace>
  <inkml:trace contextRef="#ctx0" brushRef="#br0" timeOffset="363944.7761">18257 11139 0,'0'0'16,"0"0"-16,0 0 0,0 0 0,0 0 15,0 0 1,26 5-16,-26-5 0,20 5 0,-20-5 16,35 4-16,-14-3 15,0 0-15,6-1 0,5 2 16,2-2-16,3 1 0,18-1 15,6 0-15,12 0 0,-3 0 0,17 1 0,3 0 0,-6-1 16,-5-1-16,16-3 16,12-1-16,-15 2 0,-9 4 0,27 1 15,-13 1-15,-15-3 16,-13-2-16,-4 2 0,-4 2 16,-19-1-16,-13 0 0,-10 1 15</inkml:trace>
  <inkml:trace contextRef="#ctx0" brushRef="#br0" timeOffset="364534.2637">24399 11264 0,'0'0'0,"13"3"0,2 0 16,0-1-16,2 0 0,12 1 15,5 0-15,4 0 0,0-2 0,17 2 16,7 0-16,12 1 0,0-1 15,17 0-15,4-1 16,-7 1-16,-4 2 0,21-2 0,5 0 16,33 3-16,-18 1 0,1-1 15,1-1-15,-12-3 0,-10-3 16,6 4-16,6 4 0,-13 1 16,-8 1-16,3-3 0,2-1 15,-11-1-15,-9 2 0,-4-2 16,-2-1-16,-16 0 0,-11 1 0,-4-2 15,-4 0-15,-12-2 16,-9-2-16,-10 0 0,-5 0 0,-2 0 16,-2 2-16,2-2 0</inkml:trace>
  <inkml:trace contextRef="#ctx0" brushRef="#br0" timeOffset="377743.4063">2121 10701 0,'0'0'0,"0"0"0,0 0 0,0 0 0,23-4 15,-23 4-15,24 2 0,-24-2 16,27 1-16,-9 0 0,4 1 0,1 0 15,1 0-15,12 1 0,4-1 16,-1 3-16,-2 2 0,17-2 16,6 1-1,-3-3-15,3-1 0,17 0 16,7 0-16,6-2 0,-6 0 16,20 3-16,5-1 0,-12-2 15,-9-2-15,55-2 0,3 2 16,-23 1-16,-14 0 0,9-3 15,11-2-15,-19 1 0,-8 0 0,16 4 16,14 3-16,-16 0 0,-11 0 16,13-2-16,12 0 0,-15 0 15,-8 0-15,13-3 0,14-2 16,-15 5-16,-9 4 0,17 0 16,7 0-16,-16-6 0,-10-3 0,13 4 15,10 3-15,-15 0 16,-13-2-16,15-2 0,10-1 15,-15 0-15,-12 1 0,9 2 0,7 1 0,-14 1 0,-10-1 0,11-2 32,7 0-32,-13-1 0,-7 0 15,4 1-15,4-1 16,-15 3-16,-11 2 0,4 1 0,3 0 16,-15-4-16,-6-1 0,-2 1 15,-1 1-15,-15-2 0,-9 0 0,-9-3 16,-4 1-16,-9 1 0,-5 2 15,-2 0-15,0 0 0,-1 0 0</inkml:trace>
  <inkml:trace contextRef="#ctx0" brushRef="#br0" timeOffset="380411.2456">3970 11039 0,'0'0'0,"0"0"15,0 0-15,0 0 0,-28-3 0,28 3 0,0 0 16,-28-2-16,28 2 0,-26 0 16,13-2-16,-1 2 0,-1 2 15,0 0-15,-3 0 0,2 0 16,-1 1-16,-4-1 0,1 1 16,-8 2-16,2 0 0,-2-1 15,-2 1-15,0 1 16,2 1-16,-3 3 0,2 1 15,0 0-15,-3 0 0,-4 6 16,1 1-16,2 0 0,2 2 16,-1 1-16,-2 1 0,-2 2 15,6-1-15,1 1 0,4 0 16,2 0-16,3-1 0,2-1 16,2-2-16,4 3 0,2 1 0,4 2 0,2 0 15,1-1-15,1 1 0,4-2 16,5 1-16,3-3 0,0 0 15,3 1-15,1 0 0,5-2 16,0-2-16,6 1 0,5 0 16,1 0-16,-2-1 0,8 1 0,0 0 15,2-3 1,-1-2-16,5 0 16,5 0-16,-4-2 0,-1-2 0,7 0 15,-3-1-15,0-1 0,1 1 0,-1-2 16,2-1-16,-3-2 0,-1-1 15,8 1-15,0-1 16,-6-1-16,-2-1 0,2-2 0,-2-2 16,-2-2-16,-1-2 0,0-1 0,4-1 15,-6-1-15,-4 0 0,3-2 16,1-2-16,-4 1 0,-2 1 0,-2-5 16,-1-3-1,-5 1-15,2-2 0,3-3 0,-1 2 16,-6-1-16,-2 2 0,-6 0 15,3 0-15,-3-3 0,-1-1 0,-2-2 0,-1 1 16,-4-2-16,-1 1 0,-3-1 16,-2-1-16,-2-1 0,-2-1 15,-7 0 1,-4 0-16,-1 1 16,-3-1-16,0 1 0,-1 3 0,-10-3 0,0 1 15,-1 6 1,0 1-16,-6 2 0,-5 0 15,2 1-15,-1 1 0,-4-1 16,-2-2-16,1 6 0,3 7 0,-3-1 16,0 1-16,3-1 0,3 0 15,6-1-15,7 4 0,9 1 16</inkml:trace>
  <inkml:trace contextRef="#ctx0" brushRef="#br0" timeOffset="380997.6251">3591 11114 0,'0'0'0,"0"0"0,0 0 16,0 0-16,0 0 0,0 0 0,0 0 15,0 0-15,0 0 0,-12-21 16,12 21-16,0 0 0,0 0 0,0 0 16,-21-18-16,21 18 0,0 0 15,-18-18-15,9 12 0,3 0 0,-3-1 16,0-1-16,1-1 16,-2 0-16,1 1 0,-1-3 0,-1-2 15,0 0-15,0 0 0,0-1 16,-1 0-16,-1-1 0,-2 0 15,-6-5-15,0-2 0,0 3 0,1 0 16,-1 0-16,-2 0 0,1 1 0,1 0 16,-6-5-16,2 0 15,0 2-15,3 0 0,-4-1 0,1 1 16,0-1-16,2 1 0,3 0 16,0 1-16,1 1 0,1 2 15,2 0 1,-1 0-16,2 1 0,-4 0 0,3 3 15,0 2-15,1-1 0,1-1 16,4-1-16,-1 2 0,2 1 16,0 4-16,1 0 0,2 0 15,2 1-15,1-1 0,1 3 16,-1 1-16,2 1 0,1 2 16,-2-4-16,2 2 0,0 2 0,0-4 0,0 4 15,2-3-15,-2 3 0,4 0 16,-4 0-16,1 4 0,-1-4 15,2 3-15,-2-3 0,2 4 16,-2-4-16</inkml:trace>
  <inkml:trace contextRef="#ctx0" brushRef="#br0" timeOffset="381337.4305">2779 10321 0,'0'0'0,"0"0"0,0 0 15,0 0-15,0 0 0,0 0 0,0 0 16,0 0-16,0 0 0,0 0 16,0 0-16,0 0 0,0 0 15,0 0-15,0 0 16,0 0-16,0 0 0,0 0 0,0 0 15,0 0-15,0 0 16,0 0-16,0 0 16,0 0-16,0 0 0,0 0 0,0 0 15,0 0-15,0 0 0,0 0 16,0 0-16,0 0 0,0 0 0,0 0 16,0 0-16,0 0 15,0 0-15,0 0 0,0 0 16,0 0-16</inkml:trace>
  <inkml:trace contextRef="#ctx0" brushRef="#br0" timeOffset="381852.0377">3458 10795 0,'0'0'0,"0"0"0,0 0 16,0 0-16,0 0 0,0 0 0,0 0 15,0 0-15,0 0 0,0 0 16,0 0-16,0 0 0,0 0 15,0 0-15,20-13 0,-20 13 16,0 0-16,0 0 0,0 0 16,0 0-16,0 0 0,4 24 0,-4-24 0,0 0 15,3 26-15,-3-26 0,9 19 16,-9-19-16,8 23 0,-2-11 16,1 3-16,-3-3 0,2 0 0,-2 1 15,-1 0-15,2 0 16,-2-1-16,-2-1 0,1-2 15,-1-1-15,-1 0 16,-1 0-16,-1-1 0,-1-1 16,-1-1-16,-1 0 0,-3-1 15,-1-2-15,1-1 0,-2-1 16,0-1-16,-2 1 0,1 0 0,-2 0 16,-2-2-16,-3 0 15,4-1-15,-5-2 0,1 0 16,-8 0-16,1 0 0,3 1 15,4 1-15,4 0 0</inkml:trace>
  <inkml:trace contextRef="#ctx0" brushRef="#br0" timeOffset="386413.3397">2603 12407 0,'0'0'0,"0"0"0,0 0 0,0 0 0,0 0 15,-5-22-15,5 22 16,0 0-16,-11-21 0,5 14 0,-2 0 16,-3 0-16,0 0 0,-1 0 15,-5 2-15,2 0 0,-3 0 0,-4 1 16,-3 1 0,-7 1-16,2 2 0,-6 5 15,-3 4-15,2 0 0,1 2 16,-11 8-16,0 3 0,1 3 15,2 3-15,-5 10 0,1 3 0,6 0 16,8-3-16,-4 11 0,3 4 16,7-7-16,6-6 0,4 10 0,10 3 15,8-5-15,7-5 0,8 3 16,7 1-16,5-6 0,4-4 16,10-1-16,7 2 0,2-9 15,0-4-15,35 8 0,-2-4 16,-1-5-16,-2-3 0,-3-8 15,-1-4-15,-12-6 0,-8-4 0,2-7 16,1-5-16,2-3 0,2-3 0,-8-3 16,-3-4-16,-14-2 0,-7 0 0,-2-7 15,0-5-15,-10 2 16,-2 1-16,-3-6 0,-5-6 16,-1 2-16,-3 0 0,-11-2 15,-13-2-15,-3 5 0,0 3 0,-10-7 31,-6-4-31,-2 9 0,-2 9 0,-17-2 16,-7-1-16,-4 6 0,-2 5 16,-12 4-16,-10 2 0,2 9 15,-2 6-15,30 3 0,20 1 16,15 1-16</inkml:trace>
  <inkml:trace contextRef="#ctx0" brushRef="#br0" timeOffset="387183.9232">3162 13350 0,'0'0'0,"0"0"16,0 0-16,0 0 0,0 0 0,0 0 15,0 0-15,0 0 0,0 0 16,0 0-16,2 26 16,-2-26-16,-3 31 0,0-9 0,0 4 15,0 1-15,-3 1 0,2 12 16,-2 3-16,2-4 0,2-2 15,-4 7-15,2-2 0,1-7 16,3-6-16,-3-1 0,2-6 0,1-7 16,0-2-16,-3-4 15,1-4-15,0-3 0,-2-4 0,3 1 0,1 1 16,-3-1-16</inkml:trace>
  <inkml:trace contextRef="#ctx0" brushRef="#br0" timeOffset="387446.8191">3205 13371 0,'0'0'0,"0"0"16,0 0-16,0 0 0,23-8 15,-23 8-15,22-2 0,-9 2 16,2 0-16,1 3 16,0 1-16,0 3 15,2 3-15,-2 0 0,-3 1 0,5 4 16,-1 1-16,-4-1 0,0 1 0,-4-4 15,-4 1-15,0-1 0,-3 0 0,-4-1 16,-3 0-16,-1-3 0,-3 0 16,-3-2-16,-4-1 15,0-3-15,-1 0 0,-1-3 0,-1-2 16,3-2-16,1-2 0,3 0 16,2 1-16,1 2 0</inkml:trace>
  <inkml:trace contextRef="#ctx0" brushRef="#br0" timeOffset="387916.9349">3758 13360 0,'0'0'15,"0"0"-15,0 0 0,0 0 0,0 0 16,0 0-16,0 0 15,-15 21-15,15-21 0,-13 20 0,13-20 16,-22 30-16,9-15 0,1 2 16,2 2-16,0-1 0,4-1 15,0 2-15,6-1 0,4-3 16,1 1-16,5-4 0,2-4 16,1-2-16,1-3 0,3-2 0,4-2 15,0-4-15,1-3 0,-3-5 16,1-3-16,4-4 0,-1 2 0,-2-2 15,-1-1 1,-3 3 0,-3 1-16,-3 3 0,-2 2 0,-3 3 15,0 2-15,-4 2 0,-1 1 16,-4 5-16,-4 6 0,1 0 16,-3 2-16,0 3 0,1 3 15,-1 0-15,3 2 0,-1 0 16,1 2-16,1-2 0,2-2 15,0 2-15,1-1 0,2-3 0,0-2 0,4-1 16,1-1-16,5-3 0,0-3 16,0-2-16,0-2 0,-1 0 15,0 0-15,-3 1 0</inkml:trace>
  <inkml:trace contextRef="#ctx0" brushRef="#br0" timeOffset="388186.2563">4361 13272 0,'0'0'0,"0"0"0,0 0 16,0 0-16,0 0 0,-18 23 0,18-23 16,-21 26-16,8-11 0,2 3 15,-1 1-15,-1 1 0,1 1 16,-1 6-16,1 0 15,2-4-15,0-2 0,4-1 0,1-1 16,4-1-16,1-1 0,3-1 16,0-1-16,3-2 0,1-2 15,2-2-15,2-4 0,4-3 0,1-5 0,-3 1 16,-2 1-16,-1-1 0</inkml:trace>
  <inkml:trace contextRef="#ctx0" brushRef="#br0" timeOffset="388456.0315">4729 13254 0,'0'0'0,"0"0"16,0 0-16,0 0 0,-9 25 15,9-25-15,-16 28 0,6-9 0,0 3 16,-3 3-1,1 0-15,-1 0 0,2-1 0,0 5 0,3-3 16,1-1-16,3-2 0,1 3 16,4-2-16,4-7 0,2-1 0,3-2 15,2-2-15,1-2 0,1-2 16,3-3-16,0-4 0,-3 1 16,-1-1-16,-3 0 0</inkml:trace>
  <inkml:trace contextRef="#ctx0" brushRef="#br0" timeOffset="393607.1347">1933 14840 0,'0'0'0,"0"0"0,0 0 16,0 0-16,0 0 0,0 0 15,30-13-15,-30 13 0,20-4 0,-20 4 16,31-2-16,-12 0 16,-3 1-16,9-1 0,1 1 15,2 0-15,0 0 0,14-1 16,6 1-16,1 0 0,0 0 0,19 1 0,5 1 15,8 1-15,-3-1 0,20 3 16,5 0-16,-8 0 0,-9-2 0,50 2 16,15-1-16,-28 0 15,-15 1-15,11-4 0,8-2 16,-17-2-16,-11 0 0,12 1 16,11 1-16,-5 2 15,-7 1-15,18 0 0,13-1 16,-17 0-16,-13 0 0,19 0 15,14 0-15,-14-1 0,-12 0 0,23-4 16,14 0-16,-21 4 16,-16 3-16,16 0 0,12 2 15,-15-6-15,-10-2 0,16-1 0,13-2 16,-20 0-16,-11 1 0,19 4 0,12-1 16,-19 1-16,-12 1 0,21-4 15,12-2-15,-15 4 0,-10 3 16,16-2-16,11 1 0,-18-1 15,-15 1-15,17 3 0,11 1 16,-21-1-16,-15-2 0,18-3 16,13 0-16,-20 1 0,-11 2 15,13-3-15,11 2 16,-21-2-16,-15 1 0,16-1 16,10 0-16,-20 2 0,-16-1 0,14 1 15,9 0-15,-14-1 0,-10-2 16,5 1-16,3-3 15,-15 7-15,-11 4 0,5-5 0,5-2 16,-13 4-16,-7 1 0,-1 0 16,2-1-16,-10-3 0,-6-4 0,1 4 15,2 2-15,-12-1 0,-7 0 0,-3 2 16,-2 1-16,-6-1 16,-5 0-16,-4-5 0,-2-3 15,-4 1-15,-4 1 0,-19-2 0,-13 1 16,10 1-16,7 2 0,4 0 0</inkml:trace>
  <inkml:trace contextRef="#ctx0" brushRef="#br0" timeOffset="403822.7072">13616 13591 0,'0'0'0,"0"0"15,0 0-15,0 0 0,0 0 0,0 0 16,0 0-16,0 0 0,0 0 0,-22 13 15,22-13 1,-36 16-16,36-16 0,-43 21 0,20-9 16,1 0-1,2 3-15,-2 1 0,4-2 16,7 1-16,6-1 0,7 0 0,7-1 16,5-1-16,6-2 0,4 0 15,4 1-15,3 1 0,1-4 16,5 3-16,-2-1 0,-6 1 15,-5-3-15,-6 1 16,-5 0-16,-6-1 0,-6 0 0,-12-1 0,-9 1 16,-3 1-16,-2 1 0,-7 0 15,-6-2-15,-1 0 16,1 0-16,-6 1 0,2 1 0,6-5 16,5-3-16,6 0 0,7-1 15,3 0-15</inkml:trace>
  <inkml:trace contextRef="#ctx0" brushRef="#br0" timeOffset="403992.0413">13227 13987 0,'0'0'0,"0"0"16,0 0-16,7 21 0,-7-21 0,5 26 15,-5-26-15,2 41 0,-4-16 16,1 0-16,0 3 0,0 5 16,0-3-16,1-2 15,1-2-15,0-3 0,1-5 16,1-4-16,0-4 0,0-5 15,1-6-15,-2 1 0,0-2 16,0 2-16</inkml:trace>
  <inkml:trace contextRef="#ctx0" brushRef="#br0" timeOffset="404261.7085">13270 14059 0,'0'0'0,"0"0"0,0 0 0,0 0 0,0 0 16,25-7-16,-25 7 0,37-2 15,-15 2-15,7 0 16,5 2-16,4 1 15,4 3-15,6 1 0,-6 1 0,8 6 16,0 1-16,-8 2 0,-5-1 16,-1 7-1,-9 3-15,-6-1 0,-4 2 0,-7 5 16,-5 6 0,-4-3-16,-3-1 0,-6-4 0,-4-5 15,-1-2-15,-1-3 0,-2-3 16,1-4-16,-1-5 0,1-3 15,3-1-15,2-1 16,2-1-16</inkml:trace>
  <inkml:trace contextRef="#ctx0" brushRef="#br0" timeOffset="404408.9607">13341 14170 0,'0'0'0,"0"0"15,0 0-15,0 0 0,23 2 0,-23-2 16,31 2-1,-31-2-15,42 2 0,-19-1 16,2 1-16,1 1 0,-1-1 16,6 3-16,-1 1 0,-6-2 15,-4-3-15,-4 0 0,-1 0 16,-3-1-16</inkml:trace>
  <inkml:trace contextRef="#ctx0" brushRef="#br0" timeOffset="404578.3283">13288 14297 0,'0'0'0,"0"0"0,0 0 0,0 0 16,26 9-16,-26-9 0,38 6 16,-14-2-16,3 0 0,1 1 15,4-3-15,9 1 0,-1 0 0,5-3 16,-3-2-16,-9 0 0,-6 1 0,-5 0 16</inkml:trace>
  <inkml:trace contextRef="#ctx0" brushRef="#br0" timeOffset="404778.4542">13578 14126 0,'0'0'16,"0"0"-16,0 0 0,0 32 0,0-32 16,-1 33-16,0-8 0,0 3 15,-1 2-15,1 10 0,0 1 16,0-2-16,0-1 0,0 3 15,0-4-15,1-5 0,1-4 0,1-10 16,3-8-16,-1-8 0,1-8 16,0 3-16,-2-1 0,-1 1 15</inkml:trace>
  <inkml:trace contextRef="#ctx0" brushRef="#br0" timeOffset="404963.1326">14063 14051 0,'0'0'0,"0"0"16,0 0-16,5 18 0,-5-18 15,6 27-15,-5-7 0,0 0 0,0 1 16,1-2-16,1 0 16,0 2-16,1-5 0,1-4 0,-2 0 15,0-3-15</inkml:trace>
  <inkml:trace contextRef="#ctx0" brushRef="#br0" timeOffset="405285.13">14095 14065 0,'0'0'16,"0"0"-16,0 0 0,0 0 0,0 0 0,0 0 15,0 0-15,25 4 0,-25-4 16,37 6-16,-13-3 0,1 0 0,3 0 16,3 2-16,2 0 15,-1 1-15,0-2 0,4 3 0,-3 1 16,0 2-16,-5-2 0,-8 1 15,-6 0-15,-7-2 0,-7 0 0,-10-3 16,-9 1-16,-5-1 0,-4 0 16,-9 3-1,-3 1-15,-1 0 0,0-1 16,-2 0-16,6 0 0,8-3 16,7 0-16,7 1 0,6 2 15,10 1-15,8 1 0,7-3 16,8-2-16,5 1 0,7-3 0,2-2 15,3 0-15,7-2 0,0-3 16,-7 1-16,-5-2 0,-7 1 0,-7 2 16,-5 0-16</inkml:trace>
  <inkml:trace contextRef="#ctx0" brushRef="#br0" timeOffset="405796.2107">14319 13842 0,'0'0'0,"1"10"15,0 6-15,-2 7 0,0 5 16,-1 1-16,-2 2 0,-1 13 16,-1 15-16,2-6 0,-1-5 0,0 4 15,0-4-15,1-9 0,0-6 0,-4 0 16,-1-5-16,-1-13 0,-1-6 15,-4-6-15,-4-5 0,1-1 16,1-3-16,-3-6 0,-1-2 16,2 3-16,3 4 0,-1 5 15,2 5-15,3-2 0,4 2 0,2-2 16,2 1 0,4 2-16,4 1 0,6 4 15,3 2-15,6 0 0,3-3 16,7 0-16,5-1 0,1-2 15,3-3-15,-1 0 0,2-1 16,5-1-16,-2 0 0,-5-2 16,-2-1-16,-8-1 0,-5 1 15,-5-3-15,-5 0 0,-4-1 0,-4-3 0,-4 1 16,-2-1-16,-3 1 0,-1 1 16,-3 4-16,-2 3 0,-1 2 15,0 2-15,2 6 0,3 3 16,3 2-16,3 1 0,5 3 15,5 3-15,2 0 0,1 0 0,2 0 16,3 2-16,-1-2 0,2 0 0,1-4 16,2-5-16,-3-4 0,-1-3 15,-3-2-15,-3 0 0,-2-1 16</inkml:trace>
  <inkml:trace contextRef="#ctx0" brushRef="#br0" timeOffset="405980.8949">14914 13996 0,'0'0'0,"0"0"0,0 0 16,21 13-16,-21-13 0,18 15 0,-11-5 15,1 1-15,1-3 0,-1 0 16,-2-2-16,0 0 0</inkml:trace>
  <inkml:trace contextRef="#ctx0" brushRef="#br0" timeOffset="406444.8005">14752 14130 0,'0'0'0,"0"0"15,0 0-15,0 0 0,0 0 0,0 0 16,0 0-16,29 17 15,-29-17-15,34 8 0,-12-4 16,0-1-16,0 0 0,0 0 16,0-1-16,-2 0 0,-1 0 0,1 0 15,-4-1-15,-3 1 0,-3 0 0,-5 3 16,-5 0-16,-5 0 0,-3 1 0,-8 6 16,-5 2-16,-1 2 15,-2 2-15,-3 4 0,0 5 16,-2 2-16,5 0 0,5-3 15,5-2-15,3-3 0,4-2 0,8-2 16,7-2-16,5-4 0,6-1 0,5-5 16,5-3-16,1-4 0,0-4 0,5-5 15,-3-5-15,-3 0 16,-1-1-16,-2-4 0,0-3 16,-5 2-16,-4 3 0,-5 4 0,-4 4 15,-3 4-15,-3 3 0,-6 6 16,-3 7-1,0 0-15,-1 4 0,1 6 16,-1 3-16,2 2 0,3 1 0,4-4 16,3 0-16,3-3 0,3 1 15,3-4-15,3-3 16,0-5-16,2-3 0,-4-2 0,-2 1 16,-3-1-16</inkml:trace>
  <inkml:trace contextRef="#ctx0" brushRef="#br0" timeOffset="406714.5691">15236 14221 0,'0'0'0,"0"0"16,0 0-16,0 0 0,0 0 15,30 6-15,-30-6 0,42 5 16,-16-3-16,5 1 16,3 0-16,1 1 15,2 2-15,10 2 0,1 1 16,3 2-16,-4 1 0,-6 2 15,-6 0-15,-8 0 0,-5-1 0,-3 7 16,-7 2-16,-7-1 0,-4 1 16,-9 2-16,-6 2 0,-3 0 15,0-2-15,-8 1 0,0-3 0,-1-4 0,-3-5 16,-1-9-16,-1-8 16,1-4-16,1-3 0,6 1 15,5 3-15,4 1 0</inkml:trace>
  <inkml:trace contextRef="#ctx0" brushRef="#br0" timeOffset="406915.2411">15458 13922 0,'0'0'16,"0"0"-16,0 0 0,0 0 0,0 0 16,13 29-16,-12-9 0,-4 6 15,-3 4-15,-2 9 0,-2 5 16,-5 17-16,-2 2 0,-7 12 15,-1-2-15,-4 4 0,3-10 0,-3 3 16,4-8-16,-3-12 0,1-7 0,-5-7 16,2-10-16,11-9 15,5-6-15,3-1 0</inkml:trace>
  <inkml:trace contextRef="#ctx0" brushRef="#br0" timeOffset="407254.0051">13178 14940 0,'0'0'0,"0"0"0,0 0 0,26 10 0,-26-10 16,30 6-16,-8-2 0,2 0 16,2 0-16,3 0 0,6 0 15,6 1-15,0 0 0,1-1 16,1-1-16,3 1 0,-5 0 0,-4-1 15,-3 0-15,-7-2 16,-5 0-16,-4 1 16</inkml:trace>
  <inkml:trace contextRef="#ctx0" brushRef="#br0" timeOffset="407501.3224">13596 14807 0,'0'0'0,"0"0"16,0 0-16,3 28 0,-3-28 0,2 38 16,-2-10-16,0 3 0,0 2 15,-1 15-15,-1 7 0,0 4 16,0-4-16,0 3 0,-1-5 16,-2-10-16,1-7 0,-5-3 15,-2-4-15,-3-5 0,-2-5 0,-1-8 0,-3-6 16,5-1-16,2-1 0,5-1 15</inkml:trace>
  <inkml:trace contextRef="#ctx0" brushRef="#br0" timeOffset="407648.5969">13302 15206 0,'0'0'0,"0"0"0,0 0 15,23 2-15,-23-2 0,37 3 16,-12-1-16,4 0 0,3-2 15,12 0-15,2-3 0,-4 1 16,-3 0-16,-1-1 0,-6 2 16,-6-1-16</inkml:trace>
  <inkml:trace contextRef="#ctx0" brushRef="#br0" timeOffset="407833.3999">13935 15076 0,'0'0'0,"0"0"0,0 0 16,30 6-16,-30-6 0,35 4 16,-14-2-16,3 2 0,3 1 15,8 0-15,1 2 0,0-1 16,-2 2-16,-3-3 0,-4-3 16,2 0-16,-6-1 0,-4 0 15</inkml:trace>
  <inkml:trace contextRef="#ctx0" brushRef="#br0" timeOffset="408051.497">14141 15330 0,'0'0'0,"0"0"0,0 0 16,-2 32-16,1-15 0,0 2 16,0 1-16,-1 6 0,-1-1 0,1-1 15,-1-2 1,-1-2-16,1-3 0,-1-2 15,-2-2-15,0-3 0,-2-2 0,-4-4 0,-4-4 16,0-5-16,-2-5 16,2-5-16,0-4 0,3 3 15,2 2-15,1 2 0</inkml:trace>
  <inkml:trace contextRef="#ctx0" brushRef="#br0" timeOffset="408187.1287">14699 15040 0,'0'0'0,"6"3"0,1 4 0,1 0 15,1 2-15,1 1 0,1 1 0,2 3 0,-1-2 16,-2 0-16,-1-3 0,-1-2 16</inkml:trace>
  <inkml:trace contextRef="#ctx0" brushRef="#br0" timeOffset="408650.8516">14483 15200 0,'0'0'0,"0"0"16,0 0-16,0 0 0,22 11 16,-22-11-16,24 12 0,-24-12 15,36 10-15,-17-5 0,1-2 16,0 1-16,-1-1 0,-3 0 15,1 0-15,-3 0 0,-2-1 0,-3 0 0,-4-1 16,-5-1-16,0 4 0,-8 1 16,-5 1-16,-3 3 0,-1 0 15,-10 5-15,-2 3 0,2 2 16,2 3-16,-1 2 0,6-3 16,7-3-16,5-2 0,11-1 15,5-1 1,6-1-16,2-1 0,7-5 0,6-4 15,1-1-15,1-2 0,1-3 16,2-1-16,-2-2 0,-1 0 16,0-6-16,-4-3 0,-5 2 15,-4 1-15,-5 0 0,-3 2 16,-5 3-16,-1 3 0,-4 4 16,-2 4-16,-3 3 0,-2 4 0,0 4 0,-2 2 15,1 0-15,3 2 0,1-2 16,3-1-16,4-1 0,2-1 15,2-5-15,1-3 0,-2-3 16,-2 0-16,1 0 0</inkml:trace>
  <inkml:trace contextRef="#ctx0" brushRef="#br0" timeOffset="409105.1565">15012 15229 0,'0'0'0,"0"0"0,0 0 15,0 0-15,0 0 0,35 12 16,-35-12-16,40 10 16,-18-6-16,4 2 0,2-1 15,1 2-15,-2 1 0,8 2 16,-2 0-16,-4 2 0,-1 2 16,-5 2-16,-3 2 0,-5 1 15,-4 0-15,-5 7 0,-7 0 16,-4 0-16,-2-2 0,-3-2 15,-2-1-15,-3-4 0,-1-2 16,-3-4-16,-2-4 0,1-4 16,3-3-16,-2-7 0,1-7 0,1-3 0,-1-2 0,3-8 15,1-6-15,3 0 0,2-2 16,5-11-16,4-2 0,0-4 16,0-2-16,6-3 0,2 6 31,1 10-31,0 8 0,-3 8 0,-2 6 15,-1 6-15,-1 5 0,1 5 16,0 4-16,-2 7 0,-1 6 16,-3 12-16,-5 9 0,-6 8 15,-6 6-15,-4 11 0,-3 10 16,-8 14-16,-3 1 0,-1 7 16,2-6-16,4-8 0,8-15 0,-6 7 0,4-14 15,7-17-15,5-13 0,8-14 16,2-10-16,2 0 0,1-1 15,-1 0-15</inkml:trace>
  <inkml:trace contextRef="#ctx0" brushRef="#br0" timeOffset="409551.08">16569 14152 0,'0'0'0,"0"0"16,0 0-16,21 18 0,-21-18 0,15 14 31,-15-14-31,16 22 0,-10-11 0,-1 2 15,-3 1 1,-2 0-16,-2 1 0,-7 1 0,-4-1 16,-3-3-16,0-2 0,-4-3 15,-4 0-15,4-3 0,3 0 0,3 0 16</inkml:trace>
  <inkml:trace contextRef="#ctx0" brushRef="#br0" timeOffset="409906.9969">16215 14352 0,'0'0'0,"0"0"15,0 0-15,0 0 0,0 0 16,0 0-16,0 0 0,24 4 15,-24-4-15,31 10 0,-31-10 0,31 13 16,-13-5-16,-1-1 16,0 1-16,-2 0 0,0 0 15,-3 2-15,-1 1 0,-6 1 16,-4 1-16,-2-3 0,-2 0 0,-4 1 0,-2 0 16,-5 1-16,-2 0 0,-3-2 15,0-2-15,1 1 0,2-2 0,3-1 16,2-1-16,2-2 0,3 0 15,10-1-15,7-2 16,2 2-16,3 0 0,6 2 0,5-1 16,1 1-16,0 0 0,9 4 15,0 2-15,-5 0 0,-3 1 16,-5-1-16,-3 1 0,-6-2 16,-3 0-16,-6 4 0,-7 3 15,-7 0-15,-5 0 0,-1 0 16,-2 0-16,0-3 0,-2 0 0,-2-7 15,-1-4-15,4-6 0,1-4 0,3-5 16,3-5-16,1 4 0,3 2 0,0 3 16</inkml:trace>
  <inkml:trace contextRef="#ctx0" brushRef="#br0" timeOffset="410161.0617">16981 14381 0,'0'0'15,"-2"13"-15,-2 7 0,-4 5 0,-1 2 16,-2 15-16,-1 8 0,0 7 16,2-2-16,-1 1 0,1-8 0,2-6 15,3-4-15,0-6 0,3-5 16,1-6-16,2-5 0,0-10 15,-1-6-15,6-13 0,0-7 0,3-8 16,2-8-16,-1 0 0,-2 2 16,-2 6-16,-1 6 0,-1 5 15</inkml:trace>
  <inkml:trace contextRef="#ctx0" brushRef="#br0" timeOffset="410455.0117">17335 14236 0,'0'0'15,"0"0"-15,0 0 0,0 0 0,29 7 16,-29-7-16,33 4 15,-13-3-15,1 1 0,2 0 16,3 2-16,1-1 16,-1-1-16,8 2 0,2 1 15,-6-1-15,-3-1 0,-1 0 0,-4 0 16,-7-2-16,-4-1 0,-6-2 16,-4-2-16,0 1 0,1 0 15,-1 1-15</inkml:trace>
  <inkml:trace contextRef="#ctx0" brushRef="#br0" timeOffset="410624.3743">17599 14221 0,'0'0'0,"0"0"16,0 0-16,-4 21 0,4-21 0,-5 26 15,0-7-15,1 1 0,0 0 16,-2 5-16,-1-1 0,0-3 0,-1-3 15,2-3-15,1-2 0,1-2 16</inkml:trace>
  <inkml:trace contextRef="#ctx0" brushRef="#br0" timeOffset="411009.9543">17359 14433 0,'0'0'15,"0"0"-15,0 0 0,0 0 16,0 0-16,0 0 0,35 8 0,-35-8 15,30 5-15,-30-5 0,43 3 16,-19-2-16,-1-1 0,1-2 16,1 0-16,7-1 0,-1 0 0,-3 0 15,-3 0-15,-4 1 0,-4-1 0,-4 1 16,-4 0-16,-4 0 0,-3-2 16,0 1-16,0 1 0,-8 2 15,-6 1-15,-1 2 16,-2 3-16,2 2 0,1 3 0,-2 1 15,-2 2 1,0-1-16,-2-1 0,2 2 16,-1 0-16,4 0 0,2 1 0,0 2 15,2-3-15,5-2 0,2-1 16,6 2-16,2-1 16,4-2-16,2-2 0,2 0 0,0 0 15,0-3-15,2 1 0,1-2 16,3-1-16,-1-2 0,-3-2 0,0-1 15,-5-1-15,-3 2 0,-2-2 0,0 2 16</inkml:trace>
  <inkml:trace contextRef="#ctx0" brushRef="#br0" timeOffset="411213.1218">17336 14559 0,'0'0'0,"0"0"15,0 0-15,0 0 0,-5 25 0,5-25 16,-6 26-16,2-10 0,-1 0 16,-1 2-16,-2 1 0,0 0 15,-1 1 1,0 3-16,-1-3 0,0-4 16,1-3-16,1-8 0,2-6 15,0 0-15,2 0 0,-1 0 0</inkml:trace>
  <inkml:trace contextRef="#ctx0" brushRef="#br0" timeOffset="411410.6846">17328 14656 0,'0'0'0,"0"0"15,0 0-15,18 20 0,-6-8 0,4 2 16,1 3-16,4 1 16,2 1-16,10 7 0,2 2 15,9 6-15,1 0 0,0-4 16,-1-2-16,8 3 0,-1-3 15,-7-6-15,-3-6 16,-4-2-16,-2-3 0,1-5 16,-5-6-16,-12-6 0,-2-5 0,-5 2 15,-2 2-15,-2 2 0</inkml:trace>
  <inkml:trace contextRef="#ctx0" brushRef="#br0" timeOffset="411796.4681">17874 14355 0,'0'0'0,"0"0"0,0 0 0,20 7 15,-20-7-15,21 8 0,-21-8 16,22 10-16,-11-5 0,2 2 16,2 1-1,-3 2-15,-1-1 0,-1 1 16,-3 1-16,-2 1 0,-3 1 0,-4-1 15,-5 2-15,1-1 16,-2 1-16,-4 3 0,-2-1 0,-1 1 16,0-1-16,0 0 0,1-1 15,3-1-15,3-2 0,5-1 16,4-1-16,5 1 0,3 2 0,4-2 16,1 0-16,6-1 0,3-1 0,2-2 15,2-1-15,2 0 0,0-2 16,-1-1-16,-3 0 0,-4 0 15,-3-1-15,-5-2 0,-3-3 16,-5-3-16,-2-1 0,-5-4 16,-1-4-16,0 0 0,-2-5 0,2 5 15,0 2-15,1 2 0</inkml:trace>
  <inkml:trace contextRef="#ctx0" brushRef="#br0" timeOffset="412012.4642">18454 14407 0,'0'0'0,"0"0"16,0 0-16,23 5 0,-23-5 0,36 10 15,-14-3-15,4 0 0,3-1 16,11 2-16,5 0 0,-4 0 16,0-1-16,9 0 0,-1 0 15,-4 0-15,-6-3 0,-1-1 16,-7-1-16,-13-3 0,-3-1 0,-8-1 15,-3-1-15,-2 0 0,0 2 0,-1-1 16</inkml:trace>
  <inkml:trace contextRef="#ctx0" brushRef="#br0" timeOffset="412213.2017">18669 14251 0,'0'0'0,"0"0"15,0 0-15,0 0 0,8 28 16,-8-28-16,0 33 0,-1-13 16,0 2-16,-1 3 0,1 1 15,0-3-15,0-2 0,2 5 16,1-2-16,2-7 0,0-5 16,-1-2-16,1-2 0,-2-1 15</inkml:trace>
  <inkml:trace contextRef="#ctx0" brushRef="#br0" timeOffset="412598.3794">18942 14240 0,'0'0'0,"0"0"16,0 0-16,5 18 0,-5-18 0,1 26 16,-1-26-16,-2 40 0,0-20 15,-3 2-15,0 2 0,-2 3 16,-1-3-16,-1-1 0,0-3 15,-2-2 1,0 0-16,-3-2 0,0-1 16,1-5-16,-1-4 0,-3-1 0,-4-2 15,-1-2-15,-1 0 0,0-1 16,1-1-16,-1 0 0,1 1 16,-6 1-16,-1 2 0,5 0 15,4 1-15,5-1 0,4-1 16,4 0-16,3 0 0,6 5 0,7 2 15,4 0-15,3-2 0,9 2 16,5-1-16,2-1 0,1 1 0,14 1 16,3-1-16,1-2 0,0 0 15,3-1-15,-6 0 0,-7-1 16,-4-1-16,0 0 0,-4 1 16,-12-4-1,-5-2-15,-4 1 0,-2 0 16,-3 0-16</inkml:trace>
  <inkml:trace contextRef="#ctx0" brushRef="#br0" timeOffset="412783.3949">18671 14775 0,'0'0'16,"0"0"-16,0 0 0,-14 18 0,14-18 15,-12 19-15,3-7 0,0 1 16,-1 0-16,-1 0 0,0 1 15,-3 4-15,0 0 0,0-4 16,2-4-16,2-4 0,1-4 0,2 0 31,1 0-31,1-1 0</inkml:trace>
  <inkml:trace contextRef="#ctx0" brushRef="#br0" timeOffset="412980.2024">18865 14930 0,'0'0'0,"7"7"0,2 2 0,0 2 0,-1 0 16,4 5-16,1 0 0,0 1 15,1 0-15,1-1 0,-1-1 16,-1-1-16,-1-1 0,1-4 16,0-5-1,-6-8-15,-1-8 0,-2 2 0,1 1 0,-2 2 16</inkml:trace>
  <inkml:trace contextRef="#ctx0" brushRef="#br0" timeOffset="413149.4317">19271 14559 0,'0'0'0,"0"0"0,0 0 0,2 24 16,-2-24-16,2 27 0,0-10 15,-1 0-15,0 0 0,0 3 16,1 0-16,0-2 0,0-2 0,1-2 16,-1-2-16,-1-3 0</inkml:trace>
  <inkml:trace contextRef="#ctx0" brushRef="#br0" timeOffset="413447.0438">19249 14551 0,'0'0'15,"0"0"-15,0 0 0,0 0 16,0 0-16,25 16 0,-25-16 16,30 13-1,-13-7-15,0 2 0,1 0 16,0 0-16,-2-1 0,1 0 0,-2 0 16,-1 1-16,-2 0 0,0 1 15,-6 0-15,-4-3 0,-2 0 16,-3 1-16,-4 0 0,-1-1 0,-3-2 0,-7 3 15,-3 1-15,2-1 16,2 2-16,1-4 0,4 1 16,1-2-16,2 0 0,6-1 0,3-3 15,5 1-15,5-2 0,6-4 16,4-2-16,1-1 0,-1-1 0,-2 2 16,-2 0-16,-3 2 15</inkml:trace>
  <inkml:trace contextRef="#ctx0" brushRef="#br0" timeOffset="413816.2485">19955 14345 0,'0'0'16,"0"0"-1,0 0-15,0 0 0,-19 18 0,19-18 16,-22 12-16,22-12 0,-29 13 15,15-6-15,-1 2 0,3 0 16,2-1-16,3 1 0,1 2 16,4-1-16,3-1 0,5-1 0,3-1 15,2-1-15,1 0 0,6 2 16,3 1-16,0-2 0,-1 0 16,-1-2-16,-1 1 0,-2 0 15,-2-1-15,-3 3 0,-1 1 16,-3 0-16,-3 3 0,-4 3 15,-4 3-15,-4 0 0,-3-2 0,-2 1 16,-2 1-16,2-3 0,0-1 16,-5 2-16,0-1 15,-1-4-15,0-1 0,2-6 16,-1-4-16,4 0 0,1 0 0,4 0 16</inkml:trace>
  <inkml:trace contextRef="#ctx0" brushRef="#br0" timeOffset="413963.0348">19781 14563 0,'0'0'16,"0"0"-16,0 0 0,0 0 0,21 18 15,-21-18-15,19 19 0,-19-19 16,20 22-16,-9-11 16,0 0-16,-1-1 0,-1-2 0,-2 0 15,0-1-15,0-1 0</inkml:trace>
  <inkml:trace contextRef="#ctx0" brushRef="#br0" timeOffset="414633.7651">19714 14590 0,'0'0'0,"0"0"16,0 0-16,-4 21 0,4-21 15,-6 19-15,2-9 0,-1 1 16,1-1-16,1 1 0,1 1 16,-1-2-16,1 0 0,1-2 15,1-1-15,1 0 0,1-1 0,2 1 16,0 0-16,3 0 0,0 1 0,4-3 16,4 2-16,2-2 0,4 0 15,1 1-15,3 0 0,5 3 16,2-1-16,-2 0 0,-1-1 15,-4 0-15,-2 0 0,3 1 16,-3 1-16,-3-1 0,-3-1 0,-3 2 16,-1 0-1,-4 1-15,-5 0 0,-2 3 16,-2 2-16,-2 0 0,-1-2 16,-2 1-16,0 0 0,-2 0 15,1 0-15,-3 0 0,-2-1 16,-2 0-16,-2 1 0,0-3 15,-1-1-15,1-2 0,1-1 0,-2-1 16,0-3-16,-2 0 0,-1-3 0,-1-5 16,-1-1-16,2-3 0,0-1 15,0-3-15,-1-1 0,0-1 16,4 3-16,-6-7 0,-5-5 16,4 2-16,2 2 0,3 1 15,1 3-15,0 5 0,2 4 0,3 1 31,2 1-31,1 2 0,1 1 0,4-1 16,2 1-16,4 3 0,2 2 16,4 0-16,1 1 0,4-1 15,5 1-15,3-1 0,2 1 16,0-2-16,1 1 0,8 1 16,4 0-16,-6 1 0,-1-2 0,-4 2 15,0 2-15,-2-4 0,0-1 0,-5 0 16,-6 1-16,-6 2 0,-3 1 15,-1-1-15,0-1 0,-1 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31T08:08:09.556"/>
    </inkml:context>
    <inkml:brush xml:id="br0">
      <inkml:brushProperty name="width" value="0.05292" units="cm"/>
      <inkml:brushProperty name="height" value="0.05292" units="cm"/>
      <inkml:brushProperty name="color" value="#FF0000"/>
    </inkml:brush>
  </inkml:definitions>
  <inkml:trace contextRef="#ctx0" brushRef="#br0">2146 3349 0,'0'0'0,"0"0"0,0 0 0,0 0 15,0 0-15,29 2 0,-29-2 0,25 0 16,-25 0-16,32 0 0,-12 2 16,5 1-16,-2 0 0,6-2 15,3 1-15,10 0 0,2-1 16,4 0-16,3 1 0,12-1 0,3 0 0,10 2 15,2-1-15,-5 0 16,-3 0-16,13-1 0,-3 0 0,-4-1 16,-6 1-16,6-2 0,-3-1 15,-9-2-15,-3-1 0,22-2 16,-10-1-16,-13-1 0,-7 0 0,-2-3 16,-4-3-16,-6-4 0,-5-2 0,-4-1 15,-2 0-15,-14 8 16,0-3-16,0-2 0,-1-4 0,-2-1 15,-2-2-15,-3 0 0,-1 0 16,-4-4-16,-3-3 0,-2 0 16,-2 2-16,-3 1 0,-4-2 0,0 0 15,-5-2 1,2 1-16,1 0 0,-4-1 16,-4 0-16,0 1 0,0 2 15,-3-1-15,-1 1 0,-2 2 16,-1 1-16,-8 3 0,-1 3 15,-4-2-15,3-1 0,-13 0 16,-2 2-16,-1 4 0,0 3 0,-4 1 16,-3 2-16,4 0 0,-1 2 0,-29 2 15,3 7-15,9 0 0,3-1 16,-1 8-16,-3 4 0,1-1 16,4 1-16,0 0 0,0 1 15,3 3-15,4 4 0,-2 5 16,-2 6-16,5-2 0,1-3 0,4 3 15,1 1 1,13 5-16,8 5 0,2-5 16,6-1-16,0-2 0,4-2 15,11 6-15,8 4 0,9-3 16,6-2-16,8 2 0,8 2 16,-1-1-16,4 0 0,6 2 15,9-2-15,0-3 0,0-3 0,9 2 16,1 2-16,-6-3 0,-7-2 0,-3 4 15,-3-1-15,-10-9 0,-9-6 16,-4-5-16</inkml:trace>
  <inkml:trace contextRef="#ctx0" brushRef="#br0" timeOffset="1103.7423">4185 3311 0,'0'0'0,"0"0"0,0 0 16,26-2-16,-15 1 0,0 0 16,5 1-16,-1 0 0,2-1 0,7 1 15,3 2-15,-1-1 16,0 0-16,3 1 0,2 0 15,1 0-15,-1-2 16,11 1-16,2 1 16,0-1-16,-2 1 0,4 1 0,-1 1 15,9-3-15,-3-1 0,3 0 16,2-1-16,-2 2 0,-2 3 16,13-2-16,1-1 0,-3 1 0,0-1 15,9 0-15,2 2 0,-6-2 16,-3-1-16,14 1 0,5 0 0,14 0 15,-10 0-15,-1 0 0,2 0 16,-9 1-16,-4 0 0,5 1 16,6 1-16,-8 0 0,-5 3 15,7-6-15,2-2 0,-2 2 0,-4 0 16,7 0-16,5-2 16,-6 1-16,-5 1 15,10 0-15,5 2 0,-9-1 16,-7 2-16,10-1 0,8 0 15,-8-1-15,-7-3 0,14 5 16,7 3-16,-9 2 0,-6 0 0,8-4 16,5-2-16,-7-3 0,-3-2 15,9 5-15,6 2 0,-8 2 16,-6 2-16,7-2 0,6-2 0,-6-3 16,-4-4-16,9 4 0,7 3 15,-10-1-15,-6 1 0,7-1 0,3 2 31,-6-2-31,-5 0 0,5-1 0,5 2 16,-7-2-16,-4-1 0,8 0 16,8-1-16,-10-2 0,-6-1 0,7 4 0,6 4 0,-8-2 15,-6-2-15,11-2 0,7-2 16,-10 1-16,-7 1 0,9 0 0,4 1 16,-7 3-16,-6 0 0,7-1 15,5 0-15,-9-1 0,-7 0 16,9-2-16,7 0 0,-10 1 15,-4 2 1,5 0-16,6 2 0,-8 2 16,-2 1-16,5-3 0,6-4 15,-10-1-15,-6 0 0,6 1 0,2 3 16,-7 2-16,-4 0 0,3 1 16,1 2-16,-7-3 0,-3-4 15,7 0-15,4-2 0,-5 3 16,-4 1-16,1-1 0,1 0 0,-5-2 15,-3-2-15,4 1 0,3 0 16,-9 1-16,-4 2 0,4-5 0,1 1 16,-8 2-16,-6 3 0,-3 1 15,-2-1-15,-7-1 0,-8-3 16,-6 0-16,-3 1 16,-12 2-16,-5-1 0,-9-1 15,-4-1-15,0 0 0,2 0 16,-2 0-16</inkml:trace>
  <inkml:trace contextRef="#ctx0" brushRef="#br0" timeOffset="2706.8175">11169 3305 0,'0'0'0,"0"0"0,0 0 0,0 0 0,-22-2 15,22 2-15,0 0 16,-20-4-16,-986 0 16,1999 1-16,-999 1 15,2 0-15,0-1 0,0 1 0,2 1 16,2 1-16,-1 3 0,3 0 16,3-1-16,1 2 0,2-2 15,2 2-15,2-1 0,2 0 16,3 0-16,2-1 0,1-2 15,3 1-15,0 0 0,10 3 16,2-1-16,0 0 0,-1-3 0,12 0 16,2-1-16,-2 2 0,1 3 15,1-1-15,3-1 16,7 1-16,-1-1 0,1 0 0,2-1 16,4 3-16,-6-1 0,3-2 15,1-2-15,-4 2 0,-4 0 0,11 1 16,1 0-16,-5 0 0,-5-2 15,2 2-15,2 0 16,-4 1-16,-3-2 0,27 2 0,-2 1 16,-11-1-16,-5-2 0,4 1 15,3 0-15,-6 1 0,-4-2 16,1 3-16,3 1 0,-5-2 16,0 0-16,3 4 0,5 3 15,-4-7-15,-1-5 0,3 1 16,3 0-16,-4 3 0,-3 2 15,5 1-15,4 2 0,-5-7 16,-3-3-16,7-1 0,5 0 0,-7 4 0,-4 5 16,5 0-16,5 1 0,-5-4 15,-2-2-15,3 0 0,4 1 16,-3-7-16,0-6 0,-3 7 16,0 4-16,-9 3 0,-4 2 0,9-6 15,6-8-15,-10 1 16,-9 0-16,3 2 0,1 0 0,-2 0 0,-3-1 15,4-3-15,2 0 0,-7 1 16,-5 1-16,1-5 16,3-6-16,-5 7 0,-2 6 0,2-5 15,1-5-15,-9-1 0,-5 1 16,-1-3-16,-2 0 0,0 4 16,-2 5-16,-2-11 15,-2-7-15,-6 7 0,-5 4 0,-6 5 16,-1-4-16,0 0 15,0-3-15,-4-3 0,-3-4 16,-3 5-16,-2 0 0,-3-3 16,-2 0-16,-1 0 0,-2 0 0,-4 0 15,-5-1-15,1-2 0,0 0 16,-6 0-16,-5 0 0,-1 5 0,2 2 0,-5-7 16,-4-6-16,-4 0 15,1 1-15,-7 2 0,-5 1 16,1-2-16,-2-1 0,-38-6 0,-1 9 15,12 0-15,7-1 0,-7 0 16,-6-3-16,6 7 16,5 4-16,-7-1 15,-5-3-15,3 4 0,3 2 0,-13-1 16,-8 1-16,10 3 16,6 3-16,-10 3 0,-5 5 15,11-7-15,7-4 0,-11 1 16,-6 1-16,8 6 0,6 3 15,-6 5-15,-6 3 0,10-1 0,6 0 16,-7 2-16,-3 4 0,7-3 0,7 1 16,-7 2-16,-4 1 0,7 4 15,5 1-15,-6 6 0,-4 4 16,10-6-16,7-6 0,-9 3 16,-6 0-16,9 4 0,6 3 0,-2 8 15,2 5-15,7-6 16,6-4-16,-1 3 15,0-1-15,9 5 0,10 1 16,-3 0-16,0 1 0,5 0 16,3 0-16,1 5 0,0 4 15,4-4-15,2-1 0,1 1 16,1 2-16,8-9 0,7-4 0,3 4 16,3 3-16,4 0 0,1-3 15,8 4-15,5 2 0,0-5 0,2-6 0,7 8 16,7 3-16,1-8 15,0-6-15,11 4 0,7 3 16,-1-6-16,-2-4 0,8-2 0,5 0 16,-3 0-16,0 1 0,0 1 15,2-1-15,-6 0 16,-4 0-16,-1 1 0,-2 1 0,-12-6 0,-7-5 0,-5-3 16</inkml:trace>
  <inkml:trace contextRef="#ctx0" brushRef="#br0" timeOffset="11895.1049">15101 2299 0,'0'0'0,"0"0"0,0 0 0,-20-19 16,20 19-16,-24-13 0,3 5 16,-2 1-16,-1 0 0,-13-6 15,-5 0-15,-2 1 0,-3-1 0,-17 0 16,-4 5-16,-9-2 16,4 5-16,-15 0 15,0 2-15,7 4 0,7 3 16,-13 3-16,1 2 0,-19 12 15,21 1-15,1 3 16,1 1-16,8-6 0,6-2 0,0 10 16,-2 7-16,12 1 0,7 0 15,-2 7-15,-2 2 0,12-2 16,8-5-16,1 8 0,2 3 0,9-2 0,6-2 16,4 2-16,3 1 0,5-3 15,5-4-15,10-3 0,7-1 16,4-9-16,3-4 0,11 1 15,7 2-15,0-3 0,1 0 0,11-3 16,8 0-16,-3 1 0,-1 0 16,8-1-1,7 1-15,-8-6 0,-5-3 16,14 3-16,8 3 0,-7-1 16,-4 0-16,10-4 0,7 0 15,-5-6-15,-4 0 0,8-2 16,6-2-16,-4 1 0,-3-1 0,12-2 15,8-2-15,-10 0 16,-6-1-16,6-1 0,5-1 0,-11-2 0,-5 0 16,3-3-16,3-2 0,-13 3 15,-9 2-15,1-9 0,-1-6 16,-5 1-16,-4-1 0,-4 2 16,-1-1-16,-8-3 0,-5-2 0,-1-7 15,-2-4-15,-11 3 0,-4 1 16,-5-3-16,0-1 0,-3 0 0,-3-1 15,-10-2-15,-6-2 0,-6 2 16,-3 3 0,-6-7-16,-3-3 0,-3 3 0,-1 3 0,-11-4 15,-7-6 1,-1 9-16,0 5 0,-3-7 16,-4-4-16,-2 5 0,-1 4 15,-8 2-15,-4 0 0,3 2 0,4 2 16,-7 1-16,-4 0 0,2 1 15,1 1-15,-7 5 0,-6 2 16,5 8-16,3 5 0,-9-5 16,-5-4-16,2 3 0,3 0 0,-11 6 15,-5 4-15,9 4 0,7 4 16,-8 1-16,-4 2 0,9 2 0,7 2 16,-6 8-16,-4 6 0,10-3 15,7-1-15,-5 7 0,-4 4 16,9-1-16,8-4 0,-2 3 0,-1 1 15,11 1-15,7 0 0,-1 7 16,-2 4-16,12-3 0,7-1 16,1 2-1,0 2-15,6-2 0,3-2 16,3 8-16,4 4 0,3-6 16,3-5-16,4 5 0,3 1 15,3-4-15,2-2 0,11 6 16,5 4-16,3-9 0,2-5 0,13 0 15,8-1-15,2-8 0,3-5 0,9-2 16,6 0-16,2-3 0,2-4 16,5 3-16,3 2 0,-2-7 15,-1-7-15,5 6 0,6 2 0,-5 0 16,-3-1-16,9-1 16,7 0-16,-8-1 0,-5 1 0,11-1 15,8-2-15,-8 3 0,-6 0 16,5-9-1,4-6-15,-7-2 0,-5-5 16,5 1-16,4-2 0,-10 1 0,-4 1 16,2-2-16,3 0 0,-8-4 15,-5-2-15,0-6 16,-1-3-16,-10 3 0,-10-1 0,-1-3 16,-3-4-16,-9 3 0,-5 1 0,-6-2 15,-1-1-15,-4-1 0,0 0 0,-5-2 16,-5-3-16,-5 1 0,-2-3 15,-4-4-15,-2-3 0,-6 4 16,-4 6-16,-6-8 0,-3-6 16,-2 12-16,0 9 0,-7 2 15,-7 4-15,5-9 0,3-3 0,-9-1 16,-6 0-16,-2 7 0,0 5 0,-9 0 16,-7-2-16,2 2 0,3 3 15,-12 0-15,-7 0 0,5 0 16,6 0-16,-12 3 0,-8 2 15,6 8-15,3 4 0,-7-1 16,-7-3-16,7 4 0,5 1 0,-8 4 31,-5 2-31,4 2 0,2 2 16,-6 4-16,-4 1 0,7 2 0,8 0 16,-8 8-16,-5 4 0,11-1 15,8-4-15,2 4 0,2 0 16,10 0-16,8 2 0,-1 1 15,0 4-15,8-2 0,5-1 16,1 4-16,1 5 0,6-3 0,4-2 0,4 8 16,0 6-16,7-7 0,2-3 15,10 7-15,6 5 16,2-2-16,1-3 0,5 2 0,3 1 16,3-2-16,4-2 0,7-1 15,7 2-15,2-6 0,3-4 16,10-4-1,7-1-15,0-7 0,1-3 0,17 1 16,11 0-16,-5-6 16,-3 0-16,13-6 0,8-2 0,-3 1 15,-3 1-15,13 2 0,8 1 16,-9-3-16,-3-2 0,4-7 16,5-3-16,-7 3 0,-4 0 0,8 2 15,9 2-15,-13-2 0,-8 0 0,7-7 16,6-6-16,-12 4 0,-7-1 15,4-5-15,4-3 0,-9-1 16,-7-2-16,-1-5 0,1-1 16,-10 0-16,-8 2 0,1-6 15,0-3-15,-10-1 0,-7 0 0,-8-5 16,-5-4-16,-9 3 0,-5 1 0,-16 3 16,-10-1-16,-6-2 0,-5-4 15,-22 2-15,-17-1 0,-7 2 16,-4 0-16,-27 4 0,-19 3 15,36 11-15,25 7 0,16 5 16</inkml:trace>
  <inkml:trace contextRef="#ctx0" brushRef="#br0" timeOffset="13183.7392">11081 3360 0,'0'0'0,"0"0"15,0 0-15,0 0 0,0 0 0,20-2 16,-20 2-16,0 0 16,22-1-16,-22 1 0,17-1 15,-7 2-15,1-1 0,4 1 16,1 1-16,2 0 0,-1-1 0,4 0 16,4 1-16,0 1 0,3-1 15,10 1-15,5 0 0,-1 0 0,1 1 0,12 0 16,2 0-1,-4-2-15,-3 0 0,11 0 0,-1-1 0,-4-1 16,-3 0-16,6 0 0,-4 1 0,-3-3 16,-3-3-16,0-2 0,-2-2 15,-5 0-15,-3-2 0,-1 1 32,0-1-32,-3 3 0,-2 0 15,1-6-15,3-7 0,-6 2 16,-4-1-16,1 1 0,-2 2 15,-2-2-15,-1-2 0,-3-4 0,0-3 0,-5 2 16,-4 2-16,-4-2 0,-1 1 16,-3 0-16,-2-1 0,-6-1 15,-5 1-15,-1 0 0,-2-2 0,-7-5 16,-3-1-16,1 5 16,1 5-16,-6-4 0,-3-2 15,1 2-15,0 0 0,-3 2 16,-3 0-16,-1 2 0,2-1 0,-5 0 15,-3 0-15,0 5 0,0 6 16,-14-4-16,-4 0 0,5 0 0,4 0 0,-7 4 16,-4 3-16,3 4 0,2 3 15,-30 7-15,6 7 16,11 1-16,7 1 0,2 5 16,0 5-16,4 3 0,2 2 0,1 11 15,0 9-15,7 0 0,5 1 16,2 6-1,-1 3-15,9 1 0,4-1 0,6 5 16,3 3-16,10-7 0,5-5 16,17 2-16,12-1 15,6-5-15,4-4 0,13-3 0,11-1 16,-20-13-16,-11-9 0,-9-6 16</inkml:trace>
  <inkml:trace contextRef="#ctx0" brushRef="#br0" timeOffset="20559.6439">2078 4627 0,'0'0'16,"0"0"-16,0 0 0,0 0 16,0 0-16,25-6 0,-25 6 15,21-4-15,-21 4 0,26-2 0,-8 1 0,1 1 16,-1 1-16,4-1 0,2-1 15,3 1-15,0 0 0,14 0 16,6-1-16,-3 1 0,1-1 0,15 0 16,6 0-1,5 0-15,-3-1 0,17 1 16,3-2-16,-8 2 0,-4-1 16,16 0-16,7-2 0,-11 2 15,-7-1-15,62-2 16,2-2-16,-26 1 0,-17 0 0,-7 5 15,0 2-15,3 0 0,4 0 0,1-2 16,2-1-16,1 1 16,2-1-16,0 4 0,3 0 0,-1-2 15,-5 0-15,6-5 0,1-2 16,2 6-16,-1 4 0,2-2 16,1 0-16,-2 1 0,1 0 0,-1-2 0,-1 0 15,1-1-15,0-2 0,5 4 0,3 1 16,-8-1-16,-2-2 0,4 1 15,7 1-15,-5 1 16,-4 1-16,7 1 0,3 1 16,-5-3-16,-3-3 0,3 0 0,3-1 15,-2 3-15,-5 1 0,4-1 16,4 2-16,-3-1 0,-1 0 16,4-2-16,4-1 0,-7 1 15,-3 0-15,7 0 0,4 1 16,-4 0-16,-3-1 15,2 2-15,0 0 16,-5 2-16,-3-1 0,4 0 16,4-2-16,-3-1 0,-4-1 0,6 5 15,2 3-15,-6-5 0,-3-1 16,5 3-16,5 1 0,-3-3 16,-2-2-16,4 1 0,0 1 15,-2-2-15,-3 0 0,4 1 0,4 3 0,-7-4 16,-3-2-16,4 2 0,4 0 15,-6-3-15,-3 0 0,0 3 16,1 1-16,-1-1 0,-1 0 16,3 0-16,2 1 0,-10-1 15,-6-1-15,4 1 0,2 0 16,-6 2-16,-4-1 0,-1-1 0,0-1 0,-7 1 16,-6 1-16,-6-2 0,-1-2 15,-10-1-15,-5 0 0,-9 2 16,-5 4-16,-9-4 0,-6-1 15,-9 1-15,-5-3 0,-11 3 16,-7 2-16,-4 2 0,-3 1 16,-5 0-1,-3-3-15,-7-1 0,-4-1 0,8 2 16,4-1-16,3 1 0</inkml:trace>
  <inkml:trace contextRef="#ctx0" brushRef="#br0" timeOffset="21925.561">16512 3670 0,'0'0'0,"0"0"15,0 0-15,-24-17 0,24 17 0,-25-9 16,7 3-16,0-1 0,-2-3 16,-12 1-16,-5 0 15,0 2-15,-1 0 0,-13 0 0,-4 2 0,1 3 16,-1 5-16,-13 3 0,-4-1 15,5 4-15,2 1 0,-12 5 16,0 3-16,10 3 0,7 0 0,-7 6 16,2 1-16,6 3 0,5 3 15,-14 18-15,12-4 0,15-3 16,9-3 0,6 4-16,3 2 0,8-5 15,6 0-15,7-3 0,6-1 16,6-3-16,5-5 0,5 5 15,5 0-15,2-6 0,3-3 16,8-1-16,5 2 0,-16-14 0,5-1 16,32 7-16,7-6 15,-24-7-15,2 0 0,31 1 0,3-1 0,-4 0 16,-2 1-16,5-8 0,3-5 16,-7-1-16,-4-2 0,6-1 0,4-2 15,-11 1-15,-8 3 0,2-4 16,2-1-16,-11-8 0,-5-5 15,-2 0-15,-2-2 0,-7 4 16,-5 2-16,-1-7 0,3-2 0,-10 2 16,-3 3-16,-6-7 0,-5-3 15,-1 0-15,1-2 0,-12 0 16,-9 2-16,-4 1 0,-2 4 0,-6 1 16,-7 2-16,-4-2 0,-3-2 15,-9-4-15,-5-6 16,-2 14-16,1 9 15,-11-8-15,-4-4 0,4 3 16,5 3-16,-10 7 0,-5 4 16,3 2-16,2 1 0,-7 2 0,-5 0 15,6 1-15,7 1 0,-8 1 16,-4 0-16,9 10 0,6 6 16,-5 1-16,-2 2 0,5-3 15,4 0-15,0 2 0,2 0 0,8 1 16,5 5-16,-1 3 0,-1 4 15,6-2-15,5-2 0,2 11 16,2 9-16,0-9 0,2-5 0,3 0 16,1 1-16,8 4 0,6 2 15,6 0-15,3 1 0,3-3 16,1-1-16,7-1 16,6-4-16,-4-10 0,1 1 15,6 4-15,6 8 16,-3-7-16,0-3 0,7 2 0,5 1 15,-2-4-15,-2-4 0,10 3 16,6 1-16,-1-3 0,1-3 16,6-1-16,5-3 0,0-2 15,1-2-15,32 1 0,0-2 0,-12-1 16,-7 1-16,3-4 0,3-2 16,-6-1-16,-5 2 0,-1-6 0,1-3 15,-5 2-15,-3 2 0,-2 0 16,-1 2-16,-9-7 0,-5-4 15,1-5-15,1-5 0,-6 4 16,-4 3-16,1-2 0,2-3 0,-10 0 0,-6-1 31,-5-1-31,-4 2 0,-3-1 16,-2 1-16,-5-7 0,-6-4 16,-2 13-16,-3-1 0,-9-5 15,-5-2-15,-2 0 0,-2 1 0,-7-3 0,-3 0 0,-3 1 0,-1 5 16,-9-1-1,-5 0 1,1-1-16,2 1 0,-32-10 0,2 6 16,9 6-16,7 4 0,-4 6 15,-3 4-15,2 2 0,3 0 16,-8 4-16,-5 0 0,5 6 16,2 5-16,-3 7 0,-3 6 15,11-4-15,8 0 0,0 8 0,1 7 0,8-2 0,3 1 16,7 8-16,5 5 0,8-5 15,8-5-15,9 3 0,6 4 16,11-3-16,6-1 0,14 4 16,10 3-16,6-8 0,4-6 0,-14-10 15,-9-5-15,-7-5 0</inkml:trace>
  <inkml:trace contextRef="#ctx0" brushRef="#br0" timeOffset="23577.1341">2476 3576 0,'0'0'0,"0"0"0,0 0 16,0 0-16,0 0 0,-23-7 16,23 7-16,-21 1 0,8 0 15,0 2-15,-3 2 0,-2 0 16,1-1-16,-2 3 0,-2-2 15,-5 4-15,-3-1 0,4 1 16,0 2-16,0 0 0,-3 1 16,2 2-16,-3 3 15,-2 2-15,5-1 0,-2 3 16,1-1-16,0 2 0,2 1 0,0 2 16,3 0-16,0 2 0,4 0 15,0 3-15,3-1 0,-4 5 16,4 1-16,1 1 0,6 3 15,-1-4-15,2-2 0,3-3 16,-2-1-16,6-2 0,6 0 16,0-2-16,1 1 0,2-4 0,2-1 15,3-1-15,3-3 16,3-2-16,2-3 0,2-2 16,-1 0-16,5-3 0,-1-2 0,3 1 15,5 1-15,2-3 0,-2 0 16,2-1-16,2-1 0,-2-2 0,1 0 0,1-3 15,-1-2-15,2 0 0,-5-2 16,4 0-16,1 0 0,1-5 16,-2 0-16,1 0 0,-1-2 15,-2 3-15,-4 2 0,-1-5 16,-2-4-16,1 1 0,-1 0 0,-2-1 16,-1-1-16,-5-1 0,0-1 15,-2 0 1,2 0-16,-2-1 0,1 1 15,-6 4-15,-1 2 0,-2-4 16,-2-2-16,0-3 0,-2 1 16,-3 2-16,0 0 0,-2-2 15,0-3-15,0 1 0,-3-2 0,0 0 16,0-1-16,-3 2 0,-1 1 16,-1-1-16,-4-1 0,-1 3 0,-2-1 15,-1 3-15,0 0 0,-5 1 0,2 1 16,-4 3-16,-2-1 15,0 2-15,-4 1 0,-1 2 16,-1 1-16,-2 2 0,-2 3 0,-4 2 16,-3 2-16,-2 6 0,-6 2 15,-1 4-15,-5 5 0,-11 1 0,-1 0 0,16-3 16,13-3 0,10-2-16</inkml:trace>
  <inkml:trace contextRef="#ctx0" brushRef="#br0" timeOffset="27447.5586">3727 4589 0,'0'0'16,"0"0"-16,0 0 0,0 0 0,0 0 15,12-18-15,-12 18 0,0 0 16,13-24-16,-10 13 16,0 0-16,1-1 0,-1 0 0,-3 1 15,0-1-15,0 1 16,-3 1-16,-4-1 0,-2 0 0,-1 1 16,0 3-16,-4 2 0,-2 2 0,-6 2 15,0 1-15,-4 2 0,-3 3 16,1 4-16,0 6 0,-1 2 15,1 4-15,-4 6 0,0-1 16,6 4-16,2 3 0,8-2 0,3-1 16,7 1-16,7-4 0,6-5 0,5-5 15,3-5-15,5-8 0,5-5 16,5-6-16,0-1 0,1-3 16,-3-6-16,1-4 0,0-2 15,-1-2 1,-2 4-16,-2 3 0,-2-2 0,-3 0 15,-4 0-15,-2 1 0,-4 3 16,-2 5-16,-3 2 0,2 3 16,-6 6-16,-6 0 0,2 7 15,-4 5-15,-2 3 0,-1 3 16,-1 6-16,-1 4 0,1 6 16,0 3-16,2-1 0,0-1 0,-2 1 15,3-4-15,2-6 16,2-2-16,-2-5 0,-1 1 0,0-6 0,-2-1 15,-5-2-15,-2-2 0,-1-5 16,-2-2-16,-2-1 0,-3-3 16,-1 0-16,-2-3 0,2-3 15,2-2-15,2-3 0,3-4 0,4 3 16,4 3-16,0 2 0</inkml:trace>
  <inkml:trace contextRef="#ctx0" brushRef="#br0" timeOffset="27810.8556">3971 4451 0,'0'0'16,"0"0"-16,0 0 0,-10 31 0,6-15 15,-2 3-15,0 3 0,-5 7 16,-1-1-16,1 1 0,0-1 15,0-3-15,1-3 0,-1-2 16,3-5-16,-1-3 0,4-3 16,3-6-16,2-3 15,2-7-15,2-3 0,-1-4 16,4-5-16,1-1 0,0-1 16,1-2-16,1 1 0,2-3 15,0 1-15,1 5 0,0 5 16,-2 1-16,1 4 0,1 3 15,1 1-15,-2 3 0,2-1 0,-2 6 16,-1 0-16,3 2 0,3 2 0,1-1 16,1-2-16,0 0 0,0-1 15,-3 0-15,-3-2 0,-1 1 16</inkml:trace>
  <inkml:trace contextRef="#ctx0" brushRef="#br0" timeOffset="28027.017">4379 4493 0,'0'0'0,"0"0"0,0 0 0,-11 23 15,11-23-15,-16 27 0,7-7 16,-4 1-16,0 5 0,1-2 16,0 2-16,-1 0 0,3-2 15,1-4-15,2-2 0,1-5 16,-1-3-16,3-5 0,3-3 15,-2-4-15,3-5 0,0-5 16,3-5-16,-3 2 0,1 3 0,-1 2 16</inkml:trace>
  <inkml:trace contextRef="#ctx0" brushRef="#br0" timeOffset="28149.4826">4306 4303 0,'0'0'0,"0"0"0,0 0 15,0 0-15,0 0 0,0 0 16,19 16-16,-19-16 0,15 18 15,-15-18-15,19 25 0,-19-25 16,23 27-16,-12-15 0,-1-2 16,-1-1-16</inkml:trace>
  <inkml:trace contextRef="#ctx0" brushRef="#br0" timeOffset="28397.0072">4712 4368 0,'0'0'0,"0"0"16,0 0-16,-16 30 15,1-3-15,-3 1 0,2 0 0,-1 10 16,2-1-16,2-2 0,0-5 0,5 4 16,1-3-16,5-5 0,2-4 15,8-7-15,6-3 16,1-4-16,3-2 0,0-6 0,1-5 0,1-1 15,-3-1-15,-3 0 0,-1 3 16,-4 0-16</inkml:trace>
  <inkml:trace contextRef="#ctx0" brushRef="#br0" timeOffset="28566.3814">4546 4473 0,'0'0'0,"0"0"0,0 0 16,0 0-16,0 0 0,34 5 0,-34-5 15,32 2-15,-32-2 0,34 1 16,-12 2-16,0-1 0,1 3 0,-3-1 16,-3-2-16,-1 0 0</inkml:trace>
  <inkml:trace contextRef="#ctx0" brushRef="#br0" timeOffset="28751.4783">4818 4519 0,'0'0'0,"0"0"0,0 0 16,24-4-16,-24 4 0,25-2 0,-5 0 15,0 1-15,0-1 0,7 1 16,3-1-16,-3-1 0,0 1 15,-1 0-15,-4 1 0,-3 0 16,-1 0-16,-5 1 0</inkml:trace>
  <inkml:trace contextRef="#ctx0" brushRef="#br0" timeOffset="29030.3695">5109 4364 0,'0'0'16,"0"0"-16,0 0 0,0 0 15,-18 22-15,18-22 0,-20 30 0,7-12 16,-1 5-16,-2 1 0,1 4 16,-3 6-16,4 0 0,2-4 15,2-1-15,2 1 0,4-6 0,5-5 16,4-4-16,4-3 0,2-2 0,5-4 15,1-5-15,-1-1 0,1-1 16,8-6-16,0-3 16,-6 1-16,-3 2 0,-3 1 0</inkml:trace>
  <inkml:trace contextRef="#ctx0" brushRef="#br0" timeOffset="29400.1455">5244 4595 0,'0'0'0,"0"0"0,0 0 16,0 0-16,0 0 0,0 0 16,29 9-1,-29-9-15,25 3 0,-25-3 0,35-1 16,-17-2-16,1-2 0,1-1 16,1-1-16,-2 0 0,-3 0 0,4-4 15,-1 0-15,-4 1 16,-2 1-16,-4-1 0,-3-1 15,-3 1-15,-5-1 0,-3 1 0,-2 0 16,-3 1-16,-2 1 0,-3 3 0,-3 1 16,-1 3-16,-1 1 0,-1 3 15,-1 3-15,0 1 0,2 4 16,-5 5-16,3 2 0,3 1 16,2 1-16,5 2 0,3 0 15,4 2-15,4-2 0,4-1 16,5 1-16,6-4 15,5-3-15,6-1 0,6 0 16,1-4-16,1-3 0,10-2 16,5-4-16,-14 0 0,-7 0 0,-5 0 15</inkml:trace>
  <inkml:trace contextRef="#ctx0" brushRef="#br0" timeOffset="29870.3911">6009 4581 0,'0'0'0,"0"0"15,0 0-15,0 0 0,0 0 0,0 0 16,-4-22-16,4 22 16,0 0-16,-21-18 0,9 8 15,-1 2-15,-2-2 0,0 0 16,0 2-16,-4 1 16,1 0-16,-8 3 0,-2 0 15,2 4-15,1 1 0,2 5 16,-2 4-16,1 0 0,3 1 15,2 5-15,4 2 0,-1 1 16,4 0-16,4 4 0,7 1 16,4-4-16,5-1 0,4-3 0,8-3 15,2-3-15,1-5 0,7-2 0,5-6 16,1-1-16,-4-2 0,6-6 16,0-6-16,-4-2 0,-3-1 15,1-6-15,-2-4 0,-4-1 16,-3 0-16,-1-8 0,-3 0 15,-5 4-15,-2 3 0,-4 4 0,-2 1 16,-2 6-16,-1 7 0,1 3 0,-4 2 16,0 6-16,0 4 0,-7 5 15,-5 1-15,-1 5 0,-3 4 0,-6 10 16,-1 10-16,1 3 16,1 3-16,-2 10 0,0 2 15,6-6-15,6-4 0,3 3 16,5-3-16,0-12 15,1-6-15,1-7 0</inkml:trace>
  <inkml:trace contextRef="#ctx0" brushRef="#br0" timeOffset="39014.9601">1850 5659 0,'0'0'0,"0"0"15,0 0 1,0 0-16,0 0 0,29 11 0,-29-11 16,28 6-16,-7-3 0,2 0 15,5 0-15,2-1 0,2 0 16,11 0-16,-2-1 0,4 0 0,-1 1 16,5-2-16,-1-2 15,-9 2-15,-1 0 0,-7 0 0,-5 1 16,-8 0-16,-6 0 0,-4-1 15,-2 0-15,0 0 0</inkml:trace>
  <inkml:trace contextRef="#ctx0" brushRef="#br0" timeOffset="39176.0507">2200 5781 0,'0'0'0,"0"0"0,0 0 0,0 0 15,0 0-15,-17 24 0,9-10 0,-2 5 16,-1 3-16,0 3 0,-1 1 15,-1 7-15,1-3 0,0-2 16,2-3-16,4-5 0,5 0 0,4-6 16,4-7-16,-4-3 0,1 1 15,-1-3-15</inkml:trace>
  <inkml:trace contextRef="#ctx0" brushRef="#br0" timeOffset="39561.7146">2618 5561 0,'0'0'0,"0"0"15,0 0-15,-13 27 0,13-27 0,-24 37 16,7-9-16,1 4 0,-3 0 16,-5 11-16,1-1 0,-2 5 15,5-5-15,-2-1 0,4-9 16,4-8-16,2-5 0,4-5 0,3-6 15,2-4-15,3-4 0,0-3 16,4-6 0,3-6-16,2-3 0,1-5 15,4-4-15,2-1 0,1-2 0,4 4 16,1 4-16,0 3 0,-2 2 16,-1 4-16,-3 3 0,-4 5 15,-2 4-15,0 2 16,1 4-16,-4 5 0,-3 2 15,-2 5-15,-5 3 0,0 5 0,-1 2 0,-1 0 16,-1 5-16,2-5 0,1-4 16,0-3-16,2-4 0,1-3 15,-3-4-15,0-4 0,-1-3 16,2-1-16,-1 1 0,1-1 0</inkml:trace>
  <inkml:trace contextRef="#ctx0" brushRef="#br0" timeOffset="39846.7225">2615 5953 0,'0'0'0,"0"0"0,0 0 15,0 0-15,28-4 0,-28 4 0,29 1 16,-29-1-16,40-1 0,-17-1 16,5-2-16,-2-1 0,5 0 15,3-4-15,1-2 0,-6-3 16,-1 1 0,-6-2-16,-5 1 0,1-4 15,-6-1-15,-9 2 0,-8 0 16,-5 3-16,-4 1 0,-4 4 15,-3 5-15,-4 6 0,-2 5 16,-2 3-16,-1 3 0,1 5 0,2 4 16,3 5-16,6 2 0,2 6 15,6 1-15,11-4 0,9-4 0,8-5 16,4-2-16,10-8 0,12-5 16,3-6-16,4-2 0,-3-1 0,-14 1 15,-9-1-15</inkml:trace>
  <inkml:trace contextRef="#ctx0" brushRef="#br0" timeOffset="40378.5191">3528 5772 0,'0'0'0,"0"0"0,0 0 0,-22 27 15,10-12-15,0 5 0,-2 5 16,-2 5-16,0 1 0,1-3 15,3-2-15,-1 1 0,0-5 0,6-5 16,0-5-16,5-5 0,-1-6 0,6-4 16,2-3-16,3-4 15,1-4-15,4-4 0,3-5 0,8-8 16,4-2-16,1 4 0,0 2 16,-2 4-16,2 5 0,0 0 15,-3 2-15,-4 7 0,-3 4 0,-3 5 16,0 4-16,-6 4 0,-2 4 15,-5 4-15,-3 2 0,0 4 16,-3 2-16,-1-2 0,0 0 16,-1-4-16,2-2 0,-2-3 0,0-1 15,-1-3-15,0-3 0,-1-3 16,1-2 0,0-4-16,3-2 0,6-5 15,3-4-15,2-2 0,3-2 0,3-2 16,4-2-16,7-4 0,1 2 15,2 3-15,-3 4 0,3 3 16,1 2-16,-3 3 0,-2 5 16,-2 3-16,-4 4 0,-3 2 15,-3 5-15,-3 2 0,-2 5 0,-7 3 16,-2 5-16,-3 0 0,0-1 16,-2-2-16,1 0 0,-3-3 15,2 1-15,2-6 0,0-1 16,5-7-16,4-3 0,-3-3 0,1 1 15,-2-1-15</inkml:trace>
  <inkml:trace contextRef="#ctx0" brushRef="#br0" timeOffset="40701.7273">4280 5771 0,'0'0'0,"0"0"0,0 0 16,-10 20-16,10-20 0,-15 29 0,8-8 15,-4 2-15,1 4 0,2 0 0,3-1 16,1 2-16,2-4 0,8-6 16,2-4-16,3-4 15,5-4-15,3-4 0,2-5 16,1-4-16,1-4 0,3-4 0,1-2 16,-2-2-16,-4-1 0,-2-2 15,-4 0 1,-5-2-16,-4-2 0,-4 5 0,-7 1 15,-2 3-15,-6 0 0,-2 6 16,-1 5-16,-7 4 0,-2 3 16,0 5-16,-4 3 0,5 1 15,2 3-15,2 4 0,2 0 16,8-2-16,6 0 0,4-6 0,7-2 16,-4-3-16,1 0 0,1 0 0</inkml:trace>
  <inkml:trace contextRef="#ctx0" brushRef="#br0" timeOffset="41087.1607">4696 5773 0,'0'0'0,"0"0"0,0 0 16,-17 21-16,7-9 0,-2 5 16,-3 2-16,3 2 15,-1 3-15,1 5 0,2-2 0,4-3 16,3-2-16,3-6 0,5-4 15,3-4-15,8-2 0,-1-4 0,5-3 16,2-4 0,2-4-16,5-5 0,1-2 15,-3-2-15,-1-2 0,0-3 16,4-2-16,-1-5 0,-1 0 16,-8 8-16,-2 5 0,-7 2 0,-2 0 15,-3 6-15,0 5 0,-3 1 16,-3 3-16,-5 4 15,-3 3-15,-2 6 0,-2 2 0,-3 6 0,2 3 16,3 2-16,0 0 0,3 0 16,2 0-16,5-1 0,4-4 0,6-5 15,4-3-15,3-5 16,4-2-16,1-5 0,5-4 16,-6 0-16,-2 2 0,-6 0 0</inkml:trace>
  <inkml:trace contextRef="#ctx0" brushRef="#br0" timeOffset="41434.5982">5243 5814 0,'0'0'16,"0"0"-16,0 0 0,-18 25 0,11-12 16,-4 5-16,0 4 0,-1 0 0,0 1 15,-2 4-15,1-3 0,4-5 16,0-2-16,5-6 0,0-2 15,3-4-15,3-3 0,1-7 16,4-3-16,-1-6 0,3-3 0,1-2 16,1-2-16,3-2 0,3 0 15,4-5-15,1 3 0,-2 2 0,-3 3 16,0 5-16,-4 2 0,3 4 16,-3 2-16,0 2 0,-1 4 15,0 4-15,0 4 0,-4 5 16,-3 3-16,-3 0 0,-2 1 15,-1 9-15,-2 3 0,2-2 16,-2 1-16,0-4 16,1-2-16,0-4 0,4-5 15,0-3-15,1-1 0,0-3 16,-2 0-16,2-1 0</inkml:trace>
  <inkml:trace contextRef="#ctx0" brushRef="#br0" timeOffset="41666.1238">5777 5596 0,'0'0'0,"0"0"0,0 0 0,0 0 15,-18 24-15,18-24 0,-23 37 16,5-12-16,-1 4 0,-3 5 16,-1 3-16,-1 8 0,5-3 15,2 2 1,5-8-16,6-7 0,5-4 15,9-6-15,6-8 0,2-4 16,1-5-16,4-4 0,2-4 16,-1-1-16,-1-2 0,-2-4 15,-2-4-15,-2 3 0,-5 4 0,-1 0 16</inkml:trace>
  <inkml:trace contextRef="#ctx0" brushRef="#br0" timeOffset="41819.9024">5539 5806 0,'0'0'0,"0"0"16,0 0-16,0 0 0,0 0 0,0 0 16,34-9-16,-34 9 0,35-6 15,-12 4 1,5 1-16,1-2 0,0 1 16,-3 1-16,-4-2 0,-2 2 15</inkml:trace>
  <inkml:trace contextRef="#ctx0" brushRef="#br0" timeOffset="42267.9902">6201 5819 0,'0'0'0,"0"0"16,0 0-16,0 0 0,0 0 0,0 0 15,0 0-15,-3-20 0,3 20 16,0 0-16,-14-22 0,14 22 15,-15-14-15,6 7 0,0 0 16,-5 1-16,2 1 0,-2 2 16,0 2-16,-1 3 0,2 1 0,0 4 15,-4 1-15,2 3 0,-1 2 0,-6 9 16,-1 3-16,4 2 0,4 1 16,3-1-16,5-1 15,8 2 1,7-4-16,5-7 0,6-5 0,2-5 15,5-6-15,3-5 0,1-3 16,-1-3-16,-3 0 0,4-6 16,-2 0-16,-3 0 0,-3-1 0,-6-1 15,-3 1-15,-3 1 0,-2 1 16,-3 4-16,-2 2 16,-2 3-16,-1 2 0,-3 4 0,-2 4 0,1 3 0,-3 2 15,2 2-15,-2 5 16,0 2-16,2 1 0,1 4 15,1 3-15,4-5 0,4-3 0,5-2 16,4-3-16,-3-3 0,-2-1 16,-1-2-16</inkml:trace>
  <inkml:trace contextRef="#ctx0" brushRef="#br0" timeOffset="42453.0363">6542 5828 0,'0'0'0,"0"0"16,0 0-16,-13 21 0,13-21 0,-12 29 15,4-10-15,0 1 0,0 0 16,1 2-16,0-3 0,4-3 16,-1-5-16,4-2 0,-2-1 0,1-2 15</inkml:trace>
  <inkml:trace contextRef="#ctx0" brushRef="#br0" timeOffset="42591.2833">6571 5593 0,'0'0'0,"0"0"0,0 0 16,22 6-16,-22-6 0,18 11 15,-18-11-15,15 9 16</inkml:trace>
  <inkml:trace contextRef="#ctx0" brushRef="#br0" timeOffset="42922.9434">6760 5849 0,'0'0'0,"0"0"0,0 0 0,-12 31 15,4-15-15,0 3 0,-2 2 16,-1 3-16,2-2 0,1-3 15,1-3 1,4-4-16,-1-3 0,3-6 0,3-3 16,1-3-16,2-5 0,0-2 15,-1-6-15,8 0 16,1-1-16,4-8 0,4-5 16,0 3-16,1 5 0,4-4 0,-1 5 15,-3 4-15,0 5 0,0 4 16,-3 3-16,0 5 0,-1 4 15,-1 3-15,-5 5 0,-2 5 0,-3 4 16,-4 3-16,-1 2 0,-1 1 16,0 1-16,-1-1 0,0-2 15,0-4-15,0-4 0,0-4 0</inkml:trace>
  <inkml:trace contextRef="#ctx0" brushRef="#br0" timeOffset="50260.7707">7503 5575 0,'0'0'0,"0"0"0,0 0 16,-6 28-16,6-28 0,-11 32 15,3-7-15,-1 1 0,-1 2 0,-5 7 16,-2 2-16,0 5 16,2-3-16,0-3 0,2 2 15,3-8-15,2-2 16,1 0-16,3-4 0,2-7 15,0-4-15,-1-3 0</inkml:trace>
  <inkml:trace contextRef="#ctx0" brushRef="#br0" timeOffset="50615.1059">7655 5813 0,'0'0'0,"0"0"15,0 0-15,0 0 0,0 0 0,-15 17 16,15-17-16,-14 26 0,14-26 0,-16 35 16,5-12-1,3 0-15,2 0 16,1 4-16,5-2 0,5-5 16,0-5-16,8-2 0,4-3 15,4-5-15,2-2 0,3-4 16,1-5-16,5-2 0,-2-3 0,-1-5 15,-2-2-15,-5 0 0,-4 0 16,-4-1-16,-3-2 16,-4 4-16,-3 1 0,-7 0 0,-5 0 0,-3 2 15,-3 2-15,-4 3 0,-2 6 16,-1-1-16,-1 3 0,-2 2 0,-1 4 16,4 0-16,2 2 0,4 1 15,2 1-15,6 0 0,3-1 16,2-2-16,0 0 0,1-2 15</inkml:trace>
  <inkml:trace contextRef="#ctx0" brushRef="#br0" timeOffset="50978.1041">8069 5824 0,'0'0'0,"0"0"15,0 0-15,-18 16 0,18-16 0,-20 22 16,9-5-16,3 2 0,-3 0 16,2 8-16,3 1 0,1-3 15,2-1-15,8-5 0,5-5 16,4-2-16,4-5 0,4-2 16,3-4-16,6-3 0,-1-3 0,-2-3 15,-1-5-15,-4 1 0,-1-2 0,-4-2 16,-4-5-16,-4 3 15,-4 0-15,-5-2 0,-5-1 16,0 3-16,-5 3 0,-5 1 0,-5 3 16,-2 1-16,-1 3 0,-2 3 15,-2 3 1,2 2-16,1 1 0,-2 4 16,2 1-16,8 0 0,4 2 0,6-1 15,5 1-15,0-2 0,0-1 16,0-1-16</inkml:trace>
  <inkml:trace contextRef="#ctx0" brushRef="#br0" timeOffset="51563.9099">8460 5776 0,'0'0'0,"0"0"15,0 0-15,-9 20 0,9-20 0,-8 24 16,1-8-16,-1 4 0,1 1 15,-1 1-15,-2 1 0,-1 2 16,1-4-16,1-4 0,1-2 16,3-3-16,0-3 0,3-3 0,2-2 15,0-4-15,5 0 0,0-7 16,3-4-16,1-2 0,2 0 16,1-3-16,3-3 0,3-2 15,2 0 1,0 1-16,1 2 0,2 0 0,-1 4 15,-1 1-15,-1 3 0,-3 3 16,-1 4-16,-3 6 0,-1 3 16,-3 2-16,-3 3 0,-3 3 15,-4 4-15,-2 0 0,0 1 0,-1 7 16,-2 1-16,2-3 0,-1-5 16,1-2-16,0-1 0,0-5 15,2-3-15,0-3 0,0-3 16,2-2-16,1-5 0,2-3 0,1-3 15,3-3-15,1-4 0,4-2 16,3-3-16,1 0 0,0 0 16,4-4-16,1 1 0,0 5 15,0 2 1,-2 4-16,-1 3 0,-3 2 16,-2 3-16,-1 4 0,-1 4 0,-2 2 15,-1 3-15,-3 5 0,0 5 16,-3 0-16,-2 2 0,-1 3 15,-1 3-15,-1-1 0,1-1 16,1-1-16,1 1 0,0-5 16,-1-2-16,1-3 0,-2-2 0,1-2 0,-1-1 15,1-2-15,0-1 0,1 0 16</inkml:trace>
  <inkml:trace contextRef="#ctx0" brushRef="#br0" timeOffset="51895.6061">8923 5959 0,'0'0'0,"0"0"15,0 0 1,0 0-16,0 0 0,0 0 0,32-3 16,-32 3-16,27 0 0,-27 0 15,31-3-15,-15 0 0,2-1 16,0 1-16,2-1 0,-1 0 16,-1-2-16,3-4 0,-3-2 15,-1 2-15,-2 0 0,-3-1 16,-2-1-16,-3 0 0,-4 0 0,-3 1 15,-2 2-15,-2 0 16,-2-1-16,-5 2 0,-3 1 0,-2 4 0,0 2 16,-2 3-16,0 2 0,-1 3 15,0 3-15,0 5 0,1 3 16,2 1-16,1-1 0,1 9 16,6 0-16,4 0 0,4-2 0,10-4 15,9-1-15,3-4 0,3-3 0,6-5 16,6-4-16,2-3 0,1-1 15,11-4-15,2-4 0,-13 1 16,-8 3-16,-6-1 0</inkml:trace>
  <inkml:trace contextRef="#ctx0" brushRef="#br0" timeOffset="52296.7403">9730 5936 0,'0'0'16,"0"0"-16,0 0 0,0 0 0,0 0 16,1-21-16,-1 21 0,0 0 15,-13-23-15,2 15 0,-2-1 0,-5 3 16,-2 0-16,-2 2 15,-1 1-15,-8 1 0,0 2 16,2 4-16,1 0 0,-1 5 16,1 4-16,-3 4 0,4 2 0,7 3 0,3 1 15,5-1-15,4 2 0,8-5 16,7-2-16,4-3 0,3-4 16,7-3-16,4-3 0,3-2 15,1-4-15,2-3 0,2-5 16,4-4-16,-3 0 0,-3-8 0,-2-4 15,-5-1 1,-2 0-16,-1-6 0,0-3 16,-4 2-16,-4 1 0,-1-1 15,-2 4-15,-2 7 0,-2 2 16,-1 9-16,-4 4 0,-1 4 0,-3 3 16,-1 8-16,-3 5 15,1 1-15,-3 3 0,-1 7 16,0 5-16,1-1 0,2 1 0,0 6 0,3 0 15,1-3-15,3-3 0,6-2 16,4-2-16,3-5 0,4-2 16,1-8-16,3-6 0,-4 0 0,-4-2 15,-3 0-15</inkml:trace>
  <inkml:trace contextRef="#ctx0" brushRef="#br0" timeOffset="52519.7128">10358 5572 0,'0'0'0,"0"0"15,0 0-15,-9 20 16,9-20-16,-16 27 0,2-3 16,0 3-16,-1 2 0,-3 13 15,-1 0-15,2-3 0,2-4 0,1 6 16,4-2-16,2-6 0,3-6 15,4 3-15,5-4 16,0-11-16,2-5 0,-2-2 0,0-2 16,0-1-16</inkml:trace>
  <inkml:trace contextRef="#ctx0" brushRef="#br0" timeOffset="53014.9893">10808 5818 0,'0'0'0,"0"0"0,0 0 0,0 0 15,0 0-15,0 0 0,-2-22 0,2 22 16,0 0-16,-21-15 0,21 15 16,-25-13-16,11 8 0,-5 3 15,-4 2-15,0 2 0,-1 3 16,-9 5-16,-3 4 0,3 1 0,2 2 15,-4 7-15,3 3 0,4 0 16,5-1-16,5-1 0,5-2 16,5-4-16,4-3 0,7-2 0,6 0 15,4-4-15,5-3 0,4-4 16,5-5-16,0-2 0,2-2 16,1-3-1,0-5-15,2-1 0,-3-2 16,-4-1-16,0-1 0,-3 0 0,-1 0 15,-5 0-15,-3 1 0,-3 4 0,-3 0 16,-3 5-16,-1 4 0,-2 1 16,-1 0-16,-2 4 0,-3 3 15,1 2-15,-2 2 0,1 1 16,-2 5-16,2 0 0,-1 3 0,2 2 16,0 0-16,2-1 0,2 0 15,3 1-15,4-2 0,2-3 16,2-1-16,5-5 0,4-4 15,-7-1-15,-1 0 0,-3 0 16</inkml:trace>
  <inkml:trace contextRef="#ctx0" brushRef="#br0" timeOffset="53321.7823">11124 5783 0,'0'0'0,"0"0"0,0 0 0,0 0 16,-11 20-16,11-20 0,-18 27 15,8-11-15,0 1 16,0 4-16,0 3 16,1-3-16,-1-1 0,-1 2 0,1-4 15,2-3-15,2-2 0,2-5 16,2-2-16,2-6 0,0 0 16,3-4-16,0-2 0,1-3 15,-1-2-15,3-6 0,0-2 16,2-1-16,0 1 0,0 0 0,2 0 15,-1 3-15,-2 3 0,-2 3 16,1 2-16,0 1 0,3 1 0,1 5 16,1 2-16,-1 1 0,-1 1 15,2 4-15,1 1 0,1 2 16,1 0-16,-3-2 0,-2 0 16,0-3-16</inkml:trace>
  <inkml:trace contextRef="#ctx0" brushRef="#br0" timeOffset="53800.2064">11672 5803 0,'0'0'0,"0"0"0,0 0 0,0 0 0,0 0 0,0 0 16,-25-18-16,25 18 15,-25-7-15,25 7 0,-32-8 16,13 5-16,0 3 0,-4 1 15,-1 3-15,1 2 0,1 2 0,-8 8 16,1 4-16,2 3 0,3 0 16,1 5-16,5-2 0,7-2 0,3-2 0,10-4 15,8-2-15,4-4 0,2-2 16,7-6-16,6-2 16,0-4-16,-1-2 0,1-3 15,1-4-15,3-3 0,-3-4 16,-5-1-16,-4-1 0,-5 0 15,-2 2-15,-4-1 16,-3-1-16,-1 5 0,-2 5 0,-2 4 16,0 2-16,-2 4 0,0 0 15,-6 6-15,0 4 0,-1 3 16,-2 5-16,-1 5 0,-1 6 16,0 1-16,1-3 0,-1 6 15,0 1-15,2-2 0,3-2 16,-1 0-16,3-4 0,0-5 0,1-2 0,1-3 15,0-2-15,-2-2 16,1-1-16,-5-5 0,-4-5 0,-2-1 16,-3-2-16,-3-3 0,-2-3 15,4-3-15,1-4 0,3 3 16,3 3-16,2 1 0</inkml:trace>
  <inkml:trace contextRef="#ctx0" brushRef="#br0" timeOffset="54270.5745">11786 5911 0,'0'0'0,"0"0"16,0 0-16,0 0 0,0 0 0,0 0 16,30-1-1,-30 1-15,24-1 0,-24 1 16,33-5-16,-15 3 0,0-2 16,2-1-16,1-2 0,-2 0 15,1-1-15,4-2 0,-1 0 16,-5 0-16,-1 0 0,-4-1 15,-2 0-15,-2-1 0,-3 1 0,-3 0 16,-4 1-16,-5 1 0,-4 2 0,-4 3 16,-5 3-16,-2 2 0,-1 1 15,-4 5-15,-5 3 0,1 3 16,1 2-16,-5 9 0,1 3 16,4 1-16,5 1 0,5 2 15,8-1-15,6-3 0,5-1 16,13-5-16,9-3 0,6-4 0,4-6 0,7-3 15,8-3-15,-2-3 0,-1-3 16,-5 0-16,-10 2 0,-7 0 16</inkml:trace>
  <inkml:trace contextRef="#ctx0" brushRef="#br0" timeOffset="90788.3519">12448 6116 0,'0'0'0,"0"0"0,0 0 0,0 0 16,0 0-16,0 0 0</inkml:trace>
  <inkml:trace contextRef="#ctx0" brushRef="#br0" timeOffset="91136.0407">12964 5584 0,'0'0'0,"0"0"16,0 0-16,0 0 0,0 0 0,0 0 15,-9 23-15,9-23 0,-14 25 0,4-6 16,-2 5-16,-2 1 0,1 3 0,-1 4 16,-1 3-16,-1 8 15,1-3-15,-1 3 0,3-5 16,4-8-16,4-3 0,3-7 0,5-3 15,2-7-15,3-6 0,-3-2 16,0 0 0,-1 0-16</inkml:trace>
  <inkml:trace contextRef="#ctx0" brushRef="#br0" timeOffset="91367.4624">13433 5563 0,'0'0'0,"0"0"0,0 0 0,-13 27 16,6-11-16,-5 6 0,-1 6 16,-3 9-16,0 3 0,2 2 15,1 3-15,-2 6 0,2-4 0,0 1 16,3-8-16,2-5 0,3-6 16,-2-7-16,1-6 0,-2-4 15,0-3-15,-3-6 0,-4-4 0,3-1 0,2 1 16,1 1-16</inkml:trace>
  <inkml:trace contextRef="#ctx0" brushRef="#br0" timeOffset="91514.685">12884 5854 0,'0'0'0,"0"0"16,0 0 0,0 0-16,0 0 0,0 0 15,32-1-15,-32 1 0,42 0 0,-15 0 16,3 0-16,0 0 15,2 0-15,10 1 0,0 1 0,-7-1 16,-5 0-16,-4 0 0</inkml:trace>
  <inkml:trace contextRef="#ctx0" brushRef="#br0" timeOffset="91853.1303">13355 6014 0,'0'0'0,"0"0"0,0 0 15,21 8-15,-21-8 0,27 5 16,-8-4 0,3-1-16,3-1 0,1-3 15,3-1-15,7-3 0,-2-3 0,-2-2 16,-2 0-16,2-3 0,-4 2 16,-7-1-16,-6 0 0,-5-1 15,-3 0-15,-6 2 0,-4 1 16,-4 2-16,-4 2 0,-8 4 15,-6 3-15,-2 4 0,0 4 0,-2 6 0,-1 4 16,3 2-16,2 1 0,4 6 16,5 3-16,3 3 0,4-2 15,10-1-15,8-2 0,10-4 16,7-3-16,13-5 0,8-4 16,6-5-16,4-5 0,18-1 15,6-4 1,-5-4-16,-2-3 0,-12 2 15,-16 2-15,-14 2 0</inkml:trace>
  <inkml:trace contextRef="#ctx0" brushRef="#br0" timeOffset="92269.9757">14739 5864 0,'0'0'0,"0"0"0,0 0 0,0 0 16,-16-18-16,16 18 0,-28-14 0,8 10 0,-2-1 15,-6 4-15,-4 1 0,-12 2 16,-2 3-16,-2 4 0,0 2 15,-7 7-15,4 2 0,0 7 16,8 1-16,11-3 0,8-1 16,9-5-16,7-5 0,10 0 15,8-3-15,11-7 0,9-5 0,6-1 0,6-3 16,3-6-16,2-3 0,-3-3 16,-1-1-16,2-3 0,-4-2 15,-5 0-15,-3 1 16,-7 4-16,-7 4 0,-5 4 0,-6 2 15,-6 5-15,-7 5 0,-3 5 16,-3 4 0,-2 5-16,-2 3 0,-1 8 0,1 4 15,-1 5-15,3 1 0,0-2 16,-1 0-16,5-4 0,3-3 16,3-5-16,1-5 0,0-2 15,-1-4-15,0-5 0,-2-5 16,-4 2-16,-2 0 0,-1-4 15,-3-3-15,-2-3 0,-4-3 0,1-3 0,1-3 16,5 3-16,2 2 0,2 2 16</inkml:trace>
  <inkml:trace contextRef="#ctx0" brushRef="#br0" timeOffset="92586.6027">14959 5866 0,'0'0'16,"-3"8"-16,-3 4 0,1 2 15,-2 2-15,-3 7 0,-1 4 16,1-4-16,1-2 0,-1 0 0,2-5 16,2-2-16,2-4 0,1-4 0,0-3 15,3-3-15,-2-7 0,4-4 16,4-5-16,-1-2 0,2-3 15,2-4-15,2-3 0,3-2 16,1 3-16,-1 6 0,-1 4 16,0 3-16,1 1 0,-1 8 0,1 2 15,-1 4 1,0 2-16,3 3 0,4 2 16,-1 1-16,-1 0 0,-2 0 15,-3-3-15,-3-1 0</inkml:trace>
  <inkml:trace contextRef="#ctx0" brushRef="#br0" timeOffset="92751.4814">15499 5827 0,'0'0'0,"0"0"16,0 0-16,-9 19 0,9-19 0,-14 26 16,4-6-16,0 1 15,2-1-15,0 0 0,0-1 16,0 2-16,2-4 0,1-4 0,2-3 15,1-4-15,1-4 0,0 0 16,1-2-16,-1 4 0</inkml:trace>
  <inkml:trace contextRef="#ctx0" brushRef="#br0" timeOffset="92906.9151">15382 5623 0,'0'0'0,"0"0"0,0 0 15,0 0-15,19 13 0,-19-13 0,26 16 16,-26-16-16,32 17 0,-18-10 16,-2-1-16,-1-1 0</inkml:trace>
  <inkml:trace contextRef="#ctx0" brushRef="#br0" timeOffset="93119.2518">15895 5646 0,'0'0'0,"0"0"0,0 0 15,0 0-15,-17 30 0,4-13 0,-3 3 16,-2 2-16,0 4 0,-6 9 16,2 3-16,1-2 0,2-2 15,1 3 1,6-5-16,4-5 0,5-5 0,4-4 16,4-5-16,3-3 15,1-2-15,3-4 0,5-2 16,-2-5-16,0-2 0,0-4 15,-2-5-15,-2 3 0,-2 1 0,-1 3 16</inkml:trace>
  <inkml:trace contextRef="#ctx0" brushRef="#br0" timeOffset="93273.1778">15578 5857 0,'0'0'0,"0"0"15,0 0-15,0 0 0,30-4 0,-30 4 16,40-3-16,-14 1 0,0 0 15,4 1-15,3 1 0,7-4 0,-2-1 0,-6 1 16,-4 1-16,-5-1 0</inkml:trace>
  <inkml:trace contextRef="#ctx0" brushRef="#br0" timeOffset="93442.4983">15990 5879 0,'0'0'0,"0"0"16,0 0-16,0 0 0,28-2 0,-28 2 16,38-2-16,-15 1 0,1-1 15,2 0-15,3 0 0,5 0 16,-3-1-16,-6 1 0,-3 0 16,-3 1-16</inkml:trace>
  <inkml:trace contextRef="#ctx0" brushRef="#br0" timeOffset="93690.0655">16236 5687 0,'0'0'0,"0"0"0,0 0 16,0 0-16,0 0 0,-9 28 0,9-28 15,-13 27-15,4-9 0,-3 5 16,-4 5-16,2-1 0,1 1 0,-1 4 15,3-1-15,3-3 16,2-3-16,7 0 0,7-4 16,1-7-16,3-4 0,7-1 0,4-3 0,0-5 15,0-3-15,2-3 0,-1-2 16,-4 2-16,-5 0 0,-2 2 16</inkml:trace>
  <inkml:trace contextRef="#ctx0" brushRef="#br0" timeOffset="94044.1149">16415 5954 0,'0'0'16,"0"0"-16,0 0 0,0 0 0,28 7 15,-28-7-15,27 2 0,-10-2 16,3-2-16,2 1 0,1 0 16,0-1-16,1 0 0,5-4 15,1-2-15,-2-1 0,-3 2 16,-4-2-16,-3 0 0,-4-1 15,-4-1-15,-6-1 0,-4 0 16,-4 2-16,-5 1 0,-4 4 16,-5 0-16,-2 3 0,-2 2 15,-2 1-15,-1 3 0,-4 3 16,3 3-16,0 4 0,1 0 16,4 4-16,3 3 0,6 1 0,4 2 0,6-2 15,4-1-15,7-3 0,5 1 16,4-3-16,5-3 0,8-4 15,6-2-15,9-6 0,0-3 16,3-2-16,0-1 0,-10 2 16,-8-1-16,-8 2 0</inkml:trace>
  <inkml:trace contextRef="#ctx0" brushRef="#br0" timeOffset="94407.7006">17283 5907 0,'0'0'15,"0"0"-15,0 0 0,0 0 16,-18-19-16,18 19 0,-28-7 15,28 7-15,-41-2 0,16 3 16,-5 4-16,-1-1 0,0 3 0,-6 6 16,3 5-16,3 1 0,3 2 0,2 0 15,6-3-15,7 0 0,4 2 16,9-3-16,6-4 0,9-5 16,5-3-16,8-2 0,9-1 15,-1-5-15,2-5 0,8-6 16,1-6-16,-6 0 0,-6-4 0,-2-2 15,-3-3 1,1-6-16,-4-1 0,-5-2 16,-4 0-16,-4 4 0,-6 3 15,-3 9-15,-4 5 0,-4 6 16,-4 4-16,-3 7 0,-3 3 16,0 7-16,0 3 0,0 8 15,-1 4-15,0 3 0,-1 4 0,4 3 16,2 3-16,4-3 0,3 0 0,6-5 15,6-4-15,2-5 0,2-2 16,7-6-16,7-5 0,-7 0 16,-5-3-16,-2-1 0</inkml:trace>
  <inkml:trace contextRef="#ctx0" brushRef="#br0" timeOffset="94777.3646">18056 5623 0,'0'0'16,"0"0"-16,0 0 0,-14 33 0,5-15 16,-2 5-16,-3 6 0,-7 12 15,-3 2 1,2-4-16,1-1 0,-1 3 16,4-5-16,-1-1 0,4-4 15,2-8-15,3-7 0,5-8 16,2-6-16,3-2 0,0-7 0,4-3 15,4-5-15,5-2 0,5-2 16,3-4-16,2-1 0,2 2 16,2 1-16,1 3 0,3 2 0,2 3 15,-4 6-15,-2 1 0,1 3 16,-5 3-16,-2 2 0,-4 6 16,-5 1-16,-6 3 0,-2 2 0,-4 3 15,-3 1-15,-1 0 0,-1 0 16,-1 0-16,0-1 0,1-2 15,1-1 1,2-5-16,5 0 0,-2-3 16,0-1-16,0-1 0</inkml:trace>
  <inkml:trace contextRef="#ctx0" brushRef="#br0" timeOffset="94977.625">18592 5895 0,'0'0'0,"0"0"0,0 0 16,-13 29-16,4-15 0,-1 3 16,-1 2-16,1-1 0,0 0 0,-1 0 15,2-2-15,3-3 0,0-3 16,3-5-16,3-5 0,-2 0 16,0-5-1,2-6-15,0-4 0,0 3 16,0 3-16,0 0 0</inkml:trace>
  <inkml:trace contextRef="#ctx0" brushRef="#br0" timeOffset="95093.6068">18508 5652 0,'0'0'0,"0"0"16,0 0-16,0 0 0,34 14 0,-34-14 16,29 18-16,-9-9 0,3 2 0,-3-2 15,-3-1-15,-1-1 0</inkml:trace>
  <inkml:trace contextRef="#ctx0" brushRef="#br0" timeOffset="95394.2786">19278 5755 0,'0'0'0,"0"0"0,0 0 0,0 0 15,0 0-15,0 0 0,-28-2 16,28 2-16,-39 10 0,14-3 0,-4 0 16,1 2-16,0 5 0,-5 2 15,1-1-15,5 1 16,3 1-16,8 1 0,6 0 15,6-1-15,5-1 16,5 0-16,6 1 0,7 2 16,2-2-16,-3-2 0,-3-3 15,-3 0-15,-2-1 0,-3 0 0,-4-2 16,-5 1-16,-5 0 0,-3-3 16,-4 1-16,-1-1 0,-3-1 15,-1-2-15,-2-1 0,-4-2 16,1 0-16,3-3 0,4-3 0,8-3 15,6-2-15,1 3 0,0 0 0,1 2 16</inkml:trace>
  <inkml:trace contextRef="#ctx0" brushRef="#br0" timeOffset="95648.3807">19772 5795 0,'0'0'0,"0"0"16,-14 19-1,-1 2-15,-7 10 0,2-2 0,2-3 16,0 8-16,1 4 0,5-7 0,3-5 16,8-3-16,8-4 0,3-8 15,4-3-15,3-5 0,3-2 16,-2-2-16,-1-2 0,0-4 15,0-2-15,-6 1 0,-2 2 0,-2 2 16</inkml:trace>
  <inkml:trace contextRef="#ctx0" brushRef="#br0" timeOffset="95795.6769">19590 5860 0,'0'0'0,"0"0"0,0 0 16,33-3-16,-17 2 0,7-1 15,6 1 1,0 0-16,0-2 0,14 0 16,5 0-16,-1 0 0,-8 1 0,-7-1 15</inkml:trace>
  <inkml:trace contextRef="#ctx0" brushRef="#br0" timeOffset="96165.6955">20012 5985 0,'0'0'0,"0"0"0,0 0 16,0 0-16,0 0 0,32 6 15,-32-6-15,34 1 0,-34-1 0,45-3 16,-17-1-16,0 0 16,1-2-16,7-3 15,1-1-15,-3-1 0,-1 0 16,3-4-16,-1 0 0,-9 1 15,-4 1-15,-7-1 0,-7 0 16,-5 1-16,-7 2 0,-7 2 16,-5 2-16,-3 2 0,-2 4 0,-5 2 15,-5 5-15,1 2 16,1 3-16,-1 5 0,0 3 0,2 2 0,3 1 0,0 5 16,6 2-16,5-4 15,6-2-15,6-2 0,8-1 16,7-4-16,6-3 0,8-4 15,8-2-15,0-5 0,1-4 0,3-3 16,2-2-16,-9 2 0,-7 2 0,-5-1 31</inkml:trace>
  <inkml:trace contextRef="#ctx0" brushRef="#br0" timeOffset="96497.4084">20556 6025 0,'0'0'0,"0"0"0,0 0 16,0 0-16,0 0 0,31 6 0,-31-6 16,41-3-16,-19 0 0,4-1 15,2-2-15,0-2 0,-2 0 0,7-3 16,0-2-16,-5 3 0,-4 0 16,0-3-16,-4-2 15,-9 3-15,-3 0 0,-8 1 0,-5 1 16,-3 1-16,-2 0 0,-6 2 0,-3-1 15,-3 4-15,-2 0 0,-5 8 16,-2 3-16,2 3 0,2 2 16,1 4-16,3 4 0,5 1 15,4 3-15,3 3 0,6 0 16,6-4-16,5-1 0,10-4 0,7-4 16,3-3-1,4-5-15,9-2 0,6-4 16,-1-3-16,0-2 0,-9 1 0,-7 0 15,-7 2-15</inkml:trace>
  <inkml:trace contextRef="#ctx0" brushRef="#br0" timeOffset="96713.7367">21526 5666 0,'0'0'0,"0"0"15,0 0-15,-24 18 0,24-18 0,-34 27 16,10-4-16,-1 3 0,-2 2 15,-5 13-15,2 4 16,2 3-16,6-5 0,4-1 0,8-8 16,8-7-1,5-6-15,13-10 0,10-7 16,2-2-16,-1-4 0,4-3 16,2-3-16,-4-3 0,-4 0 0,-5 1 15,-5 3-15,-2 1 0</inkml:trace>
  <inkml:trace contextRef="#ctx0" brushRef="#br0" timeOffset="96867.3369">21107 5886 0,'0'0'0,"0"0"16,0 0-16,24-2 0,-24 2 0,35-5 16,-5 2-16,2-1 0,3 1 15,15-2-15,3 1 16,-3 1-16,0-2 0,0 1 0,-10 1 15,-7 0-15</inkml:trace>
  <inkml:trace contextRef="#ctx0" brushRef="#br0" timeOffset="97282.5827">21987 5586 0,'0'0'0,"0"0"15,0 0-15,0 0 0,0 0 0,0 0 16,-24 32-16,12-15 0,-2 5 16,-4 3-16,-4 6 0,0-2 15,0 1-15,-4 9 0,2-1 16,-1 2-16,2-5 0,3-4 0,2-3 16,4-6-16,3-5 0,3-5 15,4-5-15,2-2 0,1-2 0,4-6 16,3-3-16,2-2 0,2-2 0,7-3 15,5-5-15,3-2 16,-1-1-16,5 4 0,3 1 16,-2 4-16,-3 3 15,1 2-15,-4 5 16,-6 4-16,-3 5 0,0 2 0,-2 4 16,-4 4-16,-3 1 0,-4 3 15,-3 4-15,0-1 0,0-1 16,0 0-16,0-2 0,-1-3 0,-1-1 15,2-3-15,0 0 0,2-4 16,2-2-16,-2-2 0,0-1 0,0 0 16</inkml:trace>
  <inkml:trace contextRef="#ctx0" brushRef="#br0" timeOffset="97415.6763">22498 6139 0,'0'0'0,"0"0"16,0 0-16,-13 24 0,13-24 0,-32 28 16,4-6-16,4-2 15,3-3-15,2-1 0</inkml:trace>
  <inkml:trace contextRef="#ctx0" brushRef="#br0" timeOffset="101327.8154">18118 6768 0,'0'0'0,"0"0"0,0 0 0,0 0 16,4-19-16,-4 19 0,0 0 0,2-25 15,-2 15 1,-2-1-16,-2 0 0,-3-2 15,-1 2-15,-1-2 0,-4 0 16,0 1-16,0 2 0,-8-1 16,-2 4-16,-1 3 0,-3 2 0,1 5 15,0 4-15,-1 3 16,-3 1-16,-5 8 0,2 3 16,3 4-16,2 2 0,5 3 15,3 4-15,4 4 0,5-1 0,6-6 16,6-4-16,7-4 0,5-8 15,9-7-15,7-8 16,4-5-16,4-5 0,2-7 0,3-6 16,0-3-16,0-4 0,3-7 15,-2-2-15,-3-2 0,-2-2 16,1-5-16,-5 1 0,-6 5 16,-5 2-16,-5 4 0,-5 3 15,-4 7-15,-3 7 0,-1 5 16,-3 4-16,-2 4 0,0 3 0,-6 7 0,-3 8 15,-3 2-15,-4 5 0,-4 7 16,-2 5-16,1 6 0,1 6 16,1 0-16,2 2 0,0 4 15,5-5-15,7-5 0,3-3 16,4-9-16,1-5 0,-1-7 16,0-2-16,-1-6 0</inkml:trace>
  <inkml:trace contextRef="#ctx0" brushRef="#br0" timeOffset="101666.627">18311 6822 0,'0'0'0,"0"0"0,0 0 16,28-1-16,-28 1 0,35-5 0,-14 2 16,2 0-16,1 1 0,0-2 15,0-1 1,6-4-16,-1-1 0,-2 0 15,1-1-15,-5-1 0,-3-2 0,-5-1 16,-4-1-16,-4-1 0,-4 2 16,-5 2-16,-4 2 15,-5 4-15,-5 2 0,-5 5 16,-3 4-16,-7 5 0,0 3 0,-2 6 16,-1 5-16,4 2 0,4 3 0,1 6 15,7 0-15,8-2 0,5-3 0,12-2 16,7-5-16,8-8 15,7-6-15,10-5 0,8-7 16,5-6-16,4-5 0,-6 2 0,-13 3 16,-8 2-16</inkml:trace>
  <inkml:trace contextRef="#ctx0" brushRef="#br0" timeOffset="101898.0719">19178 6468 0,'0'0'0,"-7"7"0,-4 3 0,-4 4 16,-1 4-16,-8 11 0,-4 5 0,-4 11 15,2 1-15,6-2 0,4 0 16,4 0-16,6-7 0,7-8 16,7-6-16,5-10 0,4-5 0,7-4 15,4-3-15,0-5 0,-1-5 16,0-2-16,1-4 0,-5 0 15,-1-4-15,-5 4 0,-2 4 0,-2 2 0</inkml:trace>
  <inkml:trace contextRef="#ctx0" brushRef="#br0" timeOffset="102045.2202">18819 6666 0,'0'0'16,"0"0"-16,0 0 0,29-4 15,-29 4-15,36-6 0,-10 3 16,2-1-16,2 0 0,2 1 0,2 0 16,3 1-16,-5 0 0,-4 0 15</inkml:trace>
  <inkml:trace contextRef="#ctx0" brushRef="#br0" timeOffset="102399.6228">19225 6789 0,'0'0'0,"0"0"16,0 0-16,0 0 0,0 0 0,0 0 16,32 6-16,-32-6 15,37-3-15,-13-1 16,4-2-16,1-1 0,0 0 16,9-4-16,-1-1 0,-2 0 15,-2 0-15,-5-2 0,-1 1 16,-1-2-16,-5 1 0,-7-1 15,-5 0-15,-7 1 0,-4 1 16,-5 4-16,-6 0 0,-4 5 16,-5 2-16,-9 5 0,-2 5 0,-1 3 15,-2 5-15,0 5 0,0 2 16,-2 8-16,6 1 0,7 1 0,5 1 16,9-4-16,5-2 0,10-5 15,5-4-15,9-3 0,8-4 16,10-7-16,8-6 0,5-6 15,2-4-15,8-6 16,-3-4-16,-3 3 0,-3-1 16,-8 2-16,-12 6 0,-8 2 15</inkml:trace>
  <inkml:trace contextRef="#ctx0" brushRef="#br0" timeOffset="102669.2407">19923 6659 0,'0'0'0,"0"0"16,0 0-16,-16 23 0,16-23 0,-20 27 15,7-11-15,0 3 0,1 0 0,-3 6 16,3 0-16,2-4 0,1-2 16,3-5-16,0 0 0,2-5 15,2-2-15,2-7 0,4-1 16,1-5-16,0-3 0,2-4 16,2-1-16,-1-2 0,2 0 0,0 1 15,0-1-15,-1 3 0,-1 0 0,-1 4 16,1 2-16,2 2 0,1 2 15,3 2-15,3 0 0,2 1 16,2 1-16,2 0 0,1 2 16,2-3-16,3-2 0,-5 0 15,-4 1-15,-3 0 16</inkml:trace>
  <inkml:trace contextRef="#ctx0" brushRef="#br0" timeOffset="103201.811">20413 6636 0,'0'0'0,"0"0"16,0 0-16,-19 25 0,7-12 0,-2 3 0,-3 4 15,2-1-15,1 3 0,-3 6 16,2 0-16,1-5 0,3-1 16,0-3-16,1-5 0,5-5 15,1-3-15,4-6 0,1-4 16,2-4-16,1-4 0,4 0 15,3-3-15,3-2 16,3-4-16,5-3 0,0 1 16,0 1-16,1 1 0,2 4 15,-1 6-15,-2 2 0,-1 3 16,-2 5-16,-3 3 0,-2 2 16,0 2-16,-4 5 0,-3 1 15,-2 4-15,-3 0 0,-1 2 16,-1 0-16,-1 0 0,-1 1 0,-3-4 0,0 0 15,0-3-15,1-2 0,0-2 16,-1-3-16,3-2 0,0 0 16,2-3-16,0-6 0,4-1 15,3-2-15,3-4 0,4-3 16,4-2-16,4-2 0,2 2 16,2-1-16,9 0 0,0 3 0,-1 3 0,-2 4 15,-1 4-15,-1 1 0,-4 4 16,-1 4-16,-4 0 0,-2 4 15,-3 3-15,-4 2 0,-5 4 16,-2 0-16,-5 3 0,-3 3 16,-2-2-16,0-1 0,-2-1 0,0-2 15,2-1 1,0-1-16,4-5 0,2-3 16,1-3-16,-1 0 0,-1 0 15</inkml:trace>
  <inkml:trace contextRef="#ctx0" brushRef="#br0" timeOffset="103370.971">21387 6695 0,'0'0'15,"0"0"-15,0 0 0,0 0 16,-5 32-16,5-32 0,-11 33 16,2-14-16,-1 1 0,1 1 15,-1 0-15,1-2 0,1-1 0,-1-1 16,3-5-16,0-1 0,1-1 15,0-3 1</inkml:trace>
  <inkml:trace contextRef="#ctx0" brushRef="#br0" timeOffset="103518.221">21413 6521 0,'0'0'0,"0"0"0,0 0 15,32 3-15,-18-2 0,2 3 16,1-1-16,-1 0 0,-3 0 0,-2-1 16</inkml:trace>
  <inkml:trace contextRef="#ctx0" brushRef="#br0" timeOffset="103872.5624">21689 6735 0,'0'0'0,"0"0"0,-9 16 16,1-5-16,-2 2 0,-2 5 0,-2 2 16,-3 6-16,2-1 0,2-3 15,2-3-15,1-3 0,1-4 16,1-3-16,0-2 0,4-5 0,4-2 0,0-9 16,3-1-16,4-2 15,3-4-15,3-2 0,2-1 16,3-1-16,2-1 0,8-6 0,2-1 15,0 3-15,-1 2 0,-4 6 16,-2 4-16,-3 3 0,-1 4 16,-4 4-16,0 4 0,-4 3 0,-2 0 0,-4 7 15,-2 2-15,-3 4 0,-4 3 16,0 1-16,-3 3 0,1 1 16,1-1-16,0 0 15,1-1-15,1-5 0,1-2 0,0-3 16,1-3-16,1-1 0,0-2 15,0-2 1</inkml:trace>
  <inkml:trace contextRef="#ctx0" brushRef="#br0" timeOffset="104189.2059">21974 6841 0,'0'0'0,"0"0"0,0 0 0,0 0 15,27-1-15,-27 1 0,29-1 16,-11 0-16,2 0 0,2-1 0,1 1 15,1-4-15,2 0 0,5-4 0,-3 2 16,-2-1-16,-4-1 0,-2-1 16,-4-1-16,-3-1 0,-4-1 15,-4 0-15,-4 3 0,-4-1 16,-2 0-16,-7 4 0,-6 0 16,-2 4-16,-1-1 15,-3 4-15,-5 2 16,-5 3-16,2 4 0,3 3 0,1 5 15,3 1-15,3 2 0,3 2 16,4 1-16,9 1 0,6 1 16,8 2-16,5-3 0,7-7 15,7-2-15,14-3 0,5-4 16,1-6-16,-1-3 0,-10-2 0,-8 2 0,-6 0 16</inkml:trace>
  <inkml:trace contextRef="#ctx0" brushRef="#br0" timeOffset="104585.6963">22833 6722 0,'0'0'16,"0"0"-16,0 0 0,-21-4 0,21 4 0,-33 1 15,11 2-15,-4 2 0,-4 0 16,-9 8-16,-1 2 0,2 3 16,0 1-16,-1 6 0,6 3 15,7-3-15,6-3 0,6-3 16,5-2-16,8-4 0,7-2 0,7-4 31,7-3-31,7-4 0,6-5 0,3-5 16,1-4-16,7-5 0,-1-3 15,-4-2-15,-3-3 0,0 0 16,-1 0-16,1-7 0,-4-3 16,-5-1-16,-5 0 0,-5 5 15,-2 4-15,-5 6 0,-4 7 16,-1 5-16,-3 5 0,-2 6 0,-4 3 0,-3 7 15,-4 7-15,-5 5 0,-2 6 16,-1 4-16,-1 4 0,2 1 16,3 0-16,3 2 0,3 1 15,3 1-15,5-7 0,9-9 16,6-3-16,7-10 0,7-5 0,-10-2 31,-5-1-31,-2-2 0</inkml:trace>
  <inkml:trace contextRef="#ctx0" brushRef="#br0" timeOffset="104821.5466">23663 6534 0,'0'0'0,"0"0"16,0 0-16,-10 24 0,10-24 15,-20 37-15,3-15 0,-2 5 16,-1 3-16,-4 10 0,0 3 0,2 3 15,5-6-15,8-7 0,7-9 16,4-2-16,5-5 0,7-5 16,8-4-1,0-5-15,2-2 0,0-3 16,1-4-16,-1-2 0,0-1 16,-6 0-16,-2 3 0,-3 1 15</inkml:trace>
  <inkml:trace contextRef="#ctx0" brushRef="#br0" timeOffset="104990.9734">23340 6745 0,'0'0'0,"0"0"16,0 0-16,27-3 0,-27 3 0,38-3 16,-10 2-16,2-1 15,0 1-15,13 0 0,3-1 16,-2 0-16,-1 0 0,0-1 0,-8 2 0,-6 0 15</inkml:trace>
  <inkml:trace contextRef="#ctx0" brushRef="#br0" timeOffset="105275.9492">23934 6784 0,'0'0'0,"0"0"16,0 0-16,-15 16 0,15-16 15,-19 22-15,9-6 0,0 2 0,0 3 16,3-1-16,0 0 16,3 3-16,4-3 0,5-3 15,7-4-15,5-4 0,5-4 0,3-3 16,5-5-16,-2-1 0,-2 0 0,5-7 16,-2-2-16,-4-1 0,-4-2 0,-7-2 15,-5-3-15,-7 1 16,-5 2-16,-8 1 0,-6 2 15,-7 5-15,-7 3 0,-9 6 16,-9 5-16,3-1 0,9 0 16,9-2-16</inkml:trace>
  <inkml:trace contextRef="#ctx0" brushRef="#br0" timeOffset="106679.9992">24943 6644 0,'0'0'0,"0"0"0,0 0 15,0 0-15,0 0 0,0 0 16,0 0-16,-28-1 0,28 1 0,-31 9 16,31-9-16,-40 18 0,17-10 15,-1 3-15,-2 2 0,-4 6 0,3 1 0,3 1 16,3 2-16,4 0 15,4 0-15,5 4 0,6 0 16,6-3-16,5-5 0,11-2 16,8-1-16,5-4 0,4-3 0,-2 1 15,-7-3-15,-7-2 0</inkml:trace>
  <inkml:trace contextRef="#ctx0" brushRef="#br0" timeOffset="107027.9804">25369 6677 0,'0'0'16,"0"0"-16,0 0 0,0 0 0,-27 2 16,27-2-1,-26 15-15,26-15 0,-31 20 0,13-4 16,-2 4-16,2-1 16,1 2-16,0 5 0,3 1 15,5-4-15,4-2 0,8 1 16,8-6-16,5-3 0,1-6 0,9-5 15,7-6-15,-2-1 0,-2-4 16,2-3-16,1-3 0,-3-1 0,-4 0 16,2-6-16,-5-2 0,-7-1 15,-5-1-15,-9 4 0,-6 1 16,-5 2-16,-3 1 0,-6 3 16,-3 2-16,-1 4 0,-3 3 0,-2 5 15,-3 4-15,3 2 0,3 2 16,2 1-1,2 4-15,4 0 0,5 1 16,8 1-16,6 3 0,5-4 16,4-2-16,-5-4 0,0-1 0,-2-2 15</inkml:trace>
  <inkml:trace contextRef="#ctx0" brushRef="#br0" timeOffset="107397.7246">25836 6674 0,'0'0'0,"0"0"0,0 0 16,-17 15-16,17-15 0,-21 24 0,6-6 16,0 2-16,-2 0 0,-5 9 15,1 2-15,3-4 0,2-3 16,4-5 0,2-2-16,1-2 0,2-1 15,4-5-15,4-6 0,3-5 16,1-3-16,4-4 0,3-2 0,0-1 0,-1-3 15,3-2-15,0-4 0,5-4 16,0 1-16,2-1 0,0 2 16,-1 4-16,-1 2 0,0 5 15,-1 3-15,0 3 0,-1 2 0,-1 5 16,2 6-16,-3 0 16,-2 4-16,-3 5 0,-2 3 15,-5 1-15,-1-1 0,-1 3 0,0 2 16,-3-1-16,-3 1 0,0 1 15,-2-2-15,3-2 0,1-1 16,1-4-16,1-3 0,0-3 0</inkml:trace>
  <inkml:trace contextRef="#ctx0" brushRef="#br0" timeOffset="107830.2675">26667 6741 0,'0'0'16,"0"0"-16,0 0 0,0 0 0,0 0 16,-11-19-16,11 19 15,-25-12-15,10 7 0,-7 2 0,-6 1 16,-2 2-16,-1 3 0,-13 6 16,-2 6-16,-8 4 0,3 2 0,6 2 15,4 4-15,3 4 0,7-1 16,10-4-16,8-3 0,8-5 0,7-4 15,13-4-15,10-1 0,4-6 16,3-2-16,5-6 0,5-5 16,-2-1-16,-2-1 0,4-5 15,-2-3-15,-8 2 0,-6 1 16,-5 0-16,-4-1 16,-5 3-16,-2 3 0,-3 2 15,-3 2-15,-4 4 0,-3 4 16,-3 4-16,-2 6 0,1-1 15,-2 1-15,-3 9 0,-4 7 16,-1 1-16,-2 2 0,-2 11 16,2 5-16,4-4 0,2-2 15,2-1-15,1-1 0,2-7 0,1-5 0,4-2 16,3-5-16,0-7 0,0-2 16,0-1-16</inkml:trace>
  <inkml:trace contextRef="#ctx0" brushRef="#br0" timeOffset="108246.7305">26868 6703 0,'0'0'0,"0"0"0,0 0 15,0 0-15,0 0 0,-10 20 0,10-20 0,-23 31 0,10-13 16,-2 5-16,0 3 15,0 1-15,0-2 0,0 4 16,2-4-16,3-2 0,3-3 16,4 0-16,5-6 0,3-7 15,3-1-15,5-5 0,5-2 16,0-4-16,-1-1 0,8-9 16,1-3-16,-1-2 0,1 1 0,-1-5 15,0-2-15,-2 0 0,-4 2 0,2-4 31,-3 3-31,-5 6 0,-2 4 0,-2 3 16,-3 4-16,-3 4 0,-1 3 0,-3 6 16,-3 2-16,-1 3 0,0 2 0,-4 5 15,-2 6-15,-1 0 0,-2 2 16,1 2 0,1 1-16,3-2 0,3-1 0,2-2 15,3-1-15,5-4 16,1-2-16,1-3 0,-2-3 15,-1-1-15</inkml:trace>
  <inkml:trace contextRef="#ctx0" brushRef="#br0" timeOffset="108578.4448">27153 6907 0,'0'0'0,"0"0"15,0 0-15,23-2 0,-23 2 0,26-1 16,-7 0-16,1-2 15,0 1-15,2-1 16,1 1-16,5-5 16,0 0-16,-3-1 0,0 1 0,-6-1 15,-2-1-15,-5-1 0,-3-1 16,-5-1-16,-4 2 0,-6-1 16,-6 2-16,-3 0 0,0 2 0,-5 2 15,-4 3-15,-2 3 16,0 1-16,-5 8 0,0 3 15,5 2-15,1 2 0,3 4 0,1 4 0,6-2 16,4-1-16,5 3 0,8 0 16,5-5-16,7-3 0,8-3 15,6-3-15,3-3 0,2-3 0,8-5 16,4-4-16,-3-3 0,-2 0 16,-9 1-16,-7 2 0,-4-1 15</inkml:trace>
  <inkml:trace contextRef="#ctx0" brushRef="#br0" timeOffset="108878.779">27753 6736 0,'0'0'0,"0"0"15,0 0-15,0 0 0,-13 21 0,13-21 16,-14 29 0,5-11-16,0 2 0,-2 1 15,-2 2-15,2 1 0,1-2 16,-1 3-16,1-3 0,2-5 15,2-2-15,0-4 16,3-4-16,1-1 0,-1-4 0,3-4 0,3-5 0,1-1 16,3-3-16,0-5 0,2-4 15,0 1-15,0 0 0,1 2 16,1 1-16,1 3 0,2 1 16,6-1-16,2 2 0,-5 5 0,-1 4 15,6 2-15,3 2 16,-1 3-16,1-2 0,-5 0 0,-3 0 15,-4-1-15</inkml:trace>
  <inkml:trace contextRef="#ctx0" brushRef="#br0" timeOffset="109117.3449">28504 6835 0,'0'0'0,"0"0"16,0 0-16,-13 24 0,13-24 0,-19 25 15,6-9-15,0 2 0,-1 0 16,0 5-16,3-3 0,3-2 0,3-2 16,3-4-16,2-2 15,3-4-15,3-2 0,-1-6 0,1-3 0,-1 2 16,-1-1-16,0 1 0</inkml:trace>
  <inkml:trace contextRef="#ctx0" brushRef="#br0" timeOffset="109267.3502">28447 6615 0,'0'0'0,"0"0"0,0 0 16,23 11-16,-23-11 0,26 14 0,-6-7 15,1 1-15,2 0 0,3 0 16,-5-1-16,-4-1 0</inkml:trace>
  <inkml:trace contextRef="#ctx0" brushRef="#br0" timeOffset="109487.2771">29093 6609 0,'0'0'16,"0"0"-16,0 0 0,0 0 0,0 0 15,0 0-15,-9 22 0,9-22 16,-21 25-16,5-7 0,-5 5 15,-3 2-15,0 0 0,-4 10 16,1 0 0,5-2-16,3-1 0,3 0 15,6-3-15,7-4 0,5-1 0,8-3 16,7-3-16,3-2 0,3-4 16,4-4-16,1-4 0,0-3 15,0-2-15,-6-4 0,-4-4 16,-2 1-16,-4 2 0,-2 2 15</inkml:trace>
  <inkml:trace contextRef="#ctx0" brushRef="#br0" timeOffset="109681.4206">28656 6853 0,'0'0'0,"0"0"15,0 0 1,30-3-16,-30 3 0,39-1 0,-15 0 15,2 1-15,4-1 0,12 0 16,2 0-16,-1 1 0,-1 0 16,6 0-16,-1 0 0,-5 1 15,-4 1 1,-6-1-16,-6 0 0,-5 1 0</inkml:trace>
  <inkml:trace contextRef="#ctx0" brushRef="#br0" timeOffset="109850.8656">29339 7078 0,'0'0'16,"0"0"-16,0 0 0,0 0 0,0 0 15,-17 17-15,17-17 0,0 0 16</inkml:trace>
  <inkml:trace contextRef="#ctx0" brushRef="#br0" timeOffset="115749.5207">17332 7355 0,'0'0'0,"0"0"0,0 0 16,33 0-16,-17-1 0,8 0 0,4 1 0,13-1 16,3-2-16,9 1 0,8 0 15,15 0-15,1-1 0,24 0 16,7-2-16,13 0 0,-7-1 16,64-2-1,18-2-15,-22 4 0,-14 0 0,9-2 16,6 0-16,-12 2 0,-10-1 15,19 1-15,14 0 16,-13-1-16,-9-1 0,13 3 0,11 2 16,-20 0-16,-10 2 0,9-2 15,6-2-15,-23 4 0,-15 2 16,-9-1-16,-6 2 0,-19-4 16,-13-1-16,-17 0 0,-10-2 15,-16 0-15,-11-3 0,-16 3 0,-11 3 16,-9-4-16,-3-1 0,0 1 15,3 3-15,0 1 0</inkml:trace>
  <inkml:trace contextRef="#ctx0" brushRef="#br0" timeOffset="116354.3655">20601 7625 0,'0'0'0,"0"0"16,0 0-16,0 0 0,0 0 0,2-19 15,-2 19-15,0 0 0,-13-18 16,13 18-16,-20-9 0,20 9 16,-29-6-16,10 5 0,-2 1 15,-1 2-15,-1 1 0,-9 5 16,-1 3-1,0 3-15,-1 0 0,-5 7 16,4 2-16,5 0 0,6-1 0,6 2 16,7 0-16,6-3 0,4-1 15,8-5-15,9-1 0,3-5 16,3-2-16,6-5 0,8-7 16,-1-1-16,0-1 0,8-6 15,0-1-15,-2-1 0,-3 1 0,4-7 16,-2 0-16,-10 1 0,-7 2 15,-5 3-15,-6 3 0,-5 4 0,-1-2 16,-3 5-16,0 4 0,-3 1 16,-3-2-16,-1 7 0,-4 5 15,0 2-15,0 1 0,2 4 16,3 4 0,1-1-16,2 1 0,3 0 15,4 1-15,0-3 0,2-1 0,5-2 16,5-2-16,-3-4 0,-4-1 15,-2-2-15</inkml:trace>
  <inkml:trace contextRef="#ctx0" brushRef="#br0" timeOffset="116486.1131">21006 7881 0,'0'0'0,"0"0"0,0 0 0,0 0 16,0 0-16,-18 23 0,18-23 15,0 0-15</inkml:trace>
  <inkml:trace contextRef="#ctx0" brushRef="#br0" timeOffset="122733.6141">2161 6760 0,'0'0'0,"0"0"16,0 0-16,0 0 0,22-2 0,-22 2 0,22-1 16,-22 1-16,27-1 0,-11-1 15,3 1-15,0 0 0,2 1 16,1 0-16,4 0 0,6 1 15,0 0-15,2 1 0,2-2 16,1 1-16,-2-1 16,10 0-16,5 1 15,-3 0-15,-2-1 0,12 0 16,0 1-16,-1-2 0,-2 0 16,12 0-16,2 2 0,-6 0 0,-3 0 15,5-1-15,2 0 16,3 0-16,-2-1 0,5 0 15,2 1-15,-5-1 0,-7-2 0,33 2 16,-4 1-16,-13 0 0,-9 0 16,-1-1-16,-2 0 0,-8-3 15,-4 0-15,0 2 0,-3 1 16,-7 3-16,-5 2 0,-4-1 16,-2-5-16,-7 1 0,-1 0 0,-10 6 15,-5 5-15,-3-2 0,-6-4 16,-1-4-16,0 0 0,0 0 15</inkml:trace>
  <inkml:trace contextRef="#ctx0" brushRef="#br0" timeOffset="127200.0338">1825 7066 0,'0'0'16,"0"0"-16,0 0 0,0 0 0,0 0 16,0 0-16,30 1 0,-30-1 15,29-1-15,-9 0 0,2-3 16,3 2-16,1 1 0,2-2 15,3 0-15,7-1 0,0 2 0,0-1 16,-1 3-16,6 2 16,-3-2-16,-5 3 0,-7 2 0,-3-3 15,-6-3-15,-3 0 16,-2 0-16,-2 0 0</inkml:trace>
  <inkml:trace contextRef="#ctx0" brushRef="#br0" timeOffset="127357.5756">2140 7099 0,'0'0'16,"0"0"-16,0 0 0,0 0 0,-15 21 15,15-21-15,-16 24 0,6-7 16,-2 1-16,0 3 0,0 0 16,1 1-16,2-1 0,-1 4 15,1-4-15,8-3 0,1-2 0,1-4 16,1-1-16,-2-1 0</inkml:trace>
  <inkml:trace contextRef="#ctx0" brushRef="#br0" timeOffset="127720.6926">2577 6884 0,'0'0'0,"0"0"0,0 0 15,0 0-15,0 0 0,-11 21 16,11-21-16,-22 30 0,8-9 0,-2 5 31,-1 3-31,-4 2 0,1 2 0,-5 6 0,3-3 16,-2 4-16,4-9 15,4-5-15,3-5 0,2-6 16,3-2-16,5-6 0,1-3 16,5-5-16,3-2 0,2-4 15,3-3-15,4-6 0,1-2 16,3-4-16,3-4 0,5 0 15,1 3-15,-2 2 0,-2 4 16,-2 4-16,-3 2 0,-3 7 16,2 3-16,-5 3 0,-1 3 0,-4 4 0,-1 3 15,-4 3-15,-3 1 0,-1 8 16,-1 2-16,0-1 0,2-1 16,-2-2-16,1-2 0,1-3 0,0-2 15,0-4-15,0 0 0,0-4 16</inkml:trace>
  <inkml:trace contextRef="#ctx0" brushRef="#br0" timeOffset="128005.6761">2741 7270 0,'0'0'0,"0"0"0,0 0 15,0 0-15,29-1 0,-29 1 0,35-2 16,-14 0-16,-2 0 0,7-2 16,-1-2-16,9-1 0,-4 0 15,0-2 1,-2-2-16,-4-1 0,-2 1 0,-6-1 15,-1 0-15,-9-1 16,-3 0-16,-5 2 0,-4 0 0,-5 2 16,-4-1-16,-3 4 0,-6 2 15,-8 4-15,2 4 0,-2 6 16,0 6-16,1 3 0,5 0 0,4 3 16,4 3-16,4 4 0,8 0 0,7-4 15,8 0-15,7-4 0,12-2 16,6-7-16,8-6 15,6-5-15,7-5 0,-13 2 0,-10-1 16,-6 1-16</inkml:trace>
  <inkml:trace contextRef="#ctx0" brushRef="#br0" timeOffset="128259.7327">3709 6910 0,'0'0'0,"0"0"16,0 0-16,-24 29 0,10-13 16,-2 4-16,-3 6 0,-7 8 0,0 2 0,4 1 15,0-1-15,3 3 0,4-7 16,8-4-16,4-5 0,6-3 16,5-3-16,7-6 0,6-6 15,1-3-15,4-3 0,-3-4 16,2-2-16,-1-4 0,-2-3 15,-3 1 1,-2 3-16,-5 2 0</inkml:trace>
  <inkml:trace contextRef="#ctx0" brushRef="#br0" timeOffset="128406.9245">3376 7081 0,'0'0'0,"0"0"0,0 0 16,0 0-16,0 0 0,28 5 0,-28-5 15,42-7-15,-14 5 0,0-1 16,7 0-16,0 0 0,2 2 0,3-1 16,-4 1-16,-7 0 0</inkml:trace>
  <inkml:trace contextRef="#ctx0" brushRef="#br0" timeOffset="128776.4102">3739 7156 0,'0'0'0,"0"0"0,0 0 16,0 0-16,32 6 0,-32-6 16,35 2-16,-13-2 0,3-1 15,0-1 1,4-2-16,0 1 0,2-1 0,4-1 16,0-3-16,-4 0 0,-5 0 0,0-4 15,-5-1-15,-6 2 0,-5 1 0,-7 0 16,-3 2-16,-3-1 15,-7 0-15,-2 5 0,-4 3 16,-3-1-16,-2 1 0,-2 2 16,-3 3-16,-5 2 0,1 2 0,0 5 15,1 2-15,4 1 0,1 1 16,5 3-16,6-1 0,3 3 16,3-1-16,10-2 0,5-1 15,6-1-15,3-1 0,9-4 16,9-2-16,1-5 0,3-2 0,9-1 31,3-4-31,-12 1 0,-8 1 0,-6-1 16</inkml:trace>
  <inkml:trace contextRef="#ctx0" brushRef="#br0" timeOffset="129123.528">4216 7174 0,'0'0'0,"0"0"0,0 0 0,0 0 15,0 0-15,0 0 0,0 0 16,0 0-16,35 11 0,-35-11 16,35-4-16,-13 0 0,0-1 15,4-2-15,-1 1 0,2-4 16,-2 1-16,8-3 0,-4-1 16,-1 1-16,-3 1 0,-6-3 0,-3 1 0,-5-1 15,-3 1-15,-8 2 0,-7 1 16,-2 2-16,-3 3 0,-7 5 15,-4 4-15,-2 3 0,-1 2 16,-7 7-16,0 4 16,1 2-16,5 3 0,-2 6 0,7-2 15,8-1-15,6-2 16,9-4-16,6-3 0,8-4 16,6-4-16,8-4 0,6-3 15,5-3-15,5-4 0,2-5 16,3-3-16,-11 3 0,-9 1 15,-5 2-15</inkml:trace>
  <inkml:trace contextRef="#ctx0" brushRef="#br0" timeOffset="129345.9813">5025 6909 0,'0'0'0,"0"0"0,0 0 15,-19 19-15,19-19 0,-31 31 16,15-11-16,-3 3 0,-2 5 15,-2 10-15,1 1 16,5-3-16,5-4 0,6 3 16,3-5-16,7-9 0,2-4 15,9-6-15,5-4 0,2-3 16,3-2-16,-1-5 0,0-3 16,0-2-16,-1-6 0,-5 4 15,-2 2-15,-4 1 0</inkml:trace>
  <inkml:trace contextRef="#ctx0" brushRef="#br0" timeOffset="129493.2349">4706 7082 0,'0'0'0,"0"0"16,0 0-16,0 0 0,0 0 0,38-1 16,-38 1-16,47-4 0,-17 2 0,3-1 15,2 1-15,11-3 0,0-1 16,-8 1-16,-3 1 0,-9 1 15</inkml:trace>
  <inkml:trace contextRef="#ctx0" brushRef="#br0" timeOffset="129862.8465">5408 6816 0,'0'0'0,"0"0"16,0 0-16,0 0 0,0 0 0,-25 22 15,25-22-15,-23 28 0,8-9 16,-3 6-16,-1 3 16,2 1-16,-2 3 0,-6 6 0,3-1 0,-4 3 15,7-5-15,2-7 16,4-6-16,3-4 0,3-5 0,1-4 16,5-5-16,2-5 0,5-5 15,2-2-15,3-5 0,1-2 16,4-4-16,10-6 0,2 0 15,1 1-15,0 3 16,2 5-16,-2 5 16,4 1-16,-3 6 0,-4 4 0,-4 3 15,-5 6-15,-3 1 16,-6 4-16,-4 3 0,-1 3 16,-3 4-16,0 1 0,-2 3 0,2-4 15,0-1-15,3 1 16,3-2-16,-3-7 0,-1-4 0,1-1 0</inkml:trace>
  <inkml:trace contextRef="#ctx0" brushRef="#br0" timeOffset="130163.8651">6492 6974 0,'0'0'15,"0"0"-15,0 0 0,0 0 0,0 0 16,-11-21-16,11 21 0,-24-8 16,24 8-16,-41-2 0,16 3 15,-3 2-15,0 2 0,-11 5 16,-1 2-16,4 3 0,0 0 0,-1 10 16,6 0-16,8 1 0,5 0 15,4 0-15,9-1 0,6-1 0,8-2 16,8-3-16,9-4 15,6-3-15,2-4 0,12-1 16,4-2-16,-2-4 0,0-3 0,5-9 16,-1-9-16,-14 6 0,-9 4 0,-7 1 0</inkml:trace>
  <inkml:trace contextRef="#ctx0" brushRef="#br0" timeOffset="130527.3436">6805 6841 0,'0'0'16,"0"0"-16,0 0 0,0 0 16,-13 23-16,13-23 0,-22 28 15,9-9-15,-4 5 0,2 3 0,0 3 16,-6 8-16,2-1 0,2-2 16,4-3-16,0 2 0,2-5 15,2-5-15,2-5 0,3-3 16,-2-4-16,5-5 0,5-5 0,-1-4 0,4-2 15,0-6-15,2-4 0,1-2 16,1-2-16,6-3 0,4-3 16,3-4-16,-1 2 0,0 4 15,-1 2-15,1 6 0,0 3 16,1 2-16,0 5 0,-3 0 16,-2 2-16,-4 5 15,-3 3-15,-2 5 0,-1 2 16,-5 3-16,0 3 0,-3 2 15,-2 2-15,-1-2 0,0-1 16,-1 1-16,0-2 0,2 0 16,2-3-16,1-3 0,-2-3 15,1-1-15</inkml:trace>
  <inkml:trace contextRef="#ctx0" brushRef="#br0" timeOffset="130928.582">7513 7108 0,'0'0'0,"0"0"0,0 0 16,0 0-16,12-21 0,-12 13 16,-2-1-16,-2 2 0,-3 0 0,-2 1 0,-1 1 15,-6 1-15,-4 2 0,-3 3 16,-4 2-16,-9 4 0,0 3 16,-1 5-16,2 3 0,-3 4 15,8-1-15,4 2 16,6-3-16,8-2 0,7-1 0,5-2 0,5-2 31,9-4-31,5-3 0,7-4 16,3-3-16,3-3 0,2-1 0,4-5 15,-4-2-15,-1-3 0,-1-1 16,-3-2-16,-1-1 0,-5 0 16,-3 3-16,-7 5 0,-3 2 15,-4 0-15,0 2 0,-9 4 16,-5 3-16,0 4 0,-1 4 0,-1 4 0,0 3 15,-1 1-15,3 1 0,2 3 16,1 0-16,3 0 0,4-1 16,4-1-16,5-1 0,4-6 15,2-5-15,-3-1 0,-2-1 16,-4-1-16</inkml:trace>
  <inkml:trace contextRef="#ctx0" brushRef="#br0" timeOffset="131182.2449">7895 6925 0,'0'0'0,"0"0"0,0 0 0,-22 25 0,22-25 0,-28 31 16,9-4-16,1 0 15,-1-2-15,-1 9 0,3 1 0,2 1 16,5-7-16,10-3 0,5-4 15,3-5-15,4-5 0,6-4 16,6-5-16,1 0 0,-2-3 0,0-5 31,1-1-31,-3-4 0,-2 2 16,-2-2-16,-2 3 16,-4 1-16</inkml:trace>
  <inkml:trace contextRef="#ctx0" brushRef="#br0" timeOffset="131345.0457">7633 7065 0,'0'0'16,"0"0"-16,0 0 0,30-8 0,-30 8 15,39-7-15,-13 5 16,2 0-16,-2-1 0,14-1 0,1 1 16,-6-1-16,-5 1 0,-5 1 15</inkml:trace>
  <inkml:trace contextRef="#ctx0" brushRef="#br0" timeOffset="131530.0973">8110 7096 0,'0'0'0,"0"0"15,0 0-15,26-1 0,-26 1 0,30 0 16,-10-2-16,1 1 0,1-1 15,7 0-15,1-1 16,-3-2-16,-3-1 0,-4 0 0,-3 2 16,-2 0-16</inkml:trace>
  <inkml:trace contextRef="#ctx0" brushRef="#br0" timeOffset="131799.821">8413 6881 0,'0'0'0,"0"0"16,0 0-16,0 0 15,0 0-15,-17 23 0,4-6 16,-1-2-16,-1 2 0,-2 5 16,-2 5-16,0-2 0,3 0 0,-3 6 15,0 7-15,5-6 0,3-4 16,6-4-16,8-4 0,0-4 15,3-3-15,3-3 0,6-2 16,-1-3-16,2-1 0,0-3 0,3-4 16,-4 1-16,-3 0 0,-2 2 0</inkml:trace>
  <inkml:trace contextRef="#ctx0" brushRef="#br0" timeOffset="132153.8021">8508 7195 0,'0'0'0,"0"0"16,0 0-16,0 0 0,0 0 0,32 5 16,-32-5-16,27 3 0,-27-3 15,35 3-15,-14-4 0,0 0 16,1-1-16,2 0 0,1-3 16,5 0-1,-3-2-15,-3-1 0,-3-2 16,-3 0-16,-4 1 0,-3-2 0,-2-1 15,-3 2-15,-3 1 0,-6-2 16,-5 1-16,-3 1 0,-2 1 16,-5 2-16,-3 3 15,0 0-15,1 4 0,-6 4 16,-2 3-16,4 3 0,2 3 0,2 6 16,3 4-16,3 0 0,6-2 0,3-2 15,4 1-15,5-3 0,5 0 16,8-4-16,5-2 0,0-3 15,3-1-15,2-2 0,2-1 16,0-3-16,0-2 0,-1 0 0,-8 0 16,-3 0-1</inkml:trace>
  <inkml:trace contextRef="#ctx0" brushRef="#br0" timeOffset="132485.1723">9159 7032 0,'0'0'0,"0"0"0,0 0 16,0 0-16,-12 26 0,12-26 15,-15 28-15,7-9 0,-3 3 16,2 0-16,0 1 0,2-4 16,0-1-16,0 3 0,2-2 15,0-6-15,2-4 0,1-1 0,2 0 16,1-5-1,1-1-15,0-3 0,1-1 16,0-2-16,-1-4 0,3-3 16,1-3-16,1-2 0,-1 1 0,3-5 15,0-1-15,1 4 0,-2 1 16,2 4-16,-1 2 0,1 2 16,1 2-16,0 2 0,0 3 15,2 3-15,0 3 0,1 3 0,2 3 16,-3-3-16,-2-1 0,-2 0 15</inkml:trace>
  <inkml:trace contextRef="#ctx0" brushRef="#br0" timeOffset="141875.6839">6561 7577 0,'0'0'0,"0"0"0,0 0 16,0 0-16,0 0 0,0 0 0,0 0 0,0 0 15,0 0-15,22-2 0,-22 2 16,0 0-16,0 0 0,23 4 16,-23-4-16,0 0 0,22 5 0,-22-5 15,23-1-15,-9 1 16,1 0-16,0 0 0,3 0 16,-2 1-16,2 0 15,3-1-15,2 1 16,0-1-16,-1 1 0,9 0 15,2 0-15,-1-1 0,0 0 0,9 0 16,2 1-16,-4 1 0,-2-1 16,4 0-16,3-1 15,-3 1-15,0 1 0,10-1 0,3 0 16,-4-1-16,-6 1 0,12 1 16,5 2-16,-7-2 0,-6 1 0,5-2 15,5-1-15,-5 1 16,-3 1-16,13 0 0,0 1 15,-6-3-15,-6 0 0,4-2 0,4 0 16,-9 3-16,-2 3 0,21 2 16,-4 1-16,-12-5 15,-7 0-15,2-2 0,-1 0 0,-9 1 16,-7 4-16,2-3 0,2-2 0,-18 0 16,-2 1-16,-1-1 0,1-1 15,-3 0-15,-1 0 0,-1 2 16,-2 1-16,-2 1 0,-2-2 0,0-1 15</inkml:trace>
  <inkml:trace contextRef="#ctx0" brushRef="#br0" timeOffset="147237.372">9373 7326 0,'0'0'0,"0"0"16,0 0-16,0 0 0,0 0 0,0 0 0,0 0 15,0 0-15,0 0 16,0 0-16,0 0 0,0 0 15</inkml:trace>
  <inkml:trace contextRef="#ctx0" brushRef="#br0" timeOffset="151769.4087">5671 6839 0,'0'0'0,"0"0"15,0 0-15,0 0 0,0 0 0,0 0 16,0 0-16,0 0 0,0 0 15,0 0-15,0 0 0,24 8 16,-24-8-16,0 0 0,30 7 0,-30-7 0,26 3 16,-26-3-16,32 2 0,-13-1 15,1 0-15,2 1 0,1-1 16,3-1-16,0 1 0,10-1 16,3 0-16,0-1 15,3 1-15,6-3 16,2-1-16,-1 1 0,0 1 0,10-1 15,2 1-15,-4 2 0,-1 1 16,1-1-16,3-2 16,4 1-16,-3 0 0,1 0 0,-3 1 15,0-2-15,-2 0 0,12 0 16,3 0-16,-9 1 0,-6 1 16,28 1-16,-4 0 0,-9 0 15,-4 0-15,-2 0 0,-1 1 16,-7 0-16,-5-1 0,8-1 15,6-1-15,-3 3 0,1 0 0,2 3 16,3 2-16,-11-8 0,-6-4 16,7 1-16,5 2 0,-1 3 15,0 3-15,11 0 16,8 0-16,-13-1 0,-10-1 0,-2-1 0,-2 1 0,6-2 0,2 1 16,1-1-16,0 0 0,1 2 15,1 2-15,3-4 0,-1-3 16,-2 0-16,-2-1 0,2-1 15,1 0-15,-3 5 0,-1 4 16,2-3-16,2-1 0,1 1 16,0 2-1,2-2-15,-1 0 0,-1-2 0,-2-3 16,0 4-16,-1 0 0,2-2 16,-1-2-16,1 1 0,2-2 15,-1 7-15,1 3 0,0 1 16,2 0-16,-5-4 0,-3-2 0,1 0 15,2 2-15,-2-1 0,0 0 16,3 2-16,1-2 0,-1 0 0,0-1 16,1 5-16,2 2 0,-1-2 15,0-4-15,0 0 0,0 1 16,-2-1-16,-1-1 0,3-2 16,-1 0-16,0 4 0,-2 2 0,3-2 15,3-1-15,1-1 0,1 0 16,2-1-1,1-2-15,-4 4 0,-2 2 16,-3-1-16,1 1 0,-5-2 16,-1-1-16,2 0 0,2-1 15,-3-2-15,-2 0 0,-1 3 16,1 2-16,-5 0 0,0 0 0,-8-2 16,-2-3-16,-4 2 0,-2 0 15,-4 1-15,-2 0 0,-4 1 0,-4 1 16,-1-2-16,-2-1 0,-5 0 15,-5 1-15,-3-1 0,-2-1 16,-10 2-16,0 0 0,-2 2 16,2-2-16,-2 1 0</inkml:trace>
  <inkml:trace contextRef="#ctx0" brushRef="#br0" timeOffset="162517.7159">7052 8072 0,'0'0'0,"0"0"16,0 0-16,0 0 0,0 0 0,0 0 15,0 0-15,32-8 16,-32 8-16,28-3 0,-28 3 16,42 1-16,-21 0 0,4 0 15,6 0-15,-2 0 0,-1 0 16,13 0-16,3 1 0,-6-2 0,-2-2 16,7 2-16,-4-1 15,-5 1-15,-4-1 0,-5 0 16,-3-1-16,-4-1 0,-4 1 0,-2 1 15</inkml:trace>
  <inkml:trace contextRef="#ctx0" brushRef="#br0" timeOffset="162681.5031">7436 8090 0,'0'0'16,"0"0"-16,0 0 0,0 0 15,-22 17-15,22-17 0,-19 25 16,8-8-16,0 1 0,0 1 15,1 2-15,-2 5 0,1-2 0,2 1 16,2-2-16,1-3 0,3-3 0,-1-5 16,4-3-16,0-3 0,2-1 0,0 0 0,-2-2 15,1 0-15</inkml:trace>
  <inkml:trace contextRef="#ctx0" brushRef="#br0" timeOffset="163072.1553">7827 7852 0,'0'0'0,"0"0"15,0 0-15,-5 23 0,5-23 0,-16 28 16,5-4-16,-2 0 16,-1 3-16,-6 12 0,0 4 15,3-4-15,1-4 0,1 3 16,3-4-16,2-7 15,2-4-15,1-5 0,2-3 0,0-4 0,1-3 16,2-5-16,1-6 0,1-2 0,2-2 16,2-6-16,4-3 15,3-2-15,3-2 0,6-5 0,1 0 16,0 3-16,-4 3 0,2 3 16,2 5-16,-2 3 0,-3 2 15,-1 6-15,-1 3 0,-2 1 16,-2 4-16,-2 6 0,-2 6 15,-3 1-15,-1 0 0,-2 2 0,-1 2 16,0-3-16,-1-1 16,1-3-16,0-2 15,-1-3-15,1-1 0,-1-5 0,0-1 0,1-1 0,1-2 0,0 0 16,0-3-16,0 3 16</inkml:trace>
  <inkml:trace contextRef="#ctx0" brushRef="#br0" timeOffset="163372.7088">7978 8238 0,'0'0'15,"0"0"-15,0 0 0,0 0 16,0 0-16,38 4 16,-38-4-16,34 4 0,-14-3 15,2-1-15,2 1 0,2-2 16,-1 0-16,9-2 0,1-1 16,-4-2-16,-2-1 0,-4-3 0,-3-2 15,-2 0-15,-4 0 0,-3-4 16,-5 0-16,-5 3 0,-2-2 15,-10-1-15,-8 2 0,-2 6 0,-2 3 16,-6 4-16,-5 4 0,2 3 16,0 3-16,1 7 0,0 4 15,4 2-15,3 3 0,1 6 16,6-1-16,9-2 0,8-2 16,10-4-16,8-3 0,6-5 15,5-3-15,9-2 16,9-4-16,-1-3 0,1-2 15,-6 0-15,-10 0 0,-9 0 0</inkml:trace>
  <inkml:trace contextRef="#ctx0" brushRef="#br0" timeOffset="163821.0257">8908 8111 0,'0'0'0,"0"0"0,0 0 15,-17 29-15,10-13 0,-3 1 0,-1 3 16,-1 5-16,0-1 0,7-2 16,3-3-16,4-3 15,3-3-15,5-4 16,4-3-16,1-2 0,3-4 16,4-4-16,4-3 0,0-3 15,-2-4-15,7-5 0,0-2 16,-3-2-16,-2-1 0,1-2 0,-3 2 15,-6 6-15,-4 3 0,-6 7 16,-1 3-16,-5 5 0,-2 0 16,-6 11-16,-1 6 0,-3 2 0,-1 3 0,0 4 15,1 3-15,4-2 0,4-3 16,6-1-16,6-2 0,3-4 16,0-3-16,7-5 0,4-3 15,2-4-15,2-2 0,4-6 16,-1-3-16,-4-3 0,-1-3 15,-2-5-15,-1-2 0,-5 0 0,-5 1 16,-4-2-16,-4 0 0,-3 2 16,-2 4-16,-5 2 0,-5 2 15,0 5-15,0 4 0,1 3 0,-1 3 16,3 1-16,1 3 0,2-3 16,0 1-16,1-1 0</inkml:trace>
  <inkml:trace contextRef="#ctx0" brushRef="#br0" timeOffset="164174.8808">9871 8114 0,'0'0'0,"0"0"0,0 0 0,-29 18 15,14-9-15,-2 6 0,-3 3 16,-6 6-16,2-1 0,2 2 15,2 0-15,3 1 0,6-3 16,8-5-16,9-2 0,4-5 16,4-2-16,8-5 15,8-4-15,-1-4 0,-2 0 16,3-6-16,2-1 0,-2-3 0,-2 0 0,1-8 16,-4-3-16,-5 2 0,-3 2 15,-7-2-15,-5-1 0,-4 5 16,-3 3-16,-9 1 0,-8 0 15,-2 4-15,-3 4 0,-2 4 16,-4 5-16,3 0 16,2 0-16,2 6 0,2 1 15,3 2-15,5 1 0,3-2 16,3-3-16,0 0 0</inkml:trace>
  <inkml:trace contextRef="#ctx0" brushRef="#br0" timeOffset="164544.4608">10294 8112 0,'0'0'0,"0"0"15,0 0-15,-24 11 0,24-11 0,-26 17 16,7-4-16,-1 2 0,-1 0 16,-3 10-16,2 3 15,5-4-15,2-1 16,6-4-16,5-1 15,5-4-15,6-2 0,6-4 16,7-4-16,3-1 0,2-2 0,7-3 16,1-2-16,-3-2 0,-3-4 15,-3-2-15,-2-3 0,-2-1 16,-2 1-16,-2-9 0,-6-1 16,-8 6-16,-3-2 0,-7-1 0,-4 1 0,0 7 15,-4 4-15,-9 1 0,-7 3 16,8 2-16,1 3 0,-4 5 15,1 3-15,6 2 0,5 1 0,9 5 16,7 2-16,5-5 16,4 0-16,-3-2 0,0-2 0,-2-1 15</inkml:trace>
  <inkml:trace contextRef="#ctx0" brushRef="#br0" timeOffset="164945.7435">10947 8192 0,'0'0'0,"0"0"0,0 0 16,-12-17-16,6 9 0,-4-1 0,-4-1 15,-2 2-15,-3-1 0,-7 2 0,-4 3 16,0 1-16,2 1 0,-3 4 16,-1 3-16,2 3 0,2 3 0,-6 10 15,1 5-15,6 0 0,2 2 16,8 1-16,8-2 15,7-3-15,5-4 16,9-5-16,8-3 0,5-2 16,5-4-16,6-6 15,6-4-15,-1-5 0,-1-3 0,1-5 16,-1-4-16,-1-3 0,-2-2 0,4-12 16,-3-6-16,-6 6 15,-4 3-15,1-6 0,-4 1 16,-7 8-16,-6 7 0,-5 6 0,-5 5 0,-2 1 15,-1 2-15,-8 7 0,-6 6 16,-1 3-16,-1 3 0,-4 9 16,-3 7-16,0 2 0,0 5 0,2 5 15,3 7-15,6-1 0,7-5 16,2-9-16,1-7 0,0-5 16</inkml:trace>
  <inkml:trace contextRef="#ctx0" brushRef="#br0" timeOffset="166188.2981">11818 7892 0,'0'0'0,"0"0"15,0 0 1,-13 29-16,4-15 0,-4 8 16,-3 6-16,-7 9 0,1 3 15,-8 13-15,-2 3 0,4-7 16,4-5-16,1 2 0,5-6 16,4-9-16,3-5 0,2-9 15,2-5-15,2-5 0,0-4 0,2-7 16,2-6-16,1-1 0,0-1 0,4-7 15,4-6-15,2 0 0,1 0 0,4 0 16,4 0-16,-1 3 16,-2 4-16,11 0 0,4 3 0,-2 3 15,2 3-15,0 3 0,1 5 16,-2 2-16,-1 3 0,-3 3 16,-2 3-16,-5 3 0,-5 1 0,-4 0 15,-3 3-15,-5-1 0,-3-1 16,-9 2-16,-8-2 0,2-2 15,-2-2-15,-9 1 0,-4-1 16,-1 0-16,-1-1 0,-1 0 16,-1 1-16,6-1 0,1-3 0,5-5 15,2-3 1,6 1-16,2-1 0,3 1 0</inkml:trace>
  <inkml:trace contextRef="#ctx0" brushRef="#br0" timeOffset="166574.0279">12268 8097 0,'0'0'0,"0"0"16,-17 16-16,4-4 0,1 3 16,-4 4-16,-4 5 15,-4 8-15,0 0 0,1 6 16,3-1-16,6-7 0,4-6 0,9-3 15,7-4 1,2-6-16,5-4 0,5-7 16,7-4-16,1-3 0,3-3 0,3-4 15,2-3-15,4-7 0,0-1 16,-3-5-16,0-1 0,-4 3 16,-3 0-16,-4 2 0,-7 6 15,-5 5-15,-4 6 0,-4 4 16,-1 0-16,-3 5 0,-4 4 0,-6 5 0,-4 8 15,0-1-15,1 1 0,-1 6 16,-1 3-16,1 0 16,1-1-16,3 4 0,4-1 15,8-4-15,4-6 0,10-5 0,6-4 16,-6-2-16,-3-1 0,-3-1 16</inkml:trace>
  <inkml:trace contextRef="#ctx0" brushRef="#br0" timeOffset="166852.3417">12829 8211 0,'0'0'0,"0"0"0,-10 18 0,4-5 0,-1 0 16,-5 8-16,-2 3 0,0-2 15,3-2-15,2-4 0,1-2 16,1-4-16,2-1 0,2-7 15,3-4-15,0-1 0,0-2 16,5-6-16,1-4 0,2-3 16,0-3-16,1 0 0,0 0 0,-2 2 0,1 1 15,3 0-15,1 4 0,0 3 16,0 3-16,4 3 0,4 5 16,-5 0-1,-1 0-15,7 3 0,1 0 0,-6 0 0,-4 0 0,-1-1 16</inkml:trace>
  <inkml:trace contextRef="#ctx0" brushRef="#br0" timeOffset="167222.1845">13206 8136 0,'0'0'0,"0"0"16,0 0-16,-17 26 0,8-13 0,-2 4 15,-1 4-15,-5 4 0,1 1 0,1-4 16,2-2-16,2-3 0,1-4 16,2 1-16,4-2 0,3-6 15,2-4-15,3-4 0,4-5 16,0-2-16,0-3 0,2-4 16,3-2-16,2-2 15,4-1-15,5-6 0,2-1 16,-3 4-16,-2 5 15,0 3-15,0 5 0,-3 3 0,0 2 16,-3 5-16,0 4 0,-3 1 0,-2 4 16,-4 5-16,0 5 0,-4 1 15,-1 2-15,-2 5 16,-2 2-16,-1-3 0,2-1 0,1-3 0,2-1 16,1-3-16,1-2 0,0-4 15,2-2-15,0-3 0,-2-1 0,-1-1 16</inkml:trace>
  <inkml:trace contextRef="#ctx0" brushRef="#br0" timeOffset="167554.4291">13657 8307 0,'0'0'16,"0"0"-16,0 0 0,29 0 15,-29 0-15,29 0 0,-10-1 16,2 0-16,1-2 0,7-1 0,-1 0 15,-3-3 1,-2-1-16,-1 0 0,-1-2 16,-3-1-16,-3 0 0,-2-3 15,-4-2-15,-7 4 0,-4 1 0,-5-2 16,-6 0-16,-1 3 0,-2 2 16,-9 1-16,-3 3 0,0 3 15,2 3-15,-4 7 0,-3 6 16,4 0-16,4 3 0,-1 7 0,7 1 15,4 1-15,5 1 0,8-2 16,7-2-16,7-2 0,6-3 0,13-1 16,8-2-16,3-5 0,1-3 15,-9-1-15,-8-2 0,-5-1 16</inkml:trace>
  <inkml:trace contextRef="#ctx0" brushRef="#br0" timeOffset="168008.6652">14568 8176 0,'0'0'0,"0"0"0,0 0 16,0 0-16,0 0 0,-19-19 0,7 13 16,-2 1-16,-2 1 0,-2 2 0,-3 2 15,-3 2-15,0 1 0,-8 6 16,0 4-16,0 1 0,0 4 15,-2 9-15,3 2 0,7-1 16,4-1-16,7-2 0,6 0 16,6-4-1,4-2-15,11-1 0,7-4 16,3-3-16,3-3 0,11-6 16,3-6-16,-2-2 0,1 0 0,0-7 15,0-5-15,-4-4 0,-2-2 16,4-10-16,-2-3 0,-6 1 15,-5 0-15,-4-2 0,-3-2 0,-3 3 16,-2 5-16,-2-5 0,-4 3 16,-4 11-16,-2 4 0,0 5 0,1 4 15,-2 2-15,0 1 0,-3 4 16,-1 5-16,-3 3 0,0 5 16,-8 10-16,-3 7 0,0 0 15,-1 2-15,-2 14 0,2 7 16,4-4-16,3-2 0,4 5 0,5-4 15,1-12-15,-1-8 0,2-7 0</inkml:trace>
  <inkml:trace contextRef="#ctx0" brushRef="#br0" timeOffset="169313.2546">11671 8833 0,'0'0'0,"0"0"15,0 0-15,0 0 0,0 0 0,-31 6 16,31-6-16,-34 14 0,16-3 0,-2 3 16,-1 2-16,1 1 0,2 1 0,-5 9 15,5 2 1,3-3-16,4-2 0,8 3 15,6-1-15,6-4 0,4-4 0,12-3 16,9-4-16,2-2 16,2-4-16,3-4 0,3-3 15,7-4-15,0-2 0,-11 2 0,-9 0 16,-7 2-16</inkml:trace>
  <inkml:trace contextRef="#ctx0" brushRef="#br0" timeOffset="169598.6399">12239 8879 0,'0'0'0,"0"0"0,0 0 0,0 0 16,0 0-16,-15 18 0,15-18 0,-18 24 0,18-24 16,-18 32-16,7-11 15,0 1-15,-2 1 0,2-2 0,0-1 16,0 2-16,3-3 0,0-2 16,2-3-16,3-3 0,1-3 15,1-3-15,1-5 0,0-3 16,1-2-16,0-4 15,0-3-15,2-4 0,2-2 16,0 0-16,1-1 0,-1 3 16,1 0-16,0 4 0,1 2 15,2 1-15,2-1 0,3 3 16,5 4-16,0 1 0,1 2 16,2 1-16,2 3 0,-4-1 15,-4 1-15,-1-2 0</inkml:trace>
  <inkml:trace contextRef="#ctx0" brushRef="#br0" timeOffset="170015.5621">12926 8983 0,'0'0'0,"0"0"0,0 0 0,0 0 16,-4-18-16,4 18 0,0 0 15,-20-23-15,10 14 0,-2 2 16,-1 1-16,0 1 0,-1-1 16,-3 3-16,-5 4 0,0 2 15,1 2-15,-8 5 0,-2 4 0,2 1 0,2 2 0,-4 7 16,3 5 0,6-2-16,6-3 0,5 0 0,4-1 15,6-5-15,4-3 0,10-4 16,5-3-16,3-3 0,2-2 0,5-4 15,4-5-15,-3-1 16,-2 2-16,8-9 0,2-6 0,-4 1 0,-3 0 16,-4-1-16,-3-1 0,-4 6 15,-5 5-15,-3 2 0,-3 3 16,-2 0-16,-2 1 0,-4 4 16,0 3-16,-2 3 0,-2 1 0,-1 7 15,-2 4-15,2 0 16,-1-2-16,5 2 15,3 1-15,4-3 0,1-1 16,-2-3-16,-1-3 0,0-2 0</inkml:trace>
  <inkml:trace contextRef="#ctx0" brushRef="#br0" timeOffset="170278.788">13590 8865 0,'0'0'16,"0"0"-16,0 0 0,0 0 16,-30 7-16,30-7 0,-36 8 15,14-1-15,-2 0 0,-3 5 0,0 1 16,-8 7 0,3 2-16,4 2 0,1 4 15,3 1-15,6-3 0,12-4 16,9-2-16,6-2 0,4-2 15,8-3-15,8-3 0,0-5 0,2-3 16,10-7-16,2-3 16,-10 1-16,-6 2 0,-6 0 0</inkml:trace>
  <inkml:trace contextRef="#ctx0" brushRef="#br0" timeOffset="170503.7394">13853 8713 0,'0'0'0,"0"0"0,0 0 16,0 0 0,0 0-16,-17 32 0,7-16 15,0 4-15,0 1 0,-3 6 16,-1 2-16,-1 0 0,1-2 0,-3 7 16,4 0-16,-1-1 15,3-4-15,1-4 0,2-3 16,3-4-16,1-1 0,4-3 0,4-1 15,-1-8-15,0-4 0,1 0 0,-2-1 0,0 1 16</inkml:trace>
  <inkml:trace contextRef="#ctx0" brushRef="#br0" timeOffset="170748.8153">14073 8907 0,'0'0'15,"0"0"-15,0 0 0,0 0 0,0 0 0,0 0 16,-40 2-16,40-2 15,-34 4-15,12 0 0,-3 1 16,1 0-16,2 0 0,-3 5 16,2-1-16,4 2 0,4-1 0,4 2 15,3-1-15,4 1 0,2 2 16,10 0 0,7 1-16,0-2 0,1-1 15,5-1-15,5 0 0,-1-1 0,2-2 16,-1 1-16,-4-2 15,-4-1-15</inkml:trace>
  <inkml:trace contextRef="#ctx0" brushRef="#br0" timeOffset="170980.8211">14357 8705 0,'0'0'0,"0"0"15,0 0-15,0 0 0,0 0 16,-12 23 0,12-23-16,-19 33 0,8-15 15,-1 6-15,-1 3 0,0 0 0,1-1 16,-4 6-16,3 0 16,2-4-16,3-2 0,4 2 0,3-3 15,1-5-15,2-3 0,0-5 16,0-1-16,0-3 0</inkml:trace>
  <inkml:trace contextRef="#ctx0" brushRef="#br0" timeOffset="171342.9221">14356 9062 0,'0'0'0,"0"0"16,0 0-16,22 1 0,-22-1 0,23 4 15,-5-2-15,1-2 0,0 2 0,0-2 16,2-1-16,5 0 0,-3-1 15,0-3-15,-1 0 16,-2-1-16,-4-2 0,-1 1 0,-4-1 16,-2-1-16,-3 1 0,-4-6 15,-3-1-15,-3 0 0,-4 2 16,-3 2 0,-2 0-16,-1 4 0,-1 1 15,-5 3-15,-3 2 0,0 3 0,1 2 16,-5 6-16,-1 6 0,5 0 0,3 2 15,2 2-15,2 4 16,5 0-16,4-1 0,8-1 0,8-1 16,3-3-16,4 0 0,9-2 15,7-1-15,9-1 0,0-4 16,3-1-16,4 0 0,-10-3 0,-10-1 16,-5-1-16</inkml:trace>
  <inkml:trace contextRef="#ctx0" brushRef="#br0" timeOffset="171766.2135">15179 9071 0,'0'0'15,"0"0"-15,0 0 0,0 0 0,-11-22 16,11 22-16,-17-16 0,7 7 16,-1 0-16,-2 0 0,-4 2 15,0-1-15,-3 2 0,-5 2 16,-1 2-16,1 4 0,1 0 15,-1 5-15,1 3 0,3 3 0,2 2 0,1 7 16,3 0-16,5-1 0,6 0 16,7 0-16,7-3 0,2-1 15,3-2-15,6-4 0,5-1 16,2-5-16,-1-1 0,4-5 16,2-3-16,-2-2 0,0-2 15,2-7-15,-2-3 0,-4-5 0,-2-2 0,-2-6 16,-1-6-16,-5 2 0,-2 1 15,-4 0-15,-2 0 0,-3 5 16,0 5-16,-3-1 0,-2 5 16,-1 5-16,0 4 0,-1 5 15,0 2-15,-5 6 0,-1 3 16,-3 5 0,-3 5-16,-1 3 0,2 4 0,-3 7 15,-3 7-15,3-1 0,-1 1 16,2 9-16,3 1 0,4-4 15,4-4-15,0-4 0,0-9 16,2-6-16</inkml:trace>
  <inkml:trace contextRef="#ctx0" brushRef="#br0" timeOffset="180380.4835">15720 8485 0,'0'0'15,"0"0"-15,0 0 0,0 0 16,0 0-16,21-9 0,-21 9 0,0 0 15,16-13-15,-16 13 0,0 0 16,20-22 0,-14 16-16,-2-4 0,0-1 15,-3-1-15,-1 0 0,-1 0 16,-3-2-16,0 1 0,-3 2 0,-1-1 16,0 2-16,-3 2 15,-2 1-15,-3 2 0,-4 1 16,-5 0-16,-1 3 0,-1 5 0,-3 3 15,0 5-15,1 1 0,0 4 0,0 3 16,-3 6-16,2 2 0,5 1 16,4 0-16,6-3 0,4-1 0,5 1 15,7-5-15,6-5 0,5-6 16,3-5-16,6-2 0,4-6 16,2-3-16,2-2 0,0-2 15,4-5 1,-1 1-16,-3-2 0,-2-2 15,-5-1-15,-3 1 0,-4 4 0,-3 2 16,-2 2-16,-3 4 0,-3 1 16,-1 2-16,-3 3 0,-4 7 15,-1 3-15,-3 2 0,0 4 0,0 0 16,1 4-16,0 1 16,3-2-16,1 0 0,5 0 0,2-1 15,3-3-15,0-3 0,7-3 16,2-3-16,-2-3 15,-3 2-15,-2-3 0</inkml:trace>
  <inkml:trace contextRef="#ctx0" brushRef="#br0" timeOffset="180731.1912">16076 8410 0,'0'0'0,"0"0"15,0 0-15,-11 25 0,11-25 16,-12 30-16,4-14 0,-1 0 15,1 2-15,-1-1 0,0 0 16,1-1 0,2-5-16,-1 1 0,1-4 15,2-2-15,2-2 0,2-4 0,1-6 16,0-1-16,0 0 0,2-5 16,2-4-16,1-4 0,2 0 15,0 1-15,0 1 0,0 1 0,1 2 0,1 3 16,1 1-16,1 3 15,0-1-15,1 3 0,-1 3 16,0 2-16,0 3 0,-2 3 16,-1 2-16,-2 2 0,0 4 0,-3 0 15,1 4-15,-2 0 0,-1 0 16,-1 2-16,1 2 0,0 0 16,0-2-16,1-1 0,2 0 15,-2-3-15,0-3 16,0-1-16</inkml:trace>
  <inkml:trace contextRef="#ctx0" brushRef="#br0" timeOffset="181163.2326">16758 8525 0,'0'0'0,"0"0"16,0 0-16,0 0 0,9-20 0,-9 20 15,-4-18-15,-2 8 0,-1 0 16,-2 0-16,-1 1 0,-3 1 15,-3 4-15,-2-1 0,-3 3 16,0 2-16,-1 3 0,-7 6 16,0 4-16,2 3 0,1 2 15,4 2-15,2 3 0,3 2 0,5-1 0,8-3 16,8-2-16,6-4 0,5-4 16,6-5-16,3-4 0,5-4 15,3-3-15,0-5 0,1-5 16,5-3-16,0-1 0,-4-2 15,-2-4-15,-2 0 0,-1-2 0,-4-2 32,-3-1-32,-2 0 0,-3 0 0,-1 2 15,-5 3-15,-3 8 0,-2 2 16,0 2-16,-2 4 0,-4 5 16,-3 3-16,-2 4 0,-2 4 0,-3 4 0,-2 4 15,-3 4-15,-1 4 0,0 8 16,1 7-16,1-1 15,1 1-15,6 4 0,6-5 0,7-5 16,7-6-16,-3-6 0,-2-4 16,-2-4-16</inkml:trace>
  <inkml:trace contextRef="#ctx0" brushRef="#br0" timeOffset="181617.8896">17653 8093 0,'0'0'0,"0"0"0,0 0 16,0 0-16,0 0 0,-17 24 0,17-24 16,-29 36-16,13-14 0,-4 7 15,-2 6-15,-5 9 0,2-3 0,-2 6 16,3-4-16,6-4 15,2-7-15,2 1 0,3-5 16,3-6-16,2-5 0,2-5 0,3-2 16,1-8-16,2-2 0,4-5 15,3-3 1,1-3-16,1-2 0,2-7 16,1-5-16,2 2 0,0 1 0,3 3 15,2-2-15,0 5 16,-1 2-16,3 0 0,-1 3 15,-5 5-15,0 1 0,1 4 16,0 4-16,-1 0 0,-2 3 0,-1 7 16,-3 6-16,-4 0 0,-1 1 0,-5 3 15,-3 1-15,0 0 0,-1-2 0,0 3 16,-1 0-16,0-8 16,2-3-16,1 0 0,0-4 15,1-3-15,1-3 0,-1-1 0,0 1 16,0-2-16</inkml:trace>
  <inkml:trace contextRef="#ctx0" brushRef="#br0" timeOffset="181896.657">17823 8543 0,'0'0'0,"0"0"15,0 0-15,0 0 0,27 3 0,-27-3 16,30 3-16,-30-3 0,33 1 16,-12-1-16,3-1 0,-1-2 15,0 1-15,8-4 16,1-1-16,-3-2 15,-4-1-15,-4-2 0,-3-2 16,-4 2-16,-2-2 0,-3-4 0,-6-2 16,-5 7-16,-3 1 0,-9 1 15,-4 3-15,1 2 0,-2 4 16,-7 6-16,-3 6 0,3 2 16,0 1-16,1 6 0,-1 7 0,6-1 0,4 1 15,10 7-15,9 2 16,7-5-16,4-5 0,17-4 0,13-4 15,6-7-15,3-5 0,-6 0 16,-12-2-16,-8-1 0</inkml:trace>
  <inkml:trace contextRef="#ctx0" brushRef="#br0" timeOffset="182197.7917">19078 8346 0,'0'0'0,"0"0"15,0 0-15,-37-1 0,21 0 0,-7 2 16,-8 1-16,-6 4 16,0 1-16,-8 4 0,0 3 0,7-1 0,6-1 15,4 5-15,8 2 16,8-5-16,4 0 0,12-2 0,10 1 16,2-2-16,3-1 0,6-1 15,6 0-15,-3 0 0,-4-1 0,-1 1 16,-4 0-16,-6 1 15,-4 0-15,-12 1 0,-9 0 0,-2-2 0,-1 2 16,-5-1-16,-4-1 0,0 0 16,-2-1-16,0-2 0,1-2 15,8-4-15,5-3 0,2 1 16,2 1-16,3-2 0</inkml:trace>
  <inkml:trace contextRef="#ctx0" brushRef="#br0" timeOffset="182420.64">19456 8242 0,'0'0'0,"0"0"0,0 0 16,-19 30-16,8-14 0,-5 7 16,-5 6-16,-7 11 0,1 0 0,-3 9 0,4-2 15,6-6-15,5-5 16,9 1-16,7-7 0,3-7 0,4-5 15,10-8-15,6-4 0,2-4 16,2-2-16,2-4 0,-1-4 16,1-2-16,-1-2 0,-7 3 15,-4 1-15,-5 3 16</inkml:trace>
  <inkml:trace contextRef="#ctx0" brushRef="#br0" timeOffset="182583.5634">19099 8511 0,'0'0'0,"0"0"16,0 0-16,0 0 0,0 0 0,31-4 0,-31 4 15,47-6-15,-18 4 0,4 0 16,3 0-16,-4 1 0,-3-1 0,-5 0 16</inkml:trace>
  <inkml:trace contextRef="#ctx0" brushRef="#br0" timeOffset="182937.3916">19766 8439 0,'0'0'0,"0"0"0,0 0 15,-17 18-15,17-18 0,-19 21 0,2-4 16,2 1-16,0 2 0,-2 7 0,0 3 15,5-3-15,3-4 0,5 4 16,5-5-16,4-3 0,5-4 0,10-5 16,8-3-16,0-3 15,2-4-15,2-5 0,1-2 16,-3-2-16,-4 0 0,4-7 16,-2-3-16,-7-1 0,-6-2 0,-8-2 0,-8-1 15,-5 1-15,-2 3 0,-7 0 16,-7 0-16,-3 4 15,-3 2-15,-3 7 0,-3 5 16,2 0-16,2 1 0,-1 3 16,4 3-16,8 2 0,5 0 0,8 1 15,7-1 1,-1-1-16,0 0 0,0-3 0</inkml:trace>
  <inkml:trace contextRef="#ctx0" brushRef="#br0" timeOffset="183137.6678">20244 8442 0,'0'0'0,"0"0"0,0 0 15,-16 28-15,16-28 0,-22 34 16,5-11-16,0 4 0,-1 4 16,-5 10-16,0 2 0,-3 7 15,4-3-15,-1 4 0,4-7 16,5-7-16,3-7 0,2-5 0,3-7 15,1-5 1,2-4-16,1-3 0,1-2 16,0-1-16</inkml:trace>
  <inkml:trace contextRef="#ctx0" brushRef="#br0" timeOffset="183385.3152">20142 8482 0,'0'0'0,"0"0"0,23-3 15,-6 1-15,0 1 0,10 0 16,2 2-16,-1 2 0,-1 1 0,2 5 16,-1-1-16,-5 2 0,-3 2 15,-6 0-15,-5 1 16,-5 2-16,-4-1 0,-5 1 0,-5 0 16,-4-1-16,-3 1 0,-6-2 0,-6-1 15,2 2-15,-1-2 0,2-2 16,-1-1-16,4-6 0,2-1 0,5-2 15,2 1-15,3-1 0</inkml:trace>
  <inkml:trace contextRef="#ctx0" brushRef="#br0" timeOffset="183617.2452">20725 8389 0,'0'0'16,"0"0"-16,0 0 0,-5 26 0,5-26 15,-17 36-15,-1-6 0,0 2 16,-2 2-16,-9 16 0,-2 3 16,-3 7-16,3-3 0,0 1 0,5-7 15,4-10-15,4-8 0,2-1 0,3-9 16,3-5-16,3-6 0,4-9 16,2-10-16,1-2 0,0-3 15,0 3-15,0 3 0,0 1 16</inkml:trace>
  <inkml:trace contextRef="#ctx0" brushRef="#br0" timeOffset="183840.1027">20563 8430 0,'0'0'16,"0"0"-16,0 0 0,29-10 0,-29 10 16,32-2-16,-14 2 0,2 2 15,1 0-15,7 4 0,0 3 16,-2 1-16,-4 2 0,-3 1 0,-3 2 0,-3-1 15,-2 1-15,-4 1 0,-3-1 16,-4 1 0,-4 1-16,-7-1 0,-4 1 0,-7 1 0,-2 0 15,-3-3-15,-4-1 0,2-3 16,2-2-16,2-3 0,2-3 16,5-3-1,2-4-15,4 0 0,2 2 0,2 0 16</inkml:trace>
  <inkml:trace contextRef="#ctx0" brushRef="#br0" timeOffset="184156.6053">20814 8561 0,'0'0'0,"0"0"0,0 0 0,29-1 15,-16 1-15,4 0 0,3 1 16,0-1-16,-1 0 0,9 1 0,1-1 16,-2 1-16,1 0 0,-3-2 0,-1-2 15,-3-1-15,-2-1 0,-2 0 16,-2-1-16,-3 0 0,-3-2 15,-4-1-15,-1-2 0,-4 0 16,-2-1-16,-6 1 0,-3 2 16,-3-1-16,-3 3 0,-1 3 0,0 2 0,-3 3 15,-1 2-15,-6 6 0,0 2 16,5 4-16,3 3 0,3 3 16,3 2-16,2 0 0,6 1 15,5-2-15,4-1 0,7 0 16,5-1-16,7-4 0,6-4 15,5-2-15,6-3 16,13-5-16,5-4 16,-3-2-16,-1-3 0,-6 0 0,-12 3 15,-8 0-15</inkml:trace>
  <inkml:trace contextRef="#ctx0" brushRef="#br0" timeOffset="184520.4354">21675 8505 0,'0'0'16,"0"0"-16,0 0 0,-19-8 0,19 8 0,-31-3 15,11 2-15,-3 2 0,-4 0 16,-8 7-16,0 2 0,1 2 16,-1 1-16,-1 7 0,3 4 15,6-2-15,7-1 0,6 0 16,8-2-16,6-2 0,5-3 0,8-3 16,6-2-1,4-4-15,4-2 0,4-7 16,3-3-16,1-5 0,3-1 15,2-7-15,-2-3 0,-5-3 16,-3-1-16,-3-4 0,-1-4 16,1-6-16,0-1 0,-5 0 15,-2 2-15,-6 8 0,-3 8 0,-3 7 16,-3 4-16,-2 5 0,0 2 0,-6 6 16,-1 4-16,-6 6 0,-3 8 15,-6 6-15,-3 6 0,-1 7 16,-1 4-16,1 4 0,-1 1 15,6-2-15,2-5 0,3-3 16,3-10-16,2-6 0</inkml:trace>
  <inkml:trace contextRef="#ctx0" brushRef="#br0" timeOffset="190213.8118">22309 8284 0,'0'0'15,"0"0"-15,0 0 0,0 0 0,0 0 0,0 0 16,0 0-16,-6 22 0,6-22 16,-18 25-16,4-5 0,-3 1 15,-1 4-15,-3 2 0,-4 3 16,-2 9-16,3-4 0,-2 9 15,4-3-15,6-6 0,3-5 0,6-4 16,3-4-16,7-5 0,2-5 0,9-3 16,7-3-16,0-3 0,0-2 0,4-4 15,2-5-15,0 0 0,-2-3 16,-2 1-16,-4 3 16,-5 1-16</inkml:trace>
  <inkml:trace contextRef="#ctx0" brushRef="#br0" timeOffset="190383.2353">21904 8505 0,'0'0'16,"0"0"-16,0 0 0,0 0 0,0 0 16,0 0-16,35 10 15,-35-10-15,35 5 0,-11-5 0,5 0 0,1 0 16,1 0-16,3 1 0,-5-1 15,-5 1-15</inkml:trace>
  <inkml:trace contextRef="#ctx0" brushRef="#br0" timeOffset="190715.5328">22533 8396 0,'0'0'0,"0"0"15,0 0-15,0 0 0,-17 23 0,17-23 16,-22 32-16,7-12 0,0 3 16,-1 3-16,1 1 15,-4 7-15,1-2 0,1 3 0,3-5 0,1-4 16,5-4-16,0-5 0,2-4 16,2-5-16,2-5 0,3-6 0,2-4 15,2-3-15,-1-1 0,4-3 16,2-4-16,2-1 15,2-2-15,7-7 0,1-1 16,-2 1-16,-2 2 0,0 5 16,1 2-16,-1 5 15,-2 1-15,3 4 0,1 2 16,-3 3-16,0 1 0,-2 4 16,1 3-16,-1 2 0,1 1 0,-4-2 15,-2 1-15,-3-3 0</inkml:trace>
  <inkml:trace contextRef="#ctx0" brushRef="#br0" timeOffset="191089.2929">22669 8639 0,'0'0'0,"0"0"15,0 0-15,0 0 0,15 18 0,-15-18 16,30 6-16,-30-6 0,39 4 0,-15-3 15,4-2-15,1-1 0,-1 0 16,8-4-16,2-4 16,-5 0-16,-4 1 0,1-6 0,-6 0 15,-5 0-15,-3 0 0,-10-2 16,-5 1 0,-5 2-16,-4 1 0,-8 4 15,-9 4-15,-1 4 0,-2 3 0,-5 8 16,-3 6-16,1-1 0,0 2 15,-1 8-15,3 4 16,8 0-16,5-2 0,6 5 0,6 0 16,8-6-16,6-4 0,14-3 15,10-4-15,1-7 0,4-3 0,17-6 16,6-6-16,-5-3 0,-3 0 0,-8 1 16,-12 3-16,-8 1 0</inkml:trace>
  <inkml:trace contextRef="#ctx0" brushRef="#br0" timeOffset="191586.8528">23464 8525 0,'0'0'0,"0"0"0,0 0 16,-23 20-16,23-20 0,-26 22 0,12-6 16,-1 3-16,1 0 0,-5 7 15,1-2-15,2-2 0,3-1 16,0-1-16,3-2 0,4-7 0,4-2 0,3-4 15,4-3-15,0-3 0,3-4 16,3-5-16,3-3 16,3 0-16,3 0 0,7-10 0,3-3 15,1 1-15,0 3 0,-2 3 16,0 3-16,-5 4 0,-3 2 16,1 5-16,-1 6 0,-6 3 15,-2 1-15,-4 5 16,-3 4-16,-2 1 0,-3 2 15,-3 1-15,-3 1 16,1 1-16,-1-1 0,1-1 0,-1-2 16,1-4-16,1-3 0,-1 0 15,2-3-15,1-3 0,1-3 0,0 0 16,1-8-16,3-2 16,0-2-16,7-3 0,6-3 0,0-1 0,3-1 15,5-3-15,1-1 16,-1 6-16,-1 3 0,-1 4 0,0 2 15,-4 4-15,0 2 0,-3 4 16,-3 2-16,-3 4 0,-3 4 0,-1 3 16,-3 3-16,-1-1 15,1 2-15,-3 0 0,0 2 0,0-1 0,1-2 16,0-3-16,1-3 0,0-3 16,2-3-16,-2-2 0,0-1 15,0 1-15</inkml:trace>
  <inkml:trace contextRef="#ctx0" brushRef="#br0" timeOffset="192035.0889">24439 8318 0,'0'0'0,"0"0"15,0 0-15,-14 27 0,4-12 0,-4 8 16,-4 8-16,-7 10 0,-2-1 15,-6 11-15,0 1 0,6-7 0,3-5 16,4-1-16,3-5 0,5-8 16,2-7-16,2-5 0,3-3 15,1-4-15,2-2 0,4-8 16,4-3-16,2-6 0,3-3 0,4-6 16,6-5-16,-1 2 0,0 0 15,4 0 1,4 2-16,3 0 0,-1 4 15,0 4-15,-1 2 0,-1 6 16,0 3-16,-1 6 0,0 2 16,-6 4-16,-3 2 0,-6 4 15,-5 3-15,-1 0 0,-3 2 0,-5 0 16,-4 0-16,-3-1 0,-4-2 16,-4-3-16,-4-1 0,2-5 0,-1 0 15,-12 0-15,-5-2 0,4-2 16,2-1-16,3-6 0,2-4 15,3-1-15,3-3 0,9-8 16,5-7-16,2 6 0,1 4 0,0 4 16</inkml:trace>
  <inkml:trace contextRef="#ctx0" brushRef="#br0" timeOffset="192252.768">24944 8303 0,'0'0'15,"0"0"-15,0 0 0,-15 32 0,4-14 16,-5 7 0,-3 6-16,-8 10 0,0 2 0,-5 7 15,2-2-15,4-4 16,5-5-16,4 0 0,5-8 16,4-7-16,4-7 0,7-2 15,7-3-15,1-6 0,0-3 0,-3-2 16,-2 0-16,0 0 0</inkml:trace>
  <inkml:trace contextRef="#ctx0" brushRef="#br0" timeOffset="192408.4059">25142 8607 0,'0'0'0,"0"0"0,0 0 16,-10 19-16,10-19 0,-11 25 15,3-9-15,-1 3 16,-1 1-16,-1-1 0,0-1 15,-1 2-15,2-4 0,4-2 16,2 0-16,3-6 0,1-4 0,0 0 16,0-1-16,0 0 0</inkml:trace>
  <inkml:trace contextRef="#ctx0" brushRef="#br0" timeOffset="192543.0736">25172 8420 0,'0'0'0,"0"0"16,0 0-16,24 7 0,-24-7 0,24 9 16,-9-2-16,-1 0 0,-2-1 15,-1-1 1</inkml:trace>
  <inkml:trace contextRef="#ctx0" brushRef="#br0" timeOffset="192878.1963">25371 8661 0,'0'0'0,"0"0"0,0 0 16,-16 19-16,16-19 0,-15 24 0,5-10 15,0 1-15,1-1 0,1 0 0,-1-3 16,-1 2-16,2-2 0,2-1 16,-1-3-16,4-3 0,-1-1 15,4-3-15,-1-3 0,2-3 16,1-2-16,4-2 0,2-3 15,2 1-15,1 0 0,5-5 0,3-2 16,0 2 0,-1 0-16,3 5 0,3 1 0,-2 4 0,0 3 15,3 2-15,-1 3 0,-4 4 16,-3-1-16,-3 5 0,-1 4 16,-2 1-16,-2 3 0,-3 3 15,-3 2-15,-2-1 16,-2 0-16,0 0 0,-1 0 15,0-2-15,2-3 0,0-2 0,0-3 16,0-1-16</inkml:trace>
  <inkml:trace contextRef="#ctx0" brushRef="#br0" timeOffset="193360.0924">26231 8656 0,'0'0'0,"0"0"0,0 0 15,0 0-15,0 0 0,0 0 0,-33-10 16,33 10-16,-42 1 0,14 3 16,-5 3-16,-1 1 0,-2 2 15,-8 9 1,2 4-16,-1 2 0,7-3 0,11-1 16,7 0-16,6-3 0,6-2 15,11-1-15,10-3 0,3-3 16,3 0-16,6-6 0,4-3 15,-3-2-15,0-3 0,4-5 16,0-3-16,-4-3 0,-2 1 16,-4-5-16,-3 1 0,-4 2 0,-3 2 0,-3 4 15,-2 4-15,-3 1 0,-2 4 16,-5 3-16,-6 2 0,-1 7 16,0 3-16,-2 8 0,-2 6 15,-1 4-15,0 2 0,0 3 16,0 1-16,0 4 0,0-2 0,2-5 15,1-3 1,1-4-16,0-4 0,-2-3 0,0-2 16,0-2-16,2-3 15,-3-3-15,-4-3 0,-1-4 0,-2-2 16,-3-4-16,-1-4 0,6-1 16,1-3-16,0-7 0,4-4 15,7 0-15,5-4 0,0 1 0,-1 6 16,2 4-16</inkml:trace>
  <inkml:trace contextRef="#ctx0" brushRef="#br0" timeOffset="193475.9995">26429 9030 0,'0'0'16,"0"0"-16,0 0 0,0 0 0,0 0 0,0 0 15,0 0-15,0 0 0</inkml:trace>
  <inkml:trace contextRef="#ctx0" brushRef="#br0" timeOffset="194796.2701">16828 9257 0,'0'0'0,"0"0"0,0 0 0,0 0 15,-17-15-15,17 15 0,-19-7 16,6 4-16,0 0 0,-2 3 15,-3 2-15,-3 0 0,-2 1 0,-1 2 16,0 3-16,-10 4 16,1 2-16,0 4 0,0 3 0,-2 8 15,3 0 1,6-1-16,3-1 0,7-3 16,5-1-16,6-4 0,7-2 15,5-5-15,7-3 0,6-7 16,6-5-16,3-5 0,2-3 0,1-1 15,2-1-15,2-4 0,-2-1 16,-1-2-16,-1-5 16,-3 3-16,-3 3 0,-5 3 0,-3 3 0,-5 2 15,-3 1-15,-4 5 0,-4 3 16,-2 2-16,-5 3 0,-1 10 0,-3 7 16,0 2-16,0 1 0,2 1 15,0 1-15,2-1 0,3 0 16,4-1-16,4-1 0,3-6 15,2-2 1,8-7-16,5-5 0,2-4 16,4-5-16,-6 2 0,-4-1 15,-4 3-15</inkml:trace>
  <inkml:trace contextRef="#ctx0" brushRef="#br0" timeOffset="195112.4721">17203 9302 0,'0'0'0,"0"0"15,0 0-15,-12 18 0,12-18 0,-15 28 16,4-11-16,-1 1 16,0 0-16,-1 6 0,2-2 15,1-1-15,0-1 0,1-5 0,1-4 16,4-4-16,2-4 0,2-3 16,2-6-1,1-2-15,3 0 0,2-4 16,1-2-16,2-4 0,0-1 0,4-1 15,0 1-15,3 1 16,1 2-16,4 0 0,0 2 0,-2 5 16,-2 3-16,-1 3 0,1 3 15,-1 3-15,-2 4 0,-2 4 16,-3 4-16,-5 3 0,-3 2 0,-3 2 16,-1 2-16,-1 3 0,0 2 15,1-2-15,1-4 0,2-3 0,1-2 16,1-3-16,-2-4 0,0-1 15</inkml:trace>
  <inkml:trace contextRef="#ctx0" brushRef="#br0" timeOffset="195550.8559">17858 9438 0,'0'0'16,"0"0"-16,0 0 0,14-21 0,-14 21 16,4-20-16,-5 9 0,-2 1 15,-3-1-15,-1 4 16,-3 1-16,-5 2 0,-2 0 15,-3 4-15,-2 4 16,-9 4-16,-1 4 0,1 5 16,0 3-16,-1 7 0,6 1 0,6 0 15,5-2-15,5-2 0,4-3 16,7-4-16,6 0 0,7-6 16,6-4-16,7-4 0,3-6 15,4-4-15,0-6 0,9-7 16,2-5-16,-5-2 0,-4-2 0,-3-6 15,-3-3-15,2-5 0,-2 0 0,-7 2 16,-6 1-16,-3 8 0,-6 6 16,-2 5-16,-4 5 0,-1 4 15,0 5-15,-5 4 0,-4 6 16,-1 3-16,-1 5 0,-1 8 16,-1 5-1,0 5-15,1 4 0,0 5 16,0 5-16,2-1 0,3-2 0,5-3 15,3-3-15,5-1 0,4-6 16,7-9-16,4-6 0,1-7 16,4-5-16,-6 0 0,-5 0 15,-4 0-15</inkml:trace>
  <inkml:trace contextRef="#ctx0" brushRef="#br0" timeOffset="195913.9771">18800 9184 0,'0'0'16,"0"0"-16,0 0 0,-7 26 16,7-26-16,-15 35 0,2-11 0,-1 4 15,-3 3-15,-3 9 0,2 0 0,1-3 16,2-4-16,-2 1 0,4-5 16,2-5-16,1-3 0,2-5 15,1-3-15,3-6 0,2-3 16,2-4-16,4-6 0,2-4 0,0-3 15,5-5 1,4-2 0,4-3-16,3 0 0,10-5 0,2 1 0,1 5 0,0 4 15,7 3-15,-1 4 16,-4 6-16,-1 1 0,-7 7 16,-3 1-16,-5 5 0,-4 1 0,-4 5 15,-4 3-15,-2 3 0,-2 2 16,-4 1-16,-2 1 0,-2-3 15,0-4-15,-1 3 0,-2-1 0,3-4 16,1-4-16,0-2 0,1-4 16,0 0-16</inkml:trace>
  <inkml:trace contextRef="#ctx0" brushRef="#br0" timeOffset="196098.9917">19435 9519 0,'0'0'0,"0"0"0,0 0 0,-3 27 16,3-27-16,-6 26 0,1-9 15,-1-1-15,1 1 0,-1-3 16,1-1-16,-1-1 0,2-2 0,2-10 0,1-6 16,0 2-16,-1 0 0,1 2 15</inkml:trace>
  <inkml:trace contextRef="#ctx0" brushRef="#br0" timeOffset="196230.624">19369 9172 0,'0'0'0,"0"0"0,0 0 16,0 0-16,0 0 0,25 11 16,-25-11-16,26 19 0,-9-7 0,4 0 15,4 1-15,-3-2 0,-4-3 16,-1 1-16</inkml:trace>
  <inkml:trace contextRef="#ctx0" brushRef="#br0" timeOffset="196515.8751">20029 9380 0,'0'0'16,"0"0"-16,0 0 0,-38 0 16,18 2-16,-3 2 0,-2 2 0,-6 3 15,2 2-15,3 0 16,1 1-16,5 0 0,4 1 0,4 0 0,5 0 15,5 1-15,4-1 0,6 0 16,4 1-16,3-2 0,4 0 0,2 0 16,-1 1-16,-5-3 0,-2 0 15,-5 0-15,-1-1 0,-5 1 16,-2 0-16,-5-1 16,-5 0-16,-3-1 15,-3 0-15,0-3 0,-1-2 16,2-1-16,0 0 0,3-7 15,2-2-15,1-1 0,2 2 0,0 2 16</inkml:trace>
  <inkml:trace contextRef="#ctx0" brushRef="#br0" timeOffset="196754.3562">20756 9258 0,'0'0'0,"0"0"0,-9 17 0,3-6 16,-2 2-16,-10 11 0,-5 8 16,1 1-16,1 1 15,-3 8-15,2-2 16,4-5-16,5-4 0,5 2 0,6-5 16,3-6-16,3-4 0,12-6 15,7-3-15,-3-6 0,1-2 16,5-4-16,2-3 0,-4 0 15,-3-3-15,-4 3 0,-4 0 16,-3 2-16</inkml:trace>
  <inkml:trace contextRef="#ctx0" brushRef="#br0" timeOffset="196917.1804">20421 9468 0,'0'0'0,"0"0"0,0 0 16,0 0-16,33 0 0,-33 0 0,44 3 15,-16-2-15,1-2 0,7 1 0,3-2 16,10 2-16,-3 0 0,0-1 16,-8 1-16,-7 0 0</inkml:trace>
  <inkml:trace contextRef="#ctx0" brushRef="#br0" timeOffset="197271.1725">20903 9606 0,'0'0'0,"0"0"15,0 0-15,26 4 0,-26-4 0,32 2 16,-8-3-16,2-1 0,0-1 0,13-4 16,3 0-16,-4 0 0,-3-2 15,3-2-15,-6-2 0,-6 1 16,-4 0-16,-6-2 0,-6 1 15,-4 0-15,-2 0 0,-10 1 16,-7 0-16,-2 4 0,-4 0 0,-4 5 31,-5 4-31,1 1 0,-1 3 0,-4 6 16,2 6-16,8-3 0,2 0 16,-1 8-16,2 3 0,3-1 15,5-1-15,10 1 0,8-1 16,1-2-16,2-3 0,12 0 0,9-1 15,0-5-15,0-2 0,8-4 16,7-4-16,-11-1 0,-7 0 0,-6 0 16</inkml:trace>
  <inkml:trace contextRef="#ctx0" brushRef="#br0" timeOffset="197634.7138">21387 9636 0,'0'0'0,"0"0"0,0 0 0,0 0 16,0 0-16,0 0 0,24 11 16,-24-11-16,29 6 0,-7-6 15,5-3-15,1 2 0,-1-1 0,5-1 16,6-3-16,6-2 16,-3-1-16,7-5 0,-3-2 15,-6 0-15,-7 1 0,-8-2 0,-6-1 0,-7 1 16,-5 1-16,-10 0 0,-9 2 15,-4 2-15,-1 2 0,-10 6 16,-6 5-16,0 4 0,-1 0 0,-8 10 16,0 4-16,6 3 0,4 1 15,-1 7-15,3 1 0,11-2 16,8 0-16,13 0 0,9-1 0,4-6 16,3-4-16,15-4 0,12-3 15,3-6-15,3-2 0,10-6 16,10-4-16,-17 2 0,-13 1 0,-11 1 15</inkml:trace>
  <inkml:trace contextRef="#ctx0" brushRef="#br0" timeOffset="197862.8519">22333 9398 0,'0'0'0,"0"0"15,0 0-15,-25 27 0,12-15 0,-2 7 16,-3 5-16,-4 9 0,1 0 0,0 7 16,3 0-16,6-6 0,5-4 0,7-1 15,7-5-15,2-9 0,2-3 16,10-3-16,6-4 16,-7-3-16,0-2 0,5-3 0,-2-4 15,-5 1-15,0-1 0,-1 0 16,-4 2-1,-3 1-15</inkml:trace>
  <inkml:trace contextRef="#ctx0" brushRef="#br0" timeOffset="198004.6329">22059 9528 0,'0'0'0,"0"0"16,0 0-16,0 0 0,29 3 0,-29-3 15,45-3-15,-17 1 0,0 2 16,7-2-16,7-1 15,9-1-15,-2-1 0,0-1 0,-8 2 16,-8 1-16</inkml:trace>
  <inkml:trace contextRef="#ctx0" brushRef="#br0" timeOffset="198405.8928">22817 9307 0,'0'0'0,"0"0"0,0 0 0,0 0 15,-10 26-15,10-26 0,-25 36 0,11-13 0,-1 0 16,-7 12-16,-3 5 16,2-4-16,0-2 0,-2 4 15,3-3-15,4-7 0,5-4 0,1-1 16,2-5-16,3-7 0,2-4 15,1-2-15,4-5 0,0 0 16,5-7-16,1-1 0,4-3 0,0-2 0,1-1 16,7-3-16,2-1 15,1 1-15,1 0 0,3 4 16,3 1-16,-4 4 0,-3 2 0,0 6 16,0 3-16,-2 0 0,0 2 15,-6 4-15,-2 5 0,-3 2 16,-1 2-16,-5 2 15,-4 4-15,1-1 0,0-1 16,1 0-16,2-3 16,0-2-16,-1-3 0,0-3 0</inkml:trace>
  <inkml:trace contextRef="#ctx0" brushRef="#br0" timeOffset="198738.1404">23803 9466 0,'0'0'15,"0"0"-15,0 0 0,-25-1 16,25 1-16,-35 7 16,10-2-16,1 2 0,-1 1 15,-6 4-15,2 2 0,5 0 16,3 0-16,4 0 0,5 0 15,4-1-15,2 0 0,8 1 16,7-1-16,2 0 0,1 0 0,1-2 16,2 2-16,0 1 15,-2-2-15,-2 0 0,-1 1 0,-4-1 0,-3 0 16,-6-2-16,-5 0 0,-4 0 16,-2-2-16,-5 1 0,-2 0 15,0-3-15,0-3 0,-3-5 16,2-5-16,4 0 0,4 3 0,2 0 15</inkml:trace>
  <inkml:trace contextRef="#ctx0" brushRef="#br0" timeOffset="198976.2309">24200 9314 0,'0'0'0,"0"0"0,0 0 16,0 0-16,-18 29 0,7-12 15,-3 4-15,-2 4 0,-3 2 16,-5 8-16,0 1 0,6-1 16,2-3-16,1 5 0,4-2 15,3-6-15,3-5 0,6-4 16,4-4-16,5-3 0,3-1 0,3-5 16,3-2-16,-2-4 0,0-1 15,-4 0-15,-2 0 0,-2 0 0</inkml:trace>
  <inkml:trace contextRef="#ctx0" brushRef="#br0" timeOffset="199123.4128">23787 9540 0,'0'0'0,"0"0"16,0 0-16,0 0 0,33 0 0,-11-2 15,8 0-15,3 1 16,2 1-16,17-2 0,3 1 15,-8 0-15,-7 0 0,-7 0 16</inkml:trace>
  <inkml:trace contextRef="#ctx0" brushRef="#br0" timeOffset="199462.0282">24465 9528 0,'0'0'0,"0"0"0,0 0 15,-18 22-15,18-22 0,-20 25 0,8-4 16,0 0 0,0 2-16,0 8 0,3-1 15,6-3-15,4-2 0,10 1 16,6-5-16,5-5 0,4-4 0,4-5 16,4-5-16,-1-3 0,-1-4 15,3-5-15,-4-3 16,-5-2-16,-2-2 0,-8-5 0,-4-3 15,-6-2-15,-6 0 0,-9 0 0,-7 1 16,-1 2-16,-3 1 0,-5 6 16,-6 2-16,1 4 0,0 2 15,2 5-15,0 4 0,3 2 0,3 2 16,4 6-16,2 4 16,9-1-16,5 1 0,-1-2 0,2-4 15,0-2-15</inkml:trace>
  <inkml:trace contextRef="#ctx0" brushRef="#br0" timeOffset="199715.0154">25073 9624 0,'0'0'0,"0"0"16,-9 21-16,2-5 0,-2 1 0,-7 15 15,-1 5-15,-1 0 0,2 0 16,-4 9-16,1-1 16,1-6-16,3-6 0,0 1 0,1-8 15,4-5-15,4-6 0,-3-7 0,0-6 16,3-2-16,0-2 0,3 1 16,-1 1-1,2-1-15</inkml:trace>
  <inkml:trace contextRef="#ctx0" brushRef="#br0" timeOffset="199925.1454">24941 9589 0,'0'0'0,"0"0"16,0 0-16,30-12 0,-15 10 0,6-2 15,6 1-15,7-1 16,-1 2-16,2 4 0,0 4 16,5 2-16,-5 1 0,-3 2 15,-3 2-15,-6 1 0,-4 1 0,-6 6 16,-6 2-16,-6-7 0,-2-1 15,-11 2-15,-8 0 0,0-2 0,0-2 0,-12 2 16,-5 0-16,5-6 0,4-3 16,3-4-16,3-5 15,4 0-15,5 2 0,3-1 0</inkml:trace>
  <inkml:trace contextRef="#ctx0" brushRef="#br0" timeOffset="200141.4551">25641 9565 0,'0'0'16,"0"0"-16,0 0 0,-12 29 0,5-12 0,-4 8 16,-3 6-1,-7 8-15,-2 0 0,-5 13 0,3 2 16,3-9 0,2-6-16,1-2 0,4-6 15,4-7-15,3-5 0,4-7 16,0-5-16,3-3 0,1-4 0,5-5 15,0-10-15,1-3 0,0-3 16,0 4-16,-2 4 16,0 1-16</inkml:trace>
  <inkml:trace contextRef="#ctx0" brushRef="#br0" timeOffset="200364.3881">25575 9528 0,'0'0'0,"0"0"16,0 0-16,0 0 0,29-10 0,-13 10 15,5-1-15,1 1 0,1 1 0,8 3 16,1 4-1,-4 2-15,-3 1 0,3 6 0,-4 2 16,-5-1-16,-5-1 16,-6 3-16,-6 0 15,-3 1-15,-3-3 0,-9 0 0,-8 2 16,0-5-16,0 0 0,-4-2 16,-4 1-16,2-3 0,1-2 0,-1-1 15,1-5-15,6-2 16,1-1-16,4-1 0,4 1 15,3 0-15</inkml:trace>
  <inkml:trace contextRef="#ctx0" brushRef="#br0" timeOffset="200680.7107">25946 9669 0,'0'0'0,"0"0"0,0 0 16,28 0-16,-28 0 0,28 2 16,-11-1-16,2-1 0,1 0 0,6 0 31,2-1-31,-1-3 0,1-3 0,-2 0 15,0-2-15,-4 2 0,-2 1 16,-2-6-16,-3-3 0,-9 0 16,-6 1-16,-6 0 0,-8-1 15,2 5-15,-1 2 0,-12 0 16,-7 3-16,2 3 0,1 2 0,-3 5 16,-3 5-16,4 1 15,4 1-15,0 8 0,6 5 0,6-2 0,4 1 16,7 1-16,9 3 0,7-4 15,6-2-15,11-2 0,11-1 16,0-6-16,1-3 0,19-3 16,10-5-16,-10-1 0,-6-3 0,-8 1 15,-14 1-15,-9-1 0</inkml:trace>
  <inkml:trace contextRef="#ctx0" brushRef="#br0" timeOffset="201044.3038">26817 9622 0,'0'0'0,"0"0"0,0 0 16,-22-8-16,22 8 0,-23-7 15,3 7-15,-1 0 0,-2 2 0,-11 5 32,-2 3-32,-1 2 0,2 0 0,-7 9 15,1 3-15,7-2 0,7 1 16,1 0-16,9-2 0,8-3 16,7-2-16,11-6 0,10-5 15,1-3-15,3-4 0,14-6 16,7-5-16,-2 0 0,-2-1 0,3-8 15,3-4-15,-1-3 0,-6 4 0,-1-5 16,-1-5-16,-7 2 0,-4 1 16,-3-4-16,-5 0 0,-4 8 15,-4 6-15,-5 3 0,-4 3 16,0 7-16,-1 3 0,-6 6 16,-5 6-16,0 1 0,0 3 0,-5 9 15,-1 8 1,0 2-16,0 2 0,0 6 15,-2 6-15,4-3 0,3-2 0,7 6 16,8-2-16,6-7 16,6-4-16,-4-9 0,-4-5 15,-1-4-15</inkml:trace>
  <inkml:trace contextRef="#ctx0" brushRef="#br0" timeOffset="201297.9411">27711 9503 0,'0'0'0,"0"0"15,0 0-15,-23 4 0,11-2 0,-8 4 0,-6 4 0,-3 1 16,-1 2-16,-8 9 0,0 5 16,-1 4-16,5-2 0,2 6 15,7-3-15,11-4 16,7-3-16,14-4 0,12-3 15,4-6-15,3-3 0,13-5 0,8-4 16,-4-2-16,-2 0 0,10-8 16,2-4-16,-14 3 15,-9 4-15,-8 0 0</inkml:trace>
  <inkml:trace contextRef="#ctx0" brushRef="#br0" timeOffset="201667.9755">28089 9379 0,'0'0'0,"0"0"0,0 0 0,0 0 16,0 0-16,-14 25 0,14-25 16,-18 35-16,5-13 0,-2 6 15,-5 7-15,1 0 0,1-1 0,-3 9 16,-2 6-16,3-6 0,3-4 16,1-4-16,0-7 15,4-7-15,2-4 0,2-6 16,2-2-16,1-5 15,3-6-15,2-5 0,2-5 16,3-2-16,-1-2 0,7-5 16,5-3-16,1-1 0,2 1 0,3 1 15,5 0-15,-2 5 0,1 2 16,9 3-16,2 2 16,-3 3-16,-3 4 0,0 6 0,-2 4 0,-5 1 0,-3 1 15,-5 5-15,-2 6 16,-4 1-16,-4-1 0,-5 5 15,-4 4-15,-3 0 0,0-1 0,-3-3 16,-1-3-16,2-3 0,3-2 16,0-4-16,2-2 0,1-3 15</inkml:trace>
  <inkml:trace contextRef="#ctx0" brushRef="#br0" timeOffset="202069.0543">28787 9622 0,'0'0'0,"0"0"0,0 0 15,0 0-15,-33 0 0,33 0 16,-42 12-16,17-2 0,-1 1 0,-11 6 16,-1 3-16,2 0 0,6-3 15,-1 7-15,6-1 16,8-3-16,4-4 0,9 0 0,9-3 15,4-4-15,4-2 0,8-6 0,6-3 0,0-3 0,-1-1 16,6-4-16,1-3 16,-3 1-16,-2 0 0,-2-7 0,-1-6 15,-4 3-15,-4 4 0,-5 3 16,-2 3-16,-4 3 0,0 3 16,-4 5-16,-2 3 0,-2 1 15,-1 2-15,-5 4 16,-3 5-16,0 1 0,0 1 15,1 3-15,1 3 16,3-1-16,1-3 0,7 0 0,6-1 16,2-2-16,3-4 0,5-5 15,3-3-15,-4-1 0,-2 0 16,-4 1-16</inkml:trace>
  <inkml:trace contextRef="#ctx0" brushRef="#br0" timeOffset="202300.9487">29176 9513 0,'0'0'0,"0"0"15,0 0 1,-23 25-16,12-14 0,-4 5 16,-5 7-16,-3 6 0,2 0 0,-2 9 15,2 2-15,6-6 0,4-3 16,6-5-16,6-3 0,4-4 15,2-4-15,9-5 0,7-2 16,-1-3-16,-1-3 0,5-3 16,3-5-16,-10-1 0,-5-1 0,-1 1 15,-3 1-15,-2 1 0</inkml:trace>
  <inkml:trace contextRef="#ctx0" brushRef="#br0" timeOffset="202463.4366">28965 9597 0,'0'0'0,"0"0"0,0 0 0,22 3 16,-22-3-16,26 2 0,-7-1 15,1 0-15,1 1 0,10-1 16,4 1-16,-5 0 0,-5-1 0,-4 1 16</inkml:trace>
  <inkml:trace contextRef="#ctx0" brushRef="#br0" timeOffset="202648.4896">29367 9625 0,'0'0'0,"0"0"0,0 0 15,35-3-15,-21 3 0,6-1 16,4 0-16,7-1 0,-1 1 0,-1-1 15,2-1-15,-4-1 16,-3-1-16,0 0 0,-4 0 16,-5 2-16</inkml:trace>
  <inkml:trace contextRef="#ctx0" brushRef="#br0" timeOffset="202917.7654">29536 9409 0,'0'0'0,"0"0"16,0 0-16,-7 23 0,7-23 0,-11 24 0,3-4 15,-3 0-15,-2 2 0,-4 10 16,-2 4-16,3-2 0,0-1 0,3 3 16,4-3-16,4-4 0,2-3 15,8-2-15,5-3 16,2-3-16,0-4 0,6-3 15,4-2 1,1-2-16,0-2 0,2-4 0,2-3 16,-5 0-16,-5 1 0,-2 0 15</inkml:trace>
  <inkml:trace contextRef="#ctx0" brushRef="#br0" timeOffset="203238.5756">29751 9760 0,'0'0'0,"0"0"16,0 0-16,0 0 0,0 0 0,0 0 0,0 0 15,0 0-15,0 0 0,0 0 16,0 0-16,28 0 0,-28 0 0,32-3 16,-11-3-16,1 0 0,1 1 15,1-2-15,1 0 16,0-1-16,-3 0 0,3-5 16,-4 2-16,-3 0 0,-4 2 0,-4-3 0,-4 0 15,-2-1-15,-5 3 0,-7 2 16,-5 1-16,-2 3 0,-1 3 0,-6 3 15,-4 5-15,0 2 0,-1 1 16,-3 9-16,1 6 16,3-2-16,2 1 0,8 2 0,5 0 15,3 4 1,5-1-16,7-2 0,7-2 16,7-5-16,4 0 0,9-6 15,7-2-15,3-4 0,1-2 0,2-8 16,4-5-16,-12 1 0,-7 1 0,-7 1 15</inkml:trace>
  <inkml:trace contextRef="#ctx0" brushRef="#br0" timeOffset="203566.4289">30291 9632 0,'0'0'0,"0"0"0,0 0 16,-12 25-16,12-25 0,-16 28 0,3-10 15,1 2 1,0 0-16,-2 7 0,1 0 16,3-4-16,2-3 0,2-2 15,3 0-15,1-5 0,0-2 0,1-4 16,0-2-16,1-2 0,0-3 16,3-1-16,0-3 0,0-5 15,1-2-15,1-2 0,1-4 16,0 2-16,1 2 0,1 2 0,1 0 15,-1 1-15,0 0 0,3 2 16,1 1-16,1 3 0,2 1 0,2-1 16,4 1-16,1 1 0,1 1 15,1 1-15,1 0 0,-3 0 16,-3 0-16,-4 0 0</inkml:trace>
  <inkml:trace contextRef="#ctx0" brushRef="#br0" timeOffset="203766.2616">30632 9758 0,'0'0'0,"0"0"16,0 0-16,-10 23 0,10-23 0,-11 21 16,3-5-16,-1-1 0,-1 2 15,-2 3-15,1 0 0,3-3 16,0-1-16,3-4 0,3-3 15,2-2-15,1-5 0,0 1 16,0-1-16,-1-2 0</inkml:trace>
  <inkml:trace contextRef="#ctx0" brushRef="#br0" timeOffset="203904.5091">30732 9447 0,'0'0'0,"0"0"0,0 0 16,0 0-16,21 13 0,-15-10 0,-2-1 15,0 1-15</inkml:trace>
  <inkml:trace contextRef="#ctx0" brushRef="#br0" timeOffset="204268.0034">30827 9768 0,'0'0'15,"0"0"-15,0 0 0,-14 19 0,14-19 16,-14 23-16,7-8 16,-1-2-16,0-1 0,-3 4 0,1-1 15,3-3-15,1-2 0,2-3 16,0-2-16,4-3 0,3-1 16,0-3-1,2-2-15,2-2 0,0-3 0,3-2 16,2 0-16,3-6 0,1-1 0,-1-2 15,2-1 1,-1 1-16,0 0 0,3 1 0,2 2 16,-2 5-16,-1 3 0,-1 6 15,1 3-15,-5 3 0,-1 3 16,0 5-16,-2 3 0,-4-1 0,-3 1 0,1 7 16,-1 2-16,-3-1 0,-1-2 15,0 2-15,1 2 0,0-5 16,0-3-16,1-1 0,2-2 15,-1-1-15,0-4 0,1-1 16</inkml:trace>
  <inkml:trace contextRef="#ctx0" brushRef="#br0" timeOffset="204746.8584">31566 9737 0,'0'0'0,"0"0"0,0 0 15,0 0 1,0 0-16,0 0 0,-31-11 0,31 11 16,-32 0-16,9 3 0,-5 1 15,-1 3-15,0 1 0,-11 6 16,0 4-16,5 0 0,4-1 16,0 5-16,7-2 0,5 0 15,6-1-15,10-1 0,8-1 16,6-2-16,5-3 0,5-2 0,4-3 0,0-1 15,1-3-15,-1-5 16,2-5-16,-3-1 0,-2-1 0,4-5 16,1-1-1,-6 0-15,-4 0 16,-2 0-16,-3 0 0,-3 6 0,-2 2 0,-1 2 16,-3 1-16,-1 3 15,1 1-15,-3 6 0,-3 5 16,0 1-16,-1 3 0,-3 6 15,-2 7-15,-2 4 0,0-1 0,0 1 16,0 1-16,1-2 0,1-1 16,-1 2-16,1-2 0,0-2 15,1-3-15,-2-3 0,-1-2 16,-1-2-16,0-1 0,0-6 0,-2-2 16,1-3-16,-1-3 0,-3-5 0,-2-3 15,0-5-15,1-2 16,-1-5-16,1-2 0,2 3 15,4 4-15,2 1 0</inkml:trace>
  <inkml:trace contextRef="#ctx0" brushRef="#br0" timeOffset="204899.3072">31734 10111 0,'0'0'16,"0"0"-16,0 0 0,0 0 0,0 0 0,0 0 0,0 0 16,0 0-16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2025/12/31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2025/12/31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2025/12/31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2025/12/31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2025/12/31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2025/12/31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2025/12/31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6.emf"/><Relationship Id="rId5" Type="http://schemas.openxmlformats.org/officeDocument/2006/relationships/customXml" Target="../ink/ink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8.emf"/><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9.emf"/><Relationship Id="rId4" Type="http://schemas.openxmlformats.org/officeDocument/2006/relationships/customXml" Target="../ink/ink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0.emf"/><Relationship Id="rId4" Type="http://schemas.openxmlformats.org/officeDocument/2006/relationships/customXml" Target="../ink/ink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1.emf"/><Relationship Id="rId4" Type="http://schemas.openxmlformats.org/officeDocument/2006/relationships/customXml" Target="../ink/ink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4.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《读后续写工具箱》二十五</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buNone/>
            </a:pPr>
            <a:r>
              <a:rPr lang="en-US" altLang="zh-CN">
                <a:solidFill>
                  <a:schemeClr val="tx1"/>
                </a:solidFill>
              </a:rPr>
              <a:t>creep</a:t>
            </a:r>
            <a:r>
              <a:rPr lang="zh-CN" altLang="en-US">
                <a:solidFill>
                  <a:schemeClr val="tx1"/>
                </a:solidFill>
              </a:rPr>
              <a:t>悄悄移动（</a:t>
            </a:r>
            <a:r>
              <a:rPr lang="en-US" altLang="zh-CN">
                <a:solidFill>
                  <a:schemeClr val="tx1"/>
                </a:solidFill>
              </a:rPr>
              <a:t>crept, crept) </a:t>
            </a:r>
          </a:p>
          <a:p>
            <a:pPr marL="0" indent="0">
              <a:buNone/>
            </a:pPr>
            <a:r>
              <a:rPr lang="en-US" altLang="zh-CN">
                <a:solidFill>
                  <a:schemeClr val="tx1"/>
                </a:solidFill>
              </a:rPr>
              <a:t>I crept up the stairs, trying not to wake my parents. </a:t>
            </a:r>
          </a:p>
          <a:p>
            <a:pPr marL="0" indent="0">
              <a:buNone/>
            </a:pPr>
            <a:r>
              <a:rPr lang="en-US" altLang="zh-CN">
                <a:solidFill>
                  <a:schemeClr val="tx1"/>
                </a:solidFill>
              </a:rPr>
              <a:t>P</a:t>
            </a:r>
            <a:r>
              <a:rPr lang="en-US" altLang="zh-CN" baseline="-25000">
                <a:solidFill>
                  <a:schemeClr val="tx1"/>
                </a:solidFill>
              </a:rPr>
              <a:t>256 </a:t>
            </a:r>
            <a:endParaRPr lang="en-US" altLang="zh-CN">
              <a:solidFill>
                <a:schemeClr val="tx1"/>
              </a:solidFill>
            </a:endParaRPr>
          </a:p>
          <a:p>
            <a:pPr marL="0" indent="0">
              <a:buNone/>
            </a:pPr>
            <a:r>
              <a:rPr lang="zh-CN" altLang="en-US">
                <a:solidFill>
                  <a:srgbClr val="FF0000"/>
                </a:solidFill>
              </a:rPr>
              <a:t>第</a:t>
            </a:r>
            <a:r>
              <a:rPr lang="en-US" altLang="zh-CN">
                <a:solidFill>
                  <a:srgbClr val="FF0000"/>
                </a:solidFill>
              </a:rPr>
              <a:t>19</a:t>
            </a:r>
            <a:r>
              <a:rPr lang="zh-CN" altLang="en-US">
                <a:solidFill>
                  <a:srgbClr val="FF0000"/>
                </a:solidFill>
              </a:rPr>
              <a:t>章</a:t>
            </a:r>
            <a:r>
              <a:rPr lang="en-US" altLang="zh-CN">
                <a:solidFill>
                  <a:srgbClr val="FF0000"/>
                </a:solidFill>
              </a:rPr>
              <a:t> </a:t>
            </a:r>
            <a:r>
              <a:rPr lang="zh-CN" altLang="en-US">
                <a:solidFill>
                  <a:srgbClr val="FF0000"/>
                </a:solidFill>
              </a:rPr>
              <a:t>心理行为</a:t>
            </a:r>
          </a:p>
          <a:p>
            <a:pPr marL="0" indent="0">
              <a:buNone/>
            </a:pPr>
            <a:r>
              <a:rPr lang="en-US" altLang="zh-CN">
                <a:solidFill>
                  <a:schemeClr val="tx1"/>
                </a:solidFill>
              </a:rPr>
              <a:t>19.1 </a:t>
            </a:r>
            <a:r>
              <a:rPr lang="zh-CN" altLang="en-US">
                <a:solidFill>
                  <a:schemeClr val="tx1"/>
                </a:solidFill>
              </a:rPr>
              <a:t>情绪反应</a:t>
            </a:r>
          </a:p>
          <a:p>
            <a:pPr marL="0" indent="0">
              <a:buNone/>
            </a:pPr>
            <a:r>
              <a:rPr lang="zh-CN" altLang="en-US">
                <a:solidFill>
                  <a:schemeClr val="tx1"/>
                </a:solidFill>
              </a:rPr>
              <a:t>哭</a:t>
            </a:r>
          </a:p>
          <a:p>
            <a:pPr marL="0" indent="0">
              <a:buNone/>
            </a:pPr>
            <a:r>
              <a:rPr lang="en-US" altLang="zh-CN">
                <a:solidFill>
                  <a:schemeClr val="tx1"/>
                </a:solidFill>
              </a:rPr>
              <a:t>choke back / fight back / hold back tears</a:t>
            </a:r>
            <a:r>
              <a:rPr lang="zh-CN" altLang="en-US">
                <a:solidFill>
                  <a:schemeClr val="tx1"/>
                </a:solidFill>
              </a:rPr>
              <a:t>忍住眼泪</a:t>
            </a:r>
          </a:p>
          <a:p>
            <a:pPr marL="0" indent="0">
              <a:buNone/>
            </a:pPr>
            <a:r>
              <a:rPr lang="en-US" altLang="zh-CN"/>
              <a:t> </a:t>
            </a:r>
          </a:p>
        </p:txBody>
      </p:sp>
      <p:pic>
        <p:nvPicPr>
          <p:cNvPr id="4" name="图片 3" descr="Screenshot_20251227_165340"/>
          <p:cNvPicPr>
            <a:picLocks noChangeAspect="1"/>
          </p:cNvPicPr>
          <p:nvPr/>
        </p:nvPicPr>
        <p:blipFill>
          <a:blip r:embed="rId4"/>
          <a:stretch>
            <a:fillRect/>
          </a:stretch>
        </p:blipFill>
        <p:spPr>
          <a:xfrm>
            <a:off x="661670" y="3823970"/>
            <a:ext cx="6189345" cy="242570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596520" y="358560"/>
              <a:ext cx="10490760" cy="5459760"/>
            </p14:xfrm>
          </p:contentPart>
        </mc:Choice>
        <mc:Fallback>
          <p:pic>
            <p:nvPicPr>
              <p:cNvPr id="2" name="墨迹 1"/>
              <p:cNvPicPr/>
              <p:nvPr/>
            </p:nvPicPr>
            <p:blipFill>
              <a:blip r:embed="rId6"/>
              <a:stretch>
                <a:fillRect/>
              </a:stretch>
            </p:blipFill>
            <p:spPr>
              <a:xfrm>
                <a:off x="587160" y="349200"/>
                <a:ext cx="10509480" cy="54784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1010"/>
            <a:ext cx="10968990" cy="5788660"/>
          </a:xfrm>
          <a:ln>
            <a:solidFill>
              <a:schemeClr val="accent1"/>
            </a:solidFill>
          </a:ln>
        </p:spPr>
        <p:txBody>
          <a:bodyPr/>
          <a:lstStyle/>
          <a:p>
            <a:pPr marL="0" indent="0">
              <a:buNone/>
            </a:pPr>
            <a:endParaRPr lang="zh-CN" altLang="en-US"/>
          </a:p>
        </p:txBody>
      </p:sp>
      <p:pic>
        <p:nvPicPr>
          <p:cNvPr id="4" name="图片 3" descr="Screenshot_20251227_165309_com.xingin.xhs_edit_29"/>
          <p:cNvPicPr>
            <a:picLocks noChangeAspect="1"/>
          </p:cNvPicPr>
          <p:nvPr/>
        </p:nvPicPr>
        <p:blipFill>
          <a:blip r:embed="rId4"/>
          <a:stretch>
            <a:fillRect/>
          </a:stretch>
        </p:blipFill>
        <p:spPr>
          <a:xfrm>
            <a:off x="608330" y="501015"/>
            <a:ext cx="10955020" cy="574865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8300"/>
            <a:ext cx="10968990" cy="5881370"/>
          </a:xfrm>
          <a:ln>
            <a:solidFill>
              <a:schemeClr val="accent1"/>
            </a:solidFill>
          </a:ln>
        </p:spPr>
        <p:txBody>
          <a:bodyPr/>
          <a:lstStyle/>
          <a:p>
            <a:pPr marL="0" indent="0">
              <a:buNone/>
            </a:pPr>
            <a:r>
              <a:rPr lang="en-US" altLang="zh-CN">
                <a:solidFill>
                  <a:schemeClr val="tx1"/>
                </a:solidFill>
              </a:rPr>
              <a:t>burst into tears</a:t>
            </a:r>
            <a:r>
              <a:rPr lang="zh-CN" altLang="en-US">
                <a:solidFill>
                  <a:schemeClr val="tx1"/>
                </a:solidFill>
              </a:rPr>
              <a:t>突然哭了，</a:t>
            </a:r>
            <a:r>
              <a:rPr lang="en-US" altLang="zh-CN">
                <a:solidFill>
                  <a:schemeClr val="tx1"/>
                </a:solidFill>
              </a:rPr>
              <a:t>burst into laughter</a:t>
            </a:r>
            <a:r>
              <a:rPr lang="zh-CN" altLang="en-US">
                <a:solidFill>
                  <a:schemeClr val="tx1"/>
                </a:solidFill>
              </a:rPr>
              <a:t>突然笑了</a:t>
            </a:r>
          </a:p>
          <a:p>
            <a:pPr marL="0" indent="0">
              <a:buNone/>
            </a:pPr>
            <a:r>
              <a:rPr lang="zh-CN" altLang="en-US">
                <a:solidFill>
                  <a:schemeClr val="tx1"/>
                </a:solidFill>
              </a:rPr>
              <a:t>一听到这个难过的消息，他一下子哭了，将脸深埋在双手中。</a:t>
            </a:r>
          </a:p>
          <a:p>
            <a:pPr marL="0" indent="0">
              <a:buNone/>
            </a:pPr>
            <a:r>
              <a:rPr lang="en-US" altLang="zh-CN">
                <a:solidFill>
                  <a:schemeClr val="tx1"/>
                </a:solidFill>
              </a:rPr>
              <a:t>shed tears</a:t>
            </a:r>
            <a:r>
              <a:rPr lang="zh-CN" altLang="en-US">
                <a:solidFill>
                  <a:schemeClr val="tx1"/>
                </a:solidFill>
              </a:rPr>
              <a:t>流泪</a:t>
            </a:r>
          </a:p>
          <a:p>
            <a:pPr marL="0" indent="0">
              <a:buNone/>
            </a:pPr>
            <a:r>
              <a:rPr lang="en-US" altLang="zh-CN">
                <a:solidFill>
                  <a:schemeClr val="tx1"/>
                </a:solidFill>
              </a:rPr>
              <a:t>She shed tears of joy when her son graduated with flying colors. </a:t>
            </a:r>
          </a:p>
          <a:p>
            <a:pPr marL="0" indent="0">
              <a:buNone/>
            </a:pPr>
            <a:r>
              <a:rPr lang="en-US" altLang="zh-CN">
                <a:solidFill>
                  <a:schemeClr val="tx1"/>
                </a:solidFill>
              </a:rPr>
              <a:t>tear-streaked / tear-stained face</a:t>
            </a:r>
            <a:r>
              <a:rPr lang="zh-CN" altLang="en-US">
                <a:solidFill>
                  <a:schemeClr val="tx1"/>
                </a:solidFill>
              </a:rPr>
              <a:t>泪水打湿的脸</a:t>
            </a:r>
          </a:p>
          <a:p>
            <a:pPr marL="0" indent="0">
              <a:buNone/>
            </a:pPr>
            <a:r>
              <a:rPr lang="zh-CN" altLang="en-US">
                <a:solidFill>
                  <a:schemeClr val="tx1"/>
                </a:solidFill>
              </a:rPr>
              <a:t>下节从</a:t>
            </a:r>
            <a:r>
              <a:rPr lang="en-US" altLang="zh-CN">
                <a:solidFill>
                  <a:schemeClr val="tx1"/>
                </a:solidFill>
              </a:rPr>
              <a:t>P</a:t>
            </a:r>
            <a:r>
              <a:rPr lang="en-US" altLang="zh-CN" baseline="-25000">
                <a:solidFill>
                  <a:schemeClr val="tx1"/>
                </a:solidFill>
              </a:rPr>
              <a:t>257</a:t>
            </a:r>
            <a:r>
              <a:rPr lang="zh-CN" altLang="en-US">
                <a:solidFill>
                  <a:schemeClr val="tx1"/>
                </a:solidFill>
              </a:rPr>
              <a:t>开始</a:t>
            </a:r>
          </a:p>
          <a:p>
            <a:pPr marL="0" indent="0">
              <a:buNone/>
            </a:pPr>
            <a:endParaRPr lang="zh-CN" altLang="en-US">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31080" y="504360"/>
              <a:ext cx="9511920" cy="2250360"/>
            </p14:xfrm>
          </p:contentPart>
        </mc:Choice>
        <mc:Fallback>
          <p:pic>
            <p:nvPicPr>
              <p:cNvPr id="2" name="墨迹 1"/>
              <p:cNvPicPr/>
              <p:nvPr/>
            </p:nvPicPr>
            <p:blipFill>
              <a:blip r:embed="rId5"/>
              <a:stretch>
                <a:fillRect/>
              </a:stretch>
            </p:blipFill>
            <p:spPr>
              <a:xfrm>
                <a:off x="621720" y="495000"/>
                <a:ext cx="9530640" cy="2269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1490"/>
            <a:ext cx="10968990" cy="5758180"/>
          </a:xfrm>
          <a:ln>
            <a:solidFill>
              <a:schemeClr val="accent1"/>
            </a:solidFill>
          </a:ln>
        </p:spPr>
        <p:txBody>
          <a:bodyPr/>
          <a:lstStyle/>
          <a:p>
            <a:pPr marL="0" indent="0">
              <a:buNone/>
            </a:pPr>
            <a:r>
              <a:rPr lang="en-US" altLang="zh-CN">
                <a:solidFill>
                  <a:srgbClr val="FF0000"/>
                </a:solidFill>
              </a:rPr>
              <a:t>P</a:t>
            </a:r>
            <a:r>
              <a:rPr lang="en-US" altLang="zh-CN" baseline="-25000">
                <a:solidFill>
                  <a:srgbClr val="FF0000"/>
                </a:solidFill>
              </a:rPr>
              <a:t>257</a:t>
            </a:r>
            <a:r>
              <a:rPr lang="en-US" altLang="zh-CN">
                <a:solidFill>
                  <a:srgbClr val="FF0000"/>
                </a:solidFill>
              </a:rPr>
              <a:t> </a:t>
            </a:r>
            <a:r>
              <a:rPr lang="zh-CN" altLang="en-US">
                <a:solidFill>
                  <a:srgbClr val="FF0000"/>
                </a:solidFill>
              </a:rPr>
              <a:t>笑与欢乐</a:t>
            </a:r>
          </a:p>
          <a:p>
            <a:pPr marL="0" indent="0">
              <a:buNone/>
            </a:pPr>
            <a:r>
              <a:rPr lang="en-US" altLang="zh-CN">
                <a:solidFill>
                  <a:schemeClr val="tx1"/>
                </a:solidFill>
              </a:rPr>
              <a:t>burst out laughing =burst into laughter </a:t>
            </a:r>
            <a:r>
              <a:rPr lang="zh-CN" altLang="en-US">
                <a:solidFill>
                  <a:schemeClr val="tx1"/>
                </a:solidFill>
              </a:rPr>
              <a:t>突然大笑</a:t>
            </a:r>
          </a:p>
          <a:p>
            <a:pPr marL="0" indent="0">
              <a:buNone/>
            </a:pPr>
            <a:r>
              <a:rPr lang="en-US" altLang="zh-CN">
                <a:solidFill>
                  <a:schemeClr val="tx1"/>
                </a:solidFill>
              </a:rPr>
              <a:t>He burst out laughing when he saw the ridiculous costume. </a:t>
            </a:r>
          </a:p>
          <a:p>
            <a:pPr marL="0" indent="0">
              <a:buNone/>
            </a:pPr>
            <a:r>
              <a:rPr lang="en-US" altLang="zh-CN">
                <a:solidFill>
                  <a:schemeClr val="tx1"/>
                </a:solidFill>
              </a:rPr>
              <a:t>burst out crying =burst into tears</a:t>
            </a:r>
            <a:r>
              <a:rPr lang="zh-CN" altLang="en-US">
                <a:solidFill>
                  <a:schemeClr val="tx1"/>
                </a:solidFill>
              </a:rPr>
              <a:t>突然大哭</a:t>
            </a:r>
          </a:p>
          <a:p>
            <a:pPr marL="0" indent="0">
              <a:buNone/>
            </a:pPr>
            <a:r>
              <a:rPr lang="zh-CN" altLang="en-US">
                <a:solidFill>
                  <a:schemeClr val="tx1"/>
                </a:solidFill>
              </a:rPr>
              <a:t>最常用的：</a:t>
            </a:r>
            <a:r>
              <a:rPr lang="en-US" altLang="zh-CN">
                <a:solidFill>
                  <a:schemeClr val="tx1"/>
                </a:solidFill>
              </a:rPr>
              <a:t>smile</a:t>
            </a:r>
          </a:p>
          <a:p>
            <a:pPr marL="0" indent="0">
              <a:buNone/>
            </a:pPr>
            <a:r>
              <a:rPr lang="en-US" altLang="zh-CN">
                <a:solidFill>
                  <a:schemeClr val="tx1"/>
                </a:solidFill>
              </a:rPr>
              <a:t>a broad smile, force / manage / squeeze a smile, flash a bright smile, a faint smile,  crack a smile </a:t>
            </a:r>
          </a:p>
          <a:p>
            <a:pPr marL="0" indent="0">
              <a:buNone/>
            </a:pPr>
            <a:r>
              <a:rPr lang="zh-CN" altLang="en-US">
                <a:solidFill>
                  <a:schemeClr val="tx1"/>
                </a:solidFill>
              </a:rPr>
              <a:t>一听到这个好消息，他就笑了，</a:t>
            </a:r>
            <a:r>
              <a:rPr lang="en-US" altLang="zh-CN">
                <a:solidFill>
                  <a:schemeClr val="tx1"/>
                </a:solidFill>
              </a:rPr>
              <a:t> </a:t>
            </a:r>
            <a:r>
              <a:rPr lang="zh-CN" altLang="en-US">
                <a:solidFill>
                  <a:schemeClr val="tx1"/>
                </a:solidFill>
              </a:rPr>
              <a:t>眼睛里重新焕发了生机。</a:t>
            </a:r>
          </a:p>
          <a:p>
            <a:pPr marL="0" indent="0">
              <a:buNone/>
            </a:pPr>
            <a:r>
              <a:rPr lang="en-US" altLang="zh-CN">
                <a:solidFill>
                  <a:schemeClr val="tx1"/>
                </a:solidFill>
              </a:rPr>
              <a:t>smirk</a:t>
            </a:r>
            <a:r>
              <a:rPr lang="zh-CN" altLang="en-US">
                <a:solidFill>
                  <a:schemeClr val="tx1"/>
                </a:solidFill>
              </a:rPr>
              <a:t>得意地笑</a:t>
            </a:r>
          </a:p>
          <a:p>
            <a:pPr marL="0" indent="0">
              <a:buNone/>
            </a:pPr>
            <a:r>
              <a:rPr lang="en-US" altLang="zh-CN">
                <a:solidFill>
                  <a:schemeClr val="tx1"/>
                </a:solidFill>
              </a:rPr>
              <a:t>She smirked at his failed attempt to impress her. </a:t>
            </a:r>
          </a:p>
          <a:p>
            <a:pPr marL="0" indent="0">
              <a:buNone/>
            </a:pPr>
            <a:r>
              <a:rPr lang="en-US" altLang="zh-CN">
                <a:solidFill>
                  <a:schemeClr val="tx1"/>
                </a:solidFill>
              </a:rPr>
              <a:t>stifle / contain / suppress a smile</a:t>
            </a:r>
            <a:r>
              <a:rPr lang="zh-CN" altLang="en-US">
                <a:solidFill>
                  <a:schemeClr val="tx1"/>
                </a:solidFill>
              </a:rPr>
              <a:t>憋笑</a:t>
            </a:r>
          </a:p>
          <a:p>
            <a:pPr marL="0" indent="0">
              <a:buNone/>
            </a:pPr>
            <a:r>
              <a:rPr lang="zh-CN" altLang="en-US">
                <a:solidFill>
                  <a:schemeClr val="tx1"/>
                </a:solidFill>
              </a:rPr>
              <a:t>老师说的话太好笑了。我们赶忙用手去捂嘴以防笑出声来，但是还是笑出来了。</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94360" y="1780200"/>
              <a:ext cx="11344320" cy="4621680"/>
            </p14:xfrm>
          </p:contentPart>
        </mc:Choice>
        <mc:Fallback>
          <p:pic>
            <p:nvPicPr>
              <p:cNvPr id="2" name="墨迹 1"/>
              <p:cNvPicPr/>
              <p:nvPr/>
            </p:nvPicPr>
            <p:blipFill>
              <a:blip r:embed="rId5"/>
              <a:stretch>
                <a:fillRect/>
              </a:stretch>
            </p:blipFill>
            <p:spPr>
              <a:xfrm>
                <a:off x="585000" y="1770840"/>
                <a:ext cx="11363040" cy="46404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lstStyle/>
          <a:p>
            <a:pPr marL="0" indent="0">
              <a:buNone/>
            </a:pPr>
            <a:r>
              <a:rPr lang="zh-CN" altLang="en-US">
                <a:solidFill>
                  <a:schemeClr val="tx1"/>
                </a:solidFill>
              </a:rPr>
              <a:t>紧张羞怯</a:t>
            </a:r>
          </a:p>
          <a:p>
            <a:pPr marL="0" indent="0">
              <a:buNone/>
            </a:pPr>
            <a:r>
              <a:rPr lang="en-US" altLang="zh-CN">
                <a:solidFill>
                  <a:schemeClr val="tx1"/>
                </a:solidFill>
              </a:rPr>
              <a:t>fidget</a:t>
            </a:r>
            <a:r>
              <a:rPr lang="zh-CN" altLang="en-US">
                <a:solidFill>
                  <a:schemeClr val="tx1"/>
                </a:solidFill>
              </a:rPr>
              <a:t>焦虑不安</a:t>
            </a:r>
          </a:p>
          <a:p>
            <a:pPr marL="0" indent="0">
              <a:buNone/>
            </a:pPr>
            <a:r>
              <a:rPr lang="en-US" altLang="zh-CN">
                <a:solidFill>
                  <a:schemeClr val="tx1"/>
                </a:solidFill>
              </a:rPr>
              <a:t>She fidgeted nervously with her hands while </a:t>
            </a:r>
            <a:r>
              <a:rPr lang="en-US" altLang="zh-CN" b="1" u="sng">
                <a:solidFill>
                  <a:schemeClr val="tx1"/>
                </a:solidFill>
              </a:rPr>
              <a:t>waiting for</a:t>
            </a:r>
            <a:r>
              <a:rPr lang="en-US" altLang="zh-CN">
                <a:solidFill>
                  <a:schemeClr val="tx1"/>
                </a:solidFill>
              </a:rPr>
              <a:t> the interview. </a:t>
            </a:r>
          </a:p>
          <a:p>
            <a:pPr marL="0" indent="0">
              <a:buNone/>
            </a:pPr>
            <a:r>
              <a:rPr lang="zh-CN" altLang="en-US">
                <a:solidFill>
                  <a:schemeClr val="tx1"/>
                </a:solidFill>
              </a:rPr>
              <a:t>还有其他表述吗？</a:t>
            </a:r>
          </a:p>
          <a:p>
            <a:pPr marL="0" indent="0">
              <a:buNone/>
            </a:pPr>
            <a:r>
              <a:rPr lang="en-US" altLang="zh-CN">
                <a:solidFill>
                  <a:schemeClr val="tx1"/>
                </a:solidFill>
              </a:rPr>
              <a:t>blush / flush</a:t>
            </a:r>
            <a:r>
              <a:rPr lang="zh-CN" altLang="en-US">
                <a:solidFill>
                  <a:schemeClr val="tx1"/>
                </a:solidFill>
              </a:rPr>
              <a:t>脸红</a:t>
            </a:r>
          </a:p>
          <a:p>
            <a:pPr marL="0" indent="0">
              <a:buNone/>
            </a:pPr>
            <a:r>
              <a:rPr lang="zh-CN" altLang="en-US">
                <a:solidFill>
                  <a:schemeClr val="tx1"/>
                </a:solidFill>
              </a:rPr>
              <a:t>当男孩想起那次令人耻辱的比赛失利时，他就脸红脖子粗。</a:t>
            </a:r>
          </a:p>
          <a:p>
            <a:pPr marL="0" indent="0">
              <a:buNone/>
            </a:pPr>
            <a:r>
              <a:rPr lang="en-US" altLang="zh-CN">
                <a:solidFill>
                  <a:schemeClr val="tx1"/>
                </a:solidFill>
              </a:rPr>
              <a:t>shy away (from) </a:t>
            </a:r>
            <a:r>
              <a:rPr lang="zh-CN" altLang="en-US">
                <a:solidFill>
                  <a:schemeClr val="tx1"/>
                </a:solidFill>
              </a:rPr>
              <a:t>躲避</a:t>
            </a:r>
          </a:p>
          <a:p>
            <a:pPr marL="0" indent="0">
              <a:buNone/>
            </a:pPr>
            <a:r>
              <a:rPr lang="en-US" altLang="zh-CN">
                <a:solidFill>
                  <a:schemeClr val="tx1"/>
                </a:solidFill>
              </a:rPr>
              <a:t>He shied away from the group conversation, feeling out of place. </a:t>
            </a:r>
          </a:p>
          <a:p>
            <a:pPr marL="0" indent="0">
              <a:buNone/>
            </a:pPr>
            <a:r>
              <a:rPr lang="en-US" altLang="zh-CN">
                <a:solidFill>
                  <a:schemeClr val="tx1"/>
                </a:solidFill>
              </a:rPr>
              <a:t>tug at one’s sleeve</a:t>
            </a:r>
            <a:r>
              <a:rPr lang="zh-CN" altLang="en-US">
                <a:solidFill>
                  <a:schemeClr val="tx1"/>
                </a:solidFill>
              </a:rPr>
              <a:t>拉袖子</a:t>
            </a:r>
          </a:p>
          <a:p>
            <a:pPr marL="0" indent="0">
              <a:buNone/>
            </a:pPr>
            <a:r>
              <a:rPr lang="en-US" altLang="zh-CN">
                <a:solidFill>
                  <a:schemeClr val="tx1"/>
                </a:solidFill>
              </a:rPr>
              <a:t>tug at one’s heartstrings</a:t>
            </a:r>
            <a:r>
              <a:rPr lang="zh-CN" altLang="en-US">
                <a:solidFill>
                  <a:schemeClr val="tx1"/>
                </a:solidFill>
              </a:rPr>
              <a:t>拨动心弦</a:t>
            </a:r>
          </a:p>
          <a:p>
            <a:pPr marL="0" indent="0">
              <a:buNone/>
            </a:pPr>
            <a:endParaRPr lang="zh-CN" altLang="en-US">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19560" y="1075680"/>
              <a:ext cx="10909440" cy="4672080"/>
            </p14:xfrm>
          </p:contentPart>
        </mc:Choice>
        <mc:Fallback>
          <p:pic>
            <p:nvPicPr>
              <p:cNvPr id="2" name="墨迹 1"/>
              <p:cNvPicPr/>
              <p:nvPr/>
            </p:nvPicPr>
            <p:blipFill>
              <a:blip r:embed="rId5"/>
              <a:stretch>
                <a:fillRect/>
              </a:stretch>
            </p:blipFill>
            <p:spPr>
              <a:xfrm>
                <a:off x="610200" y="1066320"/>
                <a:ext cx="10928160" cy="4690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7195"/>
            <a:ext cx="10968990" cy="5832475"/>
          </a:xfrm>
          <a:ln>
            <a:solidFill>
              <a:schemeClr val="accent1"/>
            </a:solidFill>
          </a:ln>
        </p:spPr>
        <p:txBody>
          <a:bodyPr>
            <a:normAutofit fontScale="92500"/>
          </a:bodyPr>
          <a:lstStyle/>
          <a:p>
            <a:pPr marL="0" indent="0">
              <a:buNone/>
            </a:pPr>
            <a:r>
              <a:rPr lang="zh-CN" altLang="en-US">
                <a:solidFill>
                  <a:schemeClr val="tx1"/>
                </a:solidFill>
              </a:rPr>
              <a:t>愤怒压抑</a:t>
            </a:r>
          </a:p>
          <a:p>
            <a:pPr marL="0" indent="0">
              <a:buNone/>
            </a:pPr>
            <a:r>
              <a:rPr lang="en-US" altLang="zh-CN">
                <a:solidFill>
                  <a:schemeClr val="tx1"/>
                </a:solidFill>
              </a:rPr>
              <a:t>clench one’s fists</a:t>
            </a:r>
            <a:r>
              <a:rPr lang="zh-CN" altLang="en-US">
                <a:solidFill>
                  <a:schemeClr val="tx1"/>
                </a:solidFill>
              </a:rPr>
              <a:t>握紧拳头（愤怒、下定决心）</a:t>
            </a:r>
          </a:p>
          <a:p>
            <a:pPr marL="0" indent="0">
              <a:buNone/>
            </a:pPr>
            <a:r>
              <a:rPr lang="en-US" altLang="zh-CN">
                <a:solidFill>
                  <a:schemeClr val="tx1"/>
                </a:solidFill>
              </a:rPr>
              <a:t>grit / clench one’s teeth</a:t>
            </a:r>
            <a:r>
              <a:rPr lang="zh-CN" altLang="en-US">
                <a:solidFill>
                  <a:schemeClr val="tx1"/>
                </a:solidFill>
              </a:rPr>
              <a:t>咬紧牙关（愤怒、坚持）</a:t>
            </a:r>
          </a:p>
          <a:p>
            <a:pPr marL="0" indent="0">
              <a:buNone/>
            </a:pPr>
            <a:r>
              <a:rPr lang="zh-CN" altLang="en-US">
                <a:solidFill>
                  <a:schemeClr val="tx1"/>
                </a:solidFill>
              </a:rPr>
              <a:t>高山耸立，他咬紧牙关，下定决心征服它。</a:t>
            </a:r>
          </a:p>
          <a:p>
            <a:pPr marL="0" indent="0">
              <a:buNone/>
            </a:pPr>
            <a:r>
              <a:rPr lang="zh-CN" altLang="en-US">
                <a:solidFill>
                  <a:schemeClr val="tx1"/>
                </a:solidFill>
              </a:rPr>
              <a:t>牙齿打颤？火堆燃烧，他也停止了瑟瑟发抖。</a:t>
            </a:r>
          </a:p>
          <a:p>
            <a:pPr marL="0" indent="0">
              <a:buNone/>
            </a:pPr>
            <a:r>
              <a:rPr lang="en-US" altLang="zh-CN">
                <a:solidFill>
                  <a:srgbClr val="FF0000"/>
                </a:solidFill>
              </a:rPr>
              <a:t>19.2 </a:t>
            </a:r>
            <a:r>
              <a:rPr lang="zh-CN" altLang="en-US">
                <a:solidFill>
                  <a:srgbClr val="FF0000"/>
                </a:solidFill>
              </a:rPr>
              <a:t>认知动作</a:t>
            </a:r>
          </a:p>
          <a:p>
            <a:pPr marL="0" indent="0">
              <a:buNone/>
            </a:pPr>
            <a:r>
              <a:rPr lang="zh-CN" altLang="en-US">
                <a:solidFill>
                  <a:schemeClr val="tx1"/>
                </a:solidFill>
              </a:rPr>
              <a:t>思考</a:t>
            </a:r>
          </a:p>
          <a:p>
            <a:pPr marL="0" indent="0">
              <a:buNone/>
            </a:pPr>
            <a:r>
              <a:rPr lang="en-US" altLang="zh-CN">
                <a:solidFill>
                  <a:schemeClr val="tx1"/>
                </a:solidFill>
              </a:rPr>
              <a:t>think </a:t>
            </a:r>
            <a:r>
              <a:rPr lang="zh-CN" altLang="en-US">
                <a:solidFill>
                  <a:schemeClr val="tx1"/>
                </a:solidFill>
              </a:rPr>
              <a:t>是</a:t>
            </a:r>
            <a:r>
              <a:rPr lang="en-US" altLang="zh-CN">
                <a:solidFill>
                  <a:schemeClr val="tx1"/>
                </a:solidFill>
              </a:rPr>
              <a:t>vi.,</a:t>
            </a:r>
            <a:r>
              <a:rPr lang="zh-CN" altLang="en-US">
                <a:solidFill>
                  <a:schemeClr val="tx1"/>
                </a:solidFill>
              </a:rPr>
              <a:t>加介词才可以加宾语。</a:t>
            </a:r>
          </a:p>
          <a:p>
            <a:pPr marL="0" indent="0">
              <a:buNone/>
            </a:pPr>
            <a:r>
              <a:rPr lang="zh-CN" altLang="en-US">
                <a:solidFill>
                  <a:schemeClr val="tx1"/>
                </a:solidFill>
              </a:rPr>
              <a:t>如：他想出了一个好主意。</a:t>
            </a:r>
          </a:p>
          <a:p>
            <a:pPr marL="0" indent="0">
              <a:buNone/>
            </a:pPr>
            <a:r>
              <a:rPr lang="en-US" altLang="zh-CN">
                <a:solidFill>
                  <a:schemeClr val="tx1"/>
                </a:solidFill>
              </a:rPr>
              <a:t>ponder</a:t>
            </a:r>
            <a:r>
              <a:rPr lang="zh-CN" altLang="en-US">
                <a:solidFill>
                  <a:schemeClr val="tx1"/>
                </a:solidFill>
              </a:rPr>
              <a:t>深思、仔细考虑（直接加宾语即可）</a:t>
            </a:r>
          </a:p>
          <a:p>
            <a:pPr marL="0" indent="0">
              <a:buNone/>
            </a:pPr>
            <a:r>
              <a:rPr lang="zh-CN" altLang="en-US">
                <a:solidFill>
                  <a:schemeClr val="tx1"/>
                </a:solidFill>
              </a:rPr>
              <a:t>他把自己关在书房里，仔细考虑说实话的影响。</a:t>
            </a:r>
          </a:p>
          <a:p>
            <a:pPr marL="0" indent="0">
              <a:buNone/>
            </a:pPr>
            <a:r>
              <a:rPr lang="en-US" altLang="zh-CN">
                <a:solidFill>
                  <a:schemeClr val="tx1"/>
                </a:solidFill>
              </a:rPr>
              <a:t>devise</a:t>
            </a:r>
            <a:r>
              <a:rPr lang="zh-CN" altLang="en-US">
                <a:solidFill>
                  <a:schemeClr val="tx1"/>
                </a:solidFill>
              </a:rPr>
              <a:t>发明、设计、想出</a:t>
            </a:r>
          </a:p>
          <a:p>
            <a:pPr marL="0" indent="0">
              <a:buNone/>
            </a:pPr>
            <a:r>
              <a:rPr lang="en-US" altLang="zh-CN">
                <a:solidFill>
                  <a:schemeClr val="tx1"/>
                </a:solidFill>
              </a:rPr>
              <a:t>The team devised a strategy to improve sales.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24960" y="649080"/>
              <a:ext cx="10799640" cy="3075840"/>
            </p14:xfrm>
          </p:contentPart>
        </mc:Choice>
        <mc:Fallback>
          <p:pic>
            <p:nvPicPr>
              <p:cNvPr id="2" name="墨迹 1"/>
              <p:cNvPicPr/>
              <p:nvPr/>
            </p:nvPicPr>
            <p:blipFill>
              <a:blip r:embed="rId5"/>
              <a:stretch>
                <a:fillRect/>
              </a:stretch>
            </p:blipFill>
            <p:spPr>
              <a:xfrm>
                <a:off x="615600" y="639720"/>
                <a:ext cx="10818360" cy="30945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normAutofit lnSpcReduction="10000"/>
          </a:bodyPr>
          <a:lstStyle/>
          <a:p>
            <a:pPr marL="0" indent="0">
              <a:buNone/>
            </a:pPr>
            <a:r>
              <a:rPr lang="en-US" altLang="zh-CN"/>
              <a:t>analyze, analyse</a:t>
            </a:r>
            <a:r>
              <a:rPr lang="zh-CN" altLang="en-US"/>
              <a:t>分析</a:t>
            </a:r>
          </a:p>
          <a:p>
            <a:pPr marL="0" indent="0">
              <a:buNone/>
            </a:pPr>
            <a:r>
              <a:rPr lang="zh-CN" altLang="en-US"/>
              <a:t>分析数据？进行比较？得出结论？</a:t>
            </a:r>
          </a:p>
          <a:p>
            <a:pPr marL="0" indent="0">
              <a:buNone/>
            </a:pPr>
            <a:r>
              <a:rPr lang="en-US" altLang="zh-CN"/>
              <a:t>reflect on</a:t>
            </a:r>
            <a:r>
              <a:rPr lang="zh-CN" altLang="en-US"/>
              <a:t>反思</a:t>
            </a:r>
          </a:p>
          <a:p>
            <a:pPr marL="0" indent="0">
              <a:buNone/>
            </a:pPr>
            <a:r>
              <a:rPr lang="zh-CN" altLang="en-US"/>
              <a:t>回忆？</a:t>
            </a:r>
          </a:p>
          <a:p>
            <a:pPr marL="0" indent="0">
              <a:buNone/>
            </a:pPr>
            <a:r>
              <a:rPr lang="en-US" altLang="zh-CN"/>
              <a:t>evaluate, assess, judge</a:t>
            </a:r>
            <a:r>
              <a:rPr lang="zh-CN" altLang="en-US"/>
              <a:t>评估、评价</a:t>
            </a:r>
          </a:p>
          <a:p>
            <a:pPr marL="0" indent="0">
              <a:buNone/>
            </a:pPr>
            <a:r>
              <a:rPr lang="en-US" altLang="zh-CN"/>
              <a:t>We need to evaluate the </a:t>
            </a:r>
            <a:r>
              <a:rPr lang="en-US" altLang="zh-CN" u="sng"/>
              <a:t>            </a:t>
            </a:r>
            <a:r>
              <a:rPr lang="en-US" altLang="zh-CN"/>
              <a:t> (effective) of the new policy. </a:t>
            </a:r>
          </a:p>
          <a:p>
            <a:pPr marL="0" indent="0">
              <a:buNone/>
            </a:pPr>
            <a:r>
              <a:rPr lang="zh-CN" altLang="en-US"/>
              <a:t>评委团将评估所有表演并据此颁奖。</a:t>
            </a:r>
          </a:p>
          <a:p>
            <a:pPr marL="0" indent="0">
              <a:buNone/>
            </a:pPr>
            <a:r>
              <a:rPr lang="en-US" altLang="zh-CN"/>
              <a:t>scrutinize</a:t>
            </a:r>
            <a:r>
              <a:rPr lang="zh-CN" altLang="en-US"/>
              <a:t>仔细查看、仔细审查</a:t>
            </a:r>
          </a:p>
          <a:p>
            <a:pPr marL="0" indent="0">
              <a:buNone/>
            </a:pPr>
            <a:r>
              <a:rPr lang="en-US" altLang="zh-CN"/>
              <a:t>The statement was carefully scrutinized before </a:t>
            </a:r>
            <a:r>
              <a:rPr lang="en-US" altLang="zh-CN" u="sng"/>
              <a:t>           </a:t>
            </a:r>
            <a:r>
              <a:rPr lang="en-US" altLang="zh-CN"/>
              <a:t>(publish). </a:t>
            </a:r>
          </a:p>
          <a:p>
            <a:pPr marL="0" indent="0">
              <a:buNone/>
            </a:pPr>
            <a:r>
              <a:rPr lang="en-US" altLang="zh-CN"/>
              <a:t>Before signing, he scrutinized the contract’s fine print, aware that his future depended on it. </a:t>
            </a:r>
          </a:p>
          <a:p>
            <a:pPr marL="0" indent="0">
              <a:buNone/>
            </a:pPr>
            <a:r>
              <a:rPr lang="zh-CN" altLang="en-US"/>
              <a:t>当我把制作的微型老房子端给妈妈的时候，她竟无语凝噎，仔细大量着这个充满了美好回忆的复制品。下节从</a:t>
            </a:r>
            <a:r>
              <a:rPr lang="en-US" altLang="zh-CN"/>
              <a:t>P</a:t>
            </a:r>
            <a:r>
              <a:rPr lang="en-US" altLang="zh-CN" baseline="-25000"/>
              <a:t>261</a:t>
            </a:r>
            <a:r>
              <a:rPr lang="zh-CN" altLang="en-US"/>
              <a:t>开始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1650"/>
            <a:ext cx="10968990" cy="5748020"/>
          </a:xfrm>
          <a:ln>
            <a:solidFill>
              <a:schemeClr val="accent1"/>
            </a:solidFill>
          </a:ln>
        </p:spPr>
        <p:txBody>
          <a:bodyPr/>
          <a:lstStyle/>
          <a:p>
            <a:pPr marL="0" indent="0">
              <a:buNone/>
            </a:pPr>
            <a:r>
              <a:rPr lang="en-US" altLang="zh-CN" sz="2000" b="1">
                <a:solidFill>
                  <a:schemeClr val="tx1"/>
                </a:solidFill>
              </a:rPr>
              <a:t>T8</a:t>
            </a:r>
            <a:r>
              <a:rPr lang="zh-CN" altLang="en-US" sz="2000" b="1">
                <a:solidFill>
                  <a:schemeClr val="tx1"/>
                </a:solidFill>
              </a:rPr>
              <a:t>读续</a:t>
            </a:r>
          </a:p>
          <a:p>
            <a:pPr marL="0" indent="0">
              <a:buNone/>
            </a:pPr>
            <a:endParaRPr lang="zh-CN" altLang="en-US" sz="2000" b="1">
              <a:solidFill>
                <a:schemeClr val="tx1"/>
              </a:solidFill>
            </a:endParaRPr>
          </a:p>
        </p:txBody>
      </p:sp>
      <p:pic>
        <p:nvPicPr>
          <p:cNvPr id="5" name="图片 4"/>
          <p:cNvPicPr>
            <a:picLocks noChangeAspect="1"/>
          </p:cNvPicPr>
          <p:nvPr/>
        </p:nvPicPr>
        <p:blipFill>
          <a:blip r:embed="rId4"/>
          <a:stretch>
            <a:fillRect/>
          </a:stretch>
        </p:blipFill>
        <p:spPr>
          <a:xfrm>
            <a:off x="608330" y="1142365"/>
            <a:ext cx="10905490" cy="3162935"/>
          </a:xfrm>
          <a:prstGeom prst="rect">
            <a:avLst/>
          </a:prstGeom>
        </p:spPr>
      </p:pic>
      <p:pic>
        <p:nvPicPr>
          <p:cNvPr id="6" name="图片 5"/>
          <p:cNvPicPr>
            <a:picLocks noChangeAspect="1"/>
          </p:cNvPicPr>
          <p:nvPr/>
        </p:nvPicPr>
        <p:blipFill>
          <a:blip r:embed="rId5"/>
          <a:stretch>
            <a:fillRect/>
          </a:stretch>
        </p:blipFill>
        <p:spPr>
          <a:xfrm>
            <a:off x="688340" y="4490720"/>
            <a:ext cx="10744835" cy="168402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198755" y="295910"/>
            <a:ext cx="11765280" cy="5864225"/>
          </a:xfrm>
          <a:prstGeom prst="rect">
            <a:avLst/>
          </a:prstGeom>
          <a:ln>
            <a:solidFill>
              <a:schemeClr val="accent1"/>
            </a:solid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320040" y="417195"/>
            <a:ext cx="11584940" cy="1761490"/>
          </a:xfrm>
          <a:prstGeom prst="rect">
            <a:avLst/>
          </a:prstGeom>
          <a:ln>
            <a:solidFill>
              <a:schemeClr val="accent1"/>
            </a:solidFill>
          </a:ln>
        </p:spPr>
      </p:pic>
      <p:pic>
        <p:nvPicPr>
          <p:cNvPr id="6" name="图片 5"/>
          <p:cNvPicPr>
            <a:picLocks noChangeAspect="1"/>
          </p:cNvPicPr>
          <p:nvPr/>
        </p:nvPicPr>
        <p:blipFill>
          <a:blip r:embed="rId5"/>
          <a:stretch>
            <a:fillRect/>
          </a:stretch>
        </p:blipFill>
        <p:spPr>
          <a:xfrm>
            <a:off x="428625" y="2938145"/>
            <a:ext cx="11475720" cy="697865"/>
          </a:xfrm>
          <a:prstGeom prst="rect">
            <a:avLst/>
          </a:prstGeom>
        </p:spPr>
      </p:pic>
      <p:pic>
        <p:nvPicPr>
          <p:cNvPr id="7" name="图片 6"/>
          <p:cNvPicPr>
            <a:picLocks noChangeAspect="1"/>
          </p:cNvPicPr>
          <p:nvPr/>
        </p:nvPicPr>
        <p:blipFill>
          <a:blip r:embed="rId6"/>
          <a:stretch>
            <a:fillRect/>
          </a:stretch>
        </p:blipFill>
        <p:spPr>
          <a:xfrm>
            <a:off x="427990" y="3797935"/>
            <a:ext cx="11476990" cy="129921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32105"/>
            <a:ext cx="10968990" cy="5917565"/>
          </a:xfrm>
          <a:ln>
            <a:solidFill>
              <a:schemeClr val="accent1"/>
            </a:solidFill>
          </a:ln>
        </p:spPr>
        <p:txBody>
          <a:bodyPr>
            <a:normAutofit/>
          </a:bodyPr>
          <a:lstStyle/>
          <a:p>
            <a:pPr marL="0" indent="0" algn="just">
              <a:spcAft>
                <a:spcPts val="0"/>
              </a:spcAft>
              <a:buNone/>
            </a:pP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基础巩固：</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 occur</a:t>
            </a:r>
            <a:r>
              <a:rPr lang="zh-CN" altLang="en-US" sz="2000">
                <a:solidFill>
                  <a:schemeClr val="tx1"/>
                </a:solidFill>
                <a:latin typeface="Times New Roman" panose="02020603050405020304" charset="0"/>
                <a:cs typeface="Times New Roman" panose="02020603050405020304" charset="0"/>
              </a:rPr>
              <a:t>的过去式和名词</a:t>
            </a:r>
            <a:r>
              <a:rPr lang="en-US" altLang="zh-CN" sz="2000">
                <a:solidFill>
                  <a:schemeClr val="tx1"/>
                </a:solidFill>
                <a:latin typeface="Times New Roman" panose="02020603050405020304" charset="0"/>
                <a:cs typeface="Times New Roman" panose="02020603050405020304" charset="0"/>
              </a:rPr>
              <a:t> 2. necessary</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3. access</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4. definately 5. analysis</a:t>
            </a:r>
            <a:r>
              <a:rPr lang="zh-CN" altLang="en-US" sz="2000">
                <a:solidFill>
                  <a:schemeClr val="tx1"/>
                </a:solidFill>
                <a:latin typeface="Times New Roman" panose="02020603050405020304" charset="0"/>
                <a:cs typeface="Times New Roman" panose="02020603050405020304" charset="0"/>
              </a:rPr>
              <a:t>复数</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6. </a:t>
            </a:r>
            <a:r>
              <a:rPr lang="zh-CN" altLang="en-US" sz="2000">
                <a:solidFill>
                  <a:schemeClr val="tx1"/>
                </a:solidFill>
                <a:latin typeface="Times New Roman" panose="02020603050405020304" charset="0"/>
                <a:cs typeface="Times New Roman" panose="02020603050405020304" charset="0"/>
              </a:rPr>
              <a:t>外国人</a:t>
            </a:r>
            <a:r>
              <a:rPr lang="en-US" altLang="zh-CN" sz="2000">
                <a:solidFill>
                  <a:schemeClr val="tx1"/>
                </a:solidFill>
                <a:latin typeface="Times New Roman" panose="02020603050405020304" charset="0"/>
                <a:cs typeface="Times New Roman" panose="02020603050405020304" charset="0"/>
              </a:rPr>
              <a:t>  7. maintenance  8. </a:t>
            </a:r>
            <a:r>
              <a:rPr lang="zh-CN" altLang="en-US" sz="2000">
                <a:solidFill>
                  <a:schemeClr val="tx1"/>
                </a:solidFill>
                <a:latin typeface="Times New Roman" panose="02020603050405020304" charset="0"/>
                <a:cs typeface="Times New Roman" panose="02020603050405020304" charset="0"/>
              </a:rPr>
              <a:t>难以忘记的</a:t>
            </a:r>
            <a:r>
              <a:rPr lang="en-US" altLang="zh-CN" sz="2000">
                <a:solidFill>
                  <a:schemeClr val="tx1"/>
                </a:solidFill>
                <a:latin typeface="Times New Roman" panose="02020603050405020304" charset="0"/>
                <a:cs typeface="Times New Roman" panose="02020603050405020304" charset="0"/>
              </a:rPr>
              <a:t>  9. prefer</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10. pronounced progress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11. burst into laughters  12. </a:t>
            </a:r>
            <a:r>
              <a:rPr lang="zh-CN" altLang="en-US" sz="2000">
                <a:solidFill>
                  <a:schemeClr val="tx1"/>
                </a:solidFill>
                <a:latin typeface="Times New Roman" panose="02020603050405020304" charset="0"/>
                <a:cs typeface="Times New Roman" panose="02020603050405020304" charset="0"/>
              </a:rPr>
              <a:t>我被感动哭了。</a:t>
            </a:r>
            <a:r>
              <a:rPr lang="en-US" altLang="zh-CN" sz="2000">
                <a:solidFill>
                  <a:schemeClr val="tx1"/>
                </a:solidFill>
                <a:latin typeface="Times New Roman" panose="02020603050405020304" charset="0"/>
                <a:cs typeface="Times New Roman" panose="02020603050405020304" charset="0"/>
              </a:rPr>
              <a:t> 13. benefit</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14. influence</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15. number</a:t>
            </a:r>
            <a:r>
              <a:rPr lang="zh-CN" altLang="en-US" sz="2000">
                <a:solidFill>
                  <a:schemeClr val="tx1"/>
                </a:solidFill>
                <a:latin typeface="Times New Roman" panose="02020603050405020304" charset="0"/>
                <a:cs typeface="Times New Roman" panose="02020603050405020304" charset="0"/>
              </a:rPr>
              <a:t>形容词</a:t>
            </a:r>
            <a:r>
              <a:rPr lang="en-US" altLang="zh-CN" sz="2000">
                <a:solidFill>
                  <a:schemeClr val="tx1"/>
                </a:solidFill>
                <a:latin typeface="Times New Roman" panose="02020603050405020304" charset="0"/>
                <a:cs typeface="Times New Roman" panose="02020603050405020304" charset="0"/>
              </a:rPr>
              <a:t>  16. recognize</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17. </a:t>
            </a:r>
            <a:r>
              <a:rPr lang="zh-CN" altLang="en-US" sz="2000">
                <a:solidFill>
                  <a:schemeClr val="tx1"/>
                </a:solidFill>
                <a:latin typeface="Times New Roman" panose="02020603050405020304" charset="0"/>
                <a:cs typeface="Times New Roman" panose="02020603050405020304" charset="0"/>
              </a:rPr>
              <a:t>满意（</a:t>
            </a:r>
            <a:r>
              <a:rPr lang="en-US" altLang="zh-CN" sz="2000">
                <a:solidFill>
                  <a:schemeClr val="tx1"/>
                </a:solidFill>
                <a:latin typeface="Times New Roman" panose="02020603050405020304" charset="0"/>
                <a:cs typeface="Times New Roman" panose="02020603050405020304" charset="0"/>
              </a:rPr>
              <a:t>n.)  18. broad</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19. acquire</a:t>
            </a:r>
            <a:r>
              <a:rPr lang="zh-CN" altLang="en-US" sz="2000">
                <a:solidFill>
                  <a:schemeClr val="tx1"/>
                </a:solidFill>
                <a:latin typeface="Times New Roman" panose="02020603050405020304" charset="0"/>
                <a:cs typeface="Times New Roman" panose="02020603050405020304" charset="0"/>
              </a:rPr>
              <a:t>名词</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20. concerted efforts  21. </a:t>
            </a:r>
            <a:r>
              <a:rPr lang="zh-CN" altLang="en-US" sz="2000">
                <a:solidFill>
                  <a:schemeClr val="tx1"/>
                </a:solidFill>
                <a:latin typeface="Times New Roman" panose="02020603050405020304" charset="0"/>
                <a:cs typeface="Times New Roman" panose="02020603050405020304" charset="0"/>
              </a:rPr>
              <a:t>敲门</a:t>
            </a:r>
            <a:r>
              <a:rPr lang="en-US" altLang="zh-CN" sz="2000">
                <a:solidFill>
                  <a:schemeClr val="tx1"/>
                </a:solidFill>
                <a:latin typeface="Times New Roman" panose="02020603050405020304" charset="0"/>
                <a:cs typeface="Times New Roman" panose="02020603050405020304" charset="0"/>
              </a:rPr>
              <a:t>  22. </a:t>
            </a:r>
            <a:r>
              <a:rPr lang="zh-CN" altLang="en-US" sz="2000">
                <a:solidFill>
                  <a:schemeClr val="tx1"/>
                </a:solidFill>
                <a:latin typeface="Times New Roman" panose="02020603050405020304" charset="0"/>
                <a:cs typeface="Times New Roman" panose="02020603050405020304" charset="0"/>
              </a:rPr>
              <a:t>耐心的解释</a:t>
            </a:r>
            <a:r>
              <a:rPr lang="en-US" altLang="zh-CN" sz="2000">
                <a:solidFill>
                  <a:schemeClr val="tx1"/>
                </a:solidFill>
                <a:latin typeface="Times New Roman" panose="02020603050405020304" charset="0"/>
                <a:cs typeface="Times New Roman" panose="02020603050405020304" charset="0"/>
              </a:rPr>
              <a:t>  23. </a:t>
            </a:r>
            <a:r>
              <a:rPr lang="zh-CN" altLang="en-US" sz="2000">
                <a:solidFill>
                  <a:schemeClr val="tx1"/>
                </a:solidFill>
                <a:latin typeface="Times New Roman" panose="02020603050405020304" charset="0"/>
                <a:cs typeface="Times New Roman" panose="02020603050405020304" charset="0"/>
              </a:rPr>
              <a:t>提交作品</a:t>
            </a:r>
            <a:r>
              <a:rPr lang="en-US" altLang="zh-CN" sz="2000">
                <a:solidFill>
                  <a:schemeClr val="tx1"/>
                </a:solidFill>
                <a:latin typeface="Times New Roman" panose="02020603050405020304" charset="0"/>
                <a:cs typeface="Times New Roman" panose="02020603050405020304" charset="0"/>
              </a:rPr>
              <a:t>  24. affect</a:t>
            </a:r>
            <a:r>
              <a:rPr lang="zh-CN" altLang="en-US" sz="2000">
                <a:solidFill>
                  <a:schemeClr val="tx1"/>
                </a:solidFill>
                <a:latin typeface="Times New Roman" panose="02020603050405020304" charset="0"/>
                <a:cs typeface="Times New Roman" panose="02020603050405020304" charset="0"/>
              </a:rPr>
              <a:t>的名词</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25. angle, angel       26. convenient, conventional      27. content, context, contest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28. attach, attract, attack        29. contact, contrast, contract       30. crown, clown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31. eliminate poverty 32. prosperity</a:t>
            </a:r>
            <a:r>
              <a:rPr lang="zh-CN" altLang="en-US" sz="2000">
                <a:solidFill>
                  <a:schemeClr val="tx1"/>
                </a:solidFill>
                <a:latin typeface="Times New Roman" panose="02020603050405020304" charset="0"/>
                <a:cs typeface="Times New Roman" panose="02020603050405020304" charset="0"/>
              </a:rPr>
              <a:t>名词</a:t>
            </a:r>
            <a:r>
              <a:rPr lang="en-US" altLang="zh-CN" sz="2000">
                <a:solidFill>
                  <a:schemeClr val="tx1"/>
                </a:solidFill>
                <a:latin typeface="Times New Roman" panose="02020603050405020304" charset="0"/>
                <a:cs typeface="Times New Roman" panose="02020603050405020304" charset="0"/>
              </a:rPr>
              <a:t> 33. rivalry 34. split the assignments evenly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35. overcome the obstacle 36. Drinking porridge regularly enhances blood sugar level.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37. raise livestock 38. fertile imagination 39. Greek myth 40. The release of the prisoners was used as a bargaining chip.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1-20 </a:t>
            </a:r>
            <a:r>
              <a:rPr lang="zh-CN" altLang="en-US" sz="2000">
                <a:solidFill>
                  <a:schemeClr val="tx1"/>
                </a:solidFill>
                <a:latin typeface="Times New Roman" panose="02020603050405020304" charset="0"/>
                <a:cs typeface="Times New Roman" panose="02020603050405020304" charset="0"/>
              </a:rPr>
              <a:t>刘子淳</a:t>
            </a:r>
            <a:r>
              <a:rPr lang="en-US" altLang="zh-CN" sz="2000">
                <a:solidFill>
                  <a:schemeClr val="tx1"/>
                </a:solidFill>
                <a:latin typeface="Times New Roman" panose="02020603050405020304" charset="0"/>
                <a:cs typeface="Times New Roman" panose="02020603050405020304" charset="0"/>
              </a:rPr>
              <a:t>  21-40 Siri </a:t>
            </a:r>
          </a:p>
          <a:p>
            <a:pPr marL="0" indent="0" algn="just">
              <a:spcAft>
                <a:spcPts val="0"/>
              </a:spcAft>
              <a:buNone/>
            </a:pPr>
            <a:r>
              <a:rPr lang="en-US" altLang="zh-CN" sz="2000">
                <a:solidFill>
                  <a:schemeClr val="tx1"/>
                </a:solidFill>
                <a:latin typeface="Times New Roman" panose="02020603050405020304" charset="0"/>
                <a:cs typeface="Times New Roman" panose="02020603050405020304" charset="0"/>
              </a:rPr>
              <a:t>1-20 </a:t>
            </a:r>
            <a:r>
              <a:rPr lang="zh-CN" altLang="en-US" sz="2000">
                <a:solidFill>
                  <a:schemeClr val="tx1"/>
                </a:solidFill>
                <a:latin typeface="Times New Roman" panose="02020603050405020304" charset="0"/>
                <a:cs typeface="Times New Roman" panose="02020603050405020304" charset="0"/>
              </a:rPr>
              <a:t>晟熙</a:t>
            </a:r>
            <a:r>
              <a:rPr lang="en-US" altLang="zh-CN" sz="2000">
                <a:solidFill>
                  <a:schemeClr val="tx1"/>
                </a:solidFill>
                <a:latin typeface="Times New Roman" panose="02020603050405020304" charset="0"/>
                <a:cs typeface="Times New Roman" panose="02020603050405020304" charset="0"/>
              </a:rPr>
              <a:t> 21-40</a:t>
            </a:r>
            <a:r>
              <a:rPr lang="zh-CN" altLang="en-US" sz="2000">
                <a:solidFill>
                  <a:schemeClr val="tx1"/>
                </a:solidFill>
                <a:latin typeface="Times New Roman" panose="02020603050405020304" charset="0"/>
                <a:cs typeface="Times New Roman" panose="02020603050405020304" charset="0"/>
              </a:rPr>
              <a:t>鹏博</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normAutofit fontScale="90000" lnSpcReduction="10000"/>
          </a:bodyPr>
          <a:lstStyle/>
          <a:p>
            <a:pPr marL="0" indent="0" algn="just">
              <a:spcAft>
                <a:spcPts val="0"/>
              </a:spcAft>
              <a:buNone/>
            </a:pPr>
            <a:r>
              <a:rPr lang="en-US" altLang="zh-CN" sz="2000">
                <a:solidFill>
                  <a:schemeClr val="tx1"/>
                </a:solidFill>
              </a:rPr>
              <a:t>He couldn’t let this happen—not without trying to make his voice heard. Just as Sarah reached for the pen, David stepped forward, his quiet demeanor replaced by a firm resolve. "Please," he said with a pleading tone, "this store is more than a space. It is where children discover magic and where lonely souls find companionship." He opened his backpack, spreading its humble treasures across the counter. Each item, weathered yet cherished, was a living proof of timeless grace. Sarah paused, her eyes lingering on the faded photograph of a young boy beaming beside Mr. Hopkins. A solemn expression emerged on her face before she made a decision. </a:t>
            </a:r>
          </a:p>
          <a:p>
            <a:pPr marL="0" indent="0" algn="just">
              <a:spcAft>
                <a:spcPts val="0"/>
              </a:spcAft>
              <a:buNone/>
            </a:pPr>
            <a:r>
              <a:rPr lang="en-US" altLang="zh-CN" sz="2000">
                <a:solidFill>
                  <a:schemeClr val="tx1"/>
                </a:solidFill>
              </a:rPr>
              <a:t>A decision was made to combine a bookstore and a caf</a:t>
            </a:r>
            <a:r>
              <a:rPr lang="en-US" altLang="en-US" sz="2000">
                <a:solidFill>
                  <a:schemeClr val="tx1"/>
                </a:solidFill>
              </a:rPr>
              <a:t>é</a:t>
            </a:r>
            <a:r>
              <a:rPr lang="en-US" altLang="zh-CN" sz="2000">
                <a:solidFill>
                  <a:schemeClr val="tx1"/>
                </a:solidFill>
              </a:rPr>
              <a:t> in one project, and the construction began. The original wooden sign was carefully restored, its brick-red letters gleaming anew. Shelves of stories remained, with the gentle murmur of coffee machines and the warm scent of freshly baked pastries. When it reopened, streams of customers poured in, captivated by the cozy atmosphere. Mr. Hopkins, a consultant now, patiently introduced different books. David expressed gratitude to Mrs. Sarah: “Thanks Mrs. Sarah! It’s you that rejuvenated this bookstore.” David realized modern facilities acted as an enhancement rather than a replacement to his beloved bookstore. </a:t>
            </a:r>
          </a:p>
          <a:p>
            <a:pPr marL="0" indent="0">
              <a:buNone/>
            </a:pPr>
            <a:endParaRPr lang="en-US" altLang="zh-CN"/>
          </a:p>
          <a:p>
            <a:pPr marL="0" indent="0">
              <a:buNone/>
            </a:pPr>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endParaRPr lang="zh-CN" altLang="en-US"/>
          </a:p>
        </p:txBody>
      </p:sp>
      <p:pic>
        <p:nvPicPr>
          <p:cNvPr id="4" name="图片 3" descr="Screenshot_20251227_121855"/>
          <p:cNvPicPr>
            <a:picLocks noChangeAspect="1"/>
          </p:cNvPicPr>
          <p:nvPr/>
        </p:nvPicPr>
        <p:blipFill>
          <a:blip r:embed="rId4"/>
          <a:stretch>
            <a:fillRect/>
          </a:stretch>
        </p:blipFill>
        <p:spPr>
          <a:xfrm>
            <a:off x="528320" y="374015"/>
            <a:ext cx="11227435" cy="592391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756910"/>
          </a:xfrm>
        </p:spPr>
        <p:txBody>
          <a:bodyPr/>
          <a:lstStyle/>
          <a:p>
            <a:pPr marL="0" indent="0">
              <a:buNone/>
            </a:pPr>
            <a:endParaRPr lang="zh-CN" altLang="en-US"/>
          </a:p>
        </p:txBody>
      </p:sp>
      <p:pic>
        <p:nvPicPr>
          <p:cNvPr id="4" name="图片 3" descr="Screenshot_20251227_123105"/>
          <p:cNvPicPr>
            <a:picLocks noChangeAspect="1"/>
          </p:cNvPicPr>
          <p:nvPr/>
        </p:nvPicPr>
        <p:blipFill>
          <a:blip r:embed="rId4"/>
          <a:stretch>
            <a:fillRect/>
          </a:stretch>
        </p:blipFill>
        <p:spPr>
          <a:xfrm>
            <a:off x="293370" y="336550"/>
            <a:ext cx="11549380" cy="61175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buNone/>
            </a:pPr>
            <a:endParaRPr lang="zh-CN" altLang="en-US"/>
          </a:p>
        </p:txBody>
      </p:sp>
      <p:pic>
        <p:nvPicPr>
          <p:cNvPr id="4" name="图片 3" descr="Screenshot_20251227_123116_edit_283125008887525"/>
          <p:cNvPicPr>
            <a:picLocks noChangeAspect="1"/>
          </p:cNvPicPr>
          <p:nvPr/>
        </p:nvPicPr>
        <p:blipFill>
          <a:blip r:embed="rId4"/>
          <a:stretch>
            <a:fillRect/>
          </a:stretch>
        </p:blipFill>
        <p:spPr>
          <a:xfrm>
            <a:off x="427990" y="247015"/>
            <a:ext cx="11356340" cy="608838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1000"/>
            <a:ext cx="10968990" cy="5868670"/>
          </a:xfrm>
          <a:ln>
            <a:solidFill>
              <a:schemeClr val="accent1"/>
            </a:solidFill>
          </a:ln>
        </p:spPr>
        <p:txBody>
          <a:bodyPr/>
          <a:lstStyle/>
          <a:p>
            <a:pPr marL="0" indent="0" algn="just">
              <a:buNone/>
            </a:pPr>
            <a:r>
              <a:rPr lang="en-US" altLang="zh-CN" b="1">
                <a:solidFill>
                  <a:schemeClr val="tx1"/>
                </a:solidFill>
                <a:effectLst>
                  <a:outerShdw blurRad="38100" dist="38100" dir="2700000" algn="tl">
                    <a:srgbClr val="000000">
                      <a:alpha val="43137"/>
                    </a:srgbClr>
                  </a:outerShdw>
                </a:effectLst>
              </a:rPr>
              <a:t>But now I hesitated, because taking the side trail meant failure. </a:t>
            </a:r>
            <a:r>
              <a:rPr lang="en-US" altLang="zh-CN">
                <a:solidFill>
                  <a:schemeClr val="tx1"/>
                </a:solidFill>
              </a:rPr>
              <a:t>The image of myself standing triumphantly on the final peak clashed violently with my miserable state. Soaked wet from head to toe, I trembled uncontrollably, holding fast to my lifeline: the cellphone. The thunder rumbled in the distance, just like the pride inside my heart. With cold rain pouring, my reason finally replaced my pride. Swallowing the bitter taste of defeat, I turned back and began to search for the blue ribbon. </a:t>
            </a:r>
            <a:r>
              <a:rPr lang="en-US" altLang="zh-CN" b="1">
                <a:solidFill>
                  <a:schemeClr val="tx1"/>
                </a:solidFill>
                <a:effectLst>
                  <a:outerShdw blurRad="38100" dist="38100" dir="2700000" algn="tl">
                    <a:srgbClr val="000000">
                      <a:alpha val="43137"/>
                    </a:srgbClr>
                  </a:outerShdw>
                </a:effectLst>
              </a:rPr>
              <a:t>Braving the stinging rain, I finally found the path and began my descent.</a:t>
            </a:r>
            <a:r>
              <a:rPr lang="en-US" altLang="zh-CN">
                <a:solidFill>
                  <a:schemeClr val="tx1"/>
                </a:solidFill>
              </a:rPr>
              <a:t> </a:t>
            </a:r>
          </a:p>
          <a:p>
            <a:pPr marL="0" indent="0" algn="just">
              <a:buNone/>
            </a:pPr>
            <a:r>
              <a:rPr lang="en-US" altLang="zh-CN" b="1">
                <a:solidFill>
                  <a:schemeClr val="tx1"/>
                </a:solidFill>
                <a:effectLst>
                  <a:outerShdw blurRad="38100" dist="38100" dir="2700000" algn="tl">
                    <a:srgbClr val="000000">
                      <a:alpha val="43137"/>
                    </a:srgbClr>
                  </a:outerShdw>
                </a:effectLst>
              </a:rPr>
              <a:t>Climbing down the path to the village at night was still very challenging. </a:t>
            </a:r>
            <a:r>
              <a:rPr lang="en-US" altLang="zh-CN">
                <a:solidFill>
                  <a:schemeClr val="tx1"/>
                </a:solidFill>
              </a:rPr>
              <a:t>Darkness enveloped the mountain, and the relentless rain made each step a struggle. Just as despair threatened to consume me, a beam of light pierced the gloom, followed by Tim's voice. Overwhelmed with relief, I felt tears mixed with rain on my face. Supported by him, I stumbled into the village. "I should have listened," I murmured. Tim simply patted my shoulder. </a:t>
            </a:r>
            <a:r>
              <a:rPr lang="en-US" altLang="zh-CN" b="1">
                <a:solidFill>
                  <a:schemeClr val="tx1"/>
                </a:solidFill>
                <a:effectLst>
                  <a:outerShdw blurRad="38100" dist="38100" dir="2700000" algn="tl">
                    <a:srgbClr val="000000">
                      <a:alpha val="43137"/>
                    </a:srgbClr>
                  </a:outerShdw>
                </a:effectLst>
              </a:rPr>
              <a:t>It was then that I understood the greatest summit we conquer is our own pride, and the wisest path often begins with a brave retreat.</a:t>
            </a:r>
          </a:p>
          <a:p>
            <a:pPr marL="0" indent="0" algn="just">
              <a:buNone/>
            </a:pPr>
            <a:r>
              <a:rPr lang="zh-CN" altLang="en-US" b="1">
                <a:solidFill>
                  <a:schemeClr val="tx1"/>
                </a:solidFill>
                <a:effectLst>
                  <a:outerShdw blurRad="38100" dist="38100" dir="2700000" algn="tl">
                    <a:srgbClr val="000000">
                      <a:alpha val="43137"/>
                    </a:srgbClr>
                  </a:outerShdw>
                </a:effectLst>
              </a:rPr>
              <a:t>翻译全文，烨童，昊宇</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9895"/>
            <a:ext cx="10968990" cy="5819775"/>
          </a:xfrm>
          <a:ln>
            <a:solidFill>
              <a:schemeClr val="accent1"/>
            </a:solidFill>
          </a:ln>
        </p:spPr>
        <p:txBody>
          <a:bodyPr/>
          <a:lstStyle/>
          <a:p>
            <a:pPr marL="0" indent="0">
              <a:buNone/>
            </a:pPr>
            <a:r>
              <a:rPr lang="en-US" altLang="zh-CN">
                <a:solidFill>
                  <a:schemeClr val="tx1"/>
                </a:solidFill>
              </a:rPr>
              <a:t>P</a:t>
            </a:r>
            <a:r>
              <a:rPr lang="en-US" altLang="zh-CN" baseline="-25000">
                <a:solidFill>
                  <a:schemeClr val="tx1"/>
                </a:solidFill>
              </a:rPr>
              <a:t>250</a:t>
            </a:r>
            <a:r>
              <a:rPr lang="en-US" altLang="zh-CN">
                <a:solidFill>
                  <a:schemeClr val="tx1"/>
                </a:solidFill>
              </a:rPr>
              <a:t> </a:t>
            </a:r>
          </a:p>
          <a:p>
            <a:pPr marL="0" indent="0">
              <a:buNone/>
            </a:pPr>
            <a:r>
              <a:rPr lang="zh-CN" altLang="en-US">
                <a:solidFill>
                  <a:schemeClr val="tx1"/>
                </a:solidFill>
              </a:rPr>
              <a:t>跑步动作</a:t>
            </a:r>
          </a:p>
          <a:p>
            <a:pPr marL="0" indent="0">
              <a:buNone/>
            </a:pPr>
            <a:r>
              <a:rPr lang="en-US" altLang="zh-CN">
                <a:solidFill>
                  <a:schemeClr val="tx1"/>
                </a:solidFill>
              </a:rPr>
              <a:t>dash</a:t>
            </a:r>
            <a:r>
              <a:rPr lang="zh-CN" altLang="en-US">
                <a:solidFill>
                  <a:schemeClr val="tx1"/>
                </a:solidFill>
              </a:rPr>
              <a:t>猛冲</a:t>
            </a:r>
          </a:p>
          <a:p>
            <a:pPr marL="0" indent="0">
              <a:buNone/>
            </a:pPr>
            <a:r>
              <a:rPr lang="zh-CN" altLang="en-US">
                <a:solidFill>
                  <a:schemeClr val="tx1"/>
                </a:solidFill>
              </a:rPr>
              <a:t>我急忙吃了几口饭，然后急忙去赶公交车。</a:t>
            </a:r>
          </a:p>
          <a:p>
            <a:pPr marL="0" indent="0">
              <a:buNone/>
            </a:pPr>
            <a:r>
              <a:rPr lang="en-US" altLang="zh-CN">
                <a:solidFill>
                  <a:schemeClr val="tx1"/>
                </a:solidFill>
              </a:rPr>
              <a:t>race</a:t>
            </a:r>
            <a:r>
              <a:rPr lang="zh-CN" altLang="en-US">
                <a:solidFill>
                  <a:schemeClr val="tx1"/>
                </a:solidFill>
              </a:rPr>
              <a:t>快速移动</a:t>
            </a:r>
          </a:p>
          <a:p>
            <a:pPr marL="0" indent="0">
              <a:buNone/>
            </a:pPr>
            <a:r>
              <a:rPr lang="zh-CN" altLang="en-US">
                <a:solidFill>
                  <a:schemeClr val="tx1"/>
                </a:solidFill>
              </a:rPr>
              <a:t>伤者被紧急送往医院。</a:t>
            </a:r>
          </a:p>
          <a:p>
            <a:pPr marL="0" indent="0">
              <a:buNone/>
            </a:pPr>
            <a:r>
              <a:rPr lang="en-US" altLang="zh-CN">
                <a:solidFill>
                  <a:schemeClr val="tx1"/>
                </a:solidFill>
              </a:rPr>
              <a:t>charge</a:t>
            </a:r>
            <a:r>
              <a:rPr lang="zh-CN" altLang="en-US">
                <a:solidFill>
                  <a:schemeClr val="tx1"/>
                </a:solidFill>
              </a:rPr>
              <a:t>冲向</a:t>
            </a:r>
          </a:p>
          <a:p>
            <a:pPr marL="0" indent="0">
              <a:buNone/>
            </a:pPr>
            <a:r>
              <a:rPr lang="en-US" altLang="zh-CN">
                <a:solidFill>
                  <a:schemeClr val="tx1"/>
                </a:solidFill>
              </a:rPr>
              <a:t>The dog charged at the intruder. </a:t>
            </a:r>
          </a:p>
          <a:p>
            <a:pPr marL="0" indent="0">
              <a:buNone/>
            </a:pPr>
            <a:r>
              <a:rPr lang="zh-CN" altLang="en-US">
                <a:solidFill>
                  <a:schemeClr val="tx1"/>
                </a:solidFill>
              </a:rPr>
              <a:t>跳跃动作</a:t>
            </a:r>
          </a:p>
          <a:p>
            <a:pPr marL="0" indent="0">
              <a:buNone/>
            </a:pPr>
            <a:r>
              <a:rPr lang="en-US" altLang="zh-CN">
                <a:solidFill>
                  <a:schemeClr val="tx1"/>
                </a:solidFill>
              </a:rPr>
              <a:t>jump</a:t>
            </a:r>
            <a:r>
              <a:rPr lang="zh-CN" altLang="en-US">
                <a:solidFill>
                  <a:schemeClr val="tx1"/>
                </a:solidFill>
              </a:rPr>
              <a:t>跳</a:t>
            </a:r>
          </a:p>
          <a:p>
            <a:pPr marL="0" indent="0">
              <a:buNone/>
            </a:pPr>
            <a:r>
              <a:rPr lang="en-US" altLang="zh-CN">
                <a:solidFill>
                  <a:schemeClr val="tx1"/>
                </a:solidFill>
              </a:rPr>
              <a:t>He jumped over the puddle. </a:t>
            </a:r>
          </a:p>
          <a:p>
            <a:pPr marL="0" indent="0">
              <a:buNone/>
            </a:pPr>
            <a:r>
              <a:rPr lang="en-US" altLang="zh-CN">
                <a:solidFill>
                  <a:schemeClr val="tx1"/>
                </a:solidFill>
              </a:rPr>
              <a:t>He couldn’t wait to jump at the golden opportunity.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56235"/>
            <a:ext cx="10968990" cy="5893435"/>
          </a:xfrm>
          <a:ln>
            <a:solidFill>
              <a:schemeClr val="accent1"/>
            </a:solidFill>
          </a:ln>
        </p:spPr>
        <p:txBody>
          <a:bodyPr>
            <a:noAutofit/>
          </a:bodyPr>
          <a:lstStyle/>
          <a:p>
            <a:pPr marL="0" indent="0" algn="just">
              <a:spcAft>
                <a:spcPts val="0"/>
              </a:spcAft>
              <a:buNone/>
            </a:pPr>
            <a:r>
              <a:rPr lang="en-US" altLang="zh-CN">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leap</a:t>
            </a: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大跳、强调跃</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The cat leapt onto the windowsill. </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Keep it in mind that we should think before we leap. </a:t>
            </a:r>
          </a:p>
          <a:p>
            <a:pPr marL="0" indent="0" algn="just">
              <a:spcAft>
                <a:spcPts val="0"/>
              </a:spcAft>
              <a:buNone/>
            </a:pPr>
            <a:r>
              <a:rPr lang="en-US" altLang="zh-CN">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bounce =bound</a:t>
            </a: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跳行</a:t>
            </a:r>
          </a:p>
          <a:p>
            <a:pPr marL="0" indent="0" algn="just">
              <a:spcAft>
                <a:spcPts val="0"/>
              </a:spcAft>
              <a:buNone/>
            </a:pPr>
            <a:r>
              <a:rPr lang="zh-CN" altLang="en-US">
                <a:solidFill>
                  <a:schemeClr val="tx1"/>
                </a:solidFill>
                <a:latin typeface="Times New Roman" panose="02020603050405020304" charset="0"/>
                <a:cs typeface="Times New Roman" panose="02020603050405020304" charset="0"/>
              </a:rPr>
              <a:t>跳过屋子，那只狗子像发射的炮弹一样进入了我的怀里，油腻腻地舔我。</a:t>
            </a:r>
          </a:p>
          <a:p>
            <a:pPr marL="0" indent="0" algn="just">
              <a:spcAft>
                <a:spcPts val="0"/>
              </a:spcAft>
              <a:buNone/>
            </a:pPr>
            <a:r>
              <a:rPr lang="en-US" altLang="zh-CN">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spring to one’s feet</a:t>
            </a: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跳起来，</a:t>
            </a:r>
            <a:r>
              <a:rPr lang="en-US" altLang="zh-CN">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spring into action</a:t>
            </a: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开始行动，</a:t>
            </a:r>
            <a:r>
              <a:rPr lang="en-US" altLang="zh-CN">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spring into / to life</a:t>
            </a: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突然恢复生机</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Under the conductor’s guidance, the orchestra sprang to life. </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The moment the bell rang, the classroom sprang to life with a burst of noise. </a:t>
            </a:r>
          </a:p>
          <a:p>
            <a:pPr marL="0" indent="0" algn="just">
              <a:spcAft>
                <a:spcPts val="0"/>
              </a:spcAft>
              <a:buNone/>
            </a:pPr>
            <a:r>
              <a:rPr lang="zh-CN" altLang="en-US">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躺、卧动作</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lie</a:t>
            </a:r>
            <a:r>
              <a:rPr lang="zh-CN" altLang="en-US">
                <a:solidFill>
                  <a:schemeClr val="tx1"/>
                </a:solidFill>
                <a:latin typeface="Times New Roman" panose="02020603050405020304" charset="0"/>
                <a:cs typeface="Times New Roman" panose="02020603050405020304" charset="0"/>
              </a:rPr>
              <a:t>躺（过去式、过去分词？</a:t>
            </a:r>
            <a:r>
              <a:rPr lang="en-US" altLang="zh-CN">
                <a:solidFill>
                  <a:schemeClr val="tx1"/>
                </a:solidFill>
                <a:latin typeface="Times New Roman" panose="02020603050405020304" charset="0"/>
                <a:cs typeface="Times New Roman" panose="02020603050405020304" charset="0"/>
              </a:rPr>
              <a:t>lay</a:t>
            </a:r>
            <a:r>
              <a:rPr lang="zh-CN" altLang="en-US">
                <a:solidFill>
                  <a:schemeClr val="tx1"/>
                </a:solidFill>
                <a:latin typeface="Times New Roman" panose="02020603050405020304" charset="0"/>
                <a:cs typeface="Times New Roman" panose="02020603050405020304" charset="0"/>
              </a:rPr>
              <a:t>的过去式、过去分词？）</a:t>
            </a:r>
          </a:p>
          <a:p>
            <a:pPr marL="0" indent="0" algn="just">
              <a:spcAft>
                <a:spcPts val="0"/>
              </a:spcAft>
              <a:buNone/>
            </a:pPr>
            <a:r>
              <a:rPr lang="zh-CN" altLang="en-US">
                <a:solidFill>
                  <a:schemeClr val="tx1"/>
                </a:solidFill>
                <a:latin typeface="Times New Roman" panose="02020603050405020304" charset="0"/>
                <a:cs typeface="Times New Roman" panose="02020603050405020304" charset="0"/>
              </a:rPr>
              <a:t>他躺在床上，盯着看天花板。</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lie on one’s back</a:t>
            </a:r>
            <a:r>
              <a:rPr lang="zh-CN" altLang="en-US">
                <a:solidFill>
                  <a:schemeClr val="tx1"/>
                </a:solidFill>
                <a:latin typeface="Times New Roman" panose="02020603050405020304" charset="0"/>
                <a:cs typeface="Times New Roman" panose="02020603050405020304" charset="0"/>
              </a:rPr>
              <a:t>躺着</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lie on one’s stomach</a:t>
            </a:r>
            <a:r>
              <a:rPr lang="zh-CN" altLang="en-US">
                <a:solidFill>
                  <a:schemeClr val="tx1"/>
                </a:solidFill>
                <a:latin typeface="Times New Roman" panose="02020603050405020304" charset="0"/>
                <a:cs typeface="Times New Roman" panose="02020603050405020304" charset="0"/>
              </a:rPr>
              <a:t>趴着</a:t>
            </a:r>
          </a:p>
          <a:p>
            <a:pPr marL="0" indent="0" algn="just">
              <a:spcAft>
                <a:spcPts val="0"/>
              </a:spcAft>
              <a:buNone/>
            </a:pPr>
            <a:r>
              <a:rPr lang="en-US" altLang="zh-CN">
                <a:solidFill>
                  <a:schemeClr val="tx1"/>
                </a:solidFill>
                <a:latin typeface="Times New Roman" panose="02020603050405020304" charset="0"/>
                <a:cs typeface="Times New Roman" panose="02020603050405020304" charset="0"/>
              </a:rPr>
              <a:t>The boy lay on his stomach, flipping through a comic book.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9415"/>
            <a:ext cx="10968990" cy="5850255"/>
          </a:xfrm>
          <a:ln>
            <a:solidFill>
              <a:schemeClr val="accent1"/>
            </a:solidFill>
          </a:ln>
        </p:spPr>
        <p:txBody>
          <a:bodyPr>
            <a:normAutofit lnSpcReduction="10000"/>
          </a:bodyPr>
          <a:lstStyle/>
          <a:p>
            <a:pPr marL="0" indent="0">
              <a:buNone/>
            </a:pPr>
            <a:r>
              <a:rPr lang="en-US" altLang="zh-CN">
                <a:solidFill>
                  <a:schemeClr val="tx1"/>
                </a:solidFill>
                <a:effectLst>
                  <a:outerShdw blurRad="38100" dist="38100" dir="2700000" algn="tl">
                    <a:srgbClr val="000000">
                      <a:alpha val="43137"/>
                    </a:srgbClr>
                  </a:outerShdw>
                </a:effectLst>
              </a:rPr>
              <a:t>sprawl</a:t>
            </a:r>
            <a:r>
              <a:rPr lang="zh-CN" altLang="en-US">
                <a:solidFill>
                  <a:schemeClr val="tx1"/>
                </a:solidFill>
                <a:effectLst>
                  <a:outerShdw blurRad="38100" dist="38100" dir="2700000" algn="tl">
                    <a:srgbClr val="000000">
                      <a:alpha val="43137"/>
                    </a:srgbClr>
                  </a:outerShdw>
                </a:effectLst>
              </a:rPr>
              <a:t>伸开四肢坐（躺）；蔓延</a:t>
            </a:r>
          </a:p>
          <a:p>
            <a:pPr marL="0" indent="0">
              <a:buNone/>
            </a:pPr>
            <a:r>
              <a:rPr lang="en-US" altLang="zh-CN">
                <a:solidFill>
                  <a:schemeClr val="tx1"/>
                </a:solidFill>
              </a:rPr>
              <a:t>I tripped and went sprawling. </a:t>
            </a:r>
          </a:p>
          <a:p>
            <a:pPr marL="0" indent="0">
              <a:buNone/>
            </a:pPr>
            <a:r>
              <a:rPr lang="en-US" altLang="zh-CN">
                <a:solidFill>
                  <a:schemeClr val="tx1"/>
                </a:solidFill>
              </a:rPr>
              <a:t>The town sprawled along the side of the lake. </a:t>
            </a:r>
          </a:p>
          <a:p>
            <a:pPr marL="0" indent="0">
              <a:buNone/>
            </a:pPr>
            <a:r>
              <a:rPr lang="en-US" altLang="zh-CN">
                <a:solidFill>
                  <a:schemeClr val="tx1"/>
                </a:solidFill>
              </a:rPr>
              <a:t>(</a:t>
            </a:r>
            <a:r>
              <a:rPr lang="zh-CN" altLang="en-US">
                <a:solidFill>
                  <a:schemeClr val="tx1"/>
                </a:solidFill>
              </a:rPr>
              <a:t>难句理解）</a:t>
            </a:r>
            <a:r>
              <a:rPr lang="en-US" altLang="zh-CN">
                <a:solidFill>
                  <a:schemeClr val="tx1"/>
                </a:solidFill>
              </a:rPr>
              <a:t>The new accessibility of land around almost every major city sparked an explosion of real estate development and fueled what we now know as urban sprawl. </a:t>
            </a:r>
          </a:p>
          <a:p>
            <a:pPr marL="0" indent="0">
              <a:buNone/>
            </a:pPr>
            <a:r>
              <a:rPr lang="en-US" altLang="zh-CN">
                <a:solidFill>
                  <a:schemeClr val="tx1"/>
                </a:solidFill>
                <a:effectLst>
                  <a:outerShdw blurRad="38100" dist="38100" dir="2700000" algn="tl">
                    <a:srgbClr val="000000">
                      <a:alpha val="43137"/>
                    </a:srgbClr>
                  </a:outerShdw>
                </a:effectLst>
              </a:rPr>
              <a:t>collapse +</a:t>
            </a:r>
            <a:r>
              <a:rPr lang="zh-CN" altLang="en-US">
                <a:solidFill>
                  <a:schemeClr val="tx1"/>
                </a:solidFill>
                <a:effectLst>
                  <a:outerShdw blurRad="38100" dist="38100" dir="2700000" algn="tl">
                    <a:srgbClr val="000000">
                      <a:alpha val="43137"/>
                    </a:srgbClr>
                  </a:outerShdw>
                </a:effectLst>
              </a:rPr>
              <a:t>介词</a:t>
            </a:r>
            <a:r>
              <a:rPr lang="en-US" altLang="zh-CN">
                <a:solidFill>
                  <a:schemeClr val="tx1"/>
                </a:solidFill>
                <a:effectLst>
                  <a:outerShdw blurRad="38100" dist="38100" dir="2700000" algn="tl">
                    <a:srgbClr val="000000">
                      <a:alpha val="43137"/>
                    </a:srgbClr>
                  </a:outerShdw>
                </a:effectLst>
              </a:rPr>
              <a:t>=sink +</a:t>
            </a:r>
            <a:r>
              <a:rPr lang="zh-CN" altLang="en-US">
                <a:solidFill>
                  <a:schemeClr val="tx1"/>
                </a:solidFill>
                <a:effectLst>
                  <a:outerShdw blurRad="38100" dist="38100" dir="2700000" algn="tl">
                    <a:srgbClr val="000000">
                      <a:alpha val="43137"/>
                    </a:srgbClr>
                  </a:outerShdw>
                </a:effectLst>
              </a:rPr>
              <a:t>介词</a:t>
            </a:r>
            <a:r>
              <a:rPr lang="en-US" altLang="zh-CN">
                <a:solidFill>
                  <a:schemeClr val="tx1"/>
                </a:solidFill>
                <a:effectLst>
                  <a:outerShdw blurRad="38100" dist="38100" dir="2700000" algn="tl">
                    <a:srgbClr val="000000">
                      <a:alpha val="43137"/>
                    </a:srgbClr>
                  </a:outerShdw>
                </a:effectLst>
              </a:rPr>
              <a:t>=slump+</a:t>
            </a:r>
            <a:r>
              <a:rPr lang="zh-CN" altLang="en-US">
                <a:solidFill>
                  <a:schemeClr val="tx1"/>
                </a:solidFill>
                <a:effectLst>
                  <a:outerShdw blurRad="38100" dist="38100" dir="2700000" algn="tl">
                    <a:srgbClr val="000000">
                      <a:alpha val="43137"/>
                    </a:srgbClr>
                  </a:outerShdw>
                </a:effectLst>
              </a:rPr>
              <a:t>介词</a:t>
            </a:r>
          </a:p>
          <a:p>
            <a:pPr marL="0" indent="0">
              <a:buNone/>
            </a:pPr>
            <a:r>
              <a:rPr lang="en-US" altLang="zh-CN">
                <a:solidFill>
                  <a:schemeClr val="tx1"/>
                </a:solidFill>
              </a:rPr>
              <a:t>Hearing the sad news, the mother collapsed into the chair, tears coming out. </a:t>
            </a:r>
          </a:p>
          <a:p>
            <a:pPr marL="0" indent="0">
              <a:buNone/>
            </a:pPr>
            <a:r>
              <a:rPr lang="zh-CN" altLang="en-US">
                <a:solidFill>
                  <a:schemeClr val="tx1"/>
                </a:solidFill>
              </a:rPr>
              <a:t>爬行动作</a:t>
            </a:r>
          </a:p>
          <a:p>
            <a:pPr marL="0" indent="0">
              <a:buNone/>
            </a:pPr>
            <a:r>
              <a:rPr lang="en-US" altLang="zh-CN">
                <a:solidFill>
                  <a:schemeClr val="tx1"/>
                </a:solidFill>
                <a:effectLst>
                  <a:outerShdw blurRad="38100" dist="38100" dir="2700000" algn="tl">
                    <a:srgbClr val="000000">
                      <a:alpha val="43137"/>
                    </a:srgbClr>
                  </a:outerShdw>
                </a:effectLst>
              </a:rPr>
              <a:t>climb</a:t>
            </a:r>
            <a:r>
              <a:rPr lang="zh-CN" altLang="en-US">
                <a:solidFill>
                  <a:schemeClr val="tx1"/>
                </a:solidFill>
                <a:effectLst>
                  <a:outerShdw blurRad="38100" dist="38100" dir="2700000" algn="tl">
                    <a:srgbClr val="000000">
                      <a:alpha val="43137"/>
                    </a:srgbClr>
                  </a:outerShdw>
                </a:effectLst>
              </a:rPr>
              <a:t>通常为垂直爬</a:t>
            </a:r>
          </a:p>
          <a:p>
            <a:pPr marL="0" indent="0">
              <a:buNone/>
            </a:pPr>
            <a:r>
              <a:rPr lang="en-US" altLang="zh-CN">
                <a:solidFill>
                  <a:schemeClr val="tx1"/>
                </a:solidFill>
              </a:rPr>
              <a:t>She climbed up the mountain with determination. </a:t>
            </a:r>
          </a:p>
          <a:p>
            <a:pPr marL="0" indent="0">
              <a:buNone/>
            </a:pPr>
            <a:r>
              <a:rPr lang="en-US" altLang="zh-CN">
                <a:solidFill>
                  <a:schemeClr val="tx1"/>
                </a:solidFill>
                <a:effectLst>
                  <a:outerShdw blurRad="38100" dist="38100" dir="2700000" algn="tl">
                    <a:srgbClr val="000000">
                      <a:alpha val="43137"/>
                    </a:srgbClr>
                  </a:outerShdw>
                </a:effectLst>
              </a:rPr>
              <a:t>crawl</a:t>
            </a:r>
            <a:r>
              <a:rPr lang="zh-CN" altLang="en-US">
                <a:solidFill>
                  <a:schemeClr val="tx1"/>
                </a:solidFill>
                <a:effectLst>
                  <a:outerShdw blurRad="38100" dist="38100" dir="2700000" algn="tl">
                    <a:srgbClr val="000000">
                      <a:alpha val="43137"/>
                    </a:srgbClr>
                  </a:outerShdw>
                </a:effectLst>
              </a:rPr>
              <a:t>水平爬</a:t>
            </a:r>
          </a:p>
          <a:p>
            <a:pPr marL="0" indent="0">
              <a:buNone/>
            </a:pPr>
            <a:r>
              <a:rPr lang="en-US" altLang="zh-CN">
                <a:solidFill>
                  <a:schemeClr val="tx1"/>
                </a:solidFill>
              </a:rPr>
              <a:t>The traffic crawled in the rush hour. </a:t>
            </a:r>
          </a:p>
          <a:p>
            <a:pPr marL="0" indent="0">
              <a:buNone/>
            </a:pPr>
            <a:r>
              <a:rPr lang="en-US" altLang="zh-CN">
                <a:solidFill>
                  <a:schemeClr val="tx1"/>
                </a:solidFill>
              </a:rPr>
              <a:t>My skin crawled when I heard the story.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21360" y="805320"/>
              <a:ext cx="10306800" cy="5368680"/>
            </p14:xfrm>
          </p:contentPart>
        </mc:Choice>
        <mc:Fallback>
          <p:pic>
            <p:nvPicPr>
              <p:cNvPr id="2" name="墨迹 1"/>
              <p:cNvPicPr/>
              <p:nvPr/>
            </p:nvPicPr>
            <p:blipFill>
              <a:blip r:embed="rId5"/>
              <a:stretch>
                <a:fillRect/>
              </a:stretch>
            </p:blipFill>
            <p:spPr>
              <a:xfrm>
                <a:off x="612000" y="795960"/>
                <a:ext cx="10325520" cy="53874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1576</Words>
  <Application>Microsoft Office PowerPoint</Application>
  <PresentationFormat>宽屏</PresentationFormat>
  <Paragraphs>117</Paragraphs>
  <Slides>20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微软雅黑</vt:lpstr>
      <vt:lpstr>Arial</vt:lpstr>
      <vt:lpstr>Times New Roman</vt:lpstr>
      <vt:lpstr>Wingdings</vt:lpstr>
      <vt:lpstr>WPS</vt:lpstr>
      <vt:lpstr>《读后续写工具箱》二十五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217</cp:revision>
  <dcterms:created xsi:type="dcterms:W3CDTF">2019-06-19T02:08:00Z</dcterms:created>
  <dcterms:modified xsi:type="dcterms:W3CDTF">2025-12-31T08:14:07Z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48C224EE87DB4D67AE9306E0B725CB43_11</vt:lpwstr>
  </property>
</Properties>
</file>