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ink/ink1.xml" ContentType="application/inkml+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ink/ink2.xml" ContentType="application/inkml+xml"/>
  <Override PartName="/ppt/tags/tag75.xml" ContentType="application/vnd.openxmlformats-officedocument.presentationml.tags+xml"/>
  <Override PartName="/ppt/tags/tag76.xml" ContentType="application/vnd.openxmlformats-officedocument.presentationml.tags+xml"/>
  <Override PartName="/ppt/ink/ink3.xml" ContentType="application/inkml+xml"/>
  <Override PartName="/ppt/tags/tag77.xml" ContentType="application/vnd.openxmlformats-officedocument.presentationml.tags+xml"/>
  <Override PartName="/ppt/tags/tag78.xml" ContentType="application/vnd.openxmlformats-officedocument.presentationml.tags+xml"/>
  <Override PartName="/ppt/ink/ink4.xml" ContentType="application/inkml+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67" r:id="rId3"/>
    <p:sldId id="257" r:id="rId4"/>
    <p:sldId id="258" r:id="rId5"/>
    <p:sldId id="259" r:id="rId6"/>
    <p:sldId id="261" r:id="rId7"/>
    <p:sldId id="260" r:id="rId8"/>
    <p:sldId id="262" r:id="rId9"/>
    <p:sldId id="263" r:id="rId10"/>
    <p:sldId id="264" r:id="rId11"/>
    <p:sldId id="265" r:id="rId12"/>
    <p:sldId id="266" r:id="rId1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31" d="100"/>
          <a:sy n="31" d="100"/>
        </p:scale>
        <p:origin x="212" y="24"/>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30T00:02:43.392"/>
    </inkml:context>
    <inkml:brush xml:id="br0">
      <inkml:brushProperty name="width" value="0.05292" units="cm"/>
      <inkml:brushProperty name="height" value="0.05292" units="cm"/>
      <inkml:brushProperty name="color" value="#FF0000"/>
    </inkml:brush>
  </inkml:definitions>
  <inkml:trace contextRef="#ctx0" brushRef="#br0">7292 2315 0,'0'0'0,"0"0"0,0 0 16,0 0-16,0 0 0,0 0 0,0 0 15,15 22-15,-15-22 0,10 18 16,-10-18-16,17 25 0,-17-25 0,14 37 16,-5-15-16,-1 2 0,4 1 15,-3 8 1,1 0-16,-1-2 0,-1 0 15,1-2-15,0 0 0,3 2 16,1-4-16,5-2 0,4-2 16,1-4-16,-1-2 0,3-5 15,6-1-15,1-4 0,2-3 16,8-2-16,3-3 0,10-4 16,-1-3-16,7-7 0,5-3 0,8-5 0,-5-2 15,6-2-15,5-3 16,3-6-16,-9 0 0,37-14 15,-7 6-15,-13 3 0,-11 3 16,-5 4-16,-4 5 0,-15 5 16,-8 5-16,-10 3 0,-4 3 15,-12 5-15,-7 2 0,-13 3 0,-9 0 0,-8 2 0,-6 1 16,11 0-16,3 0 0,3 0 16</inkml:trace>
  <inkml:trace contextRef="#ctx0" brushRef="#br0" timeOffset="231.982">8511 2337 0,'0'0'0,"0"0"15,0 0-15,9 22 0,-9-22 0,7 21 16,-1-2-16,-2 2 0,1 1 15,-2 5-15,0 2 0,1 10 0,-1-3 16,1-1-16,2 1 0,2 4 16,1-1-16,2-3 0,1-2 15,-2-6-15,-2-5 0,-1-5 16</inkml:trace>
  <inkml:trace contextRef="#ctx0" brushRef="#br0" timeOffset="2925.4652">6530 2918 0,'0'0'0,"0"0"0,0 0 0,0 0 15,0 0-15,-23 17 16,23-17-16,-26 20 0,26-20 16,-31 25-16,14-10 15,0 1-15,2 0 0,-2 7 0,1 4 16,4-2-16,1 2 0,6-2 16,5-2-16,5-4 0,3-3 0,9-5 15,5-2-15,8-3 16,2-5-16,2-6 0,1-6 0,-2-2 0,-2-1 15,4-4-15,-2-1 16,-6 0-16,-5 0 0,-8-3 0,-5-2 16,-7 4-16,-4 0 0,-9 2 15,-7 0-15,-2 4 0,-4 2 0,-6 6 16,-7 5-16,2 5 16,-3 2-16,3 4 15,-1 3-15,8-2 0,7 0 16,9 0-16,9 0 0,8 1 15,5 0-15,-1-4 0,-2-1 16,-2-1-16</inkml:trace>
  <inkml:trace contextRef="#ctx0" brushRef="#br0" timeOffset="3193.6659">7137 2949 0,'0'0'0,"0"0"15,0 0-15,0 0 0,0 0 0,0 0 16,0 0-16,0 0 0,-23 21 16,23-21-16,-32 18 0,15-7 0,-2 2 15,-2 3-15,0 4 0,1 0 16,1 0-16,1 6 0,1 1 16,8-3-16,5-3 0,8-2 15,9-2-15,6-5 0,3-2 16,13-4-16,8-5 0,3-2 0,2-3 15,-3 1 1,-9-1-16,-8 3 0</inkml:trace>
  <inkml:trace contextRef="#ctx0" brushRef="#br0" timeOffset="3425.5631">7648 2948 0,'0'0'0,"0"0"0,0 0 0,0 0 0,0 0 0,-27 5 15,27-5-15,-32 10 16,32-10-16,-37 18 0,16-5 16,0 0-16,1 1 0,-7 7 15,1 4-15,4-2 0,3-1 0,5 0 16,5-1-16,1 2 0,7-1 16,11-5-1,9-4-15,3-4 0,3 0 16,7-6-16,6-1 0,-1-3 15,1-1-15,-3 1 0,-7-2 16,-7 2-16</inkml:trace>
  <inkml:trace contextRef="#ctx0" brushRef="#br0" timeOffset="3980.0909">8066 2991 0,'0'0'0,"0"0"0,0 0 16,0 0-16,0 0 0,0 0 0,-4-21 15,4 21-15,0 0 0,0 0 16,-25-6-16,25 6 0,-22 5 0,22-5 16,-32 14-16,13-4 15,0 1-15,1 4 0,-1 3 16,-3 4-16,3 0 0,4 3 15,3 0 1,2-2-16,3-2 0,6 0 0,6-2 16,3-7-16,4-2 0,8-3 15,4-3-15,3-3 0,0-2 16,5-5-16,4-4 0,-3-1 16,-1-3-16,5-4 0,0-3 15,-5 0-15,-5-1 0,0-1 0,-1 0 16,-3 1-16,-3 2 0,-2 0 0,-2 2 15,-4 5-15,-3 4 0,-2 3 16,-2 0-16,-1 3 0,-2 3 16,-4 2-16,-4 1 0,-1 2 15,-3 1-15,1 7 0,-4 6 16,2-1-16,2 3 0,0 1 0,1 3 16,0-1-1,4 1-15,2-4 0,2-1 16,3-2-16,2-3 0,9-3 15,4-5-15,3-3 0,-1-4 0,8-4 16,2-4-16,-1-1 0,0-1 16,0-5-16,-3-3 15,-1 0-15,-4 5 0,-6 2 0</inkml:trace>
  <inkml:trace contextRef="#ctx0" brushRef="#br0" timeOffset="4281.0931">8705 2931 0,'0'0'0,"0"0"0,0 0 0,0 0 16,-21 28-16,21-28 0,-20 35 16,10-14-1,1 1-15,1 2 0,-1 3 16,-1 3-16,1-6 0,2-2 16,1-4-16,0-2 0,2-2 0,2-6 15,1-4-15,1-4 0,1-3 16,0-5-16,1-3 15,0-3-15,0 1 0,2-4 0,0-3 16,2 1-16,-1 2 0,1 2 0,-1-2 16,2 4-16,-1 4 0,4 1 15,2 2-15,1 0 0,0 2 0,0 4 16,0 3-16,-1 1 0,2-1 16,1 3-16,3-1 15,-2 1-15,1 0 0,-4-1 0,-2-1 16,-1-1-16</inkml:trace>
  <inkml:trace contextRef="#ctx0" brushRef="#br0" timeOffset="4628.7377">9070 2919 0,'0'0'0,"0"0"0,0 0 16,-16 24-16,9-12 0,-4 6 0,-4 7 15,1-2-15,1 1 0,-3 8 16,2-1-16,2-2 0,2-3 16,0-2-16,2-6 0,4-4 0,1-5 15,2-6-15,3-6 0,1-2 16,1-4-16,2-3 0,2-3 16,1-3-16,-1-2 0,4-8 0,2-3 15,0 3-15,0 1 0,0 3 16,-2 0-16,1 4 0,0 5 0,2 1 15,-1 3-15,1 4 16,3 2-16,-3 5 0,2 4 16,-2 2-16,-1-1 15,-1 6-15,-1 4 16,-1 0-16,0 0 0,-2-2 0,-3-3 16,0-3-16</inkml:trace>
  <inkml:trace contextRef="#ctx0" brushRef="#br0" timeOffset="5030.0847">9323 3055 0,'0'0'0,"0"0"16,0 0-16,0 0 0,0 0 0,24 8 16,-24-8-16,0 0 15,29 7-15,-29-7 0,35 1 16,-16-2-16,-1 0 0,3-2 0,1-3 0,-1-1 15,-1 0-15,3-2 0,-1-4 16,-3 3-16,-4 0 0,-4-1 16,-3-2-16,-5-1 0,-4 1 0,-4 2 15,-4 0-15,-1 3 16,-1 1-16,-5 4 0,-2 0 16,-1 5-16,0 1 15,-3 5-15,1 3 0,1 3 16,1 2-16,-6 9 0,2 3 15,7 1-15,3-1 0,9 0 16,5-1-16,5-4 0,1-2 16,14-3-16,10-5 0,0-6 15,1-3-15,9-6 0,5-4 16,-4-1-16,-2 0 0,-2-5 0,1-3 16,-2-4-16,-6-2 0,-8 7 0,-5 1 15,-5 5-15</inkml:trace>
  <inkml:trace contextRef="#ctx0" brushRef="#br0" timeOffset="5377.8534">9901 2924 0,'0'0'16,"0"0"-1,0 0-15,0 0 0,-14 21 0,14-21 16,-20 29-16,8-9 0,-1 2 16,-2 3-16,1 2 0,-3 4 15,3-3-15,2-3 0,2-4 16,2-3-16,2-5 0,-1-1 15,3-5-15,4-7 0,0 0 0,1-7 16,3-4-16,2-2 0,0-3 0,4-5 16,3-3-16,2 1 0,-1-1 15,6-4-15,1 0 0,0 5 16,0 3-16,0 5 0,0 1 16,-3 5-16,0 3 0,-4 2 15,-1 5-15,-4 4 0,0 4 0,-3 4 16,-4 5-1,-3 3-15,-2 2 0,-5 2 16,-3 4-16,1-2 0,2 0 0,2-4 16,0 0-16,2-5 15,0-2-15,4-4 0,4-2 16,3-6-16,4-6 0,-2 2 0,-1 0 16,-1 0-16</inkml:trace>
  <inkml:trace contextRef="#ctx0" brushRef="#br0" timeOffset="5573.3726">10339 2866 0,'0'0'0,"0"0"0,0 0 15,0 0-15,0 0 0,-28 15 0,28-15 16,-29 28-16,12-11 0,-2 4 0,-2 5 0,3 0 16,0 0-16,-1 8 15,5-3-15,2 3 0,4-5 0,9-6 16,8-4-16,2-5 0,2-4 15,6-6-15,4-3 0,-2-2 16,-3-1-16,-4 0 0,-2 0 16,-2 1-16</inkml:trace>
  <inkml:trace contextRef="#ctx0" brushRef="#br0" timeOffset="5898.4226">10300 3084 0,'0'0'0,"0"0"0,0 0 16,0 0-16,0 0 0,0 0 0,0 0 15,27 6-15,-27-6 0,26 6 16,-26-6-16,41-1 0,-20-2 0,3 0 16,3-2-16,-2 1 0,0-2 0,5-4 15,-3-2-15,-4 1 16,-3 1-16,-5-1 0,-3-3 16,-4 2-16,-4 1 0,-6-1 0,-7 1 15,-3 1-15,-3 1 0,-4 5 16,-2 4-1,0 2-15,0 4 0,-5 8 16,0 4-16,5 1 0,4 1 0,3 5 16,5 4-16,4 2 15,4 0-15,10 7 0,6-1 0,3-6 16,2-6-16,7-3 0,6-1 16,-6-7-16,-6-2 0,-6-2 15</inkml:trace>
  <inkml:trace contextRef="#ctx0" brushRef="#br0" timeOffset="16880.8833">11449 2864 0,'0'0'0,"0"0"0,0 0 16,0 0-16,0 0 0,0 0 15,0 0-15,0 0 0,0 0 0,0 0 16,0 0-16,24 9 16,-24-9-16,21 2 0,-21-2 15,30 3-15,-30-3 16,36 3-16,-12 1 0,0-2 15,1 0-15,12 1 0,2 1 16,1-1-16,0 0 0,14-2 16,3 1-16,-3 0 0,-2-1 0,15 0 15,4 0-15,-5-2 16,-3-1-16,16-3 0,3-1 16,-8 0-16,-5 2 0,21-2 0,17-1 15,-4 0-15,-16-1 0,34 2 16,-18 5-16,-3-2 0,-3 0 0,-4 2 15,-3 1-15,-7 0 0,-4-2 16,-1-1-16,2-3 0,-4 3 16,-1 1-16,1 2 0,0 2 15,-7 2-15,-1 1 0,-1-3 0,1 1 16,-4-2-16,-3 3 0,-2-4 16,1-2-16,-2 2 0,0 2 0,-6 1 15,0 1-15,-4-2 0,-3-1 16,-3 1-16,-1 0 0,-4 2 15,-1 2-15,-4-2 0,-2-3 16,-4-4 0,-2-3-16,-4 6 0,-3 2 15,-2 4-15,-4 1 0,-7-4 16,2 0-16,-4 1 0,-2-4 0,0 2 16,0-2-16,0 0 0</inkml:trace>
  <inkml:trace contextRef="#ctx0" brushRef="#br0" timeOffset="27201.1972">13115 2546 0,'0'0'0,"0"0"0,0 0 0,0 0 15,0 0-15,6 26 0,-6-26 16,5 28-16,-5-28 0,4 31 15,0-13-15,-1-1 16,0-2-16,3 1 0,0 1 0,0-3 0,-1 0 16,4-4-16,3-2 0,5-2 15,2-3-15,3-6 0,3-3 16,3-2-16,2-2 0,3-4 16,4-2-16,5-8 0,-3-1 0,2-2 15,1 1-15,3-6 0,-4 2 16,-4 2-16,-3 2 0,-5 5 0,-2 1 15,-4 5-15,-2 3 0,-4 3 0,-4 1 16,-3 2-16</inkml:trace>
  <inkml:trace contextRef="#ctx0" brushRef="#br0" timeOffset="31970.6528">19014 2708 0,'0'0'0,"0"0"0,0 0 16,0 0-16,0 0 0,0 0 0,-12 25 16,12-25-16,-8 28 0,4-11 15,-2 5-15,2-1 0,1 2 0,0-3 16,2 0-16,2-2 0,3-2 16,7 0-16,4-5 0,4-7 0,3-4 15,6-6-15,5-6 0,1-1 16,1-3-16,9-6 0,-1-1 15,-2 1-15,-2 0 0,5-2 16,-4 1-16,-5 2 0,-6 2 0,-5 6 16,-7 4-16,-4 2 15,-2 2-15,-2 1 16</inkml:trace>
  <inkml:trace contextRef="#ctx0" brushRef="#br0" timeOffset="37265.3952">24186 2398 0,'0'0'15,"0"0"-15,0 0 0,0 0 0,0 0 16,0 0-1,0 0-15,0 0 0,0 0 0,0 0 16,0 0-16,0 0 0,0-20 16,0 20-16,0 0 0,0 0 15,0 0-15,0 0 0,-8 22 16,8-22-16,0 0 0,-12 18 16,12-18-16,0 0 0,-14 19 0,14-19 15,0 0-15,-16 21 0,16-21 0,0 0 16,-13 22-16,9-15 15,-1 2-15,2 1 16,0 3-16,-1-1 0,1-1 0,0 1 0,0 0 16,1 1-16,1 0 15,0 0-15,0 0 0,0-1 16,0 0-16,0 1 16,-1-1-16,1 0 0,0 0 15,0-1-15,0-1 0,0-3 16,0 0-16,0 0 0,0-2 0,1 1 15,0-1-15,0 0 0,0-2 16,0-3-16,-3 3 0,3-3 16,0-4-16,0 1 0,0-2 15,0 0-15,0-4 0,2 0 0,-1-1 0,0-1 16,0-2-16,1-2 16,0-1-16,2 0 0,-1-1 15,1-1-15,1 0 0,-1-2 0,1 0 16,-2 2-16,0 1 0,-1 2 15,1 1-15,-1 3 16,-1 2-16,0 1 0,0 2 0,0 4 0,0-2 16,-1 4-16,2 2 0,-2 3 15,0 1-15,0 3 0,0 0 16,0 4-16,0 0 0,0 2 0,0 0 16,0 1-16,0-2 0,0 6 15,0-2-15,0 0 0,0-3 16,0 1-1,0-1-15,0-4 16,0 0-16,0-3 0,0-1 0,0-2 16,0 1-16,0-6 0,0 0 0,0-2 15,2-4-15,-1-2 0,0-2 16,0-3-16,0-3 0,0-2 16,0-1-16,1-5 0,1 0 0,0 0 15,1-1-15,1 3 0,-1 0 16,-1 5-16,0 1 0,-1 2 15,-1 1-15,-1 4 0,0 2 16,1 2-16,0 2 0,-1 3 0,1 4 16,-1 3-16,-1 2 0,-1 4 15,-1 3-15,-2 6 0,1 1 16,-1 0-16,1 1 16,0-1-16,0-2 0,1-1 15,0 1-15,-1 1 0,2-4 16,0-6-16,0-3 15,0-1-15,-1 2 0,1-5 0,1 0 16,1-5-16,0 0 0,0-8 16,0 1-16,0-2 0,0-1 15,0-4-15,1-1 0,0-2 0,1-2 16,1 0-16,-1-1 0,0 2 16,0 1-16,-1 3 0,0 2 15,1 1-15,-1 1 0,0 3 0,0 3 16,0 0-16,-1 4 0,2 1 15,-1 5-15,1 1 0,1 1 16,-2 3 0,-1 2-16,0 1 0,0 1 0,0 6 15,0-1-15,0-3 0,1-6 16,-1 2-16,0-1 0,0-5 16,0-3-16,0-4 0,-2-5 15,1 3-15,-1 0 0,2 2 16</inkml:trace>
  <inkml:trace contextRef="#ctx0" brushRef="#br0" timeOffset="37688.1452">24089 2133 0,'0'0'15,"0"0"-15,0 0 0,0 0 0,0 0 0,0 0 16,0 0-16,0 0 0,0 0 0,0 0 15,3 24-15,-3-24 0,0 0 16,4 27-16,-4-27 0,0 0 16,8 23-16,-8-23 0,0 0 15,7 21-15,-7-21 0,0 0 16,0 0 0,6 23-16,-4-20 0,-1 0 15,0-1-15,-1-2 0,0 4 0,0-4 16,0 0-16,-2-1 0,-1-1 0,0 0 15,0-1-15,-2 0 0,1-1 16,-1 1-16,1-1 0,-1-1 16,-2-1-16,1 2 0,2-1 15,1 2-15,-1-1 0,2 3 16,2 1-16,-1-3 0,1 3 0,3 3 16,1 1-16,-1 0 0,0 2 15,1 1-15,0 1 0,0 1 16,1-1-16,-1 0 0,1 1 15,-1 0-15,1 1 0,-1-2 16,-1-1 0,1-1-16</inkml:trace>
  <inkml:trace contextRef="#ctx0" brushRef="#br0" timeOffset="40891.4428">28374 2818 0,'0'0'0,"0"0"16,0 0-16,0 0 0,0 0 0,0 0 16,0 0-16,0 0 0,0 0 0,31-1 15,-31 1-15,0 0 0,25 0 16,-25 0-16,0 0 0,33-1 16,-21-1-16,5 0 0,2 0 15,1-1-15,-1 1 0,6 0 16,2 0-16,1 1 0,-1-1 0,13 0 15,2 1 1,0 0-16,-1 1 0,10 0 16,3 0-16,-5 1 15,-4-1-15,9 1 0,-1 1 16,-8 0-16,-6-1 0,7 3 0,1 1 16,-13-1-16,-3 0 0,-4 0 15,-6-1-15,-5 0 0</inkml:trace>
  <inkml:trace contextRef="#ctx0" brushRef="#br0" timeOffset="42016.9611">29181 2936 0,'0'0'0,"0"0"0,0 0 0,0 0 0,0 0 15,0 0-15,-5-21 0,5 21 16,0 0-16,-20-13 0,9 8 16,-1 0-16,-2 1 0,-1 1 15,-3 2-15,1-2 0,-2 2 0,-7 1 16,0-1-16,0 1 0,0 1 15,0 1 1,-1 2-16,2 0 0,1 2 0,1 0 16,0 4-16,6-1 15,3 2-15,1 4 0,6 2 16,4-6-16,3-1 0,10 4 16,7 1-16,-1-2 0,3-1 15,9 2-15,3 0 0,-4-3 0,-1-1 16,-2-1-16,-1 1 15,-3-1-15,-4 0 0,-2 2 0,-5-1 0,-3-2 16,-3-2-16,-6-1 0,-6-1 16,-3 2-16,-2 0 0,-6-2 15,-4 0-15,-1 1 0,2-1 0,1 1 16,1-1-16,2 2 0,2-3 16,3 1-1,2-1-15,4-1 0</inkml:trace>
  <inkml:trace contextRef="#ctx0" brushRef="#br0" timeOffset="42380.3342">29112 3109 0,'0'0'0,"0"0"0,0 0 0,19-6 15,-19 6-15,24 0 0,-8 2 16,1-2-16,0 1 0,2-2 15,2-2-15,5-1 0,1 1 0,-2-3 16,1-2-16,-2 0 0,-1-1 16,-3 1-16,-1-3 0,-4 1 0,-2-1 0,-3 0 15,-2-2-15,-4 2 0,-1 0 16,-6 2-16,-2-1 0,-3 4 16,-2 0-16,-5 4 0,-5 5 15,0 2-15,1 1 0,-3 4 16,-2-1-16,-4 4 0,2 0 0,2 4 31,2 2-31,4 1 0,4-2 0,5-1 16,3-3-16,5 0 15,5-2-15,8-2 0,8-2 16,5-2-16,5 1 0,8-4 16,10-5-16,-10 1 0,-7 1 0,-6-1 15</inkml:trace>
  <inkml:trace contextRef="#ctx0" brushRef="#br0" timeOffset="42665.5581">29989 2905 0,'0'0'0,"0"0"0,0 0 15,0 0-15,-29-2 0,29 2 16,-35 3-16,15-1 0,1 3 16,-4 0-1,-1 2-15,0 0 0,0 2 0,-4 4 16,4 3-16,4-2 0,4 0 15,3-2-15,7-1 16,6 0-16,5 0 0,7 1 16,6 0-16,2-2 0,1 0 0,6 0 15,1 0-15,-6-1 0,-4-1 16,-5-2-16,-3-1 0,-5-1 0,-2 1 0,-12-2 16,-9-1-16,-2 1 0,-4 0 15,-11 2-15,-5 2 0,1 0 16,3 1-16,2-2 0,7 0 15,6-2-15</inkml:trace>
  <inkml:trace contextRef="#ctx0" brushRef="#br0" timeOffset="45142.7413">3142 3600 0,'0'0'0,"0"0"16,0 0-16,0 0 0,0 0 0,0 0 16,0 0-16,0 0 15,0 0-15,-25 18 0,25-18 16,-15 21-16,15-21 0,-18 32 16,8-9-16,2 1 0,-1 4 0,2 4 15,-2 3-15,0 7 0,-1-2 16,1 6-16,2-2 0,-1-6 15,0-6-15,0-3 0,1-4 16,1-2-16,0-5 0,2-2 0,-3-5 16,1 0-16,-3-3 0,-1 1 15,-2-2-15,-1-5 0,-2-2 16,-1-1 0,-3 0-16,2 0 0,2 0 0,0 1 15,1-1-15,4 1 0</inkml:trace>
  <inkml:trace contextRef="#ctx0" brushRef="#br0" timeOffset="45312.0922">2767 3892 0,'0'0'0,"0"0"0,0 0 0,32-12 0,-18 8 0,6-1 16,5-1-16,8-1 0,1 1 16,3 2-16,4 1 15,6 1-15,-2 2 0,-1 2 0,3 0 16,-11-1-16,-6 0 0,-4 0 15</inkml:trace>
  <inkml:trace contextRef="#ctx0" brushRef="#br0" timeOffset="46932.7622">3436 3834 0,'0'0'0,"0"0"0,0 0 15,0 0-15,0 0 0,0 0 16,-22 18-16,22-18 0,-15 16 0,15-16 16,-22 24-16,10-11 15,1 2-15,0 2 0,1 2 0,2 0 16,2 1-16,0 2 0,4-1 16,2-2-16,3-2 0,8-5 15,3-3-15,4-2 0,1-5 0,3-4 16,6-3-16,-2-3 0,-3-1 15,8-9-15,0-5 0,-3 3 16,-2 2-16,0-6 16,-5-3-16,-4 1 15,-4 2-15,-8 0 0,-5 2 16,-3 0-16,-6 3 0,-4 2 0,-7 1 16,1 7-16,-3 5 0,-6 4 15,-6 4-15,2 2 0,3 1 0,-2 4 16,0 3-1,6 2-15,5 1 0,2-4 0,7-3 0,0-1 16</inkml:trace>
  <inkml:trace contextRef="#ctx0" brushRef="#br0" timeOffset="47333.9505">3909 3700 0,'0'0'0,"0"0"0,0 0 16,0 0-16,0 0 0,-12 28 16,12-28-16,-21 33 0,9-14 0,-1 4 15,0 5-15,-1-1 0,2-2 0,-1 7 16,1-1-16,2-5 0,2-5 15,1 0-15,0-6 16,1-5-16,3-2 0,1-6 0,2-2 16,-1-3-16,1-1 0,1-4 15,2-5 1,2 0-16,1 0 0,1-4 0,2-5 16,1 3-16,1-1 0,3-2 15,1 2-15,0 0 0,-3 2 0,1 2 16,1 4-16,0 2 15,-2 2-15,1 3 0,2 4 16,-1 1-16,0 3 0,-1 2 16,0 4-16,-4-1 0,-1 1 0,0 1 0,-2-2 15,1-2-15</inkml:trace>
  <inkml:trace contextRef="#ctx0" brushRef="#br0" timeOffset="47734.4132">4024 3897 0,'0'0'0,"0"0"16,0 0-16,0 0 0,0 0 0,19 14 15,-19-14-15,22 5 16,-22-5-16,29 5 0,-10-4 16,0-2-16,0-3 0,2-1 15,1-2-15,-1 0 16,0 0-16,1-6 15,-3 0-15,-1 1 0,-2 0 0,-3 1 16,-5-1-16,-2 0 16,-1 1-16,-5 1 0,-4-1 15,-1 3-15,-1-2 0,-5 5 0,-4 3 16,-1 3-16,1 4 0,-4 2 16,-1 3-16,-1 3 0,3 1 0,-6 8 0,3 4 15,4 0-15,3-1 0,3 0 16,3 2-16,7-5 15,2-3-15,10-1 0,4 0 0,5-6 16,3-3-16,10-5 0,4-4 16,2-3-16,-2 0 0,-1-1 15,-7 1-15,-7 1 16</inkml:trace>
  <inkml:trace contextRef="#ctx0" brushRef="#br0" timeOffset="47911.4463">4678 3850 0,'0'0'0,"0"0"0,-12 17 16,5-6-16,-2 2 0,0 2 0,-1 3 15,-2 6-15,1-2 0,1-2 16,3-1-16,0-4 0,3-1 16,1-4-16,3-3 0,3-4 15,-2-2-15,-1-1 16,2 1-16,-2-1 0</inkml:trace>
  <inkml:trace contextRef="#ctx0" brushRef="#br0" timeOffset="48065.9719">4666 3620 0,'0'0'16,"0"0"-16,0 0 0,0 0 15,0 0-15,22 22 16,-22-22-16,18 25 0,-7-10 15,4 3-15,1 0 16,-1-1-16,-2-2 0,-2-2 0</inkml:trace>
  <inkml:trace contextRef="#ctx0" brushRef="#br0" timeOffset="48520.1383">5228 3732 0,'0'0'0,"0"0"16,0 0-16,0 0 0,0 0 0,-28-9 15,28 9-15,-35 7 0,15 0 16,-4 1-16,-4 2 16,2 1-16,0 2 0,-5 8 15,2 5-15,4 0 16,2-3-16,5 5 0,3-4 16,8-2-16,3-4 0,9-4 15,6-2-15,5-5 0,3-4 0,3-5 16,3-6-16,1 0 15,-3 0-15,2-5 0,1-2 16,-2-2-16,-5 0 0,6-5 0,-2-1 16,-2 2-16,-2 2 0,-6 4 0,-4 5 15,-2 1-15,-1 2 0,-4 7 16,1 2-16,-5 4 0,-3 3 16,-3 5-16,-2 8 0,2 2 15,-4 3-15,-1 5 0,-1 4 16,0-2-16,0-1 0,-2 4 15,0-2-15,4-5 0,3-6 0,1-5 0,0-4 16,-1-4-16,-1-4 0,-3-1 16,-3-1-16,-1-4 0,-1-2 0,-4-3 15,0-3-15,3-1 16,3-1-16,2-3 0,1-5 16,6-2-16,0-5 0,3 6 0,-1 4 15,2 2-15</inkml:trace>
  <inkml:trace contextRef="#ctx0" brushRef="#br0" timeOffset="48914.8935">5507 3799 0,'0'0'0,"0"0"0,-9 15 0,2-2 16,0 2-16,-6 6 0,0 1 15,-1-1-15,3-1 0,-1-1 16,3-2-16,1-2 0,2-4 0,0-3 16,1-1-16,1-4 0,3-2 15,1-7 1,3-5-16,1-1 0,0-2 16,5-4-16,3-1 0,0-2 0,5 1 15,2-8-15,3 0 16,-4 3-16,2 2 0,0 4 0,0 2 15,-3 5-15,-1 2 0,-2 6 16,-1 4-16,-4 2 0,-1 3 16,-2 7-16,-5 5 0,-1 1 0,-1 4 0,-6 2 15,-1 3-15,0 0 0,1-2 16,0 0-16,1 1 16,1-4-16,2-3 0,1-3 15,1-4-15,1-1 0,0-3 0,0 0 16,0-3-16,0 0 0</inkml:trace>
  <inkml:trace contextRef="#ctx0" brushRef="#br0" timeOffset="49253.5751">5714 3930 0,'0'0'0,"0"0"16,0 0-16,0 0 0,25-6 16,-25 6-16,32-4 0,-13 0 15,1 1-15,2 0 0,2-2 16,-3 0-16,0 1 0,6-1 0,-1-4 15,-3 2-15,-1-1 0,-3-2 0,-2-1 16,-5-1-16,-2 1 0,-7 0 16,-4-3-16,-3 1 0,-2 0 15,-6 2-15,-4 2 0,0 3 16,-6 1-16,0 4 0,-4 3 16,-6 5-16,4 2 0,0 4 0,-1 5 15,4 3-15,3 5 0,4 1 16,4 2-16,2 3 0,5-1 15,8-1-15,9-1 0,5-6 16,3-4-16,9-8 0,8-3 0,2-5 16,0-4-16,3-5 0,0-3 15,-8 0-15,-6 4 16,7-14-16,5-11 16,-3 4-16,-9 6 0,-5 6 0</inkml:trace>
  <inkml:trace contextRef="#ctx0" brushRef="#br0" timeOffset="49523.1652">6293 3706 0,'0'0'0,"0"0"16,0 0-16,0 0 0,0 0 0,-15 32 16,15-32-16,-17 30 0,7-13 0,1 5 15,-2 2-15,1 1 0,2 0 16,-3 3-16,4-2 0,0-5 16,2-3-16,-1-3 0,2-2 15,1-5-15,2-4 0,2-6 16,4-4-16,0-5 0,3-3 0,2-4 15,5-3 1,0-3-16,2 0 0,5-6 16,0 1-16,1 4 0,-5 5 0,1 4 15,3 5-15,-2 3 0,-1 1 0,-1 7 16,1 4-16,-2 5 0,-2 3 0,-3-1 16,-2-4-1,-2 0-15</inkml:trace>
  <inkml:trace contextRef="#ctx0" brushRef="#br0" timeOffset="61390.3342">8543 3775 0,'0'0'0,"0"0"15,0 0-15,0 0 0,0 0 0,0 0 16,0 0-16,0 0 16,-1 25-16,1-25 0,-6 25 15,6-25-15,-3 25 0,3-25 16,6 25-16,-1-16 0,2-1 0,4-3 31,4-2-31,4-3 0,2-1 0,5-5 16,6-3-16,8-2 0,-2 0 0,12-5 15,2 0-15,-7 1 16,-5 0-16,4 1 0,-3 3 16,-10 4-16,-7 0 0,-4 2 15</inkml:trace>
  <inkml:trace contextRef="#ctx0" brushRef="#br0" timeOffset="67415.4165">13881 3538 0,'0'0'0,"0"0"0,0 0 0,0 0 0,0 0 0,0 0 16,6 22-16,-6-22 15,0 0-15,-3 39 0,3-39 16,-2 39-16,2-20 0,1 1 15,0-1-15,3-2 0,0-2 0,6 0 32,3-2-32,2-7 0,0-2 0,6-7 15,3-4-15,3-4 16,0-2-16,5-3 0,5-2 16,3-7-16,-2 0 0,7-5 0,0 1 0,-5 4 0,-5 6 15,-7 4-15,-6 3 0,-6 3 16</inkml:trace>
  <inkml:trace contextRef="#ctx0" brushRef="#br0" timeOffset="71979.9195">18942 3848 0,'0'0'0,"0"0"16,0 0-16,0 0 0,0 0 0,25 9 15,-25-9-15,27 7 0,-27-7 16,33 6-16,-13-6 16,0-2-16,0 1 0,1-2 0,2-3 15,3 0-15,-1-1 0,-1-3 0,0-2 16,-3-1-16,-2 0 0,-3-2 15,-1 0-15,-3 0 0,-3 1 0,-5-1 16,-5 2-16,-3 2 0,-3 1 16,-6 5-16,-6 3 15,-3 2-15,-2 2 0,-12 8 0,-2 5 16,1 0-16,3 3 0,-3 9 0,3 5 16,5-2-16,6-1 0,7 3 15,8-1-15,3-4 0,5-4 16,11 0-16,8-2 0,2-10 15,4-3-15,14-5 0,10-4 16,-1-2-16,-2-4 0,11-8 16,3-3-16,-10 3 15,-7 1-15,3-7 0,-3-3 16,-10 1-16,-8 3 0,-5-5 16,-4-4-16,-3 4 0,-3 3 0,-4 3 15,0 4-15,-4 5 0,-1 2 16,-2 5-16,-1 3 15,-1-1-15,-2 1 0,-3 6 16,-3 5-16,-2 3 0,-3 5 0,-2 9 16,0 4-16,2-1 0,0-2 0,4 0 15,2 0-15,4-7 0,1-5 16,3-4-16,2-3 0,2-3 16,2-4-16,1-5 0,3-4 15,1-4-15,2-3 0,0-2 16,0 0-16,1-6 15,0-1-15,1-1 0,2-3 16,-1 3-16,1-1 0,2 2 16,1 1-16,-1 4 0,1 2 15,-3 4-15,0 3 0,-2 4 16,0 3-16,-2 4 0,0 2 16,-2 5-16,-1 3 0,-3 5 15,-3 4-15,-1 3 0,-2 2 0,-1-4 0,-2 1 16,0-3-1,2-1-15,1-2 0,0-2 16,1-3-16,1-3 0,4-5 16,2-1-16,5-5 0,3-2 0,-2-4 15,2-4-15,-1 1 0,-3 2 0,-3 1 16</inkml:trace>
  <inkml:trace contextRef="#ctx0" brushRef="#br0" timeOffset="72158.3739">20134 3608 0,'0'0'0,"0"0"0,0 0 16,0 0-16,0 0 0,0 0 15,0 0-15,-19 24 0,19-24 16,-24 30-16,8-10 0,-1 2 16,1 3-16,0 2 15,3-1-15,0 8 0,2-2 16,5-4-16,5-2 0,5 0 16,5-3-16,5-7 0,3-6 15,2-5-15,1-3 0,-4 1 16,-2-2-16,-3 0 0</inkml:trace>
  <inkml:trace contextRef="#ctx0" brushRef="#br0" timeOffset="72481.6773">20164 3853 0,'0'0'0,"0"0"15,0 0-15,0 0 0,0 0 16,0 0-16,0 0 0,20 15 0,-20-15 16,0 0-16,36 13 15,-36-13-15,38 4 0,-18-4 16,-1-3-16,1 1 15,0-2-15,-2 1 0,-2-3 16,0-2-16,-2-1 0,0-3 16,-2 0-16,-5-2 0,-5-2 0,-3 1 15,-3 1-15,-2 0 16,-1 4-16,-3 0 0,-1 1 16,-3 3-16,-1 3 0,-2 5 0,-1 4 15,-1 4-15,0 1 0,-1 6 0,0 4 16,1 7-16,3 1 0,9 0 15,5 0-15,6-3 0,5-4 16,8-3-16,7-4 0,7-5 16,6-6-16,13-2 0,6-4 15,-6-6-15,-2-5 0,-6 2 0,-11 2 16,-6 2 0</inkml:trace>
  <inkml:trace contextRef="#ctx0" brushRef="#br0" timeOffset="74049.6246">26239 3555 0,'0'0'0,"0"0"16,0 0-16,0 0 0,0 0 0,0 0 15,1 32-15,-1-32 0,0 28 16,0-28-16,0 39 0,1-18 16,1 2-16,3-4 0,4 1 15,3-2-15,3-4 0,8-1 16,3-6-16,4-4 16,3-4-16,4-4 0,2-2 15,11-3-15,0-2 0,-3-3 16,-2-2-16,6-2 0,-5 1 15,-9 4-15,-9 4 0,-6 1 16</inkml:trace>
  <inkml:trace contextRef="#ctx0" brushRef="#br0" timeOffset="81388.7177">3551 4828 0,'0'0'0,"0"0"0,0 0 0,0 0 0,0 0 16,0 0-16,0 0 16,0 0-16,0 0 0,22 16 15,-22-16-15,0 0 0,33 1 0,-33-1 16,33 4-16,-15-4 0,-1-1 15,5-1-15,4 1 16,0 1-16,1 0 0,11 1 0,5-1 0,-4-1 16,0 0-16,12-1 0,4-2 15,-2 2-15,-2 0 0,13-1 16,4 0-16,-6 0 0,-3 0 0,13-2 16,5-1-16,-6 4 0,-4 3 15,13-4-15,5 0 16,-13-2-16,-6 0 15,41 0-15,1 3 0,-16-2 16,-15 1-16,8 0 16,3 0-16,-8 0 0,-9 2 0,11-4 15,7-1-15,-9 1 0,-7 1 16,13 0-16,7-1 0,-13 2 0,-7 3 16,12 0-16,8 0 15,-12 1-15,-7-1 0,10 0 0,9 0 0,-13-1 16,-7 0-16,12-2 0,7-3 15,-9 3-15,-8 3 0,11 0 16,8 0-16,-13-1 0,-8-3 0,10 1 16,9-2-16,-8 4 0,-10 1 15,10-1-15,5-1 0,-13 2 16,-8 1-16,13-1 16,6 0-16,-13-3 15,-10-2-15,9 2 0,7 0 16,-10 4-16,-7 1 0,7-4 15,4-3-15,-9 4 0,-6 4 0,2-1 16,3-1-16,-12-1 0,-9 0 16,4-3-16,5-1 0,-6 0 15,-3 1-15,-1 6 0,0 4 0,-8-3 16,-4-4-16,0 0 0,0 0 16,-7-1-16,-3-1 0,-2-3 15,0-2-15,-4 5 0,-1 4 0,0 1 16,-1 1-16,-6-6 0,1 1 15,-2 1-15,-1 3 0,-2-2 16,0 0-16,-2-1 16,2 1-16,-2-1 15,0 0-15,0 0 0,0 2 16,0-2-16,0-3 0,0 3 0,0 0 16,0 0-16,0 0 0,0 2 15,0-2-15,0 3 0,0-3 16,0 0-16,0 0 0,0 0 15,0 0-15,0 0 0,0 0 0,0 0 0,0 0 0,0 0 16,0-3-16,0 3 0,0 0 16,0 0-16,0 0 0,0 0 15,0 0-15,0 0 0,0 0 16,0 0-16,0 0 0,0 0 16,0 0-16,0 0 0,0 0 0,0 0 15,0 0-15,0 0 16,0 0-16,0 0 0,0 0 15,0 0-15,0 0 0,0 0 0,0 0 16,0 0-16,0 0 0,0 0 16,0 0-16,0 0 0,0 0 15,0 0-15,0 0 0,0 0 16,0 0-16,0 0 16,0 0-16,0 0 15,0 0-15,0 0 0,0 0 16,0 0-16,0 0 0,0 0 0,0 0 15,0 0-15,0 0 0,0 0 16,0 0-16,0 0 0,0 0 16,0 0-16,0 0 0,0 0 15,0 0-15,0 0 0,0 0 0,0 0 0,0 0 16,0 0-16,0 0 16,0 0-16,0 0 0,0 0 0,0 0 15,0 0-15,0 0 0,0 0 16,0 0-16,0 0 0,0 0 15,0 0-15,0 0 0,0 0 16,0 0-16,0 0 16,0 0-16,0 0 0,0 0 15,0 0-15,0 0 16,0 0-16,0 0 0,0 0 0,0 0 16,0 0-16,0 0 0,2-6 15,-2 6-15,0 0 0</inkml:trace>
  <inkml:trace contextRef="#ctx0" brushRef="#br0" timeOffset="83316.0798">9341 4005 0,'0'0'0,"0"0"0,0 0 16,0 0-16,0 0 0,0 0 15,0 0-15,0 0 0,0 0 0,0 0 16,0 0-16,0 0 0,0 0 15,0 0-15,0 0 0,0 0 16,0 0 0,0 0-16,0 0 0,0 0 15,0 0-15,0 0 0,0 0 16,0 0-16,0 0 0,0 0 16,0 0-16,0 0 0,0 0 15,0 0-15,0 0 0,0 0 16,0 0-16,0 0 0,0 0 15,0 0-15,0 0 0,0 0 0,0 0 0,0 0 16,0 0-16,0 0 0,0 0 16,0 0-16,0 0 0,0 0 15,0 0-15,0 0 0,0 0 0,0 0 16,0 0-16,0 0 0,0 0 16,0 0-16,0 0 0,0 0 15,0 0-15,0 0 16,0 0-16,0 0 15,0 0-15,0 0 0,0 0 16,5 26-16,-5-26 0,0 0 0,7 24 0,-7-24 0,0 0 0,8 25 31,-5-14-31,2 0 16,-2 1-16,1 0 0,1 1 16,0 2-16,1 1 0,0-1 0,1 3 0,1 0 0,-1 0 15,3 1 1,-1 1-16,3 5 0,0-2 15,1 0-15,-1 2 0,-1-1 16,-1-2-16,1 0 0,0 3 16,0-4-16,-1 0 0,3 5 15,0 0-15,-1-2 0,0-2 0,1-1 0,-1 0 0,-2-2 0,-1-2 16,0 1-16,-1 0 16,0-1-1,-2 0-15,1-2 0,-2 0 16,0-5-16,-2-1 0,1 0 15,-1-1-15,-1 1 0,0-3 0,0 2 16,1-2-16,-2-1 16,1-1-16,-1 0 0,1 0 0,-1-1 0,-1 0 15,0-1-15,0 1 16,0 0-16,0-1 0,0-2 0,0 3 16,0-3-16,0 0 0,0 3 15,0-3-15,0 0 0,0 2 0,0-2 16,0 0-16,0 0 15,0 0-15,0 0 0,0 2 0,0-2 0,0 0 16,0 0-16,0 0 16,0 0-16,0 0 0,0 0 15,0 0-15,0 0 0,0 0 0,0 0 16,0 0-16,0 0 0,0 0 16,0 0-16,0 0 0,0 0 15,0 0-15,0 0 16,0 0-16,0 0 15,0 0-15,0 0 0,0 0 0,0 0 16,0 0-16,0 0 16,0 0-16,0 0 0,0 0 0,0 0 15,0 0-15,0 0 0,0 0 0,0 0 16,0 0-16,0 0 16,0 0-16,0 0 0,0 0 0,0 0 15,0 0-15,0 0 0,0 0 16,0 0-16,0 0 0,0 0 15,0 0-15,0 0 0,0 0 0,0 0 16,0 0-16,0 0 0,0 0 16,0 0-16,0 0 0,0 0 15,0 0-15,0 0 16,0 0-16,0 0 0,0 0 16,0 0-16,0 0 0,0 0 15,0 0-15,0 0 16,0 0-16,0 0 0,0 0 0,0 0 15,0 0-15,0 0 0,4-4 16,-4 4-16,0 0 0,0-7 0,0 7 16,0 0-16</inkml:trace>
  <inkml:trace contextRef="#ctx0" brushRef="#br0" timeOffset="93051.9985">6939 4778 0,'0'0'0,"0"0"0,0 0 0,23 0 0,-12 0 15,6 0-15,5 0 16,3 0-16,5 0 0,14 0 15,10 0-15,8 0 0,-3-1 0,20-1 16,6 0-16,-5-1 0,-4 1 16,23 1-16,16-1 0,-15 2 0,-15 0 15,51-1-15,-5-3 0,-23 2 16,-16 0-16,2 0 0,1 0 16,-15 2-16,-7 2 0,-2 1 15,-2 0-15,-14-2 0,-10-1 0,-3-1 16,-2 1-16,-10 0 0,-6-1 15,-10 1-15,-6 1 0,-6-2 0,-2 1 16,-11-6-16,-7 2 0,-10 0 16,-5 0-16,-1 2 0,-10 0 15,1 0-15,0-2 0,-18 1 16,-12-1-16,6 0 0,5 1 0,-55-4 16,-3-1-16,14 3 0,13 4 15,-11-2 1,-7 1-16,14 1 0,10 1 0,-8 2 15,-6 2-15,13-1 16,8 0-16,-6 4 0,-4 2 16,13-3-16,10-2 0,1 2 15,2 2-15,13 0 0,10 0 0,7-2 16,5-1-16,10-1 0,4-2 16,11-3-16,4 1 0,8-4 0,3 3 0,17 0 15,13-1-15,0 0 16,-1-2-16,16 0 0,12-3 15,-22 6-15,1 0 0,46-4 16,9-1-16,-10-1 0,-10-1 0,16 3 16,9-2-16,-9 4 0,-6 0 15,10 0 1,9-1-16,-18 0 0,-10 0 16,9 1-16,5 2 0,-18 1 15,-12 1-15,-1 0 0,1 3 16,-12-3-16,-8-1 0,-9 4 15,-5 2-15,-14-2 0,-8-2 0,-7-3 0,-4 1 0,-10-5 16,-4 1-16,-20-2 16,-11-1-16,0 3 0,-1 2 0,-23-3 15,-13 0-15,8-2 16,4 1-16,-23 2 0,-15 1 16,10 1-16,6 2 0,-16 3 0,-12 1 15,13-2-15,10-1 0,-8 2 16,-5 1-16,12-1 0,8-1 0,-2 0 31,0 2-31,14 3 0,5 4 0,4 3 16,1 1-16,17-5 0,12-3 15,7-2-15,5-2 0,8 0 0,6 0 0,15 1 32,9-2-32,7 0 0,4 1 0,22-5 0,14 0 0,2 0 15,-1 0-15,23-4 16,15-1-16,-8 3 0,-3 2 0,20-2 15,15 1-15,-12-5 0,-8 0 16,17 3-16,13 0 0,-17 4 16,-11 0-16,13-1 0,8-1 15,-19 3-15,-13 5 0,-1-1 16,1-2-16,-16 0 0,-10 0 0,-7 1 16,-2 2-16,-18-3 0,-10 0 0,-14-1 15,-8-1-15,-7 0 0,0 0 16,-22-3-16,-11-1 0,-1 1 15,0 5-15,-26-5 0,-14-2 16,-1 2-16,1-2 0,-16 4 16,-12 2-16,11 0 0,6 0 15,-19 0 1,-10-1-16,10 2 0,8 0 0,-9 2 16,-6 3-16,14-1 0,9 1 15,-7-2-15,-4-2 0,15 1 16,12 1-16,-1-1 0,-2 1 15,15-3-15,12 0 0,8 1 16,7-2-16,12-2 16,8 0-16,4-3 0,4-1 0,5 0 0,2-1 0,18-1 15,15-1-15,3 0 0,4 1 16,14-1-16,12-2 0,-7 4 16,-2 2-16,18-1 0,13-2 15,-8 1-15,-6-1 0,18 6 16,10 3-16,-10-2 0,-8 0 0,12 0 31,9 0-31,-15 1 0,-10 1 0,2-2 16,3 0-16,-18 4 0,-12 2 15,1-1-15,1-2 0,-16 0 16,-11 1-16,-7-2 0,-5 2 16,-8-3-16,-4-2 0,-10-3 15,-6-2-15,-11 1 0,-5 2 0,-22-6 16,-17-2-16,3 3 0,3-1 0,-25 4 15,-16 2-15,10-1 0,9 1 16,-24 6-16,-12 3 0,10 1 16,4 1-16,-12 2 0,-10 2 15,19-2-15,10-2 0,-8 6 16,-3 4-16,13 0 0,9 1 0,2-2 16,1 1-16,15-6 0,10-2 0,7-2 15,5 0-15,11-3 0,9 1 16,5-3-16,6 0 0,5-2 15,7-1-15,7-3 0,4-5 16,7 2-16,4-2 0,22-1 16,12-1-16,-1-1 0,-2 1 0,18-4 31,10 0-31,-3 1 0,-5 4 0,19-1 16,10 0-16,-11 4 0,-12 1 15,12-2-15,10-3 0,-12 4 16,-6 3-16,4-1 0,4 0 15,-13 3-15,-11 3 0,-2 0 16,1-1-16,-15 3 0,-10-1 0,-10-1 16,-4-2-16,-9 0 0,-11 0 0,-4-1 15,-6 1-15,-4 4 0,-8 2 16,-15 0-16,-10 0 0,-6-4 16,0-2-16,-17-3 0,-11-1 15,30 5-15,-6 1 0,-48 3 16,-6 0-16,8 1 0,6-3 0,-10 1 15,-4 2 1,17-4-16,10 1 0,-6 0 16,-7 1-16,14 1 0,9 0 15,0-3-15,-2-1 0,18 0 16,11 0-16,5-3 0,7-3 16,3 1-16,5-3 0,8 3 15,5 1-15,5 2 0,2 1 0,12-2 16,7-1-16,3 2 0,3 3 0,7-4 15,12 1-15,2-3 0,-1 2 16,18 2-16,13 2 0,-4-1 16,-2 1-16,56 0 0,4 1 15,-18-1-15,-12 0 0,12 0 16,5 0-16,-17 0 0,-10-1 0,8 2 16,6 1-1,-16-1-15,-11 0 0,-6 3 16,-4 3-16,-14-5 0,-11-1 0,-8-2 15,-8-1-15,-11 1 16,-7-1-16,-8 0 0,-5 0 16,-6-1-16,-4-1 0,-20-6 15,-13-5-15,-4 6 0,-2 1 0,-19 3 16,-13 2-16,6-5 0,7-2 0,-18 4 16,-13 3-16,9 1 0,6-2 0,-14 5 15,-11 1-15,15 0 16,5 0-16,-7 3 0,-7 3 15,12-3-15,9 0 0,-2 6 16,1 2-16,15-3 0,12-3 0,9-4 16,6-3-16,16 0 0,10 1 0,8-3 15,4-1-15,6-2 0,4 2 16,11-4-16,6 0 0,5 2 0,3 0 16,20-1-1,15-1-15,-4 0 0,-3 0 0,16 2 16,9 3-16,-6-1 0,-4-1 15,19-2-15,14 1 16,-12 0-16,-6 2 0,16 0 16,12-1-16,-11 2 0,-6-1 15,14 1-15,7 1 0,-18 2 0,-13-1 16,6 0-16,4 1 16,-12-3-16,-9-1 0,-5 0 15,-1 2-15,-16-1 0,-11-1 0,-7 1 16,-4 0-16,-11-1 0,-9 1 0,-9-3 15,-7-2-15,-7-2 0,-4 1 0,-18-4 16,-12-1-16,-1 4 0,-2 1 16,-20 0-16,-13-1 15,6 2-15,4 1 0,-18 4 0,-11 2 16,9-2-16,7-1 0,-18 2 16,-14 4-1,17 0-15,11 1 0,-11 1 16,-8 1-16,11-4 0,7-2 0,-2 3 15,1 2-15,13-2 16,12 0-16,6-1 0,3 1 16,13-1-16,12-1 0,15-1 15,10-2-15,7 0 0,2-2 0,10 0 16,11 0-16,6-2 0,7 2 0,20 0 16,15-2-16,1 2 0,0 2 0,15-2 15,10-1-15,-9 1 0,-5 5 16,23-2-16,16 0 15,-11 0-15,-9 0 0,15-1 16,9 0-16,-14 0 0,-11 2 0,9-1 16,6 2-1,-19 1-15,-14 1 0,-6-1 16,-3 2-16,-19-3 0,-11 0 0,-12 2 16,-9 0-16,-11-3 0,-8-2 15,-11-1-15,-6-3 16,-7 1-16,-5-2 0,-27-5 0,-17-2 15,-1 2-15,-3 1 0,-18 0 16,-15-2-16,8 4 0,6 4 0,-18-3 0,-12-1 16,10 0-16,10 0 0,-17 3 15,-14-1-15,18 3 0,10 1 16,-8 2-16,-3 0 0,14 2 16,12 1-16,-4 1 0,-2 3 15,18-4-15,11-2 0,7-2 16,5-2-16,12 2 0,9-1 0,11-2 15,7-1-15,10 1 0,2 4 0,19 3 16,10 1-16,5-5 0,3-4 16,23 4-16,15 1 15,-1-3-15,1 0 0,21-3 0,17 0 16,-8 0-16,-8 1 0,23 3 16,14 0-1,-13 2-15,-10 0 0,18 1 0,10 0 16,-17 0-16,-12 2 0,9 6 15,5 6-15,-18-7 0,-15-2 0,1 1 16,-2 0-16,-18 0 16,-13 1-16,-6-2 0,-5 0 15,-10 0-15,-7-1 0,-13-2 16,-11-3-16,-3-1 0,-2 2 0,-11-8 16,-8-3-16,-7-1 0,-3-1 0,-25 0 15,-16 0-15,5-1 0,4 0 0,-22-1 16,-17 3-16,11 1 15,8 2-15,-17-3 0,-12-2 16,9 2-16,9 3 0,-16 2 16,-5 2-1,15 1-15,13 4 0,-10-4 0,-6-2 16,16 2-16,12 2 0,-1 2 16,1 2-16,13-1 0,10-2 15,8 2-15,3 0 0,11 0 16,5-3-16,12 1 0,8-1 15,5 0-15,4 2 0,14-1 16,12 0-16,5-1 0,4-1 0,18 1 0,15 0 16,-3-1-16,-1 0 0,19-1 15,12-2-15,-7-1 0,-6-3 16,18 0-16,14 1 0,-13 1 16,-8 0-16,14 3 0,11 2 15,-9 3-15,-4 1 16,6 0-16,4-2 0,-30 1 0,-19-1 0,-16 2 15,-10-1-15,-14 1 0,-10-3 0,-9 1 16,-6 1-16,-5-2 0,0 0 16,-23-1-16,-11-4 0,-14 0 15,-8 1-15,-9 1 0,-7 3 16,-4-1-16,-2-1 0,-13-1 16,-6 1-1,-3 5-15,0 5 0,-4-1 16,-1 1-16,3 0 0,4 1 0,-2-1 15,-3-3-15,7 1 0,6 0 16,5 1-16,4 1 0,10-2 16,7-1-16,9 5 0,7 3 15,8-8-15,4-4 0,13-1 16,7 2-16,7-2 0,5 0 0,7 1 16,3 1-16,6-1 0,4 0 0,16-6 15,9-4-15,-9 4 0,8 0 16,11 1-1,10 0-15,3 0 0,2 2 16,16-2-16,4 0 0,30-3 16,-6-1-16,-3 3 0,-2 2 15,-3 3-15,-3 3 0,0 2 0,1 1 16,-13-1-16,-8-3 0,-8 0 16,-3-2-16,-12 3 0,-9-2 15,-12 4-15,-6 2 0,-11-4 16,-8-2-16,-10-1 0,-4 2 15,1 0-15,1-2 0,2 0 0</inkml:trace>
  <inkml:trace contextRef="#ctx0" brushRef="#br0" timeOffset="93537.348">6863 3683 0,'0'0'16,"0"0"-16,0 0 0,0 0 0,-1 23 15,1-23-15,-7 34 0,4-12 16,-1 3-16,0 4 15,-1 4-15,-1 9 0,-1-2 0,1 2 16,1 2-16,2 4 0,2-3 0,1-9 31,3-5-31,6-7 0,4-5 0,10-3 16,6-5-16,-5-8 0,2-4 16,9-6-16,2-5 0,-1-1 15,-3-2-15,0-4 0,-1-2 0,-7 4 16,-5 4-16,-3 2 0</inkml:trace>
  <inkml:trace contextRef="#ctx0" brushRef="#br0" timeOffset="93731.9808">6611 3944 0,'0'0'0,"0"0"0,0 0 16,0 0-16,22-12 15,-22 12-15,34-7 16,-12 4-16,3-1 0,5 0 0,2 0 16,10 0-16,-1 2 0,0 0 15,0 2-15,4 0 0,-4 0 16,-8 1-16,-6-1 0,-5 0 16</inkml:trace>
  <inkml:trace contextRef="#ctx0" brushRef="#br0" timeOffset="94085.8976">7008 4039 0,'0'0'0,"0"0"0,0 0 15,0 0-15,31 1 0,-31-1 0,33-4 16,-13 2-16,2 0 0,3-2 0,1-4 16,-1 1-16,1-1 0,6-5 15,-1 0-15,-3-2 0,-4 2 0,-3 0 16,-4 0-16,-4 1 0,-3 1 15,-7-3-15,-5 1 0,-5 2 16,-2 0-16,-6 3 0,-1 0 16,-1 3-1,-3 2-15,-5 2 0,-2 4 16,4 2-16,1 1 0,1 6 16,5 4-16,-1 1 0,2 2 0,3 5 15,3 2-15,4 0 0,2 0 16,4 2-16,4 1 0,5-3 15,4-3-15,9-2 0,5-4 16,2-6-16,5-4 0,3-6 0,4-6 16,-9 1-16,-7 1 0,-8 0 0</inkml:trace>
  <inkml:trace contextRef="#ctx0" brushRef="#br0" timeOffset="94503.4046">7728 3830 0,'0'0'0,"0"0"0,0 0 16,-22 1-16,22-1 0,-29 7 0,11 1 16,-2 2-16,-2 3 0,-1 3 15,0 2-15,-7 6 0,1 2 16,5 1-16,4 0 0,1 4 16,6-3-16,5-3 0,6-4 15,4-5-15,4-1 0,6-6 0,5-4 16,5-5-16,3-3 0,0-6 0,1-3 15,-1-1-15,-1-3 0,-2-2 16,-5-2-16,0-1 0,0-3 16,-2-4-16,-2 1 0,-5 2 15,0 4-15,-5 5 0,0 5 16,-1 4-16,0 2 16,-2 2-16,0 3 0,-2 2 15,-3 6-15,2 2 0,-4 3 16,3 1-16,1 2 0,-1 3 15,3 2-15,-2 4 0,3-2 16,1-3-16,4-2 0,0-4 16,3-4-16,1-3 0,1-1 0,-1-5 0,2-2 15,1-5-15,-1-3 0,-2 0 16,0-1-16,1-8 0,1-4 16,-1 2-16,-2 5 0,-2 0 15</inkml:trace>
  <inkml:trace contextRef="#ctx0" brushRef="#br0" timeOffset="94787.7822">7852 3814 0,'0'0'0,"0"0"0,0 0 16,0 0-16,0 0 0,-7 29 0,7-29 0,-9 33 16,4-15-16,0 3 0,1 3 15,-1-2-15,2 1 0,1-1 16,1-3-16,-1 3 0,1-5 16,-1-3-16,1 1 0,0-6 15,1-5-15,0-4 0,0 0 16,-1-6-16,-2-1 15,3-5-15,-2-2 0,1-6 16,-1-2-16,2 2 0,2-3 16,-1 5-16,1 2 0,-2 2 15,0 5-15,3 2 0,3 1 0,1 3 16,3 1-16,2 2 16,3 2-16,2 1 0,3 1 15,1 1-15,1-1 0,4-2 0,1-1 0,-4-1 16,-4 2-16,-2-2 0</inkml:trace>
  <inkml:trace contextRef="#ctx0" brushRef="#br0" timeOffset="95057.4491">8282 3740 0,'0'0'0,"0"0"0,0 0 16,0 0-16,0 0 16,-24-6-16,24 6 0,-26 3 15,9 0-15,0 2 0,-1 5 16,1-1-16,0 4 0,3 1 15,0 3-15,3 3 0,5 1 16,6-1-16,5-1 0,5-1 16,6-2-16,-2-1 0,4-1 15,-2-2-15,1-1 0,-1-1 0,-2-2 0,-5 0 16,-1 0-16,-6-2 0,-3 3 16,-5-2-16,-4 0 0,-5-1 15,-2 1-15,-3 1 0,-2-1 0,1-2 16,1-2-16,4 0 15,2-1-15,1 0 0</inkml:trace>
  <inkml:trace contextRef="#ctx0" brushRef="#br0" timeOffset="95336.1574">7942 4177 0,'0'0'0,"0"0"0,0 0 15,0 0-15,0 0 0,33-5 16,-33 5-16,37-6 0,-18 4 16,5 0-16,2 0 0,-1-1 15,1 0-15,8-1 0,1 0 0,-2 0 0,-2-1 16,-3 1-16,-3 2 15,-5 3-15,-3 1 0,-2 1 16,-5-2-16,-5 3 0,-3 0 0,2-1 16,-3 1-16,0-2 0</inkml:trace>
  <inkml:trace contextRef="#ctx0" brushRef="#br0" timeOffset="95520.5332">7958 4333 0,'0'0'0,"0"0"0,0 0 16,28-5-16,-28 5 0,38-3 16,-12 1-16,2-1 0,1 0 0,10-1 15,1-2-15,-3-1 0,-3 0 0,5 1 16,-4 1-16,-6 2 0,-6-1 0,-5 3 16,-5 1-16,-2 0 0,-2 0 15,-3 0-15</inkml:trace>
  <inkml:trace contextRef="#ctx0" brushRef="#br0" timeOffset="97063.5708">11457 4860 0,'0'0'16,"0"0"-16,0 0 0,0 0 16,29-1-16,-29 1 0,36-3 0,-14 2 15,2 0-15,6 1 16,4-1-16,11 1 0,2 1 0,15-3 16,7 0-16,-3 1 0,-1 1 15,22-3 1,7-1-16,7-2 0,-7 2 15,21-2-15,4 2 0,4 0 0,-9 3 16,42-1-16,-3 0 0,-15-2 16,-11-1-16,10 1 0,7 2 15,-14 1-15,-10 0 0,10-1 16,7-3-16,-12 1 0,-8-1 0,6 0 16,5-1-16,-14 1 0,-10 0 0,4-1 15,4 1-15,-14 3 16,-9-1-16,-3-2 0,-2-3 0,-12 2 15,-10 2-15,-3 1 0,-4-1 16,-12 0-16,-8 1 0,-7 0 16,-5 2-16,-7-1 0,-3-2 15,-7 5-15,-3 3 0,1-3 0,-2-1 16,-2 0-16,2-1 0,-2 1 0,0 0 16,-2-2-16,0 2 15,2 0-15,0 3 0,0-3 0,-4 0 16,1-1-16,-1 0 0,-2 0 15,-1 0-15,1 0 0,1 0 0,0 0 16,1-1 0,0 1-16</inkml:trace>
  <inkml:trace contextRef="#ctx0" brushRef="#br0" timeOffset="117840.0594">11535 4398 0,'0'0'0,"0"0"0,0 0 16,-11-16-16,11 16 0,-7-16 0,4 6 15,-1-2-15,-1-1 0,-2-1 16,-3 0-16,-1 0 0,0 0 16,-6-5-16,-2-2 0,2 0 15,-1-1-15,-2-3 0,-2-1 16,-1-3-16,0-3 0,-5-12 16,1-5-1,1-1-15,2-1 0,-2-16 0,0-4 16,1-7-16,4 5 0,3-14 15,7-3-15,4 7 0,1 5 16,13-43-16,7 6 0,3 19 16,1 14-16,8-8 0,2-5 15,3 13-15,1 7 0,6 0 16,2-1-16,-2 9 0,-2 6 0,2 0 16,1 3-16,-8 15 0,-4 11 15,-4 4-15,-2 3 0,-7 7 16,-4 6-16,-1 5 0,-1 6 15,-4 0-15,-1 0 0,0 1 16,-3 0-16,0 4 0,-2 0 16,0 1-16,-1 4 0,1-2 15,1-3-15,0 0 0</inkml:trace>
  <inkml:trace contextRef="#ctx0" brushRef="#br0" timeOffset="118462.7167">12082 1319 0,'0'0'0,"0"0"0,0 0 0,0 0 0,0 0 16,-8 24-16,8-24 15,-10 34-15,5-16 0,-3 6 16,-1 3-16,0 3 0,2-1 0,-7 10 0,-1 2 15,1-3-15,0-3 0,-1 2 16,-2-4-16,4-5 0,2-7 16,2-4-16,3-6 0,2-3 15,3-5-15,5-6 0,3-6 16,2-6-16,1-1 0,4-9 16,5-5-16,0-1 15,0-3-15,7-8 0,4-4 16,-5 7-16,-3 5 0,4 2 15,-2 4-15,-3 9 0,-2 6 0,-3 6 16,1 5-16,-6 4 0,-3 3 16,0 8-16,-1 7 15,-4 1-15,-2 1 0,-4 6 16,-3 7-16,-1-5 0,-2-3 0,-1 0 0,-2 1 16,2-6-16,2-3 0,3-4 15,1-3-15,1-5 0,0-2 0,3-5 16,0-6-16,3-4 15,4-2-15,5-6 16,5-6-16,2-3 16,0-3-16,8-10 0,4-3 15,-3 7-15,-2 2 0,2 1 0,-3 6 16,-5 8-16,-4 4 0,-3 8 16,-1 7-16,-4 5 0,-3 2 0,-4 9 15,-4 7-15,-1 0 0,-2 0 16,-4 9-16,-2 5 15,1-3-15,1-2 0,2 2 16,4 2-16,3-6 0,3-4 0,8-2 0,5-5 16,-5-6-16,-2-4 0,-2 0 0</inkml:trace>
  <inkml:trace contextRef="#ctx0" brushRef="#br0" timeOffset="118819.3339">12823 1413 0,'0'0'0,"0"0"0,0 0 0,0 0 16,-16 21-16,16-21 0,-21 34 15,9-13-15,0 0 0,1 6 16,2 3-16,0 6 0,3-4 0,5 3 16,5-7-16,4-8 0,2-7 15,10-6-15,7-7 0,2-5 0,-1-4 0,2-8 16,0-6-16,1-2 15,-5 3-15,-4-7 0,-2-4 16,-8 4-16,-6 4 0,-7 1 16,-6-2-16,-2 7 0,-1 4 0,-7 4 15,-5 5-15,-1 2 0,-1 2 16,-2 5-16,-3 6 0,3-1 0,2 3 0,0 5 16,1 3-16,5-1 15,4-2-15,7 0 0,4 1 16,6-1-16,2-3 0,11-8 15,7-6-15,-6-1 0,-2 1 0,-4 1 16</inkml:trace>
  <inkml:trace contextRef="#ctx0" brushRef="#br0" timeOffset="119126.8275">13275 1360 0,'0'0'0,"0"0"0,0 0 0,-1 23 15,1-23-15,-5 27 0,1-4 16,-1 2-16,1 1 0,-3 7 0,1-1 16,0-3-16,3-3 0,2 2 15,3-5-15,0-2 0,-1-6 0,4-7 16,1-7-16,0-3 0,0-2 16,5-8-16,4-4 0,-2-2 15,0 0-15,5-11 0,1-6 16,-3 3-1,0 0-15,0-4 0,0 0 16,-4 5-16,-2 2 0,-4 4 16,-1 5-16,-2 4 0,-1 4 0,-1 2 15,0 3-15,-1 7 0,0 0 16,-1 8-16,-1 1 16,0 1-16,0 0 0,1-1 0,-1-2 15,1-2-15</inkml:trace>
  <inkml:trace contextRef="#ctx0" brushRef="#br0" timeOffset="119490.2406">13512 1509 0,'0'0'0,"0"0"16,0 0-16,0 0 0,0 0 0,22 8 15,-22-8-15,23 3 0,-23-3 16,29 0-16,-13 0 0,2-2 0,1 0 16,0-4-16,3 1 0,-1-2 0,0 0 15,4-3-15,-5-1 0,-1-1 16,-2 0-16,-4-1 15,-2 1 1,-3 0-16,-3-1 0,-4 2 16,-3 2-16,-3 0 0,-3 1 0,-3 3 15,-3 4-15,-3 2 0,-2 3 0,-3 4 16,-1 6-16,1 0 0,0 1 16,-2 7-16,2 3 0,3-1 15,2 2-15,6 1 0,5 0 16,4 0-16,4-1 0,8 0 15,5-5-15,3-8 0,3-2 16,10-3-16,5-5 0,1-2 0,2-1 0,1-5 16,-1-3-16,-6-2 0,-4-2 15,-7 3-15,-4 2 0,-5 2 16</inkml:trace>
  <inkml:trace contextRef="#ctx0" brushRef="#br0" timeOffset="120044.9517">14225 1281 0,'0'0'0,"0"0"16,0 0-16,0 0 0,0 0 0,0 0 15,-13 28-15,13-28 0,-19 32 16,7-13-16,-2 4 0,-1 2 16,1-1-16,-4 8 0,1 0 15,1-5-15,2-4 0,2-4 0,3-3 16,1-3-16,2-1 0,1-3 15,3-3-15,4-3 0,4-4 0,0-3 16,3-5-16,1-2 0,1-1 16,2-5-16,3-4 0,0 2 15,1-1-15,3-5 0,0 0 16,-4 3-16,-3 3 16,-2 5-16,-1 4 0,-1 3 15,-1 3-15,-1 7 16,1 4-16,-3 2 0,-3 0 0,-2 6 15,-1 3-15,0 3 0,0-1 16,-2 6-16,0-1 0,0 0 16,-1-3-16,0-1 0,1 0 15,-1-4-15,1-5 0,1 0 0,1-2 16,0-3-16,1-1 0,0-6 16,1-3-16,1-4 0,0-2 0,3-4 15,0-4-15,4-2 0,2 0 16,3-4-16,4-4 0,3-3 15,0 1-15,0 2 16,1 2-16,-3 5 0,-2 2 0,-3 6 0,-1 3 0,-1 4 16,0 4-16,-1 5 0,-1 4 15,-4 3-15,-1 1 0,-4 4 16,-3 4-16,-2 1 0,1 2 16,0 1-16,0 1 0,-1-2 0,2-3 15,1 2-15,1 0 16,1-2-16,1-2 15,0-5-15,0-1 0,-1-3 16</inkml:trace>
  <inkml:trace contextRef="#ctx0" brushRef="#br0" timeOffset="120423.5576">14579 1580 0,'0'0'15,"0"0"-15,0 0 0,0 0 0,0 0 0,27-13 16,-27 13-16,30 0 0,-14-1 15,1-1-15,3-3 0,1 0 16,1-1-16,9-4 0,0-1 16,-1 0-16,-3 0 0,0-3 15,-1 1-15,-3-2 0,-2 0 0,0-4 16,-4 0 0,-5 2-16,-3 1 0,-6 2 15,-4 0-15,-5 4 0,-2 4 16,-7 1-16,-2 2 0,0 4 15,-2 4-15,-8 7 0,-4 5 16,3 3-16,3 1 0,0 4 16,-1 4-16,4-3 0,2 1 0,5 7 15,7 1-15,5-3 0,4-6 0,8-1 16,5-4-16,4-6 0,2-6 0,9-5 16,10-4-1,3-2-15,2-2 0,0-3 0,1-4 16,-4 3-16,-10 2 0,-8 1 0</inkml:trace>
  <inkml:trace contextRef="#ctx0" brushRef="#br0" timeOffset="120793.1928">15234 1439 0,'0'0'0,"0"0"15,0 0-15,0 0 0,-16 29 0,16-29 16,-20 34-16,9-13 0,0-2 15,0 3-15,-1 0 0,0 4 16,2-4-16,1-3 0,3-1 16,0-4-16,2-1 0,1-6 15,1-5-15,4-4 0,2-4 0,3-5 16,1-3-16,2-1 16,0-2-16,2-5 0,3-4 0,-2 2 15,0-1-15,4-3 0,-1 2 0,0 5 16,-3 2-16,0 5 0,0 1 15,0 5-15,-1 2 0,0 4 16,1 4-16,-1 2 0,-1 4 0,-3 3 16,-2 1-16,-1 2 0,-2 1 15,-1 8-15,0 0 0,-1-1 16,-1 0-16,0-1 16,0 0-16,0-1 15,0-2-15,0-2 0,1-4 16,1-1-16,0-2 0,4-3 15,1-5-15,-1-1 0,-2 1 0,0-1 16</inkml:trace>
  <inkml:trace contextRef="#ctx0" brushRef="#br0" timeOffset="121031.6877">15792 1301 0,'0'0'0,"0"0"0,0 0 15,0 0-15,-3 29 0,0-11 16,-2 6 0,-3 3-16,-1 1 0,-3 12 15,0 1-15,2-4 0,2-5 0,4 5 16,3-6-16,3-5 0,3-6 16,9-3-16,5-5 0,3-4 15,3-2-15,-1-4 0,1-2 16,1-2-16,-2-4 0,-4 2 15,-5 0-15,-2 2 0</inkml:trace>
  <inkml:trace contextRef="#ctx0" brushRef="#br0" timeOffset="121210.1259">15570 1516 0,'0'0'0,"0"0"0,0 0 0,0 0 0,0 0 16,32-11-16,-10 7 0,5 1 15,3 1-15,7-2 0,4 0 16,9 1-16,-1 2 0,11 0 16,0 1-16,-12-2 0,-8 2 0,-8-1 15</inkml:trace>
  <inkml:trace contextRef="#ctx0" brushRef="#br0" timeOffset="121749.2094">12481 2150 0,'0'0'0,"0"0"16,34 1-16,-11-1 0,3 0 0,14 0 0,7 0 15,18-1-15,6-1 0,21-2 16,3 0-16,14-3 0,-2-3 16,18 1-16,1 2 0,49-2 15,-12-1-15,-4-5 0,-1-3 0,-8 6 0,-7 1 16,5 4-16,3 1 0,-5 0 15,-5 1-15,-5 4 0,0 2 16,-14 3-16,-7 0 0,-7 3 16,-4 0-16,-5-2 0,-2-3 15,-7 2-15,-5-1 0,-12 1 16,-8 2-16,-21-1 16,-13-4-16,-10 2 0</inkml:trace>
  <inkml:trace contextRef="#ctx0" brushRef="#br0" timeOffset="123214.9075">17239 1353 0,'0'0'0,"0"0"0,0 0 0,-27 16 15,27-16-15,-29 19 0,5-7 16,-3 1-16,0 3 0,-16 12 16,-6 6-16,-7 9 0,3 0 0,-13 12 15,0 3 1,0 4-16,9-6 0,-3 6 15,3-5-15,14-14 16,12-9-16,-5-11 0,12-19 16,12-3-16,3 2 0,4-2 15</inkml:trace>
  <inkml:trace contextRef="#ctx0" brushRef="#br0" timeOffset="123385.6902">16552 1534 0,'0'0'0,"16"3"0,2 4 0,6-2 16,4 2-16,14 8 0,6 5 15,14 8-15,5 3 16,12 15-16,0 7 0,12 2 16,-4-6-16,-13-8 0,-21-12 15,-15-7-15</inkml:trace>
  <inkml:trace contextRef="#ctx0" brushRef="#br0" timeOffset="126463.6991">19506 4541 0,'0'0'0,"0"0"0,0 0 0,0 0 16,0 0-16,-13 25 0,13-25 0,-17 36 0,8-18 15,-2 5-15,-1 5 16,0-1-16,1 0 0,-3 9 0,0-1 16,3-4-16,3-4 0,-1 0 15,2-3-15,2-6 0,1-3 16,2-5-16,1-3 0,1-5 16,0-2-16,5-4 15,2-6-15,2-1 16,1-1-16,2-5 0,2-2 0,2-1 15,1 0-15,8-6 0,1 1 16,-3 2-16,-1 3 0,-2 6 16,0 3-16,-2 5 0,-1 1 15,-1 7-15,-1 1 0,-3 6 16,-2 3-16,-3 5 0,-4 4 0,-1 0 16,-1 1-16,-5 0 0,-4 1 15,-1-3-15,0-1 0,-5-1 0,0-1 16,-1-1-16,-2-2 0,-4-2 15,-3-1-15,2 0 0,2-1 16,2-4-16,1-1 0,2-3 16,4-2-1,1 1-15,3-1 0,0 1 0</inkml:trace>
  <inkml:trace contextRef="#ctx0" brushRef="#br0" timeOffset="126780.1966">19655 4871 0,'0'0'0,"0"0"16,22-4-16,-8 3 0,3-1 0,4 1 15,4-1-15,8-2 16,0 2-16,2-2 0,4 1 0,5-2 0,-3-2 16,-3 1-16,1-3 0,-5 2 15,-4-1-15,0-3 0,-6-2 16,-4 1-16,-5 1 0,-7 0 16,-4-1-16,-3 1 15,-3 2-15,-5-2 0,-6-2 0,-2 4 16,-4 3-16,-2 4 0,-2 4 0,-1 0 0,0 1 15,-2 7-15,0 5 0,3 3 16,3 3-16,2 3 0,3 3 16,0 4-16,5 0 0,6-2 15,4-1-15,3-5 0,4-3 0,7-3 16,8-2-16,3-4 0,1-6 16,7-5-1,5-4-15,-2-4 16,-1-3-16,-7 2 0,-7 2 0,-5 2 0</inkml:trace>
  <inkml:trace contextRef="#ctx0" brushRef="#br0" timeOffset="127366.5385">20556 4620 0,'0'0'0,"0"0"16,0 0-16,0 0 0,0 0 0,0 0 0,-19 26 16,19-26-16,-25 32 0,11-12 15,0 2-15,-1 1 0,1 3 0,-5 8 16,2-2-16,2-5 15,3-5-15,2-4 0,3-1 16,1-4-16,1-4 0,3-4 16,5-5-16,1-5 15,3-2-15,1-3 0,4-2 16,0-4-16,1-2 0,5-4 16,1-3-16,5-4 0,-2 4 0,1 1 15,1 3-15,-2 5 16,-2 2-16,-1 5 0,-3 6 15,-2 1-15,0 0 0,-4 7 16,-2 4-16,-2 5 0,-3 4 0,-4 5 0,-3 3 16,-1 2-16,0 1 0,2 0 15,0 0-15,4-4 0,3-5 0,5 0 16,4-4-16,1-7 16,4-2-16,6-7 0,6-4 15,0-1-15,0-4 0,10-7 0,2-4 31,-5-1-31,-2-2 0,-1-2 0,1-1 16,-4-1-16,-5-1 0,-1-2 16,-8 1-16,-6 5 0,-4 4 0,-9 6 15,-7 3-15,-3 5 0,-4 2 16,-7 6-16,-7 5 0,0 3 16,-3 4-16,1 9 0,0 7 15,4-2-15,5-1 0,2 5 0,5 0 16,8-2-16,5-2 0,10-6 15,7-1-15,7-5 0,6-4 16,10-8-16,10-5 0,0-1 0,0-3 16,9-5-16,4-2 0,-4-4 15,-3 0-15,2-6 0,-4-4 16,-14 8-16,-11 6 0,-7 2 0</inkml:trace>
  <inkml:trace contextRef="#ctx0" brushRef="#br0" timeOffset="127551.2944">21690 4563 0,'0'0'0,"0"0"0,0 0 16,0 0-16,-24 19 0,24-19 0,-24 29 16,11-10-16,-1 1 15,0 3-15,-2 5 16,-3 9-16,2 0 0,-2 4 16,2-2-16,3-5 0,2-3 0,1-3 15,1-5-15,1-3 0,0-3 0,-2-4 16,-2-2-16,-1-1 0,-1-2 15,4-1-15,1-2 0,3 0 16</inkml:trace>
  <inkml:trace contextRef="#ctx0" brushRef="#br0" timeOffset="127714.1197">21449 4750 0,'0'0'0,"9"-2"15,5 1-15,2-1 0,4 0 0,9-1 31,0 0-31,2 1 0,1 2 0,8 0 16,0 1-16,-2 2 0,-1 0 16,-2 2-16,-1 0 0,-6-1 15,-6-1-15,-4-1 0</inkml:trace>
  <inkml:trace contextRef="#ctx0" brushRef="#br0" timeOffset="127883.2841">22034 4739 0,'0'0'0,"0"0"15,0 0-15,0 0 0,-10 20 0,10-20 16,-13 24-16,13-24 0,-21 32 16,10-14-16,0 2 0,2-1 15,2 0-15,2-2 16,0-2-16,3-3 0,1-4 0,3 0 0,4-2 16,-3-3-16,0 0 0,1 0 15</inkml:trace>
  <inkml:trace contextRef="#ctx0" brushRef="#br0" timeOffset="128052.2339">22087 4574 0,'0'0'0,"0"0"16,0 0-16,0 0 0,0 0 0,16 24 15,-16-24-15,17 24 0,-17-24 16,22 29-16,-8-13 0,-2-2 15,-1-2-15,-1 0 0</inkml:trace>
  <inkml:trace contextRef="#ctx0" brushRef="#br0" timeOffset="128252.9561">22509 4728 0,'0'0'0,"0"0"0,0 0 16,0 0-16,0 0 0,0 0 0,0 0 16,0 0-16,-21 6 0,21-6 15,-29 16-15,29-16 0,-31 26 16,16-9-1,0 0-15,0 3 0,3 0 0,0 4 16,4 0-16,5-4 16,3-1-16,5-4 0,7-3 0,4-3 15,5-3-15,2-4 0,4-3 16,-1-2-16,1-3 0,0 0 16,-5 1-16,-4 2 0</inkml:trace>
  <inkml:trace contextRef="#ctx0" brushRef="#br0" timeOffset="128400.2077">22817 4804 0,'0'0'0,"0"0"0,0 0 0,0 0 15,0 0-15,0 0 0,-8 26 16,8-26-16,0 0 16,-13 30-16,13-30 0,-10 20 15,5-9-15,1-2 0,-1-3 16,2 0-16,0-1 0,1-1 15</inkml:trace>
  <inkml:trace contextRef="#ctx0" brushRef="#br0" timeOffset="128585.3466">22845 4491 0,'0'0'0,"0"0"15,0 0-15,0 0 0,0 0 16,12 29-16,-12-29 0,11 26 15,-11-26-15,15 37 0,-8-14 16,3 1-16,1-1 0,-1-2 0,-1-2 0,-1-3 16</inkml:trace>
  <inkml:trace contextRef="#ctx0" brushRef="#br0" timeOffset="128970.9856">23355 4702 0,'0'0'16,"0"0"-1,0 0-15,0 0 0,-10-17 0,10 17 16,0 0-16,-25-8 0,25 8 16,-32 4-16,13 3 0,-4 1 15,1 3-15,-1 3 0,0 4 16,-4 4-16,2 2 0,4-2 16,5 2-16,3-3 0,3-1 15,3 0-15,5-3 0,7-4 0,6-3 0,6-6 16,4-5-16,2-2 15,1-1-15,1-4 0,0-2 0,-3-2 16,-2-3-16,-3-1 0,0-1 16,-3 0-16,-2-1 0,-2 1 15,-2 1-15,-2 2 0,-2 3 16,-1 1-16,0 3 16,-5 3-16,0 2 0,-1 4 15,-2 3-15,-1 3 0,-2 1 16,0 4-16,1 3 0,0 1 15,2 3-15,1-1 16,2 0-16,3-1 0,4-2 0,5-1 0,4-4 0,-2-2 16,-3-2-16,-1-2 0</inkml:trace>
  <inkml:trace contextRef="#ctx0" brushRef="#br0" timeOffset="129187.003">23798 4550 0,'0'0'0,"0"0"0,0 0 0,-9 21 31,9-21-31,-19 33 0,5-10 0,-2 4 16,0 3-16,-4 10 0,1-1 0,5-5 16,4-1-16,6-1 0,5-4 15,5-7-15,5-5 0,7-6 16,4-1-16,2-5 0,3-1 15,-2-3-15,0-2 0,-5 0 16,-3 1-16,-4 0 0</inkml:trace>
  <inkml:trace contextRef="#ctx0" brushRef="#br0" timeOffset="131277.3726">26945 4532 0,'0'0'0,"0"0"16,0 0-16,0 0 0,0 0 0,28 17 0,-28-17 16,25 10-16,-7-6 0,3-2 15,3-1-15,1 1 0,3 1 0,2-1 16,1-3-16,9-1 0,2 0 0,0-3 16,1-3-16,8-2 15,-2-1-15,-3-2 0,-4-1 16,3-5-16,-4 0 0,-5-1 0,-3 0 15,-7-2-15,-3-1 0,-7-1 16,-3 0 0,-6-1-16,-6 2 0,-4-2 15,-5-2-15,-4 2 0,-4 1 0,-7 0 16,-5 3-16,-2 1 16,-1 2-16,-5 5 0,-5 1 15,-2 6-15,-2 3 0,-11 2 16,0 1-16,1 5 0,1 2 0,0 7 15,1 4-15,2 3 0,4 5 0,-1 4 16,6-1-16,7 1 0,7 0 16,7 2-16,7 5 0,8-3 0,7-2 15,9-3-15,7-2 16,7-6-16,7-3 0,5-8 16,7-4-16,3-1 0,3 1 0,7-3 15,0-3 1,-15 2-16,-12-2 0,-8 0 15</inkml:trace>
  <inkml:trace contextRef="#ctx0" brushRef="#br0" timeOffset="132041.1885">27037 4646 0,'0'0'0,"0"0"15,0 0-15,0 0 0,0 0 16,0 0-16,-18 21 0,18-21 15,-30 24-15,9-6 16,-3 4-16,1-1 0,0 2 0,-5 6 16,4 0-16,4-1 0,5-4 15,4 2 1,7-3-16,8-7 0,5-2 0,6-5 16,6-7-16,3-1 0,3-2 15,1-4-15,3-2 0,-2 0 16,-3-1-16,0 0 0,-5-1 15,-7 3-15,-3 1 0,-2 2 0</inkml:trace>
  <inkml:trace contextRef="#ctx0" brushRef="#br0" timeOffset="132195.0086">26696 4815 0,'0'0'15,"0"0"-15,0 0 0,0 0 0,31 0 16,-31 0-16,44-2 15,-16 0-15,1 2 0,4 2 0,4-1 0,9 1 16,-1-1-16,1 2 0,-10-2 16,-6 0-16</inkml:trace>
  <inkml:trace contextRef="#ctx0" brushRef="#br0" timeOffset="132395.6766">27498 4820 0,'0'0'0,"0"0"0,0 0 16,0 0-16,-17 22 0,17-22 16,-20 21-16,9-7 0,0 0 0,0 2 15,0 2-15,1-2 0,0-1 16,0-1-16,3-3 16,2-2-16,3-2 0,2-7 0,0 0 0,1-2 0,-1 2 15,1-3-15</inkml:trace>
  <inkml:trace contextRef="#ctx0" brushRef="#br0" timeOffset="132542.9568">27415 4600 0,'0'0'0,"0"0"16,0 0-16,0 0 0,0 0 0,30 21 15,-30-21-15,25 22 0,-11-10 16,3 3-16,3 1 0,-3-1 15,-1-2-15,-3-2 0</inkml:trace>
  <inkml:trace contextRef="#ctx0" brushRef="#br0" timeOffset="132922.6">28022 4778 0,'0'0'15,"0"0"-15,0 0 0,0 0 0,0 0 0,-24-3 16,24 3-16,-32 6 0,32-6 15,-38 12 1,13-1-16,0 0 0,1 1 16,-6 6-16,3 2 15,4-1-15,3-2 0,6-2 0,4-2 16,4-2-16,1-2 0,8-1 16,6-1-16,6-3 0,2-2 15,5-3-15,5-4 0,1-1 16,-1-3-16,-2-1 0,1-1 0,-4-1 15,-4 1-15,-1-2 0,-3 1 16,-2-1-16,-2 1 0,-2 2 16,-2 2-16,-2 3 0,-1 3 0,-3 2 15,-2 4-15,0 0 0,0 2 0,-1 3 16,1 2-16,0 2 16,1-1-16,1 1 0,2 2 0,4-2 15,2-2-15,6-3 0,4-1 16,2-4-1,1-2-15,-3 1 0,-4-1 16,-2 0-16</inkml:trace>
  <inkml:trace contextRef="#ctx0" brushRef="#br0" timeOffset="133145.045">28500 4546 0,'0'0'0,"0"0"0,0 0 16,0 0-16,0 0 0,-19 31 15,19-31-15,-29 34 0,13-11 16,-1 4-16,1 4 16,-5 9-16,2-2 0,5-4 0,4-3 0,3 1 0,5-6 15,7-6-15,6-6 0,5-5 16,4-3-16,5-5 0,4-2 16,-2-1-16,1-2 0,-6 2 15,-4-1-15,-4 2 0</inkml:trace>
  <inkml:trace contextRef="#ctx0" brushRef="#br0" timeOffset="142109.4478">3328 5677 0,'0'0'16,"0"0"-16,0 0 0,0 0 0,0 0 15,-5 26 1,5-26-16,-12 22 0,12-22 16,-17 28-16,7-9 0,-2 1 0,2-1 15,-5 5-15,-2-1 16,3-2-16,1-2 0,3-2 0,0-4 16,1-2-16,0-3 15,8-6-15,2-6 0,5-2 16,0-1-16,1-4 0,2-2 0,1-3 0,2-4 15,0-2-15,2-4 0,7-2 16,-1 4-16,2 1 0,2 1 16,-4 4-16,-1 4 0,0 3 15,-1 3-15,-1 5 0,-2 3 0,-3 3 16,2 3-16,-4 4 0,-2 3 16,-2 3-1,-3 4-15,-3 1 0,-2 2 16,-1-1-16,-4 1 0,0-2 15,1-1-15,0 1 0,0 0 16,-1-7-16,4-2 0,0-3 16,0-1-16,6-5 0,3-4 0,1-4 15,4-4-15,3 1 0,-1-2 16,-1 2-16,1 3 0,-6-1 0</inkml:trace>
  <inkml:trace contextRef="#ctx0" brushRef="#br0" timeOffset="142757.8778">3790 5660 0,'0'0'0,"0"0"0,0 0 16,0 0-16,-9 22 0,9-22 0,-10 25 16,10-25-16,-16 35 0,6-15 0,-1 3 15,0 1-15,0-1 0,-1 5 16,2-2-16,2-4 0,5-2 0,1-3 16,4-4-16,2-4 15,5-5-15,4-5 0,4-5 16,0-2-16,2-1 0,1-4 0,1-4 15,4-5 1,1-1-16,-3 0 0,-1 2 16,-3-3-16,-3 2 0,0 1 15,-2 1-15,-3 3 0,-2 3 0,-4 3 16,2 1-16,-4 3 16,1 1-16,-1 3 0,-1 1 0,-2 2 15,2-3-15,-2 3 0,0 2 16,0 2-16,0-1 0,0 1 0,0 0 15,0-1-15,0 1 0,0 0 16,0-2-16,0 2 0,0-2 0,0 0 16,0-2-16,0 4 15,0-1-15,0-3 0,0 0 0,0 2 16,0-2-16,0 0 0,0 0 16,0 0-1,0 0-15,-2-1 0,2 1 16,-2-3-16,2 3 0,-2 2 15,2-2-15,0 0 0,-1-3 0,1 3 16,-4-1-16,4 1 0,0 0 16,0 0-16,0 0 15,0 0-15,0 0 0,0 0 0,0 0 16,0 0-16,0 0 0,0 0 0,0 0 16,0 0-16,-6-2 0,6 2 15,-3 4-15,0 1 0,0 1 0,-4 3 16,1 1-16,-2 2 0,0 2 15,2 2-15,-3 0 0,2 1 16,-2-1-16,3 0 0,-1 0 16,0 0-1,1-1-15,1-2 0,2-1 0,2-2 16,-2-1-16,3 0 0,0-2 16,0-1-16,3-1 0,-2-1 15,1-1-15,-1 0 0</inkml:trace>
  <inkml:trace contextRef="#ctx0" brushRef="#br0" timeOffset="143374.9716">4219 5629 0,'0'0'0,"0"0"0,0 0 0,0 0 15,0 0-15,0 0 0,-9 30 16,9-30-16,-13 29 0,4-11 0,-3 2 15,0 0-15,-1 2 0,1 1 16,1-2-16,-2 3 0,0-2 0,2-3 16,1-3-16,4-2 0,-1-4 15,0-2-15,4-3 0,0-3 16,3-2-16,1-5 0,1-1 16,3-1-1,0-4-15,7-6 0,1-2 16,3-2-16,-1-1 0,3 0 15,1 1-15,-2 0 0,0 3 0,2-3 16,-1 5-16,-2 2 0,0 2 16,0 6-16,-5 3 0,0 4 15,-1 4-15,-5 3 0,0 0 16,-2 6-16,-1 3 0,-2 1 0,-3 0 16,-1 0-16,1-1 0,-6 5 0,-1-3 15,3-2-15,2 0 0,0-4 16,1 0-16,3-5 0,-2-2 15,1-1-15,1-3 0,1-2 16,-2 0-16,2-5 0,2-1 16,2-3-1,2-3-15,1-4 0,4-3 16,0-1-16,4 0 0,0-3 16,2 1-16,2 3 0,-1 2 0,1-1 15,0 4-15,-2 2 0,1 4 16,-4 3-16,1 5 0,-5 5 15,-2 4-15,-1 1 0,-4 3 16,1 2-16,-2 0 0,-2 3 0,-1 2 16,-3 4-16,0-1 0,-1-1 0,0 0 15,2-4-15,-3-3 0,3-1 16,-3-2-16,2-2 0,1-3 16,1 0-16</inkml:trace>
  <inkml:trace contextRef="#ctx0" brushRef="#br0" timeOffset="145582.0469">4674 5857 0,'0'0'0,"0"0"0,0 0 16,0 0-16,0 0 0,29 9 0,-29-9 0,25 2 0,-9-1 16,3-2-16,3-1 15,0-2-15,1 0 0,-1-3 16,3-1-16,5-3 0,0-1 0,-2-1 16,1-2-16,-6 2 15,-2 2-15,1-5 0,-3-1 0,-6 0 16,-3 2-1,-7 0-15,-4 2 0,-5 3 16,-3 1-16,-3 2 16,-4 4-16,-1 0 0,-4 3 0,-7 4 15,-2 2-15,2 5 0,-1 2 16,3 5-16,0 3 0,5-2 0,4-1 16,3 8-16,8 4 0,4-9 15,7 0-15,6 2 0,7-2 0,1-7 16,3-1-16,12-1 0,5-4 15,2-4-15,0-2 0,1-4 16,2-3-16,-1 0 0,-4 0 0,-2 2 16,-12 1-16,-5 0 0</inkml:trace>
  <inkml:trace contextRef="#ctx0" brushRef="#br0" timeOffset="145983.4576">5390 5668 0,'0'0'0,"0"0"0,0 0 16,-8 20-16,8-20 0,-8 21 0,4-7 15,-1-1-15,0 1 0,-2 1 16,2 1 0,-1-2-16,2 1 0,1-2 0,-2-2 15,3-2-15,0-1 0,1-1 16,0-2-16,1-1 0,0-4 16,3-1-16,0-5 0,2 0 15,-2-1-15,0-1 0,4-2 16,-2-1-16,2 0 0,1 0 15,1 0-15,3-1 0,-2 2 0,2 2 0,1 1 16,0 2-16,1 0 0,0 2 16,-2 3-16,1 1 0,3 0 15,-5 0-15,0-1 0,-4 1 16</inkml:trace>
  <inkml:trace contextRef="#ctx0" brushRef="#br0" timeOffset="146453.2091">5753 5676 0,'0'0'0,"0"0"0,0 0 16,0 0-16,0 0 0,0 0 0,0 0 15,-19 12-15,19-12 0,-20 18 0,6-3 16,-1-1-16,0 1 0,-1 2 16,1 2-16,3 0 0,4 1 15,2 1-15,6-4 0,4-2 16,5-3-16,5-4 0,8-3 15,1-4-15,3-1 0,6-5 0,1-3 32,-3-1-32,-2 0 0,-2-4 0,-3-2 15,-2-2-15,-5 0 0,-4 0 16,-7-2-16,-5 1 0,-5 2 0,-7 1 16,-1 3-16,-6 2 15,0 0-15,-4 4 0,-3 4 16,3 2-16,-3 2 0,1 3 0,3 4 15,8-2-15,3 1 0,7 2 0,4 2 16,8-4-16,6-2 0,-4-2 16,-1 0-16,-2-1 0</inkml:trace>
  <inkml:trace contextRef="#ctx0" brushRef="#br0" timeOffset="146785.0556">6227 5621 0,'0'0'0,"0"0"0,0 0 0,0 0 15,-17 24-15,17-24 0,-18 29 16,7-11-16,0 1 0,-2 2 16,-2 2-16,2-3 0,3 0 0,-3 1 15,7-3-15,3-3 16,3-1-16,6-5 16,6-4-16,3-5 0,2-5 15,2-1-15,3-4 0,0-1 16,-1 0-16,2-6 0,-1-3 15,-3 1-15,-2 1 0,-4 0 16,-3 0-16,-4 3 0,0 5 0,-4 3 16,-1 3-16,-3 3 15,-2 3-15,-2 6 0,-2 4 0,2 1 0,-1 0 16,2 4-16,-1 3 0,4 0 16,3-1-16,9 1 0,9-3 15,4-4-15,6-3 0,-4-2 0,-4-1 16,-7-2-16</inkml:trace>
  <inkml:trace contextRef="#ctx0" brushRef="#br0" timeOffset="147054.6195">6983 5535 0,'0'0'16,"0"0"-16,0 0 0,-23 4 15,10 0-15,-6 2 0,-3 1 16,-4 3-16,-1-1 0,-5 7 0,2 1 15,4-1-15,4 0 16,2 3-16,7 0 0,4-4 0,5-2 0,10-1 16,7 2-16,-1-4 0,3-2 15,-3-1-15,-1 1 0,-4-1 16,0-1-16,-8 4 0,-7-1 16,1 0-16,-7 1 0,0-2 15,-1 0-15,0 0 16,3-2-16,0 1 0,1 1 15,3-3-15,3-2 0,-1-1 16,2 0-16,0 0 0</inkml:trace>
  <inkml:trace contextRef="#ctx0" brushRef="#br0" timeOffset="149430.6725">11940 5656 0,'0'0'0,"17"-3"16,14 2-16,3-2 0,3-1 0,18-3 16,20-1-16,16-1 0,2 0 15,13 3-15,-3 1 0,6 0 16,-8 1-16,23 2 0,-22 0 0,-21 5 15,-12 4 1,-22-3-16,-15-2 0,-10 1 16</inkml:trace>
  <inkml:trace contextRef="#ctx0" brushRef="#br0" timeOffset="156032.5453">21195 5691 0,'0'0'0,"0"0"0,0 0 16,0 0-16,0 0 0,24-3 0,-24 3 15,25-3-15,-25 3 0,40-3 16,-16 2-16,4 1 0,2-1 0,5 0 16,6-1-1,13-2-15,2-1 0,17 3 0,1 2 0,12-2 0,-4-1 16,2 0-16,0-3 0,10 1 16,-5 0-16,7 0 0,-6 0 15,-7 0-15,-5-2 0,21 0 16,-15 1-16,-13 3 0,-11 2 15,-8 0 1,-7 1-16,-4-1 0,-3 1 0,-10 0 16,-3 1-16,-8 0 0,-4 0 15,-9-1-15,-1-2 0,-1 3 16,-2-1-16,2 3 0,-2-3 16,0 0-16,-2-3 0,-5 2 15,-6-1-15,-5 1 0,-7-2 16,9 2-16,3 1 0,2-1 15</inkml:trace>
  <inkml:trace contextRef="#ctx0" brushRef="#br0" timeOffset="156465.2682">21205 5736 0,'0'0'0,"0"0"0,0 0 16,0 0-16,31-7 0,-31 7 0,35-2 15,-12 2-15,2-1 0,6 1 0,6-1 16,10 0-16,0-1 0,20 1 15,4 1-15,1-2 0,0-1 16,18-2-16,4-1 0,8 0 16,-7 2-16,12-2 0,-2-1 15,28 0-15,-18 1 0,-8 1 0,-5 2 16,-18-2-16,-13-2 0,-5 4 0,-1 0 16,-12 3-16,-9 2 0,-7 0 15,-4 1-15,-8 1 0,-8 1 16,-8-6-16,-6-6 0,-5 5 15,-3 4-15,-14-7 0,-9-5 16,8 5-16,-2 2 16,6 0-16,5 2 0,2 0 15</inkml:trace>
  <inkml:trace contextRef="#ctx0" brushRef="#br0" timeOffset="161780.2428">21311 5720 0,'0'0'0,"0"0"16,0 0-16,30-4 0,-30 4 0,35-3 15,-12 3-15,4-2 0,5 2 16,13-1-16,5-1 0,12 1 16,0 0-16,4 0 0,4-1 15,13-1-15,-1 1 0,18 0 16,2-1-16,3 2 0,-10 0 0,41-2 16,-10 0-16,-11 0 0,-7 2 0,-3 0 15,-2 0-15,-6 0 0,-4 0 16,1 3-16,2 1 0,-9 0 15,-6-3-15,1-1 0,-1-2 16,-3 6-16,-6 2 0,2-3 16,0-5-16,-3 4 0,-4 1 0,-3-1 15,-2-2 1,-11 2-16,-4 2 0,0-3 16,3-2-16,-8 1 0,-6 1 15,-3-4-15,-3-3 0,-5 5 16,-3 2-16,-4 2 0,-4 1 15,-5-3-15,-5-3 0,-1 1 16,-3 2-16,0 0 0,-3 3 0,-1-1 16,-1 0-16,-5-3 0,-4-3 0,-1 4 15,-4 0-15,-1-1 0,-1-2 16,-4 0-16,-2-1 0,-4 2 16,-1 0-16,-4 0 0,-2 1 15,-1-1-15,0 1 0,-9-1 16,-4-2-16,1 1 0,1 0 15,-14 1-15,-2 2 0,0-1 0,1-2 0,-13 2 16,1-1-16,1-1 0,2-1 16,-35-1-16,9 1 0,9 1 15,8 1-15,1 1 0,2 1 16,7 0-16,5 0 0,-4 1 16,-2 0-16,6 3 0,3 2 0,1 2 15,1 3 1,1-5-16,3-2 15,-14-2-15,-8 1 0,22 2 16,15 1-16,5-2 0,5-1 16,3 1-16,2 0 0,4 0 0,2 0 15,3-1-15,1 0 0,6-1 16,4-1-16,6 0 0,3-1 16,2 2-16,1-1 0,4 0 0,3 3 0,4-4 15,4-1-15,0-2 0,3 0 16,4 0-16,4 1 15,3-1-15,2 2 0,4-1 0,4-2 16,1 2-16,1-1 0,4 0 16,2-1-16,11 0 0,1-2 15,3 1 1,3 2-16,-2 0 0,-2 2 0,9-1 16,-1-1-16,-4-1 0,-2 1 15,28-3-15,-9 0 0,-5 5 16,-4 3-16,-5-1 0,-5-1 15,-5-1-15,-3-1 0,1-2 16,1 1-16,0-1 0,-2 1 16,1 1-16,-1 1 0,-7-2 0,-5 2 0,1-2 15,3 0-15,-6 2 0,-3-1 16,-5 5-16,-3 2 0,-3-4 16,-2-2-16,-7-3 0,-5-1 15,-9 4-15,-3 0 0,1 2 16,-1 0-16,-2 0 0,-2-1 0,0 0 15,0 0-15,-4-2 0,-2 1 0,-5 0 16,-4 1-16,-1 0 0,-1 0 16,-3-2-16,-2-1 0,-3 0 15,-4 2-15,-2-1 0,-2-1 16,-3 1-16,-3-1 0,-10 1 16,0 2-16,-2-1 0,-1 1 0,-2 0 15,-2-1 1,-8-1-16,2 1 0,0 0 15,-4 0-15,1 0 0,1 0 16,-10 1-16,0-2 0,2 2 16,4-1-16,-33 1 0,8 3 15,9-1-15,6-1 0,0 0 16,2 0-16,2 1 0,3 1 0,-2-1 16,-1-2-16,2 2 0,1 0 0,-3 1 15,-1 0-15,8 1 0,4 3 16,-3-1-16,-1 2 0,5-4 15,4-1-15,-1-3 0,-3-2 16,3 0-16,1 0 0,5 5 16,3 5-16,0-5 0,2-3 0,9 2 31,6-1-31,2 0 0,2 1 0,2-2 16,0-2-16,9 1 0,4 2 15,4 1-15,3 0 0,3-4 16,2-1-16,0 0 0,1 1 15,1 2-15,0 0 0,0 0 16,0 0-16,3-1 0,2 2 16,0 1-16,3 2 0,1-1 0,1 0 0,4 0 15,2-1-15,3-2 0,3 0 16,3-1-16,2 1 0,3-1 16,1-1-16,3 1 0,2 2 15,1-1-15,-1-1 0,3 1 16,0 0-16,9 0 0,-2-1 15,3 1-15,0 1 16,1-1-16,-1 0 0,10-1 16,-2 0-16,-1-1 0,1 1 15,-1-1-15,1-3 0,-1 2 16,-1 1-16,8 2 0,0-1 16,-3-1-16,-2-1 0,-2 1 15,1-1-15,-3 5 0,0-1 0,7 0 16,2 0-16,11-2 0,-9-1 0,-4-2 15,-3-1-15,-2 4 0,-3-1 16,0 5-16,-1 2 0,-2 0 16,-3 1-16,0-6 0,1-3 15,-1 1-15,2-2 0,-3 3 16,-2 1-16,-1 3 0,-1 1 0,2-3 16,2-1-16,-4-1 0,-3 1 0,-14-1 15,3 0-15,-3 1 0,2 0 16,1 0-16,1 0 0,-1-2 15,-2-1-15,-1 3 0,-1 3 0,-2-5 16,1 1-16,-5 0 0,-1 1 16,-2 0-16,1 0 0,-4 0 15,0 0 1,1 0-16,1 0 0,-2 0 16,-1 0-16,-2-1 0,-1 0 0,0 1 15,-1 1-15,-2-1 16,1 0-16,-1 1 0,-1 1 15,-2 0-15,-2-2 0,2 1 0,-2-1 16,2 0-16,-2 0 0,2 0 16,-2 0-16,0 0 0,2-3 0,-2 3 15,0 0-15,0 0 0,0 3 16,0-3-16,0 0 0,0 0 16,0 0-16,0 0 0,0 0 0,0 0 15,0 0-15,2 1 16,-2-1-16,2-1 0,-2 1 0,0 0 15,0 0 1,0 0-16,0 0 0,0 0 16,0 0-16,0 0 0,0 0 0,0 0 15,0 0-15,0 0 0,0 0 16,0 0-16,0 0 0,0 0 16,0 0-16,0 0 0,0 0 15,0 0-15,0 0 0,0 0 16,0 0-16,0 0 0,0 0 0,0 0 15,0 0-15,0 0 0,0 0 0,0 0 16,0 0-16,0 0 0,0 0 16,0 0-16,0 0 0,0 0 15,0 0-15,0 0 0,0 0 16,0 0-16,0 0 0,0 0 16,0 0-16,0 0 0,0 0 0,0 0 15,0 0-15,0 0 0,0 0 0,0 0 16,0 0-16,0 0 0,0 0 15,0 0-15,0 0 0,0 0 16,0 0-16,0 0 0,0 0 16,0 0-16,0 0 0,0 0 15,0 0 1,0 0-16,0 0 0,0 0 16,0 0-16,0 0 0,0 0 0,0 0 15,-2 3-15,2-3 0,0 0 16,0 0-16,0 0 0,0 0 15,0 0-15,0 0 16,0 0-16,0 0 0,0 0 0,0 0 0,0 0 16,0 0-16,0 0 0,0 0 15,0 0-15,0 0 0,0 0 0,0 0 16,0 0-16,0 0 0,0 0 16,0 0-16,0 0 0,0 0 15,0 0-15,0 0 0,0 0 16,0 0-16,0 0 0,0 0 15,0 0 1,0 0-16,0 0 0,0 0 16,0 0-16,0 0 0,3-3 0,-3 3 15,0 0-15,0 0 0,0 0 16,0 0-16,0 0 0,0 0 16,0 0-16,0 0 0,0 0 15,0 0-15,0 0 0,-8 2 16,8-2-16,-10 2 0,10-2 0,-11 0 15,4 1-15,-2 1 0,-2 2 0,0-3 16,-1-2-16,-3 1 0,-1 2 16,-2-2-16,-1-2 0,0 2 15,-1 0-15,-2 0 0,-3-3 16,0 3-16,-3 0 0,-8 2 16,-2-2-1,0 0-15,1-2 0,-2 1 0,-2 0 16,-7-1-16,1 2 0,-1-1 15,-2 0-15,-6-1 0,4 1 16,-2-1-16,-2 4 0,2-4 16,1 0-16,-5 2 0,4 0 15,0 0-15,-2-1 0,2 3 16,-1 2-16,2-4 0,3-1 0,-9-1 0,3 2 16,2 0-16,2-1 0,-1 1 15,-1 1-15,3 2 0,3 1 16,2-2-16,-1-2 0,2-2 15,1 0-15,0 2 0,-1 3 16,1 0-16,0 0 0,-1-1 16,1 0-16,4 1 0,0 0 0,1-3 15,1 0-15,1 0 0,1 3 0,0-3 16,-1 0-16,3-1 0,2 1 16,0 1-16,1-1 15,5 0-15,-1 0 0,1 0 16,-1 0-16,1 0 0,1-1 0,0 1 15,1 1 1,2 0-16,2 0 0,4-1 16,-1 0-16,2 2 0,0 0 0,0-2 15,-1-1-15,2 0 0,1 2 16,3-1-16,1-1 0,0-1 16,2 0-16,0 1 0,1 1 15,2-1-15,0 0 0,0 1 16,1 0-16,1 0 0,0 2 0,-1-3 0,2-2 15,1 3-15,0 0 0,-2 3 16,2-3-16,0 0 0,0-3 16,0 3-16,0 0 0,3 0 15,1 2-15,0-2 0,3 0 0,0 0 16,3-1-16,1 1 0,2 1 16,0-2-1,0 0-15,1 1 0,2 0 16,0 0-16,1 0 0,2 0 15,0 1-15,1-1 0,0-1 16,7 1-16,-1-1 0,2 1 16,-1-3-16,1 2 0,-2 1 15,2-1-15,-1 0 0,1 0 16,2 0-16,4-1 0,-1 5 0,-1-2 0,-1 0 16,0-2-16,-1-1 0,0 0 15,-1 1-15,0 1 0,-1 1 16,2-1-16,0 0 0,-2-1 15,1 1-15,2 0 0,0 3 16,-1-1-16,-1 0 0,1 1 16,0-2-16,1-1 0,0 0 0,4-1 0,-2-3 15,0 1-15,0 1 0,-1 1 16,-1 1-16,0 0 0,0-1 0,-2 1 16,2 1-16,-2 0 15,0-1-15,-1-1 0,2-2 16,-1 3-16,-1 1 0,1-1 15,-1-1-15,0 0 16,1-1-16,0 2 16,-2 2-16,0-1 0,-3-1 0,1-1 15,2-1-15,-1 2 0,2 2 16,-3-2-16,-1-1 0,-3 0 0,1 0 16,0 1-16,0 1 15,2 0-15,-1-1 0,-1 0 0,-1-1 16,0 0-16,0-2 0,1 2 0,1 2 15,-1 1-15,-1 0 0,-1-3 16,0-2-16,-1 1 0,1 0 0,1 1 16,0 1-16,0 0 0,-1 0 15,-1-1-15,-3 0 0,1 1 16,-1 0-16,2 0 0,1 0 16,-1 0-1,1 0-15,-5 0 0,2 0 16,-2 0-16,-1 0 0,1 0 15,0 0-15,0 0 0,1-1 0,0 1 16,2-2-16,-2 2 0,-1 2 16,1-2-16,-1 0 0,-1 0 15,-1 0-15,1 0 0,0 0 16,0 0-16,0 0 0,1 0 0,-1 0 16,0 0-16,-1 1 0,0-1 15,0 0-15,-1 0 0,-1 1 0,-1 0 16,-1-1-16,-3 0 0,1 0 15,-1 1-15,0 0 0,-1-1 16,1-1 0,-1 1-16,0 0 0,1 0 15,-2 0-15,2 0 0,-1 1 16,0-1-16,0-1 0,-1 1 16,-1 1-16,0 0 0,1-1 0,-1 0 15,0 0-15,-2 0 0,2 1 16,-2-1-16,2 1 0,-2-1 15,3 2-15,-3-2 0,0 0 16,0 0-16,2 1 0,-2-1 0,0 0 16,0 0-16,0 0 0,0 0 15,0 0-15,0 0 0,0 0 0,0 0 16,0 0-16,0 0 0,0 0 16,0 0-16,0 0 0,-9-1 15,9 1-15,-9 1 0,9-1 16,-11 0-16,11 0 0,-12 1 0,4 0 0,-2-1 15,-1 0-15,-1-1 0,-2 0 16,0 1-16,-1 1 0,0 0 16,-2 1-16,-1-2 0,-2 0 15,-1 2-15,0-1 0,-1 0 16,0 1-16,-8-1 0,-1 1 16,1-2-1,2 0-15,-2 0 0,0-1 16,-1 2-16,-1 0 0,-5-1 0,1 0 15,0-1-15,-1-1 0,0 1 16,2 2-16,0-2 0,-1-2 16,0 0-16,0 2 0,-1 1 15,0 1-15,-7-2 0,1-2 16,2 2-16,3 2 0,0-1 0,-1 0 0,3 0 16,2 2-16,0-2 0,-1-1 15,1 1-15,0 0 0,-1 0 16,-3 0-16,3 0 0,1 0 15,2 0-15,1-1 0,0 1 16,0 1-16,0-1 0,0 1 16,-2 1-16,0 0 15,0-1-15,1 2 0,2-5 16,2 1-16,-2-1 0,-1 0 16,0 2-16,0 0 0,2 1 15,1 1-15,1-1 0,-2 0 16,0 1-16,1-2 0,-1 2 15,0 0-15,1-1 0,0 1 16,0-2-16,2 0 0,0 0 0,-1 0 16,1-2-16,-1-1 0,1 2 15,-2 1-15,4 1 0,1 1 0,0 1 16,-1-2-16,0-1 0,-1 0 16,4 0-16,1-3 0,-1 3 15,0 0-15,-2-2 0,-1 0 16,2 1-16,1 3 15,1-1-15,0-2 0,0 1 16,0-1-16,0 0 0,1-1 16,0 2-16,1 0 0,1 2 15,0-2-15,3 0 0,1-2 0,-1 2 16,2 2-16,2-1 16,0 0-16,0-1 0,0 0 15,2 0-15,-1 0 0,0-1 0,0-2 0,1 2 16,1 1-16,0 0 0,2 1 15,0 1-15,2-2 0,0 0 16,-1 1-16,1-1 0,1 1 16,0-1-16,-1-1 0,1 1 15,2 0-15,-2 0 0,2 0 16,-2 1-16,2-1 0,0 0 0,-2 1 0,2-1 16,0 0-16,0 0 0,0 0 15,0 0-15,0 0 0,0 0 16,0 0-16,0 0 0,-3 2 15,3-2-15,0 0 0,0 0 0,0 0 16,0 0-16,0 0 16,0 0-16,0 0 15,0 0-15,0 0 0,0 0 16,0 0-16,0 0 0,0 0 16,0 0-16,0 0 0,0 0 15,0 0-15,0 0 0,0 0 0,0 0 16,0 0-16,0 0 0,0 0 0,0 0 15,0 0-15,0 0 0,0 0 16,0 0-16,0 0 0,0 0 16,0 0-16,0 0 0,0 0 15,0 0-15,0 0 0,0 0 16,0 0-16,0 0 0,0 0 0,0 0 16,0 0-16,0 0 0,0 0 15,0 0-15,0 0 0,0 0 16,0 0-1,0 0-15,0 0 0,0 0 16,0 0-16,0 0 0,0 0 16,0 0-16,0 0 0,0 0 15,0 0-15,0 0 0,0 0 0,0 0 16,0 0-16,0 0 0,0 0 16,0 0-16,0 0 15,0 0-15,0 0 0,0 0 0,0 0 0,-7 3 16,1 0-16,2 0 0,-1-1 15,5-2-15</inkml:trace>
  <inkml:trace contextRef="#ctx0" brushRef="#br0" timeOffset="166478.6127">26395 5636 0,'0'0'0,"16"0"0,7 1 15,2-1-15,3-1 0,12 0 0,14-4 16,4 2-16,1 1 0,17 0 15,3-2-15,11 2 0,-2 1 16,13-1-16,-2 2 0,-3-2 16,-4-1-16,35 3 0,-16 4 15,-10-3-15,-9-1 16,-6 0-16,-5-1 0,-12 1 16,-8 1-16,-4 2 0,-4 0 15,-8 0-15,-6 2 0,-6-4 16,-2-1-16,-10-1 0,-6 0 15,-5 1-15,-3-2 0,-3 1 16,0 0-16,-4 1 0,-3 1 16,1 0-16,0-1 0,0 0 0,-2 0 0,1 0 15,-1 0-15,-2 0 0,1 0 16,1 2-16,1-1 0,0-2 16,-1-1-16,0 2 0,1 0 0,-1 2 15,1 1-15,1-1 16,0 1-16,2-3 0,-2 0 15,2 0-15,-3 0 0,3 0 0,0 0 16,0 0-16,-2 0 0,2 0 0,0 0 16,0 0-16,0 0 0,-2 1 15,2-1-15,-2-1 0,2 1 0,0-3 16,0 1-16,0 2 16,0-2-16,0 2 0,0-4 15,0 4 1,0 0-16,0 0 0,0 0 0,0 0 15,0 0-15,0 0 0,0 0 16,0 0-16,0 0 0,0 0 16,0 0-16,0 0 0,0 0 15,0 0-15,0 0 0,1-5 16,-1 5-16,0 0 0,0 0 16,0 0-16,0 0 0,0 0 0,0 0 15,0 0-15,0 0 0,0 0 0,0 0 16,0 0-16,0 0 0,0 0 15,0 0-15,0 0 0,0 0 16,0 0-16,0 0 0,0 0 16,0 0-16,0 0 0,0 0 15,0 0-15,0 0 16,0 0-16,4 3 0,-4-3 16</inkml:trace>
  <inkml:trace contextRef="#ctx0" brushRef="#br0" timeOffset="173147.4694">3414 6658 0,'0'0'16,"0"0"-16,0 0 0,0 0 0,0 0 16,26-3-16,-26 3 0,22-2 15,-22 2-15,27 0 0,-12 0 16,2 0-16,0-1 0,4 2 16,2 0-16,1-1 0,1 0 0,11 0 15,1 0-15,2-1 16,-4 0-16,12-1 0,3 0 0,-1 0 15,-2-1-15,4 0 0,2 0 16,7 0 0,-1-1-16,5 1 0,2 1 15,3-3-15,-3-1 0,2 0 16,2 0-16,7 2 0,-7 1 0,6-2 16,3 1-16,-5-1 0,-3 1 15,37-5-15,-9 0 16,-12 3-16,-11 1 0,9 3 0,4 2 15,-6-6-15,-5-3 0,3-1 0,0 1 16,-6 7-16,-3 5 0,3-5 16,3-3-16,-6 4 0,-8 3 0,10-3 15,6-3-15,-5 1 16,-4-2-16,0 5 0,4 3 0,-4-4 16,-3-3-16,3 0 0,2 0 15,-7 2 1,-5 2-16,7-1 0,3 0 15,-8 0-15,-4 1 0,2 1 16,4 0-16,-6-3 0,-5-2 0,6 2 16,6 1-16,-8 2 15,-5 3-15,2-2 0,2-2 0,-7 0 16,-5 0-16,1 2 0,1 1 16,-5-5-16,-5-6 0,2 8 0,0 5 15,-2 0-15,-4 0 0,-3-5 16,-3-4-16,0 3 0,-2 2 0,1 2 15,0 1-15,-4-4 0,-3-3 16,-7 3-16,2 2 16,-1-2-16,-1-1 0,-2 1 0,-1-1 15,0 0-15,0 1 0,0 0 0,-1-2 16,-1 2-16,0 0 0,-1-1 16,2 1-16,-2-3 0,-2-2 0,-1 2 15,-1 1-15,1 0 0,-2-1 16,-1 3-16,0 0 15,1-3-15,-1 3 0,1-2 0,-1 2 16,0 0-16,0-2 16,0 2-16,0 0 15,0 0-15,0 0 0,0 0 0,0 0 16,0 0-16,0 0 0,0 0 16,0 0-16,0 0 0,0 0 15,0 0-15,0 0 0,0 0 16,0 0-16,0 0 0,0 0 15,0 0-15,1 2 0,-1-2 0,0 0 16,0 0-16,0 0 0,0 0 16,0 0-16,0 0 0,0 0 0,0 0 15,0 0-15,0 0 0,0 0 16,0 0-16,0 0 0,0 0 16,0 0-16,0 0 0,0 0 15,0 0 1,0 0-16,0 0 0,0 0 15,0 0-15,0 0 0,0 0 0,0 0 16,0 0-16,0 0 0,0 0 16,0 0-16,0 0 0,0 0 0,0 0 15,0 0-15,0 0 16,0 0-16,0 0 0,0 0 16,0 0-16,0 0 0,0 0 0,0 0 15,0 0-15,0 0 0,0 0 16,0 0-16,0 0 0,0 0 0,0 0 15,0 0-15,0 0 0,0 0 16,0 0-16,0 0 0,0 0 16,0 0-16,0 0 15,0 0-15,0 0 0,0 0 0,0 0 0,0 0 16,0 0-16,0 0 0,0 0 16,0 0-16,0 0 0,0 0 0,0 0 15,0 0-15,0 0 16,0 0-16,0 0 0,0 0 0,0 0 15,0 0-15,0 0 0,0 0 16,0 0 0,0 0-16,0 0 0,0 0 15,0 0-15,0 0 0,0 0 16,0 0-16,0 0 0,0 0 0,0 0 16,0 0-16,0 0 0,0 0 15,0 0-15,0 0 0,0 0 16,0 0-16,0 0 0,0 0 15,0 0-15,0 0 0,0 0 0,0 0 16,0 0-16,0 0 0,0 0 16,0 0-16,0 0 0,0 0 0,0 0 15,0 0-15,0 0 0,0 0 16,0 0-16,0 0 0,0 0 16,0 0-16,0 0 0,0 0 15,0 0 1,0 0-16,0 0 0,0 0 15,0 0-15,0 0 0,0 0 0,0 0 16,0 0-16,0 0 0,0 0 16,0 0-16,0 0 0,0 0 15,0 0-15,0 0 0,0 0 16,0 0-16,0 0 0,0 0 16,0 0-16,0 0 0,0 0 0,0 0 15,0 0-15,0 0 0,0 0 0,0 0 16,0 0-16,0 0 0,0 0 15,0 0-15,0 0 0,0 0 16,0 0-16,0 0 0,0 0 16,0 0-16,0 0 0,0 0 15,0 0-15,0 0 16,0 0-16,0 0 0,-2 4 16,2-4-16,-7 5 0,1-5 15,6 0-15,-10 0 0,10 0 16</inkml:trace>
  <inkml:trace contextRef="#ctx0" brushRef="#br0" timeOffset="176122.3627">10305 6636 0,'0'0'0,"0"0"0,0 0 0,0 0 0,0 0 15,0 0-15,0 0 16,0 0-16,0 0 0,17-16 16,-17 16-16,0 0 0,0 0 0,29-9 15,-29 9 1,28-6-16,-12 5 0,5 0 16,4 0-16,2 1 0,0 0 0,14-2 15,3 0-15,-1 0 0,-1-1 16,15 1-16,5 0 15,-3 1-15,-4 1 0,13 0 0,0 1 16,-5 0-16,-5-1 0,11 1 16,1 1-16,-10-2 0,-6 0 0,9-3 15,0-1-15,-7 0 0,-5 3 0,22-1 16,-8 1-16,-30 0 0,-1-2 16,16-1-16,-6 1 0,-22 0 15,-2 0-15,1 2 0,1-1 16,-5 2-16,-1 0 0,-3 1 15,-1 0-15,-4 0 0,-3 0 0,2 1 16,1 1-16,-4-1 0,1 0 0,-2 1 16,0-1-16,-1-2 0,1-1 15,-1 0-15,0 1 16,-2 0-16,2 2 0,-2-2 0,2 1 16,-2-1-16,0 0 0,0 0 15,3 1 1,-3-1-16,0 0 0,0 0 0,0 0 15,0 0-15,2 0 16,-2 0-16,0 0 0,0 0 0,0 0 0,0 0 16,0 0-16,0 0 0,0 0 0,0 0 15,0 0-15,0 0 0,0 0 16,0 0-16,0 0 16,0 0-16,0 0 0,0 0 15,0 0-15,0 0 0,0 0 0,0 0 16,0 0-16,0 0 0,0 0 15,0 0-15,0 0 16,0 0-16,0 0 0,0 0 0,2 4 16,-2-4-16,0 0 0,0 0 15,0 0 1,0 0-16,0 0 0,0 0 16,0 0-16,0 0 0,0 0 0,0 0 15,0 0-15,0 0 0,0 0 16,0 0-16,0 0 15,0 0-15,0 0 0,0 0 0,0 0 16,0 0-16,0 0 0,0 0 16,0 0-16,0 0 0,0 0 0,0 0 0,0 0 15,0 0-15,0 0 0,0 0 16,0 0-16,0 0 0,0 0 16,0 0-16,0 0 0,0 0 15,0 0-15,0 0 0,0 0 16,0 0-16,0 0 0,0 0 15,0 0 1,0 0-16,0 0 0,0 0 16,0 0-16,0 0 0,0 0 0,0 0 15,0 0-15,0 0 0,0 0 16,0 0-16,0 0 16,0 0-16,0 0 0,0 0 0,0 0 15,0 0-15,0 0 0,0 0 16,0 0-16,0 0 0,0 0 0,0 0 0,0 0 15,0 0-15,0 0 0,0 0 16,0 0-16,0 0 0,0 0 16,0 0-16,0 0 0,0 0 15,0 0-15,0 0 0,0 0 16,0 0-16,0 0 0,0 0 16,0 0-16,0 0 0,0 0 0,0 0 0,0 0 15,0 0-15,0 0 0,0 0 16,0 0-16,0 0 0,0 0 15,0 0-15,0 0 0,0 0 16,0 0-16,0 0 0,0 0 16,0 0-16,0 0 0,0 0 15,0 0 1,0 0-16,0 0 0,0 0 0,0 0 16,0 0-16,0 0 0,0 0 15,0 0-15,0 0 0,0 0 0,0 0 16,4 3-16,-4-3 15,0 0-15,0 0 0,0 0 16,0 0-16,0 0 0,0 0 16,0 0-16,0 0 0,0 0 0,0 0 0,0 0 15,0 0-15,0 0 0,0 0 16,0 0-16,0 0 0,0 0 0,0 0 16,0 0-16,0 0 15,0 0-15,0 0 0,0 0 16,0 0-16,0 0 0,0 0 15,0 0 1,0 0-16,0 0 0,0 0 0,0 0 16,0 0-16,0 0 0,0 0 15,0 0-15,0 0 0,0 0 0,0 0 16,0 0-16,0 0 0,0 0 16,0 0-16,0 0 15,0 0-15,0 0 0,0 0 16,0 0-16,0 0 0,0 0 0,0 0 0,0 0 15,0 0-15,0 0 0,0 0 16,0 0-16,0 0 0,0 0 0,0 0 16,0 0-16,0 0 0,0 0 15,0 0-15,0 0 16,0 0-16,0 0 0,0 0 16,0 0-16,0 0 0,0 0 0,0 0 0,0 0 15,0 0-15,0 0 0,0 0 16,0 0-16,0 0 0,0 0 0,0 0 15,0 0-15,0 0 0,0 0 16,0 0-16,0 0 16,0 0-16,0 0 0,0 0 0,0 0 31,0 0-31,0 0 0,0 0 0,0 0 16,0 0-16,0 0 0,0 0 15,0 0-15,0 0 0,0 0 0,0 0 16,0 0-16,0 0 0,0 0 15,0 0-15,0 0 16,0 0-16,0 0 0,0 0 0,0 0 16,0 0-16,0 0 0,0 0 0,0 0 15,0 0-15,0 0 0,0 0 16,0 0-16,0 0 0,0 0 0,0 0 16,0 0-16,0 0 0,0 0 15,0 0-15,0 0 0,0 0 16,0 0-16,0 0 0,0 0 15,0 0 1,0 0-16,0 0 0,0 0 16,0 0-16,0 0 0,0 0 15,0 0-15,0 0 0,0 0 0,0 0 16,0 0-16,0 0 0,0 0 16,0 0-16,0 0 0,0 0 15,0 0-15,0 0 0,0 0 16,0 0-16,0 0 0,0 0 0,0 0 15,0 0-15,0 0 0,0 0 16,0 0 0,0 0-16,0 0 0,0 0 0,0 0 15,0 0-15,0 0 0,0 0 0,0 0 16,0 0-16,0 0 0,0 0 16,0 0-1,0 0-15,0 0 0,0 0 0,0 0 0,0 0 0,0 0 0,0 0 16,0 0-16,0 0 15,0 0-15,0 0 0,0 0 16,0 0-16,0 0 0,0 0 16,0 0-16,0 0 0,0 0 0,0 0 15,0 0-15,0 0 16,0 0-16,0 0 0,0 0 16,0 0-16,0 0 0,0 0 0,0 0 15,0 0-15,0 0 0,0 0 0,0 0 16,0 0-16,0 0 0,0 0 15,0 0-15,0 0 0,0 0 16,0 0-16,0 0 16,0 0-16,0 0 0,0 0 0,0 0 15,0 0-15,0 0 0,0 0 0,0 0 16,0 0-16,0 0 0,0 0 16,0 0-16,0 0 0,0 0 15,0 0-15,0 0 0,0 0 16,0 0-16,0 0 0,0 0 15,0 0 1,0 0-16,0 0 0,0 0 16,0 0-16,0 0 0,0 0 0,0 0 15,0 0-15,0 0 0,0 0 16,0 0-16,0 0 0,0 0 16,0 0-16,0 0 0,0 0 15,0 0-15,0 0 0,0 0 16,0 0-16,0 0 0,0 0 0,0 0 15,0 0-15,0 0 0,0 0 16,0 0-16,0 0 0,0 0 0,0 0 16,0 0-16,0 0 0,0 0 15,0 0-15,0 0 16,0 0-16,0 0 0,0 0 0,0 0 16,0 0-1,0 0-15,0 0 0,0 0 16,0 0-16,0 0 0,0 0 0,0 0 15,0 0-15,0 0 0,0 0 0,0 0 16,0 0-16,0 0 0,0 0 0,0 0 16,0 0-16,0 0 0,0 0 15,0 0-15,0 0 16,0 0-16,0 0 0,-2 4 16,2-4-16,-8 6 0,8-6 0,-7 3 15,7-3-15</inkml:trace>
  <inkml:trace contextRef="#ctx0" brushRef="#br0" timeOffset="178658.9385">13668 6590 0,'0'0'16,"0"0"-16,0 0 0,0 0 0,0 0 15,0 0-15,0 0 0,0 0 16,0 0-16,0 0 0,0 0 0,0 0 0,0 0 16,0 0-16,0 0 0,0 0 15,0 0-15,0 0 0,0 0 16,0 0-16,0 0 0,0 0 15,29 7-15,-29-7 0,0 0 16,27-5-16,-27 5 0,26-2 16,-26 2-16,31-1 15,-13 0-15,2 1 0,1-1 0,1 1 16,0-1-16,2 1 0,0 0 16,8 1-16,1-1 15,0 1-15,0 0 0,1-1 16,0-2-16,7-1 0,-1-2 0,-2 0 15,1-1-15,0 2 0,-1 3 16,1-3-16,-1-3 0,1 4 0,1 1 16,7 1-16,0-2 0,0 1 15,-2 1-15,0-3 16,0-1-16,1-1 0,-2 1 0,6-1 0,-1 3 16,-1-1-16,0 0 0,1 1 15,2-1 1,-5 1-16,-2 3 0,3-1 0,0-1 0,1 1 15,-1-2 1,1 2-16,1-1 0,3 1 0,-5 2 0,4-1 0,1 1 16,-3-2-16,-1 0 0,-1 0 15,1 2 1,0-3-16,3-1 0,-2 1 16,1 3-16,-1-2 0,-1 0 15,3 1-15,1 1 0,-5 1 16,-2 0-16,3-2 0,0 0 15,1 0-15,-3 1 0,2 1 0,2-1 0,-3 0 0,-1-1 16,-1 1-16,-1 0 0,-1 2 16,0-1-16,-1 2 0,-1 2 15,-3-2-15,-1 0 16,-5 0-16,-3 1 0,-1-1 0,-2-1 16,0 0-16,-1-3 0,-5 2 15,0 0-15,-3-1 0,0-1 16,-3 1-16,-1 0 0,-3 2 15,-1-1-15,-1 1 0,0 0 16,-2-2-16,0 2 0,-2-3 16,-1 0-16,1-1 0,-2 1 0,-2 0 0,2 1 15,-2-1-15,2 2 0,-2-2 32,3-1-32,-3 1 0,2-1 15,-2 1-15,0 0 0,0 0 16,0 0-16,0 0 0,0 0 0,0 0 0,0 0 0,0 0 15,0 0-15,0 0 16,0 0-16,0 0 0,0 0 16,0 0-16,0 0 0,0 0 15,0 0-15,0 0 16,0 0-16,0 0 0,0 0 0,0 0 16,0 0-16,0 0 0,0 0 15,0 0-15,0 0 0,0 0 16,0 0-16,0 0 0,0 0 0,0 0 0,0 0 15,0 0-15,0 0 0,0 0 16,0 0-16,0 0 0,0 0 16,0 0-16,4 2 0,-4-2 15,0 0-15,0 0 0,0 0 0,0 0 16,0 0-16,2 5 16,-2-5-16,0 0 15,0 0-15,0 0 0,0 5 0,0-5 16,0 0-16,0 0 0,0 0 15,0 0-15,2 6 0,-2-6 16,0 0-16,0 0 0,0 0 16,0 0-16,0 0 0,2 6 15,-2-6-15,0 0 0,2 4 0,-2-4 16,0 0-16,0 0 0,0 0 16,0 0-16,0 0 0,0 0 15,0 0-15,0 0 0,0 0 16,0 0-16,0 0 0,0 0 15,0 0-15,0 0 0,0 0 0,0 0 16,0 0-16,0 0 16,0 0-16,0 0 15,0 0-15,0 0 0,0 0 16,0 0-16,0 0 0,0 0 0,0 0 0,0 0 16,0 0-16,0 0 0,0 0 15,0 0-15,0 0 0,0 0 16,0 0-16,0 0 0,0 0 15,0 0-15,0 0 0,0 0 16,0 0-16,0 0 0,2 6 16,-2-6-16,0 0 0,0 0 15,0 0-15,0 0 0,0 0 16,0 0-16,0 0 0,0 0 16,0 0-16,0 0 0,0 0 0,0 0 15,0 0-15,0 0 16,0 0-16,0 0 0,0 0 0,0 0 0,0 0 15,0 0-15,0 0 0,0 0 16,0 0-16,0 0 0,0 0 16,0 0-16,0 0 0,0 0 15,0 0-15,0 0 0,0 0 16,0 0-16,0 0 0,0-7 16,0 7-16,0 0 15,0 0-15,0 0 0,0 0 16,0 0-16,0 0 0,0 0 15,0 0-15,0 0 0,0 0 16,0 0-16,0 0 0,0 0 16,0 0-16,0 0 0,0 0 15,0 0-15,0 0 0,0 0 16,0 0-16,0 0 0,0 0 0,0 0 0,0 0 16,0 0-16,0 0 0,0 0 15,1-6-15,-1 6 0,0 0 16,0 0-16,0 0 0,0 0 15,0 0-15,0 0 0,0 0 0,0 0 16,0 0-16,0 0 0,0 0 16,1 6-1,-1-6-15,0 0 0,0 0 16,0 0-16,0 0 0,0 0 16,0 0-16,0 0 0,0 0 15,0 0-15,0 0 0,0 0 16,0 0-16,0 0 0,0 0 0,0 0 15,0 0-15,0 0 0,0 0 16,0 0-16,0 0 0,0 0 0,0 0 16,0 0-16,0 0 0,0 0 15,0 0-15,0 0 0,0 0 16,0 0-16,0 0 0,0 0 16,0 0-16,0 0 0,0 0 0,0 0 15,0 0-15,0 0 0,0 0 16,0 0-16,0 0 0,0 0 0,0 0 15,0 0-15,0 0 0,0 0 16,0 0-16,0 0 0,0 0 16,0 0-16,0 0 0,0 0 15,0 0-15,0 0 0,0 0 0,0 0 16,0 0-16,0 0 0,0 0 16,0 0-1,0 0-15,0 0 0,0 0 16,0 0-16,0 0 0,0 0 15,0 0-15,0 0 0,0 0 16,0 0-16,0 0 0,0 0 0,0 0 16,0 0-16,0 0 0,0 0 15,0 0-15,0 0 0,0 0 16,0 0-16,0 0 0,0 0 0,0 0 0,0 0 16,0 0-16,0 0 0,0 0 15,0 0-15,0 0 16,0 0-16,-7 2 0,7-2 0,-5 5 15,5-5-15</inkml:trace>
  <inkml:trace contextRef="#ctx0" brushRef="#br0" timeOffset="190750.9138">14088 6818 0,'0'0'0,"0"0"0,0 0 0,0 0 15,23 7-15,-23-7 0,29 6 16,-29-6-16,37 7 0,-13-5 16,4 0-16,1-2 0,0-2 0,10-2 15,3-3-15,-2-1 16,-1-2-16,6-3 0,-3-4 0,-6-1 15,-4-1-15,-1-3 0,-6 0 0,-6 4 0,-5 1 16,-7 1-16,-6 2 16,-6 4-16,-5 2 0,-8 6 0,-6 3 15,-5 3-15,-3 4 0,-3 6 16,-3 5-16,-2 4 0,1 2 16,4 2-16,2 5 0,6-2 15,5 0-15,4 8 16,7 1-16,6-5 15,3-5-15,11-4 0,7-3 16,6-5-16,3-4 0,10-10 0,7-4 16,1-5-16,2-1 0,3-9 15,3-5-15,-7-1 0,-3-1 16,4-8-16,-1-5 0,-12 11 16,-9 7-16,-6 5 0</inkml:trace>
  <inkml:trace contextRef="#ctx0" brushRef="#br0" timeOffset="190898.1901">14898 6706 0,'0'0'0,"0"0"16,0 0-16,0 0 0,0 0 0,8 28 15,-8-28 1,16 28-16,-7-12 0,1 1 16,2 1-16,1-1 0,0 0 0,7 1 15,1-2-15,0-2 0,0-2 16,-4-2-16,-1-1 0,-3-1 15</inkml:trace>
  <inkml:trace contextRef="#ctx0" brushRef="#br0" timeOffset="191083.2296">15206 6657 0,'0'0'0,"0"0"15,0 0-15,-23 17 0,23-17 0,-28 19 16,10-1-16,-3 0 15,-2 3-15,-8 9 16,-2 4-16,2-1 0,1-2 16,-2 5-16,6-3 15,4-6-15,4-5 0,4-4 0</inkml:trace>
  <inkml:trace contextRef="#ctx0" brushRef="#br0" timeOffset="191317.7209">15419 6721 0,'0'0'0,"0"0"15,0 0-15,-7 30 0,7-30 0,-11 40 16,1-10-16,-1 4 16,-1 3-16,-3 11 0,-1 3 0,-1 4 0,0-6 15,1 0-15,4-9 0,3-9 16,2-6-16,3-9 0,0-7 31,1-2-31,1-2 0,0-1 0</inkml:trace>
  <inkml:trace contextRef="#ctx0" brushRef="#br0" timeOffset="191552.988">15410 6653 0,'0'0'0,"0"0"0,0 0 0,35-7 15,-18 6-15,4 2 0,3 1 16,6 3-16,0 1 0,-2 3 16,1 1-16,-1 1 0,-3 0 0,3 4 0,-3 3 15,-5-2-15,-5-3 0,-6-1 16,-6-1-16,-6 1 0,-5-1 0,-6 1 16,-6 2-16,-4-3 15,-3 1-15,0-2 0,-2 0 16,2-3-16,0-1 0,2-6 15,1-6 1,4 1-16,3 2 0,4-1 0</inkml:trace>
  <inkml:trace contextRef="#ctx0" brushRef="#br0" timeOffset="191738.003">16004 6502 0,'0'0'0,"0"0"15,0 0-15,0 0 0,-1 36 0,-3-18 16,-3 4-16,0 3 0,-2 3 16,-1 2-16,0 3 0,-2 6 15,2-2-15,0 4 0,3-2 16,3-11-16,2-7 0,-1-4 16,1-4-16,1-2 0</inkml:trace>
  <inkml:trace contextRef="#ctx0" brushRef="#br0" timeOffset="195264.299">16420 6742 0,'0'0'0,"0"0"0,0 0 16,0 0-16,0 0 0,0 0 15,0 0-15,0 0 0,3-21 0,-3 21 16,0 0-16,0 0 0,-13-21 0,13 21 0,0 0 16,-19-24-16,13 16 0,-4 0 15,-2 1-15,-2 1 16,1 2-16,-2 0 0,-1 2 16,1 2-16,-1 0 0,-1 5 15,-2 2-15,0 1 0,2 0 0,-6 5 16,1 4-16,3-1 15,2 1-15,4 2 0,3 2 0,3-1 16,3 0-16,6 2 0,6 0 0,2-8 16,2-3-16,3-4 0,5-5 15,3-2-15,3-2 0,1-4 16,2-5-16,-4 1 0,-3 0 0,1-3 16,-1-6-16,-3 2 15,0-1-15,1-3 0,-2 1 16,-6 6-16,-2 2 15,-3 1-15,-1 2 0,-2 1 16,0 4-16,-5 1 0,-3 3 16,-1 3-16,-3 2 0,0 4 15,-2 3-15,2 2 0,1 1 0,1 3 16,3 3-16,1-1 0,2-2 16,4 6-16,4 2 15,-1-7-15,-2-2 0,0-4 0</inkml:trace>
  <inkml:trace contextRef="#ctx0" brushRef="#br0" timeOffset="195480.0599">16688 6707 0,'0'0'16,"0"0"-16,0 0 0,0 0 0,-9 24 15,9-24-15,-10 25 0,4-9 16,-2 1-16,0 2 16,0 1-16,1 0 0,0-1 0,0 1 15,3-3-15,1-5 0,2-3 0,0-1 16,-1-2-16,1 0 0</inkml:trace>
  <inkml:trace contextRef="#ctx0" brushRef="#br0" timeOffset="195649.3187">16667 6552 0,'0'0'0,"0"0"0,0 0 15,0 0-15,0 0 0,0 0 16,0 0-16,19 23 0,-19-23 0,18 18 16,-18-18-16,21 20 0,-12-9 15,-1-3-15,-1 0 0,-1-1 16</inkml:trace>
  <inkml:trace contextRef="#ctx0" brushRef="#br0" timeOffset="196012.8735">16949 6685 0,'0'0'0,"0"0"0,0 0 0,0 0 15,0 0-15,-3 26 0,3-26 0,-13 28 16,13-28-16,-14 29 0,7-13 15,-1-2-15,0-1 0,2 0 16,0-3-16,2-1 0,-1 0 0,2-4 16,1-2-16,0-2 0,2-1 15,0-6-15,3 0 0,1-3 16,1-2 0,2-2-16,3-2 0,1-1 15,3 0-15,5-4 0,2-1 16,0 4-16,0 2 0,4-2 0,-1 4 15,-3 3-15,-2 3 0,-3 6 16,-1 6-16,-3-1 0,-4 4 16,0 4-16,-2 5 15,-2 1-15,-2-1 0,-1 7 0,-2 1 0,0-4 0,0-2 16,0-2-16,0 1 16,0-2-16,0 0 0,-1-3 0,1-2 15,0-3-15</inkml:trace>
  <inkml:trace contextRef="#ctx0" brushRef="#br0" timeOffset="197455.7936">17606 6764 0,'0'0'0,"0"0"0,0 0 16,0 0-16,0 0 0,0 0 15,19-17-15,-19 17 0,0 0 0,7-20 16,-7 20-16,2-17 0,-2 8 15,-2 1-15,-3-2 0,0 1 0,-2 1 16,-2 1-16,-2 2 0,-1 0 16,-1 2-16,-1 2 0,-3 3 15,0 1-15,0 3 0,-6 5 16,0 1-16,2 4 0,2 1 0,3 2 16,3 3-16,2-1 0,2-2 15,5 5 1,4-1-16,5-3 0,6-3 15,6-7-15,4-4 0,2-6 16,1-3-16,4-3 0,2-3 16,-4-2-16,-3-3 0,0 0 15,1-4-15,-5 1 0,-1 0 0,-1 0 16,-5 1-16,-3 4 16,-3 0-16,1 2 0,-2 3 0,-1 0 0,-2 4 15,-4 2-15,-3 2 0,0 4 16,-1 2-16,1 4 0,-1 1 15,2 5-15,2 2 0,0 1 16,2 0-16,4-2 0,1 0 0,7 2 16,6-1-16,-4-4 0,-3-3 15,-2-2-15</inkml:trace>
  <inkml:trace contextRef="#ctx0" brushRef="#br0" timeOffset="198250.4882">18099 6504 0,'0'0'0,"0"0"16,0 0 0,0 0-16,0 0 0,0 0 15,-11 26-15,11-26 0,-15 22 16,15-22-16,-22 35 0,11-14 16,0 2-16,1 0 0,0 1 15,-1 4-15,2-3 0,3 0 16,3 0-16,2-6 0,1-4 0,2-2 15,3-3-15,0-3 0,2 0 0,1-4 16,3-2-16,1-2 0,-1-1 16,0-4-16,1-2 15,-3 0-15,-2-2 0,0 2 0,-2 2 16,0-1-16</inkml:trace>
  <inkml:trace contextRef="#ctx0" brushRef="#br0" timeOffset="198388.5749">17859 6656 0,'0'0'0,"0"0"16,0 0-16,0 0 0,0 0 16,0 0-16,0 0 0,0 0 15,0 0-15,31 1 0,-31-1 0,36 5 16,-11-2-16,2-1 16,-1 2-16,11-1 0,0-1 0,-2-2 0,-2-2 15,2 0-15,-8 1 0,-5 0 16</inkml:trace>
  <inkml:trace contextRef="#ctx0" brushRef="#br0" timeOffset="198573.6818">18345 6656 0,'0'0'15,"0"0"-15,0 0 0,0 0 0,-12 23 16,12-23-16,-10 27 15,4-12-15,0 0 0,-2 3 0,0 2 16,1 6-16,0-1 0,3-2 16,0-3-16,4-4 0,1-3 0,0-3 15,1-1-15,-1-1 0</inkml:trace>
  <inkml:trace contextRef="#ctx0" brushRef="#br0" timeOffset="198745.9077">18425 6471 0,'0'0'0,"0"0"0,0 0 15,0 0-15,24 11 0,-24-11 16,21 17-16,-21-17 0,24 15 0,-13-8 16,-1-1-1,-1-2-15</inkml:trace>
  <inkml:trace contextRef="#ctx0" brushRef="#br0" timeOffset="199090.1925">18604 6704 0,'0'0'0,"0"0"16,0 0-16,-20 17 0,20-17 16,-19 18-16,8-7 0,1 3 0,3 2 0,2 0 15,3-2-15,2 0 16,2-2-16,8-1 0,7-4 15,3-1-15,3-3 0,1-2 16,1-1-16,0-5 0,-2-1 0,7-7 16,-1-1-16,-3-2 0,-6 1 15,-5-1 1,-5-2-16,-5 0 0,-2 2 0,-6-2 16,-3-1-16,-2 3 0,-2 2 15,-5 3-15,-6 2 16,-2 3-16,-2 3 0,1 3 0,1 3 15,1 1-15,1 1 0,3 2 16,4 3-16,3 1 16,2 0-16,7-4 0,6-2 0,0-2 0,-2 0 15,0-1-15</inkml:trace>
  <inkml:trace contextRef="#ctx0" brushRef="#br0" timeOffset="199422.4223">19071 6644 0,'0'0'16,"0"0"-16,0 0 0,-14 22 16,14-22-16,-18 23 0,6-6 0,-1 1 15,0 1-15,-4 5 0,1-4 16,3-1-16,0-4 0,4-2 16,0-3-16,2-2 0,2-3 15,1-2 1,4-3-16,0-5 0,4-2 0,1-4 15,4-5-15,2-2 0,3-1 16,5-2-16,4 1 16,0 0-16,0 1 0,8-2 15,0 3-15,-3 3 0,-4 4 0,-3 4 16,-2 3-16,-4 4 0,-2 2 16,-3 6-16,-2 3 0,-4 5 0,-1 2 0,-6 3 15,-3 6-15,-2-1 0,0 2 16,1 0-16,-1 2 15,1-3-15,3-1 0,0-1 16,0-7-16,2-3 0</inkml:trace>
  <inkml:trace contextRef="#ctx0" brushRef="#br0" timeOffset="206174.4351">19697 6627 0,'0'0'15,"0"0"-15,0 0 0,0 0 0,0 0 0,0 0 0,0 0 16,30-1-16,-30 1 0,28-2 16,-28 2-1,42-4-15,-21 3 0,5-1 16,6 0-16,1 0 0,2 0 0,13-1 16,5 0-16,9 0 15,-3-2-15,17 0 0,3 0 16,-7 2-16,-4 1 0,19-2 15,5-2-15,-7 3 0,-7-1 0,43-1 0,8-2 16,-22 4-16,-16 1 0,4-1 0,2-2 16,-13-1-16,-9 2 0,6-1 15,6 2-15,-14 2 0,-11 1 16,3 2-16,2 3 0,-8-2 16,-8 1-16,-2-4 0,-2-1 15,-7-2-15,-5 0 0,-6 3 16,-5 2-16,-4-1 0,-5 0 0,-4 0 15,-3 0-15,-2-1 0</inkml:trace>
  <inkml:trace contextRef="#ctx0" brushRef="#br0" timeOffset="209688.2779">24310 6589 0,'0'0'16,"0"0"-16,0 0 0,0 0 16,0 0-16,31-2 0,-31 2 0,21-2 0,-21 2 15,27-5-15,-12 0 0,4 2 16,3 2-16,2-1 0,3 1 15,1-2-15,3 1 0,11 0 16,1 1-16,3-1 0,4-3 0,13 0 16,1 2-16,1-2 0,1 0 15,14 0-15,2-1 0,8-1 0,-4 0 16,10 1-16,-2 4 0,-6-1 16,-3-3-16,34-3 0,-10-1 15,-7 4-15,-6 2 0,0 4 0,-1 2 16,-5-1-16,-4-2 0,1 0 15,1 1-15,-1 1 0,-1 0 16,2-1 0,2-1-16,-9-1 0,-5 1 15,3 1-15,0 1 0,-3 1 16,-1 0-16,-1 1 0,0-1 16,-6-2-16,-4 0 0,-1-1 15,0 0-15,-9 1 0,-6 2 0,-3-2 16,-3-1-16,-2 2 0,-3 1 15,-3 0-15,-5-1 0,-3-2 0,-3 0 16,-3 2-16,-4 0 0,-1-1 16,-3-1-16,-4-1 0,-1-1 15,-4 3-15,2 1 0,-1-2 0,0-1 16,-2-1-16,0 2 0,-2 1 16,0 0-16,-1-3 0,1 3 15,2 0 1,-2 0-16,0 0 0,0 0 0,0 0 15,0 0-15,0 0 16,0 0-16,0 0 0,0 0 0,0 0 16,0 0-16,0 0 0,0 0 15,0 0-15,0 0 0,0 0 16,0 0-16,0 0 0,0 0 16,0 0-16,0 0 0,0 0 0,0 0 0,0 0 15,0 0-15,0 0 16,0 0-16,0 0 0,0 0 0,0 0 15,-2 0-15,2 0 0,0 0 16,0 0-16,0 0 0,0 0 16,0 0-16,0 0 0,0 0 15,0 0 1,0 0-16,0 0 0,0 0 0,0 0 16,0 0-16,0 0 0,0 0 15,0 0-15,0 0 0,0 0 0,0 0 0,0 0 16,0 0-16,0 0 0,0 0 15,0 0-15,0 0 0,0 0 16,0 0-16,0 0 16,0 0-16,0 0 0,0 0 15,0 0-15,0 0 0,0 0 16,0 0-16,0 0 0,0 0 0,0 0 16,0 0-16,0 0 0,0 0 15,0 0-15,0 0 0,0 0 16,0 0-16,0 0 0,0 0 15,0 0-15,0 0 0,0 0 0,-7-1 0,7 1 16,0 0-16,0 0 0</inkml:trace>
  <inkml:trace contextRef="#ctx0" brushRef="#br0" timeOffset="223018.1952">16768 6460 0,'0'0'0,"0"0"15,0 0-15,0 0 0,0 0 0,0 0 16,0 0-16,0 0 0,-13-17 16,13 17-16,0 0 0,0 0 15,0 0-15,0 0 0,-13-16 16,13 16-16,0 0 15,0 0-15,0 0 16,0 0-16,-19-12 0,19 12 0,0 0 16,-14-2-16,9 2 0,1 1 15,0 2-15,0 0 0,1 1 16,1 3-16,0 0 0,-1 1 16,2 2-16,-1 0 0,0 2 15,1 0-15,2-2 0,0 1 0,0 2 16,1 1-16,1-1 0,-1 1 0,1 0 15,1 0-15,1-1 0,0 1 16,1-2-16,-1 0 0,1-1 16,-1-2-16,0-2 0,-1-1 15,0 0-15,-2-2 0,0 1 16,-1-2-16,0 1 0,-3-4 0,-4-2 16,0 0-16,-1-1 0,1-2 0,-1-1 15,-1-1-15,-1-1 0,0-2 16,-1-2-16,1-1 0,1-1 0,-1-4 15,2-1-15,0 3 16,1 5-16,3 3 0,0 2 16,1-2-1,-1-2-15,1 7 0,0 3 0,2 0 16,0 0-16,0 3 0,1 3 16,1 1-16,2 2 0,0 2 15,0 0-15,1 3 0,-1 0 0,3 6 16,-1-1-16,0-1 15,-1-1-15,1 1 0,-1-1 16,0-3-16,-1-2 0,0-1 0,-2-1 16,0-3-16,0-1 0,-1-3 0,-1-3 15,0 0-15,0 0 0,-2-4 16,-2-4-16,-2 0 0,0-2 0,-3-2 16,-1-1-16,-1-4 0,1-1 15,-1 0-15,0 1 16,1 2-16,2 0 15,2 2-15,0 1 16,1 1-16,0 0 0,1 4 16,0 0-16,2 4 0,0 2 0,2 1 15,0 0-15,0 4 0,1 3 0,2 1 16,2 5-16,-1 0 0,1 1 16,0 7-16,1-1 15,-1 0-15,1-1 0,-1 0 0,2 1 0,-2-4 16,0-3-16,-2-1 0,0-1 15,0 0-15,-1-1 0,0-3 16,0-2-16,-1-2 0,0 1 16,-1-4-16,2 3 0,-2-3 15,0 0-15,-3-9 0,-1-2 0,-1-1 16,1 0 0,0-2-16,-1-1 0,1 0 15,1 1-15,-2-3 0,1 1 16,0 0-16,1 1 0,0 2 0,-1 3 15,2 2-15,0 1 0,1 2 16,1 3-16,0 2 0,0 0 16,2 7-16,0 1 0,1 1 15,0-1-15,0 6 0,1 1 0,-1 2 16,0 0-16,0 5 0,1 0 16,-1-1-16,-1-4 0,2 0 15,0-1-15,0 1 0,0-2 0,-1 0 16,0-2-16,0-3 15,-2-1-15,0-1 0,-1-2 16,0-2-16,0-1 0,0-3 0,-4-6 0,1 0 16,-1-2-16,-2-2 0,0-1 15,-1-1-15,-1-2 0,-1-2 16,1-1-16,0 1 0,1 1 0,2 1 16,-1 2-16,2 2 15,-1 1-15,2 2 0,0 2 16,1 1-16,1 2 15,1 2-15,0 0 0,1 5 16,0 0-16,1 4 0,1 3 16,2-1-16,-1 1 0,2-1 15,0 1-15,3 6 0,-1 3 0,-1 0 16,1 0-16,-1-3 0,-2-1 16,1-4-16,0-3 0,0-2 15,-2 1-15,1-2 0,-2 0 0,-1-2 16,0-1-16,-2-1 0,0 0 15,0-3-15,-3 3 0,0-9 16,-3-2-16,0-2 0,-1 0 0,-1-1 16,1 0-16,0 0 0,0-1 15,1-2-15,-1 1 0,3 2 16,0 1 0,1 3-16,0 1 0,1 1 15,1 2-15,1 3 0,0 0 16,0 0-16,2 5 0,1 2 15,3 0-15,-1 4 0,1 1 0,0 1 16,1 1-16,1-3 0,-1 0 16,2 1-16,-1-1 15,-2 0-15,1-1 0,-1-1 0,-2-2 0,-1-2 16,-1 1-16,1-1 0,-1-2 16,-1 0-16,-1-3 0,0 0 0,-3-3 15,-3 0-15,1-1 0,-4-2 16,-2-1-16,1-2 0,0 0 15,0 0-15,1-1 16,1 1-16,2 1 0,-2 0 0,2 2 0,1 1 16,2 1-16,0 1 0,0 0 15,1 1-15,2 2 0,0 0 0,0 6 16,3 0-16,2 1 0,0 2 16,2 1-16,1 0 0,-1-1 15,2-1-15,1 0 0,0-1 16,-1 0-1,-1 1-15,-1 0 0,0-2 16,-2-1-16,1 0 0,-2 1 16,1-2-16,-2-2 0,-1 0 0,0 0 15,-2-2-15,2-2 0,-5-2 16,-1-3-16,-2-2 0,0-2 0,-3-5 16,-2-4-1,1 1-15,0-1 0,-1-8 16,1-1-16,2 2 0,2 3 0,0-7 0,3 1 15,1 3 1,1 3-16,2 1 0,1 4 0,0 1 0,-1 0 16,3 4-16,1 2 0,-2 3 15,1 3-15,1 2 0,2 4 16,1 1-16,0 4 0,1 2 16,0 2-16,-1 1 15,-2 1-15,0 2 0,-1 1 16,1 0-16,-2-1 0,2 1 0,-1 0 15,0 0-15,-2-2 16,0-1-16,1-1 0,-1-1 0,-1-1 16,-1-2-16,-1-2 0,0-1 15,0-3-15,0 0 0,-2-4 0,0-2 16,0-3-16,-2-1 0,0-2 16,-1-3-16,-2-1 0,-1-7 15,0-1-15,2-1 0,0 3 0,2 2 16,2 3-16,0 1 0,-1 3 15,2 1-15,0 4 0,0-1 16,0 0-16,0 3 16,0 3-16,1 3 15,0 3-15,1 2 0,1 2 16,0 1-16,2 3 0,0 5 0,1 3 16,0-2-16,-1-1 0,2-1 15,-1 2-15,0-3 0,-1 0 16,2 0-16,-1-2 0,0 0 15,-2-1-15,1-3 0,1 0 0,-3-3 0,-1 0 16,1-2-16,1-1 16,-3-2-16,0 0 0,-2-4 15,-1-6-15,0 0 0,-1 0 0,0-4 16,0-2-16,-1 0 16,1 1-16,0-5 0,2 1 15,1 2-15,0 2 0,0 1 0,1 1 0,0 4 0,0 0 16,0 4-16,0-1 15,0 6-15,2-1 0,0 4 0,2 3 16,0 2-16,0 3 0,2 4 16,1 0-16,1 5 0,0-1 0,0 1 15,0 0-15,-2-2 16,1 0-16,-2-2 16,1-2-16,-2-2 0,1-1 15,-2-3-15,-1-2 16,0 0-16,-1-1 0,-1-5 0,-3-1 15,1-2-15,-1-3 0,-4-2 16,-2 0-16,0-3 0,1-1 0,-3-4 16,-1 1-16,3 1 15,0 0-15,2 1 0,2-1 0,-1 5 0,1 2 16,1 2-16,2-1 0,0 2 16,1 2-16,1 2 0,3 5 15,-1 1-15,0 1 0,2 3 16,0 2-16,2 0 0,-1 3 0,3 3 15,1 1-15,0-1 16,-2-1-16,1-2 16,0-4-16,-3 0 0,0-2 15,-1-2-15,-1-5 0,0 3 16,-1 1-16,-1-3 0,0 2 16,-1-5-16,0 0 0,-6-1 15,-1-5-15,-2-1 0,0 0 0,1-2 16,1 0-16,0 1 15,0 0-15,2 3 0,1 1 0,-1 0 0,2-1 16,0 3-16,0 2 0,1 1 16,1 4-16,0 1 0,1 1 15,0 3-15,1 1 0,1 3 16,0 0-16,1 1 0,-1 0 16,2 3-16,2-1 0,-2-3 15,1-2-15,-2-1 0,0-2 0,-1-2 0,-1-3 16,-1 0-16,-1-1 0,1-3 15,-2 2-15,-1-7 0,-2-3 16,0-2-16,-1 0 0,-1 1 16,-1-3-16,0 3 0,2 0 0,-2 0 15,1 2-15,2-1 16,-1 1-16,3 2 16,1 0-16,0 2 0,-1 3 15,3 0-15,-1 4 0,2 2 16,2 3-16,0 0 0,1 2 15,1-1-15,-1 1 0,1-1 0,-1 0 16,0-1-16,1 0 0,-1-1 16,-1 1-16,1-3 0,-1 0 15,-1-1-15,1-2 0,-1 1 0,-1-1 16,-1-3-16,2 1 0,-2-1 16,1-5-16,-2 0 0,0-1 15,-1-2-15,0 0 0,0-2 16,1 1-16,-1 2 0,0-2 0,1 3 15,0 1-15,0 0 0,-1-1 16,1 3 0,1 3-16,0 0 0,0 4 15,0 2-15,1 2 0,1 0 16,-1 1-16,0-1 0,0 2 16,-1-2-16,1 1 0,0-2 0,0 0 15,-1 0-15,0-3 0,0-1 16,0 1-16,0-4 0,0 0 15,0 0-15,-2-4 0,1 0 0,0-1 16,-1-3-16,-1-2 0,0 0 16,1 1-16,0-1 0,1 2 15,-2 0-15,1 1 0,1 2 16,0 1-16,1 4 0,-2 3 0,3 3 16,1 2-16,1 1 0,1 0 15,-2 0 1,-1 4-16,0-3 0,0 0 0,0-2 15</inkml:trace>
  <inkml:trace contextRef="#ctx0" brushRef="#br0" timeOffset="235589.0651">11197 4853 0,'0'0'0,"0"0"15,0 0-15,24-4 0,-24 4 0,32-4 16,-8 4-16,1 0 16,2 0-16,16 0 0,5 0 15,1 0-15,-1-1 0,22 0 0,6 2 16,9-1-16,-5-1 0,24-6 0,5-3 15,2 1-15,-11 3 0,52-3 16,-6 0 0,-20 3-16,-16 1 0,8 1 15,6 0-15,-16-2 0,-10-1 0,17 4 16,11 2-16,-15 0 16,-13-2-16,11 2 0,9 1 15,-15 1-15,-9-1 0,10 1 0,6 0 0,-14 1 16,-11 0-16,5 2 0,4-2 15,-11 1-15,-7 0 0,1-1 16,1 0-16,-15-3 0,-10-3 0,-1 8 16,-2 4-16,-9-1 15,-5-1-15,-12-2 0,-8-1 16,-5-1-16</inkml:trace>
  <inkml:trace contextRef="#ctx0" brushRef="#br0" timeOffset="261249.0501">3387 7577 0,'0'0'0,"0"0"16,21 2-16,-21-2 0,28 2 0,-9-1 15,6 0-15,7-1 16,6 0-16,3 0 0,6 0 0,8-1 0,0-2 16,14 0-16,1-1 0,-3 2 15,0-2-15,10-1 0,3 1 16,-7 1-16,-6-2 0,9 2 15,-1 2-15,-12 1 0,-8-1 0,22 2 16,-9 0-16,-15-2 16,-10-2-16,-9 5 0,-6 2 0,-13-4 0,-2-2 15,-3 1-15,-1-2 0,-3 2 16,-1 0-16,-3 1 0,-2 0 16,1-2-16,-1-4 0,0 3 15,0 0-15,0 1 0</inkml:trace>
  <inkml:trace contextRef="#ctx0" brushRef="#br0" timeOffset="264395.2527">5837 7631 0,'0'0'0,"10"-2"0,4-2 0,-1 2 16,1 1-16,9 0 0,5 1 0,9-1 15,2-1-15,4 1 0,2 0 16,0 0-16,2 1 0,6 0 0,1 3 16,0-4-16,-3-2 0,7 3 15,-5 0-15,-3 2 0,0 2 0,-5-2 16,-3-1-16,-3 0 16,-3 0-16,-4 2 0,-2 2 0,-5-2 15,-2 1-15,-3-2 0,-2-2 16,-5 0-16,-1-1 0,-3 3 0,1 4 31,-3-6-31,-1-3 0,-1 3 16,-3 3-16,0-2 0,1 1 0,-2-2 0,2 0 0,-3 0 15,2 2-15,-2-2 0,2 4 0,-2-4 32,2 4-32,-2-4 0,2 1 0,-2-1 15,0 0-15,0 0 0,0 2 16,0-2-16,0 0 0,0 0 15,0 0-15,0 0 0,0 0 16,0 0-16,0 0 0,0 0 0,0 0 16,0 0-16,1 2 0,-1-2 15,0 0-15,0 0 0,0 0 16,0 0-16,0 0 0,0 0 0,0 0 16,0 0-16,0 0 0,0 0 15,0 0-15,0 0 0,0 0 0,0 0 16,0 0-16,0 0 0,0 0 15,0 0-15,0 0 0,0 0 16,0 0-16,0 0 0,0 0 16,0 0-16,0 0 15,0 0-15,0 0 0,0 0 16,0 0-16,0 0 16,0 0-16,0 0 0,0 0 0,0 0 15,0 0-15,0 0 0,0 0 16,0 0-16,0 0 0,0 0 15,0 0-15,0 0 0,6-2 16,-6 2-16,0 0 0,0 0 0,0 0 0,0 0 16,0 0-16,0 0 0,0 0 15,0 0-15,0 0 0,0 0 16,0 0-16,0 0 0,0 0 16,0 0-16,0 0 0,0 0 15,0 0-15,0 0 0,0 0 16,0 0-16,0 0 15,-3 4-15,3-4 0,0 0 16,0 0-16,0 0 0,0 0 16,0 0-16,0 0 0,0 0 15,0 0-15,0 0 0,0 0 16,0 0-16,0 0 0,0 0 16,0 0-16,0 0 0,0 0 15,0 0-15,0 0 0,0 0 0,0 0 0,0 0 16,0 0-16,0 0 0,0 0 15,0 0-15,0 0 0,0 0 16,0 0-16,0 0 0,0 0 16,0 0-16,0 0 0,0 0 15,0 0-15,0 0 0,0 0 16,0 0-16,0 0 0,0 0 0,0 0 16,0 0-16,0 0 0,0 0 0,0 0 15,0 0-15,0 0 0,0 0 16,0 0-16,0 0 0,0 0 15,0 0-15,0 0 0,0 0 16,0 0-16,0 0 0,0 0 16,0 0-16,0 0 15,0 0-15,0 0 0,0 0 16,0 0-16,0 0 16,0 0-16,0 0 0,0 0 0,0 0 15,0 0-15,0 0 0,0 0 16,0 0-16,0 0 0,0 0 15,0 0-15,0 0 0,0 0 16,0 0-16,0 0 0,0 0 0,0 0 0,0 0 16,0 0-16,0 0 0,0 0 15,0 0-15,0 0 0,0 0 16,0 0-16,0 0 0,3-4 0,-3 4 16,0 0-16,0 0 0,0 0 15,0 0-15,0 0 16,0 0-16,0 0 15,0 0-15,0 0 0,0 0 16,0 0-16,0 0 0,0 0 16,0 0-16,0 0 0,0 0 15,0 0-15,0 0 0,0 0 0,0 0 16,0 0-16,0 0 0,0 0 16,0 0-16,0 0 15,0 0-15,0 0 0,0 0 0,0 0 0,0 0 16,0 0-16,0 0 0,0 0 15,0 0-15,0 0 0,0 0 16,0 0-16,0 0 0,0 0 0,0 0 16,0 0-16,0 0 0,0 0 15,0 0-15,0 0 16,0 0-16,0 0 16,0 0-16,0 0 0,0 0 15,-3 4-15,3-4 0,0 0 16,0 0-16,0 0 0,0 0 15,0 0-15,0 0 0,0 0 16,0 0-16,0 0 0,0 0 16,0 0-16,0 0 0,0 0 15,0 0-15,0 0 0,0 0 0,0 0 0,0 0 16,0 0-16,0 0 0,0 0 16,0 0-16,0 0 0,0 0 15,0 0-15,0 0 0,0 0 0,0 0 16,0 0-16,0 0 0,0 0 15,0 0-15,0 0 0,0 0 16,0 0-16,0 0 0,0 0 0,0 0 16,0 0-16,0 0 0,0 0 15,0 0-15,0 0 0,0 0 16,0 0-16,-6-2 0,6 2 16,0 0-16,-6 0 0,6 0 0,-7-2 15,7 2-15,-9-1 0,9 1 16,-12-1-16,5 1 15,0 0-15,-2-1 16,0 0-16,-2 1 16,-1 0-16,0-1 0,-1-1 0,-2 2 0,1 0 0,-3 0 15,0 0-15,-2-1 0,-3 1 16,0-1-16,0 0 0,-2 0 16,-3 1-16,-5-1 0,0-1 15,-1 1-15,0 0 0,-1-1 16,0-1-16,-8 2 0,-1 2 15,3-2-15,3-1 0,-1 0 16,1 2-16,0 0 0,1 0 0,2 1 16,1 1-16,-4-2 0,4-3 15,-2 3-15,1-1 0,2-1 16,4 1 0,1 0-16,0 0 0,3 0 15,2-2-15,0 1 0,-1 0 16,6 2-16,2 0 0,1 0 15,2 2-15,2-1 0,3-1 0,0 0 16,2-1-16,0 1 0,2 0 16,1-1-16,1 0 0,1 1 15,-4-2-15,4 2 0,4-2 0,0 2 16,1-1-16,4-1 0,1 0 16,3 1-16,3 1 0,3-1 15,2 1-15,8-1 0,3 0 0,4 0 16,3 1-1,2 0-15,0 0 0,14 0 0,2 0 0,2 0 16,0 1-16,13 0 0,0-1 0,8 1 16,-3 1-16,-4-1 0,-4 0 15,6 2-15,-4 0 0,-8-1 16,-5 0-16,-7-2 0,-6-1 0,-10-1 16,-6 1-16,-7-2 0,-6-2 15,-9 2-15,-3 1 16,-2 2-16,-2 0 0,2-3 15</inkml:trace>
  <inkml:trace contextRef="#ctx0" brushRef="#br0" timeOffset="267900.3866">10533 7564 0,'0'0'0,"0"0"0,0 0 0,0 0 15,0 0-15,0 0 0,29 0 16,-29 0-16,22 0 0,-22 0 15,29 1-15,-11-1 0,2 0 0,2 0 16,2 1-16,4-1 0,3-1 16,9 1-16,3 0 0,4 0 15,2 0 1,19-2-16,2-3 0,3 2 16,2-2-16,19 1 0,0 0 0,17-1 0,-2 0 15,15-2-15,0-2 0,41-1 16,-18 2-16,-6-2 0,-6 1 15,-10 1-15,-8 2 0,-5 2 16,-1 1-16,-11 2 0,-6 0 0,-9-1 16,-7 0-16,-10 1 15,-7 0-15,-8-1 0,-6 0 16,-10-2-16,-8 0 0,-9 0 16,-7 3-16,-4-1 0,-2 0 0,-2 1 15,2 0-15,-3 1 0,0-2 16,-2 2-16</inkml:trace>
  <inkml:trace contextRef="#ctx0" brushRef="#br0" timeOffset="283211.8904">14612 7576 0,'0'0'0,"0"0"16,0 0-16,0 0 0,0 0 0,0 0 15,0 0-15,0 0 0,0 0 16,0 0-16,0 0 0,0 0 16,0 0-16,0 0 0,0 0 15,0 0-15,0 0 0,0 0 0,0 0 16,0 0-16,0 0 0,0 0 16,0 0-16,0 0 0,0 0 0,0 0 15,0 0-15,0 0 0,0 0 16,0 0-16,0 0 0,14 18 15,-14-18-15,0 0 0,0 0 16,0 0 0,0 0-16,0 0 0,0 0 15,0 0-15,0 0 0,0 0 16,0 0-16,0 0 0,0 0 0,0 0 16,0 0-16,0 0 0,0 0 15,0 0-15,0 0 0,0 0 0,0 0 16,0 0-16,0 0 0,0 0 15,0 0-15,0 0 0,0 0 16,0 0-16,0 0 0,0 0 0,0 0 16,0 0-16,0 0 0,0 0 15,0 0-15,0 0 0,0 0 16,0 0-16,32 1 0,-32-1 16,0 0-16,29-1 0,-29 1 15,28-2-15,-14-2 16,5 2-16,3-1 15,1 2-15,2 0 0,4-2 0,3 0 16,10-1-16,0 0 0,4 1 16,3-2-16,11 0 0,-2-1 15,17 0-15,4 0 0,-5-1 16,-3 2-16,16-3 0,0 2 16,-5 2-16,-4-1 0,16 1 0,1 0 15,30-1-15,-14-1 0,-3 2 0,-2 1 16,-14 2-16,-7-1 0,1 2 15,1 0-15,-6 4 16,-3 3-16,-1-1 0,1-2 0,-10 1 16,-8 1-16,1 1 0,0-1 15,-7-2-15,-5-1 0,1 0 0,0 1 16,-7 0-16,-6-3 0,0 1 0,2-1 16,-6 0-16,-3 1 0,-7-1 15,-4 2-15,-3-1 0,-1 0 16,1-2-16,2 0 0,-6 0 15,-3-1-15,-6 2 0,0-1 16,-1 0-16,1 0 16,-3 0-16,2-1 15,-2 1-15,0 0 0,0 0 0,0 0 16,0 0-16,0 0 0,0 0 16,0 0-16,0 0 0,0 0 15,0 0-15,0 0 0,0 0 16,0 0-16,0 0 0,0 0 15,0 0-15,0 0 0,0 0 0,0 0 16,0 0-16,0 0 0,0 0 0,0 0 16,0 0-16,0 0 0,2-1 15,-2 1-15,0 0 0,0 0 16,0 0-16,0 0 0,0 0 16,0 0-16,0 0 0,0 0 15,0 0-15,0 0 16,0 0-16,0 0 15,0 0-15,0 0 0,0 0 0,0 0 16,0 0-16,0 0 0,0 0 16,0 0-16,0 0 0,0 0 15,0 0-15,0 0 0,0 0 16,0 0-16,0 0 0,0 0 16,0 0-16,0 0 0,0 0 0,0 0 0,0 0 15,0 0-15,0 0 0,0 0 16,0 0-16,0 0 0,0 0 15,0 0-15,0 0 0,0 0 0,0 0 16,0 0-16,0 0 16,0 0-16,0 0 0,0 0 15,0 0-15,0 0 16,0 0-16,0 0 0,0 0 16,0 0-16,0 0 0,0 0 15,0 0-15,0 0 0,0 0 16,0 0-16,0 0 0,0 0 0,0 0 15,0 0-15,0 0 16,0 0-16,0 0 0,0 0 16,0 0-16,0 0 0,0 0 0,0 0 15,0 0-15,0 0 0,0 0 16,0 0-16,0 0 0,0 0 0,0 0 16,0 0-16,0 0 15,0 0-15,0 0 0,0 0 0,0 0 16,0 0-16,0 0 15,0 0-15,0 0 0,0 0 0,0 0 0,0 0 0,0 0 16,0 0-16,0 0 0,0 0 16,0 0-16,0 0 0,0 0 15,0 0-15,0 0 0,0 0 0,0 0 16,0 0-16,0 0 0,0 0 16,0 0-16,0 0 15,0 0-15,0 0 16,0 0-16,0 0 0,0 0 15,0 0-15,0 0 0,0 0 16,0 0-16,0 0 0,0 0 16,0 0-16,0 0 0,0 0 0,0 0 15,0 0-15,0 0 0,0 0 16,0 0-16,0 0 0,0 0 16,0 0-16,0 0 0,0 0 0,0 0 15,0 0-15,0 0 0,0 0 16,0 0-16,0 0 0,0 0 15,0 0-15,-2 5 0,2-5 0,0 0 16,-5 2-16,5-2 0,-7 1 16,0 1-16,-2 0 15,1-1-15,-1 1 16,-3-2-16,-3-2 0,0 2 0,-1 2 16,-2-4-16,-4 1 15,-2 0-15,0 0 0,-5 0 16,-2 0-16,-11 0 0,0 0 0,-3 0 15,-4 0-15,-9-2 0,0 2 16,-14-1-16,-3 1 0,3-1 16,2 2-16,-14-1 0,-2-1 0,6 2 15,6 1-15,-15 1 0,-3 2 16,0 1-16,8-1 0,-29 4 16,2-2-16,15-2 0,11-1 0,-3-1 15,-1 0-15,10-1 0,5 0 16,-5 5-16,-1 4 0,8-3 15,7-2-15,-3 0 0,-3 1 0,9-4 16,3-1-16,1 2 0,-2 2 16,8 1-16,6 1 0,-6-3 15,-4-4-15,11 1 0,6-1 0,-3 2 16,-3 2-16,10-1 0,6 0 16,-2-2-16,-1 0 0,7-1 15,4-1-15,8 2 16,5 1-16,5-2 15,3 0-15,1-2 0,1-1 16,0 1-16,0-1 0,7 0 16,5 1-16,0 0 0,1 1 0,5-2 15,3 0-15,2 0 0,0-2 16,6-1-16,4 0 0,1 3 16,3 0-16,4 0 0,3-3 0,1 2 15,-2 0-15,12 1 0,4 1 16,-5 0-16,-2-2 0,7 0 15,4 1-15,7 0 0,-3 2 0,5 0 16,3 1-16,-4-3 0,-3 0 16,40 0-16,-4 2 0,-13 1 15,-10 3-15,7-3 16,6 0-16,-10 0 16,-6 1-16,7-1 0,5-1 0,-8 1 15,-7 0-15,6 1 0,4 0 16,-5-1-16,-2-2 0,0 3 15,1 0-15,-10 2 0,-7-1 16,2 0-16,2 0 16,-11 0-16,-7 0 0,3 2 0,3 0 0,-12-1 15,-8 1-15,1-3 0,0-3 0,-6 2 16,-3 0-16,-7 3 0,-5 2 16,-3-2-16,-1-2 0,1 1 15,-1-1-15,-5 0 0,-2 0 16,-5-1-16,-2 1 0,2-1 15,0 0-15,-5 1 16,1-3-16,0 1 0,1 0 16,-2 0-16,-3-1 0,0 2 15,0 1-15,1 0 0,-2 1 16,-1-1-16,0 0 0,-1-2 16,-3 0-16,-3 0 0,-2-1 15,-1 1-15,-3 0 0,-1-1 16,-3 1-16,-11-1 0,-3-2 0,-1 0 15,1 0-15,-7 0 0,-5 4 16,-6-4-16,1 0 0,-6-3 0,-4 0 16,-8 1-16,5 1 0,-17 1 15,-2-2-15,7-1 0,6-1 16,-41 3-16,5 4 0,12 1 0,10 1 16,-9 0-16,-3-1 0,11-1 0,10-3 15,-9 3-15,-4 2 0,11-1 16,4 2-16,-5 3 0,-5 4 15,9-2-15,6-3 0,-7 2 16,-4 2-16,11-3 0,9 0 0,-5-1 16,-3-2-16,8 2 15,5 0-15,1 2 16,-2 1-16,10 1 0,8 1 16,1-3-16,0-1 0,11-1 15,7-2-15,1 2 0,2 0 16,3-3-16,2-1 0,6-1 15,5-1-15,2 2 0,3 2 16,1-2-16,2-1 0,-2 1 16,3 1-16,2-2 0,3 0 0,1-1 0,2-1 0,4-1 15,4-1-15,2 2 0,2 0 16,6-1-16,4 0 16,0 0-16,1 1 0,3-1 0,4-1 15,1 2-15,0-2 0,5 2 16,4 0-16,5-1 0,-2 2 15,3-2 1,1 2-16,-3-2 0,-3 1 16,12-1-16,2 2 0,-1-1 15,-1-2-15,2 2 0,0 0 16,-3 2-16,-3 1 0,31 0 16,-3 0-16,-10-1 0,-9-1 15,4 1-15,2 1 0,-5-1 16,-4 0-16,6 0 0,4-1 0,-7 1 15,-5 0-15,5 1 0,5 0 16,-9 1-16,-7 2 0,11-1 0,6-1 0,-6-2 16,-5 0-16,1 3 0,1 2 15,-11-4-15,-6-2 0,5 5 16,4 2-16,-4 1 0,-4-1 0,-2 0 16,0-1-16,-4-2 15,-2-2-15,-2 0 0,-2-2 0,-6 4 16,-5 0-16,-1-1 15,2 0-15,-4 0 0,-2 1 0,-6-1 16,-2 0 0,-10 1-16,0 1 0,2-1 15,1 1-15,-3-2 0,-1 1 0,1-2 16,-1 0-16,-1 0 0,0 0 16,-2 0-16,3-6 0,-3 6 15,0 2-15,0-2 0,0 0 16,0 0-16,0 0 0,0 0 15,0 0-15,0 0 0,0 0 16,1-2-16,-1 2 16,0 0-16,0 0 0,0 0 0,1 2 15,-1-2-15,0-2 0,0 2 16,0-3-16,0 3 0,0 0 16,0 0-16,0 0 0,0 0 15,0 0-15,0 0 0,0-2 16,0 2-16,0 0 0,0 0 15,0 2-15,0-2 0,0 0 0,0 0 16,0 0-16,0 0 0,0 0 16,0 0-16,0 0 0,0 0 15,0 0-15,0 0 0,0 0 16,0 0-16,0 0 0,0 0 16,0 0-16,0 0 0,0 0 0,0 0 15,0 0-15,0 0 16,0 0-16,0 0 0,0 0 0,0 0 0,0 0 15,0 0-15,0 0 0,0 0 16,0 0-16,0 0 0,0 0 16,0 0-16,0 0 0,0 0 15,0 0-15,0 0 0,0 0 0,0 0 16,-8 1-16,8-1 16,-9 0-16,3 1 15,-2-1-15,-2 1 0,-1-1 16,-5 0-16,-2 0 0,-1 0 15,-1-1-15,-4 0 0,-5 1 16,-2-1-16,0 1 0,-14 0 16,-4 0-16,-3 0 0,-1 0 0,-17 0 15,-2-2-15,-12 4 0,3 5 16,-18-4-16,-3-4 0,7 2 0,4 0 16,-19-1-16,-17-1 0,-18 3 0,18 2 15,1 1-15,1-1 16,12 2-16,11 2 0,-5-2 15,-2 1-15,11 0 0,7 1 0,-1-1 16,-3 1-16,13 1 0,11 1 16,1-2-16,2-2 0,7-2 0,5 0 15,-1-1-15,-3 2 0,15 0 0,11 0 16,1-4-16,2-2 16,8-3-16,6-1 0,4 3 15,4 2-15,2-2 0,3 1 0,3-3 16,3-2-16,0 2 0,0 1 15,3 0 1,1-3-16,4 2 0,4-1 0,4 0 16,4-1-16,-4 0 15,0 1-15,5 1 0,4-1 16,2 0-16,0 1 0,4-2 0,3 1 16,-1 1-16,0-1 0,2 1 15,4 0-15,-1 0 0,-1 0 16,14 0-16,5 1 0,-4-1 0,-3 2 0,6-1 15,2 2-15,-2-2 0,0 1 16,12 2-16,3 2 16,-6-2-16,-2-2 0,32 0 0,-6 1 15,-7 2-15,-5 1 0,7-1 16,5 0-16,-11 2 0,-9 1 16,11 3-1,7 0-15,-8-3 0,-2-3 0,4 0 16,5 3-16,-8-4 0,-8-2 15,4 0-15,4 1 16,-8 1-16,-2 0 0,0 2 0,3-1 16,-13 2-16,-6 0 0,0-4 15,0-2-15,-7 4 0,-4 6 16,-1-4-16,-1-4 0,-5-1 0,-4-1 16,-3 4-16,0 1 0,-7 0 15,-4-4-15,-8 1 0,-3 0 16,-4 0-16,-2 1 0,0 0 0,0 0 15,0 0-15,0 0 0,0 0 16,0 0-16,-2 0 0,2 0 16,-3 1-16,-1 1 0,2 0 0,0-4 15,-4 2-15,-1 2 0,-1-4 0,-1-1 16,-2 1-16,-2 0 16,1 1-16,0-1 0,-2-1 15,0-3-15,-2 2 0,-2 2 0,-4-2 16,-3 0-16,-1 0 15,0-2-15,-12-1 16,-3-1-16,1 1 0,-2-2 16,-6 1-16,-2 0 0,-11-2 0,1 1 15,-5 1-15,-4 2 16,-8-7-16,3-1 0,-16 6 0,-3 6 16,10 1-16,7 0 0,-41 2 15,6 0-15,14 1 0,10-2 16,1 4-16,1 1 0,8 3 0,6 0 0,-2 0 15,1 1-15,9-3 0,8-1 16,-5 2-16,-3 0 16,6-1-16,5 0 0,3 1 0,1 1 15,3-2-15,2-1 0,4-2 16,4 1-16,9 0 0,6-2 16,4-1-1,5-1-15,6-1 0,4-1 0,1 2 16,2-4-16,-2 4 0,3 4 15,1-4-15,0 0 16,4-1-16,2 0 0,8-1 0,8 0 16,1 0-16,3 1 0,8-1 15,7-2-15,-1 1 0,0 0 16,8 2-16,5 0 0,9 0 0,-1 1 0,6 0 16,5 0-16,7-2 0,-4 1 15,16 0-15,1-2 0,17 0 16,-12 0-16,2 2 0,3 1 15,-12-1-15,-10 0 0,7 0 16,4 1-16,-10 1 0,-6 1 16,8 0-16,5 0 0,-12 1 0,-7 1 15,4-3-15,3 1 0,-9-1 16,-4-1-16,0 2 0,0 2 16,-9 1-16,-6 1 0,-3-5 0,-3 0 15,-5-1-15,-5 0 0,2 0 16,0 2-16,-9 5 0,-6 2 15,-2-7 1,-1-9-16,-2 1 0,0 2 0,-6 4 16,-3 3-16,-3-2 15,-3-1-15,-3 0 0,2 2 16,-2-2-16,0 0 0,-2-3 0,0 3 16,-2-1-16,-1 1 0,-6 2 15,-4 2-15,2-2 0,-1-3 0,-5 0 16,-4 0-16,-3 1 0,-2 1 15,-4-2-15,-3-3 0,-3 1 0,0-1 16,-14 1-16,-4 0 0,1-2 16,2 1-16,-16-3 0,-3 1 15,2 1-15,4 0 0,-19 0 16,-5 1-16,7-2 0,7 3 16,-44-2-1,3 1-15,11-3 0,9 1 0,-4 2 16,-4 1-16,16 3 0,9 0 15,-9 0-15,-7-1 16,10 2-16,7 2 0,-6 1 0,-4 2 16,10-3-16,5-3 0,-4 2 15,-3 2-15,6-2 0,4 1 16,-3 1-16,-1 0 0,7 0 0,5-2 0,-2 2 16,-1 0-16,6 1 0,5 1 0,1-3 15,2-2-15,3 1 16,0-1-16,5-1 0,2 0 15,6 1-15,3 0 16,7-3-16,5-2 0,7 1 0,4 2 0,2 0 16,2-1-1,2 2-15,2 0 0,2 0 16,0-3-16,0 3 0,0-3 16,3 0-16,4 0 0,1 0 15,3 1-15,8-2 0,6 1 16,2 2-16,2-1 0,9 2 15,5 0-15,0-1 0,-1 1 16,7-1-16,6-1 0,1 1 0,1 0 0,15 0 16,5 0-16,-5 1 0,-1 1 15,16-2-15,3 0 0,28-1 16,-16 4-16,-1-1 0,2 0 16,-10-1-16,-3-2 0,2 0 15,3 2-15,-8-1 0,-4 1 0,10 3 16,5-1-16,-9-1 0,-5-1 0,5 2 15,5 1-15,-14-2 16,-8-1-16,4-1 0,4 0 16,-6-1-16,-4 2 0,1-3 15,4-3-15,-6 6 0,-5 2 16,-2 0-16,0 0 0,-11-2 0,-7-1 16,-2-2-16,-1 1 15,-7 1-15,-5 0 0,-10 0 16,-4 0-16,-6 1 0,-6 2 15,-2 1-15,-1-3 16,-2 3-16,0-2 0,-2-1 0,-1 1 16,-5 1-16,-2 1 0,-8 0 15,-8 0-15,1-1 0,-2-1 0,-5-1 16,-8 0-16,-1 0 0,-1 0 0,-18 2 16,-7-1-1,0-1-15,3 0 0,-19-1 16,-4 1-16,5-3 0,3 0 0,-47 4 15,2 5-15,13-6 0,8-3 16,-1 2-16,0 2 16,11 2-16,8 0 0,-8-1 0,-4-1 15,11 0-15,8-2 0,-1 2 16,1 2-16,10-1 0,8-1 16,2 1-16,-1-1 15,13-2-15,7-1 0,3 4 0,3 4 16,10-3-16,5-2 0,9-1 0,7-2 0,4 2 0,-1-2 15,1 2-15,4-1 16,0-3-16,3-1 0,6 1 16,8 2-16,2-1 0,4-2 15,9 0-15,8 1 0,1 0 16,0 1-16,8-1 0,5 1 16,0 0-16,2-3 0,15 1 15,3 1-15,-2 1 0,-1-1 0,38-1 16,-7 0-16,-14 4 0,-10 2 0,9-1 15,5 0-15,-10 0 0,-6 1 16,2-1-16,-1-1 0,-6 2 16,-4 4-16,6-3 0,5 0 15,-11 0-15,-7 0 0,5 0 16,2 0-16,-7 1 0,-5 1 0,1-3 16,3-2-1,-10 3-15,-6 2 0,0-3 16,-2-1-16,-6 2 0,-4 0 0,-1 4 15,0 1-15,-10-5 16,-5-3-16,-8 0 0,-3-1 16,-5 4-16,-2-1 0,-1-1 15,0 0-15,0 0 0,-2 0 0,2 0 16,-3 3-16,0 0 0,-1 1 0,-2-1 16,-2 0-16,-2 0 0,-2 0 0,-6 0 15,-4 1-15,1-1 16,0-2-16,-6-2 0,-7-1 15,0 0-15,1 0 0,-13 1 0,-6 0 16,-1 0-16,0 0 0,-5 0 16,-6-2-1,-8 0-15,5 0 0,-6-1 16,-4 1-16,-4-1 0,7-1 16,-35 2-16,6 0 0,12 0 0,7-1 15,-3-2-15,-3 0 0,9 0 0,5 0 16,-3 4-16,0 1 0,5 2 15,5 0-15,-5-2 0,-2-1 16,7 3-16,7 4 0,-5-1 16,0-2-16,4-3 0,6-2 15,-8 1-15,-4 3 0,9 2 16,8 0-16,-7 2 0,-5 3 16,4-4-16,3 1 0,-4 0 0,-2-1 15,12 3-15,4 1 0,-3 0 16,-3-2-1,0-2-15,1-1 0,0 0 0,0-2 16,3 3-16,1 2 0,1-2 16,-1-1-16,5 1 15,3-1-15,-3-1 0,-1 0 0,8-1 16,7 0-16,4-2 0,5-3 16,3 4-16,1 3 0,0-3 15,-2-3-15,12-1 0,0 0 0,1 0 16,0 2-16,2-1 0,0 2 0,-1-1 15,2-1-15,0 2 0,2 1 16,-2-1-16,2 1 0,0 0 16,0 0-16,0-4 0,0 4 15,2-1-15,-2 1 0,4-2 16,1 1-16,0 0 0,3 0 0,3-2 16,2 1-1,-1 0-15,1 1 0,10-2 0,2 0 0,0 0 16,1 1-16,3 0 0,4 2 15,0-2-15,-1-1 0,11-1 16,4 0-16,-4 3 0,-1 1 0,9 0 16,3 0-1,-3-1-15,-2 1 0,1 1 0,2 1 16,-1-1-16,0 1 0,12-2 16,0-2-16,-4 2 0,-5 2 15,11-2-15,3 0 0,-7 0 16,-6 1-16,3 0 0,4 2 15,-4-1-15,-3-2 0,27 1 16,-4-1-16,-11 0 0,-7 0 0,3 0 0,1 1 16,-2-2-16,-1-2 0,-2 0 15,1 1-15,-7-2 0,-7 1 0,6-1 16,4 1-16,-5 1 16,-5-2-16,5 3 0,3 1 15,-7 1-15,-3 2 0,2-7 16,2-3-1,-5 5-15,-2 4 0,-1-2 0,1 0 16,-1 0-16,-3 0 0,2 0 16,1 0-16,-4 0 0,-2-2 15,4 1-15,1 0 0,-18 1 16,1-1-16,7 0 0,3 2 16,-3-1-16,-4-1 0,4 3 15,1 2-15,-3 1 0,0 1 0,-4-2 0,-1 0 16,-6-1-16,0-1 0,0 0 15,1 0-15,-3 0 0,-2 2 16,-1-2-16,0 2 0,-2-3 16,-1 1-16,0-2 0,-1 0 15,-1 1-15,-1 1 0,0-1 16,-2-1-16,-1 1 0,-2-1 0,2 2 0,-2-2 16,3 2-16,-3-2 0,0 0 15,2-2-15,-2 2 0,0 0 16,0 0-16,0 0 0,-1 3 15,-1-2-15,-2 0 0,1 0 16,-2 0 0,0 0-16,-3-1 0,-2 0 15,-1 1-15,0 0 0,-3 0 0,-3-1 16,0 0-16,-2 0 0,-3 1 16,-2 0-16,-8-1 0,-1 0 0,-3 1 15,-1 0-15,-2 1 16,0-1-16,-13 0 0,-1 1 15,2-1-15,2-1 0,-13 2 0,-1 2 16,2-3-16,4-1 0,-10 1 0,2-1 16,2 2-16,2 1 0,-6-3 15,3-2-15,7 2 0,4 2 16,-2-2-16,-3 0 0,9 0 16,5 1-16,-4-2 0,-1-2 15,5 2-15,3 3 0,-3-2 0,-3-1 16,5 0-1,5 0-15,-5-1 0,-2 0 16,4 1-16,5 0 0,0 0 16,-2 1-16,5-2 0,3 0 0,-1 0 15,0-1-15,1 2 16,3 0-16,3-1 0,0 0 16,2 1-16,3 1 0,-3-2 15,-3 1-15,4 1 0,2 1 0,3-1 0,-2 1 16,2 0-16,2 1 0,2-1 15,0 0-15,2-1 0,2 0 16,1 0-16,-1 1 0,2-1 16,0 0-16,1 0 0,-1 0 15,2 0-15,1 1 0,0-1 16,-1 0-16,3 0 16,-2 0-16,2 0 0,0 0 15,0 0-15,0 0 0,0 0 16,0 0-16,0 0 0,0 0 15,0 0-15,0 0 0,0 0 16,-2 1-16,2-1 0,0 0 16,0 0-16,0 0 0,0 0 0,0 0 15,0 0-15,0 0 0,0 0 0,0 0 16,0 0-16,0 0 0,0 0 16,0 0-16,0 0 0,0 0 0,0 0 15,0 0-15,-4-2 16,4 2-16,0 0 0,0 0 15,0 0-15,0 0 0,0 0 0,0 0 16,0 0-16,0 0 0,0 0 0,0 0 16,0 0-16,0 0 0,0 0 15,0 0-15,0 0 0,0 0 0,0 0 16,-7-1-16,7 1 16,0 0-16,0 0 0,0 0 15,0 0-15,0 0 0,0 0 0,0 0 16,0 0-1,0 0-15,0 0 0,0 0 16,0 0-16,0 0 0,0 0 16,0 0-16,0 0 0,0 0 0,0 0 15,0 0-15,0 0 0,0 0 16,-1-6-16,1 6 16,0 0-16,0 0 0,0 0 0,0 0 15,0 0-15,0 0 0,0 0 0,0 0 16,0 0-16,0 0 0,0 0 15,0 0-15,0 0 0,0 0 0,0 0 16,0 0-16,0 0 0,0 0 16,0 0-16,0 0 0,0 0 15,0 0-15,0 0 0,0 0 16,0 0 0,0 0-16,0 0 0,0 0 15,0 0-15,0 0 0,0 0 16,0 0-16,0 0 0,0 0 0,0 0 15,0 0-15,0 0 0,0 0 16,0 0-16,0 0 0,0 0 16,0 0-16,0 0 0,0 0 15,0 0-15,0 0 0,0 0 0,0 0 16,0 0-16,0 0 0,0 0 16,0 0-16,0 0 0,0 0 15,0 0-15,0 0 0,0 0 0,0 0 16,0 0-16,0 0 0,0 0 15,0 0-15,0 0 0,0 0 16,0 0-16,0 0 0,0 0 0,0 0 16,0 0-16,0 0 0,0 0 0,0 0 15,0 0-15,0 0 0,0 0 16,0 0-16,0 0 0,0 0 16,0 0-16,0 0 0,0 0 15,0 0-15,0 0 0,0 0 16,0 0-1,0 0-15,0 0 0,0 0 0,0 0 16,0 0-16,0 0 0,0 0 16,0 0-16,0 0 0,0 0 15,0 0-15,0 0 0,0 0 0,0 0 16,0 0-16,0 0 16,0 0-16,0 0 0,0 0 15,0 0-15,0 0 0,0 0 0,0 0 16,0 0-16,0 0 0,0 0 0,0 0 15,0 0-15,0 0 0,0 0 16,0 0-16,0 0 0,0 0 16,0 0-16,0 0 0,0 0 15,0 0-15,0 0 0,0 0 16,0 0 0,0 0-16,0 0 0,0 0 15,0 0-15,0 0 0,0 0 0,0 0 16,0 0-16,0 0 0,0 0 15,0 0-15,0 0 0,0 0 16,0 0-16,0 0 16,0 0-16,0 0 0,0 0 0,0 0 0,0 0 15,0 0-15,0 0 0,0 0 16,0 0-16,0 0 0,0 0 0,0 0 16,0 0-16,0 0 0,0 0 15,0 0-15,0 0 0,0 0 16,0 0-16,0 0 0,0 0 15,0 0-15,0 0 0,0 0 16,0 0-16,0 0 16,0 0-16,0 0 15,0 0-15,0 0 0,0 0 0,0 0 16,0 0-16,-2 5 0,2-5 16,0 0-16,0 0 0,0 0 15,0 0-15,0 0 0,0 0 16,0 0-16,0 0 0,0 0 15,0 0-15,0 0 0,0 0 0,0 0 0,0 0 16,0 0-16,0 0 0,0 0 16,0 0-16,0 0 0,0 0 15,0 0-15,0 0 0,0 0 16,2 4-16,-2-4 0,0 0 16,0 0-16,0 0 0,0 0 15,3 5-15,-3-5 0,0 0 0,2 5 16,-2-5-16,3 5 0,-3-5 0,0 0 15,0 0-15,1 7 16,-1-7-16,2 5 0,-2-5 0,0 0 16,0 0-16,0 0 0,0 0 15,0 0-15,0 6 0,0-6 16,0 0-16,0 0 16,0 0-16,0 0 15,0 0-15,0 0 0,0 0 0,0 0 16,0 0-16,0 0 0,0 0 15,1 6-15,-1-6 0,0 0 0,0 0 16,0 0-16,0 0 16,0 0-16,0 0 0,0 0 15,0 0-15,0 0 0,0 0 0,0 0 0,0 0 16,0 0-16,0 0 0,0 0 16,0 0-16,0 0 0,0 0 15,0 0-15,0 0 0,0 0 0,0 0 16,0 0-16,0 0 0,0 0 15,0 0-15,0 0 16,0 0-16,-2-5 16,2 5-16,0 0 0,0 0 15,-5-2-15,5 2 0,0 0 16,0 0-16,0 0 0,0 0 16,0 0-16,0 0 0,0 0 0,-2-4 15,2 4-15,0 0 0,0 0 16,0 0-16,0 0 0,0 0 15,0 0-15,0 0 0,0 0 0,0 0 16,0 0-16,0 0 0,0 0 16,0 0-16,0 0 0,0 0 15,0 0-15,0 0 0,0 0 0,0 0 16,0 0-16,0 0 0,0 0 16,0 0-16,0 0 15,0 0-15,0 0 0,0 0 0,0 0 0,0 0 16,0 0-16,0 0 0,0 0 15,0 0-15,0 0 0,0 0 16,0 0-16,0 0 0,0 0 16,0 0-16,0 0 0,0 0 0,0 0 15,0 0-15,0 0 0,0 0 16,0 0 0,0 0-16,0 0 0,0 0 15,0 0-15,0 0 0,0 0 16,0 0-16,0 0 0,0 0 0,-4 2 15,4-2-15,0 0 0,0 0 16,0 0-16,0 0 0,0 0 16,0 0-16,0 0 15,0 0-15,0 0 0,0 0 0,0 0 0,0 0 16,0 0-16,0 0 0,0 0 16,0 0-16,0 0 0,0 0 15,0 0-15,0 0 0,0 0 0,0 0 16,0 0-16,0 0 0,0 0 15,0 0-15,0 0 16,0 0-16,0 0 16,0 0-16,0 0 0,0 0 15,0 0-15,0 0 0,0 0 16,0 0-16,0 0 0,0 0 16,0 0-16,0 0 0,0 0 0,0 0 15,0 0-15,0 0 0,0 0 16,0 0-16,0 0 0,0 0 15,0 0-15,0 0 0,-5 3 0,5-3 16,0 0-16,-5 4 0,5-4 16,-10 3-16,10-3 0,-7 1 0</inkml:trace>
  <inkml:trace contextRef="#ctx0" brushRef="#br0" timeOffset="288903.4353">15352 7613 0,'0'0'0,"0"0"0,0 0 0,0 0 16,0 0-16,0 0 0,0 0 15,0 0-15,-23-5 0,23 5 16,0 0-16,0 0 0,-29 0 0,29 0 31,0 0-31,-22 0 0,15-1 0,0 2 16,-1 2-16,0-1 0,0-2 15,-2 1-15,1 0 16,-1 0-16,0 0 0,-1-1 16,-1 0-16,1 1 0,1-1 0,-1 2 15,0-2-15,1 1 0,0-1 0,0 1 16,-1-1-16,1 0 0,1 0 0,-2-1 15,0 1-15,0 1 0,0 1 16,0-1-16,0 1 0,0-2 16,1 0-16,0 0 0,0 0 15,1 0-15,0 1 0,2-1 16,-1 0-16,0 1 0,2 0 0,-2 0 16,0 0-16,1-1 0,0 1 0,-1 1 15,0-1-15,2 1 0,1-2 16,0-2-16,-1 1 0,1-1 15,1 1-15,0-1 0,2 1 16,2 1-16,0 0 0,1-2 16,2 1-16,1 0 0,-2 0 0,1-1 31,2 1-31,-1 0 0,0-1 0,1 1 16,0 0-16,1 0 0,-1 0 15,2 0-15,1 1 0,-1 0 16,0-1-16,2 1 0,0 1 15,0-2-15,-1 0 0,1 1 16,1-1-16,0 1 0,0-2 0,0 2 16,-1-1-16,-1 1 0,1 0 0,0 0 15,0 0-15,0 0 0,0 0 0,1 0 16,1 1-16,-2-1 16,1 0-16,0 0 0,1 2 15,0-2-15,0-2 0,0 2 16,-1-1-16,0 1 0,-1-1 0,1 0 15,1 2 1,0-1-16,-1 0 0,1 0 16,1-1-16,-1 1 0,0 0 0,0 0 0,0-1 0,-1 0 15,0 0-15,0 1 0,-1 0 16,0 0-16,-2 0 0,1 0 16,0 1-16,-1 0 0,1-1 0,0 1 15,0-1 1,-1 0-16,1 0 0,0 0 15,-1 0-15,0 0 0,0 0 0,-1 1 16,2 0-16,-1-1 16,-1 0-16,1 1 0,0 1 15,-1-1-15,0 0 0,-1 0 16,1-1-16,-1 0 0,0 1 0,-1-1 16,0 0-16,1 0 0,-2-1 0,0 1 15,1 0-15,-1 0 0,0-1 0,2 1 16,-1 0-16,1 0 15,0 1-15,1-1 0,-1 0 16,0 0-16,-1 0 0,0-2 16,2 1-16,-1-1 0,2 1 0,0 0 15,-1-1 1,1 0-16,-2 0 0,2 1 16,0 0-16,-1 0 0,1 0 0,-1 0 15,0 0-15,-1 0 16,1 0-16,-1-1 0,1 1 15,1 0-15,-1 2 0,2-2 0,0-2 16,-1 1-16,1 0 0,1 0 16,1 0-16,-1 1 0,-1-1 0,1 0 15,1 0-15,-1 0 0,0 1 0,0-1 16,-2 0-16,1-1 0,0 2 16,0-1-16,-1 1 15,1 0-15,0 0 0,-1 0 16,1 0-16,0-1 0,-2 1 0,3 0 15,1 1 1,-1-1-16,0 1 0,0-1 16,1 1-16,-2-1 0,1 1 0,-1-1 15,0 0-15,-1 1 16,0-1-16,0 1 0,-1 1 16,1-1-16,-1 0 0,1 0 15,0-1-15,-2 1 0,0 0 0,-1 0 0,0 0 16,1 0-16,-2 0 0,-1 0 15,1 0-15,-3 0 0,0 0 0,0 3 16,-3-2-16,0-1 0,0-1 16,-2 0-16,0 1 15,-3 1-15,-1-1 0,-2 1 0,-2-1 16,0 2-16,-2-1 0,0 0 16,-3 1-1,2-2-15,-1 1 0,-4 0 0,-3 1 16,-5 0-16,2 0 0,-4 2 15,-3-1-15,2 0 0,2-1 0,-10 3 16,0 0-16,2-2 0,4-1 0,-1 1 16,-1 1-16,2 0 0,2 0 15,-4 1-15,1 0 16,4 0-16,3 1 0,-1-1 0,1 0 16,1-2-16,4 0 0,0 0 15,1 1-15,5-3 0,2-1 0,-4 2 16,-2 0-16,3 0 15,0 1-15,0-3 16,0-1-16,1 1 0,3 1 16,-2 0-16,0-2 0,-1 1 15,2 0-15,-1 0 0,0-2 16,0 0-16,2 0 0,1-1 16,1 1-16,2-1 0,1 1 15,-1 1-15,-1 0 0,1-2 16,1 0-16,-3-1 0,-2 2 0,1 0 0,0 0 15,0 0-15,0-1 0,1 1 16,1 1-16,0-2 0,0 0 16,1 1-16,0 0 0,-1-1 15,0-1-15,0 2 0,0 0 16,0-1-16,0-1 0,1 1 16,0 1-16,0-3 0,0 0 0,3 1 0,1 0 15,-1-1-15,2 1 0,-1-1 16,1-1-16,-1 0 0,1-1 15,-1 1-15,2 0 0,-1-2 16,1 0-16,0-1 0,0 1 0,1-2 16,0 0-16,-1 1 0,1-2 15,0-1 1,-1 1-16,1 0 0,1 0 16,-1 0-16,-2 0 0,2-1 15,0 1-15,-1-1 0,0 0 16,-1-1-16,1 2 0,-2-2 15,1 0-15,1 3 0,0 0 16,-1-2-16,-1 0 0,2 4 0,1 0 0,-2 0 16,1-1-16,-1 2 0,2 0 15,0 0-15,-1 1 16,1 0-16,0 0 0,-1 2 0,1-2 16,0 2-16,1 0 0,-2 1 15,1-1-15,0 2 0,-1-1 0,1 1 16,0 0-16,-1-1 0,2 3 15,0-1 1,0-1-16,-1 1 0,0-2 16,1-1-16,0 1 0,1 0 0,1 3 15,-2-2-15,1 0 16,1 2-16,-2-3 0,2 1 0,2-3 16,-1 1-16,1 0 0,1 1 15,0-2-15,2 1 0,-1-1 0,4 1 16,3 0-16,0-1 0,1 1 15,1 0-15,2 0 0,-1 0 16,-1 2-16,3-1 0,0 0 16,2 0-16,0 0 0,6-1 15,1-1-15,1 2 0,-2-1 0,3 0 16,3-1-16,-2 2 16,-2 1-16,4-1 0,2 0 0,5 0 0,-1-1 15,2 1-15,4 0 0,-3 0 16,-2-1-16,5 1 0,4 0 15,4 0-15,-6 0 0,3-1 16,3 1-16,-4 1 0,-2 2 16,11-1-16,1-1 0,-4-1 0,-3-1 15,1 1 1,0 0-16,-1 1 0,-2 1 16,10-1-16,-1-1 0,-3 2 15,-3 1-15,1-1 0,0-1 16,-3 0-16,-1 0 0,2-1 15,4 2-15,-5-2 0,-4 0 16,5 3-16,5-1 0,-4 1 0,-3 0 16,23 1-16,-6 2 0,-26-3 0,2-2 0,22-2 15,-5-1-15,-20 3 16,-1 3-16,22 1 0,2 1 16,-24-3-16,1-1 0,18 0 15,-1 0-15,-24 0 0,-1-1 0,21 1 16,-4 3-16,-17-3 15,2 0-15,3 1 16,2 1-16,1 0 0,-1-2 16,0 0-16,1 1 0,-3-1 15,-1 1-15,1-1 0,0 0 16,0 0-16,-4-1 0,3-2 0,2 1 16,-9-1-16,-2 0 0,2 4 15,0 3-15,0 0 0,-2-1 16,-1 1-16,-1 2 0,-2-4 0,-3-2 0,1 1 15,2 0-15,-1 1 16,-2 1-16,1 1 0,0 2 16,-3-3-16,0 0 0,0 0 0,0 4 15,-3-1-15,-1-2 16,2 1-16,0 0 0,0 1 0,0 0 31,0-1-31,0 1 0,-2 0 0,-3 0 0,1 0 16,-1-1-16,-3-1 15,1 1-15,1-2 0,-1 2 16,1 1-16,-2-1 0,2 2 16,0 2-16,-2-3 0,1 0 0,0 0 15,2 2-15,-3-1 0,1-2 16,-1 2-16,1-2 0,-2 1 0,1 1 16,-1 1-16,1 1 0,-2-2 15,0 1-15,1 1 0,0 0 16,-1-1-16,1 2 0,-1-1 0,0 0 15,-1 1 1,1-1-16,-1 1 0,0 2 0,0-1 16,0 0-16,-1 1 0,1-1 0,-1 0 0,0 0 0,0 1 15,0 1-15,0-1 16,0-1-16,0 1 0,0 0 16,1 0-16,-1-1 0,0 0 15,0-1-15,0 1 0,0 0 0,0 0 16,0-1-16,-1-1 0,0 0 0,0 0 31,1 1-31,-1-1 0,0 0 16,-1-1-16,0 1 0,0 0 15,0-1-15,-2 2 0,-2-2 0,1 0 16,-2 0-16,1 0 0,-2 0 16,-1 0-16,0-2 0,-2 2 15,-2 1-15,1-1 0,0-2 16,-4 0-16,0-1 0,-3 1 0,0 1 15,-6 1-15,0-3 0,0 1 0,1 0 16,-4-2-16,-3 0 16,3 1-16,1-1 0,-2 0 0,-2 0 15,0 0-15,2 0 0,-8 1 16,2-2-16,1-1 0,1 0 16,-1-1-1,0 1-15,2 1 0,0 1 0,-1-3 0,-2-1 16,2 1-16,2 1 0,-7-1 15,-3-1-15,4-1 0,2 2 0,-2 0 16,0 0-16,1 0 16,0 0-16,-1 3 0,-1-1 15,0-3-15,3-6 0,-2 3 16,-3 3-16,3 1 0,1 0 0,-2-2 16,-3-1-16,1 2 0,0 0 15,-5 2-15,2 1 0,2 0 16,3 0-16,-2-4 0,-1-1 15,2 3-15,2 2 0,-3 1 16,-1-2-16,3-1 0,2-1 16,-4-1-16,-3 4 0,5-1 0,1 2 0,-2-3 15,-4 0-15,4 0 0,3 1 16,-6-1-16,-3 0 16,5 0-16,2 2 0,-3-2 0,-3-1 15,5 0-15,3 2 0,-4-1 16,-2 0-16,4 0 0,3 0 15,-5-1-15,-4-1 16,4 2-16,4 1 0,-3-1 16,-4-1-16,4 0 0,4 0 15,-5 1-15,-1 0 0,2-1 16,4-1-16,-2 4 0,-3-1 16,5 0-16,2-2 0,0 1 15,1 1-15,-1 0 0,0-1 0,0 1 16,0 0-16,2 2 0,3 2 0,-2-3 15,-2-1-15,4 0 16,1-1-16,2 0 16,1-1-16,4 2 15,0 2-15,-2-1 0,-1-2 0,3 0 0,1-1 16,1 1-16,3 1 0,1-2 16,1-1-16,1 1 15,-1 0-15,-1 1 0,0-2 0,1 0 16,0 0-16,1-2 0,1 0 15,1-1-15,0 1 16,3-1-16,-1 1 0,1-1 0,-1 0 16,1-1-16,1-1 0,-1-1 15,1-1-15,-1-1 0,2 1 0,0-1 16,-1-2-16,1 1 0,0 3 0,1-5 16,0-1-16,-1-1 0,1 1 15,-2-2-15,-2 0 0,2 2 16,-1 0-16,2-1 0,-1 0 15,0 1-15,-1-1 0,1 1 16,-1-2-16,2 2 0,0 0 0,1 0 16,-1 0-1,-1 1-15,1 0 0,-1 0 16,1 1-16,1 0 0,-1 0 16,1-1-16,0 2 0,0 0 15,0-2-15,1 2 0,-1-1 16,1 2-16,-1 0 0,1 2 15,0-1-15,1 3 0,0-1 16,0 1-16,0 1 0,0 0 0,-1 2 0,1-1 16,0 0-16,0 1 15,0 1-15,0-1 0,1 3 0,-1-4 16,1 4-16,0 0 0,0 0 16,0 0-16,0 4 0,-1 0 15,0 0-15,-1 0 0,2 2 0,0 0 16,0 1-16,-1-1 0,0 2 0,0 1 15,0-1-15,1 2 0,0 0 16,0-1-16,-1 1 0,0 1 16,0-1-16,0 3 0,0 0 15,-1 0-15,1 0 0,0 0 16,1 1-16,-1 0 0,1-2 0,0 1 16,0 2-1,0-2-15,0 2 0,0 1 16,-1-1-16,0-1 0,0-1 0,0 3 15,1-2-15,-1 1 16,0 1-16,-1-3 0,2-1 16,0-2-16,-1-1 0,1 0 15,0 3-15,0-3 0,0-3 0,1 1 16,-1-1-16,2 0 0,-1 1 0,-1-1 16,0 1-16,0-3 0,0 1 15,0-1-15,0-2 0,0 1 16,0 0-16,0-3 0,0 0 15,0 4-15,0-1 0,0-3 16,0 3-16,0-3 0,0 2 0,0-2 16,0 0-1,0 0-15,0 2 0,0-2 16,0 2-16,0-2 0,0 0 0,0 0 16,0 0-16,0 0 0,0 0 15,2 5-15,-2-5 16,0 0-16,0 0 0,2 5 15,-2-5-15,6 4 0,-6-4 0,14 3 16,-2-2-16,2 1 0,3-1 0,2-1 16,2 1-16,1-1 0,0-1 15,1 1-15,1-1 0,0 1 0,2-2 16,6 2-16,0 2 0,-3-2 16,-2 0-16,-1 1 0,0 2 15,-3 0-15,-2 2 0,3-1 16,-2 1-16,-8-2 0,-1-1 0,-2-1 0</inkml:trace>
  <inkml:trace contextRef="#ctx0" brushRef="#br0" timeOffset="304180.2238">17084 7625 0,'0'0'0,"0"0"0,0 0 16,0 0-16,0 0 0,0 0 0,0 0 16,0 0-16,0 0 0,0 0 15,0 0-15,0 0 0,0 0 0,0 0 16,0 0-16,0 0 15,16 17-15,-16-17 16,0 0-16,0 0 0,0 0 16,0 0-16,0 0 15,0 0-15,0 0 0,0 0 0,0 0 16,0 0-16,0 0 0,0 0 16,0 0-16,0 0 0,0 0 0,0 0 15,0 0-15,0 0 16,0 0-16,0 0 0,0 0 0,0 0 0,21 13 15,-21-13-15,0 0 0,0 0 16,0 0-16,0 0 0,0 0 16,0 0-16</inkml:trace>
  <inkml:trace contextRef="#ctx0" brushRef="#br0" timeOffset="304666.4558">17084 7668 0,'0'0'16,"0"0"-16,0 0 0,0 0 16,0 0-16,0 0 0,0 0 15,0 0-15,0 0 0,0 0 0,0 0 16,0 0-16,0 0 0,0 0 0,0 0 15,0 0-15,0 0 0,0 0 16</inkml:trace>
  <inkml:trace contextRef="#ctx0" brushRef="#br0" timeOffset="305036.5129">17072 7691 0,'0'0'15,"0"0"-15,0 0 0,0 0 0,0 0 16,0 0-16,0 0 0,0 0 15,0 0-15,0 0 0,0 0 16,0 0-16</inkml:trace>
  <inkml:trace contextRef="#ctx0" brushRef="#br0" timeOffset="305384.1425">17052 7702 0,'0'0'0,"0"0"16,0 0-16,0 0 0,0 0 16,0 0-16,0 0 0,0 0 15,0 0-15,0 0 16,0 0-16,0 0 0,4 22 0,-4-22 16,0 0-16,0 0 0</inkml:trace>
  <inkml:trace contextRef="#ctx0" brushRef="#br0" timeOffset="305599.9031">17082 7696 0,'0'0'0,"0"0"16,0 0-16,0 0 0,0 0 0,0 0 15,0 0-15,0 0 0,0 0 16,0 0-16,0 0 16,0 0-16,0 0 0,0 0 0,0 0 15,0 0-15,-24 15 0,24-15 16,0 0-16,0 0 0,0 0 0,0 0 16</inkml:trace>
  <inkml:trace contextRef="#ctx0" brushRef="#br0" timeOffset="305800.507">17066 7706 0,'0'0'0,"0"0"0,0 0 15,0 0-15,0 0 0,0 0 0,0 0 0,0 0 16,0 0-16,0 0 0,0 0 15,0 0-15,0 0 0,-23 9 16,23-9-16,0 0 0,0 0 16,0 0-16</inkml:trace>
  <inkml:trace contextRef="#ctx0" brushRef="#br0" timeOffset="307621.2024">17052 7721 0,'0'0'0,"0"0"15,0 0-15,0 0 0,0 0 0,0 0 16,0 0-16,0 0 0,0 0 16,0 0-16,0 0 0,-27 7 15,27-7-15,0 0 0,0 0 16,0 0-16,-22 8 0,22-8 15,0 0-15,-17 5 0,10-3 0,0 1 16,1-1-16,-1 0 0,2 1 0,-1 1 16,1-1-16,-1 1 0,1-1 15,-1 1-15,2 0 0,-1-2 16,1 1-16,1 0 0,-1 1 16,2-2-16,0 2 0,2-1 15,1 3-15,1-2 0,1 0 16,2 0-16,-1-1 15,3 1-15,1 0 0,1 0 16,3 0-16,-1-1 0,1 1 16,2-2-16,1-1 0,1 1 15,-1 0-15,1 0 0,-1-1 16,1 1-16,-2 0 0,1-2 16,2 0-16,-2 0 0,1 1 0,3-1 15,-2-1-15,-5 1 0,-2-1 0,2 1 16,-1-1-16,-2 1 0,-1-1 15,-1 0-15,-2 1 0,-1 0 16,1-1-16,-2-1 0,0 0 16,0 0-16,-2-1 0,-1 1 15,0-1-15,-1-1 0,0-1 0,-3 1 16,0 0-16,-1 0 0,2-2 0,-2 1 16,-2-2-16,0 3 0,1 1 15,-1-2-15,1-1 0,-1 2 16,0-2-16,1 1 0,-1 0 15,2-1-15,-1 1 0,1 0 16,-2 0-16,0-1 0,1 2 0,-1-1 16,0 1-1,2-1-15,-1 0 0,1 1 16,-2 0-16,2 1 0,1 1 0,1-2 16,0 2-16,0-1 15,-1 0-15,2 0 0,0 1 16,0 1-16,-1-1 0,1 1 15,2 1-15,-2-3 0,2 3 0,-2-1 16,2 1-16,0 0 0,0 0 0,0 0 16,0 0-16,0 0 0,0 0 15,0 0-15,0 0 0,0 0 16,0 0-16,0 0 0,0 0 16,2 4-16,-2-4 0,0 0 0,0 0 15,0 0-15,0 0 0,0 0 16,0 0-1,0 0-15,0 0 0,0 0 16,0 0-16,0 0 0,0 0 16,0 0-16,0 0 0,0 0 15,-7-1-15,7 1 0,0 0 16,-8 1-16,8-1 0,0 0 16,-9 4-16,4-2 0,1 0 0,-2 0 15,0 0-15,0 1 0,1-1 0,-1 2 16,1-2-16,-1 1 0,2 0 0,-1 1 15,1 0-15,-1 2 16,-1-2-16,1 0 0,-2-1 0,1 1 16,1-1-16,-1 0 15,2 1-15,-2-1 0,1-1 0,1 1 16,0 2 0,1 0-16,0 0 0,-1-2 15,1 0-15,1 1 0,1-1 0,0 1 16,1 0-16,0-2 0,0 2 15,0-2-15,1 1 16,0 0-16,0 0 0,1-1 0,1-1 16,2 1-16,0 0 0,2-1 15,0 1-15,-1 1 0,1-1 0,2 2 16,2-2-16,0 1 0,-1-1 0,2 1 16,1-1-16,0 0 15,0 1-15,0-2 0,-1 1 16,-1 0-16,0 0 0,0-1 0,0 2 15,0-3-15,0 2 0,0-2 16,1-1-16,-1 0 0,-1 1 0,-1 0 16,0 0-16,-2 0 0,0 0 0,-1 0 15,0-1-15,-1-1 16,0 1-16,-1 0 0,0-1 0,-1-1 16,0 1-16,-1-1 0,0 0 15,-2-1-15,-2 1 0,0 0 16,-1 1-1,0-4-15,-1-1 0,1 2 16,0-1-16,-1 2 0,1-1 0,-1 1 16,-1 0-16,1 1 15,-1-1-15,0-1 0,-1-1 16,2 0-16,-2 0 0,2 0 0,-1 0 16,0 0-16,1 0 0,-1 0 15,1-1-15,-3 2 0,1-1 0,-1 1 16,0 0-16,2 0 0,-1 1 0,1 0 15,-1 0-15,1 1 0,-1-1 16,2 1-16,0 0 0,-1-2 16,2 1-16,0 1 0,-2 0 15,1-1-15,-1 1 0,2-1 16,1 3 0,0 0-16,-1 0 0,1 0 0,-1-1 15,1 0-15,-1-1 16,2 1-16,1 2 0,-2-2 0,2 2 15,0 0-15,1 3 0,-1-3 16,0 0-16,1 3 0,2 0 16,-1 1-16,0-1 0,1 1 15,1 1-15,-1-1 0,0 0 0,1 1 16,-1-1-16,1 1 0,1 0 0,0 1 16,2 0-16,-2 1 0,1-2 15,-1 2-15,1 0 0,0 0 16,1-2-16,0 0 0,-1 0 15,1 0-15,0 0 0,-1 0 16,1 0-16,-2 1 0,0 0 0,0 0 0,1 0 16,-2 0-16,1 0 0,-2-1 15,0-1-15,0 1 0,1-1 16,-3-2-16,-1 1 0,0 0 16,0-3-16,0 3 0</inkml:trace>
  <inkml:trace contextRef="#ctx0" brushRef="#br0" timeOffset="320423.6799">17056 7610 0,'0'0'0,"0"0"0,0 0 15,0 0-15,0 0 0,0 0 16,0 0-16,0 0 0,0 0 0,0 0 16,0 0-1,0 0-15,0 0 0,0 0 16,0 0-16,0 0 0,0 0 15,0 0-15,0 0 0,0 0 16,0 0-16,0 0 0,0 0 16,0 0-16,0 0 0,0 0 0,0 0 15,-19 12-15,19-12 0,0 0 16,0 0-16,-18 21 0,18-21 0,-12 20 16,12-20-16,-15 17 0,15-17 0,0 0 15,-20 23-15,14-16 16,-1 1-16,-1-1 0,1 1 15,0-1-15,2 2 0,-1-2 0,1-2 16,0 2-16,2 0 0,1-2 16,-1 0-1,1-1-15,0 1 0,3 0 0,2-1 16,3-1-16,-1 0 0,4-1 16,1 0-16,0 0 0,1 0 15,1-1-15,3 2 0,-1-2 0,1-1 0,1 2 16,0-1-16,0-1 15,-2-1-15,5 1 0,0-1 16,-2 1-16,0 0 0,-1 1 16,1 2-16,-2-2 0,0 0 0,-2 1 15,0-1-15,-2 0 16,-1 1-16,-1-1 0,-1 1 16,-3-1-16,1-2 0,-2 1 15,0 0-15,0 0 0,-1 1 0,-1-1 16,0 0-16,1 0 0,-3 0 0,2-3 15,-2 3-15,1-4 0,-1 1 16,-1-1-16,-1 1 0,-1-2 16,1 1-16,-1-2 0,0-1 0,-2 2 15,0 2-15,-1-3 0,1-1 16,-2 0-16,0 0 0,1 1 16,-1-1-1,1 1-15,0-1 0,-1 0 16,0-1-16,0 1 0,0 0 15,1 0-15,0 0 0,1 1 0,-1 0 16,0 0-16,-1-1 16,0 3-16,1-1 0,0 1 0,2 2 15,0-2-15,-1-1 0,2 1 16,1 3-16,-1-1 0,1 2 0,-1-1 16,0-2-16,-1 0 0,2-1 0,2 4 15,0 0-15,0 0 0,-2-1 16,2 1-16,0 0 0,0 0 15,-2-2-15,2 2 0,0 0 16,-3-2-16,3 2 0,0 0 16,0 0-1,0 0-15,0 0 0,0 0 16,-4 4-16,4-4 0,0 0 0,-1 6 16,1-6-16,0 0 15,-7 2-15,7-2 0,-4 3 16,4-3-16,-4 2 0,4-2 0,-6 5 15,6-5-15,-7 5 0,7-5 16,-7 7-16,3-2 0,1 0 0,-1-1 0,-2 2 16,1-2-16,-1 1 0,1 0 15,-1 0-15,2 0 0,-1 0 16,1-1-16,-1 2 0,0-2 16,-1 0-16,2 0 0,0-1 15,-1 1-15,2 0 0,-2 3 16,1-1-1,1 0-15,-1 0 0,1-1 16,1 0-16,1 0 0,0 1 0,0-2 16,1 0-16,0 0 0,0 0 15,0-1-15,1-1 0,0 1 16,0-1-16,1 1 0,1 0 16,2-1-16,0-1 0,2 0 15,2 1-15,-1 0 0,-1 0 0,2 1 0,2-1 16,0-1-16,1 0 0,0-1 15,2 0-15,-2 0 0,-1-1 0,0 0 16,0-1-16,-1 0 16,0 4-16,-2-2 0,1 1 15,-1-1-15,-1-1 0,-1 1 16,0 1-16,-2-1 0,1-1 0,-2 1 16,0 1-16,0-1 0,1 0 0,-2 0 15,-2 0-15,2 0 0,-2 0 16,0 0-16,0-5 0,0 1 0,0 2 15,0-1-15</inkml:trace>
  <inkml:trace contextRef="#ctx0" brushRef="#br0" timeOffset="335701.4933">22776 7469 0,'0'0'0,"0"0"0,0 0 15,0 0-15,0 0 0,0 0 0,0 0 16,0 0-16,0 0 0,0 0 16,0 0-16,0 0 0,0 0 15,0 0-15,0 0 0,0 0 16</inkml:trace>
  <inkml:trace contextRef="#ctx0" brushRef="#br0" timeOffset="337845.9331">25582 7462 0,'0'0'0,"0"0"0,0 0 0,0 0 16,18 10-16,-18-10 15,0 0-15,29 14 0,-16-7 0,-2 0 16,-1-1-16,-1-1 0</inkml:trace>
  <inkml:trace contextRef="#ctx0" brushRef="#br0" timeOffset="338664.2978">28169 7392 0,'0'0'0,"0"0"0,0 0 16,23 12-16,-23-12 0,23 19 15,-8-4-15,-2-3 0,-2-1 0,-1-1 16</inkml:trace>
  <inkml:trace contextRef="#ctx0" brushRef="#br0" timeOffset="343054.3889">4451 8517 0,'0'0'0,"0"0"0,0 0 0,0 0 16,19 7-16,-19-7 0,15 8 15,-5-4-15,-3 1 0,4 1 0,0 0 0,0 1 16,-3-3-16,0 1 0</inkml:trace>
  <inkml:trace contextRef="#ctx0" brushRef="#br0" timeOffset="344587.132">6970 8399 0,'0'0'0,"0"0"0,0 0 16,0 0-16,18 10 0,-18-10 0,18 10 15,-18-10 1,20 12-16,-9-5 0,1 1 16,0-1-16,0 1 0,4 0 15,3 0-15,-3-1 0,-1-1 0,-2 0 16</inkml:trace>
  <inkml:trace contextRef="#ctx0" brushRef="#br0" timeOffset="349144.1666">9509 8364 0,'0'0'0,"0"0"0,0 0 0,21 9 15,-21-9-15,17 13 0,-5-3 16,2 3-16,-3 0 0,2 2 15,-2-3-15,-1-2 0</inkml:trace>
  <inkml:trace contextRef="#ctx0" brushRef="#br0" timeOffset="352531.6729">14866 8278 0,'0'0'0,"0"0"0,0 0 0,0 0 15,22 10-15,-22-10 0,21 10 16,-8-3-16,0 1 0,4 1 15,2 0-15,2-1 0,1-1 0,3 1 0,-4 0 16,-4-2-16</inkml:trace>
  <inkml:trace contextRef="#ctx0" brushRef="#br0" timeOffset="354716.4784">17783 8300 0,'0'0'0,"0"0"0,0 0 0,0 0 16,24 10-16,-14-7 0,3 2 0,3 1 16,1 1-1,6 2-15,6 2 0,-5-1 16,-2-1-16,-3-1 0</inkml:trace>
  <inkml:trace contextRef="#ctx0" brushRef="#br0" timeOffset="361264.5782">19186 7541 0,'0'0'0,"0"0"0,0 0 0,0 0 15,0 0-15,0 0 0,0 0 16,0 0-16,0 0 0,0 0 16,0 0-16,0 0 0,-12 23 0,12-23 15,-11 33-15,5-13 16,1 2-16,-1 3 0,1 6 0,-2 6 0,2 1 15,-2 12-15,2 1 0,0-4 16,1-2 0,-1 8-16,2-2 0,1-4 0,1-4 0,1-2 15,0-1 1,0-4-16,0-4 0,1 2 0,0-2 0,0-8 16,0-2-16,0-2 15,2-1-15,0-4 0,0-2 0,2-2 16,0-1-16,4-3 15,4 0-15,6-4 0,3 0 16,1-1-16,1-1 0,8-1 16,6-1-16,0 0 0,2-1 0,14-1 15,6-2-15,-3 2 16,-2 1-16,18 1 0,4 0 0,-3-1 0,-1 1 16,14-1-16,1 1 0,-5 1 15,-5 0-15,42 6 0,-5 4 16,-15-5-16,-10 1 0,2-3 15,2-1-15,-8 1 0,-7 2 0,7-4 32,5 0-32,-9 2 0,-6 1 0,2 0 15,2 1-15,-10 0 0,-5-1 16,-2-1-16,0-2 0,-8-2 16,-4-3-16,-3 0 0,0 1 15,-13 0-15,-10 0 0,-2-1 16,-5 0-16,-1-1 0,-2 1 0,-3-1 15,-3 1-15,-3-3 16,-3-2-16,-1-3 0,-2-2 0,-1 3 0,0-3 0,-1-3 16,-3-5-16,0-3 15,-2-3-15,-3-4 0,-2-6 16,0-2-16,1-2 0,0-6 16,1-2-16,2 3 0,3 4 15,-1-8-15,3 0 0,1 7 0,1 5 16,0 0-16,1 2 0,0 4 0,-1 3 15,-1 2-15,1 2 0,-1 2 16,0 2-16,-1 7 0,-2 0 16,0 2-16,-1-2 0,1 3 15,-1 1-15,0 4 0,-2 1 16,-4 3-16,-4 3 0,0 0 0,-1 2 16,0-1-1,-3 3-15,-1 2 0,-1-2 0,-3 1 16,-1 2-16,-2 0 15,1-1-15,-12-1 0,-3 1 16,-1-3-16,0 0 0,-6-2 16,-5-1-16,2 3 0,3 1 0,-14 0 15,-6-3-15,1-1 0,-1 0 16,-14-1-16,-2-2 0,5 3 0,5 0 16,-39-1-16,5 0 0,13 1 15,9 0-15,-3 0 0,0-1 16,11-1-16,7 0 0,-4 2 15,-2 4-15,11-1 0,10 2 16,0-1-16,-2 1 0,7-1 0,5 1 16,3-1-1,3 0-15,6-1 0,4 2 16,1-2-16,3-1 0,6-1 16,4 0-16,7-2 0,5-1 15,0 1-15,2 0 0,3 1 0,0 0 16,-1 3-16,1 3 0,0-6 15,0 0-15,0 0 0,0-4 16,0 4-16,0-2 0,0 2 0,0 0 16,0-3-16,0 3 0,0 0 15,0 0-15,0 0 0,0 0 16,0 0-16,0 0 0,0 0 0,0 0 16,0 0-16,0 0 0,0 0 15,0 0-15,0 0 0,0 0 16,0 0-16,0 0 0,0 0 0,0 0 15,0 0-15,0 0 0,0 0 16,0 0-16,0 0 0,0 0 16,0 0-16,0-3 0,0 3 0,0 0 15,0 0-15,0 0 0,0 0 16,0 0-16,0 0 0,0 0 16,0 0-1,-4 7-15,-2-3 0,-2 2 0,1-2 16,0 0-16,1-1 0</inkml:trace>
  <inkml:trace contextRef="#ctx0" brushRef="#br0" timeOffset="368494.51">26064 8527 0,'0'0'0,"0"0"16,0 0-16,0 0 0,0 0 0,0 0 16,0 0-16,0 0 0,0 0 15,27 11-15,-27-11 0,0 0 16</inkml:trace>
  <inkml:trace contextRef="#ctx0" brushRef="#br0" timeOffset="371587.6843">28277 8505 0,'0'0'0,"0"0"15,0 0-15,0 0 0,0 0 0,0 0 16,0 0-16,0 0 0</inkml:trace>
  <inkml:trace contextRef="#ctx0" brushRef="#br0" timeOffset="387926.2231">3924 9538 0,'0'0'16,"0"0"-16,0 0 0,0 0 0,0 0 16,0 0-16,0 0 0,0 0 15,24-8-15,-24 8 0,0 0 16,25 0-16,-25 0 0,26-1 15,-11-2-15,2 2 0,2-1 16,3 0-16,4-1 0,4 2 0,2-3 16,9 1-1,6 0-15,1-1 0,5-2 16,17-1-16,0 0 0,14 0 16,-1 2-16,2-2 0,1 0 15,14-4-15,-1-1 0,16 0 16,-1 1-16,40 1 0,-17 5 0,3-6 15,2-6-15,-6 4 0,-3 1 16,2 4-16,4 1 0,0 3 0,0 2 16,0 0-16,1 0 0,-7 1 15,-2-1-15,-1 2 0,-2 2 16,-10 1-16,-6 2 0,-10 0 16,-4-2-16,-9-1 0,-8-2 0,-5-3 15,-3-2-15,-11-1 16,-8 0-16,-8 2 0,-5 1 0,-5 1 0,-5-1 15,-3 0-15,-3-1 0,-7 2 16,-6 1-16,-3 0 0</inkml:trace>
  <inkml:trace contextRef="#ctx0" brushRef="#br0" timeOffset="390633.7537">11018 9570 0,'0'0'0,"15"-2"0,4 1 0,-2-1 15,1 1-15,15-1 0,9 2 16,5-2-16,3-1 0,25-3 16,9 1-16,16-1 0,0 0 15,26-2-15,24 0 0,46-2 0,-26 6 0,6-4 16,1-2-16,-17 0 0,-11 1 0,11 6 15,8 4-15,-17-1 0,-12-1 16,9 1-16,5 2 0,-16 3 16,-12 2-16,-3-3 0,-1 0 15,-17-1-15,-11-2 0,-6-1 16,-4 0 0,-16 0-16,-13-1 0,-8-3 15,-6-2-15,-11 0 0,-7-3 0,-6 3 16,-6 2-16,-3 1 0</inkml:trace>
  <inkml:trace contextRef="#ctx0" brushRef="#br0" timeOffset="391890.5313">13944 8772 0,'0'0'0,"0"0"0,0 0 15,-2 23-15,2-23 0,-1 22 0,1-8 0,1 1 16,0 0-16,1 3 0,0 3 16,0 0-16,2 1 0,2 6 15,3 2-15,0-2 0,0 0 0,5 5 16,3-1-16,-1-1 0,1-2 16,3-1-16,3 0 15,1-3-15,1-2 0,5 0 0,4 1 0,6 0 16,-1-5-16,4-2 0,2-3 15,-1-1-15,0-1 0,12-4 16,4-1-16,-5-4 0,-3-2 16,2-1-16,3-2 0,-6-2 0,-4-3 15,6-5-15,-2-1 0,-5-4 16,-4-1 0,-2 0-16,-3-1 0,-4-2 15,-2-1-15,-2-6 0,-3-4 16,-2 2-16,-2 1 0,-3-3 15,-2-2-15,-6 3 0,-2 1 0,-3-5 16,-1-3-16,-4 6 0,-2 4 16,-3-2-16,-1-1 0,-3 6 15,-3 3-15,-2-3 0,-4 0 0,0 3 16,-3 4-16,-4-3 0,-4-3 16,-2 1-16,-2 3 0,-2 1 15,-2-1-15,-1 5 0,2 1 0,-6 3 16,-3 3-16,1 2 0,1 4 15,-3 0-15,-2 1 0,3 2 16,2 1 0,-8 6-16,2 3 0,5-1 15,3 1-15,2 1 0,3 4 16,4-2-16,4-1 0,-2 2 16,0 1-16,9-2 0,4 1 0,3 5 15,2 0-15,2 1 0,0-1 16,4-1-16,1 1 15,2-5-15,0-4 0,1-4 0</inkml:trace>
  <inkml:trace contextRef="#ctx0" brushRef="#br0" timeOffset="394434.3007">10702 8500 0,'0'0'15,"0"0"-15,0 0 16,0 0-16,-3 25 0,3-25 16,-2 36-16,0-13 0,0 4 15,-3 7-15,0 3 0,-2 13 16,-1-3-16,-1 10 0,-1-2 15,2-8-15,2-6 0,2-4 16,1-10-16,-1-10 0,1-9 0,1-2 16,0-1-16,1-2 0</inkml:trace>
  <inkml:trace contextRef="#ctx0" brushRef="#br0" timeOffset="394666.7258">10753 8440 0,'0'0'0,"0"0"0,21-2 0,-6 2 16,1 1-16,10 1 0,3 3 16,0 2-16,-3 1 0,1 5 15,-1 1-15,4 3 0,-3-1 0,-8 0 16,-4 2-16,-5 0 0,-5 1 16,-8-1-16,-8 1 0,-2-2 15,-4-2 1,-6 0-16,-6-2 0,1-1 15,0 1-15,-2-5 0,4-2 16,2-5-16,2-3 0,4 1 0,5-1 16,3 0-16</inkml:trace>
  <inkml:trace contextRef="#ctx0" brushRef="#br0" timeOffset="394998.5621">11240 8421 0,'0'0'0,"0"0"15,0 0-15,0 0 0,1 28 0,-1-28 16,-7 35-16,2-13 0,-2 1 16,0 2-16,1 1 0,-2 3 15,1-3-15,2-4 16,0-3-16,2-4 16,1-3-16,1-8 0,1-6 15,0-3-15,1 0 0,1-7 16,1-6-16,3 0 0,-1-4 0,3-1 15,1-1-15,3-4 16,1 3-16,2 6 0,-1 3 0,0 3 16,0 2-16,2 3 0,4 4 0,-1 3 15,1 2-15,0 5 0,3 4 16,-3 1-16,-1 0 0,2 0 16,2 2-16,-4-4 0,-4 0 0,-2-3 15</inkml:trace>
  <inkml:trace contextRef="#ctx0" brushRef="#br0" timeOffset="395321.2173">11671 8458 0,'0'0'0,"0"0"16,0 0-16,0 0 0,-11 25 0,11-25 16,-18 28-16,8-10 15,0 3-15,3-1 16,3 2-16,3-1 15,3-1-15,9 1 0,8-1 16,3-7-16,4-4 0,3-5 16,3-5-16,4-1 0,-2-2 0,-5-3 15,-1-5-15,-6-4 0,-4-4 16,-7-7-16,-8-3 0,-6 6 16,-4 2-16,-8-4 0,-5 2 0,-5 5 0,-2 3 15,-5 4-15,-3 2 16,3 4-16,3 5 0,4 2 15,3 3-15,2 1 0,2 1 0,11 3 16,10 2-16,-2-2 0,0-3 16,0 0-16</inkml:trace>
  <inkml:trace contextRef="#ctx0" brushRef="#br0" timeOffset="395537.3013">12101 8460 0,'0'0'16,"0"0"-16,0 0 0,-10 34 0,5-17 0,-1 8 15,-3 5-15,-2 11 0,0 1 0,0 9 16,2-1-16,1-7 0,3-6 16,-1-2-16,3-6 0,0-8 15,0-4-15,1-10 0,-1-7 16,1-7-16,-2-7 0,2 4 15,0 1-15,0 2 0</inkml:trace>
  <inkml:trace contextRef="#ctx0" brushRef="#br0" timeOffset="395753.5142">12027 8412 0,'0'0'0,"0"0"0,27-3 0,-9 2 0,2 2 0,7 1 31,4 0-31,-1 4 0,-1 1 0,4 5 0,-1 3 15,-5-1-15,-3 3 0,-5 3 16,-4 0-16,-7 1 0,-3-1 16,-7 0-16,-7 1 15,-1-3-15,-1 0 0,-5-1 0,-3 0 0,-4-4 16,0-3-16,-1-2 0,1-1 16,3-5-16,5-4 0,1-1 0,3 2 15,3 0-15</inkml:trace>
  <inkml:trace contextRef="#ctx0" brushRef="#br0" timeOffset="396054.962">12311 8571 0,'0'0'0,"0"0"0,0 0 16,33 2-16,-15-1 0,3 0 0,2 3 15,8 0 1,1-1-16,2 1 0,1-2 16,2 0-16,-1-1 0,6-3 15,-4 0-15,-4-3 0,-5-1 0,-3-2 16,-3-2-16,-8-2 0,-4-3 15,-7-2-15,-8-4 0,-3 5 16,-4 0-16,-6 2 0,-5 2 16,-1 2-16,-3 3 0,0 6 15,-2 2-15,2 5 16,2 3-16,-3 5 0,4 4 16,5 3-16,4 5 0,8-1 15,4 2-15,7-2 0,4 1 0,6-2 16,6 0-16,5-4 0,5-2 15,2-3-15,3-3 16,-2-4-16,0-3 0,-7-2 0,-7 0 16,-4 0-16</inkml:trace>
  <inkml:trace contextRef="#ctx0" brushRef="#br0" timeOffset="396353.7955">12981 8447 0,'0'0'15,"0"0"-15,0 0 0,-2 19 16,2-19-16,-5 28 0,1-9 16,1 0-16,-1-1 0,-2 2 15,0-1-15,-2 2 16,1-2-16,3-3 0,1-3 16,-1-6-16,2-4 0,0-4 0,1-3 15,1-5-15,0-2 0,2-8 0,1-2 16,2-3-16,0-2 0,1 2 0,0 1 15,4-1-15,1 5 0,2 2 16,3 4-16,0 5 0,2 4 0,0 4 16,-1 3-1,-1 2-15,-1 5 16,-3-1-16,-2-3 0,-2-1 16</inkml:trace>
  <inkml:trace contextRef="#ctx0" brushRef="#br0" timeOffset="398491.8021">13292 8413 0,'0'0'0,"0"0"0,0 0 0,0 0 15,0 0-15,0 0 0,-17 22 16,17-22-16,-17 22 0,17-22 0,-23 32 16,11-13-16,0 1 15,3-1-15,1 1 0,4-2 0,2-1 0,5 3 16,6-2-16,3-2 0,2-5 0,4-3 16,3-5-16,0-1 15,-1-2-15,-1-2 0,1-2 16,-3-3-16,-2-2 0,0-3 0,-3-3 15,-3-1-15,-4 1 0,-4-3 16,-2 0-16,-3 1 0,-3 1 0,-4-1 31,-2 1-31,0 4 0,0 3 16,1 0-16,-1 1 0,2 2 16,2 2-16,1 3 0,3 2 15,3 2-15,2 1 0,0-1 0,0 1 16,0-2-16</inkml:trace>
  <inkml:trace contextRef="#ctx0" brushRef="#br0" timeOffset="398861.2865">13665 8426 0,'0'0'0,"0"0"0,0 0 0,0 0 15,-14 27-15,14-27 0,-15 28 16,8-11-16,-1 1 0,1 1 0,2 0 15,1 0-15,2-1 0,2 1 16,4-4-16,2-3 0,4-2 0,6-6 16,3-2-16,0-4 0,-1-1 15,0-6-15,2-2 0,-2-3 16,-3 0-16,4-8 16,-1-3-16,-3 1 0,0 1 15,-4 4-15,-4 3 16,-1 3-16,-2 3 0,0 2 15,-1 4-15,-3 4 0,-5 0 0,1 4 16,-3 5-16,1 2 0,-2 0 16,0 4-16,2 3 15,1 0-15,3 1 0,4 5 0,4 1 16,5-5-16,5-4 0,9-4 0,7-3 16,-7-3-16,-4 0 0,-5-1 0</inkml:trace>
  <inkml:trace contextRef="#ctx0" brushRef="#br0" timeOffset="399108.4098">14308 8371 0,'0'0'0,"0"0"0,0 0 16,-25-1-16,25 1 0,-30 5 0,8 0 0,1 0 16,0 1-16,-3 4 0,4 3 15,4 1-15,5 0 0,7 2 16,4 1-16,6-2 0,5 1 15,3-1-15,0-1 0,-1-2 16,-1-1-16,-2 2 0,-4-1 16,-7-1-16,-5 1 0,-7-3 0,-6 1 15,-2 0-15,-2-2 0,-7 2 16,-1-3-16,7-3 0,5-3 0,5 1 16,2-1-16,2-1 0</inkml:trace>
  <inkml:trace contextRef="#ctx0" brushRef="#br0" timeOffset="407335.5176">15549 8546 0,'0'0'0,"0"0"0,0 0 0,0 0 16,1 24-16,-1-24 0,2 30 15,-2-30-15,3 38 0,-3-13 16,0 3-16,0 2 0,0 0 0,0 11 31,-2 2-31,1 7 0,0-3 0,-1-1 16,0-1-16,1-4 0,0-4 16,0 9-16,-1-3 0,2-4 15,2-3-15,0-2 0,0-2 16,2-4-16,2-4 0,4 0 15,4 1-15,5-6 0,4-1 0,6-1 16,5-1-16,4-1 0,4-2 0,10-3 16,8-1-16,9 1 0,0-1 15,7-2-15,5-1 16,7 0-16,-5-2 0,45 3 0,-3-1 16,-10-3-16,-7-1 0,7-3 15,4 0-15,-9 1 0,-6 3 0,8 1 16,7 1-1,-13 0-15,-8-1 0,10-3 16,6-2-16,-10 0 0,-8 0 16,6 6-16,6 4 0,-11-3 15,-8-1-15,-1-3 0,-2-4 16,-13 2-16,-8 2 0,-1-5 16,-1-1-16,-9 0 0,-5-3 0,-7 0 15,-4-1-15,-7 2 0,-3-1 0,-4-3 16,-1-2-16,-6-4 0,-4-2 15,-1-2-15,-1-1 0,0 2 16,-1 3-16,0-5 0,1-2 16,-7-4-16,-4-1 0,1-6 15,0-2-15,2 12 0,0-1 0,-1-8 16,-1-7-16,-2 2 0,-1 0 0,3-5 16,2-4-16,-1 7 0,-5 4 15,2-3-15,1-1 0,-1 6 16,-1 2-16,-3 2 0,1 1 15,-3 4-15,0 1 0,-4 2 16,-3 1-16,5 3 0,0-1 0,-4 5 16,-4 2-1,-2 2-15,-1 0 0,-3 2 16,-3 0-16,3 6 0,-2 2 16,-4-2-16,-6-3 0,2 3 0,0 3 15,-4-2-15,-4 0 16,0 1-16,0 1 0,-11-1 0,-5-1 0,2 0 0,0-1 15,-9-3-15,-8 0 16,-7 0-16,3 2 0,-7-3 16,-4-2-16,-33-3 0,12 0 0,-6 3 15,-4 1-15,15-3 16,9 0-16,-11 5 0,-6 3 16,9-3-16,6 0 0,-7 3 0,-4 2 15,11 5-15,7 3 0,-6-3 16,-4-2-1,8 0-15,7-1 0,-5 6 16,0 2-16,11 3 0,7 3 16,0 1-16,-2-2 0,8 3 15,5 2-15,19-7 0,14-4 0,8-3 16</inkml:trace>
  <inkml:trace contextRef="#ctx0" brushRef="#br0" timeOffset="449903.0888">20652 9406 0,'0'0'0,"0"0"0,0 0 16,0 0-16,0 0 0,0 0 15,0 0-15,0 0 16,0 0-16,0 0 0,22-16 16,-22 16-16,0 0 0,31 3 15,-31-3-15,37 3 0,-17-1 0,5 1 16,4 1-16,0-1 16,1 0-16,14 2 0,6 0 15,-3-1-15,1-1 0,17 2 16,5-2-16,7 1 0,-5 0 0,18-2 0,4-1 15,-10 0-15,-7 0 0,20-1 16,6 0-16,25-3 0,-19-3 0,6 1 16,6 1-16,-19-1 15,-13 3-15,15 1 0,10 1 16,-12-1-16,-5 0 0,15-3 0,9-2 16,-13 2-1,-9 1-15,11-4 0,9-1 16,-13 1-16,-9 3 0,16 0 15,10 1-15,-14-1 0,-8 0 0,10-3 16,7 1-16,-14 2 16,-10 1-16,14 2 0,9 1 15,-15-1-15,-12-1 0,10-1 0,8-2 16,-9 1-16,-9 1 0,13 0 0,8 1 16,-14 0-16,-10-1 0,10-1 15,8 0-15,-13 0 0,-7 2 0,8 0 16,4 1-16,-9-1 0,-5 0 15,7 1-15,7 0 16,-12-1-16,-9-1 0,10-2 0,7-1 16,-14 0-16,-8 1 0,12-1 0,10-1 15,-15 3-15,-9 0 0,8 1 16,7-1-16,-9 2 0,-6 1 0,6-4 16,3 0-1,-8 3-15,-6 0 0,5 0 16,5-1-16,-9 0 0,-7-2 0,6 3 15,4-1-15,-8-1 16,-2-1-16,2 0 0,3 3 16,-9-4-16,-5-2 0,2 1 15,2-1-15,-4 5 0,-5 1 0,-1-1 16,-1-1-16,-4 2 0,0 0 16,2-3-16,-1-4 15,-4 5-15,-6 3 0,5 4 0,3-1 16,-10-4-16,-5-4 0,4 3 0,1 2 15,-3 0-15,-5-1 0,1 0 16,-1 0-16,-11 2 0,-2 1 0,2-2 16,0 0-16,-3-2 0,1 0 15,-1 2-15,2 2 16,-4-2-16,-1 0 0,1 1 0,-3 0 16,2 2-1,-2-2-15,2 1 0,-2-1 16,0 0-16,0 0 0,0 0 15,2 2-15,-2-2 0,1 3 0,-1-3 16,0 0-16,0 0 0,0 0 16,0 0-16,0 0 0,0 0 15,0 0-15,0 0 0,0 2 16,0-2-16,0 0 0,0 0 0,0 0 16,0 0-16,0 0 0,0 0 15,0 2-15,0-2 0,-3 3 0,1-1 16,0 0-16,-1 0 0,3-2 15,-2 3-15</inkml:trace>
  <inkml:trace contextRef="#ctx0" brushRef="#br0" timeOffset="481735.4998">3475 10443 0,'0'0'0,"0"0"0,0 0 15,0 0 1,32-3-16,-32 3 0,40-1 0,-14-1 16,7 1-16,7 0 0,6-2 15,17 0-15,6 2 0,24-3 16,5 1-16,24 0 0,2-1 16,27 2-16,20 1 0,55-2 15,-24-1-15,-6 4 0,-3 1 16,-8-2-16,-9 0 0,2 3 0,-1 4 0,-7-2 15,-8 1-15,6 0 0,3-1 16,-8 0-16,-9-1 0,-2 1 16,-4-1-16,-11 2 0,-13 2 15,0-2-15,-3-3 0,-12-2 16,-8-2-16,-9 0 0,-4 1 16,-8 1-16,-9 1 0,-21 1 0,-16-2 0,-11 1 15</inkml:trace>
  <inkml:trace contextRef="#ctx0" brushRef="#br0" timeOffset="494496.6248">3685 11394 0,'0'0'0,"17"-2"16,2 0-16,-1 1 0,5-2 16,14-1-16,17-2 0,9 2 15,3 0 1,32-4-16,13-1 0,11-1 15,-6 1-15,35 1 0,10 0 0,57-3 0,-22 1 0,-6 4 16,-3 4-16,6 0 16,3 0-16,5 4 0,0 2 0,-42 1 15,-26 2-15,16-1 32,12-1-32,-26 2 0,-18 3 0,-18-7 0,-11-3 15,-27 0-15,-18 0 0,-15 0 16</inkml:trace>
  <inkml:trace contextRef="#ctx0" brushRef="#br0" timeOffset="497147.014">3952 11324 0,'0'0'0,"0"0"0,0 0 0,0 0 15,0 0-15,0 0 0,0 0 0,0 0 16,0 0-16,0 0 0,21-16 15,-21 16-15,0 0 0,34 4 16,-34-4-16,39 8 0,-14-4 16,6 1-16,6 0 0,15 1 15,3 0-15,7-1 16,6-2-16,19 1 0,-1-1 16,24 0-16,3 1 15,16-1-15,-2-2 0,22-1 16,19-2-16,18-1 0,-31-2 0,-6 1 15,-3 2-15,-13-2 0,-7 0 16,12-1-16,7-2 16,-21 3-16,-17 1 0,-9-1 0,-7-3 0,-10 2 15,-7 0-15,-2-2 0,2-1 0,-5 0 16,-5 1-16,-13 1 0,-8 1 16,-8-2-16,-8-2 0,-7 1 15,-6 2 1,-8 2-16,-6 4 0,0 0 0,-4-1 15,-2-1-15,-9-1 16,-11-1-16,-9-1 0,-4 1 16,-3 0-16,13 3 0,-11-2 15,-1 1-15,-2 0 0,-12-2 16,-2-1-16,1 5 0,-2 3 16,-48 0-16,-7 0 0,21-1 0,16-1 15,-3 1-15,-3 0 0,-9-1 16,-4-1-16,-9 0 0,-2 1 0,-4-1 15,-3 0-15,-4 1 0,-4 2 16,11-1-16,7-1 0,-12 0 16,-5 1-16,-15 2 0,-5 0 15,33-2-15,22-3 0,-13 6 16,-9 2-16,14-2 0,8-1 16,3-1-16,3 0 0,13-2 0,8-1 15,8-3-15,2-2 16,17 1-16,12 1 0,11-2 15,8-1-15,9-4 16,6-1-16,16 2 0,11 1 16,17 3-16,14 1 0,-10 0 0,-8-1 15,18 7 1,11 2-16,9 0 0,10-2 16,14 2-16,10 2 0,-16 1 15,-11 4-15,10 0 0,7 1 16,-37-4-16,-25-1 0,-18-4 15</inkml:trace>
  <inkml:trace contextRef="#ctx0" brushRef="#br0" timeOffset="502016.3748">9640 11245 0,'0'0'16,"0"0"-16,25-5 15,-9 4-15,4-1 0,2-1 0,2-1 16,13 0-16,7-3 15,5 2-15,4-1 0,21-2 0,6 1 0,15 0 16,-2 1-16,22 1 0,4 0 16,13 0-16,-8 2 0,57 6 15,-11 6-15,-34 0 0,-20-1 0,-11 0 16,-7 1-16,-9 1 16,-6 1-16,-26-3 0,-17-3 15,-13-1-15</inkml:trace>
  <inkml:trace contextRef="#ctx0" brushRef="#br0" timeOffset="502502.5681">9628 11248 0,'0'0'0,"0"0"0,24-5 15,-11 4-15,3-1 0,5 1 16,4-1-16,4 0 0,3 0 0,17 0 15,9 0-15,13 0 0,2 1 0,24 1 16,6 2-16,-3 1 0,-3 1 16,19 1-16,14 1 15,34 6-15,-22 0 0,-13 1 0,-8-1 16,-18 0-16,-14 2 0,-15-3 16,-11 0-16,-12-9 15,-8-5 1,-14 1-16,-9 2 0,-5-1 15</inkml:trace>
  <inkml:trace contextRef="#ctx0" brushRef="#br0" timeOffset="502850.5966">9558 11425 0,'0'0'0,"19"-6"16,4-1-16,0 2 0,5 0 0,16-1 16,19-2-16,8 0 15,8-2-15,24 0 0,8 0 16,9 1-16,-8 3 0,43 0 15,1 3-15,-7 1 0,-6 0 16,-6 4 0,-6 2-16,-28 3 0,-22 3 0,-1-1 15,-2-1-15,-6-1 16,-5 0-16,-21-2 0,-14-1 16,-10-2-16</inkml:trace>
  <inkml:trace contextRef="#ctx0" brushRef="#br0" timeOffset="503588.0572">10017 11381 0,'0'0'0,"-18"-2"0,-2-2 16,-1 1-16,1 2 0,-5-2 15,-1-1-15,-3 2 0,5 2 0,5-2 0,5-3 16,4 0-16,3-1 0,12 1 16,8-2-16,5 3 15,4 0-15,16-1 0,13 0 0,4-1 16,5-1-16,21 2 0,8 1 16,38 4-1,14 3-15,-14 0 0,-11 2 0,26 4 16,5 4-16,36 8 15,-30 0-15,-56-8 0,-39-4 16,-30-6-16,-20-2 16,-15-4-16,-8-1 0,-27-6 15,-19-5-15,-14 1 0,-10 1 16,9 5-16,7 5 16,-17 0-16,-11 1 15,-4 1-15,0 0 0,-27 0 16,-17 0-16,9 1 15,8 1-15,-21-1 16,-13 1-16,19 2 16,13 3-16,35-3 0,24-1 15,34-1-15,23-2 0,19 0 0,14-2 16,10-2-16,7-2 0,22 0 0,17 0 16,18-3-16,12 0 15,19 3-15,16 3 0,-11 4 0,-6 4 16,4 6-16,5 3 15,-8-1-15,-5 2 0,0 3 16,-2 4-16,-27-1 16,-21-2-16,-12 2 0,-8 0 15,-15-8-15,-11-5 0,-21-2 16,-14-2-16,-23-2 16,-16-2-16,-17-4 15,-13-1-15,-21-6 0,-16-4 0,5 0 0,3 2 16,-18-2-16,-13-2 15,14 2-15,11 1 0,-5 4 16,-1 3-16,21 3 16,15 2-16,42-1 0,28 0 0,37-2 15,25 0 1,-14 1-16,-10 1 0,-6 2 16</inkml:trace>
  <inkml:trace contextRef="#ctx0" brushRef="#br0" timeOffset="507368.2485">11461 11340 0,'0'0'0,"0"0"15,0 0-15,0 0 0,0 0 0,0 0 16,0 0-16,24-5 0,-24 5 0,0 0 15,20-5-15,-20 5 0,22-5 16,-22 5-16,30-3 0,-12 2 16,2 1-16,5-1 0,5 0 0,6 0 15,6 0-15,22 1 0,8-1 16,21 1-16,4 1 0,30 1 16,5 2-1,23-1-15,16-1 0,67 5 16,-17 3-16,-12 2 15,-10 2-15,21 2 0,13 0 16,-56-4-16,-39-2 0,5-3 16,5-2-16,-22-4 15,-12-2-15,-42 0 0,-29-2 0,-5-7 16,-1-5-16,-10-2 0,-6-1 0,-10 0 16,-5 0-16,-6 3 0,-4 1 0,2 4 15,1 4-15,0 1 0</inkml:trace>
  <inkml:trace contextRef="#ctx0" brushRef="#br0" timeOffset="518511.2452">17339 11420 0,'0'0'15,"0"0"-15,0 0 0,0 0 0,0 0 16,0 0-16,0 0 0,27 0 0,-27 0 0,45 1 16,-10-1-16,6-1 15,4 1-15,27-2 0,10-1 16,21-1-16,2 0 0,32-1 0,29 2 16,11 0-16,-15 1 0,77 2 15,-11 2-15,-32-1 0,-21 0 16,5 1-1,6 2-15,-25 3 0,-17 4 0,1-3 16,2-1-16,-21-3 0,-14-1 16,-4-1-16,-3 0 0,-11-5 15,-8-2-15,-8-2 16,-6-3-16,-21 5 0,-14 1 16,-10 0-16,-6-2 0,-3 0 0,-3 1 15,-6-1-15,-5-1 0,-1 2 0,-1 2 16,-1 0-16</inkml:trace>
  <inkml:trace contextRef="#ctx0" brushRef="#br0" timeOffset="550741.0319">11158 11387 0,'0'0'15,"0"0"-15,0 0 0,-23-6 0,23 6 16,-24-1-16,5 2 16,-4 1-16,-4 1 0,-5 4 15,-4 3-15,-12 4 0,2 1 0,-17 11 16,-3 5-16,1 3 16,1 1-16,-12 21 0,1 10 15,6 4-15,14-5 0,-1 25 0,18 0 0,15-7 16,12-4-16,22-12 15,15-8-15,19-15 0,13-10 0,20-7 16,13-7-16,10-11 0,6-8 0,14-3 16,10-3-16,-1 0 0,-1 0 0,-4-11 15,-2-7-15,-15-3 0,-11-2 16,-8-6-16,-7-3 0,-19-6 0,-13-4 16,-13-10-16,-7-5 0,-17-5 15,-10-2-15,-17-4 0,-11-2 16,-8 7-16,-6 5 0,-13 4 15,-8 2-15,-10 9 0,-6 6 16,-10 8-16,-6 8 0,8 9 16,8 7-16,5 7 15,4 5-15,11 6 0,8 5 16,16 8-16,10 5 0,18 3 16,13 1-16,-4-9 0,-2-7 15,1-3-15</inkml:trace>
  <inkml:trace contextRef="#ctx0" brushRef="#br0" timeOffset="551042.029">12556 11320 0,'0'0'0,"0"0"16,-23 3-16,13-1 0,-1 2 0,-6 2 15,-4 0-15,-3 3 16,1 0-16,4 0 0,4 1 16,4-3-16,4 0 0,11-2 15,10 1-15,4-1 0,6-1 0,6-2 0,8-1 16,7-1-16,-2 0 0,1-1 15,0-2-15,-1-1 0,-7-3 16,-9 3-16,-6-1 0,-4 2 0</inkml:trace>
  <inkml:trace contextRef="#ctx0" brushRef="#br0" timeOffset="551180.1182">12618 11346 0,'0'0'16,"0"0"-16,0 0 0,0 0 0,-22 10 15,14-3-15,0 1 0,3 2 16,0 3-16,3 2 0,2 0 0,4 3 15,4 1-15,5 3 16,4-3-16,-4-3 0,-2-1 16,-1-4-16</inkml:trace>
  <inkml:trace contextRef="#ctx0" brushRef="#br0" timeOffset="552076.0043">13150 11304 0,'0'0'0,"0"0"15,0 0-15,0 0 0,-29 1 16,29-1-16,-30 11 0,13-4 0,2 0 16,2 2-16,4 0 0,2 1 15,5 0-15,5 1 0,7-1 16,3 0-16,3 0 0,9 1 16,5 1-16,-2-3 0,0-1 0,2-2 15,-4-1-15,-5-1 16,-4 0-16,-10 0 15,-5 1-15,-9-2 0,-5 0 16,-8-1-16,-7-1 16,-5 0-16,-5 1 0,-8 2 0,1 0 15,-3 1-15,6 0 0,5 0 16,5 1 0,15 2-16,10 3 0,9-2 0,4-1 15,10-1-15,7-1 0,6 1 0,4 0 0,9 2 16,1-1-16,-4-1 0,-4-1 15,-7 1-15,-6 0 0,-8-1 16,-4-1-16,-14 1 0,-10 0 16,-10 0-16,-7 0 0,-12 1 15,-9-1 1,-6 2-16,-6 3 16,-10-3-16,3-3 0,11-2 0,10 0 15,3 0-15,8 0 0,13-1 16,7 0-16,13-1 0,8 0 15,8-1-15,6 1 0,10-2 16,9-2-16,5 2 0,4 1 0,8 2 16,0-1-16,-4 1 0,-3 1 15,-5 0-15,-5 0 0,-9 0 0,-8 0 16,-5 0-16,-5-1 0,-12 1 16,-8 2-16,-11-1 0,-10 1 15,-6-2-15,-6 0 0,-6 2 16,-3-1-16,-5 2 0,4 1 15,2 0-15,2-1 0,10 0 0,7 1 16,10-2 0,7-2-1,12 5-15,12 3 0,5-3 0,6 0 16,16-1-16,14-2 16,7-2-16,7-3 0,11-2 15,-1-3-15,0-2 0,-8-4 0,-5-1 16,-5-3-16,-10 2 0,-7 1 15,-6-6-15,-9-4 16,-16-4-16,-11-4 0,-3 5 0,-4 2 16,-10 2-16,-7 1 15,5 7-15,-1 2 0,-6 6 0,-4 4 16,2 5-16,1 4 16,-2 9-16,-3 6 0,1 3 0,1 2 0,-6 17 15,1 8-15,4-2 0,5-2 0,-8 17 16,0 9-16,0 12 0,12-11 15,4-14-15,3-10 16,1-14-16,1-11 0,5-10 0,6-8 16,1-5-16,3-4 0,0 0 15,2 0-15,-2 0 0</inkml:trace>
  <inkml:trace contextRef="#ctx0" brushRef="#br0" timeOffset="552245.4279">12641 12077 0,'0'0'0,"0"0"15,0 0-15,25 0 0,-25 0 0,34-1 16,-5-2-16,1 1 16,0 0-16,15-1 0,5 0 15,-1 0-15,-2-1 0,10 1 0,7-1 16,-9-1-16,-7-2 0,-4-2 16,-3-5-16,-9 1 0,-7-1 0,-1 3 15,-8 2-15,-3 3 0</inkml:trace>
  <inkml:trace contextRef="#ctx0" brushRef="#br0" timeOffset="552545.8852">13138 11935 0,'0'0'0,"0"0"0,0 0 0,2 33 16,0-17-16,1 8 0,-1 9 15,0 8-15,0 2 16,-1-2-16,-1-2 0,0 2 0,0-7 15,0-2-15,0-8 0,0-7 0,-1-4 0,-3-2 16,-4-4-16,-5-3 0,-5-4 16,-2-4-16,-1-3 0,3-6 15,0-4-15,3-2 0,2-1 16,4 3-16,1 2 0,3 2 16,3 1-16,10 0 15,7-1-15,10 1 0,7-2 0,5 0 0,5 0 16,6-1-16,5 1 0,-3 0 15,-11 3-15,-9 3 16</inkml:trace>
  <inkml:trace contextRef="#ctx0" brushRef="#br0" timeOffset="552916.1418">13592 11776 0,'0'0'0,"0"0"16,0 0-16,40 0 0,-40 0 0,51-1 15,-14 0-15,15 0 0,2 1 0,2 1 16,3 0-16,6 0 0,-7-1 0,3 1 16,-7 0-16,-11 0 15,-8 0-15,-12 1 0,-13-1 16,-11 1-16,-7 2 0,-9 0 15,-9 0-15,-2 1 0,-3-3 0,-6 2 16,-3 0 0,3-1-16,3 0 0,1 2 15,1 2-15,1-1 0,2 1 16,4 4-16,2 4 0,4-1 16,4 1-16,0 2 0,3 3 15,1 3-15,0 4 0,-4 7 0,-5 7 16,1-4-16,0 0 0,-1 4 15,0-1-15,5-9 0,5-6 0,4-6 16,2-7-16,2-2 0,1-3 0,0-2 16</inkml:trace>
  <inkml:trace contextRef="#ctx0" brushRef="#br0" timeOffset="553216.7944">13808 12132 0,'0'0'0,"0"0"0,0 0 0,-5 29 16,5-29-16,0 24 0,3-12 15,4 1-15,3-1 0,2-3 0,2 0 16,8 1-16,2-3 0,1-5 16,0-4-16,-3 0 0,-2 0 0,-4-1 15,-1-2-15,-4-1 0,-2-1 16,-6-3-16,-4-4 0,-6 1 15,-4-1-15,-5 1 16,-6 2-16,-6 1 16,-4 3-16,-1-1 0,5 2 0,6-1 15,6 1-15,6-4 0,5-3 0,1 3 16,1 1-16,1 2 0</inkml:trace>
  <inkml:trace contextRef="#ctx0" brushRef="#br0" timeOffset="553478.6109">14336 11660 0,'0'0'0,"0"0"0,0 0 0,0 0 16,31 16-16,-31-16 0,38 16 15,-16-7-15,1 2 0,1 0 16,2 2-16,6 4 0,-1-1 0,-3 0 15,-4-1-15,-4-1 0,-4 1 0,-7-1 16,-4 2-16,-11-2 0,-7 2 0,-6-2 16,-5 0-16,-9-1 15,-2-2-15,1-6 0,2-5 16,6 0-16,5 0 0,4 0 16</inkml:trace>
  <inkml:trace contextRef="#ctx0" brushRef="#br0" timeOffset="553780.5107">14384 11678 0,'0'0'0,"0"0"0,0 0 0,0 0 16,0 0-16,2 25 0,-2-25 15,-4 22-15,4-22 0,-11 32 16,2-10-16,1 0 0,1-1 16,4 0-16,2 1 0,3 4 0,4-3 0,3-3 15,3-1-15,3-5 0,4-1 16,3-3-16,3-1 15,1-2-15,-2-1 0,6 0 16,-1 0-16,-3 2 0,-3 2 16,-4 0-16,-5-2 0,-5 6 15,-4 6-15,-6 1 0,-5 1 0,-5 2 16,-5 3-16,2-3 0,-1-2 0,-6 0 16,-5 1-16,-4 1 0,2-3 15,-4-6-15,-3-4 0,2-6 16,3-5-16,6 0 15,6 0-15,3 0 0</inkml:trace>
  <inkml:trace contextRef="#ctx0" brushRef="#br0" timeOffset="553902.98">14095 12121 0,'0'0'16,"0"0"-16,0 0 0,0 0 0,0 0 16,0 0-16,31 5 0,-11-2 15,4-1-15,8 1 16,8 1-16,4-1 0,4 2 0,16 7 15,14 10-15,-14-4 0,-12-4 0,-10-2 16</inkml:trace>
  <inkml:trace contextRef="#ctx0" brushRef="#br0" timeOffset="554018.946">15390 12280 0,'0'0'16,"0"0"-16,0 0 0,0 0 15,-27-1-15,27 1 0,-26-3 16,26 3-16</inkml:trace>
  <inkml:trace contextRef="#ctx0" brushRef="#br0" timeOffset="554621.043">6086 12480 0,'0'0'0,"0"0"0,20 3 0,-3-1 16,4-1-16,18 0 15,13 2-15,8-3 0,5-1 0,25-2 16,22-1-16,17 0 0,-4 1 16,24 0-16,3-1 0,57 1 15,-20 3-15,-1 1 16,-1 1-16,-3-2 0,-2-1 15,8 3-15,4 2 0,1 0 16,1 1-16,10-7 0,8-3 16,-3 0-16,-2 0 0,5 0 15,5-2-15,-10 1 0,-5 1 16,26 4 0,20 3-16,-3-2 0,-1-2 0,-76 4 0,-53 0 0,-36 0 15,-26-1 1,-17-1-16</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30T00:13:41.679"/>
    </inkml:context>
    <inkml:brush xml:id="br0">
      <inkml:brushProperty name="width" value="0.05292" units="cm"/>
      <inkml:brushProperty name="height" value="0.05292" units="cm"/>
      <inkml:brushProperty name="color" value="#FF0000"/>
    </inkml:brush>
  </inkml:definitions>
  <inkml:trace contextRef="#ctx0" brushRef="#br0">25363 2207 0,'0'0'0,"0"0"0,0 0 15,0 0-15,26-6 0,-26 6 0,30-6 16,-12 3-16,1 1 0,6-1 16,5 2-16,0 0 0,-2 0 0,12-1 15,2 1-15,9-1 0,-2 1 16,4 2-16,3 4 0,8-2 16,-2-2-16,2 2 0,0 1 15,9-3-15,-4-5 16,3 8-16,3 2 15,8 0-15,-4-1 0,2-3 0,3 1 16,31-1-16,-13-1 0,-5-1 0,-3 0 0,-3 0 16,-3 2-16,2-4 0,3-1 15,-4 0-15,-2 1 0,9 2 16,7 1-16,-6 3 0,-4-1 16,4-3-16,3-2 0,-4 4 0,-3 3 15,9-4-15,3-2 16,-8-1-16,-5 1 15,6-1-15,4 4 0,-4-1 16,-1-1-16,-1-5 0,-2-4 16,-6 5-16,-5 1 0,7 3 15,3 3-15,-6-2 0,-3-2 0,1 1 16,1 1-16,-9-1 0,-5 0 16,2 0-16,2 2 15,-9 6-15,-5 2 0,-4-5 0,0-2 0,-9-1 16,-4 2-16,-4 2 0,-3 3 15,-10 2 1,-6 4-16,-6-5 0,-6-3 16,-3-3-16</inkml:trace>
  <inkml:trace contextRef="#ctx0" brushRef="#br0" timeOffset="3219.891">3133 3140 0,'0'0'0,"0"0"0,0 0 0,0 0 16,0 0-16,0 0 16,0 0-16,-10-20 0,10 20 15,0 0-15,0 0 0,0 0 16,0 0-16,0-15 0,1 10 16,3 1-16,-1-1 0,2 3 15,2 0-15,2 0 0,-3 1 0,7-2 16,0 2-16,2-1 0,1-2 15,2 2-15,1 0 0,1 0 0,-1 0 16,9-1-16,0 0 0,1 3 16,-3 1-16,3 0 0,2 1 15,0-2-15,-5 0 0,11 2 16,2 1-16,-1-1 0,-1 0 0,2-1 16,5-1-16,-2 1 0,-3 2 15,13-2 1,3-1-16,-3-1 0,-2 0 15,8-2-15,4 1 0,-9 1 16,-5 1-16,8 1 0,5 0 16,-5-2-16,-5 0 0,11 0 15,3 2-15,-5 1 0,0 0 0,28 2 16,-5-3-16,-15 0 0,-10 2 16,11-3-16,5 0 0,-8 0 0,-5 0 0,7 1 15,7 1-15,-11-1 16,-7-1-16,11-1 0,5-1 15,-11 2-15,-8 3 0,8-1 16,5 3-16,-6 0 0,-5 1 0,5 1 16,4 0-16,-9-2 0,-5-1 15,11-1-15,9 1 0,-5-1 0,-6 0 16,7-1-16,3-4 0,-8 0 31,-6-1-31,11-2 0,6 2 16,-6 0-16,-6 2 0,13-3 15,6 1-15,-13 1 0,-9 0 0,8 1 16,7 0-16,-9-4 0,-5-1 0,6 3 16,5 2-16,-5 2 0,-4 2 15,8-3-15,5-3 0,-12 3 16,-9 0-16,11 1 0,7-1 16,-7-1-16,-9-1 0,11 1 15,3 0-15,-7 1 0,-4 2 0,9-3 16,5 0-16,-8 1 0,-6 2 15,7-3-15,6-3 0,-9 2 0,-6 2 16,7 2-16,4 3 0,-8-3 16,-7-3-16,19 0 0,11 0 15,-13 3-15,-8 4 0,0-1 16,1-1-16,0-3 0,0-1 0,-2-1 16,1-2-16,0 2 0,-1 0 15,4 0 1,2 1-16,-2-1 0,-2-1 15,-1 1-15,0-2 0,0 4 16,0 2-16,0-3 0,3-1 16,0 1-16,0 1 0,-1-2 15,0-3-15,-7 2 0,-4 0 0,5 0 16,4 2-16,1-1 0,0 0 16,-2-2-16,-2-2 0,-1 2 0,-4-1 15,3 2-15,2-1 0,-4 3 16,-2 2-16,4-1 0,4 0 15,-2-2-15,0-2 0,-3 0 16,-1-1-16,-1 7 16,0 3-16,4-6 0,3-4 15,-2 0-15,-2 1 0,0 2 0,-1 3 0,2-2 0,-1-1 16,3-1-16,3-1 0,-2 2 16,-2 1-16,-1 0 0,0 1 15,1-1-15,2-1 0,2 1 16,2 1-16,-2-1 0,-1 0 0,2-1 15,1 1-15,-3-2 0,0 0 16,5 1 0,4 1-16,-5 0 0,-4 0 15,4 0-15,1 0 0,-2 0 16,0 0-16,-1-1 0,1 1 16,3 0-16,3 0 0,-1 1 15,0 0-15,-1 0 0,1 0 0,4 2 16,2 0-16,-4-1 0,-3 1 15,2-1-15,1-1 0,-1-1 0,-2-1 16,5 2-16,2 0 0,0 1 16,1 1-16,1 1 0,1-1 15,-4-2-15,-4-1 0,6-2 0,4 0 16,-3 3-16,-1 5 0,4-2 16,1-1-16,-3-2 0,-4-2 15,7 7 1,5 5-16,-6-10 0,-5-4 15,6-1-15,4 3 0,-3 1 16,-1 0-16,4-1 0,3-2 16,-3 3-16,-2 1 0,-1-1 0,1 0 15,0-2-15,-2-2 0,2 3 16,1 4-16,-3-3 0,1 0 16,1 0-16,0 1 0,0 0 0,0 0 0,0-1 15,1 1-15,-1 0 0,-1 1 16,2 3-16,4 1 0,-7-2 15,-3-3-15,3 0 0,2 0 16,-1 0-16,1 0 0,6-4 16,5-2-16,-7 1 0,-3 1 15,0 0 1,0 2-16,0-2 0,0 0 16,2-1-16,0 2 0,0 0 15,0 1-15,3-1 0,3 2 16,-5-1-16,-1-3 0,12-1 15,8 0-15,-20-1 0,-14 2 0,5-1 16,3-1-16,3 3 0,1 2 16,3-2-16,1 0 0,-2 1 0,-1 0 15,0 2-15,1 0 0,-3 2 16,0 0-16,1-6 0,2-3 0,-4 3 16,-3 5-16,4-4 0,3 0 15,-5-3-15,0 3 0,0-2 16,3 2-16,-2 0 0,-1-1 15,3 3-15,2 3 0,-6 0 0,-2-1 16,2-7-16,4-7 0,-3 3 16,1 3-16,3 2 0,2 3 15,-4 1-15,-3 2 0,5-1 0,4-1 16,-5 1-16,-3 1 0,2-2 16,2-1-16,-2 2 0,-2 1 15,-1 0 1,0 1-16,-2-3 0,-2-2 0,0 0 15,0 2-15,-2 6 0,-2 4 16,1-5-16,1-1 0,-3 0 16,-3 4-16,3-3 0,0 3 15,-2-6-15,-3-4 0,-1-4 16,0-3-16,0 8 0,1 4 0,0 3 16,0 1-16,-2-1 0,-2 1 0,-1-1 15,-1-2-15,0-1 0,-1 0 16,0-2-16,-1-2 0,-3 5 15,-2 3-15,1 1 0,0 0 16,-3-1-16,-4 0 0,1-2 16,-2-1-16,-3 2 0,-2 0 15,-4-1-15,0-2 16,-4 5-16,-2 5 0,-5 1 16,-4-4-16,-3 0 0,-4-2 15,-6 3-15,-3 2 0,-5-7 0,-1-3 0,0 0 16</inkml:trace>
  <inkml:trace contextRef="#ctx0" brushRef="#br0" timeOffset="32274.593">19812 7155 0,'0'0'0,"0"0"0,0 0 0,23 2 0,-23-2 0,26 4 15,-6-3 1,1 1-16,1-1 0,13 2 0,6 0 16,0 0-16,-1 1 0,19 2 15,5 0-15,-1-3 0,-1 0 16,22 1-16,7-1 0,6 3 16,-9-1-16,24-1 0,8-3 15,33-1-15,-23-1 0,5 1 16,5 1-16,-17 1 0,-13-1 0,17 1 15,12 1-15,-15-2 0,-9-2 16,17-1-16,11 1 16,-15 1-16,-11 1 0,19 1 0,13 0 0,-20-1 15,-14-2-15,19 1 0,10 1 16,-16 1-16,-11 0 0,18 1 16,15 1-16,-18-3 0,-14-2 0,16 0 15,13 0-15,-17 0 16,-12 1-16,16 0 0,12-1 15,-17 0-15,-13 0 0,19 1 0,15 0 0,-19 1 16,-12 2-16,11-3 0,9-1 16,-13 0-16,-8 1 0,15 2 15,11-1-15,-20-1 0,-11-1 0,14 1 16,10 0-16,-15 2 0,-12 4 16,14-6-16,10-2 15,-20 2-15,-10 0 16,15 2-16,10 3 0,-19-1 15,-11-1-15,14-1 0,9 0 16,-15-2-16,-11 0 0,12 1 16,9 1-16,-15 1 0,-12 0 15,10 3-15,7 2 0,-15-2 16,-11-1-16,10-2 0,6 0 16,-15-2-16,-9 2 0,6 0 0,3 2 0,-15 1 15,-10 2-15,2 0 0,4-1 16,-11-5-16,-7-1 0,-3 2 15,-3 3-15,-9-4 0,-4-3 0,-12 2 16,-6 2-16,-3-4 0,0-3 16,-2 2-16,-1 1 0,0 0 15</inkml:trace>
  <inkml:trace contextRef="#ctx0" brushRef="#br0" timeOffset="33794.9633">2946 8258 0,'0'0'0,"0"0"0,0 0 0,0 0 15,0 0-15,0 0 0,0 0 16,0 0-16,25 3 0,-25-3 16,30 6-16,-9-3 0,1 1 0,4 1 15,8 1-15,1-1 0,0-2 0,19 2 16,5 2-16,14 0 0,0-1 16,22-1-16,5-2 0,13 0 15,-8 1-15,22-1 0,0 1 16,39-1-16,-20-2 0,9-1 15,6-1-15,-11 0 16,-9 0-16,14 3 0,9 2 16,-15 1-16,-7-1 0,26-2 15,19 2-15,-11-4 0,-6-2 16,12-2-16,12-1 0,-13 1 16,-8 2-16,23 0 0,19 1 15,-13-2-15,-6-1 0,16-1 16,13-1-16,-19 3 0,-14 2 0,22 2 0,15 0 15,-23 0-15,-15-2 0,21 1 16,15 1-16,-18-1 0,-11 0 16,12 1-16,10 0 0,-22 1 15,-13 0-15,9-3 0,7-2 16,-19 3-16,-14 1 0,12 0 16,9-2-1,-22-1-15,-15-1 0,8-4 0,6 0 16,-22 0-16,-13 2 0,5-5 15,4-3-15,-17 1 0,-10 2 16,4-1-16,2 0 0,-19-1 0,-13 0 16,-9-2-16,-6-2 15,-14 0-15,-7 0 0,-1 4 16,-1 1-16,-10 6 0,-8 3 0,-9 1 0,-8 0 16,-4 1-16</inkml:trace>
  <inkml:trace contextRef="#ctx0" brushRef="#br0" timeOffset="34582.021">20281 7520 0,'0'0'0,"0"0"0,20 25 15,-10-13-15,1-1 0,4 9 0,2 2 16,-1-3-16,0-3 0,2 3 16,1-2-16,-3-5 0,-4-3 15,-2-2-15,-3-2 0,0 0 0</inkml:trace>
  <inkml:trace contextRef="#ctx0" brushRef="#br0" timeOffset="34929.7218">20317 7446 0,'0'0'16,"0"0"-16,26-6 0,-7 1 16,5 0-16,15-2 15,9 0 1,0 1-16,2 0 0,14 2 0,2 1 15,4 2-15,-6 1 0,1 5 16,-8 5-16,-11 0 0,-9 1 0,-8 3 16,-6 1-16,-12 2 0,-9 0 15,-15 4-15,-11 5 16,-9 0-16,-8 0 0,-10 3 0,-7 3 0,3-5 0,3-5 16,-5-2-16,4-7 0,7-5 15,5-5-15,7-12 0,4-8 16,10-1-16,7-1 0,14-3 15,10-2-15,4 5 0,5-3 0,13 0 16,10-1-16,0 2 16,0 3-16,8 4 15,2 6-15,-7 5 0,-5 3 16,-1 8-16,-2 3 16,-9 3-16,-8 2 0,-6-5 0,-4-3 15,-3-1-15</inkml:trace>
  <inkml:trace contextRef="#ctx0" brushRef="#br0" timeOffset="35399.6835">20636 7845 0,'0'0'0,"0"0"16,4 22-16,0-7 0,0 2 0,4 7 15,1 5-15,-2 0 0,1 0 16,1 5-16,0-5 0,-3-5 0,0-4 15,-2-5-15,-1-4 0,0-3 16,-2-3-16,-1-5 0,-5-8 16,3 1-16,-1-2 0,0-6 15,-1-3-15,3-4 0,1-1 16,2-4-16,4 3 0,3 0 0,3 4 16,9 2-1,7 0-15,2 3 0,2 3 0,4 5 16,4 2-16,6 3 15,-1 5-15,-4 5 0,0 3 16,-5 3-16,-6-1 0,3 3 0,-2 0 16,-13-3-16,-7 0 0,-10 2 15,-7-1-15,-6-1 0,-2-4 0,-11 5 16,-8 2-16,1-5 0,0-3 16,-2-4-16,-2-2 0,5-5 15,5-1-15,5-5 0,6-2 16,5-1-16,5 0 0,15-5 15,12-5-15,6 0 0,3-1 16,13-1-16,10-2 0,1 1 0,1 1 16,-5 2-1,-14 5-15,-8 5 0</inkml:trace>
  <inkml:trace contextRef="#ctx0" brushRef="#br0" timeOffset="35600.4348">21698 7230 0,'0'0'16,"0"0"-16,0 0 0,0 0 0,0 0 16,16 29-16,-16-29 15,18 26-15,-8-12 0,2 2 0,2 0 16,-1-2-1,-2-1-15,-1-1 0</inkml:trace>
  <inkml:trace contextRef="#ctx0" brushRef="#br0" timeOffset="35847.944">22167 7286 0,'0'0'0,"0"0"15,0 0-15,-25 5 0,25-5 0,-37 12 0,9-2 16,-2 2-16,-1 2 0,-12 5 15,-2 2-15,4 0 0,4-3 0,-1 2 16,2 0-16,8-4 0,7-3 16,12-7-16,9-6 15,7 0-15,5-1 0,15-5 16,10-2-16,2 0 0,0 2 0,15-1 0,5 0 16,-10 2-16,-6 4 0,3-2 15,-6 0-15,-9-1 0,-8 2 0,-5 0 16</inkml:trace>
  <inkml:trace contextRef="#ctx0" brushRef="#br0" timeOffset="36001.7781">21532 7629 0,'0'0'0,"0"0"16,0 0-16,0 0 0,0 0 0,0 0 15,30-5-15,-30 5 0,50-11 16,-16 4-16,6-1 0,1 0 15,1 1-15,14 0 0,3-1 16,4 3-16,-8 2 0,-3 1 0,-12 0 0,-8 1 16</inkml:trace>
  <inkml:trace contextRef="#ctx0" brushRef="#br0" timeOffset="36202.0529">21392 7742 0,'0'0'16,"0"0"-16,0 0 0,42-10 0,-18 5 16,12-3-16,8-1 15,14-2-15,3 1 0,19-4 0,5 1 0,10 0 0,-8 2 0,6-1 32,-11 1-32,-7 2 0,-15 0 15,-17 4-15,-12 1 0,-9 1 0</inkml:trace>
  <inkml:trace contextRef="#ctx0" brushRef="#br0" timeOffset="36418.4118">21846 7503 0,'0'0'16,"0"0"-16,0 0 0,0 28 0,0-28 15,-1 32-15,-1-10 0,0 4 16,-1 1-16,-4 13 0,-2 4 15,0-2-15,2-4 0,-4 7 16,0-2-16,1-8 0,2-4 16,0-5-1,3-6-15,0-8 0,2-1 0,1-4 16</inkml:trace>
  <inkml:trace contextRef="#ctx0" brushRef="#br0" timeOffset="36587.5542">21875 7768 0,'0'0'16,"0"0"-16,0 0 16,0 0-16,0 0 0,13 31 0,-13-31 0,6 37 15,-4-15-15,-1 2 0,-1 3 16,1-1-16,1 0 0,3 5 16,0-2-16,1-6 0,-1-6 0,0-6 15,-2-7-15,0 1 16,0-2-16,-1-1 0</inkml:trace>
  <inkml:trace contextRef="#ctx0" brushRef="#br0" timeOffset="36834.963">21981 7774 0,'0'0'16,"0"0"-16,0 0 0,26-8 0,-12 6 16,3-2-16,5 0 15,8 0-15,1-1 0,0 1 0,0 2 16,-4 2-16,0 2 0,3 3 0,0 3 15,-3 4-15,-3 2 0,-4 6 16,-4 4-16,-4 3 0,-3 1 16,-3 1-16,-4 1 0,-2-5 15,0-3-15,-3 0 0,-4 0 16,-1-4 0,-2 0-16,-1-6 0,-2-2 0,-2-4 15,-2-2-15,4-2 0,2-1 16,2 0-16</inkml:trace>
  <inkml:trace contextRef="#ctx0" brushRef="#br0" timeOffset="36988.6849">22036 7915 0,'0'0'15,"0"0"-15,0 0 0,0 0 0,0 0 0,23-8 16,-23 8 0,34-7-16,-13 2 15,-2 1-15,-1 2 0,-2-2 0,1 2 16,-3 1-16,-3 1 0,-1 0 0,-1 0 15,-1 0-15</inkml:trace>
  <inkml:trace contextRef="#ctx0" brushRef="#br0" timeOffset="37132.5542">22046 8020 0,'0'0'0,"0"0"15,0 0-15,30-9 0,-16 6 0,1-1 16,3 2-1,1-2-15,1-1 0,3 1 16,0 2-16,-3 0 16,-4-1-16,-2 1 0</inkml:trace>
  <inkml:trace contextRef="#ctx0" brushRef="#br0" timeOffset="37267.17">22092 8139 0,'0'0'0,"0"0"0,0 0 15,30-5-15,-30 5 0,34-3 16,-10 2-16,1-1 0,0-1 16,3 1-16,-5 0 0,-5 1 0</inkml:trace>
  <inkml:trace contextRef="#ctx0" brushRef="#br0" timeOffset="39009.896">25575 7096 0,'0'0'0,"0"0"15,0 0 1,0 0-16,0 0 0,0 0 0,0 0 15,0 0-15,0 0 0,0 0 16,0 0-16,0 0 0,0 0 16,0 0-16,-20 4 0,20-4 15,-28 5-15,28-5 0,-34 9 16,34-9-16,-37 8 0,17-3 0,-1 0 16,2-1-16,2 0 0,-3 2 0,3 0 15,3-1-15,3 0 0,2-2 16,2 2-16,5-2 0,2 1 15,5-2-15,4 2 16,3-1-16,2 1 0,8-1 16,2 1-16,2 1 0,0-1 0,-1-1 15,1-3-15,-3 0 0,-1 0 0,3 1 0,-1 0 16,-6-1-16,-2-2 0,-6-2 16,-2 0-16,-2-2 0,-3 1 15,-4-1-15,-3 0 0,-1-1 0,0 0 16,-1-1-16,0-1 15,-1 2-15,2 0 0,-3 2 16,-1 3-16,0 0 0,0 0 16,3 1-16,0 1 15,1-1-15</inkml:trace>
  <inkml:trace contextRef="#ctx0" brushRef="#br0" timeOffset="41216.3807">24331 6996 0,'0'0'15,"0"0"-15,0 0 0,29 6 0,-29-6 16,30 6-16,-12-2 0,7 3 16,2 0-16,6 1 0,5-3 0,13 3 0,1-1 15,17 2-15,2-2 0,15 0 16,-1-3-16,1-1 0,0-1 15,12 0-15,-4-1 0,11-3 16,-5-1-16,27-6 0,-21-1 16,-12-3-16,-10-1 0,-11-2 15,-9 1 1,-6-6-16,-6-2 0,-12-6 0,-9-5 16,-6 4-16,-3 0 0,-6-3 15,-5-4-15,-20-3 0,-14-1 16,-7-1-16,-5 0 0,-10-4 15,-7-2-15,-10 5 0,-6 3 16,-12 0-16,-6-2 0,-2 0 0,-1 1 16,-10 7-16,-6 5 0,-2 6 0,0 5 15,-7 5-15,-3 2 0,4 4 16,6 4-16,2 8 0,1 6 16,10 5-16,8 2 0,9 3 0,6 1 15,14 11-15,8 5 16,10 4-16,7 4 0,3-3 0,5-2 15,11 0 1,7 0-16,12 0 0,8-1 16,11-5-16,8-1 15,6 0-15,5-1 0,11 0 0,8-1 16,2-5-16,2-3 0,4-1 16,2 1-16,-8-1 0,-6-2 0,-1-4 15,-3-6-15,-5-3 0,-2-1 0,-15-3 16,-11-1-16,-7-1 0</inkml:trace>
  <inkml:trace contextRef="#ctx0" brushRef="#br0" timeOffset="50396.5692">24869 6064 0,'0'0'0,"0"0"16,-32 7-16,16-3 0,-2 1 0,-9 3 15,-4 1-15,-3 4 0,-4 4 16,-12 6-16,-1 4 0,0 2 16,1 1-16,-10 13 0,-1 2 15,-3 9-15,6 2 0,3 1 16,2 1-16,4 3 0,12-5 16,6 2-16,5 2 0,7 20 0,12-8 0,15-16 15,10-13-15,19-10 0,12-7 16,19-2-16,12-2 0,6-3 15,5-6-15,9-4 0,8-2 16,8-9-16,5-6 0,10 2 16,7-1-16,0 3 0,-2 0 15,3-8 1,1-5-16,-6-3 0,-5-1 0,-1-2 16,-2 0-16,-10 2 0,-8 1 15,-2-1-15,-1 1 0,-11-4 16,-7 0-16,-7-1 0,-4 0 15,-11-2-15,-7-4 0,-11 0 16,-5 0-16,-7-3 0,-4-1 0,-5-9 16,-4-4-16,-10 3 0,-9 2 0,-11 7 15,-6 3-15,-7 1 0,-5-1 0,-19-2 16,-13 0-16,-8-3 16,-6-2-16,-16 4 0,-13 3 15,-5 2-15,-6 1 0,-19 6 16,-13 2-16,-7 12 0,-6 7 0,-20 5 15,-14 4 1,-4 12-16,-4 7 0,-12 14 16,-10 11-16,69-16 0,47-11 0,34-6 15</inkml:trace>
  <inkml:trace contextRef="#ctx0" brushRef="#br0" timeOffset="51824.374">24295 7419 0,'0'0'0,"0"0"0,0 0 16,0 0-16,0 0 0,0 0 15,1 26-15,-1-26 0,-2 26 0,-1-7 16,-2 6-16,0 2 15,-3 3-15,-3 5 0,-3 4 16,-5 11-16,0-3 0,-4 12 0,-1-1 16,-1 2-16,4-8 0,3-8 0,1-7 15,4-11-15,4-8 0,4-12 16,2-8-16,2-3 0,0-3 0,0 4 16,0-1-1,1 2-15</inkml:trace>
  <inkml:trace contextRef="#ctx0" brushRef="#br0" timeOffset="52070.8018">24285 7420 0,'0'0'0,"11"-4"0,6 0 16,2 0-16,3 0 0,13 1 0,3 1 16,7-1-16,-2 3 0,2 6 15,0 3-15,0 4 0,-6 1 16,-8 4-16,-4 3 0,-7-2 0,-6-1 0,-9 1 15,-9 0-15,-5-3 16,-4 0-16,-12 1 0,-8 0 0,-4-1 16,0-3-16,-7 2 0,-6 0 15,4-3-15,2-2 0,-1-1 16,6-5-16,9-3 0,7-4 0,7 1 16,2 0-1,4 0-15</inkml:trace>
  <inkml:trace contextRef="#ctx0" brushRef="#br0" timeOffset="52417.9256">25112 7440 0,'0'0'0,"0"0"0,0 0 16,0 0-16,-21 24 0,21-24 0,-30 31 15,14-13-15,-1 2 0,-2 3 16,-1 4-16,-2 4 0,3-2 15,3 2-15,8-5 0,6-5 16,6-4-16,8-7 0,8-6 16,4-6-16,3-2 0,6-6 0,5-2 0,-3-3 15,-3-1-15,5-5 0,-3-1 16,-6-2-16,-2-2 0,-8 0 16,-4-2-16,-7 6 0,-2 1 0,-7 1 15,-6 2-15,-2 6 16,-1 4-16,-7 6 0,-5 4 15,-1 1-15,0 1 16,2 4-16,2 2 16,3 5-16,4 2 0,5-2 0,5-3 15,1-3-15,0-2 0,0 0 16</inkml:trace>
  <inkml:trace contextRef="#ctx0" brushRef="#br0" timeOffset="52818.698">25631 7435 0,'0'0'0,"0"0"0,0 0 0,-16 19 16,9-9-16,-4 5 0,-2 4 16,-2 2-16,0 1 15,-4 7-15,2 1 16,2-5-16,3-3 0,2 2 0,6-4 15,5-4-15,4-4 0,9-4 16,5-4-16,5-4 0,2-3 16,5-7-16,3-5 0,1-1 15,2-1-15,5-7 0,-3-2 16,-4 0-16,-6 0 0,-4 1 0,-6-1 16,-4 5-16,-4 3 0,-5 3 15,-2 5 1,-3 2-16,-1 3 0,-5 6 0,-3 4 0,-1 3 15,-1 5-15,-5 3 0,-2 7 16,0-2-16,1 1 0,3 4 16,3 4-16,3 1 15,4-2-15,8-3 0,7-3 0,4-5 16,3-3-16,7-9 0,7-3 16,0-6-16,1-3 0,-7 1 15,-6 2-15,-6 0 0</inkml:trace>
  <inkml:trace contextRef="#ctx0" brushRef="#br0" timeOffset="53103.563">26308 7457 0,'0'0'0,"0"0"0,0 0 0,0 0 16,-22 22-16,22-22 0,-17 27 16,8-9-16,-3 0 0,1 4 15,0-1-15,0 0 0,1 0 0,-1 2 16,3-5-16,2-3 0,3-2 15,2-6-15,3-3 0,1-5 0,1-4 16,0-4-16,1-3 0,2-3 16,0 1-16,2-4 0,0-4 15,0 3-15,0-1 0,1 0 16,-1 3-16,0 6 0,-1 2 16,3 4-16,2 2 15,-2 2-15,2 1 0,3 2 16,3 3-16,2 2 0,1 0 15,-3-2-15,-4 1 0,-1-2 16</inkml:trace>
  <inkml:trace contextRef="#ctx0" brushRef="#br0" timeOffset="53335.112">26809 7447 0,'0'0'0,"0"0"0,0 0 0,0 0 16,-9 26-16,9-26 0,-19 33 16,7-14-16,0 1 15,-3 3-15,0 3 0,-4 2 16,2-3-16,1-2 0,3-4 16,2-2-16,2-4 0,5-5 15,4-2-15,1-3 0,1-3 0,-2 0 16,2 0-16,-2 0 0</inkml:trace>
  <inkml:trace contextRef="#ctx0" brushRef="#br0" timeOffset="53473.2629">26838 7269 0,'0'0'16,"0"0"-16,0 0 0,0 0 0,0 0 15,28 14-15,-28-14 16,20 17-16,-10-8 0,-2-1 0,0 0 0,-1-2 15</inkml:trace>
  <inkml:trace contextRef="#ctx0" brushRef="#br0" timeOffset="53821.1561">27100 7506 0,'0'0'0,"0"0"16,0 0-16,0 0 0,0 0 0,-4 29 16,4-29-1,-10 26-15,4-11 0,-3 2 16,-1 3-16,0-1 0,0-1 0,-2 1 15,0-3-15,1-2 16,2-3-16,2-3 0,2-2 16,2-3-16,3-3 0,1-3 15,3-3-15,1-3 0,0-3 0,3-2 16,1-1-16,2-1 0,2 0 0,4-2 16,6-2-16,-3 3 0,0 0 15,7-1-15,0 5 0,-1 4 16,-2 2-16,-2 4 0,-1 3 15,-3 2-15,-3 2 0,-4 4 16,-2 3-16,-5 4 0,-2 1 0,-4 4 16,-4 4-1,-3 0-15,-1-1 0,1 0 16,1 0-16,3-6 0,2-3 0,0-2 31,1-3-31,1-1 0</inkml:trace>
  <inkml:trace contextRef="#ctx0" brushRef="#br0" timeOffset="54253.2187">27902 7499 0,'0'0'0,"0"0"16,0 0-16,0 0 0,0 0 0,0 0 16,-20-17-16,20 17 0,-29-2 15,8 5-15,-5 4 0,0 1 16,-2 2-16,-8 7 15,-1 4-15,7-1 16,3-1-16,1 2 0,6-1 16,7-3-16,6-2 0,11-2 0,10-2 15,3-2-15,4-1 0,5-5 16,3-4-16,0-2 0,-1-2 16,-2 0-16,-1-2 0,2-3 15,-4-3-15,-3 2 0,-2-1 0,-4 2 16,-3 2-16,-3 2 0,-3 2 15,-1 1-15,0-1 0,-4 4 16,0 5-16,-4 1 0,0 3 0,-4 4 16,-2 5-16,-2 2 0,-2 2 15,-7 13-15,-2 4 16,2-2-16,2-5 0,0 3 0,4-5 0,3-3 16,2-5-16,1-2 0,3-2 15,-1-3-15,0-3 0,-4-2 16,-4-2-16,-4 1 0,-3-3 0,-3-1 15,-5-2-15,0 2 0,0 1 16,6-1-16,5-2 0,4 0 16</inkml:trace>
  <inkml:trace contextRef="#ctx0" brushRef="#br0" timeOffset="55942.0591">25999 8333 0,'0'0'15,"0"0"-15,-28 1 0,6 0 0,-5 0 16,-16-1-16,-6 0 0,-20 2 16,-4 0-16,-19-1 0,-4 0 15,-14-1-15,3-1 0,-19 0 16,0-1-16,-40-3 0,21 1 0,11-2 15,5-4-15,10-3 16,6-2-16,13-3 0,8 0 0,9-4 0,7-2 16,7-11-16,8-7 0,12 4 15,8 3-15,11-4 0,4-4 16,7 0-16,6-2 0,14-2 16,11 0-16,10 1 0,9 0 15,18-2-15,11-4 0,11 1 16,7 1-16,11 3 15,6 2-15,9 4 16,5 4-16,16-2 0,10-2 0,1 7 16,0 4-16,8 9 0,7 6 15,1 2-15,0 1 0,7 1 16,4 3-16,-3 3 0,-1 4 0,3 5 16,2 2-16,-5 3 0,-2 1 15,-2 1-15,0-1 0,-13 4 0,-12 1 16,-6 1-16,-4 0 0,-9 1 15,-9-1-15,-5 3 0,-4 0 16,-13 1-16,-8-1 0,-7-1 16,-4 0-16,-6 2 0,-3 3 0,-7-1 15,-3 1-15,-8 3 0,-3 2 16,-9 6 0,-6 5-16,-7 0 0,-5 1 15,-2 3-15,-5 2 0,-2-1 16,-4 1-16,-4 0 0,-5 1 15,-3-4-15,-3-2 0,-6-2 0,-3 0 16,-4 0-16,-4-1 0,-5 1 16,-4-2-16,-7-4 0,-6-5 15,-10-3-15,-7-2 0,-3-2 0,-2-3 16,-5-2-16,-6-2 0,-5-2 16,-1 0-16,-8-4 0,-5-2 15,1-2-15,2 0 0,-6-2 16,-3-1-16,4 2 0,2-1 0,-3-5 15,0-3-15,4-1 0,3-2 16,0 5-16,0 4 0,6-3 0,3 0 16,5-3-16,4 1 0,12 0 15,10 2-15,7-3 0,5-1 16,12-5-16,6-3 0,15-3 0,8-3 16,6 7-16,4 4 0,3 5 15</inkml:trace>
  <inkml:trace contextRef="#ctx0" brushRef="#br0" timeOffset="56666.6455">29094 7215 0,'0'0'0,"0"0"15,0 0-15,0 0 0,0 0 0,0 0 16,8 21-16,-8-21 15,-1 24-15,-3-6 0,-1 6 16,-3 0 0,-1 4-16,-2 4 0,-2 7 15,-5 10-15,0-1 0,-8 12 0,0 0 16,-1 1-16,5-9 0,4-8 16,2-7-16,4-7 0,2-5 0,2-1 15,3-5-15,0-6 16,2-4-16,1-5 0,2-4 15,2 1-15,1-3 0,4-4 0,3-2 16,1-5-16,1-4 0,0-5 0,1-4 16,1-1-16,0 0 0,3-1 15,2-1-15,1 5 0,0 3 16,7-4-16,0 2 0,0 5 16,-2 5-16,2 2 0,1 2 15,-4 4-15,-2 4 0,-2 3 0,-2 4 0,-4 4 16,-2 5-16,-4 0 15,-1 3-15,-4 2 0,-1 2 0,-1 6 16,-1 4-16,-1-2 0,-1 0 16,0 3-16,1-3 0,1-6 15,0-6-15,0-3 0,0-4 16,0-2-16</inkml:trace>
  <inkml:trace contextRef="#ctx0" brushRef="#br0" timeOffset="57045.8731">29404 7790 0,'0'0'0,"0"0"0,0 0 0,0 0 16,0 0-16,35 3 0,-35-3 16,34 2-16,-13-2 0,3-1 15,3 0-15,0-2 0,1-1 16,7-3-16,-1-1 0,-2 1 0,-1-2 15,3-3-15,-3 0 16,-5-1-16,-4-2 16,-6 0-16,-4-3 0,-5 2 15,-5 2-15,-6 0 0,-5 0 16,-2 1-16,-2 2 0,-7 4 16,-5 4-16,-3 3 0,-1 3 15,-4 4-15,-2 5 0,3 2 0,3 1 16,-2 9-16,4 4 15,6-2-15,4-1 0,6 4 0,6 3 0,7-3 16,6-2-16,11-3 0,8-2 16,6-3-16,6-2 0,13-6 15,4-6-15,-14-1 0,-10-1 0,-9 0 16</inkml:trace>
  <inkml:trace contextRef="#ctx0" brushRef="#br0" timeOffset="57468.6447">30440 7607 0,'0'0'0,"0"0"15,0 0-15,0 0 0,0 0 16,-26-2-16,26 2 0,-37 3 16,16 2-16,-4 3 0,-5 2 0,1 1 15,2 2-15,-9 6 0,-1 2 0,4-1 16,3 2-16,2 2 0,6-1 15,6-1-15,6-3 0,9-4 16,8-3-16,5-3 0,3-4 16,8-4-16,6-5 0,0-2 15,-1-1-15,3-4 0,2-3 0,3-3 16,-5 2-16,-4-2 0,-3-5 16,-5 3-16,-3-2 0,-4 3 15,-4 2-15,-1 4 0,-1 2 0,-3 3 31,0 2-31,-3 5 0,1-2 16,-2 8-16,0 4 0,-2 1 16,-2 4-16,1 5 0,0 2 0,0 2 15,2 0-15,2 0 0,2 0 16,3-2-16,0-3 0,5-2 16,3 0-16,3-6 0,0-2 15,4-6-15,2-3 0,-4 0 0,-4 0 16,-2 0-16</inkml:trace>
  <inkml:trace contextRef="#ctx0" brushRef="#br0" timeOffset="57800.8758">30803 7638 0,'0'0'0,"0"0"0,0 0 16,0 0-16,-8 25 0,8-25 15,-10 34 1,4-13-16,-1 0 0,0 1 15,2 3-15,0 3 0,3-2 16,3-5-16,4-4 0,1-3 16,4-3-16,6-5 0,5-4 15,-2-3-15,0-3 0,1-5 0,1-3 16,4-7-16,0-1 0,-3-4 16,-3-1-16,-1 0 0,-1 0 0,-4 0 15,-2 1-15,-2 3 0,-2 0 0,0-1 16,-1 3-16,-3 8 0,0 2 15,-1 2-15,1 2 0,-1 3 0,-2 2 32,2 1-32,-1 3 0,1 4 15,1 4-15,1-3 0,3-1 0,-2-3 0,-1 1 0,1-1 0</inkml:trace>
  <inkml:trace contextRef="#ctx0" brushRef="#br0" timeOffset="58249.0653">31382 7631 0,'0'0'0,"0"0"0,0 0 0,0 0 16,0 0-16,-18 30 0,18-30 16,-18 30-16,8-12 0,2 0 15,-1 3-15,2-2 0,3 1 0,4 2 16,5 0-16,5-6 15,4-1-15,7-5 0,6-4 0,0-3 16,1-3-16,6-3 0,0-3 16,-2-4-16,-3-2 0,-1-3 0,-1-2 15,-4 1-15,-4-1 0,0-2 16,-3 2-16,-5 4 0,-2 1 16,-2 3-16,-3 2 0,-2 1 15,-1 2 1,-1 4-16,-3 8 0,-2-1 0,-2 4 15,-5 6-15,-5 7 16,1 3-16,-1 2 0,-3 7 0,1 2 16,2-3-16,2-4 0,-1 3 15,2-5-15,3-6 0,1-4 0,2-3 16,3-5-16,0-2 16,2-3-16,0-2 0,0-1 0,0 0 0,1-1 15,-6-4-15,-4-1 0,-1 1 16,0-1-16,-6-3 0,-3-1 15,3 0-15,3 2 0,2 2 16</inkml:trace>
  <inkml:trace contextRef="#ctx0" brushRef="#br0" timeOffset="59673.442">29723 8565 0,'0'0'0,"-15"-2"0,-8-1 0,-10-3 0,-1-1 0,-18-5 15,-17-5-15,-8-6 16,2-2-16,-7-9 0,3-5 15,12 3-15,9 2 0,-23-23 0,11 1 16,11 5-16,10 5 0,3-4 16,6-3-16,10 4 0,8 5 15,6-4-15,5-3 0,3 5 16,0 2-16,10-3 0,7 0 16,3-2-16,2 3 15,16-4-15,10-1 16,3 5-16,4 3 0,12-4 0,7-1 15,2 2-15,3 2 0,14 2 16,10 2-16,1 4 0,0 4 16,18 5-16,13 6 0,-5 5 0,-3 4 15,17 6-15,10 5 16,-7 2-16,-5 2 0,8 12 16,7 8-16,-14-1 0,-9 1 0,4 12 15,1 7-15,-21 2 16,-13-1-16,-7 10 0,-5 5 15,-13-3-15,-7-3 0,-4 12 0,-4 5 16,-14-10-16,-8-6 0,-13 6 16,-8 5-16,-7-4 0,-6-3 15,-11 3-15,-9 4 16,-3-12-16,-3-5 0,-14 2 0,-7 4 16,-4-4-16,-1-2 0,-11-8 15,-9-5-15,3-3 0,0-5 0,-12 1 16,-9-1-16,5-3 0,3-3 15,-10-1-15,-8-1 16,5-5-16,5-3 0,-8-2 16,-5-1-16,8-3 0,5-2 0,-1-4 0,-2 0 15,12-2-15,7-1 0,-2-2 16,-2-1-16,10-2 0,6-1 16,6-1-16,3-2 0,11 5 15,8 2-15,6-3 0,5-5 16,3 6-16,1 1 0,6-1 0,3-1 15,3 1-15,0 2 0,3 1 0,1 2 16,1 1-16,2 0 0,-1 3 16,3-1-16,-3 1 0,1-3 15,-1 3-15,3 2 0,-3-2 16,3-1-16,0 2 0,1 1 16,-2-2-16,-2 0 0,4 0 0,0 0 15,-2 2 1,1-2-16,-3 0 0,3 3 15,-1-2-15,0 0 0,-2-1 16,2 2-16,-2-2 0,0 0 16,0 0-16,0 0 0,0 0 15,0 0-15,0 0 0,3 0 16,-3 0-16,0 0 0,0 0 16,0 0-16,0 0 0,0 0 0,0 0 15,-1-2-15,1 2 0,0 0 0,0 0 16,0 0-16,0 0 0,0 0 0,0 0 15,0 0-15,0 0 16,0 0-16,0 0 0,0 0 16,0 0-16,0 0 0,0 0 15,0 0-15,0 0 16,0 0-16,0 0 0,0 0 16,0 0-16,0 0 0,0 0 15,0 0-15,0 0 0,0 0 0,0 0 16,0 0-16,0 0 0,0 0 15,0 0-15,0 0 16,0 0-16,0 0 0,0 0 0,0 0 16,0 0-16,0 0 0,0 0 0,0 0 15,0 0-15,0 0 0,0 0 16,0 0-16,0 0 16,0 0-16,0 0 0,0 0 0,0 0 15,1 6-15,-1-6 16,0 0-16,0 0 0,0 0 0,0 0 15,0 0-15,0 0 0,0 0 0,0 0 0,0 0 16,0 0-16,0 0 0,0 0 16,1 5-16,-1-5 0,0 0 0,0 0 15,0 0-15,0 0 16,4 3-16,-4-3 0,0 0 16,2 4-16,-2-4 0,0 0 15,0 0-15,0 0 16,0 0-16,0 0 0,3 6 15,-3-6-15,0 0 0,0 0 16,3 3-16,-3-3 0,0 0 0,0 0 16,0 0-16,0 0 0,0 0 15,-3 7-15,-3-4 0,-1-2 16,7-1-16,-11 3 0,11-3 16,-8 2-16</inkml:trace>
  <inkml:trace contextRef="#ctx0" brushRef="#br0" timeOffset="60507.1564">27936 5789 0,'0'0'0,"0"0"16,0 0-16,0 0 0,0 0 0,0 0 16,0 0-16,0 0 0,0 0 15,0 0-15,-14 28 0,14-28 16,-17 34-16,6-11 0,-1 5 16,-1 1-16,-1 4 0,-5 8 0,-1 1 0,-2 8 15,3-1-15,4-6 0,3-3 16,0-1-16,2-5 0,3-8 15,3-5-15,-1-5 0,2-4 0,1-4 16,1-4-16,1-4 16,-2 2-16,0-7 0,1-2 15,1-2-15,1-2 16,1-3-16,0-3 0,3-2 16,2 1-16,2-1 0,2-1 15,5-4-15,3 3 0,2 3 16,2 3-16,2 1 0,3 2 15,1 3-15,0 1 0,1 2 16,-1 2-16,-3 4 0,-1 4 16,-4 2-16,-3 3 0,-2 0 0,-4 1 0,-3 0 15,-4 2-15,-5 2 0,-4 1 16,-6-1-16,-6 0 0,-2 0 16,-4 1-16,-4-2 0,-1 0 0,-2-2 15,-1 1-15,0-3 0,2 2 16,-5-2-16,1-1 15,5-2-15,6-2 16,5-3-16,5-4 0,3 2 16,1 0-16,3 0 0</inkml:trace>
  <inkml:trace contextRef="#ctx0" brushRef="#br0" timeOffset="60707.8544">28488 6071 0,'0'0'16,"0"0"-16,0 0 0,0 0 16,0 0-16,-5 33 0,5-33 0,-16 32 15,4-15-15,-2 2 0,0 2 16,1 0-16,1 0 0,-3 1 16,2-2-16,3-5 0,2-4 0,3-1 15,-1-2-15,2 0 0</inkml:trace>
  <inkml:trace contextRef="#ctx0" brushRef="#br0" timeOffset="60870.7926">28344 5846 0,'0'0'0,"0"0"0,0 0 16,0 0-16,26 10 0,-26-10 15,23 19-15,-23-19 0,25 28 16,-14-15-16,-1-2 0,-1-1 0</inkml:trace>
  <inkml:trace contextRef="#ctx0" brushRef="#br0" timeOffset="61356.4813">29073 6072 0,'0'0'0,"0"0"16,0 0-16,0 0 0,0 0 0,-20-3 15,20 3-15,-27 2 0,27-2 16,-42 7-16,14 0 0,-1 4 16,0 0-16,-11 7 0,0 5 15,4-3-15,2 0 0,0 4 16,6 0-16,7-1 0,6-3 0,8-6 0,9-3 15,5-3-15,4-3 0,9-4 16,7-5-16,1-1 0,-2-4 16,2-1-16,-1-1 0,-1-1 15,-3-1-15,1-6 0,-3-2 16,-4 1-16,-4 2 0,-3 1 16,-4 0-16,0 4 15,-2 4-15,-1 4 0,-3 5 0,-3-1 0,0 5 16,-4 2-16,-1 4 0,-1 1 15,-1 0-15,-6 9 0,-1 4 16,1 1-16,2 3 0,2 0 16,1 2-16,2-4 0,1-3 0,2-1 15,0-2-15,2-4 16,1-1-16,-1-3 16,1-1-16,0-3 0,0-1 0,-3-3 15,-5-1-15,0-2 0,-4 1 16,-3-4-16,-4 0 0,0-3 15,-2-1-15,1 0 0,5 0 0,2 1 16</inkml:trace>
  <inkml:trace contextRef="#ctx0" brushRef="#br0" timeOffset="62042.8796">28299 6655 0,'0'0'0,"0"0"0,0 0 0,-37 2 0,19-2 0,-6 0 15,-6-1-15,-12 0 16,-2-1-16,-2-2 0,-3 0 16,-9-3-16,1 0 0,-12-4 15,-2-2-15,6-1 0,6-1 0,-7-2 16,4-1-16,7-3 0,5-1 16,-2-10-1,5-1-15,7 2 0,6 3 0,7-6 16,3-4-16,11 1 0,7 1 0,9-4 15,7-3-15,2 2 0,2 0 16,13-2-16,7-1 16,5 6-16,4 0 0,16-4 15,7-1-15,20-7 0,-5 7 0,7 5 16,7 2-16,-7 9 0,-4 5 0,8 1 16,6 3-16,-5 6 0,-4 4 15,5 7-15,2 5 16,-5 4-16,-3 4 0,-1 7 15,-1 6-15,-9-4 0,-6-2 0,-1 11 16,-3 7-16,-10 0 0,-7-1 16,-1 6-16,-2 3 0,-13-1 0,-10 0 15,-9 1-15,-6-2 0,-6 0 16,-2-2-16,-10 4 0,-6 2 16,-8-1-16,-6 0 0,-6-2 0,-6 0 15,-3-6-15,-3-3 0,-12 0 16,-8 0-16,4-9 0,4-4 15,-9-3 1,-8 0-16,1-3 0,0-3 16,-16-5-16,-12-2 0,8-3 0,6-1 15,-7 6-15,-5 5 16,31-5-16,22-1 0,15-4 0</inkml:trace>
  <inkml:trace contextRef="#ctx0" brushRef="#br0" timeOffset="62776.1864">29708 6210 0,'0'0'16,"0"0"-16,0 0 0,0 0 0,0 0 16,0 0-1,24 4-15,-24-4 0,0 0 0,29 7 16,-29-7-16,26 2 15,-12 1-15,1-2 0,3 0 16,-2-1-16,1 1 0,-1 1 16,2-2-16,-2-2 0,1 2 0,1-1 15,-4 0-15,-2 1 16</inkml:trace>
  <inkml:trace contextRef="#ctx0" brushRef="#br0" timeOffset="63299.5653">30392 6057 0,'0'0'0,"0"0"15,0 0-15,28 0 0,-15 1 0,5-1 16,3 0-16,3 0 0,-1 1 16,3 3-16,1 1 15,-2-1-15,-3 1 0,0 3 0,-4 3 16,-7-4-16,-2 1 0,-8 2 15,-5 4-15,-6-2 16,-3-1-16,-8 1 0,-7 0 0,-7 3 16,0 0-16,-6 1 0,-3 2 15,3-2-15,4 0 0,-5 1 16,3 0-16,7-4 0,6-3 16,5 0-16,5-1 0,4 1 0,3-2 15,7-1-15,5-1 0,4-2 0,4-1 0,5 0 16,2 0-16,3-1 0,2 1 15,3-3-15,2-1 0,-2-1 16,-2 1-16,2 0 0,2-1 16,-2 1-16,0-1 0,1 0 15,-1-1-15,-9 1 0,-1 0 0,-4-1 16,-2 1-16,-2 1 0</inkml:trace>
  <inkml:trace contextRef="#ctx0" brushRef="#br0" timeOffset="78235.1616">12654 8311 0,'0'0'0,"0"0"0,0 0 0,33 2 0,-17 0 16,4-1-16,6 0 0,7-1 15,2 1-15,6 1 0,4-1 16,12 1-16,1 0 0,15 1 15,2 0-15,-4 1 0,-1 2 0,15-2 16,1-3-16,-5-1 16,-4 0-1,14-4-15,-1-2 0,28 3 0,-15 5 16,-4-6-16,-2-4 0,-16 2 16,-8 2-16,2-6 0,2-4 15,-7 3-15,-7 4 0,2-2 16,2-2-16,-4 0 0,-4 0 0,0-3 15,-2-1-15,-5-2 0,-5-1 16,0-5-16,-1-3 0,-6 9 0,-6 3 16,0 0-16,0-3 0,-7-2 15,-5-2-15,-5 0 0,-1 2 16,-2-5-16,-1-2 0,-8-2 16,-6-1-16,-7 3 0,-4 2 0,1 5 15,-4-7-15,0 2 16,-2 0-16,-5-5 15,-4-5-15,-4 7 0,-3 4 16,-6-10-16,-2-7 0,-1 12 16,1 8-16,-10-3 0,-6-5 15,3-1-15,1-3 0,-32-8 16,3 6-16,9 9 0,4 7 0,-7-2 16,-4-2-16,5 0 0,4 0 0,-3 4 15,-1 3-15,3 2 0,0 4 16,-8-1-16,-3 3 0,9-2 15,8 1-15,-11 3 0,-8 3 16,9-3-16,6-4 0,-7 14 16,-7 7-16,9-1 0,5 0 15,-4 6-15,-3 6 0,10-4 0,8-3 0,-5 7 16,-2 4-16,7 2 0,6 0 0,-3 4 16,-1 4-16,3 2 0,3 1 15,6 6-15,5 5 16,5-3-16,4-5 0,5 3 15,1 2-15,9-5 0,6-1 0,4 7 16,5 5-16,5-11 0,1-7 16,9-3-1,6 0-15,7-2 0,4-3 16,12 4-16,10 3 0,-1-5 0,1-6 16,15 0-16,8 2 15,-1-5-15,0-1 0,5 4 16,5 2-16,-12-5 0,-8-5 0,-21-5 15,-13-3-15,-10-3 0</inkml:trace>
  <inkml:trace contextRef="#ctx0" brushRef="#br0" timeOffset="79732.1862">15700 7239 0,'0'0'16,"22"-7"-16,5 0 0,1 0 0,3 1 16,13-2-16,5 1 0,9-1 15,2-1-15,-1 2 0,1 1 0,0 0 16,-8 0-16,-9 4 0,-6 1 0,-11 1 16,-7 0-16,-5 0 0,-3 0 15,-3 0 1</inkml:trace>
  <inkml:trace contextRef="#ctx0" brushRef="#br0" timeOffset="79902.5492">16125 7140 0,'0'0'16,"0"0"-16,0 0 0,0 0 0,0 0 16,0 0-16,-10 32 0,10-32 15,-9 33-15,3-9 0,0 5 16,-2 1-16,0 3 0,-2 16 15,2 4-15,-1-3 0,1-2 0,0 4 16,3-7-16,1-2 0,4-12 0,2-12 16,-1-11-16,0-2 0,0-1 15,-1-2-15</inkml:trace>
  <inkml:trace contextRef="#ctx0" brushRef="#br0" timeOffset="80040.7259">16122 7447 0,'0'0'15,"0"0"-15,0 0 0,0 0 0,24 10 16,-24-10-16,20 12 0,-20-12 16,26 16-16,-10-6 0,3-2 15,1 0-15,1 1 0,-3-2 16,-3-2 0,-1 1-16</inkml:trace>
  <inkml:trace contextRef="#ctx0" brushRef="#br0" timeOffset="80435.1246">16734 7132 0,'0'0'0,"10"-1"16,4-1-16,3 1 0,1 0 0,6 3 16,2 1-16,0-1 0,-1-1 15,-2 0-15,-1 0 0,-2 1 16,-3 1-16,-2 2 0,-5 3 15,-8 0-15,-4 1 0,-9-1 16,-7 2 0,-3-1-16,-2 0 0,-8 2 0,-2 0 15,1-2-15,1-5 0,3 2 16,1-2-16,5 0 0,5-2 16,1-3-16,3-4 0,4 0 15,3-1-15,1 0 0,3 1 0,2 3 16,0 2-16,2 3 0,-1 1 15,1 5-15,1 2 0,-2 3 16,-1 4-16,-1 5 0,-3 4 0,-1 3 16,-3 4-16,-2 8 0,0 0 15,1-2-15,3 0 16,1-7-16,3-4 0,8-8 0,6-14 16,-3-1-16,-2-1 0,-1-2 0</inkml:trace>
  <inkml:trace contextRef="#ctx0" brushRef="#br0" timeOffset="81217.4005">17407 6959 0,'0'0'15,"0"0"-15,-22 15 0,22-15 16,-32 21-16,15-8 0,1 2 0,1 0 15,3-1-15,2 4 0,6 1 16,7-4-16,7-2 0,7-2 16,5-1-16,2-3 0,2-2 0,5 1 15,-1 0-15,-4-2 0,-1 1 0,-7 1 16,-3 1-16,-7 1 0,-6 1 16,-8 2-16,-4 1 0,-4 0 15,-6 1-15,-7 2 0,-4-1 16,-2 1-16,-2-1 0,1 0 15,1 1-15,-1-2 0,5-4 0,4-1 32,4 0-32,6-5 0,4-2 0,6-3 15,3-1-15,4-3 0,5-1 16,5-3-16,6-2 0,4 1 16,3 1-16,5 2 0,3-1 15,1 4-15,0 0 0,-1 4 16,-1 2-16,5 5 0,-3 1 0,-8 1 15,-5 1-15,-8 0 0,-5 1 0,-11 5 16,-8 2-16,-5-3 0,-5 1 16,-6-1-16,-7 0 0,-9 0 15,-1 0-15,-2-1 0,0-1 16,3-1-16,2 0 0,2-1 0,5-3 16,10-1-16,6-4 0,5-1 15,5-1 1,8 0-16,6 0 0,12-2 15,7-3-15,4 2 0,6-1 16,9 2-16,1 0 0,1 1 16,-2 0-16,-2 1 0,-2 2 15,-3 0-15,-5 0 0,-5 3 16,-7 1-16,-11 0 0,-6 1 0,-12 2 16,-9 0-16,-10 0 0,-7 0 0,-8 3 15,-6 3-15,0-1 0,-2 1 16,-6 1-16,2 1 0,9-3 15,9-2-15,6-5 0,5-1 16,9-2-16,9-1 0,12 4 16,7 1-16,9-3 0,7-4 0,11-2 15,6 0-15,4-2 16,3-1-16,10 3 0,-1 0 16,-1 0-16,-4-1 0,0-1 15,-9 0-15,-7-4 0,-7-5 0,-9 4 0,-7 3 16,-4 0-16</inkml:trace>
  <inkml:trace contextRef="#ctx0" brushRef="#br0" timeOffset="81343.0386">17537 7526 0,'0'0'0,"0"0"15,0 0-15,0 0 0,0 0 0,0 0 16,0 0-16,-26 5 0,26-5 16,-9 22-16,2-8 0,0 5 0,0 5 0,-1 4 31,-1 4-31,0 9 0,3 0 0,0-8 0,2-5 15,0-4-15</inkml:trace>
  <inkml:trace contextRef="#ctx0" brushRef="#br0" timeOffset="81659.6991">15884 8145 0,'0'0'0,"0"0"0,0 0 0,0 0 0,0 0 0,36-5 15,-12 3-15,4-3 16,4 1-16,8-1 15,6 1-15,15-2 0,0 0 0,13-1 16,-2-1-16,3 3 0,-11 1 0,1 1 16,-7 1-16,-17 1 15,-11-1-15,-7 1 0,-6 0 0,-4 0 0</inkml:trace>
  <inkml:trace contextRef="#ctx0" brushRef="#br0" timeOffset="81844.0988">16298 8141 0,'0'0'0,"0"0"16,0 0-16,0 0 0,-4 33 0,4-33 15,-10 37-15,4-15 16,-1 3-16,-1 5 0,1 4 16,-2 6-16,0-3 0,0 5 15,3-4-15,0-6 0,3-5 0,1-7 16,2-5-16,0-3 0,0-2 15,0-2-15</inkml:trace>
  <inkml:trace contextRef="#ctx0" brushRef="#br0" timeOffset="82006.924">16464 8339 0,'0'0'0,"0"0"15,0 0-15,21 7 16,-13-4-16,3 1 0,3 3 15,2 0-15,1-2 0,2 2 16,2 1-16,4-2 0,0-3 0,-5 0 16,-2-2-16,-4 1 15</inkml:trace>
  <inkml:trace contextRef="#ctx0" brushRef="#br0" timeOffset="82207.37">17271 8002 0,'0'0'16,"0"0"-16,0 0 0,0 0 0,-12 26 15,12-26-15,-15 38 0,6-14 0,0 1 0,-1 5 16,0 1-16,-2 8 0,1-3 0,2 5 16,4-7-16,0-6 0,2-6 15,1-3-15,-1-5 0,1-3 0</inkml:trace>
  <inkml:trace contextRef="#ctx0" brushRef="#br0" timeOffset="82561.8226">16922 8371 0,'0'0'0,"0"0"15,0 0-15,-18 19 0,10-8 0,3 1 16,1 2-16,4 0 0,3 1 15,4-2-15,6 0 0,4 1 0,3-3 0,6-1 16,6-1-16,3-4 16,1-3-16,9-2 0,0-1 15,1 0-15,-2-2 0,3-2 0,-4-2 16,-8-3-16,-5-2 0,-5-4 16,-1-2-16,-7-1 0,-2 0 15,-4 1 1,-3-1-16,-2 3 0,-2 1 15,0 4-15,-2 4 0,-1 4 16,-1 3-16,0 2 0,0 7 16,-1 2-16,0 2 0,-3 10 15,0 8-15,0 3 0,-2 4 0,-2 3 16,1 4-16,-4 0 0,-1-1 16,1-2-16,2-9 0,1-7 0</inkml:trace>
  <inkml:trace contextRef="#ctx0" brushRef="#br0" timeOffset="83881.4256">18510 8540 0,'0'0'0,"0"0"0,0 0 0,0 0 15,21-17-15,-21 17 0,0 0 16,21-23-16,-13 15 0,-1-5 16,-1 0-16,0 0 0,-2-1 0,-1-1 15,0-1-15,-2-1 16,-1 0-16,-3-3 0,-1 1 16,-3 2-16,0 1 0,-4 2 0,-3 2 0,0 2 15,-1 3-15,-4 3 0,-3 3 16,-2 4-16,-2 4 0,0 4 15,-1 7-15,-6 7 0,1 3 16,4 7-16,1 4 0,6-2 0,5-1 16,6 2-16,8-6 0,7-5 15,7-6 1,5-7-16,4-6 0,4-6 16,5-8-16,2-4 0,2-5 15,-1-4-15,0-4 0,1-5 16,2-3-16,1-7 0,-4-1 15,0-3-15,1-3 0,-4 0 16,-3 1-16,-3-3 0,-4 2 0,-6 11 16,-3 6-16,-3 6 0,-3 4 0,-1 8 15,-2 4-15,-2 6 0,-5 2 16,0 5-16,-3 7 0,-4 6 16,-3 5-16,-3 7 0,-1 3 0,1 5 15,0 3-15,1 4 0,3 2 16,1 6-16,2-4 0,4-6 15,5-5 1,3-9-16,2-4 0,2-8 16,0-6-16,0-3 0,-2-3 0,-1-1 15</inkml:trace>
  <inkml:trace contextRef="#ctx0" brushRef="#br0" timeOffset="84213.6713">18844 8492 0,'0'0'0,"0"0"0,0 0 16,0 0-16,33 4 0,-33-4 0,31 1 16,-11-1-16,3-1 0,2-1 15,0-2-15,0-1 0,2-1 16,4-4-16,-2-1 0,-3 1 16,-4-1-16,-6-1 0,-2 0 0,-6 0 0,-2 1 15,-7-1-15,-6-1 0,-4 3 16,-3 1-16,-6 5 15,-5 2-15,-2 4 0,1 3 0,-7 6 16,1 6-16,2 3 0,2 1 16,2 9-16,4 2 0,10-1 15,8 0 1,9 1-16,7 0 0,7-3 0,5-2 16,10-8-16,8-6 0,5-6 15,5-5-15,-6 1 16,-10-2-16,-10 0 0</inkml:trace>
  <inkml:trace contextRef="#ctx0" brushRef="#br0" timeOffset="84552.5857">19893 8303 0,'0'0'0,"0"0"0,0 0 0,-23-8 15,23 8-15,-27-3 0,10 4 16,-4 2-16,-3 0 0,-1 3 15,-2 0 1,-8 4-16,1 0 0,1 1 16,2 2-16,5 0 0,4-1 15,3 4-15,8 0 0,8 2 0,5 1 16,9 0-16,8-1 16,5-1-16,6-3 0,-1 2 0,1 0 15,-2-2-15,-2-1 0,1 2 16,-6-2-16,-9-2 0,-7 0 0,-7-2 0,-6 1 15,-5-1-15,-3 1 0,-7-3 16,-2-2-16,-2 0 0,-1 1 16,0-1-16,1-1 0,2-3 15,2-2-15,9-3 0,6-2 16,2 1-16,0 0 0,2 3 0</inkml:trace>
  <inkml:trace contextRef="#ctx0" brushRef="#br0" timeOffset="84800.1714">20443 8293 0,'0'0'0,"0"0"0,0 0 0,-33 4 16,12 2-16,-7 2 0,-4 3 0,-10 5 15,2 2-15,-1 5 0,0 4 16,-2 3-16,7-1 0,4 4 15,10-2-15,12-2 16,10 1-16,6-7 0,8-2 0,5-5 0,6-3 16,4-3-16,7-2 0,-1-2 0,0-4 15,-7 0-15,-6 0 0,-6-1 16</inkml:trace>
  <inkml:trace contextRef="#ctx0" brushRef="#br0" timeOffset="85132.4306">20248 8542 0,'0'0'0,"0"0"16,0 0-16,0 0 0,30 4 0,-30-4 15,39-1-15,-12 0 0,4 0 16,4-1-16,5 0 0,9-2 16,0-2-16,10-2 0,-1-2 15,-7 0-15,-2 1 0,0-4 16,-4 1-16,-11-1 0,-8 0 0,-7-3 0,-7-1 15,-10 1-15,-7 3 0,-5 2 16,-5 0-16,-5 1 0,-7 3 16,-4 3-16,-4 6 0,-9 2 0,0 5 15,2 3-15,1 3 16,5 5-16,3 4 0,-2 8 16,7 2-16,8-1 15,8-2-15,12 0 0,9-1 16,6-5-16,6-3 0,13-6 15,10-2-15,9-5 0,7-2 16,3-5-16,3-4 0,-10 1 16,-15 0-16,-13 0 0</inkml:trace>
  <inkml:trace contextRef="#ctx0" brushRef="#br0" timeOffset="85486.5221">21218 8396 0,'0'0'15,"0"0"-15,0 0 0,-17 22 0,17-22 16,-19 28-16,5-10 0,1 3 16,0 2-16,-3 5 0,3-1 0,2-4 0,1-1 31,3-5-31,0-3 0,1-3 16,2-3-16,2-5 0,2-3 0,-1-4 0,2-3 0,1-4 31,2-6-31,4-1 0,3-1 0,3-3 0,3-3 0,1 1 31,0 0-31,8-1 0,2 2 0,1 5 16,0 4-16,1 4 0,0 6 15,-2 1-15,-3 2 0,2 5 0,-4 3 16,-7 3-16,-1 2 0,-4 5 16,-3 5-16,-4 0 0,-2 0 15,-3 3-15,-2-1 0,-2 2 16,0 2-16,3-2 0,3-5 0,0-5 0,0-3 15,0-4-15</inkml:trace>
  <inkml:trace contextRef="#ctx0" brushRef="#br0" timeOffset="85903.2586">22051 8470 0,'0'0'0,"0"0"0,0 0 0,0 0 15,-12-23-15,12 23 0,-23-14 16,7 9-16,-3-1 0,-3 4 16,-2 3-16,-8 3 0,-1 2 15,1 5-15,1 4 0,2 5 0,3 2 16,-1 8-16,6 1 0,8-3 0,6-3 16,8-3-16,6-1 0,7-5 31,6-1-31,8-6 0,6-4 0,1-3 0,0-4 0,5-3 15,-2-3-15,-3-6 0,-1-9 0,-1-3 16,0-4-16,-1-10 0,-5-2 16,-2-1-1,-2-1-15,-2 6 0,-2 2 16,-4 7-16,-1 3 16,-5 8-16,-1 5 0,-3 3 0,-3 2 15,-2 8-15,0 0 0,-6 9 16,-1 4-16,-3 4 0,-1 4 0,-2 5 15,0 4-15,-2 4 16,-2 4-16,2 0 0,2 1 0,1-3 0,2-2 16,3 0-16,3-2 0,-1-3 15,2-7-15,1-5 0</inkml:trace>
  <inkml:trace contextRef="#ctx0" brushRef="#br0" timeOffset="87893.8127">9181 8459 0,'0'0'0,"0"0"0,0 0 15,0 0 1,-14-21-16,6 14 0,-2 1 0,-1 3 0,-1 1 0,-4 0 16,-5 0-16,-1 4 15,-2 1-15,-8 4 0,-1 4 16,1 1-16,2 3 16,-6 7-16,5 1 15,4 1-15,3 1 0,5 0 16,5 1-16,4-2 0,2-3 0,9-5 15,8-1-15,4-6 0,5-2 16,7-7-16,7-5 0,0-3 16,1-3-16,6-7 0,-1-3 0,-4 2 0,-3 0 15,-1-2-15,-1-2 0,-6 6 16,-4 2-16,-5 3 0,-2 2 16,-4 3-16,-2 3 0,-3 3 15,-3 1-15,1 5 0,-2 3 0,-4 5 16,-3 7-16,2 2 15,0 2-15,2 2 0,4 2 16,4-1-16,4 0 0,7-3 0,8-2 0,-6-5 16,-3-2-16,-1-4 0</inkml:trace>
  <inkml:trace contextRef="#ctx0" brushRef="#br0" timeOffset="88194.7738">9782 8364 0,'0'0'16,"-10"0"-16,-6 1 0,-4 1 15,-3 1-15,-14 2 0,-4 3 16,-3 5-16,5 1 0,-1 6 16,8 3-16,9-2 0,7-2 0,13-2 15,9-1-15,6-3 0,5-1 0,12-1 16,7-1-16,-1-1 0,-3-1 15,-5 0-15,-3 2 0,-6 0 16,-5-2-16,-7 2 0,-7 1 16,-8 0-16,-7-2 0,-3 1 15,-7 0-15,1 1 0,1 2 0,-9-1 32,-1-1-32,9-4 0,5-2 0,5-1 15,3-1-15,2 0 0</inkml:trace>
  <inkml:trace contextRef="#ctx0" brushRef="#br0" timeOffset="88426.6052">10226 8358 0,'0'0'0,"0"0"0,0 0 16,0 0-16,-25 6 0,25-6 15,-41 16-15,16-4 0,-4 2 0,-1 4 16,0 1-16,-8 9 0,4 1 15,-1 5-15,6-3 0,9-1 16,8-4-16,9-2 16,7-4-16,6-3 15,4-3-15,8-5 0,7-3 16,1-2-16,1-2 0,4-3 16,-1-4-16,-7 2 0,-6 0 0,-6 2 15</inkml:trace>
  <inkml:trace contextRef="#ctx0" brushRef="#br0" timeOffset="88751.0659">10093 8563 0,'0'0'0,"0"0"0,0 0 16,0 0-16,0 0 0,0 0 0,0 0 15,35 6-15,-35-6 0,40 2 16,-12-2-16,1 0 0,1 0 16,4-3-16,4 0 0,8-4 15,-1 0-15,6-2 0,-5-2 0,-6 0 16,-6 0-16,-7-1 0,-8-2 15,-4 1 1,-6 0-16,-7 1 0,-6-1 0,-5 3 0,-6 1 16,-6 3-1,-4 0-15,-4 2 0,-2 3 0,-2 5 0,-1 6 16,-2 5-16,4 2 0,2 5 16,1 4-16,5 0 15,3-1-15,10 4 16,7 2-16,5-3 0,4-3 0,13-1 0,8-2 0,7-5 15,6-5-15,15-9 0,7-8 16,-16 1-16,-11 1 0,-9 1 0</inkml:trace>
  <inkml:trace contextRef="#ctx0" brushRef="#br0" timeOffset="89128.5551">10979 8475 0,'0'0'0,"0"0"0,0 0 15,-21 19-15,21-19 0,-23 21 16,10-4 0,0 0-16,-2 1 0,-2 6 15,0 0-15,3-2 0,2-3 16,2-4-16,2-1 0,2-4 0,1-2 16,3-5-16,2-3 15,3-2-15,1-4 0,1-4 0,2-4 16,0-1-16,1-2 0,4-3 15,5-2-15,-1 0 0,2-2 0,5-1 16,2 3-16,0 3 0,-2 2 0,2 6 16,3 4-16,-5 4 0,-2 6 15,-3 4-15,-3 5 0,-3 2 16,-2 1-16,-2 5 0,-3 3 16,-1-2-16,-2 2 0,-2-1 15,-2 3-15,-1-4 0,0-7 0,0-1 0,-1-1 16,2-2-16,1-1 0,2-6 15,3-4-15,1-4 0,3-2 16,-3 2-16,0 1 0,-2 1 16</inkml:trace>
  <inkml:trace contextRef="#ctx0" brushRef="#br0" timeOffset="89344.7559">11678 8310 0,'0'0'0,"0"0"0,0 0 15,-15 26-15,2-9 0,-4 5 16,-2 6-16,-5 8 0,1 2 0,3-1 16,2 0-16,3 5 0,5-3 15,8-5-15,6-4 0,7-5 16,6-4-16,9-2 0,4-6 16,1-3-16,1-4 0,-3-4 15,-3-5-15,-5-6 0,-4-3 0,-5 4 16,-2 0-16,-3 3 0</inkml:trace>
  <inkml:trace contextRef="#ctx0" brushRef="#br0" timeOffset="89482.875">11333 8545 0,'0'0'0,"0"0"16,0 0-16,0 0 16,0 0-16,18-12 0,2 10 0,5-2 15,6 1-15,6 1 0,6 1 0,14 0 0,0 2 16,14 0-16,-2-1 15,-3 2-15,-14-1 0,-11-1 16</inkml:trace>
  <inkml:trace contextRef="#ctx0" brushRef="#br0" timeOffset="90069.208">8934 7185 0,'0'0'16,"-4"-8"-16,-1-3 0,-1-1 0,-1-2 15,-9-4-15,-6 0 0,-3 1 0,-1 1 16,-14 3-16,-5 4 0,-3 7 16,-4 3-16,-13 9 0,0 7 15,5 1-15,8 4 0,-5 12 16,3 3-16,12-1 0,8-1 0,11 7 15,13 3-15,10-5 16,6-4-16,14 0 16,9-2-16,2-2 0,3-2 0,2-1 15,6 1-15,-3-5 16,-6 0-16,-4 1 0,-4 2 16,-7 0-16,-7-1 0,-15 6 15,-9 1-15,-5 1 0,-3-1 0,-5 6 16,-5 2-16,4 1 0,1-3 15,3 3-15,1 3 0,4-1 0,6-1 0,3 13 16,4 6-16,3-13 16,2-4-16,2 18 0,1-10 15,3-11-15,0-9 0,1-5 0,-3-4 16,-3-15-16,-1 0 0,0-4 16,0-1-16,0-5 0,-3 2 15,3-2 1,-2 1-16,2-1 0</inkml:trace>
  <inkml:trace contextRef="#ctx0" brushRef="#br0" timeOffset="90571.153">9363 7046 0,'0'0'0,"0"0"0,3-10 0,-3 3 16,-1 0-16,-3 0 0,-4 1 15,-2 0-15,-1 0 0,-2 4 0,-2 0 16,-3 4-16,-2-1 0,-7 6 16,-2 5-16,0 3 0,2 3 15,-1 5-15,-1 4 0,-3 9 16,4 0-16,5 2 0,3 2 15,3 1-15,6-6 0,9-6 0,6-5 16,5-5-16,5-3 16,8-7-16,6-5 15,2-4-15,2-5 0,3-5 0,4-6 16,-4 0-16,-2 0 0,1-8 16,-4-4-16,-6 0 15,-5 2-15,-5-1 0,-4 0 16,-3 4-16,-4 6 0,-2 1 0,-2 3 15,-1 5-15,1 4 0,-8 4 0,-2 4 16,0 6-16,0 4 0,2 3 0,-1 6 16,3 2-16,0 2 0,3 9 15,1 4-15,7-2 0,3-3 16,8-4-16,5-5 0,-5-5 16,-3-6-16,-2-2 0</inkml:trace>
  <inkml:trace contextRef="#ctx0" brushRef="#br0" timeOffset="90887.6723">10118 6983 0,'0'0'16,"0"0"-16,0 0 0,-26-2 0,26 2 0,-35 4 15,8 2-15,-3 2 0,-2 1 16,-8 6-16,-1 4 0,-2 4 15,6-1-15,9 1 0,6 1 16,6-2-16,7-1 0,11-2 16,8 0-16,5-1 0,4-2 15,6 0 1,3 0-16,-3-3 0,-3-2 0,-3 0 16,-3-2-16,-6 0 0,-5 0 15,-9 1-15,-5 0 0,-3 1 16,-3 0-16,-7 0 0,-6 1 15,3-2-15,1-3 0,2 0 16,1-1-16,4-3 0,5-1 0,2 1 16,2-2-16,2 1 0</inkml:trace>
  <inkml:trace contextRef="#ctx0" brushRef="#br0" timeOffset="91150.8881">10653 6997 0,'0'0'0,"0"0"0,0 0 0,0 0 16,0 0-16,-34 11 0,11-4 16,-3 3-16,-1 4 0,-5 3 15,-3 3-15,-8 7 0,3 2 0,-4 6 16,5 0-16,8-5 16,7-2-16,5 1 0,9-3 15,7-5-15,3-2 16,12-6-16,10-3 0,1-3 15,4-1-15,9-5 0,5-4 16,-5 0-16,-3 0 0,-2-5 16,-1-3-16,-7 3 0,-5 2 0,-4 1 15</inkml:trace>
  <inkml:trace contextRef="#ctx0" brushRef="#br0" timeOffset="91504.9338">10512 7204 0,'0'0'0,"0"0"16,0 0-16,0 0 0,0 0 0,0 0 15,0 0-15,0 0 0,29-3 16,-29 3-16,41 0 0,-14-1 16,2 0-16,3-3 15,3 0-15,9 1 0,-1 1 16,-2-3-16,-2-2 0,4-2 16,-3 0-16,-7-1 0,-4-2 15,-7 0-15,-7 0 0,-7 1 16,-8-1-16,-5 1 0,-5 1 15,-6 2-15,-5 1 0,-3 2 16,-4-1-16,0 4 0,-2 3 16,0 5-16,-1 0 0,3 6 0,0 4 0,-2 4 15,4 1-15,3 3 0,2 4 16,8 0-16,5 0 0,7-2 16,5 0-16,6-2 0,3 0 0,8-4 15,6-2-15,4-5 0,3-4 16,5-3-16,7-3 15,0-3-15,0-4 16,-4 0-16,-11 2 0,-8 0 16</inkml:trace>
  <inkml:trace contextRef="#ctx0" brushRef="#br0" timeOffset="91867.9815">11227 7116 0,'0'0'0,"0"0"15,0 0-15,-14 21 0,14-21 0,-11 26 16,4-6-16,1-1 16,-2 1-16,-1 5 0,0 0 15,2-4-15,0-3 0,2-3 0,0-3 16,2-4-16,0-1 0,0-6 16,2-5-16,1-2 0,1-3 0,3-4 31,0-3-31,2-3 0,0 0 0,3-1 0,1 0 15,3-1-15,4 0 0,5-3 0,3 1 16,1 5-16,-1 3 0,0 4 16,2 3-16,-2 4 0,-1 3 15,-3 4-15,-2 2 16,-2 4-16,-3 0 0,-3 6 16,-1 5-16,-4 0 0,-1 1 0,-4 3 15,-2 2-15,1-1 16,0-1-16,1 0 0,1 1 15,3-4-15,1-4 0,0-4 0,-2-2 16,-1-3-16</inkml:trace>
  <inkml:trace contextRef="#ctx0" brushRef="#br0" timeOffset="92253.3623">11970 7252 0,'0'0'0,"0"0"16,7-16-16,-4 7 0,0-1 0,-2-3 15,-1 1-15,-1 1 0,-3 0 16,-3-5-16,-4 1 15,-6 1-15,-3 3 16,-2 3-16,-2 5 0,-3 3 16,-1 3-16,-1 6 0,-1 3 15,-2 6-15,4 2 0,0 5 16,3 4-16,6-2 0,5-1 0,8 4 16,9-3-16,7-4 0,5-5 15,9-5-15,8-4 0,3-7 16,4-7-16,2-6 0,2-5 0,-4-2 15,0-4-15,2-6 0,-4-3 16,-6-3 0,-5-2-16,-3-2 0,-6-2 0,-4 0 0,-3 1 15,-2 2-15,-1 2 0,-3 7 16,0 4-16,-1 7 0,-2 5 16,0 5-16,-1 3 0,-2 8 0,-2 5 0,-1 9 15,-2 4-15,-5 7 0,-4 6 16,0 4-16,1 4 0,-1 8 15,0 6-15,-1 10 0,3-4 0,4-16 16,2-11-16,3-9 0</inkml:trace>
  <inkml:trace contextRef="#ctx0" brushRef="#br0" timeOffset="94796.1713">6480 8338 0,'0'0'0,"-13"11"16,-6 3-16,-6 7 0,0 3 0,-13 11 16,-4 4-16,-5 6 0,3-2 15,-6 6-15,4-3 16,8-4-16,8-4 16,0 0-16,2-7 0,6-6 15,0-5-15,7-4 16,5-1-16,1-5 0,2-4 0,3-2 0,2-1 0,-2-5 15,-1 0-15,-1-7 0,0-2 16,1 1-16,2 2 0,0-6 0,-3-4 16,1-3-16,-2 0 0,0-1 15,1-1-15,0 5 16,2 4-16,0 1 0</inkml:trace>
  <inkml:trace contextRef="#ctx0" brushRef="#br0" timeOffset="95028.022">5828 8579 0,'0'0'0,"0"0"0,0 0 0,0 0 16,0 0-16,0 0 0,23 6 15,-23-6-15,17 19 0,-8-5 16,0 0-16,-1 4 16,-1 3-16,0 2 0,-1 1 15,-1 7-15,1-1 16,-2-3-16,-3-3 0,1-1 16,-4-1-16,1-3 0,-1-2 0,1-3 0,0-4 0,1-1 15,0-2-15,2-4 0,3-3 16,0-5-16,1-1 15,5-3-15,3-1 0,2-1 0,3-3 16,5 1-16,5-2 16,2 2-16,1 1 0,11 1 15,2 1-15,-4 3 0,-3 2 0,-4 0 16,-6 1-16,-6 1 0</inkml:trace>
  <inkml:trace contextRef="#ctx0" brushRef="#br0" timeOffset="156008.5749">6078 15856 0,'0'0'15,"9"-1"-15,4 0 0,0-3 0,4-1 16,11 1-16,5-1 0,4 1 0,0 0 15,16-1-15,7 0 0,-6 0 16,0 2-16,15-1 0,5-1 16,10 2-16,-4-1 0,4 2 0,3 1 15,12 0-15,-4 2 0,49-1 16,-7 2-16,-15-2 0,-11-2 0,8 3 31,7 1-31,3 2 0,2-2 16,10 2-16,7 0 0,-26 0 15,-17-1-15,14-3 0,11 0 16,17 4-16,10 5 0,0-3 16,-1-3-16,-23-3 0,-18-4 0,16 3 15,9 0-15,-3 4 0,1 1 16,12-2-16,9-2 0,-6-1 0,-2-3 0,0 2 16,-1 0-16,-4 1 15,-4 1-15,9-1 0,7-1 16,-11 0-16,-5-3 0,4 1 0,3-1 15,-7 2-15,-3 0 0,23 0 16,17 1-16,-23 0 16,-15 1-16,-2-2 15,0-1-15,0 1 0,0 0 16,9 2-16,7 3 0,-8-1 16,-6 0-16,2 0 0,2 1 15,-10-1-15,-4-2 0,19-1 16,14 0-16,-22 4 0,-14 3 15,-1 0-15,1 0 0,-4-4 16,-4-2-16,38-1 0,25 0 16,-6 1-16,-3 3 0,-44-2 15,-31 0-15,13 2 0,10 0 16,-15 3-16,-12 2 0,15-7 0,11-4 16,-18 1-16,-10 0 0,7 1 15,5-1-15,-10 0 0,-6-1 0,8 1 16,6 1-16,-19 1 0,-11 2 0,14 1 15,9 0-15,-13 0 0,-10 1 16,7 0-16,7 1 16,-11 0-16,-6 3 0,7 2 0,8 2 15,-18-2-15,-12 0 0,5 0 16,4 3-16,-6-1 0,-2-1 0,5 0 31,3 2-31,-16-3 0,-9-1 0,1-3 16,0-1-16,-5-4 0,-6-1 15,-3-1-15,-4-1 16,-5 0-16,-2 1 0,-3-12 0,-1-7 16,-3 6-16,-3 4 0,-2 4 15</inkml:trace>
  <inkml:trace contextRef="#ctx0" brushRef="#br0" timeOffset="172860.6625">21050 14361 0,'0'0'0,"0"0"15,0 0-15,-17-12 0,17 12 0,-22-5 16,22 5-16,-37 1 16,16 2-16,-4 3 0,-5 2 15,-9 5-15,-1 1 0,-3 7 0,-2 6 16,-9 6-1,3 2-15,-8 17 0,4 7 16,2 10-16,3 8 16,6 15-16,11 1 0,8-2 15,13-13-15,27 25 0,18-13 0,14-17 16,10-12-16,25-3 0,17-1 16,6-13-16,3-8 0,18-5 15,10-3-15,5-4 0,4-2 0,8-10 16,6-6-16,-13-6 15,-7-4-15,-4-12 0,-4-11 0,-12-3 0,-8-3 16,-7-13-16,-5-8 16,-14-5-16,-10-3 0,-12-7 0,-9-4 15,-18-5-15,-12-5 0,-18 1 16,-11-1-16,-16 2 0,-10 1 0,-28-4 16,-19-3-16,-14 9 0,-11 8 0,-29 6 15,-22 3-15,-6 15 0,-6 9 16,-30 15-16,-21 10 0,67 4 15,47 2-15,33 2 0</inkml:trace>
  <inkml:trace contextRef="#ctx0" brushRef="#br0" timeOffset="174903.9307">23418 14813 0,'0'0'0,"21"2"16,7 1-16,-4-1 0,4 1 0,16 1 16,19 3-16,-2-1 0,1-2 0,13 2 15,12 1-15,-22-3 0,-15 0 16,-14-2-16</inkml:trace>
  <inkml:trace contextRef="#ctx0" brushRef="#br0" timeOffset="175267.4185">23788 14564 0,'0'0'16,"0"0"-16,0 0 0,8 27 0,-8-27 15,2 41-15,-3-9 0,-4 6 16,-3 7-16,-8 26 15,-5 11-15,-3 13 0,1-6 0,-2-3 16,2-6-16,-2-12 0,2-16 0,3-14 16,3-9-16,1-14 0,-1-8 15,2-9 1,-1-7-16,3-6 0,0-5 0,-6-9 0,-3-7 16,3 3-16,3 3 0,4 5 15,2 4-15,3 5 0,3 5 0,2 3 16,3 3-16,6 2 0,7 1 0,16-1 15,15 1 1,11-1-16,10-2 0,-7 0 0,-5-1 0,-5 1 16,-13 1-16,-8 1 15</inkml:trace>
  <inkml:trace contextRef="#ctx0" brushRef="#br0" timeOffset="175467.8851">24273 14590 0,'0'0'16,"0"0"-16,0 0 0,15 18 0,-8-7 16,3 1-16,3 4 0,-1-2 15,0 2-15,2 1 0,-3-3 16,-1-2-16</inkml:trace>
  <inkml:trace contextRef="#ctx0" brushRef="#br0" timeOffset="175806.2725">23998 14823 0,'0'0'0,"0"0"0,0 0 0,40 10 16,-20-6-16,7 2 0,9-1 15,11 5-15,2 0 0,15 5 0,2 2 16,-5-2-16,-3-1 0,-1 1 16,-8 0-16,-13-4 0,-8-2 0,-11-1 15,-10 0-15,-14-2 0,-9-2 16,-22 0-16,-17 0 16,-3-1-16,-3 0 0,-11-2 0,1 1 15,-4 0 1,6 0-16,14 2 15,10 0-15,17 2 16,14-2-16,12 3 0,9 0 0,19 4 0,16 2 16,5-1-16,4-2 0,6 2 15,5 2-15,-9-1 0,-6-2 0,2 1 16,-5-2-16,-15-2 16,-11-1-16,-4-3 0,-6-1 0,-1 0 15</inkml:trace>
  <inkml:trace contextRef="#ctx0" brushRef="#br0" timeOffset="175991.1732">24177 15184 0,'0'0'0,"0"0"0,0 0 0,0 0 16,7 28-16,-7-28 0,-5 31 16,1-12-16,-2 4 0,-1 5 15,-2 4-15,-3 10 0,-2 0 16,-3 4-16,-1-3 0,3-9 15,3-4-15,2-5 0,2-6 16,1-2-16</inkml:trace>
  <inkml:trace contextRef="#ctx0" brushRef="#br0" timeOffset="176292.0437">24169 15279 0,'0'0'0,"0"0"16,0 0-16,0 0 0,23 13 0,-23-13 15,22 9-15,-22-9 0,26 16 0,-10-1 16,3 4 0,-1-1-16,-2 1 0,2 10 31,-3 4-31,-4-3 0,-4-2 0,-4-5 0,-3-4 0,-6-1 16,-6-3-16,-1-2 0,0-3 15,-11-4 1,-7-5-1,9-3-15,1-5 0,1-2 16,6 1-16,4-4 0,4-2 0,9 0 16,5 0-16,10-3 0,5-1 15,9-1-15,7-1 0,16-2 16,6 0-16,-14 5 0,-11 3 0,-7 4 16</inkml:trace>
  <inkml:trace contextRef="#ctx0" brushRef="#br0" timeOffset="176755.9016">25230 15045 0,'0'0'0,"0"0"0,0 0 15,-39-3-15,20 2 0,-5 1 0,-4 1 0,-8 3 16,3 2-16,0 1 0,1 3 16,6-1-16,5 1 0,5 3 15,10 1-15,6 0 0,6 1 0,11 0 16,8 1-1,1 0-15,-1 0 0,-1 0 0,0 1 16,3 0-16,-3-3 16,-6-2-16,-5-1 0,-7 0 15,-6 0-15,-11 5 16,-9 3-16,-6 2 0,-2 1 16,-14 2-16,-5-2 0,0 4 0,1 2 15,-9 0-15,-1-5 16,12-5-16,8-6 0,5-7 15,5-6-15,4-4 0,4-4 0,7-11 16,4-7-16,7-7 16,6-3-16,-1 10 0,1 4 0,3 2 15,1 2-15,-2 5 0,1 4 0,5 7 16,2 4-16,1 5 0,1 5 16,4 6-16,4 6 15,0 4-15,2 2 16,4 6-16,2 5 15,0-3-15,0-3 0,7 4 0,1-4 16,4-2-16,-1-6 0,-13-8 16,-8-4-16,-8-4 0</inkml:trace>
  <inkml:trace contextRef="#ctx0" brushRef="#br0" timeOffset="177010.1529">25886 14940 0,'0'0'0,"0"0"0,0 0 0,31 6 15,-31-6-15,28 10 16,-10-3-16,3 4 16,2 2-16,4 6 15,-4 2-15,-5 0 0,-2 1 16,-6 0-16,-5 1 0,-4 6 0,-4 0 15,-4-2-15,-1-2 16,-10-3-16,-6-3 16,-1-2-16,2-2 0,5-4 0,2 0 0,4-4 15</inkml:trace>
  <inkml:trace contextRef="#ctx0" brushRef="#br0" timeOffset="177160.0415">25690 15107 0,'0'0'15,"0"0"-15,0 0 0,22 10 0,-22-10 0,27 12 16,-9-6 0,1 0-16,0 1 0,5 0 15,1 2-15,-2-1 16,-1-1-16,2 0 0,-4 0 0,-3-2 16</inkml:trace>
  <inkml:trace contextRef="#ctx0" brushRef="#br0" timeOffset="177295.4229">25615 15251 0,'0'0'16,"0"0"-16,0 0 0,0 0 16,0 0-16,19 5 0,-19-5 15,39 9-15,-11-4 0,2-2 16,5 0-16,-6 0 0,-2-1 16,-4 0-16</inkml:trace>
  <inkml:trace contextRef="#ctx0" brushRef="#br0" timeOffset="177712.3243">25760 14987 0,'0'0'0,"0"0"16,0 0-16,0 0 0,0 0 0,-13 22 16,13-22-16,-16 37 0,5-14 15,-2 6-15,-2 6 0,-4 11 16,1 2-16,2 1 0,-1-2 15,3 7-15,3-4 0,4 0 16,5-8-16,5-7 0,4-8 0,8-4 16,9-2-16,3-6 0,4-4 0,7-8 15,5-5-15,1-3 0,1-4 16,-2 0-16,-1-3 0,-1-1 16,-7 0-16,-9 3 0,-6 2 15,-7-3-15,-4-2 0,-8 2 16,-5 0-16,-1 0 0,-2 0 0,-9-2 15,-5 0 1,-2 2-16,-2 2 0,-1 4 16,1 1-16,1 4 0,2 1 15,6 4-15,2 1 0,8 6 16,3 1-16,10 4 0,5 5 16,4-1-16,4 1 0,5 0 15,5 0-15,3 1 0,-2-3 0,-7-6 16,-4-1-16,-5-4 0</inkml:trace>
  <inkml:trace contextRef="#ctx0" brushRef="#br0" timeOffset="178113.3359">25468 15009 0,'0'0'16,"0"0"-16,0 0 0,0 0 0,0 0 15,0 0-15,0 0 0,-9 32 16,9-32-16,-2 40 0,1-14 16,0 1-16,0 1 0,0 0 15,1 0 1,0 6-16,0 0 0,-3-4 0,0-3 16,0-4-16,-2-2 0,-2-2 15,-2-3-15,-3-2 0,-3-3 16,-1-2-16,-3-1 0,1-2 15,2-1-15,-1-1 16,2-3-16,3 1 0,1 0 0,2 0 16,2-1-16,2 2 0,1 1 0,6 4 0,2 2 15,8 5-15,6 3 0,8 3 16,7 2-16,7 3 0,6 3 16,18 8-16,6 0 0,10 7 15,0-2-15,18 11 16,4 2-16,3-2 0,-11-9 0,8 4 15,-31-15 1,-23-10-16</inkml:trace>
  <inkml:trace contextRef="#ctx0" brushRef="#br0" timeOffset="178244.9429">26802 16187 0,'0'0'0,"0"0"0,0 0 0,0 0 15,0 0-15,0 0 0,-12-21 16,12 21-16,-13-20 0,13 20 0</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30T00:16:46.280"/>
    </inkml:context>
    <inkml:brush xml:id="br0">
      <inkml:brushProperty name="width" value="0.05292" units="cm"/>
      <inkml:brushProperty name="height" value="0.05292" units="cm"/>
      <inkml:brushProperty name="color" value="#FF0000"/>
    </inkml:brush>
  </inkml:definitions>
  <inkml:trace contextRef="#ctx0" brushRef="#br0">2066 5053 0,'0'0'0,"0"0"0,0 0 0,0 0 0,0 0 16,36 2-16,-36-2 16,30 4-16,-11-3 0,3 1 15,5 1-15,0 0 0,4 1 0,11 1 16,4 0-16,2-2 0,2 0 16,13 0-16,1 0 0,12-1 15,-1 0-15,3-4 0,5-2 16,8 1-16,-1 2 0,10-1 15,-2-1-15,-3-1 0,-2 0 16,37 0-16,-11-1 0,-12 0 0,-9 3 16,-3-4-16,-4-2 15,-3 0-15,-4-2 0,-2 3 0,-1 0 16,-6-2-16,-1 0 0,1-1 16,-1 0-16,-6-1 0,-3-1 15,-6-6-15,-5-4 0,-2 6 16,-2 3-16,-5 1 0,-3-2 15,-6-7-15,-2-5 0,-6-3 16,-1-2-16,-2 5 0,0 3 0,-9-6 16,-4-3-16,-5 3 0,-3 2 15,-4 0-15,-2 1 16,-5 0-16,-1-4 0,-11 0 0,-9-2 16,11 12-16,-8-3 0,-4-4 15,-6-2-15,-3 2 0,-3 1 16,-5-3-16,-3 0 0,-4 1 15,0 2-15,-30-9 0,1 3 16,6 3-16,0 1 0,-1 2 16,-3 0-16,4 8 0,2 5 0,-2 3 15,-4 0-15,4-3 0,2-3 16,-2 1-16,-1 1 0,1 2 16,0 2-16,-2 3 0,0 3 15,3 2-15,1 2 0,2 0 16,2 0-16,2 3 0,4 2 15,-3 1-15,-2 4 0,2-1 0,-1 0 16,4 6-16,3 3 16,-1-4-16,4-2 0,-1-3 0,2 1 15,1 3-15,1 4 0,4 2 16,5 2-16,0 0 0,-1 2 16,7 1-16,4 2 0,2-3 15,2 1-15,3 5 0,4 4 16,3-3-16,1-1 0,1-1 15,-2 2-15,1 2 0,4 0 0,-1 6 16,1 2-16,7-1 16,5-2-16,1 1 0,4 0 15,4-2-15,5 0 0,-2-17 0,4 5 16,9 5-16,2 3 0,7-2 16,5 1-16,4-3 0,3-2 15,4 2-15,0 1 0,4 0 16,2 0-16,5 4 0,-16-11 15,-12-6-15</inkml:trace>
  <inkml:trace contextRef="#ctx0" brushRef="#br0" timeOffset="4177.0983">2119 6495 0,'0'0'0,"0"0"16,0 0-16,22 1 0,-22-1 0,0 0 16,35 6-16,-20-4 0,1 0 0,1-1 15,4 0-15,1 1 0,1 0 16,11-1-16,1 1 15,3 0-15,-3-1 0,12 1 0,3 0 16,-3-3-16,4-1 0,9 1 16,1 0-16,-1 2 0,-1 0 0,11 0 31,3-2-31,-4 0 0,-5 0 0,14-2 16,2 1-16,-8 1 0,-3-1 15,14 2-15,1 1 0,18-3 16,-11-1-16,4 1 0,3 1 15,-10-1-15,-8-1 0,9 1 16,8 1-16,-9 2 0,-4 1 16,7 0-16,4-2 0,0-2 0,-1 1 0,4-3 15,0-2-15,-6 3 0,-6 2 16,11-1-16,9 2 0,-9 3 16,-6 3-16,13-3 0,5-1 15,-9-3-15,-6-2 0,15 1 16,11-1-16,-11 1 0,-7-1 0,9 2 31,6 1-31,-8-1 0,-6-3 16,5 2-16,3 1 0,-6-4 0,-6-1 15,10 2-15,8 2 0,-9 1 16,-5 2-16,9 1 0,7 1 16,-12-3-16,-9-4 0,6 2 15,4 0-15,-9 1 0,-4 3 0,13-2 16,11 1-16,-11-4 0,-7-2 0,6 3 15,5 3-15,-11-1 0,-7 0 16,9-1-16,9-1 0,-9 3 16,-3 3-16,6-3 0,4 1 15,-11-2-15,-7 0 0,8-1 16,7 0-16,-11-1 0,-8-1 0,11 2 16,7-1-16,-11 6 0,-8 0 0,5-4 15,7-3-15,-10 0 0,-5-1 0,7 1 16,6 1-16,-9-1 15,-5 1-15,4 1 0,5 1 16,-9-1-16,-4 0 0,6 1 16,5 2-16,-10-1 0,-7-1 0,7-1 15,3 0 1,-8 0-16,-4 0 0,2 1 16,2 1-16,-5-3 0,-3 0 0,5 4 15,3 3-15,-11 0 0,-7 0 0,6-3 16,4-2-16,-7 0 0,-5 0 15,1 3-15,3 1 0,-11-1 16,-6 0-16,-2 2 0,-3 0 16,-6 1-16,-5 2 0,-9-3 15,-5-2-15,-3-1 0</inkml:trace>
  <inkml:trace contextRef="#ctx0" brushRef="#br0" timeOffset="8058.0391">6281 4649 0,'0'0'0,"18"-3"0,6 1 0,-3 0 0,3 1 16,14-2-16,16-3 0,0-1 15,3 2-15,9-2 0,1 1 16,6 4-16,-7 2 0,-10 0 16,-8 2-16,-11 0 0,-5-1 0,-10 0 15,-5-1-15,-4 1 0</inkml:trace>
  <inkml:trace contextRef="#ctx0" brushRef="#br0" timeOffset="8236.5878">6863 4680 0,'0'0'0,"0"0"16,0 0-16,0 0 0,-5 21 0,5-21 16,-2 23-16,2-23 0,-4 36 15,-1-15-15,2 3 0,-1 2 0,-1-1 16,0 13-16,-4 2 0,0-1 16,-2-3-16,-4 5 0,-6-3 15,1-5-15,0-4 0,-1-4 0,-2-3 16,4-4-16,5-4 0,3-1 15</inkml:trace>
  <inkml:trace contextRef="#ctx0" brushRef="#br0" timeOffset="8374.7685">6359 5264 0,'0'0'0,"0"0"16,0 0-16,0 0 15,0 0-15,0 0 0,0 0 0,0 0 16,25-12-16,-25 12 16,42-5-16,-11 2 0,2 0 0,5 0 15,2 1-15,14 1 0,2 0 16,11 2-1,-1 1-15,-3 0 0,-15 1 0,-9-3 16</inkml:trace>
  <inkml:trace contextRef="#ctx0" brushRef="#br0" timeOffset="9060.851">7920 4974 0,'0'0'0,"0"0"16,0 0-16,0-22 0,-3 13 16,-5 1-16,-2 1 0,-3 0 15,-3 2-15,-3-1 0,-5 1 16,-8 0-16,-2 1 0,-4 4 15,-4 3-15,-1 4 0,1 1 0,-8 8 16,3 2 0,-2 5-16,9 3 0,9-2 15,9 2-15,8-1 0,7-1 0,12-4 16,11-3-16,8-6 16,8-4-16,8-5 0,6-3 15,1-5-15,1-2 0,6-8 16,-2-2-16,-6 0 0,-5 0 0,-5 2 15,-4-1-15,-8 1 0,-6 0 16,-6 5-16,-4 6 0,-5 4 16,-3 5-16,-9 3 0,-3 2 0,-2 4 15,-2 3-15,1 9 0,-1 6 16,3 2-16,2 2 0,1 2 16,0-1-16,2 3 0,-2 1 15,0-3-15,1-4 0,-3-2 0,-3-7 0,1-7 16,-1-3-16,0-5 0,-1-2 15,-4-3-15,-2-2 0,-3-3 16,-2-2-16,1-4 0,-1-3 16,5-4-16,3-4 0,8-4 15,3-4-15,2 6 0,2 4 0,0 4 16</inkml:trace>
  <inkml:trace contextRef="#ctx0" brushRef="#br0" timeOffset="9408.0522">8288 4850 0,'0'0'16,"0"0"-16,0 0 0,0 0 0,0 0 15,-10 28-15,10-28 0,-18 36 16,3-14-16,-1 4 0,-2 3 16,2 0-16,1 0 0,-1 4 15,1-5-15,3-4 0,1-4 16,1-1-16,4-5 0,2-9 15,4-5-15,0-5 0,4-3 16,-1-5 0,4-3-16,1-3 0,3-3 15,2-2-15,1 0 0,4-5 16,0 3-16,-1 1 0,-2 3 0,1 5 16,-1 5-16,1 2 0,0 4 15,2 4-15,0 2 0,0 4 16,1 1-16,2 5 0,2 1 15,1 5-15,-1 2 0,2 1 0,0 1 16,0-3-16,2-4 0,-6-2 0,-3-2 16,-4-2-16</inkml:trace>
  <inkml:trace contextRef="#ctx0" brushRef="#br0" timeOffset="9778.2005">8997 5008 0,'0'0'0,"0"0"0,0 0 15,0 0-15,2-22 0,-2 22 0,-3-18 0,-1 8 16,-3 0-16,-2 2 0,-2 0 15,-2 1-15,-4 1 0,-2 1 16,-5 2-16,-8 2 0,-1 3 16,-1 4-16,-1 3 0,2 3 15,1 4-15,-6 5 0,3 3 16,5 2-16,6 2 16,3 1-16,7-3 0,6-5 15,5-4-15,10-4 0,10-4 16,2-5-16,5-2 0,5-3 15,3-3-15,6-6 0,0-3 16,-2 0-16,0-1 0,-5-4 16,-3-1-16,-6-2 0,-3 0 15,-5 4-15,-2 2 0,-2 2 0,-2 2 0,-4 4 16,-2 3-16,-2 6 0,-2 6 16,-1 0-16,-3 2 0,1 3 15,0 4-15,2 4 0,1-1 16,3 2-16,2 1 0,7-3 15,1-2-15,7-5 0,5-3 16,5-5-16,3-4 16,-6 0-16,-5 0 0,-4 0 15</inkml:trace>
  <inkml:trace contextRef="#ctx0" brushRef="#br0" timeOffset="10183.9983">9458 4672 0,'0'0'0,"0"0"0,0 0 0,0 0 16,-18 18-16,18-18 0,-22 30 16,8-8-16,-3 3 0,1 4 15,-1 3-15,-1 11 0,0-2 16,4-3-16,3-1 0,0 1 16,2-6-16,2-6 0,3-6 15,0-7 1,2-4-16,2-9 0,0-7 15,2 1-15,2-2 0,0-7 0,1-6 16,1 0-16,3-1 0,3 0 16,4 0-16,0 2 0,2 4 15,2 2-15,3 3 0,3 5 16,3 5-16,1 0 0,-1 2 16,-2 4-16,-3 1 0,-2 6 0,-3 5 0,-5 0 15,-4 1-15,-8 2 0,-5 0 16,-6-2-16,-3-1 0,-7-3 15,-5 0-15,-5-3 0,-1-1 0,-16-1 16,-3-2-16,4-4 0,3-2 16,3-1-16,5-2 15,9-5-15,7-4 0,5 2 0,2 2 16,2 2-16</inkml:trace>
  <inkml:trace contextRef="#ctx0" brushRef="#br0" timeOffset="10616.1813">9938 4553 0,'0'0'0,"0"0"15,0 0-15,0 0 0,3 30 0,-3-30 16,-3 40-16,-2-13 0,-1 3 16,-2 7-16,-1 3 0,-3 10 15,0 0-15,-5 6 0,1-6 16,-1-6-16,2-4 0,-1-1 15,4-8-15,3-8 0,4-7 0,0-9 16,2-7-16,3-4 0,2-4 0,4-7 16,1-5-16,3-3 0,4-3 15,1-2-15,4-3 0,2 2 16,1 3-16,8-2 0,3 4 16,-1 3-16,0 4 0,0 5 15,0 5-15,-5 4 0,-3 1 0,-3 8 16,-3 4-1,-3 3-15,-2 2 0,-6 5 16,-1 6-16,-6 1 0,-4-1 16,-5 3-16,-6 1 0,-2-4 15,-3-3-15,-2-2 0,-2-2 16,-3-6-16,-4-3 0,-1-3 16,0-1-16,5-3 0,2-1 0,1-2 15,0-1-15,6-6 0,7-2 0,2 1 16,3 3-16,0 0 0</inkml:trace>
  <inkml:trace contextRef="#ctx0" brushRef="#br0" timeOffset="10932.7748">10284 4996 0,'0'0'0,"0"0"0,22 0 0,-6-1 15,3-2-15,3 2 0,3-2 16,7 0-16,0-3 0,3 2 15,0-1-15,3-2 0,-3 0 0,-6-4 16,-3-4-16,-6 2 0,-5-1 16,-6 0-16,-6-1 0,-4 1 15,-3-2-15,-7 2 0,-6 1 0,-4 4 16,-4 4-16,-4 4 0,-3 3 16,0 3-16,1 3 0,3 6 15,2 3-15,0 6 0,3 2 0,5 2 16,6 1-16,6 2 0,6 0 15,9 1-15,6 1 16,4-5-16,6-3 16,8-6-16,7-3 0,6-5 15,3-4-15,-5 0 0,-11-1 0,-7-2 16</inkml:trace>
  <inkml:trace contextRef="#ctx0" brushRef="#br0" timeOffset="11302.8442">11208 4973 0,'0'0'0,"0"0"0,0 0 16,11-22-16,-9 12 0,-2 0 15,-2-1-15,-3 1 0,0 1 0,-6 1 16,-4 1-16,-2 2 0,-4 2 0,-11 3 16,-4 2-16,1 4 0,0 6 15,-7 4-15,2 6 0,5 2 16,3 3-16,2 6 0,8 0 16,11-5-16,9-3 0,9-4 15,7-5-15,9-3 0,8-5 0,11-5 16,8-6-16,-3-4 0,-2-6 0,5-3 15,-3-3-15,-5-2 0,-3-1 16,-6-6-16,-4-6 16,-4-4-16,-3-4 0,-1-7 0,-4 0 15,-5 6-15,-3 3 0,-3 5 16,-3 2 0,-1 9-16,1 6 0,-1 6 15,-1 5-15,-3 6 0,-4 3 0,-2 7 16,0 6-16,0 3 0,-1 5 15,0 10-15,0 6 0,-1 6 16,1 4-16,1 8 0,1 7 16,4 4-16,3-4 0,10-13 15,7-9-15,-1-7 0,-5-9 0,-3-8 0</inkml:trace>
  <inkml:trace contextRef="#ctx0" brushRef="#br0" timeOffset="11635.268">12279 4792 0,'0'0'0,"0"0"0,0 0 0,0 0 16,0 0-16,-16-17 0,16 17 16,-37-4-16,12 6 0,-5 0 15,-4 1-15,-10 5 0,-1 2 0,2 1 16,1 3-16,-2 2 0,6 0 15,10-2-15,7 0 0,11-1 0,10 0 16,10 3-16,7 1 0,5 0 16,5-3-16,0 2 0,1 1 15,-5-2-15,-4 0 0,-4 1 16,-5 1-16,-8-1 0,-5-1 0,-7-2 16,-5 1-16,-3-4 0,-5-2 15,-4 1 1,-1-1-16,-3 1 0,-1-1 15,-2-1-15,5 0 0,9-5 16,7-4-16,3 1 0,2 0 16,2 0-16</inkml:trace>
  <inkml:trace contextRef="#ctx0" brushRef="#br0" timeOffset="11989.0648">12479 4931 0,'0'0'0,"0"0"0,0 0 16,-20 17-16,20-17 0,-29 27 0,12-7 16,-1 2-16,0 2 0,0 7 15,1-1-15,6-3 0,5-3 0,9-7 0,5-5 16,9-6-16,5-5 0,11-5 16,4-6-16,-1-4 0,-1-2 15,6-7-15,-2-1 0,-7 0 16,-6 3-16,-7-6 0,-6-2 15,-9 1-15,-6 2 0,-4 5 16,-4 4-16,-2 4 16,-4 5-16,-6 2 0,-6 2 15,-2 5-15,-3 5 0,-3 3 16,0 4-16,6 1 0,5 1 16,7 1-16,6 2 0,8-2 15,6-1-15,12-5 0,10-3 16,-5-2-16,-5 0 0,-1-2 0</inkml:trace>
  <inkml:trace contextRef="#ctx0" brushRef="#br0" timeOffset="12684.0921">13109 4834 0,'0'0'0,"0"0"16,0 0-16,0 0 0,-23 31 31,11-14-31,-1 2 0,-2 1 0,-1 4 15,-1-1-15,2 0 0,-5 3 0,0-2 0,5-4 16,3 0-16,1-7 0,2-5 16,3-1-16,3-5 0,3-2 0,4-7 15,3-2-15,1-3 0,4-4 16,3-3-16,2 0 16,1 0-16,8-5 0,4-2 15,-3 5-15,-1 0 0,2 4 0,-1 6 16,-5 2-16,-3 3 0,-4 8 15,-1 5-15,-5 2 0,-1 4 16,-5 3-16,-2 4 0,-3 2 16,-3 2-16,-4 2 0,-3-1 15,1-3-15,1-2 0,-2-1 0,1-5 16,2-4-16,0-2 0,1-5 0,0-4 16,2 0-16,0-1 0,4-6 15,3-6-15,3 0 0,2-3 16,9-5-16,3-2 0,4-2 15,1 1-15,4 3 0,2 2 16,-4 3 0,-2 5-16,2 1 0,-3 3 0,-3 3 15,-3 3-15,-4 8 16,-3 4-16,-4 2 0,0 1 0,-2 7 16,-1 2-16,0 3 0,0 3 0,5 0 15,2-1-15,3-3 0,3-5 16,10-1-16,4-3 15,-1-9-15,3-3 0,12-6 0,4-7 16,-3-3-16,-1-2 16,4-6-16,-4-5 0,-10 0 15,-8 0-15,-6-2 0,-6-1 16,-8 1-16,-5 2 0,-7 6 16,-4 5-16,-7 3 0,-4 3 0,-4 8 15,-4 6-15,5 0 0,-2-1 16,-2 8-16,0 5 15,4 2-15,5 3 0,4 10 0,6 5 16,9-3-16,8-2 0,14-1 16,9 2-16,8-7 0,5-5 15,16-6-15,14-8 0,-18-1 16,-14-2-16,-10 0 0</inkml:trace>
  <inkml:trace contextRef="#ctx0" brushRef="#br0" timeOffset="12922.5616">14990 4636 0,'0'0'0,"0"0"16,0 0-16,-32 9 0,17-3 0,-5 3 15,-3 1 1,-7 11-16,0 6 0,0 3 16,1 5-16,-4 10 15,3 1-15,-1 11 0,6 0 0,5-8 16,4-7-16,2 0 0,3-7 15,2-7-15,3-6 0,-1-4 16,0-3-16,-4-5 0,-4-2 0,-6-2 16,-6-3-16,-1 1 0,-2-2 0,7 1 15,4-1-15,5-1 0</inkml:trace>
  <inkml:trace contextRef="#ctx0" brushRef="#br0" timeOffset="13054.1342">14365 4943 0,'0'0'15,"14"-3"-15,10-2 0,3 0 0,5 0 0,17-1 16,16 0-16,0 1 16,0 2-16,9 3 0,6 1 0,-19 1 15,-16-1-15,-11 0 0</inkml:trace>
  <inkml:trace contextRef="#ctx0" brushRef="#br0" timeOffset="13392.8283">15114 4973 0,'0'0'0,"0"0"16,0 0-16,0 0 0,-22 22 15,22-22-15,-20 23 0,9-9 16,-1 2-16,1 2 0,2 2 16,2-2-16,3 0 0,4 1 0,5-3 15,6-4-15,6-3 0,5-7 16,4-3-16,6-5 15,5-7-15,-5 1 0,-4-2 16,2-6-16,-6-1 0,-6 1 0,-6 2 16,-5-5-16,-7-2 15,-5 7-15,-4 3 16,-7 0-16,-7 2 16,-3 3-16,-1 4 0,-8 3 15,-2 1-15,3 6 0,1 2 0,6 4 16,7 1-16,8 2 0,8 0 15,10 3-15,6 1 0,6-3 16,6-2-16,-6-3 16,-3-2-16,-4-1 0</inkml:trace>
  <inkml:trace contextRef="#ctx0" brushRef="#br0" timeOffset="13740.6251">15512 4964 0,'0'0'15,"0"0"-15,0 0 0,-28 18 0,16-8 0,0 4 0,1 3 16,-2 6-16,0 3 0,5 0 16,2-2-16,5-3 0,2-2 15,8-3-15,7-3 0,6-5 16,6-5-16,8-5 0,3-3 16,-4-3-16,-3 0 0,-3-4 15,-4-3 1,-4-2-16,-4-1 0,-7-8 15,-7-4-15,-5 4 0,-4 2 16,-7 4-16,-8-1 16,-6 3-16,-7 3 0,-2 3 15,3 5-15,3 6 0,3 3 16,5 4-16,4 4 0,7 4 0,4 4 16,7-1-16,6 1 0,10 4 0,10 4 15,7-2-15,4-2 0,-7-5 16,-7-3-16,-5-5 0</inkml:trace>
  <inkml:trace contextRef="#ctx0" brushRef="#br0" timeOffset="14126.1942">16223 4967 0,'0'0'0,"0"0"0,0 0 0,-16-18 15,16 18-15,-25-13 0,5 8 16,-2 2-16,-3 2 0,-11 2 15,0 2-15,1 4 0,2 2 0,-7 6 16,2 5-16,5 2 0,5 2 16,5 2-16,5 2 0,8-1 0,7-4 15,12 2-15,9-4 0,5-7 16,5-4-16,11-6 0,8-8 16,-2-3-16,-1-4 0,3-6 15,1-6-15,-2-4 0,-8 0 0,-6-4 16,-4-4-1,-5-2-15,-7-2 0,-3-3 16,-4 2-16,-4 4 16,-3 2-16,-1 9 0,0 4 15,-1 9-15,0 4 16,-2 5-16,-2 2 0,-3 7 0,-4 7 16,-4 2-16,-1 5 0,-2 10 15,-1 10-15,2 2 16,-1 1-16,6 9 0,3 6 0,3-12 0,0-9 15,2-9-15</inkml:trace>
  <inkml:trace contextRef="#ctx0" brushRef="#br0" timeOffset="19923.6199">17065 4788 0,'0'0'0,"-6"9"0,-1 4 15,-2 2-15,-2 3 0,-3 12 16,-2 7 0,-2 10-16,2-1 0,1 1 15,0 1-15,2-3 0,4-9 0,1-7 16,3-10-16,2-7 0,1-4 16,2-8-16,3-3 0,-1-6 15,0-3-15,1-1 0,1 0 16,2-6-16,4-5 0,2-2 0,3-2 0,0 3 15,2 5 1,6-3-16,6-2 0,0 2 0,-2 5 16,-2 7-16,-1 3 0,-1 7 15,0 4-15,-5 4 0,-2 3 16,-4 3-16,-3 5 0,-5 5 16,-4 5-16,-3-3 0,-3 0 0,-3-4 15,-3 0-15,-5-1 0,-4-1 0,-5 0 16,-1 0-16,-2-2 15,-1-5-15,-2-1 0,-2-1 16,2-3-16,2-4 0,4 1 16,2 0-16,6 5 0,6 2 0,2-3 15,2 0-15,3-4 0</inkml:trace>
  <inkml:trace contextRef="#ctx0" brushRef="#br0" timeOffset="20499.2636">17233 5127 0,'0'0'0,"8"-3"15,7 1-15,2-2 0,4 2 0,10-3 16,4-2-16,2 1 0,0-2 16,7-1-16,-2-2 0,-4-2 15,-5 1-15,-6-1 0,-3-3 0,-3-2 16,-7 1-16,-11 2 0,-5-2 16,-6 3-16,-3 3 0,-6-1 15,-5 1-15,-5 2 0,-2 2 0,-1 5 16,-2 2-16,-5 3 0,3 3 15,3 4-15,4 5 0,1 2 16,4 5 0,6 3-16,2 4 0,8 3 15,4-1-15,7 0 0,5 1 16,8-2-16,4-3 0,9-4 16,5-5-16,8-9 0,6-5 0,14-8 15,4-4-15,-2-7 0,-2-4 16,9-5-16,-3-2 0,-7-4 15,-5-2-15,19-20 0,-11 1 0,-11-6 16,-8-4-16,-15 19 0,-10 14 16,5-20-16,4-13 0,-16 16 15,-9 11-15,-15 13 0,-9 9 0,-5 5 16,-3 3-16,-3 8 16,0 7-16,-8 8 0,-6 8 0,17-8 15,-2 3-15,-3 10 0,-2 6 0,4 5 16,4 4-16,-1 8 0,2 4 15,0 24-15,9-9 0,2-14 16,5-10-16,0-14 0,2-8 0,5-8 16,3-8-16,-4 1 15,-3-1-15,-3-7 0,-3 0 0,-3-3 16,-3-1 0,-1 0-16,-2 0 0,-3-5 15,0-3-15,5-4 0,1-2 16,6 3-16,2 3 0,3 1 15</inkml:trace>
  <inkml:trace contextRef="#ctx0" brushRef="#br0" timeOffset="20612.5614">17717 5037 0,'0'0'0,"0"0"0,0 0 16,19-17-16,-5 10 0,3-2 15,4 0-15,6 0 0,4 0 16,10-1-16,2 0 0,10 2 0,0 2 16,-3 3-16,-3 2 0,4 3 15,-5 3-15,-9-2 0,-9 0 0,-6 0 16</inkml:trace>
  <inkml:trace contextRef="#ctx0" brushRef="#br0" timeOffset="20937.5001">18428 4952 0,'0'0'0,"0"0"0,0 0 0,-20 19 15,20-19-15,-22 25 0,11-7 0,1 2 0,1 1 16,1 1-1,3 1-15,1 4 0,4-2 0,5-4 0,5-3 16,4-7-16,4-4 0,4-6 16,3-4-16,0-4 0,2-2 15,2-5-15,-4-3 0,-5-2 16,-4 0-16,-4-3 0,-3 0 16,-4 0-16,-4 0 0,-8 1 15,-6 1-15,-4 3 0,0 3 0,-4 5 16,-2 4-16,-3 4 0,-1 2 0,-3 7 15,4 4-15,3-1 0,5-1 16,3 4-16,5 1 0,7 2 16,4 3-16,9-7 0,8-3 15,6 0-15,7-3 0,-6 0 16,-5-2 0,-3-1-16</inkml:trace>
  <inkml:trace contextRef="#ctx0" brushRef="#br0" timeOffset="21269.51">18949 4890 0,'0'0'0,"0"0"15,0 0-15,0 0 0,-21 27 0,21-27 16,-22 33-16,10-12 0,-1 4 0,-1 0 16,2 2-16,-1 6 0,2-3 15,2-3-15,2-5 0,1-2 16,2-4-1,-1-5-15,2-3 0,1-4 0,0-3 0,0-5 16,1-3 0,1-2-16,1-1 0,1-3 15,0-3-15,3-2 0,2-2 0,4 0 16,2 2-16,1-2 0,2-1 16,5-3-16,0 4 0,1 4 15,0 1-15,2 4 0,1 2 16,-2 3-16,-3 4 0,-1 2 15,0 2-15,-2 4 0,-2 2 0,-4 2 16,-2 0-16,-2-1 0,-1-3 0,-2 0 16</inkml:trace>
  <inkml:trace contextRef="#ctx0" brushRef="#br0" timeOffset="21633.0148">18924 5146 0,'0'0'0,"0"0"0,0 0 15,0 0-15,0 0 0,0 0 16,35 13-16,-35-13 0,39 4 16,-15-3-16,2 1 0,4-2 15,2-2-15,10-1 0,2-1 16,-2-4-16,-2-1 0,5-6 16,-4 0-16,-6-1 0,-5 0 0,-7-1 0,-6 1 15,-6-2-15,-4 1 0,-8-1 16,-6 1-16,-4 1 0,-3 3 15,-8 1-15,-6 3 0,-1 4 16,-3 5-16,-5 4 0,-2 4 16,-3 6-16,4 0 0,1 7 15,-1 5-15,5 3 0,3 3 0,4 5 0,7 0 16,7 0-16,5-2 0,13-7 16,9-3-16,7-5 0,6-3 15,10-7-15,6-2 0,-11-3 16,-8 0-16,-6-3 0</inkml:trace>
  <inkml:trace contextRef="#ctx0" brushRef="#br0" timeOffset="22002.9408">20061 4908 0,'0'0'0,"0"0"15,0 0-15,0 0 0,-14 27 16,14-27-16,-18 38 0,7-15 16,-1 2-16,0 3 0,1 2 15,-3 4 1,1-4-16,1 1 0,2-6 15,3-4-15,3-4 0,0-6 0,2-6 16,2-5-16,-2-1 0,2-7 16,0-2-16,1-3 0,1-1 15,3-2-15,1-1 0,2 0 16,2-1-16,4-1 0,2 1 16,0 5-16,1 2 0,1 5 0,3 4 0,1 0 15,3 4-15,3 2 0,4 5 16,0-2-16,1 1 0,3-1 15,2 2-15,-7-2 0,-6-1 0,-4-2 16</inkml:trace>
  <inkml:trace contextRef="#ctx0" brushRef="#br0" timeOffset="22388.6757">20681 4936 0,'0'0'0,"0"0"16,0 0-16,0 0 0,-21 21 0,21-21 16,-22 30-16,9-10 0,0 2 0,-1 4 15,2 1-15,0 4 0,3-1 16,5-3-16,3-4 0,3-2 16,2-5-16,7-4 0,6-4 15,3-4-15,2-5 0,8-5 16,2-5-16,0-4 0,0 0 15,-3-5-15,0-3 0,3-5 0,-2 0 0,-4 0 16,-2 1-16,-6 2 16,-4 5-16,-5 6 15,-3 8-15,-6 6 0,-5 6 16,0 5-16,-3 2 0,-1 5 16,-2 6-16,2 0 0,2 0 15,3 8 1,3 3-16,3-2 0,3-3 0,9 3 15,8-5-15,6-11 0,3-8 16,-7-1-16,-5-4 0,-5 1 0</inkml:trace>
  <inkml:trace contextRef="#ctx0" brushRef="#br0" timeOffset="22673.7695">21543 4868 0,'0'0'0,"-9"0"0,-4 2 16,-3-1-16,-3 2 0,-9 4 15,-4 3-15,0 2 0,0 3 0,-3 3 32,4 2-32,7 1 0,5 2 0,9 1 15,7 0-15,5-2 0,6-1 16,6-2-16,6-2 0,2-2 16,1 0-16,0-1 0,-3-1 15,-5-1-15,-5 0 0,-6-1 0,-4-1 16,-3 2-16,-5-3 0,-5 1 15,-6 0-15,-3 1 0,-3 1 0,0-2 16,2-1-16,3-3 0,3-1 16,6-6-16,4-5 0,2 1 15,0 0-15,1 2 0</inkml:trace>
  <inkml:trace contextRef="#ctx0" brushRef="#br0" timeOffset="23059.4419">21940 4759 0,'0'0'16,"0"0"-16,0 0 0,-14 30 15,5-12-15,-2 6 0,-2 4 16,-6 12-16,-1 2 0,-4 10 16,0-2-16,4-7 0,3-5 15,2-2-15,3-8 16,3-7-16,2-5 0,2-5 15,1-4-15,2-5 0,1-5 16,3-5-16,3-5 16,3 0-16,5-4 0,2-3 0,4-2 15,2-2-15,2 0 0,3-2 16,3 1-16,2 3 0,1 3 0,2 0 16,-2 4-16,-4 4 0,-3 5 0,-4 5 15,-2 4-15,-6 5 0,-4 1 16,-5 9-16,-4 4 0,-3-1 15,-3 2-15,-5 9 0,-3 2 16,1-3-16,-1-2 0,5-3 16,1-5-16,2-3 0,3-3 0,6-7 15,5-8 1,-2 1-16,-2-1 0,-1 1 16</inkml:trace>
  <inkml:trace contextRef="#ctx0" brushRef="#br0" timeOffset="23244.4177">22478 4990 0,'0'0'0,"0"0"0,0 0 0,-13 21 15,13-21-15,-20 30 0,7-12 16,-2 4-16,1 1 0,-5 7 16,1 0-16,1-3 0,3-4 0,3-8 15,3-2-15,4-8 0,1-4 16,3-1-16,-2 1 0,2-1 15</inkml:trace>
  <inkml:trace contextRef="#ctx0" brushRef="#br0" timeOffset="23391.6531">22456 4709 0,'-1001'0'0,"2002"0"0,-1001 0 0,32-6 16,-32 6-16,39 0 0,-15 2 0,1 2 15,1 4-15,4 4 0,-1 0 16,-5-1-16,-3-2 0,-3-2 0</inkml:trace>
  <inkml:trace contextRef="#ctx0" brushRef="#br0" timeOffset="23692.6929">22822 4948 0,'0'0'0,"0"0"0,0 0 0,0 0 16,-18 26-16,18-26 0,-22 35 0,9-15 15,0 0-15,1 2 0,0 1 16,-4 5-16,1-1 0,2-5 15,0-2-15,3-4 0,3-4 0,0-4 16,2-5-16,0-4 0,3-2 16,2-6-16,3-4 0,2 0 15,0-1-15,3-3 16,1-1-16,2 0 16,2 0-16,6-6 0,3-1 15,-2 7-15,-2 5 16,4 4-16,2 6 0,-2 4 15,0 7-15,-4 0 0,-2-1 0,-1 8 16,1 4-16,-3-1 16,-1 1-16,4 2 0,1 3 0,2 0 0,0-4 15,12-2-15,6-6 16,-8-3-16,-6-2 0,-6-1 0</inkml:trace>
  <inkml:trace contextRef="#ctx0" brushRef="#br0" timeOffset="24101.2526">23438 4953 0,'0'0'0,"0"0"15,-25 4-15,25-4 0,-31 7 0,11 2 16,-3 2-16,-6 5 0,2 5 0,2 2 16,1 0-16,6 1 15,1-1-15,5 2 0,6-3 16,9-4-16,5-5 0,11-6 0,7-4 0,4-3 15,6-2-15,-3-5 0,-1-1 16,-2-3-16,-4-1 0,2-4 16,-4-1-16,-3 0 0,-4 1 15,-3 3-15,-4 2 0,-3 4 0,-1 2 16,-4 5-16,-1 1 0,-3 6 16,-3 4-16,0 5 0,-2 5 0,1 2 15,-1 4-15,-1 5 0,1 5 16,-1 0-16,0 1 0,-3 3 15,0-1-15,-2-6 0,-1-4 0,-2-3 16,1-3-16,-1-7 0,0-4 16,-4-3-16,-3-1 0,-7-4 15,-4-3 1,-6-2-16,-4-1 0,-2-1 16,-3-2-16,-4-3 0,-4-5 15,5 3-15,14 3 0,9 0 16</inkml:trace>
  <inkml:trace contextRef="#ctx0" brushRef="#br0" timeOffset="24695.5925">20114 6086 0,'0'0'0,"0"0"0,0 0 16,-2-19-16,1 9 0,0-2 16,0-3-16,0-1 0,-1-1 0,-3-5 15,0-1-15,-3 0 0,-1 3 16,-5 2-16,-4 2 0,-1 2 0,0 2 15,-5 4-15,-2 2 0,-7 3 16,0 3-16,0 7 16,1 4-16,1 2 0,0 1 0,-2 10 15,2 6-15,8-1 0,5-2 16,5 0-16,5 1 0,6-4 16,5-4-16,8-5 15,7-3-15,5-6 0,5-4 0,8-5 16,7-6-16,-1-4 15,-1-4-15,7-6 0,1-4 16,-7 1-16,-5-2 0,1-4 16,-1-6-16,-6 4 0,-4 3 0,-3-3 15,-1-2-15,-3 4 16,-3 2-16,-2 2 0,-4 6 0,-5 7 16,-1 6-16,-5 2 0,-3 2 0,-4 8 15,-3 6-15,-2 7 0,-4 9 16,-1 2-16,-3-1 0,-1 8 15,-2 6-15,4 3 0,3 4 16,5 9-16,6 1 0,6-9 16,4-4-16,11-3 0,8-8 0,7-9 0,5-9 15,10-9-15,9-7 16,-20 0-16,-8 0 0,-7 1 0</inkml:trace>
  <inkml:trace contextRef="#ctx0" brushRef="#br0" timeOffset="25065.1552">20990 5833 0,'0'0'0,"0"0"15,0 0-15,-22-5 0,22 5 0,-32 4 16,7 0-16,-2 2 0,-4 2 16,-12 9-16,-3 5 0,2 3 15,1 0-15,-5 7 0,7-1 16,3 3-16,8-1 0,14-5 0,10-3 0,8-5 15,7-6-15,13-6 0,9-8 16,5-5-16,4-4 0,2-4 16,2-4-16,3-3 0,-5 0 0,-2-3 15,-1 0-15,-6-2 16,-5-1-16,-4 3 0,-6 1 16,-5 5-1,-4 4-15,-2 4 0,-3 5 16,-4 4-16,0 0 0,-4 7 0,-3 4 15,0 4-15,-3 5 0,2 3 16,2 3-16,5 4 0,4 0 16,6 6-16,6-1 0,4-6 15,3-4-15,-5-5 0,-4-6 16,-2-2-16</inkml:trace>
  <inkml:trace contextRef="#ctx0" brushRef="#br0" timeOffset="25343.4789">21691 5800 0,'0'0'16,"-10"1"-16,-7 0 0,-1 2 0,-3 2 0,-11 2 15,-5 4-15,-3 2 0,3 3 16,6 1-16,4 5 0,6-1 16,5 1-16,9 4 0,8-2 15,5-4-15,5-2 0,7 1 16,3 1-16,-1-6 0,-1-2 0,-4-1 15,-3 0 1,-3-1-16,-3-2 0,-5 0 16,-2 1-16,-7-1 0,-5 2 15,-4-2-15,-2-1 0,1 0 16,-2-1-16,0-1 0,0-1 16,6-4-16,4-4 0,2 1 15,1 1-15,2 0 0</inkml:trace>
  <inkml:trace contextRef="#ctx0" brushRef="#br0" timeOffset="25729.1016">22029 5705 0,'0'0'0,"0"0"16,0 0-1,-7 31-15,0-11 0,-4 5 16,-3 4-16,-6 11 0,0 2 0,-3 7 15,1-4 1,2-4-16,1-4 0,2-1 0,2-7 16,4-5-16,2-8 0,4-4 15,3-6-15,4-5 0,3-4 0,4-6 16,2-7-16,4-1 0,1 1 0,6-7 16,5-2-16,0-1 0,2 3 15,6-2-15,1 3 0,0 4 16,-3 3-16,-2 4 0,-2 4 15,-2 3-15,-3 3 0,-5 5 16,-4 4-16,-4 6 0,-3 3 0,-7 5 16,-4 3-1,-5 4-15,-3 3 0,0 0 16,0 0-16,1-2 0,1-3 0,3-2 16,2-2-16,4-6 15,4-4-15,-2-5 0,0-1 0,-1-2 16</inkml:trace>
  <inkml:trace contextRef="#ctx0" brushRef="#br0" timeOffset="25898.4497">22630 5971 0,'0'0'0,"0"0"16,0 0-16,-12 23 0,12-23 0,-21 27 15,7-8-15,-1 2 16,0 0-16,-4 7 0,2 0 0,2-3 0,4-4 0,2-5 15,2-5-15,0-1 16,2-3-16,-1 0 0</inkml:trace>
  <inkml:trace contextRef="#ctx0" brushRef="#br0" timeOffset="26030.0554">22697 5666 0,'0'0'0,"0"0"0,23 0 16,-9 2-16,1-1 0,4 5 0,2 1 16,2 2-16,-3-1 0,-4-2 15</inkml:trace>
  <inkml:trace contextRef="#ctx0" brushRef="#br0" timeOffset="26353.1048">22968 5943 0,'0'0'0,"0"0"0,0 0 16,-11 23-16,11-23 0,-17 30 15,4-9-15,0 0 0,-1-2 0,-2 6 16,-1-1-16,2-5 0,0-1 16,4-2-1,2-4-15,1-2 0,1-4 0,3-5 16,2-3-16,3-3 16,3-5-16,5-4 0,5-3 15,1-1-15,0 2 0,7-9 16,1 0-16,1 2 0,1 0 15,-1 4-15,1 2 0,-2 6 16,-2 2-16,-2 5 0,-1 6 0,-4 2 16,-2 4-16,-3 9 15,-2 8-15,-3 5 0,-1 3 16,1-3-16,-1-3 0,7 4 0,3-1 16,8-6-16,6-4 0,8-11 15,7-8-15,-10 0 0,-7 0 16,-5-1-16</inkml:trace>
  <inkml:trace contextRef="#ctx0" brushRef="#br0" timeOffset="26753.7322">23869 6003 0,'0'0'15,"0"0"-15,0 0 0,-5-24 0,0 17 16,-1 0-16,-3 0 0,-5 2 16,-5-1-16,-8 4 0,-4 3 15,-12 6-15,-2 1 0,-1 6 0,-2 5 16,-4 3-16,8 1 0,1 4 15,9-2-15,8-2 0,9-1 0,8-5 16,8-3-16,12-4 16,10-5-16,14-8 0,11-6 15,-4-3-15,-4-1 16,1-5-16,2-2 0,-6 0 0,-4 1 0,-3 1 16,-7 2-16,-6 4 15,-3 2-15,-3 3 0,-3 4 0,-6 3 16,0 3-16,-4 5 15,0 3-15,-4 4 0,-2 6 16,-1 3-16,-1 3 0,-2 7 16,-2 3-16,0 5 15,1-3-15,0-1 0,0-1 16,1-7-16,2-5 0,0-7 16,1-3-1,-5-8-15,-5-4 0,2-6 0,1-5 16,1-2-16,0-2 0,6-5 15,2-5-15,1 3 0,2 3 16,0 4-16</inkml:trace>
  <inkml:trace contextRef="#ctx0" brushRef="#br0" timeOffset="27145.5855">24554 5264 0,'0'0'0,"0"0"16,-17 17-16,17-17 0,-25 31 0,6-8 15,-4 6-15,-9 10 0,-1 4 16,-5 9-16,1 2 0,0 1 16,5-5-1,5-10-15,6-6 0,6-10 0,3-7 16,3-6-16,2-3 0,2-8 15,-1-6-15,2-1 0,0-1 0,-1 0 16,2 2-16,-3-7 16,-1-6-16,-1-2 0,0 0 0,2 2 0,0 3 15,3 1-15,0 1 0,3 0 0,2 2 16,6-1-16,8 0 0,7 1 16,6 2-16,8 0 0,6 1 15,3 2-15,4 3 0,12-1 31,2 1-31,-3 3 0,0 1 0,4 3 0,-5 4 0,-15-4 16,-11 1-16,-9-2 0</inkml:trace>
  <inkml:trace contextRef="#ctx0" brushRef="#br0" timeOffset="27433.0162">24848 5570 0,'0'0'0,"0"0"16,0 0-16,-19 15 0,11-7 0,-2 5 15,-1 2-15,1 2 16,0 2-16,0 2 0,2 0 16,4-3-16,2-2 0,9-4 15,10-4-15,4-4 0,3-1 0,4-6 16,3-4-16,6-4 0,-2-1 16,-5-5-16,-4-2 15,-4-4-15,-6 3 0,-7-1 16,-7-2-16,-6 5 15,-5-1-15,-12-3 0,-8 3 16,-6 6-16,-6 4 0,-2 7 0,-2 4 16,4 5-16,5 4 0,4 0 15,8-4-15,5-1 0</inkml:trace>
  <inkml:trace contextRef="#ctx0" brushRef="#br0" timeOffset="28643.9303">26112 5279 0,'0'0'0,"0"0"15,0 0 1,-19-9-16,0 9 0,-3 2 16,-4 4-16,-8 5 0,-7 5 15,-13 7-15,-1 5 16,5 1 0,4 4-16,-4 6 0,1 8 0,12-6 0,12-5 15,14 3-15,14-2 0,10-10 16,9-5-16,21-3 0,11-8 0,5-4 15,3-5-15,-10 0 0,-14 0 16,-12-1-16</inkml:trace>
  <inkml:trace contextRef="#ctx0" brushRef="#br0" timeOffset="29006.3074">26653 5499 0,'0'0'0,"0"0"15,0 0-15,0 0 0,-18-18 0,18 18 16,-20-4-16,4 3 15,-2 0-15,-3 0 0,-3 1 16,-3 3-16,-3 1 0,-11 7 0,0 3 16,1 3-16,0 2 0,0 3 15,7-1-15,8 0 16,6-3-16,10-1 0,8-4 16,13-6-16,12-7 15,12-5-15,7-6 0,-2 0 16,-3-1-1,2-3-15,2-1 16,2-3-16,-5 1 0,-8 3 16,-6 2-16,-8 4 15,-5 2-15,-4 6 0,-4 4 0,-5 7 16,-3 4-16,-2 3 0,0 1 16,1 3-16,3 3 15,2-1-15,2 1 0,6-1 0,4-3 0,4-2 16,1-3-16,11-7 0,7-6 15,-6-1-15,-6 0 16,-4 0-16</inkml:trace>
  <inkml:trace contextRef="#ctx0" brushRef="#br0" timeOffset="29238.1659">27189 5267 0,'0'0'0,"0"0"15,0 0-15,-27 21 0,27-21 0,-27 28 16,9-4-16,1 2 16,0 0-16,-3 13 15,1 3-15,6-1 0,6-2 0,2 1 16,6-9-16,6-7 16,5-6-16,2-6 0,2-5 15,-5-7-15,-2-7 0,-3 2 16,0 1-16,-2 0 0</inkml:trace>
  <inkml:trace contextRef="#ctx0" brushRef="#br0" timeOffset="29376.4328">26811 5443 0,'0'0'0,"0"0"16,0 0-16,38-5 15,-6 4-15,6 0 16,4 0-16,18 1 0,6 1 15,-10 0-15,-9 0 0,-7-1 16</inkml:trace>
  <inkml:trace contextRef="#ctx0" brushRef="#br0" timeOffset="29592.6811">27815 5349 0,'0'0'0,"0"0"0,-30 0 16,5 4-16,-8 4 15,-5 5-15,-2 5 16,-8 8-16,6 1 0,-2 9 16,6 3-16,13-2 15,13-1-15,13-5 0,13-4 16,16-10 0,16-9-16,-10-2 15,-6-1-15,-6-1 16</inkml:trace>
  <inkml:trace contextRef="#ctx0" brushRef="#br0" timeOffset="29978.3687">28187 5153 0,'0'0'0,"0"0"15,-13 24-15,-1 0 16,-6 9-16,-2 3 15,-2 5-15,-7 12 0,-1 2 16,-2 3 0,4-8-1,7-11-15,5-7 0,6-10 16,3-7-16,8-9 16,7-9-16,4-6 0,3-4 15,8-10-15,5-6 16,6 0-16,5 0 15,-1 7-15,2 4 0,-2 5 0,-6 6 16,-5 9 0,-4 7-16,-8 13 15,-5 10-15,-6-3 0,-4 2 16,-1 6-16,-2 2 0,3-2 16,2-3-16,5-6 15,1-7-15,0-4 16,-2-4-16,-1-1 15</inkml:trace>
  <inkml:trace contextRef="#ctx0" brushRef="#br0" timeOffset="30225.798">29004 5322 0,'0'0'0,"0"0"16,-16 21-16,3 0 15,-5 7-15,1 7 0,-1 8 16,3-4-16,2-3 0,8 3 16,8-6-16,7-4 0,6-8 15,6-6-15,5-4 16,1-7-16,0-6 16,-4 0-16,-6 1 0,-2 0 15</inkml:trace>
  <inkml:trace contextRef="#ctx0" brushRef="#br0" timeOffset="30363.9249">28786 5476 0,'0'0'0,"0"0"16,0 0-16,33-11 0,-5 7 16,3 2-16,3-1 0,5 1 15,4 1-15,4 1 16,-7-1-16,-7-1 15</inkml:trace>
  <inkml:trace contextRef="#ctx0" brushRef="#br0" timeOffset="30927.9751">29551 5186 0,'0'0'0,"0"0"16,-16 25-16,2 0 0,-4 7 16,-1 3-16,-1 1 0,-3 9 15,1-1-15,-1 4 16,4-4-16,4-11 16,3-5-16,3-9 0,3-9 15,5-7-15,6-9 16,6-7-16,6-7 15,0 1-15,2-2 0,9-6 16,4 1-16,1 3 16,2 4-16,-7 5 15,-4 6-15,-3 8 0,-2 7 16,-6 10-16,-5 8 16,-6 3-16,-4 3 0,-1 5 15,-2 3-15,4-4 16,3-1-16,5-7 0,5-5 15,16-5-15,9-6 16,1-11 0,5-7-16,-1-4 15,-3-4-15,5-7 0,-3-5 16,-8-2-16,-6-4 16,-10 6-16,-4 4 0,-10 4 15,-6 3 1,-11 6-16,-7 5 15,1 6-15,3 5 0,-1 3 0,1 5 16,2 3-16,2 2 16,5 2-16,4-3 0,1 0 0,-1-4 15,2-3-15</inkml:trace>
  <inkml:trace contextRef="#ctx0" brushRef="#br0" timeOffset="31567.7799">30715 5023 0,'0'0'0,"0"0"0,0 0 16,-24 37-16,10-13 0,-4 4 0,-1 2 15,-3 7-15,-4 3 16,-6 14 0,1 0-16,-1 0 0,7-9 15,4-10-15,5-8 16,3-5-16,5-5 0,3-5 15,5-3-15,3-9 0,4-6 0,4-3 16,5-3-16,6-6 16,6-7-16,9 2 15,7 0-15,-2 5 16,-2 5-16,-4 8 16,-4 6-16,-10 11 0,-8 9 15,-8 5 1,-9 3-16,-7 2 15,-5 1-15,-3-5 16,1-3-16,-7 0 0,-2-4 16,2-3-16,1-4 0,4-5 15,4-3-15,9-7 16,6-6-16,0 2 0,0 1 16,0 1-16</inkml:trace>
  <inkml:trace contextRef="#ctx0" brushRef="#br0" timeOffset="31962.5452">31157 5336 0,'0'0'0,"0"0"16,0 0-16,-14 28 16,3-6-16,-2 1 0,-1 0 15,-2 3-15,0 0 16,3-1-16,3-5 15,9-4-15,7-4 16,6-2-16,5-4 16,7-4-16,3-4 0,-2-5 15,0-3-15,-3-2 0,-2 0 16,-2-4-16,-2-4 16,-2 1-16,-3 2 15,-3 4-15,-1 3 0,-4 5 16,-3 5-16,-2 9 15,-6 6 1,1 2-16,-1 1 0,-1 6 16,-2 6-16,5 0 15,3 2-15,8-5 16,5-5-16,0-1 16,-3-2-16,0-5 15</inkml:trace>
  <inkml:trace contextRef="#ctx0" brushRef="#br0" timeOffset="32263.6442">31791 5263 0,'0'0'0,"-13"2"0,-5 1 16,-4 7-16,-4 4 0,5 5 15,4 3 1,6 0-16,5 2 15,5 5-15,5-1 0,4-3 16,3 0-16,-2-5 16,-2-2-16,-8 0 31,-7-3-31,-6 0 16,-6 1-16,-6-5 0,-3-3 15,-2 1-15,-1-2 16,4-1-16,5-3 0,-1 0 15,4 0-15,4 0 16</inkml:trace>
  <inkml:trace contextRef="#ctx0" brushRef="#br0" timeOffset="32433.058">31957 5708 0,'0'0'0,"0"0"15,0 0-15,-21 14 16,21-14-16,0 0 16</inkml:trace>
  <inkml:trace contextRef="#ctx0" brushRef="#br0" timeOffset="39242.6526">3813 6605 0,'0'0'0,"0"0"0,0 0 16,-26-12-16,13 10 0,-8 0 16,-6 0-16,-14 1 0,-3-1 0,-6 2 0,-10 0 0,-13 2 15,1 1-15,-23 6 0,-3 2 16,-10 5-16,7 3 0,-21 5 15,-2 2-15,-31 12 0,19-1 0,11 10 16,7 8 0,16-2-16,14 0 0,2-3 0,1 0 15,17-3-15,11 0 16,12 6-16,10 8 0,11-14 16,10-8-16,14 4 0,10 4 15,9-9-15,7-6 0,15 4 16,9 3-16,6-3 0,4 0 0,14-8 15,11-6-15,3 6 0,1 5 0,13-6 16,7-3-16,-1-7 0,0-3 16,20 0-16,14 2 0,-5-8 15,-5-4-15,17 0 0,12-2 16,-9-2-16,-7-4 0,20-3 16,12-1-1,-13-2-15,-8-1 0,10-6 16,7-5-16,-15 4 0,-11 1 0,9-3 0,7-2 15,-14-1-15,-11 1 16,-2 1-16,-4 2 0,-20-3 16,-13 1-16,-7-6 0,-1-3 15,-22 1-15,-13 1 0,-6-8 16,-6-6-16,-12 3 0,-7 2 0,-11-9 16,-6-6-16,-11 3 0,-10 1 15,-18-8-15,-12-7 16,-4 8-16,-2 4 0,-24-2 15,-15-4-15,-5 1 0,-4 2 0,-26-2 0,-19 0 0,3 9 16,0 4-16,-29-1 0,-21-1 16,11 15-16,6 11 0,-25 12 0,-18 9 15,13 2-15,9 2 0,-13 20 16,-6 16-16,33 1 0,19 1 16,17 11-16,7 4 0,35-3 15,18-3-15,27-17 0,17-11 16,14-8-16</inkml:trace>
  <inkml:trace contextRef="#ctx0" brushRef="#br0" timeOffset="40144.5319">6904 7207 0,'0'0'0,"17"-3"15,2 0 1,0 2-16,3 1 0,13-1 16,6-3-16,13-1 0,0-1 0,15-1 15,2 2-15,-5 0 16,-4 2-16,6-4 0,-3-1 16,-11 2-16,-4 3 0,0-2 0,-4-2 15,-11 3-15,-6 2 0,-10 2 16,-5 1-16,-7 3 15,-1 2-15,-7 4 0,-5 3 0,-4 2 16,-4 2-16,-6 3 0,-5 3 16,-6-2-16,-2-2 0,-9 7 15,-5 4-15,-7 3 0,2-2 0,-4-1 16,-3-2-16,-3 1 0,5-3 16,6 3-16,4 3 15,5-10-15,7-5 0,3-3 16,5-3-16,13-2 0,4-4 0,7-2 15,5-4-15,2-1 0,3-2 16,7-6-16,7-5 0,-1-2 16,2-3-16,5-5 0,2-5 0,-1-2 15,-2-1-15,6-10 16,1-3-16,-5 4 0,-4 2 0,1-3 16,-2 0-16,-3 3 0,-3 2 0,4-5 15,1 3-15,-6 7 0,-4 4 16,-3 5-16,-2 5 15,-1 6-15,-2 3 0,-2 6 0,1 3 16,-2 5-16,1 4 0,0 6 16,0 6-16,2 3 0,-1 3 0,0 4 15,1 6-15,1 1 0,4-1 0,0 7 16,3 2-16,-1-1 16,0 0-16,2 5 0,0-1 15,2-4-15,0-1 0,-2-3 0,-1-1 16,1-7-16,-1-4 0,-3-6 31,-3-3-31,-3-4 0,1-3 0,-4-6 16,0-6-16,-4 0 0,0-5 0,-9-8 15,-7-7-15,2 1 0,-2-1 16,-13-10-16,-7-5 0,-1 3 0,-2 0 16,-16-7-16,-3-2 15,0 2-15,4 5 0,-9-4 16,-3 3-16,9 10 0,7 5 0,-18-6 15,11 2-15,19 9 0,13 4 0,10 3 16</inkml:trace>
  <inkml:trace contextRef="#ctx0" brushRef="#br0" timeOffset="43756.512">1894 9175 0,'0'0'0,"0"0"0,0 0 16,0 0-16,20-4 0,-20 4 0,0 0 16,28-4-16,-12 4 0,5-1 0,1 1 15,3 0-15,4 0 0,12 2 0,3 1 16,3-2-16,7 1 0,19 0 16,7 1-16,17 0 0,-1 0 15,20-1-15,1 0 0,15-2 16,-2 0-16,58-6 0,-10-5 15,-16 3-15,-7 1 0,2 0 0,2 1 32,-1 1-32,-4 1 0,3 1 0,3 2 15,-5-4-15,-3-4 0,6 2 16,3 0-16,-3 1 0,-3 1 16,-1-1-16,1 0 0,-10 4 15,-3 2-15,3-6 0,1-3 16,-9 0-16,-6 0 0,-2 4 15,3 1-15,-13 1 0,-9 1 0,-2-1 0,0 0 16,-13-1-16,-9 0 0,-6 0 16,-4 2-16,-6-3 0,-5 0 15,-8 1-15,-5 2 0,-10 0 16,-7-1-16,-6 0 0,-5 0 16,-6 2-16,-4 3 0,-6-1 15,-5 2-15,-3 0 0,-1 0 0,-6 1 0,-3 0 16,-6 3-16,-5 0 0,7-1 15,4-3-15,4-1 0</inkml:trace>
  <inkml:trace contextRef="#ctx0" brushRef="#br0" timeOffset="112318.8948">8620 8195 0,'0'0'0,"30"-5"16,5 1-16,6 0 15,12 0-15,26-1 16,9 1-16,-2-1 16,-1 2-16,1 0 15,-15-1 1,-14 2-16</inkml:trace>
  <inkml:trace contextRef="#ctx0" brushRef="#br0" timeOffset="112526.4328">9224 8224 0,'0'0'0,"0"0"16,0 0-16,-20 29 16,7-8-16,-3 6 15,-3 7-15,0 1 16,0 2-16,4-6 0,4-2 15,-1 3-15,1-6 0,2-2 32</inkml:trace>
  <inkml:trace contextRef="#ctx0" brushRef="#br0" timeOffset="112951.4207">9686 8169 0,'0'0'0,"-11"19"15,-6 10 1,-3 5-16,-1 8 16,-2 3-16,3-7 31,4-4-31,7-12 15,11-17 1,6-14-16,10-9 16,8-9-16,5 1 15,5 1 1,3 1-16,-1 8 16,-7 10-1,-5 9-15,-8 12 16,-7 10-16,-6 5 0,-2 3 15,-3-1-15,-2-3 16,1-3-16,-1-1 16,1-9-16,1-9 15,0 0-15,0-2 16,0 0 0</inkml:trace>
  <inkml:trace contextRef="#ctx0" brushRef="#br0" timeOffset="113236.6417">10084 8419 0,'0'0'0,"0"0"15,26-1-15,-4-2 16,5 2 0,5-4-16,4-4 15,0-3 1,-1-4-16,-6-2 31,-6-3-31,-9-4 16,-14 1-16,-17 11 15,-17 8 1,-6 11 0,-7 10-16,8 11 15,5 9-15,18 1 16,16 1-16,27 2 16,21-8-16,-8-6 15,-8-4 1,-6-5-16</inkml:trace>
  <inkml:trace contextRef="#ctx0" brushRef="#br0" timeOffset="117736.1717">11043 8249 0,'0'0'16,"0"0"-16,0 0 15,0 0-15,0 0 0,0 0 16,-10 22-16,10-22 0,-18 29 15,4-12-15,0 2 0,-1 3 16,-2 3-16,1 0 16,-1 0-16,-2 5 0,3-5 15,3-3-15,2-4 0,2-4 16,1-3-16,4-7 0,1-5 16,3-8-16,3-5 0,-1 2 15,-1 1-15,0 2 0</inkml:trace>
  <inkml:trace contextRef="#ctx0" brushRef="#br0" timeOffset="117858.6576">11051 7976 0,'0'0'0,"0"0"16,0 0-16,29 6 0,-29-6 15,29 10-15,-9 1 16,-2-3-16,-3-1 0,-1 0 15</inkml:trace>
  <inkml:trace contextRef="#ctx0" brushRef="#br0" timeOffset="118259.4949">11428 8236 0,'0'0'0,"0"0"16,0 0-16,-26 37 15,9-14-15,-2 5 16,-2 6-16,2-4 0,1-2 16,-1 4-16,4-5 15,1-5-15,3-3 0,5-6 16,3-4 0,3-7-16,3-5 0,2-3 15,3-3-15,3-7 16,3-6-16,3-1 0,2-2 15,8-5-15,5 0 16,1 5-16,2 2 0,-2 5 16,0 4-16,-4 7 15,0 3-15,-5 8 0,-2 5 16,-6 4-16,-5 2 0,-6 8 0,-4 4 16,-3 0-16,-2-1 0,-4 1 15,-3-2-15,1-1 0,2-3 16,4 2-16,3-5 15,0-4-15,0-4 0,0-1 0</inkml:trace>
  <inkml:trace contextRef="#ctx0" brushRef="#br0" timeOffset="118522.6972">12109 8334 0,'0'0'0,"0"0"0,-12 26 16,0 0-16,-3 9 0,-2 4 16,0 4-16,-8 10 0,0 0 15,-3 4-15,4-8 0,1-1 16,3-8-16,2-8 16,2-8-16,-3-7 0,0-5 15,-6-9 1,-6-7-16,7-5 15,0-4-15,4 4 0,3-1 16,4 4-16</inkml:trace>
  <inkml:trace contextRef="#ctx0" brushRef="#br0" timeOffset="118625.8242">11985 8064 0,'0'0'0,"11"-4"15,5 1-15,6 2 16,5 1-16,7 2 0,0 1 15,-5 0-15,-5-1 0,-3 0 16</inkml:trace>
  <inkml:trace contextRef="#ctx0" brushRef="#br0" timeOffset="119024.1598">12475 8261 0,'0'0'0,"0"0"0,0 0 15,-23 32-15,5-11 16,-2 5-16,0 3 16,1 0-16,1 0 15,1 4-15,4-4 16,7-5-16,7-5 0,11-9 16,9-6-16,1-3 15,1-2-15,6-10 0,4-8 16,10-10-16,0-5 15,-3 2-15,-4 2 0,1-3 16,-7 3-16,-7 8 0,-7 5 16,-6 7-16,-4 8 15,-13 7-15,-9 7 16,-3 12-16,-6 11 0,2-1 16,1 0-16,2 5 15,7-1 1,11-3-16,8-4 0,7-7 15,3-9-15,11-7 0,8-7 16,-8 0-16,-6 0 0,-4-1 16</inkml:trace>
  <inkml:trace contextRef="#ctx0" brushRef="#br0" timeOffset="119340.4523">13007 8251 0,'0'0'15,"0"0"-15,-13 21 0,4-4 0,-1 2 16,-3 7-16,-4 4 16,-2 7-16,3-2 0,-2 3 15,4-6-15,3-5 0,2-6 0,3-3 16,3-6-16,5-7 16,4-9-16,2-3 0,0-6 15,5-9-15,2-9 0,1 0 16,1-1-16,3 2 15,2 2-15,1 5 16,0 1 0,-2 7-1,-2 5-15,-3 3 0,0 5 16,-1 3-16,1 4 0,-2 2 16,-1 4-16,-2-2 0,-2-2 15,-1-2-15</inkml:trace>
  <inkml:trace contextRef="#ctx0" brushRef="#br0" timeOffset="119710.485">13127 8370 0,'0'0'0,"0"0"16,0 0-16,0 0 0,0 0 15,26 23 1,-26-23-16,37 14 0,-16-10 0,4-1 15,6-3-15,0 0 0,0-1 16,10-3-16,0-2 16,-2-2-16,-4-2 0,4-3 15,-6 0-15,-9-4 16,-5-2-16,-8 2 0,-6 1 0,-7 0 16,-5-1-16,-6 3 0,-3 0 0,-8 6 15,-7 4-15,-2 4 0,-3 2 16,2 7-16,0 6 15,1 3-15,2 3 0,-1 8 16,6 2-16,9 5 0,9 2 16,8-6-16,7-4 0,11-3 15,9-1 1,7-3-16,6-4 0,12-6 16,11-5-16,-7-1 0,-14 0 15,-10-3-15</inkml:trace>
  <inkml:trace contextRef="#ctx0" brushRef="#br0" timeOffset="120165.2423">14106 8435 0,'0'0'0,"0"0"15,0 0-15,0 0 16,-8-24-16,4 15 0,-2-1 0,-3 0 16,-2-1-16,-2 0 0,-2 1 15,-2 0-15,-1 1 16,-3 1-16,-3 1 0,-8 3 15,-1 3-15,3 2 0,1 2 0,-1 5 0,-1 5 16,4 6-16,3 6 16,2 2-16,6-2 0,9 1 0,8 1 15,7-5-15,5-3 0,10-5 16,9-4-16,2-4 16,0-4-16,13-7 0,5-7 15,-6-5 1,-3-3-16,2-9 0,-4-4 0,-4-3 15,-4-3-15,-6-6 16,-4-4-16,-3 5 0,-2 3 0,-2-1 16,-2 6-16,-4 7 0,-4 3 15,-1 8-15,-2 5 0,-1 5 16,-1 2-16,-1 6 0,-4 9 16,-2 4-16,-1 4 0,-4 9 0,-3 7 15,-1 6-15,-4 5 0,-6 13 16,-6 11-16,4-2 15,4-2 1,3 0-16,5-8 0,8-3 0,9-9 16,-1-13-16,-1-8 15,0-7 1</inkml:trace>
  <inkml:trace contextRef="#ctx0" brushRef="#br0" timeOffset="131498.3701">9064 9128 0,'0'0'0,"0"0"15,0 0-15,0 0 0,0 0 0,0 0 16,0 0-16,33-2 0,-33 2 16,25 2-16,-25-2 15,32 3-15,-15-3 0,5 2 16,4 1-16,0-2 0,1-1 0,12-2 15,5-1-15,3-1 0,2 1 0,16-2 16,5-2-16,-2 1 16,-1-1-16,18-2 0,4-1 15,5-2-15,-8 2 0,17-2 16,1 1-16,-10 3 0,-5 1 0,41-1 16,-8 1-16,-12 2 15,-7 3-15,5-2 0,2 0 0,-11 2 16,-7 0-16,11 0 0,10 1 15,-11 0-15,-5 0 0,7 2 16,4 2-16,-8-1 0,-4-4 0,9 1 16,5-1-16,-8 3 0,-6 1 15,3 0-15,3-2 16,-7 2-16,-6 3 0,7-1 16,5 0-16,-13 1 0,-9 2 0,5-3 15,3-2-15,-9 0 16,-6 0-16,3-1 0,1-1 0,-6-1 15,-4 0-15,-2 1 16,-3 0-16,-10 0 0,-8 2 0,-2-5 16,-2-3-16,-11 3 0,-6 1 15,-9 0-15,-4-1 0,-5 2 16,-4 1-16,-2-3 0,-3 0 16,-7 4-16,-5 2 0,-18 3 15,-11 1-15,27-5 0,6 0 0,3-1 16</inkml:trace>
  <inkml:trace contextRef="#ctx0" brushRef="#br0" timeOffset="136226.7486">14956 8349 0,'0'0'16,"0"0"-16,0 0 0,0 0 15,0 0-15,0 0 0,0 0 16,0 0-16,0 0 0,0 0 15,-27 5-15,27-5 0,-18 19 0,18-19 16,-27 35-16,13-15 0,0 1 16,-3 8-16,3 1 0,2-3 15,2-2-15,4-4 0,5-1 16,2-4-16,1-3 0,7-4 16,4-2-16,2-5 0,0-2 0,4-6 15,4-4-15,-1-2 0,0-4 16,6-5-16,-2-4 0,0 1 15,-1-1-15,1-5 0,-2 1 16,-5 7-16,-2 6 0,-5 3 16,-3 2-16,-1 5 0,-3 3 15,-3 3-15,-1 2 0,-2 5 16,0 2-16,-1 7 0,0 3 0,-2 2 16,1 1-1,4-3-15,5 3 16,4-3-1,3 0-15,1-6 0,2-4 0,6-4 0,1-4 16,-1-5-16,-1-4 0,-3-2 16,-2-3-16,-2-3 0,1-4 15,-4-1-15,-2-1 0,-4 2 0,0 3 16,-2 4-16,-1 3 16,-1 1-16,0 3 0,-1 4 0,0 2 15,-2 4-15,1 0 0,3 4 16,1 2-16,5 1 0,3 1 15,5-1-15,2-1 0,6 0 16,2-2-16,5-2 0,3-1 16,10-1-16,1-3 0,-3-3 15,-2-2-15,3-4 0,-6-3 0,-4-1 16,-4 0-16,-6-2 0,-3-2 16,-7-1-16,-5-1 0,-7 0 15,-5 1-15,-6 4 0,-4 1 16,0 4-16,-1 2 0,-6 5 15,-6 3-15,1 4 0,-2 4 16,-1 1-16,-2 4 16,-3 6-16,2 4 0,5 3 0,6 2 15,6-2-15,5 0 0,9-2 0,6 0 16,10-5-16,7-1 0,7-6 16,8-6-16,4-3 0,3-4 15,2-4-15,4-4 16,-6 1-16,-11 1 0,-8 2 0</inkml:trace>
  <inkml:trace contextRef="#ctx0" brushRef="#br0" timeOffset="136545.9393">16262 8290 0,'0'0'0,"0"0"16,0 0-16,-23 30 15,11-12-15,-3 6 0,-3 5 16,-5 10-16,0 1 0,0 4 15,3-5-15,4-6 0,4-4 16,2-3-16,4-6 0,2-9 16,3-3-16,3-7 0,4-5 15,1-6-15,0-4 0,2-7 0,1-4 0,2-4 16,1-2-16,1-2 16,0-4-16,1-3 0,-1 2 0,-2 9 15,-2 6-15,-4 5 16,0 5-16,-2 3 0,-1 1 0,3 7 15,1 1-15,1 5 16,2 4-16,1 3 0,1 3 0,2 2 16,0 2-16,-2-3 15,-3-3-15,-1-2 0</inkml:trace>
  <inkml:trace contextRef="#ctx0" brushRef="#br0" timeOffset="136892.2132">16351 8456 0,'0'0'0,"0"0"0,0 0 0,0 0 15,0 0-15,26 20 0,-26-20 16,36 7-16,-12-5 0,2-1 16,5 1-16,0-2 15,1-2 1,2-5-16,2-4 15,3-6-15,-6-2 16,-10 1-16,-6 0 0,-7 0 0,-6 1 0,-8-1 16,-10 4-16,-6 5 15,-5 3-15,-6 6 0,-4 6 0,-3 1 0,0 5 16,-4 7-16,3 7 0,10 4 16,6 4-16,8-3 15,7-2-15,14 2 0,9-2 0,16-6 16,12-4-16,8-4 15,6-3-15,8-4 0,6-5 0,-13-1 0,-15 0 16,-12 0-16</inkml:trace>
  <inkml:trace contextRef="#ctx0" brushRef="#br0" timeOffset="137491.8595">17438 8267 0,'0'0'0,"0"0"16,0 0-16,-16 22 0,16-22 15,-17 27-15,4-7 0,0 2 0,-1 2 16,-5 8-16,-1 1 0,3-4 0,1-4 16,1 5-1,3-4-15,2-4 0,2-4 0,1-5 0,3-2 16,2-6-16,1-2 15,2-6-15,2-4 0,1-2 16,2-1-16,2-7 16,1-5-16,-1-3 0,2-1 0,2-6 0,2-1 15,-2 4-15,-1 4 0,0 5 0,0 3 16,0 4 0,1 3-16,2 3 0,3 4 0,-2 2 0,0 2 15,0 3 1,2 6-16,1-1 0,3 0 0,-4-1 0,-4-2 15,-2-2-15</inkml:trace>
  <inkml:trace contextRef="#ctx0" brushRef="#br0" timeOffset="137911.9081">18135 8375 0,'0'0'0,"0"0"0,0 0 0,0 0 0,0 0 16,2-22-16,-2 22 15,0 0-15,-6-24 0,6 24 0,-15-14 16,2 7-16,-1 0 16,-2 2-16,-3 3 0,-3 1 0,-2 1 15,-10 5-15,-1 5 0,0 2 16,0 1-16,-6 11 0,2 6 16,6-2-16,5-1 0,2 3 0,9-3 15,6-4-15,5-5 16,8-2-16,6-4 0,5-7 0,6-3 15,6-4-15,5-5 16,1-1-16,1-1 0,8-8 0,-1-6 16,0 0-16,-3 1 15,3-5-15,-5-1 0,-9 7 0,-6 5 16,-6 6-16,-3 3 0,-4 5 16,-3 2-16,-2 4 15,-3 4-15,-2 2 0,-4 3 0,-2 5 0,-1 2 16,2 3-16,1 2 15,7-2-15,6 2 0,3-5 0,6-4 16,6-4-16,5-6 16,-4-1-16,-5-1 0,-1 0 0</inkml:trace>
  <inkml:trace contextRef="#ctx0" brushRef="#br0" timeOffset="138142.1326">18779 8193 0,'0'0'0,"0"0"0,0 0 16,-33 7-16,33-7 0,-44 13 0,13-1 15,-2 2-15,-1 5 0,-9 9 0,0 4 16,-1 7-16,8 0 0,4 1 16,10-4-16,10-3 0,10-4 15,13-6-15,10-2 0,7-6 0,4-2 16,3-6-16,3-3 15,-2-7-15,0-2 0,-3 0 16,-8 2-16,-7 0 0</inkml:trace>
  <inkml:trace contextRef="#ctx0" brushRef="#br0" timeOffset="138472.0554">18638 8409 0,'0'0'0,"0"0"0,0 0 16,0 0-16,0 0 0,24 12 0,-24-12 15,35 10-15,-13-5 16,5-3-16,4 0 0,3-1 0,3 0 16,9-2-16,-1 0 15,-2-2-15,-1-3 0,3-1 16,-5 0-16,-7-1 0,-5-2 0,-7-1 16,-6-3-16,-5-1 0,-5 1 15,-8-3-15,-8 0 0,-4 4 16,-5 3-16,-7 4 0,-5 2 15,-2 3-15,0 1 0,-10 7 0,-1 3 16,5 4-16,5 4 16,6 5-16,5 3 0,5 0 0,6 1 15,7 2-15,7 0 0,9-1 0,9-1 16,9-4-16,7-4 16,8-5-16,5-3 0,17-2 0,6-6 15,-18-1-15,-13 0 16,-11-1-16</inkml:trace>
  <inkml:trace contextRef="#ctx0" brushRef="#br0" timeOffset="138891.8331">19829 8437 0,'0'0'0,"0"0"0,0 0 0,0 0 0,-19-21 16,10 14-16,-2-1 15,-3 0-15,-4 0 0,-2-1 0,-2 2 16,-8 0-16,-2 2 15,-3 4-15,0 2 0,0 4 0,-2 1 16,-4 9-16,1 6 16,6 2-16,5 1 0,7 0 15,5 0-15,4 4 0,7-2 0,11-4 0,8-3 16,8-5-16,6-3 16,10-6-16,10-4 15,0-6-15,1-4 0,1-5 0,1-4 16,6-6-16,-2-3 0,-5-5 0,-2-4 15,1-6-15,-4-1 16,-6-1-16,-5-2 0,-7 3 0,-4 2 16,-6 8-16,-5 4 15,-5 8-15,-1 7 0,-5 5 0,-3 3 16,-4 6-16,-2 3 0,-9 9 16,-5 8-16,-4 4 0,-3 4 15,-2 11-15,-2 8 16,0 4-16,1 3 0,6 0 0,6 2 15,6-1-15,6-8 0,2-12 0,3-11 16,1-5-16</inkml:trace>
  <inkml:trace contextRef="#ctx0" brushRef="#br0" timeOffset="139511.9292">17646 8915 0,'0'0'0,"0"0"15,0 0-15,0 0 0,-8 22 0,8-22 0,-16 27 16,5-8-16,-1 2 0,-2 5 0,0 4 16,1-1-16,1 1 15,-3 4-15,3-3 0,0 2 0,2-6 16,1-5-16,2-3 15,1-5-15,3-4 0,1-6 0,2-4 16,-3-1-16,3-3 16,3-6-16,0-5 0,1-2 0,2-3 15,4-3-15,5-4 0,2 2 0,1-1 16,6-2-16,0 3 16,0 5-16,1 4 0,7 1 15,0 2-15,-7 6 0,-3 2 16,6 4-16,1 5 15,0 3-15,-2 1 0,-5-1 0,-4-3 16,-5 1-16</inkml:trace>
  <inkml:trace contextRef="#ctx0" brushRef="#br0" timeOffset="139882.11">18235 9031 0,'0'0'0,"0"0"0,0 0 0,-21 16 0,21-16 16,-22 24-16,7-7 16,0 3-16,-1 1 0,-2 7 0,0 0 15,6 0-15,4-2 16,7 3-16,7-3 0,2-5 0,4-4 16,7-8-16,9-4 0,-1-5 15,2-4-15,3-3 16,3-4-16,0-4 0,-3-1 0,7-9 0,2-3 15,-5-1-15,-3 0 16,-1-5-16,-6 1 0,-7 7 0,-5 5 16,-5 7-16,-3 4 15,-3 6-15,-3 4 0,-8 4 0,-5 9 16,-3 4-16,-2 3 0,0 6 16,0 4-16,3 2 15,3 0-15,4 4 0,3 3 16,7-6-16,3-1 0,17-3 0,11-5 15,2-9-15,4-5 0,-10-3 16,-8-2-16,-5-2 0</inkml:trace>
  <inkml:trace contextRef="#ctx0" brushRef="#br0" timeOffset="140161.9287">19304 9056 0,'0'0'0,"-7"-4"15,-1 1-15,-4-2 0,-4 1 16,-13 0-16,-6 2 0,-2 1 0,-2 1 15,-9 6-15,0 2 16,5 5-16,6 3 0,1 5 0,9 2 16,8-1-16,8 0 15,12 0-15,11 2 0,4-2 0,1-4 16,4-2-16,4-1 0,-2 0 16,-2 1-16,-4-1 0,-2 0 15,-7-1-15,-3-2 0,-11 0 16,-6 0-16,-3 0 0,-3-2 15,-2-5-15,-4 1 0,0-4 16,-2-1-16,0-6 0,3-4 16,5 2-16,4 1 0,3 2 15</inkml:trace>
  <inkml:trace contextRef="#ctx0" brushRef="#br0" timeOffset="140521.9414">19582 8890 0,'0'0'0,"0"0"0,0 0 0,-10 31 16,0-13-16,-2 7 15,-4 5-15,-7 12 0,-2 3 0,-7 9 16,0-3-16,4-4 0,4-5 0,1 0 16,4-11-16,6-5 0,3-7 15,2-4-15,2-4 16,1-5-16,3-4 0,4-8 15,5-5-15,4-6 0,2-2 0,5-6 16,4-2-16,2 1 16,3-2-16,6-1 0,0 3 0,-4 5 0,-4 3 15,-1 5-15,-1 5 0,-2 3 16,-2 6-16,-2 3 16,-2 4-16,-3 5 0,-2 3 0,-5 1 15,-2 5-15,-4 2 0,-3 4 16,-1 6-16,-3 2 0,3-3 0,-1-3 15,4-5 1,2-2-16,2-7 0,2-5 0,0-3 0,-2-1 16,0-1-16</inkml:trace>
  <inkml:trace contextRef="#ctx0" brushRef="#br0" timeOffset="140841.8215">19784 9301 0,'0'0'0,"0"0"0,0 0 0,0 0 16,0 0-16,27 0 0,-27 0 15,30 0-15,-30 0 0,39 0 0,-16 0 16,2-1 0,2-1-16,-1-2 0,2-1 0,5-5 0,-3-1 15,-3 0-15,-4-1 16,-4 0-16,-4 0 0,-4-2 16,-4 1-16,-7-2 0,-4 0 0,-5 0 15,-5 3-15,-1 1 0,-3 4 16,-9 2-16,-5 5 15,1 5-15,0 5 0,0 5 16,-1 4-16,5 1 0,2 5 0,5 7 16,5 2-16,11 1 0,8 0 15,11-3-15,7-4 0,11-6 0,10-4 16,8-6-16,9-4 0,11-5 0,-2-4 16,-16 0-16,-13 1 15,-11-1-15</inkml:trace>
  <inkml:trace contextRef="#ctx0" brushRef="#br0" timeOffset="141231.6892">20645 9189 0,'0'0'0,"0"0"15,0 0-15,-29-7 0,16 6 0,-6 1 0,-4 2 16,-2 3-16,-2 2 16,-8 6-16,-3 4 0,5 3 0,3 3 15,0 8-15,4 0 16,9-5-16,4-3 0,9-2 0,5-3 15,10-4-15,8-4 16,6-6-16,7-4 0,4-3 0,1-5 16,10-6-16,3-4 15,-5-3-15,-4-1 0,8-13 16,-2-5-16,-5-2 0,-4-1 0,-3-3 0,-5-1 16,-2-4-16,-6 5 15,-6 5-15,-5 5 0,-7 10 0,-5 6 16,-2 4-1,-2 4-15,-1 6 16,-3 3-16,-9 12 0,-5 8 16,2 1-16,-2 3 0,-5 14 0,2 6 0,-2 7 15,2 4-15,4-2 16,4-1-16,11-6 0,9-6 0,9-5 16,5-8-16,9-11 0,6-6 0,1-9 15,5-6-15,-11 3 16,-6 0-16,-5 3 0</inkml:trace>
  <inkml:trace contextRef="#ctx0" brushRef="#br0" timeOffset="141492.1841">21764 8278 0,'0'0'0,"0"0"15,-20 15-15,3-3 0,-4 4 0,-14 12 16,-6 8-16,-7 16 0,0 4 16,2 9-16,9-1 0,9-11 15,9-11-15,7 1 0,9-8 0,6-6 16,6-5-16,9-7 16,5-4-16,1-5 0,1-5 0,4-1 15,1-3-15,-9-1 16,-4-4-16,-1-5 0,-4-3 15,-4 4-15,-3 3 0,0 0 0</inkml:trace>
  <inkml:trace contextRef="#ctx0" brushRef="#br0" timeOffset="141641.7589">21227 8558 0,'0'0'0,"0"0"15,0 0-15,0 0 0,39-7 0,-15 5 16,4-1-16,5 1 15,5-2-15,15 2 0,3 0 0,1 2 0,2 1 16,-1 0 0,-10 0-16,-10-1 0</inkml:trace>
  <inkml:trace contextRef="#ctx0" brushRef="#br0" timeOffset="141972.0033">21911 8657 0,'0'0'0,"0"0"16,-12 15-16,5 2 16,-1 7-16,2-1 0,2 1 15,5 2-15,6 0 0,4-6 0,3-2 16,14-5-16,7-6 0,1-5 0,3-2 16,0-4-16,2-5 15,1-3-15,-8 0 0,-5-6 16,-5-5-16,-7 0 0,-7-1 15,-10-2-15,-9-3 0,-4 2 0,-4 4 16,-9 2-16,-8 3 16,-1 6-16,2 3 0,-14 6 0,-7 5 15,11 1-15,9 2 0,9 3 0,9 3 16,6 1-16,6-1 16,19 0-16,17 0 0,-8-3 0,-6-2 15,-5-1 1</inkml:trace>
  <inkml:trace contextRef="#ctx0" brushRef="#br0" timeOffset="142421.8231">23149 8295 0,'0'0'15,"-13"16"-15,-9 9 16,-9 13 0,-6 12-16,3 0 15,2 0 1,-1 2-16,6-9 16,3-5-16,6-13 15,11-18 1,7-13-16,11-8 0,10-8 15,7-3-15,2 2 16,0 3-16,-2 3 0,9 0 0,-1 5 0,-1 2 16,1 4-16,0 6 15,-4 5-15,-11 1 0,-3 2 0,-5 6 16,-3 4-16,-5 4 0,-2 2 0,-7 5 16,-2 4-16,-3 0 15,-2-2-15,1-4 0,1-5 0,3-3 31,3-2-31,10-11 16,8-6 0,-5-1-16,-2 1 0,-2-1 15</inkml:trace>
  <inkml:trace contextRef="#ctx0" brushRef="#br0" timeOffset="142711.9347">23637 8579 0,'0'0'15,"0"0"-15,-23 31 16,7-4 0,1 6-16,7-3 15,9-1-15,12-8 16,13-6-16,6-8 16,5-6-1,-2-9-15,0-5 16,-3-10-1,-10-5-15,-17 3 16,-13-1-16,-15 7 16,-12 7-16,1 5 15,1 6 1,4 0 0,5 1-16,4-1 0</inkml:trace>
  <inkml:trace contextRef="#ctx0" brushRef="#br0" timeOffset="143011.7758">24475 8471 0,'0'0'0,"-18"5"16,-8 3-1,-6 6-15,-5 4 16,9 2-1,4 2-15,12 6 16,16 0 0,12-2-16,12 0 15,-5-2-15,-2 0 0,-14-4 16,-10-2 0,-14-2-16,-13-1 15,-7-2 1,-5-1-16,7-1 15,5-2 1,5-2-16</inkml:trace>
  <inkml:trace contextRef="#ctx0" brushRef="#br0" timeOffset="143272.1567">24916 8579 0,'0'0'16,"-9"17"0,-7 11-16,-7 16 15,-7 14-15,2 5 16,-1 2 0,-2 9-16,5-12 15,-2-6 1,5-20-16,4-7 15,5-5 1,2-5-16</inkml:trace>
  <inkml:trace contextRef="#ctx0" brushRef="#br0" timeOffset="143522.2034">24772 8533 0,'0'0'15,"22"-4"-15,14 2 16,10 4-1,10 5 1,14 8-16,-4 6 16,-13 0-16,-11 1 15,-15 9-15,-18 0 16,-21 0 0,-17 0-16,-7-5 15,-7-2 1,6-9-16,7-5 15,4-3 1,5 0-16,5-2 16</inkml:trace>
  <inkml:trace contextRef="#ctx0" brushRef="#br0" timeOffset="143741.9618">25674 8672 0,'0'0'0,"-13"18"16,-8 11 0,-3 2-16,-3 4 15,0 0 1,5-7-16,11-17 16,7-13-16,2-1 15,0 1 1,0 0-1</inkml:trace>
  <inkml:trace contextRef="#ctx0" brushRef="#br0" timeOffset="143861.8856">25776 8334 0,'0'0'16,"6"6"-16,4 1 15,1 2-15,1 0 0,7 4 0,2-1 16,-3-2-16,-4-1 0,-2-1 15</inkml:trace>
  <inkml:trace contextRef="#ctx0" brushRef="#br0" timeOffset="144091.6317">26394 8396 0,'0'0'0,"0"0"0,-19 15 15,4-2-15,-4 3 0,-5 5 16,-6 5-16,-10 11 0,1 2 15,-8 12-15,3 1 0,2 3 16,9-6-16,10-10 0,8-5 16,7-3-16,7-7 15,17-12-15,14-4 0,3-5 16,4-5-16,-6 0 0,-4-4 16,1-4-16,-1-3 0,-3 1 15,-6 4-15,-5 1 0</inkml:trace>
  <inkml:trace contextRef="#ctx0" brushRef="#br0" timeOffset="144261.5764">25942 8581 0,'0'0'0,"0"-5"0,0 3 16,0 2-16,2-2 0,7 2 16,5-1-16,7-2 0,5-1 0,5 3 15,5 1-15,5 1 16,3-1-16,11 1 0,1 0 0,1 0 15,1 0-15,-4 0 16,-11 0-16,-10-1 0</inkml:trace>
  <inkml:trace contextRef="#ctx0" brushRef="#br0" timeOffset="144691.5879">27017 8687 0,'0'0'0,"0"0"0,0 0 16,0 0-16,0 0 0,0 0 16,-14-26-16,14 26 0,-17-21 0,17 21 15,-24-21-15,8 10 0,0 2 16,-8 1 0,-6 2-16,-5 5 0,-6 5 0,-7 1 15,5 4-15,-7 8 16,1 4-16,7 4 0,5 3 0,1 8 15,8 1-15,9-6 16,7-6-16,10-2 0,7-3 0,11-4 16,7-5-16,5-5 15,7-5-15,2-4 0,3-3 0,0-3 16,-1-3-16,3-5 0,-3-2 0,-5-2 16,-3-2-1,-5-1-15,-3 3 0,-4 3 0,-3 2 0,-5 4 0,-3 3 16,-2 1-1,-4-1-15,-2 9 0,-2 0 0,-4 6 16,-2 3-16,-1 1 16,0 3-16,0 6 0,0 6 0,2-2 0,-1 2 15,3-2-15,4-1 0,4-2 16,1-1-16,-1-5 16,-1-1-16,1-4 0</inkml:trace>
  <inkml:trace contextRef="#ctx0" brushRef="#br0" timeOffset="144976.9203">27587 8322 0,'0'0'0,"0"0"15,0 0-15,-22 24 0,22-24 16,-32 39-16,5-6 0,-9 12 15,-3 0-15,-5 14 0,4 3 16,1 0-16,9-8 0,4-2 16,7-9-16,7-10 0,5-6 0,9-3 15,8-5-15,5-5 0,2-3 0,5-4 16,6-3-16,1-1 0,0-2 16,6-5-16,2-3 0,-8 2 15,-6 1-15,-5 1 16</inkml:trace>
  <inkml:trace contextRef="#ctx0" brushRef="#br0" timeOffset="145156.738">27999 9005 0,'0'0'0,"0"0"16,0 0-16,0 0 0,0 0 0,-27 18 16,27-18-16,-38 15 0,23-10 0,1 1 15</inkml:trace>
  <inkml:trace contextRef="#ctx0" brushRef="#br0" timeOffset="149641.6789">2248 11837 0,'0'0'0,"10"-1"16,5-2-1,11 1-15,4 0 16,12-1-1,9 1-15,12 1 16,7 0 0,36 1-16,9-1 15,39 1-15,8 2 16,40 0 0,3-1-16,37-1 0,-3-1 15,35 1 1,-4 3-16,109-3 15,-32-2 1,-24-1-16,-17-1 16,-9 3-1,-7 0-15,-1 1 16,-3-3-16,8 3 16,4 0-1,3 0-15,3-1 16,-1 1-1,0 1-15,-7 6 16,-3 5 0,-5-2-16,-2-2 15,-7 1-15,-6 0 16,-5 0 0,-5 1-16,-18 1 15,-12 1 1,-23-8-1,-16-7-15,-25 1 16,-15 0-16,-32-2 16,-19-2-1,-32 2-15,-19 0 16,-21 1-16,-16-2 16,-15 5-1,-7 5-15,-30 7 16,-18 4-1,16-4-15,13-4 16,8-3 0</inkml:trace>
  <inkml:trace contextRef="#ctx0" brushRef="#br0" timeOffset="154161.2996">10182 10411 0,'0'0'16,"0"0"-16,0 0 15,0 0 1,0 0-16,0 0 16,-23 36-1,2-11-15,-6 5 16,-4 2-16,-3 2 0,-2-3 16,-1-2-1,3-5-15,3-6 16,-2-8-1,6-14-15,5 1 16,3 1 0,3 0-16</inkml:trace>
  <inkml:trace contextRef="#ctx0" brushRef="#br0" timeOffset="154631.3933">10048 10050 0,'0'0'0,"6"15"31,4 12-31,5 12 0,2 11 31,4 8-31,2 6 16,10 16-16,4-5 0,7 10 16,0-10-1,-4-9-15,-4-8 16,-1-4-1,-7-11-15,-7-11 16,-5-7 0,-5-9-16,-2-2 15,-2-4-15,-2-3 16,0 0 0,-2-2-16,-1 0 15,1-2 1,-2-1-16,-1-2 15,2 3 1,-2-3-16,2 4 16,-1-1-1,0-1-15,0 0 16,-1 1-16,0 0 16,0-3-1,0 0-15,-2 1 16,-2-2-16,0-1 15,1 1-15,1 1 32</inkml:trace>
  <inkml:trace contextRef="#ctx0" brushRef="#br0" timeOffset="155041.4851">11066 10121 0,'0'0'0,"0"0"16,-15 24-16,-5-1 15,-8 9 1,-9 4-16,-6 6 15,-2 1 1,0 2-16,-5 4 16,8-7-1,7-7-15</inkml:trace>
  <inkml:trace contextRef="#ctx0" brushRef="#br0" timeOffset="155241.2303">11001 10448 0,'0'0'0,"-2"16"32,-2 9-32,-4 12 15,-3 9-15,1-1 16,2-2 0,3 0-16,3-9 15,-1-6-15,2-5 16,0-4-1</inkml:trace>
  <inkml:trace contextRef="#ctx0" brushRef="#br0" timeOffset="155478.2096">11527 10014 0,'0'0'0,"11"4"16,4 4-1,-2 4 1,-1 4-16,-5 4 16,-5 3-16,-5 3 15,-4 2 1,-4 0-16,-3-1 16,-2 3-16,3-5 15,2-4 1</inkml:trace>
  <inkml:trace contextRef="#ctx0" brushRef="#br0" timeOffset="155631.2999">11327 10231 0,'0'0'0,"12"0"16,4 0-1,3 2-15,1 2 16,-2-1-16,-3 0 15,-2 0 1</inkml:trace>
  <inkml:trace contextRef="#ctx0" brushRef="#br0" timeOffset="156421.2068">11186 10382 0,'0'0'0,"0"0"15,25 0-15,0-3 16,9 0-1,-1 1 1,-1 1-16,-6 2 16,-6 3-16,-13 4 15,-9 5-15,-13 2 16,-12 4-16,-6 0 16,-4-1-1,-5 2-15,5-2 16,11-4-1,9-2-15,20-6 16,16-5 0,17-2-16,12-2 15,2 2-15,1 0 16,-8 2 0,-7 0-16,-13 5 15,-17 6 1,-26 7-16,-20 7 15,-3-4 1,-10-1-16,-5 3 0,6-6 16,19-4-1,15-4 1,28-8-16,23-5 0,17-2 16,12 1-1,2 3-15,2 2 16,-11 3-1,-9 4 1,-18 11-16,-24 8 16,-25-1-1,-20 2-15,-10 0 0,-11-1 32,2-7-32,1-4 0,2-14 15,12-11 1,10 1-16,7 3 15,23-22 1,16-17-16,3 15 16,3 12-1,4 17-15,6 11 16,11 12-16,6 8 16,8 3-1,6 1-15,2-2 31,0-4-31,0-5 0,-9-11 32,-12-3-32,-8-1 15,-7-3-15</inkml:trace>
  <inkml:trace contextRef="#ctx0" brushRef="#br0" timeOffset="156621.2948">12077 10298 0,'0'0'0,"16"-1"15,8 0-15,9 1 16,8 1-16,0-1 16,0 0-1,3 0-15,-7 0 16,-6 0-1</inkml:trace>
  <inkml:trace contextRef="#ctx0" brushRef="#br0" timeOffset="156821.1862">12291 10126 0,'0'0'0,"0"0"0,0 0 15,1 36 1,-4-11-16,1 7 15,0 3 1,-1 0-16,1-1 16,-3-3-1,-4-6-15,1-2 16,2-3-16,-1-2 16</inkml:trace>
  <inkml:trace contextRef="#ctx0" brushRef="#br0" timeOffset="157011.4427">11898 10526 0,'0'0'16,"22"-1"-16,16-3 15,19 1-15,14 0 16,28-1-16,7 2 16,13 2-16,-11 1 15,-19 0 1,-18 0-16,-12 1 15</inkml:trace>
  <inkml:trace contextRef="#ctx0" brushRef="#br0" timeOffset="157271.6151">12771 10160 0,'0'0'0,"0"0"15,-28 13-15,-5 9 16,-12 13 0,-15 10-16,-11 12 15,-28 18-15,-6 4 16,-15 11 0,9-4-16,6-6 15,20-16 1,25-23-16,21-17 15,8-5-15,6-5 16,7-3 0</inkml:trace>
  <inkml:trace contextRef="#ctx0" brushRef="#br0" timeOffset="157711.4119">12238 10748 0,'0'0'16,"-3"17"-1,-2 7 1,-2 3-16,-1 3 16,2-5-16,0-3 15,1-3-15,0-7 16,2-2 0,1-2-16,-2-25 15,1-21 1,2 4-16,2 2 15,6 6 1,4 5-16,10 2 16,8 4-1,9 4-15,7 6 0,1 1 16,2 3 0,4 6-16,-7 4 15,-11 6 1,-9 5-1,-10 4-15,-11 1 0,-8 3 16,-8 0 0,-5-5-16,-2-4 15,-3-5 1,-1-6-16,4-1 16,4-1-16,3-2 15</inkml:trace>
  <inkml:trace contextRef="#ctx0" brushRef="#br0" timeOffset="157911.444">12163 10821 0,'0'0'15,"0"0"-15,29 1 16,-1 1-16,8-2 16,4 0-1,2 0-15,-5 0 16,-3 0-1,-11 1-15,-9 1 16,-2 0 0,-2-1-16,-1 1 15</inkml:trace>
  <inkml:trace contextRef="#ctx0" brushRef="#br0" timeOffset="158041.452">12266 10950 0,'0'0'15,"0"0"1,0 0-16,44 2 0,-16-3 15,-4 1 1,-3-1 0,-2 1-1</inkml:trace>
  <inkml:trace contextRef="#ctx0" brushRef="#br0" timeOffset="158241.2252">13198 10962 0,'0'0'16,"0"0"-16,0 0 15,0 0 1,-21 16-16,21-16 15</inkml:trace>
  <inkml:trace contextRef="#ctx0" brushRef="#br0" timeOffset="163571.3741">14022 10501 0,'0'0'15,"0"0"1,0 0-16,-33 27 16,1 1-16,-15 17 15,-15 16 1,-15 14-16,-15 13 15,-33 35-15,-35 34 16,-18 22-16,14-11 16,4 3-1,12-2-15,12 0 0,51-51 16,27-39-16,19-23 0,11-19 16</inkml:trace>
  <inkml:trace contextRef="#ctx0" brushRef="#br0" timeOffset="163861.0015">14054 11337 0,'0'0'0,"-5"23"0,-3 7 15,-3 3 1,-3 9-16,-1 1 16,1 3-16,-2 5 15,3-7-15,2-9 16,6-16-16,2-22 16,5-15-1,-2 5-15,0 3 0,0 0 16</inkml:trace>
  <inkml:trace contextRef="#ctx0" brushRef="#br0" timeOffset="163991.217">14070 10972 0,'0'0'16,"0"0"0,25 6-16,-3 2 15,7 3-15,-4-1 16,-3-1-16,-3-2 15</inkml:trace>
  <inkml:trace contextRef="#ctx0" brushRef="#br0" timeOffset="164371.3736">14600 11221 0,'0'0'16,"0"0"-16,0 0 16,-17 39-1,0-9-15,-4 8 16,-5 8-16,1 1 15,-1-1-15,-3 5 16,6-7 0,6-12-16,6-7 0,7-14 15,6-12-15,7-11 16,5-11 0,8-7-16,8-8 15,5 2-15,6 2 16,10 2-16,-1 9 0,4 5 15,-5 7-15,-7 13 16,-5 11-16,-7 13 16,-6 9-1,-6 3-15,-7 1 0,-3 2 16,-4 1-16,-2-3 16,-1-4-16,4-9 15,1-8-15,-1-3 16,-1-4-1,0-2-15</inkml:trace>
  <inkml:trace contextRef="#ctx0" brushRef="#br0" timeOffset="164691.2483">15391 11327 0,'0'0'0,"-1"16"16,-1 12-1,-1 8-15,0 7 16,1-1-16,4-4 16,3 4-1,4-9-15,7-13 16,6-10-16,6-15 0,4-14 16,4-16-1,5-11-15,9-11 16,-2 3-16,-5 4 15,-4 6-15,-3 2 16,-7 7 0,-5 15-16,-4 9 15,-5 2-15,-2 2 16,-4 2 0</inkml:trace>
  <inkml:trace contextRef="#ctx0" brushRef="#br0" timeOffset="165140.8678">16550 11460 0,'0'0'16,"0"0"-1,-9-18-15,-2 5 0,-4-1 16,-6 2-1,-4 2-15,-4 3 0,-4 3 16,-6 7 0,-4 8-16,-10 14 15,3 9-15,9 3 0,9 1 16,15 4 0,19-5-16,23-14 15,17-9 1,6-12-16,5-8 15,-4-13 1,-3-8-16,-6-2 0,-6-2 16,-3 2-1,-8 4-15,-10 11 16,-7 8-16,-3 17 16,-3 14-16,6 6 15,7 9-15,9 1 16,7 0-1,-4-6 1,-6-7-16,-3-6 16</inkml:trace>
  <inkml:trace contextRef="#ctx0" brushRef="#br0" timeOffset="165590.899">17358 11626 0,'0'0'0,"0"0"16,2-18-16,-4 3 15,-3-2 1,-6 1-16,-6-1 16,-6 3-16,-6 0 15,-6 9-15,-7 5 16,0 8-16,-1 6 0,-5 8 16,6 6-16,7 7 15,14-1-15,25-6 16,23-6-1,11-7-15,11-8 0,4-12 16,4-9 0,-2-11-1,-2-8-15,2-18 0,-8-8 16,-6-5 0,-4-4-16,-8 8 0,-2 5 15,-4 8-15,-5 13 16,-7 12-16,-6 10 15,-5 21 1,-5 15-16,-9 15 0,-4 13 16,-5 13-1,-3 11-15,5-5 0,4-3 16,6 4-16,7-6 0,2-17 16,0-12-1,1-9-15</inkml:trace>
  <inkml:trace contextRef="#ctx0" brushRef="#br0" timeOffset="165981.023">17697 11659 0,'0'0'0,"0"0"16,35 5-16,-7-3 15,5 0-15,4-2 16,5 0-16,9-3 0,-3-2 0,7-4 16,-3-2-16,-7-4 15,-6-5-15,-9-5 16,-7-5-16,-13-1 0,-11 0 16,-19 4-1,-14 5-15,-6 5 0,-4 5 0,-12 9 16,-3 6-1,-3 16-15,0 12 16,11 8-16,10 6 16,12 12-16,16 1 15,28 1-15,21-1 0,26-11 16,18-9 0,12-14-16,7-12 15,-24-3-15,-19-1 16,-14-4-16</inkml:trace>
  <inkml:trace contextRef="#ctx0" brushRef="#br0" timeOffset="166321.3266">18643 11400 0,'0'0'0,"0"0"16,0 0-16,-8 31 15,0-9-15,-4 7 16,-5 5-16,0 4 15,-1 5-15,4-2 16,2-1 0,0 4-16,3-5 0,1-7 15,1-6-15,4-6 0,1-6 0,2-9 16,2-10 0,1-9-16,1-6 0,2-7 15,2-4 1,2-2-16,2-1 0,6-2 15,2 4 1,4 7-16,5 5 0,4 6 16,3 3-16,3 6 15,1 5-15,12 10 0,1 5 16,-11-2-16,-9-5 0,-8 0 16</inkml:trace>
  <inkml:trace contextRef="#ctx0" brushRef="#br0" timeOffset="176040.6944">3528 13204 0,'0'0'0,"0"0"16,0 0-16,-17-14 0,17 14 15,-21-13-15,5 6 0,-3 0 0,-3 0 16,-7 1-16,-3 0 0,-12 0 0,0 2 16,-19 2-1,-5 4-15,-6 1 0,-4 3 0,-25 6 16,-7 4-16,-10 9 15,4 6-15,-23 14 0,-1 5 16,-24 15-16,35-12 0,18 6 16,12 5-16,9 2 0,7 3 0,13-2 15,7-3-15,17-2 0,13-2 0,11 0 16,9-2-16,15-6 16,10-4-16,12-3 0,8-2 0,5-3 15,7-4-15,18-3 16,14-3-16,5-2 0,3-1 0,13-6 15,10-3-15,4-6 16,5-3-16,8-1 0,10-1 0,0 1 16,-2-2-16,8-2 15,5-2-15,-2-3 0,2-1 0,1-4 16,3-3-16,-8 0 0,-4 1 16,1-2-16,-3-1 0,-11-3 15,-11-1-15,-2-5 0,-3-2 16,-10-6-16,-10-2 0,-8-6 15,-6-3-15,-12-3 0,-8 0 16,-8-6-16,-7-5 0,-12-3 16,-7-2-16,-10-7 0,-6-4 0,-12 2 15,-5 2-15,-13-5 0,-7-5 0,-9 10 16,-7 6-16,-14-4 16,-11-2-16,-4 5 0,-3 2 0,-18 2 15,-10 2 1,-1 7-16,-1 5 0,-19 3 0,-15 2 0,-1 11 15,-4 8-15,-17 8 16,-12 6-16,3 10 0,-1 5 16,-12 14-16,-11 10 0,63-12 15,44-6-15,29-6 0</inkml:trace>
  <inkml:trace contextRef="#ctx0" brushRef="#br0" timeOffset="178470.6126">2219 15904 0,'0'0'0,"0"0"16,0 0-16,0 0 15,30-7 1,-30 7-16,33-1 0,-13 1 0,2 0 15,7 0 1,6 0-16,12-1 0,11 1 16,19-1-1,-1 1-15,23 0 0,7 0 0,11 2 16,-8 0-16,30 0 0,25-1 0,-1 0 16,2 1-1,53-2-15,-29-1 0,11-1 16,8-1-16,-17 1 15,-12 1-15,-4 1 0,1 0 0,16-3 16,7-1 0,-15 2-16,-10 0 0,18 0 15,13 0-15,-21-2 0,-17-1 0,13 1 16,8-1 0,10-3-16,5-3 0,-28 1 0,-19 0 15,16 2 1,11-1-16,-14 4 0,-11 2 0,7-2 15,6-1 1,2 2-16,2 1 0,-33 0 0,-22 2 0,17 1 31,10 0-31,0 1 0,0 2 0,-6 2 16,-2 1-16,-5-2 0,0-1 16,-35-2-16,-22 0 0,6 4 15,4 2-15,-17 2 0,-9 0 16,-4-1-16,-2-1 15,-10-2-15,-8-1 0,-5-1 0,-4-1 16,-6 1 0,-4-2-16,-6 2 0,-3-1 15,-5-1-15,-4-1 16,0 0-16,-3-2 0,-7 4 16,-5 4-16,-5-2 0,-4-2 0,7 0 15,6 0-15,4-1 0</inkml:trace>
  <inkml:trace contextRef="#ctx0" brushRef="#br0" timeOffset="184460.4126">8903 13829 0,'0'0'15,"0"0"-15,0 0 0,0 0 0,0 0 0,20 29 16,-11-9-16,-1 5 0,-2 3 0,1 9 16,1 7-1,1 16-15,-3 0 0,3 13 0,-1-1 16,-1 3-16,-1-10 15,-5 4-15,-4-8 0,-3-10 0,-1-8 16,-6-7-16,-2-4 16,0-7-16,-1-3 0,-8-8 0,-7-4 15,0-7-15,0-5 0,-6-10 0,-5-8 16,3-4-16,3-4 0,8 7 16,8 5-16,5 4 0</inkml:trace>
  <inkml:trace contextRef="#ctx0" brushRef="#br0" timeOffset="184660.5445">8455 14227 0,'0'0'0,"11"-5"0,6-3 0,3 1 0,2-1 0,12-1 16,6 0-1,8 0-15,-2 2 0,3 4 0,-3 5 16,-10 3-16,-5 3 0,-11 6 0,-8 4 16,-10 5-16,-4 3 15,-19 9-15,-11 8 0,-4-1 16,-3 0-16,-5 3 0,1-4 15,1-6-15,2-2 0,5-2 0,5-6 16,9-6-16,7-6 16,3-3-16</inkml:trace>
  <inkml:trace contextRef="#ctx0" brushRef="#br0" timeOffset="184893.9026">9499 14175 0,'0'0'0,"0"0"16,0 0-16,-34 3 0,34-3 0,-46 10 16,14 0-16,-3 1 0,-3 3 15,-10 7-15,2 4 0,-5 2 0,7-3 16,10-2-16,8-1 0,10 3 0,10-1 16,14-2-16,12 0 15,4-4-15,7-1 0,17 1 0,7 0 16,4-2-16,0-1 15,10 1-15,-1-5 0,-17-1 16,-12-2-16,-11-3 0</inkml:trace>
  <inkml:trace contextRef="#ctx0" brushRef="#br0" timeOffset="185070.5615">9753 14246 0,'0'0'16,"15"0"-16,6 0 0,6-1 0,6 0 16,8 1-16,-1-1 0,16 0 15,16-2-15,-13-2 16,-9-2-16,-6 0 0,-11 3 16,-8 0-1</inkml:trace>
  <inkml:trace contextRef="#ctx0" brushRef="#br0" timeOffset="185360.3678">9956 14010 0,'0'0'0,"0"0"0,0 0 0,0 0 15,5 26-15,-5-26 0,0 39 0,-1-12 0,-2 6 16,-1 7-16,-2 6 16,-1 16-16,-1-1 0,-1 14 15,1-3-15,0 2 0,1-12 16,-2-3-16,0-13 0,-1-13 15,1-11-15,-4-8 16,-1-9-16,3-6 0,1-3 0,1-6 0,2-5 16,2 1-16,3-1 15,11-3-15,8-4 16,8 2-16,8-3 0,-1 2 16,-1 0-16,14-7 0,7-2 15,3-5-15,-5 1 0,-11 8 0,-10 7 16,-8 6-16</inkml:trace>
  <inkml:trace contextRef="#ctx0" brushRef="#br0" timeOffset="185500.433">10515 13854 0,'0'0'0,"0"0"15,0 0-15,6 22 0,-6-22 16,6 25-16,0-5 0,-1 2 0,2 2 15,-1-3-15,-2-2 16,0-3-16</inkml:trace>
  <inkml:trace contextRef="#ctx0" brushRef="#br0" timeOffset="185660.4309">10256 14235 0,'0'0'0,"0"0"0,0 0 16,41-2-16,-19 1 15,8-1-15,7-1 0,14-1 0,3 1 16,15 1-16,3 0 16,-6 0-16,-5-4 0,-3 1 0,-12 2 15,-11 0-15</inkml:trace>
  <inkml:trace contextRef="#ctx0" brushRef="#br0" timeOffset="186140.4333">10458 14472 0,'0'0'0,"-7"11"0,-2 5 0,1 2 0,-1 1 16,-2 10-16,-1 10 15,2-2-15,2 1 0,1-6 0,3-3 16,0-5-16,0-6 0,2-2 0,0-5 16,1-7-16,1-4 15,1-8-15,0-3 0,0-4 0,1-2 0,4-6 16,2-4-1,3 1-15,1-1 0,5 1 16,4 2-16,0 3 0,0 3 16,11 0-16,5 4 0,-1 5 0,-1 3 15,-1 5-15,1 2 0,-7 3 0,-2 2 16,-7 2-16,-2 2 16,-8 6-16,-6 6 0,-13 3 15,-10 5-15,2-4 16,0-1-16,2-1 0,3 2 0,1-6 0,2-2 15,6-3-15,5 0 16,9-2-16,7-2 0,10-2 0,7-1 16,8-4-16,6-3 15,13-5-15,10-4 16,-1-6-16,1-3 0,-4-3 0,-14 1 16,-1-4-16,-9-2 15,-12 3-15,-9 1 0,-12-7 0,-9-4 16,-6 7-16,-2 3 0,-10 0 15,-5 0 1,1 6-16,-2 3 0,5 2 0,5 4 16,3 1-16</inkml:trace>
  <inkml:trace contextRef="#ctx0" brushRef="#br0" timeOffset="186280.36">11999 14952 0,'0'0'0,"0"0"0,0 0 16,-33-7-16,33 7 0,0 0 15</inkml:trace>
  <inkml:trace contextRef="#ctx0" brushRef="#br0" timeOffset="188760.2057">2336 17055 0,'0'0'0,"0"0"0,0 0 0,0 0 0,0 0 16,0 0-16,0 0 15,0 0-15,0 0 0,0 0 16,23-1-16,-23 1 0,0 0 0,0 0 15,24-4-15,-24 4 0,29-1 16,-10 2-16,6 0 16,4 0-16,5 0 0,6 0 15,6-1-15,15 0 0,3-1 0,23 0 0,4 1 16,14-1-16,-8 0 16,20-2-16,0-1 0,9 1 0,-5 0 15,72-1 1,6-1-16,-38 1 0,-25 0 0,-12 2 15,-4 0-15,2-3 16,1-2-16,-3-2 0,2 1 0,-3 1 0,-5 1 16,5 0-1,5 0-15,-9 2 0,-3 0 0,3 1 16,5 0-16,-6 0 0,-3 1 0,6 3 16,4 2-16,-3-1 0,-4-1 15,6 0-15,2-1 0,-6 2 0,-4 2 16,6 2-1,4 3-15,-5 0 0,-3 1 0,6-3 16,7-2-16,-7 0 16,-4 0-16,1 0 0,1 1 0,-3 0 0,0 0 15,4-4-15,6-2 0,-7 1 16,-5 1-16,6 4 16,2 4-16,-8-2 0,-6-2 0,0-4 15,-1-4-15,-2 6 0,0 4 16,23-6-16,15-3 15,-30-2-15,-20-1 0,4 3 16,3 3-16,-3-3 0,-2 0 0,2 1 16,1 1-16,-3 1 15,-1-2-15,1-2 0,1-2 0,2 7 16,2 5-16,-4-3 0,-3-3 0,-2-3 16,-3-4-16,22 4 15,15 2-15,-5 0 16,-5 1-16,-30-3 0,-20-2 15,33 2-15,23 2 0,-13 3 16,-10 2-16,-8 1 16,-6 0-16,3 0 0,1-1 0,4-3 15,4-1-15,-1-1 0,0-2 0,30 4 16,23 3 0,-14 1-16,-9 1 0,-36 0 0,-25-3 15,19-3-15,14-4 16,-9 2-16,-6 0 0,8-1 0,6 1 15,-9-1-15,-5 1 0,8 3 16,7 2-16,-12-3 0,-9-4 0,12 1 16,7-1-1,-12-1-15,-9 1 0,12 3 0,8 1 16,-14-3-16,-11-2 0,9 1 0,7 0 16,-9-2-16,-6 0 0,7-2 15,5-1-15,-7 2 0,-6 1 0,7 5 16,6 4-1,-10-1-15,-5-2 0,6-1 0,4-2 16,-13 3-16,-9 1 16,7 2-16,3 1 0,-6-2 0,-3-1 0,6 2 15,4 2-15,-12-3 0,-8 0 0,0 5 16,0 3 0,-8-5-16,-6-3 0,-6 0 15,-4 1-15,-5-4 0,-1-4 16,-6-1-16,-4-1 0,-10-3 0,-8-1 15,5 2-15,2 3 16,2 1-16</inkml:trace>
  <inkml:trace contextRef="#ctx0" brushRef="#br0" timeOffset="190590.2845">2235 16122 0,'0'0'0,"0"0"0,0 0 0,-16-15 0,16 15 0,0 0 15,-17-19-15,12 10 16,2 2-16,1 0 0,1 0 16,1 1-16,-3-1 0,3 1 0,3 0 15,-2-1-15,4 1 16,2 1-16,2 1 0,0-2 0,5-1 15,10 1 1,9 1-16,3 2 0,4 2 0,19 0 16,14 2-16,0-1 15,-1 1-15,7 2 0,-1 1 0,2 2 16,-11-1-16,1-2 0,-13 0 0,-15-5 16,-8 1-16,-11 1 15,-7 3-15,-7-3 0,-4-4 0,-12 5 16,-5 4-16,-5 0 15,-3-1-15,-5 4 0,-4 3 0,-3 1 16,-6-1-16,-6 1 16,-6 3-16,-4 3 0,0 2 0,-9 5 15,1 2-15,10-5 0,5-4 0,-3 1 16,8 0-16,5-5 16,6-4-16,11 0 0,7 0 0,1-4 15,5-3-15,2-1 16,3-2-16,6-3 0,6-3 0,2-3 15,3-4-15,3-6 16,4-4-16,3-4 0,3-3 0,3-1 16,2-1-16,0-3 15,2-1-15,3-3 0,-2 2 0,1 0 16,1 0-16,-6 6 0,-4 5 0,-3 3 16,-3 4-16,-2 3 15,-4 3-15,-1 8 0,-2 7 0,-1 4 16,-4 2-16,-4 7 15,-1 5-15,-3 5 0,-2 4 0,-1 6 16,-3 4-16,0 5 16,-2 2-16,0 4 0,1 1 0,-2 8 15,2-2-15,1-3 0,0-2 0,-1-2 16,2-6-16,-2-12 16,1-8-16,1-7 0,2-5 0,1-4 15,2-3-15,0-1 16,-4-2-16,-2-15 0,-4-10 15,-5-11 1,-4-6-16,1 0 0,2 0 0,-11-9 0,-6-8 16,-3-7-16,2 4 0,-13-5 15,-4 2-15,10 11 0,2 6 16,-27-11-16,0 9 0,13 8 0,12 7 0,15 11 16,7 6-1,6 5-15</inkml:trace>
  <inkml:trace contextRef="#ctx0" brushRef="#br0" timeOffset="194990.0647">8953 16034 0,'0'0'0,"0"0"16,0 0-16,-30-5 0,30 5 16,-38 2-16,8 1 0,-2 2 0,-1 2 0,-17 5 15,-4 2 1,-7 5-16,3 2 0,-8 11 0,1 5 15,5 5 1,6 2-16,6 11 0,9 2 0,15-9 16,10-4-16,14 11 0,11 2 15,16-2-15,12 0 0,17 2 0,14 0 16,46 22-16,1-9 0,12-7 0,7-6 16,-2-4-16,0-3 15,9-2-15,7-2 0,-1-7 0,0-4 16,6 2-16,4 2 15,-7-6-15,-5-3 0,42 1 16,30 4 0,-39-11-16,-24-5 0,-8-3 0,-5-3 0,5-3 15,3-3-15,3-3 0,3-2 0,-11 1 16,-5 1-16,7-2 16,5 1-16,-5 1 0,-5 0 0,4-2 15,1-2-15,-2 2 16,1 0-16,-2 2 0,1 3 15,-7-5-15,-5-4 0,5 2 16,2 2-16,2 4 0,-1 4 0,0-1 16,0-1-16,-8-1 15,-6 0-15,5-2 0,5-1 0,-8-2 16,-3 0-16,-1 0 0,1 3 16,-5-3-16,-3-1 0,3-2 15,4 0-15,-7 2 0,-5 0 0,7 1 16,2-1-16,-9 1 15,-6-1-15,-3-4 0,0-2 0,-7 0 16,-3 2-16,0-5 16,0 0-16,-9-4 0,-7-3 0,-4-2 15,-2-3-15,-6-5 0,-3-4 0,-6-8 16,-2-5-16,-8 3 16,-5 2-16,-2-5 0,-4-5 0,-2-1 15,-5 0-15,-4-2 16,-5 0-16,-3 0 0,-1 1 0,-6-4 15,-4 1-15,-5 7 16,-3 4-16,-5-3 0,-3-1 16,-4 2-16,-2 2 0,-8-2 15,-7-2-15,0 5 0,0 4 0,-8-3 16,-6-2-16,-5 1 0,-3 0 0,-2-2 16,-1-3-16,-8 6 15,-4 2-15,-9-1 0,-6-1 0,0 2 16,-2 0-16,-10 2 15,-7 1-15,3 5 0,2 3 0,-11-1 16,-7 1-16,-2 4 16,1 5-16,-8 0 0,-5 1 0,4 0 0,3 0 15,-4 1-15,-1 1 0,1-2 0,-1 1 16,-7 3 0,-7 3-16,4 0 0,1-3 0,-1 4 15,-3 1-15,5 6 16,5 2-16,-5-2 0,-3-5 0,3 0 15,-1 0-15,-3 3 16,-2 2-16,3 3 0,2 2 0,-7-2 16,-5 1-16,9 1 15,6 3-15,-6 2 0,-3 3 0,1-4 16,2-1-16,2 2 0,0 2 0,4 2 16,3-1-16,-7 4 15,-4 0-15,2 6 0,3 3 0,3-5 16,3-2-16,0 3 15,1 2-15,-6 3 0,-2 2 0,5 1 16,6 0-16,0 1 16,1 1-16,8 0 0,8-1 0,5 3 15,5 2-15,7-1 0,5-3 16,5 1-16,4 0 0,12-1 0,8-2 16,11-1-16,10-1 0,12 1 15,8 1-15,10-4 16,6-3-16,13-3 0,9-4 0,-7-4 0,-3-4 15,-5-2-15</inkml:trace>
  <inkml:trace contextRef="#ctx0" brushRef="#br0" timeOffset="195610.255">13064 16438 0,'0'0'0,"0"0"0,16-9 16,-10 4-16,1 1 0,-1 1 0,2 0 15,1-1-15,1 0 0,1 0 0,1-1 16,0-1-16,0 0 0,0 0 0,-1-1 16,0-1-16,-1-1 15,4-4-15,-2-2 0,-1 0 0,0 0 0,2-4 16,1-4-1,2-1-15,-1-2 0,1-1 0,0-2 16,0-1-16,-2-1 16,6-10-16,1-4 0,1 1 0,0-1 0,3-11 15,-1-1-15,-3-1 0,-2 1 16,2-12-16,0 1 16,-1 3-16,1 4 0,0-11 0,-1 1 15,-3 4-15,-1 2 16,1-31-16,-2 7 0,-5 10 0,-2 7 15,1 5-15,0 3 16,-2 9-16,-1 6 0,-1 2 0,-2 1 16,0 5-16,1 5 15,-1 5-15,0 3 0,-1 3 0,0 2 16,0 7-16,1 2 0,-1 11 0,0 1 16,-2 2-16,-3-2 15,-1 4-15,-2 0 0,3 0 0,0-1 16,0-1-16</inkml:trace>
  <inkml:trace contextRef="#ctx0" brushRef="#br0" timeOffset="196040.3307">13430 13318 0,'0'0'16,"0"0"-16,0 0 16,5 33-16,-4-16 0,0 6 0,0 6 15,-1 10-15,0 3 0,-1 17 0,0 5 16,0-2-16,-2-1 16,-1 13-16,-2 2 0,1 2 0,-1-7 15,-1 3-15,-2-5 16,1-13-16,2-7 0,-1-9 0,1-8 15,-1-8-15,-2-5 16,-3-9-16,-3-5 0,4-7 0,0-4 0,-2-18 31,-2-13-31,4 9 0,2 8 0,2 4 0</inkml:trace>
  <inkml:trace contextRef="#ctx0" brushRef="#br0" timeOffset="196410.0619">13289 13271 0,'0'0'0,"0"0"0,19-9 0,-5 5 0,3-1 0,4-1 15,3 0-15,9 1 0,0 2 16,2 2-16,2 2 16,8 2-16,-1 0 0,-1 0 0,-1 2 15,-2 0-15,-1 2 16,4 3-16,-4 2 0,-7-1 0,-5 0 15,-4 1-15,-3 3 16,-4 1-16,-3 2 0,-7 2 16,-6 1-16,-4-4 15,-2-2-15,-4 2 0,-2 1 0,-3-2 16,-1-2-16,-6-1 0,-5 0 0,1-2 0,0-3 16,-7 0-16,-1-4 15,1-2-15,1-1 0,-2-2 16,-1-2-16,2 0 15,1-4-15,3 2 0,2 1 0,2 0 0,0 0 16,4-1 0,3-3-16,4 2 0,3 1 0,2 2 15</inkml:trace>
  <inkml:trace contextRef="#ctx0" brushRef="#br0" timeOffset="199229.9145">14212 13165 0,'0'0'15,"0"0"-15,0 0 16,0 0-16,0 0 0,0 0 0,0 0 15,15 13-15,-15-13 16,6 28-16,-5-4 0,-1 1 0,-1 2 0,-4 12 16,-2 2-1,-2-2-15,0 0 0,-2 4 0,1-4 16,1-5-16,0-5 0,2 0 0,1-6 16,2-8-16,0-3 0,2-4 15,1-1-15,1-5 0,0-2 16,1-7-16,-2-3 15,2-4-15,3-4 0,0-6 16,3-4-16,2-5 0,3 0 0,-1 1 16,1 1-16,-1 2 0,-1 2 15,4-2-15,1 4 0,2 3 16,1 2-16,-2 4 0,1 4 16,-3 3-16,1 1 0,2 5 0,-1 3 15,1 1-15,0 2 0,-4 0 16,-2-2-16,-2 1 0</inkml:trace>
  <inkml:trace contextRef="#ctx0" brushRef="#br0" timeOffset="199620.0137">14500 13475 0,'0'0'0,"0"0"16,0 0-16,0 0 0,22 4 0,-22-4 16,27 4-16,-27-4 0,35 5 0,-14-3 15,4 0-15,0-1 0,3-1 0,5-3 16,0-1 0,-2-2-16,-1-2 0,-2-3 15,-3-3-15,-5 0 0,-5 2 16,-3-5-16,-6 0 0,-5 1 0,-4-1 15,-7 2-15,-4 1 16,-7 3-16,-7 2 0,-5 7 0,-4 4 16,1 4-16,2 1 0,-7 10 15,1 7-15,2 5 16,3 2-16,10 5 0,6 2 0,10 5 0,10-2 16,11-3-1,9-2-15,8-5 0,6-4 0,13-7 16,8-4-16,3-6 15,4-5-15,-10 0 0,-14-3 0,-12 0 0</inkml:trace>
  <inkml:trace contextRef="#ctx0" brushRef="#br0" timeOffset="199840.0998">15648 13369 0,'0'0'0,"0"0"16,0 0-16,-31-6 0,31 6 0,-43 3 15,15 4-15,-4 2 0,-5 3 16,-11 9-16,-3 6 16,8 3-1,7 2-15,3 5 0,10-2 0,12 3 0,14-3 16,9-7-16,8-4 0,17-3 0,14-4 16,0-5-16,-1-2 0,-4-2 15,-12-1-15,-9-3 0</inkml:trace>
  <inkml:trace contextRef="#ctx0" brushRef="#br0" timeOffset="200010.0877">16008 13565 0,'0'0'0,"0"0"0,0 0 16,0 0-16,-10 25 0,10-25 16,-15 32-16,7-13 0,-1 2 0,2 1 15,2 3 1,0-2-16,2-3 0,3 5 0,4-5 15,0-2-15,-1-4 16,0-1-16</inkml:trace>
  <inkml:trace contextRef="#ctx0" brushRef="#br0" timeOffset="200175.0098">16046 13152 0,'0'0'0,"0"0"0,0 0 0,30 18 0,-30-18 16,32 21-16,-11-6 16,2 3-16,1 4 0,3 0 15,-4-2-15,-4-4 0</inkml:trace>
  <inkml:trace contextRef="#ctx0" brushRef="#br0" timeOffset="200470.2183">16529 13580 0,'0'0'0,"-8"4"0,-3 2 0,-3 1 0,-2 3 16,-1 3-16,0 4 15,0 5-15,3 1 0,5-1 0,4-1 16,9 0-16,7-1 0,13 3 0,9-4 16,4-4-16,4-3 15,1-4-15,2-3 0,1-5 0,-4-7 16,-4-2-16,-3-5 15,-12-5-15,-9-5 0,-5-5 16,-6-3-16,-3 3 0,-2 2 16,-11 2-16,-6 3 0,-3 2 0,-2 4 15,1 0-15,1 2 0,1 5 0,1 6 16,2 4-16,3 5 16,8 2-16,3 3 0,12 1 0,7 0 15,-3-4-15,-2-1 16,-2-1-16</inkml:trace>
  <inkml:trace contextRef="#ctx0" brushRef="#br0" timeOffset="200860.7546">17273 13512 0,'0'0'15,"0"0"-15,0 0 0,0 0 0,-20 27 16,20-27-16,-22 30 15,8-10-15,-2 4 0,-2 2 0,-2 1 16,-1 7-16,3-2 16,6-2-16,5-2 0,3 0 0,7-5 15,12-2 1,10-6-16,6-5 16,4-6-16,-4-3 0,-2-3 0,9-12 0,1-6 15,-4-3-15,-1-4 16,0-6-16,1-6 0,-6 7 15,-5 3-15,-3 6 0,-7 6 16,-4 6-16,-2 1 0,-5 5 0,-3 5 16,-4 1-16,-5 5 15,-3 7-15,-4 6 0,3 1 0,0 5 16,1 7-16,2 2 0,4-1 16,4 1-16,7-4 0,6-4 15,7-4-15,8-5 0,-6-3 0,-5-3 16,-3-3-16</inkml:trace>
  <inkml:trace contextRef="#ctx0" brushRef="#br0" timeOffset="201127.3979">18250 13609 0,'0'0'0,"0"0"0,0 0 0,-31-14 0,14 8 15,-7 0-15,-3-2 16,-11 2-16,-1 1 0,1 4 0,2 3 15,-2 2-15,9 3 16,7 5-16,5 3 0,12 6 0,7 3 16,10 5-1,7 3-15,0 2 0,2-1 0,3 2 16,-2-2-16,-7-8 0,-5-5 0,-11-6 16,-9-2-16,-6-4 15,-3-2-15,-8-3 0,-5-3 0,0-2 16,1-2-16,-3 0 15,-2 1-15,7-1 16,7 3-16,4-1 0</inkml:trace>
  <inkml:trace contextRef="#ctx0" brushRef="#br0" timeOffset="201690.1286">18046 14539 0,'0'0'16,"0"0"-16,0 0 0,-25-5 0,25 5 0,-35-6 16,6 2-1,-4-1-15,-5 0 0,-18-2 0,-8-2 16,-14 0-16,1-1 15,-23-3-15,-3-2 0,-11 1 16,6 2-16,-22-3 0,-3-1 16,-39-1-16,24 5 0,-12-3 15,-7-1-15,17 0 0,13-1 0,2 3 0,3 2 16,0 1-16,0 2 16,-10-7-16,-4-2 0,-3-2 0,-1-1 15,-1 2-15,-1 0 16,15 0-16,10 1 0,-4-1 0,-3-2 15,12 3-15,12 0 16,0-1-16,1-2 0,17 7 16,13 1-16,17 4 0,13 2 0,11 0 0,9 0 15,4 0 1,3 1-16,7 1 0,4-1 16,7 5-16,6 4 0,1-4 15,-1-1-15,-2 2 16,-2-2-16,-1 2 0,3 0 15,0 0-15,-1 4 0,0-1 0,1-3 16,0 0-16,0 0 16,-2-1-16,0 3 15,0 1-15,-2 0 0,1 0 0,0 0 16,1-1-16,-1 0 16,3-2-16</inkml:trace>
</inkml:ink>
</file>

<file path=ppt/ink/ink4.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30T00:20:14.408"/>
    </inkml:context>
    <inkml:brush xml:id="br0">
      <inkml:brushProperty name="width" value="0.05292" units="cm"/>
      <inkml:brushProperty name="height" value="0.05292" units="cm"/>
      <inkml:brushProperty name="color" value="#FF0000"/>
    </inkml:brush>
  </inkml:definitions>
  <inkml:trace contextRef="#ctx0" brushRef="#br0">2015 2307 0,'0'0'16,"0"0"-16,0 0 15,0 0-15,37 2 16,-15-2-16,4 0 16,8 0-1,7 1-15,3-1 0,5-3 16,10 0-16,7-2 16,29 0-1,7 0-15,31-3 16,5-2-16,26-4 15,1-1-15,9 1 16,-19 5-16,24 2 16,-4 2-16,69 1 15,-15 0-15,-10 4 16,-5 3-16,-17-4 16,-8-2-1,-3-1-15,1 0 16,1 1-1,5 0-15,-4-2 16,-3-1-16,-6 1 16,-4 0-16,-28 5 15,-20 3-15,-4-6 16,0-3 0,-9 0-16,-4 0 15,-25 0 1,-18 1-16,-15 1 15,-11 1-15,-14-1 16,-9 3 0,-3-4-16,-3 0 15,-1-4 1,0-1-16,1-11 16,1-7-1,0-8-15,0-4 16,-3 6-16,5-9 15,-3-6 1,-2-4-16,-4 1 16,-2-5-16,-8-3 15,-6-3 1,-13-4-16,-8-2 16,-17 0-1,-11-2-15,-15 8 16,-15 5-1,-11 2-15,-7 4 16,-28 1-16,-9 8 16,-13 10-1,-8 10-15,-78 8 16,20 14-16,16 11 16,12 11-1,19 13-15,14 9 16,24 10-1,15 6-15,21 15 16,13 8-16,22 5 16,15 5-16,21-12 15,15-8-15,20 13 16,15 10 0,21-4-16,14 2 15,19-13-15,12-8 16,28-12-1,21-6-15,17-20 16,10-10 0,-2-17-16,-6-9 15,-4-4-15,-5-4 16,-25 4-16,-17 4 16,-28-4-1,-19 1-15,-24 1 16,-14 2-16,-12 0 15,-6 2-15,-6 2 16,-4-1-16,2-1 16,-5-1-1,7-2-15,-1 0 16,1 0-16,-3-2 16,-1 4-1,-3 1-15,0 0 16,0 0-16,4 0 15,1 0-15,1 0 16</inkml:trace>
  <inkml:trace contextRef="#ctx0" brushRef="#br0" timeOffset="1782.7153">2627 3158 0,'0'0'16,"0"0"-16,0 0 15,0 0 1,38-1-16,-22 1 16,6 1-16,4 1 15,1 2 1,8-1 0,3-1-16,6-1 15,3 0-15,5-2 16,4 0-16,17-2 15,0 1 1,3-2-16,2-1 16,20-1-16,-3 1 15,0-2-15,0 0 16,15 1 0,-4 0-16,-5 0 15,-1 1-15,-6 0 16,-4 2-16,13 0 15,-5-2-15,1 3 16,-4 1-16,10-2 16,-6 2-1,-4 1-15,1 0 16,-2 0-16,-5 0 16,-7 0-16,-6 0 0,0 0 15,3 1 1,4 2-16,2 0 15,-1 0-15,-2 0 16,1-1 0,0 0-16,3-1 15,2 2-15,0-2 16,0-1-16,-7 1 16,-5 0-16,6 0 15,3 0 1,1 1-16,3-4 15,0 2 1,3-1-16,2 1 16,2 0-16,-1 0 15,-1 0 1,0 0-16,2 0 16,1-2-16,1-2 15,1 2 1,0 2-16,14-3 15,0 0 1,28-2-16,-12 2 16,-2 1-16,-3 4 15,1-5 1,-2 0-16,1 3 16,-1 3-1,10-3-15,5-4 16,6 1-1,2 0-15,1-1 16,-1 0-16,-9 6 16,-4 4-1,-2-6-15,-1-3 16,-4-1 0,-5-3-16,-11 6 15,-7 3-15,-16 4 16,-10 1-1,-17 6-15,-12 2 16,-15-5-16,-10-3 16,-7-2-1</inkml:trace>
  <inkml:trace contextRef="#ctx0" brushRef="#br0" timeOffset="6594.0838">9022 3037 0,'0'0'0,"0"0"16,24 0-16,-24 0 0,27 0 0,-9 0 0,3-2 15,9 1-15,0 0 16,7 1-16,4 0 0,-2 0 0,1 0 15,16 0 1,6 0-16,7 0 0,-2 0 0,4 1 16,5 2-16,9-1 15,-3 0-15,14 1 0,0 2 0,-7-2 0,-4 0 16,42-2-16,-6-2 16,-13 2-16,-10 0 0,7-2 0,4-3 15,-13 2-15,-9-2 0,10 3 0,8 1 16,-12-1-1,-6-1-15,6 2 0,4 2 0,-13-1 16,-9 2-16,0-7 16,1-2-16,-10 1 0,-6 0 0,-6 4 15,-3-1-15,-7 4 0,-6-1 0,-8 0 16,-5-2-16,-8 0 16,-6-2-16,-9-1 0,-5-1 0,-13 4 0,-7 3 15,7-1-15,5 1 16,4-2-16</inkml:trace>
  <inkml:trace contextRef="#ctx0" brushRef="#br0" timeOffset="6961.9566">9564 3090 0,'0'0'0,"0"0"0,28-6 0,-12 4 0,0 1 15,9 0-15,7 0 16,10-1-16,1 0 0,20 0 15,9 0-15,-1 0 16,0 1-16,24-1 0,21 0 0,-10 0 0,-7 0 16,59-1-1,19 2-15,-30 1 0,-22 3 0,9 1 16,5 3-16,-25 0 0,-14 0 0,3-1 16,4 1-16,-19-4 0,-13-2 15,-23 0-15,-15-1 0,-13 1 0</inkml:trace>
  <inkml:trace contextRef="#ctx0" brushRef="#br0" timeOffset="7261.9554">12969 1938 0,'0'0'0,"0"0"15,0 0-15,27 11 0,-27-11 0,22 18 0,-8-3 16,-1 0-16,0 0 15,1 5-15,-1 0 0,-2-1 0,-2 1 16,-1-4-16,-3-1 16,1-4-16</inkml:trace>
  <inkml:trace contextRef="#ctx0" brushRef="#br0" timeOffset="7462.326">12640 2230 0,'0'0'0,"0"0"0,0 0 0,0 0 0,-3 24 16,3-24-16,-5 29 15,5-29-15,-8 34 0,4-16 16,-1 0-16,2-2 0,0-1 0,1-2 16,-1-3-16,2 0 0,0-2 15,0-2-15</inkml:trace>
  <inkml:trace contextRef="#ctx0" brushRef="#br0" timeOffset="7642.1762">12698 2294 0,'0'0'0,"7"-3"0,2-1 0,10-2 16,8-2-16,6-1 16,7 0-16,15-2 0,4 1 0,15 1 15,0 3-15,-1 4 0,-2 3 0,3 2 16,-9 1-16,-4 0 16,-10 2-16,-15 1 0,-11 2 0,-9 2 15,-7 3-15,-15 1 16,-9 0-16,-14 1 15,-8 0-15,-6-2 0,-4 0 0,0-1 16,-3 2-16,13-4 0,9-3 0,7-2 16</inkml:trace>
  <inkml:trace contextRef="#ctx0" brushRef="#br0" timeOffset="8082.0347">13010 2374 0,'0'0'0,"0"0"15,0 0-15,0 0 0,0 0 0,0 0 16,-22 21-16,22-21 15,-28 19-15,10-5 0,-4 3 0,-3 1 16,-1 0-16,0 2 16,-2 1-16,-4 3 0,3-1 0,1-1 15,5-4-15,6-4 0,6-2 0,8-6 16,5-5-16,6-4 16,5-5-16,7-2 0,5-3 15,10-3-15,5 0 0,3 1 16,3 0-16,9 0 0,-1 1 0,2 3 15,0 1-15,4 5 16,-3 3-16,-7 4 0,-2 2 0,-9 0 16,-5 1-16,-7 1 15,-5 3-15,-6-6 0,-7-1 0,-5 1 16,-5 1-16,-9-1 0,-7 1 0,-10 0 16,-9-1-16,-4 2 15,-5 1-15,-3 3 0,-4 2 0,0 1 16,2 1-16,-8 3 15,3 1-15,6-2 0,3 2 0,-4 4 16,2 2-16,5 1 16,5 1-16,5-3 0,4-2 0,1 2 15,2 1-15,4-3 0,2-4 0,6 0 16,3-1-16,2-3 16,2-3-16,3-4 0</inkml:trace>
  <inkml:trace contextRef="#ctx0" brushRef="#br0" timeOffset="8532.1363">12534 2858 0,'0'0'0,"0"0"16,0 0-16,0 0 15,15 17-15,-15-17 0,15 25 0,-15-25 16,15 34-16,-7-13 0,-1 4 0,1 0 16,0 1-16,3 5 15,0-2-15,1-2 0,0-4 0,-2-2 16,-1-6-1,0-1-15,-2-5 0,0-3 0,0-3 16,-4-3-16,-2-4 0,-2-4 16,-1-3-16,0-2 0,1-3 0,-1-3 15,2-2-15,2-1 0,0 0 0,5-2 16,7-3-16,9-3 16,5 2-16,8-1 0,6 1 0,7 1 15,7 2-15,21-1 16,4 3-16,11 5 0,-6 5 0,5 7 15,-6 4-15,-14 6 16,-12 2-16,8 10 0,-16 1 0,-15 2 16,-7 3-16,-12 4 15,-9 4-15,-8-12 0,-3 4 0,-5 1 16,-3 1-16,-3 1 0,-4 0 0,-9 0 16,-7 2-16,0-4 15,-4 0-15,-8 3 0,-3-1 0,-1-5 16,-2-2-16,3-5 15,4-2-15,4-6 0,5-8 0,5-3 16,5-3-16,7 2 16,6 3-16,3 0 0</inkml:trace>
  <inkml:trace contextRef="#ctx0" brushRef="#br0" timeOffset="8832.0194">13141 2774 0,'0'0'0,"0"0"15,0 0-15,0 0 16,0 0-16,0 0 0,-15 18 15,15-18-15,-22 20 0,22-20 16,-28 30-16,15-14 0,0 0 16,2 1-16,2 0 0,3-2 15,3-1-15,5 1 0,6-2 0,5-5 16,5-1-16,5-5 0,5-3 0,-2-2 16,-1 0-16,-3-1 15,-2 3-15,-1-2 0,-3 1 0,-4 0 16,-2 1-16,-4 2 15,0 1-15,-4 3 0,-2 1 0,-5 2 16,-2 3-16,-6 1 16,-4 4-16,-2 1 0,-2 0 15,-5 5-15,-4 0 0,-6 7 0,2-1 0,3-4 16,2-3-16,3-2 16,5-4-16,4-3 0</inkml:trace>
  <inkml:trace contextRef="#ctx0" brushRef="#br0" timeOffset="8982.0403">13069 2989 0,'0'0'0,"0"0"16,0 0-16,0 0 0,29 2 15,-29-2-15,25 7 0,-11-2 16,0 1-16,1 1 0,-1 1 16,-1 3-16,-1 3 0,0 1 15,-2 1-15,-1-2 0,-2-3 0,-2-2 16</inkml:trace>
  <inkml:trace contextRef="#ctx0" brushRef="#br0" timeOffset="9131.8334">12871 3251 0,'0'0'0,"0"0"16,0 0-16,0 0 16,0 0-16,39-5 0,-15 2 0,6-2 15,4 1-15,3-2 16,5-1-16,15-4 0,1 0 15,2 0-15,-12 3 0,-9-1 16</inkml:trace>
  <inkml:trace contextRef="#ctx0" brushRef="#br0" timeOffset="9582.0415">14570 2417 0,'0'0'0,"0"0"16,0 0-16,0 0 0,0 0 0,-23 7 15,23-7-15,-40 16 0,16-3 0,-4 1 16,-2 4-16,-2 2 0,-1 3 16,-7 6-16,2 2 0,1 3 15,7 0-15,7-5 16,5-2-16,8-6 0,6-1 0,11-6 15,9-1-15,6-5 16,6-2-16,4-4 0,3-2 16,7-5-16,-1-4 0,-3-2 15,1-1-15,-5-3 0,-3 1 0,-1-3 16,-2-2-16,-7 1 0,-4 0 0,-5 4 16,-3 0-16,-5 4 0,-2 2 15,1 3-15,0 3 0,-3 2 0,-2 3 16,-2 3-1,0 4-15,2 1 0,1 3 0,2 1 16,2 3-16,1 0 0,3 2 16,1 2-16,2 1 0,1 0 15,1-1-15,2 0 0,3 1 0,-1-4 16,1 2-16,-3-3 16,-3-1-16,-2-3 0,-2-3 0,-2-2 15,0-2-15,-2-1 0</inkml:trace>
  <inkml:trace contextRef="#ctx0" brushRef="#br0" timeOffset="9798.7843">14122 3090 0,'0'0'0,"0"0"16,0 0-16,0 0 15,0 0-15,19 24 0,-19-24 16,22 32-16,-11-15 0,0 0 15,0-1-15,0 1 0,2-2 0,4 3 16,2-1-16,-1-2 16,-3-4-16,-1-5 0,-2-3 0,-1-1 15,-2-1-15,-1 0 0</inkml:trace>
  <inkml:trace contextRef="#ctx0" brushRef="#br0" timeOffset="10099.2008">14278 3142 0,'0'0'0,"0"0"0,0 0 0,0 0 15,23-18-15,-23 18 16,34-12-16,-9 6 0,2-1 0,5 3 16,4-1-16,10 2 0,-2 0 0,-1 0 15,-1 3-15,3 3 16,-5 1-16,-9 0 0,-4 1 0,-7-1 16,-6 2-16,-11 4 15,-8 1-15,-8 1 0,-7 1 0,-9 1 16,-7 2-1,-3-1-15,-2 0 0,-3-1 0,5 1 0,8-4 16,7-1-16,6-4 16,5-3-16,5-1 0,5-1 0,14 2 15,11-2-15,3-3 0,7-4 0,3 1 16,4-1-16,8 1 16,1 2-16,-2 2 0,-2 2 0,-3-1 15,-4-1-15,-4 0 16,-7 0-16,-7 1 0</inkml:trace>
  <inkml:trace contextRef="#ctx0" brushRef="#br0" timeOffset="20771.4379">2325 4141 0,'0'0'0,"0"0"0,0 0 0,0 0 16,0 0-16,0 0 0,0 0 15,0 0-15,0 0 0,25 11 0,-25-11 16,0 0-16,0 0 0,31 2 15,-31-2-15,0 0 0,31 3 0,-19-1 16,-1-2 0,5-2-16,2 1 0,-1 1 0,2 1 15,2-1-15,-1-1 0,2 1 0,2-1 16,4 0-16,-1-1 16,4 0-16,1 1 0,2-2 0,-2 0 0,2 2 15,-1 0 1,10-2-16,-2 2 0,1-2 0,0 1 15,1 1-15,-2 1 0,3-1 16,0-1-16,6 2 0,-1 2 16,1-2-16,0-3 15,-2 3-15,-1 0 0,9 3 0,-1 0 16,-2-2-16,-4-3 0,0 0 0,0-1 16,1 3-16,0 1 0,3-2 15,1 0-15,5 0 0,-3-1 16,2 3-16,1 1 15,-3-1-15,-2-1 0,2 1 0,2 3 16,-2-1-16,-1-1 16,28 3-16,-3 1 0,-10-5 0,-5-1 15,-3 1-15,0 2 0,-1 1 0,-2 1 0,3 0 16,1 1 0,-1-2-16,-3-2 0,3 1 0,3 0 15,-1 0-15,2-1 16,4 1-16,0 0 0,-2 0 0,-1-1 15,0-1-15,0 0 16,3 1-16,1-1 0,3 3 0,1-1 16,-3 3-16,-2 2 0,5-4 0,1-1 15,-1-2-15,0-2 0,2 0 16,3 2-16,-4 4 0,-1 2 16,0-3-16,2-2 15,-2-1-15,2 1 0,2-2 0,3 0 16,-1-2-16,-1 2 0,3 2 15,2 0-15,-4-1 0,0 0 16,0-1-16,2-2 16,-2 1-16,1 1 0,-1-3 0,-1-1 15,-1 3-15,-1 1 0,5 1 0,4 2 16,-2-3-16,-1 0 16,4-1-16,3 1 0,-3-2 0,-1 1 0,-1 2 15,0 1 1,2-2-16,2-2 0,0 0 0,3-3 15,-3 4-15,-2 2 0,5 0 16,3 1-16,-3 0 0,-1-1 16,4 1-16,3 0 15,-3-2-15,-1-1 0,6 2 0,5 0 16,-3-1-16,-3-1 0,2 4 0,2 0 16,-3-4-16,0-4 0,1 4 15,3-1-15,-4 2 0,0 0 16,2 0-16,3 0 15,-2-4-15,-2-5 0,5 3 0,4 0 16,-4 3-16,-4 2 16,3-1-16,1-3 0,-5 2 0,-2 0 0,6-4 15,3-3-15,-2-1 0,-3 0 16,0 4-16,-2 3 16,-5 0-16,-3 0 0,3-2 0,4 0 15,-4 1-15,-4 0 16,2 1-16,1 1 0,-3 0 0,-2 2 15,1 0-15,-1 0 16,-2-1-16,0-2 0,0 1 0,2 1 16,2 2-16,0 0 15,-2-3-15,1-2 0,-10 2 0,-3 0 0,3 1 16,3 1-16,-1 0 0,0-2 16,-2 3-16,1 0 15,-2 5-15,-2 3 0,0-6 0,2-4 16,-5 0-16,-2-2 15,4 1-15,3-1 0,-7 4 0,-4 3 16,-2 0-16,-2 0 16,-2-1-16,-3 0 0,-3-1 0,1-2 15,-6 2-15,-2 1 0,-5-3 0,-3-3 16,-6 6-16,-3 3 16,1-2-16,-1-2 0,-7 0 0,-5 2 0,0-2 15,-1-3 1,-3 0-16,-2 0 0,-4 2 15,-4 1-15,1 0 0,-1 1 0,-4-3 16,2 0-16,-3 1 0,1-1 0,-2 0 16,0 0-1,-2 1-15,2 1 0,-2-1 0,2-1 16,-2 1-16,0 0 0,0 0 0,0 0 16,0 0-16,0 0 0,0 0 15,0 0-15,1-3 0,-1 3 0,0 0 16,0 0-1,0 0-15,0 0 0,0 0 0,2 3 16,-2-3-16,-3 4 16,2-1-16,0 0 0,0-1 0</inkml:trace>
  <inkml:trace contextRef="#ctx0" brushRef="#br0" timeOffset="27381.5334">12540 4517 0,'0'0'0,"0"0"15,28-10-15,0 3 16,8-1 0,6 1-16,4 1 15,2 2 1,0 2-16,5-1 0,-9 2 15,-6-1 1</inkml:trace>
  <inkml:trace contextRef="#ctx0" brushRef="#br0" timeOffset="27541.7609">12732 4706 0,'0'0'16,"17"-3"-1,8-2-15,12-1 16,9-1 0,12 0-16,1 1 0,-10 2 0,-7-1 15,-6 2-15</inkml:trace>
  <inkml:trace contextRef="#ctx0" brushRef="#br0" timeOffset="27691.6013">12590 5010 0,'0'0'0,"0"0"15,0 0 1,0 0-16,43-12 16,-2 2-1,13-3-15,11-3 0,10-3 16,-10 3-16,-8 2 0,-7 2 16</inkml:trace>
  <inkml:trace contextRef="#ctx0" brushRef="#br0" timeOffset="27911.4729">13371 4450 0,'0'0'15,"2"16"1,-1 7-16,0 5 0,1 3 15,2-1 1,1-2-16,2 2 0,0-2 0,0-6 16,-1-2-16,-2-3 15</inkml:trace>
  <inkml:trace contextRef="#ctx0" brushRef="#br0" timeOffset="28261.4157">13604 4416 0,'0'0'0,"17"-2"16,7 0 0,7 2-16,5 1 0,10 6 15,-2 1-15,-5 3 16,-2 1-16,-1 4 16,-6-1-16,-14 5 15,-9 3-15,-17 2 16,-13 1-1,-9 0-15,-7-1 0,-5-2 16,-4-1-16,0-8 0,1-4 16,2-8-1,8-10-15,15-3 0,10-1 16,18-3-16,12-1 0,10 4 16,11-1-1,-1 2-15,2 2 0,8 2 16,2 5-1,-11 0-15,-9-1 0,-6 2 16</inkml:trace>
  <inkml:trace contextRef="#ctx0" brushRef="#br0" timeOffset="28431.3222">13749 4514 0,'0'0'0,"0"0"15,0 0-15,-12 32 16,2-13-16,0 7 16,0 3-16,0 3 15,1 4-15,0 2 0,2-5 0,0-6 16</inkml:trace>
  <inkml:trace contextRef="#ctx0" brushRef="#br0" timeOffset="28591.4406">13538 4980 0,'0'0'0,"-4"8"0,-2 3 0,0 4 16,-3 2 0,1 0-16,0 1 0,1 1 15,0-3-15,2-1 16</inkml:trace>
  <inkml:trace contextRef="#ctx0" brushRef="#br0" timeOffset="28911.251">13624 5032 0,'0'0'0,"0"0"0,0 0 0,29 25 16,-13-12-1,2-2-15,2-1 0,2-1 0,2-2 16,7 2-16,1-2 15,-2-3-15,-2-3 16,-6-5 0,-5-4-16,-9-4 15,-8-3-15,-7 2 0,-4 0 16,-4-2 0,-5-4-16,3 1 0,4 2 15,11 0 1,8 1-16,17 1 15,11-1 1,12 1-16,9-1 0,-7 3 16,-9 2-1,-6 1-15</inkml:trace>
  <inkml:trace contextRef="#ctx0" brushRef="#br0" timeOffset="29181.3647">14438 4421 0,'0'0'0,"0"0"16,22-10-16,-1 6 15,5 2-15,2 2 16,0 1 0,-3 4-16,-5 0 15,-8 6 1,-8 1-16,-11 4 15,-9 2 1,-11 5-16,-9 2 16,5-1-1,4-4-15,2-2 16</inkml:trace>
  <inkml:trace contextRef="#ctx0" brushRef="#br0" timeOffset="29351.3151">14178 4794 0,'0'0'0,"4"12"16,3 8-16,0 6 15,1 5-15,3-3 16,1-3 0,-1-3-16,-1-3 15,-1-3 1</inkml:trace>
  <inkml:trace contextRef="#ctx0" brushRef="#br0" timeOffset="29581.5534">14384 4752 0,'0'0'0,"24"-6"16,16-3-16,18 0 16,18-1-1,22-1-15,-1 4 16,7 3-1,-15 4-15,-6 3 0,-20 4 16,-28 5 0,-21 6-16,-27 6 15,-21 8-15,-11-1 0,-8 3 16,11-7 0,10-6-16,7-6 15</inkml:trace>
  <inkml:trace contextRef="#ctx0" brushRef="#br0" timeOffset="29781.4671">14427 4827 0,'0'0'0,"0"0"16,0 0-16,12 33 16,-5-7-1,0 6-15,2 2 16,2-6-1,2-5-15,-2-5 16,-1-1 0,-1-1-16</inkml:trace>
  <inkml:trace contextRef="#ctx0" brushRef="#br0" timeOffset="29931.5203">14586 4898 0,'0'0'16,"0"0"-1,3 36-15,3-7 16,4 8-16,5-4 16,3-3-1,-1-4-15,-3-3 16,-2-4-16</inkml:trace>
  <inkml:trace contextRef="#ctx0" brushRef="#br0" timeOffset="30131.2895">15751 4303 0,'0'0'0,"-3"1"0,-3 6 16,-12 10 0,-10 9-16,-12 7 15,-10 9 1,7-7-16,6-3 15,4-4 1</inkml:trace>
  <inkml:trace contextRef="#ctx0" brushRef="#br0" timeOffset="30311.1492">15281 4731 0,'0'0'0,"1"18"16,-1 10-1,1 8-15,2 6 16,2-4 0,4-3-16,1 3 15,-2-6-15,-2-5 16</inkml:trace>
  <inkml:trace contextRef="#ctx0" brushRef="#br0" timeOffset="30481.3532">15669 4604 0,'0'0'16,"22"-4"-16,9 0 15,12 1-15,3 2 16,-8 3-16,-7 2 16,1 1-1,-7-1-15,-4-1 16</inkml:trace>
  <inkml:trace contextRef="#ctx0" brushRef="#br0" timeOffset="30661.5419">15562 4898 0,'0'0'16,"1"12"-16,1 7 15,0 4 1,0 4-16,-1-1 15,-1-2 1,0-1-16,0-5 16,0-2-1</inkml:trace>
  <inkml:trace contextRef="#ctx0" brushRef="#br0" timeOffset="30871.2648">15753 4852 0,'0'0'16,"17"0"-1,5 2-15,-1 1 0,0 4 16,-4 1 0,-3 2-16,-7 6 15,-9 0-15,-14 2 16,-9 2 0,-2-1-16,-2-2 15,5-2 1,4-3-1,3-1-15</inkml:trace>
  <inkml:trace contextRef="#ctx0" brushRef="#br0" timeOffset="31231.2182">16342 4405 0,'0'0'0,"-16"11"16,-7 7 0,1 5-16,2 2 15,7 1-15,6 0 16,7 6 0,7 1-16,2 3 15,1 2 1,-3 1-16,-1 1 15,-5 0 1,-3-1-16,-1-4 16,-2-3-1,-5-5-15,-4-4 16,-8-10-16,-6-7 16,5-2-1,3 0-15,4-1 16</inkml:trace>
  <inkml:trace contextRef="#ctx0" brushRef="#br0" timeOffset="31521.1055">16872 4304 0,'0'0'0,"8"0"16,-1 4-16,-8 4 15,-6 7 1,-14 3-1,-12 6-15,-6-1 16,-5-1 0,5-2-16,5-2 0,12-5 15,12-2 1,25-2-16,22-5 31,21 0-31,19-1 0,-3-1 16,0 1-1,1-2-15,-14 0 16,-11 0 0</inkml:trace>
  <inkml:trace contextRef="#ctx0" brushRef="#br0" timeOffset="31761.2853">16863 4657 0,'0'0'15,"1"16"-15,-1 10 16,0 5-16,0 4 16,0-1-1,-1-1-15,-1-2 16,-1 1-16,-14 3 16,-9-5-1,-8-8-15,-6-5 16,7-2-1,4-3-15,5-1 16</inkml:trace>
  <inkml:trace contextRef="#ctx0" brushRef="#br0" timeOffset="31891.1627">17606 5004 0,'0'0'15,"-4"1"1,4-1-16,-2 1 16</inkml:trace>
  <inkml:trace contextRef="#ctx0" brushRef="#br0" timeOffset="33081.3689">2165 5025 0,'0'0'16,"0"0"-1,0 0-15,26 4 16,-1-1 0,10 1-16,13 1 15,12-3-15,13 0 16,17-1 0,12-1-16,48 0 15,16-1 1,52-1-16,13-2 15,50 0 1,41 0-16,32-1 16,-16 0-1,112 8-15,-46 4 16,-47-1-16,-30 1 16,-31 1-1,-23-1-15,-33-5 16,-21-2-1,-38-1-15,-27-3 16,-34 2 0,-25 0-16,-41 0 15,-25 1-15,-10 0 16,-4 0 0,-8 0-16</inkml:trace>
  <inkml:trace contextRef="#ctx0" brushRef="#br0" timeOffset="35761.0773">2372 6022 0,'0'0'16,"0"0"-16,0 0 0,30 12 15,-17-6 1,9 0-16,4 4 16,6-4-1,5 0-15,7-2 16,5-1-1,7 0-15,4-1 16,22-1 0,3-1-16,7 3 0,3-1 15,28 1 1,6-1 0,11 0-16,-8 1 0,14-2 15,-7 0-15,4-1 16,3-1-16,19 1 15,-3 0 1,-11 2-16,-4-1 0,56-1 16,-20-3-1,-7 3-15,-3-1 16,7-3-16,3-3 16,-1 4-1,0 3 1,-3-1-16,2 1 15,-1-4 1,2-4-16,1 3 16,1 2-16,-1 6 15,0 5-15,-22-3 16,-17-5 0,15-3-16,11 0 31,1 4-31,3 5 0,-10-5 0,-7-1 15,13 2 1,10 1-16,13-2 16,9 1-16,0-1 15,-1-2 1,6-2-16,2-1 16,5 1-1,4-2-15,3 3 16,1 2-1,3-6-15,1-4 16,1-1 0,2-1-16,-6 3 15,-1 2-15,-3 2 16,-1 1 0,2-5-16,2-3 15,0 3 1,1 3-16,-1 0 15,-2 1 1,2 0-16,-1-1 16,-1 2-1,-2 2-15,-3 1 16,-2-1-16,0 0 16,-1 1-1,-2-2 1,-3 0-16,3 2 15,0 1-15,-2 0 16,0 0 0,-2 2-16,1 1 15,-3 1-15,-2 0 16,4-3 0,2 1-16,-4 3 15,-3 3-15,-4-1 16,0 0-1,-2 4-15,1 1 16,-4 2-16,-3-2 16,-11-3-1,-8-1-15,-22-5 16,-13-3-16,-28-13 16,-18-6-1,-33-9 1,-21-4-1,-12 10-15,-8 6 0,-4 6 16</inkml:trace>
  <inkml:trace contextRef="#ctx0" brushRef="#br0" timeOffset="61340.2207">7399 6027 0,'0'0'0,"0"0"15,28-5-15,-28 5 0,34-1 0,-9 0 0,4-2 16,16 1-16,5 1 15,16 0-15,7 0 0,3-1 0,4 1 16,21-1-16,4 0 16,19 2-16,1-1 0,50 4 0,8 5 15,-16 0-15,-11 0 0,-4 1 0,-2 1 16,-4 2-16,-4 1 16,4-2-16,2 0 0,-10-1 0,-8 0 15,-4 2-15,-3 4 16,-14-4-16,-10 0 0,-9-2 0,-5-1 15,-16-6 1,-9-6-16,-17 4 0,-12 3 0,-12-1 0,-9 1 16,-13-5-16,-7-3 0,-12-3 0,-9-2 15,-20-2-15,-15-4 16,-12 1-16,-7 1 0,-14-2 16,-9-1-16,-3 2 0,-3 3 15,-16-1-15,-11 0 0,-1 0 0,-3 0 16,-1 4-16,-4 4 15,3 4-15,4 2 0,-1 1 0,-1 2 16,12-5-16,8-2 16,6 12-16,3 6 0,18 0 0,12-2 15,17-3-15,11-4 0,15-3 0,9-2 16,17 0-16,9 0 16,8-2-16,8 0 0,17 2 0,14 3 15,12-3-15,14 0 0,10-2 16,9 0-16,8-3 0,5-1 0,12 1 15,8 3 1,1-3-16,1 0 0,11 1 16,8-2-16,-2 0 0,1 1 0,6-4 0,5-1 15,-9 5-15,-6 3 0,-8 2 16,-6 0-16,-16-1 0,-12-1 0,-16 3 16,-12 2-1,-21-3-15,-16 1 0,-16-5 16,-12-3-16,-18-5 0,-11-3 0,-31 1 15,-19 1-15,-16 0 0,-10 0 16,-19 2-16,-13 3 16,-5 4-16,-5 2 0,-10 4 0,-7 5 15,4 1-15,1 2 0,2 4 0,1 5 16,18 0-16,14 2 16,20-1-16,18 1 0,29-4 0,22-3 15,18-8-15,13-5 16,14 0-16,9-1 0,26-8 0,17-3 15,17-5-15,13-3 16,20 6-16,15 3 0,4 0 0,2-1 16,8 0-16,5-1 15,4-2-15,2 1 0,10 4 0,6 5 16,-5 2-16,-3 3 0,3 0 0,1-2 16,-3-1-16,-3 0 15,-4 0-15,-2 1 0,-20 4 0,-13 1 16,-11-3-16,-9-1 15,-20-1-15,-14 0 0,-20-1 0,-12 0 16,-17 0-16,-11-1 16,-11-2-16,-10 0 0,-17-3 0,-13-3 15,-16 1-15,-12 0 0,-6-1 0,-4-1 16,-14 0-16,-7 1 16,-5 1-16,-5 4 0,-9 1 0,-6 3 15,2 3-15,0 1 16,-6 4-16,-3-1 0,4 5 0,3 1 15,-2 0-15,1 0 16,12 1-16,8 2 0,12 2 16,7 2-16,21-4 0,15-4 0,17-5 0,12-3 15,15-2-15,10-1 16,7-5-16,6-3 0,13-3 0,9-1 16,22 0-16,14 0 15,13-4-15,10-2 0,12 1 16,12 0-16,0 3 0,4 1 15,12-1-15,8 1 0,3 1 0,3 0 16,8 5-16,6 1 16,-2 3-16,-3 4 0,-3 4 0,-2 1 15,-11 3-15,-8 2 0,-18 1 16,-12 2-16,-26-4 0,-19-3 16,-24 1-16,-16 1 0,-16-3 0,-11-3 15,4 0-15,2-1 16,3-2-16</inkml:trace>
  <inkml:trace contextRef="#ctx0" brushRef="#br0" timeOffset="65429.9718">19979 4218 0,'0'0'0,"4"-9"0,-1-2 0,1 3 0,-1 0 16,-3-3-16,-2 1 15,-3 2-15,-2 1 0,-8 3 0,-4 1 16,-7 3-16,-2 4 16,-7 6-16,-3 7 0,-6 7 0,3 3 15,-1 10-15,0 8 0,-2 8 16,5 1-16,3 10 0,5 3 16,7-9-16,4-5 0,4 3 15,3-6-15,5-10 0,1-8 16,3-3-16,0-3 0,0-4 0,-2-2 15,-1-4-15,-2-1 16,-1-5-16,-2-2 0,-6 0 0,-4-2 16,-1-1-16,-4-3 15,-3-2-15,-3-1 0,-2-4 0,1-2 16,8 1-16,5 3 0,4-1 0</inkml:trace>
  <inkml:trace contextRef="#ctx0" brushRef="#br0" timeOffset="65579.9322">19316 4559 0,'0'0'0,"13"-4"0,7-2 16,9-1-16,3 1 0,13-3 0,7 1 15,5 0-15,-3 5 0,9-2 0,-1 3 16,-10 1-16,-8 3 16,-8-2-16,-9 1 0,-9-1 0</inkml:trace>
  <inkml:trace contextRef="#ctx0" brushRef="#br0" timeOffset="65990.2522">20156 4429 0,'0'0'0,"0"0"0,0 0 15,-10 20-15,10-20 0,-11 28 0,3-9 16,-2 1-16,0 2 15,-2 10-15,-1 3 0,5-2 0,1-3 16,3 1-16,4-6 16,2-4-16,2-3 0,8-8 0,8-6 15,2-4-15,0-2 0,5-9 16,2-5-16,0 0 0,-1 3 16,3-11-16,-3-7 0,-2 2 0,-4 3 15,-3-5-15,0-1 16,-4 4-16,-4 5 0,-3 1 0,-2 5 15,-3 6-15,-1 4 16,-6 8-16,-5 5 0,1 2 0,0 2 16,-4 8-16,-3 7 15,1 1-15,0 3 0,3 6 16,1 4-16,3-1 0,5-8 0,4-1 0,3-2 16,4-6-16,3-5 15,5-6-15,4-6 0,6-4 0,5-5 16,0-9-16,1-9 15,-7 5-15,-6 5 0,-5 1 16</inkml:trace>
  <inkml:trace contextRef="#ctx0" brushRef="#br0" timeOffset="66309.9825">20898 4386 0,'0'0'0,"0"0"0,0 0 15,-19 36-15,10-16 16,-5 4-16,-1 1 0,-3 10 0,2 0 15,1 0-15,4-3 16,0 3-16,3-5 0,0-6 16,2-5-16,2-6 0,2-3 0,3-8 15,2-4-15,2-4 16,0-4-16,1-3 0,-1-4 0,2-3 16,-1-1-16,5-5 15,3 2-15,-1 0 0,-1 3 0,0 2 16,-1 3-16,2 4 15,2 2-15,-1 4 0,1 2 0,2 3 0,2 2 16,-2 3 0,1 2-16,0 2 0,-1 1 0,2 0 15,2 1-15,1-3 0,0-3 0,-3-1 16,-4 1-16,-3-2 0</inkml:trace>
  <inkml:trace contextRef="#ctx0" brushRef="#br0" timeOffset="66630.2778">21300 4422 0,'0'0'0,"0"0"15,0 0-15,0 0 0,-17 21 0,17-21 16,-19 29-16,8-9 0,-2 4 0,0 1 0,-2 0 16,-1 7-16,0 0 15,3-6-15,1-3 0,2-4 0,1-5 16,3-2-16,0-5 15,2-2-15,2-4 0,1-6 16,1-3-16,1-2 16,2-1-16,4-4 0,1-7 0,2 0 15,1-1-15,0 1 0,0 1 0,4 0 0,0 3 16,3 4 0,2 2-16,-1 4 0,2 2 0,0 5 15,-1 3-15,1 4 0,0-1 16,2 3-16,3-1 0,-1 2 0,0 1 15,-4-2-15,-4-2 16,-3-1-16</inkml:trace>
  <inkml:trace contextRef="#ctx0" brushRef="#br0" timeOffset="67039.8909">21828 4411 0,'0'0'0,"0"0"0,0 0 0,-20 23 0,20-23 16,-24 30 0,8-7-16,0 3 0,-2 0 0,-3 10 15,3-2-15,5-4 0,3-3 0,6-1 16,6-4-16,6-7 0,5-8 16,10-7-16,8-8 0,2-3 15,3-3-15,0-6 16,0-3-16,2-7 0,-4-1 0,-6 2 15,-1-2-15,-4 5 0,-2 5 16,-3 2-16,-5 5 0,-5 7 0,-3 4 16,-3 6-16,-3 6 0,-3 7 0,-4 5 15,0 2 1,1 5-16,-1 6 0,0 6 0,-2 11 16,1 2-16,-1-2 0,-1-2 15,-2-1-15,0-6 0,2-8 16,1-4-16,1-7 15,0-6-15,-4-3 0,-4-4 0,-6-2 16,-4-2-16,-5-2 16,-3-1-16,0-2 0,2-2 0,0-5 15,0-6-15,8 2 0,5 4 0,5 0 0</inkml:trace>
  <inkml:trace contextRef="#ctx0" brushRef="#br0" timeOffset="67610.2803">22749 4564 0,'0'0'0,"-4"9"0,-4 4 16,0 1-16,1 1 15,-5 6-15,-2 2 0,2-1 0,0-1 16,0 2-16,1-3 15,3-5-15,2-2 0,1-8 0,3-3 16,2-2-16,-1-5 16,4-5-16,5-5 0,1-1 0,0-4 15,6-2-15,6-2 0,5-5 16,2 2-16,3 3 0,3 1 16,-2 3-16,-1 2 0,3 4 0,-2 4 15,-4 6-15,-4 3 16,-2 6-16,-3 7 0,-4 3 0,-2 3 15,-6 6-15,-6 4 16,-2-1-16,-1-1 0,-2-1 0,1-2 16,-1-3-16,0-2 15,1-4-15,0-3 0,-1-1 0,2-3 16,0-3-16,2-4 0,-1-4 0,3-1 16,7-8-16,5-7 15,1 4-15,0-3 0,13-8 0,6-2 16,1 1-16,1 3 15,11-2-15,0 4 0,-6 5 16,-5 3-16,2 6 0,-4 4 16,-9 3-16,-2 4 0,-5 5 0,-5 5 15,-5 3-15,-2 3 0,-8 5 0,-4 4 16,-2 1-16,-1 2 16,1 1-16,-2 0 0,3-3 0,3-3 15,0-4-15,3-3 16,3-7-16,3-4 0,-2-2 0,-1-1 15,0-1-15</inkml:trace>
  <inkml:trace contextRef="#ctx0" brushRef="#br0" timeOffset="67779.9287">23923 4554 0,'0'0'0,"0"0"15,0 0-15,0 0 0,0 0 0,0 0 0,-14 31 16,14-31-16,-21 27 15,8-8-15,-1 3 0,-1 0 0,0 0 16,-3 0-16,2-5 16,2-3-16,3-1 0,1-2 0</inkml:trace>
  <inkml:trace contextRef="#ctx0" brushRef="#br0" timeOffset="68190.1368">23936 4263 0,'0'0'0,"0"0"0,19 5 0,-19-5 0,37 6 16,-12 1-16,4 3 15,9 4-15,2 1 0,13 4 0,3 2 16,-2-3-16,-2-1 0,-3 0 0,-12-5 16,6-3-16,3-2 15,-4-6-15,-10-7 0,-11 1 0,-9-2 16,-10 0-16,-7-2 15,-8 4-15,-6 2 0,-14-1 16,-11 3-16,0 1 0,0 0 16,-5 6-16,-2 3 0,1 2 15,7 0-15,7 3 0,8 3 0,6 0 0,6-1 16,11 4-16,6 3 16,7-2-16,5-2 0,11-1 15,10 0-15,-5-5 0,1-1 16,4 2-16,-2 0 0,-8-2 0,-6-2 15,-9-1-15,-7-1 16,-6-1-16,-3 0 0,-12 2 0,-8-1 16,-2 2-16,-4 1 0,-2 1 0,0 0 15,5-2-15,6-4 0,9-4 16,6-3-16,1 1 0,3-1 0,0 1 16</inkml:trace>
  <inkml:trace contextRef="#ctx0" brushRef="#br0" timeOffset="68509.7651">25220 4435 0,'0'0'0,"0"0"0,0 0 0,0 0 16,0 0-16,-36-6 0,9 8 16,-4 1-16,-4 1 0,-6 1 0,-5 5 15,-10 4-15,3-1 16,-5 6-16,9 3 0,2 0 0,12-1 15,15-2-15,14 1 16,9-2-16,9-1 0,11-3 0,10-3 16,2 0-16,0-2 0,-4 0 15,-3 1-15,-6-2 0,-4-1 16,-6 1-16,-5 1 0,-5-1 0,-3-1 16,-9 1-16,-5 0 15,-3 0-15,-3-1 0,-2 0 16,-3 0-16,2-2 0,1 0 0,0-2 15,4 0-15,7 0 16,2-2-16,2 0 0</inkml:trace>
  <inkml:trace contextRef="#ctx0" brushRef="#br0" timeOffset="68709.9499">25414 4560 0,'0'0'0,"0"0"0,0 0 0,-9 22 0,9-22 16,-13 29-16,1-7 15,0 2-15,-1 3 0,-2 3 0,2-1 16,2-5-16,2-4 0,3-7 0,2-4 16,1-2-16,1-1 15,-1-1-15</inkml:trace>
  <inkml:trace contextRef="#ctx0" brushRef="#br0" timeOffset="68860.1913">25321 4181 0,'0'0'0,"0"0"0,0 0 16,27 3-16,-27-3 0,27 6 0,-8 0 15,0 0-15,0 1 16,0 0-16,3 1 0,2 1 0,-5-1 15,-2-2-15</inkml:trace>
  <inkml:trace contextRef="#ctx0" brushRef="#br0" timeOffset="69089.8652">25823 4163 0,'0'0'0,"0"0"0,-10 22 0,2-7 0,1 2 16,-9 14-16,-4 10 16,-2 1-16,-1 1 0,-4 12 0,-1 2 15,2 5-15,5-6 0,1 2 0,5-6 16,5-10-16,5-10 0,5-4 16,4-5-16,0-5 0,-1-4 0,-1-4 15</inkml:trace>
  <inkml:trace contextRef="#ctx0" brushRef="#br0" timeOffset="69395.134">25913 4688 0,'0'0'0,"0"0"0,22 3 16,-6-2-16,0 2 0,10-2 15,1 2-15,2-2 0,2-2 16,9-2-16,0-2 15,-4-1-15,-4-1 0,-4-3 0,-2-1 16,-8-1-16,-3 1 16,-10-6-16,-7-2 0,-6-1 0,-4 1 15,-9 2-15,-6 0 0,-4 3 0,-5 3 16,-13 6-16,-7 5 16,4 3-16,4 5 0,-2 7 0,2 7 15,12 3-15,8 3 16,8 8-16,7 5 0,11-1 0,8-1 15,19 3 1,16 2-16,16-2 0,8-6 0,-19-11 16,-13-7-16,-8-4 0</inkml:trace>
  <inkml:trace contextRef="#ctx0" brushRef="#br0" timeOffset="69509.9875">27053 5025 0,'0'0'0,"-14"-2"0,-3-4 16,3 3-16,1-1 16,2 1-16</inkml:trace>
  <inkml:trace contextRef="#ctx0" brushRef="#br0" timeOffset="70059.933">20219 5228 0,'0'0'0,"18"-2"0,9-1 15,14-2-15,4 0 16,29 1-16,28 1 0,14 0 0,-1 2 16,31-1-16,8 2 15,51 1-15,-25-1 0,12-2 0,7 0 16,-14-3-16,-7-2 0,19 1 0,15 1 16,-12 0-16,-8-1 15,20 9-15,12 2 0,-19-1 0,-13-1 16,15-1-1,10 0-15,-22 4 0,-15 3 0,4-2 0,2 3 16,-18-4-16,-13-1 16,-8-2-16,-7 0 0,-20-4 0,-13-1 15,-4-1-15,-4-1 0,-31 2 0,-21 0 16,-15 1-16</inkml:trace>
  <inkml:trace contextRef="#ctx0" brushRef="#br0" timeOffset="78309.7074">2116 7134 0,'0'0'16,"0"0"-16,0 0 0,0 0 0,0 0 0,0 0 16,0 0-1,0 0-15,0 0 0,30 1 0,-30-1 16,24-1-16,-24 1 0,28-3 15,-10 3-15,1 0 0,0 0 0,7 0 16,1-2 0,0 2-16,0-1 0,14 2 0,4 1 15,-1-2-15,1-2 0,14 2 0,2-1 16,-2 0-16,-1-2 0,12 0 16,5 0-16,3 1 0,-5 2 0,16-2 15,3-1 1,-14 2-16,-8 0 0,40-2 0,-2-1 15,-15-1-15,-12 1 0,8 3 16,9 2-16,-16 0 0,-7 0 0,10 0 16,10 1-16,-9-4 0,-7-1 0,9 3 15,8 2 1,-9 0-16,-7 1 0,11 0 16,9-1-16,-13 0 0,-7-2 0,12 2 15,7-1-15,-12 0 16,-8 1-16,11 0 0,7 0 15,-12 2-15,-8 1 0,13 0 0,9-1 16,-12 1-16,-7 0 0,8-3 16,7 1-16,-8-2 0,-8 0 0,11 0 15,8 1-15,-16 0 0,-9 0 0,11-2 16,7 0 0,-9 0-16,-7 0 0,12-5 0,9-3 15,-19 9-15,-12 7 0,10-2 16,8-3-16,-10 1 0,-7 0 0,5-5 15,4-2 1,-11 3-16,-6 2 0,9-1 0,7-2 16,-10 1-16,-8-2 0,6-1 15,4-1-15,-11 4 0,-8 4 0,10-5 16,5-2-16,-11 3 0,-9 2 0,3-2 16,3-1-1,-11 1-15,-5 2 0,3-3 0,3-2 16,-8 2-16,-6 1 0,2-4 15,1-2-15,-7 2 0,-5 2 0,-1 1 16,0 1 0,-2 0-16,-1 0 0,-6 0 0,1 0 15,-2 0-15,1-2 0,-3 1 0,-2 1 16,0-3-16,-2 1 0,2 2 16,-3-2-16,3 2 0</inkml:trace>
  <inkml:trace contextRef="#ctx0" brushRef="#br0" timeOffset="80229.7543">10256 7047 0,'0'0'16,"0"0"-16,0 0 0,0 0 0,0 0 0,27-11 16,-27 11-16,24-7 0,-10 2 0,4 2 15,2 2 1,2 0-16,2 0 0,10 1 0,3 0 16,0 0-16,2 1 0,5 1 15,4 1-15,12-1 0,-3-1 0,16 1 16,2 0-1,-2 1-15,-2-1 0,19 1 0,2 1 16,-4 0-16,-4-1 0,43-1 16,10-2-16,-17 1 0,-11-1 0,6 2 15,1 1-15,-10 0 0,-8 3 0,12 2 16,6 0-16,-8-4 16,-5-4-16,11 1 0,7 0 15,-13 0-15,-8 2 0,9 1 16,7 2-16,-9-4 0,-6-1 0,12 0 15,8 2 1,-12 0-16,-7-2 0,5-1 0,3 1 16,-9 0-16,-6 3 0,5 2 0,4 2 15,-7 0-15,-6-3 0,7 0 16,5-2-16,-9 1 0,-7 0 0,6-2 16,5 1-1,-7 1-15,-2 1 0,3-1 0,5 0 16,-10-4-16,-5-4 0,9 4 15,7 3-15,-6 1 0,-6-1 0,5-3 16,4-1 0,-10 0-16,-7-2 0,8 1 0,5 0 15,-4 4-15,-2 4 0,2-6 0,2-4 16,-8 2-16,-7-1 16,7 3-16,6 2 0,-9 0 0,-6 2 0,8-2 15,3 0 1,-8 0-16,-4 0 0,4-2 0,4-1 15,-6 5-15,-4 2 0,5-3 16,3-3-16,-7-1 0,-6 0 0,4 2 16,5 1-16,-6 0 0,-3 1 0,9 0 15,4-1 1,-9-2-16,-6-1 0,4 4 0,5 4 16,-7-1-16,-5-1 0,7-2 15,7-1-15,-3 0 0,-3 1 0,4 0 16,2 1-1,-6-4-15,-6 0 0,7 0 0,2 1 16,-6 0-16,-3 2 0,5-2 16,3 0-16,-4-1 0,-3 0 0,4 1 15,4 3-15,-9-3 0,-4-3 0,5 2 16,5 0 0,-3 1-16,-2 0 0,6 0 0,1 0 15,-7-4-15,-6-4 0,7 8 16,3 5-16,-6-1 0,-4-2 0,6-3 15,3-2-15,-8 1 16,-5 1-16,6 1 0,4 2 16,-3-1-16,-1 1 0,2 1 15,3 0-15,-7-2 0,-4-1 0,4-1 16,3-1-16,-5 0 0,-2 1 0,4-3 16,4-3-16,-9 4 15,-3 3-15,2 0 0,3 2 16,-6-2-16,-5-1 0,5-6 15,5-4-15,-8 1 0,-6 1 0,5 2 16,4 1 0,-4 1-16,-1-1 0,-3 1 0,1-1 15,0 1-15,-2 2 0,2-5 0,0-2 16,-1-1-16,2 0 0,-4 1 16,-3 3-16,-13 2 0,2 1 0,5-6 15,6-1 1,-6 2-16,0 0 0,2-2 0,2-1 15,-3 2-15,0 3 0,3 0 16,2-2-16,-5 1 0,-4 3 0,3 0 16,3 3-16,-2 1 0,1 0 0,1-2 15,1-1 1,-3-2-16,-4 0 0,4 3 0,0 2 16,-2 2-16,-3-2 0,-1 1 15,-1 2-15,-4-3 0,-2-1 0,-3 0 16,-3 0-1,-3 1-15</inkml:trace>
  <inkml:trace contextRef="#ctx0" brushRef="#br0" timeOffset="83939.3789">2092 7917 0,'0'0'15,"0"0"-15,0 0 0,0 0 0,0 0 0,0 0 16,0 0 0,0 0-16,0 0 0,-27 1 0,27-1 15,0 0-15,-24 7 0,24-7 0,-20 7 16,20-7-16,-23 10 0,7-3 16,1 2-16,-2-1 0,-2 2 15,2 0-15,0 1 16,1-1-16,0 1 0,-2 3 15,-1-1-15,2-1 0,0 1 0,3-2 16,4-2-16,2 2 0,1 0 0,4-2 16,3 1-16,3-1 0,3-2 15,3 3-15,7-2 16,0-1-16,0-2 0,6 1 16,0 0-16,3 0 0,2-2 0,1-1 15,3-2-15,7 0 0,-4-1 0,1 0 16,1 1-1,-6-2-15,-3 0 0,-2 1 0,-1 0 16,-5 0-16,-6 0 0,0-2 16,-3-1-16,-2 1 0,0-1 0,-2 1 15,-3 0-15,-2-2 0,-2-2 0,-2-3 16,-3-2 0,-1-1-16,1 0 0,-4-2 0,-4-1 15,0-1-15,1 1 0,0-2 16,-3-1-16,1 3 0,3 0 0,-4-3 15,2-2 1,2 4-16,2 1 0,1 1 0,3 1 16,-1 5-16,0 1 15,0 1-15,-1 4 0,-1 2 0,-1 2 0,4 4 16,-1 2-16,1 0 0,1-2 0,2 0 16</inkml:trace>
  <inkml:trace contextRef="#ctx0" brushRef="#br0" timeOffset="98648.8765">2305 9038 0,'0'0'0,"0"0"16,0 0-16,0 0 0,0 0 0,0 0 15,-16-17-15,16 17 16,0 0-16,0 0 0,-12-20 0,12 14 0,0-3 16,0 4-1,0 2-15,0 3 0,0-2 16,3 1-16,2 1 0,0 0 0,1 1 15,5 1-15,6 1 0,-2-2 16,4 1-16,4-1 16,8-1-16,1 1 0,0 1 0,18-1 15,4-1-15,12 0 0,0-2 0,18-2 16,6-3-16,-2 0 0,-2-1 16,19-2-16,5 1 0,6-4 15,-10 3-15,47-8 16,-9-1-16,-22 6 0,-16 2 0,6 3 15,2 2-15,-13 4 16,-9 2-16,-3-1 0,1-1 0,-21 0 0,-16 1 16,-16 0-16,-12 0 15,-8 0-15</inkml:trace>
  <inkml:trace contextRef="#ctx0" brushRef="#br0" timeOffset="115508.141">20311 8200 0,'0'0'0,"0"0"16,0 0-16,0 0 0,-15 24 0,15-24 15,-6 27-15,2-10 0,1 1 16,-1 6-16,-1 2 0,1 2 15,1 0-15,-3 13 0,0 3 16,1 0-16,1-1 0,-3 13 16,-1-1-16,2-4 0,0-3 0,0 8 15,-1 0-15,4-4 0,1-4 0,6 6 16,2-6-16,2-4 0,0-5 16,7-4-16,6-3 0,2-2 15,3-1-15,10-2 16,8-1-16,4-4 0,1-4 15,23 0-15,9-1 0,0-2 16,1-1-16,58 0 16,3-4-16,-13-6 0,-9-5 0,13 2 15,7 0-15,-6 4 0,-2-1 16,13 0-16,11 0 0,-11-7 16,-4-2-16,21 3 0,15 2 15,-12 2-15,-10 3 0,15-1 16,10-2-16,-18 2 0,-12 2 0,6-2 15,3-3-15,-17 5 0,-12 3 0,2-4 16,3-5-16,-17-3 0,-12-2 16,-2 1-16,-2 0 0,-11 0 15,-9 0-15,0-2 0,1 0 16,-11-5-16,-8-2 0,-1 0 16,0 0-16,-11-2 0,-7-1 0,-3-6 15,-1-3-15,-6 1 0,-3 2 0,-5-5 16,-4-4-16,-3-1 0,-2 0 15,-7-6-15,-3-4 0,-6 2 16,-2 3-16,-1-12 0,-1-4 16,-1 5-16,0 5 0,-9-7 15,-5-2-15,3 3 0,0 4 0,-9-3 16,-7-2 0,2 2-16,1 2 0,-6 0 15,-5 2-15,0 4 0,0 2 16,-8 2-16,-5-1 0,4 5 15,2 1-15,-13 3 0,-6 0 16,0 3-16,0 2 0,-11-2 16,-9-1-16,2 3 0,1 0 0,-19 8 15,-13 3-15,10 1 0,9-2 0,-20 0 16,-13-1-16,1-1 0,0-1 0,-18 6 16,-13 1-16,9 3 15,6 4-15,-24 0 0,-16 1 16,12-2-16,7-1 0,-17 3 0,-12 2 15,13 5-15,7 4 0,-13 3 16,-8 3 0,25 0-16,19 2 0,-3 5 15,-2 4-15,24-6 0,17-1 16,4 1-16,2 2 0,17-5 0,12-3 16,10-3-16,9 0 15,10-3-15,7-1 0,9-1 16,6-1-16,10 1 0,6 1 0,6 2 15,2 1-15,4 5 0,0 3 0,-1-7 16,0-3-16,0-3 0</inkml:trace>
  <inkml:trace contextRef="#ctx0" brushRef="#br0" timeOffset="116357.4104">21124 9153 0,'0'0'0,"0"0"0,0 0 0,20-11 16,-20 11-16,27-10 0,-5 3 0,5 1 16,4 0-16,19-1 0,7-1 15,4 1-15,1 1 0,26 0 16,21-1-16,-6 0 0,-5 1 15,17 0-15,11 0 0,-6 6 16,-19 4-16,15 1 16,-18 0-16,-29-1 15,-22 0-15,-22-3 0,-14-2 16,-11-4-16,-7 0 0,-29 2 0,-15 0 16,3 1-16,-7-3 0,-14 1 15,-16-2-15,-41-1 0,11 3 16,-13 3-16,-7 3 0,11-1 15,9 0-15,-9 0 0,-4 1 0,15 5 0,9 2 16,5 2-16,4 1 16,17-2-16,12-1 15,20-4-15,14-2 0,17-1 0,10-2 16,5 0-16,4 0 0,7-6 16,3-4-16,35-1 0,22 0 15,12 2-15,6 1 0,21 4 16,12-1-1,-9 2-15,-4 2 0,13 3 0,12 4 0,-15-1 16,-10 3-16,-1 4 0,-1 2 16,-22-2-16,-13-2 0,-17-3 15,-10-4-15,-16 0 0,-10-2 16,-21 2-16,-15 1 0,-16-3 16,-10-2-16,-30-7 0,-19-5 0,-4 4 0,-1 0 15,-22 3-15,-17 2 0,8 1 16,6-2-16,-8 4 0,-6 2 15,20 2-15,15-1 0,17 0 16,14 0-16,26-3 0,17 0 16,17-1-16,11-3 0,6-1 15,3-1-15,28-5 0,22-5 0,15 3 16,11 2-16,30 9 0,19 6 0,-6 2 16,-5 1-16,10 12 0,7 8 15,-18-1-15,-13 0 0,-34-7 16,-24-6-16,-16-4 0</inkml:trace>
  <inkml:trace contextRef="#ctx0" brushRef="#br0" timeOffset="121060.1424">2102 10004 0,'0'0'16,"0"0"-16,0 0 0,30-5 0,-30 5 16,36 2-16,-7 0 0,4-2 15,4-2-15,23-1 0,10-2 0,18-1 16,3-1-16,31-4 0,9-1 16,14-1-16,-11 3 0,75-12 15,24-5-15,-28 7 0,-21 4 0,6 3 16,1 3-16,-23 4 0,-18 4 15,0 1-15,-1 2 0,-21 1 16,-15 0-16,-12 2 0,-9 0 0,-24 1 16,-15-1-16,-24-5 0,-16-4 15,-15 3-15,-12 2 0,5 0 0,2 0 16,2 0-16</inkml:trace>
  <inkml:trace contextRef="#ctx0" brushRef="#br0" timeOffset="122216.5129">2296 11181 0,'0'0'0,"0"0"0,0 0 15,28-8-15,-28 8 0,25-3 16,-8 1-16,0 1 0,2-1 0,4 1 16,5 0-16,7 0 15,-1 0-15,5 0 0,3 0 0,9 0 0,-2 2 16,4-1-16,4 0 16,10-1-16,-7 0 0,16 1 0,6 2 15,-6-1-15,-7-3 16,11 2-16,11 0 0,1 0 0,-11 0 15,40 2-15,-12 0 0,-6 0 16,-2 0 0,15 0-16,10 0 0,-23-2 15,-17 0-15,4 1 0,2 2 0,3-1 16,7 1-16,0-1 0,3-1 16,-2-2-16,0-1 0,6-2 15,5 0-15,-5 3 0,-3 2 16,5-1-16,6 0 0,-7-1 15,1 0-15,7-2 0,4 0 0,-4 2 16,-4 3-16,2-1 0,2-1 0,1 0 16,3 1-16,6-3 0,1-1 15,-9 3-15,-7 4 0,6-2 16,4-2-16,-4-2 0,-2 1 16,6 0-16,5 2 0,-7-1 15,-4-1-15,4 2 0,5 0 0,-5-1 16,-3 0-16,7-1 0,4 1 0,-8 0 15,-6-1-15,2 0 0,2 0 16,-2 0-16,-2-1 0,6 1 16,1-1-16,0 2 0,1 2 15,0-2-15,2 1 0,-6-2 16,-3-1-16,5 1 16,3 1-16,-4-1 0,-6 1 15,5 1-15,3 0 0,-6 1 16,-1-1-16,4 0 0,3 2 15,-8 2-15,-6 1 0,5-3 16,2-1-16,-3 2 0,-4 0 0,3 0 16,3 0-16,-5 1 15,-2 1-15,2-1 0,1-1 0,-2-1 0,-2-1 16,-2 0-16,-3-2 0,2 2 16,-1 2-16,-1-1 0,1 2 15,-3-1-15,-1 0 0,-1 3 16,0 1-16,-1-4 0,-1 0 0,2-3 15,1 1-15,-2 0 16,-3 2-16,3 3 16,1 0-16,-6-1 15,-3-4-15,-2 1 0,-1 0 0,-3 2 0,-2 1 16,0 0-16,-1 0 0,-1-1 16,-1-1-16,-2 2 0,-1 1 15,-3-2-15,-2-2 0,-1-2 16,-1-3-16,-7 6 0,-2 2 0,2 2 15,4 0-15,-5-2 0,-4 0 16,-7 1-16,-2 1 0,-5-4 16,-2-2-16,-6 1 0,-2-1 15,-9 2-15,-5 3 0,-5-5 16,-3-2-16,-5-1 0,-4 1 16,-7-2-16,-4 4 0,-1-4 15,-3-3-15,4 2 0,2 1 0,3 0 0</inkml:trace>
  <inkml:trace contextRef="#ctx0" brushRef="#br0" timeOffset="135826.717">2706 10320 0,'0'0'0,"0"0"0,0 0 16,0 0-16,0 0 0,3 18 0,-3-18 15,0 0-15,6 22 0,-6-22 16,4 22-16,-4-22 0,1 23 0,1-9 16,-2 3-1,1-1-15,1 1 0,-2 1 0,1 4 0,2-1 16,-3 0-16,0 7 0,2 3 15,1-6-15,0-1 0,1 2 0,-1 1 16,1-1-16,1 0 0,1 3 16,4 0-16,-1-2 0,-1-3 0,2 2 15,1 0-15,0-4 16,3-5-16,-1 2 0,3-1 0,-1 0 16,-2-1-16,3-3 0,4-2 15,2-2-15,0-2 0,0-3 16,0-3-16,0 0 0,0-1 0,6-3 15,4-1-15,-7-2 0,0-1 16,1 0-16,2-1 0,-1-2 16,-2 0-16,3-5 15,-3 1-15,-6 1 16,-3 1-16,2-6 0,1-4 16,-2 1-16,1 0 0,2-3 15,-1-1-15,-6 5 0,-1-2 0,0-4 16,0-1-16,-2 2 0,-1 1 0,-1 0 15,-1-2-15,0 3 16,-3 1-16,0-3 0,-2-1 0,-1 6 0,1-1 16,-2 0-16,-2-1 0,1 1 15,1 2-15,-2 0 0,1 0 16,-3 1-16,-1-1 0,-1 0 16,-1-2-16,0 2 0,0 1 15,0 1-15,-3 0 0,0 2 0,-2 2 16,2-1-1,1-1-15,-1 2 0,0 0 16,0-1-16,1 1 16,-3 1-16,2 3 0,0 0 0,-2 1 15,2 0-15,1 0 0,0 1 16,-5 1-16,2 1 0,-1-2 16,2 2-16,0-1 0,2 1 15,-1 0-15,0 1 0,-1-1 0,0 2 0,0 1 16,0 0-16,0 0 0,0 0 15,-1 0-15,0 3 0,-1 1 16,0-1-16,4 1 0,-4-1 16,4 1-16,-1 0 0,3 2 0,-2-1 15,-1 1-15,1 0 16,1-2-16,-2 0 0,0 3 0,0-2 0,1 1 0,-1 0 16,0 1-16,1-1 15,-1 0-15,2 1 0,1 1 16,-2-1-16,3 0 0,-1 0 15,0 0-15,1 1 0,-2-2 16,1 1-16,3-1 0,-3 1 0,2 1 16,-1-2-1,2 1-15,-2-2 0,2 2 16,0-1-16,-1 0 0,2 0 16,-3-1-16,3 0 0,0 1 15,-1-1-15,1 0 0,0-1 16,1 1-16,1 0 0,-2 0 15,2-1-15,1 0 0,-3 1 0,0-1 16,0 1-16,0 1 0,1 0 16,-1 0-16,1-1 0,-1 0 15,1-1-15,1 0 0,-2 1 0,3 0 16,-3-1-16,1 0 0,1 1 16,-2-1-16,1 1 0,0-1 15,-1 1-15,1 0 0,1-1 16,1-1-16,-2 1 15,2 0-15,-2 0 0,2 0 16,-2-1-16,1 1 0,0 1 16,0-1-16,1 0 0,0-3 15,0 4-15,-2-1 0,2-3 16,0 2-16,0-2 0,-1 2 0,1-2 16,0 0-16,0 0 0,0 0 15,0 0-15,0 0 0,0 0 0,0 0 16,0 0-16,-3 5 15,3-5-15,0 0 0,0 0 0,0 0 16,0 0-16,0 0 0,0 0 16,0 0-16,0 0 0,0 0 15,-3-4-15,3 4 0,0 0 16,0 0-16,0 0 16,0 0-16,0 0 0,0 0 15,0 0-15,0 0 0,-1 5 0</inkml:trace>
  <inkml:trace contextRef="#ctx0" brushRef="#br0" timeOffset="191308.7362">2063 12001 0,'0'0'0,"0"0"0,0 0 16,0 0-16,0 0 0,0 0 15,0 0-15,18-13 0,-18 13 0,0 0 16,0 0-16,18-13 0,-18 13 16,0 0-16,0 0 0,25-9 15,-25 9-15,16-7 0,-6 4 16,0 0-16,2 0 0,-2 1 0,2 2 16,1-1-16,2-1 0,2 2 15,5 2-15,-1-2 0,0 0 0,9 1 16,2 0-16,0 0 0,2-1 15,1 1-15,0 3 0,3-3 16,0-2-16,19 0 16,6-2-1,-7 1-15,-2 1 0,12-1 0,1 0 16,9-1-16,-1 1 0,5 1 16,2 0-16,1 0 0,1 1 15,34 0-15,4 1 0,-13-1 16,-8-1-16,9-1 15,4-2-15,18 2 0,10-1 16,-33 1-16,-22 2 0,15-2 0,8-1 16,-12 2-16,-7 3 0,8-2 15,7 0 1,-4-1-16,-2 0 0,6-2 0,4-3 16,-14 2-16,-9 0 0,11 1 15,13-1-15,-13 2 0,-7 1 0,13 0 16,11-1-16,-13 1 15,-8 0-15,16-1 0,9 1 16,-15 0-16,-12 0 0,14-1 16,10 0-16,-11 1 0,-7 0 0,14 0 15,11-1-15,-14 0 0,-13-2 16,13 0-16,9 2 0,-12 0 16,-9 0-16,12 1 0,9 0 15,-17-2-15,-10-1 0,14 1 0,15 0 16,-18 3-16,-9 2 0,5-1 0,3 0 15,-11 0-15,-9 0 0,6-1 16,5 0-16,-14-3 0,-10 0 16,1 2-16,0 2 15,-16 5-15,-12 2 0,-7-2 0,-3-2 16,-10-1-16,-7-1 0,-4 0 0</inkml:trace>
  <inkml:trace contextRef="#ctx0" brushRef="#br0" timeOffset="193660.3984">11681 11461 0,'0'0'0,"0"0"15,0 0-15,-4-19 0,4 19 0,0 0 16,-20-20-16,6 13 0,-4 0 0,-1 1 16,-5 2-16,2 2 0,0 2 15,-6 1-15,0 2 16,4 2-16,3 1 0,3 3 0,4 2 15,3 2-15,3 1 0,6 7 16,6 2 0,5 0-16,2 0 0,5 1 15,4-1-15,-1 0 0,1-1 0,0-2 16,-1-1-16,-4-1 0,-3-2 16,-7-2-16,-6-1 0,-5-1 15,-3 0-15,-7-2 0,-6-2 16,-4-1-16,-1-3 0,0-3 15,2-1-15,4-1 0,2-1 0,6-2 16,3-3-16,7-2 0,5-6 0,0 3 16,-1 3-16,0 1 0</inkml:trace>
  <inkml:trace contextRef="#ctx0" brushRef="#br0" timeOffset="193845.4856">12069 11337 0,'0'0'15,"0"0"-15,0 0 0,0 0 16,-18 31-16,10-11 0,-2 7 16,-1 4-16,-1 5 0,-5 12 15,-2 4-15,2-4 0,3-5 0,1 7 32,3-4-32,1-1 0,3-9 15,1-9-15,1-7 0,-1-10 0,2-5 16,1-2-16,-1-1 0,1 0 15</inkml:trace>
  <inkml:trace contextRef="#ctx0" brushRef="#br0" timeOffset="193999.2213">11644 11547 0,'0'0'0,"0"0"16,0 0-16,0 0 0,29-11 16,-29 11-16,47-2 0,-15 2 15,5 1-15,13 3 0,5 1 16,4 3-16,1 1 0,12-1 15,-4-1-15,-2 0 0,-16-1 0,-10-3 16</inkml:trace>
  <inkml:trace contextRef="#ctx0" brushRef="#br0" timeOffset="194443.0766">12651 11584 0,'0'0'0,"0"0"0,0 0 0,0 0 15,0 0-15,0 0 0,0 0 0,0 0 16,10-16-16,-10 16 0,0 0 16,0 0-16,-19-20 0,19 20 15,-29-4-15,29 4 0,-39 2 16,12 2-16,-3 3 0,-10 5 16,-1 5-16,0 2 0,0 4 15,-2 3-15,7 0 16,6-2-16,6-4 0,4 2 15,7-4-15,10-1 16,9-2-16,8-6 0,7-1 0,7-4 16,4-4-16,6-4 0,0-5 15,2-4-15,0-4 16,-1-3-16,-3-2 0,-3-3 0,-6 2 16,-6 5-16,-5 4 0,-4 4 0,-2 1 0,-4 4 15,-3 2-15,-3 3 16,0 0-16,-3 11 0,-3 6 15,0 2-15,-2 1 0,0 7 16,1 5-16,1-1 16,3-3-16,6 4 0,6-2 15,2-6-15,2-5 0,8-8 0,7-7 0,-2-3 16,1-3-16,-6 0 0,-5 1 0,-4 0 16</inkml:trace>
  <inkml:trace contextRef="#ctx0" brushRef="#br0" timeOffset="194700.6269">13017 11589 0,'0'0'16,"0"0"-16,0 0 0,0 0 0,-16 19 15,16-19-15,-17 31 0,3-12 16,-1 1-16,-2 5 0,0 2 16,-3 5-16,3-2 15,4-5-15,2-6 0,2-2 0,3-5 16,1-4-16,4-3 0,1-5 15,2-7-15,4-5 0,2-4 0,0-4 0,3 0 16,1-1-16,-1 0 0,1-1 16,-2 4-16,-2 5 0,1 2 15,1 4-15,1 3 0,5 3 16,2 3-16,-1 1 0,1 1 16,1 3-16,2 1 0,0 0 15,-3-2-15,-4 0 16</inkml:trace>
  <inkml:trace contextRef="#ctx0" brushRef="#br0" timeOffset="194916.912">13411 11626 0,'0'0'0,"0"0"16,0 0-16,-4 22 0,4-22 0,-10 28 0,1-8 15,-1 3-15,-1 4 0,-1 2 16,0 4-1,0 2-15,2-5 0,2-6 16,3-9-16,3-6 0,2-9 16,3-1-16,0-5 0,3-11 0,1-9 15,1-4-15,0-5 0,1 1 0,-3 6 16,0 5-16</inkml:trace>
  <inkml:trace contextRef="#ctx0" brushRef="#br0" timeOffset="195032.8084">13471 11318 0,'0'0'0,"0"0"16,0 0-16,0 0 0,0 0 15,0 0-15,0 0 0,0 0 0,18 12 16,-18-12 0,13 21-16,-13-21 0,15 30 15,-15-30-15,15 27 0,-10-17 16</inkml:trace>
  <inkml:trace contextRef="#ctx0" brushRef="#br0" timeOffset="195766.2795">13710 11679 0,'0'0'0,"0"0"0,0 0 0,-15 20 16,15-20-16,-19 24 0,8-6 0,-1 2 16,0-1-16,-5 7 15,1 0-15,1-6 16,3-3-16,3-4 0,3-4 16,4-4-16,2-5 0,4-5 0,0-1 15,4-8 1,2-4-16,3-1 0,3-1 0,6-8 15,3-4-15,-3 4 16,-2 5-16,-1 3 0,-2 5 16,-1 4-16,-3 2 0,0 5 15,0 6-15,-2 2 0,-1 3 16,-3 8-16,-3 8 0,0 1 16,-2 1-16,-1 4 0,-1 3 0,2 2 0,2 0 15,5 5-15,7-1 0,4-5 16,4-3-16,7-6 0,5-4 15,2-5-15,-1-6 0,8-3 16,1-4-16,-4-6 0,-3-2 0,3-11 16,2-4-16,-5-5 15,-5-2-15,-9 2 16,-5 1-16,-7 0 0,-5 0 16,-6-1-16,-4 2 0,-3 2 15,-3 4-15,-8 0 0,-4 1 16,-8 4-16,-4 5 0,-7 6 15,-5 4-15,2 5 0,3 3 0,0 7 16,1 6-16,6 4 0,5 2 16,11-2-16,8 0 0,8-3 0,6 0 15,12-4-15,7 0 0,9-5 16,4-5-16,5-6 0,3-5 16,-4-1-16,-2 0 0,-4-9 15,0-5-15,-4-4 0,-3-4 0,-4 2 16,-5 0-1,-6 5-15,-4 2 0,-4 6 0,-1 4 0,-5 5 0,0 0 16,-5 6-16,-1 5 0,-3 7 16,-1 7-16,0 8 15,-1 7-15,2 4 0,2 1 0,0 1 16,1 0-16,2 4 0,2-7 16,0-7-16,0-7 0,0-6 15,0-5 1,-3-4-16,-2-4 0,-5-5 15,-5-2-15,-6-8 0,-6-4 16,0-5-16,-1-5 0,1-5 0,3-4 16,5 6-16,5 4 0,4 5 15</inkml:trace>
  <inkml:trace contextRef="#ctx0" brushRef="#br0" timeOffset="196221.0726">15634 11883 0,'0'0'0,"0"0"0,0 0 16,-12-22-16,3 12 0,-6-1 15,-5-1-15,-5-1 0,-2 1 16,-14-2-16,-4 1 0,-9 3 0,2 5 15,2 5-15,4 6 16,-1 6-16,6 3 0,10 3 16,7 2-16,11 1 0,7-2 0,14 3 15,11 2-15,7-3 0,7-2 0,6-4 16,5-2-16,-2-4 0,-2-4 0,7-6 16,-2-7-16,-8-1 15,-5-5-15,-4-4 16,-4-3-16,-6 0 0,-5 0 15,-4 6-15,-5 3 0,-1 1 0,-2 2 0,-5 5 16,-3 3-16,-3 8 16,-2 6-16,-1 4 0,0 2 0,3 6 15,3 5-15,2-4 0,3-2 16,7 0-16,8 2 16,1-4-16,1-5 0,13-6 0,8-7 15,-8 0-15,-6-1 16,-4-1-16</inkml:trace>
  <inkml:trace contextRef="#ctx0" brushRef="#br0" timeOffset="196442.9359">16193 11665 0,'0'0'16,"0"0"-16,0 0 0,0 0 0,0 0 0,0 0 15,-17 33-15,6-15 0,-2 1 16,-2 7-16,-4 7 0,0 2 15,-1 0-15,1 9 16,3 1-16,4 0 0,6-6 0,9-7 16,3-4-16,6-9 0,4-4 0,1-5 31,4-4-31,-3-6 0,-3-3 0,-2 0 16,-3 1-16,-2 0 15</inkml:trace>
  <inkml:trace contextRef="#ctx0" brushRef="#br0" timeOffset="196584.1262">15877 11862 0,'0'0'0,"0"0"0,0 0 0,0 0 16,0 0-16,34-5 0,-12 5 15,6 1-15,7 1 0,9 2 16,7 2 0,23 2-16,5-1 0,0 0 0,-15-1 0,-12-1 15</inkml:trace>
  <inkml:trace contextRef="#ctx0" brushRef="#br0" timeOffset="196822.1346">16997 11721 0,'0'0'0,"0"0"0,0 0 0,0 0 15,0 0-15,0 0 0,-21 29 16,21-29-16,-26 36 0,10-9 15,-4 6-15,0 1 0,0 2 0,-1 10 16,6 2-16,2-1 0,5-7 16,9-1-16,8-6 0,1-4 15,0-4-15,3-9 0,2-4 16,-3-7-16,-1-3 0,-2-8 16,-2-7-16,-2 2 0,0 2 0,-2 2 0</inkml:trace>
  <inkml:trace contextRef="#ctx0" brushRef="#br0" timeOffset="196968.825">16682 11909 0,'0'0'0,"0"0"0,0 0 0,0 0 16,0 0-16,0 0 0,35 2 15,-35-2-15,45 6 16,-14-3-16,6 0 16,1 3-16,-1 1 0,12 0 0,0 0 15,4-3-15,-7-5 0,-7 1 16,-8 0-16,-6 0 0</inkml:trace>
  <inkml:trace contextRef="#ctx0" brushRef="#br0" timeOffset="197586.288">17265 11601 0,'0'0'15,"0"0"-15,0 0 0,0 0 0,0 0 16,0 0-16,-10 34 0,10-34 15,-13 36-15,5-10 16,-3 6-16,-3 4 0,0 4 0,-9 10 16,-2 0-16,-2 7 0,5-4 15,3-2-15,6-7 0,3-11 16,2-7-16,3-6 0,2-5 16,0-5-16,2-1 0,4-11 15,2-8-15,2-8 16,1-9-16,6-3 0,2-4 0,0 1 0,-1 3 15,3-1-15,-1 8 0,-1 5 16,-1 5-16,1 2 0,1 1 16,0 4-16,-1 1 0,-2 9 15,-1 3-15,-2 4 0,-1 3 16,-4 4-16,0 4 0,-4 3 0,-1 1 16,-1 1-16,0 2 0,0-2 0,0-1 15,0-1-15,1-3 0,2-4 16,0-4-16,2-3 15,3 1-15,8-6 16,6-3-16,-1-5 0,-1-3 0,7-7 16,4-6-16,0-5 0,1-4 15,3-11 1,-2-3-16,-5 6 0,-4 6 0,-3-5 16,-7 1-16,-6 5 0,-6 4 15,-6 2-15,-6 0 0,-1 7 16,-1 3-16,-7 6 0,-4 4 15,-1 4-15,1 5 0,1 8 16,0 7-16,5 2 0,1 0 16,7 5-16,6 4 0,4 2 0,4 2 0,10 6 15,7 1-15,6-2 0,5 0 16,4-6-16,5-4 0,-10-8 16,-9-6-16,-5-4 15</inkml:trace>
  <inkml:trace contextRef="#ctx0" brushRef="#br0" timeOffset="197887.2444">18637 11851 0,'0'0'0,"0"0"16,0 0-16,0 0 0,0 0 0,0 0 15,-30-20-15,9 17 0,-4 0 16,-6 4-16,-5 3 16,-2 2-16,1 4 0,-8 5 15,-6 9-15,10-1 16,7 2-16,11 2 0,8 3 15,11 4-15,10-4 0,14-1 16,14 0-16,4-5 0,5-6 16,-9-3-16,-7-4 0,-6-1 0</inkml:trace>
  <inkml:trace contextRef="#ctx0" brushRef="#br0" timeOffset="198257.4381">18779 12044 0,'0'0'0,"0"0"16,0 0-16,0 0 0,0 0 0,20 20 16,-20-20-16,35 15 0,-11-9 0,4-1 15,5 1-15,3-2 0,0-1 16,9-3-16,-1-2 0,5-2 0,-6-3 16,-5-3-16,-2-6 15,-10-1-15,-6-1 0,-8-4 0,-9 2 16,-6 4-16,-6-1 0,-6 2 31,-6 2-31,-3 2 0,-4 5 0,-7 5 16,-3 7-16,3 3 0,1 5 15,5 7-15,4 6 16,6 2-16,6 2 0,5 7 0,7 1 16,11-3-16,8-1 0,11-5 15,10-3-15,16-4 16,13-3-16,-7-6 0,-5-6 0,10-9 15,1-6-15,-19 1 0,-14 2 0,-8 1 16</inkml:trace>
  <inkml:trace contextRef="#ctx0" brushRef="#br0" timeOffset="198430.6033">19865 12014 0,'0'0'15,"0"0"-15,0 0 0,0 0 16,0 0-16,0 0 0,-19 27 0,19-27 15,-19 34-15,8-12 0,0 2 16,-2 0-16,1 1 0,0 5 16,3-3-16,3-4 0,1-4 15,4-5-15,3-5 0,2-5 16,0-4-16,1-1 0,-2 0 0,0 1 0</inkml:trace>
  <inkml:trace contextRef="#ctx0" brushRef="#br0" timeOffset="198573.5827">19850 11679 0,'0'0'0,"0"0"0,0 0 0,0 0 0,23 21 15,-23-21-15,23 25 0,-7-9 16,1 1-16,-1-2 0,-3-3 16,-1-1-16</inkml:trace>
  <inkml:trace contextRef="#ctx0" brushRef="#br0" timeOffset="198805.1335">20433 11765 0,'0'0'0,"0"0"16,0 0-16,-23 30 0,9-11 0,-6 6 15,-5 6-15,-8 11 0,-2 3 16,-2 11-16,4-3 0,3 3 0,9-8 15,9-4-15,7-4 0,13-1 16,9-7-16,10-8 0,8-8 16,3-4-16,3-3 0,2-7 15,1-6-15,-11 1 0,-8 1 0,-6 1 16</inkml:trace>
  <inkml:trace contextRef="#ctx0" brushRef="#br0" timeOffset="198974.5641">20812 12146 0,'0'0'0,"0"0"0,-12 21 15,12-21-15,-18 33 0,9-11 16,-2 2-16,-5 6 0,0-1 0,0-1 0,2-1 16,1-1-16,4-5 0,7-11 15,5-9-15,-1 0 0,0-1 16,-2 0-16</inkml:trace>
  <inkml:trace contextRef="#ctx0" brushRef="#br0" timeOffset="199112.711">20834 11802 0,'0'0'15,"0"0"-15,0 0 0,0 0 16,27 15-16,-27-15 0,22 22 15,-22-22-15,24 27 0,-13-15 0,-1-2 16,-1-1-16</inkml:trace>
  <inkml:trace contextRef="#ctx0" brushRef="#br0" timeOffset="199428.9917">21045 12225 0,'0'0'15,"0"0"-15,0 0 0,-12 27 0,4-14 16,-2 2-16,-1 2 0,0 0 0,1-2 15,-1 3-15,2-4 0,2-2 16,1 0-16,3-5 0,1-3 16,2-4-16,3-2 0,1-3 15,4-4-15,1-3 0,2-2 0,3-7 16,2-1-16,2-2 0,2 0 16,6-3-1,0 5-15,-2 6 0,-2 4 16,0 6-16,0 5 0,-1 4 15,-1 4-15,-1 5 0,-3 3 16,-2 4-16,-4 3 0,-6 5 16,-4 4-16,-1 1 0,-1 1 15,-3 7-15,-1 0 0,2-7 16,4-3-16,0-7 0,0-5 0,0-4 0</inkml:trace>
  <inkml:trace contextRef="#ctx0" brushRef="#br0" timeOffset="199892.6739">21916 12269 0,'0'0'0,"0"0"0,0 0 16,0 0-16,0 0 0,-27-7 16,27 7-16,-38-2 0,14 5 0,-4 3 15,-4 4-15,1 2 0,1 1 16,-4 6-16,3 4 0,7-1 15,5 0-15,6 6 0,9-1 16,11-3-16,10-2 0,6-5 0,6-4 16,0-3-16,3-2 0,5-5 15,-2-6-15,-4-6 0,-2-7 0,-3-4 16,-1-3-16,-4 1 16,-1 2-16,-5 4 0,-4 4 0,-4 5 15,-1 2-15,-3 4 16,-3 1-16,0 6 0,-1 5 0,-1 7 0,-1 10 15,-3 6-15,-2 4 0,-2 9 16,-2 4-16,-1 9 0,0-1 0,1 4 16,3-5-1,0-6-15,1-5 0,1-9 0,-1-7 16,-2-7-16,-2-8 0,-5-4 16,-1-5-1,-3-9-15,-3-6 0,1-9 16,-2-7-16,-5-12 15,-3-10-15,7 2 0,5 1 0,11-13 16,10-5-16,0 10 0,0 13 16,0 11-16</inkml:trace>
  <inkml:trace contextRef="#ctx0" brushRef="#br0" timeOffset="200030.7983">22484 12640 0,'0'0'0,"0"0"0,0 0 16,0 0-16,0 0 0,-36 4 0,10-7 16,3 2-1,23 1-15,-38-3 0</inkml:trace>
  <inkml:trace contextRef="#ctx0" brushRef="#br0" timeOffset="201451.0239">2246 13020 0,'0'0'0,"0"0"16,0 0-16,0 0 0,32 0 0,-32 0 15,27-2-15,-27 2 0,38-2 16,-16 2-16,6 1 0,3 0 0,2 0 16,17-1-16,1 1 0,15 2 0,0 1 15,14-1 1,11 1-16,27-1 0,7-1 16,2 2-16,-13 0 0,59-1 15,14 2 1,-13-5-16,-9-2 15,-14 2-15,-8 2 0,-5 0 0,-6-2 16,17-4-16,12-1 0,30 6 16,20 6-16,-50-4 0,-34-2 0,21-2 15,15 0-15,-10 0 16,-5 1-16,3-2 0,6 0 16,-23-2-16,-14-2 0,19-1 15,12 0-15,-21 7 0,-16 4 0,17-5 16,13-6-16,-19 1 0,-15 0 0,6 3 15,1 2-15,-19 0 0,-14-2 16,7 2-16,5 1 16,-19 0-16,-13 0 0,-2-2 15,0-2-15,-17 3 0,-10 2 0,-4 0 16,-3 1 0,-11-2-16,-6-1 0,-20-1 15,-15 0-15,9 0 0,4 1 0,3 1 16</inkml:trace>
  <inkml:trace contextRef="#ctx0" brushRef="#br0" timeOffset="202722.8998">2307 14223 0,'0'0'0,"0"0"16,0 0-16,29 1 0,-29-1 0,27-3 15,-10 4-15,2 0 0,4 1 16,12 0 0,8-1-16,1 1 0,4 0 0,25 1 15,13 1 1,8-2 0,11 1-16,8-2 0,-15 1 0,62-1 15,27 2-15,-13 0 0,-28-2 0,-4-1 16,1 1-16,-5-1 0,-7 0 15,13-2-15,8-1 0,-13 0 16,-9 0-16,31-3 16,17-2-16,-11-4 0,-10-2 0,-2 2 15,-3 1-15,-4-2 0,-3-3 0,5-2 16,3-1-16,-6 4 0,-5 3 16,15-3-16,9-2 15,-9-4-15,-11 0 0,-6 1 16,-5 1-16,-5 4 0,-3 1 0,14-2 15,9 1 1,17 4 0,13 3-16,-45 3 0,-31 3 0,1 3 15,-1 1-15,-8 1 0,-6 0 16,0 3-16,1 1 0,-20 0 16,-11 1-16,-7 0 0,-2 3 15,-14-5-15,-7 1 0,-13-5 16,-8-2-16,-2 0 0,-3 0 0,0 0 15</inkml:trace>
  <inkml:trace contextRef="#ctx0" brushRef="#br0" timeOffset="203989.1449">2734 15151 0,'0'0'0,"0"0"0,0 0 0,0 0 16,-12-22-16,12 22 0,0 0 15,-10-19-15,10 19 0,0 0 16,0 0-16,-12-20 0,10 16 0,1 0 16,-2 1-16,2 1 15,1 2-15,-3-4 0,3 1 16,0 2-16,0 1 0,3-4 16,4 2-16,-2 3 0,2 1 0,4 2 15,3 0-15,1 1 0,2-1 16,3 1-16,8 0 0,-3 0 15,2-1-15,16 3 0,4 1 0,0 0 16,1 0-16,18 0 0,4 1 16,12 0-16,-6 1 0,19 1 15,2-1-15,-2-1 0,3-1 16,15 1-16,4 1 0,21 1 0,-29-1 16,8 0-16,8 1 15,-6-3-15,-5-2 16,9-1-16,4-2 0,-13 1 15,-7 2-15,12 1 0,9 1 16,1-2-16,0-2 0,-3-3 16,-2-1-16,-13 1 0,-10 1 0,18-1 15,13-2-15,-5-1 0,-7 2 16,7 1-16,3 1 0,-6-2 16,-4-1-16,12-1 0,9 2 0,-15 0 0,-9-1 15,13 0-15,10-1 16,-9 2-16,-4 1 0,8-2 0,7-1 15,-15-2-15,-9 0 0,14-1 16,7-2-16,-10 2 0,-8 1 16,7-1-16,4 1 0,6 0 15,3-2-15,7 2 0,4 1 0,-29 2 16,-18 1-16,11 2 0,6 1 0,3-1 16,0-1-16,20 3 15,12 2-15,-15-2 0,-12-1 16,-4 2-16,-1 4 0,3-6 0,2-3 15,21-2-15,16 2 16,-24 3 0,-16 1-16,-1-4 0,1-4 0,-2 3 15,-3 1-15,4 2 16,2 2-16,-4-2 0,-1-2 0,1 0 16,3-1-16,-2 2 0,-1 0 15,16 1-15,11 1 16,7-2-16,3-1 0,-37-2 15,-23-2-15,16 3 0,12 1 0,-15-1 0,-9-1 16,36-2-16,24 0 16,-27 2-16,-19 2 0,-12 0 15,-9 0-15,5-4 0,3-1 0,34 2 16,23 1 0,-12 2-16,-7 0 0,-41 1 15,-28 1-15,15-2 16,12-2-16,-15 4 0,-10 1 15,18 2-15,13 3 16,-22-3-16,-15 1 0,1 0 0,0 0 16,-2 0-16,0 0 0,-6 2 15,-5 0-15,-13 0 0,-10 1 16,-2-3-16,-1-1 0,-9-1 16,-6-1-16,-8 1 0,-6 1 0,-1-5 0,-3 0 15,-7-4-15,-5 0 16,-8 0-16,-4 0 0,6 1 0,6 1 15,4 1-15</inkml:trace>
  <inkml:trace contextRef="#ctx0" brushRef="#br0" timeOffset="212973.1329">16481 13475 0,'0'0'0,"0"0"16,0 0-16,32 10 0,-32-10 0,35 13 16,-12-2-16,5 2 15,2 3-15,0-3 0,0-2 16,2 2-16,-6-2 0,-2-2 0</inkml:trace>
  <inkml:trace contextRef="#ctx0" brushRef="#br0" timeOffset="213173.7506">16485 13794 0,'0'0'16,"0"0"-16,0 0 15,25 13-15,-25-13 0,38 16 0,-13-4 16,5 0-16,4 0 16,-4 0-16,-2-1 0,1 0 15,-3-1-15,-5-2 16</inkml:trace>
  <inkml:trace contextRef="#ctx0" brushRef="#br0" timeOffset="213304.9104">16366 14259 0,'0'0'15,"0"0"1,0 0-16,0 0 0,0 0 16,35-3-16,-35 3 0,52-13 0,-14 2 0,1-2 0,4-1 15,4-2-15,-9 3 16,-5 1-16</inkml:trace>
  <inkml:trace contextRef="#ctx0" brushRef="#br0" timeOffset="213521.0206">17052 13486 0,'0'0'0,"-1"11"0,0 4 15,-2 1-15,0 0 0,-1 11 16,0 7-16,2 1 0,1-4 15,-1-4-15,0 0 0,-1-9 16,1-5-16,1-3 0,0-1 16,0-2-16</inkml:trace>
  <inkml:trace contextRef="#ctx0" brushRef="#br0" timeOffset="214592.6622">17219 13481 0,'0'0'0,"0"0"16,22 6-16,-8 0 0,-1 0 16,3 2-16,3 2 15,4 5-15,0 0 0,-4-1 16,-3-1-16,-8 1 0,-3 1 0,-8-2 16,-7-1-16,-6 0 15,-4 0-15,-6-4 0,-6-2 16,-2-3-16,-2-2 0,-4-3 15,2-2-15,7-1 0,7 1 16,7-3-16,6 0 0,8 5 16,5 3-16,12 0 0,8-1 0,1 0 15,2 0-15,3 5 0,1 3 0,-2 0 16,-3 2-16,0 4 0,-3 2 16,-7-3-16,-4 1 0,-7 0 15,-5 0-15,-9 1 16,-6 1-16,-6 1 0,-6 1 15,-5-4 1,-3-2-16,-9-3 0,1-2 16,6-2-16,3-1 0,4-3 15,2-1-15,7-2 0,6-2 16,7 0-16,6-2 0,17 0 16,12 0-16,0 3 15,5 3-15,5 0 0,6 2 0,7-1 16,-2 0-16,-3 1 0,-2 2 0,-5 0 15,-3 2-15,-8 1 16,-5-1-16,-13 4 0,-11 1 16,-6-1-16,-5 0 0,-11-2 15,-9 2-15,-4-3 0,-2-1 16,-3-1-16,-1 0 0,1-2 0,1 0 16,1-1-1,7-2-15,9-1 0,9 1 16,6 1-16,5 1 0,9-2 0,8-2 0,14 1 31,10 0-31,3 0 0,4-1 0,6 3 16,4 3-16,-4 0 0,-3-2 15,8 3-15,-1 0 0,-9 3 16,-7 1-16,-9 2 0,-6 0 0,-9 0 16,-7-1-16,-12 1 0,-12 1 15,-2-2-15,-4 0 0,-11-2 16,-7 1-16,0 0 0,0-1 15,-7-1-15,-1-2 0,8-1 16,7-2-16,8-2 0,6-1 16,9-2-1,6 0-15,8-1 16,5 1-16,11 1 0,9 1 16,4 0-16,3 1 0,4 3 15,4 1-15,-6 3 0,-4 2 0,-1 0 16,-2 1-16,-2 0 15,-3 1-15,-5 0 0,-5 2 16,-7-1-16,-4-1 0,-7 1 16,-4 2-16,-2-2 15,-1 3-15,-3-4 0,-3 1 16,-4-2-16,-3-1 0,-5-4 16,-2-2-16,0-2 15,0-2-15,-2-3 0,0-3 0,0-1 16,0-4-16,-3-1 0,3-1 15,6 4-15,7 3 0,8 1 16,3 2-16,12-2 16,10 0-16,8 3 0,7 4 0,9 5 15,9 2-15,4 2 0,3 1 16,14 5-16,2 3 16,-7-1-16,-6 0 15,-5-3-15,-10-2 16,-10-4-16</inkml:trace>
  <inkml:trace contextRef="#ctx0" brushRef="#br0" timeOffset="214824.5945">17844 13622 0,'0'0'0,"17"2"0,3 1 16,5 0-16,6 2 0,4 0 16,-2-1-16,0 0 15,-6 0-15,-5-1 0</inkml:trace>
  <inkml:trace contextRef="#ctx0" brushRef="#br0" timeOffset="215026.5096">17688 13903 0,'0'0'0,"-3"13"0,-2 6 15,2 5-15,0 3 16,0 5-16,3-3 0,6-2 0,3-3 15,3-4-15,0-8 0,-1-11 16,0-7-16,-2 2 0,-2-1 16,-1 3-16</inkml:trace>
  <inkml:trace contextRef="#ctx0" brushRef="#br0" timeOffset="215357.0212">17812 13878 0,'0'0'0,"0"0"16,0 0-16,39 5 15,-13 2-15,3 0 0,2 0 16,3 1-16,3 2 16,6 4-16,-4 1 0,-3 1 15,-6 1-15,2 3 0,-6-2 0,-8 0 16,-5 0-16,-10-2 0,-6-1 0,-13-2 16,-8-1-16,-15-6 15,-10-4-15,-2-3 0,-1-2 16,-6-7-16,4-4 15,6 0-15,8 0 0,3 0 16,8 1-16,16 4 0,8 2 16,9 2-1,8 3-15,15 2 0,9 2 16,1 1-16,-2 1 0,4 1 16,6 0-16,-5 1 0,0 0 15,4 1-15,-2 0 16,-14-2-16,-7-2 0,-5 1 15</inkml:trace>
  <inkml:trace contextRef="#ctx0" brushRef="#br0" timeOffset="215495.133">18010 13993 0,'0'0'16,"0"0"-16,0 0 0,-9 26 0,9-26 15,-7 29-15,4-12 16,1 1-16,0 0 0,1-1 0,1-1 15,0-1-15,0-2 16,0-2-16</inkml:trace>
  <inkml:trace contextRef="#ctx0" brushRef="#br0" timeOffset="215827.5515">17648 14243 0,'0'0'15,"0"0"-15,0 0 0,9 19 16,-9-19-16,24 24 16,-7-13-16,5-1 0,4 1 15,4-2-15,2-2 0,14 0 16,5-3-16,-6 1 0,-3-1 16,6-1-16,3-2 0,-7-1 15,-6-1-15,-8-1 16,-6 0-16,-5-1 0,-5 2 0,-5 0 31,-3 0-31,0 2 0,-2 3 0,-1 2 16,-3 5-16,0 3 15,-2 2-15,2 1 16,0 0-16,2 0 0,0-1 16,0-4-16,1-3 0,1-2 15,-2 0-15,0-2 0</inkml:trace>
  <inkml:trace contextRef="#ctx0" brushRef="#br0" timeOffset="216359.0225">18470 13812 0,'0'0'0,"0"0"0,0 0 16,0 0-16,37 7 15,-14-2-15,4 1 0,6 1 16,6 3-16,0-1 0,-2 0 16,10 3-16,7 2 15,-5-1-15,-3 2 0,-9-1 0,-5 1 16,-10-1-16,-6-1 0,-15 0 16,-12-1-16,-14 2 15,-10 0-15,-1-2 0,-2-3 0,-16 0 16,-6-1-16,3-1 0,4-2 15,-1 2-15,8 1 0,10-1 16,7-2-16,10 0 16,8-1-16,20-2 15,15 1-15,6-2 0,9 0 16,15 0-16,13 2 0,-1 1 0,-1 0 16,10 6-16,-2 2 0,-1 1 15,-11-3-15,-3 4 0,-11 2 16,-17-3-16,-9 0 0,-10 4 15,-7 4-15,-10 1 0,-8 1 0,-12 2 16,-11 1-16,2-7 16,-4-3-16,-10-1 15,-1-4-15,5-6 16,-2-5-16,5-6 16,4-5-16,9-9 0,5-7 15,8-1-15,5-2 0,2 7 16,2 6-16,3 4 15</inkml:trace>
  <inkml:trace contextRef="#ctx0" brushRef="#br0" timeOffset="216559.2527">18800 13608 0,'0'0'0,"0"0"16,-2 23-16,-1 3 15,-2 9-15,-2 9 0,-3 9 16,-7 27-1,-3 12-15,-1 11 0,4-9 16,-1 5 0,3 0-16,4-17 0,3-14 15,3-17-15,4-18 0,0-11 16,1-5-16,0-5 16</inkml:trace>
  <inkml:trace contextRef="#ctx0" brushRef="#br0" timeOffset="216697.3565">19323 13778 0,'0'0'16,"11"10"-16,2 3 0,4 8 0,2 6 16,2 3-16,-3-5 15,-3-3-15</inkml:trace>
</inkml:ink>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p>
        </p:txBody>
      </p:sp>
      <p:sp>
        <p:nvSpPr>
          <p:cNvPr id="3" name="副标题 2"/>
          <p:cNvSpPr>
            <a:spLocks noGrp="1"/>
          </p:cNvSpPr>
          <p:nvPr>
            <p:ph type="subTitle" idx="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2025/12/30</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2025/12/30</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2025/12/30</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2025/12/30</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2025/12/30</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2025/12/30</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2025/12/30</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2025/12/30</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2025/12/30</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2025/12/30</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2025/12/30</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t>2025/12/30</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2.xml"/><Relationship Id="rId1" Type="http://schemas.openxmlformats.org/officeDocument/2006/relationships/tags" Target="../tags/tag81.xml"/><Relationship Id="rId4" Type="http://schemas.openxmlformats.org/officeDocument/2006/relationships/image" Target="../media/image8.jpe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4.xml"/><Relationship Id="rId1" Type="http://schemas.openxmlformats.org/officeDocument/2006/relationships/tags" Target="../tags/tag83.xml"/><Relationship Id="rId4" Type="http://schemas.openxmlformats.org/officeDocument/2006/relationships/image" Target="../media/image9.jpe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6.xml"/><Relationship Id="rId1" Type="http://schemas.openxmlformats.org/officeDocument/2006/relationships/tags" Target="../tags/tag85.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 Id="rId5" Type="http://schemas.openxmlformats.org/officeDocument/2006/relationships/image" Target="../media/image1.emf"/><Relationship Id="rId4" Type="http://schemas.openxmlformats.org/officeDocument/2006/relationships/customXml" Target="../ink/ink1.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 Id="rId5" Type="http://schemas.openxmlformats.org/officeDocument/2006/relationships/image" Target="../media/image5.emf"/><Relationship Id="rId4" Type="http://schemas.openxmlformats.org/officeDocument/2006/relationships/customXml" Target="../ink/ink2.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 Id="rId5" Type="http://schemas.openxmlformats.org/officeDocument/2006/relationships/image" Target="../media/image6.emf"/><Relationship Id="rId4" Type="http://schemas.openxmlformats.org/officeDocument/2006/relationships/customXml" Target="../ink/ink3.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 Id="rId5" Type="http://schemas.openxmlformats.org/officeDocument/2006/relationships/image" Target="../media/image7.emf"/><Relationship Id="rId4" Type="http://schemas.openxmlformats.org/officeDocument/2006/relationships/customXml" Target="../ink/ink4.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p:txBody>
          <a:bodyPr/>
          <a:lstStyle/>
          <a:p>
            <a:r>
              <a:rPr lang="zh-CN" altLang="zh-CN">
                <a:solidFill>
                  <a:srgbClr val="FF0000"/>
                </a:solidFill>
              </a:rPr>
              <a:t>《读后续写工具箱》二十五</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1000"/>
            <a:ext cx="10968990" cy="5868670"/>
          </a:xfrm>
          <a:ln>
            <a:solidFill>
              <a:schemeClr val="accent1"/>
            </a:solidFill>
          </a:ln>
        </p:spPr>
        <p:txBody>
          <a:bodyPr/>
          <a:lstStyle/>
          <a:p>
            <a:pPr marL="0" indent="0">
              <a:buNone/>
            </a:pPr>
            <a:r>
              <a:rPr lang="en-US" altLang="zh-CN">
                <a:solidFill>
                  <a:schemeClr val="tx1"/>
                </a:solidFill>
              </a:rPr>
              <a:t>creep</a:t>
            </a:r>
            <a:r>
              <a:rPr lang="zh-CN" altLang="en-US">
                <a:solidFill>
                  <a:schemeClr val="tx1"/>
                </a:solidFill>
              </a:rPr>
              <a:t>悄悄移动（</a:t>
            </a:r>
            <a:r>
              <a:rPr lang="en-US" altLang="zh-CN">
                <a:solidFill>
                  <a:schemeClr val="tx1"/>
                </a:solidFill>
              </a:rPr>
              <a:t>crept, crept) </a:t>
            </a:r>
          </a:p>
          <a:p>
            <a:pPr marL="0" indent="0">
              <a:buNone/>
            </a:pPr>
            <a:r>
              <a:rPr lang="en-US" altLang="zh-CN">
                <a:solidFill>
                  <a:schemeClr val="tx1"/>
                </a:solidFill>
              </a:rPr>
              <a:t>I crept up the stairs, trying not to wake my parents. </a:t>
            </a:r>
          </a:p>
          <a:p>
            <a:pPr marL="0" indent="0">
              <a:buNone/>
            </a:pPr>
            <a:r>
              <a:rPr lang="en-US" altLang="zh-CN">
                <a:solidFill>
                  <a:schemeClr val="tx1"/>
                </a:solidFill>
              </a:rPr>
              <a:t>P</a:t>
            </a:r>
            <a:r>
              <a:rPr lang="en-US" altLang="zh-CN" baseline="-25000">
                <a:solidFill>
                  <a:schemeClr val="tx1"/>
                </a:solidFill>
              </a:rPr>
              <a:t>256 </a:t>
            </a:r>
            <a:endParaRPr lang="en-US" altLang="zh-CN">
              <a:solidFill>
                <a:schemeClr val="tx1"/>
              </a:solidFill>
            </a:endParaRPr>
          </a:p>
          <a:p>
            <a:pPr marL="0" indent="0">
              <a:buNone/>
            </a:pPr>
            <a:r>
              <a:rPr lang="zh-CN" altLang="en-US">
                <a:solidFill>
                  <a:srgbClr val="FF0000"/>
                </a:solidFill>
              </a:rPr>
              <a:t>第</a:t>
            </a:r>
            <a:r>
              <a:rPr lang="en-US" altLang="zh-CN">
                <a:solidFill>
                  <a:srgbClr val="FF0000"/>
                </a:solidFill>
              </a:rPr>
              <a:t>19</a:t>
            </a:r>
            <a:r>
              <a:rPr lang="zh-CN" altLang="en-US">
                <a:solidFill>
                  <a:srgbClr val="FF0000"/>
                </a:solidFill>
              </a:rPr>
              <a:t>章</a:t>
            </a:r>
            <a:r>
              <a:rPr lang="en-US" altLang="zh-CN">
                <a:solidFill>
                  <a:srgbClr val="FF0000"/>
                </a:solidFill>
              </a:rPr>
              <a:t> </a:t>
            </a:r>
            <a:r>
              <a:rPr lang="zh-CN" altLang="en-US">
                <a:solidFill>
                  <a:srgbClr val="FF0000"/>
                </a:solidFill>
              </a:rPr>
              <a:t>心理行为</a:t>
            </a:r>
          </a:p>
          <a:p>
            <a:pPr marL="0" indent="0">
              <a:buNone/>
            </a:pPr>
            <a:r>
              <a:rPr lang="en-US" altLang="zh-CN">
                <a:solidFill>
                  <a:schemeClr val="tx1"/>
                </a:solidFill>
              </a:rPr>
              <a:t>19.1 </a:t>
            </a:r>
            <a:r>
              <a:rPr lang="zh-CN" altLang="en-US">
                <a:solidFill>
                  <a:schemeClr val="tx1"/>
                </a:solidFill>
              </a:rPr>
              <a:t>情绪反应</a:t>
            </a:r>
          </a:p>
          <a:p>
            <a:pPr marL="0" indent="0">
              <a:buNone/>
            </a:pPr>
            <a:r>
              <a:rPr lang="zh-CN" altLang="en-US">
                <a:solidFill>
                  <a:schemeClr val="tx1"/>
                </a:solidFill>
              </a:rPr>
              <a:t>哭</a:t>
            </a:r>
          </a:p>
          <a:p>
            <a:pPr marL="0" indent="0">
              <a:buNone/>
            </a:pPr>
            <a:r>
              <a:rPr lang="en-US" altLang="zh-CN">
                <a:solidFill>
                  <a:schemeClr val="tx1"/>
                </a:solidFill>
              </a:rPr>
              <a:t>choke back / fight back / hold back tears</a:t>
            </a:r>
            <a:r>
              <a:rPr lang="zh-CN" altLang="en-US">
                <a:solidFill>
                  <a:schemeClr val="tx1"/>
                </a:solidFill>
              </a:rPr>
              <a:t>忍住眼泪</a:t>
            </a:r>
          </a:p>
          <a:p>
            <a:pPr marL="0" indent="0">
              <a:buNone/>
            </a:pPr>
            <a:r>
              <a:rPr lang="en-US" altLang="zh-CN"/>
              <a:t> </a:t>
            </a:r>
          </a:p>
        </p:txBody>
      </p:sp>
      <p:pic>
        <p:nvPicPr>
          <p:cNvPr id="4" name="图片 3" descr="Screenshot_20251227_165340"/>
          <p:cNvPicPr>
            <a:picLocks noChangeAspect="1"/>
          </p:cNvPicPr>
          <p:nvPr/>
        </p:nvPicPr>
        <p:blipFill>
          <a:blip r:embed="rId4"/>
          <a:stretch>
            <a:fillRect/>
          </a:stretch>
        </p:blipFill>
        <p:spPr>
          <a:xfrm>
            <a:off x="661670" y="3823970"/>
            <a:ext cx="6189345" cy="2425700"/>
          </a:xfrm>
          <a:prstGeom prst="rect">
            <a:avLst/>
          </a:prstGeom>
        </p:spPr>
      </p:pic>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61010"/>
            <a:ext cx="10968990" cy="5788660"/>
          </a:xfrm>
          <a:ln>
            <a:solidFill>
              <a:schemeClr val="accent1"/>
            </a:solidFill>
          </a:ln>
        </p:spPr>
        <p:txBody>
          <a:bodyPr/>
          <a:lstStyle/>
          <a:p>
            <a:pPr marL="0" indent="0">
              <a:buNone/>
            </a:pPr>
            <a:endParaRPr lang="zh-CN" altLang="en-US"/>
          </a:p>
        </p:txBody>
      </p:sp>
      <p:pic>
        <p:nvPicPr>
          <p:cNvPr id="4" name="图片 3" descr="Screenshot_20251227_165309_com.xingin.xhs_edit_29"/>
          <p:cNvPicPr>
            <a:picLocks noChangeAspect="1"/>
          </p:cNvPicPr>
          <p:nvPr/>
        </p:nvPicPr>
        <p:blipFill>
          <a:blip r:embed="rId4"/>
          <a:stretch>
            <a:fillRect/>
          </a:stretch>
        </p:blipFill>
        <p:spPr>
          <a:xfrm>
            <a:off x="608330" y="501015"/>
            <a:ext cx="10955020" cy="5748655"/>
          </a:xfrm>
          <a:prstGeom prst="rect">
            <a:avLst/>
          </a:prstGeom>
        </p:spPr>
      </p:pic>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68300"/>
            <a:ext cx="10968990" cy="5881370"/>
          </a:xfrm>
          <a:ln>
            <a:solidFill>
              <a:schemeClr val="accent1"/>
            </a:solidFill>
          </a:ln>
        </p:spPr>
        <p:txBody>
          <a:bodyPr/>
          <a:lstStyle/>
          <a:p>
            <a:pPr marL="0" indent="0">
              <a:buNone/>
            </a:pPr>
            <a:r>
              <a:rPr lang="en-US" altLang="zh-CN">
                <a:solidFill>
                  <a:schemeClr val="tx1"/>
                </a:solidFill>
              </a:rPr>
              <a:t>burst into tears</a:t>
            </a:r>
            <a:r>
              <a:rPr lang="zh-CN" altLang="en-US">
                <a:solidFill>
                  <a:schemeClr val="tx1"/>
                </a:solidFill>
              </a:rPr>
              <a:t>突然哭了，</a:t>
            </a:r>
            <a:r>
              <a:rPr lang="en-US" altLang="zh-CN">
                <a:solidFill>
                  <a:schemeClr val="tx1"/>
                </a:solidFill>
              </a:rPr>
              <a:t>burst into laughter</a:t>
            </a:r>
            <a:r>
              <a:rPr lang="zh-CN" altLang="en-US">
                <a:solidFill>
                  <a:schemeClr val="tx1"/>
                </a:solidFill>
              </a:rPr>
              <a:t>突然笑了</a:t>
            </a:r>
          </a:p>
          <a:p>
            <a:pPr marL="0" indent="0">
              <a:buNone/>
            </a:pPr>
            <a:r>
              <a:rPr lang="zh-CN" altLang="en-US">
                <a:solidFill>
                  <a:schemeClr val="tx1"/>
                </a:solidFill>
              </a:rPr>
              <a:t>一听到这个难过的消息，他一下子哭了，将脸深埋在双手中。</a:t>
            </a:r>
          </a:p>
          <a:p>
            <a:pPr marL="0" indent="0">
              <a:buNone/>
            </a:pPr>
            <a:r>
              <a:rPr lang="en-US" altLang="zh-CN">
                <a:solidFill>
                  <a:schemeClr val="tx1"/>
                </a:solidFill>
              </a:rPr>
              <a:t>shed tears</a:t>
            </a:r>
            <a:r>
              <a:rPr lang="zh-CN" altLang="en-US">
                <a:solidFill>
                  <a:schemeClr val="tx1"/>
                </a:solidFill>
              </a:rPr>
              <a:t>流泪</a:t>
            </a:r>
          </a:p>
          <a:p>
            <a:pPr marL="0" indent="0">
              <a:buNone/>
            </a:pPr>
            <a:r>
              <a:rPr lang="en-US" altLang="zh-CN">
                <a:solidFill>
                  <a:schemeClr val="tx1"/>
                </a:solidFill>
              </a:rPr>
              <a:t>She shed tears of joy when her son graduated with flying colors. </a:t>
            </a:r>
          </a:p>
          <a:p>
            <a:pPr marL="0" indent="0">
              <a:buNone/>
            </a:pPr>
            <a:r>
              <a:rPr lang="en-US" altLang="zh-CN">
                <a:solidFill>
                  <a:schemeClr val="tx1"/>
                </a:solidFill>
              </a:rPr>
              <a:t>tear-streaked / tear-stained face</a:t>
            </a:r>
            <a:r>
              <a:rPr lang="zh-CN" altLang="en-US">
                <a:solidFill>
                  <a:schemeClr val="tx1"/>
                </a:solidFill>
              </a:rPr>
              <a:t>泪水打湿的脸</a:t>
            </a:r>
          </a:p>
          <a:p>
            <a:pPr marL="0" indent="0">
              <a:buNone/>
            </a:pPr>
            <a:r>
              <a:rPr lang="zh-CN" altLang="en-US">
                <a:solidFill>
                  <a:schemeClr val="tx1"/>
                </a:solidFill>
              </a:rPr>
              <a:t>下节从</a:t>
            </a:r>
            <a:r>
              <a:rPr lang="en-US" altLang="zh-CN">
                <a:solidFill>
                  <a:schemeClr val="tx1"/>
                </a:solidFill>
              </a:rPr>
              <a:t>P</a:t>
            </a:r>
            <a:r>
              <a:rPr lang="en-US" altLang="zh-CN" baseline="-25000">
                <a:solidFill>
                  <a:schemeClr val="tx1"/>
                </a:solidFill>
              </a:rPr>
              <a:t>257</a:t>
            </a:r>
            <a:r>
              <a:rPr lang="zh-CN" altLang="en-US">
                <a:solidFill>
                  <a:schemeClr val="tx1"/>
                </a:solidFill>
              </a:rPr>
              <a:t>开始</a:t>
            </a:r>
          </a:p>
          <a:p>
            <a:pPr marL="0" indent="0">
              <a:buNone/>
            </a:pPr>
            <a:endParaRPr lang="zh-CN" altLang="en-US">
              <a:solidFill>
                <a:schemeClr val="tx1"/>
              </a:solidFill>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32105"/>
            <a:ext cx="10968990" cy="5917565"/>
          </a:xfrm>
          <a:ln>
            <a:solidFill>
              <a:schemeClr val="accent1"/>
            </a:solidFill>
          </a:ln>
        </p:spPr>
        <p:txBody>
          <a:bodyPr>
            <a:normAutofit fontScale="92500"/>
          </a:bodyPr>
          <a:lstStyle/>
          <a:p>
            <a:pPr marL="0" indent="0" algn="just">
              <a:spcAft>
                <a:spcPts val="0"/>
              </a:spcAft>
              <a:buNone/>
            </a:pPr>
            <a:r>
              <a:rPr lang="zh-CN" altLang="en-US" sz="20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基础巩固：</a:t>
            </a:r>
          </a:p>
          <a:p>
            <a:pPr marL="0" indent="0" algn="just">
              <a:spcAft>
                <a:spcPts val="0"/>
              </a:spcAft>
              <a:buNone/>
            </a:pPr>
            <a:r>
              <a:rPr lang="en-US" altLang="zh-CN" sz="2000">
                <a:solidFill>
                  <a:schemeClr val="tx1"/>
                </a:solidFill>
                <a:latin typeface="Times New Roman" panose="02020603050405020304" charset="0"/>
                <a:cs typeface="Times New Roman" panose="02020603050405020304" charset="0"/>
              </a:rPr>
              <a:t>1. occur</a:t>
            </a:r>
            <a:r>
              <a:rPr lang="zh-CN" altLang="en-US" sz="2000">
                <a:solidFill>
                  <a:schemeClr val="tx1"/>
                </a:solidFill>
                <a:latin typeface="Times New Roman" panose="02020603050405020304" charset="0"/>
                <a:cs typeface="Times New Roman" panose="02020603050405020304" charset="0"/>
              </a:rPr>
              <a:t>的过去式和名词</a:t>
            </a:r>
            <a:r>
              <a:rPr lang="en-US" altLang="zh-CN" sz="2000">
                <a:solidFill>
                  <a:schemeClr val="tx1"/>
                </a:solidFill>
                <a:latin typeface="Times New Roman" panose="02020603050405020304" charset="0"/>
                <a:cs typeface="Times New Roman" panose="02020603050405020304" charset="0"/>
              </a:rPr>
              <a:t> 2. necessary</a:t>
            </a:r>
            <a:r>
              <a:rPr lang="zh-CN" altLang="en-US" sz="2000">
                <a:solidFill>
                  <a:schemeClr val="tx1"/>
                </a:solidFill>
                <a:latin typeface="Times New Roman" panose="02020603050405020304" charset="0"/>
                <a:cs typeface="Times New Roman" panose="02020603050405020304" charset="0"/>
              </a:rPr>
              <a:t>名词</a:t>
            </a:r>
            <a:r>
              <a:rPr lang="en-US" altLang="zh-CN" sz="2000">
                <a:solidFill>
                  <a:schemeClr val="tx1"/>
                </a:solidFill>
                <a:latin typeface="Times New Roman" panose="02020603050405020304" charset="0"/>
                <a:cs typeface="Times New Roman" panose="02020603050405020304" charset="0"/>
              </a:rPr>
              <a:t> 3. access</a:t>
            </a:r>
            <a:r>
              <a:rPr lang="zh-CN" altLang="en-US" sz="2000">
                <a:solidFill>
                  <a:schemeClr val="tx1"/>
                </a:solidFill>
                <a:latin typeface="Times New Roman" panose="02020603050405020304" charset="0"/>
                <a:cs typeface="Times New Roman" panose="02020603050405020304" charset="0"/>
              </a:rPr>
              <a:t>形容词</a:t>
            </a:r>
            <a:r>
              <a:rPr lang="en-US" altLang="zh-CN" sz="2000">
                <a:solidFill>
                  <a:schemeClr val="tx1"/>
                </a:solidFill>
                <a:latin typeface="Times New Roman" panose="02020603050405020304" charset="0"/>
                <a:cs typeface="Times New Roman" panose="02020603050405020304" charset="0"/>
              </a:rPr>
              <a:t> 4. definately 5. analysis</a:t>
            </a:r>
            <a:r>
              <a:rPr lang="zh-CN" altLang="en-US" sz="2000">
                <a:solidFill>
                  <a:schemeClr val="tx1"/>
                </a:solidFill>
                <a:latin typeface="Times New Roman" panose="02020603050405020304" charset="0"/>
                <a:cs typeface="Times New Roman" panose="02020603050405020304" charset="0"/>
              </a:rPr>
              <a:t>复数</a:t>
            </a:r>
          </a:p>
          <a:p>
            <a:pPr marL="0" indent="0" algn="just">
              <a:spcAft>
                <a:spcPts val="0"/>
              </a:spcAft>
              <a:buNone/>
            </a:pPr>
            <a:r>
              <a:rPr lang="en-US" altLang="zh-CN" sz="2000">
                <a:solidFill>
                  <a:schemeClr val="tx1"/>
                </a:solidFill>
                <a:latin typeface="Times New Roman" panose="02020603050405020304" charset="0"/>
                <a:cs typeface="Times New Roman" panose="02020603050405020304" charset="0"/>
              </a:rPr>
              <a:t>6. </a:t>
            </a:r>
            <a:r>
              <a:rPr lang="zh-CN" altLang="en-US" sz="2000">
                <a:solidFill>
                  <a:schemeClr val="tx1"/>
                </a:solidFill>
                <a:latin typeface="Times New Roman" panose="02020603050405020304" charset="0"/>
                <a:cs typeface="Times New Roman" panose="02020603050405020304" charset="0"/>
              </a:rPr>
              <a:t>外国人</a:t>
            </a:r>
            <a:r>
              <a:rPr lang="en-US" altLang="zh-CN" sz="2000">
                <a:solidFill>
                  <a:schemeClr val="tx1"/>
                </a:solidFill>
                <a:latin typeface="Times New Roman" panose="02020603050405020304" charset="0"/>
                <a:cs typeface="Times New Roman" panose="02020603050405020304" charset="0"/>
              </a:rPr>
              <a:t>  7. maintenance  8. </a:t>
            </a:r>
            <a:r>
              <a:rPr lang="zh-CN" altLang="en-US" sz="2000">
                <a:solidFill>
                  <a:schemeClr val="tx1"/>
                </a:solidFill>
                <a:latin typeface="Times New Roman" panose="02020603050405020304" charset="0"/>
                <a:cs typeface="Times New Roman" panose="02020603050405020304" charset="0"/>
              </a:rPr>
              <a:t>难以忘记的</a:t>
            </a:r>
            <a:r>
              <a:rPr lang="en-US" altLang="zh-CN" sz="2000">
                <a:solidFill>
                  <a:schemeClr val="tx1"/>
                </a:solidFill>
                <a:latin typeface="Times New Roman" panose="02020603050405020304" charset="0"/>
                <a:cs typeface="Times New Roman" panose="02020603050405020304" charset="0"/>
              </a:rPr>
              <a:t>  9. prefer</a:t>
            </a:r>
            <a:r>
              <a:rPr lang="zh-CN" altLang="en-US" sz="2000">
                <a:solidFill>
                  <a:schemeClr val="tx1"/>
                </a:solidFill>
                <a:latin typeface="Times New Roman" panose="02020603050405020304" charset="0"/>
                <a:cs typeface="Times New Roman" panose="02020603050405020304" charset="0"/>
              </a:rPr>
              <a:t>名词</a:t>
            </a:r>
            <a:r>
              <a:rPr lang="en-US" altLang="zh-CN" sz="2000">
                <a:solidFill>
                  <a:schemeClr val="tx1"/>
                </a:solidFill>
                <a:latin typeface="Times New Roman" panose="02020603050405020304" charset="0"/>
                <a:cs typeface="Times New Roman" panose="02020603050405020304" charset="0"/>
              </a:rPr>
              <a:t>  10. pronounced progress </a:t>
            </a:r>
          </a:p>
          <a:p>
            <a:pPr marL="0" indent="0" algn="just">
              <a:spcAft>
                <a:spcPts val="0"/>
              </a:spcAft>
              <a:buNone/>
            </a:pPr>
            <a:r>
              <a:rPr lang="en-US" altLang="zh-CN" sz="2000">
                <a:solidFill>
                  <a:schemeClr val="tx1"/>
                </a:solidFill>
                <a:latin typeface="Times New Roman" panose="02020603050405020304" charset="0"/>
                <a:cs typeface="Times New Roman" panose="02020603050405020304" charset="0"/>
              </a:rPr>
              <a:t>11. burst into laughters  12. </a:t>
            </a:r>
            <a:r>
              <a:rPr lang="zh-CN" altLang="en-US" sz="2000">
                <a:solidFill>
                  <a:schemeClr val="tx1"/>
                </a:solidFill>
                <a:latin typeface="Times New Roman" panose="02020603050405020304" charset="0"/>
                <a:cs typeface="Times New Roman" panose="02020603050405020304" charset="0"/>
              </a:rPr>
              <a:t>我被感动哭了。</a:t>
            </a:r>
            <a:r>
              <a:rPr lang="en-US" altLang="zh-CN" sz="2000">
                <a:solidFill>
                  <a:schemeClr val="tx1"/>
                </a:solidFill>
                <a:latin typeface="Times New Roman" panose="02020603050405020304" charset="0"/>
                <a:cs typeface="Times New Roman" panose="02020603050405020304" charset="0"/>
              </a:rPr>
              <a:t> 13. benefit</a:t>
            </a:r>
            <a:r>
              <a:rPr lang="zh-CN" altLang="en-US" sz="2000">
                <a:solidFill>
                  <a:schemeClr val="tx1"/>
                </a:solidFill>
                <a:latin typeface="Times New Roman" panose="02020603050405020304" charset="0"/>
                <a:cs typeface="Times New Roman" panose="02020603050405020304" charset="0"/>
              </a:rPr>
              <a:t>形容词</a:t>
            </a:r>
            <a:r>
              <a:rPr lang="en-US" altLang="zh-CN" sz="2000">
                <a:solidFill>
                  <a:schemeClr val="tx1"/>
                </a:solidFill>
                <a:latin typeface="Times New Roman" panose="02020603050405020304" charset="0"/>
                <a:cs typeface="Times New Roman" panose="02020603050405020304" charset="0"/>
              </a:rPr>
              <a:t>  14. influence</a:t>
            </a:r>
            <a:r>
              <a:rPr lang="zh-CN" altLang="en-US" sz="2000">
                <a:solidFill>
                  <a:schemeClr val="tx1"/>
                </a:solidFill>
                <a:latin typeface="Times New Roman" panose="02020603050405020304" charset="0"/>
                <a:cs typeface="Times New Roman" panose="02020603050405020304" charset="0"/>
              </a:rPr>
              <a:t>形容词</a:t>
            </a:r>
            <a:r>
              <a:rPr lang="en-US" altLang="zh-CN" sz="2000">
                <a:solidFill>
                  <a:schemeClr val="tx1"/>
                </a:solidFill>
                <a:latin typeface="Times New Roman" panose="02020603050405020304" charset="0"/>
                <a:cs typeface="Times New Roman" panose="02020603050405020304" charset="0"/>
              </a:rPr>
              <a:t> </a:t>
            </a:r>
          </a:p>
          <a:p>
            <a:pPr marL="0" indent="0" algn="just">
              <a:spcAft>
                <a:spcPts val="0"/>
              </a:spcAft>
              <a:buNone/>
            </a:pPr>
            <a:r>
              <a:rPr lang="en-US" altLang="zh-CN" sz="2000">
                <a:solidFill>
                  <a:schemeClr val="tx1"/>
                </a:solidFill>
                <a:latin typeface="Times New Roman" panose="02020603050405020304" charset="0"/>
                <a:cs typeface="Times New Roman" panose="02020603050405020304" charset="0"/>
              </a:rPr>
              <a:t>15. number</a:t>
            </a:r>
            <a:r>
              <a:rPr lang="zh-CN" altLang="en-US" sz="2000">
                <a:solidFill>
                  <a:schemeClr val="tx1"/>
                </a:solidFill>
                <a:latin typeface="Times New Roman" panose="02020603050405020304" charset="0"/>
                <a:cs typeface="Times New Roman" panose="02020603050405020304" charset="0"/>
              </a:rPr>
              <a:t>形容词</a:t>
            </a:r>
            <a:r>
              <a:rPr lang="en-US" altLang="zh-CN" sz="2000">
                <a:solidFill>
                  <a:schemeClr val="tx1"/>
                </a:solidFill>
                <a:latin typeface="Times New Roman" panose="02020603050405020304" charset="0"/>
                <a:cs typeface="Times New Roman" panose="02020603050405020304" charset="0"/>
              </a:rPr>
              <a:t>  16. recognize</a:t>
            </a:r>
            <a:r>
              <a:rPr lang="zh-CN" altLang="en-US" sz="2000">
                <a:solidFill>
                  <a:schemeClr val="tx1"/>
                </a:solidFill>
                <a:latin typeface="Times New Roman" panose="02020603050405020304" charset="0"/>
                <a:cs typeface="Times New Roman" panose="02020603050405020304" charset="0"/>
              </a:rPr>
              <a:t>名词</a:t>
            </a:r>
            <a:r>
              <a:rPr lang="en-US" altLang="zh-CN" sz="2000">
                <a:solidFill>
                  <a:schemeClr val="tx1"/>
                </a:solidFill>
                <a:latin typeface="Times New Roman" panose="02020603050405020304" charset="0"/>
                <a:cs typeface="Times New Roman" panose="02020603050405020304" charset="0"/>
              </a:rPr>
              <a:t>  17. </a:t>
            </a:r>
            <a:r>
              <a:rPr lang="zh-CN" altLang="en-US" sz="2000">
                <a:solidFill>
                  <a:schemeClr val="tx1"/>
                </a:solidFill>
                <a:latin typeface="Times New Roman" panose="02020603050405020304" charset="0"/>
                <a:cs typeface="Times New Roman" panose="02020603050405020304" charset="0"/>
              </a:rPr>
              <a:t>满意（</a:t>
            </a:r>
            <a:r>
              <a:rPr lang="en-US" altLang="zh-CN" sz="2000">
                <a:solidFill>
                  <a:schemeClr val="tx1"/>
                </a:solidFill>
                <a:latin typeface="Times New Roman" panose="02020603050405020304" charset="0"/>
                <a:cs typeface="Times New Roman" panose="02020603050405020304" charset="0"/>
              </a:rPr>
              <a:t>n.)  18. broad</a:t>
            </a:r>
            <a:r>
              <a:rPr lang="zh-CN" altLang="en-US" sz="2000">
                <a:solidFill>
                  <a:schemeClr val="tx1"/>
                </a:solidFill>
                <a:latin typeface="Times New Roman" panose="02020603050405020304" charset="0"/>
                <a:cs typeface="Times New Roman" panose="02020603050405020304" charset="0"/>
              </a:rPr>
              <a:t>名词</a:t>
            </a:r>
            <a:r>
              <a:rPr lang="en-US" altLang="zh-CN" sz="2000">
                <a:solidFill>
                  <a:schemeClr val="tx1"/>
                </a:solidFill>
                <a:latin typeface="Times New Roman" panose="02020603050405020304" charset="0"/>
                <a:cs typeface="Times New Roman" panose="02020603050405020304" charset="0"/>
              </a:rPr>
              <a:t>  19. acquire</a:t>
            </a:r>
            <a:r>
              <a:rPr lang="zh-CN" altLang="en-US" sz="2000">
                <a:solidFill>
                  <a:schemeClr val="tx1"/>
                </a:solidFill>
                <a:latin typeface="Times New Roman" panose="02020603050405020304" charset="0"/>
                <a:cs typeface="Times New Roman" panose="02020603050405020304" charset="0"/>
              </a:rPr>
              <a:t>名词</a:t>
            </a:r>
          </a:p>
          <a:p>
            <a:pPr marL="0" indent="0" algn="just">
              <a:spcAft>
                <a:spcPts val="0"/>
              </a:spcAft>
              <a:buNone/>
            </a:pPr>
            <a:r>
              <a:rPr lang="en-US" altLang="zh-CN" sz="2000">
                <a:solidFill>
                  <a:schemeClr val="tx1"/>
                </a:solidFill>
                <a:latin typeface="Times New Roman" panose="02020603050405020304" charset="0"/>
                <a:cs typeface="Times New Roman" panose="02020603050405020304" charset="0"/>
              </a:rPr>
              <a:t>20. concerted efforts  21. </a:t>
            </a:r>
            <a:r>
              <a:rPr lang="zh-CN" altLang="en-US" sz="2000">
                <a:solidFill>
                  <a:schemeClr val="tx1"/>
                </a:solidFill>
                <a:latin typeface="Times New Roman" panose="02020603050405020304" charset="0"/>
                <a:cs typeface="Times New Roman" panose="02020603050405020304" charset="0"/>
              </a:rPr>
              <a:t>敲门</a:t>
            </a:r>
            <a:r>
              <a:rPr lang="en-US" altLang="zh-CN" sz="2000">
                <a:solidFill>
                  <a:schemeClr val="tx1"/>
                </a:solidFill>
                <a:latin typeface="Times New Roman" panose="02020603050405020304" charset="0"/>
                <a:cs typeface="Times New Roman" panose="02020603050405020304" charset="0"/>
              </a:rPr>
              <a:t>  22. </a:t>
            </a:r>
            <a:r>
              <a:rPr lang="zh-CN" altLang="en-US" sz="2000">
                <a:solidFill>
                  <a:schemeClr val="tx1"/>
                </a:solidFill>
                <a:latin typeface="Times New Roman" panose="02020603050405020304" charset="0"/>
                <a:cs typeface="Times New Roman" panose="02020603050405020304" charset="0"/>
              </a:rPr>
              <a:t>耐心的解释</a:t>
            </a:r>
            <a:r>
              <a:rPr lang="en-US" altLang="zh-CN" sz="2000">
                <a:solidFill>
                  <a:schemeClr val="tx1"/>
                </a:solidFill>
                <a:latin typeface="Times New Roman" panose="02020603050405020304" charset="0"/>
                <a:cs typeface="Times New Roman" panose="02020603050405020304" charset="0"/>
              </a:rPr>
              <a:t>  23. </a:t>
            </a:r>
            <a:r>
              <a:rPr lang="zh-CN" altLang="en-US" sz="2000">
                <a:solidFill>
                  <a:schemeClr val="tx1"/>
                </a:solidFill>
                <a:latin typeface="Times New Roman" panose="02020603050405020304" charset="0"/>
                <a:cs typeface="Times New Roman" panose="02020603050405020304" charset="0"/>
              </a:rPr>
              <a:t>提交作品</a:t>
            </a:r>
            <a:r>
              <a:rPr lang="en-US" altLang="zh-CN" sz="2000">
                <a:solidFill>
                  <a:schemeClr val="tx1"/>
                </a:solidFill>
                <a:latin typeface="Times New Roman" panose="02020603050405020304" charset="0"/>
                <a:cs typeface="Times New Roman" panose="02020603050405020304" charset="0"/>
              </a:rPr>
              <a:t>  24. affect</a:t>
            </a:r>
            <a:r>
              <a:rPr lang="zh-CN" altLang="en-US" sz="2000">
                <a:solidFill>
                  <a:schemeClr val="tx1"/>
                </a:solidFill>
                <a:latin typeface="Times New Roman" panose="02020603050405020304" charset="0"/>
                <a:cs typeface="Times New Roman" panose="02020603050405020304" charset="0"/>
              </a:rPr>
              <a:t>的名词</a:t>
            </a:r>
          </a:p>
          <a:p>
            <a:pPr marL="0" indent="0" algn="just">
              <a:spcAft>
                <a:spcPts val="0"/>
              </a:spcAft>
              <a:buNone/>
            </a:pPr>
            <a:r>
              <a:rPr lang="en-US" altLang="zh-CN" sz="2000">
                <a:solidFill>
                  <a:schemeClr val="tx1"/>
                </a:solidFill>
                <a:latin typeface="Times New Roman" panose="02020603050405020304" charset="0"/>
                <a:cs typeface="Times New Roman" panose="02020603050405020304" charset="0"/>
              </a:rPr>
              <a:t>25. angle, angel       26. convenient, conventional      27. content, context, contest </a:t>
            </a:r>
          </a:p>
          <a:p>
            <a:pPr marL="0" indent="0" algn="just">
              <a:spcAft>
                <a:spcPts val="0"/>
              </a:spcAft>
              <a:buNone/>
            </a:pPr>
            <a:r>
              <a:rPr lang="en-US" altLang="zh-CN" sz="2000">
                <a:solidFill>
                  <a:schemeClr val="tx1"/>
                </a:solidFill>
                <a:latin typeface="Times New Roman" panose="02020603050405020304" charset="0"/>
                <a:cs typeface="Times New Roman" panose="02020603050405020304" charset="0"/>
              </a:rPr>
              <a:t>28. attach, attract, attack        29. contact, contrast, contract       30. crown, clown </a:t>
            </a:r>
          </a:p>
          <a:p>
            <a:pPr marL="0" indent="0" algn="just">
              <a:spcAft>
                <a:spcPts val="0"/>
              </a:spcAft>
              <a:buNone/>
            </a:pPr>
            <a:r>
              <a:rPr lang="en-US" altLang="zh-CN" sz="2000">
                <a:solidFill>
                  <a:schemeClr val="tx1"/>
                </a:solidFill>
                <a:latin typeface="Times New Roman" panose="02020603050405020304" charset="0"/>
                <a:cs typeface="Times New Roman" panose="02020603050405020304" charset="0"/>
              </a:rPr>
              <a:t>31. eliminate poverty 32. prosperity</a:t>
            </a:r>
            <a:r>
              <a:rPr lang="zh-CN" altLang="en-US" sz="2000">
                <a:solidFill>
                  <a:schemeClr val="tx1"/>
                </a:solidFill>
                <a:latin typeface="Times New Roman" panose="02020603050405020304" charset="0"/>
                <a:cs typeface="Times New Roman" panose="02020603050405020304" charset="0"/>
              </a:rPr>
              <a:t>名词</a:t>
            </a:r>
            <a:r>
              <a:rPr lang="en-US" altLang="zh-CN" sz="2000">
                <a:solidFill>
                  <a:schemeClr val="tx1"/>
                </a:solidFill>
                <a:latin typeface="Times New Roman" panose="02020603050405020304" charset="0"/>
                <a:cs typeface="Times New Roman" panose="02020603050405020304" charset="0"/>
              </a:rPr>
              <a:t> 33. rivalry 34. split the assignments evenly </a:t>
            </a:r>
          </a:p>
          <a:p>
            <a:pPr marL="0" indent="0" algn="just">
              <a:spcAft>
                <a:spcPts val="0"/>
              </a:spcAft>
              <a:buNone/>
            </a:pPr>
            <a:r>
              <a:rPr lang="en-US" altLang="zh-CN" sz="2000">
                <a:solidFill>
                  <a:schemeClr val="tx1"/>
                </a:solidFill>
                <a:latin typeface="Times New Roman" panose="02020603050405020304" charset="0"/>
                <a:cs typeface="Times New Roman" panose="02020603050405020304" charset="0"/>
              </a:rPr>
              <a:t>35. overcome the obstacle 36. Drinking porridge regularly enhances blood sugar level. </a:t>
            </a:r>
          </a:p>
          <a:p>
            <a:pPr marL="0" indent="0" algn="just">
              <a:spcAft>
                <a:spcPts val="0"/>
              </a:spcAft>
              <a:buNone/>
            </a:pPr>
            <a:r>
              <a:rPr lang="en-US" altLang="zh-CN" sz="2000">
                <a:solidFill>
                  <a:schemeClr val="tx1"/>
                </a:solidFill>
                <a:latin typeface="Times New Roman" panose="02020603050405020304" charset="0"/>
                <a:cs typeface="Times New Roman" panose="02020603050405020304" charset="0"/>
              </a:rPr>
              <a:t>37. raise livestock 38. fertile imagination 39. Greek myth 40. The release of the prisoners was used as a bargaining chip.  </a:t>
            </a:r>
          </a:p>
          <a:p>
            <a:pPr marL="0" indent="0" algn="just">
              <a:spcAft>
                <a:spcPts val="0"/>
              </a:spcAft>
              <a:buNone/>
            </a:pPr>
            <a:r>
              <a:rPr lang="zh-CN" altLang="en-US" sz="2000">
                <a:solidFill>
                  <a:schemeClr val="tx1"/>
                </a:solidFill>
                <a:latin typeface="Times New Roman" panose="02020603050405020304" charset="0"/>
                <a:cs typeface="Times New Roman" panose="02020603050405020304" charset="0"/>
              </a:rPr>
              <a:t>任务</a:t>
            </a:r>
            <a:r>
              <a:rPr lang="en-US" altLang="zh-CN" sz="2000">
                <a:solidFill>
                  <a:schemeClr val="tx1"/>
                </a:solidFill>
                <a:latin typeface="Times New Roman" panose="02020603050405020304" charset="0"/>
                <a:cs typeface="Times New Roman" panose="02020603050405020304" charset="0"/>
              </a:rPr>
              <a:t>1</a:t>
            </a:r>
            <a:r>
              <a:rPr lang="zh-CN" altLang="en-US" sz="2000">
                <a:solidFill>
                  <a:schemeClr val="tx1"/>
                </a:solidFill>
                <a:latin typeface="Times New Roman" panose="02020603050405020304" charset="0"/>
                <a:cs typeface="Times New Roman" panose="02020603050405020304" charset="0"/>
              </a:rPr>
              <a:t>：答对</a:t>
            </a:r>
            <a:r>
              <a:rPr lang="en-US" altLang="zh-CN" sz="2000">
                <a:solidFill>
                  <a:schemeClr val="tx1"/>
                </a:solidFill>
                <a:latin typeface="Times New Roman" panose="02020603050405020304" charset="0"/>
                <a:cs typeface="Times New Roman" panose="02020603050405020304" charset="0"/>
              </a:rPr>
              <a:t>32</a:t>
            </a:r>
            <a:r>
              <a:rPr lang="zh-CN" altLang="en-US" sz="2000">
                <a:solidFill>
                  <a:schemeClr val="tx1"/>
                </a:solidFill>
                <a:latin typeface="Times New Roman" panose="02020603050405020304" charset="0"/>
                <a:cs typeface="Times New Roman" panose="02020603050405020304" charset="0"/>
              </a:rPr>
              <a:t>题，相当于打卡</a:t>
            </a:r>
            <a:r>
              <a:rPr lang="en-US" altLang="zh-CN" sz="2000">
                <a:solidFill>
                  <a:schemeClr val="tx1"/>
                </a:solidFill>
                <a:latin typeface="Times New Roman" panose="02020603050405020304" charset="0"/>
                <a:cs typeface="Times New Roman" panose="02020603050405020304" charset="0"/>
              </a:rPr>
              <a:t>5</a:t>
            </a:r>
            <a:r>
              <a:rPr lang="zh-CN" altLang="en-US" sz="2000">
                <a:solidFill>
                  <a:schemeClr val="tx1"/>
                </a:solidFill>
                <a:latin typeface="Times New Roman" panose="02020603050405020304" charset="0"/>
                <a:cs typeface="Times New Roman" panose="02020603050405020304" charset="0"/>
              </a:rPr>
              <a:t>次；答对</a:t>
            </a:r>
            <a:r>
              <a:rPr lang="en-US" altLang="zh-CN" sz="2000">
                <a:solidFill>
                  <a:schemeClr val="tx1"/>
                </a:solidFill>
                <a:latin typeface="Times New Roman" panose="02020603050405020304" charset="0"/>
                <a:cs typeface="Times New Roman" panose="02020603050405020304" charset="0"/>
              </a:rPr>
              <a:t>35</a:t>
            </a:r>
            <a:r>
              <a:rPr lang="zh-CN" altLang="en-US" sz="2000">
                <a:solidFill>
                  <a:schemeClr val="tx1"/>
                </a:solidFill>
                <a:latin typeface="Times New Roman" panose="02020603050405020304" charset="0"/>
                <a:cs typeface="Times New Roman" panose="02020603050405020304" charset="0"/>
              </a:rPr>
              <a:t>题，相当于打卡</a:t>
            </a:r>
            <a:r>
              <a:rPr lang="en-US" altLang="zh-CN" sz="2000">
                <a:solidFill>
                  <a:schemeClr val="tx1"/>
                </a:solidFill>
                <a:latin typeface="Times New Roman" panose="02020603050405020304" charset="0"/>
                <a:cs typeface="Times New Roman" panose="02020603050405020304" charset="0"/>
              </a:rPr>
              <a:t>7</a:t>
            </a:r>
            <a:r>
              <a:rPr lang="zh-CN" altLang="en-US" sz="2000">
                <a:solidFill>
                  <a:schemeClr val="tx1"/>
                </a:solidFill>
                <a:latin typeface="Times New Roman" panose="02020603050405020304" charset="0"/>
                <a:cs typeface="Times New Roman" panose="02020603050405020304" charset="0"/>
              </a:rPr>
              <a:t>次；全对，相当于打卡</a:t>
            </a:r>
            <a:r>
              <a:rPr lang="en-US" altLang="zh-CN" sz="2000">
                <a:solidFill>
                  <a:schemeClr val="tx1"/>
                </a:solidFill>
                <a:latin typeface="Times New Roman" panose="02020603050405020304" charset="0"/>
                <a:cs typeface="Times New Roman" panose="02020603050405020304" charset="0"/>
              </a:rPr>
              <a:t>10</a:t>
            </a:r>
            <a:r>
              <a:rPr lang="zh-CN" altLang="en-US" sz="2000">
                <a:solidFill>
                  <a:schemeClr val="tx1"/>
                </a:solidFill>
                <a:latin typeface="Times New Roman" panose="02020603050405020304" charset="0"/>
                <a:cs typeface="Times New Roman" panose="02020603050405020304" charset="0"/>
              </a:rPr>
              <a:t>次；</a:t>
            </a:r>
          </a:p>
          <a:p>
            <a:pPr marL="0" indent="0" algn="just">
              <a:spcAft>
                <a:spcPts val="0"/>
              </a:spcAft>
              <a:buNone/>
            </a:pPr>
            <a:r>
              <a:rPr lang="zh-CN" altLang="en-US" sz="2000">
                <a:solidFill>
                  <a:schemeClr val="tx1"/>
                </a:solidFill>
                <a:latin typeface="Times New Roman" panose="02020603050405020304" charset="0"/>
                <a:cs typeface="Times New Roman" panose="02020603050405020304" charset="0"/>
              </a:rPr>
              <a:t>任务</a:t>
            </a:r>
            <a:r>
              <a:rPr lang="en-US" altLang="zh-CN" sz="2000">
                <a:solidFill>
                  <a:schemeClr val="tx1"/>
                </a:solidFill>
                <a:latin typeface="Times New Roman" panose="02020603050405020304" charset="0"/>
                <a:cs typeface="Times New Roman" panose="02020603050405020304" charset="0"/>
              </a:rPr>
              <a:t>2</a:t>
            </a:r>
            <a:r>
              <a:rPr lang="zh-CN" altLang="en-US" sz="2000">
                <a:solidFill>
                  <a:schemeClr val="tx1"/>
                </a:solidFill>
                <a:latin typeface="Times New Roman" panose="02020603050405020304" charset="0"/>
                <a:cs typeface="Times New Roman" panose="02020603050405020304" charset="0"/>
              </a:rPr>
              <a:t>：全部答对且用时</a:t>
            </a:r>
            <a:r>
              <a:rPr lang="en-US" altLang="zh-CN" sz="2000">
                <a:solidFill>
                  <a:schemeClr val="tx1"/>
                </a:solidFill>
                <a:latin typeface="Times New Roman" panose="02020603050405020304" charset="0"/>
                <a:cs typeface="Times New Roman" panose="02020603050405020304" charset="0"/>
              </a:rPr>
              <a:t>4</a:t>
            </a:r>
            <a:r>
              <a:rPr lang="zh-CN" altLang="en-US" sz="2000">
                <a:solidFill>
                  <a:schemeClr val="tx1"/>
                </a:solidFill>
                <a:latin typeface="Times New Roman" panose="02020603050405020304" charset="0"/>
                <a:cs typeface="Times New Roman" panose="02020603050405020304" charset="0"/>
              </a:rPr>
              <a:t>分钟以内，相当于打卡</a:t>
            </a:r>
            <a:r>
              <a:rPr lang="en-US" altLang="zh-CN" sz="2000">
                <a:solidFill>
                  <a:schemeClr val="tx1"/>
                </a:solidFill>
                <a:latin typeface="Times New Roman" panose="02020603050405020304" charset="0"/>
                <a:cs typeface="Times New Roman" panose="02020603050405020304" charset="0"/>
              </a:rPr>
              <a:t>20</a:t>
            </a:r>
            <a:r>
              <a:rPr lang="zh-CN" altLang="en-US" sz="2000">
                <a:solidFill>
                  <a:schemeClr val="tx1"/>
                </a:solidFill>
                <a:latin typeface="Times New Roman" panose="02020603050405020304" charset="0"/>
                <a:cs typeface="Times New Roman" panose="02020603050405020304" charset="0"/>
              </a:rPr>
              <a:t>次。</a:t>
            </a:r>
          </a:p>
          <a:p>
            <a:pPr marL="0" indent="0" algn="just">
              <a:spcAft>
                <a:spcPts val="0"/>
              </a:spcAft>
              <a:buNone/>
            </a:pPr>
            <a:r>
              <a:rPr lang="zh-CN" altLang="en-US" sz="2000">
                <a:solidFill>
                  <a:schemeClr val="tx1"/>
                </a:solidFill>
                <a:latin typeface="Times New Roman" panose="02020603050405020304" charset="0"/>
                <a:cs typeface="Times New Roman" panose="02020603050405020304" charset="0"/>
              </a:rPr>
              <a:t>提醒：</a:t>
            </a:r>
            <a:r>
              <a:rPr lang="en-US" altLang="zh-CN" sz="2000">
                <a:solidFill>
                  <a:schemeClr val="tx1"/>
                </a:solidFill>
                <a:latin typeface="Times New Roman" panose="02020603050405020304" charset="0"/>
                <a:cs typeface="Times New Roman" panose="02020603050405020304" charset="0"/>
              </a:rPr>
              <a:t>1-11</a:t>
            </a:r>
            <a:r>
              <a:rPr lang="zh-CN" altLang="en-US" sz="2000">
                <a:solidFill>
                  <a:schemeClr val="tx1"/>
                </a:solidFill>
                <a:latin typeface="Times New Roman" panose="02020603050405020304" charset="0"/>
                <a:cs typeface="Times New Roman" panose="02020603050405020304" charset="0"/>
              </a:rPr>
              <a:t>中有单词拼写错误，在回答时需要同时改正，否则，该题算错误。</a:t>
            </a:r>
          </a:p>
          <a:p>
            <a:pPr marL="0" indent="0" algn="just">
              <a:spcAft>
                <a:spcPts val="0"/>
              </a:spcAft>
              <a:buNone/>
            </a:pPr>
            <a:r>
              <a:rPr lang="zh-CN" altLang="en-US" sz="2000">
                <a:solidFill>
                  <a:schemeClr val="tx1"/>
                </a:solidFill>
                <a:latin typeface="Times New Roman" panose="02020603050405020304" charset="0"/>
                <a:cs typeface="Times New Roman" panose="02020603050405020304" charset="0"/>
              </a:rPr>
              <a:t>你有</a:t>
            </a:r>
            <a:r>
              <a:rPr lang="en-US" altLang="zh-CN" sz="2000">
                <a:solidFill>
                  <a:schemeClr val="tx1"/>
                </a:solidFill>
                <a:latin typeface="Times New Roman" panose="02020603050405020304" charset="0"/>
                <a:cs typeface="Times New Roman" panose="02020603050405020304" charset="0"/>
              </a:rPr>
              <a:t>2</a:t>
            </a:r>
            <a:r>
              <a:rPr lang="zh-CN" altLang="en-US" sz="2000">
                <a:solidFill>
                  <a:schemeClr val="tx1"/>
                </a:solidFill>
                <a:latin typeface="Times New Roman" panose="02020603050405020304" charset="0"/>
                <a:cs typeface="Times New Roman" panose="02020603050405020304" charset="0"/>
              </a:rPr>
              <a:t>分钟的准备时间。</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996120" y="460800"/>
              <a:ext cx="9800280" cy="4035960"/>
            </p14:xfrm>
          </p:contentPart>
        </mc:Choice>
        <mc:Fallback>
          <p:pic>
            <p:nvPicPr>
              <p:cNvPr id="2" name="墨迹 1"/>
              <p:cNvPicPr/>
              <p:nvPr/>
            </p:nvPicPr>
            <p:blipFill>
              <a:blip r:embed="rId5"/>
              <a:stretch>
                <a:fillRect/>
              </a:stretch>
            </p:blipFill>
            <p:spPr>
              <a:xfrm>
                <a:off x="986760" y="451440"/>
                <a:ext cx="9819000" cy="40546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74650"/>
            <a:ext cx="10968990" cy="5875020"/>
          </a:xfrm>
          <a:ln>
            <a:solidFill>
              <a:schemeClr val="accent1"/>
            </a:solidFill>
          </a:ln>
        </p:spPr>
        <p:txBody>
          <a:bodyPr/>
          <a:lstStyle/>
          <a:p>
            <a:pPr marL="0" indent="0">
              <a:buNone/>
            </a:pPr>
            <a:endParaRPr lang="zh-CN" altLang="en-US"/>
          </a:p>
        </p:txBody>
      </p:sp>
      <p:pic>
        <p:nvPicPr>
          <p:cNvPr id="4" name="图片 3" descr="Screenshot_20251227_121855"/>
          <p:cNvPicPr>
            <a:picLocks noChangeAspect="1"/>
          </p:cNvPicPr>
          <p:nvPr/>
        </p:nvPicPr>
        <p:blipFill>
          <a:blip r:embed="rId4"/>
          <a:stretch>
            <a:fillRect/>
          </a:stretch>
        </p:blipFill>
        <p:spPr>
          <a:xfrm>
            <a:off x="528320" y="374015"/>
            <a:ext cx="11227435" cy="5923915"/>
          </a:xfrm>
          <a:prstGeom prst="rect">
            <a:avLst/>
          </a:prstGeom>
        </p:spPr>
      </p:pic>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92760"/>
            <a:ext cx="10968990" cy="5756910"/>
          </a:xfrm>
        </p:spPr>
        <p:txBody>
          <a:bodyPr/>
          <a:lstStyle/>
          <a:p>
            <a:pPr marL="0" indent="0">
              <a:buNone/>
            </a:pPr>
            <a:endParaRPr lang="zh-CN" altLang="en-US"/>
          </a:p>
        </p:txBody>
      </p:sp>
      <p:pic>
        <p:nvPicPr>
          <p:cNvPr id="4" name="图片 3" descr="Screenshot_20251227_123105"/>
          <p:cNvPicPr>
            <a:picLocks noChangeAspect="1"/>
          </p:cNvPicPr>
          <p:nvPr/>
        </p:nvPicPr>
        <p:blipFill>
          <a:blip r:embed="rId4"/>
          <a:stretch>
            <a:fillRect/>
          </a:stretch>
        </p:blipFill>
        <p:spPr>
          <a:xfrm>
            <a:off x="293370" y="336550"/>
            <a:ext cx="11549380" cy="6117590"/>
          </a:xfrm>
          <a:prstGeom prst="rect">
            <a:avLst/>
          </a:prstGeom>
        </p:spPr>
      </p:pic>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1000"/>
            <a:ext cx="10968990" cy="5868670"/>
          </a:xfrm>
          <a:ln>
            <a:solidFill>
              <a:schemeClr val="accent1"/>
            </a:solidFill>
          </a:ln>
        </p:spPr>
        <p:txBody>
          <a:bodyPr/>
          <a:lstStyle/>
          <a:p>
            <a:pPr marL="0" indent="0">
              <a:buNone/>
            </a:pPr>
            <a:endParaRPr lang="zh-CN" altLang="en-US"/>
          </a:p>
        </p:txBody>
      </p:sp>
      <p:pic>
        <p:nvPicPr>
          <p:cNvPr id="4" name="图片 3" descr="Screenshot_20251227_123116_edit_283125008887525"/>
          <p:cNvPicPr>
            <a:picLocks noChangeAspect="1"/>
          </p:cNvPicPr>
          <p:nvPr/>
        </p:nvPicPr>
        <p:blipFill>
          <a:blip r:embed="rId4"/>
          <a:stretch>
            <a:fillRect/>
          </a:stretch>
        </p:blipFill>
        <p:spPr>
          <a:xfrm>
            <a:off x="427990" y="247015"/>
            <a:ext cx="11356340" cy="6088380"/>
          </a:xfrm>
          <a:prstGeom prst="rect">
            <a:avLst/>
          </a:prstGeom>
        </p:spPr>
      </p:pic>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1000"/>
            <a:ext cx="10968990" cy="5868670"/>
          </a:xfrm>
          <a:ln>
            <a:solidFill>
              <a:schemeClr val="accent1"/>
            </a:solidFill>
          </a:ln>
        </p:spPr>
        <p:txBody>
          <a:bodyPr/>
          <a:lstStyle/>
          <a:p>
            <a:pPr marL="0" indent="0" algn="just">
              <a:buNone/>
            </a:pPr>
            <a:r>
              <a:rPr lang="en-US" altLang="zh-CN" b="1">
                <a:solidFill>
                  <a:schemeClr val="tx1"/>
                </a:solidFill>
                <a:effectLst>
                  <a:outerShdw blurRad="38100" dist="38100" dir="2700000" algn="tl">
                    <a:srgbClr val="000000">
                      <a:alpha val="43137"/>
                    </a:srgbClr>
                  </a:outerShdw>
                </a:effectLst>
              </a:rPr>
              <a:t>But now I hesitated, because taking the side trail meant failure. </a:t>
            </a:r>
            <a:r>
              <a:rPr lang="en-US" altLang="zh-CN">
                <a:solidFill>
                  <a:schemeClr val="tx1"/>
                </a:solidFill>
              </a:rPr>
              <a:t>The image of myself standing triumphantly on the final peak clashed violently with my miserable state. Soaked wet from head to toe, I trembled uncontrollably, holding fast to my lifeline: the cellphone. The thunder rumbled in the distance, just like the pride inside my heart. With cold rain pouring, my reason finally replaced my pride. Swallowing the bitter taste of defeat, I turned back and began to search for the blue ribbon. </a:t>
            </a:r>
            <a:r>
              <a:rPr lang="en-US" altLang="zh-CN" b="1">
                <a:solidFill>
                  <a:schemeClr val="tx1"/>
                </a:solidFill>
                <a:effectLst>
                  <a:outerShdw blurRad="38100" dist="38100" dir="2700000" algn="tl">
                    <a:srgbClr val="000000">
                      <a:alpha val="43137"/>
                    </a:srgbClr>
                  </a:outerShdw>
                </a:effectLst>
              </a:rPr>
              <a:t>Braving the stinging rain, I finally found the path and began my descent.</a:t>
            </a:r>
            <a:r>
              <a:rPr lang="en-US" altLang="zh-CN">
                <a:solidFill>
                  <a:schemeClr val="tx1"/>
                </a:solidFill>
              </a:rPr>
              <a:t> </a:t>
            </a:r>
          </a:p>
          <a:p>
            <a:pPr marL="0" indent="0" algn="just">
              <a:buNone/>
            </a:pPr>
            <a:r>
              <a:rPr lang="en-US" altLang="zh-CN" b="1">
                <a:solidFill>
                  <a:schemeClr val="tx1"/>
                </a:solidFill>
                <a:effectLst>
                  <a:outerShdw blurRad="38100" dist="38100" dir="2700000" algn="tl">
                    <a:srgbClr val="000000">
                      <a:alpha val="43137"/>
                    </a:srgbClr>
                  </a:outerShdw>
                </a:effectLst>
              </a:rPr>
              <a:t>Climbing down the path to the village at night was still very challenging. </a:t>
            </a:r>
            <a:r>
              <a:rPr lang="en-US" altLang="zh-CN">
                <a:solidFill>
                  <a:schemeClr val="tx1"/>
                </a:solidFill>
              </a:rPr>
              <a:t>Darkness enveloped the mountain, and the relentless rain made each step a struggle. Just as despair threatened to consume me, a beam of light pierced the gloom, followed by Tim's voice. Overwhelmed with relief, I felt tears mixed with rain on my face. Supported by him, I stumbled into the village. "I should have listened," I murmured. Tim simply patted my shoulder. </a:t>
            </a:r>
            <a:r>
              <a:rPr lang="en-US" altLang="zh-CN" b="1">
                <a:solidFill>
                  <a:schemeClr val="tx1"/>
                </a:solidFill>
                <a:effectLst>
                  <a:outerShdw blurRad="38100" dist="38100" dir="2700000" algn="tl">
                    <a:srgbClr val="000000">
                      <a:alpha val="43137"/>
                    </a:srgbClr>
                  </a:outerShdw>
                </a:effectLst>
              </a:rPr>
              <a:t>It was then that I understood the greatest summit we conquer is our own pride, and the wisest path often begins with a brave retreat.</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1060560" y="784080"/>
              <a:ext cx="10481760" cy="5043600"/>
            </p14:xfrm>
          </p:contentPart>
        </mc:Choice>
        <mc:Fallback>
          <p:pic>
            <p:nvPicPr>
              <p:cNvPr id="2" name="墨迹 1"/>
              <p:cNvPicPr/>
              <p:nvPr/>
            </p:nvPicPr>
            <p:blipFill>
              <a:blip r:embed="rId5"/>
              <a:stretch>
                <a:fillRect/>
              </a:stretch>
            </p:blipFill>
            <p:spPr>
              <a:xfrm>
                <a:off x="1051200" y="774720"/>
                <a:ext cx="10500480" cy="50623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9895"/>
            <a:ext cx="10968990" cy="5819775"/>
          </a:xfrm>
          <a:ln>
            <a:solidFill>
              <a:schemeClr val="accent1"/>
            </a:solidFill>
          </a:ln>
        </p:spPr>
        <p:txBody>
          <a:bodyPr/>
          <a:lstStyle/>
          <a:p>
            <a:pPr marL="0" indent="0">
              <a:buNone/>
            </a:pPr>
            <a:r>
              <a:rPr lang="en-US" altLang="zh-CN">
                <a:solidFill>
                  <a:schemeClr val="tx1"/>
                </a:solidFill>
              </a:rPr>
              <a:t>P</a:t>
            </a:r>
            <a:r>
              <a:rPr lang="en-US" altLang="zh-CN" baseline="-25000">
                <a:solidFill>
                  <a:schemeClr val="tx1"/>
                </a:solidFill>
              </a:rPr>
              <a:t>250</a:t>
            </a:r>
            <a:r>
              <a:rPr lang="en-US" altLang="zh-CN">
                <a:solidFill>
                  <a:schemeClr val="tx1"/>
                </a:solidFill>
              </a:rPr>
              <a:t> </a:t>
            </a:r>
          </a:p>
          <a:p>
            <a:pPr marL="0" indent="0">
              <a:buNone/>
            </a:pPr>
            <a:r>
              <a:rPr lang="zh-CN" altLang="en-US">
                <a:solidFill>
                  <a:schemeClr val="tx1"/>
                </a:solidFill>
              </a:rPr>
              <a:t>跑步动作</a:t>
            </a:r>
          </a:p>
          <a:p>
            <a:pPr marL="0" indent="0">
              <a:buNone/>
            </a:pPr>
            <a:r>
              <a:rPr lang="en-US" altLang="zh-CN">
                <a:solidFill>
                  <a:schemeClr val="tx1"/>
                </a:solidFill>
              </a:rPr>
              <a:t>dash</a:t>
            </a:r>
            <a:r>
              <a:rPr lang="zh-CN" altLang="en-US">
                <a:solidFill>
                  <a:schemeClr val="tx1"/>
                </a:solidFill>
              </a:rPr>
              <a:t>猛冲</a:t>
            </a:r>
          </a:p>
          <a:p>
            <a:pPr marL="0" indent="0">
              <a:buNone/>
            </a:pPr>
            <a:r>
              <a:rPr lang="zh-CN" altLang="en-US">
                <a:solidFill>
                  <a:schemeClr val="tx1"/>
                </a:solidFill>
              </a:rPr>
              <a:t>我急忙吃了几口饭，然后急忙去赶公交车。</a:t>
            </a:r>
          </a:p>
          <a:p>
            <a:pPr marL="0" indent="0">
              <a:buNone/>
            </a:pPr>
            <a:r>
              <a:rPr lang="en-US" altLang="zh-CN">
                <a:solidFill>
                  <a:schemeClr val="tx1"/>
                </a:solidFill>
              </a:rPr>
              <a:t>race</a:t>
            </a:r>
            <a:r>
              <a:rPr lang="zh-CN" altLang="en-US">
                <a:solidFill>
                  <a:schemeClr val="tx1"/>
                </a:solidFill>
              </a:rPr>
              <a:t>快速移动</a:t>
            </a:r>
          </a:p>
          <a:p>
            <a:pPr marL="0" indent="0">
              <a:buNone/>
            </a:pPr>
            <a:r>
              <a:rPr lang="zh-CN" altLang="en-US">
                <a:solidFill>
                  <a:schemeClr val="tx1"/>
                </a:solidFill>
              </a:rPr>
              <a:t>伤者被紧急送往医院。</a:t>
            </a:r>
          </a:p>
          <a:p>
            <a:pPr marL="0" indent="0">
              <a:buNone/>
            </a:pPr>
            <a:r>
              <a:rPr lang="en-US" altLang="zh-CN">
                <a:solidFill>
                  <a:schemeClr val="tx1"/>
                </a:solidFill>
              </a:rPr>
              <a:t>charge</a:t>
            </a:r>
            <a:r>
              <a:rPr lang="zh-CN" altLang="en-US">
                <a:solidFill>
                  <a:schemeClr val="tx1"/>
                </a:solidFill>
              </a:rPr>
              <a:t>冲向</a:t>
            </a:r>
          </a:p>
          <a:p>
            <a:pPr marL="0" indent="0">
              <a:buNone/>
            </a:pPr>
            <a:r>
              <a:rPr lang="en-US" altLang="zh-CN">
                <a:solidFill>
                  <a:schemeClr val="tx1"/>
                </a:solidFill>
              </a:rPr>
              <a:t>The dog charged at the intruder. </a:t>
            </a:r>
          </a:p>
          <a:p>
            <a:pPr marL="0" indent="0">
              <a:buNone/>
            </a:pPr>
            <a:r>
              <a:rPr lang="zh-CN" altLang="en-US">
                <a:solidFill>
                  <a:schemeClr val="tx1"/>
                </a:solidFill>
              </a:rPr>
              <a:t>跳跃动作</a:t>
            </a:r>
          </a:p>
          <a:p>
            <a:pPr marL="0" indent="0">
              <a:buNone/>
            </a:pPr>
            <a:r>
              <a:rPr lang="en-US" altLang="zh-CN">
                <a:solidFill>
                  <a:schemeClr val="tx1"/>
                </a:solidFill>
              </a:rPr>
              <a:t>jump</a:t>
            </a:r>
            <a:r>
              <a:rPr lang="zh-CN" altLang="en-US">
                <a:solidFill>
                  <a:schemeClr val="tx1"/>
                </a:solidFill>
              </a:rPr>
              <a:t>跳</a:t>
            </a:r>
          </a:p>
          <a:p>
            <a:pPr marL="0" indent="0">
              <a:buNone/>
            </a:pPr>
            <a:r>
              <a:rPr lang="en-US" altLang="zh-CN">
                <a:solidFill>
                  <a:schemeClr val="tx1"/>
                </a:solidFill>
              </a:rPr>
              <a:t>He jumped over the puddle. </a:t>
            </a:r>
          </a:p>
          <a:p>
            <a:pPr marL="0" indent="0">
              <a:buNone/>
            </a:pPr>
            <a:r>
              <a:rPr lang="en-US" altLang="zh-CN">
                <a:solidFill>
                  <a:schemeClr val="tx1"/>
                </a:solidFill>
              </a:rPr>
              <a:t>He couldn’t wait to jump at the golden opportunity.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486000" y="1378440"/>
              <a:ext cx="11018880" cy="5016240"/>
            </p14:xfrm>
          </p:contentPart>
        </mc:Choice>
        <mc:Fallback>
          <p:pic>
            <p:nvPicPr>
              <p:cNvPr id="2" name="墨迹 1"/>
              <p:cNvPicPr/>
              <p:nvPr/>
            </p:nvPicPr>
            <p:blipFill>
              <a:blip r:embed="rId5"/>
              <a:stretch>
                <a:fillRect/>
              </a:stretch>
            </p:blipFill>
            <p:spPr>
              <a:xfrm>
                <a:off x="476640" y="1369080"/>
                <a:ext cx="11037600" cy="503496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56235"/>
            <a:ext cx="10968990" cy="5893435"/>
          </a:xfrm>
          <a:ln>
            <a:solidFill>
              <a:schemeClr val="accent1"/>
            </a:solidFill>
          </a:ln>
        </p:spPr>
        <p:txBody>
          <a:bodyPr>
            <a:noAutofit/>
          </a:bodyPr>
          <a:lstStyle/>
          <a:p>
            <a:pPr marL="0" indent="0" algn="just">
              <a:spcAft>
                <a:spcPts val="0"/>
              </a:spcAft>
              <a:buNone/>
            </a:pPr>
            <a:r>
              <a:rPr lang="en-US" altLang="zh-CN">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leap</a:t>
            </a:r>
            <a:r>
              <a:rPr lang="zh-CN" altLang="en-US">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大跳、强调跃</a:t>
            </a:r>
          </a:p>
          <a:p>
            <a:pPr marL="0" indent="0" algn="just">
              <a:spcAft>
                <a:spcPts val="0"/>
              </a:spcAft>
              <a:buNone/>
            </a:pPr>
            <a:r>
              <a:rPr lang="en-US" altLang="zh-CN">
                <a:solidFill>
                  <a:schemeClr val="tx1"/>
                </a:solidFill>
                <a:latin typeface="Times New Roman" panose="02020603050405020304" charset="0"/>
                <a:cs typeface="Times New Roman" panose="02020603050405020304" charset="0"/>
              </a:rPr>
              <a:t>The cat leapt onto the windowsill. </a:t>
            </a:r>
          </a:p>
          <a:p>
            <a:pPr marL="0" indent="0" algn="just">
              <a:spcAft>
                <a:spcPts val="0"/>
              </a:spcAft>
              <a:buNone/>
            </a:pPr>
            <a:r>
              <a:rPr lang="en-US" altLang="zh-CN">
                <a:solidFill>
                  <a:schemeClr val="tx1"/>
                </a:solidFill>
                <a:latin typeface="Times New Roman" panose="02020603050405020304" charset="0"/>
                <a:cs typeface="Times New Roman" panose="02020603050405020304" charset="0"/>
              </a:rPr>
              <a:t>Keep it in mind that we should think before we leap. </a:t>
            </a:r>
          </a:p>
          <a:p>
            <a:pPr marL="0" indent="0" algn="just">
              <a:spcAft>
                <a:spcPts val="0"/>
              </a:spcAft>
              <a:buNone/>
            </a:pPr>
            <a:r>
              <a:rPr lang="en-US" altLang="zh-CN">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bounce =bound</a:t>
            </a:r>
            <a:r>
              <a:rPr lang="zh-CN" altLang="en-US">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跳行</a:t>
            </a:r>
          </a:p>
          <a:p>
            <a:pPr marL="0" indent="0" algn="just">
              <a:spcAft>
                <a:spcPts val="0"/>
              </a:spcAft>
              <a:buNone/>
            </a:pPr>
            <a:r>
              <a:rPr lang="zh-CN" altLang="en-US">
                <a:solidFill>
                  <a:schemeClr val="tx1"/>
                </a:solidFill>
                <a:latin typeface="Times New Roman" panose="02020603050405020304" charset="0"/>
                <a:cs typeface="Times New Roman" panose="02020603050405020304" charset="0"/>
              </a:rPr>
              <a:t>跳过屋子，那只狗子像发射的炮弹一样进入了我的怀里，油腻腻地舔我。</a:t>
            </a:r>
          </a:p>
          <a:p>
            <a:pPr marL="0" indent="0" algn="just">
              <a:spcAft>
                <a:spcPts val="0"/>
              </a:spcAft>
              <a:buNone/>
            </a:pPr>
            <a:r>
              <a:rPr lang="en-US" altLang="zh-CN">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spring to one’s feet</a:t>
            </a:r>
            <a:r>
              <a:rPr lang="zh-CN" altLang="en-US">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跳起来，</a:t>
            </a:r>
            <a:r>
              <a:rPr lang="en-US" altLang="zh-CN">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spring into action</a:t>
            </a:r>
            <a:r>
              <a:rPr lang="zh-CN" altLang="en-US">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开始行动，</a:t>
            </a:r>
            <a:r>
              <a:rPr lang="en-US" altLang="zh-CN">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spring into / to life</a:t>
            </a:r>
            <a:r>
              <a:rPr lang="zh-CN" altLang="en-US">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突然恢复生机</a:t>
            </a:r>
          </a:p>
          <a:p>
            <a:pPr marL="0" indent="0" algn="just">
              <a:spcAft>
                <a:spcPts val="0"/>
              </a:spcAft>
              <a:buNone/>
            </a:pPr>
            <a:r>
              <a:rPr lang="en-US" altLang="zh-CN">
                <a:solidFill>
                  <a:schemeClr val="tx1"/>
                </a:solidFill>
                <a:latin typeface="Times New Roman" panose="02020603050405020304" charset="0"/>
                <a:cs typeface="Times New Roman" panose="02020603050405020304" charset="0"/>
              </a:rPr>
              <a:t>Under the conductor’s guidance, the orchestra sprang to life. </a:t>
            </a:r>
          </a:p>
          <a:p>
            <a:pPr marL="0" indent="0" algn="just">
              <a:spcAft>
                <a:spcPts val="0"/>
              </a:spcAft>
              <a:buNone/>
            </a:pPr>
            <a:r>
              <a:rPr lang="en-US" altLang="zh-CN">
                <a:solidFill>
                  <a:schemeClr val="tx1"/>
                </a:solidFill>
                <a:latin typeface="Times New Roman" panose="02020603050405020304" charset="0"/>
                <a:cs typeface="Times New Roman" panose="02020603050405020304" charset="0"/>
              </a:rPr>
              <a:t>The moment the bell rang, the classroom sprang to life with a burst of noise. </a:t>
            </a:r>
          </a:p>
          <a:p>
            <a:pPr marL="0" indent="0" algn="just">
              <a:spcAft>
                <a:spcPts val="0"/>
              </a:spcAft>
              <a:buNone/>
            </a:pPr>
            <a:r>
              <a:rPr lang="zh-CN" altLang="en-US">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躺、卧动作</a:t>
            </a:r>
          </a:p>
          <a:p>
            <a:pPr marL="0" indent="0" algn="just">
              <a:spcAft>
                <a:spcPts val="0"/>
              </a:spcAft>
              <a:buNone/>
            </a:pPr>
            <a:r>
              <a:rPr lang="en-US" altLang="zh-CN">
                <a:solidFill>
                  <a:schemeClr val="tx1"/>
                </a:solidFill>
                <a:latin typeface="Times New Roman" panose="02020603050405020304" charset="0"/>
                <a:cs typeface="Times New Roman" panose="02020603050405020304" charset="0"/>
              </a:rPr>
              <a:t>lie</a:t>
            </a:r>
            <a:r>
              <a:rPr lang="zh-CN" altLang="en-US">
                <a:solidFill>
                  <a:schemeClr val="tx1"/>
                </a:solidFill>
                <a:latin typeface="Times New Roman" panose="02020603050405020304" charset="0"/>
                <a:cs typeface="Times New Roman" panose="02020603050405020304" charset="0"/>
              </a:rPr>
              <a:t>躺（过去式、过去分词？</a:t>
            </a:r>
            <a:r>
              <a:rPr lang="en-US" altLang="zh-CN">
                <a:solidFill>
                  <a:schemeClr val="tx1"/>
                </a:solidFill>
                <a:latin typeface="Times New Roman" panose="02020603050405020304" charset="0"/>
                <a:cs typeface="Times New Roman" panose="02020603050405020304" charset="0"/>
              </a:rPr>
              <a:t>lay</a:t>
            </a:r>
            <a:r>
              <a:rPr lang="zh-CN" altLang="en-US">
                <a:solidFill>
                  <a:schemeClr val="tx1"/>
                </a:solidFill>
                <a:latin typeface="Times New Roman" panose="02020603050405020304" charset="0"/>
                <a:cs typeface="Times New Roman" panose="02020603050405020304" charset="0"/>
              </a:rPr>
              <a:t>的过去式、过去分词？）</a:t>
            </a:r>
          </a:p>
          <a:p>
            <a:pPr marL="0" indent="0" algn="just">
              <a:spcAft>
                <a:spcPts val="0"/>
              </a:spcAft>
              <a:buNone/>
            </a:pPr>
            <a:r>
              <a:rPr lang="zh-CN" altLang="en-US">
                <a:solidFill>
                  <a:schemeClr val="tx1"/>
                </a:solidFill>
                <a:latin typeface="Times New Roman" panose="02020603050405020304" charset="0"/>
                <a:cs typeface="Times New Roman" panose="02020603050405020304" charset="0"/>
              </a:rPr>
              <a:t>他躺在床上，盯着看天花板。</a:t>
            </a:r>
          </a:p>
          <a:p>
            <a:pPr marL="0" indent="0" algn="just">
              <a:spcAft>
                <a:spcPts val="0"/>
              </a:spcAft>
              <a:buNone/>
            </a:pPr>
            <a:r>
              <a:rPr lang="en-US" altLang="zh-CN">
                <a:solidFill>
                  <a:schemeClr val="tx1"/>
                </a:solidFill>
                <a:latin typeface="Times New Roman" panose="02020603050405020304" charset="0"/>
                <a:cs typeface="Times New Roman" panose="02020603050405020304" charset="0"/>
              </a:rPr>
              <a:t>lie on one’s back</a:t>
            </a:r>
            <a:r>
              <a:rPr lang="zh-CN" altLang="en-US">
                <a:solidFill>
                  <a:schemeClr val="tx1"/>
                </a:solidFill>
                <a:latin typeface="Times New Roman" panose="02020603050405020304" charset="0"/>
                <a:cs typeface="Times New Roman" panose="02020603050405020304" charset="0"/>
              </a:rPr>
              <a:t>躺着</a:t>
            </a:r>
          </a:p>
          <a:p>
            <a:pPr marL="0" indent="0" algn="just">
              <a:spcAft>
                <a:spcPts val="0"/>
              </a:spcAft>
              <a:buNone/>
            </a:pPr>
            <a:r>
              <a:rPr lang="en-US" altLang="zh-CN">
                <a:solidFill>
                  <a:schemeClr val="tx1"/>
                </a:solidFill>
                <a:latin typeface="Times New Roman" panose="02020603050405020304" charset="0"/>
                <a:cs typeface="Times New Roman" panose="02020603050405020304" charset="0"/>
              </a:rPr>
              <a:t>lie on one’s stomach</a:t>
            </a:r>
            <a:r>
              <a:rPr lang="zh-CN" altLang="en-US">
                <a:solidFill>
                  <a:schemeClr val="tx1"/>
                </a:solidFill>
                <a:latin typeface="Times New Roman" panose="02020603050405020304" charset="0"/>
                <a:cs typeface="Times New Roman" panose="02020603050405020304" charset="0"/>
              </a:rPr>
              <a:t>趴着</a:t>
            </a:r>
          </a:p>
          <a:p>
            <a:pPr marL="0" indent="0" algn="just">
              <a:spcAft>
                <a:spcPts val="0"/>
              </a:spcAft>
              <a:buNone/>
            </a:pPr>
            <a:r>
              <a:rPr lang="en-US" altLang="zh-CN">
                <a:solidFill>
                  <a:schemeClr val="tx1"/>
                </a:solidFill>
                <a:latin typeface="Times New Roman" panose="02020603050405020304" charset="0"/>
                <a:cs typeface="Times New Roman" panose="02020603050405020304" charset="0"/>
              </a:rPr>
              <a:t>The boy lay on his stomach, flipping through a comic book.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30720" y="318960"/>
              <a:ext cx="9108720" cy="5226120"/>
            </p14:xfrm>
          </p:contentPart>
        </mc:Choice>
        <mc:Fallback>
          <p:pic>
            <p:nvPicPr>
              <p:cNvPr id="2" name="墨迹 1"/>
              <p:cNvPicPr/>
              <p:nvPr/>
            </p:nvPicPr>
            <p:blipFill>
              <a:blip r:embed="rId5"/>
              <a:stretch>
                <a:fillRect/>
              </a:stretch>
            </p:blipFill>
            <p:spPr>
              <a:xfrm>
                <a:off x="621360" y="309600"/>
                <a:ext cx="9127440" cy="524484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99415"/>
            <a:ext cx="10968990" cy="5850255"/>
          </a:xfrm>
          <a:ln>
            <a:solidFill>
              <a:schemeClr val="accent1"/>
            </a:solidFill>
          </a:ln>
        </p:spPr>
        <p:txBody>
          <a:bodyPr>
            <a:normAutofit lnSpcReduction="10000"/>
          </a:bodyPr>
          <a:lstStyle/>
          <a:p>
            <a:pPr marL="0" indent="0">
              <a:buNone/>
            </a:pPr>
            <a:r>
              <a:rPr lang="en-US" altLang="zh-CN">
                <a:solidFill>
                  <a:schemeClr val="tx1"/>
                </a:solidFill>
                <a:effectLst>
                  <a:outerShdw blurRad="38100" dist="38100" dir="2700000" algn="tl">
                    <a:srgbClr val="000000">
                      <a:alpha val="43137"/>
                    </a:srgbClr>
                  </a:outerShdw>
                </a:effectLst>
              </a:rPr>
              <a:t>sprawl</a:t>
            </a:r>
            <a:r>
              <a:rPr lang="zh-CN" altLang="en-US">
                <a:solidFill>
                  <a:schemeClr val="tx1"/>
                </a:solidFill>
                <a:effectLst>
                  <a:outerShdw blurRad="38100" dist="38100" dir="2700000" algn="tl">
                    <a:srgbClr val="000000">
                      <a:alpha val="43137"/>
                    </a:srgbClr>
                  </a:outerShdw>
                </a:effectLst>
              </a:rPr>
              <a:t>伸开四肢坐（躺）；蔓延</a:t>
            </a:r>
          </a:p>
          <a:p>
            <a:pPr marL="0" indent="0">
              <a:buNone/>
            </a:pPr>
            <a:r>
              <a:rPr lang="en-US" altLang="zh-CN">
                <a:solidFill>
                  <a:schemeClr val="tx1"/>
                </a:solidFill>
              </a:rPr>
              <a:t>I tripped and went sprawling. </a:t>
            </a:r>
          </a:p>
          <a:p>
            <a:pPr marL="0" indent="0">
              <a:buNone/>
            </a:pPr>
            <a:r>
              <a:rPr lang="en-US" altLang="zh-CN">
                <a:solidFill>
                  <a:schemeClr val="tx1"/>
                </a:solidFill>
              </a:rPr>
              <a:t>The town sprawled along the side of the lake. </a:t>
            </a:r>
          </a:p>
          <a:p>
            <a:pPr marL="0" indent="0">
              <a:buNone/>
            </a:pPr>
            <a:r>
              <a:rPr lang="en-US" altLang="zh-CN">
                <a:solidFill>
                  <a:schemeClr val="tx1"/>
                </a:solidFill>
              </a:rPr>
              <a:t>(</a:t>
            </a:r>
            <a:r>
              <a:rPr lang="zh-CN" altLang="en-US">
                <a:solidFill>
                  <a:schemeClr val="tx1"/>
                </a:solidFill>
              </a:rPr>
              <a:t>难句理解）</a:t>
            </a:r>
            <a:r>
              <a:rPr lang="en-US" altLang="zh-CN">
                <a:solidFill>
                  <a:schemeClr val="tx1"/>
                </a:solidFill>
              </a:rPr>
              <a:t>The new accessibility of land around almost every major city sparked an explosion of real estate development and fueled what we now know as urban sprawl. </a:t>
            </a:r>
          </a:p>
          <a:p>
            <a:pPr marL="0" indent="0">
              <a:buNone/>
            </a:pPr>
            <a:r>
              <a:rPr lang="en-US" altLang="zh-CN">
                <a:solidFill>
                  <a:schemeClr val="tx1"/>
                </a:solidFill>
                <a:effectLst>
                  <a:outerShdw blurRad="38100" dist="38100" dir="2700000" algn="tl">
                    <a:srgbClr val="000000">
                      <a:alpha val="43137"/>
                    </a:srgbClr>
                  </a:outerShdw>
                </a:effectLst>
              </a:rPr>
              <a:t>collapse +</a:t>
            </a:r>
            <a:r>
              <a:rPr lang="zh-CN" altLang="en-US">
                <a:solidFill>
                  <a:schemeClr val="tx1"/>
                </a:solidFill>
                <a:effectLst>
                  <a:outerShdw blurRad="38100" dist="38100" dir="2700000" algn="tl">
                    <a:srgbClr val="000000">
                      <a:alpha val="43137"/>
                    </a:srgbClr>
                  </a:outerShdw>
                </a:effectLst>
              </a:rPr>
              <a:t>介词</a:t>
            </a:r>
            <a:r>
              <a:rPr lang="en-US" altLang="zh-CN">
                <a:solidFill>
                  <a:schemeClr val="tx1"/>
                </a:solidFill>
                <a:effectLst>
                  <a:outerShdw blurRad="38100" dist="38100" dir="2700000" algn="tl">
                    <a:srgbClr val="000000">
                      <a:alpha val="43137"/>
                    </a:srgbClr>
                  </a:outerShdw>
                </a:effectLst>
              </a:rPr>
              <a:t>=sink +</a:t>
            </a:r>
            <a:r>
              <a:rPr lang="zh-CN" altLang="en-US">
                <a:solidFill>
                  <a:schemeClr val="tx1"/>
                </a:solidFill>
                <a:effectLst>
                  <a:outerShdw blurRad="38100" dist="38100" dir="2700000" algn="tl">
                    <a:srgbClr val="000000">
                      <a:alpha val="43137"/>
                    </a:srgbClr>
                  </a:outerShdw>
                </a:effectLst>
              </a:rPr>
              <a:t>介词</a:t>
            </a:r>
            <a:r>
              <a:rPr lang="en-US" altLang="zh-CN">
                <a:solidFill>
                  <a:schemeClr val="tx1"/>
                </a:solidFill>
                <a:effectLst>
                  <a:outerShdw blurRad="38100" dist="38100" dir="2700000" algn="tl">
                    <a:srgbClr val="000000">
                      <a:alpha val="43137"/>
                    </a:srgbClr>
                  </a:outerShdw>
                </a:effectLst>
              </a:rPr>
              <a:t>=slump+</a:t>
            </a:r>
            <a:r>
              <a:rPr lang="zh-CN" altLang="en-US">
                <a:solidFill>
                  <a:schemeClr val="tx1"/>
                </a:solidFill>
                <a:effectLst>
                  <a:outerShdw blurRad="38100" dist="38100" dir="2700000" algn="tl">
                    <a:srgbClr val="000000">
                      <a:alpha val="43137"/>
                    </a:srgbClr>
                  </a:outerShdw>
                </a:effectLst>
              </a:rPr>
              <a:t>介词</a:t>
            </a:r>
          </a:p>
          <a:p>
            <a:pPr marL="0" indent="0">
              <a:buNone/>
            </a:pPr>
            <a:r>
              <a:rPr lang="en-US" altLang="zh-CN">
                <a:solidFill>
                  <a:schemeClr val="tx1"/>
                </a:solidFill>
              </a:rPr>
              <a:t>Hearing the sad news, the mother collapsed into the chair, tears coming out. </a:t>
            </a:r>
          </a:p>
          <a:p>
            <a:pPr marL="0" indent="0">
              <a:buNone/>
            </a:pPr>
            <a:r>
              <a:rPr lang="zh-CN" altLang="en-US">
                <a:solidFill>
                  <a:schemeClr val="tx1"/>
                </a:solidFill>
              </a:rPr>
              <a:t>爬行动作</a:t>
            </a:r>
          </a:p>
          <a:p>
            <a:pPr marL="0" indent="0">
              <a:buNone/>
            </a:pPr>
            <a:r>
              <a:rPr lang="en-US" altLang="zh-CN">
                <a:solidFill>
                  <a:schemeClr val="tx1"/>
                </a:solidFill>
                <a:effectLst>
                  <a:outerShdw blurRad="38100" dist="38100" dir="2700000" algn="tl">
                    <a:srgbClr val="000000">
                      <a:alpha val="43137"/>
                    </a:srgbClr>
                  </a:outerShdw>
                </a:effectLst>
              </a:rPr>
              <a:t>climb</a:t>
            </a:r>
            <a:r>
              <a:rPr lang="zh-CN" altLang="en-US">
                <a:solidFill>
                  <a:schemeClr val="tx1"/>
                </a:solidFill>
                <a:effectLst>
                  <a:outerShdw blurRad="38100" dist="38100" dir="2700000" algn="tl">
                    <a:srgbClr val="000000">
                      <a:alpha val="43137"/>
                    </a:srgbClr>
                  </a:outerShdw>
                </a:effectLst>
              </a:rPr>
              <a:t>通常为垂直爬</a:t>
            </a:r>
          </a:p>
          <a:p>
            <a:pPr marL="0" indent="0">
              <a:buNone/>
            </a:pPr>
            <a:r>
              <a:rPr lang="en-US" altLang="zh-CN">
                <a:solidFill>
                  <a:schemeClr val="tx1"/>
                </a:solidFill>
              </a:rPr>
              <a:t>She climbed up the mountain with determination. </a:t>
            </a:r>
          </a:p>
          <a:p>
            <a:pPr marL="0" indent="0">
              <a:buNone/>
            </a:pPr>
            <a:r>
              <a:rPr lang="en-US" altLang="zh-CN">
                <a:solidFill>
                  <a:schemeClr val="tx1"/>
                </a:solidFill>
                <a:effectLst>
                  <a:outerShdw blurRad="38100" dist="38100" dir="2700000" algn="tl">
                    <a:srgbClr val="000000">
                      <a:alpha val="43137"/>
                    </a:srgbClr>
                  </a:outerShdw>
                </a:effectLst>
              </a:rPr>
              <a:t>crawl</a:t>
            </a:r>
            <a:r>
              <a:rPr lang="zh-CN" altLang="en-US">
                <a:solidFill>
                  <a:schemeClr val="tx1"/>
                </a:solidFill>
                <a:effectLst>
                  <a:outerShdw blurRad="38100" dist="38100" dir="2700000" algn="tl">
                    <a:srgbClr val="000000">
                      <a:alpha val="43137"/>
                    </a:srgbClr>
                  </a:outerShdw>
                </a:effectLst>
              </a:rPr>
              <a:t>水平爬</a:t>
            </a:r>
          </a:p>
          <a:p>
            <a:pPr marL="0" indent="0">
              <a:buNone/>
            </a:pPr>
            <a:r>
              <a:rPr lang="en-US" altLang="zh-CN">
                <a:solidFill>
                  <a:schemeClr val="tx1"/>
                </a:solidFill>
              </a:rPr>
              <a:t>The traffic crawled in the rush hour. </a:t>
            </a:r>
          </a:p>
          <a:p>
            <a:pPr marL="0" indent="0">
              <a:buNone/>
            </a:pPr>
            <a:r>
              <a:rPr lang="en-US" altLang="zh-CN">
                <a:solidFill>
                  <a:schemeClr val="tx1"/>
                </a:solidFill>
              </a:rPr>
              <a:t>My skin crawled when I heard the story.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142</TotalTime>
  <Words>950</Words>
  <Application>Microsoft Office PowerPoint</Application>
  <PresentationFormat>宽屏</PresentationFormat>
  <Paragraphs>70</Paragraphs>
  <Slides>12</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12</vt:i4>
      </vt:variant>
    </vt:vector>
  </HeadingPairs>
  <TitlesOfParts>
    <vt:vector size="17" baseType="lpstr">
      <vt:lpstr>微软雅黑</vt:lpstr>
      <vt:lpstr>Arial</vt:lpstr>
      <vt:lpstr>Times New Roman</vt:lpstr>
      <vt:lpstr>Wingdings</vt:lpstr>
      <vt:lpstr>WPS</vt:lpstr>
      <vt:lpstr>《读后续写工具箱》二十五</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seewo</dc:creator>
  <cp:lastModifiedBy>³He</cp:lastModifiedBy>
  <cp:revision>186</cp:revision>
  <dcterms:created xsi:type="dcterms:W3CDTF">2019-06-19T02:08:00Z</dcterms:created>
  <dcterms:modified xsi:type="dcterms:W3CDTF">2025-12-30T02:09:05Z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2052-12.1.0.24034</vt:lpwstr>
  </property>
  <property fmtid="{D5CDD505-2E9C-101B-9397-08002B2CF9AE}" pid="3" name="ICV">
    <vt:lpwstr>48C224EE87DB4D67AE9306E0B725CB43_11</vt:lpwstr>
  </property>
</Properties>
</file>