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ink/ink1.xml" ContentType="application/inkml+xml"/>
  <Override PartName="/ppt/tags/tag67.xml" ContentType="application/vnd.openxmlformats-officedocument.presentationml.tags+xml"/>
  <Override PartName="/ppt/tags/tag68.xml" ContentType="application/vnd.openxmlformats-officedocument.presentationml.tags+xml"/>
  <Override PartName="/ppt/ink/ink2.xml" ContentType="application/inkml+xml"/>
  <Override PartName="/ppt/tags/tag69.xml" ContentType="application/vnd.openxmlformats-officedocument.presentationml.tags+xml"/>
  <Override PartName="/ppt/tags/tag70.xml" ContentType="application/vnd.openxmlformats-officedocument.presentationml.tags+xml"/>
  <Override PartName="/ppt/ink/ink3.xml" ContentType="application/inkml+xml"/>
  <Override PartName="/ppt/tags/tag71.xml" ContentType="application/vnd.openxmlformats-officedocument.presentationml.tags+xml"/>
  <Override PartName="/ppt/tags/tag72.xml" ContentType="application/vnd.openxmlformats-officedocument.presentationml.tags+xml"/>
  <Override PartName="/ppt/ink/ink4.xml" ContentType="application/inkml+xml"/>
  <Override PartName="/ppt/tags/tag73.xml" ContentType="application/vnd.openxmlformats-officedocument.presentationml.tags+xml"/>
  <Override PartName="/ppt/tags/tag74.xml" ContentType="application/vnd.openxmlformats-officedocument.presentationml.tags+xml"/>
  <Override PartName="/ppt/ink/ink5.xml" ContentType="application/inkml+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8" r:id="rId3"/>
    <p:sldId id="257"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778" autoAdjust="0"/>
    <p:restoredTop sz="94660"/>
  </p:normalViewPr>
  <p:slideViewPr>
    <p:cSldViewPr snapToGrid="0" showGuides="1">
      <p:cViewPr varScale="1">
        <p:scale>
          <a:sx n="66" d="100"/>
          <a:sy n="66" d="100"/>
        </p:scale>
        <p:origin x="942" y="30"/>
      </p:cViewPr>
      <p:guideLst>
        <p:guide orient="horz" pos="2160"/>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2-24T08:09:55.651"/>
    </inkml:context>
    <inkml:brush xml:id="br0">
      <inkml:brushProperty name="width" value="0.05292" units="cm"/>
      <inkml:brushProperty name="height" value="0.05292" units="cm"/>
      <inkml:brushProperty name="color" value="#FF0000"/>
    </inkml:brush>
  </inkml:definitions>
  <inkml:trace contextRef="#ctx0" brushRef="#br0">12352 7082 0,'0'0'0,"0"0"0,0 0 16,0 0-16,0 0 0,0 0 0,12 24 16,-12-24-16,8 21 0,-8-21 15,9 28-15,-5-12 0,2 1 16,-1 0-16,1 2 0,-1-1 16,1-1-16,0 1 0,2 1 15,3 2-15,0-1 0,2-3 16,4-3-16,1-3 0,5-5 15,2-3-15,5-5 0,3-2 16,3-4-16,16-9 0,5-3 16,3-6-16,0-2 0,16-6 15,2 2-15,4-2 0,-6 5 0,-1 2 16,-8 6-16,-20 5 0,-13 5 0,-10 4 16</inkml:trace>
  <inkml:trace contextRef="#ctx0" brushRef="#br0" timeOffset="7716.4588">16917 7208 0,'0'0'0,"0"0"0,0 0 15,0 0-15,7 24 0,-7-24 0,8 25 16,-5-11-16,1 2 0,2 1 16,0 4-16,1-2 0,0 0 15,1 6-15,3 0 0,1-4 16,-1-2-16,3-2 0,4-2 16,1-3-16,2-3 0,7-7 15,5-6-15,10-3 0,0-4 0,8-6 16,6-6-16,7-4 15,-3 2-15,12-6 0,2-1 16,-10 4-16,-7 3 0,0-3 16,-5 0-16,-15 8 0,-11 6 0,-7 3 15</inkml:trace>
  <inkml:trace contextRef="#ctx0" brushRef="#br0" timeOffset="26766.8223">25741 7389 0,'0'0'0,"0"0"0,0 0 16,0 0-16,0 0 0,10 21 15,-10-21-15,10 15 0,-10-15 0,12 18 16,-12-18-16,16 17 0,-9-9 15,2-1-15,1-1 0,0-1 16,1 0-16,4-1 0,1-3 16,2-2-16,0-2 0,6-2 15,2-3-15,8-4 0,0-2 16,4-3-16,2-2 0,7-3 16,-2 1-16,0 1 0,2-2 15,1-1-15,-5 2 0,-10 4 0,-6 5 16,-7 2-16</inkml:trace>
  <inkml:trace contextRef="#ctx0" brushRef="#br0" timeOffset="32490.6782">29259 7222 0,'0'0'15,"0"0"-15,0 0 0,0 0 0,0 0 16,0 0-16,0 0 0,11 25 16,-11-25-16,9 21 0,-9-21 15,13 26-15,-6-13 0,1 4 16,-1-1-16,1 2 0,1-1 0,0 1 16,1 0-16,2 1 0,0-2 15,1-2-15,2-3 16,-1-3-16,0-3 0,4-3 0,3-4 15,1-2-15,1-4 0,6-4 16,5-5-16,1 0 0,0 0 16,13-7-16,4-3 0,3-3 15,-5 2-15,7-2 0,-2 1 16,-10 5-16,-8 3 0,-8 5 0,-8 3 16,-5 3-16</inkml:trace>
  <inkml:trace contextRef="#ctx0" brushRef="#br0" timeOffset="43936.2759">8903 8490 0,'0'0'0,"0"0"0,0 0 15,0 0-15,0 0 0,0 32 16,0-32-16,0 29 0,0-29 0,3 33 16,-2-15-16,0-2 0,0-1 15,1-1-15,0-1 0,3-2 16,-1-2-16,4-3 0,2-3 16,3-4-16,2-2 0,4-4 15,4-1-15,8-5 0,1-4 0,5-1 16,2-3-16,10-4 0,-3 3 15,8-5-15,-2 1 0,-7 3 16,-5 2-16,-9 5 0,-7 3 16,-4 4-16</inkml:trace>
  <inkml:trace contextRef="#ctx0" brushRef="#br0" timeOffset="54751.3753">15509 8516 0,'0'0'0,"0"0"0,0 0 15,0 0-15,0 0 0,19 26 16,-19-26-16,12 23 0,-5-9 16,1-2-16,-1 1 0,1 0 15,0-1-15,1-2 0,-1 1 16,0-1-16,0-2 0,0 0 0,-1-2 16,2 0-16,0-3 0,2-1 15,1-2-15,1-3 0,2-1 16,0-4-16,3-2 15,6-5-15,0 0 0,3-3 0,1-1 16,1-2-16,-1 1 0,6-6 16,0 1-16,-2 2 0,-3 4 0,-2 0 15,0 1-15,-3 2 16,-2 2-16,-1 0 0,-5 3 16,-5 3-16,-2 1 0,-2 2 0</inkml:trace>
  <inkml:trace contextRef="#ctx0" brushRef="#br0" timeOffset="61418.6551">20205 8134 0,'0'0'0,"0"0"0,0 0 16,0 0-16,0 0 0,0 0 15,0 0-15,0 0 0,0 0 0,10 30 16,-10-30-16,9 25 0,-9-25 16,9 32-16,-2-11 15,0 0-15,0 0 0,1 2 0,1 3 16,2 4-16,0-2 0,0-2 15,1-2-15,0-2 0,-1-6 0,5 0 16,1-7-16,-1-5 16,0-1-16,10-7 0,2-6 15,2-1-15,0-1 0,6-7 16,7-3-16,-2-2 0,-1-2 0,13-6 16,4-3-16,-6 5 0,-4 5 15,9-5-15,-1 1 0,-8 4 16,-6 4-16,-7 3 0,-10 5 15,-6 3-15</inkml:trace>
  <inkml:trace contextRef="#ctx0" brushRef="#br0" timeOffset="62301.2836">24821 8336 0,'0'0'16,"0"0"-16,0 0 0,9 25 0,-6-14 16,2 3-16,2 2 15,0 1-15,0 1 0,6 4 0,1 1 16,0-1-16,2-4 0,0 0 15,3-1-15,-1-2 0,-1-5 16,4-1-16,1-4 0,0-3 16,1-2-16,7-6 0,2-4 15,0-2-15,0-2 0,3-6 16,4-5-16,0 0 0,-2 0 0,10-8 16,2 0-16,-4-1 0,-3 1 15,4-2-15,-2 2 0,-7 2 16,-5 2-16,-5 1 0,-2 1 15,-8 7-15,-4 5 0,-3 4 16</inkml:trace>
  <inkml:trace contextRef="#ctx0" brushRef="#br0" timeOffset="66568.616">29654 8217 0,'0'0'0,"0"0"0,0 0 16,0 0-16,0 0 0,0 0 0,3 23 15,-3-23-15,3 22 0,-3-22 16,1 33-16,-1-15 0,0 0 15,0 3-15,-1 1 0,-1 0 16,2-2-16,0 6 0,0-1 16,2-5-16,-1-3 0,0-3 15,1-1-15,0-5 0,0 0 16,1-3-16,-1-2 0,0-2 0,0 0 16,1-3-16,2-2 0,4-2 15,3-4-15,3-3 0,3-3 16,6-5-16,2 0 0,2-3 15,3-1-15,8-3 0,-1 2 16,3-1-16,1-2 0,-2 2 0,-10 6 16,-5 6-16</inkml:trace>
  <inkml:trace contextRef="#ctx0" brushRef="#br0" timeOffset="89236.1036">2030 6453 0,'0'0'0,"0"0"16,0 0-16,0 0 0,0 0 0,0 0 15,0 0-15,0 0 16,-22 19-16,22-19 0,-16 23 16,16-23-16,-19 27 0,11-10 15,0 2-15,-3 1 0,1 0 0,-2 9 16,1 2-16,1-1 0,1 0 16,0 1-16,3 0 15,2-1-15,1 0 0,4 6 0,2-2 16,3-3-16,0-2 0,4 1 15,2 0-15,2-2 0,0-1 0,-1-1 16,1 3-16,-3-1 0,-2-1 16,-2 9-16,-4 1 15,-3-2-15,-3 0 0,-7 2 16,-2 4-16,-1-1 0,-3-1 0,-2 1 16,-1 1-16,-1 4 0,1-5 15,4-1-15,3 1 0,5-5 16,2-6-16,5-2 0,2-1 15,3-2-15,3-1 0,4 2 16,1-1-16,2 0 0,1-1 16,1 6-16,2 4 0,-7-3 15,-2 3-15,-2 16 0,-4 8 16,-1-15-16,0-10 0,0-8 0</inkml:trace>
  <inkml:trace contextRef="#ctx0" brushRef="#br0" timeOffset="107070.8751">11736 9165 0,'0'0'0,"0"0"0,0 0 16,0 0-16,0 0 0,0 0 15,-22 18-15,22-18 0,-25 17 0,8-6 16,-4 2-16,-2 2 0,-3 2 16,-2 3-16,-4 2 0,-10 6 15,0 1-15,-11 8 0,-1-1 16,3 0-16,3 1 0,-7 3 16,4-3-16,6-4 0,4-2 0,-1 1 15,4-3-15,8-6 16,3-2-16,6-4 0,4-3 15,2-4-15,4-2 0,3-7 0,2-4 16,1-5-16,3-5 0,1 5 16,0 1-16,0 1 0</inkml:trace>
  <inkml:trace contextRef="#ctx0" brushRef="#br0" timeOffset="107337.8307">11098 9198 0,'0'0'0,"0"0"0,0 0 16,24 12-16,-24-12 0,28 19 16,-8-3-16,2 2 0,2 2 0,13 10 15,2 3-15,11 8 0,1 0 16,2 2-16,2 0 0,9 8 15,-2-1-15,7 7 0,-2-1 16,0 5-16,-7-4 0,-8 2 16,-6-1-16,6 9 0,-13-17 15,-13-15-15,-8-12 0,-6-7 0</inkml:trace>
  <inkml:trace contextRef="#ctx0" brushRef="#br0" timeOffset="119189.4025">25770 9006 0,'0'0'0,"0"0"0,0 0 15,0 0-15,0 0 0,0 0 0,-23 24 16,23-24-16,-23 22 0,6-7 16,-4 3-16,-1 3 0,-1 2 15,-11 12-15,-4 2 0,2 0 16,1 1-16,-10 12 0,-3 2 16,-2 5-16,6-6 0,-5 5 15,2-4-15,8-7 0,4-8 0,-1 1 16,4-6-16,6-7 0,3-5 15,1-9-15,0-7 0,4-7 16,0-6-16,5 4 0,3 0 16,4 2-16</inkml:trace>
  <inkml:trace contextRef="#ctx0" brushRef="#br0" timeOffset="119437.2833">24932 9251 0,'0'0'0,"0"0"15,16-9-15,-6 6 0,2 0 16,6 1-16,8 2 0,9 2 16,4 1-16,7 5 0,8 5 15,12 2-15,-1 1 0,18 12 16,4 6-16,7 5 0,-7-3 0,11 11 16,-3 2-16,-3 1 15,-11-4-15,16 16 0,-11-5 16,-18-10-16,-11-5 0,-9-2 0,-6 0 15,-13-15-15,-6-12 0,-8-3 16,-4-3-16,-3-3 0</inkml:trace>
  <inkml:trace contextRef="#ctx0" brushRef="#br0" timeOffset="133905.023">29503 9041 0,'0'0'0,"0"0"16,0 0-16,0 0 0,0 0 0,-14 18 15,14-18-15,-20 17 0,7-6 16,-4 3-16,-2 4 15,-3 2-15,-2 4 0,-9 7 0,-2 1 16,-2 3-16,0-2 0,-11 11 16,1 0-16,-7 7 0,3-1 15,4-3-15,1-3 0,-1 2 16,6-4-16,4-5 0,3-7 16,4-6-16,4-6 0,3-8 15,4-8-15,3 0 0,5-1 0,2 0 16</inkml:trace>
  <inkml:trace contextRef="#ctx0" brushRef="#br0" timeOffset="134171.4333">28743 9206 0,'0'0'15,"0"0"-15,0 0 0,28 9 0,-28-9 16,30 15-16,-9-2 0,2 1 16,2 2-16,13 7 0,4 3 15,1 1-15,1-1 0,16 7 16,5 4-16,9 4 0,-3-1 16,11 10-16,1 1 0,0 1 0,-10-3 15,19 22-15,-15-3 16,-20-16-16,-16-10 0,-11-13 0,-10-9 15,-6-7-15</inkml:trace>
  <inkml:trace contextRef="#ctx0" brushRef="#br0" timeOffset="167588.8428">3430 11624 0,'0'0'0,"0"0"0,0 0 15,0 0-15,0 0 0,20-2 16,-20 2-16,24 9 0,-24-9 0,32 18 16,-10-4-16,3 2 0,1 3 15,11 9-15,0 3 16,3 4-16,3 3 0,9 11 16,2 2-16,9 10 0,-1 0 0,7 8 15,1-2-15,2 4 0,-8-5 16,-1-3-16,0-1 0,13 16 15,-13-13-15,-12 0 0,-11 0 16,-13-4-16,-10-1 0,-3-19 16,-8-13-16,0-9 0</inkml:trace>
  <inkml:trace contextRef="#ctx0" brushRef="#br0" timeOffset="170056.1713">4489 11742 0,'0'0'16,"0"0"-16,0 0 0,0 0 0,0 0 15,0 0-15,-19 19 0,19-19 16,-19 19-16,2-6 0,-2 3 15,1 3-15,-4 0 0,-4 6 16,-6 4-16,-8 7 0,3-1 16,-9 8-16,-1 0 0,-6 7 0,3-2 15,-2-1-15,1-3 16,-3 3-16,7-4 0,3-3 16,3-4-16,0 1 0,6-5 0,4-3 15,3-3-15,5-3 0,1-3 16,5-1-16,2-2 0,6-6 15,3-4-15,0-2 0,2 0 16,1-3-16</inkml:trace>
  <inkml:trace contextRef="#ctx0" brushRef="#br0" timeOffset="177072.666">8919 11938 0,'0'0'16,"-7"8"-16,-3 2 15,-1 2-15,-1 0 0,-7 9 0,-2 3 16,1 2-16,-3 1 0,-3 9 16,-3 1-16,2-2 0,0 0 0,-2 4 15,0-1-15,4-3 0,1-2 16,2-1-16,1-1 0,0 1 16,2-3-16,-2-3 0,0-1 15,0-3-15,1-2 0,-2-2 16,-1-1-16,-2-5 0,2-1 15,-2-8-15,-4-6 0,4-5 0,2-4 16,5 2-16,3 2 0,5 1 16</inkml:trace>
  <inkml:trace contextRef="#ctx0" brushRef="#br0" timeOffset="177831.1937">7927 11825 0,'0'0'0,"0"0"0,0 0 0,27 4 15,-27-4-15,35 9 0,-9 0 16,3 4-16,5 1 0,24 12 16,12 4-1,13 11-15,13 6 0,15 8 0,8 5 16,18 14-16,16 11 0,25 17 15,-30-13-15,-19-9 0,-13-6 16,-19-11-16,-17-9 0,-9-2 16,-9-2-16,-12-9 0,-10-6 15,-7-6-15,-6-4 0,-6-6 0,-5-5 16,-6-4-16,-6-3 0,-2-5 16,-2-2-16,0 0 0,0 0 15,-2 2-15,2-2 0,0 0 16,0-3-16,0 3 0,0 0 15,0 0-15,0 0 0,-1-3 16,1 3-16,0-2 0,0 2 16,0 0-16,0-2 0,0 2 15,0 0-15,0 0 0,0 0 0,0 0 16,0 0-16,0 0 16,0 0-16,0 0 0,0 0 15,0 0-15,0 0 0,0 0 0,0 0 16,0 0-16,0 0 0,0 0 15,0 0-15,0 0 0,0 0 16,0 0-16,0 0 0,0 0 16,0 0-16,0 0 0,0 0 15,0 0-15,0 0 0,0 0 16,0 0-16,0 0 0,0 0 0,0 0 16,0 0-16,0 0 15,0 0-15,0 0 0,0 0 0,0 0 16,0 0-16,0 0 0,0 0 15,0 0-15,0 0 0,0 0 16,0 0-16,0 0 0,0 0 16,0 0-16,0 0 0,0 0 0,0 0 15,0 0-15,0 0 16,0 0-16,0 0 0,0 0 0,0 0 16,0 0-16,0 0 0,0 0 15,0 0-15,0 0 0,0 0 16,0 0-16,0 0 15,0 0-15,0 0 0,0 0 0,0 0 16,0 0-16,0 0 0,0 0 16,0 0-16,0 0 0,0 0 0,0 0 15</inkml:trace>
  <inkml:trace contextRef="#ctx0" brushRef="#br0" timeOffset="203206.8027">29725 11717 0,'0'0'0,"0"0"16,0 0-16,0 0 0,0 0 0,0 0 15,0 0-15,0 0 16,0 0-16,-16 16 0,16-16 15,-18 21-15,18-21 0,-23 27 16,7-7-16,-3 2 0,-1 2 0,-5 7 16,-6 6-1,-13 14-15,-5 3 16,-4 6-16,7-8 0,-8 10 0,0-2 16,0-2-16,7-8 0,-4 2 15,4-5-15,8-8 0,7-7 16,1-4-16,0-3 0,6-5 15,3-3-15,0-8 0,1-6 16,5-6-16,3-4 0,3 2 0,3 1 16,1 1-16</inkml:trace>
  <inkml:trace contextRef="#ctx0" brushRef="#br0" timeOffset="203458.6483">28889 11808 0,'0'0'0,"0"0"16,25 7-16,-7-1 0,3 1 15,16 7-15,9 5 0,13 8 16,4 3-16,22 16 0,6 6 16,9 9-16,-8-1 0,15 11 15,-1 2-15,23 21 0,-25-16 16,-13-3-16,-8-5 0,-19-10 15,-11-7-15,-14 0 0,-8 0 16,-12-10-16,-8-7 0,-10-14 0,-7-9 16,2-4-16,2-3 0,0-2 15</inkml:trace>
  <inkml:trace contextRef="#ctx0" brushRef="#br0" timeOffset="224460.4601">11438 13994 0,'0'0'16,"0"0"-16,0 0 0,0 0 0,0 0 0,0 0 15,0 0-15,0 0 16,29-5-16,-29 5 0,27-2 16,-27 2-16,37-5 0,-13 2 15,5 1-15,1 0 0,2-1 0,18 0 16,5-1-16,0 0 15,1 0-15,24 0 0,22 1 16,-7 0-16,-6 3 0,27-4 16,22 0-16,-17 1 0,-10 0 0,57 2 15,-5 1-15,-26 1 0,-18 0 16,5 2-16,4 0 0,-24 0 16,-14-2-16,1 2 0,3-3 15,-18 2-15,-11 0 0,-3-2 16,-4-1-16,-14-1 0,-9 1 0,-9 0 15,-7-1-15,-8 1 0,-6 0 16,-8 5-16,-6 2 16,-4 2-16,-5 1 0,6-2 0,4-3 15,3-1-15</inkml:trace>
  <inkml:trace contextRef="#ctx0" brushRef="#br0" timeOffset="235908.4439">1960 4045 0,'0'0'0,"0"0"0,0 0 0,0 0 15,0 0-15,0 0 0,0 0 16,0 0-16,0 24 0,0-24 16,-2 28-16,2-28 0,-1 35 0,-1-13 15,0 2-15,0 3 0,1-1 16,-1 13-16,-1 5 0,0-1 16,2 1-16,-2 14 0,1 4 15,1-1-15,-1-2 0,0 14 16,2 2-16,-2 8 0,1-8 0,1 16 15,-2 1-15,2-8 16,-2-3-16,1 38 0,1-5 16,0-14-16,0-10 0,-4 8 0,2 1 15,1-5-15,1-6 0,0 9 16,0 4-16,0-8 0,0-7 16,0 10-16,0 5 0,0-8 15,1-4-15,1 5 0,-2 8 16,0-8-16,0-6 0,-2 8 15,1 5-15,-1-9 0,-2-5 16,1 6-16,0 4 0,0-4 16,-3-5-16,2 8 0,-3 5 0,4-10 15,1-8-15,-2 8 0,4 8 16,0-8-16,0-6 0,1 7 16,2 5-16,-1-7 0,-1-6 0,1 5 15,1 6-15,1-7 16,2-5-16,-2 9 0,-2 7 15,-1-11-15,1-4 0,1 8 16,1 7-16,-1-8 0,-2-7 0,-1 7 16,-1 6-16,1-7 0,1-8 15,1 8-15,-2 6 0,1-8 16,2-4-16,-2 7 0,-1 4 16,0-7-16,0-5 0,2 5 15,0 4-15,-2-5 0,1-6 0,-1 6 16,-1 4-16,1-7 15,0-5-15,-2 3 0,-1 3 16,-1-5-16,4-3 0,-3 4 16,1 2-16,1-6 0,-3-2 0,1 4 15,0 4-15,-2-6 0,4-4 16,-4 3-16,0 3 0,-1-6 16,-2-5-16,4 5 15,-3 1-15,1-8 0,0-5 0,3 3 16,-3 2-16,3-7 0,2-6 0,-2 3 15,3 0-15,3-6 0,-3-4 16,3-2-16,0-1 16,1-3-16,2-3 0,0-2 0,0-2 15,-2-5-15,0-3 0,2 1 16,-1 1-16,-1-5 0,0-2 16,-2 1-16,-2 0 0,0-4 15,-2-4-15,1-4 0,1-2 16,0-3-16</inkml:trace>
</inkml:ink>
</file>

<file path=ppt/ink/ink2.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2-24T08:14:49.812"/>
    </inkml:context>
    <inkml:brush xml:id="br0">
      <inkml:brushProperty name="width" value="0.05292" units="cm"/>
      <inkml:brushProperty name="height" value="0.05292" units="cm"/>
      <inkml:brushProperty name="color" value="#FF0000"/>
    </inkml:brush>
  </inkml:definitions>
  <inkml:trace contextRef="#ctx0" brushRef="#br0">2068 4507 0,'0'0'0,"0"0"15,0 0-15,0 0 0,0 0 0,0 0 16,26-2-16,-26 2 16,0 0-16,30 1 0,-30-1 15,29 2-15,-14 0 0,4 1 16,1-3-16,-1 1 0,3 1 0,0 0 16,3 0-16,7-1 0,0-1 15,3 2-15,3-1 0,-1-1 16,1-1-16,13-1 0,-1 1 15,1 0-15,-5 0 0,15-2 16,0 1-16,-2-1 0,-4 2 16,14 0-16,0 0 0,-6 1 15,-2-1-15,3 0 0,2-1 16,5 1-16,-5 2 0,1-1 16,2 2-16,-5-1 0,-4-1 15,29-1-15,-4-2 0,-9 4 0,-7 2 16,1-1-16,0-2 15,-8 2-15,-5 1 0,3-1 0,5 2 16,-2 1-16,-1-1 0,0-1 16,6-2-16,-9 2 0,-4 0 15,5 0-15,3 1 0,-4-2 16,-2 0-16,4 1 0,2 1 16,-6-1-16,-4 1 0,5-1 15,4-1-15,-6 1 0,-1 0 0,1-2 16,4-1-16,-5 0 0,-5 1 15,6 1-15,5 0 16,-6 0-16,-3-1 0,2 0 0,4-1 16,-2 1-16,-2-1 0,3 3 15,4 2-15,-8-3 0,-4-3 0,6 1 16,6-1-16,-5 1 16,-3 0-16,4 0 0,4 1 15,-4 0-15,-2 0 0,5 1 0,4-2 16,-8 1-16,-4 0 0,5 1 15,4-1-15,-3 0 0,0 0 16,5-1-16,-1 0 0,-3 0 16,-4 0-16,6 1 0,5 0 15,-3-1-15,-2-1 0,5 0 16,4 0-16,-6 0 0,-5 1 0,6-3 16,5 2-16,-6 0 15,-5 1-15,6 1 0,5 0 0,-5 1 16,-2-4-16,3 4 0,2 1 15,-5-3-15,-5 0 0,8-1 16,4 1-16,-5 0 0,-3 0 0,5 0 16,5 1-16,-8 1 15,-1 1-15,4-2 0,4-1 16,-4 0-16,-7 0 0,10 0 16,4 3-16,-7-1 0,-3-2 0,5 1 15,6-1-15,-5 1 0,-4 1 16,5-1-16,4-1 15,-5-1-15,-4 1 0,8 0 0,3 1 16,-7 1-16,-7-1 0,7 1 16,3 0-16,-7 1 0,-3-1 15,1 4-15,1 1 0,-8-2 16,-5 0-16,-1 0 0,-1 1 16,-9 1-16,-7 1 0,-5-4 0,-4-2 15,-9-1-15,-8-1 0,-1 0 16,-3 0-16,0 0 0</inkml:trace>
  <inkml:trace contextRef="#ctx0" brushRef="#br0" timeOffset="9083.2591">9233 3280 0,'0'0'0,"0"0"0,-26 4 16,12 1-16,-1 0 0,-7 6 16,-6 4-16,-8 9 0,-2 1 0,-10 14 15,-2 7-15,4 1 0,3 2 16,-4 18-16,3 8 15,1 8-15,7-3 0,2 14 0,8 2 16,4 21-16,11-21 0,16-9 16,12-7-16,7-16 0,2-12 15,17-12-15,12-8 0,1-10 0,-1-7 16,13-10-16,10-6 16,-3-11-16,-3-6 0,12-10 0,7-4 15,-6-1-15,-4-1 0,5-11 16,3-8-16,-11-2 0,-7-1 15,-4-4-15,-2-5 0,-10 5 16,-6 0-16,-9-4 0,-4-4 16,-10 4-16,-4 2 0,-7-2 15,-7-5-15,-7 8 0,-4 5 16,-12-4-16,-10-3 0,-1 10 16,-2 7-16,-10 7 0,-8 4 15,-3 7-15,-2 4 0,-16 7 0,-10 6 16,2 8-16,2 6 0,-8 11 15,-6 7-15,7 6 0,7 2 16,-2 11-16,0 5 0,13-2 16,9 0-16,14 1 0,8 2 15,17-5-15,12-3 0,-2-12 16,2-7-16,1-8 0</inkml:trace>
  <inkml:trace contextRef="#ctx0" brushRef="#br0" timeOffset="9683.2736">11420 3235 0,'0'0'0,"0"0"15,-24 9-15,24-9 0,-31 15 16,7-2-16,-8 6 0,-11 8 16,-1 3-16,-16 16 0,-2 5 15,-9 11-15,5 1 0,-9 15 16,2 5-16,3 5 0,9-7 16,-12 35-16,15-10 0,18-17 15,12-12-15,15-4 0,9-2 16,8-13-16,7-10 0,18-5 0,12-6 15,5-9-15,5-6 0,19-5 16,15-4-16,2-8 0,1-5 0,22-7 16,13-7-16,-5-1 15,-3-2-15,13-10 0,9-7 16,-11 1-16,-8 0 0,2-9 0,3-4 16,-15-4-16,-10-2 0,0-6 15,0-5-15,-13 2 0,-10 2 16,-5-9-16,-1-6 0,-12 11 15,-8 8-15,-11-4 0,-7-3 16,-10 8-16,-7 7 0,-14-1 16,-8 0-16,-10 6 0,-6 4 15,-22 1-15,-13 0 0,-7 8 16,-4 5-16,-18 7 0,-13 5 16,1 6-16,2 4 0,-13 6 0,-9 5 15,10 6-15,6 1 0,-3 10 16,-3 5-16,16 2 0,11-1 15,7 3-15,6 1 0,12-1 16,11-1-16,12 0 0,8 0 16,16-5-16,11-3 0,0-8 15,0-6-15,0-3 0</inkml:trace>
  <inkml:trace contextRef="#ctx0" brushRef="#br0" timeOffset="10233.5988">13925 3412 0,'0'0'0,"0"0"16,0 0-16,-23 2 0,23-2 0,-25 6 15,5-1-15,-3 3 0,-4 2 16,-4 2-16,-3 1 0,-13 9 16,-3 1-16,-12 11 0,1 5 15,1 1-15,3 1 0,-10 12 16,3 0-16,-1 9 0,7-2 0,4 9 16,9-2-16,12-9 15,9-5-15,9 12 0,15-9 16,14-12-16,8-7 0,16-5 0,13-3 15,-14-16-15,10-1 0,45 6 16,9-3-16,2-5 0,4-4 0,7-5 16,4-4-16,-4-2 15,-2 0-15,-3-9 0,-2-3 16,-6-5-16,-3-3 0,-1-5 16,-1-5-16,-11 0 0,-8 2 0,-4-4 15,-3 0-15,-6-1 0,-5-1 16,-7 1-16,-5-1 0,-11 4 15,-9 5-15,-9-1 0,-8 1 16,-13-1-16,-6 1 0,-20-2 16,-12-2-16,-13 2 0,-9 0 15,-18 2-15,-13 1 0,-10 4 0,-6 6 16,-17 7-16,-12 4 0,-5 10 16,-4 5-16,47-2 0,31-1 15,23-2-15</inkml:trace>
  <inkml:trace contextRef="#ctx0" brushRef="#br0" timeOffset="25917.2031">2614 5892 0,'0'0'16,"0"0"-16,0 0 0,0 0 0,0 0 0,0 0 15,35 1-15,-35-1 16,27 2-16,-27-2 0,40 3 16,-18-1-16,3 0 0,0 1 0,5 0 15,10 0-15,-3 1 0,5-1 16,3 1-16,10 1 0,-1-1 15,4 1-15,1-2 0,8 1 16,-4-1-16,4-1 16,3 0-16,8 0 0,-5 0 0,12-1 15,3 0-15,-9 0 0,-6 0 16,39 0-16,-6 0 0,-10 0 16,-7 1-16,2-1 0,3 2 15,-6-2-15,-8 1 0,11 0 16,5 1-16,-8 0 0,-5-2 15,8 1-15,6 0 0,-8-1 0,-4 1 16,8 0-16,6-1 0,-11 2 16,-2-2-16,9 3 0,6 2 15,-9-3-15,-4-3 0,7 3 16,4 0-16,-5-1 0,-2 0 0,7-1 16,10-2-16,-11 1 0,-3 1 15,4 0-15,6-1 16,-6 0-16,-6 0 0,9 2 0,7-2 15,-8 1-15,-11 0 0,10-2 16,7 0-16,-12-1 0,-8 1 16,10-1-16,6 0 0,-8 0 15,-7 1-15,8 1 0,5 0 16,-7-1-16,-6-2 0,7 4 16,4 3-16,-7-2 0,-6 0 0,5 0 15,5 2-15,-9-3 16,-5 0-16,8-1 0,6 1 15,-10 0-15,-6 2 0,9-1 0,4-1 16,-8-3-16,-6 0 0,6 2 16,5 2-16,-9 0 0,-3 1 0,8-2 15,5-1-15,-7-2 16,-6 0-16,8 0 0,6 2 16,-10 0-16,-6 0 0,7 0 15,4-1-15,-6 0 0,-6 1 0,6 0 16,5-2-16,-9 2 0,-5-1 15,4 1-15,5 1 0,-8-2 16,-3 0-16,3 1 0,3 1 16,-7 2-16,-5-2 0,6-1 15,1 0-15,-5-1 0,-3-4 0,4 1 16,3 0-16,-6 4 16,-6 1-16,5-1 0,3-1 15,-5 1-15,-4 0 0,5 0 0,3 0 16,-4-1-16,-4 0 0,4 0 15,3 1-15,-7 1 0,-4-1 16,5 0-16,4-1 0,-6 1 16,-3 1-16,1 1 0,2 2 15,-4-1-15,-2-2 0,2 1 16,1 1-16,-5-2 0,-4-1 16,2-1-16,2 1 0,-6 0 0,-4 1 15,2-2-15,1-1 16,-6 2-16,-3 2 0,-1-4 0,-1 1 15,-5-1-15,-1 0 0,-3 0 16,0 2-16,-11-2 0,-1 0 0,0 0 16,-2 1-16,-2 1 15,-2-1-15,-1 1 0,-2 0 16,3-1-16,-3 1 0,0 0 16,0 0-16,0 0 0,0-3 0,0 3 15,0 0-15,-3 0 16,3 0-16,-2 0 0,2 0 15,0 0-15,-2 3 0,2-3 0,-3 1 16,-4-1-16,-3-1 0,1 1 16,2-2-16,0 2 0</inkml:trace>
  <inkml:trace contextRef="#ctx0" brushRef="#br0" timeOffset="32117.5657">2807 7400 0,'0'0'0,"0"0"16,22 0-16,-9 0 0,3 0 0,12-1 16,4 1-16,2 0 15,2 0-15,14 0 0,7 1 16,-2 0-16,0 0 0,18 2 15,3 2-15,-3-3 0,0-1 0,19 2 16,1 1-16,9 0 0,-11-1 16,48-1-16,-8-2 0,-16 0 15,-12 1-15,9 3 0,7 2 16,-9-2-16,-6-2 0,9 0 16,6 0-16,-9-1 0,-5 0 15,13 1-15,9 1 0,-8-2 16,-5 1-16,10 1 0,5 2 0,-8-4 15,-5-1-15,14 1 0,10 1 16,-10 0-16,-7 2 0,14-1 16,8-1-16,-7 0 0,-3-4 15,7 2-15,5 2 0,-10-2 16,-5 0-16,11 1 0,9 3 16,-13-1-16,-10 0 0,15-1 15,11-2-15,-12 2 0,-7 1 0,14-3 16,8-1-16,-11 1 0,-7 2 15,8 1-15,6-2 0,-12-1 16,-8 0-16,12-1 0,9 0 16,-13 1-16,-9-2 0,13 2 15,7 0-15,-12 0 0,-6 0 0,10 0 16,8 0-16,-11-1 16,-9 0-16,12 1 0,9 2 15,-13 0-15,-8 0 0,13-1 0,7 0 16,-12-1-16,-8 0 0,12 3 15,6 2-15,-12-3 0,-8-2 16,10 2-16,7 3 0,-13 0 16,-7 0-16,11-2 0,7 0 15,-12 1-15,-8 1 0,11-1 16,7 1-16,-13 2 0,-7 1 0,11-1 16,9-2-16,-13 1 15,-8-1-15,7 1 0,6 0 16,-12 0-16,-10 0 0,6 0 0,5 4 15,-15-3-15,-9 0 0,4 2 16,5 0-16,-17-3 0,-9-2 16,-6 0-16,-3 2 0,-13-1 15,-10 0-15,-13-2 0,-5-1 16,-17-2-16,-8 0 0,-20 2 16,-12 2-16,-14-4 0,-9-3 0,14 1 15,10 1-15,8-1 0</inkml:trace>
  <inkml:trace contextRef="#ctx0" brushRef="#br0" timeOffset="43535.194">12667 6023 0,'0'0'0,"0"0"15,0 0-15,28-9 0,-28 9 16,33-8-16,-6 4 0,5-1 0,5 2 16,18-2-16,8 1 15,14 0-15,-1 0 0,21 0 16,2 2-16,6-1 0,-11 2 0,7 0 16,-6-1-16,-8 1 0,-15-1 15,0 1-15,-16-2 16,-22 2-16,-13-1 0,-19 1 15,-13 1-15,-3-5 0,-6-1 0,5 1 16,4 2-16,4 0 0</inkml:trace>
  <inkml:trace contextRef="#ctx0" brushRef="#br0" timeOffset="43736.876">13096 5757 0,'0'0'0,"0"0"0,0 0 0,0 0 16,6 25-16,-6-25 0,4 27 15,-4-27-15,6 33 0,-3-13 16,1 2-16,1 0 0,-1 0 0,4 5 16,1 0-16,-1-7 0,1-4 15,-1-1-15,-1-4 0,-2-1 16</inkml:trace>
  <inkml:trace contextRef="#ctx0" brushRef="#br0" timeOffset="43904.1123">13546 5799 0,'0'0'0,"0"0"0,0 0 16,0 0-16,0 0 0,0 0 16,0 0-16,0 0 0,1 32 0,-1-32 15,-7 30-15,7-30 0,-14 36 16,3-16-16,-2 2 0,-3-2 15,0-1-15,-2 2 0,3-3 16,2-4-16</inkml:trace>
  <inkml:trace contextRef="#ctx0" brushRef="#br0" timeOffset="44301.0211">12921 6128 0,'0'0'16,"0"0"-16,0 0 0,0 0 0,0 0 15,10 26-15,-10-26 0,9 22 16,-9-22-16,9 29 0,-3-13 16,-1 1-16,1-2 0,0 0 15,-2-1-15,-1-1 0,1-1 0,-2-3 16,0-3-16,0-2 0,0-1 16,1-3-16,-1 0 0,0-4 15,0 0-15,0-3 0,2 0 16,0-2-16,2 1 0,1-2 15,3 1-15,2-2 0,3 1 16,3-1-16,6 0 0,9-1 16,2 1-16,5 1 0,2 2 15,9-2-15,0 0 0,0 3 16,-1 2-16,3 0 0,-5 3 16,-6 0-16,-6 1 0,-6 2 0,-5 2 15,-6 2-15,-6 1 16,-4 1-16,-5 3 0,-7-1 15,-7 2-15,-5 2 0,-6 0 0,-7 0 16,-6 2-16,-3-3 0,-3 0 16,2-1-16,9-2 0,5-2 15</inkml:trace>
  <inkml:trace contextRef="#ctx0" brushRef="#br0" timeOffset="44468.2847">13091 6170 0,'0'0'0,"0"0"0,0 0 15,0 0-15,0 0 0,0 0 0,0 0 16,0 0-16,19 24 0,-19-24 16,10 22-16,-10-22 0,9 29 0,-4-14 15,-2 0-15,0-2 16,1-4-16,-1 1 0,0-3 16,-1-1-16</inkml:trace>
  <inkml:trace contextRef="#ctx0" brushRef="#br0" timeOffset="45184.547">13414 6200 0,'0'0'0,"0"0"0,0 0 16,0 0-16,0 0 0,0 0 15,0 0-15,0 0 0,0 0 16,0 0-16,-10 28 0,10-28 0,-20 19 16,20-19-16,-35 23 0,11-12 15,-1 1-15,-5-1 0,-3 1 16,-10 1-16,1 1 0,2-3 15,0-1-15,-3 0 0,5-2 16,7-1-16,7-2 0,7-2 16,3-2-16,13-3 0,9-2 15,9-2-15,7-2 0,9 0 16,9-2-16,1 0 0,2 2 0,7 2 16,0 1-16,-7 2 0,-3 0 15,-2 4-15,-5 3 0,-11 2 16,-6 0-16,-12 2 0,-5 2 15,-8 2-15,-7 2 0,-10 2 16,-9 2-16,-6-1 0,-3 2 16,-5 0-16,-4 0 15,-6 2-15,2-1 0,2-3 0,2-2 16,6-4-16,4-1 0,4-6 16,6-3-16,12-4 0,6-1 0,7-5 15,6-3-15,6-3 0,4-3 16,5 1-16,5-1 0,3 3 15,3-1-15,2 0 0,3 2 16,-1 1-16,-1 1 0,-1 3 16,0-1-16,-5 3 0,-2 2 15,-4 3-15,-4 1 0,-4 2 16,-4 0-16,-5-1 0,-3 3 16,-3-1-16,-1 0 0,-3 0 15,-1 1-15,0-2 0,0 2 0,2-2 16,2-1-16,3 1 0,0 0 15,2 0-15,2-1 0,3 0 16,3 0-16,4 1 0,3 3 16,4-1-16,1 3 0,6-1 15,2 4-15,3 0 0,0 2 0,5 2 16,2 1-16,8 2 16,0 0-16,2-1 0,2-1 0,6 0 15,-3-1-15,-3-3 0,-1-1 16,-4-2-16,-4-3 0,2 0 15,-5-2-15,-6-2 0,-5 0 16,-8-3-16,-5-5 0,-2-1 16,-3-2-16,-2 2 0,-1 2 15,0 2-15</inkml:trace>
  <inkml:trace contextRef="#ctx0" brushRef="#br0" timeOffset="45368.5672">13770 6414 0,'0'0'0,"0"0"0,0 0 0,0 0 16,0 0-16,0 0 0,0 0 15,-23 10-15,23-10 0,-21 12 16,8-3-16,1 1 0,-1 1 16,0 2-16,0 1 0,-1 3 15,2-2-15,-4 6 0,0-2 16,2 1-16,1-3 0,0-1 16,-1 0-16,2-5 0,1-3 0,2-2 15,2-1-15,0-1 0</inkml:trace>
  <inkml:trace contextRef="#ctx0" brushRef="#br0" timeOffset="45517.8354">13642 6377 0,'0'0'0,"0"0"0,0 0 16,0 0-16,26 11 0,-26-11 15,25 16-15,-11-7 0,1-1 0,2 3 16,0-1-16,1-3 0,-1 0 15,1 0-15,-2-2 0,-3 0 16</inkml:trace>
  <inkml:trace contextRef="#ctx0" brushRef="#br0" timeOffset="45715.2831">14261 5816 0,'0'0'0,"0"0"0,0 0 15,0 0-15,24 9 0,-24-9 16,16 16-16,-8-5 0,0 3 0,-2-4 16,0 0-16,-1-3 0</inkml:trace>
  <inkml:trace contextRef="#ctx0" brushRef="#br0" timeOffset="46085.2285">14086 6042 0,'0'0'0,"0"0"15,0 0-15,0 0 0,0 0 0,0 0 16,39-8-16,-18 5 16,3-1-16,7 0 0,5-1 15,2 3-15,0-1 0,12 2 0,-1 0 16,7 1-16,-6 0 0,-6 0 15,-4 1-15,-7 0 0,-5 1 16,-5 4-16,-8 0 0,-8 2 16,-6 3-16,-9 2 0,-6 3 15,-7 0-15,-4-1 0,-8 4 16,-8 3-16,-8 3 0,1 0 16,-4 2-16,-3 0 0,-4 1 0,5-4 15,4-1-15,1-2 16,8-5-16,7-4 0,6-2 0,7-3 15,7-5-15,6-1 0,10-4 16,8-5-16,2-2 0,3-1 16,7-3-16,7-3 0,-3 3 15,1 0-15,2-1 0,1-5 16,-5 5-16,-7 4 0,-3 2 0</inkml:trace>
  <inkml:trace contextRef="#ctx0" brushRef="#br0" timeOffset="46252.2041">14446 6345 0,'0'0'0,"0"0"0,0 0 15,0 0-15,-4 21 0,2-11 0,0 3 16,0 2-16,-2 1 0,2 2 16,0 4-16,-1 3 0,0 1 0,2-3 15,0-1-15,1-3 16,0-2-16,0-5 0,0-2 16,1-5-16,-1-5 0,0 0 0,-2-10 15,0 4-15,1 0 0,0 1 16</inkml:trace>
  <inkml:trace contextRef="#ctx0" brushRef="#br0" timeOffset="46435.295">14493 6376 0,'0'0'0,"0"0"15,0 0-15,0 0 0,0 0 0,0 0 16,12 18-16,-12-18 16,9 23-16,-9-23 0,9 33 15,-5-17-15,1 0 0,-1-1 0,0 2 16,1-2-16,-2-1 0,1 1 15,1-5-15,-2-6 0,0-2 16,1-6-16,0-6 0,1 2 16,-2 2-16,0-1 0</inkml:trace>
  <inkml:trace contextRef="#ctx0" brushRef="#br0" timeOffset="46918.581">14946 5975 0,'0'0'0,"0"0"16,0 0-16,0 0 0,0 0 0,0 0 16,-1 25-16,1-25 15,-3 24-15,3-24 0,-8 35 16,3-16-16,1-1 0,0 0 16,-2 2-16,2-2 0,-1-3 0,1 2 15,0-4-15,1-4 0,1-2 16,1-3-16,1-4 0,0 0 15,1-6-15,2-2 16,2-6-16,0 1 0,2-2 0,3-4 16,2 1-16,1 0 0,0-1 15,3 2-15,3-1 0,-1 4 16,1 0-16,3-1 0,0 1 16,-2 4-16,-2 2 0,-1 2 15,0 2-15,-3 3 0,-2 2 0,-3 4 16,0 5-16,-1 0 0,-2 1 15,-1 4-15,-3 2 16,-1 2-16,-1 2 0,-2 6 0,-3 2 16,-1-1-16,-1-2 0,-1 1 15,0 1-15,-1-2 0,1-4 0,0-2 16,1-3-16,0-3 0,2-3 16,0-1-16,2-3 15,1-2-15,-1-1 0,3-4 0,-1-4 16,1-2-16,0-4 0,1-4 15,1-4-15,0 1 0,2-1 16,-1 2-16,1 4 0,-2 1 16</inkml:trace>
  <inkml:trace contextRef="#ctx0" brushRef="#br0" timeOffset="47085.6261">15126 6202 0,'0'0'16,"0"0"-16,0 0 0,0 0 0,-13 25 15,13-25-15,-15 27 0,6-10 16,1-2-16,-5 3 15,0 2-15,-1-1 0,0 1 0,-6 5 16,-1 2-16,0-5 0,1-2 16,-4 2-16,1-1 0,2-4 15,2-4-15,2-4 0,3-3 16,4-5-16,2-4 0,2 1 0,0 1 16,2 0-16</inkml:trace>
  <inkml:trace contextRef="#ctx0" brushRef="#br0" timeOffset="47335.1112">15067 6348 0,'0'0'0,"0"0"0,0 0 0,0 0 16,0 0-16,15 17 0,-15-17 15,6 22-15,-6-22 0,6 30 16,-4-11-16,0 0 0,1-1 0,2 1 16,2 0-16,1 1 0,3-1 15,4-5-15,1-3 16,3-4-16,1-4 0,3-7 0,5-5 15,0-2-15,2-3 0,6-6 16,1-5-16,-5 3 0,-4 2 0,1-5 16,-5 3-16,-5 1 15,-5 3-15,-7 1 0,-7-1 16,0 8-16,0 0 0,0 2 0</inkml:trace>
  <inkml:trace contextRef="#ctx0" brushRef="#br0" timeOffset="47619.2207">15673 6146 0,'0'0'0,"0"0"15,0 0-15,28-5 0,-12 3 0,2 0 16,6-1-16,1 0 0,1 0 16,10 0-16,-1-1 0,-1 1 15,-1-1-15,2 0 0,-5 1 16,-6-1-16,-4 1 0,-6 2 16,-7 1-16,-7 0 0,-2-4 15,-1 1-15,1 1 0,-1 1 0</inkml:trace>
  <inkml:trace contextRef="#ctx0" brushRef="#br0" timeOffset="47968.4525">15896 5978 0,'0'0'16,"0"0"-16,0 0 15,0 0-15,4 24 0,-4-24 0,0 27 16,0-27-16,-4 34 0,2-15 15,0 2-15,-1 0 0,-1 1 16,1-1-16,-1 3 0,-2 3 16,1 1-16,-1-1 0,1-3 15,-1-1-15,-1-4 0,0 0 16,-1-3-16,0-2 0,1 0 0,-1-5 16,0 0-16,2-1 15,-1-1-15,2-1 0,2-3 0,0-1 16,1-1-16,2-1 15,0 0-15,5-3 0,2-2 0,3 1 16,3-2-16,2-1 0,3 0 16,7-3-16,3 0 0,1 1 15,-1-1-15,1-1 0,-2 0 16,2 0-16,-6 2 0,-4 1 0</inkml:trace>
  <inkml:trace contextRef="#ctx0" brushRef="#br0" timeOffset="48284.3955">16072 6246 0,'0'0'0,"0"0"16,0 0-16,19-8 0,-19 8 0,31-11 16,-9 6-16,3-1 15,1 0-15,4-2 0,3 0 0,10-2 16,1 1-16,8 0 15,-4 1-15,-2 3 0,-5 1 0,-2 1 16,-4-1-16,-4 3 0,-4 1 16,-2 4-16,-4 0 0,-8 0 15,-3 2-15,-4 1 0,-3 3 16,-4 1-16,-4 1 0,-3 2 16,-5 1-16,-3 1 0,-3-1 0,-3 0 15,-2 2-15,-3-2 0,0-3 16,-2-2-16,1-4 0,0-4 15,2-2-15,0-6 0,2-4 16,5 1-16,4 2 0,2 2 16</inkml:trace>
  <inkml:trace contextRef="#ctx0" brushRef="#br0" timeOffset="48501.7554">16408 6046 0,'0'0'0,"0"0"15,0 0-15,0 0 0,0 0 0,0 0 16,0 0-16,0 0 0,0 0 15,3 22-15,-3-22 0,-5 24 16,5-24-16,-10 30 0,4-14 16,0 0-16,-1 0 0,-1 1 15,1 0-15,-1-1 0,0-1 0,-2 2 16,0-1-16,0-3 0,0-1 16,1-3-16,-1-4 15,0-3-15,0-2 0,3 0 0,1 0 16,0 0-16</inkml:trace>
  <inkml:trace contextRef="#ctx0" brushRef="#br0" timeOffset="48984.6417">16204 6047 0,'0'0'0,"0"0"0,0 0 16,0 0-16,0 0 0,0 0 0,0 0 15,2 31-15,-2-31 0,0 26 16,0-26-16,-2 35 0,0-15 15,0 2-15,-1 0 0,1 0 16,0 0-16,-1 5 0,-1-1 16,2-5-16,0-1 0,1-2 15,1-2-15,1-3 0,1-2 16,1-1-16,2-2 0,3 0 0,1-1 16,5-1-16,2 0 0,4-3 15,2 0-15,3-1 0,4-2 16,3 0-16,2 0 0,2-2 15,0-1-15,8 0 0,-1-2 0,-1 0 16,-1-1-16,3-1 16,-3 0-16,-3-3 0,0-1 15,-6 2-15,-4 0 0,-2-2 16,-4 1-16,-4 1 0,-1 0 0,-4 1 16,-3 1-16,-3 4 0,-2-1 15,0 1-15,-2 1 0,-1 0 16,0 1-16,-2 1 0,3-3 15,-3 3-15,2-1 0,-2 1 16,2-2-16,-2 2 0,0 0 0,0 0 16,2-2-16,-2 2 15,2-2-15,-2 2 0,3-1 16,-3 1-16,0 0 0,0-3 0,-1 1 16,-4-4-16,-3-1 0,2-1 15,0 2-15,2 2 0</inkml:trace>
  <inkml:trace contextRef="#ctx0" brushRef="#br0" timeOffset="55735.7598">14497 7182 0,'0'0'0,"0"0"0,0 0 16,0 0-16,0 0 0,0 0 15,0 0-15,0 0 0,0 0 0,0 0 16,0 0-16,-22 8 0,22-8 15,-21 9-15,21-9 16,-29 15-16,13-7 0,-3 2 0,-2 1 16,0-1-16,-1 0 0,-8 2 15,-3 2-15,2-1 0,1-1 16,-4 2-16,1 1 0,5-4 16,4-1-16,4 0 0,3-1 15,4-1-15,4 0 0,6-1 16,4 0-16,4-2 0,1 0 0,6 0 15,5-1-15,-1 0 0,2-1 16,4 0-16,3-1 16,5 0-16,-1-2 0,2-1 0,1-1 15,-3-1-15,-1-1 0,0-1 16,0-1-16,-2 1 0,-3-1 16,2-2-16,-3-2 0,-5 3 15,-3 0-15,-2-1 0,-1 0 16,-2 0-16,-2 2 0,-2-2 15,-2 0-15,-1 0 0,-2 0 0,-3 1 16,-1-2-16,0 1 0,-1-1 16,0-2-16,-2-1 0,0 1 15,1 1-15,-2 1 0,-1 0 16,0 2-16,2 1 0,-2 1 16,0 4-16,0 0 0,0 2 0,3 0 15,0-1-15,1 1 0</inkml:trace>
  <inkml:trace contextRef="#ctx0" brushRef="#br0" timeOffset="59552.2761">2497 7050 0,'0'0'0,"0"0"16,0 0-16,0 0 0,0 0 0,-15-14 16,15 14-16,0 0 15,0 0-15,0 0 0,0 0 16,0 0-16,0 0 0,0 0 15,0 0-15,12 18 0,-12-18 0,26 17 16,-7-6-16,3 0 16,0 0-16,12 2 0,5 2 0,-2-3 15,4 0-15,13 3 0,3-2 16,3-1-16,-2-1 0,20 2 16,4-1-16,-4-2 0,2-2 0,18 3 15,16 3-15,-10-4 0,-9-3 16,44 6-16,-7 2 15,-17-2-15,-11 0 0,0-1 0,3 1 16,-11-2-16,-5-1 16,7 0-16,6 0 0,-11-2 0,-6-3 15,8 1-15,1-1 0,-9-1 16,-7 0-16,8-7 0,0-5 16,-9 2-16,-8-1 0,1-2 15,3-2-15,-12-3 0,-5 0 16,-3-3-16,1-3 0,-9 1 0,-5-1 15,0-4-15,1 0 0,-7 0 16,-6 2-16,1-6 0,1-3 16,-4 1-16,-3-2 0,-5-1 15,-1-4-15,-5 4 0,-2 0 0,-1-5 16,-2-4-16,-1 5 16,-3 2-16,-5-1 0,-3 0 15,-5 3-15,-2 4 0,-6-6 0,-4-4 16,-4 0-16,-2 3 0,-11-3 15,-9-4-15,2 8 0,-2 5 16,-9-4-16,-8-1 16,0 1-16,0 1 0,-10 0 0,-8 0 15,4 6-15,1 1 0,-11 2 16,-7 0-16,7 3 0,4 2 16,-8 2-16,-11 2 0,9 3 0,3 3 15,-13 1-15,-8 1 16,9 0-16,5 3 0,-13 2 15,-8 4-15,7 2 0,10 3 0,-11 2 16,-4 5-16,9 3 0,7 0 16,-8 7-16,-8 4 0,13-2 15,8 1-15,-5 4 0,-4 3 16,13 0-16,8-1 0,2 6 16,1 4-16,11-7 0,6-3 0,2 4 15,2 4-15,14-3 16,6-2-16,8 4 0,4 4 15,9-10-15,7-5 0,10-1 16,4 1-16,6-1 0,2 0 0,11 0 16,6 0-16,0-6 0,0-2 0,8 2 15,7 1-15,-1-3 16,-1-3-16,6-2 0,6 1 16,-5-4-16,-1-2 0,2 0 15,3-2-15,-4-1 0,-1 0 0,-3 0 16,2 2-16,-6 0 15,-5-1-15,-6 3 0,-1 4 16,-9-1-16,-7 1 0,-2-5 0,-6-3 16,0-2-16</inkml:trace>
  <inkml:trace contextRef="#ctx0" brushRef="#br0" timeOffset="63526.9217">6808 6995 0,'0'0'16,"0"0"-16,0 0 0,0 0 0,0 0 15,0 0-15,0 0 0,0 0 16,0 0-16,0 0 0,0 0 16,-19 22-16,19-22 0,-21 22 15,6-7-15,-3 2 0,-1 1 16,-3 4-16,-3 3 0,-7 6 16,1 1-16,-7 4 0,1 0 15,4-3-15,3-3 0,-1 3 16,5-4-16,6-5 0,4-4 0,7-8 15,3-6-15,2-1 0,0-1 16,2-2-16</inkml:trace>
  <inkml:trace contextRef="#ctx0" brushRef="#br0" timeOffset="63735.7303">6654 7282 0,'0'0'0,"0"0"0,0 0 16,0 0-16,0 0 0,-1 29 0,1-29 15,-5 34-15,0-14 0,0 4 16,-1 4-16,0 0 0,-1 0 16,-2 9-16,0-1 0,2-1 15,-1-3-15,0 5 0,1-5 16,0-5-16,3-4 0,-1-3 16,3-5-16,1-6 0,-2-5 0,3-1 15,-3 0-15,2-1 0</inkml:trace>
  <inkml:trace contextRef="#ctx0" brushRef="#br0" timeOffset="64085.7165">7092 7007 0,'0'0'16,"0"0"-16,0 0 0,0 0 15,0 0-15,0 0 0,-5 22 16,5-22-16,-10 21 0,10-21 0,-21 35 15,7-16-15,1 0 0,0 2 16,-2-1-16,-1 0 0,3-1 16,0 2-16,4-3 0,6-2 15,0-4-15,12-3 0,4-3 16,6-4-16,3-2 0,7-4 16,5-1-16,8-1 0,0 1 0,0-1 15,0 1-15,-4 1 16,-3 2-16,2 1 0,-5 2 15,-7 2-15,-4 1 0,-7 3 0,-4 3 16,-4 1-16,-4 2 0,-6 0 16,-4 2-16,-4 1 0,-1 0 15,-4 0-15,-3 0 0,1-4 16,2-2-16,0-3 0,4-1 0,3 0 16</inkml:trace>
  <inkml:trace contextRef="#ctx0" brushRef="#br0" timeOffset="64319.0166">7169 7408 0,'0'0'0,"0"0"0,0 0 16,0 0-16,4 28 0,-4-28 16,2 34-16,-1-15 0,0 2 0,-1 2 15,0 3-15,-1 7 16,-1-2-16,-3 0 0,1 1 15,-3-3-15,2-2 0,-3 6 0,-1-2 16,-1-4-16,1-4 0,-2-5 16,0-3-16,0-7 0,1-4 0,3-1 15,-1-1-15,2 0 0</inkml:trace>
  <inkml:trace contextRef="#ctx0" brushRef="#br0" timeOffset="64485.6963">6940 7678 0,'0'0'0,"0"0"16,0 0-16,0 0 0,0 0 16,0 0-16,-18 22 0,18-22 15,-18 24-15,18-24 0,-29 34 16,13-14-16,0 0 0,-1 2 16,2-2-16,-6 0 0,3-6 0,3-3 15,3-1-15,2-2 0</inkml:trace>
  <inkml:trace contextRef="#ctx0" brushRef="#br0" timeOffset="64652.1356">7336 7803 0,'0'0'16,"0"0"-16,0 0 0,12 17 0,-12-17 15,6 20-15,-6-20 16,9 27-16,-4-13 0,0 0 0,-1-1 15,0-2-15,0-3 0,0-2 16,-1 0-16,0 0 0</inkml:trace>
  <inkml:trace contextRef="#ctx0" brushRef="#br0" timeOffset="64935.7691">7714 7373 0,'0'0'0,"0"0"0,0 0 0,36-2 16,-18 2-16,6-1 0,7-2 16,12 1-16,2 0 0,16-3 15,4 1-15,-6-3 0,-1 2 0,6-2 16,-4 1-16,-8 2 0,-8 0 15,-2 2-15,-8 1 0,-9 1 16,-9 2-16,-9-3 0,-8-1 16,1 2-16,0-2 0,0 2 15</inkml:trace>
  <inkml:trace contextRef="#ctx0" brushRef="#br0" timeOffset="65169.0443">8220 7140 0,'0'0'0,"0"0"16,0 0-16,-9 23 0,9-23 15,-10 29-15,0-8 0,0 2 16,-2 2-16,-7 11 0,-3 3 16,-3 0-16,0 0 0,-12 12 15,-2 0-15,-8 6 0,3-4 0,-8 7 16,2-1-16,6-11 15,6-4-15,-2-3 0,7-10 0,11-9 16,7-8-16,4-5 0,3-1 16,3-3-16</inkml:trace>
  <inkml:trace contextRef="#ctx0" brushRef="#br0" timeOffset="65402.7369">8288 7543 0,'0'0'0,"0"0"0,0 0 16,21 14-16,-21-14 0,22 19 16,-6-5-16,2 1 0,0 1 15,10 5-15,2 1 0,0-1 16,0 1-16,8 2 0,-2 0 16,-4-3-16,-3-2 0,-3-1 15,-2 0-15,-4-4 0,-3-1 0,-9 0 16,-3-5-16,-4-2 0,-2-2 0,0-2 15,0 0-15,1-2 16</inkml:trace>
  <inkml:trace contextRef="#ctx0" brushRef="#br0" timeOffset="65587.4554">8068 7770 0,'0'0'0,"0"0"15,0 0-15,0 0 0,0 0 16,0 0-16,31 15 0,-31-15 16,25 15-16,-25-15 0,36 26 15,-15-12-15,0 1 0,1 0 16,0-1-16,3 2 0,-4-3 0,-4-1 16</inkml:trace>
  <inkml:trace contextRef="#ctx0" brushRef="#br0" timeOffset="65835.8147">9111 7059 0,'0'0'0,"0"0"16,0 0-16,0 0 0,0 0 0,10 21 16,-10-21-16,6 22 0,-6-22 15,7 22-15,-4-11 0,0-2 16,0-1-16,-1 0 0</inkml:trace>
  <inkml:trace contextRef="#ctx0" brushRef="#br0" timeOffset="66168.7155">9521 7017 0,'0'0'0,"0"0"15,0 0-15,0 0 0,0 0 0,0 0 16,-23 20-16,23-20 16,-27 21-16,8-9 0,-3 0 15,-2 2-15,-2 0 0,-4 0 16,-2 0-16,-8 3 0,3-1 0,-8 2 15,5-3-15,6-1 0,6-3 16,6-4-16,6 0 0,3-3 16,5 1-16,8-5 0,4 1 15,7-1-15,7 0 0,6-2 16,6-1-16,9 0 0,2-2 0,2 1 16,2-1-16,6 1 0,-3 0 15,-2 1-15,-1 0 0,-4 0 16,-5 1-16,-4 1 0,-3 1 15,-6 0-15,-4 0 0,-8 0 16,-6-2-16,0 1 0,-2 0 16,-1 0-16</inkml:trace>
  <inkml:trace contextRef="#ctx0" brushRef="#br0" timeOffset="66369.2046">9120 7379 0,'0'0'0,"0"0"0,0 0 0,29-3 16,-12 1-16,4 1 0,4 0 15,4 1-15,-1-1 0,11 1 16,0 0-16,-3 1 0,-2 0 0,1 1 16,-6 1-16,-8 1 15,-6-1-15,-2 1 0,-3-1 0,-2-1 16</inkml:trace>
  <inkml:trace contextRef="#ctx0" brushRef="#br0" timeOffset="66586.0356">8892 7615 0,'0'0'0,"0"0"16,0 0-16,0 0 0,0 0 0,37-11 15,-16 6-15,4 0 0,5 0 16,5 1-16,5 0 0,13-3 15,0 3-15,12-2 0,-1 2 16,-6 0-16,-4 2 0,2-2 16,-6 3-16,-9-1 0,-8 1 0,-10 0 15,-8-1-15,-8-1 16,-8 0-16,0-1 0,0 2 0,1 2 16</inkml:trace>
  <inkml:trace contextRef="#ctx0" brushRef="#br0" timeOffset="66835.2495">9330 7331 0,'0'0'0,"0"0"0,0 0 16,0 0-16,0 0 0,-5 26 16,5-26-16,-6 29 0,6-29 0,-10 38 15,4-16-15,-2 2 0,-1 2 16,-2 0-16,-2 1 15,-5 7-15,-1-3 0,1 2 16,-2 1-16,-3 5 0,1-2 0,1-5 16,1-3-16,1-4 0,1-4 15,5-7-15,3-6 0,1-2 16,3-1-16,0 0 0</inkml:trace>
  <inkml:trace contextRef="#ctx0" brushRef="#br0" timeOffset="66985.9915">9243 7777 0,'0'0'0,"0"0"0,0 0 16,29-9-16,-16 6 0,3-1 0,3 1 16,1-1-16,1 2 0,7-3 15,0 1-15,0 0 0,-2 0 16,0 1-16,-2 1 0,-3 1 16,-1 0-16,-5 0 0,-4-1 15,-1 1-15,-2-1 0,-2 1 0</inkml:trace>
  <inkml:trace contextRef="#ctx0" brushRef="#br0" timeOffset="67170.338">9437 7783 0,'0'0'0,"0"0"0,0 0 16,0 0-16,0 0 0,0 0 15,0 0-15,0 0 0,7 22 0,-7-22 16,0 0-16,8 27 0,-8-27 15,6 19-15,-5-9 0,-1-2 16,0 0-16,0-3 0,0 1 16,0-2-16</inkml:trace>
  <inkml:trace contextRef="#ctx0" brushRef="#br0" timeOffset="67368.9924">9288 7913 0,'0'0'0,"0"0"0,0 0 16,26-7-16,-26 7 0,32-5 16,-10 1-16,2 0 0,2 2 15,11-1-15,1-1 0,1 1 0,-2 0 16,9 2-16,-3-1 16,-5 0-16,-4 0 0,-1-2 0,-1-1 15,-6 0-15,-5 1 0,-5 1 16</inkml:trace>
  <inkml:trace contextRef="#ctx0" brushRef="#br0" timeOffset="68006.2792">10328 7347 0,'0'0'0,"0"0"0,0 0 15,27 3-15,-27-3 0,29 2 16,-12 0-16,0 0 0,2 0 16,3 2-16,0 1 0,-3 0 15,-4-1-15,-3 2 0,-2 0 16,-3 1-16,-4 1 0,-4 1 0,-4 1 15,-3 0-15,-3 1 0,-5 2 16,-1-1-16,-2-1 0,0 0 16,-1 1-16,-1-1 0,3 0 15,1-2-15,0 0 0,2-1 16,5-3-16,3-1 0,1 0 16,4-1-16,2-1 0,3 0 0,5 0 15,4-1-15,2 1 16,2 0-16,1 0 0,3 3 15,0 1-15,0 2 0,0 1 16,1 0-16,-1 1 0,-2 0 0,2 4 16,-1 0-16,-6-3 15,-2 2-15,0 3 0,-2 1 16,-3-3-16,-3-1 0,-2 2 0,-2 0 16,-2 0-16,-2 0 0,-3-1 15,-3 2-15,-2-2 0,-1-2 16,-5 2-16,-1-1 0,0-2 0,1-2 15,0-1-15,1-3 0,3-1 16,2-3-16,0 0 0,3 0 16,4 0-16,0 0 0,2 0 15,1-1-15,0 0 0,1 0 16,2 0-16,-2-2 0,2 2 16,-2-1-16,2 1 0,0 0 15,0 0-15,0 0 0,0 2 0,-2 0 16,-1-1-16,1-1 0,2 0 15</inkml:trace>
  <inkml:trace contextRef="#ctx0" brushRef="#br0" timeOffset="74602.389">1953 8510 0,'0'0'0,"0"0"16,0 0-16,0 0 0,0 0 0,0 0 15,0 0-15,-25 14 0,25-14 16,-19 14-16,19-14 0,-24 19 16,11-8-16,-3 2 0,0 2 15,1-1-15,-1 0 0,0 1 16,0 0-16,-3 3 0,3-1 16,0-2-16,4-1 0,0-1 15,4-1-15,1-3 0,2 0 16,3-3-16,2 1 0,3-2 15,3-1-15,1-1 0,1 1 0,2-1 16,2 0-16,1-2 0,1-1 16,7 2-16,1-2 0,-2 1 15,1 0-15,-2-2 0,1 0 16,1-2-16,-2 2 0,0-1 16,-3 1-16,1-1 0,-3 1 15,2-2-15,-3 1 0,-3 1 0,-1-1 16,-2 0-16,-1 1 15,-1-1-15,-1 1 0,-3 0 0,1-1 16,-2 2-16,3-4 0,-3 1 16,-2-1-16,1-2 0,-2 1 15,-1-2-15,1-2 0,-3 1 16,0-2-16,-1 0 0,0 0 16,-1 0-16,1 0 0,-2-1 15,-1 2-15,2 0 0,1 0 0,-2 1 16,1-1-16,3 1 0,-2 1 15,2-1-15,0 2 16,2 0-16,1 2 0,-1 0 0,-1 0 16,2 0-16,1 1 0,1 3 15,0-3-15,0 3 0,0 0 0,1 0 16,5 3-16,-3 0 0,0 0 16,1-1-16</inkml:trace>
  <inkml:trace contextRef="#ctx0" brushRef="#br0" timeOffset="77602.3967">7994 8681 0,'0'0'15,"0"0"-15,0 0 0,0 0 16,0 0-16,0 0 0,0 0 15,0 0-15,0 0 0,0 0 16,0 0-16,0 0 0,0 0 0,32-3 16,-32 3-16,21-2 0,-21 2 15,26-2-15,-9 0 0,0 0 16,1 0-16,3 0 0,3 1 16,1 0-16,0 0 0,10-2 15,3 1-15,-1-2 0,0 1 0,2 2 16,4 0-16,7-1 15,-3 1-15,4 0 0,2 1 16,5-2-16,0 1 0,1 0 0,3 0 16,-5 1-16,-3 0 0,13 0 15,2-1-15,-5 1 0,-4 0 16,9-2-16,-2-3 16,-5 3-16,-5 2 0,5 0 0,3 0 15,-9 0-15,-4 1 0,25 1 16,-5 1-16,-12-2 0,-6-1 15,-2-1-15,-1-2 0,-8 2 0,-4 0 16,-2-2-16,0-2 0,-7 1 16,-4 0-16,-2 3 15,-1 2-15,-13-2 0,0-1 0,-2 0 16,-3-1-16,-2 3 0,0-1 16,-1-1-16,-2 2 0,0 0 15,0 0-15,0 0 0,0 0 16,0 0-16,0 0 0,0 0 15,0 0-15,0 0 0,1-2 0,-1 2 16,0 0-16,0 0 0,0-2 16,0 2-16,0 0 0,0 0 15,0 0-15,0 0 0,0 0 16,0 0-16,-3 2 0,0-2 16,3 0-16,-2 1 0</inkml:trace>
  <inkml:trace contextRef="#ctx0" brushRef="#br0" timeOffset="84370.1641">12987 9060 0,'0'0'0,"0"0"16,0 0-16,0 0 0,0 0 0,0 0 15,0 0-15,0 0 16,0 0-16,0 0 0,0 0 16,0 0-16,0 0 0,0 0 15,-8 25-15,8-25 0,0 0 0,-6 22 16,6-22-16,-5 19 0,3-8 15,0 1-15,0 0 16,0 2-16,1-2 0,1 1 0,1 1 16,2-1-16,-1 0 0,2 1 15,2-1-15,0-1 0,1 0 0,2-1 16,2 0-16,1-1 16,1-1-16,6 2 0,1-1 15,0 0-15,-2-3 0,4 0 16,2-3-16,-2 0 0,0-1 0,0-2 15,1-2-15,-1 0 0,-1-1 16,-1-1-16,-1 0 0,-3 0 16,-1 1-16,-1-2 0,-3 1 15,-2 1-15,-2 1 0,-2-2 16,-2 2-16,-3 1 0,1-4 0,-3 1 16,-3-2-16,2 3 0,0-1 15,1 0-15</inkml:trace>
  <inkml:trace contextRef="#ctx0" brushRef="#br0" timeOffset="85040.5301">14395 8919 0,'0'0'0,"0"0"16,0 0-16,0 0 0,0 0 0,0 0 15,0 0-15,0 0 0,0 0 16,0 0-16,0 0 0,17 16 16,-17-16-16,0 0 0,21 14 15,-21-14-15,20 13 0,-20-13 16,29 19-16,-15-10 0,2 2 0,-1 1 16,2 0-16,-1 1 0,0-1 15,3 2-15,0 1 16,-2-2-16,-3 1 0,-1-1 0,-2 0 15,-2 1-15,-2-1 0,-4 0 16,-2 0-16,-2-1 0,-1 1 16,-5-1-16,-2 0 0,-2-1 15,-1 1-15,-4-1 0,-3 0 16,0-1-16,-1-1 0,-2 1 16,-1 0-16,1-1 0,0 0 0,-4 2 15,0-2-15,4-1 0,2-1 16,3-2-16,1-1 0,4-1 15,2-1-15,5-4 0,1-3 16,1 2-16,1-1 0,0 1 16</inkml:trace>
  <inkml:trace contextRef="#ctx0" brushRef="#br0" timeOffset="85486.236">12911 9528 0,'0'0'0,"0"0"15,0 0-15,0 0 0,0 0 0,0 0 16,0 0-16,0 0 0,-18 23 15,18-23-15,-12 23 0,12-23 16,-13 24-16,6-8 0,1 0 16,-1 0-16,0 0 0,1 1 15,0 0-15,1-1 0,-1 0 16,1 4-16,-1-1 0,2-2 16,1-1-16,0-4 0,2-3 15,0-2-15,1-2 0,0 0 0</inkml:trace>
  <inkml:trace contextRef="#ctx0" brushRef="#br0" timeOffset="85702.847">13136 9759 0,'0'0'0,"0"0"0,0 0 16,0 0-16,0 0 0,0 0 15,-2 24-15,2-24 0,0 0 0,-3 31 16,3-31-16,1 29 0,2-14 16,0-1-16,1 0 0,1-4 0,0-3 15,1-2-15,-2 1 16,0-2-16</inkml:trace>
  <inkml:trace contextRef="#ctx0" brushRef="#br0" timeOffset="86002.8199">14390 9646 0,'0'0'0,"0"0"15,0 0-15,0 0 0,0 0 0,0 0 16,11 29-16,-11-29 0,7 24 16,-7-24-16,10 29 15,-5-14-15,2 2 0,0 0 0,-1 2 16,1-2-16,1 0 0,-1-1 16,2 0-16,1 1 0,0-1 0,0-5 15,0-4-15,0-2 0,-1-4 16,-2 2-16,0-2 0,-2 0 15</inkml:trace>
  <inkml:trace contextRef="#ctx0" brushRef="#br0" timeOffset="86236.5217">14737 9703 0,'0'0'0,"0"0"16,0 0-16,0 0 0,0 0 0,0 0 16,5 28-16,-5-28 15,2 22-15,-2-22 0,2 28 16,0-12-16,-2-2 0,1 0 16,0-1-16,0-3 0,0-1 0,0-1 15,-1-2-15,0 0 0</inkml:trace>
  <inkml:trace contextRef="#ctx0" brushRef="#br0" timeOffset="86719.4835">14179 8238 0,'0'0'0,"0"0"0,0 0 0,0 0 16,0 0-16,0 0 0,0 0 16,0 0-16,0 0 0,16 25 15,-16-25-15,7 24 0,-7-24 0,9 33 16,-5-14-16,-1 0 0,2 2 15,-1 0-15,1 1 0,-1-1 16,0 1-16,2 5 0,-1 1 16,0-4-16,-1-1 0,1 0 15,-1 1-15,-1-2 0,1-1 0,-1-3 16,0-3-16,0-1 0,-1-2 16,-1-2-16</inkml:trace>
  <inkml:trace contextRef="#ctx0" brushRef="#br0" timeOffset="87170.0132">13089 8307 0,'0'0'0,"0"0"16,0 0-16,0 0 0,0 0 0,0 20 16,0-20-16,0 24 0,0-24 15,-2 30-15,1-12 0,0 2 16,1-1-16,-1 2 0,0 1 16,0 4-16,1 0 0,0-1 15,1 0-15,0-1 0,0-1 0,0 0 16,1 0-16,1 1 0,-1-2 15,-1-4-15,-1-1 0,0-3 16,0-3-16,0-1 0</inkml:trace>
  <inkml:trace contextRef="#ctx0" brushRef="#br0" timeOffset="90770.6138">12454 9482 0,'0'0'0,"0"0"15,0 0-15,0 0 0,0 0 0,0 0 16,0 0-16,0 0 0,0 0 15,0 0-15,0 0 16,0 0-16,0 0 0,0 0 0,0 0 16,0 0-16,-17 25 0,17-25 15,-16 28-15,6-12 0,1 1 0,-2 2 16,-2 1-16,1 1 16,1 0-16,-2 5 0,2-1 15,2-2-15,4-2 0,2-2 0,6-1 16,-1-3-16,-1-3 0,0-2 15</inkml:trace>
  <inkml:trace contextRef="#ctx0" brushRef="#br0" timeOffset="91054.7288">13386 9669 0,'0'0'0,"0"0"15,0 0-15,0 0 0,0 0 0,0 0 16,0 0-16,0 0 0,4 23 16,-4-23-16,0 0 15,7 33-15,-7-33 0,6 28 16,-2-11-16,0-1 0,1 1 0,0 1 15,2 1-15,1-1 0,-1-2 16,4 3-16,2-5 0,-2 0 16,-2-4-16,-1-1 0,-1 0 15,-2-4-15</inkml:trace>
  <inkml:trace contextRef="#ctx0" brushRef="#br0" timeOffset="91486.7562">14024 9685 0,'0'0'0,"0"0"0,0 0 16,0 0-16,0 0 0,15 27 0,-15-27 15,10 22-15,-10-22 0,8 26 16,-4-10-16,-1 0 0,-1-1 16,0 0-16,1 2 0,-1-1 15,1-2-15,2 0 0,0-3 16,0-5-16,-2 0 0,0-1 0</inkml:trace>
  <inkml:trace contextRef="#ctx0" brushRef="#br0" timeOffset="91736.2686">15119 9619 0,'0'0'0,"0"0"16,0 0-16,0 0 0,0 0 16,0 0-16,19 23 0,-19-23 15,11 21-15,-11-21 0,11 24 0,-4-8 16,-1 2-16,0 0 16,-1 0-16,0-3 0,-1-1 15,-1-2-15</inkml:trace>
  <inkml:trace contextRef="#ctx0" brushRef="#br0" timeOffset="94539.3861">11735 7901 0,'0'0'0,"0"0"0,0 0 15,0 0-15,0 0 0,18-20 16,-18 20-16,19-16 0,-19 16 0,25-15 16,-8 6-16,2 0 15,1-1-15,3-1 0,3 0 16,7-2-16,-1 1 0,1 1 15,1-1-15,-1 2 0,-1 0 16,9 0-16,0 0 0,-3 2 0,-3 1 16,-1 2-16,-2 1 0,-1 2 15,-1 2-15,-3 1 0,0 1 16,-3 2-16,-2 1 0,-2 3 16,-1-1-16,-4 4 0,-1 1 15,-2 1-15,-1 1 0,-1-1 16,-1 0-16,-1 1 0,-2 0 15,0-2-15,0 0 0,0-4 0,3-4 16,-4-1-16,0-1 0,-1 1 16</inkml:trace>
  <inkml:trace contextRef="#ctx0" brushRef="#br0" timeOffset="95202.8526">14681 7963 0,'0'0'0,"0"0"16,0 0-16,0 0 0,0 0 16,0 0-16,20-17 15,-20 17-15,0 0 0,17-17 0,-11 9 16,1 1-16,0-1 0,0 1 16,2-2-16,0 1 0,0 0 0,2-1 15,1 0-15,0 2 0,1-2 16,3 2-16,0 0 0,2 2 15,0-1-15,7-1 0,1 3 16,0-1-16,-1 2 0,2 2 16,0 1-16,0 1 15,-1 2-15,1 1 0,0 1 0,5 4 16,-2 0-16,-2 1 0,0 0 16,-3 2-16,-1 1 0,-3 0 0,-2-1 15,-1 0-15,-3 1 0,0 1 16,-2 0-16,-2 0 15,-1-2-15,-1 0 0,-2 0 16,-1 0-16,-2-1 0,-1-1 0,-3 0 16,0-1-16,0 2 0,-2-2 15,1-4-15,0 0 0,0-1 0,1-1 16</inkml:trace>
  <inkml:trace contextRef="#ctx0" brushRef="#br0" timeOffset="95736.8163">14984 8318 0,'0'0'0,"0"0"16,0 0-16,0 0 0,0 0 0,0 0 15,0 0-15,0 0 0,-28 6 16,28-6-16,0 0 0,-22 10 16,22-10-16,0 0 0,-27 17 15,18-11-15,-1 1 0,1 1 0,0 1 16,1 0-16,1 0 0,0 0 15,1 1-15,2-2 0,1 2 16,2 0-16,1-2 0,2 2 16,1 0-16,4-2 0,3 0 15,1 0-15,1-1 0,2-2 16,3-1-16,0-1 0,2 0 0,6-2 16,2-1-16,-2-1 0,-2-2 15,-1-1-15,0-2 16,-2-1-16,-1 1 0,-2-3 15,-3 0-15,-2 0 0,-2 1 0,-2-1 16,-3-2-16,-2 0 0,0 1 16,-4-1-16,-4 1 0,-1 1 15,-2 0-15,-3 0 0,-2-1 16,-2 2-16,0 2 0,-2 0 16,-1 2-16,0 1 0,1-1 0,4 1 15,2 0-15,1 1 0</inkml:trace>
  <inkml:trace contextRef="#ctx0" brushRef="#br0" timeOffset="96537.1307">12022 8345 0,'0'0'0,"0"0"15,0 0-15,0 0 0,0 0 0,0 0 16,0 0-16,0 0 15,0 0-15,0 0 0,0 0 16,0 0-16,0 0 0,0 0 0,-16 18 16,16-18-16,0 0 0,0 0 15,-15 22-15,15-22 0,0 0 0,-13 24 16,9-15-16,0-1 0,1 2 16,0 0-16,0-1 15,0 1-15,2-1 0,1 0 16,1 1-16,2 0 0,0-3 0,2 1 15,3 0-15,1 0 0,1-2 16,2-1-16,2 0 0,1-3 16,0 0-16,3-1 0,0-2 15,0 0-15,0-1 0,4-2 16,0-1-16,-1-1 0,-1-1 16,-2 0-16,0-2 0,-3 0 15,0-1-15,-3-1 0,-1-1 16,-1 1-16,-2-1 0,-3 1 0,-2-2 15,0 2-15,-2-1 0,-2 1 16,-3-1-16,-1 2 0,-2 1 16,-2 1-16,-2-1 0,-1 2 15,0 0-15,-3 1 0,-3 1 16,-1 2-16,0 1 0,-1 2 16,-1 0-16,0 2 0,0 1 15,-1 2-15,-2 1 0,2 0 0,1 1 16,-4 4-16,1 1 0,3 0 15,2 2-15,4-4 0,3-1 16,2-2-16</inkml:trace>
  <inkml:trace contextRef="#ctx0" brushRef="#br0" timeOffset="97620.6199">13410 10238 0,'0'0'0,"0"0"15,0 0-15,0 0 0,0 0 0,0 0 16,0 0-16,0 0 16,0 0-16,0 0 0,0 0 15,0 0-15,0 0 0,0 0 0,26 18 16,-26-18-16,0 0 0,17 20 15,-17-20-15,18 17 0,-9-9 16,2 1-16,1 0 0,1 0 16,0-1-16,3 0 0,0-3 15,1 1-15,1-3 0,0 0 16,3-1-16,6-1 0,-1-1 0,2-2 16,-1-1-16,1-2 0,-1-2 15,2-1-15,1-2 16,-4 0-16,0 0 0,3-5 15,1 0-15,-3 0 0,-4 2 0,-1-1 16,-2 0-16,-4 1 0,0 2 16,-3 1-16,-2 0 0,-2 3 15,-3 0-15,-1 3 0,-1 0 16,-2 3-16,-2 1 0,0 0 16,-3 2-16,-1 2 0,-3 1 0,1 0 15,2-2-15,1 0 0</inkml:trace>
  <inkml:trace contextRef="#ctx0" brushRef="#br0" timeOffset="103735.7352">17326 8727 0,'0'0'0,"0"0"15,0 0-15,0 0 16,0 0-16,28 0 0,-28 0 0,22-1 15,-22 1-15,27-2 16,-9 2-16,1-2 0,0 1 16,1 0-16,4 0 0,0-1 0,0 1 15,8-1-15,1 1 16,-1-1-16,0 1 0,1-1 0,0 2 16,7-1-16,-3 1 0,1-1 15,1 1-15,-4-1 0,-2 1 16,2-1-16,2 1 0,-3 1 0,-1-1 15,6 1-15,2 1 16,-3-1-16,-2-1 0,1 0 0,0 1 16,-3 0-16,-1 3 0,0-2 15,0-1-15,-3 1 0,-1 0 0,-2-1 16,1 0-16,-4-1 0,-2 0 16,-2 0-16,-2-1 15,-4 1-15,-3 0 0,-3 0 0,-3 0 16,0 0-16,-2 0 0,-1-1 15,0 1-15,-2 0 0,3 0 16,-3 0-16,0 0 0,0 0 16,1 3-16,-1-3 0,2 0 15,-2 0-15,0 0 0,0 0 16,0 0-16,0 0 0,0 2 16,0-2-16,0 2 0,0-2 0,0 0 15,0 0-15,0 0 0,0 0 0</inkml:trace>
  <inkml:trace contextRef="#ctx0" brushRef="#br0" timeOffset="106287.4044">17529 7675 0,'0'0'0,"0"0"0,0 0 15,0 0-15,-27-7 0,13 8 16,-2 1-16,-2 2 0,-2 1 0,-3 2 16,-2 3-16,-8 5 0,0 1 15,-3 5-15,-1 2 0,-8 9 16,2-1-16,-3 6 0,-1 4 16,-5 7-16,5-1 0,-3 10 15,5 1-15,9-5 0,5-2 0,4 7 16,7 0-16,8-6 15,6-7-15,6-1 0,5-1 16,4-5-16,3-2 0,9-2 0,6-2 16,3-5-16,4-4 0,14-2 15,10 1-15,3-8 0,0-4 0,40 0 16,1-3-16,-10-5 0,-4-2 16,7-4-16,3-5 15,-7-1-15,-6-3 0,5-4 16,4-4-16,-10 1 0,-7 0 0,2-4 15,2-4-15,-11 0 0,-6 0 0,-2-3 16,-2-2-16,-8 0 16,-8 2-16,-1-6 15,-1-1-15,-9 2 0,-4 2 0,-6-2 16,-3-3-16,-3 2 0,-3-1 0,-5-3 16,-4-3-16,-4 5 15,-3 3-15,-7-1 0,-5-1 16,-4 6-16,0 5 0,-7-5 15,-1-3-15,-4 3 0,-1 3 0,-6 2 16,-6 3-16,0 4 0,0 4 16,-6 0-16,-4 1 0,4 4 15,1 3-15,-4 3 0,-4 1 16,8 4-16,4 2 0,-2 1 16,0 2-16,5 1 0,6 1 0,0 1 15,2-1-15,5 1 0,6 1 16,2 2-16,3 1 15,10-5-15,1 2 0,4 0 16,3 0-16,0-3 0,-1-1 0,0-1 16</inkml:trace>
  <inkml:trace contextRef="#ctx0" brushRef="#br0" timeOffset="107403.757">19724 8682 0,'0'0'0,"0"0"0,0 0 16,0 0-16,0 0 0,0 0 16,24-8-16,-24 8 0,0 0 0,27-2 15,-27 2-15,25 2 16,-9-2-16,1 0 0,4 0 15,1 0-15,1 0 0,4 0 16,3 1-16,8-1 0,2 1 0,3-1 16,2 0-16,11-1 0,-1 1 15,3 0-15,1 1 0,10-1 16,-3 0-16,2-2 0,2 0 16,8 2-16,-3 0 0,10-1 15,-1 1-15,-6 0 0,-3 1 0,2 1 16,2-1-16,29 3 0,-11 2 15,-3-4-15,-2 0 0,-6 1 16,-5 2-16,5-1 0,2 0 16,-6-1-16,-5 0 0,6 2 15,4-1-15,-4-1 0,-3 1 0,5 0 16,3 1-16,-2-1 0,-2 0 16,4 0-16,4 1 0,-6-2 15,-3 1-15,5 0 0,1 2 16,-3-3-16,-1 0 0,3-1 15,2 1-15,-3 0 0,-2-1 16,5 0-16,1-1 0,-5-1 16,-3 1-16,2 2 0,0 0 15,-6 0-15,-4-1 0,3-1 16,3 1-16,-6-1 0,-4 0 0,4-1 16,2 1-16,-4-1 15,-3-1-15,1 0 0,2 0 16,-2 0-16,-2 0 0,4-1 15,1-2-15,-3 3 0,-1 2 0,4 0 16,2-1-16,-5-2 0,-1-1 16,2 2-16,0 0 0,-1 1 15,-2 2-15,5-1 0,2 0 16,-1 4-16,-2-1 0,2 1 16,1 0-16,-2-3 0,-4-2 0,3 3 15,0 2-15,-6-2 0,-3 1 16,-2-1-16,0 1 0,-5-1 15,-2-1-15,-2 2 0,-1 1 16,-6-2-16,-3-1 0,-2 0 16,-1-1-16,-5 0 0,-3-2 15,-2 2-15,-2 0 0,-3 2 0,-5 1 16,-3-3-16,-3-2 16,-2-2-16,-3 1 0,-5 0 0,-2 0 15,-2 2-15,0 0 0,0 0 16,-6 1-16,0-2 0,-2-2 15,1 1-15,2 0 0,2 1 16</inkml:trace>
  <inkml:trace contextRef="#ctx0" brushRef="#br0" timeOffset="109254.4598">28188 8676 0,'0'0'0,"0"0"0,0 0 15,0 0-15,0 0 0,0 0 16,0 0-16,12-18 0,-12 18 16,0 0-16,0 0 0,24-5 0,-24 5 15,24 0-15,-5 1 16,2 1-16,1-1 0,6 1 0,4 0 15,2 0-15,2 1 0,17 1 16,4 0-16,13-2 0,-3 1 16,18-1-16,3-1 0,-5 0 15,-4 2-15,19-1 0,4 1 16,4-2-16,-10-3 0,42 3 16,-7 1-16,-21 2 0,-13 2 0,1-3 15,1-3-15,-8 1 0,-8 0 16,4 1-16,4-1 15,-12 1-15,-6 0 0,2-2 0,1-1 16,-10-4-16,-7 0 0,1 2 16,3 5-16,-7-2 0,-4 1 0,-1-4 15,0-1-15,-10 0 16,-4 2-16,-3 0 0,-2 0 16,-4 1-16,-4 2 0,-3-3 0,-1-1 15,-6-1-15,-3 2 0,-4 1 16,-3 2-16,-4-1 0,2-2 15,-2 2-15,0 0 0,-2 1 16,2-1-16,0 0 0,0 0 16,0 0-16,0 0 0,0 0 15,0 0-15,0 0 0,0 0 16,0 0-16,0 0 0,0 0 16,0 0-16,-3 1 0,0 1 15,-1 1-15,-4-1 0,2 1 0,0-2 16,2 1-16</inkml:trace>
  <inkml:trace contextRef="#ctx0" brushRef="#br0" timeOffset="113704.4851">2021 11320 0,'0'0'15,"0"0"-15,0 0 0,0 0 0,0 0 16,0 0-16,24-10 0,-24 10 16,23-3-16,-23 3 0,31-4 15,-14 2-15,2 1 0,3 0 16,4 1-16,1 0 0,4 0 0,13 1 16,2-1-16,3 2 0,2 0 15,15 0-15,1 2 0,15-2 16,-5 1-16,5 0 15,2 1-15,12-2 0,-2-1 0,13 2 16,2-1-16,41 0 0,-15-1 16,0-1-16,0 0 0,-7-1 15,-4-1-15,10 3 0,1 1 16,-1 1-16,-4 0 0,7-2 16,4 1-16,-6-3 0,-3 0 0,7 1 15,5 2-15,-5 0 0,-2 0 16,6 0-16,2 1 0,-3-1 15,-5 2-15,7-1 0,2 1 16,-4-3-16,-5-1 0,4-1 16,5 0-16,-6 1 0,-4 1 15,8 2-15,4-2 0,-5 0 16,-7 1-16,7-2 0,2 0 16,-6 2-16,-5 3 0,4-1 15,3 0-15,-5 0 0,-4 2 0,3-5 16,0 0-16,-2 2 0,-3 3 15,5-8-15,4-2 0,-8 0 16,-4 3-16,3 1 0,2 0 16,-7-3-16,-3-3 0,0 2 15,1 0-15,-9-2 0,-6 1 0,-4-2 16,-2 0-16,-10 1 0,-7 2 16,-5 0-16,-2 1 15,-9 2-15,-8 1 0,-3-1 0,-4 1 16,-10-2-16,-7 2 0,-6 2 15,-3 0-15,-8 0 0,-6-2 16,-7 1-16,-7-1 0,-7 4 16,-5 0-16,-15-8 0,-9-6 15,11 3-15,7 3 0,6 0 16</inkml:trace>
  <inkml:trace contextRef="#ctx0" brushRef="#br0" timeOffset="114953.6363">2966 11590 0,'0'0'16,"0"0"-16,0 0 0,0 0 16,0 0-16,-26 4 0,26-4 0,-24 1 15,24-1-15,-32 0 0,12 0 16,-1-1-16,-1 1 0,-3-2 15,-4-1-15,-9-4 0,-1 1 16,-2-2-16,-6 0 0,-4-4 16,4 1-16,-3-3 0,2-1 15,-8-4-15,8-1 0,-2-3 16,2-2-16,7 0 0,2 1 0,-5-8 16,3-1-16,4 1 0,5 0 15,3-2-15,1-4 16,6 3-16,3 2 0,0-8 0,3-1 15,7 8-15,0-2 0,5-9 16,4-2-16,3 10 0,0 1 0,5-9 16,4-2-16,3 5 0,4 2 15,4-3-15,7-3 16,-1 5-16,1 3 0,6-2 16,7-2-16,0 5 0,1 3 0,25-16 15,4 2-15,-7 7 16,-3 6-16,13 0 0,10 0 0,-16 7 15,-11 3-15,11 4 0,6 3 16,-3 4-16,-1 1 0,10 3 16,4 1-16,-8 2 0,-5 2 15,6 4-15,6 2 0,-9 3 16,-5 2-16,7 5 0,3 4 16,-6 2-16,-4 1 0,2 4 15,1 3-15,-9 0 0,-4 0 0,-2 3 16,3 3-16,-9 1 0,-4 0 15,-1 3-15,-3 3 0,-6-3 16,-5-1-16,-3 5 0,-5 4 16,-2-7-16,-5-1 0,-4 4 15,-1 4-15,-5-7 0,-3-1 0,-5 2 16,-2 3-16,-2-4 0,-3-3 16,-4 4-16,-2 2 0,-1-3 15,-5-2-15,1 0 0,-2-1 16,1-3-16,2-2 0,-6 3 15,-2 0-15,0-2 0,0-1 16,-2 1-16,-2 1 0,12-13 16,-3 2-16,-5 4 0,-5 2 15,0-2-15,3-1 0,-11 2 16,-2 2-16,-1-2 0,3-1 16,-6-1-16,-5-1 0,2-1 0,4-2 15,-28 8-15,5-4 0,27-11 16,-1 0-16,-24 5 0,6-1 15,6-5-15,7-4 0,0 0 16,0-1-16,17-2 0,-2-2 0,-15 1 16,2-1-16,17-2 15,0-2-15,-4-1 0,-8-1 16,4 1-16,1 3 0,-2-3 16,-6-4-16,7 1 0,1 0 0,1 0 15,-1-1-15,7 2 0,3-1 16,6 2-16,4 1 0,4 0 15,1 3-15,3 0 0,0-1 16,4 2-16,0-3 0,0 3 16,0-4-16,-2 4 0,-4 0 0,2 0 15,1 0-15,1 0 0</inkml:trace>
  <inkml:trace contextRef="#ctx0" brushRef="#br0" timeOffset="128704.7808">4630 9787 0,'0'0'0,"0"0"16,0 0-16,0 0 0,0 0 0,32 0 15,-32 0-15,41 3 0,-16 0 16,6 0-16,8 0 0,2-1 15,1 0-15,17-1 0,5-1 16,11 1-16,-4 0 0,10 0 16,-7 1-16,0 0 0,-14-1 15,-12-1-15,-15 1 0,-8 0 16</inkml:trace>
  <inkml:trace contextRef="#ctx0" brushRef="#br0" timeOffset="128946.0841">5433 9892 0,'0'0'0,"0"0"0,0 0 0,0 0 16,-22 15-16,22-15 0,-28 24 15,12-9-15,-3 2 0,-3 2 16,-3 3-16,-10 7 0,2-1 0,-1 1 15,-4 0-15,-4 5 0,3-4 16,-3 4-16,5-5 0,6-5 16,5-5-16,9-10 0,6-9 15,2 1-15,2-1 0,3 0 16</inkml:trace>
  <inkml:trace contextRef="#ctx0" brushRef="#br0" timeOffset="129123.8524">5465 10055 0,'0'0'0,"0"0"16,0 0-16,0 0 0,3 22 0,-3-22 16,-3 30-16,0-12 15,-1 2-15,-3 2 0,-1 4 16,1 0-16,-2-1 0,-1 9 16,2-2-16,0-3 0,2-2 15,3-1-15,3-6 0,0-7 0,0-2 16,0-2-16</inkml:trace>
  <inkml:trace contextRef="#ctx0" brushRef="#br0" timeOffset="129304.3211">5642 10087 0,'0'0'16,"0"0"-16,0 0 0,0 0 15,0 0-15,0 0 0,12 26 16,-12-26-16,13 26 0,-13-26 0,15 37 15,-5-18-15,0 0 0,-1-3 16,1-4-16,-2 0 0,0-2 0,-1-2 16</inkml:trace>
  <inkml:trace contextRef="#ctx0" brushRef="#br0" timeOffset="129537.7499">6350 9682 0,'0'0'0,"0"0"0,0 0 15,0 0-15,0 0 0,0 0 16,-20 29-16,20-29 0,-25 22 0,6-8 16,-5 3-16,1 1 15,-3-1-15,-11 6 0,-3 1 16,4-3-16,-1-1 0,-2 4 0,1-1 15,4-6-15,7-6 0,0-1 16,6-1-16,7-3 0</inkml:trace>
  <inkml:trace contextRef="#ctx0" brushRef="#br0" timeOffset="129688.8156">6111 9905 0,'0'0'0,"0"0"0,0 0 0,0 0 0,0 0 16,11 21-16,-11-21 15,7 21-15,-7-21 0,5 29 0,-3-13 16,0-1-16,1-1 0,0-2 16,0-1-16,1-1 0,-1-2 0,-1 0 15</inkml:trace>
  <inkml:trace contextRef="#ctx0" brushRef="#br0" timeOffset="129855.0788">6367 9832 0,'0'0'0,"0"0"16,0 0-16,0 0 0,0 0 0,0 0 16,11 24-16,-11-24 15,4 22-15,-4-22 0,4 28 16,-4-28-16,8 26 0,-4-15 16,-1-2-16,-1 0 0</inkml:trace>
  <inkml:trace contextRef="#ctx0" brushRef="#br0" timeOffset="130038.0847">6794 9771 0,'0'0'0,"0"0"0,0 0 16,0 0-16,0 0 0,-15 16 0,15-16 15,-22 19-15,22-19 0,-30 25 16,13-11-16,-4 1 0,1-1 15,-5 0-15,2-1 0,-4 1 16,5-3-16,3-1 0</inkml:trace>
  <inkml:trace contextRef="#ctx0" brushRef="#br0" timeOffset="130654.9423">6097 10085 0,'0'0'0,"0"0"15,0 0-15,0 0 0,0 0 16,-21 19-16,21-19 0,-20 18 16,20-18-16,-24 23 0,11-8 15,2-2-15,-1 1 0,2-1 16,1-2-16,2-1 0,0-1 0,3-4 16,3-3-16,1-2 0,1-2 15,6-2-15,7-2 16,1-2-16,2-2 0,9-4 0,5-1 15,1 0-15,1 1 0,9-4 16,2 0-16,-2 3 0,-1 2 16,6-1-16,-1 1 0,-3 3 15,-3 2-15,-1 3 0,-2 1 16,-4 2-16,-3 2 0,-4 2 16,-1 0-16,-9 2 0,-1 1 0,-5 2 15,-7 0-15,-3-1 0,-7 3 16,-7 0-16,-7 1 0,-6 0 15,-2 2-15,-10 0 0,-4 1 16,-10 3-16,-1-1 0,1-1 16,0 1-16,0-1 0,6-1 15,7-4-15,8-3 0,10-1 16,7-2-16,7-2 0,8-1 16,6-5-16,7-1 0,9-1 15,8-1-15,3-1 0,3-1 0,4 2 16,0 0-16,-1 3 0,2 1 15,-5 3-15,1 2 0,-4 3 16,-6 1-16,-5 1 0,-5 2 16,-8 1-16,-4 1 0,-5 3 15,-4 1-15,-7 1 0,-3 2 0,-7 1 16,-5 1-16,-1-2 0,-2 0 16,-3-2-16,-3 0 15,2-3-15,0-3 0,2-3 0,2-3 16,4-9-16,3-4 0,3 2 15,6 2-15,2 2 0</inkml:trace>
  <inkml:trace contextRef="#ctx0" brushRef="#br0" timeOffset="130838.082">6351 10221 0,'0'0'0,"0"0"15,0 0-15,15 16 0,-15-16 0,15 21 16,-5-7-16,2 3 0,-1 1 15,3 1-15,2 0 0,4 5 16,0-1-16,0-1 0,3-2 16,-1-1-16,-4-1 0,5-2 15,0-4-15,-4-6 0,-1-3 0,-3-1 16,-4-1-16,0 0 0</inkml:trace>
  <inkml:trace contextRef="#ctx0" brushRef="#br0" timeOffset="131054.0876">6912 10086 0,'0'0'15,"0"0"-15,0 0 0,25-8 16,-25 8-16,32-3 0,-13 2 16,6-1-16,1 1 0,11 1 0,1 1 15,1 1-15,-2-1 0,0 0 16,-2 0-16,3 0 0,-6-1 15,-3-1-15,-5-2 0,-4-2 16,-4-2-16,-3 2 0,-3 1 16,-1 1-16</inkml:trace>
  <inkml:trace contextRef="#ctx0" brushRef="#br0" timeOffset="131305.11">7242 9821 0,'0'0'0,"0"0"0,0 0 15,0 0-15,0 0 0,0 0 0,0 0 16,0 0-16,4 21 0,-4-21 16,5 32-16,-3-12 0,1 3 15,-3 3-15,1 3 0,-1 1 16,0 0-16,-3 9 0,-1 0 16,-2 0-16,0-3 0,-4 7 0,-1-2 15,-3-5-15,0-3 0,0-3 16,1-2-16,-2-3 0,2-3 15,0-3-15,0-3 0,0-2 16,2-4-16,-1-7 0,-1-5 16,2 0-16,2 0 0,3 1 15</inkml:trace>
  <inkml:trace contextRef="#ctx0" brushRef="#br0" timeOffset="131455.0732">6887 10357 0,'0'0'15,"0"0"-15,0 0 0,0 0 0,0 0 16,0 0-16,24-12 0,-24 12 15,33-12-15,-8 6 0,3-1 16,2 1-16,4-2 0,13 0 16,3 0-16,-2 1 0,0 0 0,8-2 15,-2-1-15,-10 1 0,-8 2 16,-8 1-16</inkml:trace>
  <inkml:trace contextRef="#ctx0" brushRef="#br0" timeOffset="131671.4048">7790 9732 0,'0'0'0,"0"0"0,0 0 15,0 0-15,0 0 0,23 18 0,-23-18 16,17 23-16,-17-23 0,17 30 15,-8-11-15,-1-3 0,-2-4 16,0 0-16,-1-2 0,0-1 16</inkml:trace>
  <inkml:trace contextRef="#ctx0" brushRef="#br0" timeOffset="131854.3813">7588 9939 0,'0'0'0,"0"0"16,0 0-16,0 0 16,0 0-16,0 0 0,-3 29 0,3-29 15,-6 25-15,6-25 0,-3 32 16,2-16-16,1 0 0,0-1 16,0 0-16,0-2 0,0-2 0,0-1 15</inkml:trace>
  <inkml:trace contextRef="#ctx0" brushRef="#br0" timeOffset="132105.6629">7700 9972 0,'0'0'0,"0"0"0,0 0 15,0 0-15,0 0 0,22-15 16,-22 15-16,26-7 0,-8 3 16,3 1-16,3 0 0,1 1 15,2 0-15,8 0 0,0 1 16,-1 0-16,-4 1 0,-2 1 15,-2 0-15,2 1 0,-5 0 16,-5 0-16,-4 1 0,-4 0 0,-2 1 16,-3-1-16,-4 2 0,-2 2 15,-2 0-15,-5 1 0,-4 2 16,-2 0-16,-4 3 0,0-1 16,-2-1-16,4-3 0,3-1 0,2-1 15</inkml:trace>
  <inkml:trace contextRef="#ctx0" brushRef="#br0" timeOffset="132288.4604">7813 10053 0,'0'0'0,"0"0"16,0 0-16,0 0 0,0 0 16,0 0-16,-13 23 0,13-23 15,-14 19-15,14-19 0,-16 27 16,8-13-16,2 0 0,-2 0 15,1 0-15,2-2 0,-1-1 0,1-2 16,0 0-16,2-3 0</inkml:trace>
  <inkml:trace contextRef="#ctx0" brushRef="#br0" timeOffset="132455.2532">8056 10161 0,'0'0'0,"0"0"0,0 0 15,0 0-15,22 10 0,-22-10 16,17 11-16,-17-11 0,18 12 0,-10-4 16,-1-1-16,0 1 0,-1-3 15,-4 1-15,-2-4 0,0 0 16,0 1-16,0-3 0</inkml:trace>
  <inkml:trace contextRef="#ctx0" brushRef="#br0" timeOffset="132654.1864">7708 10315 0,'0'0'0,"0"0"0,0 0 0,0 0 15,0 0-15,30-1 0,-30 1 16,33-3-16,-14 3 0,3 1 16,3-1-16,2 2 0,0 0 15,9 1-15,-1 2 0,-1-1 16,-1 1-16,-2-1 0,-2 2 15,-4-4-15,-3-1 0,0 0 16,-3 0-16,-4 0 0</inkml:trace>
  <inkml:trace contextRef="#ctx0" brushRef="#br0" timeOffset="132871.2742">7917 10405 0,'0'0'0,"0"0"0,0 0 16,0 0-16,0 0 0,0 0 0,0 0 16,-5 27-16,5-27 0,-2 18 15,2-18-15,-1 20 0,1-20 16,-3 21-16,0-10 0,0-2 16,0-1-16,-3-2 0,0-4 15,0 1-15,1-1 0,0 0 16</inkml:trace>
  <inkml:trace contextRef="#ctx0" brushRef="#br0" timeOffset="133054.5744">7629 10538 0,'0'0'0,"0"0"15,0 0-15,0 0 0,0 0 0,0 0 16,0 0-16,0 0 0,30-10 16,-30 10-16,37-3 0,-14 2 15,3-1-15,4 1 0,3 0 16,1 0-16,2 1 0,10 0 15,1 3-15,6 1 0,-4-1 16,-4-3-16,-3-1 0,-7 0 0,-7 0 16,-6 0-16</inkml:trace>
  <inkml:trace contextRef="#ctx0" brushRef="#br0" timeOffset="133454.7174">8620 9789 0,'0'0'0,"0"0"15,0 0-15,0 0 0,0 0 0,-2 22 16,2-22-16,-10 21 15,10-21-15,-14 25 0,5-12 0,0 0 16,-1 0-16,0-1 0,0-1 16,1 0-16,2-2 0,0 1 15,2-3-15,0-1 0,3-1 0,-1-1 16,0 0-16,3-1 0,3-1 16,3 0-16,3-2 0,3 0 15,3 0-15,2 0 0,3-1 16,1-1-16,1 1 0,8-2 15,1 0-15,-2 1 0,0 1 16,-1 0-16,-3 0 0,-2-1 16,-2 1-16,-1 0 0,-5-1 15,-7-1-15,-3 1 0,-2 0 0,0 0 16,-1 1-16</inkml:trace>
  <inkml:trace contextRef="#ctx0" brushRef="#br0" timeOffset="133655.2347">8381 10115 0,'0'0'0,"0"0"0,0 0 16,0 0-16,0 0 0,0 0 15,32-6-15,-32 6 0,35-4 0,-11 0 16,5 2-16,3-1 0,0 0 16,12 0-16,2 0 15,-2-1-15,-2 2 0,7 1 0,-5 2 16,-7-3-16,-5 0 0,-5 1 15,-6 0-15,-4 0 0</inkml:trace>
  <inkml:trace contextRef="#ctx0" brushRef="#br0" timeOffset="134104.7337">8553 10209 0,'0'0'0,"0"0"16,0 0-16,0 0 0,-17 22 16,17-22-16,-14 22 0,7-8 15,1 0-15,-1 1 0,1 0 16,-1 0-16,0-2 0,2-1 16,-1-3-16,2-1 0,1-1 0,-1-2 15,0 0-15,3-3 0,1-2 16,3-3-16,3-5 15,1 0-15,2-1 0,4-1 0,5-2 16,5-3-16,2 1 0,4 0 16,2 1-16,0 1 0,0 1 15,8-1-15,1 2 0,-4 3 16,-2-1-16,-2 5 0,-2 3 16,-3 1-16,-4 2 0,-4 1 15,-3 1-15,-4 1 0,-2 1 0,-4 2 16,-5-1-16,-2 2 0,-4 0 15,-4 1-15,-7 1 16,-2 0-16,0 0 0,-3-1 0,-2 0 16,-1-1-16,2-2 0,0-3 15,-1-3-15,3-4 0,3-6 0,0-2 16,2-5-16,3 3 16,2 2-16,2 3 0</inkml:trace>
  <inkml:trace contextRef="#ctx0" brushRef="#br0" timeOffset="134355.8833">8695 9894 0,'0'0'0,"0"0"0,0 0 15,0 0-15,0 0 0,0 0 16,0 0-16,0 0 0,4 21 16,-4-21-16,3 31 0,-3-31 15,0 39-15,0-16 0,-1 4 16,-1-2-16,1 2 0,-2 9 0,-1 1 15,-1-3-15,1-2 0,-2 4 16,0-3-16,-1-3 0,2-4 16,-1-1-16,2-2 0,0-4 15,1-3-15,2-3 0,2-3 16,1-7-16,3-2 0,1-5 16,4-8-16,-2 3 0,-1 2 0,-2 0 15</inkml:trace>
  <inkml:trace contextRef="#ctx0" brushRef="#br0" timeOffset="134554.6896">9148 9999 0,'0'0'0,"0"0"0,0 0 15,0 0-15,0 0 0,0 0 16,0 0-16,0 0 0,11 19 0,-11-19 16,2 22-16,-2-22 0,2 28 15,-2-28-15,-2 33 16,1-17-16,0 0 0,0 0 15,0-1-15,1-3 0,0-1 0,-1-4 16,0-3-16,0-1 0,0-1 0,-1 1 16</inkml:trace>
  <inkml:trace contextRef="#ctx0" brushRef="#br0" timeOffset="134839.2416">9406 9896 0,'0'0'0,"0"0"0,0 0 15,0 0-15,0 0 0,0 0 0,0 0 16,0 0-16,13 25 0,-13-25 16,7 28-16,-7-28 0,7 34 0,-5-13 15,0 2-15,0 1 16,-1 2-16,0 7 0,1 2 16,-1-3-16,-1-1 0,0-1 15,-1 0-15,-1 2 0,0-4 0,-1-3 16,0-4-16,-2-3 0,1-3 15,-3-1-15,-1-1 16,1-4-16,-2 0 0,-3-3 0,-4 1 16,-1-2-16,-3-3 0,-3-2 15,-4-2-15,5 0 0,3-1 0,3 1 16</inkml:trace>
  <inkml:trace contextRef="#ctx0" brushRef="#br0" timeOffset="148521.8944">2540 13030 0,'0'0'0,"0"0"16,0 0-16,0 0 0,0 0 15,15-12-15,-15 12 0,0 0 16,26-9-16,-12 5 0,3-1 16,-1 1-16,3 0 0,3-1 15,3 1-15,3 1 0,1-1 16,12 0-16,6-2 0,-2 1 16,2 0-16,16 1 0,6 0 0,7 1 15,-6 1-15,21-1 0,1 2 16,-4 0-16,-6 1 0,21 0 15,2 1-15,34 0 0,-17 0 16,3 1-16,2 1 0,-7-2 16,-8 0-16,13 1 0,7 1 15,-11-3-15,-7-1 0,15-1 16,8-1-16,-9 1 0,-8 1 0,15 0 16,8 1-16,-10-1 15,-8 0-15,14 0 0,10-1 16,-13 2-16,-6 2 0,14-1 0,8-1 15,-11 0-15,-11-1 0,13-1 16,8-1-16,-9 1 0,-11 1 0,12 1 16,8-1-16,-13 0 15,-10-1-15,12-2 0,6-1 16,-9 1-16,-7 1 0,10-1 0,7-1 16,-14 0-16,-8 1 0,13 0 15,8-1-15,-11-1 0,-10-2 16,11 2-16,7 0 0,-10 2 15,-9 3-15,12-2 0,7-1 16,-13-2-16,-7-2 0,9 0 16,9-2-16,-12 4 0,-9 2 15,10-1-15,7-2 0,-14 0 0,-9 2 16,13-1-16,7 2 16,-10-1-16,-10 0 0,8 2 0,5 3 15,-8-1-15,-6 0 0,6 1 16,6 1-16,-12 1 0,-5 0 15,11 1-15,9 1 0,-13-1 16,-9 1-16,2 1 0,0 0 16,-3 0-16,-2 2 15,-5 0-15,-3 1 0,-23-1 0,-16-1 0,-5-1 16,-4 0-16,-5 0 0,-1-1 16,-10 0-16,-5-2 0,-9 1 15,-7-2-15,-10-1 0,-7 0 16,-13-3-16,-8-4 0,9 3 15,6 2-15,4 0 0</inkml:trace>
  <inkml:trace contextRef="#ctx0" brushRef="#br0" timeOffset="155155.7254">2230 14288 0,'0'0'0,"0"0"16,0 0-16,0 0 0,0 0 0,0 0 15,37 2-15,-37-2 0,35 1 0,-12-2 16,7 1-16,2-1 16,3-1-16,15 1 0,5 0 15,1 0-15,1-1 0,22-1 16,1 1-16,14 1 0,-6-1 0,17 0 16,3-1-16,5-1 15,-8 1-15,52-4 0,-11-1 16,-15 5-16,-14 4 0,8-2 0,5-2 15,-10-1-15,-5-1 0,12 3 16,8 4-16,-8 0 0,-7 1 16,12-1-16,11-2 0,-12 1 15,-8 0-15,13 1 0,8 2 16,-11 0-16,-7 1 0,13-2 16,9 0-16,-11 2 0,-10 1 0,14 0 15,11 2-15,-16 0 0,-7 1 16,11-1-16,7-4 0,-9 0 15,-7 0-15,14 2 16,9 4-16,-13-2 0,-9 1 0,14-1 16,6-1-16,-12-2 0,-8 0 0,14-1 15,8 0-15,-13-2 16,-11-1-16,16 1 0,9 0 16,-10-1-16,-9 1 0,13-3 0,8-1 15,-13-1-15,-9 0 0,14 1 16,8 0-16,-12 1 0,-10 0 15,13 1-15,7 1 0,-12-2 16,-10-2-16,10 2 0,8 0 16,-13-1-16,-8 1 0,11-1 15,8 0-15,-13-1 0,-8-2 0,12-1 16,8 0-16,-14 1 0,-8 2 16,11-1-16,9 2 0,-14-3 15,-7 1-15,10 1 0,9 1 16,-14-2-16,-8-1 0,11 1 15,7 1-15,-11 2 0,-7 1 16,8-3-16,5-1 0,-11 1 16,-6 1-16,9-1 0,6 0 15,-9 0-15,-7 0 0,7 2 0,6 0 16,-7-1-16,-8 0 0,9 1 16,5 1-16,-9 0 0,-5 2 15,6-2-15,5-1 16,-13 1-16,-9 1 0,13-1 0,8 1 15,-13 1-15,-10-1 0,10 3 16,6 2-16,-10-1 0,-6-2 16,9 1-16,6 2 0,-9-3 15,-6 1-15,8 0 0,7 0 16,-11 0-16,-9 0 0,9 2 0,4 0 16,-10-2-16,-7-1 0,8 1 15,7 1-15,-11-1 0,-6-1 16,1 4-16,4 1 0,-11-1 15,-9 0-15,0 0 0,0 2 16,-11-4-16,-7-2 0,-4 0 16,-4-2-16,-9 1 0,-7 0 15,-7-1-15,-6-1 0,-8-1 16,-5-1-16,-6 1 0,-4 0 16,0 0-16,-1-2 0,1 2 0,0 0 15,-4-1-15,-1-1 0,-10-8 16,-5-3-16,13 8 0,3 2 0,1 1 15</inkml:trace>
  <inkml:trace contextRef="#ctx0" brushRef="#br0" timeOffset="156122.5268">21307 13630 0,'0'0'0,"0"0"0,0 0 16,0 0-16,23-14 0,-10 10 0,3 0 15,4 0-15,2 0 0,7 1 16,5 1-16,12 1 0,2 1 16,19 2-16,6 2 0,-4 1 15,-2 2-15,15 3 0,-1-1 16,3 2-16,-10 0 0,2 1 16,-9 0-16,-12-1 0,-9-2 0,-10-1 15,-6 2-15,-9-2 0,-6 1 16,-5-1-16,-4 1 0,-5-3 15,-3 0-15,-8 2 0,-5 2 16,-1 0-16,-4 1 0,-8 2 16,-6 1-16,-1 0 0,-1-1 15,-10 4-15,-4 2 0,-8 3 16,3 0-16,-2 3 0,-2 0 0,1 2 16,1-1-16,-7 3 15,2-1-15,12-5 0,10-5 0,-17 6 16,9-4-16,10-5 0,9-3 15,15-8-15,3-2 0,5-2 16,1-1-16,7-6 0,5-6 16,3-2-16,3-4 0,4-7 15,3-4-15,-2 2 0,3-2 0,9-12 16,3-4 0,-1-1-16,-1 0 0,0-3 0,-1-1 15,4-4-15,-1 4 0,-1 2 16,-1 1-16,-4 5 0,-1 4 0,9-11 15,-4 10-15,-12 16 16,-3 4-16,-4 7 0,-1 2 16,-4 5-16,-4 2 0,-3 4 0,2 4 15,1 6-15,1 4 0,-1 6 16,2 6-16,0 5 0,2 2 16,-2 7-16,1 6 0,-1 2 15,0 1-15,0 11 0,1 1 0,0-3 16,1-1-16,0 6 15,-1 0-15,-2-7 0,-2-5 0,-2-5 16,-1-5-16,-2-5 0,0-4 16,-2-4-16,-2-2 0,2-7 15,-1-4-15,-1-7 0,1-3 16,1-3-16,1-1 0,-3-5 16,-1-5-16,-4-5 0,-2-3 0,-5-7 15,-2-5-15,-1-3 0,-1-3 16,-1-3-16,-1-2 0,-2-1 15,0 2-15,-4-7 16,1-1-16,4 6 0,1 3 0,3 3 16,2 5-16,4 6 0,3 5 15,3 6-15,3 4 0,3 3 16,0 2-16,2 2 0,0 2 16,-4 3-16,-2 3 0,2-2 15,2-1-15,0 0 0</inkml:trace>
  <inkml:trace contextRef="#ctx0" brushRef="#br0" timeOffset="175523.0607">1926 15662 0,'0'0'0,"0"0"15,0 0 1,0 0-16,0 0 0,0 0 16,0 0-16,0 0 0,25 5 0,-25-5 15,0 0-15,38 12 0,-38-12 16,41 11-16,-18-5 0,4 0 16,5 1-16,0 1 0,3 0 15,15 1-15,1 0 0,12 0 16,0-1-16,-3-2 0,3-2 15,6 0-15,-2-2 0,-3-4 0,-4-2 16,6-6-16,-5-2 0,-5-1 16,-2-1-16,-6-3 0,-4-2 15,0-8-15,-5-1 0,-5-1 16,-4 0-16,-4-5 0,-4-2 16,-3-2-16,-1 0 0,-3-3 15,-1-1-15,-4 1 0,-3 1 0,-1-3 16,0-3-16,-3 1 0,-3 0 15,0-1-15,-3-3 0,-4 4 16,-2-1-16,-1 2 0,-4 0 16,0 4-16,-4 4 0,-2 0 15,-2 1-15,-3 2 0,-4 2 16,-2 1-16,-1 0 0,-3 4 16,-1 2-16,-3 4 0,-3 2 15,-1 1-15,1 1 0,-3 4 0,-1 4 16,0-1-16,-1 0 0,0 5 15,-3 3-15,0 3 0,3 3 16,-1 3-16,0 3 0,1 2 16,3 2-16,0 1 0,-1 2 15,5 2-15,1 1 0,0 2 16,2 2-16,3-1 0,3 1 0,-1 7 16,-1 6-1,5-6-15,3-2 0,1 5 0,4 3 16,3-5-16,2 1 0,3 4 15,2 2-15,0-1 0,3 1 0,5 1 16,0 1-16,2-1 0,2-1 16,4 0-16,1 0 0,4-3 15,0-2-15,7-1 0,2 0 16,2-4-16,-2-5 0,2-2 16,2-3-16,-1-4 0,-1-2 0,3-2 15,0-2-15,-3-1 16,0-1-16,0 0 0,0-2 15,-6 0-15,-3-3 0,-4 0 0</inkml:trace>
  <inkml:trace contextRef="#ctx0" brushRef="#br0" timeOffset="180890.2167">10705 14795 0,'0'0'0,"0"0"16,0 0-16,0 0 0,0 0 0,0 0 16,0 0-16,0 0 15,0 0-15,0 0 0,0 0 16,11 19-16,-11-19 0,3 23 0,-3-23 16,2 32-16,-2-14 0,0 3 15,-1 1-15,0 0 0,-1 1 16,-1 5-16,-1 1 0,1-3 15,0-2-15,1-2 0,-1-1 16,1-4-16,0-2 0,1-3 16,0-2-16,1-2 0,0-2 0,0-4 15,0-2-15,0 0 0,2-5 16,0-2-16,0-5 0,2-1 16,-1-1-16,2-7 0,2-2 15,0-1-15,0-2 0,1-1 16,1-1-16,0 1 0,0 2 15,4-7-15,1 1 0,-1 6 16,0 3-16,-1 3 0,0 3 16,1 2-16,0 2 0,3 4 0,-1 3 15,3 4-15,0 1 0,2 3 16,1 3-16,-1 2 0,-1 3 16,0 0-16,-1 3 0,-1 0 15,-1 0-15,0-2 0,-2 0 16,-3-3-16,-2-1 0,-1-1 15</inkml:trace>
  <inkml:trace contextRef="#ctx0" brushRef="#br0" timeOffset="181406.1663">11334 14789 0,'0'0'0,"0"0"16,0 0-16,0 0 0,0 0 0,0 0 16,0 0-16,0 0 15,-15 27-15,15-27 0,-11 24 0,11-24 16,-13 28-16,5-12 0,0 4 16,1 0-16,-1 1 0,1 1 15,2 2-15,0-2 0,2-1 16,1 4-16,2-1 0,3-2 15,1-1-15,4-4 0,3-2 16,2-1-16,3-3 0,4-3 16,2-2-16,2-4 0,1-2 0,8-5 15,3-7 1,-4-3-16,-3-2 0,-1-2 0,-3-1 16,-3-3-16,-2-2 0,0-5 0,-3 1 15,-4 1-15,-3 1 0,-2 1 16,-3 1-16,-2 5 0,0 4 15,-1 5-15,-1 4 0,-1 3 16,0 1-16,0 3 0,-3 1 16,0 4-16,1 2 0,-1 2 15,0 3-15,-1 3 0,1 0 0,0 5 16,-2 3-16,3-1 16,0 2-16,1 5 0,2 0 15,2 0-15,2 1 0,2-4 16,4-1-16,1-3 0,3-2 0,2-5 15,4-3-15,-3-3 0,-4-1 16,-3-2-16</inkml:trace>
  <inkml:trace contextRef="#ctx0" brushRef="#br0" timeOffset="181923.1536">12095 14625 0,'0'0'0,"0"0"0,0 0 16,0 0-16,0 0 0,-8 22 0,8-22 15,-7 28-15,2-12 0,0 6 16,-1 4-16,0 0 0,0 2 16,-1 9-16,1 2 0,0-4 15,1-1-15,-1 4 0,2-3 16,1-5-16,0-3 0,1-7 15,0-2-15,1-5 0,0-2 16,1-5-16,0-6 0,0 0 16,2-2-16,-1-3 0,1-2 15,2-4-15,-1-1 0,0-3 0,2 0 16,-1-1-16,2-1 0,1 1 16,3 0-16,4 1 0,4 2 15,3 2-15,2 2 0,1 1 16,3 4-16,6 4 0,1 3 15,-2 4-15,-3 2 0,-2 6 16,0 3-16,-4 2 0,-3 1 0,-5 2 16,-4 0-16,-3 4 15,-5-2-15,-6-1 0,-7-1 16,-3-4-16,-4-2 0,-6-2 16,-7-1-16,-2-4 0,-2-2 0,-4-4 15,-4-2-15,1-4 0,1-2 16,2-6-16,-1-3 15,8-3-15,6-3 0,5-5 0,8-1 16,3 6-16,3 5 0,0 4 16</inkml:trace>
  <inkml:trace contextRef="#ctx0" brushRef="#br0" timeOffset="182522.7025">12798 14552 0,'0'0'16,"0"0"-16,0 0 0,0 0 0,-8 28 16,8-28-16,-11 32 0,4-12 15,0 1-15,0 5 0,-1 4 16,-2 9-16,1-1 0,1 2 15,1 2-15,-2 5 0,1-4 16,0-3-16,1-2 0,-1 2 16,1-5-16,2-6 0,1-4 15,-1-7-15,2-3 0,1-6 0,0-3 16,1-3-16,1-3 0,-2-7 16,1-4-16,0 0 0,0-1 0,1-2 15,0-3-15,1 0 16,1-1-16,1-6 0,2-2 15,0 3-15,1 0 0,2 1 16,0 1-16,1 3 0,1 1 16,5 2-16,2 3 0,3 4 15,2 2-15,5 5 0,5 3 16,-1 4-16,1 2 0,3 6 0,0 6 16,3 1-16,-2 2 0,-4 1 15,-4 1-15,-3-2 0,-5 0 16,-6-1-16,-4 0 0,-5-2 15,-3-1-15,-7 0 0,-5 0 16,-5-2-16,-4-2 0,-8-4 16,-5-2-16,-3-2 0,-2-1 0,-4-4 15,-1-2-15,2-2 0,3-2 16,-5-2-16,3-1 0,8-1 16,6-1-16,7-2 0,6-1 15,7 1-15,4-2 0,6 1 16,6-1-16,-2 3 0,-2 2 0,-2 2 15</inkml:trace>
  <inkml:trace contextRef="#ctx0" brushRef="#br0" timeOffset="182989.8803">13178 15036 0,'0'0'0,"0"0"16,0 0-16,0 0 0,0 0 0,0 0 15,0 0-15,26-6 0,-26 6 16,23 2-16,-23-2 0,36 4 16,-15-2-16,3 1 0,4 0 15,1 0-15,1-1 0,10 0 16,0 0-16,-2-1 0,-3 1 0,6-3 15,-1-1-15,-6-2 16,-4-1-16,-4-3 0,-4-2 16,-4-1-16,-4 0 0,-6-3 15,-6-2-15,-4-1 0,-4 0 0,-6-1 16,-6 0-16,-3 1 0,-1 1 16,-4 3-16,-5 1 15,2 3-15,2 2 0,-7 3 0,-2 5 16,6 3-16,1 2 0,2 7 15,2 3-15,4 2 0,2 1 16,5 6-16,3 4 0,6 0 0,2-1 16,9 3-16,4 3 15,5-2-15,5-2 0,8 3 0,5 1 16,9 3-16,1-3 0,4-5 16,5-1-16,-5-7 0,-3-2 0,-7-5 15,-11-3-15,-7-4 0</inkml:trace>
  <inkml:trace contextRef="#ctx0" brushRef="#br0" timeOffset="183523.4351">14335 15072 0,'0'0'0,"0"0"16,0 0-16,0 0 0,6-22 0,-6 15 15,-1-2-15,-2 1 0,-1-2 0,-3 1 16,-2-1-16,-6 1 15,-4 1-15,-5 2 16,-4 1-16,-7 0 0,2 2 0,-3 3 16,-3 2-16,-7 3 0,1 3 15,3 2-15,1 4 16,6-1-16,4 3 0,1 2 0,7 1 16,8 1-16,5-1 0,10 2 15,7 2-15,8-2 0,5 1 16,7-4-16,7-2 0,2-4 15,1 0-15,5-7 0,3-1 0,0-5 16,-1-5-16,8-7 16,-1-6-16,-7-1 0,-5-3 15,-5-4-15,-3-4 0,-5-3 16,-2-3-16,0-9 0,-6-1 0,-3 0 16,-4 2-16,-5 1 0,0 0 15,-3 3-15,-1 4 0,-2 4 16,-1 2-16,0 7 0,0 6 15,0 5-15,0 5 0,0 4 16,-1 2-16,-1 3 0,1 3 16,-1 3-16,0 3 0,-1 6 15,0 7-15,0 0 0,2 4 0,-1 5 16,0 7-16,-1 9 0,1 3 16,1 3-16,2 2 0,0 8 15,0-1-15,-1 3 0,0 2 16,-3 5-16,1-5 0,0-20 15,1-13-15,0-10 0</inkml:trace>
  <inkml:trace contextRef="#ctx0" brushRef="#br0" timeOffset="185589.7587">10504 15677 0,'0'0'0,"0"0"0,0 0 15,0 0-15,30-1 0,-30 1 16,39 3-16,-15-1 0,3 0 0,9 0 16,6 1-16,14 0 15,2 1-15,23 1 0,6-2 16,14 2-16,-3-1 0,29 2 16,8-1-16,10 1 0,-8-1 15,78-1-15,-2-3 0,-23-2 0,-15-1 16,15-5-16,13-2 0,-17 7 15,-10 3-15,9 3 0,7 4 16,-24 2-16,-14 1 0,-8 7 16,-2 2-16,-28 0 0,-17-1 0,-21 2 15,-14 0-15,-20-6 0,-13-5 16,-10-4-16</inkml:trace>
  <inkml:trace contextRef="#ctx0" brushRef="#br0" timeOffset="210807.3421">16441 14608 0,'0'0'0,"0"0"15,0 0-15,-13 26 0,7-13 0,-1 3 16,-2 3-16,-1 4 0,-1 4 16,-5 10-16,0 4 0,-4 8 15,1-2-15,2 0 0,-1 1 16,-1 3-16,3-6 0,1-4 0,3-4 15,1-5-15,1-3 0,3-7 16,0-5 0,2-7-16,3-6 0,2-4 15,0-5-15,2-4 0,2-4 16,1-3-16,3-3 0,2-1 0,2-3 16,1 2-16,1 1 0,4-2 15,4-1-15,0 1 0,2 1 16,4-3-16,2 1 15,-2 4-15,-1 2 0,2 5 0,2 3 16,-4 3-16,0 4 0,-1 4 16,2 3-16,-3 4 0,-2 2 0,-2 6 15,-1 3-15,-5 1 16,-2 1-16,-6 3 0,-2 1 16,-3 0-16,-2 0 0,-6 1 0,-2 2 15,-4-2-15,0-2 0,-2-1 16,-3 0-16,4-3 0,1-4 15,1-2-15,1 0 0,2-3 16,4-2-16,3-4 0,3-2 16,-1-1-16,0 0 0,-1-3 0</inkml:trace>
  <inkml:trace contextRef="#ctx0" brushRef="#br0" timeOffset="210991.3481">17180 15237 0,'0'0'16,"0"0"-16,0 0 0,0 0 16,0 0-16,-10 22 0,10-22 15,-12 24-15,12-24 0,-16 31 16,8-13-16,1-1 0,-2-1 0,2-4 16,2-2-16,0-2 0,1-1 15,1-1-15</inkml:trace>
  <inkml:trace contextRef="#ctx0" brushRef="#br0" timeOffset="211174.6112">17186 14787 0,'0'0'0,"0"0"16,0 0-16,18 14 0,-18-14 0,19 19 15,-6-4-15,1 1 0,2 2 16,-2-3-16,-2-2 0,-1-1 16</inkml:trace>
  <inkml:trace contextRef="#ctx0" brushRef="#br0" timeOffset="211445.8853">17923 14888 0,'0'0'0,"0"0"16,0 0-16,0 0 0,0 0 0,0 0 16,-16 24-16,16-24 0,-20 29 15,6-9-15,-4 3 16,-1 1-16,-2 1 0,-7 8 0,1 0 16,1 0-16,2-2 0,-1 7 15,3-3-15,4-4 0,4-4 16,5-1-16,4-2 0,6-3 15,5-1-15,5-3 0,5-3 16,4-1-16,2-4 0,4-1 16,2-3-16,0-5 0,-2-5 15,-4 1-15,-4 0 0,-4 2 0</inkml:trace>
  <inkml:trace contextRef="#ctx0" brushRef="#br0" timeOffset="211641.2273">17563 15138 0,'0'0'16,"0"0"-16,0 0 0,0 0 0,34-11 15,-34 11-15,42-6 0,-14 4 16,3 1-16,3 2 0,3 2 16,11 2-16,-2 2 0,7 3 15,-4 1-15,-8 0 0,-5-4 16,-8 0-16,-4-2 0,-6 0 15</inkml:trace>
  <inkml:trace contextRef="#ctx0" brushRef="#br0" timeOffset="212257.9045">17141 15843 0,'0'0'0,"-10"1"16,-5 2-16,-5-1 0,-3 0 16,-17-1-16,-9 1 0,-19-4 15,-6-3-15,-21-5 16,-4-2-16,10-2 0,7 0 0,-12-7 15,-12-4-15,-25-12 0,18 3 0,16-2 16,11-3-16,14 0 16,11 0-16,10-3 0,9-3 15,10 2-15,7 1 0,9-4 16,7-2-16,8-2 0,6 1 0,10-4 16,9-2-16,7 3 0,5 1 15,11-4-15,9-4 16,8 6-16,6 3 0,9-1 0,8 1 15,5 7-15,1 4 0,13 0 16,9 2-16,-2 8 0,-1 8 16,13 7-16,11 4 0,-5 7 15,-2 5-15,3 7 0,3 5 0,-6 8 16,-3 4-16,-2 11 16,0 6-16,-15 6 0,-10 4 0,-3 7 15,-3 4-15,-11 7 0,-7 4 16,-11 2-16,-5 3 0,-14-3 15,-9-1-15,-13-1 0,-9 0 16,-17-8-16,-9-6 0,-19-1 16,-14-2-16,-10-12 0,-7-9 15,-21-7-15,-14-4 0,-13-7 16,-5-4-16,-22-4 0,-14-2 16,-7-1-16,-6 0 0,-12-1 15,-9-1-15,59-2 0,39-1 0,27-2 16</inkml:trace>
  <inkml:trace contextRef="#ctx0" brushRef="#br0" timeOffset="226757.9428">19011 14887 0,'0'0'15,"0"0"-15,0 0 0,0 0 0,0 0 16,20-11-16,-20 11 16,0 0-16,24-2 0,-10 3 0,5 1 15,4 2-15,5 1 0,8 2 16,8 2-16,15 5 0,0 2 15,23 7-15,5 2 0,11 3 16,-5 0-16,9 4 0,-5-3 16,-5 0-16,-16-5 0,5 4 15,-22-5-15,-23-8 0,-14-5 0,-13-3 16,-10-2-16,-4-1 0,-1 1 16,-10 3-16,-6 2 0,0-2 15,-2 0-15,-10 1 0,-7 0 16,-4 1-16,-3 2 0,-10 0 15,-9 0-15,2 0 0,2-1 16,-15 4-16,-4 0 0,8-1 16,5 0-16,-25 4 0,14-1 15,17-4-15,12-2 0,15-3 16,8-3-16,14-2 0,7-2 0,10-6 16,6-2-16,0 0 0,3-3 15,9-7-15,7-5 0,-2 3 16,2-2-16,7-7 0,7-6 15,0-1-15,-1 0 0,8-12 16,2-5-16,-7 5 0,-4 3 0,14-22 16,-7 6-16,-8 9 15,-6 6-15,-5 7 0,-2 6 16,-9 10-16,-4 7 0,-5 4 0,-2 4 16,-6 7-16,0 0 0,-1 3 15,-4 2-15,2 4 0,1 3 16,-3 11-16,1 8 0,1-2 15,-1 4-15,0 9 0,0 8 16,-2 9-16,-1-1 0,2 6 16,1 3-16,-1-2 0,2-3 0,-1 7 15,1-3-15,0 14 0,0-17 16,-5-13-16,-2-10 0,0-11 16,0-8-16,1-7 0,3-6 15,2-6-15,1-4 0,0-1 16,-2-2-16,-1-9 0,-3-4 0,-5-12 15,-4-8-15,0 2 16,-2-4-16,-2-13 0,0-4 16,1 1-16,2 1 0,-2-8 15,3 1-15,3 6 0,1 4 0,-1-3 16,-1 3-16,-1-4 0,1 10 16,0 9-16,-2 5 0,4 16 15,-3 3-15,5 3 0,3 3 16,3 1-16</inkml:trace>
  <inkml:trace contextRef="#ctx0" brushRef="#br0" timeOffset="239475.5662">6988 17115 0,'0'0'0,"0"0"15,0 0-15,0 0 0,0 0 0,0 0 16,0 0-16,0 0 0,0 0 16,0 0-16,29 4 0,-29-4 15,31 1-15,-9-1 0,3 0 16,2-1-16,0 1 0,8 0 15,4 0-15,13 0 0,2-1 0,19 0 16,4 0-16,-2 0 0,-2 1 16,20 0-16,20-2 15,-9 3-15,-6 1 0,49 1 0,14-1 16,-11-1-16,-4-1 0,-2 2 16,0 0-16,-14 2 0,-8 1 15,19 3-15,14 3 0,-13-3 16,-8-1-16,13 0 0,6 1 15,-15 3-15,-11 2 0,3-1 16,3-1-16,-18-2 0,-14-2 16,-7-2-16,-6 0 0,-18-3 15,-14 0-15,-15-2 0,-11-1 16,-14-8-16,-11-5 0,-1 4 0,-1 3 16,-1 2-16</inkml:trace>
  <inkml:trace contextRef="#ctx0" brushRef="#br0" timeOffset="248309.1593">8882 15997 0,'0'0'0,"0"0"0,0 0 15,21 11-15,-13-6 0,2 3 16,1 1-16,1 1 0,0 1 0,2 1 16,-1 2-16,3 3 0,1 2 15,-2 1-15,1 1 0,-2 0 16,-1 1-16,2-1 0,-1 1 15,-1 0-15,-2 0 0,2 8 16,1 0-16,-2-1 0,-1-1 16,-1 0-16,-1 0 0,-2 1 0,0-2 15,-2 1-15,1-2 0,-2 0 16,1 0-16,-2-1 0,-1 1 16,-1-1-16,0-1 0,-1 2 15,-1 1-15,0-2 0,-1 0 16,-1 0-16,-2 0 0,0 0 15,-2-1-15,-1 0 0,0 1 16,-1 0-16,-1-1 0,-1 0 0,-2-1 16,-1 1-16,0-2 0,-5 4 15,0-1-15,-1-2 0,1-2 16,-1-1-16,-2-2 0,0 0 16,0-2-16,-3-1 0,-2 0 15,1-2-15,0-1 0,-2-2 16,-3 0-16,2-2 0,0 0 15,-1-1-15,-3 0 0,-1-2 16,0 0-16,-2 0 0,-2 0 16,1-2-16,1 0 0,-4-2 15,-1 1-15,1-2 0,-2-1 0,-5 0 16,1 0-16,1-1 0,-1-1 16,1-1-16,0 1 0,2-2 15,1 0-15,-1-2 0,-2-1 16,3 0-16,5 1 0,-5-3 15,1-1-15,3-1 0,3-1 0,-1-2 16,-1-1-16,2-2 0,2 0 16,1-3-16,1-2 0,1-1 15,3-2-15,-2-2 16,-3-1-16,6 1 0,4 2 0,-3-6 16,2 0-16,6 4 0,0 1 15,-1-3-15,1-4 0,2 1 16,1 0-16,3-2 0,-2-2 15,4 2-15,-1 0 0,5-1 16,0-1-16,4 1 0,1 0 0,2-1 16,2-1-16,0 2 0,0 3 15,4-1-15,2-2 0,1 1 16,0 0-16,3 0 0,2 0 16,-1 4-16,2 2 0,-2-1 15,4 0-15,1 2 0,1 2 0,1-1 16,1 1-16,0 0 15,0 2-15,3 0 0,1 1 16,1 3-16,0 1 0,1 2 16,1 0-16,0 2 0,-1 3 0,3 0 15,1 1-15,-1 2 0,0 2 16,1 0-16,3 0 0,-2 3 16,1 0-16,-1 2 0,4 1 15,-3 2-15,0-1 0,1 2 16,2 1-16,-1-1 0,-1 3 0,2-1 15,0 2-15,-1 0 16,-2 1-16,0 2 0,1 1 16,0 0-16,-2 0 0,1 3 0,-2 0 15,0 1-15,-2 2 0,0-1 16,0 2-16,-2-1 0,-3 2 16,-1-1-16,0 0 0,-3-1 0,-1 2 15,-1 0-15,-2 2 16,-3-3-16,-2 1 0,-1 3 15,-2 3-15,-2 2 0,-3 0 0,-2 3 16,-1 1-16,-1-6 0,0-5 16,-1-5-16</inkml:trace>
  <inkml:trace contextRef="#ctx0" brushRef="#br0" timeOffset="252526.0751">23481 17111 0,'0'0'0,"0"0"0,0 0 16,0 0-16,0 0 0,0 0 0,0 0 16,-27 5-16,27-5 0,0 0 15,-32 2-15,32-2 0,-27 1 0,11 0 16,-4-1-16,-1 1 15,-1-1-15,-2 0 0,-3-1 16,0 1-16,-1-1 0,-9 0 0,-2 0 16,2 0-16,0 1 0,-9-1 15,-2 1-15,3-1 0,2 0 16,-11 0-16,0 0 16,4 0-16,2 0 0,-4-1 0,-2 0 15,1 0-15,3 0 0,-12 0 16,1 2-16,3-1 0,2 1 0,-13 1 15,0 1-15,5 0 0,3 0 16,-4 1-16,-3 0 16,4-1-16,4 1 0,-36 1 0,3 2 15,11-3-15,8-2 0,-5 0 16,-5 1-16,9 1 0,6-1 0,-7 1 16,-6 0-16,9 0 15,7 1-15,-10 3 0,-7-1 16,7-1-16,6 0 0,-10 0 15,-3-1-15,7-1 0,4-1 0,-6-1 16,-5 1-16,5-4 0,3-1 16,-6-2-16,-3 3 0,7-1 15,4 0-15,-7 0 0,-6 1 16,8-2-16,5 0 0,-6 0 16,-6-1-16,5-1 0,4-1 15,-9-1-15,-5-1 0,6 1 16,6 1-16,-7 2 0,-5-2 15,6 2-15,4 0 0,-9 1 16,-6-1-16,10 1 0,7 1 0,-10 1 16,-7 2-16,7-1 0,5-1 15,-5 1-15,-3 1 16,6 0-16,4 2 0,-6 2 0,-4 0 16,5-2-16,4 1 0,-5 6 15,-5 4-15,12 0 0,7-1 0,-4 1 16,-2 0-16,5-3 15,3-2-15,23-3 0,15-1 16,9-1-16</inkml:trace>
  <inkml:trace contextRef="#ctx0" brushRef="#br0" timeOffset="253692.1457">21770 15540 0,'0'0'0,"0"0"0,31 1 15,-13 1-15,2-1 0,19 0 16,12 0-16,3 1 0,2 0 0,27 1 16,26 2-16,-6-1 15,-5 0-15,14 5 0,9 2 16,15 4-16,-32-1 0,-26-2 0,-17 0 15,-21-1-15,-12-2 0,-17 0 16,-11-2-16,-13-9 0,-10-4 16,7 2-16,5 1 0,3 1 0</inkml:trace>
  <inkml:trace contextRef="#ctx0" brushRef="#br0" timeOffset="253908.7965">22335 15366 0,'0'0'15,"0"0"-15,0 0 0,10 23 0,-10-23 16,10 23-16,-4-5 0,1 3 16,-1 3-16,2 3 15,0 3-15,2 8 0,-1 0 0,-1-2 16,0-4-16,0 1 0,-2-5 15,0-6-15</inkml:trace>
  <inkml:trace contextRef="#ctx0" brushRef="#br0" timeOffset="254093.3426">22769 15452 0,'0'0'16,"0"0"-16,0 0 0,0 0 0,-2 32 16,2-32-16,-6 34 0,2-13 15,-2 2-15,0 2 0,-3 3 16,0 1-16,2-4 0,0-4 16</inkml:trace>
  <inkml:trace contextRef="#ctx0" brushRef="#br0" timeOffset="254311.9378">22602 15736 0,'0'0'0,"0"0"0,0 0 16,0 0-16,-23 12 0,23-12 15,-30 16-15,9-6 0,-4 0 16,-4 3-16,-7 0 0,-9 4 15,0 0-15,-13 2 0,-2-1 16,4-1-16,2-2 0,-7-3 0,4-6 16,12-1-16,9-1 0,9-1 15</inkml:trace>
  <inkml:trace contextRef="#ctx0" brushRef="#br0" timeOffset="254492.6817">22251 15940 0,'0'0'0,"0"0"16,0 0-16,2 19 0,-2-19 0,-4 22 16,4-22-16,-10 37 0,4-17 15,0 3-15,-1 0 0,-1 5 16,1-2-16,1 1 0,3-2 16,3-3-16,2-2 0,0-4 15,-1-2-15,0-1 0</inkml:trace>
  <inkml:trace contextRef="#ctx0" brushRef="#br0" timeOffset="254708.996">23054 16006 0,'0'0'0,"0"0"16,0 0-16,0 0 0,-32-2 0,32 2 15,-43-1-15,16 1 16,-2 1-16,-5 1 0,-3 2 15,-11 1-15,3-1 0,-9 2 16,3-2-16,8 0 0,7-1 0,2-3 16,6-5-16,12 0 0,4-3 15,2 1-15,2 2 0,1 1 16</inkml:trace>
  <inkml:trace contextRef="#ctx0" brushRef="#br0" timeOffset="254925.8307">22818 15836 0,'0'0'0,"0"0"0,0 0 15,0 0-15,0 0 0,0 0 0,-15 23 16,15-23-16,-20 27 0,8-10 16,-2 4-16,0 1 0,-1 3 15,3 3-15,1 2 0,2 7 16,6-1-16,6-2 0,6-2 16,10 2-16,6-4 0,7-5 15,7-4-15,1-5 0,0-5 0,9-3 16,-2-4-16,-5-5 0,-4-2 15,-6-8-15,-5-5 0,-5-6 16,-3-4-16,-1 4 0,-5 5 16,-3 4-16</inkml:trace>
  <inkml:trace contextRef="#ctx0" brushRef="#br0" timeOffset="255126.102">23556 15524 0,'0'0'0,"0"0"0,0 0 0,0 0 16,0 0-16,0 0 0,-7 23 15,7-23-15,-5 25 0,5-25 16,-1 33-16,1-13 0,1 0 16,4-1-16,1 0 0,0-2 0,-1-4 15,0 0-15</inkml:trace>
  <inkml:trace contextRef="#ctx0" brushRef="#br0" timeOffset="255411.9757">24142 15785 0,'0'0'16,"0"0"-16,0 0 0,0 0 16,0 0-16,-38-5 0,38 5 15,-49-3-15,17 2 0,-7 0 16,-5 1-16,-14 2 0,-1 3 0,-11 1 15,0 1-15,8 2 0,7 1 16,1 2-16,10-2 0,12 0 16,10 0-16,19-1 15,15 1-15,10-2 0,8 1 0,14 0 16,11 0-16,4 0 0,5-1 0,12 4 16,2 1-16,-7 0 15,-12-2-15,-10 0 0,-12 1 0,-15-7 16,-10-6-16,-15-4 0,-11-2 15,-4-3-15,-6-4 0,7 3 16,4 3-16,3 3 0</inkml:trace>
  <inkml:trace contextRef="#ctx0" brushRef="#br0" timeOffset="255662.4735">23830 15461 0,'0'0'15,"0"0"-15,0 0 0,0 0 0,0 0 16,-1 34-16,1-34 0,-3 37 16,2-15-16,-1 5 0,0 3 15,-1 2-15,-1 0 0,-1 12 16,-2 2-16,-1 8 0,1-3 16,-2 0-16,1 0 0,-1 6 15,1-6-15,0-2 0,1-2 16,1-7-16,0-3 0,1-6 15,0-3-15,2-6 0,1-6 0,1-3 16,-1-3-16,1-2 0</inkml:trace>
  <inkml:trace contextRef="#ctx0" brushRef="#br0" timeOffset="255859.5073">23695 16031 0,'0'0'0,"0"0"15,0 0-15,0 0 0,-26 8 16,26-8-16,-29 7 0,13-2 16,-3 0-16,-1 3 0,-1 1 15,0 0-15,0 1 0,-3 0 16,2 0-16,2-5 0,2-3 0,3 0 16,3 0-16,1 0 0</inkml:trace>
  <inkml:trace contextRef="#ctx0" brushRef="#br0" timeOffset="256010.6493">23803 16041 0,'0'0'0,"0"0"0,0 0 0,0 0 15,0 0-15,21 13 0,-21-13 16,0 0-16,23 23 0,-12-13 16,1 3-16,2 0 0,-1 1 0,1 0 15,1-2-15,0-2 0,2 0 16,0 0-16,-2-1 0,-3-2 15</inkml:trace>
  <inkml:trace contextRef="#ctx0" brushRef="#br0" timeOffset="256259.5007">24321 15732 0,'0'0'0,"0"0"16,0 0-16,0 0 0,0 0 0,-15 16 16,15-16-16,-14 18 0,14-18 15,-17 28-15,7-11 0,-1 0 16,0 0-16,0 0 16,-1 0-16,1-1 0,1-2 0,-1 1 15,1-6-15,1-1 0,3-1 16,0-1-16</inkml:trace>
  <inkml:trace contextRef="#ctx0" brushRef="#br0" timeOffset="256443.1783">24627 15650 0,'0'0'0,"0"0"0,0 0 15,0 0-15,0 0 0,15 25 16,-15-25-16,7 26 0,-5-9 15,0 2-15,-1 1 0,-2 1 16,-1 0-16,-5 3 0,-3-4 16,3-2-16,0-4 0,2-2 15</inkml:trace>
  <inkml:trace contextRef="#ctx0" brushRef="#br0" timeOffset="256725.8722">24164 16047 0,'0'0'0,"0"0"0,0 0 16,0 0-16,0 0 0,0 0 15,0 0-15,31 0 0,-31 0 0,40 1 16,-12 1-16,2 0 16,2 2-16,3 1 0,4 0 15,7 2-15,-3 1 0,6 2 0,-3 0 16,-8 2-16,-6 1 0,-5 0 16,-6 1-16,-5-1 0,-4 1 15,-3 1-15,-3 1 0,-5 1 16,-3 0-16,-3 0 0,-3 0 15,0-1-15,-2 0 0,-2-1 16,-3 2-16,0-2 0,-1 1 0,-1-2 16,-2 0-16,0-2 0,0-2 15,-1-3-15,-1-2 0,0-5 16,1-5-16,3 3 16,4-1-16,2 1 0</inkml:trace>
  <inkml:trace contextRef="#ctx0" brushRef="#br0" timeOffset="256975.4385">24412 16112 0,'0'0'0,"0"0"0,0 0 16,0 0-16,0 0 0,0 0 0,0 0 15,0 0-15,0 0 0,0 0 16,-12 27-16,12-27 0,-16 20 16,16-20-16,-24 28 0,9-14 15,-2 1-15,-3 0 0,-1-1 16,-1 1-16,-1-3 0,-7 3 15,-1-2-15,3-2 0,0-2 0,2-2 16,1 0-16,3-3 0,3-1 16,1 0-16,4-3 0,0 0 15,3-2-15,0-2 0,1-1 16,-1-2-16,-1-1 0,2 0 16,1 2-16,2 0 0</inkml:trace>
</inkml:ink>
</file>

<file path=ppt/ink/ink3.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2-24T08:19:13.887"/>
    </inkml:context>
    <inkml:brush xml:id="br0">
      <inkml:brushProperty name="width" value="0.05292" units="cm"/>
      <inkml:brushProperty name="height" value="0.05292" units="cm"/>
      <inkml:brushProperty name="color" value="#FF0000"/>
    </inkml:brush>
  </inkml:definitions>
  <inkml:trace contextRef="#ctx0" brushRef="#br0">2359 2535 0,'0'0'0,"0"0"0,0 0 16,0 0-16,0 0 0,0 0 0,0 0 15,24 3-15,-24-3 0,0 0 16,36 4-16,-36-4 0,28 3 15,-9 0-15,3-2 16,0 1-16,0-1 0,4 1 0,2-1 16,8 1-16,1 0 0,1-1 15,2 0-15,-1 0 0,2 0 0,9 0 16,4-1-16,-3 1 0,-1 0 16,10-1-16,1 1 15,-3-1-15,0 0 0,9 0 0,3 0 16,-7 0-16,-1 0 0,11 0 15,1 0-15,-3 0 0,-4 0 16,5 0-16,2 0 0,25 0 16,-13 2-16,0 0 0,2 1 15,-9-1-15,-9-1 0,9 0 16,1 0-16,-5 0 0,-5-1 0,6 2 16,5-1-16,-7 3 0,-1 0 15,7 3-15,3-2 16,-6-1-16,-3 0 0,7-2 15,4-1-15,-6 2 0,-4 0 0,8 1 16,5 1-16,-6 0 0,-3 0 16,6-2-16,4 1 0,-8 0 15,-3 1-15,7-1 0,6 3 16,-6-3-16,-3 2 0,5-3 16,5 0-16,-8 1 0,-6 1 0,10 1 15,7 2-15,-8-4 0,-3-3 16,8 2-16,5 1 0,-7 0 15,-4 1-15,8-1 0,6-2 16,-8 2-16,-4 1 0,10-1 16,7 0-16,-8 0 0,-6-2 15,7 3-15,5 1 0,-8 0 16,-6 0-16,8 1 0,6 0 16,-10-1-16,-3-2 0,7 1 15,5 2-15,-6-2 0,-6 0 0,7-4 16,6-1-16,-9 3 15,-6-1-15,8 0 0,4 0 16,-7 1-16,-6-2 0,10 0 0,5 0 16,-6-1-16,-4 0 0,7-1 15,5 0-15,-11 0 0,-5-1 16,8 1-16,7-1 0,-12 1 0,-6-1 16,7 2-16,4 2 15,-9-1-15,-6 2 0,7-4 0,3-1 16,-8 1-16,-6 3 0,6-1 15,3-2-15,-8 3 0,-7 1 16,6-2-16,2 1 0,-6-3 16,-6-1-16,7 1 0,3 1 15,-10 1-15,-6 0 0,5 1 16,3 1-16,-6-1 0,-4 1 0,4-2 16,2-2-16,-8 1 0,-4 0 15,1 0-15,1 1 16,-8 0-16,-4 0 0,3-2 0,0-1 15,-6 1-15,-4 1 0,-1 1 16,-1-1-16,-6 0 0,-4 0 16,-6 2-16,-4 0 0,-6 3 15,-5 0-15,-1 0 0,1-3 16,-3-2-16</inkml:trace>
  <inkml:trace contextRef="#ctx0" brushRef="#br0" timeOffset="1900.3299">2406 4070 0,'0'0'0,"0"0"0,0 0 15,0 0-15,0 0 0,22-8 16,-22 8-16,19-5 0,-19 5 16,26-2-16,-10 0 0,2 1 15,-2 0-15,5 0 0,1 0 16,1 1-16,2 1 0,7 0 0,3 0 15,-3 2-15,2-2 0,2 1 16,4 2-16,6-2 0,0 0 16,1 1-16,1 1 0,-1-1 15,0-1-15,11 0 0,1 0 16,-2 0-16,-3 0 0,12-1 16,1 1-16,-4 1 0,-4 0 0,14 0 15,0-2-15,-6 0 0,-4 2 0,6 0 16,5 0-16,5-2 15,-4 1-15,26 0 0,-4 0 16,-11-1-16,-7 2 0,6-2 16,3-1-16,-5 1 0,-5 0 15,6 0-15,4 0 0,-6 0 16,-4 0-16,8 0 0,4 1 0,-6-1 16,-2-1-16,6 0 15,5 1-15,-6 1 0,-4-1 16,8 1-16,8-2 0,-7 2 15,-7 3-15,8-4 0,8-2 0,-9 2 16,-3-1-16,6 3 0,7 0 16,-8-1-16,-6-1 0,10-1 15,7 1-15,-11-2 0,-5 0 16,9-1-16,6 1 0,-8 3 16,-4 0-16,6 3 0,5-1 15,-8-1-15,-4-1 0,10 1 0,8-1 16,-8 0-16,-6 1 0,6 0 15,5 0-15,-9 1 0,-6-1 16,13-1-16,6 0 0,-7-1 16,-7 2-16,5-1 0,6 0 15,-10 0-15,-5 0 0,10 0 16,7 0-16,-10-2 0,-6-1 16,6 1-16,6 0 0,-8 0 0,-5 0 15,8 1-15,7 1 16,-7-1-16,-5-2 0,7 0 0,7 0 15,-10 1-15,-7 1 0,10 1 16,6 1-16,-10-2 0,-7-1 16,8 1-16,4 1 0,-6-1 15,-5 0-15,6-1 0,5 0 16,-7 4-16,-6 1 0,8 1 16,7-2-16,-10 1 0,-5-2 0,6 2 15,5-2-15,-8 0 16,-6 0-16,9 0 0,6-1 15,-8-1-15,-7 0 0,9 2 0,5 2 16,-8-2-16,-5 1 0,6-3 16,4 1-16,-8-1 0,-4 0 15,7 0-15,5 2 0,-9-1 16,-5-1-16,9-1 0,6-1 16,-9 0-16,-4-2 0,7 3 15,4 2-15,-8-2 0,-4 1 0,7 0 16,4 1-16,-7 1 15,-4-2-15,6-1 0,6-1 16,-8 1-16,-7 1 0,9-2 0,5-1 16,-10 1-16,-8 2 0,8-2 15,5 0-15,-5-1 0,-5-2 16,6 5-16,6 4 0,-12-4 16,-6-2-16,7-1 0,4-1 15,-6 2-15,-5 1 0,7 0 0,4 0 16,-7 0-16,-5 0 0,6-2 15,5-1-15,-8 3 0,-5 3 16,5-1-16,6 1 0,-9-2 16,-6-2-16,8-1 0,6 2 15,-9 2-15,-5-1 0,5-2 16,4-1-16,-8 0 0,-4-1 16,6 1-16,4 1 0,-6 0 15,-2 1-15,3 3 0,5 1 16,-7-2-16,-4-2 0,8-1 15,5 1-15,-7 3 0,-6 0 0,1 1 16,1-1-16,-8 1 0,-4 1 16,-3 0-16,-4 1 0,-8-3 15,-7 0-15,-9 2 0,-6 1 16,-10-1-16,-6 2 0,1-2 16,-1-3-16,-1-2 0</inkml:trace>
  <inkml:trace contextRef="#ctx0" brushRef="#br0" timeOffset="36758.6029">14500 4161 0,'0'0'0,"0"0"16,0 0-16,0 0 0,0 0 0,0 0 15,23 2-15,-23-2 0,0 0 16,25 3-16,-25-3 0,22 4 16,-10-2-16,3-1 0,0 1 15,2 0-15,-1-1 0,3 2 16,1-2-16,1 0 0,1 0 0,6 0 16,3 1-16,0-1 15,0-1-15,1 1 0,1-1 0,1 0 16,1 1-16,10 0 0,-1 0 15,-1-1-15,0 0 0,2-1 16,1 1-16,8-1 0,-2 1 16,1 0-16,1 0 0,-1 0 15,-1 0-15,8 1 0,0-1 16,-3 0-16,0 0 0,1 0 16,-1 0-16,-1 0 0,-1-1 15,9 0-15,0 1 0,-3 0 0,-2 0 16,2-1-16,1 0 15,-1 1-15,-3 0 0,29-2 0,-5 1 16,-5 0-16,-2 1 0,-1-1 16,-2 1-16,-2 0 0,-4 0 15,1 1-15,0 1 0,1-2 16,-2 0-16,2 2 0,3-1 16,-2 1-16,0-1 0,1 1 15,3 0-15,-4 1 0,1-1 0,1 0 16,4 1-16,-2-3 0,-2 0 15,4 0-15,2-3 16,-4 3-16,-3 1 0,3 1 0,2 0 16,-1 0-16,0-2 0,3 0 15,3-3-15,-4 3 0,-2 0 16,2-1-16,3 1 0,-2-3 16,-1 0-16,1-5 0,0 0 15,-3 2-15,-2 0 0,-3 0 16,1 1-16,-7 0 0,-5 1 0,-3-1 15,-3 0-15,-8-1 0,-4 3 16,-8-1-16,-5 0 0,-8 1 16,-6 3-16,-10-1 0,-5 1 15,-10 0-15,-7-2 0,6 2 16,4 0-16,3 0 0</inkml:trace>
  <inkml:trace contextRef="#ctx0" brushRef="#br0" timeOffset="38101.8448">15024 2956 0,'0'0'0,"0"0"0,0 0 15,0 0-15,0 0 0,-27 0 0,27 0 16,0 0-16,-29 0 0,29 0 15,-25 3-15,11 0 0,0 0 16,-1 1-16,-2 1 16,0 1-16,-1-2 0,-1 4 0,-1-1 15,2 3-15,0 0 0,-6 3 16,-1 1-16,2 1 0,1-2 16,0 4-16,-1 0 0,1 1 15,1 1-15,-3 4 0,1 2 16,1-2-16,1 0 0,2 1 15,0 1-15,3-1 0,1 0 0,1 3 16,1 2-16,2-4 0,1 0 16,0 1-16,0 4 0,1-4 15,1 1-15,1 8 0,0 2 16,2-4-16,0-2 0,3 3 16,1 0-16,2-4 0,1-1 0,3 2 15,0-2-15,3 0 16,1-2-16,3-1 0,3 1 15,1-2-15,0-2 0,3 1 0,2-2 16,0-1-16,0-2 0,4-1 16,3 0-16,-1-1 0,0-3 15,4 2-15,2-2 0,0-1 16,0-1-16,4-1 0,5 0 16,-1-1-16,-3-1 0,11-1 15,1-3-15,-5 0 0,-3-1 0,3-3 16,1-1-16,-3-1 0,-2 1 15,2-3-15,2-1 0,-3-2 16,-2 1-16,8-4 0,2-2 16,-10 3-16,-3 1 0,9-4 15,4-3-15,-6 3 0,-4 1 0,3-3 16,1-2-16,-4 0 16,-4-2-16,3 0 0,-1-2 15,-3 1-15,-2 0 0,2-1 16,1-3-16,-5 1 0,-2 0 15,-2-3-15,1-1 0,-3 2 0,-2 2 16,0-4-16,0-3 0,-5 5 16,-1 0-16,-2-4 0,-1-1 15,-1 0-15,-2 2 0,-3-4 16,0 0-16,-2 1 0,-2 2 16,-3-2-16,-1-2 0,-2 2 15,-2 1-15,-4-1 0,-2-2 0,-1 3 16,-1 3-16,-5-2 0,-2-2 15,0 1-15,-1 2 0,-3-2 16,-3-1-16,2 2 0,0 1 16,-4 0-16,-3-1 0,2 2 15,1 4-15,-5-2 0,-2 1 16,0 1-16,3 2 0,-4 1 16,-4-1-16,2 5 0,-1 1 0,-5 0 15,-3 2-15,-1 2 0,2 1 16,-12 5-16,-5 2 15,2 2-15,3 2 0,-5 7 0,-3 4 16,2 0-16,2 1 0,-7 3 16,21-5-16,15-4 0</inkml:trace>
  <inkml:trace contextRef="#ctx0" brushRef="#br0" timeOffset="43222.4343">15309 4030 0,'0'0'16,"0"0"-16,0 0 0,0 0 15,0 0-15,0 0 0,0 0 0,0 0 16,0 0-16,0 0 16,0 0-16,18 16 0,-18-16 0,4 19 15,-4-19-15,1 27 0,-1-27 0,-1 33 16,-1-13-16,-1 1 15,1 3-15,-1 0 0,-2 2 16,0 7-16,-1-1 0,0 0 16,-1-1-16,1 1 0,-1-2 0,-1 6 15,1-3-15,1-1 0,1-3 16,0-2-16,2-1 0,1-3 16,0-2-16,1 0 0,1-3 15,0-4-15,1-1 0,1-4 16,-1 0-16,0-3 0,0-1 0,0 0 15,0-1-15,-1-4 0,0 0 16,0 0-16,0 0 0,0 0 16</inkml:trace>
  <inkml:trace contextRef="#ctx0" brushRef="#br0" timeOffset="43622.7275">15061 4703 0,'0'0'0,"0"0"15,0 0-15,0 0 0,0 0 16,0 0-16,0 0 0,0 0 16,24 15-16,-24-15 0,15 12 15,-15-12-15,18 16 0,-9-7 16,1 0-16,0 1 0,-2-1 0,1 1 15,0-1-15,-1-2 16,-2 1-16,1-1 0,-1 0 16,-2-3-16,0 0 0,1 0 0,-2-1 15,0-1-15,1-1 0,0-4 16,2 0-16,0-2 0,1 0 0,2-4 16,1-2-16,1-2 15,1 0-15,2-3 0,3-2 16,0 1-16,1 0 0,5-6 15,1 0-15,-1 3 0,0 2 0,1-1 16,-2 5-16,-2 3 0,-4 3 16,-5 5-16,-5 3 0,-3 0 15,0 0-15,1 0 0</inkml:trace>
  <inkml:trace contextRef="#ctx0" brushRef="#br0" timeOffset="44118.4022">14420 5345 0,'0'0'0,"0"0"0,0 0 15,0 0-15,0 0 0,37-7 16,-17 3-16,4 2 0,0-2 0,8 1 16,5-1-16,10-1 15,-3 0-15,12-2 0,1 1 16,-6 0-16,-5-1 0,4 3 15,-6 0-15,-10 3 0,-7 1 0,-10 3 16,-7 3-16,-8-2 0,-6 0 16,2-3-16,0 0 0,-1 0 0</inkml:trace>
  <inkml:trace contextRef="#ctx0" brushRef="#br0" timeOffset="44371.3412">14773 5132 0,'0'0'15,"0"0"-15,0 0 0,0 0 0,0 0 16,0 0-16,0 0 0,0 0 16,0 0-16,7 26 0,-7-26 15,5 34-15,-2-13 0,2 1 16,-1 3-16,1 2 0,-1 0 0,2 11 16,-1 1-16,-1-2 15,0 0-15,-1 8 0,-2-1 0,-1-4 16,0-3-16,-2-1 15,-1-3-15,-2-2 0,1-5 0,-4 3 16,-2-2-16,1-9 0,1-3 16,-5-4-16,0-4 0,2-1 15,2-2-15,3 0 0</inkml:trace>
  <inkml:trace contextRef="#ctx0" brushRef="#br0" timeOffset="44519.2906">14543 5654 0,'0'0'15,"0"0"-15,0 0 0,23-16 0,-23 16 16,33-14-16,-8 6 16,2 0-16,1 1 0,12-4 0,3-1 15,-3 0-15,-3-1 0,2 0 16,-8 2-16,-6 3 0</inkml:trace>
  <inkml:trace contextRef="#ctx0" brushRef="#br0" timeOffset="44719.3841">15281 5173 0,'0'0'0,"0"0"0,0 0 0,0 0 16,0 0-16,12 28 0,-12-28 15,9 27-15,-9-27 0,7 32 16,-4-13-16,0 1 0,1-2 0,-2 1 15,-1-1-15,0 0 0,0-1 16,-1 1-16,0-4 0,0 0 16</inkml:trace>
  <inkml:trace contextRef="#ctx0" brushRef="#br0" timeOffset="45052.036">15362 5141 0,'0'0'0,"0"0"0,0 0 16,0 0-16,23-3 0,-23 3 0,25-3 16,-9 2-16,1 0 0,3 0 15,2 1-15,0 1 0,0 0 16,6 3-16,-1-1 0,-1 1 16,-3 1-16,-2 1 0,-2 0 15,-3 2-15,-2 0 0,-1 3 16,-4 2-16,-1 1 0,-2 0 15,-2 2-15,-2 2 0,-1-1 16,-2 1-16,-1 0 0,0 4 0,-1-4 16,-2 0-16,1 0 0,-2 0 15,0-1-15,-2-2 0,0 0 16,-1 0-16,1-4 0,-2 0 16,-2-3-16,-4-5 0,4 1 0,1-1 15,2-1-15</inkml:trace>
  <inkml:trace contextRef="#ctx0" brushRef="#br0" timeOffset="45235.9764">15404 5340 0,'0'0'0,"0"0"0,0 0 16,0 0-16,0 0 0,0 0 16,20-12-16,-20 12 0,0 0 15,32-5-15,-32 5 0,30-2 16,-14-1-16,0 2 0,2 1 0,-2 0 15,1 0-15,-3 1 0,-2-1 16,-2 2-16,-1-1 0,-1 0 16,-2 0-16,0 0 0</inkml:trace>
  <inkml:trace contextRef="#ctx0" brushRef="#br0" timeOffset="45435.4768">15339 5481 0,'0'0'0,"0"0"15,0 0-15,0 0 0,0 0 0,0 0 16,25-4-16,-25 4 0,26-4 16,-26 4-16,38-6 0,-17 3 15,1 0-15,1 0 0,1 1 16,-1-1-16,-1 2 0,5-1 16,-2 2-16,-3 2 0,-3-1 0,-5 0 15,-3 1-15,-1 0 0,-2-1 16,-1 0-16</inkml:trace>
  <inkml:trace contextRef="#ctx0" brushRef="#br0" timeOffset="45701.8118">15267 5746 0,'0'0'0,"0"0"15,0 0-15,0 0 0,0 0 0,33-9 16,-33 9-16,34-5 0,-15 1 16,3 1-16,3-2 0,1 1 15,-1-1-15,7 0 0,0 1 16,-3-1-16,-3 0 0,-2 2 16,-2 1-16,-3 2 0,-3 0 0,-5 0 15,-3-1-15,-3 0 0,-3-3 16,0 1-16,0 1 0,-2 2 15</inkml:trace>
  <inkml:trace contextRef="#ctx0" brushRef="#br0" timeOffset="45954.1992">15517 5585 0,'0'0'0,"0"0"0,0 0 16,0 0-16,0 0 0,0 0 0,0 0 15,0 0-15,-3 29 0,3-29 16,-4 22-16,4-22 0,-4 27 16,4-27-16,-4 26 0,1-11 15,1-2-15,0 2 0,-1-2 16,1 1-16,-1-2 0,1 1 16,0-1-16,0-1 0,0-1 15,-2 0-15,1-3 0,-2 0 16,1-2-16,-1 2 0,-2-1 15,1 1-15,2-3 0,0 0 16</inkml:trace>
  <inkml:trace contextRef="#ctx0" brushRef="#br0" timeOffset="46270.3122">15208 5941 0,'0'0'0,"0"0"0,0 0 16,0 0-16,0 0 0,0 0 15,0 0-15,0 0 0,30-9 16,-30 9-16,24-4 0,-24 4 0,31-4 16,-13 0-16,2 1 0,2 1 15,1 0-15,1-1 0,2 1 16,6-2-16,-2 1 0,1 0 16,-1 0-16,-1 0 0,-3 2 15,0-1-15,-1 0 0,-3 1 16,-2-1-16,-1 0 0,-2 1 15,-1 0-15,-3 0 0,-2 1 0,-1 0 16,-2-1-16,-3 0 0,1 1 16,-2-1-16,-1 0 0,-1 1 15,1-1-15,-3 1 0,0 0 16,-4-4-16,2 1 0,0 0 16,0 2-16</inkml:trace>
  <inkml:trace contextRef="#ctx0" brushRef="#br0" timeOffset="65103.1609">2208 6928 0,'0'0'0,"0"0"16,0 0-16,0 0 0,0 0 0,0 0 15,0 0-15,27 4 0,-27-4 16,0 0-16,26 7 0,-26-7 15,22 5-15,-9-2 0,3 0 16,1 1-16,0 2 0,2-2 16,3 1-16,1 0 0,1-1 0,9 1 15,4 1-15,-1-2 16,0-1-16,2 2 0,4-2 16,8 3-16,0-1 0,2-1 0,4-4 15,7 0-15,-2-1 16,1 0-16,6-1 0,7 1 0,-8-2 15,6 2-15,3 0 0,4-1 16,-4-2-16,1 4 0,7 1 16,24-2-16,-15 0 0,4 0 15,-1-2-15,-9 2 0,-8 2 0,6 2 16,8 2-16,-7-3 0,-6-1 16,7 1-16,6 1 15,-7-2-15,-6-1 0,8 0 0,4 0 16,-5 3-16,-5 0 0,10-1 15,5 0-15,-7 1 0,-6-1 16,7 0-16,5 0 0,-6 0 16,-3-1-16,5-2 0,6-1 15,-6-1-15,-6 2 0,11 1 16,5 2-16,-8 0 0,-7-1 0,9-1 16,5-1-16,-6-1 0,-7 1 15,11 2-15,8 3 0,-10-1 16,-5 0-16,10 0 0,9-5 15,-9 1-15,-5 0 0,10 1 16,8 2-16,-9 1 0,-5-1 16,7-1-16,8-1 0,-7 1 15,-5 1-15,10-1 0,8 1 16,-10 0-16,-6-2 0,11 1 16,7-1-16,-8 0 0,-7 0 0,13-1 15,8 1-15,-11 0 16,-8 0-16,13 1 0,7 0 15,-10 0-15,-6-1 0,11 0 0,8-1 16,-10 0-16,-5 0 0,12 1 16,7 1-16,-10 2 0,-7 1 15,10-3-15,8-2 0,-10-1 16,-8 0-16,12 1 0,8 2 16,-11 1-16,-6-1 0,12 2 15,7 1-15,-10 1 0,-8-2 0,14 1 16,9 1-16,-13-1 15,-7-2-15,14 3 0,10 2 0,-13 0 16,-9-3-16,15 2 0,9 0 16,-12 0-16,-7 1 0,13-3 15,8 0-15,-10 1 0,-9 0 16,12 1-16,9 3 0,-8-3 0,-6-3 16,12 2-16,8 1 15,-17-2-15,-13-1 0,14-2 0,8 0 16,-10 1-16,-8-2 0,6 1 15,4-1-15,-11-1 0,-8-1 0,8 0 16,8 0-16,-15-2 16,-11 0-16,7 5 0,5 5 15,-13-6-15,-9-4 0,3 3 16,3 2-16,-16 0 0,-9 3 0,-1-1 16,0 0-16,-12 0 0,-8-1 15,-6 0-15,-4-1 16,-15 3-16,-10-1 0,-10-4 0,-8-4 15,-7-1-15,-6-1 0,-15-12 16,-10-9-16,7 9 0,5 6 0,2 4 16</inkml:trace>
  <inkml:trace contextRef="#ctx0" brushRef="#br0" timeOffset="66085.7897">17463 5649 0,'0'0'16,"0"0"-16,0 0 0,19-17 0,-19 17 16,20-12-16,-6 4 0,5-2 15,3-1-15,10-5 0,3 1 16,4 0-16,2-1 0,16 0 16,2 0-16,2 2 0,1 1 0,11 1 15,0 2-15,7 0 0,-7 1 16,-4 4-16,-4 1 0,1 3 15,-8 2-15,-9 4 0,-6 1 16,-10 1-16,-7 2 0,-8 3 16,-7 2-16,-8 0 0,-5 3 15,-9 3-15,-8 4 0,-6 0 16,-6-1-16,-9 5 0,-6 1 16,-2 3-16,-2-1 0,-5 3 0,-5 2 15,-6 6-15,2-3 16,3-1-16,1 0 0,-15 6 0,13-7 15,15-10-15,7-7 0,13-6 16,7-3-16,9-9 0,5-3 16,6-4-16,1-1 0,1-5 15,0-4-15,2-3 0,3-3 16,6-8-16,5-4 0,4-5 16,3-3-16,5-4 0,3-3 15,2 1-15,2 0 0,7-8 16,1-1-16,-3 7 0,-1 4 0,3-3 15,-2 4-15,4-8 0,-9 9 16,-8 10-16,-8 8 0,-6 6 16,-3 3-16,-8 9 0,-2 4 15,-2 3-15,0 0 0,-2 7 16,0 4-16,-1 2 0,1 4 0,0 3 16,-1 6-16,-1 1 0,1 3 15,1 4-15,1 4 16,1 1-16,1 1 0,1 3 0,1 3 15,3 5-15,-1-2 0,1-2 16,-1 0-16,0-4 0,-2-1 16,-2-5-16,-1 0 0,-1-7 15,-1-4-15,-1-5 0,-2-3 16,0-3-16,-1-3 0,-2-4 16,1-2-16,-3-5 0,-3-2 0,-6-7 15,-5-4-15,-4-4 0,-2-3 16,-1-4-16,-1-4 0,4 0 15,2-2-15,1-2 0,0-2 16,3-1-16,1 1 0,-2-5 16,0 1-16,5 5 0,1 3 15,2 3-15,2 3 0,2 2 16,2 4-16,2 4 0,3 3 16,0 4-16,2 2 0,-3 3 15,-3 1-15,0 3 0,-1-1 0,-1 5 16,1 3-16,1-1 15,1-4-15,2 1 0</inkml:trace>
  <inkml:trace contextRef="#ctx0" brushRef="#br0" timeOffset="74752.8735">5470 5327 0,'0'0'0,"0"0"0,0 0 15,0 0-15,0 0 0,-27 19 16,27-19-16,-29 31 0,14-13 0,-2 5 16,0 5-16,-3 8 0,-1 3 15,2 3-15,1 4 0,0 8 16,2-2-16,1 8 0,5 0 15,4-8-15,3-5 0,6 0 16,6-7-16,3-9 0,4-5 0,6-13 16,4-7-16,-8-2 0,-5-1 15,-2 0-15</inkml:trace>
  <inkml:trace contextRef="#ctx0" brushRef="#br0" timeOffset="74954.1967">6174 5397 0,'0'0'0,"0"0"0,0 0 0,-23 24 0,10-11 16,-3 3-16,-5 7 16,-8 7-16,0 0 0,-12 11 0,-2 3 15,2-3-15,1-3 0,-7 3 16,1-4-16,10-7 0,8-6 0,6-7 15</inkml:trace>
  <inkml:trace contextRef="#ctx0" brushRef="#br0" timeOffset="75203.6695">5812 5531 0,'0'0'0,"0"0"0,23 3 0,-6-1 15,0 3-15,11 2 0,4 2 16,-3 1-16,0 2 0,8 4 16,-4 2-16,-4 0 15,-4-1-15,-3 4 0,-3 1 0,-5 1 0,-3-2 16,-4 5-16,-3 1 16,-4 1-16,-2-2 0,-5 10 0,-3 2 15,-1-5-15,0-3 0,-5-2 16,-2-1-16,2-7 0,-1-4 15,4-4-15,3-2 0,2-2 0</inkml:trace>
  <inkml:trace contextRef="#ctx0" brushRef="#br0" timeOffset="75386.9064">6065 5742 0,'0'0'0,"0"0"15,0 0-15,0 0 0,0 0 16,0 0-16,-24 20 15,24-20-15,-23 24 0,10-8 0,-5 4 16,2-1-16,-1 1 0,-7 8 16,1 2-16,1-2 0,3-1 0,0-4 15,4 0-15,0-2 16,2-3-16,3-4 0</inkml:trace>
  <inkml:trace contextRef="#ctx0" brushRef="#br0" timeOffset="75819.841">6643 5325 0,'0'0'0,"0"0"16,0 0-16,-28 20 0,12-11 0,-2 5 15,-5 4-15,-4 5 0,0-1 16,2 0-16,3 0 15,1 1-15,3-4 0,10-3 0,2-4 16,9-4-16,6-1 0,11-5 16,9-3-16,4-1 0,0-3 15,7-1-15,4-2 0,-4 1 16,2 1-16,5 0 0,-3 2 16,-6 2-16,-6 1 0,3 4 15,-6 5-15,-9 1 0,-3 2 0,-4 4 16,-3 4-16,-2 2 0,-1 2 15,-3 5-15,-1 6 0,-1-3 16,0 0-16,-2 4 0,-1 1 16,-1-1-16,-1-2 0,-2 6 15,-1-3-15,0-8 0,2-2 16,-5 1-16,-2-2 0,1-8 16,0-1-16,-3-2 0,-4-1 15,-1-2-15,-3-1 0,-4-5 0,-2-3 16,6 0-16,4-1 0,4 0 15</inkml:trace>
  <inkml:trace contextRef="#ctx0" brushRef="#br0" timeOffset="76006.2244">6428 5857 0,'0'0'0,"0"0"15,0 0-15,0 0 0,0 0 0,0 0 16,0 0-16,0 0 0,6 27 15,-6-27-15,7 23 0,-7-23 16,9 25-16,-2-10 0,0-1 16,-1 0-16,1-3 0,-3-2 15,-1-3-15,-1-1 0,-1-1 0,0-1 16</inkml:trace>
  <inkml:trace contextRef="#ctx0" brushRef="#br0" timeOffset="76387.6684">6406 5900 0,'0'0'0,"0"0"0,0 0 15,0 0-15,0 0 0,9-28 0,-9 28 16,14-16-16,-4 6 0,5 2 16,0-1-16,2 1 0,-1 0 15,3 2-15,2 1 0,-1 0 0,-1 0 16,4 2-16,-1 0 16,-4 2-16,0 1 0,-2 4 0,-2 1 15,-2 1-15,-3-1 0,-1 3 16,-3 1-16,-2 0 0,0 1 15,-6 2-15,-2 1 0,-3 0 16,-3 0-16,-3 2 0,-3-1 16,1 0-16,-1-2 0,0 0 15,-2-1-15,2-3 0,1-1 0,-1 1 16,4-2-16,4-3 16,3 0-16,0-2 0,2-1 15,4 0-15,1-3 0,4 0 0,3-1 16,2 0-16,1 0 0,4-1 15,4 0-15,0 1 0,0 1 16,1 0-16,5 2 0,-2-1 16,1 1-16,1 2 0,1 0 15,-3 1-15,-1 1 0,1 0 16,-3 0-16,-6-2 0</inkml:trace>
  <inkml:trace contextRef="#ctx0" brushRef="#br0" timeOffset="76603.0568">7265 6068 0,'0'0'0,"0"0"0,0 0 15,0 0-15,0 0 0,0 0 16,18 23-16,-18-23 0,14 22 0,-14-22 15,17 28-15,-10-16 0,1-1 16,-2-3-16,-1-1 0,0 1 0</inkml:trace>
  <inkml:trace contextRef="#ctx0" brushRef="#br0" timeOffset="97290.0377">7852 5458 0,'0'0'16,"0"0"-16,0 0 0,0 0 15,26-4-15,-26 4 0,33-1 16,-12 0-16,1-1 0,4 0 0,2-1 16,8-2-16,-2 1 0,0 0 15,0 1-15,-3 0 0,-2 1 16,3-1-16,-4 3 0,-4 0 15,-3 2-15,-4 0 0,-4 3 16,-3 1-16,-2 0 0,-5 4 16,-3 1-16,-2 1 0,-3 2 15,-2 3-15,-5 1 0,-3 1 0,0-1 16,-7 5-16,-2 1 16,-1-3-16,2-4 0,4-4 0,5-1 15,1-3-15</inkml:trace>
  <inkml:trace contextRef="#ctx0" brushRef="#br0" timeOffset="97737.4619">8034 5521 0,'0'0'0,"0"0"16,0 0-16,0 0 0,0 0 0,0 0 15,-15 27-15,15-27 0,-16 20 16,16-20-16,-25 33 0,12-15 15,-1 0-15,-2 2 0,1 0 16,-3 0-16,3-1 0,-3 3 16,3-1-16,2-5 0,3 0 15,4-4-15,4-2 0,5-1 16,4-3-16,8-3 0,10-4 16,0-1-16,5-2 0,6-2 0,5-1 15,7-2-15,0 0 0,8 0 16,-1 0-16,-6 2 0,-6 0 0,2 3 15,-3 3-15,-15 2 16,-1 1-16,-3 3 0,-3 3 16,-8 1-16,-3-1 0,-4 5 15,-3 3-15,-3 0 0,-2 1 0,-5 2 16,-3 3-16,0-4 0,-1 0 16,-6 4-16,-1 0 0,0-1 15,-2-2-15,0 0 0,0 0 16,0-2-16,1-3 0,-2 1 15,-1-1-15,1-2 0,0 1 16,-3-6-16,-4-3 0,7-1 0,4 0 16,5-1-16</inkml:trace>
  <inkml:trace contextRef="#ctx0" brushRef="#br0" timeOffset="98021.0124">7696 6061 0,'0'0'15,"0"0"-15,0 0 0,0 0 16,0 0-16,0 0 0,23-8 16,-23 8-16,27-4 0,-27 4 15,36-7-15,-15 4 0,1-1 0,2 0 16,3 0-16,-1-1 0,1 0 16,8-1-16,0-1 15,0 2-15,-6 0 0,7 0 0,-3 1 16,-5 1-16,-2 0 0,-3 1 15,-2 2-15,-2 0 0,-6 0 0,-1 1 16,-2 2-16,-4-2 16,0 0-16,-3-1 0,-3 0 0,0-5 15,-1-1-15,0 2 0,0 0 16,1 0-16</inkml:trace>
  <inkml:trace contextRef="#ctx0" brushRef="#br0" timeOffset="98237.8917">8949 5581 0,'0'0'0,"0"0"0,15 1 16,-5 2-16,1 1 0,2 5 0,2 1 16,-1 3-16,-1 3 0,3 8 15,-2 4-15,-3 2 0,-2 1 16,-7 10-16,-5 2 0,-7-1 15,-5-1-15,-19 9 0,-13 0 16,-9-4-16,-6-5 0,7-4 16,13-9-16,11-6 0</inkml:trace>
  <inkml:trace contextRef="#ctx0" brushRef="#br0" timeOffset="110822.1166">9992 5986 0,'0'0'0,"0"0"0,0 0 15,0 0-15,0 0 0,0 0 0,0 0 16,0 0-16,0-25 0,0 25 16,0 0-16,0 0 0,0-24 15,0 24-15,0 0 0,-2-24 16,1 14-16,0 2 0,0-2 15,-1-1-15,0 1 0,0-1 16,-2-1-16,1 0 0,0 0 16,-2-3-16,1-1 0,0 0 0,1-2 15,-1-2-15,-1-2 16,2-1-16,1-1 0,-1-9 0,-1-2 16,2 1-16,1-1 0,0-9 15,1-2-15,0 2 0,0 1 16,-1-1-16,0-1 0,0-5 15,-1 3-15,0 0 0,0-2 16,0 5-16,-2 2 0,-1-9 16,-3 1-16,2 5 0,0 5 0,0-3 15,-2-3-15,1 3 0,1 4 16,0-1-16,1-1 16,0 4-16,2 1 0,-2-6 0,2-1 15,1 10-15,0 2 0,-1-5 16,1 0-16,0 6 0,1 1 15,0-1-15,1-2 0,-1 3 16,1 1-16,0-2 0,1-2 16,0 3-16,-1 2 0,1-1 15,1 0-15,2 2 0,0 2 0,3-2 16,0 1-16,1-1 0,0 2 16,2 1-16,1-1 0,-2 5 15,-1 2-15,1 0 0,0 1 16,0 2-16,-1 1 0,-1 1 15,1 0-15,-1 2 0,-1 2 0,1 3 16,1-1-16,-2 2 16,1 3-16,0-1 0,2 2 0,-2 2 15,1-1-15,0 3 0,1 2 16,0-1-16,0 2 0,0 0 16,0 3-16,-1 1 15,0 0-15,1 1 0,0 3 16,0-1-16,-1 1 0,2 0 0,0 3 15,0 0-15,-1 1 0,1 1 16,1 2-16,-1 1 0,0-1 0,2 6 16,1 1-16,-1 0 15,0-1-15,0 1 0,2 3 16,-2-3-16,0 2 0,1 0 0,0 0 16,3 4-16,-2-3 0,1 1 15,-1 1-15,-2-1 0,0-1 16,0 1-16,1 2 0,0-2 15,-1 0-15,1 1 0,1 0 16,0 1-16,-1-1 0,3 6 16,2 0-16,-3-4 0,1-1 0,-1 2 15,2-1-15,-1-1 16,1-2-16,0 2 0,2 3 16,-2-2-16,-2-3 0,1 3 0,-1 1 15,-1-2-15,0-2 0,0 2 16,1 0-16,-1-1 0,-2-1 0,1 0 15,1 1-15,0-4 16,-2 0-16,1 1 0,0 0 16,0-2-16,-1-2 0,1 1 15,-1-1-15,-1-2 0,-1 0 0,-2-3 16,1-1-16,-1-3 0,-2-1 16,0 0-16,1 0 15,-3-5-15,1-2 0,-1-1 0,0-1 16,0-4-16,-2-2 0,0-1 15,-2-1-15,2 3 0</inkml:trace>
  <inkml:trace contextRef="#ctx0" brushRef="#br0" timeOffset="112087.6246">12150 5768 0,'0'0'15,"0"0"-15,0 0 0,0 0 16,0 0-16,0 0 0,6-19 16,-6 19-16,0 0 0,0 0 0,6-22 15,-5 15-15,1 1 0,-1-3 16,0 0-16,0 0 0,0 0 16,0-1-16,0-1 15,0-1-15,0-2 0,-1 0 0,0-2 16,0 0-16,0-1 0,0-1 15,0-3-15,0 1 0,0-2 0,0-9 16,0 0-16,1-1 16,2 2-16,-1-3 0,0-1 15,0-7-15,2 2 0,-1-3 0,0-1 16,0 1-16,1 0 0,0-9 16,0 0-16,-1 2 0,0 3 15,-1-1-15,-1-3 0,-1-3 16,0 3-16,-1-1 0,0 0 15,0 4-15,-1 3 0,-2-8 16,-1-1-16,1 10 0,-1 4 0,-1-9 16,-1-1-16,3 3 0,0 3 15,1 0-15,1 0 16,1 4-16,1 3 0,0-3 0,1 0 16,0 3-16,1 2 0,0-1 15,1 0-15,-1 2 0,0 3 16,2 0-16,2-2 0,-2 8 15,2 0-15,-1 1 0,2-1 16,-2 2-16,0 1 0,1-1 16,2 0-16,0 3 0,0 3 0,2 0 15,1 1-15,-3 2 0,1 1 16,2 0-16,2 1 16,0 2-16,-2 3 0,1 0 0,0 0 15,-2 3-15,0 1 0,0 0 16,1 2-16,-1 1 0,1 1 0,-1 2 15,-1 2-15,-1 1 16,-1 0-16,-1 3 0,1 2 16,0 1-16,-1 0 0,0 4 15,-1 3-15,1-1 0,0 2 16,2 7-16,1 2 0,-2-1 0,-2-1 16,2 2-16,0 3 0,1-1 15,0-1-15,1 3 0,-1 4 16,2 3-16,0-4 0,1 4 15,0 0-15,0-2 0,0 0 16,2 3-16,0 2 0,0-2 16,-1-3-16,4 8 0,1 2 15,0-5-15,-1-2 0,2 1 16,2 3-16,-2-4 0,0-3 0,3 8 16,0-1-16,-2-4 15,-1-4-15,0 2 0,-1 2 0,-2-4 16,-2-1-16,1 2 0,-2 1 15,-2-3-15,-2-3 0,1 3 16,0 3-16,-1-2 0,0-3 0,-2 2 16,1 3-16,-2-5 15,0-4-15,0 2 0,2 0 0,-2-5 16,1-4-16,-2-1 0,1-1 16,-3-7-16,0-2 0,0-2 15,-1 0-15,-2-4 0,-2 1 16,-3-6-16,-2-2 0,1-1 0,1 1 15,2 0-15</inkml:trace>
  <inkml:trace contextRef="#ctx0" brushRef="#br0" timeOffset="112621.9853">11015 5858 0,'0'0'0,"0"0"0,0 0 16,0 0-16,0 0 0,0 0 16,0 0-16,0 0 0,0 0 15,0 0-15,0 0 0,22-13 16,-22 13-16,0 0 0,0 0 15,22-11-15,-22 11 0,0 0 16,26-10-16,-15 5 0,1 0 0,3 0 16,2-2-16,2 0 0,0 1 15,4-1-15,3-2 16,1 2-16,0 0 0,12-5 16,2 2-16,-1 1 0,-2 0 0,9-1 15,1 1-15,-5 1 0,-5 1 16,5-1-16,-2 1 0,-5 3 15,-6 1-15,-2 1 0,-3 1 16,-5 2-16,-4 1 0,-6 0 16,-3 1-16,-3-2 0,-4-1 0,0 0 15,0-3-15,0 3 0</inkml:trace>
  <inkml:trace contextRef="#ctx0" brushRef="#br0" timeOffset="113020.8876">10509 6148 0,'0'0'0,"0"0"16,0 0-16,0 0 0,0 0 0,0 0 16,0 0-16,0 0 0,0 0 15,0 0-15,0 0 0,0 0 16,0 0-16,0 0 0,0 0 15,0 0-15,0 0 0,0 0 16,0 0-16,0 0 0,-22 11 0,22-11 16,0 0-16,0 0 0,0 0 15,0 0-15,0 0 16,0 0-16,0 0 0,-20 13 0,20-13 16,0 0-16</inkml:trace>
  <inkml:trace contextRef="#ctx0" brushRef="#br0" timeOffset="113374.8297">10461 6259 0,'0'0'0,"0"0"15,0 0-15,0 0 0,0 0 16,0 0-16,0 0 0,0 0 16,-6 25-16,6-25 0,0 0 0,-5 25 15,3-14-15,1 1 0,0 1 16,0 0-16,0 1 16,-1 2-16,2 0 0,0 1 0,2 1 15,-1 2-15,0-3 0,2 9 16,1 1-16,2-2 0,0-1 0,1 1 15,3 1-15,0 0 16,0-2-16,5 7 0,2-1 16,0-5-16,-1 0 0,3-1 15,3 1-15,-1-3 0,0-2 0,4-2 16,4-1-16,-1-4 0,2-1 16,9-4-16,0-6 0,-2-2 15,-3-4-15,5-3 0,1-4 16,-1-1-16,-3-2 0,4-3 15,2-2-15,-6 2 0,-4 2 16,1-2-16,-2-1 0,-5 3 0,-4 0 16,-6 4-16,-4 2 15,-2 2-15</inkml:trace>
  <inkml:trace contextRef="#ctx0" brushRef="#br0" timeOffset="113921.2288">11112 6303 0,'0'0'0,"0"0"0,0 0 16,0 0-16,0 0 0,0 0 15,0 0-15,0 0 0,0 0 0,0 0 16,0 0-16,0 0 0,0 0 16,0 0-16,0 0 15,0 0-15,0 0 0,-17 21 16,17-21-16,0 0 0,0 21 0,0-21 16,0 0-16,5 20 0,-5-20 0,0 0 15,12 19-15,-12-19 16,14 8-16,-5-7 0,2 1 15,0-2-15,1-1 0,1-1 16,2-4-16,-1 0 0,0 0 0,2-4 16,-1-2-16,-1-1 0,1 2 15,1-7-15,0 0 16,-3 1-16,-1 2 0,-3-2 16,-1 0-16,-3 2 0,0 1 0,-4 1 15,-4 0-15,0 3 0,-2 2 16,-3 0-16,-3 0 0,0 1 0,-1 2 15,-2 2-15,-1 2 16,0 2-16,-1 1 0,0 2 16,-1 4-16,2 1 0,1-1 0,2 2 15,1 1-15,2 0 0,3 0 16,3-1-16,3 0 0,1-3 16,1-3-16,-1 1 0,0-2 15,0 0-15</inkml:trace>
  <inkml:trace contextRef="#ctx0" brushRef="#br0" timeOffset="114355.2522">12055 6070 0,'0'0'0,"0"0"15,0 0-15,0 0 0,0 0 16,0 0-16,-24 14 0,24-14 16,0 0-16,-25 18 0,25-18 15,-17 18-15,10-8 0,-1 1 16,1 0-16,2 0 0,0 0 0,2-1 16,1 1-16,2-1 0,1-1 15,2-2-15,3-1 0,0-2 16,2-2-16,2-2 0,2-2 15,1-2-15,2-1 0,0-2 16,0-2-16,5-3 0,-1 0 0,-1-3 16,-2 1-16,0 0 0,-2 0 15,-2 1-15,-1 0 0,-1 0 16,-2 1-16,-3 0 0,0 1 16,-2 1-16,-2 0 0,-1 1 15,-2 1-15,-2 3 0,-3 0 16,-2 3-16,-3 2 0,0 3 15,-1 3-15,-4 0 16,-3 2-16,4 0 0,1-2 0,3-2 16</inkml:trace>
  <inkml:trace contextRef="#ctx0" brushRef="#br0" timeOffset="115004.4181">11440 6686 0,'0'0'0,"0"0"0,0 0 16,0 0-16,0 0 0,0 0 0,0 0 16,0 0-16,0 0 0,0 0 15,-14 23-15,14-23 16,0 0-16,-21 27 0,21-27 16,-21 26-16,9-14 0,-1 2 0,-2 1 15,1 1-15,0 1 0,-2 0 16,1 0-16,-4 5 0,2 0 15,1 0-15,0 1 0,2-1 16,2-1-16,1 2 0,2 0 16,1 0-16,3-1 0,1 6 0,1 0 15,3 0-15,3-4 0,1-1 16,3 0-16,1-3 0,3-2 16,4-3-16,1 0 0,2-5 15,1-2-15,5-6 0,5-4 16,-1-2-16,2-1 0,5-6 15,5-5-15,-1-2 0,0-3 0,10-6 16,1-3-16,-2 2 16,-3-1-16,6-4 0,-4 0 15,-6 5-15,-6 4 0,-2-2 0,-3-1 16,-6 3-16,-3 2 0,-5 1 16,-4 1-16,-3 2 0,-3 4 15,-2-2-15,-3 2 0,-2 3 16,0 1-16,-4 0 0,0 2 15,-2 1-15,-1 0 0,1 4 16,-2-1-16,1 2 0,0 1 16,2 0-16,0 2 0,2 0 0,-1-1 15,3 1-15,0-1 0,0 0 16</inkml:trace>
  <inkml:trace contextRef="#ctx0" brushRef="#br0" timeOffset="115621.8125">12171 6867 0,'0'0'0,"0"0"15,0 0-15,0 0 0,0 0 0,0 0 16,0 0-16,0 0 0,0 0 0,0 0 15,0 0-15,0 0 0,0 0 16,0 0-16,25-6 16,-25 6-16,0 0 0,30-1 15,-30 1-15,30-3 0,-13 1 0,2-1 16,3-2-16,0 0 16,2 1-16,1-3 0,3-2 15,6 0-15,0-1 0,2-2 0,2-1 16,-2 0-16,-1 0 0,11-4 15,-1-1-15,-2 1 0,-1 0 0,7-6 16,0-1-16,-4 1 16,-3-1-16,0-1 0,1-3 15,-5 4-15,-2 1 0,4-6 0,-1-3 16,-5 4-16,-3 3 0,-2-3 16,-3-2-16,-3 1 0,-3 2 15,-2-3-15,-3-4 0,-3 4 16,-3 1-16,-2 0 0,-2 1 15,-2 1-15,-2 1 0,-5 0 16,-1 1-16,-4 1 0,-1-1 0,-3 0 16,-3-1-16,1 6 0,-1 1 15,-8-2-15,-2 1 16,3 5-16,0-1 0,-3 1 0,-1 0 16,-1 2-16,2 0 0,-3 3 15,-1 1-15,2 0 0,0 3 16,-1 1-16,2 3 0,1 0 15,3 1-15,3 3 0,2 0 16,2 2-16,4 0 0,4 2 16,3-1-16,4-2 0,2 0 0,-1-3 15,2 3-15,-2-3 0</inkml:trace>
  <inkml:trace contextRef="#ctx0" brushRef="#br0" timeOffset="116322.2763">13366 5762 0,'0'0'15,"0"0"-15,0 0 0,0 0 0,0 0 16,16-18-16,-16 18 0,0 0 16,23-17-16,-12 11 0,3-1 15,0 0-15,2 0 0,3 0 16,3 0-16,1 0 0,1 1 0,10-3 15,3 2-15,-2-1 16,0 2-16,10-1 0,3 2 16,-4 1-16,-1 0 0,1 2 15,1 2-15,5 0 0,-4 0 0,3 4 16,0 2-16,-5 1 0,-2 2 16,7 5-16,-2 2 0,-5-1 15,-3 0-15,-3 3 0,-1 2 16,-4 0-16,-4-1 0,-5 3 15,-2 2-15,-5-1 0,-3-1 16,-3 1-16,-4 3 0,-3-2 0,-4-1 16,-4 2-16,-5 2 0,-1-5 15,-4 0-15,-5 1 0,-4 1 16,-3-2-16,-1-2 0,-11 2 16,-3-2-16,1-4 0,1-5 15,-4-2-15,-3-3 0,1-2 16,1-3-16,-4-2 0,-2-3 15,5-2-15,3-1 0,-9-3 16,0-2-16,8 1 0,5 1 16,1-3-16,0 1 0,6-1 0,5-1 15,5 0-15,2 0 0,6 2 16,2 1-16,5 1 0,2 1 16,3-2-16,2 1 0,3 2 15,3 2-15,0-1 0,3 0 0,-3 1 16,0 2-16,-2 1 15</inkml:trace>
  <inkml:trace contextRef="#ctx0" brushRef="#br0" timeOffset="124822.1955">2302 8328 0,'0'0'0,"0"0"16,0 0-16,0 0 0,0 0 0,0 0 15,0 0-15,31 3 0,-31-3 16,25 4-16,-25-4 0,39 6 15,-17-4-15,3 1 0,3 1 16,1-2-16,2 1 0,13 0 16,4 1-16,-1 1 0,2-2 0,16 2 15,1-1-15,8-1 0,-3-1 16,2 1-16,4 0 0,8 0 16,-5-1-16,14-1 0,1 2 15,-7-2-15,-5 1 0,45 2 16,-7 0-16,-12-3 0,-7-2 15,3 1-15,5 1 0,-9 1 16,-8-1-16,12 0 0,7 0 16,-5 2-16,-4 0 0,9 1 15,6 1-15,-9-3 0,-4 1 0,6-1 16,8 1-16,-10 0 0,-6 0 16,13 0-16,9 1 0,-9 0 15,-8-1-15,11 1 0,7-2 16,-9-1-16,-7-1 0,11 2 15,9 2-15,-12-6 0,-4 0 0,9 0 16,7 1-16,-8-1 16,-7-2-16,12 3 0,8 1 15,-11 0-15,-7 0 0,11-2 0,9 1 16,-12 0-16,-7-1 0,13 1 16,7 1-16,-10-2 0,-9 2 15,15-2-15,9 0 0,-13-2 16,-10 1-16,12 1 0,6 0 15,-9 1-15,-7 2 0,8-4 16,7 1-16,-12 0 0,-5 1 0,9 1 16,7 0-16,-9 1 15,-7 0-15,9-1 0,7-1 0,-12 1 16,-7-1-16,9 1 0,6-1 16,-13 2-16,-8 0 0,11 0 15,7 0-15,-13-1 0,-7-1 0,8 0 16,8 1-16,-11-1 15,-9 1-15,8 0 0,5 0 16,-8-1-16,-5-1 0,7-1 16,5-1-16,-11-1 0,-7 2 0,8 2 15,7 0-15,-12 1 0,-7 1 16,10-2-16,5-1 0,-10-1 16,-7 2-16,5 0 0,3 0 15,-8 1-15,-7 0 0,7 0 16,4-1-16,-9 0 0,-4 1 15,6 0-15,6 1 0,-9 0 16,-6 2-16,10 2 0,8 2 16,-8-3-16,-9-4 0,8 1 0,3 3 15,-5 0-15,-5 3 0,8-3 16,4-2-16,-9 0 0,-7 1 16,4 0-16,3-1 0,-8 1 15,-4 1-15,2-2 0,3-2 16,-8-3-16,-5 0 0,2-1 15,3 0-15,-10 0 0,-4 1 0,1 0 16,2-2-16,-6 0 16,-4 0-16,-1 1 0,-1 1 0,-6 0 15,-4 0-15,-6 3 0,-5 2 16,-8-1-16,-7 1 0,-7 0 16,-5-2-16,-9 6 0,-2-1 15,-22-4-15,-16-3 0,27 1 0,8-1 16,4 1-16</inkml:trace>
  <inkml:trace contextRef="#ctx0" brushRef="#br0" timeOffset="125855.3354">9719 7317 0,'0'0'0,"0"0"0,0 0 0,0 0 16,-22-6-16,22 6 0,-16-1 15,5 1-15,-1 1 0,-1 2 16,0 2-16,-1 1 0,-2-2 0,0 4 15,-1 0-15,0 1 0,-1 1 16,-6 7-16,0-1 16,0 2-16,2 2 0,0 1 0,0 0 15,1 1-15,1 1 0,-4 8 16,1-1-16,3 0 0,3 0 16,0 2-16,2 2 0,1-1 15,3 0-15,1 6 0,3-1 16,1-2-16,3-2 0,3 1 15,2-3-15,1 0 0,2-3 0,1 2 16,3-2-16,1-1 0,2-3 16,3 0-16,1 0 0,0 0 15,0-1-15,3-1 0,2-2 16,0-2-16,0 1 0,1-2 16,0-1-16,0-1 0,0-3 0,2-1 15,1-2-15,1-2 16,-1-2-16,2-2 0,-1-2 0,2 0 15,-1-4-15,1-1 16,-2-2-16,1 0 0,-1-2 0,1-3 16,-1-3-16,-1 0 0,0-3 15,-2-1-15,0-2 0,-1-1 16,0-2-16,-1 0 0,0-1 16,-2-1-16,-2 0 0,-1-2 15,-3 0-15,0-2 0,1 0 0,-2-2 16,0-1-16,-2 1 15,-3 0-15,1-1 0,-1-2 16,-1 2-16,0 1 0,-3-2 0,-2-2 16,-1 2-16,-1 0 0,-1 0 15,-1 0-15,-3-1 0,1 1 16,-2 1-16,-1 0 0,-1 1 16,0 0-16,-2 2 0,-2 0 15,1 1-15,0 1 0,-2 4 16,-3 0-16,0 2 0,-1 1 0,-5 4 15,-4 3-15,-2 5 0,-4 3 16,7 2-16,6 0 0,5 0 16</inkml:trace>
  <inkml:trace contextRef="#ctx0" brushRef="#br0" timeOffset="129205.54">10489 8523 0,'0'0'0,"0"0"16,0 0-16,0 0 0,0 0 0,15 17 15,-15-17-15,9 20 0,-9-20 16,9 26-16,-5-11 0,1 1 16,-1-2-16,2 2 0,-1-2 15,1 1-15,-1-2 0,1-1 16,-1-2-16,1-2 0,0-1 0,0-1 15,-2-2-15,1 2 0</inkml:trace>
  <inkml:trace contextRef="#ctx0" brushRef="#br0" timeOffset="129538.6828">10554 8584 0,'0'0'0,"0"0"0,0 0 15,0 0-15,0 0 0,16-17 0,-16 17 16,20-10-16,-20 10 0,29-11 15,-10 5-15,0 2 0,2 2 0,1 0 16,2 1-16,-2-1 16,0 1-16,3 1 0,-3 3 0,-4-1 15,-4 2-15,-4 2 16,-4 2-16,-5 1 0,-5 1 0,-5 2 16,-5 1-16,-3 0 0,-3 0 15,-2 1-15,-2-1 0,2 0 16,1 0-16,-1 0 0,3-2 15,3-2-15,4-2 0,4-1 16,4-2-16,5-1 0,4-2 16,9 0-16,4-1 0,5-1 0,2 0 15,4 0-15,4-3 0,6-1 16,-1-2-16,-7 2 0,-6 0 16,-5 1-16</inkml:trace>
  <inkml:trace contextRef="#ctx0" brushRef="#br0" timeOffset="129705.2688">11410 8406 0,'0'0'0,"0"0"0,0 0 16,-27 7-16,27-7 0,-33 12 0,11-4 15,-4 2-15,0 1 0,-10 3 16,-2 0-16,2 0 0,-1 0 15,1-1-15,6-2 0,6-1 16</inkml:trace>
  <inkml:trace contextRef="#ctx0" brushRef="#br0" timeOffset="130054.9611">11113 8619 0,'0'0'0,"0"0"15,0 0-15,0 0 0,12 21 16,-12-21-16,7 24 0,-4-9 15,-1 2-15,0 2 0,0 1 16,0 0-16,-1-1 0,0 6 16,-1-3-16,1-1 0,-1-2 0,0-2 15,0-1-15,0-1 0,-1-2 16,0-4-16,0-2 0,-1-3 16,2-4-16,0 0 15,0-5-15,0-1 0,0 0 0,2-2 16,-1-2-16,1-1 0,1-3 0,2 1 15,0-3-15,3-3 16,1-1-16,3 0 0,2 1 16,3 0-16,1 1 0,4 1 15,4 2-15,-1 0 0,2 1 0,7 0 16,1 0-16,-3 3 0,-1 2 16,-2 0-16,-3 2 0,-4 2 15,-4 0-15,-4 2 0</inkml:trace>
  <inkml:trace contextRef="#ctx0" brushRef="#br0" timeOffset="130254.8481">11412 8728 0,'0'0'0,"0"0"15,0 0-15,0 0 0,0 0 0,2 27 16,-2-27-16,2 24 0,-2-24 0,3 32 15,-1-15-15,1 1 16,-1 0-16,0 0 0,0 0 16,0-1-16,0-2 0,0 2 0,0-3 15,0-3-15,0-1 0,0-1 16</inkml:trace>
  <inkml:trace contextRef="#ctx0" brushRef="#br0" timeOffset="130771.5913">11715 8376 0,'0'0'0,"0"0"16,0 0-16,22-12 0,-11 6 0,3 2 16,5 1-16,0-1 0,0 2 15,9-3-15,3 3 0,-2-1 16,-3 1-16,-2 2 0,-1 0 15,-3 0-15,-3 1 0,-2 3 16,-4 1-16,-5 1 0,-4-1 16,-5 5-16,-5 2 0,-4 2 15,-3-1-15,-8 5 0,-4 3 16,-1 0-16,1-3 0,-1 2 16,-1 1-16,4-3 0,2 0 15,0 2-15,4-3 0,5-2 0,4-2 16,6-3-16,6-1 0,3-4 15,4-2-15,7-2 0,6-1 16,2-2-16,1-1 0,4-3 16,3-2-16,-2 1 0,0 0 0,4-3 15,-1 3-15,-5-2 0,-3 0 16,-4 1-16,-2 0 0,-5 1 16,-3 0-16,-4 4 0,-1 0 15,-2 1-15,-1 0 0,0 1 16,-3 1-16,1 3 0,-1-3 15,2 5-15,-1-2 0,1 2 16,0 1-16,2 3 0,0 0 16,0 2-16,1-1 0,-2 1 15,-1-1-15,-1-1 0,1 3 0,-2-4 16,0-1-16,0-2 0</inkml:trace>
  <inkml:trace contextRef="#ctx0" brushRef="#br0" timeOffset="130955.5996">11740 8830 0,'0'0'15,"0"0"-15,0 0 0,0 0 0,24-6 16,-24 6-16,30-6 0,-11 2 16,1 1-16,3-2 0,2 1 15,1-1-15,-1 1 0,6-1 16,-1 0-16,-5 1 0,-3 3 15,-3 0-15,-3 0 0,-3 1 0</inkml:trace>
  <inkml:trace contextRef="#ctx0" brushRef="#br0" timeOffset="131126.3252">11982 8707 0,'0'0'0,"0"0"0,0 0 16,0 0-16,0 0 0,0 0 15,0 0-15,0 0 0,0 0 16,4 24-16,-4-24 0,0 24 16,0-24-16,-4 26 0,4-26 15,-10 25-15,5-14 0,2-3 0</inkml:trace>
  <inkml:trace contextRef="#ctx0" brushRef="#br0" timeOffset="131272.3659">11859 8976 0,'0'0'0,"0"0"0,0 0 0,0 0 16,0 0-16,0 0 0,20-15 15,-20 15-15,25-13 0,-25 13 16,39-17-16,-16 7 0,1 2 0,3-3 16,1 1-16,8-3 15,-3 3-15,0-5 0,0-3 0,-5 4 16,-4 1-16,-4 3 0</inkml:trace>
  <inkml:trace contextRef="#ctx0" brushRef="#br0" timeOffset="131455.6103">12473 8526 0,'0'0'15,"0"0"-15,0 0 0,0 0 0,0 0 16,0 0-16,0 0 16,-1 25-16,1-25 0,0 0 15,-2 31-15,2-31 0,0 22 0,0-22 16,0 0-16,-2 26 0,-1-21 0,1-2 15,0 1-15,0-1 16</inkml:trace>
  <inkml:trace contextRef="#ctx0" brushRef="#br0" timeOffset="131738.3081">12675 8388 0,'0'0'0,"0"0"0,0 0 16,0 0-16,0 0 0,0 0 15,0 0-15,0 0 0,18 12 0,-18-12 16,8 20-16,-8-20 0,9 27 16,-9-27-16,11 32 15,-6-13-15,-1 1 0,0 1 16,1 2-16,0 4 0,0-3 0,-2-1 16,0 1-16,0-3 0,-2-1 15,-1-1-15,-1-1 0,-2-1 16,0 0-16,-5 0 0,-3 0 15,-3-1-15,-4 1 0,-6-3 16,-7 0-16,-2-3 0,-1-1 0,0 0 16,5-2-16,6-1 0</inkml:trace>
  <inkml:trace contextRef="#ctx0" brushRef="#br0" timeOffset="133489.0695">3154 7363 0,'0'0'16,"0"0"-16,0 0 0,0 0 0,-11-21 15,11 21-15,-16-14 0,16 14 16,-25-14-16,9 7 0,-3 2 15,-1 0-15,-2 0 0,-12 2 16,-1 2-16,-1 2 0,-1 2 16,-16 5-16,-1 3 0,0 3 15,3 0-15,-15 11 0,-3 5 16,6 1-16,3 2 0,-10 10 16,-2 4-16,1 4 0,12-1 0,3 2 15,4 5-15,-11 19 0,16-9 16,12-3-16,10-2 0,10-5 15,7-2-15,8-2 0,8 2 16,7-8-16,6-6 0,18 0 16,8 2-16,4-8 0,2-3 15,13-2-15,11-2 0,2-5 0,2-5 16,17 0-16,13-1 16,-4-2-16,-2-3 0,18-3 0,14-2 15,-9-2-15,-8-1 0,16-5 16,6-2-16,-7-1 0,-8 0 15,8-7-15,4-5 0,-18-3 16,-10-1-16,1-5 0,1-3 16,-16 0-16,-10 0 0,-6-7 15,-5-4-15,-13 1 0,-9 0 16,-10-4-16,-8-3 0,-7-1 0,-7 0 16,-6-6-16,-4-2 15,-7 4-15,-4 2 0,-5-7 0,-7-5 16,-4 5-16,-3 3 0,-7-1 15,-1-1-15,-5 3 0,-1 5 16,-9-1-16,-5 1 0,-2 8 16,-1 5-16,-9 4 0,-6 5 15,3 7-15,5 6 0,-9 4 16,-7 2-16,4 4 0,4 3 0,-8 7 16,-2 4-16,8 2 0,3 2 15,-1 4-15,2 6 16,5-2-16,9 0 0,7 3 0,7 1 15,10-5-15,9-1 0,15 0 16,8 1-16,10-5 0,4-4 0,-8-5 16,-3-3-16,-3-2 0</inkml:trace>
  <inkml:trace contextRef="#ctx0" brushRef="#br0" timeOffset="133988.5249">4550 7704 0,'0'0'0,"0"0"16,0 0-16,0 0 0,0 0 0,0 0 15,0 0-15,2-20 16,-2 20-16,0 0 0,0 0 0,2-20 16,-2 20-16,0 0 0,7-19 15,-4 12-15,3 0 0,4 0 16,-1 0-16,5 0 0,1 1 15,5-3-15,4 0 0,2-1 16,0 0-16,15-3 0,3-3 16,2 1-16,2 1 0,18-4 15,3 0-15,14-2 0,-5 0 0,20-2 16,4 0-16,-6 1 0,-5 3 16,51-9-16,14 0 15,-21 6-15,-13 3 0,11 1 0,6 0 16,-10 3-16,-7 2 0,16 4 15,9-1-15,-15 4 0,-8 2 16,13 4-16,12 2 0,-13 5 16,-9 3-16,3 7 0,3 4 15,-12-3-15,-10-3 0,2 4 16,3 4-16,-17 0 0,-12 0 0,0 4 16,-1 1-16,-12-1 15,-9-1-15,0 6 0,1 2 0,-7-2 16,-5-2-16,3 2 0,3-1 15,-7 0-15,-5-1 0,-3 4 16,-2 1-16,-14-4 0,-9-1 16,-7-10-16,-4-8 0,-2-3 0</inkml:trace>
  <inkml:trace contextRef="#ctx0" brushRef="#br0" timeOffset="145705.602">2168 9932 0,'0'0'0,"0"0"0,0 0 0,0 0 15,0 0-15,0 0 0,0 0 16,0 0-16,0 0 0,0 0 15,26-5-15,-26 5 0,0 0 16,35 3-16,-35-3 0,34 2 0,-12-1 16,4 0-16,2 1 15,4 0-15,3 0 0,13 1 16,5-2-16,1 1 0,-1-2 0,15 1 16,6 1-16,10-1 0,-4 0 15,15 0-15,1-1 16,-6 0-16,-4 1 0,18 0 0,14 1 15,18 0-15,-19-1 0,4 3 16,2 0-16,-9 0 0,-7 0 0,12-1 16,11-1-16,-12-1 15,-6 1-15,12-1 0,8 0 0,-8-1 16,-8 0-16,18 1 0,10 0 16,-17 2-16,-9-2 0,17 1 15,8 1-15,-9 0 0,-6 2 16,8-1-16,5 1 0,-10 0 0,-6-3 15,13 2-15,8 1 16,-11-1-16,-10 2 0,13 1 16,8 0-16,-14-1 0,-7-1 0,8-1 15,8 0-15,-11 0 0,-9-3 16,12 1-16,6 1 0,-11 0 16,-9 0-16,13-1 0,9 1 15,-10-3-15,-6-1 0,9-1 16,6 1-16,-10 2 0,-8 2 0,11 0 15,9 1-15,-11-3 16,-6-2-16,11 0 0,6 0 16,-12 2-16,-8 1 0,9 0 0,7-2 15,-13 0-15,-9-2 0,7 1 16,6 0-16,-13-1 0,-9 0 16,6 0-16,6-1 15,-12 1-15,-7 0 0,3-2 0,5-2 16,-11 1-16,-7 1 0,2 1 15,5 1-15,-11-1 0,-6-3 16,0 1-16,3 0 0,-11 3 0,-6 3 16,0-3-16,1-2 15,-10 1-15,-7 1 0,-3-2 0,0 0 16,-10-1-16,-5-2 0,-5 4 16,-5 1-16,-8 2 0,-4 0 15,-8 1-15,-5 0 0,-12 0 16,-7 0-16,8-1 0,4 0 0,2 0 15</inkml:trace>
  <inkml:trace contextRef="#ctx0" brushRef="#br0" timeOffset="161655.9938">2329 10077 0,'0'0'0,"0"0"16,-21-6-16,12 2 0,-1-2 0,-6-1 15,-3-3-15,1-1 0,-1-1 16,-7-6-16,-2-3 16,3 1-16,0-3 0,-4-6 0,-3-4 15,4 1-15,3 1 0,2-4 16,-2-3-16,0-6 0,3 3 16,2-3-16,1-1 0,2 1 15,3 2-15,2-11 0,2 0 16,4 3-16,2 4 0,6-4 15,3 0-15,2 3 0,2 3 0,7-8 16,5 1-16,1 6 0,3 4 16,5-1-16,7-1 0,1 6 15,0 5-15,9-2 0,4 1 16,-1 3-16,-1 2 0,35-3 16,-4 7-16,-7 10 0,-7 7 15,6 1-15,1 2 0,-7 3 16,-6 1-16,4 7 0,2 6 15,-6 2-15,-7 3 0,1 4 16,-3 3-16,-6 2 0,-2 2 16,-5 6-16,0 4 0,-6-1 0,-1-2 15,-6 8-15,-2 4 16,-4-2-16,-4-2 0,-2 6 0,-4 2 16,-3-4-16,-3-2 0,-4 4 15,-3 3-15,-3-5 0,1-3 16,-9-1-16,0 1 0,-3-7 0,-4-2 15,-5 0-15,-5 0 16,0-6-16,-4-2 0,-4 0 0,-7-2 16,2-3-16,1-3 0,-10-1 15,-6-1-15,3-2 0,1-4 16,-5-3-16,-4-2 16,10-3-16,4-2 0,-2-5 0,3-4 15,3-1-15,8 0 0,4-1 16,1-2-16,11 0 0,8 1 0,8-1 15,2 1-15,3 6 16,1-1-16,0 0 0,1 1 16,0 2-16,0 2 0,1-2 0,2 1 15,-3 1-15,3 1 0,2 0 16,0-1-16,-2 0 0,0 0 0,0 0 16</inkml:trace>
  <inkml:trace contextRef="#ctx0" brushRef="#br0" timeOffset="163306.5499">1924 11055 0,'0'0'0,"0"0"16,0 0-16,0 0 0,0 0 0,0 0 16,0 0-16,0 0 0,0 0 15,17 11-15,-17-11 16,12 21-16,-5-8 0,0 2 0,-1 3 15,1 3-15,0 0 0,-1 5 16,2 3-16,-1 9 0,0 0 0,1 4 16,-1 4-16,-1 9 15,1-3-15,2 15 0,-3 1 0,1-1 16,-2-5-16,2 17 16,0 2-16,-1-8 0,0-2 0,0 14 15,-1 2-15,1 5 0,2-7 16,-1 29-16,-3-5 0,2-11 15,-4-11-15,2 3 0,2 4 16,-3-7-16,1-3 0,-1 7 16,-3 5-16,0-11 0,1-6 0,-1 10 15,-1 7-15,-2-8 0,2-6 16,-2 7-16,0 4 0,1-7 16,0-5-16,0 5 0,1 5 15,-1-7-15,2-5 0,-1 6 16,-1 2-16,-1-5 0,2-5 0,1 8 15,1 5-15,-1-7 16,0-7-16,0 6 0,0 3 16,0-11-16,-1-8 0,1 6 15,-3 5-15,3-11 0,0-6 0,-2 4 16,1 3-16,-3-8 0,-1-6 16,2 3-16,-1 0 0,2-7 15,1-4-15,-2-2 0,0-2 16,2-8-16,-2-5 0,3-2 15,-2-3-15,1-5 0,1-4 0,-4-1 16,-1 0-16,2-4 16,0-4-16,3-5 0,3 2 15,-3-2-15,3-3 0,-3 3 16,0-4-16,0 4 0,0-3 0,-3 0 16,-3-1-16,-2-4 0,-4-4 15,6 4-15,-1 1 16,1 2-16</inkml:trace>
  <inkml:trace contextRef="#ctx0" brushRef="#br0" timeOffset="172524.0614">2200 13811 0,'0'0'0,"0"0"16,0 0-16,0 0 0,0 0 0,17-18 15,-17 18-15,0 0 0,21-18 0,-11 11 16,2 0-16,-1-1 0,3 1 16,1 0-16,2-2 0,0 2 15,2 1-15,3-1 16,0-1-16,9 0 0,-2 0 0,3 2 16,1-1-16,-1 0 15,0 1-15,9 0 0,0 2 0,-4 0 16,0 1-16,0 1 0,2 1 15,-3 1-15,-1 0 0,3 2 16,-2 2-16,7 0 0,-4 0 0,1 2 16,-2 1-16,-3 0 0,0 1 15,-3 0-15,-1 0 0,-2 2 16,0 0-16,0 0 0,0 2 16,-2-1-16,0 0 0,-1 2 15,0-1-15,0 1 0,-2 0 16,-2 0-16,0-1 0,-2 1 15,-2 1-15,0 0 0,0 1 16,-1 0-16,-1 0 0,-3 0 16,0 0-16,-1-3 0,-3 0 0,1 1 15,0 0-15,-1 1 0,-2 0 16,-1 1-16,0 0 0,0-1 16,-1 1-16,0 0 15,1 0-15,-2 0 0,-1 0 0,1 1 16,-1 0-16,-1-2 0,0-1 15,1 1-15,1 1 0,-3 0 0,1-2 16,-1 3-16,2-1 16,-3 0-16,1 0 0,-1 0 0,0 0 15,0 0-15,0 1 0,-1 0 16,1-1-16,-3 2 0,2-2 16,-2 1-16,3 0 0,-3 0 15,1-1-15,-1 0 0,0 0 16,0 1-16,-1-2 0,1 1 15,-1-1-15,-1 0 0,1 0 0,-2 1 16,2-1-16,-3 1 0,2 1 16,-1-2-16,0-1 15,-2 0-15,0-2 0,1 2 0,-4 0 16,1 1-16,0-1 0,0 0 16,-3 0-16,0-1 0,1 0 15,-1 0-15,1-1 0,-4 0 16,3 0-16,-4-1 15,-1 1-15,0-1 0,2 1 0,-4-1 16,1-1-16,0 0 0,-3-1 0,0 0 16,0 0-16,0-1 15,-2 0-15,-6 1 0,-1-2 16,3 0-16,-1 1 0,0-2 16,-1-2-16,1 1 0,-2 0 0,1-2 15,-3 0-15,1-1 0,2-1 16,-4-2-16,2 0 0,0-1 15,1-2-15,-7 0 0,-2 1 16,4 0-16,-1 0 0,2-2 16,-2-2-16,1 0 0,2-1 0,0-2 15,-1 0-15,2 0 0,2-2 16,-1-3-16,-5-2 16,4 0-16,2 2 0,3-3 15,-1-1-15,4 0 0,3 1 0,-4-4 16,1-1-16,6 3 0,1 0 15,1-2-15,2 0 0,1-2 16,0-1-16,1-1 0,1-1 16,2 0-16,0 0 0,1 1 15,2 0-15,1-1 0,-1 0 16,4-1-16,0 1 0,3-1 16,0 2-16,1-1 0,2 1 0,2 2 15,0 1-15,4-3 0,3-1 16,-2 2-16,2 3 0,3 0 15,3 0-15,3 2 0,-1 2 16,4 0-16,-1-1 0,2 4 16,3 2-16,0 3 0,4 0 15,-6 1-15,-1 1 0,-4 2 0,-5 2 16,-5 1-16</inkml:trace>
  <inkml:trace contextRef="#ctx0" brushRef="#br0" timeOffset="175978.6718">4005 13161 0,'0'0'0,"0"0"16,0 0-16,0 0 0,0 0 16,0 0-16,0 0 0,19 22 15,-19-22-15,12 18 0,-12-18 16,10 24-16,-10-24 0,9 28 15,-5-12-15,0-2 0,-1 0 0,-1-2 16,1-1-16,-2-2 0</inkml:trace>
  <inkml:trace contextRef="#ctx0" brushRef="#br0" timeOffset="176190.2935">3730 13460 0,'0'0'15,"0"0"-15,0 0 0,0 0 0,25-7 16,-25 7-16,33-3 0,-12 1 16,2 0-16,6 0 0,4 0 15,-1 1-15,2 0 0,11 1 16,0 1-16,6 0 0,-5 2 16,-5-2-16,-3 0 0,-6-1 15,-7 0-15,-5 0 0,-3 0 16,-3 0-16</inkml:trace>
  <inkml:trace contextRef="#ctx0" brushRef="#br0" timeOffset="176340.7947">3961 13522 0,'0'0'0,"0"0"0,0 0 0,0 0 16,0 0-16,0 0 0,0 0 15,3 29-15,-3-29 0,6 26 16,-6-26-16,7 35 0,-4-17 0,-2-2 15,1-3-15,0-1 0</inkml:trace>
  <inkml:trace contextRef="#ctx0" brushRef="#br0" timeOffset="176540.8064">4214 13591 0,'0'0'15,"0"0"-15,0 0 0,0 0 16,0 0-16,-6 25 0,6-25 0,-10 25 16,3-9-16,-1 0 0,-4 1 15,-2 2-15,-1-2 0,-4 0 16,-2-3-16,-6 3 0,-1-1 0,5-3 16,2-2-16,4-2 15</inkml:trace>
  <inkml:trace contextRef="#ctx0" brushRef="#br0" timeOffset="176673.5927">3726 13911 0,'0'0'0,"0"0"0,0 0 15,0 0-15,0 0 0,0 0 16,0 0-16,0 0 0,0 0 16,27-8-16,-27 8 0,39-4 15,-13 3-15,6-1 0,1 0 16,4-1-16,2 1 0,10-7 16,1-2-16,1 1 0,-10 1 0,-8 2 15</inkml:trace>
  <inkml:trace contextRef="#ctx0" brushRef="#br0" timeOffset="176907.3229">4486 13260 0,'0'0'0,"0"0"0,0 0 15,0 0-15,0 0 0,-3 22 16,3-22-16,-5 22 0,5-22 0,-4 30 16,0-11-16,1-1 0,0 0 15,-1 0-15,0 0 0,0-2 16,0-3-16,1-1 0,0-2 16,2-1-16</inkml:trace>
  <inkml:trace contextRef="#ctx0" brushRef="#br0" timeOffset="177207.5782">4542 13228 0,'0'0'0,"0"0"0,0 0 0,19-9 16,-19 9-16,22-5 0,-6 2 16,3 2-16,3 0 0,0 2 15,4 0-15,3 2 0,2 2 16,-2 1-16,-2 1 0,-1 0 0,-4 1 15,-2 1-15,-3 0 16,-5 1-16,0 1 0,-4 1 0,-1 1 16,-4 1-16,-1-2 0,-4 3 15,-2 1-15,-2 0 0,0 0 16,-5-1-16,0 1 0,-1-1 16,-2-2-16,0 0 0,0 0 15,-4-1-15,1-4 0,-5 1 16,1-4-16,4-3 0,-1-1 0,2 0 15,0 1-15,4-2 0</inkml:trace>
  <inkml:trace contextRef="#ctx0" brushRef="#br0" timeOffset="177373.6619">4495 13416 0,'0'0'0,"0"0"16,0 0-16,0 0 0,0 0 16,0 0-16,0 0 0,22-13 15,-22 13-15,18-5 0,-18 5 16,32-4-16,-13 3 0,1 0 15,2 1-15,2 1 0,-2 2 0,2 1 16,-2-1 0,-3 1-16,-1-1 0,-3 0 0</inkml:trace>
  <inkml:trace contextRef="#ctx0" brushRef="#br0" timeOffset="177523.9137">4529 13502 0,'0'0'15,"0"0"-15,0 0 0,0 0 16,0 0-16,0 0 0,35 5 0,-35-5 16,35 4-16,-11-1 0,2 0 15,3 0-15,-3 0 0,-2 0 16,-2-2-16,-3 1 0</inkml:trace>
  <inkml:trace contextRef="#ctx0" brushRef="#br0" timeOffset="177725.1914">4586 13639 0,'0'0'0,"0"0"16,0 0-16,0 0 0,-24 3 15,24-3-15,-22 6 0,10-2 16,1 1-16,-5 1 0,1 2 16,2 1-16,-1-2 0,0 1 15,2 0-15,1 0 0,1 0 16,-1 0-16,1-2 0,3-2 15,2-4-15,1 0 16,-2 1-16,2 0 16</inkml:trace>
  <inkml:trace contextRef="#ctx0" brushRef="#br0" timeOffset="178011.7707">4548 13711 0,'0'0'0,"0"0"0,0 0 0,25-9 16,-25 9-16,26-6 0,-7 2 15,3 1-15,0 1 0,7-2 16,2 1-16,-3 0 0,1 0 0,-1 2 15,-1 2-15,-3 0 0,-1 0 16,2 3-16,-2-1 16,-8 2-16,0 1 0,-3 5 15,-2 3 1,-6 1-16,-2 3 0,-2-1 0,-2 0 16,-2 6-16,-3 2 0,2-2 15,-2-1-15,-1 2 0,1 0 16,0-2-16,-2-2 0,0 1 15,0 1-15,0-2 0,1-5 0,-2-1 16,-1-2-16,1-1 0,0-2 16,-2-6-16,-1-5 0,0-2 15,0-4-15,4 2 0,1 2 16,1 0-16</inkml:trace>
  <inkml:trace contextRef="#ctx0" brushRef="#br0" timeOffset="178224.322">4789 13700 0,'0'0'0,"0"0"0,0 0 16,0 0-16,0 0 0,0 0 15,0 0-15,0 0 0,-12 23 0,12-23 16,-12 23-16,12-23 0,-15 24 16,15-24-16,-18 28 0,8-14 15,-2 1-15,2-1 0,-2 2 16,2-2-16,-1-2 0,0 1 15,-1-4-15,5-3 0,-2-2 16,2 0-16,2-1 0,1-1 0</inkml:trace>
  <inkml:trace contextRef="#ctx0" brushRef="#br0" timeOffset="178373.7652">4700 13895 0,'0'0'0,"0"0"16,0 0-16,0 0 0,0 0 0,25 0 15,-25 0-15,0 0 16,29 7-16,-29-7 0,22 5 15,-11-2-15,0 1 0,0 1 16,0-2-16,-1-1 0,-4-1 0,1 0 16,-1-2-16,-2 1 0,0 0 0,0 0 15</inkml:trace>
  <inkml:trace contextRef="#ctx0" brushRef="#br0" timeOffset="178673.6901">4507 13778 0,'0'0'0,"0"0"15,0 0-15,0 0 0,0 0 16,0 0-16,0 0 0,-9 28 16,9-28-16,-3 21 0,3-21 15,0 30-15,0-16 0,0 1 16,3 1-16,-1 0 0,3-2 15,3 0-15,0-3 0,3 0 0,-1-2 16,3 0-16,3-2 16,0-2-16,3 1 0,6-3 0,1-2 15,-1 0-15,-1-1 16,2-2-16,1-1 0,-1-1 0,-3-2 16,1 0-16,-4 1 0,-5 1 15</inkml:trace>
  <inkml:trace contextRef="#ctx0" brushRef="#br0" timeOffset="179106.819">5186 13608 0,'0'0'0,"0"0"0,0 0 15,0 0-15,0 0 0,0 0 16,0 0-16,0 0 0,0 0 0,29 3 16,-29-3-16,35 0 0,-35 0 15,44 0-15,-19 0 16,4 0-16,-3 0 0,9 0 0,-1 1 16,-4-1-16,-3 2 0,-2-1 15,0 2-15,-7-1 0,0 1 16,-4 1-16,-1 1 0,-4 2 15,0-1-15,-2 3 0,-3 3 16,0 1-16,-2 0 0,-2 4 0,-2 3 16,1 0-16,-4-1 0,1 2 15,-2 1-15,2 0 0,-3-2 16,1 6-16,-2-1 0,0-3 16,0-1-16,-2 0 0,-1 0 15,0-3-15,0-3 0,-1-3 16,-3-2-16,-1-3 0,0-3 0,-2-7 15,1-5-15,-2-7 16,0-5-16,4 4 0,3 3 16,2 3-16</inkml:trace>
  <inkml:trace contextRef="#ctx0" brushRef="#br0" timeOffset="179324.2557">5414 13329 0,'0'0'0,"0"0"0,0 0 16,0 0-16,0 0 0,0 0 16,0 0-16,0 0 0,0 0 0,0 29 15,0-29-15,0 27 0,0-27 16,-6 34-16,2-14 0,-1 1 16,-2 2-16,-2 4 0,-1 2 15,-5 11-15,-2 1 0,-4 4 16,-2 2-16,-2 2 0,6-10 15,2-6-15</inkml:trace>
  <inkml:trace contextRef="#ctx0" brushRef="#br0" timeOffset="180359.6574">4412 14871 0,'0'0'16,"0"0"-16,0 0 0,0 0 16,0 0-16,0 0 0,0 0 15,0 0-15,0 0 0,0 0 0,-34-10 16,34 10-16,-29-2 0,29 2 16,-43 2-16,20-1 15,1 2-15,-3 1 0,-1 2 0,-5 1 16,3 1-16,2 1 0,4 1 15,6 1-15,4 1 0,6 2 16,8 2-16,2-2 0,4 0 0,6 1 16,6 0-16,0 1 0,3-1 15,5 6-15,2 0 16,-4-2-16,0 0 0,-6 0 0,-4-1 16,-4 0-16,-3-2 0,-9 1 15,-3 2-15,-7-2 0,-2-2 16,-7-1-16,-5-1 0,-3-3 15,2-1-15,-4-3 0,-3-3 16,1-5-16,6-3 0,6 0 0,3 2 16,4 1-16</inkml:trace>
  <inkml:trace contextRef="#ctx0" brushRef="#br0" timeOffset="180624.0763">4871 14833 0,'0'0'16,"0"0"-16,0 0 0,0 0 0,0 0 15,-11 19-15,11-19 16,-17 25-16,17-25 0,-20 34 0,8-13 16,2 0-16,-2 1 0,2 0 15,1 1-15,-1 7 0,4-3 0,2-1 16,4-2-16,4-3 0,0 0 15,4-3-15,2 0 0,3-3 16,2-2-16,2-5 16,1-6-16,-4 0 0,-2 0 0,0-1 15</inkml:trace>
  <inkml:trace contextRef="#ctx0" brushRef="#br0" timeOffset="180807.5564">4646 14939 0,'0'0'16,"0"0"-16,0 0 0,28 4 0,-28-4 15,30 5-15,-9 0 0,2 1 16,3 1-16,4 0 16,2 2-16,7-2 0,-3-2 15,-4-1-15,-6-1 0,-4 0 0</inkml:trace>
  <inkml:trace contextRef="#ctx0" brushRef="#br0" timeOffset="181207.5054">5243 14905 0,'0'0'0,"0"0"0,0 0 16,0 0-16,0 0 0,-4 28 0,4-28 15,-7 27-15,7-27 0,-7 33 16,3-14-16,-1 0 0,1 1 16,1-1-16,0 0 0,-1-1 15,2 0-15,1 1 0,-2-1 0,3-3 16,0-2-16,1-5 16,2-4-16,3-2 0,-2-3 15,4-2-15,-1-3 0,1-3 16,2-1-16,1-5 0,4-2 0,-2 1 15,2 0-15,-2-1 0,2-1 16,-1 1-16,-1 1 0,0 2 16,-2 0-16,-2 3 0,1 2 15,-3 1-15,0 3 0,-2 0 16,1 3-16,1 4 16,2 4-16,1 3 0,2 3 15,-3 2-15,1 0 0,0 2 16,1 2-16,0-2 0,0-1 0,0-2 15,-4-3-15,-1 0 0</inkml:trace>
  <inkml:trace contextRef="#ctx0" brushRef="#br0" timeOffset="181725.7431">6041 15045 0,'0'0'0,"0"0"16,0 0-16,0 0 0,0 0 15,0 0-15,0 0 0,0 0 0,0 0 16,-3-18-16,3 18 0,0 0 16,-30-7-16,30 7 0,-32 0 15,32 0-15,-43 3 0,20 0 16,-4 1-16,-6 2 0,2-1 0,-1 2 15,1 1-15,3 0 16,4 0-16,0 4 0,5 2 16,6-1-16,4 1 0,8 0 0,8 1 15,0-2-15,8-1 0,7 2 16,6-1-16,2-3 0,2-2 16,2-3-16,3-4 0,-4-1 15,-2-1-15,3-5 0,-2-1 16,-6-1-16,-4-2 0,-4-1 15,-4-1-15,-3-1 0,-4-1 16,-3 3-16,-2-1 0,-2 3 16,-1 3-16,0 0 0,-1 1 15,0 3-15,-1-1 0,-1 4 16,0 1-16,0 2 0,1 2 0,0 4 16,2 3-16,-1 2 0,0 1 15,4 2-15,0 3 0,1-1 16,0 0-16,3 1 0,1 1 15,0-3-15,2-1 0,3-2 16,1-6-16,-2-1 0,-2-2 0,-1-1 16</inkml:trace>
  <inkml:trace contextRef="#ctx0" brushRef="#br0" timeOffset="181907.1064">6386 15151 0,'0'0'0,"0"0"0,0 0 16,0 0-16,0 0 0,0 0 16,0 0-16,-7 28 0,7-28 0,-5 23 15,5-23-15,-6 31 0,2-14 16,2-3-16,0-1 0,1-2 16,-2-1-16,0-1 0</inkml:trace>
  <inkml:trace contextRef="#ctx0" brushRef="#br0" timeOffset="182090.391">6439 14792 0,'0'0'0,"0"0"15,0 0-15,0 0 0,0 0 0,27 14 16,-27-14-16,19 19 15,-19-19-15,19 23 0,-11-13 0,0-2 16</inkml:trace>
  <inkml:trace contextRef="#ctx0" brushRef="#br0" timeOffset="182524.0788">6616 15190 0,'0'0'0,"0"0"0,0 0 0,0 0 0,0 0 16,-7 27-16,7-27 16,-6 22-16,2-10 0,1 0 0,0 0 15,-1 0-15,1-1 0,0-1 16,1-1-16,-1-1 0,1-2 0,0-2 16,-1-2-16,-1-2 15,2-1-15,1-3 0,1-3 16,1-2-16,1 0 0,2-4 15,-1 0-15,4-2 0,0 0 16,4-1-16,5 0 0,1-2 16,2 3-16,2 1 0,2 1 15,0 2-15,0 3 0,1 2 0,-1 3 16,2 2-16,-3 1 0,-1 4 16,-2 3-16,-4 3 0,-1 2 15,-3 3-15,-1 2 0,-6 1 16,-1 1-16,-2 2 0,-2 3 15,-1-2-15,0-1 0,-1-3 16,-1 1-16,1-2 0,0-1 0,-1-1 16,1-4-16,2-2 0,1-5 15,0-4-15,4-2 0,-2 0 16,1 0-16,-1 0 0</inkml:trace>
  <inkml:trace contextRef="#ctx0" brushRef="#br0" timeOffset="182807.1543">7475 14858 0,'0'0'0,"0"0"16,0 0-16,0 0 0,0 0 0,0 0 16,-7 23-16,7-23 0,-13 26 15,13-26-15,-20 38 16,9-17-16,-2 1 0,1 2 0,-4 0 15,-2 8-15,2-3 0,2-1 16,0 1-16,4-3 0,4-2 16,1 2-16,5-2 0,4-4 0,3-2 15,4-3-15,3-2 16,-2-4-16,1-2 0,3-1 0,-2-1 16,0-3-16,-1-2 0,-2 0 15,-2 0-15,-1 0 0</inkml:trace>
  <inkml:trace contextRef="#ctx0" brushRef="#br0" timeOffset="183307.4848">7240 15064 0,'0'0'0,"0"0"0,0 0 0,0 0 16,24-5-16,-24 5 0,28-2 15,-10 2-15,3 1 0,4 0 16,1 2-16,2-1 0,0 0 15,8 2-15,-1 1 0,-3-1 16,-2 0-16,-5-1 0,-2-1 16,-4 0-16,-4 1 0,-2-1 15,-3 0-15,-2 0 0,-2 1 0,-4 0 16,-2 2-16,-3 0 0,-2 2 16,-2 1-16,0 1 15,-1 0-15,-1 2 0,2 0 0,0 2 16,1-1-16,2 0 0,2 0 15,1 1-15,2-1 0,2-1 0,4 1 16,4 0-16,2-3 16,0 0-16,4-2 0,1-2 15,3-2-15,-1-2 0,1-2 16,0-2-16,-1-3 0,-1-3 0,-2-3 16,0-3-1,-4-4-15,-3-2 16,-3 1-16,-4 0 0,-4-4 0,-5 1 15,-1 1-15,-3 1 0,-5 1 16,-3 2-16,-1 3 0,-3 2 0,1 3 16,-1 2-16,2 3 0,1 3 15,2 5-15,0 3 0,4 1 16,3 1-16,3 3 0,5 1 16,5 3-16,6-1 0,-2-3 15,-2-1-15,0-2 0</inkml:trace>
  <inkml:trace contextRef="#ctx0" brushRef="#br0" timeOffset="183909.0735">8575 15199 0,'0'0'0,"0"0"0,0 0 0,0 0 16,5-23-16,-5 23 0,0 0 15,-4-26-15,4 26 0,-10-16 0,2 8 16,0 0-16,-2 1 0,-3 2 16,-1 1-16,-1 1 0,-2 1 15,0 2-15,-4 2 16,2 1-16,0 2 0,-4 4 16,1 2-16,2 2 0,2 0 0,4 2 15,2 1-15,3 0 0,3 0 0,2 2 16,4 0-16,4-2 15,1-3-15,6 0 0,3 0 16,1-7-16,0-1 0,9-3 0,2-4 16,-3-3-16,1-3 0,-1-5 15,3-5-15,-2-2 0,-2-1 16,0-4-16,-1-3 0,-1 0 16,-1 1-16,2-8 0,-1-1 15,-1 4-15,-1 1 0,-2 3 16,0 1-16,-3 2 0,-2 2 15,-2 3-15,-1 4 0,-2 3 16,-1 4-16,-3 2 0,-1 3 16,-1 4-16,0 0 0,-6 4 15,2 5-15,-5 2 0,0 4 0,-2 3 16,-1 5-16,0 0 16,-1 3-16,0 2 0,-2 2 15,3-2-15,1-1 0,-1 5 0,1-2 16,1-1-16,2-1 0,2-3 15,2 0-15,1-2 0,3-3 0,3-1 16,1-2-16,2-4 0,3-2 16,2-3-16,2-1 0,4-3 15,2-2-15,2-3 0,2-3 16,0-2-16,0-1 0,-4 1 16,-4 2-16,-3 0 0</inkml:trace>
  <inkml:trace contextRef="#ctx0" brushRef="#br0" timeOffset="184275.946">9037 15169 0,'0'0'15,"0"0"-15,0 0 0,0 0 16,0 0-16,0 0 0,0 0 16,0 0-16,0 0 0,0 0 15,0 0-15,0 0 0,0 0 0,0 0 16,0 0-16,-20 15 0,20-15 16,-18 20-16,18-20 0,-20 24 15,20-24-15,-16 29 0,9-14 16,3 0-16,1 2 0,3-1 15,2-2-15,2 1 0,3-1 0,6 2 16,4-2-16,1-2 16,2-2-16,1-3 0,1-3 0,0-4 15,-1-2-15,0-2 0,0-2 16,-3-2-16,-1-2 0,0-6 16,-3-3-16,-3-1 0,-2 0 15,-5-2-15,-2 0 0,-5 0 16,-1 0-16,-4 0 0,-2 0 15,-1 3-15,-1 2 0,-2 3 16,-2 2-16,0 3 0,-1 1 0,0 3 16,-2 2-16,1 3 0,1 2 15,-1 5-15,0 4 0,3 1 16,2 0-16,2-2 0,2-2 16,2-2-16</inkml:trace>
  <inkml:trace contextRef="#ctx0" brushRef="#br0" timeOffset="185146.168">9197 15809 0,'0'0'16,"0"0"-16,0 0 0,0 0 0,0 0 15,0 0-15,0 0 0,0 0 16,0 0-16,0 0 0,-23-9 16,23 9-16,0 0 0,-32-6 15,32 6-15,-32-5 0,14 2 16,-3 0-16,-2 0 0,-3 1 15,0 0-15,-10 0 0,-3-1 16,0 1-16,2 0 0,-13 0 16,0 0-16,2 0 0,1 1 0,-4 0 15,-2 1-15,-6 0 0,4 0 16,-3 0-16,-1-1 0,1 1 16,2 1-16,-11-1 0,-1 0 15,5-1-15,3-1 0,-10 0 16,-2-1-16,7 2 0,4-1 15,-28-2-15,5-2 0,11 2 16,9 0-16,-1 0 0,-1 0 16,6 0-16,5 0 0,-3 0 15,0 0-15,5 0 0,2 2 0,-6-3 16,-3 0-16,5 1 0,4 1 0,-4 0 16,-4 2-16,5-3 15,3-1-15,-2 0 0,-3 0 16,4 3-16,2 1 0,-5 0 15,-3-1-15,4-1 0,3-1 0,-1 2 16,-4 2-16,3-1 0,3-2 16,-2 2-16,-3-2 15,6 3-15,4 0 0,-6 0 0,-2 1 16,4-1-16,3 0 0,-1 0 16,-4 0-16,4 1 0,1 1 15,-2-2-15,0-1 0,4 0 16,3 0-16,-2 1 0,-2 0 15,4-1-15,3 0 0,-1 0 16,-2-1-16,6 2 0,4 0 0,-1-1 16,0-1-16,16 0 0,-1 0 15,-3 0-15,-2 0 0,3 0 16,3 1-16,-2 0 0,1-2 16,4 0-16,2 0 0,1 1 15,0 0-15,4 1 0,0 0 16,2-1-16,-2 0 0,3 1 0,1 1 15,2 0-15,-1 0 16,1 0-16,-4-1 0,4 1 16,0 0-1,0 0-15,4 4 0,-4-1 16,0 1-16,0-1 0,0-1 0,0-2 16</inkml:trace>
  <inkml:trace contextRef="#ctx0" brushRef="#br0" timeOffset="203774.251">2238 16384 0,'0'0'0,"0"0"0,0 0 16,0 0-16,0 0 0,0 0 0,0 0 15,0 0-15,0 0 0,0 0 16,0 0-16,0 0 0,0 0 0,0 0 16,0 0-16,0 0 0,26-12 15,-26 12-15,22-2 0,-22 2 16,35-1-16,-12-1 16,4 0-16,4 0 0,2 1 0,14-2 15,0 0-15,0 1 0,1 0 16,9 1-16,-4 0 0,-4-1 15,-3 0-15,1 0 0,-3-2 16,-8 4-16,-4 1 0,-5-1 16,-6-1-16,-2 1 0,-4 0 0,-3 0 15,-3 1-15,-1 0 0,-3 1 16,1-2-16,-3 1 0,1 0 16</inkml:trace>
  <inkml:trace contextRef="#ctx0" brushRef="#br0" timeOffset="207143.4316">3606 16474 0,'0'0'0,"0"0"0,0 0 0,0 0 16,0 0-16,-18 12 0,18-12 16,-19 13-16,5-4 0,0 1 0,-1 2 15,-3-1-15,-1 2 0,0-2 16,1 2-16,-8 2 0,1 0 15,1 0-15,1 0 16,1 0-16,0-2 0,-1-1 0,5-1 16,1-2-16,2-1 0,3-6 15,5-5-15,0 0 0,1 1 16,1 0-16</inkml:trace>
  <inkml:trace contextRef="#ctx0" brushRef="#br0" timeOffset="207341.9054">3547 16585 0,'0'0'0,"0"0"0,0 0 16,0 0-16,-6 24 0,6-24 15,-8 27-15,8-27 0,-8 35 0,1-15 16,-3 2-16,1 2 0,-1 0 16,-2 5-16,0 0 0,2-3 15,0-1-15,1-1 0,0 0 16,5-4-16,1-2 0,-1-4 15,4-3-15,0-2 0,0-2 0,0 0 16</inkml:trace>
  <inkml:trace contextRef="#ctx0" brushRef="#br0" timeOffset="207558.0012">3709 16492 0,'0'0'0,"0"0"0,0 0 15,0 0-15,0 0 0,30-9 16,-30 9-16,32-2 0,-9 2 0,4 0 16,2 2-16,3-1 15,2 2-15,8 2 0,2 1 16,3 0-16,-3-2 0,-6 0 16,-5-1-16,-8-2 0,-6-1 0,-4 0 15,-2 0-15,-3 0 0</inkml:trace>
  <inkml:trace contextRef="#ctx0" brushRef="#br0" timeOffset="207774.5685">4071 16319 0,'0'0'0,"0"0"16,0 0-16,0 0 0,0 0 15,0 0-15,-16 29 0,16-29 16,-16 25-16,16-25 0,-22 33 15,10-14-15,-1 1 0,-1 0 16,-1 1-16,-6 5 0,1-2 0,2-2 16,-3-1-16,3-2 0,3-2 15,3-4-15,-1-2 0,5-2 16,0-1-16,1-2 0</inkml:trace>
  <inkml:trace contextRef="#ctx0" brushRef="#br0" timeOffset="207925.2894">4027 16632 0,'0'0'16,"0"0"-16,0 0 0,0 0 16,0 0-16,23 13 0,-23-13 15,18 14-15,-18-14 0,17 21 16,-8-10-16,0-1 0,0 0 0,-2-1 16,-3-2-16,2 0 0,-1-1 15,-2-2-15</inkml:trace>
  <inkml:trace contextRef="#ctx0" brushRef="#br0" timeOffset="208141.8295">3679 16645 0,'0'0'0,"0"0"0,0 0 0,38 1 15,-18 1-15,8 2 0,6 0 16,11 5-16,5 0 0,15 4 15,1 2-15,-3-1 0,-3 1 0,7 2 16,-8 0-16,-1 0 0,-11 0 16,-11-7-16,-6-3 0,-8-3 15,-4 0-15,-7-2 0</inkml:trace>
  <inkml:trace contextRef="#ctx0" brushRef="#br0" timeOffset="208509.9344">3746 16774 0,'0'0'0,"0"0"0,0 0 16,0 0-16,0 0 0,0 0 0,0 25 16,0-25-16,0 0 0,0 26 15,0-26-15,0 0 0,3 24 0,0-17 16,-3-2-16,0 0 0,1-1 15,1-2-15,-1-1 0,1-2 16,2-1-16,0 0 0,1-1 16,2 0-16,2-1 0,0 0 15,2 0-15,1 1 0,1 2 0,1 0 16,0 0-16,-1 1 16,-1 1-16,0 1 0,-1 0 15,0 2-15,-3 0 0,-1 2 0,-2 0 16,-2 0-16,0 1 0,-6 0 15,0 1-15,-2-1 0,-2 0 16,-1 0-16,-3-1 0,0 0 16,-1-1-16,2-2 15,-1-2-15,3 0 0,0 0 0,1 0 16</inkml:trace>
  <inkml:trace contextRef="#ctx0" brushRef="#br0" timeOffset="208741.7366">4071 16811 0,'0'0'0,"0"0"16,0 0-16,0 0 0,0 0 16,0 0-16,7 30 0,-7-30 15,0 25-15,0-25 0,-2 31 16,1-15-16,-3 2 0,1 0 16,-2 1-16,0-1 0,-3 1 0,2 0 15,-1 0-15,-2 3 0,2-3 16,-3-1-16,1-3 0,-1-1 15,0-1-15,-2-2 0,-1-3 16,-2-4-16,2-3 0,0-1 16,4 1-16,-1-1 0</inkml:trace>
  <inkml:trace contextRef="#ctx0" brushRef="#br0" timeOffset="208925.0048">4263 17066 0,'0'0'0,"0"0"16,0 0-16,0 0 16,0 0-16,0 0 0,-2 28 0,2-28 15,-7 22-15,7-22 0,-12 25 16,6-11-16,-4-1 0,0 0 16,1 0-16,-2-2 0,1-3 0,2-1 15,1 0-15,0-1 0</inkml:trace>
  <inkml:trace contextRef="#ctx0" brushRef="#br0" timeOffset="209208.3794">4949 16411 0,'0'0'15,"0"0"-15,0 0 0,0 0 16,0 0-16,0 0 0,0 0 16,-14 18-16,14-18 0,0 0 15,2 28-15,-2-28 0,13 25 0,-13-25 16,31 27-16,-11-13 0,2-1 16,3 0-16,4 0 0,6 1 15,-2 0-15,-1-2 0,-3-1 16,2 0-16,-6-3 0,-4-2 15,-3-1-15,-3-1 0</inkml:trace>
  <inkml:trace contextRef="#ctx0" brushRef="#br0" timeOffset="209425.6105">5199 16400 0,'0'0'0,"0"0"16,0 0-16,0 0 0,0 0 15,0 0-15,-6 21 0,6-21 16,-6 22-16,6-22 0,-7 31 16,4-14-16,0 1 0,-1 0 15,-2 0-15,0 1 0,1 0 0,-2-4 16,1 0-16,-3 2 0,1-4 16,1-1-16,2-2 0,-1-2 15</inkml:trace>
  <inkml:trace contextRef="#ctx0" brushRef="#br0" timeOffset="209591.467">4857 16636 0,'0'0'0,"0"0"16,0 0-16,0 0 0,0 0 15,0 0-15,0 0 0,25 2 0,-25-2 16,29 4-16,-10-1 16,4 2-16,5 1 0,1 1 0,4 2 15,0 0-15,0 1 0,10 3 16,-5 0-16,4 1 0,-4-2 15,-7-3-15,-8-2 0,-2 0 16</inkml:trace>
  <inkml:trace contextRef="#ctx0" brushRef="#br0" timeOffset="209944.7093">4919 16798 0,'0'0'0,"0"0"15,0 0-15,0 0 0,0 0 16,0 0-16,0 0 0,-8 27 16,8-27-16,-5 18 0,5-18 15,-2 20-15,2-20 0,0 0 16,1 22-16,0-17 0,1-2 0,1-1 16,2 0-16,0-3 0,2-1 15,2-1-15,-2-1 0,3 1 16,1-1-16,2 1 0,0-1 15,0 0-15,0 1 0,2 1 16,-4 1-16,1-1 0,-1 0 0,-1 2 16,0 0-16,-4 0 15,1 0-15,-2 2 0,0 2 0,-2 0 16,-1 0-16,-2 2 16,-1 1-16,-3 0 0,-3 1 0,-3-1 15,-2 1-15,-2-2 0,-3-1 16,3 0-16,1-1 0,2 0 15</inkml:trace>
  <inkml:trace contextRef="#ctx0" brushRef="#br0" timeOffset="210125.8344">4675 16985 0,'0'0'16,"0"0"-16,0 0 0,0 0 0,0 0 15,28 4-15,-28-4 0,25 5 16,-25-5-16,29 7 0,-12-2 15,0 1-15,0 0 0,-2 0 16,1 1-16,-3-2 0,-1-1 16,-2 0-16,-3-1 0,1-1 15</inkml:trace>
  <inkml:trace contextRef="#ctx0" brushRef="#br0" timeOffset="210276.6678">4603 17045 0,'0'0'15,"0"0"-15,0 0 0,0 0 0,0 0 16,0 0-16,27 0 0,-27 0 16,22 5-16,-22-5 0,29 8 15,-14-3-15,1 1 0,0 0 16,-2-1-16,-1 0 0,-2-1 0,-1 0 16</inkml:trace>
  <inkml:trace contextRef="#ctx0" brushRef="#br0" timeOffset="210444.149">4539 17149 0,'0'0'16,"0"0"-16,0 0 0,0 0 15,0 0-15,0 0 0,28 0 16,-28 0-16,26 3 0,-26-3 16,32 6-16,-13-4 0,0 1 15,2-1-15,-1-1 0,-1 1 0,-3-1 16,-1-1-16</inkml:trace>
  <inkml:trace contextRef="#ctx0" brushRef="#br0" timeOffset="210646.4043">4881 16983 0,'0'0'0,"0"0"15,0 0-15,0 0 0,0 0 0,0 0 16,0 0-16,-2 31 15,2-31-15,-2 26 0,2-26 16,-3 34-16,0-16 0,-1 1 16,1-1-16,-3 1 0,2-1 0,0 0 15,-1 0-15,2-4 0,0-2 16,-1 1-16,2-2 0,0-2 16</inkml:trace>
  <inkml:trace contextRef="#ctx0" brushRef="#br0" timeOffset="210908.5816">5152 16962 0,'0'0'0,"0"0"16,0 0-16,0 0 0,0 0 16,0 0-16,0 0 0,-4 32 15,4-32-15,-4 29 0,2-11 16,-1 2-16,0 0 0,-2 2 0,0 1 15,2 0-15,-2 1 0,-1 5 16,2 0-16,-3-2 0,3-1 16,-2-4-16,1 1 15,-1-3-15,-1-2 0,1-2 0,-1-4 16,2-2-16,-1-1 0,2-1 16</inkml:trace>
  <inkml:trace contextRef="#ctx0" brushRef="#br0" timeOffset="211091.4411">5231 17073 0,'0'0'15,"0"0"-15,0 0 0,0 0 16,27 0-16,-27 0 0,23 5 16,-10-2-16,1 1 0,1 1 15,0 2-15,-2 0 0,1 1 0,-2 0 16,0 1-16,-5-2 15,0-2-15,-1-1 0,-1 0 0,0 0 16</inkml:trace>
  <inkml:trace contextRef="#ctx0" brushRef="#br0" timeOffset="211258.4806">5193 17194 0,'0'0'15,"0"0"-15,0 0 0,0 0 16,0 0-16,22 1 0,-22-1 0,0 0 15,28 6-15,-28-6 0,29 10 16,-16-5-16,3 1 0,-3 1 16,1 0-16,-1-1 0,-3 0 15,-1-1-15,-1 0 0,0-1 16</inkml:trace>
  <inkml:trace contextRef="#ctx0" brushRef="#br0" timeOffset="211425.1464">5218 17330 0,'0'0'0,"0"0"0,0 0 15,20 2-15,-20-2 0,20 6 0,-20-6 16,27 11-16,-11-4 0,-1 2 16,0 1-16,2 0 0,-2 0 0,-2-2 15,0 0-15,-4-2 0</inkml:trace>
</inkml:ink>
</file>

<file path=ppt/ink/ink4.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2-24T08:22:48.596"/>
    </inkml:context>
    <inkml:brush xml:id="br0">
      <inkml:brushProperty name="width" value="0.05292" units="cm"/>
      <inkml:brushProperty name="height" value="0.05292" units="cm"/>
      <inkml:brushProperty name="color" value="#FF0000"/>
    </inkml:brush>
  </inkml:definitions>
  <inkml:trace contextRef="#ctx0" brushRef="#br0">2278 4093 0,'0'0'0,"0"0"15,0 0-15,0 0 0,0 0 0,27-8 16,-27 8-16,22-3 16,-10 3-16,7 2 0,3-1 15,0 1-15,4 2 0,12-1 16,6 1-16,0 0 0,4-1 0,15 1 16,6 0-16,-2-2 0,3-1 15,18-1-15,7-1 0,8-1 16,-4-2-16,21-1 0,4-1 15,41-4-15,-21 0 0,6 1 16,3-1-16,-14 3 0,-9 1 0,15-2 16,10 0-16,-12 2 15,-5 2-15,13-2 0,9-1 16,-13 2-16,-11 2 0,16 3 16,11 2-16,-16-1 0,-9-2 0,11 2 15,9 3-15,-13 0 0,-8 2 16,7-1-16,6 2 0,-16-3 15,-11-2-15,7 1 0,7 1 16,-17-2-16,-11 2 0,2-3 16,3 0-16,-18-1 0,-11 0 0,0-2 15,-1-3-15,-15 2 0,-8 2 16,-5-1-16,-2 0 16,-11-1-16,-7 2 0,-4 3 0,-2 3 15,-5-2-15,-2-1 0,-2-2 16,-1-1-16,-6 1 0,-6-1 0,-1 0 15</inkml:trace>
  <inkml:trace contextRef="#ctx0" brushRef="#br0" timeOffset="920.3934">9510 3707 0,'0'0'0,"0"0"16,0 0-16,0 0 0,11-18 0,-11 18 15,17-11-15,-17 11 0,27-12 16,-7 6-16,4-1 0,1-1 16,3 0-16,13-3 0,4 0 15,0 1-15,1 1 0,13-3 16,0-2-16,-2 2 0,-3 1 0,7 1 15,-2 1-15,-8 2 16,-6 0-16,0 2 0,-4 0 16,-9 3-16,-7 1 0,-6 5 15,-5 2-15,-6 1 0,-4 0 0,-6 3 16,-3 2-16,-5 1 0,-4 2 16,-4 1-16,-7 3 0,-1 1 15,-3 2-15,-12 7 0,-4 2 16,1 0-16,0-1 0,-11 5 15,-2-1-15,3-1 0,3-3 0,-5 4 16,2-3-16,8-6 16,8-3-16,5-5 0,4-3 15,8-6-15,7-4 0,5-6 16,3-6-16,5-3 0,2-3 0,7-9 16,5-7-16,2 3 0,2-2 0,9-11 15,2-2-15,2-1 16,0 1-16,3-1 0,2-1 15,-1 2-15,0 3 0,4-4 16,1 0-16,-8 8 0,-5 5 16,-1 0-16,0 4 0,-5 4 0,-4 6 15,-4 4-15,-3 4 0,-3 3 16,-3 3-16,0 4 0,0 3 16,0 2-16,-1 1 0,-1 7 15,0 2-15,-1 2 0,1 1 16,0 5-16,1 7 0,2-4 15,-1-1-15,4 5 0,2 1 16,0 1-16,1 0 0,1 3 16,0 1-16,0-2 0,0-2 0,3 6 15,0 1-15,-3-4 16,-2-4-16,-3 1 0,0-2 16,-4-4-16,-1-3 0,-3-2 0,-3-2 15,-2-6-15,-1-2 0,-1-3 16,0-4-16,-1-3 0,0-2 15,-6-5-15,-4-1 0,2-2 16,-3-1-16,-6-6 0,-4-2 16,0 1-16,0-2 0,-9-6 0,-1-3 15,2-1-15,4-1 0,-3-5 16,2-3-16,7 5 16,2 1-16,1 2 0,-1 0 15,4 2-15,2 1 0,1 3 0,1 2 16,3 3-16,2 4 0,-1 4 15,2 5-15,2 1 0,1 3 16,1 3-16,2 3 0,1 3 16,2 1-16,0-3 0,2 0 0,0-3 15</inkml:trace>
  <inkml:trace contextRef="#ctx0" brushRef="#br0" timeOffset="17483.6492">2453 5460 0,'0'0'0,"0"0"0,0 0 16,0 0-16,0 0 0,0 0 0,20-13 15,-20 13-15,0 0 0,21-8 16,-10 6-16,1 1 0,3 0 15,1 0-15,4-1 0,-1 1 16,2 0-16,3 1 0,3 0 16,8 1-16,0-1 0,2 0 15,4 1-15,-2-1 0,1 2 0,12-2 16,3-2-16,-4 2 0,0-2 16,11 1-16,2 0 0,-4 0 15,-3 0-15,14 0 0,0-1 16,-3 0-16,-3 2 0,11 2 15,3-1-15,-6-2 0,-6-1 0,39 1 16,-5 1-16,-15 0 16,-7 1-16,6-1 0,4-1 15,-8 0-15,-7 1 0,10 1 0,7-1 16,-10 3-16,-6-1 0,9 0 16,6-1-16,-8-1 0,-5 0 15,10 1-15,8 1 0,-7 2 16,-4-2-16,7-1 0,6-1 15,-7 0-15,-5 2 0,7 0 16,5 1-16,-5-1 0,-4 1 16,7-1-16,7-1 0,-7 1 0,-6 0 15,11 1-15,4 1 16,-7 0-16,-5 1 0,9-1 0,5 0 16,-7-1-16,-5 1 0,10 1 15,6-1-15,-8 1 0,-5-3 0,8 0 16,7 1-16,-8-2 15,-2 3-15,6 0 0,9 1 16,-10 0-16,-8-1 0,13-1 16,8 0-16,-10-2 0,-8 2 0,11 0 15,6 1-15,-9 0 16,-5 0-16,9-4 0,9-1 16,-11-1-16,-6 1 0,10 1 0,6 3 15,-8 0-15,-6-1 0,11-2 16,9 0-16,-10 0 0,-8 0 15,11-1-15,8 0 0,-10-1 16,-5 0-16,11 2 0,9 2 16,-10-4-16,-5-2 0,11 4 15,8 1-15,-10 1 0,-7 0 0,13-1 16,9 1-16,-13-4 0,-7 1 16,11 1-16,9 1 0,-12-1 15,-9-1-15,14 1 0,9 1 16,-10 1-16,-8 0 0,15 1 15,6 3-15,-11-3 0,-8-1 16,12 0-16,8-1 0,-11-1 16,-7-1-16,11 3 0,10 4 15,-14-2-15,-9-2 0,12 0 0,9 0 16,-13-1-16,-8 1 0,9-2 16,7 1-16,-8 1 0,-6 1 15,9 2-15,7-2 0,-13-1 16,-7 1-16,12-1 0,9 1 15,-13 0-15,-7 1 0,11 2 16,8 1-16,-14-2 0,-8-2 0,11-1 16,10-1-16,-14 0 15,-8 2-15,7-2 0,7-1 0,-9 0 16,-6 0-16,7 2 0,7 3 16,-11 0-16,-7-1 0,12-1 15,9 2-15,-11-1 0,-8 1 0,10-1 16,9 0-16,-13 3 15,-8 0-15,8 1 0,6 0 16,-11 1-16,-9-2 0,5 1 16,5 0-16,-18-2 0,-9 1 0,0-4 15,0-3-15,-15 2 0,-11 0 16,-7-1-16,-5-2 0,-16 1 16,-10-2-16,-12 2 0,-9 0 15,-10-5-15,-6-4 0,2 4 16,0 0-16,1 3 0</inkml:trace>
  <inkml:trace contextRef="#ctx0" brushRef="#br0" timeOffset="18451.993">20224 5757 0,'0'0'0,"0"0"0,0 0 15,22-3-15,-22 3 0,22-5 16,-6 2-16,3 1 0,3-1 0,4-2 16,4 1-16,9-2 0,0 1 15,4-1-15,4-2 0,7 0 16,-4 1-16,9 0 16,-4 0-16,-8 2 0,-5 0 0,-4 2 15,-3 2-15,-7 3 0,-5 1 16,-7 3-16,-2 3 0,-7 0 15,-3 3-15,-8 2 0,-5 3 16,-2-1-16,-2 0 0,-8 5 16,-6 4-16,-2 0 0,-2 0 0,-11 7 15,-4 0-15,0 0 0,-1-3 16,-9 6-16,-1-1 16,3-4-16,4-3 0,-5 1 0,3-2 15,10-7-15,8-4 0,8-7 16,6-3-16,7-3 0,4 0 15,3-9-15,4-3 0,3-5 16,4-2-16,2-4 0,5-4 16,2-1-16,1-1 0,2-2 0,0-1 15,2-2-15,0-1 0,3-7 16,-1 0-16,-1 3 0,-2 2 16,1 0-16,1 0 0,0 2 15,0 3-15,-1 1 16,1-2-16,-1 6 0,-1 2 0,-1 4 15,1 1-15,-3 5 0,1 4 0,-2 4 16,1 1-16,-3 5 16,0 2-16,1 3 0,2 3 15,-1 5-15,-1 0 0,0 6 16,0 3-16,-2-1 0,0 0 0,4 9 16,-1 2-16,-1 0 0,-1 0 15,2 4-15,-1 0 0,-2-2 16,-1-2-16,-1 0 0,-2-1 15,0-2-15,-1-2 0,-2-1 16,-2-1-16,-2-3 0,-1-1 0,-2-2 16,-3-1-16,-2-5 0,-1-3 15,-5-3-15,-2-1 16,-2-5-16,-1 0 0,-6-5 0,-5-4 16,-1-3-16,-2-2 0,-7-6 15,-2-2-15,4-1 0,4-1 16,2-3-16,2 0 0,3 0 15,1-1-15,3-5 0,2-5 16,5 6-16,2 3 0,2-1 16,4 4-16,0 5 0,1 3 0,4 5 15,1 3-15,-2 0 0,0 1 16,-5 2-16,-3-1 0,4 3 16,2-1-16,0 2 0</inkml:trace>
  <inkml:trace contextRef="#ctx0" brushRef="#br0" timeOffset="26067.358">13362 6023 0,'0'0'15,"0"0"-15,0 0 0,0 0 0,0 0 16,0 0-16,-21 20 0,21-20 16,-17 18-16,17-18 0,-21 28 15,10-13-15,0 2 0,1 3 16,2 0-16,0 1 0,1 1 15,2 2-15,3 0 0,3-4 16,2-2-16,5-5 0,5-5 16,1-2-16,2-5 0,3-5 0,4-6 15,0-3-15,1-3 0,6-8 16,-1-4-16,-1 1 0,-3 0 16,2-4-16,-4 0 0,-5 3 15,-5 2-15,-5 1 0,-4 2 16,-5 4-16,-4 4 0,-6 3 15,-5 2-15,-1 5 0,-1 4 16,-4 2-16,-3 3 0,2 1 0,2 1 16,-2 6-16,2 1 15,5 0-15,2 1 0,7-3 0,2 0 16,3-4-16,0-2 0,0 0 16</inkml:trace>
  <inkml:trace contextRef="#ctx0" brushRef="#br0" timeOffset="26767.3615">13894 5988 0,'0'0'0,"0"0"0,0 0 16,0 0-16,0 0 0,-22 26 15,22-26-15,-19 27 0,8-11 16,-1 2-16,-1 3 0,1-2 15,0 1-15,-2 4 0,0-2 16,2-3-16,1-1 0,2-3 16,3-3-16,0-3 0,2 0 0,0-5 15,2-4-15,1-1 0,1-4 16,2-5-16,3-3 0,0-2 16,3-1-16,3-2 0,2-1 15,2-1-15,0 2 0,4-2 16,3 0-16,4-3 0,0 3 0,0 2 15,2 4-15,-3 3 16,-1 4-16,-1 2 0,-1 4 16,-2 2-16,-2 4 0,-3 3 15,-1 3-15,-4 3 0,-3 1 0,-2 4 16,-3 3-16,-2 0 0,-2 0 16,-3 2-16,-1-1 0,0 0 15,1-2-15,0-2 0,2 0 16,2-3-16,1-2 0,4-3 15,5-5-15,3-1 0,2-1 0,7-4 16,6-4-16,0-1 0,2-3 16,2-4-16,2-3 15,-2 1-15,-1-2 0,3-5 0,-2-2 16,-6 2-16,-3 1 0,-4 0 16,-5 0-16,-4 1 0,-3 4 15,-3-2-15,-5 0 0,-1 1 16,-2 0-16,-3 5 0,-3 0 15,-1 3-15,-1 3 0,-5 4 16,-3 3-16,0 3 0,0 3 0,-1 5 16,-1 2-16,1 3 0,1 2 15,3 2-15,3 3 16,3 0-16,2-3 0,4 7 0,6-1 16,4-4-16,2-1 0,8-3 15,6 0-15,5-2 0,1-2 16,10-5-16,9-1 0,0-5 15,1-2-15,-10 0 0,-7 0 16,-7-2-16</inkml:trace>
  <inkml:trace contextRef="#ctx0" brushRef="#br0" timeOffset="27052.8755">15305 5978 0,'0'0'0,"0"0"16,0 0-16,-23 3 0,23-3 0,-32 7 15,10 1-15,-1 1 0,-1 2 16,-7 5-16,1 2 16,4-1-16,3 0 0,4 0 15,5 0-15,4-1 0,4-1 0,9 3 16,8-2-16,2-4 0,2-1 16,8 4-16,5-2 0,-2-1 15,0 1-15,-3-1 0,-1 0 16,-5-1-16,-2-1 0,-5 0 15,-5 0-15,-5 1 0,-3 0 16,-9 0-16,-7-1 0,-3 0 16,-2 0-16,-7-2 0,-4-1 0,1-6 15,5-4-15,0 0 16,7 1-16,4 0 0</inkml:trace>
  <inkml:trace contextRef="#ctx0" brushRef="#br0" timeOffset="27233.9256">15024 5734 0,'0'0'0,"0"0"0,0 0 0,0 0 16,0 0-16,-22 15 0,22-15 16,-22 23-16,22-23 0,-24 29 15,11-13-15,2-2 0,1 0 0,1-3 16</inkml:trace>
  <inkml:trace contextRef="#ctx0" brushRef="#br0" timeOffset="27534.1572">16115 5784 0,'0'0'15,"0"0"-15,0 0 0,-27 22 16,14-10-16,-2 5 0,-2 5 16,-4 6-16,1 2 0,1 3 15,1 3-15,-1 8 0,4-2 0,2 2 16,3 1-16,1 3 0,1-3 16,1-2-16,2 0 15,-1-5-15,1-3 0,-3-2 0,-2 0 16,-1-4-16,0-1 0,-6-2 15,-2 1-15,-2-4 0,-1-2 0,-5-6 16,-4-4-16,7-2 0,5-2 16,5-2-16</inkml:trace>
  <inkml:trace contextRef="#ctx0" brushRef="#br0" timeOffset="27684.483">15713 6147 0,'0'0'15,"8"-4"-15,4 0 0,4 1 16,1-1-16,11 1 0,5 2 16,0 1-16,1 1 0,10 0 0,1 0 15,-8 0-15,-7 1 0,-6-1 16</inkml:trace>
  <inkml:trace contextRef="#ctx0" brushRef="#br0" timeOffset="28134.947">16591 6080 0,'0'0'15,"0"0"-15,0 0 0,0 0 0,0 0 16,0 0-16,0 0 0,0 0 16,0 0-16,-18-14 0,18 14 15,0 0-15,-32-2 0,32 2 16,-32 4-16,14-1 0,-2 1 15,-3 3-15,-3 2 0,1 0 16,-2 1-16,-6 5 0,2 2 16,4 0-16,3 0 0,-2 3 15,5 0-15,5-1 0,4-1 0,6 0 16,5 0-16,4-4 0,5-1 16,6-4-16,6 0 0,2-5 15,1-1-15,4-6 0,2-3 16,-3-2-16,-1-2 0,2-4 15,0-3-15,-1 0 0,-3-2 0,1-2 16,-2 0-16,-4 3 16,-5 2-16,-3 3 0,-2 2 15,-4 5-15,1 2 0,-3 2 0,0 2 16,-1 2-16,-1 3 0,0 1 16,0 3-16,0 2 0,0 0 15,2 5-15,2 1 0,-1 2 16,0-1-16,4 0 0,2 1 15,1-1-15,1 0 0,1 0 16,-2-4-16,-3-2 0</inkml:trace>
  <inkml:trace contextRef="#ctx0" brushRef="#br0" timeOffset="28386.5741">17183 6024 0,'0'0'0,"0"0"0,0 0 16,0 0-16,-29 4 0,29-4 0,-32 12 16,12-3-16,0 1 0,-5 4 15,0 3-15,-6 5 0,3 1 16,3-1-16,2 3 0,0 2 16,4-3-16,7-3 0,5-1 15,5-1-15,4-2 0,8-2 16,6-2-16,4-2 0,3-2 0,2-6 15,3-3-15,-6 0 0,-5 0 16,-2 0-16</inkml:trace>
  <inkml:trace contextRef="#ctx0" brushRef="#br0" timeOffset="28767.6396">17172 6314 0,'0'0'0,"0"0"0,0 0 0,0 0 15,27-4-15,-27 4 0,31-4 16,-11 1-16,1 0 0,3-2 16,3-1-16,-1 0 0,1 0 0,6-4 15,-1 0-15,-4 2 16,-1-2-16,-3 0 0,-2 1 16,-3 0-16,-4 2 0,-4-2 0,-2 1 15,-4-1-15,-4 1 0,-5-1 16,-3 1-16,-3 0 0,-2 0 0,-6 2 15,-4 0-15,0 2 16,-1 2-16,-9 3 0,-2 4 16,3 4-16,2 0 0,2 6 15,0 4-15,5-1 0,3-1 0,5 2 16,3 1-16,5 1 0,4-1 16,7 0-16,5 2 15,5-4-15,4-1 0,14-1 0,8-3 16,2-2-16,1-3 0,8-5 15,6-7-15,-1-3 0,0-4 0,-7 1 16,-11 3-16,-11 2 0</inkml:trace>
  <inkml:trace contextRef="#ctx0" brushRef="#br0" timeOffset="29067.8714">18533 5828 0,'0'0'15,"0"0"-15,0 0 16,-28 1-16,28-1 0,-35 9 0,12-2 16,1 2-16,-1 4 0,-5 5 15,1 2-15,3 2 0,2 0 0,3 1 16,3 4-16,-2 3 0,4 2 16,1 0-16,4 0 0,1 0 15,2-1-15,1 1 0,0-1 16,1-1-16,0 1 0,-4 4 15,0-4-15,-2-2 0,0-2 16,-2-4-16,-1-3 0,0-4 16,-2-2-16,2-6 0,-1-2 15,-2-6-15,0-3 0,3 2 0,2-2 16,2 1-16</inkml:trace>
  <inkml:trace contextRef="#ctx0" brushRef="#br0" timeOffset="29218.2118">17943 6272 0,'0'0'15,"0"0"-15,0 0 0,18-15 16,-6 8-16,5 0 0,4-1 16,3 1-16,3 1 0,11-1 15,4 1-15,0 0 0,0 0 0,10 2 16,-2 0-16,-3 0 0,-4 1 16,-3 0-16,-8 1 0,-6 1 15</inkml:trace>
  <inkml:trace contextRef="#ctx0" brushRef="#br0" timeOffset="29688.6611">18791 6247 0,'0'0'0,"0"0"16,0 0-16,0 0 0,0 0 15,0 0-15,0 0 0,-11-18 16,11 18-16,0 0 0,0 0 15,-24-14-15,24 14 0,-20-6 16,7 4-16,-1 1 0,-2 1 0,0 3 16,-3-1-16,0 3 15,-1 1-15,2 1 0,-1 2 16,-4 4-16,2 0 0,2 2 0,4 1 16,3 0-16,2-1 0,4 0 15,4 0-15,2-2 0,3-1 16,4 0-16,3-1 0,1-5 15,2-1-15,2-3 0,3-3 16,1-2-16,0-4 0,-1-1 16,1-3-16,-1 0 0,-2-2 0,2-4 15,-2 0-15,-2 1 0,-2 1 16,-3 2-16,-2 0 0,-1 2 16,-2 0-16,0 5 0,-1 1 15,-1 1-15,-1 2 0,-1 2 16,0 0-16,2 5 0,-1 0 15,1 1-15,-1 2 0,0 2 16,1 1-16,1 4 0,1 1 16,0 2-16,0 0 0,2-2 15,1 1-15,-1-3 0,1-2 0,-2-2 16,0-2-16,-2-1 0</inkml:trace>
  <inkml:trace contextRef="#ctx0" brushRef="#br0" timeOffset="29969.6591">19162 5918 0,'0'0'0,"0"0"0,0 0 15,0 0-15,0 0 0,-11 24 0,11-24 16,-12 28-16,12-28 0,-16 37 15,7-14-15,1 1 0,-1 1 16,0-1-16,0 2 0,-2 6 16,1 0-16,0-3 0,1-1 15,2-3-15,-1-1 0,0 0 0,2-2 16,1-8-16,2-2 0,1-2 16,0-3-16,0-3 0,2-4 15,0 0-15,0 0 0,0 0 16</inkml:trace>
  <inkml:trace contextRef="#ctx0" brushRef="#br0" timeOffset="30217.5715">19411 5853 0,'0'0'0,"0"0"0,0 0 15,0 0-15,0 0 0,-6 31 0,6-31 16,-7 32-16,1-13 0,0 3 15,-2 3-15,0 0 0,1 3 16,-5 8-16,1 0 0,0-1 16,2-1-16,-4 4 0,2-2 15,0-3-15,0-2 0,1-4 0,2-2 16,1-4-16,3-4 0,1-3 16,3-4-16,0-1 0,0-2 15,0-1-15</inkml:trace>
  <inkml:trace contextRef="#ctx0" brushRef="#br0" timeOffset="30551.1564">19756 6175 0,'0'0'0,"0"0"16,0 0-16,0 0 0,0 0 0,0 0 15,-31-8-15,31 8 0,-26-2 16,26 2-16,-37 1 0,19 1 15,-1 1-15,0 0 0,0 0 16,3 2-16,0 0 0,3 0 16,2 0-16,3 1 0,3 1 0,4 0 15,3 1-15,2 2 0,4 1 16,5 3-16,3 0 0,0 1 16,2-2-16,0-1 0,-2 1 15,0-2-15,-2 1 0,-2-2 16,-2 0-16,-2-2 0,-3 0 15,-4 1-15,-3 0 0,-3 0 16,-3-2-16,-6 1 0,-5 0 16,-3 0-16,-2-3 0,3 0 15,3 0-15,3-2 0</inkml:trace>
  <inkml:trace contextRef="#ctx0" brushRef="#br0" timeOffset="31401.5858">13956 6702 0,'0'0'0,"0"0"0,0 0 15,0 0-15,0 0 0,0 0 0,0 0 16,0 0-16,0 0 0,0 0 16,0 0-16,0 0 0,20-6 15,-20 6-15,27-1 0,-27 1 16,38-3-16,-15 3 0,4 0 15,1 0-15,3 1 0,13-1 16,4 0-16,0 0 0,1 0 0,15 0 16,4 0-16,9-1 0,-3-2 15,16 1-15,3 0 0,-6 1 16,-3 2-16,18 0 0,3-1 16,4 0-16,-8 1 0,36 1 15,-2 1-15,-15-1 0,-10 0 16,9-2-16,6-1 0,-12 1 15,-5-1-15,13 1 0,7-1 16,-9 0-16,-6-3 0,14 2 16,9 1-16,-12 1 0,-6 0 0,11 0 15,8 1-15,-10 1 0,-8 0 16,9 1-16,5-2 0,-13 2 16,-7 1-16,6 1 0,4 1 15,-12 0-15,-8 1 0,4-3 16,3-1-16,-13 0 0,-9 0 15,2-1-15,-1 1 0,-12-1 16,-7-2-16,-4-2 0,-2-1 16,-13 1-16,-6-1 0,-6 2 15,-2 1-15,-11-3 0,-6-1 0,-8 0 16,-5 0-16,-4 0 0,-2 2 16,-3 1-16,-2 0 0,-1 1 15,2 0-15,-1 0 0,1 1 16,-1-1-16,-2 1 0,1 0 15,-4 0-15,-4 1 0,-6-1 0,-4 1 16,-5-1-16,11-1 0,2 1 16,4-1-16</inkml:trace>
  <inkml:trace contextRef="#ctx0" brushRef="#br0" timeOffset="66837.5915">2144 6923 0,'0'0'0,"0"0"16,0 0-16,0 0 0,0 0 0,0 0 15,0 0-15,0 0 16,31-1-16,-31 1 0,25 2 16,-25-2-16,35 4 0,-10-3 15,7 1-15,-2 0 0,3-1 0,11 1 16,4 0-16,5-2 0,1-2 16,16 0-16,4 1 0,13-1 15,-1 0-15,14-1 0,-2 0 16,0 0-16,-2-1 0,18 0 15,-1 1-15,45-2 0,-18 4 0,-4-1 16,-4 1-16,-3 0 16,-5 0-16,8 0 0,0 0 15,1 0-15,0 0 0,1 0 16,4 2-16,-2 0 0,-3 1 0,6-2 16,3 0-16,-1-1 0,0 0 15,2 2-15,1 3 0,-2-6 16,-1-2-16,1-1 0,3 0 15,-7 2-15,-5-1 0,5-2 16,4 0-16,-8-2 0,-4 1 16,0 2-16,1-1 0,-6-2 15,-6-1-15,1 1 0,1 2 0,-7-2 16,-5 1-16,-2 0 16,-2 0-16,-6 0 0,-6 2 0,1 3 15,0 2-15,-8-2 0,-6 0 16,-7-2-16,-5 1 0,-7 0 15,-6 1-15,-3-1 0,-4 2 16,-7-3-16,-6-1 0,-7-1 16,-5 0-16,-7 0 0,-6 2 0,-7 3 15,-3 1-15,0 0 16,-2-1-16,-2 2 0,1 2 0,-4 2 16,-3-1-16,4 0 0,1-2 15,2 0-15</inkml:trace>
  <inkml:trace contextRef="#ctx0" brushRef="#br0" timeOffset="67869.518">2737 5727 0,'0'0'0,"-8"-3"0,1 0 0,0 2 15,1 1-15,-5 1 0,0 1 16,-5 0-16,1 0 0,-9 4 16,-2 0-16,0 2 0,-6 4 0,1 1 15,-4 4-15,-8 6 0,1 0 16,-2 3-16,2 3 0,-9 6 15,4 0-15,0 1 0,5 2 16,-7 7-16,4-2 0,4 2 16,3 3-16,4-1 0,4 0 15,-1 7-15,6-4 0,5-2 16,3-3-16,7 2 0,3 0 16,5-2-16,4-4 0,7 1 15,4-1-15,4-4 0,4-3 0,2 1 16,4 0-16,5-7 0,0-5 15,6-1-15,4-1 0,2-2 16,2-2-16,3-4 0,3-1 16,3-2-16,1-2 0,2-2 15,5-2-15,27-3 0,-9-3 16,-1-5-16,0-3 0,-7-5 16,-1 0-16,-2-4 0,-3-1 15,-3-4-15,-5 2 0,1-5 16,0-1-16,-6-1 0,-6 0 0,-2-4 15,-5-3-15,-6 3 16,0 1-16,-6-4 0,0-2 0,-7 1 16,-4-1-16,-5-2 0,-3 0 15,-1 0-15,-3 1 0,-2 0 16,-2-2-16,-2 2 0,0 2 0,-7-3 16,-2-2-16,-1 3 15,-1 3-15,-2-2 0,-2 0 0,-2 3 16,1 2-16,0 11 0,-2-3 15,1 2-15,-2-2 0,-2 1 16,-2 1-16,-1 2 0,-1 3 16,-4-2-16,-2 0 0,-2 3 15,-1 1-15,-5 4 0,-5 4 16,0 2-16,-2 2 0,-5 3 16,-3 2-16,-1 4 0,0 2 0,-4 6 15,0 4-15,-2 3 16,2 1-16,-8 5 0,20-8 15,16-6-15</inkml:trace>
  <inkml:trace contextRef="#ctx0" brushRef="#br0" timeOffset="69902.8629">8530 7114 0,'0'0'0,"0"0"16,0 0-16,0 0 0,0 0 0,-9 32 15,9-32-15,-8 32 0,3-13 16,-1 5-16,0 3 16,-1 0-16,-1 1 0,-1 11 0,1 0 15,0-3-15,1 0 0,-1 3 16,1-4-16,0-6 0,1-4 15,1-7-15,3-4 0,-1-9 16,-2-5-16,2-1 0,1 1 16,-1 0-16</inkml:trace>
  <inkml:trace contextRef="#ctx0" brushRef="#br0" timeOffset="70235.8086">8488 7050 0,'0'0'0,"0"0"0,9-10 0,-3 5 15,3 0-15,3-1 0,4 0 16,0 0-16,2 2 0,8-1 16,4 3-16,0 1 0,-2 0 0,3 3 15,1 1-15,4 3 16,-4 2-16,-3 1 0,-1 2 16,-5 1-16,-4-1 0,-3 3 0,-5 0 15,-2 1-15,-2-1 0,-7 3 16,-5 0-16,-3 1 0,-6 0 15,-6-1-15,-5 2 0,-2-2 16,-3-2-16,-3-1 0,-4-1 16,-2 0-16,2-3 0,4-5 15,1-2-15,7-3 0,4-4 0,9-3 16,6-2-16,7-4 0,5-1 16,7 1-16,7 0 15,0-1-15,1-1 0,-1 2 0,-5 2 16,-3 2-16</inkml:trace>
  <inkml:trace contextRef="#ctx0" brushRef="#br0" timeOffset="70769.2118">9554 7128 0,'0'0'0,"0"0"16,0 0-16,0 0 0,-9-18 0,9 18 16,0 0-16,-14-20 15,8 12-15,0 2 0,-2-2 16,-1 3-16,0 0 0,-3 1 16,-1 2-16,-3-1 0,1 2 0,-3 1 15,-1 2-15,-2 2 0,0 2 16,-7 4-16,1 2 0,1 1 15,4 0-15,2 1 0,2 3 16,2-1-16,3 1 0,1 4 16,3 0-16,5-1 0,2-2 0,7 0 15,4-1-15,3-2 16,3-3-16,5-4 0,3-3 0,0-4 16,0-2-16,4-5 15,1-5-15,-3-1 0,-2 0 0,0-4 16,0-4-16,-2 0 0,-2 1 15,-1-2-15,-4 2 0,-5 7 16,-1 2-16,-3 5 0,-1 1 16,-1 0-16,-2 1 0,-1 3 15,-4 3-15,1 3 0,0-1 0,-2 5 16,1 4-16,0 0 0,0 1 16,2 0-16,1 2 0,1 0 15,0 0-15,3 0 0,2-1 16,2 0-16,3-2 0,4-1 15,2-5-15,2-2 0,0-4 16,1 1-16,-3 0 0,-4-1 0</inkml:trace>
  <inkml:trace contextRef="#ctx0" brushRef="#br0" timeOffset="71120.2602">9995 7078 0,'0'0'0,"0"0"0,0 0 15,0 0-15,0 0 0,0 0 16,-12 29-16,12-29 0,-11 27 0,4-11 16,-1 2-16,1 0 15,-1 0-15,0 0 0,1-1 16,0-3-16,1-1 0,0 1 16,0-2-16,3-5 0,1-1 0,0-2 15,0-2-15,2-2 0,3 0 16,0-4-16,2-3 0,1-1 15,1-1-15,0 0 0,2-2 16,1 1-16,0 2 0,4-3 16,1 1-16,-2 3 0,-1-1 0,0 1 15,0 2-15,0 1 0,-1 1 16,2 3-16,-1 1 0,-1 2 16,0 0-16,1 2 0,0 1 15,0-1-15,0 0 0,-2-1 16,-1-1-16,-2 1 0</inkml:trace>
  <inkml:trace contextRef="#ctx0" brushRef="#br0" timeOffset="71420.2083">10541 6907 0,'0'0'0,"0"0"0,0 0 0,0 0 15,0 0-15,0 0 0,0 0 16,-17 27-16,17-27 0,-13 26 16,3-6-16,0 0 0,-1 1 0,-1 3 15,-1 1-15,-4 7 0,2-1 16,0 0-16,2 1 16,2-4-16,1-3 0,2 3 15,3-2-15,4-7 0,2-2 0,5-2 16,6-2-16,1-4 0,3-2 15,5-4-15,5-2 0,-2-3 16,0-4-16,0-1 0,1-2 16,-4-1-16,-3-1 0,-2 1 15,-3 3-15,-3 1 0</inkml:trace>
  <inkml:trace contextRef="#ctx0" brushRef="#br0" timeOffset="71589.2124">10293 7111 0,'0'0'16,"0"0"-16,0 0 0,0 0 16,0 0-16,0 0 0,29-6 15,-29 6-15,39-6 0,-12 4 16,7 0-16,1 1 0,1 0 0,13 0 16,-1-1-16,-6 1 0,-7 1 0,-5-1 15</inkml:trace>
  <inkml:trace contextRef="#ctx0" brushRef="#br0" timeOffset="71969.5244">11405 6920 0,'0'0'0,"0"0"0,0 0 16,0 0-16,0 0 0,0 0 0,-14 26 15,14-26-15,-18 27 0,7-9 16,-2 3-16,-1 2 0,0-1 15,-1 3-15,-1 3 0,-2 6 16,1-4-16,4-1 0,2-1 16,1 0-16,3-4 0,6-3 15,4-3-15,4-3 0,3-3 0,6-4 16,5-2-16,-3-5 0,1-1 16,2-6-16,-3-5 0,-2 2 15,-4 2-15,-2 2 0</inkml:trace>
  <inkml:trace contextRef="#ctx0" brushRef="#br0" timeOffset="72153.1244">11080 7134 0,'0'0'0,"0"0"0,0 0 0,0 0 16,0 0-16,25-6 0,-25 6 15,36-6-15,-14 4 0,5-2 16,4 1-16,1-1 0,0 1 15,9-3-15,-1-1 0,-5 2 0,-6 2 16,-4-1-16</inkml:trace>
  <inkml:trace contextRef="#ctx0" brushRef="#br0" timeOffset="72802.8335">11794 6819 0,'0'0'0,"0"0"0,0 0 16,0 0-16,0 0 0,0 0 16,0 0-16,0 0 0,-11 20 0,11-20 15,-12 27-15,12-27 0,-17 34 16,7-13-16,-2 1 16,-1 3-16,0 0 0,-6 9 0,0 0 15,1-1-15,0-2 0,-3 5 16,1-2-16,3-6 0,2-4 15,3-6-15,2-3 0,2-3 16,3-2-16,1-5 0,1-2 16,3-3-16,3-5 0,2-3 15,3-3-15,2-1 0,0-1 0,3-1 16,3-3-16,1 2 0,-1 1 16,5-4-16,0 0 0,-1 3 15,-1 2-15,-1 3 0,-2 1 16,0 4-16,-2 0 0,-1 5 15,-1 3-15,-3 3 0,-2 1 16,-2 4-16,0 4 0,-2 0 16,0 1-16,-1 3 0,1 1 15,-1 0-15,0-1 0,4 3 0,1 0 16,1-5-16,0-1 0,3-3 16,3-2-16,3-5 0,1-2 15,4-7-15,4-4 0,-1 0 16,0-3-16,2-4 0,2-2 15,-3-3-15,-1 0 0,-1-3 16,-2-1-16,0-4 0,-5 1 16,-3 1-16,-5 1 0,-3 2 0,-2 3 15,-5 3-15,-4 3 0,-2 5 16,-1 3-16,-3 1 0,-3 3 16,-1 4-16,-2 3 0,2 4 15,-1 5-15,3-1 0,2 3 16,3 2-16,3 4 0,3 0 15,3-1-15,6 3 0,5 0 16,5-2-16,3 0 0,11 3 16,6-1-16,1-6 0,0-3 0,-8-4 15,-7-2-15,-5-3 0</inkml:trace>
  <inkml:trace contextRef="#ctx0" brushRef="#br0" timeOffset="73085.8713">13157 7013 0,'0'0'0,"0"0"16,0 0-16,0 0 0,0 0 16,-30 9-16,30-9 0,-28 16 15,13-5-15,-3 3 0,-2 1 16,2 2-16,-1 1 0,-3 6 15,2 1-15,4-2 0,1-1 16,4 1-16,3-2 0,4-1 16,2-2-16,7 4 0,6-1 15,3-6-15,2-1 0,12-2 0,5-4 16,0-5-16,-1-3 0,-6 0 16,-4 0-16,-4 0 0</inkml:trace>
  <inkml:trace contextRef="#ctx0" brushRef="#br0" timeOffset="73503.9594">13537 7085 0,'0'0'0,"0"0"16,0 0-16,0 0 0,0 0 16,0 0-16,-16 23 0,16-23 15,-14 23-15,14-23 0,-15 32 16,7-14-16,0 1 0,2 0 15,0 1-15,2-3 0,1-1 16,0 2-16,3-2 0,3-2 16,1-3-16,4-3 0,4-2 15,2-5-15,3-2 0,4-4 0,4-2 16,-1-2-16,1-1 0,1-5 16,3-3-16,4-4 0,-4 0 0,0 0 15,-2 0-15,-5 2 16,-2 3-16,-3 0 0,-5 3 15,-4 5-15,-2 2 0,-3 3 16,-1 2-16,-2 2 0,0 0 16,0 4-16,-3 2 0,-2 1 15,1 1-15,-2 2 0,2 3 0,0 1 16,-1 1-16,3 1 0,1 0 16,1 0-16,1-1 0,3 2 15,4 0-15,2-2 0,3-1 16,5-4-16,4-4 0,-1-2 15,-1-5-15,0 1 0,-4-1 0,-3 1 16</inkml:trace>
  <inkml:trace contextRef="#ctx0" brushRef="#br0" timeOffset="73835.5674">14304 7096 0,'0'0'0,"0"0"0,0 0 0,0 0 16,0 0-16,0 0 0,-14 24 15,14-24-15,-11 22 0,11-22 16,-12 33-16,5-15 0,1 1 0,-1-1 16,0-1-16,2 1 15,1-2-15,-2 2 0,2-2 16,0-4-16,1-3 0,1-5 0,1-1 16,1-3-16,0 0 0,0 0 15,3-6-15,0-2 0,2-1 0,0-1 16,1 0-16,1-1 15,2-1-15,3-3 0,2 0 16,-2 3-16,0 2 0,1 3 16,0 0-16,2 0 0,-1 3 0,1 1 15,3 3-15,0 2 0,-1 0 16,2 1-16,0 2 0,0-1 16,0 1-16,-2-2 0,-3 0 15,-2 1-15</inkml:trace>
  <inkml:trace contextRef="#ctx0" brushRef="#br0" timeOffset="74136.1495">14855 6924 0,'0'0'0,"0"0"0,0 0 16,0 0-16,0 0 0,-13 28 15,13-28-15,-14 29 0,5-13 16,-2 5-16,-1 3 0,-1-1 16,0 2-16,-4 7 0,1 1 15,1-4-15,3-1 0,1 2 16,2-2-16,4-4 0,1-3 0,6-4 16,2-3-16,4-5 0,2-3 15,4 0-15,5-2 0,-1-2 16,1-2-16,4-5 0,0-5 15,-4 4-15,-3-1 0,-4 2 16</inkml:trace>
  <inkml:trace contextRef="#ctx0" brushRef="#br0" timeOffset="74319.8088">14652 7161 0,'0'0'16,"0"0"-16,0 0 0,0 0 0,27-7 15,-27 7-15,33-5 16,-12 2-16,2 2 0,3-1 16,1 1-16,0 1 0,-1-2 0,7 0 15,0-1-15,-5 0 0,-5 0 0,-3 2 16</inkml:trace>
  <inkml:trace contextRef="#ctx0" brushRef="#br0" timeOffset="74835.7725">15501 7142 0,'0'0'0,"0"0"0,0 0 0,0 0 15,0 0-15,0 0 0,0 0 16,-29-14-16,29 14 0,-22-7 15,22 7-15,-29-4 0,14 3 16,-4 1-16,-2 1 0,-1 3 16,-1-1-16,-1 4 0,-2 1 15,-5 3-15,3 1 0,0 1 0,1 4 16,2-1-16,4 1 0,-1 4 16,5-3-16,3 1 0,5-2 15,4 0-15,4-1 0,3-3 16,4-3-16,4-3 0,3-2 15,-1-2-15,1-3 0,4-1 16,3-5-16,1 0 0,1 1 0,5-6 16,2-2-16,-3 0 0,0 0 15,-2-3-15,0-1 0,-3 0 16,-2 0-16,-1 2 0,-3 0 16,-2 1-16,-3 2 0,-2 3 15,-2 1-15,-1 4 0,-2-1 16,-1 3-16,-2 2 0,0 0 15,0 0-15,0 7 0,-2-1 16,-1 4-16,0 3 0,0 1 16,1 3-16,0-1 0,1 2 0,1 0 15,2 0-15,0 0 16,2 0-16,1-1 0,2-2 16,0-1-16,2-4 0,-1-2 0,-1 0 15,-2-2-15</inkml:trace>
  <inkml:trace contextRef="#ctx0" brushRef="#br0" timeOffset="75069.505">15798 7177 0,'0'0'0,"0"0"0,0 0 16,0 0-16,0 0 0,0 0 15,0 0-15,0 0 0,-16 22 0,16-22 16,-12 20-16,12-20 15,-13 22-15,13-22 0,-12 25 16,7-12-16,-1-1 0,1 0 16,-2-1-16,2-1 0,-1-3 0,1-2 15,-1-2-15,1-2 0,0-2 0,1 1 16,0 0-16,1 0 16</inkml:trace>
  <inkml:trace contextRef="#ctx0" brushRef="#br0" timeOffset="75224.9148">15785 6931 0,'0'0'0,"0"0"15,0 0-15,0 0 0,0 0 0,28-7 16,-28 7-16,25 0 0,-11 1 16,2 3-16,0 1 0,1-1 15,-2-2-15,0 0 0,-3-1 16,-1 1-16</inkml:trace>
  <inkml:trace contextRef="#ctx0" brushRef="#br0" timeOffset="75619.2625">15998 7145 0,'0'0'15,"0"0"-15,0 0 0,0 0 0,0 0 16,-1001 0-16,2002 0 16,-1011 22-16,10-22 0,0 0 0,-11 28 15,6-17-15,2 2 0,-1 0 16,-2 1-16,1 0 0,-1 0 15,0-1-15,-1-1 0,0 0 16,1-1-16,0-1 0,1-2 16,0-1-16,2-1 0,1-3 15,2-3-15,0 0 0,0 0 0,1-4 16,2-4-16,2 0 0,0-1 16,4-2-16,2-1 0,1 0 15,1 0-15,6-4 0,2-1 16,-1 0-16,0 2 0,1 2 15,1 0-15,-2 3 0,-3 2 16,0 2-16,-1 3 0,0 2 16,-2 2-16,-1 3 0,0 4 0,-2 2 15,-1 2-15,-1 4 0,-1 3 16,-3 1-16,0 1 0,-2 10 16,-2 3-16,-2-1 0,0-1 15,-2 1-15,-2 0 0,1-8 0,1-3 16,0-5-16</inkml:trace>
  <inkml:trace contextRef="#ctx0" brushRef="#br0" timeOffset="76986.4362">16602 7115 0,'0'0'0,"0"0"16,0 0-16,0 0 0,0 0 0,34-12 15,-34 12-15,41-6 16,-16 2-16,6-1 0,6 0 16,11-2-16,-1001 0 0,2015-2 0,-1000-1 15,-7 0-15,-4 2 0,3 1 16,-6 2-16,-10-2 0,-8-2 16,-7 3-16,-5 1 0,-3 1 15</inkml:trace>
  <inkml:trace contextRef="#ctx0" brushRef="#br0" timeOffset="77220.3052">17063 6861 0,'0'0'0,"0"0"16,0 0-16,0 0 0,0 0 15,-6 23-15,6-23 0,-3 27 16,3-27-16,-4 39 0,1-15 15,1 1-15,0 2 0,-1 8 16,-1 2-16,0-1 0,-1 0 0,-1 7 16,-2 1-16,0-5 15,1-4-15,-2 0 0,0-2 16,0-3-16,0-2 0,-5 0 0,-4-3 16,7-9-16,2-3 0,1-2 15</inkml:trace>
  <inkml:trace contextRef="#ctx0" brushRef="#br0" timeOffset="77355.1802">16751 7402 0,'0'0'0,"0"0"15,0 0-15,25-17 0,-9 11 16,7 0-16,6-1 0,11-3 16,2 0-16,4-1 0,4 0 15,8-4-15,-2-1 0,-5 2 16,-10 4-16,-9 1 0</inkml:trace>
  <inkml:trace contextRef="#ctx0" brushRef="#br0" timeOffset="77553.7942">17561 6897 0,'0'0'0,"0"0"15,0 0-15,0 0 0,0 0 0,17 26 16,-17-26-16,10 21 0,-10-21 16,7 23-16,-5-13 0,1-1 15,-1 0-15,0-3 0</inkml:trace>
  <inkml:trace contextRef="#ctx0" brushRef="#br0" timeOffset="77719.5389">17360 7166 0,'0'0'0,"0"0"16,0 0-16,29-7 0,-29 7 0,36-10 16,-9 4-16,3 0 15,2 0-15,13-2 0,2 1 16,-2 1-16,-2 1 0,7-1 0,-3 0 16,-7 2-16,-7 1 0,-1 0 15,-6 1-15,-7 0 0</inkml:trace>
  <inkml:trace contextRef="#ctx0" brushRef="#br0" timeOffset="77886.606">17450 7286 0,'0'0'0,"0"0"16,0 0-16,0 0 0,0 0 15,0 0-15,0 27 0,0-27 16,3 18-16,-3-18 0,11 24 15,-3-14-15,1-1 0,-2-1 0,0-2 16,-2 0-16</inkml:trace>
  <inkml:trace contextRef="#ctx0" brushRef="#br0" timeOffset="78153.0446">17866 7293 0,'0'0'0,"0"0"15,0 0-15,-30 18 0,14-9 0,-5 3 16,-4 2-16,-8 4 16,0 2-16,-1 0 0,-1 1 15,-2 3-15,4-3 0,5-3 0,4-3 16,5-2-16,5-2 0,5-3 16,5-2-16,6-1 0,6 1 15,8-5-15,8-2 0,4 1 16,3-2-16,5 1 0,6-2 15,-1 2-15,0-1 0,9-1 16,1 0-16,-11-1 0,-9 2 0,-7 0 16</inkml:trace>
  <inkml:trace contextRef="#ctx0" brushRef="#br0" timeOffset="78369.0369">18445 7030 0,'0'0'0,"0"0"0,0 0 15,29-3-15,-16 3 0,6 0 0,5 0 16,7-1-16,1 0 0,2 2 16,3 0-16,-3 1 0,-2 0 0,3 1 15,-4 1-15,-9 0 0,-6 1 16,-2-1-16,-3-1 15,-3 0-15</inkml:trace>
  <inkml:trace contextRef="#ctx0" brushRef="#br0" timeOffset="78553.5005">18108 7432 0,'0'0'0,"0"0"0,0 0 0,0 0 15,0 0-15,24-5 0,-24 5 16,48-12-16,-16 7 0,9-4 15,9-2-15,16-1 0,0-1 0,19-2 16,2 2-16,5 0 0,-11 0 16,2 4-16,-11 2 15,-11 1-15,-15 2 0,-14 0 0,-9 1 16,-7 2-16</inkml:trace>
  <inkml:trace contextRef="#ctx0" brushRef="#br0" timeOffset="78785.7893">18419 7228 0,'0'0'0,"0"0"16,0 0-16,0 0 0,0 0 0,4 24 16,-4-24-16,6 27 15,-6-27-15,7 35 0,-2-14 16,-1 1-16,1 0 0,0 7 15,1 1-15,-2-3 0,-1 0 0,0-4 16,-1-2-16,-1-3 0,0-4 16,0-1-16</inkml:trace>
  <inkml:trace contextRef="#ctx0" brushRef="#br0" timeOffset="79068.9169">18726 7170 0,'0'0'16,"0"0"-16,0 0 0,0 0 0,0 0 15,0 33-15,0-33 0,0 35 16,0-14-16,0 2 0,0 4 16,0 1-16,0 1 0,0 10 15,1 2-15,-1-2 0,0-2 16,0 7-16,0 0 0,0-5 15,0-5-15,-1 7 0,0-4 16,0-4-16,0-5 0,0-1 0,-1-4 16,1-6-16,0-2 0,-2-5 15,0-5-15,1-1 0,0 0 0,-1-1 16</inkml:trace>
  <inkml:trace contextRef="#ctx0" brushRef="#br0" timeOffset="79386.4184">19566 6743 0,'0'0'0,"0"0"16,0 0-16,0 0 0,0 0 0,23 8 15,-23-8-15,23 8 16,-23-8-16,31 14 0,-13-3 15,1 0-15,0-2 0,-3 1 16,-1-2-16,-3-1 0</inkml:trace>
  <inkml:trace contextRef="#ctx0" brushRef="#br0" timeOffset="79769.7581">19292 7039 0,'0'0'0,"0"0"0,0 0 15,0 0-15,0 0 0,0 0 0,8 26 16,-8-26-16,0 0 0,13 22 16,-13-22-16,12 13 0,-6-7 15,-1-3-15,1-2 0,-1-1 16,1 0-16,0-1 0,3-2 15,0 0-15,0-2 0,3-1 16,2-4-16,3 0 0,0 1 0,6-3 16,6 0-16,10-2 0,1 0 15,6 1-15,4 0 0,9-1 16,-4 0-16,7 3 0,-5 4 16,-8 0-16,-8 1 0,-5 4 15,-7 2-15,-5 3 0,-6 2 16,-6 2-16,-6 5 0,-6 0 15,-6 2-15,-9 0 0,-7 3 16,8-6-16,2-2 0,2-1 0</inkml:trace>
  <inkml:trace contextRef="#ctx0" brushRef="#br0" timeOffset="79937.2277">19608 7107 0,'0'0'15,"0"0"-15,0 0 0,0 0 16,0 0-16,0 0 0,0 0 16,-14 21-16,14-21 0,0 0 0,-13 25 15,13-25-15,-8 18 0,5-11 16,1 0-16,-1-1 0</inkml:trace>
  <inkml:trace contextRef="#ctx0" brushRef="#br0" timeOffset="80253.1039">19913 7066 0,'0'0'0,"0"0"16,0 0-16,22-1 0,-13 1 0,0 2 15,4 0-15,-1 1 0,0 0 16,0 1-16,0 4 16,-2-1-16,-1 2 0,0-3 0,-4-1 15,-3-2-15,-2 2 0,-3 1 16,-4 0-16,-1 0 0,-3 1 0,-5 1 15,-2 0-15,-4 1 16,0-2-16,-1 0 0,-1 0 16,0 1-16,-1 1 0,0 0 0,-2 2 15,-4 1-15,2 0 0,0 1 16,1-1-16,2 0 0,3-1 16,2-2-16,1 1 0,3 0 15,1-2-15,1-1 0,-1 0 16,2-4-16,0-2 0,3 0 15,2 1-15,1-1 0</inkml:trace>
  <inkml:trace contextRef="#ctx0" brushRef="#br0" timeOffset="80436.5838">19398 7385 0,'0'0'0,"0"0"0,0 0 15,0 0-15,0 0 0,13 29 16,-13-29-16,11 28 0,-5-14 0,-1 1 15,1 2-15,-1 1 16,1-2-16,-1 1 0,1 1 16,-1-2-16,1-1 0,-1 2 0,1-2 15,-2-6-15,0-2 0,0-2 16,-2-1-16,0 0 0</inkml:trace>
  <inkml:trace contextRef="#ctx0" brushRef="#br0" timeOffset="80703.9549">19613 7393 0,'0'0'0,"0"0"0,19-10 16,-6 4-16,2-1 0,7-1 16,6 0-16,10-2 0,3 1 0,14 1 15,3 1-15,-4 2 0,-3 1 16,8 3-16,-3 2 0,-8 2 16,-8 1-16,0 4 0,-7 3 15,-9 1-15,-5 0 0,-8 4 16,-4 3-16,-5 0 0,-4 2 15,-6 3-15,-4 2 0,-4 1 0,-1-3 16,-6 3-16,-5 1 16,-1-3-16,1-1 0,-6 2 0,-3-3 15,4-7-15,2-7 0,-1-6 16,0-6-16,9 1 0,6 0 16,3 1-16</inkml:trace>
  <inkml:trace contextRef="#ctx0" brushRef="#br0" timeOffset="81036.6462">19826 7332 0,'0'0'0,"0"0"0,0 0 15,0 0-15,0 0 0,-21 16 0,21-16 16,-24 18-16,24-18 0,-24 22 16,12-9-16,1-1 0,1-1 15,3 0-15,3 0 0,2-3 16,2 0-16,4-2 0,5-3 15,2 0-15,2-3 0,4-1 16,4-2-16,4 1 0,1-1 16,-2 2-16,0-2 0,-3 2 0,-2 1 15,-3 1-15,-1 1 16,-3 2-16,-2-1 0,-4 3 0,-1 3 16,-3-1-16,-2 1 0,-5 2 15,-2 2-15,-3-2 0,-1 1 16,-5 0-16,-2 1 0,-2-1 15,0 0-15,-2-3 0,-2-1 16,-4-1-16,3-4 0,4 1 16,3-1-16,4-1 0</inkml:trace>
  <inkml:trace contextRef="#ctx0" brushRef="#br0" timeOffset="81354.2523">19753 7482 0,'0'0'0,"0"0"0,0 0 15,0 0-15,24-4 0,-24 4 16,23 1-16,-10 1 0,2 0 0,-1 2 15,2 1-15,-2 1 16,-1-1-16,-1 1 0,-1 0 16,-1 1-16,-2 0 0,-2 3 0,-2-1 15,-3-1-15,-2 0 0,-4 0 16,-2 1-16,-4-2 0,-1 1 16,-8 2-16,-2 1 0,-2-2 15,1 0-15,1 0 0,1-1 16,4 0-16,1-3 0,4 0 15,2-1-15,4 0 0,1-1 0,5-3 16,6 2-16,4-2 16,4 0-16,5-1 0,4 0 15,2 0-15,3 0 0,3 0 16,1-2-16,6 1 0,0 0 0,-1 1 16,1-1-16,-5 1 0,-2-2 0,-3 1 15,-6 1-15,-4 0 16</inkml:trace>
  <inkml:trace contextRef="#ctx0" brushRef="#br0" timeOffset="82584.909">21008 6713 0,'0'0'0,"0"0"16,0 0-16,26 9 0,-26-9 0,24 10 15,-8-1-15,-2 0 0,1 1 16,3 5-16,-3 2 0,-4-1 16,-3-2-16,-1 0 0,-2-4 15,0-1-15</inkml:trace>
  <inkml:trace contextRef="#ctx0" brushRef="#br0" timeOffset="82786.539">20709 6876 0,'0'0'0,"0"0"0,0 0 16,0 0-16,0 0 0,0 0 15,0 0-15,-16 25 0,16-25 0,-10 19 16,10-19-16,-11 22 15,6-10-15,-1 1 0,1 1 16,-1-2-16,1 1 0,0-4 0,2 0 16,0-1-16</inkml:trace>
  <inkml:trace contextRef="#ctx0" brushRef="#br0" timeOffset="83003.4169">20812 6925 0,'0'0'15,"10"-3"-15,6-2 0,1-1 16,3 0-16,14-2 0,7-1 15,9 2-15,-2-1 0,2 2 16,0-1-16,5 2 0,-7 2 0,-6 0 16,-6 2-16,-7 1 15,-6 1-15,-5 2 0,-6-1 16,-4 3-16,-4 1 0,-6 1 0,-6 3 16,-3 1-16,-3 0 0,-6 2 15,-5 1-15,-3 0 0,-1 1 16,-9-2-16,-4-2 0,10-2 0,6-2 15,7-1-15</inkml:trace>
  <inkml:trace contextRef="#ctx0" brushRef="#br0" timeOffset="83320.2493">20807 7032 0,'0'0'0,"0"0"0,0 0 15,0 0-15,0 0 0,0 0 16,0 0-16,-20 20 0,20-20 15,-17 14-15,17-14 0,-19 19 16,10-8-16,0 0 0,0 0 16,1 0-16,1-1 0,1 0 0,2-2 15,0-1-15,3-1 0,0-2 16,0 0-16,7-4 0,6-5 0,4-1 16,5 0-16,1-2 15,3 1-15,6-3 0,3-2 16,-2 2-16,-1 0 0,9-1 15,0 0-15,-4 3 0,-2 0 0,-1 3 16,-1 3-16,-2 1 0,-3 1 16,-3 3-16,-3 2 15,-3 1-15,-3 1 0,-6 1 0,-5-2 16,0-1-16,-1 0 0,-1-2 16</inkml:trace>
  <inkml:trace contextRef="#ctx0" brushRef="#br0" timeOffset="83504.3762">20768 7321 0,'0'0'0,"0"0"0,0 0 16,0 0-16,0 0 0,0 0 0,-4 26 16,4-26-16,0 0 0,-4 32 15,4-32-15,2 27 0,0-13 0,1-1 16,1 1-16,1-1 15,-1 0-15,1-1 0,-2-2 16,0-3-16</inkml:trace>
  <inkml:trace contextRef="#ctx0" brushRef="#br0" timeOffset="83769.8644">20790 7421 0,'0'0'0,"0"0"0,0 0 15,0 0-15,21-22 0,-21 22 16,33-17-16,-11 8 0,4 0 0,12-1 15,4 1-15,1 1 16,0 0-16,9 3 0,0 1 0,-7 2 16,-3 1-16,2 0 0,-4 2 15,-7 0-15,-7 2 0,-5 3 16,-4 0-16,-6 3 16,-5-2-16,-6 3 0,-3 3 0,-5 1 15,-3 1-15,-6 1 0,-5 2 16,-3-1-16,1-1 0,-5 1 15,-3 0-15,-4-2 0,2-5 0,6-2 16,7-3-16,5 0 0</inkml:trace>
  <inkml:trace contextRef="#ctx0" brushRef="#br0" timeOffset="84137.3364">21057 7233 0,'0'0'0,"0"0"15,0 0-15,0 0 0,0 0 0,0 0 16,0 0-16,0 0 0,0 0 15,0 0-15,0 0 0,0 0 0,2 24 16,-2-24-16,0 24 16,0-24-16,0 29 0,0-29 15,-2 37-15,1-16 0,0 0 0,-1 8 16,-1 2-16,1-1 0,0-1 16,0 1-16,0 2 0,-1-2 15,1-1-15,-1 7 0,0 0 16,0-4-16,1-1 0,0-2 15,0-2-15,1-3 0,0-2 0,-1-3 16,1-3-16,-1-2 16,0-2-16,1-4 0,0-1 15,0-1-15,-1-2 0,1-2 0,1-2 16,0 4-16,0-4 0,0 0 16,0 2-16,0-2 0,0 0 0,0 0 15,0 0-15,1-2 16,-1 2-16,4-1 0,-1 1 15,-1 0-15,1 0 0,-1 0 0</inkml:trace>
  <inkml:trace contextRef="#ctx0" brushRef="#br0" timeOffset="84719.9641">14934 8139 0,'0'0'0,"0"0"16,0 0-16,0 0 0,0 0 15,-7 24-15,7-24 0,-9 26 0,4-8 16,-2 3-16,1 5 15,-2 2-15,0 2 0,-3 12 0,0 3 16,-1 1-16,1 1 0,-2 10 16,0 0-16,1-5 0,0-3 15,1 4-15,2-6 0,1-8 16,2-6-16,3-9 0,1-6 0,0-4 16,0-3-16,1-3 15</inkml:trace>
  <inkml:trace contextRef="#ctx0" brushRef="#br0" timeOffset="85035.9164">15163 8042 0,'0'0'0,"13"-4"0,7 1 15,9 0-15,4 0 0,10 5 0,2 0 16,-1 4-16,-1 4 0,3 3 15,-7 1-15,-6 3 0,-5 0 16,-8 1-16,-6 0 0,-7-1 16,-5-1-16,-8 0 0,-5-1 15,-6 0-15,-6-2 0,-8 0 16,-6 0-16,-4-3 0,-2-1 0,-4 0 16,-5-2-16,-5-2 15,3-3-15,3-2 0,4-1 0,7-4 16,6 0-16,7-3 0,5-1 15,8-1-15,5 0 0,10 0 16,7 0-16,3 0 0,5-1 16,-4 3-16,-2 1 0,-3 2 15</inkml:trace>
  <inkml:trace contextRef="#ctx0" brushRef="#br0" timeOffset="85553.2855">16310 8163 0,'0'0'0,"0"0"0,0 0 16,0 0-16,-18-16 0,18 16 0,-1027-9 15,2010 3-15,-1003 3 0,-3-1 16,-3 2-16,-2 1 0,0 1 15,-9 4-15,-2 3 0,3 2 16,2 0-16,-4 5 0,4 2 16,4 0-16,5 1 0,4 2 15,5 2-15,3-2 0,5 1 0,4 0 16,7 0-16,2-2 0,4-1 16,7-5-16,6-2 0,3-4 15,0-2-15,6-6 0,4-5 16,-1-4-16,-2-1 0,7-7 15,-3-3-15,-4 1 0,-3 1 0,-5 0 16,-3 0 0,-3 3-16,-4 2 0,-4 1 0,-2 3 15,-3 3-15,-1 2 0,-3 3 0,-1 3 16,-5 2-16,1 0 0,-4 5 16,-2 3-16,0 2 0,-1 1 15,0 5-15,0 3 0,1 0 16,3 1-16,2 3 15,2 1-15,3-1 0,3-1 0,6-2 16,5 1-16,3-4 0,2-2 16,5-5-16,3-5 0,-3-1 0,-6-2 15,-2 0-15</inkml:trace>
  <inkml:trace contextRef="#ctx0" brushRef="#br0" timeOffset="85853.2763">16732 8246 0,'0'0'0,"0"0"16,0 0-16,0 0 0,0 0 0,-18 25 15,18-25-15,-17 24 16,17-24-16,-20 29 0,10-11 16,0-2-16,1 0 0,0-2 0,2 0 15,0-2-15,2-2 0,-1-3 16,2-1-16,4-6 0,-1 2 0,2-5 15,2-5-15,1 0 16,2-2-16,2-3 0,2-1 16,3-2-16,0-1 0,1 2 0,1 1 15,0 3-15,1 1 16,1 4-16,2 1 0,0 3 16,-1 1-16,2 3 0,2 2 15,-2-1-15,0 1 0,-4-2 0,-2 2 16,-3-2-16</inkml:trace>
  <inkml:trace contextRef="#ctx0" brushRef="#br0" timeOffset="86119.8772">17376 8057 0,'0'0'0,"0"0"16,0 0-16,0 0 0,0 0 0,-24 28 15,24-28-15,-28 32 0,13-11 16,-3 1-16,-2 4 16,0 1-16,2 0 0,-5 9 15,3 0-15,-1 4 0,3-4 0,8-3 16,6-4-16,4-4 0,3-4 16,9-4-16,7-4 0,2-4 15,3-5-15,5-4 16,3-4-16,-3-3 0,-1-4 0,-2 1 15,-5 3-15,-5 1 0</inkml:trace>
  <inkml:trace contextRef="#ctx0" brushRef="#br0" timeOffset="86303.0217">17054 8220 0,'0'0'0,"0"0"0,0 0 16,0 0-16,0 0 0,31 1 0,-31-1 15,48 4-15,-17-2 0,8 2 16,7 0-16,15 1 0,-1 2 16,19 0-16,0-3 0,-4 2 0,-17-3 15,-12 0-15</inkml:trace>
  <inkml:trace contextRef="#ctx0" brushRef="#br0" timeOffset="86686.2372">18366 8343 0,'0'0'0,"0"0"16,0 0-16,0 0 0,-25 6 0,25-6 15,-25 9 1,25-9-16,-25 15 0,13-5 0,0 2 0,1 0 16,2 1-16,1 0 15,3 3-15,1 0 0,3-2 0,4 5 16,4 0-16,4-3 15,3-2-15,6-1 0,3-5 0,3-3 16,1-3-16,10-5 0,1-5 16,-2-3-16,-3-2 0,-4-4 15,-1-2-15,-5-2 0,-4 1 16,-6-6-16,-6-1 0,-7 2 16,-7 4-16,-8 0 0,-7 3 0,-3 3 15,-1 2-15,-7 5 0,-5 4 16,1 3-16,-1 0 0,1 4 15,1 4-15,4-1 0,3 1 16,1 3-16,5 3 0,10-2 16,3 1-16,10 0 0,8 2 15,4-5-15,3-3 0,-3-1 0,-2-2 16,-2 0-16</inkml:trace>
  <inkml:trace contextRef="#ctx0" brushRef="#br0" timeOffset="87353.037">19042 8237 0,'0'0'0,"0"0"15,0 0-15,0 0 0,0 0 16,-20 23-16,20-23 0,-23 25 0,11-10 16,-3 3-16,1 3 15,1-1-15,-1 1 0,-2 5 0,0-1 16,3-2-16,1-1 0,2-3 15,1-4-15,2-1 0,1-3 16,2-3-16,0-4 0,2-2 16,2-2-16,2-9 0,3 0 15,0-2-15,2-3 0,3-3 0,2-4 16,1 2-16,2-1 0,2 0 16,4-1-16,3-2 0,1 3 15,0 2-15,1 3 0,-1 1 16,-3 3-16,-1 3 0,-1 3 15,-4 3-15,-2 1 0,-1 6 16,-4 4-16,-1 1 0,-1 2 16,-3 3-16,-2 3 0,-2 1 15,-1 2-15,0 0 0,1 2 16,0-2-16,0-1 0,2-2 0,3 2 16,0-3-16,3-2 0,5-1 15,5-2-15,2-2 0,2-2 16,5-3-16,5-1 0,0-6 15,-1-1-15,2-2 0,1-4 16,-3-2-16,-2-1 0,1-7 16,-3-2-16,-7 0 0,-4 1 0,-6-2 15,-4 0-15,-4 0 0,-4 1 16,-6 0-16,-5 0 0,-3 3 16,-2 3-16,-4 2 0,-3 4 15,0 3-15,1 4 0,-2 6 16,-3 3-16,4 3 0,1 1 15,5 5-15,1 3 0,5 1 16,4 1-16,7 4 0,4 1 16,6 0-16,3-2 0,10 2 15,8 2-15,4-4 0,4-3 0,9-1 16,9-1-16,9 0 0,0-2 16,5-8-16,2-4 0,-10 0 15,-17-3-15,-13 0 0</inkml:trace>
  <inkml:trace contextRef="#ctx0" brushRef="#br0" timeOffset="87670.2261">20464 8295 0,'0'0'0,"0"0"0,0 0 16,0 0-16,0 0 0,-25-10 0,25 10 15,-31-2-15,13 3 0,-2 3 16,-1 2-16,1 0 0,2 1 15,-3 3-15,3 2 0,5 0 16,4 1-16,7 1 0,6 1 16,5 0-16,3 0 0,6 1 15,4 1-15,0-3 0,1 1 0,5 0 16,-1 0-16,-4 0 0,-3-2 16,-4-2-16,-4 0 15,-5-1-15,-1 0 0,-6 0 0,-4 0 16,-4-2-16,-3-1 0,-5-2 15,-5 0-15,-3 0 0,-2-1 16,-12-2-16,-3-2 0,3-2 0,3-3 16,0 1-16,9 1 15,5 0-15</inkml:trace>
  <inkml:trace contextRef="#ctx0" brushRef="#br0" timeOffset="87853.2603">20431 8048 0,'0'0'16,"0"0"-16,0 0 0,0 0 0,0 0 15,0 0-15,0 0 16,-35 13-16,35-13 0,-37 20 0,12-7 16,-1 3-16,0-1 0,-7 6 15,0 2-15,5-5 0,5-2 0,3-3 16</inkml:trace>
  <inkml:trace contextRef="#ctx0" brushRef="#br0" timeOffset="88652.7106">21322 8338 0,'0'0'0,"0"0"15,0 0-15,0 0 0,0 0 16,0 0-16,0 0 0,0 0 15,-7 25-15,7-25 0,-4 26 16,4-26-16,-5 32 0,4-14 16,0 3-16,1 0 0,0-1 0,1 1 15,1-1-15,2 3 16,0 0-16,3-5 0,1-4 16,2-2-16,0-2 0,3-4 0,3-6 15,0-2-15,2-4 0,2-3 16,2-3-16,0-1 0,0-3 15,5-8-15,-1-2 0,-2 0 16,-1 0-16,-2 2 0,0-1 16,-3 2-16,-3 2 0,1-2 15,-3 4-15,-5 7 0,-3 3 0,0 2 16,-2 3-16,-1 1 0,-2 3 16,0 4-16,-2 3 15,-1 4-15,-2 0 0,1 3 0,-2 5 16,2 1-16,0 1 0,-1 7 15,3 2-15,1-2 0,2-1 0,3-3 16,3-1-16,1-4 16,0-3-16,3-3 0,2-3 15,0-3-15,1-3 0,3-5 16,0-3-16,1-4 0,0-2 0,0-4 16,1-5-16,-2 0 0,-2-2 0,-1-3 15,1-4-15,-3 1 16,-1 1-16,-1-7 0,-2-1 15,-3 5-15,-1 3 0,-2 2 16,-4 2-16,0 4 0,-1 1 16,0 5-16,-2 1 0,2 5 0,0 1 15,-2 3-15,0 2 0,-1 3 16,1 2-16,1 2 0,3 3 16,2 1-16,2 3 0,4 1 15,5 1-15,4 1 0,3-2 16,8 4-16,5 0 0,2-3 15,2-2-15,4-2 0,4-1 16,-2-1-16,-9-2 0,-7-2 16</inkml:trace>
  <inkml:trace contextRef="#ctx0" brushRef="#br0" timeOffset="89086.6438">22767 8419 0,'0'0'0,"0"0"16,0 0-16,0 0 0,0 0 15,-6-23-15,6 23 16,0 0-16,-21-21 0,21 21 0,-26-12 15,9 7-15,0 2 0,-4 1 16,-3 2-16,-1 0 0,1 3 16,-9 3-16,0 3 0,2 1 15,1 1-15,-3 4 0,3 2 0,5-1 16,4 1-16,6 1 0,3-1 16,4 0-16,3 0 0,8 0 15,4-3-15,4 0 0,4-3 16,4-2-16,3-3 0,3-1 15,1-3-15,3-4 0,1-4 16,-3-1-16,-1-2 0,-1-2 16,-1-1-16,-2-1 0,-2-2 0,1-3 15,-3-1-15,-4 1 0,-2 0 16,-3 2-16,-1 1 16,-4 5-16,0 2 0,-2 2 0,0 2 15,-1 2-15,-1 2 0,0 0 16,0 4-16,0 1 0,0 3 15,0 4-15,1 2 0,0 1 16,1 2-16,2 1 0,0 2 16,2 0-16,0 1 0,4 0 15,2 0-15,5 3 0,1-1 0,1-3 16,2-2-16,0-7 0,0-7 16,-4 0-16,-3 0 0,-3-2 15</inkml:trace>
  <inkml:trace contextRef="#ctx0" brushRef="#br0" timeOffset="89586.2223">23181 8325 0,'0'0'0,"0"0"0,0 0 16,0 0-16,0 0 0,0 0 0,0 0 15,-15 24-15,15-24 0,-11 20 16,11-20-16,-13 31 0,6-14 0,2 1 15,0 1-15,1 1 16,0-2-16,3 0 0,1 1 16,3 2-16,0-1 0,4-4 15,1-2-15,3-4 0,3-2 0,1-3 16,4-3-16,0-2 0,-1-2 16,3-3-16,0-5 15,0 2-15,-1-3 0,3-5 0,-1-2 16,-2-1-16,-2 1 0,-3-2 15,-2 0-15,-3 2 0,-1 3 16,-2 1-16,-2 2 0,-2 2 16,0 2-16,-2 3 0,-1 4 15,0 1-15,-2-3 0,-1 7 16,0 3-16,0 3 0,-2 2 0,2 5 16,0 5-16,-1-1 0,2 2 15,0 4-15,0 3 0,0 5 16,0-4-16,0 2 0,1 1 15,-1-3-15,0-2 0,-3-1 16,0 0-16,-2-3 0,1-2 0,-5 0 16,-4-2-16,-3-1 15,-3-3-15,-15 2 0,-7-3 0,-2-4 16,-3-2-16,-8-6 0,-4-2 16,12-2-16,12 1 0,7-1 15</inkml:trace>
  <inkml:trace contextRef="#ctx0" brushRef="#br0" timeOffset="96572.0551">23924 8371 0,'0'0'0,"0"0"16,0 0-16,0 0 0,0 0 0,13-16 15,-13 16-15,0 0 16,0 0-16,8-19 0,-8 19 16,0 0-16,0 0 0,0 0 15,5-21-15,-6 18 0,0-1 0,-3 1 16,-1-1-16,-2 2 0,-1-1 16,-1 2-16,-4 0 15,0 0-15,0 0 0,-2 1 0,-2 0 16,2 1-16,-1 1 0,2 0 15,-1 0-15,2 2 0,1 0 0,1 1 16,1 0-16,1 1 16,2 0-16,2 1 0,3 2 15,1 0-15,2 0 0,3 1 0,3 2 16,1-1-16,1 1 0,4 4 16,1-2-16,-1 1 0,1-3 15,-1 0-15,0 0 0,-2-1 16,-1-1-16,-2 1 0,-2-3 15,0 1-15,-3-1 0,-2-1 16,-2 0-16,-3-2 0,-3 0 16,-5-1-16,-6-2 0,-1 1 15,-4-1-15,-4-1 0,-6-1 0,0-1 16,0-1-16,-1-1 0,6 1 16,6 1-16</inkml:trace>
  <inkml:trace contextRef="#ctx0" brushRef="#br0" timeOffset="97689.2832">15427 8807 0,'0'0'0,"0"0"15,0 0-15,0 0 0,0 0 0,0 0 16,0 0-16,0 0 0,0 0 0,0 0 16,0 0-16,0 0 0,0 0 15,20-13-15,-20 13 16,22 3-16,-22-3 0,28 3 0,-28-3 16,39 4-16,-17-2 0,3-1 15,3 1-15,2 0 0,0-1 16,13 0-16,4 0 0,-1-1 15,1 0-15,13 0 0,1-1 16,9-1-16,-1 0 0,1-1 0,2 0 16,8 0-16,-3 0 0,3 2 15,1 1-15,10-1 0,-5-1 16,15 1-16,1 2 16,21 0-16,-10 2 0,-3 0 0,-1 0 15,-8 1-15,-5 0 0,5-1 16,3 0-16,-2-1 0,-3 0 0,5 5 15,4 0-15,-5 0 0,0-2 16,4 2-16,4 2 16,-4-3-16,-2-1 0,6 2 15,4 2-15,-4-1 0,-3 0 0,6-1 16,4-2-16,-4-1 0,-1 0 16,5 3-16,4 2 0,-4-2 15,-3 1-15,5-4 0,3 0 16,-4-2-16,-2 2 0,6 1 15,2 2-15,-3-3 0,-3-1 16,4 3-16,4 2 0,-6-2 16,-3-2-16,5 3 0,2 0 15,-8 0-15,-6 0 0,5-3 16,3-1-16,-5 0 0,-6 1 0,3-2 16,3-1-16,-7-2 0,-5 0 15,1-2-15,-1 1 0,-8 0 16,-7-1-16,-3 0 0,-2-1 15,-9-1-15,-5-1 0,-11 3 16,-6 1-16,-12 1 0,-6 1 0,-11 2 16,-6 2-16,-8 2 15,-7 1-15,-15 3 0,-9 2 0,8-4 16,4-1-16,3-4 0</inkml:trace>
  <inkml:trace contextRef="#ctx0" brushRef="#br0" timeOffset="101219.9376">15920 9172 0,'0'0'16,"0"0"-16,0 0 0,0 0 0,0 0 15,-8-22-15,8 22 0,0 0 16,-15-18-16,7 11 0,-3-2 16,-2 2-16,0-1 0,-4 1 15,-5 1-15,-2 1 0,0 3 0,-12 2 16,-4 5-16,0 2 15,1 1-15,-10 9 0,1 3 16,5 1-16,4 1 0,1 7 16,6 1-16,7-2 0,8-2 15,9 0-15,8-2 0,7-3 0,5-2 16,14-5-16,11-4 0,3-3 16,4-5-16,7-6 0,5-5 15,5-3-15,-5-3 0,-3-3 16,-1-3-16,-5 0 0,-8 1 15,-10 2-15,-8 1 0,-7 2 16,-5 3-16,-7 2 0,-4 3 16,-4 2-16,-2 2 0,-1 3 15,-4 3-15,1 3 0,0 3 0,0 6 16,-1 4-16,2 2 0,2 3 16,2 5-16,3 2 0,1 0 15,0-1-15,2 3 0,1 0 16,0-2-16,-1 0 0,-1-4 15,-2 1-15,-2-4 0,-2-2 0,-3-2 16,-3-1-16,-3-2 16,0-4-16,-4 0 0,-3-2 15,1-4-15,0-2 0,4-3 0,0-3 16,5-5-16,4-5 0,6-7 16,5-9-16,1 11 0,-1 2 15,-1 3-15</inkml:trace>
  <inkml:trace contextRef="#ctx0" brushRef="#br0" timeOffset="101553.2752">16320 9189 0,'0'0'0,"0"0"16,0 0-16,0 0 0,0 0 16,-10 27-16,10-27 15,-11 29-15,11-29 0,-13 36 0,6-14 16,1 1-16,1-1 0,3 1 15,2 1-15,2 3 0,2-2 16,6-4-16,5-3 0,2-5 16,3-4-16,3-5 0,4-7 15,-2-3-15,-1-2 0,5-7 16,-3-4-16,-4-2 0,-3-2 0,-6-2 16,-4-2-16,-3 0 0,-4 1 15,-6-4-15,-6 3 0,-4 5 16,-1 3-16,-5 5 0,-3 3 15,0 5-15,0 4 0,-1 4 16,1 5-16,6 4 0,2 3 16,8 3-16,2 2 0,7-4 0,4-1 15,-2-3-15,1-3 0,-2-1 16</inkml:trace>
  <inkml:trace contextRef="#ctx0" brushRef="#br0" timeOffset="101953.8401">17363 9251 0,'0'0'0,"0"0"0,0 0 15,-19 13-15,19-13 0,-20 18 16,9-3-16,0 1 0,0 2 15,0 7-15,1 1 0,3-1 16,4 0-16,4-3 0,5-1 16,4-3-16,3-2 0,6-6 15,4-4-15,5-3 0,1-5 0,2-6 16,1-6-16,-3 0 0,-4-1 0,0-9 16,-3-3-16,-5 2 15,-5 3-15,-8-2 0,-6 0 16,-4 2-16,-5 0 0,-9 4 15,-7 2-15,0 5 0,-2 3 16,-3 3-16,-3 4 0,4 3 16,3 3-16,5 1 0,4 4 15,6-1-15,6 2 0,9-1 0,8-1 16,4-3-16,4-1 0,-6-1 16,-3-1-16,-2-1 0</inkml:trace>
  <inkml:trace contextRef="#ctx0" brushRef="#br0" timeOffset="102587.1933">17939 9251 0,'0'0'0,"0"0"0,0 0 0,-16 22 15,9-12-15,-3 5 0,-1 4 16,0 0-16,0 0 0,-4 6 15,0 0-15,2-2 0,1-2 16,3-3-16,1-3 0,3-2 16,0-3-16,3-5 0,2-5 15,0 0-15,4-4 0,1-6 0,3-4 16,1-1-16,1-2 0,2-2 16,2-3-16,1 0 0,2 0 15,5-5-15,2 0 0,-1 4 16,1 1-16,-2 3 0,1 4 15,-2 2-15,-3 5 0,0 4 16,-2 3-16,-2 5 0,-2 1 16,-3 6-16,-3 5 0,-2 3 15,-2 1-15,-2 5 0,-2 0 0,0 1 16,-2-1-16,2 1 0,1 1 16,1-2-16,1-3 0,3 3 15,4-2-15,1-7 16,2-2-16,7-3 0,4-4 0,2-3 15,1-3-15,4-6 0,3-5 16,0-1-16,-2 0 0,5-7 16,-2-4-16,-5 1 0,-5 0 0,-4-1 15,-4-4-15,-4 3 16,-3 1-16,-7 1 0,-5-1 0,-2 5 16,-4 2-16,-7 5 0,-5 4 15,-1 4-15,0 2 0,-3 4 16,-3 6-16,4 4 0,1 2 15,5 4-15,1 3 0,5 1 0,3 0 16,8 2-16,6 2 16,5-1-16,4 1 0,11-1 15,9-1-15,5-2 0,3-2 0,18 0 16,10-5-16,-2-8 0,-1-5 16,-10-1-16,-15-1 0,-12-1 0</inkml:trace>
  <inkml:trace contextRef="#ctx0" brushRef="#br0" timeOffset="102855.194">19399 9258 0,'0'0'0,"0"0"16,0 0-16,-23-2 0,23 2 0,-28 4 16,9 0-16,0 3 0,0 1 15,1 3-15,2 2 0,-2 6 16,5 0-16,6 3 0,6 2 15,4-3-15,4 0 0,5 2 16,5 1-16,3 3 0,-1-1 0,0-3 16,-1 0-16,-4-4 0,-3-3 15,-4 0-15,-4-3 16,-3 1-16,-3-3 0,-8-1 0,-8-2 16,-4-2-16,-4 0 0,-5-5 15,-4-5-15,6 1 0,6 1 0,4 0 16</inkml:trace>
  <inkml:trace contextRef="#ctx0" brushRef="#br0" timeOffset="103025.4037">19099 9050 0,'0'0'0,"0"0"0,0 0 15,0 0-15,0 0 0,0 0 16,-29 17-16,29-17 0,-23 19 15,23-19-15,-30 29 0,17-13 16,1 1-16,2-2 0,1-3 16,2-1-16</inkml:trace>
  <inkml:trace contextRef="#ctx0" brushRef="#br0" timeOffset="103370.7144">20560 9349 0,'0'0'0,"0"0"0,0 0 15,-22-6-15,22 6 0,-32-4 16,5 2-16,0 1 0,-2 1 0,-10 1 16,-1 3-16,3 1 0,3 0 0,-1 5 15,4 0-15,7 2 16,5 1-16,9 2 0,7 5 15,4-4-15,3 1 0,7 2 16,6 2-16,-1-1 0,1-1 0,-1 0 16,1 1-16,-3-3 0,-3-1 15,-1 1-15,-2 0 0,-5-5 16,-2-1-16,-6 0 0,-5 0 16,-2-1-16,-3 0 0,-5 0 15,-6-2-15,1-1 0,1-5 0,4 1 16,3-1-16,4 0 0</inkml:trace>
  <inkml:trace contextRef="#ctx0" brushRef="#br0" timeOffset="103720.5046">20387 9565 0,'0'0'0,"0"0"16,18 1-1,-4 1-15,1-1 0,5 0 0,3 0 16,8-1-16,2-1 0,1 0 0,3-1 15,4-2-15,-1 0 0,-2-1 16,-3 0-16,-4-2 0,-4 0 16,-3-2-16,-5 1 0,-3-1 15,-3 1-15,-5-2 0,-4 1 16,-4 0-16,-4 0 0,-6 0 16,-5-1-16,-2 1 0,-4 4 0,-4 1 15,-4 2-15,-2 3 0,-1 4 16,-2 2-16,-1 4 0,0 2 15,3 3-15,-2 6 0,4 2 16,6 1-16,6 0 0,6-2 16,7 0-16,8 0 0,6-4 15,12 1-15,10-2 0,10-3 16,7-1-16,10-3 0,7-2 16,7-10-16,-1-8 0,-18 2 15,-13 1-15,-11 3 0</inkml:trace>
  <inkml:trace contextRef="#ctx0" brushRef="#br0" timeOffset="114203.489">21171 9493 0,'0'0'0,"0"0"15,0 0-15,0 0 0,0 0 0,0 0 16,0 0-16,0 0 16,0 0-16,0 0 0,0 0 0,0 0 15,0 0-15,0 0 0,0 0 16,0 0-16,0 0 0,0 0 16,-10 20-16,10-20 0,0 0 15,0 0-15,0 0 0,0 0 16,0 0-16,0 0 0,0 0 15,0 0-15,0 24 0,0-24 16,0 0-16,0 0 0,0 0 16,0 24-16,0-24 0,0 0 0,-4 24 15,3-15-15,-1 3 16,0-1-16,0 1 0,-1 2 0,0 0 16,0 1-16,-1 1 0,1 2 15,-1 1-15,-1 0 0,1 1 16,-2 8-16,1 2 0,-1 1 15,0-1-15,-1 2 0,-1 2 16,2-1-16,-1 0 0,-2 9 16,-1-1-16,2-3 0,-1-3 0,0 2 15,2-4-15,2-9 0,2-4 0,-1-5 16,2-3-16,0-3 16</inkml:trace>
  <inkml:trace contextRef="#ctx0" brushRef="#br0" timeOffset="114754.0124">21079 9515 0,'0'0'0,"0"0"0,0 0 0,0 0 16,0 0-16,0 0 0,0 0 15,7-21-15,-7 21 0,0 0 0,0 0 16,15-18-16,-15 18 0,0 0 16,27-12-16,-15 9 0,1-1 15,2 0-15,3 1 16,0 1-16,-1 0 0,2 1 0,1 1 16,0 1-16,0-1 0,4 3 15,-1-1-15,-2 3 0,-1 0 16,-2 1-16,0 1 0,-2 2 15,-2 1-15,-1 1 0,-2 3 16,-1 0-16,-2 0 0,-3 0 16,0 2-16,-2-2 0,-1 0 0,-3 1 15,-3 0-15,-2-1 0,0-1 16,-4-1-16,-4-1 0,0-1 16,-1-1-16,-4 1 0,-4-1 15,0-1-15,-2 1 0,-7-2 16,-1 0-16,4-6 0,1-3 0,6 1 15,3-1-15,5 1 0</inkml:trace>
  <inkml:trace contextRef="#ctx0" brushRef="#br0" timeOffset="134571.3373">21657 9999 0,'0'0'0,"0"0"0,0 0 15,0 0-15,0 0 0,0 0 16,0 0-16,0 0 0,25-6 0,-25 6 15,0 0-15,27-1 0,-27 1 16,22-1-16,-9 0 16,1 1-16,0-1 0,3-1 0,2 1 15,0 0-15,-1 1 0,3 0 16,2-1-16,7 0 0,-1 0 0,2-1 16,1 1-16,-2-2 15,0 2-15,9 0 0,2 0 16,-4 0-16,-2 0 0,3-1 15,2 1-15,-3 0 0,-2-2 0,11 1 16,0 2-16,-3-1 16,-3 1-16,3-1 0,2 1 15,-4-1-15,-3 0 0,12 0 0,2 2 16,-6 0-16,-4 1 0,4-2 16,5-3-16,-5 2 0,-4 2 15,5-1-15,4-1 0,-6 1 16,-2 1-16,10 0 0,2 1 15,-6-2-15,-5-2 0,3 2 16,3 2-16,-5-3 0,-4-1 0,5 2 16,5 1-16,-7 0 0,-4 0 15,4-2-15,3-1 0,-4 1 16,-3 1-16,4-1 0,3 1 16,-6 0-16,-3-1 0,7 0 15,1 0-15,-11 1 0,-1 1 0,2-2 16,3 1-16,-5-1 15,-3 1-15,2 0 0,1 1 16,-6-1-16,-1-1 0,-1-1 16,2-1-16,-8 2 0,-1 1 0,0 0 15,1 0-15,-2 0 0,-4-2 16,1 0-16,-2 0 16,-4 0-16,-2 1 0,-1 0 0,-1 0 15,-1 0-15,-2 0 0,0 0 16,0 0-16,-2 1 0,2 0 0,-2 0 15,0 0-15,0 0 16,0 0-16,0 0 0,-2 0 16,0 0-16,0 1 0,-3 0 0,-1-1 15,-2-1-15,0-1 0,2 1 16,0 0-16,1-1 0</inkml:trace>
  <inkml:trace contextRef="#ctx0" brushRef="#br0" timeOffset="136121.0923">25371 9689 0,'0'0'0,"0"0"0,0 0 0,0 0 15,0 0-15,-14 24 0,14-24 16,-9 22-16,9-22 0,-11 26 16,4-8-16,1 0 0,0-2 15,2 2-15,-1 1 0,3-2 16,1-1-16,1 3 0,2-3 15,1-2-15,1-3 0,2-3 0,3-5 16,2-3-16,1-3 0,4-4 16,1-4-16,1-1 0,0-3 15,1-5-15,4-4 0,2-2 16,-2 0-16,0-3 0,0-1 16,-2 2-16,-2 2 0,1-4 15,-2 2-15,-4 5 0,-2 3 16,-3 5-16,-3 3 0,0 4 15,-2 3-15,-1 6 0,-1 4 16,-1 3-16,-1 3 0,-1 6 16,-3 7-16,1 0 0,1-1 0,-1 5 15,-1 4-15,2-3 0,1-1 16,0 6-16,1-3 16,1-3-16,1-4 0,3-2 0,0-4 15,2-3-15,-1-4 0,4-4 16,2-1-16,-1-6 0,2-2 0,2-6 15,4-4-15,-2-3 16,1-1-16,2-6 0,1-3 0,-1 0 16,-2 0-16,3-9 0,-1-3 15,-4 5-15,-3 4 0,-2 0 16,-2 1-16,-2 5 0,-1 1 16,-2 5-16,1 3 0,-3 3 15,-1 4-15,-1 6 0,-4 5 16,1-1-16,1-1 0,1-1 0,0 0 15,1-2-15</inkml:trace>
  <inkml:trace contextRef="#ctx0" brushRef="#br0" timeOffset="136571.0976">26597 9672 0,'0'0'0,"0"0"16,0 0-16,0 0 0,0 0 0,-29-3 16,29 3-16,-30 5 0,14-3 0,-5 5 15,-3 0 1,-1 3-16,2 0 0,-6 5 0,-1 2 16,2 1-16,3-1 0,-1 5 15,6 0-15,4-2 0,5-2 0,7-1 16,5 0-16,4-4 15,4-2-15,7-3 0,4-4 16,3-1-16,0-2 0,3-7 16,3-4-16,-2-2 0,0-1 0,3-8 15,-2-1-15,-3 2 0,-5 1 16,-3-1-16,-4 0 0,-3 3 16,-2 3-16,-3 3 0,-1 2 15,-3 3-15,-1 3 0,-4 3 16,-1 3-16,-1 3 0,0 3 0,-1 3 15,0 2-15,0 1 0,1-1 16,3 5-16,2 4 16,1-2-16,1-1 0,6 1 0,3 0 15,2-2-15,1-2 0,-2-3 16,-2-3-16,-3-1 0</inkml:trace>
  <inkml:trace contextRef="#ctx0" brushRef="#br0" timeOffset="137104.8643">26978 9746 0,'0'0'0,"0"0"0,0 0 0,0 0 16,0 0-16,-16 28 0,16-28 15,-13 30-15,5-13 0,1 2 16,1 2-16,0 0 0,2-2 0,-1 5 15,3-2-15,2-2 0,1-4 16,4-2-16,2-3 16,3-5-16,1-2 0,5-4 15,2-6-15,1 0 0,0-4 0,0-2 16,-1-3-16,1-1 0,0-1 0,3-5 16,0 0-16,-3 1 15,-2 3-15,-1 0 0,-2 1 16,-3 3-16,-2 2 0,-2 4 15,-2 3-15,-2 1 0,-3 4 0,0 0 16,-2 7-16,-2 1 0,-2 3 16,-1 5-16,-2 4 15,0 2-15,0 1 0,-2 12 0,1 3 16,1-1-16,2-1 0,-1 3 16,0 3-16,0 3 0,2-3 15,-2-1-15,0-1 0,1-5 0,-1-4 16,-3-5-16,-2-1 15,-4-4-15,0-3 0,-8-3 16,-3-3-16,-3-5 0,-2-3 0,-6-5 16,-3-2-16,1-6 0,3-2 15,-3-7-15,5-3 0,7-1 16,7 0-16,11-7 0,9-5 16,7 4-16,6 2 0,-3 7 15,-1 5-15,-3 4 0</inkml:trace>
  <inkml:trace contextRef="#ctx0" brushRef="#br0" timeOffset="137454.8534">27880 9740 0,'0'0'0,"0"0"0,0 0 15,0 0-15,-13-19 0,13 19 16,-23-14-16,6 8 0,-2 0 0,-3 0 15,-3 0-15,0 2 0,0 1 16,-5 1-16,-1 0 16,3 3-16,4 1 0,4 2 0,4 3 15,2 1-15,5 0 0,7 3 16,7 2-16,2 2 0,4 1 0,7 2 16,4 3-16,6 3 15,-2-2-15,1 1 16,-2-2-16,-3-2 0,-3-2 0,-3 0 15,-4-2-15,-5-4 0,-4 0 0,-5-1 16,-4-2-16,-6-1 0,-2 0 16,-7-3-16,-6-1 0,-2 1 15,0-2-15,-3-1 0,-1-1 16,0-4-16,1-3 0,2 2 16,7 0-16,5 1 0</inkml:trace>
  <inkml:trace contextRef="#ctx0" brushRef="#br0" timeOffset="149837.9994">21692 9674 0,'0'0'0,"0"0"0,0 0 16,0 0-16,0 0 0,0 0 0,25 5 15,-25-5-15,0 0 0,30 4 16,-30-4-16,29 2 0,-15-1 16,3-1-16,1-1 0,1-1 15,0 0-15,2-3 0,1 1 16,-1-3-16,-1-1 0,4-3 16,-1 0-16,-2 0 0,-3-2 0,-3 1 15,-2-1-15,-3 1 16,-2-1-16,-5 2 0,-3 1 15,-2 1-15,-2 1 0,-7 2 0,-6 1 16,-1 1-16,0 1 0,-7 3 16,-3 3-16,0 1 0,1 1 0,-9 3 15,1 2-15,3 1 16,2 0-16,-3 6 0,2 1 16,6-1-16,4 0 0,4 2 15,1 3-15,5-3 0,3-1 0,6 2 16,4 1-16,4-2 0,2-1 15,9-1-15,9 0 16,-3-4-16,2 0 0,14-2 16,5-4-16,-3-3 0,-3-3 0,5-4 15,5-1-15,-7-3 0,-2-1 16,5-4-16,-2-1 0,-10 3 0,-9 2 16,-5 2-16</inkml:trace>
  <inkml:trace contextRef="#ctx0" brushRef="#br0" timeOffset="150238.7911">22570 9464 0,'0'0'0,"0"0"16,0 0-16,0 0 0,0 0 16,0 0-16,0 0 0,-7 22 15,7-22-15,0 0 0,-14 35 16,14-35-16,-14 29 0,7-11 15,-1 2-15,0-1 0,1 0 0,-1-1 16,0 1-16,-1 2 0,2-2 16,0-4-16,1-1 0,2-3 15,1-2-15,1-4 0,0-1 16,2-4-16,0 0 0,0-3 16,3-3-16,0-1 0,0-2 0,2-1 15,0-2-15,2 0 16,-1 0-16,4-4 0,1-1 15,0 0-15,0 2 0,1 0 0,2 2 16,-2 2-16,0 0 0,1 4 16,2 2-16,-1 2 0,0 1 15,2 3-15,-1 2 16,1 3-16,-2 2 0,1 3 0,1 1 16,-2 1-16,0 0 0,1 1 15,-1 2-15,-2-3 0,-2-2 0,-1-1 16</inkml:trace>
  <inkml:trace contextRef="#ctx0" brushRef="#br0" timeOffset="150755.1811">23369 9556 0,'0'0'15,"0"0"-15,0 0 0,0 0 0,0 0 16,0 0-16,0 0 16,-33-6-16,33 6 0,-27 1 0,27-1 15,-34 5-15,14-3 0,-2 2 16,-1 4-16,0 0 0,0 1 16,-6 4-16,0 1 0,4-1 15,2 0-15,2 1 0,2 0 16,4 0-16,2-2 0,3 0 15,3 0-15,4 0 0,2-1 0,5 0 16,6-2-16,2-2 0,2-3 16,5-1-16,3-3 0,2-2 15,1-1-15,7-4 0,0 0 16,-3-3-16,0 0 0,-1-2 16,-2-2-16,-3 0 0,-3 1 0,-2-1 15,-3 1-15,-3 1 16,-3 1-16,-2 4 0,-2 0 15,-1 2-15,-2-1 0,-2 4 0,0 2 16,0 0-16,-2 1 0,-1 3 16,0 3-16,0 1 0,-1 0 0,1 4 15,0 2-15,1 0 16,-1 1-16,2 1 0,1 1 16,1 0-16,2 0 0,1-1 15,3 1-15,0-2 0,2-1 0,1-6 16,2-3-16,-2-1 0,-1-1 0,-2-1 15</inkml:trace>
  <inkml:trace contextRef="#ctx0" brushRef="#br0" timeOffset="151077.124">23863 9368 0,'0'0'0,"0"0"0,0 0 16,0 0-16,0 0 0,-21 14 0,21-14 15,-20 19-15,20-19 0,-22 25 16,9-6-16,-1-1 0,1 0 0,0 3 16,0 2-16,-3 4 15,3-1-15,2-1 0,2 1 16,2-2-16,1-3 0,3 4 15,4-2-15,1-6 0,1-2 0,6 1 16,3-2-16,-2-5 16,1-1-16,8 0 0,3-4 15,-4-2-15,-1-1 0,4-2 0,0-2 16,-4-1-16,-4-3 0,-2 2 16,-2 1-16,-1 0 0</inkml:trace>
  <inkml:trace contextRef="#ctx0" brushRef="#br0" timeOffset="151274.2133">23543 9552 0,'0'0'0,"0"0"0,0 0 16,0 0-16,0 0 0,25-1 15,-25 1-15,36-2 0,-36 2 0,47-1 16,-16 2-16,1 0 0,0 0 15,10 1-15,1-1 16,-5-1-16,-2 2 0,-1-2 0,-6 1 16,-6-1-16</inkml:trace>
  <inkml:trace contextRef="#ctx0" brushRef="#br0" timeOffset="151838.2595">24058 9703 0,'0'0'0,"0"0"16,0 0-16,0 0 0,0 0 0,0 0 16,23-2-16,-23 2 0,0 0 15,28-1-15,-14 1 16,0-1-16,2-1 0,1 1 15,4-1-15,0-2 0,-1 1 0,7-2 16,-2-3-16,-2 1 0,-2-1 0,-1 0 16,-1 1-1,-3 1-15,-2 0 0,-3-2 0,-1-1 16,-2 0-16,-1 1 0,-4-2 16,-2 0-16,-2 2 0,-2-1 0,-5 1 15,-3 1-15,-1 1 0,-1-1 16,-4 4-16,-4 1 15,0 0-15,1 1 0,-2 2 0,-2 2 16,1 1-16,0 3 0,-5 2 16,2 3-16,3 1 0,2 0 15,1 2-15,2 4 16,4-1-16,2 1 0,3 1 0,3 3 16,3-1-16,2-2 0,4 0 15,5 0-15,3-2 0,2-2 0,7-2 16,5-3-16,1-2 15,-1 0-15,10-3 0,5-3 16,-5 0-16,-2-1 0,1-4 0,-1-1 16,-6 0-16,-4-1 0,-3-1 15,-3 1-15,-4-2 0,-3 1 0,-5 0 16,-2-2-16,-3 2 16,-2-2-16,1 1 0,1 3 15,0-1-15</inkml:trace>
  <inkml:trace contextRef="#ctx0" brushRef="#br0" timeOffset="164138.5529">20200 10087 0,'0'0'0,"0"0"0,0 0 16,0 0-16,0 0 0,0 0 0,0 0 15,25-4-15,-25 4 0,0 0 16,26 0-16,-26 0 0,23 1 0,-8 0 16,2 1-16,1-2 15,-1 0-15,4 0 0,3-1 16,0 1-16,1 0 0,12-1 16,2 0-16,0 0 0,-1-1 0,13 1 15,2 0-15,-3-1 0,-3 0 16,13-3-16,2 1 15,-5 2-15,-5-1 0,10 1 0,2 0 16,-6 2-16,-5 2 0,7-2 16,1-1-16,-14 0 0,-3 1 0,8 0 15,0 1-15,-8-2 16,-5 1-16,-2-1 0,2-1 16,-7 0-16,-4 1 0,-2-1 15,-2 0-15,-4 1 0,-3 2 0,-4-1 16,-2 1-16,-5-1 0,-2 0 15,-2 0-15,0 0 16,-2 0-16</inkml:trace>
  <inkml:trace contextRef="#ctx0" brushRef="#br0" timeOffset="164872.8219">22436 10051 0,'0'0'0,"0"0"16,0 0-16,0 0 0,0 0 0,0 0 16,-2 26-16,2-26 15,-4 22-15,4-22 0,-6 32 16,3-14-16,-1 1 0,1 3 15,0 2-15,1 1 0,-1 1 0,0 7 16,0 0-16,1-2 0,-1-3 16,2 0-16,0-1 0,0 2 15,0-5-15,0-3 0,0-3 16,0-5-16,0-2 0,-2-1 16,0-1-16,-1-2 0,-1-1 15,-1-7-15,-3-5 0,0-1 0,0-1 16,1 2-16,2-1 0,0 3 15</inkml:trace>
  <inkml:trace contextRef="#ctx0" brushRef="#br0" timeOffset="165205.1379">22170 10440 0,'0'0'0,"0"0"16,0 0-16,0 0 0,0 0 0,0 0 16,0 0-16,0 0 0,0 0 15,0 0-15,0 0 16,0 0-16,19 14 0,-19-14 0,0 0 15,18 24-15,-18-24 0,13 18 16,-6-9-16,-1 1 0,2 1 16,-1-2-16,-1 0 0,1 1 15,-2-3-15,1-1 0,-2-1 16,1 0-16,-1-2 0,2 0 16,-1-3-16,1-1 0,0-2 0,3-2 15,1-2-15,1-2 16,1 0-16,3-3 0,2-3 15,1 2-15,-1 0 0,9-6 0,-1 0 16,-1 2-16,0 0 0,-2 1 16,0 0-16,-3 3 0,-1 2 15,3 1-15,-2 2 16,-7 4-16,-2 1 0,-1-1 0,-2 2 16,0 0-16</inkml:trace>
  <inkml:trace contextRef="#ctx0" brushRef="#br0" timeOffset="166189.2387">24800 9154 0,'0'0'0,"0"0"16,0 0-16,0 0 0,-24 14 0,24-14 16,-25 14-16,11-4 15,-1-2-15,-2 3 0,-2 0 16,1 1-16,-1-1 0,-5 6 15,-1 0-15,3-2 0,0 1 0,0-1 16,1 0-16,1-4 0,3-1 0,1-2 16,3-1-16,2-1 15</inkml:trace>
  <inkml:trace contextRef="#ctx0" brushRef="#br0" timeOffset="166372.2593">24465 9056 0,'0'0'0,"0"0"0,0 0 0,28-4 16,-13 4-16,6 4 0,4 2 15,11 3-15,3 2 0,5 4 16,5 4-16,7 4 0,-2 2 16,9 4-16,-2 1 0,-7-1 15,-6-1-15,0 6 0,-5 0 16,-10-2-16,-7-1 0,-6-7 0,-6-6 15,-3-4-15</inkml:trace>
  <inkml:trace contextRef="#ctx0" brushRef="#br0" timeOffset="167105.1542">21075 10489 0,'0'0'0,"0"0"0,0 0 16,-30 1-16,30-1 0,-33 7 0,10-4 15,-4 3-15,-1 1 0,-12 4 16,-1-2-16,1 3 0,2 1 0,-6 4 16,3 1-16,6 0 0,4 0 15,3 3-15,7-2 0,9 1 16,7-1-16,9-3 0,9-1 16,6 0-16,4 0 0,7 1 15,5-1-15,8 3 0,-1-2 16,-2 0-16,-3 1 0,-5-1 15,-4 0-15,-7-1 0,-5 0 16,-5-1-16,-5 0 0,-7-1 0,-6 0 16,-5-2-16,-4 0 0,-3 0 15,-6-3-15,4-2 0,-2 1 16,-3 0-16,-1-3 0,4-2 16,3-1-16,4-4 0,3-2 15,4 0-15,2 2 0,2 0 16</inkml:trace>
  <inkml:trace contextRef="#ctx0" brushRef="#br0" timeOffset="167455.408">21043 10967 0,'0'0'0,"0"0"15,0 0-15,23-7 0,-12 5 16,3-2-16,3 2 0,1 0 0,3-1 16,8 0-16,2-1 0,0 1 15,1-1-15,0 0 0,1-3 16,4-1-16,-1-1 0,-3-1 15,-4-2-15,-2 0 0,-4-2 16,-4 0-16,-4-2 0,-3 1 0,-3 0 16,-6 1-16,-4-1 0,-4 2 15,-4 1-15,-5 2 0,-5 2 16,-4 3-16,-4 2 0,-2 3 16,-5 2-16,1 3 0,1 3 15,0 4-15,1 2 0,-3 4 16,7 0-16,5 2 15,5 0-15,7 1 0,5 0 0,8-1 16,7-1-16,8-1 0,5 0 0,8 0 16,5-1-16,5-4 0,2-1 15,4-2-15,4-2 0,-2-4 16,-3-5-16,-4 1 0,-11 0 16,-8-2-16</inkml:trace>
  <inkml:trace contextRef="#ctx0" brushRef="#br0" timeOffset="167689.0488">22024 10768 0,'0'0'15,"0"0"-15,0 0 0,0 0 16,0 0-16,-10 25 0,10-25 16,-12 30-16,5-10 0,-2 4 15,-1 3-15,2 2 0,-1 0 0,-3 10 16,1 2-16,1 0 0,0 0 15,-1 6-15,1-3 0,1-3 16,1-3-16,-2 3 0,-1-4 16,0-7-16,0-7 0,0-10 15,-2-6-15,4-4 0,3 0 0,0-1 16</inkml:trace>
  <inkml:trace contextRef="#ctx0" brushRef="#br0" timeOffset="167988.4863">21851 10878 0,'0'0'16,"5"-7"-16,4-1 0,2-2 16,3 0-16,9-4 0,3 1 0,2 1 15,1 1-15,10 1 0,2 4 16,-2 3-16,1 2 16,-1 5-16,-1 4 0,-1 3 0,-3 3 15,1 6-15,-3 3 0,-6 0 16,-3 1-16,-7-1 0,-4 1 15,-5-4-15,-5-2 0,-4-2 16,-4 0-16,-5-3 0,-2-1 16,-9-4-16,-7 0 0,1-4 15,-4 0-15,-11-1 0,-4-1 0,3-2 16,1-2-16,5 0 0,2-3 16,9 0-16,5-1 0,12-2 15,9-3-15,0 1 0,0 3 16,-1 1-16</inkml:trace>
  <inkml:trace contextRef="#ctx0" brushRef="#br0" timeOffset="168488.9111">23179 10851 0,'0'0'0,"0"0"15,0 0-15,0 0 0,0 0 0,-16-15 0,16 15 16,-26-8-16,26 8 16,-37-7-16,13 5 0,-3 2 15,-2 2-15,-10 1 0,-2 2 16,1 2-16,2 2 0,-7 4 0,3 4 16,5-1-16,6-1 0,6 1 15,5 1-15,6-2 0,4-1 0,8 1 16,5-1-16,7 0 15,5 0-15,7-3 0,7-2 16,3-1-16,3-1 0,3-4 0,3-1 16,4-3-16,-3-5 0,-3-1 15,0-2-15,-6-3 0,-4 0 16,-5-2-16,-3-3 0,-5 1 16,-2-1-16,-5 2 0,-4 0 15,-2 2-15,0 2 0,-3 1 16,-3 2-16,1 2 0,-1 1 15,-2 3-15,0 1 0,-2 4 0,1 1 16,0 4-16,0 2 16,0 2-16,2 2 0,0 2 0,2 2 15,2 1-15,1 1 0,4 5 16,2 2-16,4-3 0,3-1 16,1-2-16,4-2 0,1-3 0,-1-2 15,-2-4-15,-4-1 0,-2-2 16</inkml:trace>
  <inkml:trace contextRef="#ctx0" brushRef="#br0" timeOffset="168889.1751">23590 10845 0,'0'0'0,"0"0"16,0 0-16,0 0 0,0 0 0,0 0 15,-7 24-15,7-24 0,-7 22 16,7-22-16,-8 31 0,4-14 16,0 1-16,-1 0 0,1-1 15,-1 1-15,1-1 0,1-1 16,-1-2-16,1-2 0,0-2 16,1-2-16,0-2 0,1-2 15,1-4-15,3-2 0,0-4 16,1-1-16,2-2 0,0-2 15,2-2-15,3-4 0,1 0 0,0-2 16,2 1-16,-1 1 0,0 0 16,0 1-16,2 0 0,-2 2 15,-1 2-15,0 2 0,0 2 16,0 3-16,0 0 0,2 7 16,-1 3-16,0 3 0,-1 0 15,2 5-15,-1 3 0,-1 0 16,0 2-16,3 3 0,1-3 15,-4-3-15,-2-3 0,-2-2 16</inkml:trace>
  <inkml:trace contextRef="#ctx0" brushRef="#br0" timeOffset="169357.2208">24375 11016 0,'0'0'0,"0"0"15,0 0-15,0 0 0,0 0 0,0 0 16,-4-23-16,4 23 0,0 0 16,-14-15-16,14 15 0,-20-8 15,8 6-15,-3 1 0,-1 0 16,-2 2-16,-1 0 0,0 2 16,-3 3-16,-5 3 0,3-1 0,1 2 15,1 2-15,3 0 16,2-1-16,3 1 0,3 1 15,3-1-15,3-1 0,5-1 16,4 1-16,4-2 0,3-2 0,5-2 16,4-2-16,1-3 0,1-1 15,1-2-15,3-4 0,2-2 16,-2-1-16,-3-3 0,-3-1 16,-4 1-16,-1 0 0,-4 1 15,-2 2-15,-3 1 0,0 2 0,-2 2 16,-2 3-16,-2 2 15,0 0-15,1 3 0,-2 4 16,0 1-16,0 2 0,0 3 0,1 2 16,0 2-16,1 1 0,1 1 15,2 1-15,0-1 0,0-1 16,4-2-16,1 1 0,1-4 16,1-1-16,1-4 0,1-5 15,-1-3-15,1-3 0,-4 0 16,0 0-16,-2 1 0</inkml:trace>
  <inkml:trace contextRef="#ctx0" brushRef="#br0" timeOffset="169638.3371">24846 10788 0,'0'0'0,"0"0"0,0 0 16,0 0-16,-14 18 0,14-18 15,-19 20-15,19-20 0,-24 28 0,9-11 16,0 3-16,1-1 0,-1 2 16,-2 5-16,1 0 0,3-2 15,2-1-15,4 0 0,4-1 16,3-2-16,3-2 0,6-3 16,5-2-16,1-1 0,1-3 0,7 1 15,0-3-15,-3-3 0,-3-1 16,-4-7-16,-2-3 0,-2 1 15,-1 0-15,-3 2 0</inkml:trace>
  <inkml:trace contextRef="#ctx0" brushRef="#br0" timeOffset="169792.721">24535 10955 0,'0'0'0,"0"0"15,0 0-15,0 0 0,23-9 0,-23 9 16,33-7-16,-12 5 0,3 2 15,3 0-15,4 2 16,8 1-16,-1-2 0,-1 2 0,-3-2 16,0 1-16,-7 0 0,-3-1 15</inkml:trace>
  <inkml:trace contextRef="#ctx0" brushRef="#br0" timeOffset="170173.1634">24892 11077 0,'0'0'0,"0"0"16,0 0-16,0 0 0,0 0 0,25-4 16,-25 4-16,25-2 0,-25 2 15,33-2-15,-11 2 0,0-1 16,1 0-16,3-1 0,1 2 16,6-3-16,-1 1 0,-2-4 15,-1-1-15,-4 0 0,-3 1 0,1-3 16,-3 0-16,-7 1 0,-3-1 15,-4-1-15,-4-1 16,-2 0-16,-3 1 0,-6-1 0,-4-2 16,-3 3-16,-2 1 0,-3 2 15,-4 2-15,-3 2 0,-1 1 0,-1 5 16,0 2-16,3 2 16,0 2-16,2 3 0,1 4 15,3-1-15,2 0 0,4 3 16,3 2-16,4-1 0,2 1 15,7 1-15,5 3 0,4-3 0,3-1 16,6 0-16,4 1 16,1-3-16,2-1 0,-3-2 0,-4-3 15,-5-2-15</inkml:trace>
  <inkml:trace contextRef="#ctx0" brushRef="#br0" timeOffset="170705.9526">20731 11432 0,'0'0'16,"0"0"-16,0 0 0,0 0 15,0 0-15,0 0 0,36 0 16,-36 0-16,31 5 0,-8-3 15,5 1-15,2-1 0,4 0 0,15 2 16,6 1-16,3 0 0,1 0 16,23 0-16,5 1 15,13 0-15,-5-1 0,26 2 0,21 0 16,-11-1-16,-9 1 0,62 1 16,-8-1-16,-18 0 0,-13-2 0,12 2 15,10 1-15,-14 1 0,-9 1 16,13 0-16,8 1 15,-12 0-15,-6-1 0,3 3 16,2 4-16,-24-3 0,-17 1 0,-6-1 16,-5 0-16,-19-1 0,-15 0 15,-19-1-15,-11-2 16,-19-8-16,-12-6 0,-2 1 0,-1 2 16,1 0-16</inkml:trace>
  <inkml:trace contextRef="#ctx0" brushRef="#br0" timeOffset="171755.5552">23550 9971 0,'0'0'0,"0"0"0,0 0 15,0 0-15,0 0 0,0 0 0,0 0 16,0 0-16,0 0 0,0 0 16,-29 9-16,29-9 0,0 0 0,-30 6 15,30-6-15,-24 6 0,24-6 16,-24 7-16,12-4 0,1 2 15,0-1-15,1 0 0,1 0 16,1-1-16,3-1 0,0 1 16,3 1-16,3 0 0,2-2 15,5 3-15,3 0 0,2-1 16,3 1-16,4-1 0,4 0 16,1 0-16,2 0 0,10 1 15,3-1-15,-3 0 0,0 0 16,6-1-16,-2-2 0,-6-1 0,-4-1 15,-5-1-15,-3 0 16,-5-1-16,-4 1 0,-6-1 0,-6 0 16,-4-2-16,-4 1 0,-5 1 15,-3-1-15,-4 2 0,-1-1 0,-10 2 16,-2 2-16,0 0 16,0 0-16,2 2 0,-1 3 15,3 1-15,4 0 0,3 0 16,3 2-16,2-1 0,4-1 0,6 0 15,3 1-15,4-1 0,2 0 16,8-2-16,7-1 16,2-2-16,3-1 0,4-3 0,3-2 15,-1 0-15,-2-2 0,-1 0 16,-2-4-16,-3 0 0,-3 2 16,-5-2-16,-3 1 0,-3 1 0,-4 0 15,-5 0-15,-5 1 16,-3 0-16,-3 0 0,-6 3 15,-4 1-15,-1 1 0,-1 1 0,-3 2 16,-2 1-16,3 2 0,2-1 16,1 2-16,2 1 0,3-1 15,4 0-15,3 0 0,2 1 16,4-1-16,3-2 0,7 1 16,4 1-16,4-1 0,2 0 0,6-1 15,4-2-15,2 2 16,0-1-16,6-1 0,-1-1 15,-4 0-15,-5 0 0,-6 0 0,-5 0 16,-7 0-16,-5 0 0,-10-1 16,-8 0-16,-6-2 0,-2 2 15,-9 0-15,-6-2 0,0 1 16,-1 0-16,-6 0 0,0 1 16,10 0-16,6 0 0,9 0 15,6 0-15,9-1 0,7-1 16,15 0-16,10-2 0,1-1 0,5-3 15,-1 0-15,-7 2 0,-5 2 16</inkml:trace>
  <inkml:trace contextRef="#ctx0" brushRef="#br0" timeOffset="172188.7734">25068 8920 0,'0'0'0,"0"0"16,0 0-16,0 0 0,0 0 0,0 0 15,0 0-15,-22 17 16,22-17-16,-26 17 0,8-5 15,-2 1-15,-1 3 0,-3 2 0,-4 4 16,-6 6-16,1 1 0,0 3 16,0 1-16,-4 5 0,5-1 15,2-4-15,7-6 0,5-6 0</inkml:trace>
  <inkml:trace contextRef="#ctx0" brushRef="#br0" timeOffset="180522.6824">2150 8521 0,'0'0'16,"0"0"-16,0 0 0,0 0 0,0 0 15,29 2-15,-29-2 0,25 2 16,-10-1-16,4 0 0,1 1 15,2 0-15,1 0 0,11 0 16,4 0-16,2 0 0,1-1 0,3 1 16,4 0-16,9-1 0,-1 0 15,14 0-15,0 1 0,0-1 16,-1 0-16,14 1 0,0 0 16,-3 0-16,-4-1 0,16 1 15,-1-2-15,-2 0 0,0 1 16,40-1-16,-8 0 0,-8-1 15,-5-3-15,3 2 0,1 3 16,-4 0-16,-1-1 0,5-1 16,1-2-16,-2 2 0,-1 0 0,4 1 15,4-3-15,-2 2 0,-1 0 16,4-2-16,2 0 16,-2 0-16,-2 1 0,2-1 0,2-2 15,0 1-15,0-1 0,3 1 16,0 0-16,-2 3 0,-2 1 15,4-1-15,2-1 0,-3 1 16,-2 2-16,3-1 0,1-2 16,-3 2-16,-3 2 0,2-2 15,1 0-15,-4 2 0,-2 0 0,1-1 16,1-2-16,-6-1 0,-4 0 16,5 3-16,1 1 0,-4 1 15,-4-1-15,3-1 0,0 1 16,-1-3-16,-1 0 0,2 1 15,1 2-15,-5-1 0,-4 2 0,6-3 16,5 1-16,-3-1 0,-1 1 16,3-2-16,3-3 15,-3 3-15,-2 1 0,4 0 0,2 0 16,-7 0-16,-3 0 0,1 0 16,0 1-16,-6-1 0,-4 0 15,-1 1-15,0 1 0,-6 0 16,-3-1-16,-2 0 0,-2-1 15,-2 0-15,-4 1 0,-3-1 16,-3 1-16,-6 1 0,-5 2 0,-7-3 16,-4 0-16,-6-3 0,-4-1 15,-6 1-15,-3 1 0,-9 1 16,-6-1-16,-7 0 0,-4 0 16,-3 1-16,0 0 0,0 0 15,-2-1-15,0 2 0,-1 1 16,0 0-16,-1 2 0,-8-1 15,-6 2-15,-7-4 0,-8-2 16,8 0-16,7 1 0,4-1 0</inkml:trace>
  <inkml:trace contextRef="#ctx0" brushRef="#br0" timeOffset="181722.8844">2263 9935 0,'0'0'0,"0"0"16,0 0-16,0 0 0,0 0 0,0 0 15,0 0-15,0 0 16,0 0-16,0 0 0,0 0 16,0 0-16,0 0 0,27-9 15,-27 9-15,24 0 0,-24 0 0,29 1 16,-29-1-16,37 1 0,-15 0 16,4 1-16,2 0 0,2 0 15,1 0-15,13 2 0,3 0 16,-1 1-16,0-2 0,17 0 15,1 1-15,11 0 0,-6-1 0,4 1 16,4 0-16,7 0 0,-5-1 16,16-2-16,4 1 0,-5-1 15,-3 0-15,45 3 0,-6-2 16,-13-1-16,-10-2 0,10 0 16,3 0-16,-9 0 0,-7 1 0,14 0 15,9 0-15,-8 1 16,-9 0-16,15-2 0,9-3 15,-10 0-15,-4 0 0,9 1 16,10 2-16,-9 0 0,-10 0 0,17-1 16,10-2-16,-11 0 0,-9-2 15,16 1-15,9 0 16,-11 2-16,-7 2 0,14 0 0,11-1 16,-12 0-16,-7 0 0,16 4 15,10 3-15,-12-1 0,-8-1 0,12-1 16,10 2-16,-14 4 15,-7 2-15,8 5 0,7 2 16,-18-3-16,-14-2 0,3 2 0,3 0 16,-21 0-16,-14-2 0,-12-1 15,-7-1-15,-24-5 0,-16-3 0,-20-1 16,-13-3-16,-12 1 16,-9 1-16,4 0 0,2 0 15,3 0-15</inkml:trace>
  <inkml:trace contextRef="#ctx0" brushRef="#br0" timeOffset="182588.8398">3196 8729 0,'0'0'0,"0"0"0,0 0 16,-28-10-16,17 8 0,-4 0 15,-4 1-15,-3 1 0,-2 1 0,-9 1 16,-4 1-16,1 1 15,0 0-15,-12 4 0,0 2 0,0 1 16,2 2-16,-11 5 0,-1 2 16,4 0-16,4-2 0,-10 8 15,1 2-15,7 0 0,4-1 16,1 4-16,0 4 0,-1 3 16,5-1-16,5 3 0,-1 2 15,5-2-15,3-2 0,6 5 16,5 4-16,1-4 0,6-1 0,-2 20 15,9-2-15,6-25 0,3-1 16,15 23-16,5-3 16,-7-24-16,5-1 0,24 16 0,5-4 15,1-8-15,-3-4 0,15-2 16,10-4-16,-1-6 0,-3-5 16,14-2-16,12-2 0,-7-5 15,-2-4-15,11-10 0,9-9 16,-7 3-16,-6 1 0,10-5 15,4-4-15,-9-1 0,-5-2 16,2-4-16,2-3 0,-14 2 0,-8 4 16,-2-6-16,-2-4 0,-10 2 15,-7 0-15,-6-5 0,-6-7 16,-10 5-16,-7 2 0,-6-3 16,-5-4-16,-6 1 0,-5 1 15,-9-4-15,-8-3 0,-2 5 0,-3 3 16,-6-3-16,-9-3 15,-2 7-15,0 5 0,-12 0 0,-7-2 16,-1 4-16,-1 2 0,-15 6 16,-11 5-16,2 4 0,0 7 15,-22 7-15,-14 8 0,6 7 16,1 5-16,-14 10 0,-11 7 16,43-9-16,28-7 0,20-4 0</inkml:trace>
  <inkml:trace contextRef="#ctx0" brushRef="#br0" timeOffset="197072.639">3354 11492 0,'0'0'0,"0"0"0,0 0 15,0 0-15,0 0 0,0 0 16,0 0-16,0 0 0,0 0 0,0 0 15,0 0-15,0 0 0,0 0 16,-26 8-16,26-8 0,-14 28 16,6-10-16,-3 4 15,0 4-15,0 0 0,0-2 0,-2 11 16,1 2-16,1-3 0,3-1 16,-2 3-16,3-2 0,3-6 15,3-3-15,1-4 0,4-5 16,5-3-16,3-4 0,4-3 0,3-6 15,0-4-15,3-4 0,4-5 16,2-4-16,3-4 0,1-1 16,0-4-16,4-4 0,3-4 15,-2 2-15,-1 0 0,-3 1 16,3-2-16,-6 2 0,-4 5 16,-4 4-16,-7 4 0,-3 5 0,-6 5 15,-2 4-15,-5 6 0,-6 4 16,-4 5-16,-4 6 0,1-1 15,-2 5-15,-3 6 0,-2 3 16,-1 8-16,3 1 0,2 0 16,2 2-16,1-4 0,6-2 15,4 1-15,4-3 0,6-7 16,1-5-16,6-7 0,-1-4 16,3-5-16,3-4 0,3-7 0,4-4 15,0-4-15,1-5 0,-1-7 16,3-5-16,0-2 0,-2 0 15,2-8 1,2-6-16,-1-1 0,1-2 0,-1-6 16,-1 2-16,1-1 0,-2 6 15,-1 6-15,-7 4 0,-3 11 16,-4 7-16,-5 7 0</inkml:trace>
  <inkml:trace contextRef="#ctx0" brushRef="#br0" timeOffset="197706.1978">4317 11383 0,'0'0'0,"0"0"0,0 0 0,0 0 16,-3 27-16,3-27 0,-6 29 16,3-11-16,-2 3 0,0 3 15,-3 2-15,-2 9 0,-1-1 16,-1 1-16,-3 2 0,-2 6 16,-1-2-16,0-4 0,0-1 15,1-4-15,0-3 0,-2-2 0,5-7 16,3-4-16,2-5 0,5-4 15,2-4-15,2-5 0,1-5 16,6-5-16,3-4 0,6-3 16,-1-3-16,5-2 0,2-2 15,0 0-15,1 0 0,2 1 16,0 2-16,1-2 0,1 4 0,-3 5 16,-1 3-16,-3 5 0,-1 3 15,-6 7-15,0 3 0,-4 5 16,-2 4-16,-4 4 15,-1 4-15,-2 3 0,-2 2 0,1 1 16,-2 2-16,-1 0 0,4-1 16,1 4-16,3-1 0,2-6 15,5-2-15,4-6 0,6-3 16,4-5-16,5-6 0,6-7 16,3-4-16,2-4 0,-1-1 0,2-6 15,1-3-15,-4-2 0,-2-2 16,-3-6-16,-4 0 0,-8 1 15,-4 2-15,-10 4 0,-6 3 16,-8 2-16,-2 3 0,-8 5 16,-4 3-16,0 5 0,-5 2 15,-1 5-15,-4 6 0,1 4 16,2 4-16,1 1 0,3 5 16,5 1-16,4 0 0,5 1 15,6 2-15,3 0 0,7-1 0,5-2 16,6 1-16,8-4 0,2-2 15,6-3-15,5-2 0,10-3 16,0-6-16,2-7 0,0-7 16,-3-5-16,-1-1 0,-3-3 15,0-2-15,-6-2 0,-2-4 0,-7 5 16,-7 4-16,-5 6 16</inkml:trace>
  <inkml:trace contextRef="#ctx0" brushRef="#br0" timeOffset="198042.6663">5514 11735 0,'0'0'0,"0"0"0,0 0 15,0 0-15,0 0 0,0 0 0,0 0 16,-14 26-16,14-26 0,-16 28 16,6-9-16,-1 2 0,0 0 15,-2 2-15,0 1 0,1-2 16,0 2-16,-1 2 0,1-2 16,2-4-16,3-5 0,0-3 15,3-5-15,3-3 0,1-4 0,2-3 16,5-5-16,3-4 0,-1-2 15,4-4-15,-1-1 0,4-2 16,0-2-16,6-4 0,1 0 16,-1 3-16,0 1 0,1 2 15,0 3-15,1 4 0,-2 4 16,-1 4-16,0 4 0,-3 3 16,0 5-16,-5 4 0,0 4 15,-2 3-15,-1 4 0,-3 2 16,-2 3-16,-1 1 0,-2 1 0,-1 0 15,-1 0-15,1-2 0,1 0 16,3 1-16,1-2 0,7-8 16,2-6-16,-5-4 0,-1 0 15,-3-3-15</inkml:trace>
  <inkml:trace contextRef="#ctx0" brushRef="#br0" timeOffset="198524.5617">6583 11718 0,'0'0'0,"0"0"0,0 0 0,0 0 15,-9 21-15,9-21 0,-14 28 16,14-28-16,-19 37 0,9-16 16,-1 2-16,1 0 0,2 0 0,2 5 15,2-2-15,4-3 16,4-3-16,4-4 0,8-4 0,0-6 15,6-3-15,4-6 16,5-5-16,5-5 0,2-2 0,-1-3 16,1-4-16,-6-1 0,-2-3 15,2-2-15,-4 3 0,-5 2 16,-4 3-16,-6 2 0,-3 4 16,-3 3-16,-3 4 0,-3 4 15,-3 5-15,-3 5 0,0 2 0,-3 9 16,-1 5-16,1 3 0,-2 3 15,0 5-15,-2 3 0,0 3 16,-2 0-16,-2 10 0,-3-1 16,1-3-16,1-3 0,-5 4 15,-1-2-15,2-5 0,-1-4 16,-1-3-16,1-5 0,1-7 16,3-4-16,0-5 0,3-2 15,1-6-15,2-4 0,2-4 16,2-5-16,2-5 0,4-4 0,6-5 15,3-5-15,3-2 0,2-3 16,-2 7-16,-1 6 0,-5 4 16</inkml:trace>
  <inkml:trace contextRef="#ctx0" brushRef="#br0" timeOffset="198906.5133">7284 11823 0,'0'0'0,"0"0"16,0 0-16,0 0 0,-11 23 16,11-23-16,-12 25 0,12-25 15,-16 32-15,9-14 0,0 1 16,0 1-16,3-1 0,1-1 16,2-1-16,2 3 0,2-3 0,6-4 15,3-3 1,8-6-16,6-6 0,0-3 0,-2-3 15,2-4-15,2-4 16,3-4-16,-5 0 0,-2-4 0,-3-3 16,-3 1-16,-5 1 0,-3-5 15,-3 0-15,-7 5 0,0 4 16,-9 2-16,-2 2 16,-3 4-16,-3 3 0,-4 5 0,-5 5 15,5 3-15,1 1 0,-9 6 16,1 3-16,3 2 0,5 1 0,5 3 15,5 3-15,5-1 16,3-3-16,1-3 0,0-4 0,0-2 16</inkml:trace>
  <inkml:trace contextRef="#ctx0" brushRef="#br0" timeOffset="199339.5718">8037 11707 0,'0'0'0,"0"0"0,0 0 0,0 0 0,0 0 16,0 0-16,-30 19 0,30-19 15,-23 20-15,23-20 0,-26 30 16,13-13-16,2-1 0,1 3 16,3-1-16,-2 2 0,3 0 15,3 5-15,4-1 0,4-2 16,1-2-16,6-3 0,4-3 15,1-2-15,3-3 0,3-6 16,4-4-16,6-4 0,-3-2 0,2-5 16,1-4-16,-1-2 0,-1-1 15,2-8-15,-4-3 0,-2 2 16,-4 2-16,-3 1 0,-4 1 16,-2 4-16,-4 3 0,-4 5 15,-1 4-15,-3 3 0,-2 1 16,-2 6-16,-3 3 0,-1 3 15,-2 2-15,-1 6 0,-1 4 16,1 2-16,0 2 0,2 2 0,0 3 16,3 0-16,3 0 0,5 1 15,5 0-15,5 3 0,4-6 0,6-6 16,6-3-16,-7-6 16,-4-1-16,-5-3 0</inkml:trace>
  <inkml:trace contextRef="#ctx0" brushRef="#br0" timeOffset="199844.5482">9455 11818 0,'0'0'0,"0"0"0,0 0 16,0 0-16,0 0 0,-21-17 15,21 17-15,-30-7 0,11 5 0,-3 1 16,-3 2-16,-3 1 15,0 1-15,-10 4 0,1 1 0,1 2 16,4 1-16,-3 4 0,4 1 16,6-1-16,4 0 0,5 0 15,7 1-15,3-2 0,5 1 16,8-3-16,6 0 0,4-3 16,5 0-16,6-4 0,4-2 15,2-5-15,1-3 0,3-5 16,1-4-16,6-5 0,-2-3 0,0-7 15,0-4 1,-2-4-16,-4-2 0,2-5 0,-6 1 16,-5 2-16,-3 1 0,-1 0 15,-4 4-15,-5 8 0,-3 6 16,-5 8-16,-3 4 0,-2 2 16,0 4-16,-6 6 0,-1 4 15,-4 3-15,-2 4 0,-2 5 16,-2 6-16,0 4 0,-1 3 0,1 4 15,-3 3-15,3 1 0,1 0 16,3-1-16,3 0 0,5 2 16,3-2-16,4-3 0,5-2 15,4-4-15,2-1 0,8-6 16,4-4-16,2-8 0,1-6 0,-8-1 16,-6-1-1,-4 0-15</inkml:trace>
  <inkml:trace contextRef="#ctx0" brushRef="#br0" timeOffset="200042.4182">10169 11814 0,'0'0'0,"0"0"0,0 0 0,0 0 16,0 0-16,0 0 0,-12 19 16,12-19-16,0 0 0,-18 33 15,18-33-15,-14 32 0,7-16 0,0 1 16,-1 2-16,1-1 15,1-1-15,0 1 0,2-1 16,-1 3-16,2-4 0,2-3 0,3-3 16,-1-3-16,0 0 0,0-2 15</inkml:trace>
  <inkml:trace contextRef="#ctx0" brushRef="#br0" timeOffset="200206.1143">10254 11529 0,'0'0'16,"0"0"-16,0 0 0,0 0 15,26 13-15,-26-13 0,25 18 0,-10-7 16,2 2-16,-3-1 0,-1-1 16,-2-3-16</inkml:trace>
  <inkml:trace contextRef="#ctx0" brushRef="#br0" timeOffset="200623.5827">10463 11862 0,'0'0'0,"0"0"15,0 0-15,0 0 0,0 0 16,0 0-16,-6 25 0,6-25 16,-9 21-16,9-21 0,-13 28 15,4-13-15,-1 0 0,0 1 16,-1-2-16,1-2 0,0 0 0,1-2 15,2-1-15,0-2 0,2-1 16,1-3-16,1-2 16,3-1-16,0-6 0,4-1 0,3-2 15,2-1-15,2-2 0,2-2 16,2 0-16,6-5 0,0 0 0,1 0 16,2-1-16,-1 3 15,-1 1-15,5 0 0,0 1 16,-3 6-16,-1 4 0,-1 2 15,-1 3-15,-2 3 0,-3 1 0,-1 5 16,-3 3-16,-2 1 0,-1 2 16,-3 3-16,0 1 0,-3 0 15,-2 0-15,-1 0 0,-2 0 16,0 0-16,0-2 0,-1 0 16,1 0-16,0-2 0,0-1 0,1-1 15,2-3-15,0-4 16,0-2-16,0-1 0,0 0 0,0 0 15</inkml:trace>
  <inkml:trace contextRef="#ctx0" brushRef="#br0" timeOffset="201040.2912">10904 11984 0,'0'0'0,"0"0"16,0 0-16,0 0 0,0 0 0,0 0 16,0 0-16,0 0 15,0 0-15,24-8 0,-24 8 16,20-3-16,-6 3 0,1-1 0,3 0 15,1-1-15,-1 1 0,2-1 16,2 0-16,0-2 0,0 0 16,5-2-16,-2-1 0,-2-1 15,-1 0-15,-3-1 0,-2 1 16,-3-2-16,-3-1 0,-3 0 16,-4-2-16,-4 1 0,-3 2 15,-4 0-15,-4 0 0,-3 1 16,-3 0-16,-3 2 0,-2 2 15,-2 1-15,-1 0 0,-7 4 16,0 1-16,3 3 0,3 1 0,3 3 16,2 2-16,3 0 0,2 3 15,5 2-15,4 3 0,2 0 16,4 2-16,3 2 0,4 3 16,3-1-16,2-1 0,3 0 15,3-1-15,1-2 0,2-1 16,2-3-16,3-1 0,0-1 0,1-3 15,7 1-15,3-5 16,-8-5-16,1-3 0,-1 1 16,-7-1-16,-5 1 0</inkml:trace>
  <inkml:trace contextRef="#ctx0" brushRef="#br0" timeOffset="201190.9424">11744 12222 0,'0'0'0,"0"0"16,0 0-16,0 0 0,-15 15 0,15-15 16,-30 26-16,7-9 0,-4 3 15,2-1-15,4-3 0,3-3 16</inkml:trace>
  <inkml:trace contextRef="#ctx0" brushRef="#br0" timeOffset="212273.2609">12517 11794 0,'0'0'0,"0"0"0,0 0 0,0 0 16,0 0-16,0 0 0,0 0 15,0 0-15,0 0 0,0 0 16,-15 28-16,15-28 0,-14 26 0,14-26 15,-19 34-15,9-17 16,0 1-16,-1 0 0,0 0 16,1-3-16,0 1 0,-1 0 0,2-3 15,1-2-15,3-2 0,1-2 16,0-4-16,2-1 0,2-2 16,0 0-16,1-5 0,2-2 15,2-1-15,3-3 0,3-1 16,1-1-16,2 0 0,7-5 0,3-1 15,1 2-15,0 2 0,1 2 16,2 1-16,4 2 0,-3 2 16,-2 6-16,-2 4 0,-2 2 15,-4 1-15,-2 7 0,-3 3 16,-3 1-16,-2 2 0,-3 3 16,-3 1-16,-2 1 0,-1 0 15,-2 0-15,-2 2 0,2-3 16,1 0-16,2-6 0,3-4 15,0 6-15,2 4 0,-2-4 0,-1-4 16,-1-2-16</inkml:trace>
  <inkml:trace contextRef="#ctx0" brushRef="#br0" timeOffset="212639.5462">13032 12024 0,'0'0'0,"0"0"0,0 0 0,0 0 15,0 0-15,0 0 0,31 11 16,-31-11-16,30 5 0,-30-5 0,41 2 16,-18-1-16,1-1 0,0-2 15,2 1-15,3-4 0,0 0 16,-4-1-16,0-2 0,-4 0 16,-4-1-16,-1-1 0,-4-2 15,-2 0-15,-3 0 0,-3-3 16,-5-2-16,-4 2 0,-1 2 15,-5 0-15,-3 3 0,-2 0 16,-3 2-16,-3 4 0,-2 3 0,0 3 16,-2 3-16,-5 6 0,3 2 15,2 3-15,3 1 0,4 5 16,4 2-16,4 1 0,4-2 16,7 2-16,6 0 0,4 0 15,5-2-15,11 2 0,4-3 16,6-3-16,2-4 0,5-8 15,2-4-15,-9-2 0,-9 0 0,-5 0 16</inkml:trace>
  <inkml:trace contextRef="#ctx0" brushRef="#br0" timeOffset="212989.8876">13732 11890 0,'0'0'0,"0"0"0,0 0 15,0 0-15,0 0 0,-3 24 16,3-24-16,-5 25 0,5-25 0,-2 37 16,1-15-16,1 1 0,1 0 15,1-1-15,1 1 0,2 4 16,2-3-16,1-3 0,0-3 16,3-3-16,2-5 0,0-4 15,2-4-15,2-4 0,0-3 16,3-5-16,1-4 0,0-2 15,1-3-15,4-8 0,-2-2 16,-2 2-16,-2 1 0,-2 0 16,0-2-16,-3 2 0,-1 2 0,-2-2 15,-2 2-15,-4 8 0,0 2 16,-2 2-16,-2 3 0,1 3 16,-1 2-16,-2 4 0,-2 0 15,-1 2-15,1 2 0,0-2 16,0 1-16,1-1 0</inkml:trace>
  <inkml:trace contextRef="#ctx0" brushRef="#br0" timeOffset="213372.9542">14104 12153 0,'0'0'0,"0"0"0,0 0 16,0 0-16,0 0 0,0 0 15,34 4-15,-34-4 0,34 1 16,-12-1-16,4-1 0,1-1 15,2 0-15,12-6 16,3 0-16,0-4 16,0-2-16,-7 1 0,-4 1 0,2-5 15,-7 0-15,-5 1 0,-5 1 16,-6-1-16,-4 1 0,-5 1 16,-4 1-16,-8 0 0,-6 1 15,-4 3-15,-2 1 0,-6 3 16,-7 4-16,3 1 0,0 1 0,-8 6 15,0 3-15,5 2 0,3 1 16,6 2-16,3 3 16,4 2-16,5-3 0,7 4 0,3 2 15,4-2-15,4-1 0,8 3 16,8 1-16,2-1 0,1-1 16,11-3-16,6-1 0,1-3 15,0-3-15,13-5 0,5-5 16,-8-6-16,-7-3 0,-8 2 0,-9 0 15,-8 2-15</inkml:trace>
  <inkml:trace contextRef="#ctx0" brushRef="#br0" timeOffset="213741.2809">15141 11937 0,'0'0'0,"0"0"0,0 0 0,0 0 16,0 0-16,-9 24 0,9-24 15,-12 26-15,12-26 0,-16 38 0,6-15 16,0 1-16,0 1 0,-3 5 16,1 0-16,1-2 0,1-3 15,1-3-15,2-3 0,2-4 16,0-2-16,2-6 0,1-2 16,2-5-16,-1-4 0,3-4 15,2-6-15,2-3 0,-1-2 0,4-3 16,2-3-16,0 1 15,1 1-15,6-7 0,2 3 0,-1 2 16,-1 2-16,3 7 0,1 3 16,0 3-16,0 3 0,0 3 15,3 4-15,-2 4 0,0 2 16,1 3-16,0 4 0,-1 0 16,-4 1-16,0 2 0,-1 2 15,-4 0-15,-2-1 0,-1-3 16,-2-2-16,-2-3 0</inkml:trace>
  <inkml:trace contextRef="#ctx0" brushRef="#br0" timeOffset="214174.5553">16584 11922 0,'0'0'0,"0"0"0,0 0 0,0 0 15,0 0-15,0 0 0,0 0 16,-22-8-16,22 8 0,-33-4 16,9 2-16,-4 2 0,-1 0 0,-14 4 15,-4 2-15,3 1 0,1 1 16,-5 3-16,4 2 15,7-1-15,9-1 0,5 4 16,12 0-16,10-2 0,8 0 0,13 2 16,11 2-16,4-1 0,4 0 15,11 3-15,4 2 0,-5-3 16,-5 0-16,0 0 0,-8-2 16,-9-3-16,-10-2 0,-10 1 15,-8 0-15,-5-4 0,-2 0 0,-11 0 16,-8 0-16,-2-2 15,-4-1-15,-2-1 0,-1 1 16,3-3-16,3-1 0,4-7 0,4-5 16,4 2-16,5 2 0,2 2 15</inkml:trace>
  <inkml:trace contextRef="#ctx0" brushRef="#br0" timeOffset="214740.5752">16935 11999 0,'0'0'0,"0"0"0,0 0 16,0 0-16,0 0 0,-11 25 0,11-25 15,-16 27-15,8-12 0,-3 2 16,-3 1-16,2 2 0,0-1 0,-2 6 16,1-3-16,0-1 15,3-3-15,3-2 0,0-3 16,2-2-16,1-3 0,3-4 0,1-4 15,2-3-15,2-3 0,3-3 16,4-4-16,3-2 0,0-1 16,4-2-16,2-1 15,0-1-15,1 0 0,8-2 0,2 2 16,-2 4-16,-2 1 0,1 6 16,0 3-16,-2 3 0,-2 5 15,-2 4-15,-2 4 0,-5 3 16,-1 2-16,-5 3 0,-2 2 0,-2 1 15,-2-2-15,-4 3 0,-4 0 16,-1-1-16,-3-3 0,-1 2 16,-1-1-16,0-2 0,1-4 15,2-2-15,2-5 0,1 0 16,3-3-16,4-6 0,4-8 16,1 1-16,3-3 0,9-8 15,4-4-15,3 1 0,0 0 0,5-1 16,3-2-16,5 0 15,-3 5-15,0 2 0,0 4 16,-5 3-16,-5 4 0,-1 6 0,0 6 16,-5 3-16,-4 4 0,-3 4 15,-3 5-15,-2 2 0,-3 2 0,-2 3 16,-3 4-16,0-1 16,-1 0-16,-1 1 0,1 0 15,2-3-15,2-3 0,-2-6 16,0-3-16,0-4 0</inkml:trace>
  <inkml:trace contextRef="#ctx0" brushRef="#br0" timeOffset="215140.2933">18337 12125 0,'0'0'0,"0"0"16,0 0-16,-26-4 0,26 4 0,-33 4 15,10 0-15,-2 4 0,-1 0 16,-9 6-16,-1 2 0,3 0 16,1 3-16,-3 4 0,4 0 15,6 0-15,4-3 0,8 1 16,5-2-16,7-1 0,4-2 0,9-3 16,8-3-16,5-3 15,5-4-15,4-3 0,4-2 0,-1-6 16,1-2-16,5-5 0,-2-3 15,-7 0-15,-5-2 0,-5 2 16,-5 0-16,-4 2 0,-4 1 16,-5 2-16,-1 1 0,-3 4 15,-1 3-15,0 2 0,-1 3 16,0 0-16,0 0 0,-2 4 16,0 3-16,1 1 0,1 3 0,1 3 15,1 4-15,2 2 16,2 0-16,3 2 0,3 1 0,6 3 15,1-1-15,-3-5 0,-3-4 16,-2-3-16</inkml:trace>
  <inkml:trace contextRef="#ctx0" brushRef="#br0" timeOffset="215406.2954">19184 12184 0,'0'0'0,"0"0"0,0 0 0,0 0 16,-28-4-16,28 4 0,-36 0 16,13 3-16,-4 3 0,-2 2 15,-3 3-15,-9 5 0,0 1 16,2 4-16,3 0 0,-1 4 16,5 2-16,7-5 0,8 0 15,7-1-15,6 0 0,12-4 0,9-2 16,8-3-16,8-2 0,7-5 15,6-5-15,10-7 0,1-6 16,-13 1-16,-10 3 0,-8 3 16</inkml:trace>
  <inkml:trace contextRef="#ctx0" brushRef="#br0" timeOffset="215607.2362">19538 11964 0,'0'0'0,"0"0"15,0 0-15,0 0 0,0 0 0,-15 29 16,15-29-16,-15 36 0,6-13 16,0 3-16,2 3 0,-1 0 15,0 2-15,-2 9 0,0 0 16,2-1-16,0-2 0,-1 5 16,1-4-16,4-8 0,2-6 0,-1-5 15,2-3-15,0-3 0</inkml:trace>
  <inkml:trace contextRef="#ctx0" brushRef="#br0" timeOffset="215857.0763">19920 12162 0,'0'0'0,"0"0"15,0 0-15,-43 2 0,20 0 0,-5 1 16,-4 2-16,-10 4 0,0 2 15,1 2-15,2 3 0,0 1 16,6 0-16,8-2 0,8 0 16,9 0-16,8-1 0,10 1 15,9 0-15,6-3 0,7 2 16,7-1-16,6 2 0,10 1 0,0-2 16,1 0-16,1-1 15,2-2-15,-5-4 0,-13-1 0,-11-2 16,-7 0-16</inkml:trace>
  <inkml:trace contextRef="#ctx0" brushRef="#br0" timeOffset="216340.0931">20688 12088 0,'0'0'0,"0"0"0,0 0 16,0 0-16,0 0 0,0 0 0,-16 23 15,16-23-15,-15 27 0,5-11 16,-2 3-16,-1 2 0,-2 0 16,1 2-16,1 1 0,-2 5 15,4-1-15,4-3 0,3-1 16,6-2-16,6-1 0,6-6 16,7-3-16,6-5 0,4-4 0,11-3 15,2-4-15,-1-4 0,0-5 16,4-4-16,-3-2 0,-7-1 15,-6 1-15,-7-2 0,-4 1 16,-6 2-16,-3 1 0,-4 4 16,-3 2-16,-4 3 0,-2 4 15,-4 3-15,-4 2 0,2 3 16,-1 3-16,-1 6 0,0 6 16,0 4-16,1 4 0,0 6 15,2 3-15,0 3 0,3 3 0,-3 11 16,0 3-16,0-1 0,-2-1 15,-4 3-15,-3-6 16,0-5-16,-2-6 0,-4-3 0,-3-3 16,-3-8-16,-1-5 0,-2-7 15,-2-4-15,1-7 0,2-6 0,0-8 16,0-6-16,6-3 0,4-2 16,4 4-16,5 5 15,3 4-15</inkml:trace>
  <inkml:trace contextRef="#ctx0" brushRef="#br0" timeOffset="216706.6602">21456 12203 0,'0'0'0,"0"0"0,0 0 16,0 0-16,0 0 0,-29 21 15,29-21-15,-29 24 0,12-9 0,1 3 16,-2 2-16,3 1 0,0 1 15,2 5-15,3-2 0,6-2 16,4 0-16,8-2 0,8-1 16,5-5-16,5-2 0,13-3 15,5-5-15,-2-2 0,0-4 0,4-5 16,-4-4-16,-8-2 0,-5-2 16,-8-4-16,-7-2 15,-8-3-15,-8-1 0,-7-1 0,-8-2 16,-4 2-16,-4 2 0,-5 2 15,-4 3-15,0 0 0,1 3 16,-6 2-16,3 5 0,5 3 16,4 3-16,5 4 15,3 3-15,8 1 0,4 3 0,7 2 16,6 2-16,-1-2 0,-1-3 0,-1-2 16</inkml:trace>
  <inkml:trace contextRef="#ctx0" brushRef="#br0" timeOffset="217140.3728">22123 12206 0,'0'0'16,"0"0"-16,0 0 0,0 0 0,0 0 16,-24 24-16,24-24 0,-28 27 15,12-11-15,-3 4 16,-2 2-16,1 1 0,0 1 0,-4 5 15,2 0-15,3-2 0,4-1 16,3 1-16,4-5 0,8-2 16,7-4-16,9-6 0,8-4 15,6-4-15,4-4 0,5-4 16,5-4-16,-1-5 0,-1 0 0,6-9 16,-1-1-16,-6-1 15,-6 1-15,-1-5 0,-8 1 16,-6 6-16,-4 1 0,-7 5 15,-5 3-15,-5 6 0,-4 2 0,-3 2 16,-4 3-16,-3 3 0,0 2 16,-1 3-16,-2 4 0,0 1 15,1 2-15,3 2 0,2 2 16,2 0-16,2 0 0,5 2 16,3 1-16,4-1 0,4 1 0,8-1 15,4 0-15,5-2 16,2-3-16,7-6 0,1-8 0,-9-1 15,-5 1-15,-4-1 0</inkml:trace>
  <inkml:trace contextRef="#ctx0" brushRef="#br0" timeOffset="217473.2234">22843 12258 0,'0'0'0,"0"0"0,0 0 16,0 0-16,0 0 0,-17 32 0,17-32 15,-14 32-15,5-12 0,-1 2 16,-1 1-16,0 1 0,0 0 16,-2 4-16,1-1 0,2-4 15,1-3-15,1-3 0,2-3 16,1-3-16,2-1 0,2-7 16,1-3-16,2-5 0,2-3 0,1-5 15,3-3-15,1-1 0,1-3 16,2 1-16,2-3 15,1 2-15,2 1 0,3-3 0,0 1 16,-2 3-16,-1 4 0,1 3 16,0 3-16,1 4 0,0 4 15,0 5-15,0 3 0,1 3 16,-1 4-16,1 0 0,1 1 16,-5-3-16,-2-3 0,-3-1 0</inkml:trace>
  <inkml:trace contextRef="#ctx0" brushRef="#br0" timeOffset="217740.1677">23867 12100 0,'0'0'0,"0"0"0,0 0 0,-16 19 15,16-19-15,-22 23 0,5-6 0,-2 3 16,-2 2-16,-7 9 0,-2 2 16,1 0-16,2 1 0,-2 7 15,4 0-15,6-6 0,6-3 16,6 3-16,8-2 0,10-4 16,9-2-16,9-5 0,7-3 15,5-6-15,2-4 0,-9-1 16,-7-2-16,-7-2 0</inkml:trace>
  <inkml:trace contextRef="#ctx0" brushRef="#br0" timeOffset="217923.7715">24126 12526 0,'0'0'0,"0"0"15,0 0-15,0 0 0,-11 21 0,11-21 16,-10 22-16,10-22 0,-11 27 15,7-12-15,-1 1 16,2-2-16,1 0 0,0-5 0,1-4 16,0 0-16,-1-1 0,1 0 15</inkml:trace>
  <inkml:trace contextRef="#ctx0" brushRef="#br0" timeOffset="218073.7234">24214 12149 0,'0'0'0,"0"0"0,0 0 16,29 13-16,-13-4 0,1 3 0,3 3 15,1 1-15,1-1 0,2 2 16,-4-3-16,-3-3 0</inkml:trace>
  <inkml:trace contextRef="#ctx0" brushRef="#br0" timeOffset="218290.0369">24532 12480 0,'0'0'0,"0"0"15,0 0-15,-4 23 0,4-23 16,-8 32-16,1-10 0,1 1 16,-2 4-16,-2 10 0,-1 3 15,0-1-15,1-1 0,-1 8 16,0 0-16,1-5 0,1-4 0,-1 4 15,1-5-15,0-7 0,-1-4 16,-3-9-16,-1-6 16,4-3-16,3-2 0,0 0 0</inkml:trace>
  <inkml:trace contextRef="#ctx0" brushRef="#br0" timeOffset="218540.2889">24503 12509 0,'0'0'0,"9"-4"15,4-1-15,3-1 0,1 3 0,10 1 16,4 0-16,1 5 0,1 1 16,5 7-16,0 2 0,-5 2 15,-2 2-15,-1 5 0,-6 0 16,-8 0-16,-5 1 0,-6-3 16,-6-1-16,-5-3 0,-4-1 15,-3-3-15,-6-1 0,-2-1 16,-3-2-16,-2-3 0,-3 0 0,-6-2 15,1-2-15,-1-3 16,1-3-16,7-4 0,3-2 16,7 3-16,2 1 0,4 2 0</inkml:trace>
  <inkml:trace contextRef="#ctx0" brushRef="#br0" timeOffset="218889.9184">25570 12502 0,'0'0'0,"0"0"0,0 0 15,0 0-15,-24-9 0,24 9 0,-38-6 16,12 3-16,-1 1 0,-4 1 16,-2 2-16,-8 0 0,4 1 0,2 3 15,4 2-15,1 3 16,4 1-16,11 2 0,6 4 15,8 0-15,5 1 0,11 3 16,8 3-16,2-1 0,3-1 0,1 1 16,2-1-16,1 2 0,-3-4 15,-8-3-15,-6-2 0,-6-2 16,-4-4-16,-11-2 0,-7-1 16,-3-4-16,-2-1 0,-10-4 15,-5-1-15,-1-2 0,-3-1 0,-11-3 16,-4-1-16,4 0 0,1 0 15,7 0-15,9 4 0,8 1 16</inkml:trace>
  <inkml:trace contextRef="#ctx0" brushRef="#br0" timeOffset="219073.0371">25919 12931 0,'0'0'0,"0"0"16,0 0-16,0 0 0,0 0 15,0 0-15,-37 10 0,37-10 16,-43 17-16,24-10 0,1 0 16,3-1-16</inkml:trace>
  <inkml:trace contextRef="#ctx0" brushRef="#br0" timeOffset="224840.8723">2368 9866 0,'0'0'0,"0"0"0,0 0 15,30-2-15,-15 0 0,9 0 16,8 0-16,13-2 0,2 0 0,26-2 15,12 0-15,-1 0 0,6 0 16,28-2-16,28-2 16,7 2-16,-11 5 0,52 4 0,-18 5 15,-35 1-15,-26 2 0,-36-4 16,-25-1-16,-16-2 0</inkml:trace>
  <inkml:trace contextRef="#ctx0" brushRef="#br0" timeOffset="225334.0238">4675 8899 0,'0'0'0,"16"-3"16,3-1-16,-1 1 0,2 1 15,11-2-15,4 3 0,8-1 0,0 1 16,-2 1-16,-1 1 16,-8 0-16,-7 0 0,-5-1 0</inkml:trace>
  <inkml:trace contextRef="#ctx0" brushRef="#br0" timeOffset="225492.3606">4696 9079 0,'0'0'0,"0"0"16,22-5-16,-3 4 0,5 0 0,6 2 15,2 0-15,12 0 0,2-1 16,0 0-16,-9 0 0,-7 0 15</inkml:trace>
  <inkml:trace contextRef="#ctx0" brushRef="#br0" timeOffset="225773.459">5706 8538 0,'0'0'0,"0"0"0,0 0 16,-14 31-16,5-12 0,-1 4 0,-1 8 16,-3 8-16,1 1 0,-2 10 15,3-1-15,4-4 0,2-3 16,5 4-16,5-5 0,4-6 15,4-4-15,8-10 0,7-5 16,-6-4-16,-4-3 0,-4-2 0</inkml:trace>
  <inkml:trace contextRef="#ctx0" brushRef="#br0" timeOffset="225959.0412">6101 8909 0,'0'0'0,"0"0"0,0 0 16,-8 24-16,8-24 0,-7 30 0,3-10 15,1 0-15,2 2 0,-2 4 16,-1-2-16,2-6 0,0-7 16,1-1-16,0-2 0,-1-1 15</inkml:trace>
  <inkml:trace contextRef="#ctx0" brushRef="#br0" timeOffset="226140.5796">6083 8557 0,'0'0'0,"0"0"16,0 0-16,0 0 0,22 11 15,-22-11-15,26 18 0,-26-18 16,33 24-16,-12-10 0,3-1 15,0-1-15,1-1 0,1 0 0,-4-1 16,-3-2-16</inkml:trace>
  <inkml:trace contextRef="#ctx0" brushRef="#br0" timeOffset="226340.3117">6662 8703 0,'0'0'0,"0"0"0,0 0 15,0 0-15,-30-3 0,30 3 0,-29 6 16,10-1-16,-1 2 0,-1 3 15,-1 2-15,2 3 0,-1 0 0,-2 5 16,1 3-16,4-2 16,4 1-16,3 0 0,5 1 15,5 0-15,5-4 0,7 3 0,5-3 16,3-9-16,1-7 0,-3 0 16,-4 0-16,-2-2 0</inkml:trace>
  <inkml:trace contextRef="#ctx0" brushRef="#br0" timeOffset="226542.4358">6921 8540 0,'0'0'0,"0"0"0,0 0 16,0 0-16,0 0 0,-12 33 15,12-33-15,-10 35 0,4-13 16,-1 2-16,1 3 0,0 1 15,0 1-15,-1 9 0,-1 0 16,1-3-16,1-2 0,0 4 0,2-3 16,0-6-16,2-7 0,0-2 15</inkml:trace>
  <inkml:trace contextRef="#ctx0" brushRef="#br0" timeOffset="226806.7658">7214 8688 0,'0'0'0,"0"0"0,0 0 16,0 0-16,-26 8 0,26-8 0,-32 11 15,12-2-15,-2 2 0,-2 1 16,-3 1-16,2 1 0,1 0 16,-4 2-16,4 0 0,4-3 15,4-2-15,3 0 0,6-1 16,7-2-16,3 1 0,10 0 15,8 0-15,5 0 0,3 1 0,12 4 16,3-1-16,0-1 16,-1-1-16,6-3 0,-4-5 15,-9-1-15,-9 0 0,-6-1 0</inkml:trace>
  <inkml:trace contextRef="#ctx0" brushRef="#br0" timeOffset="227223.3724">7823 8645 0,'0'0'0,"0"0"0,0 0 16,0 0-16,0 0 0,0 0 0,-22 21 16,22-21-16,-20 19 0,20-19 15,-22 26-15,11-11 0,1 1 16,0 0-16,1 2 0,3-1 15,1-1-15,2 4 0,1-2 16,4-1-16,1-2 0,4-3 16,5-2-16,2-3 0,3-2 0,3-4 15,3-2-15,1-4 0,-1 0 16,3-5-16,-1-3 0,3-4 16,-5 0-16,-4-1 0,-4-4 15,-3 2-15,-3 2 0,-6 0 16,-4 1-16,-3 3 0,-4 1 15,-6 2-15,-5 1 0,-1 1 0,0 1 16,-3 4-16,-2 3 16,0 2-16,1 2 0,2 1 15,1 1-15,4 1 0,2 0 0,4 0 16,4 1-16,3 0 0,6 1 0,7-4 16,9-3-16,-4 1 15,-3-1-15,-2 1 0</inkml:trace>
  <inkml:trace contextRef="#ctx0" brushRef="#br0" timeOffset="227873.6565">8369 8576 0,'0'0'0,"0"0"16,0 0-16,-16 19 0,16-19 0,-17 23 15,3-6-15,1 0 16,0 2-16,-7 7 0,1 0 15,2-2-15,0 0 0,2-3 16,2 0-16,0-3 0,3-3 16,1-1-16,3-4 0,1-5 15,2-2-15,3-3 0,3-6 0,0-1 16,1-2-16,4-5 0,2-3 16,1-1-16,2 0 0,3-4 15,2 0-15,4-5 0,-1 3 16,1-1-16,2 1 0,-4 3 15,1 5-15,-2 3 0,1 1 16,-3 3-16,-2 2 0,-2 4 16,-1 4-16,-2 3 0,-1 3 0,-3 5 15,-2 2-15,-2 2 16,0 1-16,-3 2 0,-2 4 0,0 0 16,-1-1-16,2 1 0,1 0 15,0-2-15,2-3 0,2-1 16,3-1-16,2-3 0,3-2 0,4-4 15,7-2 1,1-4-16,3-2 0,2-4 0,4-2 16,-2-3-16,-1-1 0,-1-3 15,1-3-15,-5-1 0,-1 0 0,-1-3 16,-5 2-16,-4-1 16,-3-1-16,-5 2 0,-5 0 0,-3 5 15,-1 3-15,-4 2 0,-2 1 16,-2 3-16,-2 2 0,-5 3 15,-3 2-15,1 4 0,1 3 0,2 3 16,0 3-16,2 0 16,3 0-16,3 3 0,4 1 15,2 0-15,4-1 0,6-1 0,4 1 16,5-2-16,5-1 0,9-1 16,6-3-16,4-3 0,1-2 0,16-3 15,4-5-15,-1-1 16,-1-3-16,-6 1 0,-14 2 15,-9 0-15</inkml:trace>
  <inkml:trace contextRef="#ctx0" brushRef="#br0" timeOffset="228124.0814">9567 8611 0,'0'0'16,"0"0"-16,0 0 0,0 0 0,-29-4 16,29 4-16,-28 3 0,10 1 15,-1 2-15,2 2 0,-1 1 16,3 1-16,1 1 0,1 3 15,3 1-15,7 1 0,3-2 0,3 2 16,6 0-16,2-1 0,1-1 16,0 0-16,-2 0 0,0-2 15,-2 1-15,-3-1 0,-1 1 16,-4-2-16,-2 0 0,-6 0 16,-5 0-16,-5-2 0,-4-3 15,-3-2-15,-4-4 0,5 0 16,3 0-16,4 0 0</inkml:trace>
  <inkml:trace contextRef="#ctx0" brushRef="#br0" timeOffset="228307.876">9339 8321 0,'0'0'16,"0"0"-16,0 0 0,0 0 15,-23 17-15,23-17 0,-26 21 16,12-6-16,-1 1 0,-1 3 0,0 1 16,1 1-16,3-1 0,-2 3 15,2-5-15,2-3 0</inkml:trace>
  <inkml:trace contextRef="#ctx0" brushRef="#br0" timeOffset="228574.3464">10304 8371 0,'0'0'0,"0"0"0,0 0 16,-13 21-16,13-21 0,-16 27 15,3-7-15,-2 4 0,0 0 16,-6 12-16,0 3 0,2-2 15,3-1-15,-2 8 0,3-2 16,4-5-16,3-3 0,6 2 16,6-4-16,6-5 0,5-5 0,11-6 15,8-6-15,-8-1 0,-5-2 16,-5-2-16</inkml:trace>
  <inkml:trace contextRef="#ctx0" brushRef="#br0" timeOffset="228756.7603">10646 8778 0,'0'0'16,"0"0"-16,0 0 0,0 0 0,0 0 15,-12 21-15,12-21 0,-6 20 16,6-20-16,-6 25 0,5-10 16,1 0-16,1-2 0,0 0 15,1 0-15,1-4 0,-1-1 16,0-4-16,0-3 0,0-1 0,1 1 15,-1 0-15</inkml:trace>
  <inkml:trace contextRef="#ctx0" brushRef="#br0" timeOffset="228907.6048">10645 8550 0,'0'0'0,"0"0"0,0 0 0,0 0 16,0 0-16,30 11 0,-30-11 15,30 14-15,-14-5 0,4 0 16,2-1-16,-2-1 0,-3-1 0,-3 0 16</inkml:trace>
  <inkml:trace contextRef="#ctx0" brushRef="#br0" timeOffset="229123.7713">10998 8743 0,'0'0'0,"0"0"15,0 0-15,-2 21 0,2-21 0,-2 27 16,-1-7-16,0 1 16,0 3-16,-2 1 0,0 3 15,-2 7-15,2-1 0,-2 0 0,1 0 16,-2 5-16,0-4 0,0-2 16,1-1-16,0-5 0,2-4 15,-1-3-15,1-4 0,-1-5 16,1-5-16,0-2 0,2-1 15,0 0-15</inkml:trace>
  <inkml:trace contextRef="#ctx0" brushRef="#br0" timeOffset="229373.9555">10998 8652 0,'0'0'0,"9"-2"0,4 1 16,1 0-16,2 1 0,9 2 15,6 0-15,0 3 0,0 1 16,5 5-16,1 1 0,-6 1 0,-5-1 16,-5 4-16,-5 1 15,-5-1-15,-4-2 0,-7 2 0,-4 1 16,-6-1-16,-3 0 0,-5-2 16,-4 2-16,-1-3 0,-2-1 15,-1-1-15,-2-2 0,5-5 16,3-2-16,2 0 0,2 0 15,4-1-15</inkml:trace>
  <inkml:trace contextRef="#ctx0" brushRef="#br0" timeOffset="229674.1248">11882 8624 0,'0'0'0,"0"0"15,0 0-15,-32 2 0,32-2 0,-34 6 16,12-2-16,-1 2 16,0 1-16,-3 2 0,3 2 15,5-1-15,3 1 0,9 0 0,4 3 16,8-1-16,4 1 0,6-1 16,8 3-16,-1-2 0,1 1 15,5 2-15,-2-1 0,-5-1 16,-3-1-16,-6 0 0,-4-1 15,-6-1-15,-4-2 0,-11 0 16,-10 1-16,-5 0 0,-5-3 0,-10 0 16,-9-2-16,10-2 0,8 1 15,6-3-15</inkml:trace>
  <inkml:trace contextRef="#ctx0" brushRef="#br0" timeOffset="247491.1491">2639 9824 0,'0'0'0,"0"0"0,0 0 16,0 0-16,20-15 0,-20 15 0,19-9 15,-7 3-15,2 1 0,5 0 16,3 0-16,2 0 0,3-1 16,12 0-16,7 2 0,0-1 15,1 1-15,15-1 0,3 2 16,-2 1-16,-1-2 0,12 2 15,-1 2-15,6 0 0,-12 1 0,8 0 16,-4 0-16,-10 0 0,-7-1 16,-6 2-16,-3-2 15,-9 1-15,-4-1 0,-9 1 0,-4 0 16,-6 0-16,-4-1 0,-6 3 16,-3 1-16,-4 0 0,-4 0 15,-6 0-15,-7 1 0,-4-1 16,-4 0-16,-12 0 0,-6-1 15,-3 1-15,2 0 0,-23 3 16,-4 0-16,2 0 0,4 0 0,-19 1 16,-1 1-16,5-3 15,8 1-15,-36 2 0,8-1 0,20-1 16,17 2-16,9-5 0,7-2 16,15 0-16,11-1 0,14-2 15,11-2-15,3-2 0,4-4 0,18 1 16,12-2-16,-8 4 15,4-2-15,17 0 0,13 0 16,-3-2-16,3 2 0,10-1 0,10-1 16,4 1-16,-8 1 0,32-5 15,-3 0-15,-16 4 0,-12 2 0,-7 2 16,-3 1-16,-16 2 16,-10 1-16,-19 4 0,-12 2 15,-12 2-15,-8 2 0,0-3 16,2-2-16,1-1 0</inkml:trace>
  <inkml:trace contextRef="#ctx0" brushRef="#br0" timeOffset="249791.6189">2161 11161 0,'0'0'0,"0"0"0,0 0 16,0 0-16,0 0 0,2-27 15,-2 27-15,0 0 0,0 0 16,0 0-16,12-17 0,-12 17 15,0 0-15,32-6 0,-15 6 16,4 2-16,-2 0 0,9 1 16,4 1-16,9 0 0,3 2 15,7-1-15,4 2 0,14 0 0,-1-3 16,24 2-16,4 1 16,13-3-16,-6-2 0,26 0 0,4-2 15,42 0-15,-19-1 0,5-1 16,7 1-16,-13-1 0,-10-1 15,18 1-15,12 1 0,-15-2 16,-7 1-16,16 1 0,14 3 16,-13 0-16,-9 1 0,16 0 15,10-1-15,-15 0 0,-10 0 0,14 3 16,11 2-16,-17-6 0,-11 0 16,16 3-16,10 3 0,-17-1 15,-9 0-15,10 1 0,6 1 16,-14-2-16,-10 1 0,16 1 15,6 1-15,-13-4 0,-10-2 0,12 0 16,8-2-16,-14-1 0,-11-2 16,11-1-16,7 0 0,-14 0 15,-9 1-15,12-5 0,9-1 16,-12 2-16,-8 1 0,8 3 16,5 1-16,-16-5 0,-11-2 0,14 1 15,10 1-15,-12 3 16,-9 0-16,8-1 0,6 1 15,-14-1-15,-9 1 0,10 0 16,4 0-16,-11 2 0,-11 1 16,7 0-16,7 1 0,-12 0 0,-8-1 15,2 2-15,1 1 16,-12-1-16,-8-3 0,1 3 0,1 2 16,-13-3-16,-7-2 0,-5 1 15,-3-1-15,-11 2 0,-8 3 0,-5-3 16,-4-2-16,-6 2 15,-6 2-15,-3 1 0,-3 1 16,-4-9-16,-2-5 0,-3 4 16,-4 1-16,0 1 0</inkml:trace>
  <inkml:trace contextRef="#ctx0" brushRef="#br0" timeOffset="250696.4038">15189 10652 0,'0'0'0,"0"0"0,0 0 16,0 0-16,13-18 0,-13 18 15,15-13-15,-4 6 0,2 1 16,7-1-16,7 1 0,1 0 0,4 1 15,17-1-15,6 2 16,12 0-16,-1 1 0,3 1 16,1 1-16,9-2 0,-8 2 0,6 1 15,-6 1-15,-13 0 0,-7-2 16,-3 0-16,-10-1 0,-9 1 16,-8 0-16,-8 1 0,-5 1 15,-5 2-15,-3-1 0,-4 4 16,-5 2-16,-3 1 0,-4 0 15,-8 2-15,-6 2 0,-3 0 16,-1 0-16,-10 5 0,-6 1 16,0 0-16,-2 0 0,-16 5 0,-3 3 15,2-2-15,4-1 0,-8 4 16,-1 0-16,10-4 0,6-1 16,-17 6-16,13-4 0,16-7 15,14-2-15,14-7 0,8-4 16,5-4-16,4-4 0,5-2 15,2-4-15,2-1 0,1-2 0,6-7 16,5-6-16,1-4 0,2-2 16,7-5-16,4-5 0,1 1 15,1 0-15,3-5 0,4-4 16,2-5-16,-2 3 0,2 0 16,0 0-16,-1 3 0,-6 6 0,10-9 15,-6 6-15,-10 11 16,-7 8-16,-6 10 0,-7 7 15,-5 5-15,-4 5 0,-4 3 16,-1 3-16,0 3 0,1 4 0,2 10 16,2 7-16,-1 3 0,0 2 15,0 8-15,2 5 16,-1-1-16,0 0 0,2 6 0,0 3 16,1-4-16,-1-2 0,1 8 15,0 2-15,0-10 0,-2-6 16,1 2-16,-2-4 0,-2-13 15,0-4-15,-1-5 0,-1-3 16,-1-5-16,0-5 0,-1-2 16,0-4-16,0-1 0,0-2 0,-3-3 15,-2-4-15,-4-5 0,-3-2 16,-10-9-16,-5-6 0,-1-3 16,0-1-16,-6-5 0,-3-3 15,-8-5-15,2 5 0,-4-2 16,-1-1-16,-6-3 0,5 8 15,4 5-15,1 3 0,6 6 0,4 4 16,-3-2-16,10 8 16,17 9-16,3 3 0,-1 9 15,0 5-15,2 6 0,2 4 0,3-7 16,1-3-16,0-3 0</inkml:trace>
  <inkml:trace contextRef="#ctx0" brushRef="#br0" timeOffset="255374.2029">1726 10453 0,'0'0'0,"0"0"0,0 0 15,10-19-15,-10 19 0,10-17 0,0 4 16,1 1-16,2 0 0,6 0 16,3-1-16,10-3 0,2-1 15,7 2-15,7 1 0,10-1 16,0 2-16,18 2 0,1 4 15,-5 2-15,-2 4 0,9 2 16,-1 4-16,-10 4 0,-5 1 0,3 9 16,-4 4-16,-10 1 0,-5 0 15,8 20-15,-12 1 16,-8-3-16,-10-2 0,-6 8 0,-6 6 16,-7-5-16,-5-3 0,-9 2 15,-7 4-15,-4-2 0,0-2 16,-6 5-16,-4 0 0,-3-6 15,0-4-15,-4 1 0,-3 3 16,2-6-16,3-5 0,-3-2 0,-3-2 16,2-8-16,3-4 0,-6-7 15,-3-4-15,0-5 0,3-1 16,-3-10-16,-3-7 0,1-4 16,2-4-16,-5-7 0,-5-6 15,2-3-15,4 1 0,-5-9 16,-3-4-16,11 4 0,5 2 0,4-6 15,4-4-15,4 4 0,4 1 16,10-4-16,6-1 16,7 4-16,2 3 0,13-2 0,10-2 15,3 5-15,5 3 0,9 5 16,10 2-16,-1 6 0,0 3 16,7 9-16,9 7 0,-5 10 15,-4 7-15,-3 17 0,-1 13 16,-18-11-16,-10-8 0,-10-5 0</inkml:trace>
  <inkml:trace contextRef="#ctx0" brushRef="#br0" timeOffset="257324.8871">3347 10781 0,'0'0'15,"0"0"-15,10-26 0,-6 15 16,3-2-16,4-6 0,2-2 0,4-2 16,1-2-16,7-3 0,5-1 15,13-7-15,1 1 0,10-2 16,8-1-16,16-6 0,3 2 16,23-6-16,1 4 0,13-1 0,-5 3 15,51-5-15,-9 9 16,-14 12-16,-11 8 0,-1 5 15,-1 6-15,-9 10 0,-9 5 0,-3 11 16,-2 4-16,-9 8 0,-5 5 16,-5 10-16,-4 5 0,-16 5 15,-10 2-15,-11 3 0,-6 2 16,-14-4-16,-9-2 0,-12 3 16,-6 3-16,-10-4 0,-7-2 0,-7 3 15,-7 2-15,-7-8 0,-4-2 16,-7-5-16,-6-5 0,-2-5 15,0-6-15,-12-5 0,-8-4 16,-2-6-16,1-4 0,-11-6 16,-2-4-16,-4-4 0,-1-3 15,-10-8-15,-3-6 0,1-3 16,2 0-16,-11-10 0,-5-4 16,4-3-16,2-1 0,-1-6 0,-1-4 15,9 1-15,7-1 0,4-2 16,4-2-16,20 4 0,10 1 15,18-1-15,14-3 0,13 0 16,13 1-16,16-2 0,13 0 16,10 6-16,8 4 0,15 10 15,13 8-15,7 10 0,5 7 0,-27 2 16,-16 4-16,-10-1 0</inkml:trace>
  <inkml:trace contextRef="#ctx0" brushRef="#br0" timeOffset="258591.3499">6700 10333 0,'0'0'0,"10"-12"0,-1-1 16,4 3-16,-1-2 0,13-8 15,7-2-15,11-4 0,2 1 16,21-4-16,9 2 0,1 5 15,2 2-15,24 3 0,11 5 16,3 5-16,-9 5 0,50 12 16,-14 8-16,-25 5 0,-17 4 0,-11 10 15,-6 6-15,-17 1 0,-11 0 16,-13 7-16,-6 6 16,-13-5-16,-9-1 0,-9 7 0,-7 5 15,-6-6-15,-5-5 0,-7 7 16,-5 1-16,-4-4 0,-1-3 0,-13-1 15,-7 0-15,-2-8 16,1-5-16,-14-4 0,-9-1 16,4-9-16,0-7 0,-11-6 15,-10-7-15,8-5 0,5-4 0,-9-9 16,-7-8-16,4-2 0,3-4 16,-1-11-16,-5-7 0,12-1 0,6 0 15,0-10-15,0-5 16,15 3-16,8 1 0,7-3 15,5-1-15,10 4 0,10 4 16,6-4-16,10-3 0,8 5 16,3 3-16,21 1 0,12 0 15,5 11-15,5 6 0,18 8 16,11 7-16,-4 12 0,-5 9 0,-21 0 16,-16-1-16,-10 0 15</inkml:trace>
</inkml:ink>
</file>

<file path=ppt/ink/ink5.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2-24T08:27:13.770"/>
    </inkml:context>
    <inkml:brush xml:id="br0">
      <inkml:brushProperty name="width" value="0.05292" units="cm"/>
      <inkml:brushProperty name="height" value="0.05292" units="cm"/>
      <inkml:brushProperty name="color" value="#FF0000"/>
    </inkml:brush>
  </inkml:definitions>
  <inkml:trace contextRef="#ctx0" brushRef="#br0">1998 2978 0,'0'0'0,"0"0"0,0 0 0,19-18 15,-10 10-15,4-1 0,6-3 16,8-2-16,0-1 0,7 1 15,5-1-15,2 0 0,0 2 0,17-2 16,7 1-16,8 0 0,-4 5 16,17 3-16,2 4 15,-6 1-15,-8 1 0,11 3 0,-3 3 16,-7 3-16,-8 2 0,24 11 16,-12 3-16,-18-1 0,-10 0 0,-5 5 15,-5 5-15,-8 0 16,-5 0-16,-9 8 0,-4 6 15,-5-1-15,-6-2 0,-7 6 16,-5 5-16,-7-4 0,-3-1 0,-8 5 16,-10 3-16,1-7 15,1-3-15,-14 2 0,-9 1 0,1-9 16,-1-5-16,-10-1 0,-5 0 16,5-5-16,5-6 0,-10 1 15,-5-1-15,2-7 0,4-5 0,-8-5 16,-6-3-16,9-3 0,3-2 15,0-5-15,-2-3 16,8-7-16,4-1 0,4-8 0,-1-8 16,12 0-16,7-2 0,2-6 15,0-2-15,7-1 0,3-2 16,7-5-16,3-3 0,4 5 0,3 3 16,5-4-16,6-3 15,2 2-15,5 2 0,4-5 16,5-4-16,4 7 0,3 7 0,10 0 15,6-1-15,-1 7 0,-2 4 0,10 5 16,6 4-16,-5 5 16,-5 5-16,-12 3 0,-11 4 15,-4 1-15</inkml:trace>
  <inkml:trace contextRef="#ctx0" brushRef="#br0" timeOffset="1917.4541">4346 3645 0,'0'0'0,"0"0"0,0 0 16,0 0-16,0 0 0,0 0 15,0 0-15,-8 22 0,8-22 0,0 0 16,-8 29-16,8-29 0,-6 24 15,2-10-15,-1 2 0,1-2 16,-1 1-16,1 1 0,-3-1 16,2 0-16,-1-1 0,-1 0 15,1-1-15,0-2 0,2-2 16,-3-2-16,2-1 0,-1-1 16,2-3-16,-3-3 0,4-4 15,-3-1-15,3-2 0,2-3 16,1-2-16,3-2 0,1-1 0,0-7 15,5-1-15,0 0 0,1-1 16,2 1-16,2 0 0,2 1 16,1 3-16,4-6 0,2 3 15,-1 1-15,-1 4 0,1 1 16,0 2-16,-1 5 0,1 4 0,-3 2 16,1 2-16,-2 3 0,-2 2 15,0 3-15,-2 3 16,0 2-16,-3 0 0,0 3 0,-1 3 15,-1-1-15,-5 1 0,2 2 16,-3 2-16,-2-1 0,0 1 16,-2 1-16,-2 1 0,-1 1 15,0-1-15,-1 1 0,-1 1 16,2-3-16,1 1 0,-1-7 16,1-1-16,0-4 0</inkml:trace>
  <inkml:trace contextRef="#ctx0" brushRef="#br0" timeOffset="2400.9498">5070 3621 0,'0'0'0,"0"0"16,0 0-16,0 0 0,0 0 0,-26 17 15,26-17-15,-16 16 0,16-16 16,-15 19-16,8-7 0,-1 1 16,4-1-16,-1 0 0,1 0 15,3 2-15,-1-1 0,4 1 16,1 0-16,1-1 0,1 0 0,3-1 15,2-1-15,1-1 0,2-2 16,3 1-16,2-1 16,1-4-16,1 0 0,-1-4 0,-1-3 15,1-2-15,0-4 0,-1-2 16,-1-3-16,-2-1 0,-1-2 16,-2-2-16,-1-1 0,-2-2 15,0 1-15,-5-3 0,-1 1 16,-3 4-16,-1 1 0,-4 1 15,-2 2-15,-2 4 0,-2 1 0,-3 3 16,-4 1-16,3 5 0,-1 0 16,-6 2-16,0 3 0,1 2 15,0 2-15,3 2 0,0-2 16,4-1-16,3-1 0,2-2 16</inkml:trace>
  <inkml:trace contextRef="#ctx0" brushRef="#br0" timeOffset="3101.0129">5911 3656 0,'0'0'0,"0"0"0,0 0 0,0 0 15,0 0-15,-15-12 0,15 12 16,0 0-16,-21-14 0,21 14 16,-19-12-16,8 7 0,0-1 0,-1-1 15,-1 2-15,-2 0 0,1 2 16,-1 0-16,-3 1 15,0 1-15,3 2 0,-4 3 0,1 1 16,-8 4-16,4 1 0,0 3 16,1 3-16,3 0 0,3 1 15,2 0-15,2 4 0,2-3 16,2 2-16,3 2 0,4 0 16,0-2-16,3-4 0,5-1 15,4-2-15,-1-4 0,2-1 0,6-4 16,3-3-16,-4-3 0,2-1 15,6-7-15,3-3 16,-2 0-16,0-3 0,0-3 0,3-5 16,-2 1-16,-1 0 0,2-8 15,0-3-15,-4 3 0,-2 1 16,-2-2-16,-2-2 0,-4 4 16,-2 1-16,-2 1 0,-2-1 15,-2 4-15,-2 3 0,0 4 16,-1 4-16,-3 1 0,2 5 0,-3 2 15,-3 4-15,3 2 0,-3 2 16,0 4-16,-2 4 16,0 3-16,-1 2 0,-1 4 0,-1 5 15,0 1-15,0 1 0,1 3 16,-2 3-16,1-3 0,0-1 0,4 1 16,-2 4-16,3 2 0,2-2 15,5-2-15,5 1 16,0-6-16,4-2 0,3-7 0,1-4 15,-2-2-15,-4-3 0,-2-1 16</inkml:trace>
  <inkml:trace contextRef="#ctx0" brushRef="#br0" timeOffset="3667.7691">6622 3682 0,'0'0'0,"0"0"0,0 0 15,0 0-15,0 0 0,-1-19 0,1 19 16,0 0-16,-11-19 0,11 19 16,-14-13-16,3 7 0,0-1 0,-3 3 15,-3-2-15,1 1 16,-3 1-16,-1 2 0,-2 0 16,0 0-16,0 4 0,-7-1 15,2 2-15,1 1 0,1 2 0,3 2 16,-1 1-16,3 2 0,2 2 15,3 2-15,1 0 16,6 1-16,1 1 0,3 0 0,3 2 16,4-2-16,2-1 0,5 1 15,4-1-15,1-3 0,3 0 0,3-7 16,3-5-16,-2-3 0,1-3 16,2-4-16,2-4 15,-1-1-15,0-2 0,-1-4 16,-1-4-16,-2 1 0,-1-1 0,2-6 15,-2 3-15,-3-1 0,-3 2 16,0-2-16,-1 0 0,-4 0 16,0 0-16,-1 1 0,0 0 15,-2 3-15,-1 1 0,-1 1 16,1 4-16,-2 2 0,0 1 0,-1 6 16,-2 0-16,-1 5 0,0 2 15,-1 2-15,-5 3 16,1 3-16,-2 1 0,1 4 15,-2 3-15,0 3 0,0 2 0,0 3 16,-1 5-16,-1 5 0,2-2 16,2 3-16,0 1 0,3-1 15,1-1-15,0 1 0,2 0 16,0-3-16,0-2 0,0-1 16,0-7-16,0-3 0</inkml:trace>
  <inkml:trace contextRef="#ctx0" brushRef="#br0" timeOffset="4134.3052">6833 3774 0,'0'0'0,"0"0"0,0 0 16,0 0-16,0 0 0,0 0 15,0 0-15,29-1 0,-29 1 0,24 0 16,-24 0-16,33-3 0,-15 1 16,0-2-16,3 0 0,0-1 15,-1-1-15,1-2 0,0-2 16,3-4-16,-2 1 0,-3 0 16,-2-2-16,-3 3 0,-2 0 15,-3-2-15,-4 2 0,-1 0 0,-2 0 16,-5 1-16,-5 1 0,-1 3 15,-2 1-15,-3 1 0,-4 0 16,-1 3-16,1 1 0,-4 3 16,-2 2-16,0 2 0,1 1 15,-5 4-15,3 3 0,2 1 16,2 1-16,4 2 0,1 2 16,4 1-16,3-1 0,3-1 15,5-1-15,4 0 0,2-1 0,6-1 16,3 0-16,3-3 0,3-2 15,2-1-15,5 1 16,2-2-16,0 0 0,3-2 0,2-1 16,-2-6-16,-1-3 0,-3 0 15,-4 1-15,-6 1 0</inkml:trace>
  <inkml:trace contextRef="#ctx0" brushRef="#br0" timeOffset="4734.5285">7722 3616 0,'0'0'0,"0"0"0,0 0 0,0 0 15,0 0-15,-25-4 0,25 4 16,-23-2-16,10 1 0,-5 1 0,1 0 15,-2 0-15,0 3 0,-3-1 16,-2 2-16,-3 3 0,0 0 16,2 3-16,-1 0 15,3 1-15,2 1 0,2 1 0,2 2 16,2-1-16,2 1 0,3-1 16,4 1-16,2-1 15,4 2-15,4-1 0,2-1 0,4-2 0,0-1 16,5 0-16,0-2 15,2-4-15,2 0 0,5-4 16,2-4-16,-2-2 0,0-3 0,2-2 16,-1-1-16,-1-3 0,1-3 15,-3-1-15,-1-1 0,-2 0 16,-1-3-16,-1 1 0,-1-1 16,-2-1-16,-1-2 0,-2 0 15,-2-3-15,-1-1 0,0-1 16,0-4-16,-2 2 15,-1 1-15,0 3 0,-4 3 0,1 0 16,1 5-16,-2 2 0,0 4 16,-1 1-16,0 6 0,0 2 0,-1 2 15,0 0-15,-3 3 0,0 4 16,-2 0-16,0 3 0,-1 2 16,0 2-16,-1 4 0,0 3 15,1 2-15,1 1 0,-1 5 16,1 3-16,-2 6 0,0 1 0,0 3 15,0 2-15,-1 1 0,0-1 16,-2-2-16,3-9 0,3-7 16</inkml:trace>
  <inkml:trace contextRef="#ctx0" brushRef="#br0" timeOffset="11117.3288">8290 3626 0,'0'0'16,"0"0"-16,0 0 0,0 0 0,0 0 0,0 0 15,0 0-15,0 0 16,-25 11-16,25-11 0,0 0 0,-14 16 16,14-16-16,0 0 0,-13 27 15,8-16-15,2 2 0,0 0 16,-1 2-16,1-1 0,1 2 15,-2 0-15,1-2 0,1 0 16,0-2-16,-1-2 0,1-1 16,1 0-16</inkml:trace>
  <inkml:trace contextRef="#ctx0" brushRef="#br0" timeOffset="11367.5244">8316 3317 0,'0'0'0,"0"0"0,0 0 16,0 0-16,0 0 0,0 0 16,0 0-16,0 0 0,23 7 0,-23-7 15,0 0-15,26 20 16,-26-20-16,22 15 0,-7-5 15,-1-1-15,0 1 0,3-1 0,1 0 16,-2 0-16,0-3 0,0 1 16,-2-1-16,-1-1 0</inkml:trace>
  <inkml:trace contextRef="#ctx0" brushRef="#br0" timeOffset="11851.8127">8683 3655 0,'0'0'0,"0"0"0,0 0 15,0 0-15,0 0 0,0 0 0,0 0 16,-10 25-16,10-25 0,0 0 16,-9 27-16,9-27 0,-6 23 15,1-10-15,2 0 0,-3 0 0,2-1 16,0 2-16,-1-2 0,2-1 15,-2-1-15,2-1 0,0-1 16,-1-3-16,2 1 0,0-2 16,0-1-16,2-3 0,0 0 0,0-8 15,2 1-15,0-2 16,2 0-16,1-3 0,3-1 16,-3-1-16,3 1 0,2-3 15,1 0-15,3-3 0,2-1 0,1 1 16,3 1-16,-1 1 0,-1 0 15,0 1-15,1 2 0,0 1 16,0 5-16,2-1 0,-1 3 16,-4 3-16,-2 0 0,-2 5 15,-1 2-15,-1 1 0,-1 2 16,-1 4-16,-2 4 0,0 0 16,-2 0-16,0 3 0,-2 1 15,-1 0-15,-1-1 0,0 4 0,-1 1 16,0-1-16,1 0 0,1-4 15,2-2-15,-1-4 0,1-3 0,-1 0 16</inkml:trace>
  <inkml:trace contextRef="#ctx0" brushRef="#br0" timeOffset="12612.0121">9386 4023 0,'0'0'15,"0"0"-15,0 0 0,0 0 16,0 0-16,25 2 0,-25-2 15,0 0-15,26-5 0,-26 5 0,23-3 16,-11 2-16,2-2 0,1 1 16,3 0-16,-1 0 0,1 1 15,3-2-15,1 2 0,1-1 16,0 0-16,9-1 0,1-2 16,0 3-16,0-1 0,3 2 15,0-1-15,7 0 0,-1 1 0,2-1 16,1-2-16,-2 2 0,-1 1 15,10-1-15,1 1 16,-4 0-16,-1-2 0,3 1 0,1 1 16,6 0-16,-5-1 0,3 1 15,1 0-15,-3-1 0,-3 0 16,10 1-16,0 0 0,-4-3 16,-4 0-16,3 2 0,3 0 15,-4-1-15,-2 3 0,4-2 16,3-2-16,-4 2 0,-3 1 0,28-1 15,-4 0-15,-11-2 0,-6 0 16,3 3-16,0 2 0,-4-2 16,-4 0-16,2 0 0,2-2 15,-5 1-15,-3-1 0,1 4 16,5 1-16,-8-2 0,-2-1 0,2 1 16,3 1-16,-5 0 0,-2 0 15,1 2-15,1-1 16,-5 0-16,-3 1 0,3 0 15,1-1-15,-5 0 0,-3 1 0,3 0 16,1 0-16,-3-1 0,-2 0 16,1 0-16,2 3 15,-16-4-15,2-2 0,3 1 0,4 1 16,-2 0-16,-3 2 0,3-3 16,0-1-16,-2-1 0,-3 4 0,-3-2 15,2 1-15,-4-2 0,-1-1 16,-3 1-16,-1 0 15,-4 1-15,-1-1 0,-3 1 0,0 1 16,-3-1-16,-2 0 0,0 0 16,0 0-16,0 0 0</inkml:trace>
  <inkml:trace contextRef="#ctx0" brushRef="#br0" timeOffset="14934.6931">9961 3551 0,'0'0'0,"0"0"0,0 0 15,0 0-15,0 0 0,-6-22 0,6 22 16,0 0-16,-9-18 0,5 12 16,-2 0-16,1-1 0,-2 3 15,0-3-15,-2-1 0,-1 1 16,-1 0-16,-1 0 0,-3 0 16,1 0-16,-1 2 0,-2-1 15,-1 3-15,0 0 0,-1 2 0,-5 1 16,-1 3-16,2 1 15,0 3-15,0 2 0,2 1 0,-1 1 16,3 2-16,2 2 0,0 3 16,3 1-16,2 0 0,-1 4 15,5 2-15,2-1 0,2 0 16,4 0-16,2 0 0,3-2 16,3-2-16,3-2 0,2-1 15,3-4-15,0-2 0,3-4 16,0-1-16,0-5 0,0-3 0,2-4 15,1-2-15,-1-2 0,0-1 16,-1-4-16,-1-3 0,0-1 16,-2 0-16,1-2 0,-2 0 15,0 0-15,-2 0 0,-1-1 16,0 3-16,-3 0 0,-2 1 16,0 2-16,-1 2 0,-2 2 15,0 2-15,-2 2 0,0 2 16,-1 1-16,0 2 0,-2 3 15,0 0-15,-2 4 0,0 2 0,0 2 16,0 2-16,0 2 0,1 1 16,-1 2-16,1 2 0,1 1 15,3 1-15,-1 0 0,1 2 16,1-1-16,2 1 0,1 0 16,0 1-16,2-3 0,0-1 0,0 2 15,-2-6-15,-1-2 0</inkml:trace>
  <inkml:trace contextRef="#ctx0" brushRef="#br0" timeOffset="17901.0545">10224 3459 0,'0'0'16,"0"0"-16,0 0 0,0 0 16,0 0-16,0 0 0,0 0 0,-3 22 15,3-22-15,0 0 0,-2 31 16,2-31-16,-4 28 0,2-11 16,-1 1-16,0 3 0,-2 1 15,1 3-15,-2 2 0,1-1 16,-1 2-16,-2 9 0,1 1 0,-1-1 15,0 1-15,1 5 0,-1 0 16,0-3-16,0-2 0,1-2 16,-1-5-16,-1-2 0,0-3 15,-1-6-15,2-9 0,1-2 16,3-3-16,-1-1 0</inkml:trace>
  <inkml:trace contextRef="#ctx0" brushRef="#br0" timeOffset="18317.7153">10204 3446 0,'0'0'0,"0"0"0,0 0 15,0 0-15,0 0 0,17-15 0,-17 15 16,0 0-16,24-7 0,-13 5 16,1 0-16,2 2 0,0-1 15,2 1-15,3 1 0,0 0 16,1 0-16,2 1 0,2 0 16,5 2-16,-2 0 0,0 1 15,-1 2-15,-3 0 0,-1 1 0,-2 1 16,-2 2-16,-4 1 0,-2 1 15,-3 1-15,-3 3 0,-3-1 16,-3 1-16,-3 1 0,-4 2 16,-3-2-16,-2 0 0,-8 4 15,-4 0-15,0-3 0,0-2 16,-2-2-16,-4-1 0,0-4 0,2-2 16,-7-2-16,0-4 15,4-1-15,4-1 0,5 0 16,4 0-16,5 0 0</inkml:trace>
  <inkml:trace contextRef="#ctx0" brushRef="#br0" timeOffset="21768.6507">10848 3432 0,'0'0'0,"0"0"16,0 0-16,0 0 0,0 0 0,0 0 15,0 0-15,0 0 16,0 0-16,0 0 0,0 0 16,0 0-16,0 0 0,0 0 15,0 0-15,0 0 0,0 0 0,0 0 16,0 0-16,0 0 0,0 0 15,0 0-15,-23 12 16,23-12-16,0 0 0,-9 24 0,9-24 16,-6 24-16,6-24 0,-7 26 15,3-10-15,-1 0 0,1 0 0,-1 2 16,0 3 0,-1 0-16,1 0 0,-3 9 0,-1 3 15,2-3-15,-1-1 0,-3 10 16,-1 1-16,0-2 0,1-2 0,-2 2 15,0 1-15,1-3 0,1-4 16,-3 5-16,-1-2 0,2-6 16,1-5-16,1-3 0,0-3 15,2-4-15,3-7 0,0 0 16,2-2-16,0-1 0</inkml:trace>
  <inkml:trace contextRef="#ctx0" brushRef="#br0" timeOffset="22323.1826">10815 3499 0,'0'0'0,"0"0"0,0 0 16,0 0-16,0 0 0,0 0 15,0 0-15,0 0 0,29-15 0,-29 15 16,0 0-16,30-4 0,-18 2 15,1 1-15,2 1 0,1 0 16,0 0-16,2 1 0,1 2 16,-2-1-16,1 0 0,0 2 15,0-1-15,0 3 0,-1-1 16,2 4-16,0-1 0,-3 1 16,-3 0-16,-2 1 0,-1 1 15,-3 0-15,-1 1 0,-3 3 16,-2 0-16,-2 0 0,-2 2 0,-4-1 15,-2 2-15,0-2 16,-2 0-16,-3-2 0,-2 1 0,-3-3 16,-1 0-16,-3-2 0,-2-2 15,-7 1-15,-1-2 0,-2-2 16,0 0-16,1-2 0,0 0 0,2-2 16,1-2-16,3-4 0,5-1 15,3-1-15,3-3 16,2 3-16,4 1 0,3 1 15</inkml:trace>
  <inkml:trace contextRef="#ctx0" brushRef="#br0" timeOffset="24551.2813">11438 3475 0,'0'0'0,"0"0"16,0 0-16,0 0 0,0 0 0,0 0 15,0 0-15,0 0 16,0 0-16,0 0 0,0 0 0,0 0 16,-7 24-16,7-24 0,0 0 15,-4 21-15,4-21 0,0 0 16,-7 27-16,5-16 0,0 0 16,0 0-16,0 2 0,0 1 15,1-1-15,0 1 0,0 0 16,0 0-16,0-2 0,0 2 0,0-1 15,0 0-15,0 0 0,-1-2 16,2 1-16,-1-2 0,0 0 16,0-1-16,0 0 0,0-2 15,1-2-15,-1 1 0,1-3 16,-1 0-16,1-3 0,0 0 16,0 0-16,0-6 0,0 0 0,1-1 15,0-1-15,1-2 16,1-1-16,1 0 0,0-2 0,2 0 15,-1-1-15,2 1 0,-1-2 16,2 2-16,0 0 0,3-5 16,0 1-16,0 1 0,0 0 15,0 1-15,0 0 0,0 2 16,0 1-16,0-1 0,0 3 16,0 1-16,-1 0 0,0 3 15,0-1-15,0 2 0,0 1 16,0 2-16,0 1 0,-3 2 0,1 0 15,0 1-15,1 3 16,-1-1-16,1 2 0,0 0 0,0 1 16,1 1-16,0 0 0,0 1 15,-1 0-15,1 0 0,0 1 16,4 1-16,-1 0 0,-1-2 16,-2-3-16,-1 0 0,-2-1 0,0-1 15</inkml:trace>
  <inkml:trace contextRef="#ctx0" brushRef="#br0" timeOffset="25218.4616">12055 3541 0,'0'0'15,"0"0"-15,0 0 0,0 0 16,0 0-16,0 0 0,0 0 0,-22 14 15,22-14-15,0 0 16,-21 18-16,21-18 0,-15 13 16,15-13-16,-14 16 0,7-8 0,0 2 15,2 0-15,0-1 16,1 1-16,0 0 0,0-2 0,2 2 16,0 0-16,1-2 0,2 2 15,1-2-15,1 1 0,1 0 16,1-1-16,2-2 0,-1 0 15,2-1-15,1-1 0,1-2 16,0 0-16,1 1 0,1-3 16,0 0-16,0-3 0,1 1 0,1-3 15,-1 1-15,0-1 16,0-2-16,0-1 0,-1-2 0,2-2 16,-1 0-16,-2-2 0,-1 0 15,-1-1-15,-1 1 0,-2-1 16,-1 1-16,-2-1 0,-1 1 15,-1-1-15,0 1 0,-1 0 16,0 1-16,-1 1 0,-2 0 16,-1 2-16,-1 1 0,0 1 0,-2 2 15,-1-1-15,0 2 0,-2 1 16,-1 2-16,1 2 0,0 0 16,-5 2-16,1 0 0,0 3 15,-2 0-15,2 1 0,0 2 16,0 0-16,3 3 0,1-4 15,2 0-15,0-2 0,1 0 0,2-1 16</inkml:trace>
  <inkml:trace contextRef="#ctx0" brushRef="#br0" timeOffset="26001.5492">12418 3523 0,'0'0'16,"0"0"-16,0 0 0,0 0 0,0 0 15,0 0-15,-2 20 0,2-20 16,0 0-16,0 23 0,0-23 15,0 0-15,2 29 0,-1-18 16,0 1-16,1 1 0,1 0 16,-1-1-16,1 2 0,1-2 0,-1 0 15,0-1-15,0 1 16,1-1-16,-1-1 0,0 0 0,1-2 16,-2-2-16,0 1 0,0-2 15,0 0-15,2-3 0,-1 1 16,2-3-16,-1-2 0,1-1 15,1-1-15,1-1 0,-1-1 16,1-1-16,-2-1 0,2-3 16,1 0-16,-1-3 0,1 1 0,0-2 15,0-2-15,-1 1 0,1-1 16,2-5-16,-1-3 0,-1 4 16,1 0-16,0 0 0,0 1 15,0 3-15,-2 1 0,1 3 16,0 2-16,-1 0 0,-2 1 0,-1 3 15,1 1-15,-2 2 16,0 1-16,0 3 0,-1 2 16,-2-2-16,0 0 0,0 0 0,0 0 15,0 0-15</inkml:trace>
  <inkml:trace contextRef="#ctx0" brushRef="#br0" timeOffset="26719.4528">13144 3571 0,'0'0'0,"0"0"0,0 0 15,0 0-15,0 0 0,0 0 16,0 0-16,0 0 0,-8-25 0,8 25 16,0 0-16,0 0 0,-23-16 15,23 16-15,0 0 0,-26-12 16,16 10-16,-2-1 0,-1 1 16,-1 1-16,-2 0 0,1 2 15,-2 0-15,1 1 0,-1 2 16,1 0-16,-2 2 0,1 0 15,1 1-15,-4 3 0,1-1 16,3 1-16,1 1 0,2 1 0,2 2 16,2-2-16,2 1 0,1 0 15,3-1-15,2 0 0,1 1 16,2-2-16,2-2 0,3 1 16,1-1-16,3-1 0,1-3 15,1 0-15,1-2 0,2-2 16,0-2-16,2-1 0,1-2 15,1-1-15,-1-3 0,0-2 16,0 0-16,0-3 0,1 0 16,-3-1-16,1-2 0,2-3 0,-2 0 15,-1 0-15,-2 1 0,-1 3 16,-2-1-16,-2 3 0,-3 2 16,-1 1-16,-2 4 0,-2 1 15,1 2-15,-3 3 0,0 0 16,0 3-16,-3 1 0,0 2 15,-1 2-15,-1 1 0,1 2 0,-2 1 16,1 1-16,-1-1 0,2-1 16,0 1-16,0 2 0,2-3 15,0 1-15,1 0 0,0-1 16,1 1-16,1 0 0,1-1 16,0 0-16,2-3 0,0 1 15,0-2-15,2 0 0,-1-2 16,2 1-16,0-2 0,-1 0 15,1-4-15,-1-1 0,0-1 16,-2 1-16,1 0 0</inkml:trace>
  <inkml:trace contextRef="#ctx0" brushRef="#br0" timeOffset="27168.631">13555 3206 0,'0'0'0,"0"0"0,0 0 15,0 0-15,0 0 0,0 0 0,0 0 16,0 0-16,0 0 0,-5 27 15,5-27-15,0 0 0,-7 28 16,7-28-16,-8 24 16,3-10-16,1-1 0,0 3 0,-2 2 15,1 0-15,-1 0 0,1 3 16,-1 1-16,1-2 0,-1 1 0,-2 7 16,1 1-16,0-2 15,1-2-15,1 0 0,1 0 16,0-2-16,2-3 0,1 0 15,1-1-15,0-3 0,1 0 0,1-4 16,2-1-16,0-2 0,3-1 16,1-2-16,3-3 0,0-2 15,3-1-15,1-5 0,2-5 16,0 0-16,2-1 0,-4 1 16,-1 4-16,-3-1 0</inkml:trace>
  <inkml:trace contextRef="#ctx0" brushRef="#br0" timeOffset="33968.9785">10419 5288 0,'0'0'16,"0"0"-16,0 0 0,0 0 0,0 0 15,29-2-15,-29 2 16,29 0-16,-29 0 0,38-1 0,-14 1 15,2 1-15,0 0 0,14 1 16,3 1-16,0 0 16,0 0-16,15 1 0,4 1 0,-2 0 15,-2-1-15,15 3 0,2-1 16,6 0-16,-6-2 0,3 0 16,1 1-16,4-1 0,-8 1 0,14 1 15,0 1-15,18 0 16,-10-3-16,-2-1 0,0-1 0,-10 0 15,-7 0-15,7-1 0,5 0 16,-9-1-16,-5-1 0,1-2 16,1-2-16,-8-1 0,-7-3 15,-4 0-15,-3 0 0,-8-3 16,-6-1-16,-4-1 0,-1-2 16,-7 3-16,-4 1 0,-3-2 15,-1-4-15,-2 0 0,-4 0 0,1-4 16,-2-1-16,-1 1 0,-3 1 15,-3-2-15,1-2 16,-5 11-16,-1-2 0,1-6 0,1-6 16,-2 2-16,0 2 0,-1-1 15,1-1-15,-2 4 0,1 1 0,-1-4 16,0-1-16,-1 1 16,0 1-16,-2-1 0,-1 0 15,-1 1-15,0 1 0,-5-2 16,-3-3-16,0 7 0,-2 3 0,-4-3 15,-3 0-15,-1 1 0,-1 1 16,-6-1-16,-4-2 0,-1 2 16,0 1-16,-12-5 0,-2 0 15,1 2-15,-1 4 0,-4-1 16,-3 1-16,2 1 0,1 0 0,-14-1 16,-3 2-16,3 2 0,2 3 15,-35-5-15,5 2 16,12 3-16,8 1 0,-5 3 15,-5 1-15,8 1 0,6 1 0,-5 1 16,-4-1-16,9 3 0,4-2 16,-4 2-16,-3 1 0,6 1 15,3 2-15,-2 1 0,-1 2 16,8-2-16,7 2 0,-6-1 16,-1 2-16,1 2 0,3 1 15,0 2-15,0 3 0,4-2 0,4-3 16,-5 4-16,-3 2 15,7 0-15,5-2 0,0 6 0,-1 3 16,6-3-16,3-2 0,0 5 16,1 4-16,4-2 0,3-4 0,3 4 15,3 1-15,2-1 16,3-1-16,2 5 0,1 4 16,3-3-16,2-3 0,6-6 15,0 5-15,1-1 0,2 2 0,2 2 16,3 0-16,1-3 0,3-4 15,2 2-15,3 0 16,-1-3-16,0 1 0,6-1 0,5 1 16,-1-4-16,0-1 0,5 2 15,2 0-15,1-2 0,0-2 0,3-2 16,1-1-16,-1 0 16,0-1-16,0-2 0,0-2 15,-4 0-15,-2-1 0,-3 2 16,0 0-16,-7 2 0,-3-2 0,-5-2 15,-2-1-15,-3-1 0</inkml:trace>
  <inkml:trace contextRef="#ctx0" brushRef="#br0" timeOffset="39185.7623">13759 5531 0,'0'0'0,"0"0"16,0 0-16,0 0 0,-21-5 15,21 5-15,-22-21 0,10 16 16,1 9-16,-3-1 0,0 2 16,1-1-16,1-2 0,-2 2 15,0-2-15,2 0 0,1 0 0,1-1 16,2 2 0,2-2-16,0 0 0,4-1 0,2 0 15,4-1-15,3 0 0,5 0 16,6-2-16,2 1 0,2-1 0,13 0 15,6-2-15,-1 0 0,0 0 16,12 0-16,1 0 0,-6 1 16,-3-1-16,5 1 0,-3 1 15,-7 1-15,-7 0 0,-6 3 16,-4 2-16,-6 0 0,-5 1 0,-7-1 16,-6 0-16,-4-2 0,-2-1 15,0 0-15,1 0 16,3 0-16</inkml:trace>
  <inkml:trace contextRef="#ctx0" brushRef="#br0" timeOffset="39419.2847">13834 5341 0,'0'0'0,"0"0"16,0 0-16,0 0 0,0 0 0,0 0 15,-15 19-15,15-19 0,-6 22 16,6-22-16,-4 31 15,3-13-15,1 0 0,0 2 0,1 3 16,0 0-16,2-1 0,0 7 16,0-1-16,1-2 0,0-1 15,0-2-15,2-2 0,-1-1 16,0-4-16,-1-3 0,1-4 16,-1-6-16,1-5 0,-2 0 0,0 0 15,0 1-15</inkml:trace>
  <inkml:trace contextRef="#ctx0" brushRef="#br0" timeOffset="39671.8452">14132 5239 0,'0'0'0,"0"0"16,0 0-16,0 0 0,-5 27 0,5-27 15,-7 33-15,3-11 0,-1 2 16,1 5-16,-1 5 15,-2 6-15,1-1 0,1 0 0,0 0 16,0 3-16,-1-4 0,2-6 16,0-2-16,-1-4 0,2-4 15,0-3-15,-1-2 0,1-4 16,-1-1-16,-2-8 0,-1-3 16,0-5-16,-2-2 0,1-1 0,3 3 15,-1 0-15</inkml:trace>
  <inkml:trace contextRef="#ctx0" brushRef="#br0" timeOffset="39853.7062">13898 5713 0,'0'0'16,"0"0"-16,0 0 0,0 0 0,23-9 16,-23 9-16,23-5 15,-23 5-15,26-4 0,-12 1 16,0 2-16,-1-2 0,-1 1 0,-2 0 15,-1-1-15,-2 0 0,-3 1 16,-1 0-16,1 1 0,-2-2 16</inkml:trace>
  <inkml:trace contextRef="#ctx0" brushRef="#br0" timeOffset="40023.7653">13765 5806 0,'0'0'0,"0"0"16,0 0-16,0 0 0,0 0 15,0 0-15,0 0 0,26-5 16,-26 5-16,22-4 0,-22 4 16,31-1-16,-16 2 0,0-2 15,1 0-15,-1-2 0,1 1 0,-3 0 16,-1 0-16,-2 0 0</inkml:trace>
  <inkml:trace contextRef="#ctx0" brushRef="#br0" timeOffset="40268.7957">13579 5976 0,'0'0'0,"0"0"0,0 0 16,26-12-16,-26 12 0,34-11 0,-10 4 15,3 2-15,3-1 0,12-3 16,2 1-16,-1-1 15,-1 0-15,6 0 0,0-1 16,-6 3-16,-5 0 0,3 0 0,-5 1 16,-7 3-16,-7 1 0,-8 2 15,-5 1-15,-3 0 0,0 0 0,-2-1 16</inkml:trace>
  <inkml:trace contextRef="#ctx0" brushRef="#br0" timeOffset="40443.5973">13936 5968 0,'0'0'0,"0"0"0,0 0 0,0 0 16,0 0-16,0 0 0,0 0 15,0 0-15,0 0 0,0 31 16,0-31-16,0 0 0,2 29 0,-2-29 16,5 21-16,-2-11 0,0-1 15,0-2-15,-1-1 16,0-2-16,-1 1 0,0-2 0</inkml:trace>
  <inkml:trace contextRef="#ctx0" brushRef="#br0" timeOffset="40635.8199">14066 5958 0,'0'0'0,"0"0"0,0 0 15,0 0-15,0 0 0,0 0 0,6 25 16,-6-25-16,2 22 0,-2-22 15,-1 23-15,1-23 0,-2 23 16,-1-13-16,0-2 0,0 0 16,-2-1-16,1-5 0,0-3 15,0 1-15,1-1 0,1 1 16</inkml:trace>
  <inkml:trace contextRef="#ctx0" brushRef="#br0" timeOffset="40919.9565">13799 5936 0,'0'0'0,"0"0"0,0 0 0,0 0 15,0 0-15,0 0 0,0 0 16,3 30-16,-3-30 0,2 22 16,-2-22-16,5 28 0,-5-28 0,8 31 15,-2-14-15,0-1 16,1 0-16,1-1 0,0-1 15,1-1-15,1-3 0,1-2 16,2 0-16,1-2 0,0 0 0,6-1 16,1-4-16,-1 1 0,-2-2 15,1 0-15,1 0 0,-2 0 16,-2 0-16,-2 0 0,0 1 16,-3-1-16,-1-1 0,-2-1 0,-1 2 15,-1-1-15</inkml:trace>
  <inkml:trace contextRef="#ctx0" brushRef="#br0" timeOffset="41648.7235">14391 5608 0,'0'0'0,"0"0"0,0 0 16,0 0-16,0 0 0,0 0 15,23 11-15,-23-11 0,0 0 0,24 15 16,-24-15-16,19 11 0,-19-11 16,16 11-16,-8-4 0,-2-2 15,0 0-15,-2-1 0,-1 0 16,-1 0-16,-1-1 0,0 0 0</inkml:trace>
  <inkml:trace contextRef="#ctx0" brushRef="#br0" timeOffset="41835.3683">14362 5767 0,'0'0'0,"0"0"0,0 0 0,0 0 16,0 0-16,0 0 0,0 0 15,0 0-15,0 0 0,0 0 16,24 8-16,-24-8 0,0 0 0,25 8 16,-25-8-16,0 0 0,25 11 15,-19-6-15,0-2 16,-2 1-16,-1 1 0,1-2 0,-2 0 15,0 0-15</inkml:trace>
  <inkml:trace contextRef="#ctx0" brushRef="#br0" timeOffset="42052.0791">14336 5963 0,'0'0'0,"0"0"0,0 0 16,0 0-16,0 0 0,0 0 16,0 0-16,0 0 0,0 0 15,0 0-15,0 0 0,25 10 16,-25-10-16,30-6 0,-9 3 15,4-2-15,1 0 0,11-4 16,0-1-16,0 2 0,1 1 0,-2 2 16,0-1-16,2 0 0,-2 1 15,-5 0-15,-1 1 0,-4 2 16,-4 1-16,-5-3 0,-3-1 16,-5-2-16,-2 0 0,-1 2 15,-2 0-15,-1 1 0</inkml:trace>
  <inkml:trace contextRef="#ctx0" brushRef="#br0" timeOffset="42685.7193">14709 5533 0,'0'0'0,"0"0"0,0 0 15,0 0-15,0 0 0,0 0 16,0 0-16,0 0 0,0 0 0,-3 23 15,3-23-15,-4 23 0,4-23 16,-4 29-16,2-10 16,0-1-16,-1 1 0,1 2 15,0 1-15,0 0 0,0 1 0,-2 6 16,1 0-16,0 0 0,-1-1 16,2 0-16,0-2 0,-1-1 15,-1 0-15,1 3 0,1-3 16,0-2-16,-1-1 0,2-3 15,0-1-15,0-6 0,1 0 0,0-1 16,0 0-16,0-3 16,0 0-16,0-1 0,0-3 15,0 1-15,0-1 0,0-1 0,0-3 16,0 3-16,0-1 0,0-2 16,0 3-16,0-3 0,0 0 15,0 3-15,0-3 0,0 0 16,0 0-16,0 0 0,0 0 15,0 0-15,0 0 0,0 0 16,0 0-16,0 0 0,0 0 0,0-3 16,0 3-16,0 0 0,0 0 15,0 0-15,0 0 0,0 0 16,0 0-16,0 0 0,0 0 16,0 0-16,0 0 0,0 0 15,0 0-15,0 0 0,0 0 16,0 0-16,0 0 0,0 0 15,0 0-15,0 0 0,0 0 16,0 0-16,0 0 0,0 0 16,0 0-16,0 0 0,0 0 0,0 0 15,0 0-15,0 0 16,0 0-16,0 0 0,0 0 0,0 0 16,0 0-16,3-6 0,0-3 15,-2 2-15,0 0 0,0 2 16</inkml:trace>
  <inkml:trace contextRef="#ctx0" brushRef="#br0" timeOffset="42969.5525">15197 5604 0,'0'0'0,"0"0"16,0 0-16,0 0 0,0 0 16,29-6-16,-29 6 0,32-5 15,-12 2-15,3-1 0,2 1 16,2-1-16,-1 0 0,8-1 16,1-2-16,-4 3 0,-4-2 15,-3 3-15,-2-1 0,-4 3 16,-4 0-16,-7 2 0,-7 2 15,-6-1-15,-3 1 0,1 0 0,1 0 16,2-1-16</inkml:trace>
  <inkml:trace contextRef="#ctx0" brushRef="#br0" timeOffset="43168.6234">14945 5931 0,'0'0'0,"0"0"15,0 0-15,0 0 0,0 0 0,4 29 16,-4-29-16,7 23 0,-7-23 16,9 26-16,-3-13 0,1-1 15,1 1-15,1-1 0,0-1 16,1-1-16,0-1 0,-1-3 16,0-4-16,-1 1 0,-2 0 0,1 0 15</inkml:trace>
  <inkml:trace contextRef="#ctx0" brushRef="#br0" timeOffset="43469.1248">15096 5915 0,'0'0'0,"0"0"16,0 0-16,19-14 0,-19 14 0,27-11 16,-6 7-16,1-2 15,3 1-15,3 1 0,4 1 16,9-1-16,0 0 0,7 2 15,0 2-15,-6 0 0,-5 0 0,-4 2 16,-2 1-16,-5 3 0,-2 0 16,-5 1-16,-2 2 0,-5 1 15,-2 0-15,-6 3 0,-2 0 16,-5 2-16,-2 0 0,-5 1 16,-3 1-16,-3 0 0,-1-1 0,-5 0 15,-4-3-15,1-1 0,-1-2 16,-1-8-16,-2-4 0,6-1 15,4 1-15,4 1 0</inkml:trace>
  <inkml:trace contextRef="#ctx0" brushRef="#br0" timeOffset="43668.5249">15142 5746 0,'0'0'16,"0"0"-16,0 0 0,0 0 15,0 0-15,0 0 0,0 0 0,0 0 16,0 0-16,0 0 15,6 18-15,-6-18 0,3 25 0,-3-25 16,4 35-16,-1-16 0,0 0 16,-1 1-16,0 0 0,1 0 15,-1 0-15,1 1 0,0-2 16,0-6-16,-1-3 0,0-5 16,-2-5-16,2 0 0,-2 0 0,2 0 15</inkml:trace>
  <inkml:trace contextRef="#ctx0" brushRef="#br0" timeOffset="43869.6288">15387 5710 0,'0'0'0,"0"0"16,0 0-16,0 0 0,0 0 16,6 24-16,-6-24 0,0 21 15,0-21-15,-2 27 0,2-27 0,-2 30 16,0-15-16,0-1 0,-1 1 15,-2-2-15,0-1 0,-2-2 16,-1-2-16,2 0 0,-1-2 16,2-1-16</inkml:trace>
  <inkml:trace contextRef="#ctx0" brushRef="#br0" timeOffset="44019.4268">15172 5976 0,'0'0'0,"0"0"16,0 0-16,0 0 0,0 0 0,0 0 15,31-5-15,-31 5 0,25-3 16,-25 3-16,33-4 0,-15 3 16,0-1-16,-1 1 0,1-1 15,-4-1-15,-2 0 0,-1 0 16,-1 0-16,-1 1 0</inkml:trace>
  <inkml:trace contextRef="#ctx0" brushRef="#br0" timeOffset="44202.1706">15193 6101 0,'0'0'0,"0"0"0,0 0 0,0 0 15,0 0-15,23-8 0,-23 8 16,24-4-16,-24 4 0,31-7 16,-12 4-16,1-1 0,0 0 0,0-1 15,-1-3-15,-2 2 0,-2 1 16,-1 0-16</inkml:trace>
  <inkml:trace contextRef="#ctx0" brushRef="#br0" timeOffset="44736.1883">16090 5475 0,'0'0'0,"0"0"16,0 0-16,0 0 0,0 0 16,-33 19-16,33-19 0,-32 20 15,14-10-15,-4 3 0,-3 3 16,2 1-16,0-2 0,-5 6 16,2 0-16,4-5 0,3-2 0,0 0 15,5-3-15,5-4 16,4-2-16,6-2 0,5-1 0,6-1 15,2-1-15,7-1 0,4-1 16,3-1-16,0 0 0,10-1 16,0-1-16,-1 1 0,-3 1 15,-2-1-15,-2 2 0,-5-1 0,-3 1 16,0 2-16,-4 0 16,-7 2-16,-3 1 0,-4 3 15,-2 1-15,-2 3 0,-1 2 0,-2 0 16,-3 3-16,2-3 15,-1 2-15,-1 6 0,-1 3 16,2 0-16,-1 0 0,1 2 0,-1 3 16,2-2-16,-1-1 0,0 0 15,-1 1-15,1-2 0,-1-2 16,1 0-16,-2-1 0,2-1 16,-1-2-16,0 0 0,-2-1 15,0-3-15,-1-2 0,-2-3 16,-1-1-16,-1-4 0,-1-4 0,-2-7 15,-2-7-15,-1 1 0,-2-3 16,4 3-16,4 3 0,2 2 16</inkml:trace>
  <inkml:trace contextRef="#ctx0" brushRef="#br0" timeOffset="44869.4081">15793 5943 0,'0'0'0,"0"0"16,0 0-16,0 0 0,0 0 0,12-27 16,-12 27-16,17-14 15,-17 14-15,29-10 0,-29 10 16,40-6-16,-18 4 0,3-1 15,3 2-15,-1 1 0,1 0 0,6 1 16,-1-1-16,-5 1 0,-5-1 16,1 0-16,-4 0 0,-5 0 15</inkml:trace>
  <inkml:trace contextRef="#ctx0" brushRef="#br0" timeOffset="53752.8056">17155 5581 0,'0'0'0,"0"0"15,0 0-15,0 0 0,0 0 16,0 0-16,0 0 0,0 0 16,0 0-16,-4 21 0,4-21 15,-3 27-15,3-27 0,-5 36 16,3-13-16,1 2 0,0 0 16,0 9-16,1 0 0,0-2 15,0-2-15,1-1 0,2-1 16,0 1-16,2-5 0,-1-3 15,2-4-15,0-4 0,1-3 0,1-7 16,1-4-16,-1-2 0,2-4 16,1-2-16,1-4 0,-1-2 15,0-1-15,4-6 0,-1-2 16,-1 1-16,0 0 0,-1-1 16,-1 1-16,-1 1 0,-2 1 0,0 2 15,0 1-15,-2 2 0,0 2 16,-2 4-16,0 1 15,-1 4-15,0 3 0,1 4 0,-1 2 16,0 4-16,-1 2 0,1 5 16,-2 4-16,0 2 0,-1 0 15,0 3-15,0 2 0,1 5 16,0-2-16,1-3 0,2 0 16,-1-5-16,1-1 0,2-3 15,0-2-15,1-4 0,1-2 16,1-3-16,0-3 0,0-4 0,1-2 15,0-4-15,1-3 16,0-2-16,0 0 0,0-5 0,0-2 16,-1-2-16,-1-1 0,1-5 15,0 0-15,-1 1 0,-2 3 16,0 0-16,0 1 0,-2 4 16,0 3-16,-2 3 0,-1 3 15,0 2-15,0 2 0,2 4 0,0 2 16,1 3-16,0-1 0,2 5 15,2 2-15,-1 0 0,1 3 16,3 2-16,3 0 16,0 1-16,2-1 0,2-2 0,5-1 15,-1-2-15,0-2 0,9-1 16,1-3-16,-1-3 0,-2-2 16,-1-5-16,2-3 0,-3-1 15,-4-1-15,-2-4 0,-1-2 16,-3 2-16,-3 0 0,-4-2 0,-2 1 15,-5-1-15,-1 0 0,-7 3 16,-2 0-16,-4 2 0,-2 1 16,-5 4-16,-3 4 15,-1 3-15,-1 3 0,-5 5 0,-3 4 16,1 4-16,2 1 0,-5 10 16,2 5-16,6-1 0,4 0 15,6 1-15,4 1 0,4-4 0,5-1 16,9-1-16,5-2 15,5-4-15,3-3 0,8-4 0,8-3 16,0-3-16,3-6 0,10-2 16,2-4-16,-12 1 0,-10 1 0,-8 0 15</inkml:trace>
  <inkml:trace contextRef="#ctx0" brushRef="#br0" timeOffset="53936.9029">18647 5792 0,'0'0'0,"0"0"0,0 0 16,0 0-16,-13 21 0,13-21 15,-12 27-15,5-10 0,0 0 0,1 2 16,-1 2-16,2-2 0,0 0 16,1 2-16,1-2 15,0-4-15,2-4 0,0-1 16,0 0-16,0-4 0</inkml:trace>
  <inkml:trace contextRef="#ctx0" brushRef="#br0" timeOffset="54102.8534">18554 5459 0,'0'0'0,"0"0"0,0 0 16,0 0-16,0 0 0,19 25 0,-19-25 15,22 28-15,-9-11 0,-2-2 16,-1-3-16,-1-1 0</inkml:trace>
  <inkml:trace contextRef="#ctx0" brushRef="#br0" timeOffset="54653.5709">19278 5713 0,'0'0'0,"0"0"0,0 0 15,0 0-15,0 0 0,-22-7 16,22 7-16,-24 0 0,24 0 0,-30 4 16,10 2-16,-1 1 0,-1 1 15,-3 4-15,-1 4 16,-6 3-16,2 3 0,4 0 0,2 2 15,-2 4-15,5 0 0,6-2 16,5 0-16,3-5 0,5-1 16,6-3-16,7-2 0,5-3 15,2-4-15,6-5 0,4-4 16,1-4-16,0-3 0,-1-6 16,3-6-16,2-7 0,-2 0 0,-2-3 15,-1-1-15,-6 3 0,-4 2 16,-3 4-16,-4 1 15,-4 5-15,-1 3 0,-2 3 0,-1 4 16,-2 4-16,-1 2 0,-1 5 16,-3 4-16,2 5 0,0 0 15,-2 8-15,0 5 0,0 1 16,-1 2-16,1 3 0,-2 1 16,0 0-16,-1-2 0,-3 7 15,0-2-15,-1-4 0,0-3 0,-2-3 16,-1-1-16,-1-4 0,0-1 15,-3-4-15,-2-1 0,2-3 16,0-5-16,0-4 0,1-5 16,2-5-16,3-3 0,5-8 15,2-7-15,4-3 0,2 0 0,0 1 16,-1 5-16,0 6 0</inkml:trace>
  <inkml:trace contextRef="#ctx0" brushRef="#br0" timeOffset="55052.5466">19784 5384 0,'0'0'0,"0"0"0,0 0 16,0 0-16,-7 24 0,7-24 15,-10 32-15,5-13 0,-2 1 0,-1 6 16,1 3-16,-3 8 0,0-2 15,-2 11-15,-2 1 16,2-3-16,1-3 0,-3 4 0,1-4 16,2-8-16,1-5 0,2-6 15,2-7-15,3-2 0,0-6 0,3-7 16,-2-1-16,3-4 16,1-3-16,6-10 0,4-9 15,0 1-15,0 0 0,1 1 0,3 1 16,0-1-16,2 3 0,3-4 15,1 3-15,-1 4 0,-1 3 16,0 5-16,0 4 0,-1 5 16,-1 3-16,-4 5 0,-1 2 15,0 6-15,-2 4 0,-3 4 16,-1 5-16,-3 2 0,-1 1 16,-2 0-16,-2 0 0,0-1 0,1-6 15,0-6-15</inkml:trace>
  <inkml:trace contextRef="#ctx0" brushRef="#br0" timeOffset="55553.3701">20607 5663 0,'0'0'0,"0"0"15,0 0-15,-12 22 0,12-22 16,-13 28-16,4-9 0,0 2 16,0 1-16,-1 7 0,3 2 15,1-3-15,2-2 0,3 0 16,3-4-16,2-6 0,4-5 0,3-7 16,4-5-16,2-2 0,2-4 15,7-7-15,4-4 16,-2-3-16,-3-1 0,-1 0 0,-1-2 15,-2 1-15,-3 2 0,0-4 16,-3 2-16,-3 5 0,-3 2 16,-4 6-16,-2 4 0,-3 6 15,0 0-15,-4 4 0,1 4 16,-1 3-16,-1 1 0,1 7 16,-2 4-16,2 1 0,-1 0 15,1 3-15,-1 2 0,-1 0 0,1 2 16,-2 0-16,-1 2 15,-1-3-15,-1-2 0,-3 6 0,-1-1 16,-2-5-16,1-3 0,-4-3 16,-2 0-16,-1-4 0,0-2 0,-3-3 15,-3-2-15,3-5 0,2-3 16,2-10-16,2-6 16,4 4-16,4 0 0,2 3 0</inkml:trace>
  <inkml:trace contextRef="#ctx0" brushRef="#br0" timeOffset="55936.51">21167 5668 0,'0'0'0,"0"0"16,0 0-16,0 0 0,0 0 0,0 0 15,-13 26-15,13-26 0,-13 24 16,13-24-16,-17 31 15,10-13-15,-1 0 0,1 1 0,3 1 16,0-1-16,2-2 0,3 2 16,4-3-16,0-2 0,3-2 15,4-5-15,4-3 0,1-3 16,2-2-16,3-4 0,2-4 16,1-2-16,-2-3 0,5-6 15,1-3-15,-5 1 0,-3-1 16,-3 0-16,-3-3 0,-4 2 0,-2 2 15,-6 1-15,-4 2 16,-3 2-16,-3 2 0,-6 4 0,-5 3 16,-1 3-16,-2 3 0,-5 4 15,-2 4-15,0 2 0,2 1 0,-5 6 16,1 1-16,5 2 0,3 1 16,4 0-16,5-2 15,3-4-15,2-3 0,1-2 0</inkml:trace>
  <inkml:trace contextRef="#ctx0" brushRef="#br0" timeOffset="56402.647">21736 5607 0,'0'0'0,"0"0"16,0 0-16,0 0 0,0 0 15,0 0-15,-21 22 0,21-22 16,-15 20-16,15-20 0,-18 32 16,9-14-16,0 1 0,1 4 15,-1 0-15,1 1 0,1-2 16,2 4-16,1-2 0,1-2 0,2-4 16,2-2-16,3-4 15,1-3-15,3-3 0,4-4 0,5-4 16,1-2-16,3-4 0,3-5 15,4-4-15,-1-2 0,-1 0 16,6-5-16,-1-2 0,-4 2 16,-2 0-16,0-2 0,-4 3 15,-6 4-15,-3 2 0,-4 5 16,-2 3-16,-4 3 0,-1 2 16,-4 4-16,-3 3 0,-2 4 0,0 2 15,-2 5-15,-1 4 16,0 1-16,1 1 0,1 3 0,2 1 15,3 1-15,2-2 0,3 1 16,3-1-16,4-2 0,2-1 16,8-3-16,5-3 0,1-4 15,2-3-15,5-10 0,5-5 16,-8 2-16,-5 1 0,-4 0 0</inkml:trace>
  <inkml:trace contextRef="#ctx0" brushRef="#br0" timeOffset="56737.1254">22458 5612 0,'0'0'0,"0"0"0,0 0 15,0 0-15,0 0 0,-15 25 16,15-25-16,-11 27 0,11-27 0,-11 34 16,6-14-16,1 0 15,0 1-15,0-1 0,1 2 16,0 1-16,0-2 0,1-5 0,0-2 15,1-3-15,0-2 0,0-6 16,1-3-16,0 0 0,0-5 16,1-3-16,0-6 0,1 1 15,0-3-15,3-5 0,0-1 16,2-1-16,1 2 0,0-1 16,2 0-16,1 5 0,1 2 0,5 1 15,1 2-15,-4 5 0,1 1 16,7 3-16,2 4 15,-5 2-15,1 2 0,7 6 0,0 5 16,1-1-16,-1 3 0,-5-4 16,-4-2-16,-4-3 0</inkml:trace>
  <inkml:trace contextRef="#ctx0" brushRef="#br0" timeOffset="57269.5015">23575 5716 0,'0'0'0,"0"0"15,0 0-15,0 0 0,0 0 0,-8-23 16,8 23-16,0 0 16,-20-23-16,8 16 0,-3-2 15,-2 2-15,0 0 0,-4 1 16,-3 2-16,-1 1 0,1 1 0,-9 6 15,-1 2-15,2 2 0,2 5 16,-4 4-16,3 2 0,6 2 16,4 0-16,5 2 0,5 3 15,5-2-15,3 0 0,8 1 16,6-1-16,3-5 0,4-3 0,8-4 16,5-4-16,0-7 0,1-3 15,3-11-15,3-6 16,-2-2-16,-1-2 0,2-7 0,-1-4 15,3-4-15,-5 1 0,-3-3 16,-3-2-16,-4 4 0,-3 1 16,-3-2-16,-2 3 0,-4 5 15,-2 6-15,-4 3 0,0 4 16,-3 6-16,-1 4 0,-2 8 16,0 0-16,-3 8 0,0 1 15,-3 6-15,-1 6 0,-1 2 16,0 4-16,-2 5 0,0 5 15,1-2-15,2 0 0,-1 1 0,1 2 16,2-2-16,0-3 0,2 6 16,1-2-16,2-7 0,2-1 15,-1-4-15,0-5 0,0-6 16</inkml:trace>
  <inkml:trace contextRef="#ctx0" brushRef="#br0" timeOffset="57652.882">23879 5799 0,'0'0'0,"0"0"0,0 0 0,0 0 15,0 0-15,33-2 0,-33 2 16,31 0-16,-31 0 0,39-2 16,-16-1-16,0-1 0,0-1 0,7-3 15,0-2-15,-3-1 16,-1-2-16,-3-2 0,-2-1 15,-5 2-15,-2-1 0,-6-1 16,-2-1-16,-5 3 0,-3 1 0,-5 2 16,-4 1-16,-3 3 0,-3 2 15,-9 5-15,-5 3 0,0 5 16,0 2-16,-2 6 0,-2 5 16,2 1-16,2 1 0,-1 7 15,3 4-15,7-5 0,5-1 0,7-2 16,6-1-16,7-3 0,3-4 15,10-3-15,8-1 0,3-3 16,4 0-16,10-5 0,8-1 16,0-4-16,2-1 0,13-2 15,2-3-15,-6-2 0,-6-4 0,-9 2 16,-12 3-16,-10 1 0</inkml:trace>
  <inkml:trace contextRef="#ctx0" brushRef="#br0" timeOffset="57886.4964">24769 5598 0,'0'0'0,"0"0"16,0 0-16,0 0 0,-30 1 15,30-1-15,-32 12 0,14-3 16,-2 2-16,-1 4 0,0 2 16,-5 5-16,2 1 0,3 1 15,4-1-15,2-2 0,4-1 0,3 3 16,6-1-16,4-4 0,5-3 15,9-2-15,6-2 0,3-2 16,3-2-16,6-5 0,5-2 16,0-5-16,-2-2 0,-1 1 15,-9 1-15,-5 1 0</inkml:trace>
  <inkml:trace contextRef="#ctx0" brushRef="#br0" timeOffset="58086.8137">25190 5703 0,'0'0'0,"0"0"16,0 0-16,0 0 0,0 0 0,-11 24 15,11-24-15,-9 23 16,9-23-16,-7 28 0,2-11 16,2 0-16,0-1 0,0-1 15,1 1-15,1-3 0,0 0 0,1-3 16,0-2-16,0-1 0,0 0 0,0-2 15</inkml:trace>
  <inkml:trace contextRef="#ctx0" brushRef="#br0" timeOffset="58253.5547">25165 5346 0,'0'0'0,"0"0"0,0 0 15,0 0-15,0 0 0,0 0 0,27 22 16,-27-22-16,26 20 0,-26-20 16,32 25-16,-17-13 0,-2-2 0,-2-2 15</inkml:trace>
  <inkml:trace contextRef="#ctx0" brushRef="#br0" timeOffset="58603.336">25769 5504 0,'0'0'0,"0"0"0,0 0 16,0 0-16,-31 1 0,31-1 15,-34 6-15,12-1 0,-1 2 16,-4 1-16,-1 1 0,-7 3 16,3-1-16,3 1 0,2 1 15,5-2-15,3 0 0,4 6 0,5-2 16,8-1-16,4-1 0,7 0 15,6 2-15,3-1 0,2 0 16,6 3-16,3-2 0,-4-1 16,-2-1-16,-2-1 0,-2 1 15,-5-3-15,-1 0 0,-6 0 16,-1 0-16,-5-1 0,-2 1 16,-7-1-16,-5 2 0,1-3 15,-3-2-15,-6 2 0,-1-1 16,1-2-16,3-1 0,2-5 0,3-5 15,2 2-15,2 0 0,3 1 16</inkml:trace>
  <inkml:trace contextRef="#ctx0" brushRef="#br0" timeOffset="58820.2849">25964 5748 0,'0'0'0,"0"0"16,0 0-16,-5 18 0,5-18 0,-6 19 16,2-5-16,-1 0 0,1 0 15,-1 0-15,2 1 0,0-2 0,1-1 16,-1-2-16,2-2 16,0-3-16,1-2 0,0-3 0,-3-4 15,2 1-15,0 1 0,0 0 16</inkml:trace>
  <inkml:trace contextRef="#ctx0" brushRef="#br0" timeOffset="58969.651">25993 5431 0,'0'0'0,"0"0"16,0 0-16,0 0 0,0 0 0,31 3 15,-31-3-15,25 8 0,-25-8 16,26 12-16,-12-3 0,-3-2 15,-1-1-15,-2-1 0</inkml:trace>
  <inkml:trace contextRef="#ctx0" brushRef="#br0" timeOffset="59321.2444">26282 5668 0,'0'0'16,"0"0"-16,0 0 0,-15 17 0,15-17 15,-14 18-15,14-18 16,-17 25-16,10-11 0,0 1 0,3 3 16,0-1-16,3 1 0,3 2 15,5 1-15,2-4 0,2-3 0,4-3 16,4-1-16,1-4 16,2-1-16,1-5 0,2-4 15,-1-2-15,-2 0 0,2-5 16,-1-4-16,-4 1 0,-4-1 0,-6-1 15,-3-4-15,-4 2 0,-3 1 16,-4-2-16,-2-2 0,-4 3 16,-3 2-16,-3 0 0,-5 2 15,0 0-15,0 3 0,-3 4 16,0 3-16,1 2 0,-1 1 16,3 3-16,2 3 0,4 2 0,2 2 15,3-3-15,3 0 0,2-1 16,2-1-16,0-1 0</inkml:trace>
  <inkml:trace contextRef="#ctx0" brushRef="#br0" timeOffset="59769.629">26767 5648 0,'0'0'0,"0"0"0,0 0 15,0 0-15,0 0 0,0 0 0,-17 27 16,17-27-16,-13 23 0,5-10 16,-1 3-16,1-1 0,-1 0 15,1 1-15,0 0 0,2-1 16,-1-1-16,2-1 0,-1-1 16,2-2-16,0-3 0,1 0 0,1-2 15,0-2-15,2-3 0,0 0 16,-2-3-16,4-2 0,0-5 15,1-2-15,3-2 0,0 0 16,2-1-16,5-5 0,4-1 16,-1 2-16,1 0 0,2 2 15,3 2-15,-1 2 0,-2 3 16,6 0-16,-2 2 0,-2 4 16,-4 1-16,0 5 0,-2 2 15,-5 3-15,-1 0 0,-1 4 0,-2 1 16,-1 1-16,-2 2 0,-1 2 15,-2 2-15,-1 2 0,-2 0 16,-3 6-16,-1 1 16,-1-1-16,0-2 0,1 0 0,0-2 15,1-3-15,2-4 0,1-4 16</inkml:trace>
  <inkml:trace contextRef="#ctx0" brushRef="#br0" timeOffset="66553.0543">2008 5372 0,'0'0'0,"0"0"15,0 0-15,0 0 0,-19 13 0,19-13 16,-19 21-16,9-6 0,0 2 15,-2 6-15,2 5 0,-1 1 16,1 2-16,0 13 0,0 5 16,-1 9-16,4-3 0,0 14 15,4 2-15,3-10 0,0-4 0,6 12 16,2 1-16,1-12 16,0-6-16,9 3 0,6-3 15,0-10-15,-2-5 0,8-6 16,6-3-16,-1-8 0,-3-6 0,16-5 15,5-3-15,-10-9 0,-3-1 16,17-12-16,5-6 0,-13 2 16,-3 0-16,21-23 0,-4-4 15,-13 2-15,-8 2 0,-5-11 16,-3-7-16,-8 8 0,-9 5 16,-5-8-16,-6-8 0,-3 9 15,-5 4-15,-5-6 0,-8-4 16,-2 7-16,-6 5 0,-6 1 15,-4 1-15,-4 9 0,1 5 0,-12 6 16,-6 3-16,2 6 0,-2 3 16,-13 10-16,-5 10 0,3 4 15,4 4-15,-9 11 0,-3 9 16,11 3-16,5 4 0,5 9 16,5 8-16,16-19 0,10-11 0,9-9 15</inkml:trace>
  <inkml:trace contextRef="#ctx0" brushRef="#br0" timeOffset="66886.7816">3153 5122 0,'0'0'15,"21"-4"-15,4 2 0,2-2 16,3 1-16,14-3 0,7 2 15,10-1-15,-1 0 0,8-1 0,-2 0 16,-9 1-16,-6 0 0,-9 2 16,-3 0-16,-9 1 0,-5-1 0,-7 1 15,-3 1-15,-4 0 0</inkml:trace>
  <inkml:trace contextRef="#ctx0" brushRef="#br0" timeOffset="67087.1295">3415 5189 0,'0'0'0,"0"0"15,0 0-15,0 0 0,-21 19 16,21-19-16,-15 21 0,5-8 16,1 2-16,-3 3 0,-1 1 15,0 1-15,1-1 0,-6 5 0,4 0 16,-1-2-16,4-2 0,2-5 15,1-1-15,1-2 0</inkml:trace>
  <inkml:trace contextRef="#ctx0" brushRef="#br0" timeOffset="67271.7305">3559 5305 0,'0'0'0,"0"0"0,0 0 16,0 0-16,0 0 0,-1 34 0,1-34 16,0 31-16,0-31 0,1 31 15,0-16-15,1-1 0,-1-2 0,1-1 16,-2 0-16,1-2 0</inkml:trace>
  <inkml:trace contextRef="#ctx0" brushRef="#br0" timeOffset="67447.2224">3752 5204 0,'0'0'0,"0"0"0,0 0 15,0 0-15,0 0 0,0 0 16,16 17-16,-16-17 0,0 0 0,20 27 16,-20-27-16,15 22 0,-6-10 15,-2-2-15,2-2 0,-3-1 16,-1 0-16,-1-1 0</inkml:trace>
  <inkml:trace contextRef="#ctx0" brushRef="#br0" timeOffset="67669.7362">3322 5541 0,'0'0'0,"0"0"0,0 0 15,25-6-15,-25 6 0,32-7 0,-10 3 16,3-2-16,4 1 0,9-3 16,1 1-16,-1 0 0,-2 0 0,6 0 15,-5 1-15,-5 3 16,-4 1-16,-7 1 0,-3 0 16,-6 0-16,-1-1 0,-2 1 0</inkml:trace>
  <inkml:trace contextRef="#ctx0" brushRef="#br0" timeOffset="67853.7009">3631 5623 0,'0'0'0,"0"0"0,0 0 16,0 0-16,0 0 0,0 0 0,7 24 16,-7-24-16,0 0 0,10 30 15,-10-30-15,7 22 0,-4-11 16,0-1-16,1 1 0,-1-4 15,-1-2-15,1-1 0,-2 0 16,2 0-16</inkml:trace>
  <inkml:trace contextRef="#ctx0" brushRef="#br0" timeOffset="68019.9605">3745 5663 0,'0'0'0,"0"0"0,0 0 16,0 0-16,0 0 0,26-13 0,-26 13 15,24-7-15,-24 7 0,27-7 16,-11 6-16,-1 0 0,0-2 16,-4 1-16,1 0 0,-3-2 0,-2-1 15,-1 1-15,0 0 16,-3 1-16</inkml:trace>
  <inkml:trace contextRef="#ctx0" brushRef="#br0" timeOffset="68237.2752">3396 5717 0,'0'0'15,"0"0"-15,0 0 0,0 0 16,0 0-16,0 0 0,0 0 16,0 0-16,24 18 0,-24-18 0,0 0 15,22 18-15,-22-18 0,14 13 16,-14-13-16,14 15 0,-7-7 15,0-1-15,-1 0 0,0 0 16,-3-1-16,0-1 0,-1-1 16,0 1-16</inkml:trace>
  <inkml:trace contextRef="#ctx0" brushRef="#br0" timeOffset="68553.6539">3423 5863 0,'0'0'0,"0"0"16,0 0-16,0 0 0,0 0 0,0 0 15,25-10-15,-25 10 0,26-6 16,-26 6-16,37-7 0,-14 3 16,3 2-16,1-2 0,5 1 15,6-4-15,0 1 0,1 2 16,1-2-16,-5 2 0,-3 0 16,6-1-16,-1 2 0,-7-2 15,-3-1-15,-4 2 0,-2 2 0,-5-1 16,-3 1-16,-3 1 0,-1 0 15,-5 1-15,2-1 0,-4 1 16,1-2-16,-2 2 0,1 0 16,-2 0-16,4-1 0,-4 1 15,0 0-15,0 0 0,0-3 16,0 3-16,0 0 0,1-2 16,-1 2-16,-1-2 0,-3-1 0,1 0 15,1 2-15,0-1 0</inkml:trace>
  <inkml:trace contextRef="#ctx0" brushRef="#br0" timeOffset="74153.9804">3736 6554 0,'0'0'0,"0"0"16,0 0-16,0 0 0,0 0 0,-3-21 15,3 21-15,0 0 16,-12-26-16,5 16 0,1-1 16,-3 1-16,0 0 0,-2 0 15,-1 0-15,-4 0 0,1 1 16,-2 2-16,-4 0 0,-4 0 16,0 4-16,-2 2 0,0-1 15,1 5-15,3 0 0,-1 4 16,2 1-16,3 3 0,3 0 0,-1 6 15,5 1-15,5 0 0,2-1 16,7 3-16,2 1 0,5 0 16,0-3-16,4 0 0,4-1 15,0-2-15,3-2 0,-3-1 0,0 1 16,-1-2-16,-2-2 0,-3 1 16,-1-1-16,-3-1 15,-1-1-15,-3 3 0,-3 1 16,-5-2-16,1 0 0,-6 1 0,-6-1 15,0 0-15,-2-1 0,-2-1 16,-5-2-16,3 0 0,-2-1 16,-3-1-16,-1-3 0,3-5 15,6-2-15,1-2 0,5-4 0,3 4 16,1 2-16,2 0 16</inkml:trace>
  <inkml:trace contextRef="#ctx0" brushRef="#br0" timeOffset="74455.8833">4065 6249 0,'0'0'0,"0"0"15,0 0-15,0 0 0,0 0 0,0 0 16,0 0-16,-18 29 0,18-29 0,-14 28 15,3-10-15,0 3 16,0-1-16,0 4 0,-1 3 16,-5 6-16,3-1 0,2 1 15,0 0-15,4-2 0,1-1 0,0 2 16,7 0-16,0-5 16,2-2-16,3-5 0,4-2 15,2-5-15,3-2 0,2-4 16,4-3-16,-1-3 0,2-2 0,-5 1 15,-3-1-15,-1 1 0</inkml:trace>
  <inkml:trace contextRef="#ctx0" brushRef="#br0" timeOffset="74987.9779">4570 6624 0,'0'0'0,"0"0"0,0 0 15,0 0-15,0 0 0,0 0 16,0 0-16,-9-20 0,9 20 16,0 0-16,-24-12 0,24 12 15,-22-7-15,7 4 0,0 0 0,-4 1 16,1 2-16,-1 0 16,-4 1-16,1 1 0,0 0 0,-6 4 15,-1 3-15,1-1 0,5 2 16,1 0-16,1 2 0,5 0 15,3 2-15,0 0 0,7 1 16,-1-1-16,5 0 0,4 0 16,5-1-16,1 0 0,4-1 15,5-3-15,2-1 0,2-4 16,1-1-16,8-4 0,2-3 16,-4-3-16,1 0 0,-2-6 0,0-2 15,-3 0-15,-2-1 0,2-5 16,-5 0-16,-4 5 0,-3 0 15,1-1-15,-5 3 0,-3 3 16,1 4-16,-3 1 0,-2 2 16,1 0-16,-2 4 0,-3 1 15,0 4-15,0 1 0,-1 4 0,0 2 16,-1 2-16,2 1 0,0 0 16,3 3-16,0 2 15,3 0-15,-2-3 0,5 1 16,0 0-16,3-3 0,-1 0 0,6 0 15,1-2-15,-1-5 0,-2-5 0,-1 1 16,-2-1-16,0 0 0</inkml:trace>
  <inkml:trace contextRef="#ctx0" brushRef="#br0" timeOffset="75454.3647">4903 6634 0,'0'0'16,"0"0"-16,0 0 0,0 0 15,0 0-15,-10 25 0,10-25 16,-10 18-16,10-18 0,-9 24 16,3-10-16,2 0 0,0 0 15,0-1-15,1 0 0,0-2 0,-1-1 16,1-2-16,2-2 15,-2 0-15,0-2 0,1-2 0,-1-2 16,2-2-16,-2-1 0,3-2 16,-3-3-16,3-2 0,3 0 0,-2-3 15,2 0-15,1 0 0,3-1 16,0 0-16,1-3 16,6-2-16,-2 1 0,4 1 15,0 2-15,2 1 0,-1 3 0,3 1 16,1 1-16,-1 2 0,-2 2 0,1 3 15,0 3 1,0 0-16,-4 2 0,0 5 0,0 3 16,-4 1-16,-1 2 0,-3 1 15,-1 3-15,-1-1 0,-1 0 0,-4 5 16,0 1-16,-2-1 16,0 0-16,-2-2 0,1 0 15,1-4-15,0 0 0,1-4 16,1-4-16,0-2 0,0-1 0,0-2 15</inkml:trace>
  <inkml:trace contextRef="#ctx0" brushRef="#br0" timeOffset="75773.3638">5539 6398 0,'0'0'0,"0"0"16,0 0-16,0 0 0,0 0 0,0 0 16,-8 24-16,8-24 15,-10 23-15,10-23 0,-15 33 16,5-15-16,1 3 0,-1 0 16,0 2-16,1 0 0,0-2 0,-1 6 15,2 0-15,0-3 0,2-3 16,3-2-16,3-1 15,1-3-15,3 0 0,2-2 16,5-1-16,-1-2 0,2-3 0,4 0 16,1-2-16,1-3 0,-3-2 15,1-3-15,0-3 0,-4 1 16,-1 1-16,-1 1 0</inkml:trace>
  <inkml:trace contextRef="#ctx0" brushRef="#br0" timeOffset="76021.8621">5281 6628 0,'0'0'16,"0"0"-16,0 0 0,0 0 16,0 0-16,32-11 0,-32 11 15,32-7-15,-16 4 0,5-1 0,1 1 16,1 0-16,1-1 0,6 0 15,2 0-15,-3 0 0,-1 2 16,-3 0-16,-1 0 0,-2 1 16,-2 1-16,-2 0 0,-2 0 15,-1 1-15,-3 1 0,-1-2 16,-1 1-16,-4-1 0</inkml:trace>
  <inkml:trace contextRef="#ctx0" brushRef="#br0" timeOffset="76487.6679">5993 6341 0,'0'0'0,"0"0"0,0 0 15,0 0-15,0 0 0,31-11 0,-31 11 16,35-8-16,-12 4 0,6-1 16,5 0-16,1 0 0,2 0 15,10-1-15,2-1 0,6 1 0,-5 1 16,-4 1-16,-4 1 15,-7 2-15,-4-1 0,-4-1 0,-8-2 16,-8 1-16,0 2 0,-4-1 16</inkml:trace>
  <inkml:trace contextRef="#ctx0" brushRef="#br0" timeOffset="76703.5975">6466 6374 0,'0'0'0,"0"0"0,0 0 15,0 0-15,0 0 0,-18 12 16,18-12-16,0 0 0,-26 19 16,26-19-16,-26 20 0,12-10 15,0 1-15,-1 0 0,0 2 16,0-1-16,0-1 0,-2 3 0,0 1 16,2-2-16,1 0 0,1-2 15,3-3-15,1-4 0,2-1 16,0-3-16,3 1 0,-2 0 0</inkml:trace>
  <inkml:trace contextRef="#ctx0" brushRef="#br0" timeOffset="76887.6301">6484 6420 0,'0'0'0,"0"0"0,0 0 16,0 0-16,0 0 0,1 24 0,-1-24 15,0 21-15,0-21 0,0 26 16,1-11-16,0 0 0,0 2 0,2-3 16,2 1-16,0-3 15,-2-2-15,1-1 0,-1-2 0,0-1 16</inkml:trace>
  <inkml:trace contextRef="#ctx0" brushRef="#br0" timeOffset="77056.1652">6738 6477 0,'0'0'0,"0"0"0,0 0 0,0 0 16,0 0-16,0 0 0,0 0 15,0 0-15,23 14 0,-23-14 16,0 0-16,21 24 0,-21-24 0,10 21 16,-4-10-16,0 0 0,-1-2 15,-1-1-15,1-1 16,-2-1-16</inkml:trace>
  <inkml:trace contextRef="#ctx0" brushRef="#br0" timeOffset="77270.6357">6254 6741 0,'0'0'0,"0"0"16,0 0-16,29-9 0,-29 9 0,32-9 15,-9 3-15,2 0 0,2 1 0,9-1 16,3 0-16,-3 1 16,-2 1-16,6 2 0,-4 1 15,-4 0-15,-6 1 0,-6 0 16,-4 0-16,-2 0 0</inkml:trace>
  <inkml:trace contextRef="#ctx0" brushRef="#br0" timeOffset="77470.4918">6514 6831 0,'0'0'0,"0"0"0,0 0 16,0 0-16,0 0 0,1 23 0,-1-23 16,5 18-16,-5-18 15,4 21-15,-4-21 0,7 25 0,-4-14 16,1 0-16,-1 0 15,1-1-15,-3-1 0,2 0 0,0-3 16,-2 1-16</inkml:trace>
  <inkml:trace contextRef="#ctx0" brushRef="#br0" timeOffset="77636.9049">6601 6858 0,'0'0'0,"0"0"0,0 0 16,26-10-16,-26 10 0,27-10 0,-9 6 15,1 0-15,-3 1 0,6 0 16,0-1-16,-2 2 0,-3-2 0,-4 1 16,-2 0-16,-2 1 15,0-2-15,-4 2 0</inkml:trace>
  <inkml:trace contextRef="#ctx0" brushRef="#br0" timeOffset="77855.8496">6372 6889 0,'0'0'15,"0"0"-15,0 0 0,0 0 16,0 0-16,0 0 0,0 0 16,0 0-16,9 22 0,-9-22 15,0 0-15,11 27 0,-11-27 0,9 19 16,-4-9-16,0 1 0,-1-1 15,-1-1-15,1 2 0,-3-4 16,-2-1-16,0 0 0,1-2 16,0 1-16</inkml:trace>
  <inkml:trace contextRef="#ctx0" brushRef="#br0" timeOffset="78187.3667">6357 7078 0,'0'0'0,"0"0"0,0 0 0,0 0 15,0 0-15,33-7 0,-33 7 16,33-3-16,-14 0 0,4-1 16,2 1-16,2-1 0,-1 0 15,9 1-15,2-1 0,-2-1 0,-1-1 16,4-1-16,-2 1 16,-4 0-16,-3 2 0,-3 1 0,-3-1 15,-3 1-15,-2 0 0,-6 2 16,-2-1-16,-2 0 0,-2 0 15,-1 2-15,-2 0 0,0 0 16,-2-1-16,-1 1 0,2-3 16,-2 3-16,3 0 0,-3 0 15,0 0-15,0 0 0,2 1 0,-2-1 16,0 0-16,0 0 0,0 0 16,0 0-16,0-2 15,-2 0-15,-1 0 0,1 0 0,2 2 16,-1-4-16</inkml:trace>
  <inkml:trace contextRef="#ctx0" brushRef="#br0" timeOffset="85613.9254">2303 6418 0,'0'0'0,"0"0"16,0 0-16,0 0 0,0 0 0,0 0 16,0 0-16,21-14 0,-21 14 15,0 0-15,32-7 0,-32 7 16,32-4-16,-11 3 0,4 1 15,1-1-15,0 1 0,14 1 16,4 0-16,0 0 0,1 0 16,16 1-16,4 0 0,-1 1 15,-1-1-15,16 0 0,4 0 16,5 0-16,-7-2 0,19-1 0,2-1 16,-9 0-16,-5-1 0,48-3 15,-9 2-15,-14-1 0,-12-1 16,11 1-16,7-1 0,-9 1 15,-6 0-15,8 4 0,8 2 16,-7-2-16,-10-1 0,12-2 16,7 1-16,-7 4 0,-8 2 0,11-1 15,8-1-15,-8 0 16,-6-1-16,8 1 0,7 0 16,-9 0-16,-6 2 0,11-3 0,10-1 15,-13-2-15,-3 1 0,7 1 16,5 1-16,-9 0 0,-6-1 15,10 1-15,6 1 0,-9 0 16,-6 2-16,10-1 0,6-2 16,-11 0-16,-5 1 0,9-1 15,7 0-15,-8 1 0,-10 1 0,11 0 16,6-1-16,-10 1 0,-8 0 16,10-1-16,6 0 0,-12 0 15,-4 2-15,7 1 0,7-2 16,-11 1-16,-6 0 0,7 1 15,4 3-15,-11-3 0,-6 0 16,8 0-16,7-1 0,-12 1 16,-8 0-16,6-1 0,4 1 15,-9-3-15,-7 0 0,6 2 16,5 1-16,-10 0 0,-8 3 0,3-5 16,3-2-16,-12 1 15,-6 2-15,-2-5 0,0-1 0,-13 0 16,-7 0-16,-5 2 0,-3 1 15,-11-1-15,-6 0 0,-14 2 16,-9 2-16,-1 0 0,-2-3 0,3 3 16</inkml:trace>
  <inkml:trace contextRef="#ctx0" brushRef="#br0" timeOffset="87104.4152">5385 5232 0,'0'0'15,"0"0"-15,0 0 0,0 0 16,26 6-16,-26-6 0,25 6 16,-25-6-16,31 8 0,-13-4 0,0 3 15,-1-2-15,-2 0 0,0-1 16,-5 0-16,-3-2 0,1 0 0,-1-1 15</inkml:trace>
  <inkml:trace contextRef="#ctx0" brushRef="#br0" timeOffset="87571.3657">5309 5475 0,'0'0'0,"0"0"15,0 0-15,0 0 0,0 0 16,0 0-16,26-2 0,-26 2 15,28-6-15,-28 6 0,41-6 16,-19 4-16,0-1 0,-1 0 16,0-1-16,-2 2 0,-3 1 0,2-2 15,-4 2-15,-3 1 16,-3 0-16,-6 3 0,-4 1 16,-2 2-16,-6 3 0,-2 3 0,-6 3 15,-5 5-15,1 2 0,-3 2 16,0 2-16,0 4 0,3-1 15,4-1-15,4 0 0,4-5 16,1-1-16,8-4 0,5-2 16,4-4-16,3-2 0,5-6 15,2-3-15,1-2 0,1-2 0,1-4 16,1-3-16,-2-3 0,-1-2 16,-1 1-16,1-3 0,-2 2 15,-2 2-15,2 2 0,0 0 16,-2 3-16,-1 2 0,0 4 15,1 2-15,-3 2 0,-1 2 0,0 3 16,-1 2-16,-2 2 16,2 0-16,-3 0 0,1 0 15,-3-2-15,1 1 0,-2-2 0,-1 0 16,1-3-16,-2-1 0,-2-4 16,0 0-16,-2-4 0,-3 1 15,2-1-15,0 1 0,1 1 16</inkml:trace>
  <inkml:trace contextRef="#ctx0" brushRef="#br0" timeOffset="87770.7706">5813 5580 0,'0'0'16,"0"0"-16,0 0 0,16-16 0,-16 16 15,22-13-15,-6 5 0,3-1 16,2 1-16,2 0 16,5 1-16,4 1 0,0 0 0,0 2 15,-2 2-15,-2 1 0,-3 3 16,4 2-16,-6 3 0,-3 1 15,-3 0-15,-4 4 0,-6 1 16,-1 2-16,-3 1 0,-5 0 16,-5 3-16,0-1 0,-5 0 0,-2-5 15,-4-3-15,3-2 0,4 0 16,0-3-16</inkml:trace>
  <inkml:trace contextRef="#ctx0" brushRef="#br0" timeOffset="87970.8846">6024 5301 0,'0'0'16,"0"0"-16,0 0 0,0 0 15,0 0-15,0 0 0,0 37 16,0-37-16,-2 36 0,-1-13 0,1 4 16,-1 1-16,1-1 0,-2 12 15,1 3-15,0-6 0,-1-3 16,0 1-16,0-9 15,0-4-15,1-4 0,0-2 0</inkml:trace>
  <inkml:trace contextRef="#ctx0" brushRef="#br0" timeOffset="88238.1807">6535 5225 0,'0'0'0,"0"0"0,0 0 0,0 0 16,-15 21-16,15-21 0,-19 26 16,19-26-16,-20 33 0,15-15 15,-2 1-15,4-1 0,2-3 0,4 2 16,5-3-16,2-4 0,2-5 16,3-1-16,4-4 15,2-2-15,0-3 0,1-1 0,0-2 16,0 2-16,-3 0 0,2 0 15,-4 0-15,-1 0 0,-6-1 0,-1 2 16,-3 1-16,-1 0 0</inkml:trace>
  <inkml:trace contextRef="#ctx0" brushRef="#br0" timeOffset="88421.3067">6649 5306 0,'0'0'0,"0"0"15,0 0-15,0 0 0,1 28 0,-1-28 16,2 28-16,-1-11 0,0 0 0,0 1 16,1 3-16,-1-1 15,0 2-15,-1 5 0,-1-2 16,-3 0-16,0-2 0,-3-4 0,-1-2 16,0-2-16,2-3 0,0-2 15</inkml:trace>
  <inkml:trace contextRef="#ctx0" brushRef="#br0" timeOffset="88571.0222">6406 5677 0,'0'0'16,"0"0"-16,0 0 0,0 0 16,0 0-16,0 0 0,20-14 15,-20 14-15,24-14 0,-24 14 16,37-18-16,-15 7 0,2 0 0,3-2 16,1-1-16,6-7 0,-2-2 15,-4 3-15,-5 4 0,-3 2 16</inkml:trace>
  <inkml:trace contextRef="#ctx0" brushRef="#br0" timeOffset="88943.6246">6928 5099 0,'0'0'0,"0"0"0,0 0 15,-19 12-15,19-12 0,-19 19 0,9-7 16,-2 0-16,2 1 0,0-1 15,3 0-15,1-2 0,4 0 16,2-3-16,2-2 0,4-2 16,3-1-16,3-2 0,3-2 15,3 0-15,2-1 0,6 0 16,2-1-16,0 1 0,-1 2 0,-2 0 16,0 2-16,3 3 0,-4 1 15,-2 3-15,-2 1 0,-1 2 16,-5 1-16,-2 4 0,-2 1 15,-2 2-15,-3 1 0,1 3 16,-2 2-16,-1-1 0,-3-1 16,-1 1-16,-3 2 0,-1-2 15,-2-1-15,-3-1 0,-3-1 0,-1-1 16,-3 0-16,-3-5 0,-4-2 16,1-7-16,1-3 0,-4-4 15,-1-5-15,5 1 0,5 1 16,2 0-16</inkml:trace>
  <inkml:trace contextRef="#ctx0" brushRef="#br0" timeOffset="89121.0773">6847 5370 0,'0'0'0,"0"0"0,0 0 0,0 0 16,0 0-16,5 21 0,-5-21 15,0 25-15,0-25 0,0 31 16,0-31-16,-4 35 0,3-15 15,0-2-15,0-2 0,0 0 16,0-2-16,-1-2 0,0-4 16,-1-1-16,1 0 0,1-1 0</inkml:trace>
  <inkml:trace contextRef="#ctx0" brushRef="#br0" timeOffset="89338.309">7026 5360 0,'0'0'0,"0"0"15,0 0-15,0 0 0,0 0 16,0 0-16,0 0 0,-2 35 16,2-35-16,-7 33 0,2-12 15,-2 1-15,0 3 0,-1 1 0,-2 1 16,-4 6-16,1-2 0,-1 1 16,0-1-16,-4-2 0,1-2 15,-1 1-15,1-5 0,-2-5 16,3-2-16,4-3 0,0-3 15,3-3-15</inkml:trace>
  <inkml:trace contextRef="#ctx0" brushRef="#br0" timeOffset="89507.5304">7534 5335 0,'0'0'0,"0"0"16,0 0-16,0 0 0,0 0 0,20 13 16,-20-13-16,0 0 0,13 22 15,-13-22-15,0 0 0,0 0 0</inkml:trace>
  <inkml:trace contextRef="#ctx0" brushRef="#br0" timeOffset="89671.9107">7460 5533 0,'0'0'0,"0"0"0,0 0 16,0 0-16,0 0 0,30 11 15,-30-11-15,20 15 0,-20-15 0,24 12 16,-11-10-16,-2-1 0,-1 2 16,-1-2-16</inkml:trace>
  <inkml:trace contextRef="#ctx0" brushRef="#br0" timeOffset="89920.8225">8230 5168 0,'0'0'0,"0"0"15,0 0-15,0 0 0,-18 18 0,18-18 16,-21 23-16,21-23 0,-27 30 16,10-12-16,-2 1 0,1 0 0,-1 0 15,-6 7-15,-3 0 16,3-3-16,1-1 0,-3 1 0,-1-4 16,6-5-16,5-2 0,2-2 15</inkml:trace>
  <inkml:trace contextRef="#ctx0" brushRef="#br0" timeOffset="90187.7862">7822 5317 0,'0'0'15,"0"0"-15,0 0 0,22-5 16,-22 5-16,29 0 0,-7 1 16,0 2-16,0-1 0,11 4 0,2 2 15,-1 0-15,-2 2 0,7 2 16,-1 1-16,-4 0 0,-5-1 15,-1 1-15,-3 2 0,-4 0 16,-3 1-16,-4 1 0,-2 2 16,-3 0-16,-3 1 0,-4 0 15,-3 4-15,-3-3 0,-3 0 0,-5 1 16,-5 2-16,-2-3 0,-1-2 16,-3-4-16,-2-4 0,6-2 15,2-3-15,3 1 0</inkml:trace>
  <inkml:trace contextRef="#ctx0" brushRef="#br0" timeOffset="90388.9577">8155 5491 0,'0'0'16,"0"0"-16,0 0 0,0 0 0,0 0 15,0 0-15,0 0 0,-20 26 16,20-26-16,-15 20 0,15-20 15,-22 27-15,10-12 0,0 0 16,0 2-16,-2-1 0,1-1 16,1 0-16,1-1 0,-4 1 15,4-5-15,0-2 0,3-2 0,0 0 16</inkml:trace>
  <inkml:trace contextRef="#ctx0" brushRef="#br0" timeOffset="90871.2679">8597 5117 0,'0'0'0,"0"0"0,0 0 16,0 0-16,0 0 0,0 0 0,-19 15 15,19-15-15,-19 17 0,19-17 16,-22 25-16,11-12 0,0 0 15,4 1-15,-2-1 16,3-1-16,2-1 0,3-3 0,3-1 16,4-2-16,1 0 0,6-4 15,4-2-15,2 0 0,1-1 0,8-2 16,3-1-16,-1-1 16,-1 2-16,6-2 0,0 0 15,-3 2-15,-2 1 0,-1 1 0,-3 4 16,-3 2-16,-2 2 0,-2 4 15,-3 2-15,-1 1 0,-3 2 16,-1 4-16,-2 2 0,-2 1 16,0 0-16,-3 2 0,-1 3 15,-2 0-15,0-1 0,-2 2 16,-3 1-16,0-1 0,0 0 0,-5 4 16,-2-1-16,0-2 0,-4-3 15,-2-3-15,-4 0 0,-1-4 16,0-2-16,-4-3 0,-2-2 15,0-5-15,2-4 0,-2-6 16,2-8-16,2 4 0,8 1 0,3 2 16</inkml:trace>
  <inkml:trace contextRef="#ctx0" brushRef="#br0" timeOffset="91421.3552">8470 5488 0,'0'0'0,"0"0"0,0 0 0,0 0 16,0 0-16,12 18 0,-12-18 15,9 19-15,-9-19 0,10 23 16,-3-9-16,-3-1 0,0 0 0,1-1 16,-1 0-16,1 0 0,-1-1 15,-1-3-15,0-1 0,-2-1 16,0-2-16,-1-1 0,0-3 15,-3 1-15,0-2 0,0-2 16,0-1-16,-1-1 0,1 0 16,0-1-16,-1-2 0,2 0 15,0 1-15,1-1 0,1-1 16,1 0-16,1 0 0,3 0 16,1-1-16,3 1 0,1 0 0,3 0 15,3 0-15,-1 0 0,2 2 16,6-1-16,0 1 0,-1 2 15,-1-1-15,-1 2 0,0 0 16,-4 3-16,-1 0 0,-2 1 16,-2 2-16,-2 0 0,-2 3 15,-2 2-15,-4 0 0,-2 1 16,-3 1-16,-3 3 0,-4 2 16,-3-1-16,-1 0 0,-3-1 15,0 1-15,0-1 0,0 0 0,2-4 16,1 0-16,3-2 0,2-1 15,4-1-15,-2-1 0,4-1 16,0-1-16,4-1 0,7-1 16,2-1-16,-1 1 0,6-1 15,1 1-15,2-2 0,0 2 0,2 2 16,2 2-16,-1-2 0,-1-1 16,-3 0-16,-2 0 0,-3 0 15</inkml:trace>
  <inkml:trace contextRef="#ctx0" brushRef="#br0" timeOffset="102138.652">5427 5893 0,'0'0'0,"0"0"0,0 0 0,0 0 0,25-18 15,-25 18-15,25-12 16,-11 6-16,2 0 0,2 0 0,3 1 15,1-1-15,1 1 0,8-2 16,1 1-16,3-1 0,0 0 0,9 0 16,5 3-16,-3-1 15,-1 1-15,6-1 0,4 2 16,9-1-16,-6 0 0,6 2 0,5 1 16,4-1-16,-3 2 0,13 0 15,0 0-15,-4 0 0,-4 2 16,33 0-16,-6-1 0,-10-1 15,-9 0-15,3 0 0,5 0 16,-8 0-16,-10-1 0,9-1 16,3 0-16,-8 1 0,-4 0 0,5-3 15,4 0-15,-10-1 16,-5 1-16,2-2 0,2 1 0,-9 1 16,-4 2-16,-1 0 15,0-1-15,-8 0 0,-7 1 0,-1-3 16,-1 1-16,-7 3 0,-6 2 15,-6 0-15,-4 1 0,-3 0 16,-3 2-16,-5 3 0,-2 2 16,-10-1-16,-4 0 0,6-5 0,2-1 15,-2-1-15</inkml:trace>
  <inkml:trace contextRef="#ctx0" brushRef="#br0" timeOffset="105288.2598">2261 7724 0,'0'0'0,"0"0"0,0 0 16,0 0-16,0 0 0,0 0 15,0 0-15,0 0 0,29 7 16,-29-7-16,0 0 0,35 6 16,-35-6-16,33 1 0,-13 0 15,2 0-15,2 0 0,2 0 0,3 0 16,9 1-16,-1-1 0,2 0 15,3 1-15,1-1 0,-2 1 16,13-2-16,0 0 0,-1 0 16,-2 0-16,14 0 0,-1 0 15,-4 0-15,-3 0 0,13 0 16,-1-2-16,-2 1 0,-2 0 16,12-1-16,-1-1 0,-6 1 0,-4 0 15,32-1-15,-6-1 16,-8 3-16,-10 1 0,4 0 15,2-2-15,-8 0 0,-6-1 0,8-1 16,4 2-16,-3 3 0,-5 2 16,6-1-16,3-4 0,-5 0 15,-5-1-15,6 1 0,5 2 16,-5 0-16,-6 0 0,9 2 16,8-2-16,-6 2 0,-6 1 0,7-1 15,6-2-15,-6 1 0,-6 2 16,10 1-16,4 2 15,-6-2-15,-5 0 0,10 0 0,5 4 16,-6-3-16,-6-3 0,12 1 16,5 0-16,-6 1 0,-6-1 15,7-1-15,9 0 0,-7-1 16,-4 2-16,9 0 0,9 3 16,-11-1-16,-6-1 0,11-2 15,8-1-15,-11 0 0,-4 1 0,9-1 16,6 1-16,-6 0 0,-6-2 0,14 1 15,7 1-15,-11 1 16,-7 1-16,11-1 0,10 0 16,-10-2-16,-6 1 0,11 0 15,8 1-15,-9 1 0,-6 0 0,11-1 16,8 0-16,-9-2 0,-7 1 16,14-1-16,10 0 15,-14-1-15,-7-1 0,11 1 0,8-1 16,-11 1-16,-4 1 0,13-4 15,8-1-15,-12 1 0,-9 2 0,13-1 16,9-2-16,-12 1 0,-10 0 16,15 1-16,11 1 15,-13-3-15,-10 1 0,13 3 16,9 3-16,-12-2 0,-10-1 0,12 0 16,7 0-16,-9 0 0,-6 0 15,8 1-15,8 1 16,-14-1-16,-10-1 0,13 0 0,10 1 15,-14 0-15,-12 0 0,11 0 16,7-1-16,-11-1 0,-6 0 16,10 0-16,7 0 0,-11 0 15,-6-1-15,10 1 0,7 0 16,-13 2-16,-7 2 0,10-2 0,10-1 16,-13 1-16,-7 2 0,10-1 15,6 0-15,-12 1 0,-9 0 16,10 1-16,8-3 0,-10 4 15,-8 1-15,10-4 0,8-2 16,-10 0-16,-7 1 0,7 2 16,5 2-16,-9-5 0,-6-1 15,8 1-15,8 0 0,-12 0 16,-6 1-16,8-1 0,6 1 16,-8-1-16,-5 0 0,6 1 0,4-1 15,-9 3-15,-8-2 0,10 4 16,6 1-16,-11-1 0,-7-1 15,9-2-15,5-1 0,-9 0 16,-6-1-16,10 3 0,6 1 16,-10 1-16,-7 1 0,8 0 15,8-2-15,-10 1 0,-6 1 0,7 2 16,5 2-16,-10-3 0,-7 0 16,8-2-16,3 2 15,-9-1-15,-7 1 0,6 1 0,5 1 16,-8-3-16,-7-1 0,4 0 15,1 0-15,-6-2 0,-6 1 16,2 0-16,3 2 0,-9-2 16,-6-2-16,4 0 0,3-1 15,-8 1-15,-4 0 0,2 3 16,3-1-16,-6-1 0,-5-1 16,2 0-16,0 3 0,-6 0 15,-6 4-15,0-5 0,-1-2 16,-6 1-16,-4-1 0,-4 1 0,-1 1 15,-7-2-15,-5 0 0,-5-3 16,-4-2-16,-2 2 0,-3 1 16,-2 0-16,0 0 0,-2 2 15,2-2-15,-5 3 0,0-1 16,-6-2-16,-5-1 0,5 0 0,3 1 16,2-1-16</inkml:trace>
  <inkml:trace contextRef="#ctx0" brushRef="#br0" timeOffset="107304.8409">8077 7032 0,'0'0'16,"0"0"-16,0 0 0,0 0 15,-28-5-15,28 5 0,-26-3 0,8 1 16,-1 0-16,-3 2 0,-2 0 15,-8 0-15,-2-1 0,-3 1 16,0 0-16,-4 1 0,-1-1 0,-12 2 16,-1 1-16,1 1 15,0 1-15,-11 1 0,0 3 16,2 0-16,1 1 0,-8 2 0,0 1 16,6 0-16,3 1 0,-8 2 15,4 0-15,5 2 0,0-2 16,5 4-16,2 2 0,3-2 0,3 1 15,-15 12-15,9-4 16,9-2-16,6 0 0,7 0 16,2-1-16,16-10 0,1 2 0,1 3 15,0 2-15,3-1 0,2 0 16,3 1-16,2 1 0,4-3 16,3 1-16,4 0 0,3 2 15,4-2-15,2-1 0,3 1 16,6 0-16,1 1 0,3 0 15,3-1-15,7 0 0,4-2 16,2 0-16,4-1 0,9-1 16,1-1-16,3-3 0,15 2 15,4-2-15,0-3 0,0-1 0,46 1 16,-4-4-16,-12 0 0,-4-2 16,5-2-16,4 0 0,-1-1 15,-1-2-15,2-2 0,2 1 16,-2 1-16,-1 3 0,4-2 15,2 1-15,-1-1 0,-3 0 16,4 0-16,4-1 0,-5 1 16,-4 1-16,3 0 0,3-1 15,-5 0-15,-3 0 0,2-1 0,2-2 16,-5 2-16,-4 0 0,4-4 16,2-2-16,-5 1 0,-1 0 15,-1-3-15,2-4 0,-6-1 16,-5 0-16,2 0 0,0-1 15,-4 3-15,-6 1 0,2-4 16,1-1-16,-6-1 0,-5 0 0,-1 1 16,0 0-16,-5-1 0,-4 0 15,-1-2-15,0 1 16,-7-1-16,-5-2 0,-4 0 0,-4-3 16,-5 2-16,-2 1 0,-6-1 15,-3-2-15,-4 3 0,-4 2 16,-5-4-16,-1-3 0,-6 1 15,-3-1-15,-7 0 0,-1 1 16,-6 1-16,-3-1 0,-4-2 16,-3-3-16,-5 2 0,-4 2 0,-8-2 15,-6 0-15,-4-1 0,-2 0 16,-10-3-16,-7-2 0,-2 3 16,0-1-16,-11 2 0,-4 0 15,-5 4-15,-3 1 0,-7 1 16,-6 1-16,-4 0 0,-1 2 15,-8 2-15,-5 0 0,-2 4 16,0 1-16,-11 1 0,-8 2 16,6 3-16,2 3 0,-4 2 15,-6 1-15,3 3 0,0 2 0,-6 3 16,-4 0-16,2 1 0,1-1 16,-3 4-16,-2 2 15,8 1-15,7 0 0,-4-1 0,-3 1 16,7 0-16,5 1 0,-1-1 15,1 2-15,5-1 0,5 0 0,1 0 16,2 2-16,8-1 16,5-1-16,1-1 0,1-1 0,9 2 15,6-2-15,2 2 0,2-1 16,9 2-16,7 0 0,2-4 16,2-2-16,16-3 0,14-2 15,6-1-15</inkml:trace>
  <inkml:trace contextRef="#ctx0" brushRef="#br0" timeOffset="115055.9173">7647 7838 0,'0'0'0,"0"0"0,0 0 15,21-10-15,-21 10 0,19-5 16,-1 3-16,-1-1 0,2 1 15,6 1-15,3-1 0,11 1 16,2 0-16,6 1 0,6 1 16,11 2-16,-1-1 0,17 3 15,4-1-15,-5 1 0,-1-2 0,14 1 16,1 0-16,5-2 16,-9-1-16,36 1 0,-13 0 15,-16-1-15,-10-1 0,-3 0 16,-2-1-16,-11 1 0,-9 0 0,-2 0 15,1 0-15,-7-2 0,-6 1 16,-1 0-16,-2 0 0,-5 0 16,-5 1-16,-1 0 0,0 1 15,-5-2-15,-4-2 0,0 2 0,-1-1 16,-3 0-16,-3 1 0,-7-1 16,1-3-16,-3 0 0,-1-1 15,0-1-15,-2 1 16,1-2-16,-1 1 0,0 0 0,-1 0 15,1-3-15,-1 0 0,2-2 16,0-3-16,0 2 0,-1 1 16,1-4-16,0-3 0,1-3 0,1 1 15,-1-4-15,2-1 16,-1 1-16,0-1 0,-1-3 0,1-3 16,0-4-16,-2 4 0,0-3 15,-2 1-15,0-1 0,-2 4 16,-1-2-16,-1 1 15,-1 2-15,1 0 0,-2 2 0,-1 1 16,1 2-16,-1 4 0,-1-1 16,-2 1-16,0 2 0,1 2 0,-3 3 15,-1-1-15,2 4 0,-1 1 16,-1-1-16,-2 1 16,0 0-16,0 3 0,-2-1 0,-1 0 15,-2 1-15,1 1 0,-3-1 16,-3 0-16,0 2 0,0-1 15,-2 1-15,-3-1 0,-2 1 16,-1 1-16,-2-1 0,-2 0 16,-1-1-16,-1 1 0,-6 0 15,-3 0-15,-7-1 0,2 1 0,-5-1 16,-4 1-16,3-2 0,1 3 16,-13-2-16,-2 0 0,3 3 15,5 2-15,-15-1 0,-3-1 16,7 0-16,3 1 0,-31 1 15,6 0-15,15 1 0,9 0 16,-1 1-16,-1-1 0,8 1 16,7 0-16,-2 1 0,0 1 15,7-1-15,7-2 0,-1 1 0,-3-1 16,8 1-16,4-1 0,1 1 16,2 1-16,7-1 0,1-1 15,5 1-15,3 0 0,3 0 16,4-1-16,8 3 0,0-1 15,2 2-15,-2-3 0,2 2 16,0-1-16,1 0 0,0 1 16,0 1-16,1 3 0,-1 0 15,0 0-15,1 4 0,2 1 16,-3 2-16,3-1 0,-2 5 0,2 3 16,1-1-16,-1 2 0,0 2 15,2 4-15,-2 0 0,-1 1 16,0 4-16,1 3 0,-1-1 15,0 1-15,-1 10 0,0 0 16,0-2-16,-1-3 0,0 2 16,-1 2-16,1-4 0,0-4 0,0 6 15,-1-1-15,0-7 16,0-3-16,0-3 0,-1-1 16,2-5-16,0-4 0,0-3 0,0-3 15,0-4-15,0-4 0,0-1 16,0-1-16,0-3 0,2 1 0,-2-1 15,0-2-15,0 2 16,1-4-16,-1 1 0,0 1 16,0 0-16,0-1 0,0 1 15,-1-1-15,1 3 0,0-3 16,0 3-16,0 0 0,0 0 16,-2 0-16,-4 0 0,-2 1 0,1-1 15,0 0-15,3 0 0</inkml:trace>
  <inkml:trace contextRef="#ctx0" brushRef="#br0" timeOffset="118715.2834">13435 6942 0,'0'0'16,"0"0"-16,0 0 0,0 0 0,0 0 15,0 0-15,-7 26 0,7-26 16,-8 31-16,3-9 0,-3 5 15,1-4-15,2-2 0,0-3 16</inkml:trace>
  <inkml:trace contextRef="#ctx0" brushRef="#br0" timeOffset="119556.0368">13921 6751 0,'0'0'0,"0"0"0,0 0 15,0 0-15,0 0 0,-7 22 16,7-22-16,-6 25 0,6-25 0,-7 31 16,4-11-16,-1-1 0,1 0 15,1 0-15,1 0 16,0-1-16,1-2 0,1 0 0,2-1 15,1-4-15,2-3 0,3-5 16,3-4-16,-1-2 0,1-3 0,5-6 16,1-4-16,1-2 15,0-2-15,1-3 0,-1-2 16,2-4-16,-2 1 0,-3 3 0,-3 3 16,-2 2-16,-2 6 0,-4 3 15,0 3-15,-3 4 0,-2 4 16,0 2-16,-2 7 0,-3 0 15,1 4-15,-2 5 0,1 3 16,0 1-16,1 1 0,2 6 16,2 0-16,2-3 0,2-2 0,4-1 15,3-1-15,2-4 16,3-2-16,4-7 0,4-2 0,-2-5 16,-1-4-16,-5 0 0,-1 0 15,-4 1-15</inkml:trace>
  <inkml:trace contextRef="#ctx0" brushRef="#br0" timeOffset="119907.2888">14515 6778 0,'0'0'16,"0"0"-16,0 0 0,0 0 0,0 0 16,-11 26-16,11-26 15,-9 28-15,9-28 0,-10 33 0,5-13 16,0-1-16,1-1 0,1-1 15,-1-2-15,2-1 0,0-1 16,0-1-16,-1-3 0,2-5 16,1-4-16,0 0 0,4-8 15,-1-1-15,0-2 0,3-4 0,0-1 16,3-4-16,0 0 0,2 1 16,1-1-16,0 2 15,0 3-15,2 1 0,0 3 0,-1 3 16,-1 2-16,0 3 0,2 3 15,-2 4-15,0 1 0,-1 4 16,-1 6-16,-2-1 0,-2 3 0,1 2 16,-2 2-16,1 0 0,-2-1 15,3 3-15,1 0 16,0-4-16,2-4 0,-2-3 0,-1-2 16,-2-2-16</inkml:trace>
  <inkml:trace contextRef="#ctx0" brushRef="#br0" timeOffset="120391.6405">15316 6806 0,'0'0'0,"0"0"16,0 0-16,0 0 0,0 0 0,-14-16 16,14 16-16,-22-10 0,22 10 15,-31-7-15,12 5 16,0 1-16,-2 2 0,-2 2 15,-3 2-15,-6 4 0,2 1 0,2 3 16,0 2-16,4 1 0,3 0 0,0 4 16,6 1-16,5-2 15,4-1-15,7-2 0,6-1 16,3-4-16,3-1 0,8-5 0,5-2 16,2-3-16,1-4 0,3-5 15,3-6-15,-3-2 0,-1-2 16,4-10-16,-2-5 0,-4 2 15,-4 1-15,-2-6 0,-2-2 16,-1-3-16,-3 2 0,-3 2 16,-2 2-16,-2 3 0,-2 5 0,-3 6 15,-1 4-15,-2 6 0,0 3 16,-2 9-16,-2 2 16,-2 5-16,0 4 0,-1 7 0,-2 6 15,0 0-15,1 0 0,-2 10 16,0 2-16,1 0 0,-1-1 15,2 2-15,2 3 16,1-4-16,-1 0 0,2 2 0,1-1 16,1-12-16,0-2 0,1-1 15,1-4-15,-1-5 0,0-4 0,1-1 16</inkml:trace>
  <inkml:trace contextRef="#ctx0" brushRef="#br0" timeOffset="120757.6915">15523 6946 0,'0'0'0,"0"0"15,0 0-15,0 0 0,0 0 0,0 0 16,17-17-16,-17 17 0,0 0 16,29-14-16,-14 9 15,2 0-15,2-1 0,2 0 16,3-2-16,0 0 0,1-1 0,9-3 16,-1-2-16,-5 0 0,-1 0 15,-4 0-15,-2-1 0,0-2 16,-4 2-16,-6 1 0,-4-1 15,-6 5-15,-2 0 0,-7 2 16,-5 2-16,-3 2 0,-3 2 0,-5 2 16,-4 3-16,-6 4 15,0 1-15,-1 5 0,0 5 16,3 1-16,4 0 0,-2 6 0,4 0 16,8 0-16,4-2 0,8 0 15,5-1-15,4-1 16,5-2-16,7-2 0,7-4 15,3-2-15,1-3 0,7-3 0,6-2 16,-1-3-16,1-1 0,-1-3 16,1-5-16,-4-2 0,-2-1 0,-3 2 15,-8 2-15,-5 2 0</inkml:trace>
  <inkml:trace contextRef="#ctx0" brushRef="#br0" timeOffset="121072.6287">16109 6694 0,'0'0'0,"0"0"0,0 0 15,0 0-15,0 0 0,0 0 16,0 0-16,-5 25 0,5-25 16,-7 25-16,7-25 0,-9 34 15,5-17-15,-2 1 0,1 3 16,-1-3-16,1 0 0,0-3 0,1 0 16,1-2-16,-1-2 0,1 0 15,1-3-15,0-4 0,2-4 0,-2-3 16,4-3-16,-1-4 15,1 0-15,1-2 0,3-1 16,0-5-16,2 2 0,2-1 16,1 2-16,0 1 0,1 3 0,1 2 15,3 1-15,-2 3 16,0 0-16,3 4 0,0 2 16,-1 3-16,1 1 0,1 1 0,3 3 15,0-2-15,-1-3 0,-2 1 16,-4-1-16,-2-2 0</inkml:trace>
  <inkml:trace contextRef="#ctx0" brushRef="#br0" timeOffset="121389.1568">16809 6672 0,'0'0'0,"0"0"15,0 0-15,0 0 0,-30 2 16,30-2-16,-37 7 0,14-3 15,-1 3-15,-3 0 0,0 1 16,-7 3-16,5 0 0,3 1 16,5 0-16,5-2 0,4-1 15,5 1-15,6 0 0,4 0 16,5-1-16,4 1 0,5 0 16,-1 0-16,2 1 0,3 2 0,1 1 15,-5-1-15,-1-3 0,-5 1 16,-2 0-16,-5 1 0,-2 1 15,-5 0-15,-6 2 0,0-3 16,-2-2-16,-4 0 0,-4-1 16,-4-2-16,2-3 0,4-1 15,2 1-15,4-2 0</inkml:trace>
  <inkml:trace contextRef="#ctx0" brushRef="#br0" timeOffset="121640.53">17170 6582 0,'0'0'15,"0"0"-15,0 0 0,0 0 0,-7 23 16,7-23-16,-14 29 16,4-10-16,-1-1 0,-1 4 0,-3 2 15,2-1-15,0 0 0,-3 6 16,2 0-16,2-3 0,3-3 15,4 2-15,5-4 0,3-6 16,4-3-16,4-3 0,3-2 16,2-3-16,1-2 0,4-3 15,0-3-15,-5-1 0,-2 2 0,-3 1 16</inkml:trace>
  <inkml:trace contextRef="#ctx0" brushRef="#br0" timeOffset="121806.2833">16865 6829 0,'0'0'0,"0"0"16,0 0-16,0 0 0,30-11 0,-30 11 15,42-9-15,-15 6 16,1 0-16,13-1 0,3 1 16,-2-2-16,-1 0 0,0 1 0,-8 1 15,-6-1-15</inkml:trace>
  <inkml:trace contextRef="#ctx0" brushRef="#br0" timeOffset="122305.5811">17778 6721 0,'0'0'0,"0"0"16,0 0-16,0 0 0,0 0 0,0 0 15,-6-21-15,6 21 0,0 0 0,-22-13 16,22 13-16,-28-8 16,10 6-16,-1 2 0,-3 0 15,-3 2-15,0 2 0,-8 3 16,0 4-16,0 1 0,1 2 0,2 1 16,1 3-16,-3 6 15,5 1-15,4-2 0,4-1 0,5-1 16,4-3-16,5-1 0,5 0 15,5-4-15,2 0 0,7-4 16,4-4-16,3-3 0,1-3 16,4-4-16,2-4 0,1-1 15,-1-2-15,-1-3 0,1-1 0,-3-1 16,-2-1-16,1-3 16,-3 1-16,-4 2 0,-4 1 0,-3 4 15,-2 1-15,-3 4 0,0 3 16,-3 2-16,-2 3 0,2-2 15,-2 2-15,-1 6 0,-1 0 16,0 2-16,-1 3 0,1 2 16,1 3-16,0-1 0,1 1 0,1 2 15,1 0-15,2 0 16,0-3-16,1 0 0,2-2 0,0-6 16,-1-3-16,0 0 0,-2-1 15,0-1-15</inkml:trace>
  <inkml:trace contextRef="#ctx0" brushRef="#br0" timeOffset="122689.5957">17952 6730 0,'0'0'16,"0"0"-16,0 0 0,0 0 0,0 0 16,0 0-16,-11 24 0,11-24 15,-8 24-15,8-24 0,-11 29 16,4-12-16,-1-1 15,1 1-15,-2 1 0,0-4 16,1 0-16,2-5 0,0-1 16,2-4-16,0-1 0,2-3 0,1-4 15,2-2-15,1-2 0,3-4 16,0 0-16,2-1 0,2-2 16,4-3-16,1-1 0,2 3 15,-1 2-15,1 1 0,0 0 16,0 2-16,-2 3 0,0 2 15,1 1-15,-1 3 0,0 3 0,-1 2 16,1 3-16,-3 2 0,-1 2 16,-2 2-16,0 3 0,-2 1 15,-1 0-15,-2 2 0,0 1 16,-2-2-16,-1 0 0,0-1 16,-1 1-16,1-4 0,0 0 15,0-2-15,0-3 0,0-1 16</inkml:trace>
  <inkml:trace contextRef="#ctx0" brushRef="#br0" timeOffset="123212.4821">18673 6813 0,'0'0'16,"0"0"-16,0 0 0,0 0 15,0 0-15,-18-21 0,18 21 16,-27-18-16,11 9 0,-3 0 15,-3 0-15,-1 2 0,0 1 0,-9 0 16,-1 1-16,0 4 0,-1 1 16,2 2-16,2 3 0,-5 6 15,3 1-15,4 4 0,1 1 16,5 2-16,5-1 0,3 2 16,6-1-16,4-1 0,5-1 15,7-2-15,4-2 0,6-2 0,3-2 16,5-4-16,5-4 15,2-6-15,2-2 0,2-6 0,0-2 16,6-5-16,-2-2 0,-1-1 16,-3-3-16,-3 0 0,-2 0 15,3-6-15,-6-1 0,-3 3 16,-5 0-16,-3-1 0,-2 1 16,-3 2-16,-2 3 0,-3 3 15,-3 4-15,-1 3 0,-2 5 0,-1 4 16,-1 3-16,0 3 15,-3 0-15,-2 6 0,-1 2 16,-2 6-16,-1 0 0,0 5 0,-1 4 16,0 0-16,1 2 0,0 0 15,0 2-15,1 1 0,0 1 16,4-1-16,1 0 0,3-1 16,2-3-16,3 2 0,4-1 15,5-3-15,2-1 0,5-4 16,4-4-16,-3-6 0,2-4 15,-2 0-15,-6-1 0,-3 0 0</inkml:trace>
  <inkml:trace contextRef="#ctx0" brushRef="#br0" timeOffset="123389.8322">19139 6736 0,'0'0'0,"0"0"15,0 0-15,0 0 0,0 0 0,-14 21 16,14-21-16,-13 24 15,13-24-15,-13 30 0,6-12 16,1 1-16,0-1 0,2-1 0,-1 0 16,2-3-16,0-3 0,1-1 15,-1-1-15,1-1 0</inkml:trace>
  <inkml:trace contextRef="#ctx0" brushRef="#br0" timeOffset="123541.2626">19150 6475 0,'0'0'0,"0"0"15,0 0-15,0 0 0,0 0 0,34 10 16,-34-10-16,31 12 0,-14-5 16,-1-1-16,-2-1 0,-2 0 0</inkml:trace>
  <inkml:trace contextRef="#ctx0" brushRef="#br0" timeOffset="123922.1355">19400 6754 0,'0'0'0,"0"0"0,0 0 16,0 0-16,0 0 0,-8 26 16,8-26-16,-7 20 0,7-20 0,-10 26 15,4-13-15,0 1 16,-1-1-16,-1 0 0,0 0 15,2-3-15,-1-1 0,2-2 0,0-2 16,2-3-16,0-3 0,2-3 16,1-5-16,2-1 0,2-2 15,2-3-15,1-2 0,4-4 16,2-1-16,2 1 0,2 0 16,0 3-16,1 2 0,-2 1 15,1 3-15,-2 1 0,0 4 0,-1 2 16,0 3-16,0 2 15,-2 3-15,-1 4 0,-1 3 16,-3 2-16,0 2 0,-2 3 16,0-1-16,-2 3 0,-1 0 0,1 4 15,-1 0-15,1-1 0,0 0 16,3-2-16,2-2 0,2-6 16,1-3-16,-3-2 0,0-2 15,-2 0-15</inkml:trace>
  <inkml:trace contextRef="#ctx0" brushRef="#br0" timeOffset="124422.802">20166 6702 0,'0'0'0,"0"0"16,0 0-16,0 0 0,-25-5 16,25 5-16,-34 0 0,13 3 15,-4 0-15,-1 3 0,-3 2 16,1 2-16,-1-1 0,-6 6 15,2 1-15,4-2 0,5 2 0,-1 2 16,7 1-16,5-3 0,4 0 16,6 0-16,7-2 0,6-1 15,4-4-15,7-2 0,4-3 16,3-2-16,2-4 0,2-3 16,2-3-16,-2-2 0,-1-1 0,2-5 15,-3 1-15,-7-2 16,-5 1-16,-3 0 0,-3 1 15,-4 2-15,-3 1 0,-3 5 0,-1 1 16,-1 1-16,-1 0 0,-1 3 16,0 2-16,0 2 0,-2 2 15,1 3-15,1 2 0,0 3 16,1 2-16,1 3 0,0 3 16,0-1-16,0 3 0,-2-2 15,1 1-15,0 0 0,0-3 0,-1 3 16,0-3-16,-2-5 15,1 0-15,-2-2 0,-2 0 16,-2 0-16,-1-1 0,-2-2 0,-2 1 16,-1-3-16,0-3 0,1 0 15,0-4-15,3-2 0,3-2 16,2-5-16,4-4 0,0 3 16,1 1-16,-1 2 0</inkml:trace>
  <inkml:trace contextRef="#ctx0" brushRef="#br0" timeOffset="124672.2456">20791 6491 0,'0'0'0,"0"0"0,0 0 16,0 0-16,0 0 0,-17 24 0,17-24 15,-22 28-15,7-10 0,-2 5 16,-3 2-16,-2 3 0,-1 2 16,-9 12-16,0 1 0,-5 8 0,4-1 15,-2 3-15,4-3 16,6-8-16,5-6 0,4-10 0,4-4 16,2-5-16</inkml:trace>
  <inkml:trace contextRef="#ctx0" brushRef="#br0" timeOffset="124972.42">21210 6570 0,'0'0'0,"0"0"0,0 0 0,0 0 16,0 0-16,-30 21 0,30-21 16,-33 24-16,15-10 0,-3 4 15,-2 5-15,1 0 0,-1 1 0,-2 6 16,2 2-16,3-3 0,4-1 16,2 2-16,7-1 0,6-6 15,6-3-15,12-5 0,9-1 16,5-4-16,2-5 0,7-6 15,5-6-15,-2 1 0,-10 1 0,-8 1 16</inkml:trace>
  <inkml:trace contextRef="#ctx0" brushRef="#br0" timeOffset="125306.3805">21548 6750 0,'0'0'0,"0"0"16,0 0-16,-20 6 0,20-6 0,0 0 15,-27 18-15,27-18 16,-20 17-16,12-6 0,1 1 16,3 0-16,1-1 0,6 1 15,2 2-15,5-4 0,3 0 0,10 1 16,6-3-16,2-4 0,2-1 16,2-6-16,2-3 0,3-2 15,-3-1-15,-5-3 0,-4-3 16,-5 1-16,-6-1 0,-5-3 15,-6 0-15,-7 4 0,-4-1 0,-7 0 16,-7 2-16,-3 1 16,-2 1-16,-6 2 0,-4 1 15,-6 0-15,2 4 0,-1 0 16,2 3-16,6 2 0,6 0 0,8-1 16,7-1-16,2 1 0,2-1 0,1 1 15</inkml:trace>
  <inkml:trace contextRef="#ctx0" brushRef="#br0" timeOffset="125905.8095">22088 6685 0,'0'0'0,"0"0"16,0 0-16,0 0 0,0 0 0,0 0 15,0 0-15,-11 24 0,11-24 16,-8 18-16,8-18 0,-11 23 16,6-11-16,-2 1 0,-1 1 15,0-1-15,1-1 0,-1 1 0,0 0 16,1-1-16,0-1 0,0-3 16,2-1-16,0-2 0,1-2 15,2-2-15,2-1 0,0-5 16,3-1-16,4-2 0,4-3 15,1-1-15,1 1 0,9-6 16,4 0-16,-1 2 0,1 1 0,2 2 16,2 2-16,3 0 15,-2 3-15,-3 3 0,-1 0 16,-5 3-16,-3 1 0,-3 4 16,-2 2-16,-1 2 0,-4 1 0,-2 2 15,-3 2-15,-2-3 0,-2 2 16,-3 0-16,-1 2 0,-2-1 15,0-3-15,-2 2 0,-2-1 16,0-1-16,1-1 0,2-2 16,1-1-16,2-2 0,1-3 0,3-3 15,3-4-15,3-1 0,3-1 16,6-2-16,3-3 16,2 1-16,2-1 0,4-1 0,1-2 15,5 2-15,-1 2 0,-2 2 16,-1 4-16,-2 1 0,-4 2 15,-4 3-15,-1 4 0,-4 2 16,-2 2-16,-3 4 0,-3 3 16,-2 0-16,-2 1 0,-3 3 15,-3 3-15,0-1 0,-1-3 16,2-3-16,-1-2 0,2-4 0</inkml:trace>
  <inkml:trace contextRef="#ctx0" brushRef="#br0" timeOffset="126157.9658">23101 6725 0,'0'0'0,"0"0"15,0 0-15,0 0 0,-14 27 0,14-27 16,-16 32-16,6-14 0,0 2 15,-2 5-15,-1 1 0,-4 8 16,3 0-16,0 2 0,-1-2 16,1 5-16,1-3 0,2-5 15,1-3-15,2-7 0,2-5 0,0-3 16,2-3-16,0-1 0</inkml:trace>
  <inkml:trace contextRef="#ctx0" brushRef="#br0" timeOffset="126408.4908">23202 6613 0,'0'0'0,"11"-2"16,5 1-16,1 0 0,2 1 0,10 2 16,3 3-16,4 3 0,-2-1 15,-4 4-15,-2 2 0,-6 0 16,-5 2-16,-4-1 0,-7 3 15,-5 0-15,-4-1 0,-7 0 16,-5 1-16,-4-1 0,-2-2 16,-6 0-16,-3-1 0,-1-1 0,0-2 15,-7-1-15,1-2 16,5-5-16,3-1 0,7-1 0,5 1 16,3-1-16</inkml:trace>
  <inkml:trace contextRef="#ctx0" brushRef="#br0" timeOffset="126757.6704">23737 6550 0,'0'0'0,"0"0"16,0 0-16,0 0 0,3 21 0,-3-21 16,0 27-16,0-27 0,-5 34 15,0-13-15,0 1 16,-1 0-16,0 2 0,-3 2 0,-1-1 15,0-2-15,1-3 0,2-4 16,0-2-16,1-3 0,2-3 0,1-5 16,-1-4-16,3-2 15,1-4-15,3-4 0,2-5 16,1-2-16,0 0 0,2-3 0,1 1 16,1 0-16,0 1 0,5-4 15,2-1-15,-1 3 0,2 3 16,2 2-16,1 2 0,-1 3 15,0 2-15,2 3 0,3 3 16,-2 2-16,-1 1 0,-1 2 16,0 4-16,-4 0 0,-1 0 0,-4-1 15,-2-1-15,-1-1 0</inkml:trace>
  <inkml:trace contextRef="#ctx0" brushRef="#br0" timeOffset="127122.7514">23942 6793 0,'0'0'0,"0"0"16,0 0-16,0 0 0,0 0 0,0 0 16,32 4-16,-32-4 15,30 1-15,-30-1 0,44-1 16,-20-1-16,2-1 0,1-1 0,3-2 16,6-3-16,-2-1 0,-3-1 15,-2 0-15,-4-1 0,-3 3 16,-1-5-16,-5 0 0,-6 0 15,-5 2-15,-7 3 0,-6-1 16,-5 2-16,-3 0 0,-11 2 16,-4 3-16,-1 3 0,-1 4 0,-2 2 15,-1 4-15,1 1 0,4 1 16,-3 6-16,3 2 16,7 1-16,5-1 0,8 1 0,6 3 15,5-3-15,5 0 0,11 0 16,7-3-16,6-3 0,3-1 15,10-3-15,6-3 0,1-4 16,-2-4-16,-4-1 0,-11 1 16,-8-1-16</inkml:trace>
  <inkml:trace contextRef="#ctx0" brushRef="#br0" timeOffset="127556.0183">24820 6415 0,'0'0'0,"0"0"0,0 0 15,0 0-15,-10 20 0,10-20 16,-15 28-16,7-10 0,-1 1 0,0 3 16,-1 2-16,0 1 0,1 0 15,-2 7-15,0 1 0,1-2 16,2-3-16,-1 2 0,1-3 15,1-7-15,3-3 0,0-4 16,0-2-16,3-6 0,0 0 0,1-5 16,0 0-16,2-5 15,0-1-15,2-4 0,0-4 0,1-1 16,-1-1-16,2 1 0,1-1 16,1 0-16,1 2 0,2-1 15,2 1-15,0 1 0,2 2 16,-1 2-16,1 3 0,1 0 15,-1 4-15,2 3 0,0 5 16,0 1-16,-2 1 0,0 4 16,-1 4-16,-3 1 0,-2 0 15,0 10-15,-3-1 0,-1 1 16,-2-2-16,-2 0 0,-2 1 16,-1-4-16,-3-3 0,2-4 0,1-3 15,0-2-15</inkml:trace>
  <inkml:trace contextRef="#ctx0" brushRef="#br0" timeOffset="127922.5956">25094 6824 0,'0'0'0,"0"0"0,0 0 16,0 0-16,0 0 0,17-18 16,-17 18-16,0 0 0,20-9 0,-10 7 15,1-1-15,2 1 0,1-1 16,3 0-16,1-2 0,0 0 15,0-1-15,-1-2 0,1 0 16,3-3-16,-1 1 0,-3-2 16,-1 0-16,-3 0 0,-2 0 0,-3 0 15,-3 0-15,-3 1 0,-3 0 16,-6 1-16,-5 0 16,-3 3-16,-1 2 0,-5 3 0,-4 2 15,0 3-15,0 2 0,-7 5 16,0 4-16,3 1 0,4 1 15,3 4-15,2 3 0,4-1 16,4 0-16,6 3 0,4-1 16,5 0-16,6 0 0,10 3 15,8-2-15,3-4 0,3-2 0,8-5 16,5-3-16,1-7 0,1-2 16,-5 0-16,-11 0 0,-8-2 15</inkml:trace>
  <inkml:trace contextRef="#ctx0" brushRef="#br0" timeOffset="128323.5888">25637 6647 0,'0'0'16,"0"0"-16,0 0 0,0 0 0,-15 23 15,15-23-15,-11 23 0,5-9 16,-1 1-16,0 2 0,1 1 15,-1-1-15,2 0 0,-3 3 16,1-2-16,1-2 0,0-1 0,2-4 16,1-3-16,-1-2 0,2-2 15,2-4-15,-1-3 0,2-1 16,0-2-16,2-4 16,2-4-16,1-1 0,2 0 0,5-5 15,3-1-15,0 1 0,1 1 16,2 0-16,3 0 0,-1 3 15,0 2-15,4 0 0,0 3 16,-3 4-16,-1 3 0,-2 4 16,-1 5-16,-3 1 0,-3 2 0,-2 5 15,-2 2-15,-3 2 16,-1 2-16,-4 3 0,-4 3 16,1-2-16,0 0 0,-2 1 0,1 1 15,1-5-15,2-3 0,-1-3 16,1-2-16,0-3 0</inkml:trace>
  <inkml:trace contextRef="#ctx0" brushRef="#br0" timeOffset="128672.7302">26398 6666 0,'0'0'0,"0"0"0,0 0 16,0 0-16,-34-5 0,34 5 15,-39 0-15,14 3 0,0-1 16,-2 2-16,0 0 0,-5 3 16,4-2-16,4 2 0,4 0 15,4 0-15,3 1 0,6 1 16,6 1-16,4 0 0,4 2 0,4 1 16,3 2-16,2-2 0,0-1 15,4 5-15,0 0 0,-3-1 16,-1-2-16,-4 1 0,-2-1 15,-4-2-15,-1-2 0,-5 1 16,-3 1-16,-3-4 0,-2-1 16,-4 1-16,-3 0 0,-2-2 15,0 1-15,-2-2 0,-1 0 16,2-4-16,3-2 0,0-1 0,1 2 16,4-1-16</inkml:trace>
  <inkml:trace contextRef="#ctx0" brushRef="#br0" timeOffset="128872.8437">26521 6792 0,'0'0'15,"0"0"-15,0 0 0,0 0 16,0 0-16,0 0 0,0 0 16,-4 29-16,4-29 0,-5 22 0,5-22 15,-11 30-15,5-15 0,1 2 16,-2 0-16,2 0 0,-1-3 15,1 0-15,0-2 0,1-1 16,1-3-16,0-4 0,1-4 16,0 0-16,0 0 0,2 0 0</inkml:trace>
  <inkml:trace contextRef="#ctx0" brushRef="#br0" timeOffset="129029.8827">26729 6530 0,'0'0'0,"0"0"16,0 0-16,27 9 0,-15-2 15,2 1-15,2 5 0,3 1 0,1 1 16,-3-3-16,-3-2 0,-2-1 16</inkml:trace>
  <inkml:trace contextRef="#ctx0" brushRef="#br0" timeOffset="129406.414">26879 6799 0,'0'0'16,"0"0"-16,0 0 0,0 0 15,0 0-15,0 0 0,-27 18 16,27-18-16,0 0 0,-19 24 16,19-24-16,-10 23 0,7-11 0,0 1 15,3 0-15,3-1 0,0-1 16,3 2-16,3-1 0,3-2 15,3-1-15,2-3 0,3-1 16,7-3-16,-1-2 0,1-3 16,-1-4-16,-1-2 0,-1-2 0,1-5 15,-4 0-15,-6-3 16,-5 0-16,-6 1 0,-7-1 16,-4 2-16,-4 0 0,-7 3 0,-4-1 15,-2 3-15,-2 4 0,0 2 16,-2 2-16,2 3 0,0 2 15,4 3-15,3-1 0,2 2 16,3 1-16,3 2 0,3 0 16,4 3-16,4 0 0,4 0 15,5-1-15,4-1 0,2-1 16,-1-2-16,-4-2 0,-2 0 0</inkml:trace>
  <inkml:trace contextRef="#ctx0" brushRef="#br0" timeOffset="129822.479">27345 6722 0,'0'0'0,"0"0"0,0 0 16,0 0-16,0 0 0,-11 24 0,11-24 15,-10 23-15,5-10 0,-2 2 16,1 1-16,-1-1 0,1 0 15,-2 1-15,0-1 0,1-1 16,1 0-16,-2 0 0,2-2 16,1-5-16,2-2 0,1-2 15,2-3-15,0-3 0,2-2 0,1-3 16,2-2-16,1-2 0,2-1 16,5-5-16,4 0 0,0 1 15,2-1-15,1 1 0,1 1 16,1 3-16,1 2 0,5-1 15,-2 3-15,-2 2 0,-1 2 0,-2 3 16,-2 3-16,-3 3 16,-2 3-16,-2 3 0,-2 2 15,-3 0-15,-3 3 0,-2 2 16,-2 3-16,-2 5 16,-1 0-16,-7 0 0,-6 4 15,-4 3-15,0-4 0,2-5 0,4-5 16,3-2-16</inkml:trace>
  <inkml:trace contextRef="#ctx0" brushRef="#br0" timeOffset="143356.6277">15384 9379 0,'0'0'16,"0"0"-16,0 0 0,20-4 16,-20 4-16,28-6 0,-5 4 15,4-2-15,1-2 0,18-1 16,6 0-16,0 0 0,1 2 16,15-2-16,0 1 0,6-1 15,-9 3-15,2 0 0,-8 4 16,-14 1-16,-10 2 0,-9 2 0,-7 2 15,-8-3-15,-6-1 0,-2-1 16,-1-1-16,0 0 0</inkml:trace>
  <inkml:trace contextRef="#ctx0" brushRef="#br0" timeOffset="143573.2922">15954 9415 0,'0'0'0,"0"0"0,0 0 15,0 0-15,0 0 0,0 0 0,0 0 16,0 0-16,0 0 0,0 0 15,-5 21-15,5-21 0,0 0 16,-2 32-16,2-32 0,-3 34 16,1-16-16,-2 4 0,0 1 15,-2 2-15,1 1 0,-4 7 16,0 1-16,-1-3 0,0-1 0,-3 6 16,-1-2-16,-3-6 0,1-4 0,2-5 15,3-3-15,3-3 16</inkml:trace>
  <inkml:trace contextRef="#ctx0" brushRef="#br0" timeOffset="143727.643">15523 10004 0,'0'0'0,"0"0"15,0 0-15,0 0 0,0 0 0,0 0 16,19-14-16,-19 14 0,27-10 16,-7 4-16,5 0 15,4 0-15,2 1 0,5 0 0,5 2 16,12-2-16,0 2 0,13-1 15,0 0-15,-5-1 0,-5-1 0,-3-1 16,-12 3-16,-9 0 0</inkml:trace>
  <inkml:trace contextRef="#ctx0" brushRef="#br0" timeOffset="144006.7577">17128 9577 0,'0'0'0,"0"0"15,0 0-15,0 0 0,0 0 0,-30-3 16,30 3-16,-35 6 0,14 0 16,-3 4-16,-3 1 15,1 3-15,-1 2 0,-7 8 0,1 3 16,-2 6-16,4-2 0,5 2 15,5 2-15,7-4 0,4 0 16,10 2-16,9-2 0,5-5 16,5-5-16,-5-5 0,-1-3 0,-5-3 15</inkml:trace>
  <inkml:trace contextRef="#ctx0" brushRef="#br0" timeOffset="144423.7054">17837 9739 0,'0'0'0,"0"0"16,0 0-16,0 0 0,0 0 0,-25-14 16,25 14-16,-33-4 0,14 2 15,-7 3-15,-4 2 16,0 0-16,-2 3 0,-10 4 0,-1 4 16,-5 2-16,4 2 0,7 1 15,4 0-15,6 0 0,5-1 16,4 1-16,7 0 15,8-5-15,5 0 0,9-3 0,8-1 16,3-4-16,4-1 0,4-5 16,6-2-16,-1-3 0,1 0 0,7-9 15,0-2-15,-5-1 16,-5 0-16,0-3 0,-4 1 0,-10 4 16,-3 1-16,-3-1 0,-4 2 15,-4 4-15,-1 2 0,-3 3 16,-1 2-16,-2 2 0,-2 2 15,-1 3-15,-3 2 0,1 3 16,1 3-16,0 2 0,3 3 16,1 1-16,2 0 0,4 2 15,4 2-15,2-4 0,2 1 0,7-2 16,6-1-16,0-5 0,2-7 16,-6 1-16,-3-3 0,-4 1 15</inkml:trace>
  <inkml:trace contextRef="#ctx0" brushRef="#br0" timeOffset="144806.645">18282 9758 0,'0'0'0,"0"0"16,0 0-16,0 0 0,0 0 0,-23 23 16,23-23-16,-19 23 0,9-9 15,-1 1-15,-1 2 16,1-1-16,0-1 0,1-1 0,0-1 15,3-2-15,0-1 0,0-3 16,2-3-16,3-3 0,2-1 0,1-6 16,3-1-16,3-3 15,0-2-15,8-4 0,1-2 16,3 3-16,1 1 0,2 0 0,1 0 16,0 2-16,0 2 0,5 4 15,-1 4-15,-3 2 0,-3 3 16,-3 5-16,-1 3 0,-3 2 15,-3 2-15,-2 1 0,-2 5 16,-2 0-16,0-2 0,-2 3 16,-1 0-16,0-2 0,1-2 0,-1-2 15,1-3-15,1-1 0,2-4 16,2-5-16,2-9 0,-4 3 16,0 1-16,-2-1 0</inkml:trace>
  <inkml:trace contextRef="#ctx0" brushRef="#br0" timeOffset="145040.5517">19065 9599 0,'0'0'0,"0"0"15,0 0-15,0 0 0,0 0 0,-5 30 16,5-30-16,-12 37 0,3-15 16,-3 5-16,-3 4 15,-1 1-15,1 0 0,-4 9 16,1 2-16,-1 3 0,4-4 0,8-4 15,5-4-15,4-6 0,5-5 16,11-6-16,7-2 0,4-5 16,3-3-16,12-6 0,5-5 15,-4-2-15,-3-3 0,0-4 16,-7-2-16,-9 4 0,-6 3 0,-4 2 16</inkml:trace>
  <inkml:trace contextRef="#ctx0" brushRef="#br0" timeOffset="145240.3302">18739 9881 0,'0'0'0,"0"0"0,0 0 16,0 0-16,0 0 0,31-11 16,-11 7-16,5-1 0,2 0 0,7 0 15,6 1-15,11-1 0,-2 1 16,12 1-16,-3-1 0,-7 2 15,-7-1-15,-1-2 0,-10-2 16,-6 1-16,-6 1 0,-6 2 16</inkml:trace>
  <inkml:trace contextRef="#ctx0" brushRef="#br0" timeOffset="145423.5218">18904 9332 0,'0'0'0,"0"0"15,0 0-15,0 0 0,-11 26 0,11-26 16,-12 35-16,4-12 0,-1 3 16,1-5-16,2-2 0,-1-1 15</inkml:trace>
  <inkml:trace contextRef="#ctx0" brushRef="#br0" timeOffset="146206.5931">19655 10328 0,'0'0'0,"0"0"0,0 0 16,0 0-16,0 0 0,0 0 0,28-8 15,-28 8-15,31-4 0,-10 2 16,6-1-16,1 0 0,3 1 16,17-1-16,4-1 0,2 0 15,2-1-15,16 0 0,4-2 16,12 1-16,-7 0 0,16 0 15,-1-1-15,-10 3 0,-8 2 16,12-3-16,-3 0 0,17 1 16,-18 1-16,-8 2 0,-7 1 15,-11 0-15,-8 0 0,-5 0 0,-3 1 16,-9 0-16,-5-1 0,-3 3 16,-2 4-16,-5-2 0,-3-2 15,-1-8-15,-2-7 0,-9 6 0,-2 3 16,-1 0-16</inkml:trace>
  <inkml:trace contextRef="#ctx0" brushRef="#br0" timeOffset="153907.2962">22141 9486 0,'0'0'0,"0"0"0,0 0 16,0 0-16,0 0 0,-5 24 16,5-24-16,-9 29 0,4-10 0,-2 4 15,0 4-15,-2 3 0,0 1 16,-3 12-16,-1-1 0,-1 0 16,2-1-16,-3 6 0,1-3 15,0-7-15,2-5 0,-1 0 16,3-7-16,2-8 0,3-4 15,0-4-15,2-5 0,3-4 0,-2-1 16,4-6-16,1-4 16,3-3-16,2-3 0,7-9 15,4-3-15,2 0 0,1-1 0,3 4 16,3 2-16,-1 2 0,1 1 16,4 3-16,-1 4 0,-4 5 15,-1 4-15,-4 7 0,-3 3 16,-2 5-16,-4 4 0,-4 4 15,-3 6-15,-4-4 0,-1 4 16,-3 8-16,-3 3 0,0-2 16,-2 0-16,1 0 0,-1 1 15,1-2-15,2-3 0,3-5 0,1-2 16,0-7-16,0-1 0,0-4 16</inkml:trace>
  <inkml:trace contextRef="#ctx0" brushRef="#br0" timeOffset="154085.1834">22696 10019 0,'0'0'0,"0"0"0,0 0 0,0 0 16,-15 24-16,15-24 0,-14 23 16,7-9-16,0 1 0,1 0 15,0-1-15,2-1 0,1-1 16,0-7-16,3-5 0,-2 3 15,2-3-15,0 3 0</inkml:trace>
  <inkml:trace contextRef="#ctx0" brushRef="#br0" timeOffset="154226.5186">22814 9528 0,'0'0'0,"0"0"16,0 0-16,29 7 0,-29-7 0,30 14 15,-13-4-15,-1-2 0,-2-1 16,-2-2-16</inkml:trace>
  <inkml:trace contextRef="#ctx0" brushRef="#br0" timeOffset="154776.7405">23050 10029 0,'0'0'16,"0"0"-16,0 0 0,0 0 15,-13 26-15,13-26 0,-10 22 16,5-10-16,-2 2 0,0-2 16,1 1-16,-1-2 0,2-1 0,0-3 15,1 0-15,0-3 0,1-2 16,1-3-16,1-3 0,1-4 16,2-2-16,2-2 0,3-4 15,1 1-15,2-3 0,5-6 16,4-1-16,2 0 0,2 3 15,8-5-15,1 1 0,0 5 16,0 3-16,0 3 0,0 4 16,-2 4-16,-4 4 0,-1 6 15,-2 2-15,-3 5 0,-3 1 16,-5 6-16,-3 5 0,-5-1 0,-2 0 16,-3 0-16,-3-1 0,-3 1 15,0-1-15,-3 2 0,0-4 16,2-4-16,1-2 0,2-4 15,0-2-15,2-3 0,1-2 16,3-4-16,2-3 0,3-3 0,3 0 16,4-5-16,3-4 0,3-1 15,2-4-15,7-5 0,1 0 16,0 2-16,1 1 0,3 0 16,-2 3-16,-4 4 0,-2 3 15,-4 5-15,-2 3 0,-2 6 16,-3 5-16,-3 1 0,-1 4 15,-2 3-15,-1 5 0,-3 4 16,-2 5-16,-1 0 0,-1 2 0,-1 1 16,-1 0-16,0 2 0,0 0 15,-2 2-15,1-3 0,0-8 16,0-4-16,1-3 0</inkml:trace>
  <inkml:trace contextRef="#ctx0" brushRef="#br0" timeOffset="155174.1207">24184 10361 0,'0'0'0,"0"0"0,0 0 16,0 0-16,26-4 0,-26 4 0,34-3 15,-12 1-15,4 0 0,7 1 16,6-2-16,15 1 0,2-2 15,21 0-15,8 0 0,13 0 0,-5 1 16,23 0-16,2 0 16,5 2-16,-12 2 0,49-1 0,-11 0 15,-22 0-15,-13 0 0,-2 3 16,1 2-16,-14 0 0,-8-1 16,2-3-16,4-2 0,-13 1 15,-9 1-15,-4 1 0,-3 1 16,-13-3-16,-8 0 0,-9-3 15,-7 0-15,-11 2 0,-8 1 0,-8 1 16,-4-1-16,-2 1 16,0-1-16,-3 3 0,0 1 15,-3 0-15,-1-1 0,0 2 0,-2 1 16,3-4-16,0-3 0,1 0 16,3 1-16,1 0 0</inkml:trace>
  <inkml:trace contextRef="#ctx0" brushRef="#br0" timeOffset="155332.9925">27534 10487 0,'0'0'0,"0"0"0,0 0 15,0 0-15,0 0 0,0 0 0,0 0 16,0 0-16,0 0 0,-8 23 15,8-23-15,0 0 0</inkml:trace>
  <inkml:trace contextRef="#ctx0" brushRef="#br0" timeOffset="155858.1731">25272 9642 0,'0'0'0,"0"0"15,0 0-15,0 0 0,-20 18 0,20-18 16,-22 24-16,9-8 0,-2 2 16,0 4-16,-2 2 15,-1 6-15,1 0 0,4 0 16,2-1-16,3-2 0,4-3 0,5 0 16,5-2-16,5-7 0,5-3 15,7-8-15,8-4 0,1-4 16,0-3-16,3-6 0,3-5 15,1-4-15,-4-1 0,-4-4 16,-3-2-16,-6 2 0,-4 1 0,-4-6 16,-5 1-16,-7 7 0,-3 0 15,-7 3-15,-5 0 0,-4 5 16,0 3-16,-6 4 0,-5 1 16,0 3-16,1 2 0,-3 6 15,0 2-15,4 3 0,3-1 16,3 4-16,3 1 0,6 2 0,6 1 15,6-3-15,6-2 16,-2-2-16,-1-2 0,0-1 0</inkml:trace>
  <inkml:trace contextRef="#ctx0" brushRef="#br0" timeOffset="156290.3823">25957 9619 0,'0'0'0,"0"0"16,0 0-16,0 0 0,-17 19 0,17-19 16,-22 21-16,9-7 0,-1 1 15,0 3-15,-1 1 16,0 1-16,2-1 0,-1 6 0,2-2 16,3 0-16,2-4 0,5-2 15,4-3-15,4-3 0,1-2 16,7-3-16,3-2 0,3-3 15,1-3-15,3-4 0,3-2 16,5-3-16,0 0 0,-2-2 16,0-3-16,-3 2 0,-4-2 0,-2 0 15,-1 0-15,-4 3 0,-3 1 16,-2 3-16,-3 0 0,-1 2 16,-3 3-16,-2 2 0,-2 2 15,0 0-15,-2 3 0,-1 3 16,-2 2-16,1 2 0,0 1 0,-2 3 15,1 3-15,0 0 16,2 1-16,1 1 0,1 1 16,1 0-16,2-2 0,3 5 15,4-1-15,1-8 0,1-2 0,8-3 16,3-7-16,-4 0 0,-4-1 0,-2 0 16</inkml:trace>
  <inkml:trace contextRef="#ctx0" brushRef="#br0" timeOffset="156540.522">26815 9514 0,'0'0'0,"0"0"16,0 0-16,0 0 0,0 0 0,-22 25 16,22-25-16,-25 26 0,9-10 15,-1 3-15,-3 2 0,0 2 16,1-1-16,-5 7 0,1 1 15,3-2-15,3-2 0,2 4 16,4-1-16,5-5 0,5-3 0,7-1 16,5-1-16,3-4 15,3-1-15,2-3 0,1-3 0,-3 0 16,-4-3-16,-2-1 0</inkml:trace>
  <inkml:trace contextRef="#ctx0" brushRef="#br0" timeOffset="156690.8914">26415 9775 0,'0'0'0,"0"0"0,0 0 15,34-13-15,-15 8 0,10 0 0,7-1 16,14 1-16,2 1 0,17 4 16,2 4-16,6-2 0,-10 1 0,-7-1 15,-14 0-15,-12-1 0</inkml:trace>
  <inkml:trace contextRef="#ctx0" brushRef="#br0" timeOffset="173991.862">19683 9120 0,'0'0'15,"0"0"-15,0 0 0,0 0 16,0 0-16,0 0 0,0 28 16,0-28-16,-1 27 0,1-27 15,-6 36-15,1-15 0,0-1 0,-2 3 16,-1 2-16,0-2 0,-1 0 16,-5 5-16,1-3 0,1-2 15,2-2-15,1-6 0,2-4 16,0-3-16,2-4 0,0-4 15,3-5-15,1-3 0,2-2 0,3-5 16,4-6-16,2-1 0,2 0 16,4-4-16,1-2 0,7-4 15,1 3-15,2 0 0,3 1 16,-2 3-16,-2 1 0,4 2 16,-2 3-16,-3 6 0,-4 4 15,-1 7-15,-3 3 0,-1 5 16,-3 4-16,-5 3 0,-2 5 15,-3 0-15,0 1 0,-4 4 16,-4 2-16,0 1 0,-2-1 0,-3 3 16,-2-1-16,0-4 15,0-3-15,1-4 0,1-2 16,2-3-16,3-4 0,0-4 16,2-2-16,1-2 0,1-2 0,3-8 15,3-4-15,2-1 0,2-3 16,6-7-16,4-6 0,0 4 15,-1 2-15,4-1 0,3 0 16,-2 4-16,-1 2 0,2 2 16,-1 4-16,-3 6 0,-2 4 0,-2 8 15,0 4-15,-5 4 0,-2 3 16,-3 5-16,0 3 16,-3 3-16,-1 0 0,-1 8 0,-2 1 15,-1-3-15,-1-2 0,-1 1 16,1-1-16,1-2 0,1-4 15,2-4-15,2-4 0,2-5 0,1-4 16,-1-1-16,-2-1 0,0-2 16</inkml:trace>
  <inkml:trace contextRef="#ctx0" brushRef="#br0" timeOffset="174424.3899">20693 9190 0,'0'0'0,"0"0"0,0 0 15,0 0-15,0 0 0,-2-22 0,2 22 16,0 0-16,-15-14 0,5 11 16,-4 2-16,0 1 0,-2 1 15,-3 3-15,-2 4 0,0-1 16,0 2-16,-8 6 0,2 2 16,1 0-16,4 1 0,2 0 0,4 1 15,-1 4-15,5-3 0,6 0 16,3-3-16,6-3 0,2-3 0,8-3 15,7-3-15,2-2 16,1-4-16,6-6 0,5-4 16,-2-2-16,-1-1 0,0-5 15,0-1-15,0-4 0,-5 2 0,-3 0 16,-4 1-16,-5 3 0,-3 2 16,-3 4-16,-2 3 0,-3 3 15,-1 3-15,-2 3 0,-3 6 16,0 1-16,-1 2 0,-1 4 15,-1 5-15,2 2 16,-1 1-16,3 3 0,2 4 0,1-3 0,2-2 16,1-2-16,3-2 15,1-2-15,2-2 0,2-5 0,2-4 16,-1-5-16,0-3 0,-2 0 16,-2 1-16,-1 0 0</inkml:trace>
  <inkml:trace contextRef="#ctx0" brushRef="#br0" timeOffset="174640.9911">21137 8924 0,'0'0'16,"0"0"-16,0 0 0,0 0 0,-11 21 16,11-21-16,-14 29 0,5-9 15,-1 1-15,-1 4 0,-1 3 16,0 1-16,1 0 0,-3 11 15,-1 0-15,2-2 0,1-3 0,-2 6 16,2-5-16,2-5 0,2-6 16,4-8-16,1-7 0,2-2 15,0-2-15,0-1 0</inkml:trace>
  <inkml:trace contextRef="#ctx0" brushRef="#br0" timeOffset="174890.99">21431 9079 0,'0'0'0,"0"0"16,0 0-16,0 0 0,0 0 0,0 0 16,-36 4-16,36-4 0,-40 8 15,13 0-15,-4 1 16,-1 2-16,-2 2 0,-8 4 16,3 2-16,3-1 0,4 0 0,0 1 15,6-3-15,7-1 0,5-1 16,7-3-16,7 0 0,6-1 15,4-1-15,5 1 0,4 0 16,1 0-16,1-1 0,0-1 16,0-3-16,-4 0 0,-3-1 15,-2 0-15</inkml:trace>
  <inkml:trace contextRef="#ctx0" brushRef="#br0" timeOffset="175224.7634">21270 9352 0,'0'0'15,"0"0"-15,0 0 0,0 0 0,0 0 16,26-4-16,-26 4 0,27-6 16,-27 6-16,35-10 15,-14 3-15,1 0 0,2-1 0,0 0 16,2-2-16,5-3 0,-2-1 16,-2 1-16,-3 1 15,-3 1-15,-3 0 0,-4 1 16,-3-1-16,-4 2 0,-5 2 0,-5-2 15,-6 3-15,-4 3 0,-5 1 16,-5 5-16,-5 1 0,-2 4 16,0 1-16,-9 5 0,0 2 15,4 3-15,3-1 0,-1 2 16,4-2-16,8-2 0,6-3 0,5-1 16,5-1-16,7-2 0,6 1 15,8 1-15,8 2 0,5-1 16,3-1-16,3-1 0,4-3 15,-2 1-15,-8-3 0,-6 0 0</inkml:trace>
  <inkml:trace contextRef="#ctx0" brushRef="#br0" timeOffset="175741.9043">20142 10593 0,'0'0'16,"0"0"-16,0 0 0,0 0 0,0 0 16,0 0-16,-23-18 0,23 18 15,-29-4-15,9 4 0,-4 1 16,-1 1-16,-2 1 0,-8 5 15,-1 2-15,1 1 0,3 0 0,-2 3 16,6 1-16,6-1 16,4 0-16,7 0 0,5 1 15,5-1-15,5-1 0,3 1 0,5 0 16,1 0-16,-1 0 0,0 1 16,0 1-16,-1 0 0,-2-2 0,-4 2 15,-3 0-15,-2-2 16,-3 0-16,-6-1 0,-5 0 15,-4 0-15,-1-5 0,-6-1 16,-2-3-16,4 0 0,4-1 0,3 0 16</inkml:trace>
  <inkml:trace contextRef="#ctx0" brushRef="#br0" timeOffset="175908.9856">19586 10782 0,'0'0'0,"0"0"15,0 0-15,0 0 0,0 0 16,22-14-16,-22 14 0,26-7 15,-10 3-15,5 0 0,5 0 16,1 1-16,2 1 0,12 1 16,3 0-16,-2 0 0,-1 1 0,8 0 15,-2 0-15,-8 0 0,-8 0 16,-6 0-16</inkml:trace>
  <inkml:trace contextRef="#ctx0" brushRef="#br0" timeOffset="176109.2474">20483 10754 0,'0'0'0,"0"0"15,0 0-15,0 0 0,0 0 0,0 0 16,0 0-16,0 0 0,-15 24 16,15-24-16,-10 22 0,10-22 15,-10 28-15,6-13 0,0 3 16,-1-1-16,2-1 15,0 0-15,0 0 0,1-2 0,0-3 16,0-1-16,1-2 0,0 0 16</inkml:trace>
  <inkml:trace contextRef="#ctx0" brushRef="#br0" timeOffset="176268.0048">20508 10525 0,'0'0'0,"0"0"16,0 0-16,0 0 16,0 0-16,0 0 0,22 24 0,-22-24 15,20 22-15,-20-22 0,16 21 0,-8-14 16</inkml:trace>
  <inkml:trace contextRef="#ctx0" brushRef="#br0" timeOffset="176808.6052">21053 10808 0,'0'0'0,"0"0"16,0 0-16,0 0 0,0 0 0,0 0 15,0 0-15,1-21 0,-1 21 16,0 0-16,-11-18 16,11 18-16,0 0 0,-25-17 15,13 14-15,-2 0 0,-1 0 0,-3 2 16,-2 2-16,0 1 15,0 2-15,0 2 0,1 3 16,-3 3-16,2 0 0,2 3 16,4-1-16,3 2 0,3 0 0,5 0 15,3 1-15,4-2 0,4-1 16,6-3-16,5-2 0,3-4 16,4-3-16,9-4 0,0-3 15,-2-4-15,-2-2 0,-4-1 16,-1-2-16,-5 0 0,-4 0 0,-2 2 15,-3 0-15,-3 3 0,-3 1 16,0 2-16,-3 2 0,-1 2 16,0 1-16,-2 1 0,-1 4 15,-1 1-15,-1 4 0,0 3 16,-1 2-16,1 3 0,0 2 16,-1 3-16,1 3 0,0 2 15,0-1-15,-1 9 0,-1 1 0,-1-2 16,-1-1-16,0 0 0,-3-1 15,-1-4-15,-1 0 0,-6 3 16,-1-3-16,-1-3 0,-1-1 16,-1-6-16,-1-2 0,1-4 15,1-3-15,4-6 0,0-4 16,8-5-16,4-3 0,3-7 16,3-5-16,0 5 0,0 1 15,0 4-15</inkml:trace>
  <inkml:trace contextRef="#ctx0" brushRef="#br0" timeOffset="177259.1433">21484 10663 0,'0'0'0,"0"0"15,0 0-15,0 0 0,0 0 0,0 0 16,-9 31-16,9-31 0,-8 28 15,4-11-15,-2 1 0,1 2 16,-2-1-16,2 2 0,-1-1 16,2-2-16,-1 0 0,2 1 15,1-4-15,1-2 0,1-3 0,3-3 16,2-3-16,2-3 0,1-3 16,3-3-16,2-2 15,5-6-15,-1-1 0,2-3 16,0-2-16,0 0 0,-1-1 0,5-2 15,-1-2-15,-2 3 0,-1 0 16,-2 2-16,-2 1 0,-3 3 16,-2 4-16,-2 3 0,-3 2 15,-1 3-15,-4 3 0,0 4 16,-4 3-16,0 2 0,-2 1 0,-1 4 16,-2 3-16,1 1 0,0 2 15,3 1-15,0 2 16,2 0-16,1-1 0,4 4 0,3-1 15,2-3-15,3 0 0,3-4 16,3-2-16,2-5 0,1-2 0,3-5 16,3-6-16,-5 2 0,-5-1 15,-2 1-15</inkml:trace>
  <inkml:trace contextRef="#ctx0" brushRef="#br0" timeOffset="177641.8482">22075 10651 0,'0'0'0,"0"0"16,0 0-16,0 0 0,0 0 0,-8 25 15,8-25-15,-8 27 0,8-27 16,-12 35-16,5-14 0,0 0 16,-1 2-16,0-2 15,1 1-15,-2 3 0,1-2 0,0-3 16,2-3-16,0-2 0,3-4 15,1-4-15,1-3 0,1-4 16,1-2-16,1-4 0,1-3 16,2-2-16,0-2 0,3-5 15,1-1-15,-1-2 0,1 1 0,1-1 16,0 0-16,0 0 0,0 0 16,2-1-16,0 3 0,-1 2 15,-1 2-15,0 4 0,0 2 16,-1 5-16,1 1 0,1 5 15,2 2-15,0 3 0,2 2 16,-2 3-16,1 1 0,-2 0 16,-1-1-16,-1 1 0,-1 1 15,-2-3-15,-2-3 0,1 1 0</inkml:trace>
  <inkml:trace contextRef="#ctx0" brushRef="#br0" timeOffset="178108.0936">22293 10936 0,'0'0'0,"0"0"0,0 0 16,0 0-16,0 0 0,0 0 15,21-6-15,-21 6 0,21-5 16,-21 5-16,31-6 0,-13 2 0,2 0 16,2 0-16,3-2 15,-1-1-15,1-1 0,6-3 16,-1-1-16,-3 0 0,-1 0 0,-4 1 15,-2-1-15,-4 0 0,-3 0 16,-2 0-16,-3 3 0,-4-1 16,-2 2-16,-7 1 0,-4 1 15,-4 3-15,-5-1 0,-4 4 16,-3 4-16,-2 1 0,-3 3 0,-7 6 16,2 1-16,3 4 0,2 2 15,5 2-15,3 0 0,1 4 16,6-4-16,6 0 0,5-1 15,7-4-15,2-1 0,6-4 16,6 1-16,4-3 0,3 0 16,3-1-16,4 0 0,5-1 15,-1-2-15,-1-2 0,-1-2 16,-4 0-16,-4-1 0,-4-1 0,-3-2 16,-5 1-16,-3-1 0,-3 1 15,-2-1-15,-2 1 0,0 0 16,-3 0-16,-3 1 15,-2-1-15,-4 0 0,1 0 0,2 0 16,0 0-16</inkml:trace>
  <inkml:trace contextRef="#ctx0" brushRef="#br0" timeOffset="195925.6551">2510 9260 0,'0'0'0,"0"0"15,0 0-15,0 0 0,29-7 16,-29 7-16,29-3 0,-11 0 16,2 2-16,4 0 0,5-1 15,9-1-15,-3 1 0,6-1 16,3 2-16,10-1 0,-1-1 0,2 0 15,7 1-15,5-1 0,-1 0 16,12 0-16,5-2 0,-7 1 16,-3 1-16,15-3 0,1-1 15,-6 0-15,-3 1 0,41-3 16,-5 1-16,-13 1 0,-8 2 0,7-3 16,7 0-16,-7 2 15,-5 1-15,8-1 0,5 1 16,-7 1-16,-7-2 0,14 0 15,7 1-15,-7 2 0,-6 0 0,12 0 16,7-1-16,-10 1 0,-5 1 16,9 0-16,6 0 0,-7-1 15,-6 2-15,11 0 0,8 0 16,-10-1-16,-7 0 0,12 1 16,6-1-16,-11 1 0,-6 0 15,11 0-15,6-1 16,-10 0-16,-6 1 0,10-1 0,8 0 15,-9-1-15,-7-1 0,9 3 0,9 1 16,-9-2-16,-2 0 0,7 0 16,5-1-16,-11 0 0,-9-2 15,16 2-15,12 1 0,-13 1 16,-10 0-16,10-2 0,6 0 16,-11-1-16,-6 0 0,11 1 15,8-1-15,-11 2 0,-5 1 16,10 0-16,7-2 0,-11-1 15,-8 0-15,11 1 0,9 0 16,-13 1-16,-8-1 0,11 2 0,8 0 16,-11 0-16,-8 0 0,11-1 15,8 0-15,-12 0 0,-5 0 16,8 4-16,6-1 0,-10-2 16,-7-1-16,10 0 0,8-2 15,-10 4-15,-8 2 0,10 0 16,6-1-16,-10-2 0,-7-4 0,11 5 15,6 3-15,-9-1 16,-7-1-16,8-2 0,9-1 16,-13 2-16,-7 0 0,8-3 15,6-2-15,-12 0 0,-8 0 0,8-2 16,7 0-16,-14 2 0,-9 0 16,7 2-16,5 1 0,-11 1 15,-6 1-15,5 1 0,1 3 16,-10 1-16,-8 0 0,3 3 15,2 5-15,-10 1 0,-5-1 16,2 4-16,3 4 0,-11-5 16,-5-3-16,1 0 0,0-1 0,-8 1 15,-5-2-15,-4 0 0,-1 0 16,-10-4-16,-10-6 0,-7 0 16,-6 0-16,-4 0 0</inkml:trace>
  <inkml:trace contextRef="#ctx0" brushRef="#br0" timeOffset="200330.3581">1702 8396 0,'0'0'16,"0"0"-16,0 0 0,0 0 0,2-25 15,-2 25-15,5-20 0,-5 20 16,7-23-16,0 10 0,1-3 16,3 2-16,-1-1 0,5 0 15,2-3-15,5-4 0,3 0 0,4 0 16,5 0-16,3 1 16,2 0-16,14-4 0,4 0 15,6 0-15,-2 1 0,5 2 16,1-1-16,8 0 0,-8 3 0,15 1 15,-4 2-15,-7 5 0,-7 2 16,29 1-16,-8 3 0,-9 4 16,-6 2-16,-1 4 0,1 2 15,-12 4-15,-3 3 0,3 4 16,1 6-16,-1-3 0,-7 1 16,4 6-16,-1 3 0,-3 0 15,-7 0-15,1 7 0,2 4 16,-9-5-16,0-1 0,-1 4 15,2 5-15,-5-5 0,-5-2 0,-3 4 16,2 4-16,-6-5 0,-3-1 16,-5 3-16,0 3 0,-8-4 15,-4-2-15,-10 1 0,-6 4 16,-4-7-16,0-3 0,-10 5 16,-5 1-16,-1-4 0,-3-3 15,-7 4-15,-4 0 0,0-2 16,3-3-16,-10 2 0,-7 2 15,6-4-15,0-4 0,-7 3 0,-4 1 16,6-2-16,2-3 0,-8-2 16,-2-2-16,5-3 0,1-3 15,-9-1-15,-4-1 0,6-3 16,4-3-16,-7-5 0,-6-2 16,3-4-16,4-1 0,-8-4 15,-2-3-15,4-3 0,5-2 0,-7-7 16,-1-3-16,8 2 0,7 0 15,-1-2-15,0-2 0,11 2 16,3 2-16,5-5 16,0-3-16,4 3 0,6 0 0,0-2 15,3-3-15,7 2 0,3 0 0,6-5 16,3-4-16,6 2 16,2 2-16,7 1 0,4-1 15,4-2-15,2-2 0,10-4 0,4-3 16,2 4-16,3 2 0,10-2 15,10-3-15,-4 4 0,1 3 16,10-2-16,3-2 16,4 6-16,-1 4 0,8 1 0,7 1 15,-4 3-15,-4 3 0,11 2 16,7 2-16,-6 6 0,-6 6 16,4 5-16,4 5 0,-9 4 15,-9 6-15,-2 7 0,-1 7 16,-19-8-16,-12-4 0,-12-5 0</inkml:trace>
  <inkml:trace contextRef="#ctx0" brushRef="#br0" timeOffset="201909.5406">3941 8062 0,'0'0'16,"0"0"-16,0 0 0,0 0 15,0 0-15,0 0 0,0 0 16,32-9-16,-32 9 0,44-4 15,-10 3-15,6 0 0,4 1 0,25 0 16,4-1-16,19 1 16,-2 0-16,16 0 0,0 0 15,2 0-15,-13 0 0,-4 0 16,-5 0-16,-7-2 0,-27-3 0,-19 1 16,-14 0-16,-6 1 0,-10 3 15,-6 4-15,-5 1 0,-2 0 16,-1-1-16,-10 4 0,-4 2 15,1 0-15,-1 1 0,-7 4 0,-5 3 16,-1 0-16,-4 2 0,-13 4 16,-6 4-16,4-1 0,0-1 15,-17 7-15,-2 2 0,6-3 16,6-3-16,-27 13 0,8-4 16,17-9-16,12-7 0,16-5 15,7-5-15,14-4 0,9-4 0,8-8 16,6-5-16,-1 0 0,0-2 15,6-10-15,5-5 16,0 1-16,0-1 0,6-9 16,5-5-16,-1 2 0,0 2 0,6-10 15,1-2-15,-2 2 0,0 3 16,-2-3-16,2 0 0,-2 6 16,-2 3-16,10-12 0,-4 6 15,-17 22-15,0 1 0,-3 4 16,-1 2-16,-3 3 0,-2 3 0,-3 3 15,-1 3-15,0 3 0,-1 4 16,1 4-16,1 6 16,2 3-16,-3 1 0,3 8 0,0 5 15,1 2-15,0-2 0,-2 7 16,3 4-16,1-2 0,-3-1 0,3 7 16,1 0-16,-4-5 15,-2-3-15,1-3 0,2-2 0,-4-4 16,1-5-16,-2-2 15,-1-4-15,-1-3 0,-1-3 0,-1-5 16,-1-1-16,1-2 0,0-2 16,0-1-16,-1-5 0,1 1 15,-1 0-15,-6-7 16,-4-6-16,-6-3 0,-5-4 0,1-2 16,-5-1-16,2-2 0,-4 0 15,-12-10-15,-5-2 0,5 2 16,3 4-16,-4-5 0,1 3 15,6 2-15,6 5 0,2 3 16,3 2-16,7 9 0,3 3 0,4 4 16,4 1-16,1 3 0,3 2 15,-6 1-15,-1 1 0,0 2 16,0 2-16,5-2 0,1 0 16,1-1-16</inkml:trace>
  <inkml:trace contextRef="#ctx0" brushRef="#br0" timeOffset="203393.0196">1859 9193 0,'0'0'0,"0"0"15,0 0-15,22-5 0,-22 5 0,29 0 16,-4 0-16,3 0 0,2 0 16,18-1-16,7-1 0,2 0 15,0 0-15,25-2 0,3-1 16,14 0-16,-4 1 0,16-2 16,14 0-16,-20 2 0,-13-1 0,32 1 15,-17 2-15,-23 1 16,-14 1-16,-17-2 0,-9 1 15,-12-1-15,-12-1 0,-10 2 16,-8 1-16,-2 0 0,-3 0 0,-6 2 16,0 1-16,-1-3 0,-2 0 15,-11 0-15,-9-2 16,-6 1-16,-3 1 0,-11-2 0,-10 1 16,-1 1-16,-2 2 0,-19 0 15,-7 0-15,2 2 0,7 1 0,-51 4 16,8 0-16,18-1 15,12 0-15,8 2 0,2 2 16,16-2-16,11-1 0,8-3 16,7-3-16,16-1 0,8-2 0,14-1 15,8-1-15,3-2 0,0 0 16,16-1-16,12-4 0,-5 3 16,6 0-16,16-2 0,13-3 15,1 2-15,-2-1 0,48-4 16,3 1-16,-12 2 0,-6 4 0,7-2 15,5 1-15,-11 1 0,-8 0 16,5 3-16,1 0 0,-10 1 16,-12 2-16,2 1 0,-4 1 15,-13 2-15,-10-2 0,-8 2 16,-4 0-16,-11 1 0,-6-2 16,-11 0-16,-8-2 0,0 3 15,-4-1-15,0 0 0,-5 2 16,-3-1-16,-3 0 0,-3-1 15,-5 3-15,0-4 0,-3-1 0,-9 1 16,-6 0-16,-3-1 0,-1-1 16,-10-1-16,-8 0 0,-1-1 15,0 1-15,-17 1 16,-5 3-16,4 1 0,3 1 0,-44 0 16,5 2-16,18 1 0,12 1 15,-2-1-15,-1 0 0,12 0 16,6 1-16,0 0 0,-3 1 15,10-1-15,6 1 0,3 0 16,1-2-16,11 1 0,8-2 0,7-1 16,6-1-16,11-2 0,6-2 15,7 0-15,4 3 16,0-4-16,4-3 0,-1-1 0,6 0 16,2 2-16,7-1 0,13-2 15,9-1-15,7-2 0,5 1 0,10-1 16,11-1-16,9-2 0,-4-1 15,53-4-15,-4 3 0,-12 3 16,-12 3-16,8-3 0,4-2 16,-11 0-16,-10 2 0,3 4 15,3 2-15,-13-2 0,-11-2 16,-6 4-16,-5 1 16,-17 3-16,-12 2 0,-12-3 0,-7-2 15,-11 2-15,-7 1 0,-4 2 16,-5 2-16,0-1 0,0 0 15,-8 1-15,-1 0 0,-9-1 16,-5 0-16,0-1 0,-13 2 16,-2-1-16,-2 0 0,-15 0 15,-8 1-15,-1-1 0,1-2 0,-48 8 16,3 3-16,10 5 0,9 0 16,-3 1-16,0-1 0,11-2 15,10-2-15,-2 5 0,3 3 16,12-4-16,9-4 0,7-2 15,4-1-15,13-2 0,9-2 0,12-3 16,9-1-16,1-1 16,3-2-16,4 1 0,1-2 0,12 1 15,6-2-15,2-1 0,13-4 16,4 2-16,5 2 0,14-4 16,11-2-16,0 3 0,1-1 15,48-6-15,5 1 0,-15-1 16,-10 1-16,5-1 0,3 2 15,-13 2-15,-8 3 0,-6 3 0,-6 2 16,-16 5-16,-12 3 0,-15 5 16,-8 5-16,-16 2 0,-15 2 15,2-5-15,1-6 0,0-1 0</inkml:trace>
  <inkml:trace contextRef="#ctx0" brushRef="#br0" timeOffset="204110.5656">5544 9171 0,'0'0'15,"0"0"-15,0 0 0,0 0 0,0 0 16,0 0-16,0 0 16,-13 30-16,13-30 0,-13 26 0,13-26 15,-19 36-15,10-17 0,-3 3 16,0 3-16,1-1 0,0 0 16,-3 7-16,1 0 0,-1-2 15,3-1-15,-1 4 0,2-4 16,0-3-16,3-2 0,4-2 0,2-2 15,2-1-15,1-2 0,1-4 16,-1-2-16,-1-2 0</inkml:trace>
  <inkml:trace contextRef="#ctx0" brushRef="#br0" timeOffset="204509.9797">5901 9439 0,'0'0'0,"0"0"0,0 0 16,0 0-16,0 0 0,-19 15 0,19-15 15,-21 14-15,21-14 0,-22 20 16,11-8-16,2 0 0,2 1 16,1 0-16,1 0 0,4 0 15,3-1-15,8 0 0,3-1 16,6-1-16,3-2 0,12-1 0,6-4 15,1-2-15,2-3 0,8-6 16,-1-3-16,-6 0 16,-5-2-16,-1-3 0,-6-2 0,-7 1 15,-8 3-15,-7-2 0,-6 0 16,-8 3-16,-2 1 0,-9-1 16,-5 1-16,-2 5 0,-3 2 0,-4 2 15,-5 1-15,2 4 16,-1 1-16,2 2 0,2 1 15,3 2-15,4-1 0,7 1 16,4 2-16,5-2 0,4-1 0,1-1 16,0-3-16,0 0 0</inkml:trace>
  <inkml:trace contextRef="#ctx0" brushRef="#br0" timeOffset="205044.4664">6621 9410 0,'0'0'0,"0"0"0,0 0 0,0 0 15,0 0-15,-6 22 0,6-22 16,-7 19-16,7-19 0,-7 24 16,5-9-16,0-2 0,1 2 15,1-2-15,1 2 0,2-2 16,3-1-16,3-1 0,0-1 0,2-3 15,2-3-15,2-1 16,3-4-16,5-1 0,-1-1 0,1-3 16,0-3-16,-1-1 0,-2-1 15,-1 0-15,0-2 0,-6 2 16,0 0-16,0-1 0,-2 1 16,-5 5-16,-1 1 0,-1 2 15,0 0-15,-3 3 16,-1 0-16,3 4 0,-7 4 0,2 1 15,0 2-15,0 3 0,0 2 16,1 1-16,1-2 0,1 2 0,3-1 16,0-2-16,1-1 0,1-1 15,3-2-15,0-4 0,1-1 16,2-4-16,1-4 0,0-2 16,2-2-16,-1-4 0,1-4 15,1-2-15,-2 2 0,-1-3 16,1-1-16,-2-2 0,-2 3 0,0-6 15,-2 0-15,-1 4 0,-1 3 0,-3 2 16,0 3-16,1 2 16,-4 3-16,1 2 0,1 1 15,-2 2-15,0 0 0,0 2 16,1-1-16,-1 1 0,0 2 0,0-2 16,0 2-16,0-2 0</inkml:trace>
  <inkml:trace contextRef="#ctx0" brushRef="#br0" timeOffset="205460.0499">7340 9575 0,'0'0'0,"0"0"15,0 0-15,0 0 0,33 1 16,-33-1-16,35-1 0,-15 1 0,1-1 15,2-2-15,3-2 0,6-1 16,-1-1-16,-2-2 0,0-2 16,-4 2-16,-1-1 0,-5 0 15,-1-1-15,-6 1 0,-1 0 0,-5 0 16,-4 0-16,-4 2 0,-4 2 16,-5 0-16,-3 1 0,-5 3 15,-3 2-15,-3 3 0,-2 3 16,-9 3-16,1 1 0,0 3 15,2 3-15,2 2 0,3 0 16,0 5-16,5-2 0,8-1 16,5 0-16,8-1 0,7 1 15,7-5-15,4 0 0,8 0 16,7-1-16,13 0 0,5-1 16,3-1-16,4-1 0,1-4 0,-1-2 15,8-6-15,-2-5 0,-16 0 16,-11 2-16,-8 1 0</inkml:trace>
  <inkml:trace contextRef="#ctx0" brushRef="#br0" timeOffset="205909.8968">8380 9497 0,'0'0'0,"0"0"0,0 0 15,0 0-15,-32-1 0,32 1 0,-33 4 16,14-1-16,-3 1 0,-1 3 15,-1 2-15,-2 1 0,1 1 16,-7 5-16,3 1 0,4 0 16,2-1-16,4 1 0,5-1 15,-2-1-15,7-1 0,7-3 0,4 0 16,5-2-16,4-1 0,7-4 16,6-1-16,3-5 0,3-2 15,11-7-15,2-3 0,-1-2 16,0-4-16,5-7 0,-3-4 15,-5 2-15,-3-1 0,-2-3 16,-4 0-16,-7 2 0,-3 1 16,-5 1-16,-3 1 0,-4 3 15,-1 3-15,-3 7 0,-1 3 16,-2 3-16,-1 3 0,-1 3 16,1 3-16,-4 2 0,2 1 15,-2 3-15,-3 3 0,-1 3 16,0 4-16,-2 3 0,0 5 0,0 2 15,0 0-15,1 4 0,0 0 16,0 1-16,2-1 0,0 1 16,2-2-16,-1 5 0,2-4 0,0-1 15,2-3-15,4-3 0,4-4 16,-2-4-16,0-3 0,-2-2 16</inkml:trace>
  <inkml:trace contextRef="#ctx0" brushRef="#br0" timeOffset="206375.7867">9425 9148 0,'0'0'0,"0"0"15,0 0-15,0 0 0,0 0 0,-13 27 16,13-27-16,-17 29 0,6-10 15,-1 2-15,-1 3 0,0 0 16,-2 2-16,-4 6 16,0 0-16,0-1 0,1-2 0,-2 2 15,3-3-15,1-5 0,3-4 16,3-3-16,2-5 0,3-3 16,2-3-16,3-5 0,3-2 15,2-5-15,3-3 0,5-4 16,2-1-16,1-2 0,3 1 0,6-5 15,2-2-15,-2 3 0,1 2 16,-2 2-16,-1 1 0,-2 2 16,-2 2-16,-4 4 0,-2 2 15,-2 2-15,-1 3 0,-1 3 16,-1 4-16,-3 2 0,0 2 16,-3 1-16,0 2 0,-1 0 15,-1 1-15,0 2 0,-1 2 16,0-2-16,0 0 0,0 4 15,1 0-15,0-6 0,1 0 0,3-1 16,3-4-16,-3-3 0,0-1 16,-1-2-16</inkml:trace>
  <inkml:trace contextRef="#ctx0" brushRef="#br0" timeOffset="206559.7286">9996 9492 0,'0'0'15,"0"0"-15,0 0 0,0 0 16,0 0-16,0 0 0,-18 26 16,18-26-16,-12 18 0,12-18 15,-13 23-15,7-11 0,1 0 0,-1-2 16,2 0-16,1-3 0,1-2 16,2-5-16,0 0 0,-2-4 15,2 4-15,0-4 0</inkml:trace>
  <inkml:trace contextRef="#ctx0" brushRef="#br0" timeOffset="206709.0405">9879 9165 0,'0'0'0,"0"0"0,0 0 0,0 0 16,0 0-16,0 0 0,16 19 15,-16-19-15,24 21 0,-7-10 16,5 1-16,-3-1 0,-2-1 0,-3-2 15</inkml:trace>
  <inkml:trace contextRef="#ctx0" brushRef="#br0" timeOffset="207009.3017">10648 9392 0,'0'0'0,"0"0"0,0 0 0,0 0 15,0 0-15,-40-3 0,40 3 16,-42 0-16,18 0 0,-3 1 15,-1 1-15,0 0 0,2 1 0,-5 3 16,3-2-16,6 1 0,3 0 16,7 1-16,4 0 0,6 1 15,6 1-15,4 2 0,7 1 16,1 0-16,2 2 0,1-1 16,-1 0-16,0-1 0,-1 0 15,-2 1-15,-3 1 16,-4-1-16,-4-2 0,-5-1 0,-3 0 15,-5-1-15,-3 2 0,-5-2 0,-3-2 16,-1 0-16,1-1 0,-6-4 16,2-2-16,4-2 0,4 2 15,2 0-15</inkml:trace>
  <inkml:trace contextRef="#ctx0" brushRef="#br0" timeOffset="207477.9511">11438 9089 0,'0'0'0,"0"0"16,0 0-16,0 0 0,-12 22 0,12-22 15,-18 30-15,7-11 16,-2 0-16,-2 5 0,-3 2 15,-4 7-15,1-1 0,-1 1 16,0 1-16,-4 4 0,4-4 0,4-4 16,2-3-16,3-4 0,3-4 15,2-4-15,4-4 0,1-4 16,2-2-16,3-4 0,3-4 16,1-1-16,0-2 0,3-4 15,2-3-15,0-1 0,1-1 0,6-5 16,1-1-16,1 1 0,1 1 15,2 1-15,1 2 16,-1 1-16,-1 2 0,0 5 0,0 2 16,-1 4-16,-2 1 0,0 4 15,-1 2-15,-1 4 0,-2 1 16,-1 3-16,-2 3 0,-2 0 16,-3 0-16,-1 0 0,-3 2 15,-2 1-15,-1-1 0,-2 0 16,-1 1-16,-1-2 0,0-2 15,1-3-15,-1-2 0,2-3 0,0 0 0,0-2 16</inkml:trace>
  <inkml:trace contextRef="#ctx0" brushRef="#br0" timeOffset="207859.6864">11821 9468 0,'0'0'16,"0"0"-16,0 0 0,0 0 0,0 0 15,19-3-15,-19 3 16,24-2-16,-10 1 0,5-1 0,3-1 16,0 1-16,1-1 0,1-2 15,3 0-15,3-4 0,-1 1 16,-4-2-16,-1 0 0,-5-2 16,-2 1-16,-4 0 0,-2 0 15,-3 0-15,-3 1 0,-6 0 16,-5-1-16,-5 1 0,-4 1 0,-6 1 15,-4 2-15,-2 3 16,-2 2-16,-11 4 0,-2 3 16,3 3-16,1 1 0,-4 7 0,4 3 15,5 0-15,5 1 0,7 0 16,5 3-16,6-4 0,5 0 16,10 0-16,6 2 0,6-3 15,5 0-15,14-1 0,8 0 16,2-3-16,3 0 0,14-2 0,7-1 15,-6-9-15,-4-4 0,-9 0 16,-14 1-16,-11-1 0</inkml:trace>
  <inkml:trace contextRef="#ctx0" brushRef="#br0" timeOffset="208760.968">12856 9380 0,'0'0'0,"0"0"16,0 0-16,0 0 0,0 0 0,0 0 15,-23-15-15,23 15 0,-29-7 16,29 7-16,-43 0 16,19 1-16,-1 3 0,-9 2 0,-1 6 15,2 0-15,2 2 0,2 2 16,2 3-16,-1 3 0,5-1 16,5-1-16,6 0 0,5-3 15,3-2-15,9 0 0,6 0 16,3-4-16,3-3 0,5-3 15,3-2-15,1-2 0,1-2 0,-1-4 16,1-3-16,-3-1 0,-2-2 16,2-3-16,-2-3 0,-6 5 15,-3 0-15,-2 1 0,-2-1 16,-2 1-16,-2 1 0,0 2 16,-2 1-16,-1 1 0,0 1 15,-1 2-15,-1 3 0,0 0 0,1 3 16,-1 3-16,2 1 15,-1 4-15,1 1 0,2 4 16,2 2-16,1 2 0,2-1 0,3 2 16,4 1-16,1-1 0,3 0 15,9 2-15,4-3 0,1-3 16,0-3-16,5-5 0,2-5 16,5-2-16,-2-5 0,0-4 15,3-3-15,-5-2 0,-4-3 0,5-4 16,-3 1-16,-8 1 0,-7 1 15,-4-1-15,-4 0 16,-4 1-16,-2 2 0,-6 2 0,-1 2 16,-3 2-16,-2 2 0,-5-1 15,-4-1-15,-2 1 0,-4-1 16,-6 1-16,-6 1 0,-1 3 16,0 3-16,-5 2 0,-1 2 15,-3 4-15,3 2 0,2 2 16,4 4-16,3-2 0,6 2 0,6 0 15,4-2-15,6-1 0,4 1 16,9-1-16,6-1 0,1-2 16,5-2-16,6-4 0,4-1 15,1-2-15,1-3 0,10-6 16,0-6-16,-2-3 0,-4-4 0,-1-5 16,0-4-16,-3-1 15,-6 2-15,-2-6 0,-2-5 16,-3 3-16,-2 3 0,-2 3 0,-4 1 15,-2 5-15,-2 4 0,-4 5 16,-1 7-16,-2 2 0,-1 1 16,0 6-16,-2-1 15,-1 4-15,-4 4 0,2 4 16,-2 5-16,1 2 0,0 4 0,0 4 16,0 6-16,0 0 0,1 0 0,-1 9 15,1 1-15,-1-2 16,1-4-16,-1 1 0,1 1 15,-1-4-15,2-2 0,-1-2 16,1 1-16,0-4 0,-1-2 0,3-4 16,1-3-16,0-4 0,0-3 0,1-1 15</inkml:trace>
  <inkml:trace contextRef="#ctx0" brushRef="#br0" timeOffset="208909.5269">14466 9987 0,'0'0'0,"0"0"16,0 0-16,0 0 0,0 0 0,-27-7 15,4-4-15,-5-2 0,-5-3 16,4 2-16,4 2 0,3 1 0</inkml:trace>
  <inkml:trace contextRef="#ctx0" brushRef="#br0" timeOffset="209346.8513">5602 9888 0,'0'0'0,"0"0"0,0 0 15,25-7-15,-25 7 0,36-5 16,-9 4-16,5 0 0,4-1 0,18 2 16,7 0-16,20 0 0,2 1 15,22-2-15,3 0 0,17-2 16,-1-1-16,20-2 0,-1-1 16,47-4-16,-21 1 0,-14 4 15,-9 1-15,-16 4 0,-10 3 0,-10 4 16,-5 4-16,-22 2 0,-15 1 15,-20-3-15,-16-3 0,-10-3 16</inkml:trace>
  <inkml:trace contextRef="#ctx0" brushRef="#br0" timeOffset="217210.1292">3902 10503 0,'0'0'0,"11"-2"16,2 1-16,0-1 0,2 0 16,8 0-16,4 2 15,13-1-15,3 1 0,15 0 0,8 0 16,0 0-16,3-1 0,19 1 16,7 0-16,11 0 0,-6-2 15,25-1-15,6 1 0,39-2 16,-18 1-16,1 0 0,5 0 15,-14 0-15,-11-1 0,15 1 16,6 1-16,-10-1 0,-9-3 0,16 1 16,12-1-16,-15 2 0,-7 2 15,14-1-15,10 1 0,-10 1 16,-9 1-16,17-2 0,12 0 16,-16 0-16,-9 2 0,16-1 15,8-1-15,-12 1 0,-10 0 0,13-1 16,10 0-16,-14 1 15,-9 1-15,12-1 0,9-2 0,-16 2 16,-12-1-16,11-3 0,6-5 16,-16 2-16,-10-2 0,6 2 15,7 0-15,-13 1 0,-10 1 16,10-2-16,5-1 0,-13 0 16,-9-1-16,3 3 0,4 0 15,-12 1-15,-9-1 0,5-2 16,2-1-16,-14 0 0,-10 1 15,5 2-15,2 2 0,-15 0 0,-7 1 16,-4 0-16,1 0 16,-11 1-16,-6 2 0,-1 0 15,-1 0-15,-9 1 0,-7 0 0,-4 0 16,-3-1-16,-6 0 0,-5 0 16,0 0-16,-3 1 0,-3 0 15,-2 0-15,-5 2 0,-1 1 16,-5-1-16,0 1 0,0-2 0,2-1 15,-2 3-15</inkml:trace>
  <inkml:trace contextRef="#ctx0" brushRef="#br0" timeOffset="218527.5488">4488 10712 0,'0'0'0,"0"0"0,-21-12 0,9 6 15,-2-1-15,-14-1 0,-7-3 16,-5 0-16,-3 1 0,-20-1 16,-9 1-16,-5 2 0,-3 2 0,-21 2 15,-21 3-15,-10 2 16,10 4-16,-63 13 0,8 6 15,20 2-15,17 2 0,-5 10 0,-3 7 16,19 0-16,13 1 0,3 8 16,0 7-16,18-5 0,10-4 15,2 6-15,5 5 0,15-7 16,11-6-16,11 3 0,9 0 16,14-7-16,5-5 0,17 1 15,8 1-15,11-6 0,8-5 16,17-2-16,17-1 0,2-7 15,3-5-15,25 1 0,17 1 0,-4-4 16,-4-3-16,26 3 0,13-1 16,12 0-16,6-1 15,31-1-15,20-1 0,-35-2 16,-25-1-16,9 0 0,3 0 0,9-4 16,5-2-16,8-1 0,7-1 15,-10-1-15,-7-1 0,3-3 16,1-4-16,-17 0 0,-10-1 0,-4-4 15,-4-2-15,-13-4 16,-12-2-16,0-11 16,1-7-16,-4-13 0,-1-8 15,-39 12-15,-23 6 0,-10-8 16,-7-4-16,-11 8 0,-5 7 16,-11-8-16,-6-3 0,-5 2 15,-3 4-15,-15-6 0,-11-5 16,-3 8-16,-4 4 0,-23-3 15,-15-2-15,1 5 0,0 1 0,-26 2 16,-22 0-16,10 7 0,5 4 16,-26 0-16,-24 1 0,11 6 15,4 3-15,-26 4 0,-17 2 16,19 4-16,14 4 0,-23 6 16,-16 5-16,24 2 0,18-1 0,-9 8 15,-6 3-15,27-3 0,20 0 16,4 1-16,3 0 15,27 0-15,18-2 0,23-5 0,17-2 16,10-3-16,12-2 0,7-2 16,6 0-16,0 0 0,-1 0 15,21 9-15,14 7 0,-13-5 16,-11-3-16,-6-1 0</inkml:trace>
  <inkml:trace contextRef="#ctx0" brushRef="#br0" timeOffset="220361.5282">2106 13296 0,'0'0'0,"0"0"15,0 0-15,0 0 0,0 0 16,0 0-16,0 0 0,0 0 16,0 0-16,0 0 0,28 7 15,-28-7-15,27 1 0,-27-1 16,46 1-16,-17-1 0,2 1 0,7-1 15,7-1-15,17 0 0,-1 0 16,24 1-16,7-3 16,14 1-16,-3 0 0,22-1 0,4-1 15,7 2-15,-12-1 0,58 1 16,-11 2-16,-22-2 0,-16 1 16,6 2-16,4 0 0,-14 1 15,-13-1-15,5 2 0,-1 0 16,-17-3-16,-8-1 0,-2-2 15,-2-2-15,-12 0 0,-10 0 0,-7 0 16,-4 0-16,-11 2 0,-8 1 16,-6-3-16,-3-3 15,-11 2-15,-5 0 0,-6 3 0,-5 1 16,-3 2-16,0-4 0,0 4 16,-3-1-16,3 1 0,-2-2 0,-1 2 15,1 0-15,2 0 0,-2 0 16,2 0-16,0 0 0,-2 2 15,2-2-15,-1 1 0,1-1 16,-4 1-16,4-1 0,0 0 16,0 0-16,0 2 0,0-2 15,0 0-15,0 0 0,0 0 16,0 0-16,0 0 0,4 1 16,-1-2-16,0 0 0,4-1 15,3-1-15,2-2 0,3-2 0,1-2 16,4-2-16,5-3 0,3-1 15,-3-3-15,4-3 16,-5-1-16,1-2 0,3-6 16,-3 0-16,-4-1 0,-2 0 0,-4-4 15,-3 1-15,2-7 0,-7 3 16,-1 1-16,-3 0 0,-3 2 16,-2 2-16,-5 2 0,-3 1 15,-2 2-15,-1 2 0,-6 1 16,-3 4-16,-3-1 0,-4 4 15,-3-1-15,-2 2 0,-2 3 16,-2 3-16,-5 1 0,-1 0 16,-7-1-16,1 2 0,-6 1 0,-3 0 15,-2 1-15,2 1 0,-14-2 16,0-1-16,1 0 0,-1 1 16,-14-5-16,-2 1 0,-27-4 15,11 2-15,0 0 0,1-1 16,2 1-16,5 1 0,-16 0 15,-13 2 1,-19 0-16,-12 0 0,40 2 0,29 2 16,-14 4-16,-8 2 15,10 0-15,8 2 0,3 1 0,-3 0 16,3 1-16,-2 2 0,-1 2 16,-3-1-16,24 1 0,14 0 15,3 0-15,3 0 0,-3 3 16,2 2-16,3-1 0,3 0 15,7-1-15,5 0 0,4 0 0,5 1 16,4-2-16,7 3 0,2-3 16,2 2-16,1 1 0,3-1 15,3 3-15,2 3 0,-1 0 16,1 0-16,2-4 0,1 5 16,-1 1-16,1 2 0,2 4 15,-1 1-15,0-1 0,1 1 16,-2 4-16,1 2 0,-2 0 0,1 0 15,-2 1-15,0 3 0,0-1 16,0 1-16,0-1 0,0 1 16,0-1-16,0-1 0,0-2 15,0-2-15,1-2 0,3-3 16,1-2-16,2-4 0,3-3 16,2-3-16,0-3 0,3-4 15,2-1-15,3-2 0,4-3 16,3-1-16,0-3 0,1-2 0,-2-3 15,3 1-15,-2-1 0,2 0 16,-9 2-16,-2 2 16,-5 1-16</inkml:trace>
  <inkml:trace contextRef="#ctx0" brushRef="#br0" timeOffset="238244.4794">7051 11758 0,'0'0'0,"0"0"0,0 0 16,0 0-16,0 0 0,-2 35 0,2-35 15,-3 40-15,-1-18 0,0 6 16,0 5-16,-2 0 0,1 2 16,-2 10-16,-2 1 15,-1 6-15,1-4 0,-2 6 0,0-5 16,1-8-16,2-6 0,1-6 16,2-6-16,0-5 0,2-4 0,1-5 15,1-3-15,1-4 0,0-2 16,0 0-16,3-7 15,-1-3-15,4-5 0,1-8 16,1-4-16,1 2 0,0-1 0,4-2 16,3-2-16,3 2 0,3 0 15,4 3-15,1 3 0,7 0 16,-1 4-16,4 6 16,1 4-16,-1 6 0,-1 4 0,-3 6 15,0 5-15,-4 3 0,-4 3 0,-4 3 16,-4 2-16,-6 1 0,-5-1 15,-5 2-15,-4-2 0,-5-1 16,-4-1-16,-2-3 0,-6 0 16,-1-3-16,-2-3 0,-3-2 15,-4-1-15,-1-4 0,0-1 16,-1-3-16,-2-2 0,3-1 16,1-1-16,4-4 0,-1-1 15,6-3-15,4-2 0,4-2 16,3-3-16,3 0 0,4 2 0,6-1 15,6 1-15,-4 4 0,0 3 16,-1 2-16</inkml:trace>
  <inkml:trace contextRef="#ctx0" brushRef="#br0" timeOffset="238594.3865">7643 12352 0,'0'0'16,"0"0"-16,0 0 0,23 3 15,-23-3-15,26 3 0,-10-1 16,3-2-16,0 0 0,2-2 16,2-1-16,6-3 0,-1-1 0,0-2 15,-1-2-15,-1 0 0,-3-2 16,-2 0-16,-2-2 0,-1-3 16,-2 0-16,-6-2 15,-6 1-15,-6 4 16,-5 1-16,-2 2 0,0 3 0,-12 3 15,-5 3-15,1 3 0,-2 3 16,-1 7-16,-3 3 0,0 7 16,0 5-1,4 4-15,2 4 0,10 1 16,6-2-16,4 2 0,5-3 0,16-2 16,11-1-1,6-5-15,5-2 0,13-3 0,5-2 16,1-10-16,1-6 0,-15 0 0,-10 0 15,-9 0-15</inkml:trace>
  <inkml:trace contextRef="#ctx0" brushRef="#br0" timeOffset="238827.5834">8749 12167 0,'0'0'0,"0"0"0,0 0 15,0 0-15,0 0 0,-25 5 16,25-5-16,-39 9 0,15-1 0,-5 4 15,-3 2-15,1 2 16,1 1-16,-7 7 0,3 1 0,0 3 16,6-1-16,7-1 0,7-3 15,8-1-15,4-1 0,12-4 16,9 0-16,8-5 0,9-1 16,7-3-16,6-2 0,10-6 0,-3-5 15,-12 2-15,-9 0 0,-6 1 16</inkml:trace>
  <inkml:trace contextRef="#ctx0" brushRef="#br0" timeOffset="239061.1223">9174 11893 0,'0'0'15,"0"0"-15,0 0 0,0 0 16,0 0-16,-15 26 0,15-26 15,-14 35-15,5-14 0,-1 4 0,-1 4 16,1 1-16,0 0 0,-3 10 16,1 2-16,1-3 0,0-2 15,0 8-15,1-4 0,2-3 16,3-5-16,2-5 0,3-5 16,0-3-16,0-4 0,0-3 0</inkml:trace>
  <inkml:trace contextRef="#ctx0" brushRef="#br0" timeOffset="239310.6867">9565 12132 0,'0'0'0,"0"0"15,0 0-15,0 0 0,0 0 16,0 0-16,-25 0 0,25 0 0,-37 5 16,13 1-1,-5 2-15,-3 3 0,-2 0 0,-9 6 16,1 1-16,6 0 0,3-1 15,0 4-15,7-2 0,9-1 16,6 2-16,8-3 0,9-1 16,8 1-16,7 1 0,6 0 15,4 0-15,2-2 0,2 1 0,6 2 16,-2 0-16,-2-5 0,-2-2 16,-7-3-16,-7-2 0,-4-1 15</inkml:trace>
  <inkml:trace contextRef="#ctx0" brushRef="#br0" timeOffset="239727.4899">9963 12255 0,'0'0'0,"0"0"0,0 0 0,0 0 16,0 0-16,0 0 0,-23 23 0,23-23 15,-21 20-15,9-6 16,0 2-16,1 2 0,1 0 0,3 1 16,1 2-16,4-2 0,3 2 15,8 1-15,4-1 0,5-3 16,3-4-16,5-3 0,4-6 16,9-2-16,-1-4 0,0-5 15,-2-3-15,-4-4 0,-4-3 0,-1-4 16,-2-3-16,-8 0 0,-5-1 15,-5-2-15,-5 1 0,-4 2 16,-4 2-16,-7 3 0,-4 0 16,-4 4-16,-4 0 0,-3 5 15,-5 2-15,0 2 0,1 5 16,0 1-16,1 3 0,3 3 16,3 1-16,3 3 0,2 3 15,7 0-15,5 0 0,8-3 0,6 0 16,-2-4-16,-1 0 0,-1-3 15</inkml:trace>
  <inkml:trace contextRef="#ctx0" brushRef="#br0" timeOffset="240144.2053">10643 12216 0,'0'0'16,"0"0"-16,0 0 0,0 0 15,0 0-15,-16 29 0,16-29 16,-15 27-16,6-9 0,1 0 16,-1 2-16,0 0 0,0 1 0,-1-1 15,1 0-15,-2 3 0,0-5 16,3-2-16,0-3 0,1-3 16,2-3-16,1-5 0,2-2 15,1-4-15,2-3 0,1-4 16,3-2-16,3-5 0,1-2 15,5-1-15,2-1 0,4 2 0,2 2 16,8-3-16,3 1 16,-1 4-16,-1 4 0,-1 3 15,-1 4-15,0 4 0,-3 3 0,-1 4 16,-3 5-16,-4 1 0,-1 4 16,-3 1-16,-2 3 0,-2 2 15,-3 1-15,-3 0 0,-1 2 16,-2-1-16,-1 0 0,-2 3 15,-2 0-15,0-7 0,-2-1 16,1 0-16,-1-1 0,3-4 16,1-4-16,0-1 0,0-2 15,1-1-15</inkml:trace>
  <inkml:trace contextRef="#ctx0" brushRef="#br0" timeOffset="240344.6083">11414 12275 0,'0'0'16,"0"0"-16,0 0 0,0 0 15,0 0-15,-9 30 0,9-30 16,-10 34-16,4-15 0,0 3 0,-2 2 16,0-1-16,1 0 0,-3 5 15,0-3-15,1-4 0,0-3 16,2-3-16,1-2 0,0-3 15</inkml:trace>
  <inkml:trace contextRef="#ctx0" brushRef="#br0" timeOffset="240502.2563">11495 11909 0,'0'0'0,"0"0"0,0 0 15,25 11-15,-25-11 0,24 14 16,-9-4-16,0 0 0,-3-2 0,-1-1 16</inkml:trace>
  <inkml:trace contextRef="#ctx0" brushRef="#br0" timeOffset="240894.877">11693 12214 0,'0'0'0,"0"0"0,0 0 0,0 0 16,-5 27-16,5-27 0,-7 31 16,1-13-16,1 0 0,-2 3 15,-2 1-15,1 0 0,1-1 0,-4 3 16,-2-1-16,2-3 0,0-4 16,3-3-16,1-3 15,1-3-15,3-2 0,1-6 0,2-6 16,1-3-16,1-2 0,4-4 15,3-4-15,1 0 0,2 1 16,5-7-16,4 0 0,-1 2 16,0 3-16,2 1 0,1-1 15,-2 6-15,-1 2 0,2 0 16,-1 3-16,-6 6 0,0 2 0,-2 4 16,0 5-16,-2 0 0,-1 2 15,-1 5-15,-1 3 16,-2 1-16,0 1 0,-2 2 0,-2 4 15,-1-1-15,-1-1 0,-1 3 16,-1 3-16,0-2 16,-1 1-16,-2-2 0,2-6 0,1-7 15,0-2-15,-1-2 0</inkml:trace>
  <inkml:trace contextRef="#ctx0" brushRef="#br0" timeOffset="241411.2116">12651 12340 0,'0'0'0,"0"0"0,0 0 16,0 0-16,0 0 0,2-20 15,-2 20-15,-18-10 0,4 4 0,-5 2 16,-4 0-16,-3 2 16,-3 2-16,-10 2 0,-1 2 15,0 3-15,1 1 0,-5 6 0,3 1 16,7 1-16,4 1 0,7-1 15,5 0-15,5 0 0,6 1 16,8-2-16,7 0 0,5-4 16,4-1-16,7-3 0,4-3 15,1-3-15,1-3 0,0-4 16,1-4-16,4-4 0,-5-3 0,-2-2 16,-4 0-16,-4-2 0,-3 1 15,-4 1-15,-2 1 0,-3 5 16,-2 4-16,-1 1 0,-2 3 15,-1 3-15,-2 2 0,1 2 16,-2 5-16,0 4 0,1 2 0,0 4 16,0 3-16,0 5 0,0 4 15,0 9-15,-1 3 16,-1 0-16,0-1 0,-4 9 0,-1 0 16,-1-6-16,-2-3 0,-2-4 15,-3-2-15,-2-4 0,-2-4 16,-2-4-16,-2-2 0,-3-5 15,0-5-15,-5-3 0,-3-3 16,0-5-16,1-5 0,0-5 16,1-6-16,5-3 0,5-3 0,2 2 15,5 5-15,4 5 16</inkml:trace>
  <inkml:trace contextRef="#ctx0" brushRef="#br0" timeOffset="241694.6244">13519 12172 0,'0'0'0,"0"0"0,0 0 16,0 0-16,0 0 0,0 0 0,-26 2 15,26-2-15,-31 9 0,11-2 16,-3 4-16,-1 0 15,0 3-15,-8 5 0,0 1 16,2 2-16,2 1 0,4 2 16,1 0-16,1 5 0,5-1 0,9 0 15,6 2-15,9-3 16,5-2-16,10-1 0,9-3 16,5-1-16,6-3 0,17-4 0,7-6 15,-8-1-15,-14-1 0,-10-3 16</inkml:trace>
  <inkml:trace contextRef="#ctx0" brushRef="#br0" timeOffset="242127.2671">14260 12502 0,'0'0'0,"0"0"15,0 0-15,0 0 0,0 0 0,0 0 16,4-20 0,-4 20-16,-20-14 0,20 14 0,-37-16 15,15 9-15,-2 2 0,-3 2 16,-4 3-16,-8 3 0,0 2 0,2 1 15,0 4-15,-5 3 0,4 2 16,6 0-16,6 1 0,5-1 16,4 0-16,7-1 0,6 1 15,6-3-15,5-1 0,6-1 16,6 0-16,3-3 0,4 0 16,4-6-16,2-2 0,0-3 15,0-1-15,4-6 0,0-2 16,-7-1-16,-2 0 0,-3 0 15,-3-1-15,-3 1 0,-3-2 0,-3 4 16,-3 2-16,-2 3 0,-3 3 16,-2 3-16,-2 1 0,0 0 15,1 3-15,-1 2 0,0 1 16,0 2-16,0 4 0,3 2 16,0 2-16,0 2 0,2 1 0,0 2 15,3 2-15,1-2 16,-1-2-16,6 2 0,0-2 0,2-7 15,3-3-15,0-7 0,0-6 16,-4 0-16,-3 2 0,-2 0 16</inkml:trace>
  <inkml:trace contextRef="#ctx0" brushRef="#br0" timeOffset="242360.7363">14849 12210 0,'0'0'0,"0"0"0,0 0 15,0 0-15,0 0 0,0 0 0,0 0 16,-20 26-16,20-26 0,-19 28 16,5-9-16,0 1 0,-1 1 0,0 3 15,-2 3-15,-2 5 16,0-1-16,2 0 0,2 1 16,2-3-16,3-2 0,2 3 15,5-2-15,4-5 0,4-3 0,7-1 16,5-2-16,1-2 0,0-2 15,1-5-15,0-5 0,-4 0 16,-3 0-16,-2-1 16</inkml:trace>
  <inkml:trace contextRef="#ctx0" brushRef="#br0" timeOffset="242561.011">14489 12444 0,'0'0'0,"0"0"0,0 0 15,22-4-15,-22 4 0,34-1 16,-7 1-16,4 1 0,3 3 0,18 5 16,5 3-16,0 1 0,-1 0 15,10 6-15,9 4 0,-11-2 16,-9-4-16,-3-2 0,-10-5 16,-10-2-16,-9-3 0,-5 1 15</inkml:trace>
  <inkml:trace contextRef="#ctx0" brushRef="#br0" timeOffset="243245.151">3310 13374 0,'0'0'0,"0"0"0,0 0 15,19-7-15,-19 7 0,29-9 0,-5 4 16,3 0-16,1 1 0,19-3 16,6 0-16,1 1 0,0 0 15,20-1-15,21 0 0,-7 2 16,-7 2-16,23 0 0,19 3 16,-18 0-16,-10 1 0,43 1 15,-8-3-15,-24 0 0,-15 1 0,3-1 16,1 0-16,-15 2 0,-11 2 15,1 2-15,0 2 16,-12 0-16,-11-1 0,-15-2 0,-10-1 16,-6-1-16</inkml:trace>
  <inkml:trace contextRef="#ctx0" brushRef="#br0" timeOffset="246477.4415">2415 14833 0,'0'0'0,"0"0"15,26-1-15,-14 2 0,1-1 16,6 1-16,6 1 0,9 1 16,3-1-16,16 0 0,6-1 15,-1 1-15,1 1 0,20-1 16,7 1-16,-3-2 0,-2 1 15,20-1-15,19 2 0,-10-1 0,-8 0 16,50 0-16,-8 0 16,-16 1-16,-9 0 0,6-1 0,6 2 15,-11-2-15,-6 1 0,9 1 16,6 1-16,5 0 0,-2-1 16,8 2-16,5 2 0,-29-5 15,-16-2-15,19 1 0,9 1 16,-5 1-16,-4 2 0,10 2 15,8-1-15,-12-2 0,-8-3 0,11 1 16,8 0-16,-12 1 0,-7 0 16,10-2-16,6-1 0,0 0 15,-2 2-15,8 1 0,5 1 16,-20-1-16,-15-1 0,7-2 16,5-2-16,-1-1 0,1-2 0,3 1 15,2 3-15,-7-3 0,-5-2 16,6 3-16,5 4 15,-6-2-15,-2 0 0,14 0 16,11-1-16,-13 1 0,-9 0 0,0 1 16,-1 2-16,0-2 0,1-1 15,3 0-15,2 1 0,-6-1 16,-3 0-16,3 2 0,2 0 16,-7-1-16,-5-1 0,8-3 15,5 0-15,-6 0 0,-4 4 16,3-3-16,3-1 0,-7 0 0,-3-1 15,6-1-15,3-1 16,-14-1-16,-8 1 0,3 2 0,1 1 16,-4-1-16,-3-1 0,8-4 15,5-2-15,-12 1 16,-5 0-16,-1 0 0,1 0 0,-4 1 16,-2 1-16,2 3 0,1 0 15,-4 2-15,-4 0 0,1 1 16,1 1-16,-5 2 0,-3 2 0,-2 0 15,1 1-15,-6 0 16,-5 2-16,-2-2 0,0-1 0,-8-2 16,-3-1-16,-5 1 0,0 1 15,-6-1-15,-4 2 0,-4-3 16,-3-2-16,-3 0 0,-2 1 16,-5 0-16,-1 1 0,-5-1 15,-4 1-15,-4 0 0,0 3 16,-4-4-16,-4-1 0,4 1 15,1 1-15,0-1 0</inkml:trace>
  <inkml:trace contextRef="#ctx0" brushRef="#br0" timeOffset="284662.7672">13650 14862 0,'0'0'0,"0"0"0,0 0 0,0 0 16,0 0-16,0 0 0,1-24 15,-1 24-15,0 0 0,-10-18 16,10 18-16,-22-14 0,7 8 0,-5-1 16,-5 0-16,-2 0 15,-3 2-15,-17-1 0,-5 0 16,-4 2-16,-1 0 0,-21 0 0,-6 2 15,-11 2-15,5 2 0,-21 5 16,-2 2-16,-2 4 0,14-1 16,-41 15-16,12 2 0,21-2 15,14 0-15,3 3 0,4 2 16,13 0-16,8-1 0,1 4 16,-1 3-16,10-1 0,6-1 0,4 6 15,2 3-15,10-4 0,6-3 16,8 5-16,4 4 0,9-5 15,3-3-15,8 3 0,9 1 16,3-5-16,5-4 0,11 2 16,7 0-16,4-4 0,3-4 15,14 2-15,8 1 0,-1-3 16,-2-3-16,17 0 0,10 1 16,-2-3-16,0-3 0,15 3 15,13 2-15,-7-4 0,-4-2 0,12-1 16,9-1-16,-12-2 0,-7-2 15,9-2-15,7-2 0,-11-3 16,-9-1-16,5-3 0,3-5 16,-14-1-16,-8-1 0,4-5 15,3-3-15,-11-4 0,-8-2 16,-2-5-16,0-3 0,-9 3 16,-7 1-16,1-5 0,0-4 0,-6 1 15,-4 1-15,-1-5 0,-1-4 16,-7 0-16,-6 1 0,-1-5 15,-2-3-15,-6 5 0,-6 5 0,-5-6 16,-1-2-16,-7 4 16,-3 1-16,-9-2 0,-3-2 15,-4 5-15,-3 3 0,-9-3 16,-8-3-16,-4 3 0,-3 3 0,-11-2 16,-7 0-16,-1 4 0,-2 4 15,-14-1-15,-9 0 0,0 4 16,2 2-16,-15 0 0,-10 0 15,6 5-15,3 3 0,-13 1 16,-10 2-16,5 4 0,4 2 0,-16 4 16,-9 2-16,7 1 15,6 0-15,-9 5 0,-7 3 16,44-3-16,29-2 0,19-1 0</inkml:trace>
  <inkml:trace contextRef="#ctx0" brushRef="#br0" timeOffset="300463.163">14216 15133 0,'0'0'0,"0"0"15,0 0-15,0 0 0,0 0 0,0 0 16,0 0-16,0 0 0,0 0 16,0 0-16,0 0 15,29-8-15,-29 8 0,0 0 0,30-13 16,-30 13-16,29-15 0,-10 5 15,3-1-15,1-2 0,2-1 0,11-8 16,4-2-16,-2-1 16,1-1-16,9-8 0,3-2 15,-2 2-15,-2 1 0,11-9 16,1-3-16,4-2 0,-5 5 16,-1-1-16,1-1 0,-1-1 0,-6 4 0,2 0 15,1-1-15,-8 6 16,-3 4-16,19-14 0,-7 5 15,-10 8-15,-7 8 0,-5 2 16,-2 2-16,-8 7 0,-5 3 0,-3 4 16,-5 1-16,-8 4 15,-2 2-15,0 0 0,0 0 16,0 0-16,0 0 0,-1 3 16,-1 0-16,-1 1 0,1 1 0,0-3 15,0 0-15,2-2 0,-2-4 0,2 1 16,0 3-16,0-4 15</inkml:trace>
  <inkml:trace contextRef="#ctx0" brushRef="#br0" timeOffset="300713.8895">16105 13602 0,'0'0'0,"0"0"0,0 0 0,0 0 16,0 0-16,0 0 0,0 0 16,-9 28-16,9-28 0,-8 24 0,8-24 15,-9 36-15,5-17 0,0 3 16,-1 1-16,1 1 0,0-1 16,1 7-16,1 1 15,1-3-15,1-3 0,2-5 0,1-4 16,1-2-16,-1-2 0,-1-2 15</inkml:trace>
  <inkml:trace contextRef="#ctx0" brushRef="#br0" timeOffset="301047.0803">16163 13724 0,'0'0'16,"0"0"-16,0 0 0,0 0 0,0 0 15,19-15-15,-19 15 0,21-5 16,-21 5-16,30-2 0,-12 3 15,2 1-15,2 2 0,1 0 16,2 2-16,-3 1 0,-2 0 16,2 3-16,-4 1 0,-3 0 15,-4-1-15,-7 1 0,-4 1 16,-8 1-16,-5-1 0,-8 0 16,-6-1-16,-5-1 0,-5 0 0,-10 2 15,-2 0-15,5-2 16,3 0-16,4 0 0,9-3 15,9-1-15,4-3 0,11-2 0,7-1 16,8 0-16,6 0 0,9-1 16,8-1-16,4 0 0,3-1 0,10 0 15,2 0-15,-2-1 16,-2-2-16,-6 1 0,-11 1 0,-8 1 16</inkml:trace>
  <inkml:trace contextRef="#ctx0" brushRef="#br0" timeOffset="301296.6097">16912 13679 0,'0'0'16,"0"0"-16,0 0 0,0 0 0,0 0 16,0 0-16,-8 25 0,8-25 15,-13 28-15,3-10 0,-2 2 16,-2 3-16,0 1 0,-2 2 15,-2 2-15,-5 6 0,-1 0 16,-4 5-16,3 0 0,0-4 16,2-1-16,2-4 0,0-3 15,4-5-15,0-1 0,4-8 16,2-4-16,2-2 0,1-2 0,3 1 16</inkml:trace>
  <inkml:trace contextRef="#ctx0" brushRef="#br0" timeOffset="301947.1858">16784 13768 0,'0'0'16,"0"0"-16,0 0 0,0 0 15,22-18-15,-11 14 0,2-2 16,0 2-16,2 0 0,3 2 16,6 1-16,1 2 0,3 3 15,9 5-15,2 1 16,-3 2-16,-2 1 0,4 3 0,-4 3 15,-6-1-15,-4-1 0,-7 0 16,-5 0-16,-5-2 0,-5-1 0,-6 0 16,-5-1-16,-4-2 0,-4-1 15,-4-3-15,-4-1 0,-3-1 16,-1 0-16,-2-3 0,-2 2 16,3-3-16,3-1 0,2 1 15,5 1-15,8-2 0,3-1 0,4 1 16,3-1-16,7 0 0,6 1 15,8 2-15,5 1 16,4 0-16,3 2 0,0 2 16,1 1-16,-2 2 0,-2 3 0,-4-1 15,-2 1-15,-5-1 0,-4 0 16,-4 0-16,-4 2 0,-4 1 16,-3-1-16,-5 2 0,-4 0 15,-3-1-15,-2-2 0,-5-1 16,-4 1-16,-1-3 0,-3-3 0,-2-1 15,-2 0-15,0-4 16,0-2-16,-2-3 0,2-3 0,4-3 16,4-3-16,4-3 0,4-2 15,4 2-15,2 2 0,3 1 16,2 0-16,6 5 16,3 1-16,-1 2 0,0 0 0,1 0 15,-1 1-15,3 3 0,4 2 16,2 1-16,2 3 0,3 2 15,1 3-15,3 1 0,1 2 16,7 7-16,1 3 0,-2-1 16,0-1-16,-1 2 0,-1 1 15,0 1-15,-1-2 0,1 4 16,-2-1-16,-3-3 0,-2-1 0,-3-9 16,0-4-16,-4-2 0,-3-1 15,-1-3-15</inkml:trace>
  <inkml:trace contextRef="#ctx0" brushRef="#br0" timeOffset="302599.1811">17866 13657 0,'0'0'0,"0"0"15,0 0-15,0 0 0,0 0 0,0 0 16,0 0-16,0 0 0,0 0 16,17 25-16,-17-25 0,13 25 15,-13-25-15,13 30 0,-6-14 16,-3 2-16,0 0 0,-4 1 16,-2 0-16,-4 1 0,-2-1 15,-6 5-15,-5-4 0,-2-2 0,-3-2 16,-7-1-1,-4-2-15,0-1 16,0-1-16,0 1 0,7-2 0,5-3 16,8-1-16,3-2 0,3 0 0,7-1 15,5 0-15,4-1 16,3-1-16,4 2 0,6 1 16,1 0-16,0 1 0,9 5 0,2 1 15,-4 0-15,-1-1 0,-4 3 16,-1 2-16,-6-2 0,-2 0 15,-7 0-15,-4-1 0,-6-1 16,-2-1-16,-9-1 0,-7-1 16,-3-1-16,0-2 0,-6 0 15,-4-1-15,2 0 0,1 0 0,-2-1 16,2-1-16,8-1 0,5 0 16,8 2-16,6 1 15,9-1-15,4-1 0,8 2 16,6 2-16,4-1 0,1 0 0,6 2 15,2 1-15,-3 2 16,-1 0-16,1 2 0,-5-1 0,-6 1 16,-6 0-16,-4-1 0,-4 0 15,-5 0-15,-3 1 0,-5-2 16,-5 1-16,-2-2 0,-4 1 16,-1-1-16,-4-1 0,0-2 15,0 0-15,0-3 0,0-1 16,4-4-16,3-3 0,3 1 15,2 0-15,2 2 0</inkml:trace>
  <inkml:trace contextRef="#ctx0" brushRef="#br0" timeOffset="303013.1987">18553 13940 0,'0'0'0,"0"0"16,0 0-16,0 0 0,0 0 0,0 0 16,0 0-16,-10 24 0,10-24 0,-8 25 15,8-25 1,-15 40-16,8-19 0,-3 2 0,0 2 16,-1 2-16,1 0 0,-4 8 15,1 0-15,1-1 0,1-2 0,-1 5 16,0-2-16,1-4 15,1-2-15,1-2 0,1-2 16,1-3-16,0-4 0,2-2 16,0-3-16,2-3 0,1-2 0,-1-3 15,2 0-15,0-2 0,0 0 16,1-3-16,-2 1 0,2-1 16,0 0-16,0 0 0,0 0 15,2 1-15,-2-1 0,2-1 16,-2 1-16,2-3 0,-2 3 15,2-3-15,-2 3 0,2-1 16,-2 1-16,0 0 0,0 0 16,0 0-16,0 0 0,-1-3 0,1 3 15,0 0-15</inkml:trace>
  <inkml:trace contextRef="#ctx0" brushRef="#br0" timeOffset="305892.0347">6180 12974 0,'0'0'0,"0"0"0,0 0 16,0 0-16,0 0 0,0 0 0,37-1 15,-37 1-15,29 3 0,-29-3 16,43 4-16,-20-1 0,2 1 15,0 0-15,1-2 0,7 3 16,-2 0-16,-3 0 0,-1-1 0,-6 0 16,-6-1-16,-2-2 0,-2 1 15,-2-1-15</inkml:trace>
  <inkml:trace contextRef="#ctx0" brushRef="#br0" timeOffset="306046.8278">6199 13135 0,'0'0'0,"0"0"0,0 0 16,0 0-16,0 0 0,27 9 0,-27-9 16,38 10-16,-13-5 0,6 2 15,8 0-15,1 0 0,4-1 16,4 1-16,-7-1 0,-6-1 16</inkml:trace>
  <inkml:trace contextRef="#ctx0" brushRef="#br0" timeOffset="306648.6702">7546 13073 0,'0'0'0,"0"0"15,0 0-15,0 0 0,0 0 0,0 0 16,0 0-16,-12-19 0,12 19 16,-19-10-16,6 5 0,-2 0 15,-1 1-15,-6 2 0,-2 0 16,-1 1-16,-2 1 0,-10 3 16,-3 1-16,4 3 0,-1 1 0,-2 5 15,0 3-15,6 1 0,4 1 16,7 0-16,6 0 0,4-1 15,5-1-15,7 1 0,5 0 16,5-2-16,5-3 0,7-1 16,5-2-16,4-4 0,0-3 15,11-4-15,-1-2 0,-3-4 16,0-2-16,-2-4 0,2-2 0,-5-1 16,-5-1-16,1-3 0,-4-2 15,-6 5-15,-3 0 0,-5 2 16,-4 2-16,-1 5 0,-3 3 15,-3 6-15,0 0 0,-2 3 16,-2 2-16,-3 6 0,-1 5 16,-1 3-16,-1 2 0,-1 6 15,-2 7-15,1-2 0,1 0 16,-2 9-16,0 3 0,0-4 0,2-3 16,2 1-16,-1-1 15,0-2-15,1-4 0,-3 2 0,0-2 16,1-11-16,0-2 0,-4-2 15,0-4-15,-3-2 16,-1-3-16,-5-9 16,-5-4-16,-1-9 0,-1-7 15,7 5-15,5 4 0,4 3 16</inkml:trace>
  <inkml:trace contextRef="#ctx0" brushRef="#br0" timeOffset="307046.9863">7717 13216 0,'0'0'0,"0"0"0,0 0 16,22-2-16,-22 2 0,21-1 0,-6 2 16,-1-1-16,1 1 0,3-1 15,1 1-15,4-1 0,-1-1 16,-1-1-16,0-2 0,-3 0 15,0 0-15,-5-2 0,1 0 16,-4-1-16,-2 1 0,-2-3 16,-2-1-16,-2 0 0,-2-1 15,-3 0-15,-2-1 0,-4 1 0,-2 1 16,-5 1-16,-2 2 16,-1 2-16,0 2 0,-2 2 0,-1 3 15,0 4-15,1-1 0,-4 8 16,1 2-16,4 2 15,2 3-15,5 2 0,5 2 16,1-2-16,5-1 0,7 1 0,5 0 16,4-2-16,5 0 0,6-1 15,6 0-15,4-2 0,4 0 0,13-5 16,2-3-16,-11-3 0,-10-1 16,-7-2-16</inkml:trace>
  <inkml:trace contextRef="#ctx0" brushRef="#br0" timeOffset="307352.522">8645 13133 0,'0'0'0,"0"0"0,0 0 0,0 0 0,-29-9 16,29 9-16,-36-2 0,11 2 16,-3 0-16,-2 3 0,-3 0 15,-8 3-15,2 3 0,5 1 16,5 3-16,0 2 15,8 0-15,10 0 0,8 1 0,10 0 16,5 1-16,8 0 0,3 0 16,2-1-16,1 0 0,-1 1 15,1-1-15,-1 2 0,-4-1 0,-7-2 16,-4 1 0,-8-4-16,-5 0 0,-7-2 0,-5-1 15,-5-2-15,-2-2 0,-6-1 16,-4-3-16,-1-3 0,0-2 0,1 0 15,7 1 1,6 1-16</inkml:trace>
  <inkml:trace contextRef="#ctx0" brushRef="#br0" timeOffset="307614.3448">9097 12968 0,'0'0'16,"0"0"-16,0 0 0,0 0 16,-11 23-16,11-23 0,-17 28 0,5-11 15,-2 2-15,0 3 0,-4 1 16,-2 7-16,-1 2 0,1-1 16,2 0-16,4-2 0,2-3 15,5 4-15,8 0 16,9-4-16,9-2 15,0-5-15,-1-4 0,-2-3 0,-4-2 16,-2-2-16</inkml:trace>
  <inkml:trace contextRef="#ctx0" brushRef="#br0" timeOffset="307798.0581">8698 13194 0,'0'0'0,"0"0"0,0 0 16,30-5-16,-30 5 0,35-5 0,-8 3 16,4 0-16,3 2 0,11 2 15,3 2-15,-3 1 0,-2 2 16,5-2-16,-1-2 0,-10-1 16,-7 0-16,-6-1 0</inkml:trace>
  <inkml:trace contextRef="#ctx0" brushRef="#br0" timeOffset="308264.1623">9368 13114 0,'0'0'0,"0"0"0,0 0 16,0 0-16,0 0 0,0 0 0,0 0 15,0 0-15,-14 27 0,14-27 16,-10 22-16,10-22 0,-12 26 15,5-12-15,-1 2 16,0 1-16,0-2 0,2 1 0,0 0 16,2-2-16,1 0 0,0-2 15,3-1-15,1-1 0,3-2 16,2-3-16,4-2 0,1-2 16,1-1-16,8-3 0,2-4 15,0-1-15,2-3 0,1-2 0,1-3 16,0-1-16,-3-1 0,2-2 15,-3 3-15,-3 0 0,-4 4 16,-2 2-16,-3 1 0,-3 3 16,-1 2-16,-3 2 0,-3 3 15,0 0-15,-1 4 0,-2 3 16,-3 3-16,1 1 0,-2 1 16,0 2-16,0 3 0,0 1 15,2 0-15,1 2 0,3 0 0,2 0 16,3-2-16,2 0 0,3-2 15,3-1-15,2-2 0,8 1 16,4-2-16,-1-4 0,2-5 16,-6 1-16,-4-3 0,-2 2 15</inkml:trace>
  <inkml:trace contextRef="#ctx0" brushRef="#br0" timeOffset="308647.3457">9957 13147 0,'0'0'0,"0"0"0,0 0 0,0 0 16,0 0-16,-5 25 0,5-25 15,-7 26-15,7-26 0,-9 34 16,4-16-16,-1 0 0,1 1 0,0-2 16,1 0-16,0-1 0,0 0 15,1 2-15,1-4 0,1-4 16,0-2-16,0-2 0,1-1 15,0-5-15,2 0 0,0-5 16,0-3-16,0-1 16,1-1-16,0-3 0,0-2 0,2-5 15,-1 2-15,2-2 0,0-1 16,1 2-16,-1 2 0,0 1 16,-1 2-16,1 2 0,-2 2 0,1 2 15,-2 2-15,0-1 16,2 3-16,2 3 0,4 1 0,-1 1 15,1 2-15,5 2 0,0 1 16,1 2-16,-1 2 0,1 2 16,0 1-16,-2 1 0,-2 0 15,-2-1-15,-1-3 0,-2-1 16</inkml:trace>
  <inkml:trace contextRef="#ctx0" brushRef="#br0" timeOffset="309064.9698">10094 13325 0,'0'0'0,"0"0"15,0 0-15,0 0 0,0 0 0,0 0 16,0 0-16,25 7 16,-25-7-16,28 5 0,-28-5 15,41 7-15,-17-3 0,4 0 16,1 0-16,1-1 0,1-1 0,8-1 15,-3-1-15,-3-1 0,-2-2 16,2-2-16,-3-1 0,-6-2 16,-4-2-16,-6 0 0,-4-1 15,-5 0-15,-3 0 0,-6-2 16,-3 1-16,-5-1 0,-4 1 0,-6-2 16,-3 1-16,-2 2 0,0 3 15,-2 3-15,-1 3 16,2 3-16,-1 4 0,1 1 15,2 4-15,2 1 0,2 3 0,3 3 16,2 2-16,5 1 0,5 0 16,3 2-16,6 2 0,5 0 15,4 0-15,10 2 0,7 1 16,4-1-16,4-2 0,7 2 16,4 0-16,1-4 0,-1-1 0,-5-3 15,-10-5-15,-8-3 0</inkml:trace>
  <inkml:trace contextRef="#ctx0" brushRef="#br0" timeOffset="313380.5789">5316 12772 0,'0'0'0,"0"0"16,0 0-16,19-16 0,-19 16 16,20-17-16,-5 4 0,0 0 15,4 0-15,10-9 0,4-2 16,1-2-16,4 1 0,11-10 16,6-2-16,2-1 0,1-2 0,22-12 15,5-3-15,15-8 16,-3 6-16,23-15 0,16-10 15,24-7-15,-19 14 0,5-2 0,4-1 16,-16 12-16,-8 9 0,7-1 16,6 2-16,-11 4 0,-10 0 15,7 5-15,3 3 0,-17 6 16,-12 3-16,-2 5 0,0 2 16,-17 7-16,-12 5 0,-12 3 15,-6 3-15,-10 3 0,-7 3 0,-5 6 16,-1 2-16,-5 1 15,-3 1-15,-3 1 0,-2 0 16,-1-4-16,-4-3 0,-1 0 0,-3 0 16,-2 0-16</inkml:trace>
  <inkml:trace contextRef="#ctx0" brushRef="#br0" timeOffset="313814.1744">9481 10876 0,'0'0'0,"0"0"0,0 0 15,0 0-15,0 0 0,-8 29 16,8-29-16,-8 32 0,2-11 0,-2 1 16,0 5-16,-2 1 15,0 1-15,-4 9 0,2 2 0,1-4 16,0-3-16,0 5 15,2-3-15,2-7 0,1-4 0,3-6 16,1-4-16,1-4 0,1-3 16,0-7-16,3-2 0,1-3 15,2-4-15,2-5 0,1-4 16,1-3-16,1-1 0,4-11 16,0-1-16,1 0 0,0 2 0,2 0 15,1-3-15,3-2 16,-1 4-16,-2 3 0,1 2 15,-1 5-15,-1 4 0,-1 2 0,1 4 16,0 5-16,-1 4 16,3 5-16,2 3 0,-3 1 0,0 2 15,5 6-15,1 6 0,-5-3 16,0-1-16,3 4 0,0 0 16,-5-4-16,-4-5 0,-3-1 0</inkml:trace>
  <inkml:trace contextRef="#ctx0" brushRef="#br0" timeOffset="314197.4553">9931 11153 0,'0'0'0,"0"0"16,0 0-16,0 0 0,0 0 0,25 5 15,-25-5-15,31 6 16,-31-6-16,42 5 0,-16-3 15,2 0-15,1-2 0,8-2 0,2-1 16,-4-1-16,-2-1 0,2-3 16,-3 0-16,-5-2 0,-5-1 15,-4-1-15,-5-1 0,-3 1 16,-5 1-16,-6 0 0,-4 1 16,-4 2-16,-3-1 0,-6 2 0,-4 2 15,-8 2-15,-1 1 0,-3 6 16,-2 2-16,0 4 15,2 1-15,-5 8 0,2 5 16,6 0-16,6 1 0,6 3 0,5 3 16,5-2-16,6-1 0,9-1 15,10 1-15,5-2 0,5-4 16,13-1-16,8-3 0,12-2 16,0-4-16,7-5 0,6-6 0,-11 0 15,-17-1-15,-13 1 0</inkml:trace>
  <inkml:trace contextRef="#ctx0" brushRef="#br0" timeOffset="314448.7669">11212 11010 0,'0'0'0,"0"0"0,0 0 16,-22 4-16,22-4 0,-32 3 15,8 1-15,-2 3 0,-1 2 0,-12 7 16,-3 3-16,4 1 15,1 2-15,-3 6 0,3 2 0,6-2 16,6-2-16,4 3 0,9-1 16,6-5-16,7-1 0,12-4 15,9-1-15,5-4 0,6-1 16,10-7-16,9-4 0,1-5 16,1-2-16,12-11 0,1-8 15,-16 6-15,-13 6 0,-10 1 0</inkml:trace>
  <inkml:trace contextRef="#ctx0" brushRef="#br0" timeOffset="314648.7098">11676 10821 0,'0'0'0,"0"0"16,0 0-16,0 0 0,0 0 0,0 0 16,-12 32-16,12-32 15,-12 34-15,4-11 0,-1 5 16,1 1-16,-1 1 0,-5 11 0,1 2 15,1-2-15,0-1 0,-3 5 16,-1-2-16,3-4 0,1-3 16,1 1-16,2-7 0,0-11 0,1-8 15,3-3-15,0-1 0,2-3 16</inkml:trace>
  <inkml:trace contextRef="#ctx0" brushRef="#br0" timeOffset="314947.7503">12152 10975 0,'0'0'0,"0"0"16,0 0-16,0 0 0,0 0 0,0 0 15,0 0-15,-37 7 0,37-7 16,-41 9-16,12-1 16,-1 0-16,-2 2 0,-11 3 15,-3 3-15,6-1 0,1 0 0,-3 3 16,6 0-16,6-2 0,7-2 15,6-2-15,6 0 16,7-2-16,4 0 0,10 3 0,6 0 16,4 1-16,2-1 0,6 1 15,4 0-15,-1 1 0,-2-2 0,7 4 16,-1 1-16,-5-2 16,-3-2-16,-2-3 0,-2-3 15,-6-2-15,-2-2 0,-4 0 0</inkml:trace>
  <inkml:trace contextRef="#ctx0" brushRef="#br0" timeOffset="315364.9101">12478 11092 0,'0'0'0,"0"0"15,0 0-15,0 0 0,0 0 0,0 0 16,-16 16-16,16-16 0,0 0 15,-25 27-15,25-27 16,-17 25-16,10-10 0,0 0 0,1 2 16,3-2-16,1 1 0,3 1 15,2-1-15,4-1 0,2-1 16,7 0-16,5-2 0,2-4 16,2-2-16,2-6 0,4-3 0,-2-3 15,-2-1-15,5-9 0,-1-3 16,-5 0-16,-6 0 0,-4-2 15,-5-3-15,-6 1 0,-2 2 16,-7 0-16,-2 1 0,-4 3 16,-3 2-16,-6 3 0,-5 2 15,-1 1-15,0 4 0,-7 3 16,-1 4-16,2 2 0,2 3 16,5 2-16,3 3 0,6 0 15,3 2-15,6 0 0,7 2 16,5-4-16,4 0 0,7-2 0,8 0 15,-6-3-15,-2 0 0,-4-3 16</inkml:trace>
  <inkml:trace contextRef="#ctx0" brushRef="#br0" timeOffset="315764.6573">13142 11033 0,'0'0'0,"0"0"15,0 0-15,0 0 0,0 0 16,-10 23-16,10-23 16,-11 26-16,11-26 0,-14 33 0,5-12 15,2 0-15,-1-2 0,-1 2 16,-1 1-16,-1 3 0,1-2 0,0-4 16,1-3-16,2-3 15,0-1-15,3-4 0,0-3 0,2-5 16,1-4-16,3-5 0,3-5 15,1-2-15,2-1 0,4-2 16,4-3-16,0 0 0,3 1 16,5-6-16,1 0 0,0 3 15,-1 3-15,0 2 0,0 2 16,-1 4-16,-5 2 0,0 4 16,-3 2-16,0 4 0,-3 2 15,-1 4-15,-1 5 0,-1 2 16,-3 3-16,-1 4 0,-3 4 15,-2 1-15,-1 1 0,-3 3 0,0 3 16,-2-1-16,0 1 0,-4 5 16,-2 1-16,3-9 0,1-7 0,3-4 15</inkml:trace>
  <inkml:trace contextRef="#ctx0" brushRef="#br0" timeOffset="316413.9279">9549 11763 0,'0'0'16,"0"0"-16,0 0 0,0 0 15,0 0-15,32-7 0,-32 7 16,32-4-16,-11 2 0,6 0 15,5 1-15,3-1 0,3 0 0,20-3 16,8 1-16,18-1 0,1 1 16,28-3-16,9-1 0,14-1 15,-4 2-15,66-3 0,18 1 16,-30-1-16,-20 3 0,5 2 16,4 3-16,-20 0 0,-14 1 0,6 1 15,4 0-15,-16 2 0,-12 2 16,2 1-16,1 1 0,-16-2 15,-13 0-15,-9-1 0,-8-2 16,-14 1-16,-9-1 0,-9 0 16,-4-2-16,-12-3 0,-7-1 15,-12 1-15,-8-1 0,-3 2 16,-2 3-16,-2-2 0,0 2 16,0 0-16,2 0 0,-2-1 15,2 1-15,-3-1 0,3 1 0,0 0 16,-1 3-16,1-3 0,0 0 15,0 0-15,0 2 0,0-2 16,0 0-16,0 2 0,0-2 16,0 3-16,0-3 0,0 3 15,1 0-15,1 1 0,0 0 16,-1 1-16,0-1 0,0-2 0</inkml:trace>
  <inkml:trace contextRef="#ctx0" brushRef="#br0" timeOffset="334531.8351">13809 11080 0,'0'0'0,"0"0"0,0 0 15,24-1-15,-24 1 0,32-1 0,-9 2 16,2 0-16,4 2 0,10 0 16,3 0-16,-2 0 0,-1 0 0,-1 0 15,-6 0-15,-7-1 0</inkml:trace>
  <inkml:trace contextRef="#ctx0" brushRef="#br0" timeOffset="334697.8527">13799 11308 0,'0'0'0,"0"0"0,0 0 0,0 0 15,0 0-15,29 2 0,-29-2 16,44 2-16,-16 1 0,6 0 0,7 2 16,1-2-16,2 3 0,3-1 15,2 0-15,-11 0 0</inkml:trace>
  <inkml:trace contextRef="#ctx0" brushRef="#br0" timeOffset="335232.1473">15283 11233 0,'0'0'0,"0"0"16,0 0-16,-6-19 0,6 19 15,0 0-15,-17-28 0,7 15 16,-2 2-16,-3-1 0,-4 1 16,-2 1-16,-1 2 0,-10 0 15,-2 3-15,0 2 0,-2 4 16,-7 6-16,-1 3 0,5 4 16,1 1-16,4 5 0,3 4 0,0 2 15,6-1-15,7 1 16,6-1-16,5-1 0,4-5 0,11-2 15,7-2-15,5-3 0,3-3 16,8-6-16,7-4 0,1-8 16,3-4-16,2-4 0,3-3 15,-3-2-15,-1-1 0,5-12 16,0-5-16,-6 0 0,-5-1 0,1-5 16,-4 2-16,-8 5 0,-5 3 15,-5 0-15,-4 0 16,-5 5-16,-1 4 0,-3 5 0,-2 3 15,-1 7-15,-1 3 0,0 6 16,1 3-16,-5 2 0,-1 4 16,-3 6-16,-2 6 0,0 3 15,0 4-15,-1 6 0,-1 7 16,2 1-16,1 0 0,1 5 16,1 2-16,2-1 0,0-4 0,4 7 15,2-3-15,1-4 0,1-5 16,4-6-16,2-4 0,-3-8 15,-1-4-15,0-4 0</inkml:trace>
  <inkml:trace contextRef="#ctx0" brushRef="#br0" timeOffset="335632.0129">15513 11306 0,'0'0'0,"0"0"16,0 0-16,0 0 0,0 0 15,0 0-15,0 0 0,25 4 16,-25-4-16,28 1 0,-28-1 16,40 0-16,-16-1 0,1-2 15,2 0-15,1-1 0,-2-1 16,6-4-16,-2-2 0,-4 0 0,-4 1 16,-4-2-16,-2-1 15,-4 2-15,-2-1 0,-6 0 0,-3 0 16,-3 1-16,-3 1 0,-6 3 15,-5 1-15,-1 2 0,-2 1 16,-4 4-16,-4 3 0,-4 3 16,0 2-16,2 5 0,-1 3 15,5 2-15,1 1 0,5 2 16,2 1-16,4-1 0,4 1 0,6 3 16,7 4-16,4-6 15,4-2-15,8-2 0,7-3 16,2-1-16,1-4 0,4-3 0,3-2 15,-1-4-15,-3-3 0,-2-4 16,-2-6-16,-5 3 0,-7 2 0,-2 1 16</inkml:trace>
  <inkml:trace contextRef="#ctx0" brushRef="#br0" timeOffset="336014.8254">15979 11412 0,'0'0'0,"0"0"16,0 0-16,0 0 0,0 0 0,0 0 15,0 0-15,0 0 16,0 0-16,22-14 0,-22 14 15,33-5-15,-33 5 0,40-4 16,-15 1-16,3-1 0,2 0 0,7-3 16,2 0-16,-4-1 0,-1 0 15,-2-1-15,-2-1 0,2-2 16,-5-1-16,-4 1 0,-4-2 16,-3 1-16,-5 1 0,-5-1 15,-3 0-15,-6 2 0,-2 1 0,-5 1 16,-4 0-16,-3 2 15,-2 0-15,-7 3 0,-3 4 0,0 2 16,1 4-16,-1 3 0,0 3 16,3 1-16,2 3 0,2 2 15,1 2-15,4 1 0,4 2 16,1 2-16,4 1 0,5-5 16,3-1-16,4-1 0,4 0 15,4-2-15,2-2 0,5-4 16,3-1-16,4-4 0,2-1 0,5-5 15,6-3 1,3-5-16,3-8 0,1-4 16,-6-1-16,-9 4 0,-7 3 15,-5 5-15</inkml:trace>
  <inkml:trace contextRef="#ctx0" brushRef="#br0" timeOffset="336598.3225">16864 11200 0,'0'0'0,"0"0"16,0 0-16,0 0 0,0 0 15,0 0-15,0 0 0,0 0 16,-4 26-16,1-16 0,-2 2 16,0 3-16,-2 1 0,-1 1 15,0 2-15,0-1 0,0 0 0,-2 2 16,1 1-16,2-3 16,-1-2-16,1-3 0,2-2 15,1-1-15,1-3 0,2-2 0,1-5 16,0 0-16,0 0 0,3-6 15,1-2-15,0-1 0,2-1 16,0-3-16,3-2 0,2-4 16,1 1-16,0-1 0,2-1 15,0 2-15,0 0 0,3 2 16,1 1-16,1 3 0,0 3 0,5 1 16,2 4-16,-2 2 15,-1 3-15,0 5 0,0 4 0,-2 2 16,-2 2-16,-2 4 0,-3 2 15,-2-1-15,-2 2 0,-3 0 16,-3 2-16,-2-2 0,-1-1 16,-2-2-16,-1-2 0,0-2 15,0-3-15,-1-3 0,1-2 16,1-1-16,0-3 0,1-2 16,3-2-16,-1-3 0,2-3 0,1-6 15,4-3-15,1-2 0,2 1 16,5-3-16,2 0 0,4 1 15,-1 0-15,8-5 0,2 1 16,-2 4-16,-2 3 0,-2 3 16,0 2-16,-4 4 0,-3 3 15,0 5-15,-1 6 0,-2 2 0,0 3 16,-3 4-16,-1 5 16,-2 2-16,-1 0 0,-4 5 0,-1 3 15,-2 1-15,-2-1 0,-4 9 16,-4 1-16,1-8 15,2-8-15,1-5 0</inkml:trace>
  <inkml:trace contextRef="#ctx0" brushRef="#br0" timeOffset="337948.7452">15834 11990 0,'0'0'0,"-10"-1"0,-6 0 16,-3-1-16,-2 1 0,-14-1 0,-8-2 16,-11 2-16,0 1 0,-19 0 15,-4-1-15,3 1 0,3 1 16,-20 0-16,-2 0 0,-8 1 15,8-1-15,-47 0 0,4 1 16,16 0-16,10-1 0,-10-2 16,-5 0-16,9 0 0,7 4 15,-8-2-15,-5 0 0,7-2 0,5 0 16,-12 2-16,-5 4 16,9-2-16,5 1 0,-10-3 15,-9-1-15,9-1 0,6 2 0,-13 0 16,-9 1-16,12 1 0,8 1 15,-10-2-15,-5 2 0,13-6 16,8-2-16,-7-3 0,-6-3 16,13 1-16,7-1 0,-8-2 15,-4-1-15,10 1 0,8 1 0,-6-2 16,-3-3-16,8 1 0,6-1 16,-3 0-16,-3-1 15,14-1-15,9 2 0,-5-5 0,-3 0 16,10 0-16,8 1 0,-5-1 15,-3 0-15,8 1 0,4 3 0,-2-2 16,-2-1-16,9 2 16,5-1-16,1 1 0,1 0 15,10 1-15,6 1 0,4-1 16,3-4-16,7-1 0,4-2 0,8-5 16,5-5-16,5 2 0,3 2 15,8-6-15,5-4 16,4 4-16,2 1 0,11-3 0,8-3 15,2 4-15,1 3 0,12-5 16,8-4-16,-1 7 0,-2 4 0,13-2 16,7-3-16,-3 6 15,-3 3-15,14-1 0,9-1 16,-2 3-16,-2 1 0,10-1 16,7 0-16,-6 3 0,-5 4 0,14-2 15,8 0-15,-6 3 0,-5 3 16,11-1-16,10 0 15,-9 3-15,-4 3 0,12-2 0,9 1 16,-10 0-16,-5 3 0,14-5 16,10 0-16,-11 2 0,-7 6 0,14-3 15,11 0-15,-14 0 16,-8 0-16,15 4 0,10 0 16,-11 1-16,-9 0 0,13-1 0,10-1 15,-11 5-15,-7 3 0,14 1 16,10 3-16,-15-2 0,-8 0 15,12 2-15,7 3 0,-13 2 16,-10 1-16,11 4 0,8 3 16,-16 1-16,-11 0 0,8 6 15,5 3-15,-14-2 0,-10 2 0,3 3 16,3 3-16,-12 1 0,-8 0 16,6 5-16,5 6 15,-14-2-15,-9-2 0,0 6 0,1 6 16,-11-1-16,-6-1 0,1 8 15,-1 6-15,-10-6 0,-8-4 16,-3 4-16,0 3 0,-11-6 16,-6-3-16,-6 2 0,-4 2 15,-11-10-15,-6-6 0,-11 1 16,-6-1-16,-6-4 0,-3-7 0,-13 0 16,-8 0-16,-3-4 0,-3-3 15,-14 0-15,-8 0 16,-1-3-16,0-4 0,-11 1 0,-9-1 15,-6-1-15,-6 1 0,-4-4 16,-3 0-16,5-3 0,4-3 0,-24 0 16,-15 0-16,6 0 15,4 0-15,-16-1 0,-13-1 16,8-1-16,4 0 0,-17-2 16,-14 1-16,10-2 0,6 1 0,47-1 15,34 0-15,21-1 0</inkml:trace>
</inkml:ink>
</file>

<file path=ppt/slideLayouts/_rels/slideLayout1.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1.xml"/><Relationship Id="rId5" Type="http://schemas.openxmlformats.org/officeDocument/2006/relationships/tags" Target="../tags/tag11.xml"/><Relationship Id="rId4" Type="http://schemas.openxmlformats.org/officeDocument/2006/relationships/tags" Target="../tags/tag10.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1.xml"/><Relationship Id="rId4" Type="http://schemas.openxmlformats.org/officeDocument/2006/relationships/tags" Target="../tags/tag57.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1.xml"/><Relationship Id="rId5" Type="http://schemas.openxmlformats.org/officeDocument/2006/relationships/tags" Target="../tags/tag62.xml"/><Relationship Id="rId4" Type="http://schemas.openxmlformats.org/officeDocument/2006/relationships/tags" Target="../tags/tag6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1.xml"/><Relationship Id="rId5" Type="http://schemas.openxmlformats.org/officeDocument/2006/relationships/tags" Target="../tags/tag16.xml"/><Relationship Id="rId4" Type="http://schemas.openxmlformats.org/officeDocument/2006/relationships/tags" Target="../tags/tag15.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1.xml"/><Relationship Id="rId5" Type="http://schemas.openxmlformats.org/officeDocument/2006/relationships/tags" Target="../tags/tag21.xml"/><Relationship Id="rId4" Type="http://schemas.openxmlformats.org/officeDocument/2006/relationships/tags" Target="../tags/tag20.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1.xml"/><Relationship Id="rId4" Type="http://schemas.openxmlformats.org/officeDocument/2006/relationships/tags" Target="../tags/tag39.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1.xml"/><Relationship Id="rId5" Type="http://schemas.openxmlformats.org/officeDocument/2006/relationships/tags" Target="../tags/tag53.xml"/><Relationship Id="rId4" Type="http://schemas.openxmlformats.org/officeDocument/2006/relationships/tags" Target="../tags/tag5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p>
        </p:txBody>
      </p:sp>
      <p:sp>
        <p:nvSpPr>
          <p:cNvPr id="3" name="副标题 2"/>
          <p:cNvSpPr>
            <a:spLocks noGrp="1"/>
          </p:cNvSpPr>
          <p:nvPr>
            <p:ph type="subTitle" idx="1"/>
            <p:custDataLst>
              <p:tags r:id="rId2"/>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2025/12/24</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2025/12/24</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08400" y="774000"/>
            <a:ext cx="10972800" cy="5482800"/>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2025/12/24</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5"/>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2"/>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2025/12/24</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2025/12/24</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2"/>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custDataLst>
              <p:tags r:id="rId3"/>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2025/12/24</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2"/>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hasCustomPrompt="1"/>
            <p:custDataLst>
              <p:tags r:id="rId4"/>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5"/>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2025/12/24</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2025/12/24</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2025/12/24</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2"/>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2025/12/24</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2"/>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2025/12/24</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18" Type="http://schemas.openxmlformats.org/officeDocument/2006/relationships/tags" Target="../tags/tag6.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t>2025/12/24</a:t>
            </a:fld>
            <a:endParaRPr lang="zh-CN" altLang="en-US"/>
          </a:p>
        </p:txBody>
      </p:sp>
      <p:sp>
        <p:nvSpPr>
          <p:cNvPr id="5" name="页脚占位符 4"/>
          <p:cNvSpPr>
            <a:spLocks noGrp="1"/>
          </p:cNvSpPr>
          <p:nvPr>
            <p:ph type="ftr" sz="quarter" idx="3"/>
            <p:custDataLst>
              <p:tags r:id="rId17"/>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2.xml"/><Relationship Id="rId1" Type="http://schemas.openxmlformats.org/officeDocument/2006/relationships/tags" Target="../tags/tag81.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4.xml"/><Relationship Id="rId1" Type="http://schemas.openxmlformats.org/officeDocument/2006/relationships/tags" Target="../tags/tag83.xml"/><Relationship Id="rId4" Type="http://schemas.openxmlformats.org/officeDocument/2006/relationships/image" Target="../media/image7.jpe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6.xml"/><Relationship Id="rId1" Type="http://schemas.openxmlformats.org/officeDocument/2006/relationships/tags" Target="../tags/tag85.xml"/><Relationship Id="rId4" Type="http://schemas.openxmlformats.org/officeDocument/2006/relationships/image" Target="../media/image8.jpe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8.xml"/><Relationship Id="rId1" Type="http://schemas.openxmlformats.org/officeDocument/2006/relationships/tags" Target="../tags/tag87.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0.xml"/><Relationship Id="rId1" Type="http://schemas.openxmlformats.org/officeDocument/2006/relationships/tags" Target="../tags/tag89.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 Id="rId5" Type="http://schemas.openxmlformats.org/officeDocument/2006/relationships/image" Target="../media/image1.emf"/><Relationship Id="rId4" Type="http://schemas.openxmlformats.org/officeDocument/2006/relationships/customXml" Target="../ink/ink1.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 Id="rId5" Type="http://schemas.openxmlformats.org/officeDocument/2006/relationships/image" Target="../media/image2.emf"/><Relationship Id="rId4" Type="http://schemas.openxmlformats.org/officeDocument/2006/relationships/customXml" Target="../ink/ink2.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tags" Target="../tags/tag69.xml"/><Relationship Id="rId6" Type="http://schemas.openxmlformats.org/officeDocument/2006/relationships/image" Target="../media/image4.emf"/><Relationship Id="rId5" Type="http://schemas.openxmlformats.org/officeDocument/2006/relationships/customXml" Target="../ink/ink3.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tags" Target="../tags/tag71.xml"/><Relationship Id="rId5" Type="http://schemas.openxmlformats.org/officeDocument/2006/relationships/image" Target="../media/image5.emf"/><Relationship Id="rId4" Type="http://schemas.openxmlformats.org/officeDocument/2006/relationships/customXml" Target="../ink/ink4.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tags" Target="../tags/tag73.xml"/><Relationship Id="rId5" Type="http://schemas.openxmlformats.org/officeDocument/2006/relationships/image" Target="../media/image6.emf"/><Relationship Id="rId4" Type="http://schemas.openxmlformats.org/officeDocument/2006/relationships/customXml" Target="../ink/ink5.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6.xml"/><Relationship Id="rId1" Type="http://schemas.openxmlformats.org/officeDocument/2006/relationships/tags" Target="../tags/tag75.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8.xml"/><Relationship Id="rId1" Type="http://schemas.openxmlformats.org/officeDocument/2006/relationships/tags" Target="../tags/tag77.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0.xml"/><Relationship Id="rId1" Type="http://schemas.openxmlformats.org/officeDocument/2006/relationships/tags" Target="../tags/tag7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p:txBody>
          <a:bodyPr/>
          <a:lstStyle/>
          <a:p>
            <a:r>
              <a:rPr lang="zh-CN" altLang="zh-CN">
                <a:solidFill>
                  <a:srgbClr val="FF0000"/>
                </a:solidFill>
              </a:rPr>
              <a:t>《读后续写工具箱》二十二</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81330"/>
            <a:ext cx="10968990" cy="5768340"/>
          </a:xfrm>
          <a:ln>
            <a:solidFill>
              <a:schemeClr val="accent1"/>
            </a:solidFill>
          </a:ln>
        </p:spPr>
        <p:txBody>
          <a:bodyPr/>
          <a:lstStyle/>
          <a:p>
            <a:pPr marL="0" indent="0">
              <a:buNone/>
            </a:pPr>
            <a:r>
              <a:rPr lang="en-US" altLang="zh-CN" sz="2000">
                <a:solidFill>
                  <a:schemeClr val="tx1"/>
                </a:solidFill>
              </a:rPr>
              <a:t>tip</a:t>
            </a:r>
            <a:r>
              <a:rPr lang="zh-CN" altLang="en-US" sz="2000">
                <a:solidFill>
                  <a:schemeClr val="tx1"/>
                </a:solidFill>
              </a:rPr>
              <a:t>倾倒、翻倒</a:t>
            </a:r>
          </a:p>
          <a:p>
            <a:pPr marL="0" indent="0">
              <a:buNone/>
            </a:pPr>
            <a:r>
              <a:rPr lang="en-US" altLang="zh-CN" sz="2000">
                <a:solidFill>
                  <a:schemeClr val="tx1"/>
                </a:solidFill>
              </a:rPr>
              <a:t>He tipped the cup, spilling water everywhere. </a:t>
            </a:r>
          </a:p>
          <a:p>
            <a:pPr marL="0" indent="0">
              <a:buNone/>
            </a:pPr>
            <a:r>
              <a:rPr lang="en-US" altLang="zh-CN" sz="2000">
                <a:solidFill>
                  <a:schemeClr val="tx1"/>
                </a:solidFill>
              </a:rPr>
              <a:t>The car stopped suddenly, nearly tipping me out of the seat. </a:t>
            </a:r>
          </a:p>
          <a:p>
            <a:pPr marL="0" indent="0">
              <a:buNone/>
            </a:pPr>
            <a:r>
              <a:rPr lang="en-US" altLang="zh-CN" sz="2000">
                <a:solidFill>
                  <a:schemeClr val="tx1"/>
                </a:solidFill>
              </a:rPr>
              <a:t>cup</a:t>
            </a:r>
            <a:r>
              <a:rPr lang="zh-CN" altLang="en-US" sz="2000">
                <a:solidFill>
                  <a:schemeClr val="tx1"/>
                </a:solidFill>
              </a:rPr>
              <a:t>双手捧着住</a:t>
            </a:r>
          </a:p>
          <a:p>
            <a:pPr marL="0" indent="0">
              <a:buNone/>
            </a:pPr>
            <a:r>
              <a:rPr lang="en-US" altLang="zh-CN" sz="2000">
                <a:solidFill>
                  <a:schemeClr val="tx1"/>
                </a:solidFill>
              </a:rPr>
              <a:t>Carefully, I cupped / embraced / cradled the bird in my palms. </a:t>
            </a:r>
          </a:p>
          <a:p>
            <a:pPr marL="0" indent="0">
              <a:buNone/>
            </a:pPr>
            <a:r>
              <a:rPr lang="en-US" altLang="zh-CN" sz="2000">
                <a:solidFill>
                  <a:schemeClr val="tx1"/>
                </a:solidFill>
              </a:rPr>
              <a:t>nestle</a:t>
            </a:r>
            <a:r>
              <a:rPr lang="zh-CN" altLang="en-US" sz="2000">
                <a:solidFill>
                  <a:schemeClr val="tx1"/>
                </a:solidFill>
              </a:rPr>
              <a:t>温柔安置</a:t>
            </a:r>
          </a:p>
          <a:p>
            <a:pPr marL="0" indent="0">
              <a:buNone/>
            </a:pPr>
            <a:r>
              <a:rPr lang="en-US" altLang="zh-CN" sz="2000">
                <a:solidFill>
                  <a:schemeClr val="tx1"/>
                </a:solidFill>
              </a:rPr>
              <a:t>The kitten nestled in her cupped hands. </a:t>
            </a:r>
          </a:p>
          <a:p>
            <a:pPr marL="0" indent="0">
              <a:buNone/>
            </a:pPr>
            <a:r>
              <a:rPr lang="zh-CN" altLang="en-US" sz="2000">
                <a:solidFill>
                  <a:schemeClr val="tx1"/>
                </a:solidFill>
              </a:rPr>
              <a:t>下节从</a:t>
            </a:r>
            <a:r>
              <a:rPr lang="en-US" altLang="zh-CN" sz="2000">
                <a:solidFill>
                  <a:schemeClr val="tx1"/>
                </a:solidFill>
              </a:rPr>
              <a:t>P</a:t>
            </a:r>
            <a:r>
              <a:rPr lang="en-US" altLang="zh-CN" sz="2000" baseline="-25000">
                <a:solidFill>
                  <a:schemeClr val="tx1"/>
                </a:solidFill>
              </a:rPr>
              <a:t>242</a:t>
            </a:r>
            <a:r>
              <a:rPr lang="zh-CN" altLang="en-US" sz="2000">
                <a:solidFill>
                  <a:schemeClr val="tx1"/>
                </a:solidFill>
              </a:rPr>
              <a:t>开始</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60375"/>
            <a:ext cx="10968990" cy="5789295"/>
          </a:xfrm>
          <a:ln>
            <a:solidFill>
              <a:schemeClr val="accent1"/>
            </a:solidFill>
          </a:ln>
        </p:spPr>
        <p:txBody>
          <a:bodyPr/>
          <a:lstStyle/>
          <a:p>
            <a:pPr marL="0" indent="0">
              <a:buNone/>
            </a:pPr>
            <a:endParaRPr lang="zh-CN" altLang="en-US"/>
          </a:p>
        </p:txBody>
      </p:sp>
      <p:pic>
        <p:nvPicPr>
          <p:cNvPr id="4" name="图片 3" descr="Screenshot_20251224_075219"/>
          <p:cNvPicPr>
            <a:picLocks noChangeAspect="1"/>
          </p:cNvPicPr>
          <p:nvPr/>
        </p:nvPicPr>
        <p:blipFill>
          <a:blip r:embed="rId4"/>
          <a:stretch>
            <a:fillRect/>
          </a:stretch>
        </p:blipFill>
        <p:spPr>
          <a:xfrm>
            <a:off x="0" y="0"/>
            <a:ext cx="12192635" cy="6249670"/>
          </a:xfrm>
          <a:prstGeom prst="rect">
            <a:avLst/>
          </a:prstGeom>
        </p:spPr>
      </p:pic>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43535"/>
            <a:ext cx="10968990" cy="5717540"/>
          </a:xfrm>
        </p:spPr>
        <p:txBody>
          <a:bodyPr/>
          <a:lstStyle/>
          <a:p>
            <a:pPr marL="0" indent="0">
              <a:buNone/>
            </a:pPr>
            <a:endParaRPr lang="zh-CN" altLang="en-US"/>
          </a:p>
        </p:txBody>
      </p:sp>
      <p:pic>
        <p:nvPicPr>
          <p:cNvPr id="4" name="图片 3" descr="Screenshot_20251224_075233"/>
          <p:cNvPicPr>
            <a:picLocks noChangeAspect="1"/>
          </p:cNvPicPr>
          <p:nvPr/>
        </p:nvPicPr>
        <p:blipFill>
          <a:blip r:embed="rId4"/>
          <a:stretch>
            <a:fillRect/>
          </a:stretch>
        </p:blipFill>
        <p:spPr>
          <a:xfrm>
            <a:off x="0" y="635"/>
            <a:ext cx="12192635" cy="6944360"/>
          </a:xfrm>
          <a:prstGeom prst="rect">
            <a:avLst/>
          </a:prstGeom>
        </p:spPr>
      </p:pic>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64490"/>
            <a:ext cx="10968990" cy="5885180"/>
          </a:xfrm>
          <a:ln>
            <a:solidFill>
              <a:schemeClr val="accent1"/>
            </a:solidFill>
          </a:ln>
        </p:spPr>
        <p:txBody>
          <a:bodyPr/>
          <a:lstStyle/>
          <a:p>
            <a:pPr marL="0" indent="0" algn="just">
              <a:buNone/>
            </a:pPr>
            <a:r>
              <a:rPr lang="zh-CN" altLang="en-US" sz="2800">
                <a:solidFill>
                  <a:schemeClr val="tx1"/>
                </a:solidFill>
              </a:rPr>
              <a:t>人物：</a:t>
            </a:r>
          </a:p>
          <a:p>
            <a:pPr marL="0" indent="0" algn="just">
              <a:buNone/>
            </a:pPr>
            <a:r>
              <a:rPr lang="en-US" altLang="zh-CN" sz="2800">
                <a:solidFill>
                  <a:schemeClr val="tx1"/>
                </a:solidFill>
              </a:rPr>
              <a:t>Mrs Bright (</a:t>
            </a:r>
            <a:r>
              <a:rPr lang="zh-CN" altLang="en-US" sz="2800">
                <a:solidFill>
                  <a:schemeClr val="tx1"/>
                </a:solidFill>
              </a:rPr>
              <a:t>校长</a:t>
            </a:r>
            <a:r>
              <a:rPr lang="en-US" altLang="zh-CN" sz="2800">
                <a:solidFill>
                  <a:schemeClr val="tx1"/>
                </a:solidFill>
              </a:rPr>
              <a:t>), I (23</a:t>
            </a:r>
            <a:r>
              <a:rPr lang="zh-CN" altLang="en-US" sz="2800">
                <a:solidFill>
                  <a:schemeClr val="tx1"/>
                </a:solidFill>
              </a:rPr>
              <a:t>岁离婚</a:t>
            </a:r>
            <a:r>
              <a:rPr lang="en-US" altLang="zh-CN" sz="2800">
                <a:solidFill>
                  <a:schemeClr val="tx1"/>
                </a:solidFill>
              </a:rPr>
              <a:t>), 22</a:t>
            </a:r>
            <a:r>
              <a:rPr lang="zh-CN" altLang="en-US" sz="2800">
                <a:solidFill>
                  <a:schemeClr val="tx1"/>
                </a:solidFill>
              </a:rPr>
              <a:t>个</a:t>
            </a:r>
            <a:r>
              <a:rPr lang="en-US" altLang="zh-CN" sz="2800">
                <a:solidFill>
                  <a:schemeClr val="tx1"/>
                </a:solidFill>
              </a:rPr>
              <a:t>5</a:t>
            </a:r>
            <a:r>
              <a:rPr lang="zh-CN" altLang="en-US" sz="2800">
                <a:solidFill>
                  <a:schemeClr val="tx1"/>
                </a:solidFill>
              </a:rPr>
              <a:t>年级小朋友，</a:t>
            </a:r>
            <a:r>
              <a:rPr lang="en-US" altLang="zh-CN" sz="2800">
                <a:solidFill>
                  <a:schemeClr val="tx1"/>
                </a:solidFill>
              </a:rPr>
              <a:t>Tracy (</a:t>
            </a:r>
            <a:r>
              <a:rPr lang="zh-CN" altLang="en-US" sz="2800">
                <a:solidFill>
                  <a:schemeClr val="tx1"/>
                </a:solidFill>
              </a:rPr>
              <a:t>女孩，文盲</a:t>
            </a:r>
            <a:r>
              <a:rPr lang="en-US" altLang="zh-CN" sz="2800">
                <a:solidFill>
                  <a:schemeClr val="tx1"/>
                </a:solidFill>
              </a:rPr>
              <a:t>), Kyle (</a:t>
            </a:r>
            <a:r>
              <a:rPr lang="zh-CN" altLang="en-US" sz="2800">
                <a:solidFill>
                  <a:schemeClr val="tx1"/>
                </a:solidFill>
              </a:rPr>
              <a:t>男孩，被人忽视）</a:t>
            </a:r>
            <a:r>
              <a:rPr lang="en-US" altLang="zh-CN" sz="2800">
                <a:solidFill>
                  <a:schemeClr val="tx1"/>
                </a:solidFill>
              </a:rPr>
              <a:t> </a:t>
            </a:r>
          </a:p>
          <a:p>
            <a:pPr marL="0" indent="0" algn="just">
              <a:buNone/>
            </a:pPr>
            <a:r>
              <a:rPr lang="zh-CN" altLang="en-US" sz="2800">
                <a:solidFill>
                  <a:schemeClr val="tx1"/>
                </a:solidFill>
              </a:rPr>
              <a:t>核心词汇：</a:t>
            </a:r>
          </a:p>
          <a:p>
            <a:pPr marL="0" indent="0" algn="just">
              <a:buNone/>
            </a:pPr>
            <a:r>
              <a:rPr lang="en-US" altLang="zh-CN" sz="2800">
                <a:solidFill>
                  <a:schemeClr val="tx1"/>
                </a:solidFill>
              </a:rPr>
              <a:t>rejection (</a:t>
            </a:r>
            <a:r>
              <a:rPr lang="zh-CN" altLang="en-US" sz="2800">
                <a:solidFill>
                  <a:schemeClr val="tx1"/>
                </a:solidFill>
              </a:rPr>
              <a:t>学生自己的感受，校长的态度，作者自己的感受）</a:t>
            </a:r>
          </a:p>
          <a:p>
            <a:pPr marL="0" indent="0" algn="just">
              <a:buNone/>
            </a:pPr>
            <a:r>
              <a:rPr lang="zh-CN" altLang="en-US" sz="2800">
                <a:solidFill>
                  <a:schemeClr val="tx1"/>
                </a:solidFill>
              </a:rPr>
              <a:t>升华句：</a:t>
            </a:r>
            <a:r>
              <a:rPr lang="en-US" altLang="zh-CN" sz="2800">
                <a:solidFill>
                  <a:schemeClr val="tx1"/>
                </a:solidFill>
              </a:rPr>
              <a:t>?</a:t>
            </a:r>
            <a:endParaRPr lang="zh-CN" altLang="en-US" sz="2800">
              <a:solidFill>
                <a:schemeClr val="tx1"/>
              </a:solidFill>
            </a:endParaRPr>
          </a:p>
          <a:p>
            <a:pPr marL="0" indent="0" algn="just">
              <a:buNone/>
            </a:pPr>
            <a:endParaRPr lang="zh-CN" altLang="en-US" sz="2800">
              <a:solidFill>
                <a:schemeClr val="tx1"/>
              </a:solidFill>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28625"/>
            <a:ext cx="10968990" cy="5821045"/>
          </a:xfrm>
          <a:ln>
            <a:solidFill>
              <a:schemeClr val="accent1"/>
            </a:solidFill>
          </a:ln>
        </p:spPr>
        <p:txBody>
          <a:bodyPr>
            <a:noAutofit/>
          </a:bodyPr>
          <a:lstStyle/>
          <a:p>
            <a:pPr marL="0" indent="457200" algn="just">
              <a:lnSpc>
                <a:spcPts val="2600"/>
              </a:lnSpc>
              <a:spcAft>
                <a:spcPts val="0"/>
              </a:spcAft>
              <a:buNone/>
            </a:pPr>
            <a:r>
              <a:rPr lang="en-US" altLang="zh-CN" sz="2400" b="1" i="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I decided to do something for these rejected kids.</a:t>
            </a:r>
            <a:r>
              <a:rPr lang="en-US" altLang="zh-CN" sz="2400">
                <a:solidFill>
                  <a:schemeClr val="tx1"/>
                </a:solidFill>
                <a:latin typeface="Times New Roman" panose="02020603050405020304" charset="0"/>
                <a:cs typeface="Times New Roman" panose="02020603050405020304" charset="0"/>
              </a:rPr>
              <a:t> </a:t>
            </a:r>
            <a:r>
              <a:rPr lang="en-US" altLang="zh-CN" sz="2400" u="sng">
                <a:solidFill>
                  <a:schemeClr val="tx1"/>
                </a:solidFill>
                <a:latin typeface="Times New Roman" panose="02020603050405020304" charset="0"/>
                <a:cs typeface="Times New Roman" panose="02020603050405020304" charset="0"/>
              </a:rPr>
              <a:t>I started by learning about each one.</a:t>
            </a:r>
            <a:r>
              <a:rPr lang="en-US" altLang="zh-CN" sz="2400">
                <a:solidFill>
                  <a:schemeClr val="tx1"/>
                </a:solidFill>
                <a:latin typeface="Times New Roman" panose="02020603050405020304" charset="0"/>
                <a:cs typeface="Times New Roman" panose="02020603050405020304" charset="0"/>
              </a:rPr>
              <a:t> For Tracy, I found books that matched her interest, hoping to spark her curiosity. For Kyle, whose face was often stained with tears, I made time for gentle chats after school, listening without judgment.  "I won't give up on you. You all matter a lot," I told them with affection, trying to make everyone in the class feel loved and needed. Not only did I let them feel my love, but I clarified class requirements and maintained teaching routines. </a:t>
            </a:r>
            <a:r>
              <a:rPr lang="en-US" altLang="zh-CN" sz="2400" u="sng">
                <a:solidFill>
                  <a:schemeClr val="tx1"/>
                </a:solidFill>
                <a:latin typeface="Times New Roman" panose="02020603050405020304" charset="0"/>
                <a:cs typeface="Times New Roman" panose="02020603050405020304" charset="0"/>
              </a:rPr>
              <a:t>I tried my best to care for them both emotionally and academically. </a:t>
            </a:r>
          </a:p>
          <a:p>
            <a:pPr marL="0" indent="457200" algn="just">
              <a:lnSpc>
                <a:spcPts val="260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Gradually, the students realized that I cared for them.</a:t>
            </a:r>
            <a:r>
              <a:rPr lang="en-US" altLang="zh-CN" sz="2400">
                <a:solidFill>
                  <a:schemeClr val="tx1"/>
                </a:solidFill>
                <a:latin typeface="Times New Roman" panose="02020603050405020304" charset="0"/>
                <a:cs typeface="Times New Roman" panose="02020603050405020304" charset="0"/>
              </a:rPr>
              <a:t> With distrust melting away, they listened to me in class and comfortingly, they began to share with me their little secrets. Tracy showed a growing interest in class and Kyle smiled more often. Constant noise and fights gave way to hearty laughter and mutual help. Even Mrs. Bright was extremely surprised at this transformation, saying: "You really did an amazing job." Hearing this, I felt all my efforts were worth it and deep inside </a:t>
            </a:r>
            <a:r>
              <a:rPr lang="en-US" altLang="zh-CN" sz="2400" u="sng">
                <a:solidFill>
                  <a:schemeClr val="tx1"/>
                </a:solidFill>
                <a:latin typeface="Times New Roman" panose="02020603050405020304" charset="0"/>
                <a:cs typeface="Times New Roman" panose="02020603050405020304" charset="0"/>
              </a:rPr>
              <a:t>I knew that teaching is mutual healing, for I left behind my failed marriage and no longer felt rejected.</a:t>
            </a:r>
            <a:r>
              <a:rPr lang="en-US" altLang="zh-CN" sz="2400">
                <a:solidFill>
                  <a:schemeClr val="tx1"/>
                </a:solidFill>
                <a:latin typeface="Times New Roman" panose="02020603050405020304" charset="0"/>
                <a:cs typeface="Times New Roman" panose="02020603050405020304" charset="0"/>
              </a:rPr>
              <a:t>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93700"/>
            <a:ext cx="10968990" cy="5855970"/>
          </a:xfrm>
          <a:ln>
            <a:solidFill>
              <a:schemeClr val="accent1"/>
            </a:solidFill>
          </a:ln>
        </p:spPr>
        <p:txBody>
          <a:bodyPr/>
          <a:lstStyle/>
          <a:p>
            <a:pPr marL="0" indent="0">
              <a:buNone/>
            </a:pPr>
            <a:r>
              <a:rPr lang="zh-CN" altLang="en-US" sz="2400">
                <a:solidFill>
                  <a:schemeClr val="tx1"/>
                </a:solidFill>
                <a:effectLst>
                  <a:outerShdw blurRad="38100" dist="38100" dir="2700000" algn="tl">
                    <a:srgbClr val="000000">
                      <a:alpha val="43137"/>
                    </a:srgbClr>
                  </a:outerShdw>
                </a:effectLst>
                <a:latin typeface="Sitka Text" charset="0"/>
                <a:cs typeface="Sitka Text" charset="0"/>
              </a:rPr>
              <a:t>新加难度词汇</a:t>
            </a:r>
            <a:r>
              <a:rPr lang="zh-CN" altLang="en-US" sz="3200" b="1">
                <a:solidFill>
                  <a:srgbClr val="FF0000"/>
                </a:solidFill>
                <a:effectLst>
                  <a:outerShdw blurRad="38100" dist="38100" dir="2700000" algn="tl">
                    <a:srgbClr val="000000">
                      <a:alpha val="43137"/>
                    </a:srgbClr>
                  </a:outerShdw>
                </a:effectLst>
                <a:latin typeface="Sitka Text" charset="0"/>
                <a:cs typeface="Sitka Text" charset="0"/>
              </a:rPr>
              <a:t>再</a:t>
            </a:r>
            <a:r>
              <a:rPr lang="zh-CN" altLang="en-US" sz="2400">
                <a:solidFill>
                  <a:schemeClr val="tx1"/>
                </a:solidFill>
                <a:effectLst>
                  <a:outerShdw blurRad="38100" dist="38100" dir="2700000" algn="tl">
                    <a:srgbClr val="000000">
                      <a:alpha val="43137"/>
                    </a:srgbClr>
                  </a:outerShdw>
                </a:effectLst>
                <a:latin typeface="Sitka Text" charset="0"/>
                <a:cs typeface="Sitka Text" charset="0"/>
              </a:rPr>
              <a:t>复习</a:t>
            </a:r>
          </a:p>
          <a:p>
            <a:pPr marL="0" indent="0" algn="just">
              <a:buNone/>
            </a:pPr>
            <a:r>
              <a:rPr lang="en-US" altLang="zh-CN" sz="2400">
                <a:solidFill>
                  <a:schemeClr val="tx1"/>
                </a:solidFill>
                <a:latin typeface="Sitka Text" charset="0"/>
                <a:cs typeface="Sitka Text" charset="0"/>
              </a:rPr>
              <a:t>portrait, currency, exceed, poverty, prosperity, reinforce, rejuvenate, rival, slave, split, status, supplement, transfer, valid, bias, conscious, controversial, curve, intellectual, loyal, metaphor, numerous, principal, yield, bully, collaborate, dedicate, empathy, exhaust, fulfill, mutual, alert, drone, ethical, modify, compass, craft, ethnic, fable, legend, magnificent, miracle, myth, patriotism, porridge, eliminate, fertile, irrigate, livestock, marine, migration, proportion, rhythm, capture, orchestra</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657360" y="1456200"/>
              <a:ext cx="10274040" cy="3717360"/>
            </p14:xfrm>
          </p:contentPart>
        </mc:Choice>
        <mc:Fallback>
          <p:pic>
            <p:nvPicPr>
              <p:cNvPr id="2" name="墨迹 1"/>
              <p:cNvPicPr/>
              <p:nvPr/>
            </p:nvPicPr>
            <p:blipFill>
              <a:blip r:embed="rId5"/>
              <a:stretch>
                <a:fillRect/>
              </a:stretch>
            </p:blipFill>
            <p:spPr>
              <a:xfrm>
                <a:off x="648000" y="1446840"/>
                <a:ext cx="10292760" cy="373608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607060"/>
            <a:ext cx="10968990" cy="5642610"/>
          </a:xfrm>
          <a:ln>
            <a:solidFill>
              <a:schemeClr val="accent1"/>
            </a:solidFill>
          </a:ln>
        </p:spPr>
        <p:txBody>
          <a:bodyPr/>
          <a:lstStyle/>
          <a:p>
            <a:pPr marL="0" indent="0">
              <a:buNone/>
            </a:pPr>
            <a:r>
              <a:rPr lang="en-US" altLang="zh-CN" sz="2000">
                <a:solidFill>
                  <a:srgbClr val="FF0000"/>
                </a:solidFill>
                <a:latin typeface="Sitka Small" charset="0"/>
                <a:cs typeface="Sitka Small" charset="0"/>
              </a:rPr>
              <a:t>P</a:t>
            </a:r>
            <a:r>
              <a:rPr lang="en-US" altLang="zh-CN" sz="2000" baseline="-25000">
                <a:solidFill>
                  <a:srgbClr val="FF0000"/>
                </a:solidFill>
                <a:latin typeface="Sitka Small" charset="0"/>
                <a:cs typeface="Sitka Small" charset="0"/>
              </a:rPr>
              <a:t>230</a:t>
            </a:r>
            <a:r>
              <a:rPr lang="en-US" altLang="zh-CN" sz="2000">
                <a:solidFill>
                  <a:srgbClr val="FF0000"/>
                </a:solidFill>
                <a:latin typeface="Sitka Small" charset="0"/>
                <a:cs typeface="Sitka Small" charset="0"/>
              </a:rPr>
              <a:t> </a:t>
            </a:r>
            <a:r>
              <a:rPr lang="zh-CN" altLang="en-US" sz="2000">
                <a:solidFill>
                  <a:srgbClr val="FF0000"/>
                </a:solidFill>
                <a:latin typeface="Sitka Small" charset="0"/>
                <a:cs typeface="Sitka Small" charset="0"/>
              </a:rPr>
              <a:t>动鼻子</a:t>
            </a:r>
          </a:p>
          <a:p>
            <a:pPr marL="0" indent="0">
              <a:buNone/>
            </a:pPr>
            <a:r>
              <a:rPr lang="en-US" altLang="zh-CN" sz="2000">
                <a:solidFill>
                  <a:schemeClr val="tx1"/>
                </a:solidFill>
                <a:latin typeface="Sitka Small" charset="0"/>
                <a:cs typeface="Sitka Small" charset="0"/>
              </a:rPr>
              <a:t>snort</a:t>
            </a:r>
            <a:r>
              <a:rPr lang="zh-CN" altLang="en-US" sz="2000">
                <a:solidFill>
                  <a:schemeClr val="tx1"/>
                </a:solidFill>
                <a:latin typeface="Sitka Small" charset="0"/>
                <a:cs typeface="Sitka Small" charset="0"/>
              </a:rPr>
              <a:t>喷鼻子（表示气愤、逗乐、鄙视）</a:t>
            </a:r>
          </a:p>
          <a:p>
            <a:pPr marL="0" indent="0">
              <a:buNone/>
            </a:pPr>
            <a:r>
              <a:rPr lang="en-US" altLang="zh-CN" sz="2000">
                <a:solidFill>
                  <a:schemeClr val="tx1"/>
                </a:solidFill>
                <a:latin typeface="Sitka Small" charset="0"/>
                <a:cs typeface="Sitka Small" charset="0"/>
              </a:rPr>
              <a:t>He snorted at the ridiculous idea. </a:t>
            </a:r>
          </a:p>
          <a:p>
            <a:pPr marL="0" indent="0">
              <a:buNone/>
            </a:pPr>
            <a:r>
              <a:rPr lang="en-US" altLang="zh-CN" sz="2000">
                <a:solidFill>
                  <a:schemeClr val="tx1"/>
                </a:solidFill>
                <a:latin typeface="Sitka Small" charset="0"/>
                <a:cs typeface="Sitka Small" charset="0"/>
              </a:rPr>
              <a:t>“You suck!” he snorted contemptuously. </a:t>
            </a:r>
          </a:p>
          <a:p>
            <a:pPr marL="0" indent="0">
              <a:buNone/>
            </a:pPr>
            <a:r>
              <a:rPr lang="en-US" altLang="zh-CN" sz="2000">
                <a:solidFill>
                  <a:schemeClr val="tx1"/>
                </a:solidFill>
                <a:latin typeface="Sitka Small" charset="0"/>
                <a:cs typeface="Sitka Small" charset="0"/>
              </a:rPr>
              <a:t>The old horse snorted and shook its mane, steam rising from its nostrils in the cold morning air.</a:t>
            </a:r>
          </a:p>
          <a:p>
            <a:pPr marL="0" indent="0">
              <a:buNone/>
            </a:pPr>
            <a:r>
              <a:rPr lang="en-US" altLang="zh-CN" sz="2000">
                <a:solidFill>
                  <a:schemeClr val="tx1"/>
                </a:solidFill>
                <a:latin typeface="Sitka Small" charset="0"/>
                <a:cs typeface="Sitka Small" charset="0"/>
              </a:rPr>
              <a:t>twitch one’s nose</a:t>
            </a:r>
            <a:r>
              <a:rPr lang="zh-CN" altLang="en-US" sz="2000">
                <a:solidFill>
                  <a:schemeClr val="tx1"/>
                </a:solidFill>
                <a:latin typeface="Sitka Small" charset="0"/>
                <a:cs typeface="Sitka Small" charset="0"/>
              </a:rPr>
              <a:t>鼻子抽动</a:t>
            </a:r>
          </a:p>
          <a:p>
            <a:pPr marL="0" indent="0">
              <a:buNone/>
            </a:pPr>
            <a:r>
              <a:rPr lang="en-US" altLang="zh-CN" sz="2000">
                <a:solidFill>
                  <a:schemeClr val="tx1"/>
                </a:solidFill>
                <a:latin typeface="Sitka Small" charset="0"/>
                <a:cs typeface="Sitka Small" charset="0"/>
              </a:rPr>
              <a:t>His nose twitched when he lied. </a:t>
            </a:r>
          </a:p>
          <a:p>
            <a:pPr marL="0" indent="0">
              <a:buNone/>
            </a:pPr>
            <a:r>
              <a:rPr lang="en-US" altLang="zh-CN" sz="2000">
                <a:solidFill>
                  <a:schemeClr val="tx1"/>
                </a:solidFill>
                <a:latin typeface="Sitka Small" charset="0"/>
                <a:cs typeface="Sitka Small" charset="0"/>
              </a:rPr>
              <a:t>His lips twitched slightly when he felt nervous. </a:t>
            </a:r>
          </a:p>
          <a:p>
            <a:pPr marL="0" indent="0">
              <a:buNone/>
            </a:pPr>
            <a:r>
              <a:rPr lang="en-US" altLang="zh-CN" sz="2000">
                <a:solidFill>
                  <a:schemeClr val="tx1"/>
                </a:solidFill>
                <a:latin typeface="Sitka Small" charset="0"/>
                <a:cs typeface="Sitka Small" charset="0"/>
              </a:rPr>
              <a:t>rub one’s nose</a:t>
            </a:r>
            <a:r>
              <a:rPr lang="zh-CN" altLang="en-US" sz="2000">
                <a:solidFill>
                  <a:schemeClr val="tx1"/>
                </a:solidFill>
                <a:latin typeface="Sitka Small" charset="0"/>
                <a:cs typeface="Sitka Small" charset="0"/>
              </a:rPr>
              <a:t>揉鼻子</a:t>
            </a:r>
          </a:p>
          <a:p>
            <a:pPr marL="0" indent="0">
              <a:buNone/>
            </a:pPr>
            <a:r>
              <a:rPr lang="en-US" altLang="zh-CN" sz="2000">
                <a:solidFill>
                  <a:schemeClr val="tx1"/>
                </a:solidFill>
                <a:latin typeface="Sitka Small" charset="0"/>
                <a:cs typeface="Sitka Small" charset="0"/>
              </a:rPr>
              <a:t>I rubbed my itchy nose. I think I was allergic to pollen.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604800" y="1136160"/>
              <a:ext cx="10730160" cy="5132880"/>
            </p14:xfrm>
          </p:contentPart>
        </mc:Choice>
        <mc:Fallback>
          <p:pic>
            <p:nvPicPr>
              <p:cNvPr id="2" name="墨迹 1"/>
              <p:cNvPicPr/>
              <p:nvPr/>
            </p:nvPicPr>
            <p:blipFill>
              <a:blip r:embed="rId5"/>
              <a:stretch>
                <a:fillRect/>
              </a:stretch>
            </p:blipFill>
            <p:spPr>
              <a:xfrm>
                <a:off x="595440" y="1126800"/>
                <a:ext cx="10748880" cy="515160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81330"/>
            <a:ext cx="10968990" cy="5768340"/>
          </a:xfrm>
          <a:ln>
            <a:solidFill>
              <a:schemeClr val="accent1"/>
            </a:solidFill>
          </a:ln>
        </p:spPr>
        <p:txBody>
          <a:bodyPr/>
          <a:lstStyle/>
          <a:p>
            <a:pPr marL="0" indent="0">
              <a:buNone/>
            </a:pPr>
            <a:r>
              <a:rPr lang="zh-CN" altLang="en-US" sz="2000">
                <a:solidFill>
                  <a:schemeClr val="tx1"/>
                </a:solidFill>
              </a:rPr>
              <a:t>擤鼻涕、抠鼻屎、捏鼻子英语咋说？</a:t>
            </a:r>
          </a:p>
          <a:p>
            <a:pPr marL="0" indent="0">
              <a:buNone/>
            </a:pPr>
            <a:r>
              <a:rPr lang="en-US" altLang="zh-CN" sz="2000">
                <a:solidFill>
                  <a:schemeClr val="tx1"/>
                </a:solidFill>
              </a:rPr>
              <a:t>blow one’s nose, pick one’s nose, pinch one’s nose </a:t>
            </a:r>
          </a:p>
          <a:p>
            <a:pPr marL="0" indent="0">
              <a:buNone/>
            </a:pPr>
            <a:r>
              <a:rPr lang="zh-CN" altLang="en-US" sz="2000" b="1">
                <a:solidFill>
                  <a:schemeClr val="tx1"/>
                </a:solidFill>
                <a:effectLst>
                  <a:outerShdw blurRad="38100" dist="38100" dir="2700000" algn="tl">
                    <a:srgbClr val="000000">
                      <a:alpha val="43137"/>
                    </a:srgbClr>
                  </a:outerShdw>
                </a:effectLst>
              </a:rPr>
              <a:t>动耳朵</a:t>
            </a:r>
          </a:p>
          <a:p>
            <a:pPr marL="0" indent="0">
              <a:buNone/>
            </a:pPr>
            <a:r>
              <a:rPr lang="en-US" altLang="zh-CN" sz="2000">
                <a:solidFill>
                  <a:schemeClr val="tx1"/>
                </a:solidFill>
              </a:rPr>
              <a:t>prick (perk) up one’s ears </a:t>
            </a:r>
            <a:r>
              <a:rPr lang="zh-CN" altLang="en-US" sz="2000">
                <a:solidFill>
                  <a:schemeClr val="tx1"/>
                </a:solidFill>
              </a:rPr>
              <a:t>或</a:t>
            </a:r>
            <a:r>
              <a:rPr lang="en-US" altLang="zh-CN" sz="2000">
                <a:solidFill>
                  <a:schemeClr val="tx1"/>
                </a:solidFill>
              </a:rPr>
              <a:t>one’s ears prick up</a:t>
            </a:r>
            <a:r>
              <a:rPr lang="zh-CN" altLang="en-US" sz="2000">
                <a:solidFill>
                  <a:schemeClr val="tx1"/>
                </a:solidFill>
              </a:rPr>
              <a:t>仔细听</a:t>
            </a:r>
          </a:p>
          <a:p>
            <a:pPr marL="0" indent="0">
              <a:buNone/>
            </a:pPr>
            <a:r>
              <a:rPr lang="en-US" altLang="zh-CN" sz="2000">
                <a:solidFill>
                  <a:schemeClr val="tx1"/>
                </a:solidFill>
              </a:rPr>
              <a:t>Her ears pricked up at the sound of his name. </a:t>
            </a:r>
          </a:p>
          <a:p>
            <a:pPr marL="0" indent="0">
              <a:buNone/>
            </a:pPr>
            <a:r>
              <a:rPr lang="en-US" altLang="zh-CN" sz="2000">
                <a:solidFill>
                  <a:schemeClr val="tx1"/>
                </a:solidFill>
              </a:rPr>
              <a:t>cup one’s ear (</a:t>
            </a:r>
            <a:r>
              <a:rPr lang="zh-CN" altLang="en-US" sz="2000">
                <a:solidFill>
                  <a:schemeClr val="tx1"/>
                </a:solidFill>
              </a:rPr>
              <a:t>用手托耳，便于听清）</a:t>
            </a:r>
          </a:p>
          <a:p>
            <a:pPr marL="0" indent="0">
              <a:buNone/>
            </a:pPr>
            <a:endParaRPr lang="zh-CN" altLang="en-US" sz="2000">
              <a:solidFill>
                <a:schemeClr val="tx1"/>
              </a:solidFill>
            </a:endParaRPr>
          </a:p>
        </p:txBody>
      </p:sp>
      <p:pic>
        <p:nvPicPr>
          <p:cNvPr id="4" name="图片 3"/>
          <p:cNvPicPr>
            <a:picLocks noChangeAspect="1"/>
          </p:cNvPicPr>
          <p:nvPr/>
        </p:nvPicPr>
        <p:blipFill>
          <a:blip r:embed="rId4"/>
          <a:stretch>
            <a:fillRect/>
          </a:stretch>
        </p:blipFill>
        <p:spPr>
          <a:xfrm>
            <a:off x="608330" y="3694430"/>
            <a:ext cx="9639300" cy="2371725"/>
          </a:xfrm>
          <a:prstGeom prst="rect">
            <a:avLst/>
          </a:prstGeom>
        </p:spPr>
      </p:pic>
      <mc:AlternateContent xmlns:mc="http://schemas.openxmlformats.org/markup-compatibility/2006">
        <mc:Choice xmlns:p14="http://schemas.microsoft.com/office/powerpoint/2010/main" Requires="p14">
          <p:contentPart p14:bwMode="auto" r:id="rId5">
            <p14:nvContentPartPr>
              <p14:cNvPr id="2" name="墨迹 1"/>
              <p14:cNvContentPartPr/>
              <p14:nvPr/>
            </p14:nvContentPartPr>
            <p14:xfrm>
              <a:off x="648720" y="912600"/>
              <a:ext cx="6710040" cy="5359680"/>
            </p14:xfrm>
          </p:contentPart>
        </mc:Choice>
        <mc:Fallback>
          <p:pic>
            <p:nvPicPr>
              <p:cNvPr id="2" name="墨迹 1"/>
              <p:cNvPicPr/>
              <p:nvPr/>
            </p:nvPicPr>
            <p:blipFill>
              <a:blip r:embed="rId6"/>
              <a:stretch>
                <a:fillRect/>
              </a:stretch>
            </p:blipFill>
            <p:spPr>
              <a:xfrm>
                <a:off x="639360" y="903240"/>
                <a:ext cx="6728760" cy="537840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70535"/>
            <a:ext cx="10968990" cy="5779135"/>
          </a:xfrm>
          <a:ln>
            <a:solidFill>
              <a:schemeClr val="accent1"/>
            </a:solidFill>
          </a:ln>
        </p:spPr>
        <p:txBody>
          <a:bodyPr/>
          <a:lstStyle/>
          <a:p>
            <a:pPr marL="0" indent="0">
              <a:buNone/>
            </a:pPr>
            <a:r>
              <a:rPr lang="zh-CN" altLang="en-US" sz="2000" b="1">
                <a:solidFill>
                  <a:schemeClr val="tx1"/>
                </a:solidFill>
                <a:effectLst>
                  <a:outerShdw blurRad="38100" dist="38100" dir="2700000" algn="tl">
                    <a:srgbClr val="000000">
                      <a:alpha val="43137"/>
                    </a:srgbClr>
                  </a:outerShdw>
                </a:effectLst>
              </a:rPr>
              <a:t>动嘴巴</a:t>
            </a:r>
          </a:p>
          <a:p>
            <a:pPr marL="0" indent="0">
              <a:buNone/>
            </a:pPr>
            <a:r>
              <a:rPr lang="en-US" altLang="zh-CN" sz="2000">
                <a:solidFill>
                  <a:schemeClr val="tx1"/>
                </a:solidFill>
              </a:rPr>
              <a:t>purse one’s lips</a:t>
            </a:r>
            <a:r>
              <a:rPr lang="zh-CN" altLang="en-US" sz="2000">
                <a:solidFill>
                  <a:schemeClr val="tx1"/>
                </a:solidFill>
              </a:rPr>
              <a:t>噘嘴</a:t>
            </a:r>
          </a:p>
          <a:p>
            <a:pPr marL="0" indent="0">
              <a:buNone/>
            </a:pPr>
            <a:r>
              <a:rPr lang="en-US" altLang="zh-CN" sz="2000">
                <a:solidFill>
                  <a:schemeClr val="tx1"/>
                </a:solidFill>
              </a:rPr>
              <a:t>drop one’s mouth corners</a:t>
            </a:r>
            <a:r>
              <a:rPr lang="zh-CN" altLang="en-US" sz="2000">
                <a:solidFill>
                  <a:schemeClr val="tx1"/>
                </a:solidFill>
              </a:rPr>
              <a:t>或</a:t>
            </a:r>
            <a:r>
              <a:rPr lang="en-US" altLang="zh-CN" sz="2000">
                <a:solidFill>
                  <a:schemeClr val="tx1"/>
                </a:solidFill>
              </a:rPr>
              <a:t>one’s mouth corners drop </a:t>
            </a:r>
            <a:r>
              <a:rPr lang="zh-CN" altLang="en-US" sz="2000">
                <a:solidFill>
                  <a:schemeClr val="tx1"/>
                </a:solidFill>
              </a:rPr>
              <a:t>嘴角下压</a:t>
            </a:r>
          </a:p>
          <a:p>
            <a:pPr marL="0" indent="0">
              <a:buNone/>
            </a:pPr>
            <a:r>
              <a:rPr lang="en-US" altLang="zh-CN" sz="2000">
                <a:solidFill>
                  <a:schemeClr val="tx1"/>
                </a:solidFill>
              </a:rPr>
              <a:t>part one’s lips</a:t>
            </a:r>
            <a:r>
              <a:rPr lang="zh-CN" altLang="en-US" sz="2000">
                <a:solidFill>
                  <a:schemeClr val="tx1"/>
                </a:solidFill>
              </a:rPr>
              <a:t>微张嘴唇</a:t>
            </a:r>
          </a:p>
          <a:p>
            <a:pPr marL="0" indent="0">
              <a:buNone/>
            </a:pPr>
            <a:r>
              <a:rPr lang="en-US" altLang="zh-CN" sz="2000">
                <a:solidFill>
                  <a:schemeClr val="tx1"/>
                </a:solidFill>
              </a:rPr>
              <a:t>She parted her lips in disbelief. </a:t>
            </a:r>
          </a:p>
          <a:p>
            <a:pPr marL="0" indent="0">
              <a:buNone/>
            </a:pPr>
            <a:r>
              <a:rPr lang="en-US" altLang="zh-CN" sz="2000">
                <a:solidFill>
                  <a:schemeClr val="tx1"/>
                </a:solidFill>
              </a:rPr>
              <a:t>smack one’s lips</a:t>
            </a:r>
            <a:r>
              <a:rPr lang="zh-CN" altLang="en-US" sz="2000">
                <a:solidFill>
                  <a:schemeClr val="tx1"/>
                </a:solidFill>
              </a:rPr>
              <a:t>吧唧嘴</a:t>
            </a:r>
          </a:p>
          <a:p>
            <a:pPr marL="0" indent="0">
              <a:buNone/>
            </a:pPr>
            <a:r>
              <a:rPr lang="en-US" altLang="zh-CN" sz="2000">
                <a:solidFill>
                  <a:schemeClr val="tx1"/>
                </a:solidFill>
              </a:rPr>
              <a:t>zip / button / seal one’s lips</a:t>
            </a:r>
            <a:r>
              <a:rPr lang="zh-CN" altLang="en-US" sz="2000">
                <a:solidFill>
                  <a:schemeClr val="tx1"/>
                </a:solidFill>
              </a:rPr>
              <a:t>守口如瓶</a:t>
            </a:r>
          </a:p>
          <a:p>
            <a:pPr marL="0" indent="0">
              <a:buNone/>
            </a:pPr>
            <a:endParaRPr lang="zh-CN" altLang="en-US" sz="2000">
              <a:solidFill>
                <a:schemeClr val="tx1"/>
              </a:solidFill>
            </a:endParaRP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621360" y="1191240"/>
              <a:ext cx="9415800" cy="3526920"/>
            </p14:xfrm>
          </p:contentPart>
        </mc:Choice>
        <mc:Fallback>
          <p:pic>
            <p:nvPicPr>
              <p:cNvPr id="2" name="墨迹 1"/>
              <p:cNvPicPr/>
              <p:nvPr/>
            </p:nvPicPr>
            <p:blipFill>
              <a:blip r:embed="rId5"/>
              <a:stretch>
                <a:fillRect/>
              </a:stretch>
            </p:blipFill>
            <p:spPr>
              <a:xfrm>
                <a:off x="612000" y="1181880"/>
                <a:ext cx="9434520" cy="354564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70535"/>
            <a:ext cx="10968990" cy="5779135"/>
          </a:xfrm>
          <a:ln>
            <a:solidFill>
              <a:schemeClr val="accent1"/>
            </a:solidFill>
          </a:ln>
        </p:spPr>
        <p:txBody>
          <a:bodyPr/>
          <a:lstStyle/>
          <a:p>
            <a:pPr marL="0" indent="0">
              <a:buNone/>
            </a:pPr>
            <a:r>
              <a:rPr lang="en-US" altLang="zh-CN" b="1">
                <a:solidFill>
                  <a:srgbClr val="FF0000"/>
                </a:solidFill>
              </a:rPr>
              <a:t>P</a:t>
            </a:r>
            <a:r>
              <a:rPr lang="en-US" altLang="zh-CN" b="1" baseline="-25000">
                <a:solidFill>
                  <a:srgbClr val="FF0000"/>
                </a:solidFill>
              </a:rPr>
              <a:t>234</a:t>
            </a:r>
            <a:r>
              <a:rPr lang="en-US" altLang="zh-CN" b="1">
                <a:solidFill>
                  <a:srgbClr val="FF0000"/>
                </a:solidFill>
              </a:rPr>
              <a:t> </a:t>
            </a:r>
            <a:r>
              <a:rPr lang="zh-CN" altLang="en-US" b="1">
                <a:solidFill>
                  <a:srgbClr val="FF0000"/>
                </a:solidFill>
              </a:rPr>
              <a:t>第</a:t>
            </a:r>
            <a:r>
              <a:rPr lang="en-US" altLang="zh-CN" b="1">
                <a:solidFill>
                  <a:srgbClr val="FF0000"/>
                </a:solidFill>
              </a:rPr>
              <a:t>18</a:t>
            </a:r>
            <a:r>
              <a:rPr lang="zh-CN" altLang="en-US" b="1">
                <a:solidFill>
                  <a:srgbClr val="FF0000"/>
                </a:solidFill>
              </a:rPr>
              <a:t>章</a:t>
            </a:r>
            <a:r>
              <a:rPr lang="en-US" altLang="zh-CN" b="1">
                <a:solidFill>
                  <a:srgbClr val="FF0000"/>
                </a:solidFill>
              </a:rPr>
              <a:t> </a:t>
            </a:r>
            <a:r>
              <a:rPr lang="zh-CN" altLang="en-US" b="1">
                <a:solidFill>
                  <a:srgbClr val="FF0000"/>
                </a:solidFill>
              </a:rPr>
              <a:t>身体动作</a:t>
            </a:r>
          </a:p>
          <a:p>
            <a:pPr marL="0" indent="0">
              <a:buNone/>
            </a:pPr>
            <a:r>
              <a:rPr lang="en-US" altLang="zh-CN">
                <a:solidFill>
                  <a:schemeClr val="tx1"/>
                </a:solidFill>
              </a:rPr>
              <a:t>nod </a:t>
            </a:r>
          </a:p>
          <a:p>
            <a:pPr marL="0" indent="0">
              <a:buNone/>
            </a:pPr>
            <a:r>
              <a:rPr lang="en-US" altLang="zh-CN">
                <a:solidFill>
                  <a:schemeClr val="tx1"/>
                </a:solidFill>
              </a:rPr>
              <a:t>She nodded slowly, as if </a:t>
            </a:r>
            <a:r>
              <a:rPr lang="en-US" altLang="zh-CN" b="1">
                <a:solidFill>
                  <a:schemeClr val="tx1"/>
                </a:solidFill>
                <a:effectLst>
                  <a:outerShdw blurRad="38100" dist="38100" dir="2700000" algn="tl">
                    <a:srgbClr val="000000">
                      <a:alpha val="43137"/>
                    </a:srgbClr>
                  </a:outerShdw>
                </a:effectLst>
              </a:rPr>
              <a:t>weighing</a:t>
            </a:r>
            <a:r>
              <a:rPr lang="en-US" altLang="zh-CN">
                <a:solidFill>
                  <a:schemeClr val="tx1"/>
                </a:solidFill>
              </a:rPr>
              <a:t> each unspoken word. </a:t>
            </a:r>
          </a:p>
          <a:p>
            <a:pPr marL="0" indent="0">
              <a:buNone/>
            </a:pPr>
            <a:r>
              <a:rPr lang="en-US" altLang="zh-CN">
                <a:solidFill>
                  <a:schemeClr val="tx1"/>
                </a:solidFill>
              </a:rPr>
              <a:t>tilt one’s head</a:t>
            </a:r>
            <a:r>
              <a:rPr lang="zh-CN" altLang="en-US">
                <a:solidFill>
                  <a:schemeClr val="tx1"/>
                </a:solidFill>
              </a:rPr>
              <a:t>歪头（好奇或疑惑）</a:t>
            </a:r>
          </a:p>
          <a:p>
            <a:pPr marL="0" indent="0">
              <a:buNone/>
            </a:pPr>
            <a:r>
              <a:rPr lang="en-US" altLang="zh-CN">
                <a:solidFill>
                  <a:schemeClr val="tx1"/>
                </a:solidFill>
              </a:rPr>
              <a:t>The problem was beyond students, so they tilted their heads in confusion. </a:t>
            </a:r>
          </a:p>
          <a:p>
            <a:pPr marL="0" indent="0">
              <a:buNone/>
            </a:pPr>
            <a:r>
              <a:rPr lang="en-US" altLang="zh-CN">
                <a:solidFill>
                  <a:schemeClr val="tx1"/>
                </a:solidFill>
              </a:rPr>
              <a:t>lower one’s head, droop / drop / bow one’s head</a:t>
            </a:r>
            <a:r>
              <a:rPr lang="zh-CN" altLang="en-US">
                <a:solidFill>
                  <a:schemeClr val="tx1"/>
                </a:solidFill>
              </a:rPr>
              <a:t>低头</a:t>
            </a:r>
          </a:p>
          <a:p>
            <a:pPr marL="0" indent="0">
              <a:buNone/>
            </a:pPr>
            <a:r>
              <a:rPr lang="en-US" altLang="zh-CN">
                <a:solidFill>
                  <a:schemeClr val="tx1"/>
                </a:solidFill>
              </a:rPr>
              <a:t>She lowered her head in great shame. </a:t>
            </a:r>
          </a:p>
          <a:p>
            <a:pPr marL="0" indent="0">
              <a:buNone/>
            </a:pPr>
            <a:r>
              <a:rPr lang="en-US" altLang="zh-CN">
                <a:solidFill>
                  <a:schemeClr val="tx1"/>
                </a:solidFill>
              </a:rPr>
              <a:t>18.1 </a:t>
            </a:r>
            <a:r>
              <a:rPr lang="zh-CN" altLang="en-US">
                <a:solidFill>
                  <a:schemeClr val="tx1"/>
                </a:solidFill>
              </a:rPr>
              <a:t>手部操作</a:t>
            </a:r>
          </a:p>
          <a:p>
            <a:pPr marL="0" indent="0">
              <a:buNone/>
            </a:pPr>
            <a:r>
              <a:rPr lang="en-US" altLang="zh-CN">
                <a:solidFill>
                  <a:schemeClr val="tx1"/>
                </a:solidFill>
              </a:rPr>
              <a:t>beckon</a:t>
            </a:r>
            <a:r>
              <a:rPr lang="zh-CN" altLang="en-US">
                <a:solidFill>
                  <a:schemeClr val="tx1"/>
                </a:solidFill>
              </a:rPr>
              <a:t>招手</a:t>
            </a:r>
          </a:p>
          <a:p>
            <a:pPr marL="0" indent="0">
              <a:buNone/>
            </a:pPr>
            <a:r>
              <a:rPr lang="en-US" altLang="zh-CN">
                <a:solidFill>
                  <a:schemeClr val="tx1"/>
                </a:solidFill>
              </a:rPr>
              <a:t>The gril beckoned (to) us to come over. </a:t>
            </a:r>
          </a:p>
          <a:p>
            <a:pPr marL="0" indent="0">
              <a:buNone/>
            </a:pPr>
            <a:r>
              <a:rPr lang="en-US" altLang="zh-CN">
                <a:solidFill>
                  <a:schemeClr val="tx1"/>
                </a:solidFill>
              </a:rPr>
              <a:t>The trails through the forest beckon to the adventurous hikers, offering an escape into the wonders of nature.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469080" y="1002240"/>
              <a:ext cx="9475200" cy="4826520"/>
            </p14:xfrm>
          </p:contentPart>
        </mc:Choice>
        <mc:Fallback>
          <p:pic>
            <p:nvPicPr>
              <p:cNvPr id="2" name="墨迹 1"/>
              <p:cNvPicPr/>
              <p:nvPr/>
            </p:nvPicPr>
            <p:blipFill>
              <a:blip r:embed="rId5"/>
              <a:stretch>
                <a:fillRect/>
              </a:stretch>
            </p:blipFill>
            <p:spPr>
              <a:xfrm>
                <a:off x="459720" y="992880"/>
                <a:ext cx="9493920" cy="484524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60375"/>
            <a:ext cx="10968990" cy="5789295"/>
          </a:xfrm>
          <a:ln>
            <a:solidFill>
              <a:schemeClr val="accent1"/>
            </a:solidFill>
          </a:ln>
        </p:spPr>
        <p:txBody>
          <a:bodyPr/>
          <a:lstStyle/>
          <a:p>
            <a:pPr marL="0" indent="0">
              <a:buNone/>
            </a:pPr>
            <a:r>
              <a:rPr lang="en-US" altLang="zh-CN" sz="2000">
                <a:solidFill>
                  <a:schemeClr val="tx1"/>
                </a:solidFill>
              </a:rPr>
              <a:t>grasp, grab, grip, cling, clutch</a:t>
            </a:r>
            <a:r>
              <a:rPr lang="zh-CN" altLang="en-US" sz="2000">
                <a:solidFill>
                  <a:schemeClr val="tx1"/>
                </a:solidFill>
              </a:rPr>
              <a:t>都表示抓紧，但有侧重</a:t>
            </a:r>
          </a:p>
          <a:p>
            <a:pPr marL="0" indent="0">
              <a:buNone/>
            </a:pPr>
            <a:r>
              <a:rPr lang="en-US" altLang="zh-CN" sz="2000">
                <a:solidFill>
                  <a:schemeClr val="tx1"/>
                </a:solidFill>
              </a:rPr>
              <a:t>I grasped the girl </a:t>
            </a:r>
            <a:r>
              <a:rPr lang="en-US" altLang="zh-CN" sz="2000" u="sng">
                <a:solidFill>
                  <a:schemeClr val="tx1"/>
                </a:solidFill>
              </a:rPr>
              <a:t>       </a:t>
            </a:r>
            <a:r>
              <a:rPr lang="en-US" altLang="zh-CN" sz="2000">
                <a:solidFill>
                  <a:schemeClr val="tx1"/>
                </a:solidFill>
              </a:rPr>
              <a:t> the sleeve and pulled her up. </a:t>
            </a:r>
          </a:p>
          <a:p>
            <a:pPr marL="0" indent="0">
              <a:buNone/>
            </a:pPr>
            <a:r>
              <a:rPr lang="en-US" altLang="zh-CN" sz="2000">
                <a:solidFill>
                  <a:schemeClr val="tx1"/>
                </a:solidFill>
              </a:rPr>
              <a:t>cross / fold one’s arms</a:t>
            </a:r>
            <a:r>
              <a:rPr lang="zh-CN" altLang="en-US" sz="2000">
                <a:solidFill>
                  <a:schemeClr val="tx1"/>
                </a:solidFill>
              </a:rPr>
              <a:t>双臂交叉放于胸前</a:t>
            </a:r>
          </a:p>
          <a:p>
            <a:pPr marL="0" indent="0">
              <a:buNone/>
            </a:pPr>
            <a:r>
              <a:rPr lang="en-US" altLang="zh-CN" sz="2000">
                <a:solidFill>
                  <a:schemeClr val="tx1"/>
                </a:solidFill>
              </a:rPr>
              <a:t>Some students crossed their arms, eyes shooting rays of resistance. </a:t>
            </a:r>
          </a:p>
          <a:p>
            <a:pPr marL="0" indent="0">
              <a:buNone/>
            </a:pPr>
            <a:r>
              <a:rPr lang="en-US" altLang="zh-CN" sz="2000">
                <a:solidFill>
                  <a:schemeClr val="tx1"/>
                </a:solidFill>
              </a:rPr>
              <a:t>(</a:t>
            </a:r>
            <a:r>
              <a:rPr lang="zh-CN" altLang="en-US" sz="2000">
                <a:solidFill>
                  <a:schemeClr val="tx1"/>
                </a:solidFill>
              </a:rPr>
              <a:t>双手叉腰英语咋说）</a:t>
            </a:r>
          </a:p>
          <a:p>
            <a:pPr marL="0" indent="0">
              <a:buNone/>
            </a:pPr>
            <a:r>
              <a:rPr lang="en-US" altLang="zh-CN" sz="2000">
                <a:solidFill>
                  <a:schemeClr val="tx1"/>
                </a:solidFill>
              </a:rPr>
              <a:t>drum one’s fingers </a:t>
            </a:r>
            <a:r>
              <a:rPr lang="zh-CN" altLang="en-US" sz="2000">
                <a:solidFill>
                  <a:schemeClr val="tx1"/>
                </a:solidFill>
              </a:rPr>
              <a:t>用手指敲打</a:t>
            </a:r>
          </a:p>
          <a:p>
            <a:pPr marL="0" indent="0">
              <a:buNone/>
            </a:pPr>
            <a:r>
              <a:rPr lang="en-US" altLang="zh-CN" sz="2000">
                <a:solidFill>
                  <a:schemeClr val="tx1"/>
                </a:solidFill>
              </a:rPr>
              <a:t>She drummed her fingers on the table, eyes fixed on the clock. </a:t>
            </a:r>
          </a:p>
          <a:p>
            <a:pPr marL="0" indent="0">
              <a:buNone/>
            </a:pPr>
            <a:r>
              <a:rPr lang="en-US" altLang="zh-CN" sz="2000">
                <a:solidFill>
                  <a:schemeClr val="tx1"/>
                </a:solidFill>
              </a:rPr>
              <a:t>rub one’s hands </a:t>
            </a:r>
            <a:r>
              <a:rPr lang="zh-CN" altLang="en-US" sz="2000">
                <a:solidFill>
                  <a:schemeClr val="tx1"/>
                </a:solidFill>
              </a:rPr>
              <a:t>搓手（寒冷或期待）</a:t>
            </a:r>
          </a:p>
          <a:p>
            <a:pPr marL="0" indent="0">
              <a:buNone/>
            </a:pPr>
            <a:r>
              <a:rPr lang="en-US" altLang="zh-CN" sz="2000">
                <a:solidFill>
                  <a:schemeClr val="tx1"/>
                </a:solidFill>
              </a:rPr>
              <a:t>tug at one’s sleeve</a:t>
            </a:r>
            <a:r>
              <a:rPr lang="zh-CN" altLang="en-US" sz="2000">
                <a:solidFill>
                  <a:schemeClr val="tx1"/>
                </a:solidFill>
              </a:rPr>
              <a:t>拉袖子</a:t>
            </a:r>
          </a:p>
          <a:p>
            <a:pPr marL="0" indent="0">
              <a:buNone/>
            </a:pPr>
            <a:r>
              <a:rPr lang="en-US" altLang="zh-CN" sz="2000">
                <a:solidFill>
                  <a:schemeClr val="tx1"/>
                </a:solidFill>
              </a:rPr>
              <a:t>stroke</a:t>
            </a:r>
            <a:r>
              <a:rPr lang="zh-CN" altLang="en-US" sz="2000">
                <a:solidFill>
                  <a:schemeClr val="tx1"/>
                </a:solidFill>
              </a:rPr>
              <a:t>抚摸</a:t>
            </a:r>
          </a:p>
          <a:p>
            <a:pPr marL="0" indent="0">
              <a:buNone/>
            </a:pPr>
            <a:r>
              <a:rPr lang="en-US" altLang="zh-CN" sz="2000">
                <a:solidFill>
                  <a:schemeClr val="tx1"/>
                </a:solidFill>
              </a:rPr>
              <a:t>My light stroke quickly settled the cat, which curled around my foot in comfort.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27355"/>
            <a:ext cx="10968990" cy="5822315"/>
          </a:xfrm>
          <a:ln>
            <a:solidFill>
              <a:schemeClr val="accent1"/>
            </a:solidFill>
          </a:ln>
        </p:spPr>
        <p:txBody>
          <a:bodyPr/>
          <a:lstStyle/>
          <a:p>
            <a:pPr marL="0" indent="0">
              <a:buNone/>
            </a:pPr>
            <a:r>
              <a:rPr lang="zh-CN" altLang="en-US" sz="2000">
                <a:solidFill>
                  <a:schemeClr val="tx1"/>
                </a:solidFill>
              </a:rPr>
              <a:t>精细动作</a:t>
            </a:r>
          </a:p>
          <a:p>
            <a:pPr marL="0" indent="0">
              <a:buNone/>
            </a:pPr>
            <a:r>
              <a:rPr lang="en-US" altLang="zh-CN" sz="2000">
                <a:solidFill>
                  <a:schemeClr val="tx1"/>
                </a:solidFill>
              </a:rPr>
              <a:t>pinch</a:t>
            </a:r>
            <a:r>
              <a:rPr lang="zh-CN" altLang="en-US" sz="2000">
                <a:solidFill>
                  <a:schemeClr val="tx1"/>
                </a:solidFill>
              </a:rPr>
              <a:t>捏</a:t>
            </a:r>
          </a:p>
          <a:p>
            <a:pPr marL="0" indent="0">
              <a:buNone/>
            </a:pPr>
            <a:r>
              <a:rPr lang="en-US" altLang="zh-CN" sz="2000">
                <a:solidFill>
                  <a:schemeClr val="tx1"/>
                </a:solidFill>
              </a:rPr>
              <a:t>She pinched his cheek with a grin. </a:t>
            </a:r>
          </a:p>
          <a:p>
            <a:pPr marL="0" indent="0">
              <a:buNone/>
            </a:pPr>
            <a:r>
              <a:rPr lang="en-US" altLang="zh-CN" sz="2000">
                <a:solidFill>
                  <a:schemeClr val="tx1"/>
                </a:solidFill>
              </a:rPr>
              <a:t>tap</a:t>
            </a:r>
            <a:r>
              <a:rPr lang="zh-CN" altLang="en-US" sz="2000">
                <a:solidFill>
                  <a:schemeClr val="tx1"/>
                </a:solidFill>
              </a:rPr>
              <a:t>轻点、轻敲</a:t>
            </a:r>
          </a:p>
          <a:p>
            <a:pPr marL="0" indent="0">
              <a:buNone/>
            </a:pPr>
            <a:r>
              <a:rPr lang="en-US" altLang="zh-CN" sz="2000">
                <a:solidFill>
                  <a:schemeClr val="tx1"/>
                </a:solidFill>
              </a:rPr>
              <a:t>Tap the icon to open the app. </a:t>
            </a:r>
          </a:p>
          <a:p>
            <a:pPr marL="0" indent="0">
              <a:buNone/>
            </a:pPr>
            <a:r>
              <a:rPr lang="en-US" altLang="zh-CN" sz="2000">
                <a:solidFill>
                  <a:schemeClr val="tx1"/>
                </a:solidFill>
              </a:rPr>
              <a:t>He was convinced his phone was being tapped. </a:t>
            </a:r>
          </a:p>
          <a:p>
            <a:pPr marL="0" indent="0">
              <a:buNone/>
            </a:pPr>
            <a:r>
              <a:rPr lang="en-US" altLang="zh-CN" sz="2000">
                <a:solidFill>
                  <a:schemeClr val="tx1"/>
                </a:solidFill>
              </a:rPr>
              <a:t>(</a:t>
            </a:r>
            <a:r>
              <a:rPr lang="zh-CN" altLang="en-US" sz="2000">
                <a:solidFill>
                  <a:schemeClr val="tx1"/>
                </a:solidFill>
              </a:rPr>
              <a:t>海浪拍打海岸用哪个单词？</a:t>
            </a:r>
            <a:r>
              <a:rPr lang="en-US" altLang="zh-CN" sz="2000">
                <a:solidFill>
                  <a:schemeClr val="tx1"/>
                </a:solidFill>
              </a:rPr>
              <a:t>) </a:t>
            </a:r>
          </a:p>
          <a:p>
            <a:pPr marL="0" indent="0">
              <a:buNone/>
            </a:pPr>
            <a:r>
              <a:rPr lang="en-US" altLang="zh-CN" sz="2000">
                <a:solidFill>
                  <a:schemeClr val="tx1"/>
                </a:solidFill>
              </a:rPr>
              <a:t>pat</a:t>
            </a:r>
            <a:r>
              <a:rPr lang="zh-CN" altLang="en-US" sz="2000">
                <a:solidFill>
                  <a:schemeClr val="tx1"/>
                </a:solidFill>
              </a:rPr>
              <a:t>轻拍（多带感情色彩</a:t>
            </a:r>
            <a:r>
              <a:rPr lang="en-US" altLang="zh-CN" sz="2000">
                <a:solidFill>
                  <a:schemeClr val="tx1"/>
                </a:solidFill>
              </a:rPr>
              <a:t>) </a:t>
            </a:r>
          </a:p>
          <a:p>
            <a:pPr marL="0" indent="0">
              <a:buNone/>
            </a:pPr>
            <a:r>
              <a:rPr lang="en-US" altLang="zh-CN" sz="2000">
                <a:solidFill>
                  <a:schemeClr val="tx1"/>
                </a:solidFill>
              </a:rPr>
              <a:t>The teacher gave Tim an encouraging pat on the shoulder. </a:t>
            </a:r>
          </a:p>
          <a:p>
            <a:pPr marL="0" indent="0">
              <a:buNone/>
            </a:pPr>
            <a:r>
              <a:rPr lang="en-US" altLang="zh-CN" sz="2000">
                <a:solidFill>
                  <a:schemeClr val="tx1"/>
                </a:solidFill>
              </a:rPr>
              <a:t>knock at / on the door</a:t>
            </a:r>
            <a:r>
              <a:rPr lang="zh-CN" altLang="en-US" sz="2000">
                <a:solidFill>
                  <a:schemeClr val="tx1"/>
                </a:solidFill>
              </a:rPr>
              <a:t>敲门</a:t>
            </a:r>
          </a:p>
          <a:p>
            <a:pPr marL="0" indent="0">
              <a:buNone/>
            </a:pPr>
            <a:endParaRPr lang="zh-CN" altLang="en-US" sz="2000">
              <a:solidFill>
                <a:schemeClr val="tx1"/>
              </a:solidFill>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23240"/>
            <a:ext cx="10968990" cy="5726430"/>
          </a:xfrm>
          <a:ln>
            <a:solidFill>
              <a:schemeClr val="accent1"/>
            </a:solidFill>
          </a:ln>
        </p:spPr>
        <p:txBody>
          <a:bodyPr>
            <a:noAutofit/>
          </a:bodyPr>
          <a:lstStyle/>
          <a:p>
            <a:pPr marL="0" indent="0">
              <a:buNone/>
            </a:pPr>
            <a:r>
              <a:rPr lang="zh-CN" altLang="en-US" sz="2000">
                <a:solidFill>
                  <a:schemeClr val="tx1"/>
                </a:solidFill>
              </a:rPr>
              <a:t>推拉举放物品</a:t>
            </a:r>
          </a:p>
          <a:p>
            <a:pPr marL="0" indent="0">
              <a:buNone/>
            </a:pPr>
            <a:r>
              <a:rPr lang="en-US" altLang="zh-CN" sz="2000">
                <a:solidFill>
                  <a:schemeClr val="tx1"/>
                </a:solidFill>
              </a:rPr>
              <a:t>pull</a:t>
            </a:r>
            <a:r>
              <a:rPr lang="zh-CN" altLang="en-US" sz="2000">
                <a:solidFill>
                  <a:schemeClr val="tx1"/>
                </a:solidFill>
              </a:rPr>
              <a:t>拉</a:t>
            </a:r>
            <a:r>
              <a:rPr lang="en-US" altLang="zh-CN" sz="2000">
                <a:solidFill>
                  <a:schemeClr val="tx1"/>
                </a:solidFill>
              </a:rPr>
              <a:t> </a:t>
            </a:r>
          </a:p>
          <a:p>
            <a:pPr marL="0" indent="0">
              <a:buNone/>
            </a:pPr>
            <a:r>
              <a:rPr lang="en-US" altLang="zh-CN" sz="2000">
                <a:solidFill>
                  <a:schemeClr val="tx1"/>
                </a:solidFill>
              </a:rPr>
              <a:t>(</a:t>
            </a:r>
            <a:r>
              <a:rPr lang="zh-CN" altLang="en-US" sz="2000">
                <a:solidFill>
                  <a:schemeClr val="tx1"/>
                </a:solidFill>
              </a:rPr>
              <a:t>一词多义：</a:t>
            </a:r>
            <a:r>
              <a:rPr lang="en-US" altLang="zh-CN" sz="2000">
                <a:solidFill>
                  <a:schemeClr val="tx1"/>
                </a:solidFill>
              </a:rPr>
              <a:t>The magnetic pull of the city was hard to resist.) </a:t>
            </a:r>
          </a:p>
          <a:p>
            <a:pPr marL="0" indent="0">
              <a:buNone/>
            </a:pPr>
            <a:r>
              <a:rPr lang="en-US" altLang="zh-CN" sz="2000">
                <a:solidFill>
                  <a:schemeClr val="tx1"/>
                </a:solidFill>
              </a:rPr>
              <a:t>drag, haul</a:t>
            </a:r>
            <a:r>
              <a:rPr lang="zh-CN" altLang="en-US" sz="2000">
                <a:solidFill>
                  <a:schemeClr val="tx1"/>
                </a:solidFill>
              </a:rPr>
              <a:t>使劲拖拉</a:t>
            </a:r>
          </a:p>
          <a:p>
            <a:pPr marL="0" indent="0">
              <a:buNone/>
            </a:pPr>
            <a:r>
              <a:rPr lang="en-US" altLang="zh-CN" sz="2000">
                <a:solidFill>
                  <a:schemeClr val="tx1"/>
                </a:solidFill>
              </a:rPr>
              <a:t>Students drag themselves out of bed every day. </a:t>
            </a:r>
          </a:p>
          <a:p>
            <a:pPr marL="0" indent="0">
              <a:buNone/>
            </a:pPr>
            <a:r>
              <a:rPr lang="en-US" altLang="zh-CN" sz="2000">
                <a:solidFill>
                  <a:schemeClr val="tx1"/>
                </a:solidFill>
              </a:rPr>
              <a:t>snatch</a:t>
            </a:r>
            <a:r>
              <a:rPr lang="zh-CN" altLang="en-US" sz="2000">
                <a:solidFill>
                  <a:schemeClr val="tx1"/>
                </a:solidFill>
              </a:rPr>
              <a:t>抢夺</a:t>
            </a:r>
          </a:p>
          <a:p>
            <a:pPr marL="0" indent="0">
              <a:buNone/>
            </a:pPr>
            <a:r>
              <a:rPr lang="en-US" altLang="zh-CN" sz="2000">
                <a:solidFill>
                  <a:schemeClr val="tx1"/>
                </a:solidFill>
              </a:rPr>
              <a:t>He snatched the toy car from Tim, saying it was bought by his father. </a:t>
            </a:r>
          </a:p>
          <a:p>
            <a:pPr marL="0" indent="0">
              <a:buNone/>
            </a:pPr>
            <a:r>
              <a:rPr lang="en-US" altLang="zh-CN" sz="2000">
                <a:solidFill>
                  <a:schemeClr val="tx1"/>
                </a:solidFill>
              </a:rPr>
              <a:t>toss / flip</a:t>
            </a:r>
            <a:r>
              <a:rPr lang="zh-CN" altLang="en-US" sz="2000">
                <a:solidFill>
                  <a:schemeClr val="tx1"/>
                </a:solidFill>
              </a:rPr>
              <a:t>轻抛、轻扔</a:t>
            </a:r>
          </a:p>
          <a:p>
            <a:pPr marL="0" indent="0">
              <a:buNone/>
            </a:pPr>
            <a:r>
              <a:rPr lang="en-US" altLang="zh-CN" sz="2000">
                <a:solidFill>
                  <a:schemeClr val="tx1"/>
                </a:solidFill>
              </a:rPr>
              <a:t>The referee flipped the coin and then the game started. </a:t>
            </a:r>
          </a:p>
          <a:p>
            <a:pPr marL="0" indent="0">
              <a:buNone/>
            </a:pPr>
            <a:r>
              <a:rPr lang="en-US" altLang="zh-CN" sz="2000">
                <a:solidFill>
                  <a:schemeClr val="tx1"/>
                </a:solidFill>
              </a:rPr>
              <a:t>tuck</a:t>
            </a:r>
            <a:r>
              <a:rPr lang="zh-CN" altLang="en-US" sz="2000">
                <a:solidFill>
                  <a:schemeClr val="tx1"/>
                </a:solidFill>
              </a:rPr>
              <a:t>塞进、藏入</a:t>
            </a:r>
          </a:p>
          <a:p>
            <a:pPr marL="0" indent="0">
              <a:buNone/>
            </a:pPr>
            <a:r>
              <a:rPr lang="en-US" altLang="zh-CN" sz="2000">
                <a:solidFill>
                  <a:schemeClr val="tx1"/>
                </a:solidFill>
              </a:rPr>
              <a:t>She tucked up her trousers and waded into the water. </a:t>
            </a:r>
          </a:p>
          <a:p>
            <a:pPr marL="0" indent="0">
              <a:buNone/>
            </a:pPr>
            <a:endParaRPr lang="en-US" altLang="zh-CN" sz="2000">
              <a:solidFill>
                <a:schemeClr val="tx1"/>
              </a:solidFill>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4.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TotalTime>
  <Words>1043</Words>
  <Application>Microsoft Office PowerPoint</Application>
  <PresentationFormat>宽屏</PresentationFormat>
  <Paragraphs>84</Paragraphs>
  <Slides>14</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14</vt:i4>
      </vt:variant>
    </vt:vector>
  </HeadingPairs>
  <TitlesOfParts>
    <vt:vector size="21" baseType="lpstr">
      <vt:lpstr>微软雅黑</vt:lpstr>
      <vt:lpstr>Arial</vt:lpstr>
      <vt:lpstr>Sitka Small</vt:lpstr>
      <vt:lpstr>Sitka Text</vt:lpstr>
      <vt:lpstr>Times New Roman</vt:lpstr>
      <vt:lpstr>Wingdings</vt:lpstr>
      <vt:lpstr>WPS</vt:lpstr>
      <vt:lpstr>《读后续写工具箱》二十二</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seewo</dc:creator>
  <cp:lastModifiedBy>³He</cp:lastModifiedBy>
  <cp:revision>180</cp:revision>
  <dcterms:created xsi:type="dcterms:W3CDTF">2019-06-19T02:08:00Z</dcterms:created>
  <dcterms:modified xsi:type="dcterms:W3CDTF">2025-12-24T08:36:40Z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2052-12.1.0.22529</vt:lpwstr>
  </property>
  <property fmtid="{D5CDD505-2E9C-101B-9397-08002B2CF9AE}" pid="3" name="ICV">
    <vt:lpwstr>F75A39379EA844F0A48CF67A878459E7_11</vt:lpwstr>
  </property>
</Properties>
</file>