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ink/ink1.xml" ContentType="application/inkml+xml"/>
  <Override PartName="/ppt/tags/tag69.xml" ContentType="application/vnd.openxmlformats-officedocument.presentationml.tags+xml"/>
  <Override PartName="/ppt/tags/tag70.xml" ContentType="application/vnd.openxmlformats-officedocument.presentationml.tags+xml"/>
  <Override PartName="/ppt/ink/ink2.xml" ContentType="application/inkml+xml"/>
  <Override PartName="/ppt/tags/tag71.xml" ContentType="application/vnd.openxmlformats-officedocument.presentationml.tags+xml"/>
  <Override PartName="/ppt/tags/tag72.xml" ContentType="application/vnd.openxmlformats-officedocument.presentationml.tags+xml"/>
  <Override PartName="/ppt/ink/ink3.xml" ContentType="application/inkml+xml"/>
  <Override PartName="/ppt/tags/tag73.xml" ContentType="application/vnd.openxmlformats-officedocument.presentationml.tags+xml"/>
  <Override PartName="/ppt/tags/tag74.xml" ContentType="application/vnd.openxmlformats-officedocument.presentationml.tags+xml"/>
  <Override PartName="/ppt/ink/ink4.xml" ContentType="application/inkml+xml"/>
  <Override PartName="/ppt/tags/tag75.xml" ContentType="application/vnd.openxmlformats-officedocument.presentationml.tags+xml"/>
  <Override PartName="/ppt/tags/tag76.xml" ContentType="application/vnd.openxmlformats-officedocument.presentationml.tags+xml"/>
  <Override PartName="/ppt/ink/ink5.xml" ContentType="application/inkml+xml"/>
  <Override PartName="/ppt/tags/tag77.xml" ContentType="application/vnd.openxmlformats-officedocument.presentationml.tags+xml"/>
  <Override PartName="/ppt/tags/tag78.xml" ContentType="application/vnd.openxmlformats-officedocument.presentationml.tags+xml"/>
  <Override PartName="/ppt/ink/ink6.xml" ContentType="application/inkml+xml"/>
  <Override PartName="/ppt/tags/tag79.xml" ContentType="application/vnd.openxmlformats-officedocument.presentationml.tags+xml"/>
  <Override PartName="/ppt/tags/tag80.xml" ContentType="application/vnd.openxmlformats-officedocument.presentationml.tags+xml"/>
  <Override PartName="/ppt/ink/ink7.xml" ContentType="application/inkml+xml"/>
  <Override PartName="/ppt/tags/tag81.xml" ContentType="application/vnd.openxmlformats-officedocument.presentationml.tags+xml"/>
  <Override PartName="/ppt/tags/tag82.xml" ContentType="application/vnd.openxmlformats-officedocument.presentationml.tags+xml"/>
  <Override PartName="/ppt/ink/ink8.xml" ContentType="application/inkml+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1" d="100"/>
          <a:sy n="31" d="100"/>
        </p:scale>
        <p:origin x="544" y="24"/>
      </p:cViewPr>
      <p:guideLst>
        <p:guide orient="horz" pos="214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19T23:41:44.865"/>
    </inkml:context>
    <inkml:brush xml:id="br0">
      <inkml:brushProperty name="width" value="0.05292" units="cm"/>
      <inkml:brushProperty name="height" value="0.05292" units="cm"/>
      <inkml:brushProperty name="color" value="#FF0000"/>
    </inkml:brush>
  </inkml:definitions>
  <inkml:trace contextRef="#ctx0" brushRef="#br0">11950 3714 0,'0'0'0,"0"0"15,0 0-15,0 0 0,0 0 0,0 0 16,0 0 0,0 0-16,0 0 0,0 0 0,34-1 0,-34 1 15,26 7-15,-26-7 0,35 8 16,-14-5-16,1-1 0,5 3 16,3-1-16,1 2 0,2-2 0,14 1 15,4 0-15,9 2 16,-1 1-16,4-4 0,4 0 15,11 0-15,-3-2 0,17 2 16,0-2-16,-5-2 0,-4-2 0,16-3 16,2-1-16,30 1 0,-17 5 15,3-4-15,1-2 16,-13-2-16,-9-2 0,4 0 16,4 2-16,-12 3 0,-6 4 0,2-5 15,1-2-15,-9 2 0,-5 3 0,-1 1 16,-1 1-16,-14 4 0,-7 3 0,0 0 15,0 2-15,-10 2 16,-6-1-16,-10-1 0,-10-3 0,-4-2 16</inkml:trace>
  <inkml:trace contextRef="#ctx0" brushRef="#br0" timeOffset="1503.0117">19139 3717 0,'0'0'0,"0"0"16,0 0-16,0 0 0,0 0 0,0 0 15,0 0-15,0 0 0,0 0 0,0 0 16,0 0-16,31-1 0,-31 1 15,36 4-15,-8-2 0,1-1 0,2 0 16,18 0-16,5 1 16,2-1-16,1-1 0,23 0 0,6 0 15,12-3-15,-6 1 0,22 0 16,2 1-16,3-5 0,-11 1 0,43 1 16,-15 6-16,-19 3 15,-13 1-15,-1-4 16,-1-2-16,-10 0 0,-10 0 15,4 7-15,2 5 16,-7-3-16,-5-4 0,-1-2 0,0-3 16,-23 0-16,-17 0 0,-11 0 0</inkml:trace>
  <inkml:trace contextRef="#ctx0" brushRef="#br0" timeOffset="1857.5581">22918 3672 0,'0'0'0,"13"-1"0,3 0 16,-2-1-16,2 2 0,14-1 16,7 0-16,10-1 0,2 0 0,6-1 15,4 0-15,12 0 16,-2-1-16,18 0 0,3 0 15,-6 2-15,-3 2 0,19-1 0,4-1 16,33 0 0,-16-2-16,5-1 0,1 3 15,-13-1-15,-10 2 0,8-2 16,5 0-16,-10 5 0,-8 4 0,7 3 16,4-1-16,-12 0 0,-6-2 15,-3 1-15,-2 0 0,-8-1 16,-8-1-16,-9 5 15,-7 3-15,-17-4 0,-12-3 0,-8-1 0</inkml:trace>
  <inkml:trace contextRef="#ctx0" brushRef="#br0" timeOffset="27208.2396">1951 3287 0,'0'0'0,"0"0"0,0 0 15,0 0-15,6 20 0,-5-8 16,2 4-16,-1 1 0,2 2 0,-1 4 15,0 4-15,0 9 0,-2-1 16,1 5-16,-2 5 0,1 8 0,1-1 16,-2 14-16,0 2 0,-3-3 15,1-2-15,1 13 0,-2 2 16,0-5-16,1-4 0,1 15 16,-3 3-16,2-6 0,1-5 0,-2 44 15,-1-5-15,2-12 0,4-11 16,-4 6-1,1 4-15,-1-9 0,-1-6 16,-1 10-16,1 6 0,-2-4 16,1-2-16,-5 14 0,-2 8 15,-3-14-15,1-9 0,4 10 16,5 9-16,-3-9 0,1-6 0,3 9 16,-2 6-16,1-9 0,3-7 15,-2 8-15,3 5 0,-2-9 0,1-6 16,2 6-16,2 5 0,3-4 15,-3-4-15,2 8 0,0 3 16,0-10-16,2-6 0,0 7 16,1 8-16,-4-13 0,-1-8 15,-5 9-15,-2 6 0,1-4 0,2-6 16,-2 5 0,1 1-16,2-6 0,2-5 0,-4 7 15,-5 5-15,-3-8 16,-1-5-16,4 4 0,6 5 15,-2-8-15,1-5 0,-2 7 16,-1 5-16,1-10 0,-3-9 0,0 6 16,-2 5-16,4-9 0,2-4 15,-2 9-15,-2 6 0,0-7 0,2-4 16,-4 0-16,-4 2 0,4-9 16,0-5-16,5 4 0,1 4 15,-4-4-15,-1-3 0,-2 6 0,-1 3 16,6-6-16,2-4 0,-3 3 15,2 4-15,4-7 0,3-5 16,-3 5 0,-2 1-16,1-1 0,-1-5 0,4 6 15,5 3-15,0-7 16,2-5-16,-3 5 0,-3 4 16,0-8-16,2-6 0,-3 6 0,1 5 15,-1-1-15,3-3 0,4 7 16,0 3-16,-6-3 0,0 0 15,-3 2-15,1 4 0,3-7 0,1-4 0,2 6 16,-1 5-16,0-3 0,-2-3 16,0 5-16,0 5 0,-1-8 15,1-5-15,-3 9 0,2 7 16,-1-5-16,1-5 0,1 5 16,-1 3-16,0-5 0,1-2 15,1 2-15,3 2 0,-3-11 0,1-8 0,-3 8 16,1 6-16,-4-5 15,0-3-15,1 6 0,2 2 16,1-8-16,-3-7 0,5 4 0,-2 4 16,2 2-16,-2 0 0,2 0 15,-1 0-15,0-6 0,0-4 16,-1 2 0,-1 3-16,2 3 0,2 1 0,-4 3 15,-6 4-15,1-14 0,2-10 16,0-16-16,0-10 0,0-6 15</inkml:trace>
  <inkml:trace contextRef="#ctx0" brushRef="#br0" timeOffset="54750.3281">3001 10181 0,'0'0'0,"0"0"0,0 0 0,0 0 0,27 6 16,-27-6-16,19 8 0,-8-3 15,5-2-15,2 1 0,4 1 16,3 0-16,-2-3 0,12 5 16,5 3-16,-2-3 0,4-3 0,13 2 15,3-2-15,-3 0 0,0-1 16,11 0 0,4 0-16,-7-2 0,-3 0 15,7-3-15,1-3 0,-7 2 0,-2 1 16,4-4-16,-5-4 15,-7-3-15,-7-1 0,-6-4 16,-3-3-16,-6 3 0,-1-2 0,-3-3 16,1-5-16,-8 1 0,-2 2 0,-3-4 15,-1-7-15,-5 4 0,-1-1 16,-3-8-16,-2 0 0,-1 8 0,-3 2 16,-1-9-16,-3-4 15,-1 9-15,-1 0 0,-2-5 16,-4 1-16,4 6 0,0 1 0,-3-6 15,0 0-15,0 4 0,1 2 16,-2-1 0,-3-1-16,4 8 0,-2 4 0,-8-6 15,-1 0-15,5 7 0,-2 1 16,-3-2-16,-6 0 0,1 4 16,1 4-16,-5 0 0,-7 1 15,4 1-15,2 2 0,-10 4 16,-4 4-16,4 0 0,-2 1 15,-8 4-15,-2 4 0,1 4 0,2 2 0,-4 2 16,2-1-16,2 8 0,7 3 0,-26 18 16,5 0-16,13-4 0,10-1 15,4 7-15,4 3 0,5-1 16,3-2-16,8 7 0,6 5 16,5-5-16,3-2 0,6 5 31,1 4-31,4-6 0,2-5 0,10 5 15,6 1-15,3-7 0,2-6 16,3 3-16,6 1 16,-12-13-16,-7-11 0,-5-7 0</inkml:trace>
  <inkml:trace contextRef="#ctx0" brushRef="#br0" timeOffset="186699.1942">5086 15326 0,'0'0'0,"0"0"15,0 0-15,0 0 0,0 0 0,0 0 0,0 0 16,25-5-16,-25 5 0,0 0 15,26-3-15,-26 3 0,21-1 0,-5-1 16,1-1 0,1 0-16,1 1 0,1 0 0,1 1 15,4-1-15,4 0 0,8-1 16,3 0-16,1 2 0,2 0 0,14-1 16,6 1-16,0 0 0,-4 0 15,13 1-15,-2 1 0,9 1 0,-6-2 16,10 3-1,9 0-15,-1 1 0,1-1 16,-7-2-16,-19-2 0,30-3 16,-7-2-1,-12 3-15,-7 0 0,-13 1 0,-9 0 16,0-2-16,-2-3 16,-8 0-16,-6 0 0,-7 3 0,-4 2 0,1 0 15,1-4-15,-3 0 0,-4 1 16,-9 4-16,0-1 15,-2 0-15,1 0 0,-4 1 0,1-1 16,-1 1-16,1-2 0,-3 3 0,0 0 16,1-2-16,-1 2 0,0 0 15,0 0-15,1 2 0,-1-2 0,0 0 16,0 0-16,0 0 16,0 0-16,0 0 0,-2-1 15,-1 1-15,0 0 0,0 0 16,2 0-16,-3 0 15</inkml:trace>
  <inkml:trace contextRef="#ctx0" brushRef="#br0" timeOffset="194326.341">6802 14030 0,'0'0'0,"0"0"15,0 0-15,0 0 0,0 0 0,0 0 16,0 0-16,0 0 0,0 0 16,32-4-16,-32 4 0,29 4 0,-29-4 0,34 7 15,-10-3-15,-1 0 16,5 1-16,2-1 0,5 1 15,7 1-15,-2-2 0,12 3 16,4 0-16,-7 1 0,-4-1 0,11 2 16,-4-1-16,-7-1 15,-8 0 1,-4-2-16,-2 0 0,-5-1 0,-2-2 16,-9 0-16,-6-1 0,-5-1 15,-4 0-15,-1-7 0,-3-3 16,-3 2-16,-2 1 0,2 1 15,1 1-15,2 2 0</inkml:trace>
  <inkml:trace contextRef="#ctx0" brushRef="#br0" timeOffset="194602.1527">7108 13877 0,'0'0'0,"0"0"16,0 0-16,0 0 0,0 0 0,0 0 16,0 0-16,14 24 15,-14-24-15,0 0 0,8 28 16,-8-28-16,6 23 0,-3-10 0,0 0 16,-1 0-16,0 1 0,0-2 15,1-2-15,-1 0 16,0-2-16,1-2 0,-2 0 0,2-3 0,0-1 0,-1 0 15,0 0-15,0 0 0</inkml:trace>
  <inkml:trace contextRef="#ctx0" brushRef="#br0" timeOffset="194827.5375">7308 13896 0,'0'0'0,"0"0"0,0 0 15,0 0-15,0 0 0,6 23 0,-6-23 16,2 18-16,-2-18 0,0 25 16,-1-11-16,0 1 0,0 1 15,-1 0 1,1 1-16,0 0 0,0 0 16,0 0-16,1 0 0,-3-2 15,1 1-15,0 2 0,-2-2 16,2-2-16,0-2 0,-1-3 0</inkml:trace>
  <inkml:trace contextRef="#ctx0" brushRef="#br0" timeOffset="195059.5324">7038 14243 0,'0'0'0,"0"0"0,0 0 16,0 0-16,0 0 0,0 0 15,8 25-15,-8-25 0,0 0 16,6 26-16,-6-26 16,5 19-16,-3-10 0,2-4 0,0-2 15,-1-1-15,-2 0 0,1 0 0</inkml:trace>
  <inkml:trace contextRef="#ctx0" brushRef="#br0" timeOffset="195545.0302">7051 14249 0,'0'0'0,"0"0"0,0 0 31,0 0-31,32 6 0,-32-6 15,29 6-15,-29-6 0,37 7 0,-15-2 16,2 0 0,0 1-16,1-1 0,7 3 15,-1 2-15,-2-2 0,-3 1 0,-3-3 16,-3 1-16,0 0 0,-2-1 16,-10-1-16,0 0 0,-3 0 0,-4-1 15,-1 0-15,-2-2 0,-4 0 16,-2-1-16,-2 1 0,-1-1 15,-5 0-15,-4-1 0,1 1 16,0-1-16,-3 1 0,-3-1 16,1 2-16,1-1 0,-3-1 0,4 1 15,2-1-15,4 0 0,3 1 16,3 1-16,3-1 0,2 0 0,3 1 16,2 1-16,3 0 0,3 0 15,8 1-15,2-1 0,1 2 16,0-1-16,0 2 0,3-1 15,-1 1-15,1-2 16,1 1-16,1 0 0,-2 1 16,-3-2-16,-3 1 0,-1-1 15,-2-1-15,-2-1 0,-2-3 16,-3-1-16,-4-3 0,-2-1 16,0 0-16,1 2 15,-3 1-15</inkml:trace>
  <inkml:trace contextRef="#ctx0" brushRef="#br0" timeOffset="195845.8931">7202 14179 0,'0'0'16,"0"0"-1,0 0-15,0 0 0,0 0 0,0 0 16,0 0-16,0 0 0,12 25 0,-12-25 15,3 22-15,-3-22 16,0 25-16,0-10 0,0 2 16,0-2-16,0 0 0,0 1 15,0-1-15,0 0 0,1 1 16,-1-1-16,-1 0 0,0 0 0,-2 1 0,0 2 16,0-2-16,2-4 0,-3-1 15,1 3-15,0 1 0,-1-5 16,0-2-16,0-3 0,-2 0 15,2-1-15,-1 0 0,2-1 16</inkml:trace>
  <inkml:trace contextRef="#ctx0" brushRef="#br0" timeOffset="196117.2874">6950 14559 0,'0'0'0,"0"0"0,0 0 16,0 0-16,0 0 0,0 0 0,0 0 15,0 0 1,25 4-16,-25-4 0,29 3 16,-13 0-16,1 1 0,3-1 0,1 2 0,2-1 15,1 0-15,2 0 16,-1 0-16,6 2 0,-4 0 0,1-1 0,-1 1 16,-2-1-16,-3 0 0,-2 0 15,-3-1 1,-2-1-16,-3 0 15,-2 0-15,-2-2 0,-1-1 0,-3-1 0,1-2 0,-2 2 16,0 0-16</inkml:trace>
  <inkml:trace contextRef="#ctx0" brushRef="#br0" timeOffset="196339.5426">7455 14597 0,'0'0'0,"0"0"0,0 0 0,0 0 0,0 0 15,13 26 1,-13-26-16,12 17 0,-12-17 16,13 21-16,-7-7 15,1 0-15,0 1 0,0-1 0,-1-2 16,0-2-16,-1 0 0,-1-2 16,-1-1-16,-1-3 15,-1 0-15,-1-4 0,-3 2 16,1-1-16,1 0 0,1-1 0</inkml:trace>
  <inkml:trace contextRef="#ctx0" brushRef="#br0" timeOffset="196748.0833">7159 14052 0,'0'0'0,"0"0"16,0 0-16,0 0 0,0 0 0,0 0 15,0 0-15,0 0 0,0 0 16,0 0-16,0 0 0,4 25 16,-4-25-16,0 0 15,0 0-15,6 26 16,-6-26-16,0 0 0,7 26 15,-6-18-15,0 0 0,-1 1 16,0 0-16,0-1 0,0-2 0,0 0 16</inkml:trace>
  <inkml:trace contextRef="#ctx0" brushRef="#br0" timeOffset="202119.747">8630 15292 0,'0'0'0,"0"0"16,0 0-16,0 0 0,0 0 15,26-5-15,-26 5 0,0 0 16,30 2-16,-30-2 0,29 5 16,-13-3-16,3-1 0,2 0 15,1 1-15,0-1 0,2 0 0,8 1 16,6 1-16,-2-2 16,1 0-16,10 1 0,2 1 0,-1-1 0,1-1 15,11 1-15,2 0 0,-6 0 16,-4 1-16,14 0 0,4-2 15,-6 0-15,-6 0 0,15 1 16,3 2-16,-10-1 0,-8-1 0,10-1 16,6 0-16,-6 2 0,-4 0 15,35 1 1,-4 0-16,-16-2 0,-11 0 16,4 3-16,4 3 0,-10-3 15,-6 0-15,5-2 0,5 0 16,-10 0-16,-5 2 0,6 0 15,3-1-15,-10 0 0,-7 0 0,1-2 16,-1-1-16,-6 1 0,-5-2 16,-2 1-16,0 1 0,-5-3 0,-1-3 0,-4 0 15,-3-1-15,-6 2 0,-5 3 16,-2 0-16,-1-1 16,-7 1-16,2 0 0,-2 0 0,0 0 15,0-2-15,0 2 0,-4 1 16,-2 2-16,-2 1 0,1 1 0,-6 2 31,-3 1-31,3-3 0,2 0 0,2-1 16</inkml:trace>
  <inkml:trace contextRef="#ctx0" brushRef="#br0" timeOffset="204798.8765">10412 13952 0,'0'0'16,"0"0"-16,0 0 0,23 13 0,-23-13 16,17 10-16,-7-3 15,-1 1-15,0 1 0,1 0 16,0 0-16,0-1 0,0 0 0,-2-1 16,0-1-16,-1-1 0</inkml:trace>
  <inkml:trace contextRef="#ctx0" brushRef="#br0" timeOffset="205030.8155">10096 13943 0,'0'0'0,"0"0"0,0 0 16,0 0-16,0 0 0,0 0 15,31 4-15,-31-4 0,40 8 0,-13-2 16,5 2-16,6 2 15,3 2 1,5 1-16,4 1 0,8 2 0,-4-1 16,8 1-16,4 1 0,-9-2 15,-6-2-15,-11-1 0,-8-1 16,-7-3-16,-5-2 0,-5-1 16</inkml:trace>
  <inkml:trace contextRef="#ctx0" brushRef="#br0" timeOffset="205246.247">10338 14087 0,'0'0'0,"0"0"0,0 0 16,0 0-16,0 0 0,0 0 15,-6 28-15,6-28 0,0 19 16,0-19-16,0 25 0,0-25 15,4 22-15,-2-13 0,0 1 16,0-3-16,0-2 0,1 0 16,-1-1-16,-1 1 0</inkml:trace>
  <inkml:trace contextRef="#ctx0" brushRef="#br0" timeOffset="205531.3746">10325 14114 0,'0'0'0,"0"0"15,0 0-15,0 0 0,29 3 16,-29-3-16,31 5 0,-13-1 16,-1 0-16,3 1 0,1 1 0,1 0 0,0 1 0,5 1 15,-3 1-15,-3-1 16,-2 0-16,-4-1 0,-2-1 16,-3 0-16,-2 0 0,-5-2 15,-3 0-15,-6 1 0,-5-1 0,-5-1 16,-2-2-16,-5 1 0,-1-1 15,-3-2 1,-3-2-16,0 1 0,-1 1 0,-6-2 16,-1-1-16,2-2 0,1-1 15,6 2-15,6 1 16,4 1-16</inkml:trace>
  <inkml:trace contextRef="#ctx0" brushRef="#br0" timeOffset="205716.4462">10063 14138 0,'0'0'0,"0"0"0,0 0 15,0 0-15,0 0 0,13 24 16,-13-24-16,7 22 0,-7-22 0,8 24 16,-4-9-16,-1 1 0,0 1 15,0 0-15,1 2 16,1 0-16,0-3 0,1 1 16,-2-2-16,1-2 15,-2-1-15,0 1 0,1-2 16,-2-4-16,0-1 0,-1-1 15</inkml:trace>
  <inkml:trace contextRef="#ctx0" brushRef="#br0" timeOffset="206086.5943">10127 14267 0,'0'0'0,"0"0"0,0 0 0,0 0 0,27 6 15,-27-6-15,30 10 16,-10-4-16,3 2 0,5 2 15,4 1-15,0 0 0,0-1 0,10 4 16,2 1-16,7 3 0,-4 0 16,-2-1-1,-2 0-15,2 1 0,-4-1 0,-8 0 16,-5-2-16,-7-4 16,-5-2-16,-2-1 15,-2-1-15,-6-2 0,-1 0 0,-3 0 16,-2 1-16,-2-1 0,-3 2 15,0-2-15,-2 0 0,-3 0 16,-2 0-16,-1 0 0,-1 0 0,0 3 0,1 1 16,0 1-16,0-1 0,-1 0 0,1 1 15,0-2-15,0 1 0,0-2 16,0 0-16,1-1 0,0 0 16,1-1-16,2 0 0,2-2 15,0-2-15,0-2 0,1-2 0,0 1 16,2 0-16,1 0 0</inkml:trace>
  <inkml:trace contextRef="#ctx0" brushRef="#br0" timeOffset="206349.7763">10369 14412 0,'0'0'0,"0"0"0,0 0 16,0 0-16,0 0 0,0 0 0,0 0 16,0 28-16,0-28 0,0 0 15,0 25-15,0-25 0,0 0 16,2 26-16,-1-17 0,0-1 0,0 0 16,-1-2-16,0-4 15,0 0-15,0-2 0,0 3 0,0-3 16,-1-3-16,-1-1 0,1 1 15,0 0-15,-1 1 0</inkml:trace>
  <inkml:trace contextRef="#ctx0" brushRef="#br0" timeOffset="206635.0201">10343 14466 0,'0'0'0,"0"0"15,0 0-15,0 0 0,0 0 16,0 0-16,0 0 0,0 0 16,0 0-16,0 0 0,0 0 15,0 0-15,26 5 0,-26-5 16,0 0-16,32 9 0,-32-9 0,26 9 15,-13-5-15,-1 0 16,1 1-16,-1 0 0,1 0 0,0-1 0,0 2 16,1-3-16,-1 1 15,-1 1-15,-1-1 0,-1-1 0,-1 1 16,-2-1-16,0-1 0,-1 1 16,-1 0-16,-2 0 0,0 0 15,-2 0-15,-2 1 0,-3-1 16,0 0-16,-2-1 15,0 0-15,-2-1 0,0-1 16,2 0-16,-1-1 0,0-1 16,0 0-16,0 0 0,2 1 15,0-1-15</inkml:trace>
  <inkml:trace contextRef="#ctx0" brushRef="#br0" timeOffset="206835.661">10408 14544 0,'0'0'0,"0"0"0,0 0 0,0 0 16,0 0-16,0 0 0,26 6 15,-26-6-15,0 0 0,24 5 0,-24-5 16,0 0-16,27 7 0,-27-7 0,20 3 16,-10-2-16,0 0 0,0 0 15,0-1-15,-1 0 0,-1 0 0,-2 0 16</inkml:trace>
  <inkml:trace contextRef="#ctx0" brushRef="#br0" timeOffset="207121.0178">11062 14130 0,'0'0'0,"0"0"0,0 0 16,0 0-16,0 0 15,17 17-15,-17-17 0,0 0 16,16 15-16,-10-7 0,-1-1 16,0-1-16,-2-2 0,0-1 15,-1 1-15,1-1 0</inkml:trace>
  <inkml:trace contextRef="#ctx0" brushRef="#br0" timeOffset="207337.3781">10936 14188 0,'0'0'0,"0"0"0,0 0 16,0 0-16,15 19 0,-15-19 0,0 0 0,16 17 16,-9-11-16,-1 1 0,2 0 15,1 0-15,0-2 0,-1-2 16,-2 2-16,0-2 0</inkml:trace>
  <inkml:trace contextRef="#ctx0" brushRef="#br0" timeOffset="207590.9104">11310 14096 0,'0'0'0,"0"0"0,0 0 0,0 0 16,0 0-16,0 0 0,0 0 0,2 22 16,-2-22-16,0 0 0,-9 23 15,9-23-15,-12 21 0,5-11 0,-2 1 16,0 0-16,0 0 0,0 0 16,1-1-16,-1-1 0,1 0 15,0 1-15,1-1 0,-2 0 16,0-2-1,1 0-15,0-2 0,2 1 16</inkml:trace>
  <inkml:trace contextRef="#ctx0" brushRef="#br0" timeOffset="207853.5837">10883 14272 0,'0'0'0,"0"0"0,0 0 0,0 0 16,0 0-16,0 0 0,0 0 15,0 0-15,0 0 0,32 7 16,-32-7-16,32 8 0,-14-3 0,3 0 16,3 0-16,2 1 0,-1 1 15,9 2-15,3 0 0,-4-1 16,-4-1-16,1 0 16,0 0-16,2 0 15,-2 0-15,-5-1 0,-3-2 16,-4 0-16,-5 0 0,-5-3 15,-5-2-15,-1 1 0,0-1 16,1 1-16</inkml:trace>
  <inkml:trace contextRef="#ctx0" brushRef="#br0" timeOffset="208138.518">11133 14405 0,'0'0'0,"0"0"0,0 0 16,0 0-16,0 0 0,-19 16 0,19-16 0,0 0 16,-23 16-16,23-16 0,-18 14 15,10-7-15,1 1 0,-1 1 16,0 0-16,0 0 0,1-3 0,-1 1 16,1-1-16,1 0 0,-2-1 15,1 0-15,1-1 16,0 0-16,2-1 15,2-1-15,1 0 0,1-2 16,0 0-16,2 1 16,-2-1-16,2 0 15</inkml:trace>
  <inkml:trace contextRef="#ctx0" brushRef="#br0" timeOffset="208343.005">11253 14534 0,'0'0'0,"0"0"15,0 0-15,0 0 0,21 10 0,-21-10 16,0 0-16,18 15 0,-11-8 16,1 1-16,1 1 15,1 0-15,-1 0 0,2-1 0,2 2 32,-2-3-32,0 1 0,-1-1 15,-2 1-15,0-1 0,-1-1 0,-2 0 16,0-2-16,-1 0 0,-1-2 0,-3-2 15,-5 3-15,2-2 0,-1 0 0,1-1 16</inkml:trace>
  <inkml:trace contextRef="#ctx0" brushRef="#br0" timeOffset="266977.013">12475 15129 0,'0'0'0,"0"0"0,0 0 16,0 0-16,0 0 0,0 0 0,0 0 15,0 0-15,0 0 0,0 0 16,11-20-1,-11 20-15,0 0 0,0 0 16,24-5-16,-24 5 0,0 0 16,26 4-16,-26-4 0,25 5 15,-10-3-15,2 1 0,5 1 16,0 1-16,2 0 0,3 1 16,4 0-16,10 1 0,0 0 0,3 0 15,3 0-15,12 1 0,-1 0 0,10 2 16,0 0-16,-1 0 0,0-1 15,5 1-15,3 1 0,3-2 16,-7-1-16,11 2 0,1-1 16,-7 1-16,-3 0 0,39 2 0,-3-3 15,-8-4-15,-8-3 0,-1 0 16,-4 1-16,-2 2 0,-2 2 0,1-1 16,1 2-16,0-1 0,0 0 15,6-3-15,6-2 0,-12 1 16,-7 1-16,5-1 0,4-1 15,3 4-15,2 2 0,7-6 0,7-3 16,-8 3-16,-4 3 0,0-1 16,0-1-1,-4-1-15,-3-1 0,9 1 16,6 2-16,-4-5 0,-2-3 16,5 3-16,4 1 0,-9 2 15,-5-1-15,3 2 0,1-2 16,-2-2-16,-1-2 0,6 1 0,5 1 15,-7-1-15,-5 0 0,1-1 16,2 1-16,-4-1 0,-4 0 0,2-2 16,0-1-16,-2 5 0,-1 2 15,4-3-15,1-1 0,-7 0 0,-7 0 16,18-4-16,12-3 16,-16 4-16,-10 2 0,-4 3 15,-2 2-15,-4-5 0,-3-4 0,5 5 16,2 1-1,-2 1-15,1 1 0,-1 0 16,0-1-16,0 0 0,1 0 16,2 0-16,1 0 0,-2-2 15,0 0-15,5 1 16,6 0-16,-5 1 0,-4 1 0,-1 0 16,0-1-16,-1 0 0,0-1 15,6 2-15,7 0 0,-10-1 0,-6 0 0,1 0 16,3 0-16,4 1 15,0 0-15,10 0 0,6 0 16,-14-1-16,-8-1 0,3 0 0,3 2 16,2 2-16,4 0 0,1-1 15,3-1-15,-4 0 0,0-1 16,0 1-16,0 2 0,-3 1 0,-1 2 0,2-1 16,1-1-16,-2-2 0,-1-1 15,12 1-15,7 0 16,-15-1-16,-11-2 0,3 1 15,3-2-15,2 2 0,0-1 0,4 1 16,3 1-16,-1-1 0,0 1 16,11-2-1,5 0-15,9-2 16,6-1-16,-28 2 0,-20 1 0,23-2 16,15-1-16,-8 2 0,-6 1 15,2 3-15,2 1 0,-6-1 16,-5 1-16,14 2 0,9 0 15,-11 0-15,-8 0 0,9-2 16,6-2-16,-15 2 0,-8 2 0,22 0 16,16-1-16,-13-1 0,-8-1 0,4 1 15,2 0-15,-10 1 16,-6 1-16,18-1 0,13 2 0,-22-2 16,-14-1-16,17 2 0,11 0 15,-17-3-15,-13-2 0,21 2 16,14 0-1,-19 1-15,-14 2 0,12-1 16,9 3-16,-13-2 0,-9-1 0,12-1 16,7-2-16,-14 2 0,-10-1 15,9 1-15,6-1 0,-15 3 16,-11 0-16,13 0 0,8 1 16,-13-2-16,-10-1 0,6 1 15,3 1-15,-11 1 0,-7 1 0,4-1 0,7-2 16,-8-2-16,-5-3 0,7 4 15,4 0-15,-9 3 16,-9 0-16,1 1 0,1-2 16,-10-2-16,-7-2 0,6 1 15,4 0-15,-12 1 0,-7 0 16,-3 1 0,-1 0-16,-5-1 0,-1-2 0,-5 0 15,-5 0-15,-2 1 0,-2 0 16,-2-1-16,-3 1 0,-3 0 15,0 0-15,-7-1 0,-2 0 16,3 0-16,3 0 0,2 0 16</inkml:trace>
  <inkml:trace contextRef="#ctx0" brushRef="#br0" timeOffset="268650.5698">21123 16425 0,'0'0'0,"0"0"16,0 0-16,0 0 0,-24-2 0,24 2 15,-23-4-15,5 3 0,-3-1 16,-3 1-16,-1-2 0,-12-1 16,-1 0-16,-4 0 0,-4-1 15,-6 1-15,1 0 0,-2 0 0,-3 0 16,-9 1-16,1 3 0,-5 0 16,-2 0-16,7 1 0,4-1 0,-10 2 15,-2 0-15,-8 3 0,1 0 16,2-1-16,0-1 0,-26 1 15,14-1-15,4 0 0,4 0 16,7-2 0,5 1-16,-2 0 0,-3 2 15,1 0-15,1-1 0,-8 0 16,-6 1-16,8 0 0,5 1 0,-1-3 16,-1-2-16,-3 2 15,-3-1-15,-10 2 0,-9 2 16,15-3-16,11-3 0,0-1 15,-1 0-15,-3 0 0,-3 0 0,-5-1 0,-4 0 16,6 2-16,5 0 0,-2 0 16,-2-1-16,-7-3 0,-5-3 0,-4 6 15,-4 5-15,6 1 0,5 1 16,-7-1-16,-5 0 16,10-4-16,7-1 0,-9 2 0,-5 1 15,-1 1-15,2 1 0,-13 1 0,-10 2 16,22-3-16,14-1 0,-4 2 15,-1 3-15,-11-4 0,-6-1 0,0 0 16,1 1-16,-2-1 0,-3 2 16,-2 1-16,-1 0 0,5 0 15,7 2-15,-12-1 0,-7 0 16,7-2 0,4-2-16,-6 0 0,-5 2 15,6-2-15,4 0 0,-1 0 0,-2 2 16,-2-1-16,0-1 0,-1-2 15,-1-1-15,1 2 0,1 3 16,-6 1-16,-2 1 0,4-4 16,4-2-16,-3-2 0,-2-1 0,2-1 15,5 0-15,-3 3 0,-2 3 16,1-2-16,0-1 0,-3 1 0,-4-1 16,7 0-16,4 0 0,0 2 15,0 3-15,1-3 0,0 1 16,-1-2-16,-1-1 0,4 2 15,3 3-15,-5 1 0,-4 1 16,5 1-16,4 1 16,-7-4-16,-5-1 15,10 0-15,9 0 0,-5 4 16,-7 1-16,6-2 0,3-3 0,2-3 16,3-2-16,1 3 0,2 2 15,-9 0-15,-1-1 0,4-3 16,7-1-16,1 2 0,0 2 15,4 0-15,0 0 0,-5 0 0,-3 0 0,3-1 0,4 0 32,-2 3-32,0 2 0,3-1 15,1 0-15,1-1 0,0 1 16,1-1-16,0 0 0,1 2 16,0 0-16,3 1 0,0 1 0,-3-4 15,-2-4-15,4 6 0,5 3 16,-6-3-16,-1-4 0,4-2 15,4-1-15,-1-1 0,-2 2 16,5-3-16,5-1 0,-3 4 0,-6 1 16,7-1-16,4-1 0,-2-2 15,1-1-15,-3-2 0,2 0 16,0 4-16,-2 4 0,5 0 16,4 1-16,0 1 0,-1 1 15,4 0-15,3-2 0,0 0 0,-1 0 16,-2-2-16,3 1 0,1-1 15,4 1-15,2 1 0,1 1 16,-3 2-16,-2 1 0,5-3 16,3-1-16,0-1 0,2 0 15,3-1-15,3 0 0,0 0 0,-3-2 16,2 1-16,4 1 0,1 0 0,0-1 16,5-1-16,4 1 0,-2 1 15,-4 1-15,5 1 0,1-1 16,6 0-16,3-2 0,9-1 15,-2 1-15,-1 1 0,-6 1 16,3-2-16,1 1 16,3 0-16,4 1 0,-1 0 15,3 0-15,2-1 0,1 0 16,0-1-16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19T23:46:45.166"/>
    </inkml:context>
    <inkml:brush xml:id="br0">
      <inkml:brushProperty name="width" value="0.05292" units="cm"/>
      <inkml:brushProperty name="height" value="0.05292" units="cm"/>
      <inkml:brushProperty name="color" value="#FF0000"/>
    </inkml:brush>
  </inkml:definitions>
  <inkml:trace contextRef="#ctx0" brushRef="#br0">2160 2894 0,'0'0'0,"0"0"0,0 0 16,0 0-16,0 0 0,0 0 15,0 0-15,0 0 0,0 0 0,0 0 16,0 0-16,0 0 0,23-10 16,-23 10-16,0 0 15,30 3-15,-30-3 0,22 3 0,-8-1 0,1 0 16,3 0-16,2 0 0,0-1 15,4 0-15,1 1 0,10-2 16,0 3-16,-1-2 0,1 0 16,3 0-16,0 0 15,10 0-15,-1 1 0,2-1 0,2 0 16,0 0-16,-3 0 16,13 1-16,4-1 0,-5 1 15,-5 2-15,11-2 0,3-1 16,-8 1-16,1 0 0,11-2 15,1 0-15,-8 2 0,-6 1 0,7-1 16,4 1-16,24 0 0,-12 0 16,0-2-16,3-2 15,-13 0-15,-6-1 0,8 2 0,7 0 0,-9 0 16,-9 1-16,9-2 0,5-1 16,-5 1-16,-4-2 0,8 1 15,6 0-15,-8 1 0,-7-1 0,8 0 16,4-1-16,-7 1 0,-1 0 15,3-1-15,4 1 0,-8 0 16,-3 1 0,8 2-16,4 1 0,-7-2 15,-4-2-15,4 0 0,4 0 16,-9 0-16,-5 2 0,4 0 16,5 0-16,-6 3 0,-2-1 0,6-1 15,1 0-15,-6-4 0,-3-2 16,-1 4-16,2 1 0,-7 0 15,-2 0-15,2 1 0,5 0 0,-10-1 0,-4-1 16,0 0-16,1-1 16,-11 3-16,-2 4 0,-5-2 0,1-1 15,-6 1-15,-3 1 0,-9 0 16,-8 3-16,-2-3 0,0 0 0,-1-3 16</inkml:trace>
  <inkml:trace contextRef="#ctx0" brushRef="#br0" timeOffset="1103.4552">2805 3137 0,'0'0'0,"0"0"16,0 0-16,0 0 0,0 0 0,-14-21 15,8 13-15,-1 1 16,2 1-16,-5-2 0,-1 0 16,0 0-16,-1 3 0,-4-1 0,1 1 15,-5 0-15,-2 0 0,-4 1 0,-6 2 16,4 2-16,-2 2 0,-3 3 15,-5 4-15,-6 3 0,4 2 0,-6 4 16,-1 6-16,-7 0 16,1-2-16,-1 9 0,0 10 15,3-7-15,4-2 0,-1 10 0,8 5 0,0 0 16,7-5-16,1 3 0,4 2 16,6 0-16,9-1 0,8 1 15,8 0-15,2-1 0,5 0 16,4-2-16,4 0 0,10-3 15,5-2-15,11 0 0,3-7 0,3-6 16,1-4 0,27 3-16,2-2 0,1-7 15,-2-2-15,13-5 0,4-4 16,-5-9-16,0-6 0,3-4 16,8-2-16,-6-1 0,-2 0 0,4-2 15,0-1-15,-9-1 0,-6-1 16,-5-5-16,-3-1 0,-12-1 15,-8 0-15,-4-2 0,-5-4 0,-12-2 16,-7-2-16,-10-1 0,-6 0 16,-4-1-16,-5-1 0,-5-1 15,-4-3-15,-5 0 0,-1 1 0,-11-2 16,-6-3-16,-3 5 16,-3 2-16,-4 0 0,-6-3 0,2 5 15,1 3 1,-7 2-16,-5 1 15,-2 9-15,3 3 0,-3 3 0,-1 1 16,-4 6-16,-4 3 0,-7 5 16,-8 5-16,2 9 0,2 7 0,-8 5 15,-3 3-15,-4 7 0,1 2 16,28-8-16,21-9 0,11-5 16</inkml:trace>
  <inkml:trace contextRef="#ctx0" brushRef="#br0" timeOffset="5015.438">1931 4366 0,'0'0'0,"0"0"0,0 0 0,0 0 15,0 0-15,0 0 0,0 0 16,0 0-16,0 0 0,-5 28 15,5-28 1,0 0-16,0 27 0,0-27 16,-2 31-16,1-15 0,1 0 15,-4 1-15,2 2 0,1 3 16,-2 1-16,-1 8 0,-1 1 16,-1 3-16,3 2 0,-1 1 0,-2 2 15,2 9-15,-2-1 0,3 2 16,-3 0-16,2 8 0,1-2 0,0 2 15,0 2-15,0-2 0,-3-1 0,2 12 16,1 0-16,-1 0 0,0-2 16,-3 11-16,1-3 15,1-3-15,0-2 0,-2 32 16,4-7-16,0-8 0,-1-8 0,-1 3 16,-1-1-1,-2-1-15,0 0 0,-2-1 16,0 1-16,2-2 0,1-3 15,1 4-15,-1 2 0,1-4 0,2-3 16,-4 0-16,-1 0 0,4-3 16,2-2-16,-4 4 0,1 4 15,1-5-15,4-4 0,-1 3 16,-1 0-16,3-5 0,3-5 0,0 5 16,2 2-16,-7-6 0,-2-2 0,1 0 15,3 1-15,0-8 0,3-4 16,1 1-16,-1 2 15,-1-4-15,-2-3 0,0 0 16,3 1-16,-3-8 0,1-5 0,-1-2 16,0-5-16,3-2 0,-3-2 0,4-1 15,3 0-15,-3-3 0,-1-1 0,5-2 16,4-2-16,-10-7 0,-2-1 16,4 3-16,6 1 0,-1-3 15,0 0-15,1-1 0,0-2 16,2 1-16,1 0 0,3-2 15,3-1 1,0-1-16,3 0 0,0-1 0,1 1 16,-2-1-16,1 0 0,6 0 15,4 1-15,-6-1 0,1 0 16,12 1-16,0-1 0,0 1 16,0-1-16,3 1 0,2 0 15,2 1-15,3 3 0,4-2 16,1-1-16,6 0 0,1-2 0,4 1 0,1 1 15,7 1-15,0-1 0,0 1 16,5 1-16,-6 1 0,-1-2 16,36 4-16,-6 2 0,-9-5 15,-7-2-15,1 1 0,3 0 16,-2 4-16,-4 1 0,2 0 16,0-1-16,-5-2 15,-1 0-15,6 0 0,3 2 16,-3-3-16,-2-1 0,5 1 15,5 1-15,-6-1 0,-5 2 16,3-2-16,5 0 0,-3-3 16,-1-1-16,6 0 0,4 0 0,-5-1 0,-4 0 0,6 1 15,7 1-15,-8 0 16,-1 1-16,1-1 0,5-3 16,-5 0-16,-4 0 0,1 2 15,3 1-15,-7-2 0,-1-3 16,3 1-16,3 0 0,-5 3 15,-4 0-15,3 1 0,6-1 16,-11 0-16,-2-1 0,5-1 16,4-2-16,-6 4 0,-1 1 0,0 0 0,3 0 15,-5 0-15,-2 3 0,1-4 16,1-1-16,-2-3 0,0 0 0,0 4 16,2 3-16,-6-2 15,-2 0-15,0 1 0,2 0 16,-4 0-16,-3-1 0,1 4 0,3 3 15,-7-1 1,-1-2-16,3-3 0,2-2 16,-5 2-16,-1 1 0,-5 1 15,-4-1-15,2-3 0,0-3 16,2 0-16,3-1 0,-6 1 16,-6 1-16,3-1 0,2 0 15,-5-1-15,-4 1 0,6-5 0,1-2 16,-4 0-16,-3 0 15,2-2-15,1-1 0,-4-2 0,-4 0 16,4-6-16,3-3 0,-4 1 16,-3 0-16,5-9 0,3-5 15,-3 2-15,-4 0 0,3-12 16,0-5-16,-2-1 0,0 3 0,2-3 16,4 0-16,-3-4 15,-3-1-15,4-8 0,2-3 16,-7-1-16,-3 1 0,3-2 15,0-1-15,-1 1 0,-3 3 16,0-7-16,0-5 0,-1 5 16,-1 3-16,-2-9 0,0-5 15,-1 7-15,-2 3 0,3-3 16,1 1-16,-5-2 0,-3-2 0,1 2 0,2 0 16,-3 7-16,-2 4 0,0-1 15,0-3-15,-5 6 0,-1 4 16,-4-5-16,-2-2 0,2 5 15,0 1-15,1-3 16,-1-2-16,-1 7 0,-1 7 16,-5-1-16,-2 0 0,-4 0 0,-3 1 0,0 6 0,-1 3 15,-3 1-15,-3-1 0,0-3 16,-1 0-16,1 4 0,0 5 16,-5-2-16,-1-2 0,-5 2 15,-1 0-15,-1 2 0,-3-1 16,-1 3-16,-2 1 0,-4 1 15,-5 1-15,0 2 16,-1 3-16,-1 0 0,-1-2 16,-2-1-16,-3-2 0,-2 5 15,-3 2-15,-2 0 0,0 0 0,-9 0 16,-6 1-16,7 1 0,6 3 16,-6-8-16,-4-3 15,-1 7-15,-1 5 0,-3 1 0,-1 2 16,5-1-16,2 2 0,-8 1 0,-5-1 15,3 1-15,2 0 0,-2 1 16,-1 1-16,-2 2 0,1 2 0,-7-2 16,-4-2-16,1 3 0,2 1 15,-5 1-15,-5-1 0,1 0 16,1-1-16,-5 2 0,-4 2 16,5 2-1,3 2-15,-6-4 0,-4 0 16,1 2-16,-2 2 0,-2-1 15,-3 3-15,4-3 0,4 0 0,-10 2 16,-6 2-16,7-1 0,8 1 16,-8-1-16,-2 1 0,3 1 15,1 1-15,-4-1 0,-4-1 16,6 2-16,5 0 0,-4 2 0,-5-2 16,4 2-16,1 0 0,0 2 15,-2 1-15,6 0 0,3-1 0,-4 1 16,-3 2-16,6 0 0,7-2 15,-3 2-15,3 1 0,3-1 16,4-3-16,-4 4 0,-3-1 16,7 1-1,3 2-15,1-4 0,-4-1 16,7 2-16,2 3 0,-1-3 0,-1-2 16,5 1-16,4 1 0,1-1 15,1 0-15,3 1 0,0-1 16,2 1-16,0 0 0,5 1 15,-1-1-15,-3-1 0,-4-1 16,8 1-16,2 2 0,1 6 0,1 3 0,3-4 16,2-3-16,-3 1 0,-4 1 15,4 3-15,7 3 0,-5-3 16,1 0-16,2 4 0,3 2 16,-1 3-16,4 3 0,3-2 15,-1-2-15,17-7 0,8-5 16,6-4-16</inkml:trace>
  <inkml:trace contextRef="#ctx0" brushRef="#br0" timeOffset="11996.3953">4488 5309 0,'0'0'0,"0"0"16,0 0-16,0 0 0,0 0 0,0 0 15,0 0-15,0 0 0,25-14 0,-25 14 16,0 0-16,22-4 16,-22 4-16,0 0 0,32-3 15,-18 1-15,0 0 0,3 0 16,1 1-16,1-1 0,0 0 0,5 0 15,4 1-15,-1-1 0,2 0 16,9 2-16,4-2 16,1 0-16,-2 0 0,13-2 0,-1 1 15,-1 1 1,-1 3-16,11-3 0,2-2 16,-5 1-16,-9-1 0,14 2 15,0-1-15,-5 1 0,-5 0 0,8-2 16,-1 1-16,-7 0 15,-5 0-15,-2 1 0,0 2 16,-7-2-16,-2 0 0,-1 1 0,2-2 16,-9 3-16,-3 0 0,1 3 0,0 0 15,-8-1-15,-3-1 0,-11 6 16,-3 3 0,-1-3-16,-1-1 0,1-2 0</inkml:trace>
  <inkml:trace contextRef="#ctx0" brushRef="#br0" timeOffset="15622.1087">8165 4218 0,'0'0'0,"0"0"16,0 0-1,0 0-15,0 0 0,-28 6 16,28-6-16,-22 7 0,22-7 0,-24 11 16,10-2-16,-1 0 0,1 4 15,0 1-15,-2 2 16,1 0-16,1 0 0,-6 9 16,0 6-16,2-2 0,4 0 15,-4 7-15,5 0 0,3-2 0,3-1 0,5 1 16,2 0-16,6 1 0,1-1 15,8 8-15,0 0 0,7-6 16,5-3-16,1-3 0,4-2 16,2 0-16,4-1 0,7 5 15,3-2-15,0-4 0,2-3 0,3-4 16,3-2-16,-2-4 0,1-3 0,9 0 16,0-2-16,-4-7 0,1-4 15,0-6-15,2-3 0,-4-6 16,-2-3-16,24-12 0,-9-1 15,-9-3-15,-4-2 0,-5-5 16,-1-1-16,-5 4 0,-2 3 0,-8-4 16,-3-3-1,-7 4-15,-6 1 0,-4-2 16,-4 2-16,-7 2 0,-6 1 0,-9-2 16,-9-1-16,-2 4 15,-6 3-15,-14-2 0,-11-2 16,0 8-16,0 6 0,-8 1 15,-3 2-15,-4 1 16,-3-1-16,-4 9 0,-6 4 0,1 1 0,3-3 0,-4 11 16,0 7-16,3 0 0,2 0 0,1 4 15,2 3-15,6 6 0,7 6 16,3-1-16,3 0 16,16-9-16,10-6 0,9-3 0</inkml:trace>
  <inkml:trace contextRef="#ctx0" brushRef="#br0" timeOffset="26437.5912">2128 7765 0,'0'0'0,"0"0"16,0 0-16,0 0 0,25-4 0,-25 4 16,22 0-16,-9 0 0,3-1 0,0 1 15,5-1-15,1 1 0,4-1 0,0 0 16,5 0-16,10-2 0,1 0 16,4 1-16,5 0 15,10-2-15,4 0 0,13 1 16,-1 0-16,-3 0 0,1 0 0,14-1 15,1 2 1,5 0-16,-4 3 0,-1-1 16,1 0-16,33-1 0,-14-2 0,-5 2 15,-4-1-15,-7 1 16,-8 2-16,2-2 0,-2-2 16,-4 5-16,-5 5 0,1-3 15,1-1-15,-10-1 0,-5-1 0,-1 0 16,0 2-16,-7-3 0,-2-1 0,-7 3 15,-7 4-15,-6-4 0,-5-1 16,-5-2-16,-2-1 0,-9 2 16,-1 1-16,-6 0 0,-3 2 15,-2 1-15,-2-1 0,1-3 0,2 2 16,-2-2-16,-3 0 0,3 0 16,-2 0-1,2 0-15,-2-3 0,2 3 16,-2-3-16,2 3 0,-2-4 0,2 4 15,-2 0-15,1 1 0,-2 1 16,-5 2-16,0 1 0,-5 2 16,-2 0-16,3-1 0,2-2 15,0 0-15</inkml:trace>
  <inkml:trace contextRef="#ctx0" brushRef="#br0" timeOffset="28212.4174">6274 7663 0,'0'0'16,"0"0"-16,0 0 0,0 0 16,0 0-16,0 0 0,0 0 15,0 0-15,0 0 0,29-7 16,-29 7-16,0 0 0,27-4 0,-27 4 15,29-2-15,-14 2 0,2 1 16,4-1-16,5 0 16,1 1-16,0 1 0,15 1 0,7 0 15,0-2-15,1-1 0,18 0 16,8 1-16,8-1 0,-3-2 0,20 0 31,6 2-31,3-1 0,-9-2 16,56 2-16,0 0 0,-24 1 15,-15 0-15,13-1 0,12-1 16,-20 0-16,-9 2 0,16-1 16,12 0-16,-15 0 0,-10 0 0,14 4 15,10 1-15,-20-1 0,-13 0 16,16 5-16,11 2 0,-19-4 0,-12-4 0,0-1 16,1-2-16,-14 5 0,-12 6 15,2-3-15,2-1 16,-13-3-16,-10-2 15,-4-1-15,-3-2 0,-11 2 0,-8 0 0,-3-2 16,-2-1-16,-7-4 0,-4-2 16,-4 5-1,-3 2-15,-3 2 0,-3 2 0,-1-2 16,-2 0-16,0 2 0,0 1 16,-2-3-16,-2-1 0,2 1 15,-2-2-15,2 2 0,-2 1 16,2-1-16,0 0 0,0 0 15,0 0-15,-2-3 0,2 3 0,0 0 16,0 0-16,0 0 0,0 0 0,2 3 16,-2-3-16,-4 2 0,1 0 0,1 0 15,0-1-15,-1-1 16</inkml:trace>
  <inkml:trace contextRef="#ctx0" brushRef="#br0" timeOffset="53858.78">3402 7886 0,'0'0'0,"0"0"0,0 0 16,-29 2-16,29-2 0,-34 2 0,9 0 0,-2-1 15,2-1-15,-16 1 0,-3-1 16,0-1-16,2 1 0,-17-2 16,-4 0-16,3-2 0,5 1 0,-18-1 15,-10-4-15,12 0 16,8 1-16,-6-3 0,-2-3 15,8-1-15,7 2 0,-3-4 0,7 1 0,2-2 16,2-1-16,-9-10 0,13 1 16,22 4-16,0-4 0,2-3 15,-2-1-15,7 0 0,3 1 0,2-3 16,1-2-16,5 0 16,4 0-16,3-1 0,4 0 0,0 1 15,4 2 1,3-1-16,-2-4 0,1 4 15,-1 2-15,10-4 0,3-3 16,1 5-16,2 2 0,1-1 16,2 0-16,2 3 0,3 1 0,3-2 15,5-2-15,0 5 0,4 2 16,6 0-16,5-1 0,0 2 16,0 0-16,38-9 0,-2 4 0,-9 3 15,-3 3-15,7 2 0,3 2 16,0 2-16,-3 4 0,7 3 15,4 4-15,1-4 0,-1-2 0,7 1 16,6 1-16,-5 3 0,-1 2 16,-1 6-16,1 3 0,-7-2 15,-3-2 1,9 6-16,3 4 0,-8 1 16,-4 0-16,-1 4 0,0 4 15,-5 0-15,-2 0 0,-1 2 16,3-1-16,-5 4 0,-3 0 0,-8 6 15,-6 6-15,-8 0 0,-7 1 16,1-3-16,3-3 0,-11 0 16,-5 0-16,-11 2 0,-4 5 0,-6-2 0,-4 0 15,-6 4-15,-4 3 0,-6-4 16,-4-4-16,-9 4 0,-2-1 16,-6 6-16,-4 3 0,-4-3 15,-3 0-15,-4-7 0,0-4 0,-5 8 16,-3 6-16,1-4 0,2-3 31,-7 2-31,-1 2 0,-6-1 16,-4-2-16,-6-5 0,-4-4 15,1-2-15,-2-3 0,-9 4 0,-8 1 16,2-1-16,0-1 0,27-11 16,15-4-16,14-5 0</inkml:trace>
  <inkml:trace contextRef="#ctx0" brushRef="#br0" timeOffset="115550.7711">4785 6654 0,'0'0'0,"0"0"0,0 0 16,-26 4-16,17-2 0,-4 1 0,-2 1 15,-3 1-15,2 0 0,-9 3 16,2 3-16,-2 2 0,-3-1 0,0 2 15,-3 4-15,-2 3 16,1 1-16,-2 3 0,-4 4 16,4 0-16,2 1 0,-7 5 0,-3 3 15,6-1-15,3-1 0,0 11 0,4 0 16,6-4-16,4-4 0,4 1 16,2 3-16,6-4 0,4-1 15,4 0-15,4 0 0,2-5 16,5-1-16,6-1 0,6-2 15,4-4 1,-2 0-16,11-2 0,8 1 16,-1-5-16,-4-5 0,21 0 0,5-4 15,-2-2-15,-1-2 0,7-3 16,3-3-16,8-3 0,-4 1 0,29-11 16,-8-5-16,-10-2 15,-7-1-15,-2-2 0,-1-1 16,-12-1-16,-6 0 0,-5-8 0,-2-6 15,-9 4-15,-6 5 0,-3-5 0,-1-4 16,-11 0-16,-6 2 0,-10-3 16,-9 0-16,-5 0 0,-6-2 0,-9-5 15,-10-1-15,3 9 16,-1 8-16,-9-3 0,-5-3 16,-3 5-1,0 5-15,-12 3 0,-9 3 0,-4 5 16,-1 2-16,-8 7 15,-2 5-15,4 8 0,6 4 0,0 6 16,4 4-16,19-7 0,16-3 0,11-4 16</inkml:trace>
  <inkml:trace contextRef="#ctx0" brushRef="#br0" timeOffset="116334.7953">5395 7043 0,'0'0'16,"0"0"-16,0 0 0,0 0 0,27-2 0,-27 2 16,24-4-16,-8 2 0,-1-1 15,3 0-15,4-2 0,0 1 16,1 1-16,12-2 0,5 1 16,0-1-16,-3 2 0,17-4 15,1-1-15,0 1 0,-1-3 0,16 2 16,-1-1-16,1-1 0,-4 1 0,14-5 15,0 1-15,-4-2 0,-4 2 16,17-1-16,2 3 0,29-6 16,-14 2-16,2-1 0,2 1 15,-17-1-15,-10 1 0,12 0 0,10 0 16,-10 1-16,-7 2 0,6-1 16,3 0-1,-4 1-15,-3 0 0,10-1 16,7 1-16,-11 0 0,-7 0 0,8-1 15,5-2-15,-6 4 16,-6 3-16,7-2 0,6 0 16,-9 3-16,-7 0 0,10 2 0,6-1 15,-8 1-15,-5 0 0,5 0 16,6 1-16,-8 0 0,-4 0 0,4 0 16,4 1-16,-11 3 0,-5 2 0,7-3 15,7-2-15,-7 1 16,-5 0-16,5 2 0,6 0 15,-11-1-15,-4-1 0,2 6 16,5 3-16,-9-2 0,-4-1 0,3-3 16,3-2-1,-9 2-15,-5 2 0,4 5 16,2 2-16,-4-7 0,-2-3 16,-1 1-16,-2 0 0,-10 3 0,-8 1 15,3 1-15,4 2 16,-6-5-16,-3-4 0,-2 3 0,-3 3 15,-6-3-15,-5-1 0,-5-1 16,-3-1-16,-5-1 0,-6 2 0,-2-1 16,-3 0-16,-8 2 0,-5 3 0,7-2 15,1-1-15,-1 0 0</inkml:trace>
  <inkml:trace contextRef="#ctx0" brushRef="#br0" timeOffset="121564.631">13349 6535 0,'0'0'16,"0"0"-16,0 0 0,0 0 16,0 0-16,7-21 0,-7 21 0,-5-18 15,0 10-15,-1-3 0,-3 0 16,-1 1-16,0 1 0,-5 1 15,-5 2-15,0 0 0,-1 1 0,-10 0 16,-4 2-16,2 0 16,1 2-16,-7 5 0,2 3 15,3 3-15,0 0 16,5 4-16,1 5 16,5 1-16,4 0 0,1 12 15,3 3-15,4-5 0,3-2 0,6-1 16,4 0-16,7-6 0,5-3 0,10-7 15,9-5-15,0-5 16,1-2-16,7-8 0,4-4 16,-3-1-16,-2 1 0,5-9 0,-1-2 0,-9-1 15,-5 3-15,1-1 0,-2 2 16,-10 6-16,-2 3 0,-5 1 16,-3 3-16,-4 1 0,-1 1 15,-8 7-15,-2 4 0,-2-1 16,-1 3-16,-3 7 0,-2 5 15,2 1-15,1 1 16,-5 15-16,1 10 0,-1-2 16,2-4-16,-4 8 0,0 4 15,-1 1-15,2-8 0,2-5 16,1-1-16,3-7 0,1-5 16,-1-4-16,0-5 0,-3 0 0,0-1 15,-4-4-15,-1-3 0,1-4 16,-1-4-16,-1-2 0,-1-1 0,0-3 15,0-4-15,0-2 0,1-4 16,2-4-16,4-3 0,3 6 16,2 1-16,2 4 0</inkml:trace>
  <inkml:trace contextRef="#ctx0" brushRef="#br0" timeOffset="121953.5128">13567 6700 0,'0'0'0,"10"-1"16,3-2-16,5 2 15,4-1-15,5-3 16,1 0-16,4-4 0,-1 0 0,-3-1 16,-1-1-16,-5-1 0,-3 0 15,-4 0-15,-3 1 0,-3-1 16,-4-2-16,-5 2 0,-3 1 15,-6 2-15,-4 0 0,-2 1 16,-3 4-16,-4 1 0,-3 2 16,-3 4-16,-2 0 0,1 5 0,-1 4 0,-1 5 15,-1 4-15,3 4 16,3 2-16,-1 10 0,4 3 16,7-4-16,5-2 0,5-3 15,5-2-15,9-3 0,6-5 0,8-4 16,6-4-16,6-5 0,6-4 15,3-6 1,2-5-16,8-6 0,-2-3 0,0-1 16,0-1-16,-13 3 0,-9 5 15,-8 2-15</inkml:trace>
  <inkml:trace contextRef="#ctx0" brushRef="#br0" timeOffset="122354.8415">14204 6559 0,'0'0'0,"0"0"15,0 0-15,-18 13 0,18-13 16,-21 24-16,9-7 0,-1 2 16,-1 3-16,-2 1 0,-1 2 15,-3 5-15,2-1 0,3-2 16,2-2-16,-1-1 0,3-6 16,4-3-1,0-3-15,5-7 0,2-2 0,3-4 16,3-4-16,0-3 0,2-3 15,1-4-15,0-1 0,0-5 16,3-4-16,2 0 0,2 0 16,6-7-16,0 1 0,1 3 15,-1 2-15,-1 5 0,-2 2 16,6 0-16,0 3 0,-5 5 0,-1 4 0,-3 3 16,-2 4-16,-1 4 0,-1 2 15,-2 3-15,-3 5 0,-2 3 16,-4 2-16,-2 6 0,-3 3 15,-1 3-15,-3 1 0,0-1 16,0 0-16,1-2 0,2-1 16,0 1-16,2-2 0,0-4 0,0-5 0,3-3 15,3-3-15,1-7 0,3-1 16,-2-2-16,-1-1 0,0 2 16</inkml:trace>
  <inkml:trace contextRef="#ctx0" brushRef="#br0" timeOffset="122724.4417">14490 6767 0,'0'0'0,"0"0"0,0 0 15,25-2-15,-25 2 0,23-3 16,-7 1-16,1-1 0,3-1 0,0 1 16,0-1-16,1-1 15,0-2-15,6-3 0,2-1 16,-3 0-16,-1 2 0,-3-2 0,-4-1 0,0 0 15,-3 1-15,-4-1 0,-3-2 16,-3 2-16,-3-1 0,-7 2 16,-3 0-16,-7 2 0,-4 3 15,-1 3-15,-4 1 0,-1 4 16,-1 2-16,-8 6 0,1 5 16,1 3-16,2 4 15,1 1-15,2 3 0,2 4 16,5 2-16,9-1 0,7-2 15,7-1-15,7 0 0,8-7 16,5-2-16,8-5 0,5-2 16,6-7-16,3-6 0,1-3 15,1-1-15,4-6 0,-4-5 16,-12 5-16,-8 2 0,-8 2 0</inkml:trace>
  <inkml:trace contextRef="#ctx0" brushRef="#br0" timeOffset="123072.0014">15208 6603 0,'0'0'15,"0"0"-15,0 0 0,-6 21 0,6-21 0,-9 23 0,1-6 16,-2 2-16,-1 2 0,0 3 16,0-1-16,-1 4 0,2-3 15,3-4-15,0-1 0,1-4 16,2-3-16,2-3 0,1-3 15,1-6-15,4-1 16,0-5-16,3-2 0,1-4 16,1-2-16,2-4 0,2-4 15,0 0-15,0-2 0,2 1 16,0-1-16,3-2 0,-1 3 0,-1 3 16,-3 5-16,-1 1 0,-1 3 0,0 4 15,1 2-15,0 2 0,0 2 16,-4 3-16,1 2 0,2 4 15,1 2-15,-1 1 0,0 3 16,0-1-16,1 1 0,-2-3 16,-1-1-16,-2-3 0</inkml:trace>
  <inkml:trace contextRef="#ctx0" brushRef="#br0" timeOffset="123589.341">15955 6688 0,'0'0'0,"0"0"15,0 0-15,0 0 0,5-18 0,-5 18 16,0 0-16,1-25 0,-2 16 0,-1 0 0,-1 0 16,-3 1-16,0 0 0,-2 1 15,-1 0-15,-1 4 0,-2-1 16,-2 3-16,-4 2 0,-1 2 15,1 1-15,-7 5 0,0 2 16,0 5-16,-1 2 0,0 4 16,-1 3-1,0 6-15,3 0 0,3-1 16,4-1-16,5-3 0,4-3 0,5-4 16,3-3-16,5-4 0,5-1 15,6-5-15,5-4 0,1-3 16,0-1-16,2-6 0,1-2 15,1-4-15,-2 1 0,-2-4 16,-1-3-16,-2 0 0,0 0 0,0-3 16,-1 2-16,-4 0 0,-2 3 0,-2 4 15,-3 4-15,-4 3 0,0 3 16,-3 4-16,0 0 0,-5 5 16,2 1-16,-2 3 0,0 2 15,-1 4-15,1 0 0,-1 4 16,1 3-16,-1 2 0,3 0 0,0 4 0,2-3 15,2-1-15,2-2 0,5-4 16,3-3-16,2-2 0,2-6 16,2-5-16,1-6 0,-4 2 15,-2 0-15,-2 1 0</inkml:trace>
  <inkml:trace contextRef="#ctx0" brushRef="#br0" timeOffset="123845.7137">16400 6382 0,'0'0'0,"0"0"16,0 0-16,-10 24 0,10-24 16,-13 32-16,0-7 0,-3 4 15,-1 2-15,-5 11 0,1 1 16,2-4-16,1-3 0,3 2 15,4-6-15,3-4 0,3-3 0,5-1 16,4-1-16,5-9 0,4-3 16,4-1-1,2-2-15,0 0 0,0-3 0,-4-1 16,-2 0-16,-4-1 16</inkml:trace>
  <inkml:trace contextRef="#ctx0" brushRef="#br0" timeOffset="130568.764">1992 11358 0,'0'0'0,"0"0"0,0 0 16,0 0-16,0 0 0,0 0 0,0 0 15,0 0-15,19-15 0,-19 15 16,0 0-16,0 0 0,0 0 0,28-6 16,-28 6-16,0 0 15,23-6-15,-15 4 16,-1 1-16,3-1 16,-1 0-16,4 1 0,2-1 15,1 0-15,-3 0 0,4 1 16,0 0-16,3 1 0,2-1 0,1 1 15,5 0-15,6-1 0,1 0 16,3 1-16,4-1 0,1 0 0,2-2 0,11 3 16,1 0-16,0 1 0,-3-1 15,15 2-15,4 0 16,6-2-16,0 1 16,1-1-16,4-1 0,7 1 0,-5 1 0,42 0 15,-5 1-15,-17 0 0,-11 0 0,10 1 16,9 0-16,-13 3 15,-7 1-15,10-4 0,7 0 0,-7-5 0,-4-2 16,13 1-16,10 2 16,-10 3-16,-8 3 0,10-1 0,6-2 15,-7 1-15,-3-1 0,9 0 16,9 3-16,-11-3 0,-7-1 16,8 1-16,6 1 15,-8-1-15,-5 1 0,13-1 16,7-1-16,-13-1 0,-8-1 15,10 2-15,6 1 0,-5-2 16,-5-2-16,6 1 0,5-2 16,-11 2-16,-8-1 0,10 2 15,7 1-15,-12 0 0,-9-1 16,9 0-16,6-2 0,-10 2 16,-7 0-16,7 0 0,6 1 0,-9-2 0,-7 0 15,4 2-15,1 1 16,-8-1-16,-5 2 0,7-3 0,6 0 15,-14 1-15,-7 1 0,2-1 16,2-2-16,-11 1 0,-7 1 16,4 0-16,2 0 0,-10 0 15,-5 2-15,-1-3 16,0 0-16,-5-2 0,-2 1 16,-4 2-16,0 2 15,-8-2-15,-6-1 0,-4 0 0,-4 0 16,-6 0-16,-5 0 0,-7 0 15,-4 0-15,-5 0 0,0 4 16,-12 1-16,-7 1 0,-15-1 16,-10-2-16,14-1 0,9 0 0,7-1 0</inkml:trace>
  <inkml:trace contextRef="#ctx0" brushRef="#br0" timeOffset="134690.9074">6662 10126 0,'0'0'0,"0"0"0,0 0 15,-14-16-15,9 11 0,-5-1 0,-2 1 16,-2 1-16,0 3 0,-5 1 0,-3 1 16,-7 2-16,2 1 0,-3 4 15,-2 2-15,1 3 0,-3 2 16,-9 8-16,0 5 0,-1 2 0,3 0 16,-6 13-16,-3 4 0,5-1 15,1-1-15,-4 10 16,4 3-16,9-6 15,2-5-15,2 9 0,4 0 0,8-3 0,5-1 0,9 22 16,10-7-16,2-32 16,5-2-16,21 19 0,7-4 15,3-4-15,2-2 0,9-8 0,7-5 16,-2-7-16,0-3 0,15-3 16,9-2-16,-3 0 15,-5-3-15,11-6 0,7-4 16,-8-4-16,-8-3 0,4-7 15,1-5-15,-12 1 0,-7-2 0,2-6 16,3-6-16,-8 0 0,-3 0 16,-4-5-16,-3-3 15,-6-1-15,-3 0 0,-2-6 0,0-3 16,-5 2 0,-2 3-16,-4-6 0,-1-4 15,-5 10-15,-4 6 0,-2-10 16,0-7-16,-6 6 0,-4 3 0,-6 1 15,-5 0-15,-3 1 0,-1-1 16,-5-1-16,-4 0 16,-1 6-16,-7 3 0,-7 2 0,-8 2 15,2 1-15,0 0 0,-7 0 0,-6 0 16,-3 9-16,-3 8 0,-8-1 16,-5 2-16,6 3 0,2 0 0,-12 8 15,-9 6-15,10 4 0,8 5 16,-7 5-16,-4 4 0,12-2 15,8 1-15,14 10 0,8 9 16,13-14-16,5-7 0,6-5 16</inkml:trace>
  <inkml:trace contextRef="#ctx0" brushRef="#br0" timeOffset="135346.1496">8785 10144 0,'0'0'0,"0"0"15,0 0-15,-22 18 0,14-11 0,-6 5 32,-2 3-32,-1 3 0,2 3 0,-6 9 15,-1 3-15,1 1 0,1 0 16,-3 12-16,1 2 15,3-3-15,3-1 0,2 9 0,7 2 16,2-3-16,6-4 0,8 9 16,5 0-16,2-7 0,0-4 0,15 3 15,9-1-15,1-8 16,1-5-16,8-2 0,9-1 0,-1-8 0,1-6 16,36 3-16,-3-6 0,-10-7 15,-7-4-15,3-11 0,2-5 16,-9-4-16,-7-3 0,4-7 15,3-3-15,-7-2 0,-4-1 0,-2-6 16,-3-4-16,-12-1 0,-8 1 0,-4-9 16,-2-5-16,-6 5 0,-4 2 15,-8-7-15,-5-4 0,-7 4 16,-6 4-16,-13-1 0,-11 0 16,-4 5-16,-1 3 0,-12 1 15,-10 1-15,-6 5 0,-4 3 0,-15 10 16,-8 6-1,4 6-15,2 6 0,-11-1 16,-9 2-16,7 6 0,5 6 16,-10 17-16,-7 11 15,9 3-15,8 0 0,27-11 0,22-8 16,14-6-16</inkml:trace>
  <inkml:trace contextRef="#ctx0" brushRef="#br0" timeOffset="142074.4364">2140 12575 0,'0'0'0,"0"0"0,0 0 0,0 0 15,0 0-15,0 0 0,32-1 16,-32 1-16,25 4 0,-25-4 16,38 8-16,-15-5 15,2-1-15,9 0 16,4-1-16,14 2 0,2-1 0,21 0 16,3-2-16,1 0 15,4-1-15,21 1 0,19 1 16,-2-2-16,-2-1 0,54 2 0,12 3 15,-20-3-15,-12-1 0,4-1 16,4-1-16,-8 3 0,-8 2 0,11-1 0,6-3 16,-5 2-16,-9 0 0,14-3 15,8-2-15,-8 2 16,-1 1-16,6 0 0,1 0 16,-3-1-16,-6 0 0,21-3 15,12-1-15,-10 1 0,-7 0 0,-7 2 16,-6 1-1,-8-1-15,-4 0 0,1 0 16,-1-2-16,-5 1 0,-4 0 0,-6 3 16,-5 2-16,-7-4 0,-5-2 15,-5-1-15,-1 0 0,-13 0 16,-7 1-16,-6-3 0,-4 1 16,-9 2-16,-7 3 0,-12-4 15,-7-2-15,-8 3 0,-7 4 0,-9-1 16,-4-2-16,-8-1 0,-5-1 0,-3 1 15,-3 3 1,-3-1-16,0 1 0,-5-1 0,0-1 0,1 2 0,3 0 16,1 2-16</inkml:trace>
  <inkml:trace contextRef="#ctx0" brushRef="#br0" timeOffset="142938.1447">10126 11975 0,'0'0'0,"0"0"16,0 0-16,0 0 0,0 0 0,-7-20 15,7 20-15,0 0 16,0 0-16,15-22 0,-15 22 15,31-12-15,-9 7 0,10 1 16,8 0-16,17 1 0,3 2 0,12 3 16,10 2-16,9 1 0,-7-3 0,12 3 15,10 2-15,-1 1 0,-11 1 16,17 2-16,-21-3 0,-21-2 16,-13-2-16,-16-3 0,-12 0 15,-12-1-15,-7-1 0,-7 4 0,-3 2 16,-3 1-1,-2 4-15,-5 0 0,-4-1 16,-8 4-16,-7 1 0,-4 3 16,-5 1-16,-2 2 0,-1 1 15,-7 4-15,-6 3 16,0-3-16,-1-1 0,-11 5 0,-1 1 0,2-2 16,3-2-16,-32 13 0,8-4 15,11-1-15,9-3 0,9-5 0,8-5 16,8-5-16,6-4 0,7-3 15,4-3-15,11-4 0,6-5 16,7-7-16,6-3 0,1 1 0,3-5 16,7-7-16,2-7 15,2 3-15,2-2 0,4-5 0,1-4 16,2-2-16,2-3 0,4-9 0,-1-2 31,-1 3-31,-2 1 0,-2 1 16,-3 0-16,6-15 0,-7 10 0,-4 7 0,-3 7 0,-4 7 0,-3 5 15,-3 12-15,-1 8 16,-7 9-16,2-1 0,0 3 0,0 4 31,1 5-31,0 4 0,-1 10 0,0 7 16,-2-1-16,0 5 0,2 4 16,3 4-16,2 9 0,-1-1 0,1 4 15,0 2-15,2-3 16,0-4-16,0 5 0,-1-3 0,-2-6 15,1-5-15,-2-5 0,0-5 16,-2-7-16,-1-7 0,1-6 16,-2-4-16,-1-8 0,-3 1 0,-10-18 15,-9-9 1,-7-8-16,-7-10 0,1 5 0,0 3 16,-12-11-16,-2-3 15,-7 0-15,5 7 0,-2-2 16,-1-1-16,6 10 15,5 7-15,-18-2 0,5 10 16,17 7-16,9 4 0,9 4 0,7 2 16,4 1-16</inkml:trace>
  <inkml:trace contextRef="#ctx0" brushRef="#br0" timeOffset="165363.0352">12773 11733 0,'0'0'15,"0"0"-15,0 0 0,0 0 16,-20 25-16,20-25 0,-24 27 16,10-9-16,-2 2 0,-4 5 15,-3 3-15,-7 7 16,2-1-16,-5 11 0,2 1 15,3-6-15,2-4 0,3 3 16,6-1-16,5-5 0,4-5 0,9-3 16,8-1-16,3-4 15,2-4-15,12-3 0,12-3 16,-1-3-16,0-3 0,10-5 16,8-5-16,-2-3 0,-2-3 0,-6 2 0,-11 2 15,-9 3-15</inkml:trace>
  <inkml:trace contextRef="#ctx0" brushRef="#br0" timeOffset="165563.7522">13298 12121 0,'0'0'0,"0"0"0,0 0 16,0 0-16,0 0 0,0 0 16,-8 24-16,8-24 0,-6 23 0,6-23 15,-10 28-15,4-14 0,1 1 16,-1-1-16,1 1 15,-1-1-15,1-2 0,0-1 0,1-3 16,0 0 0,1-2-16,1 0 0</inkml:trace>
  <inkml:trace contextRef="#ctx0" brushRef="#br0" timeOffset="165728.4453">13352 11826 0,'0'0'0,"0"0"0,0 0 0,0 0 16,0 0-16,0 0 0,0 0 0,21 25 15,-21-25-15,16 16 0,-16-16 16,17 15-16,-9-8 0,-2-2 16</inkml:trace>
  <inkml:trace contextRef="#ctx0" brushRef="#br0" timeOffset="165965.1075">13879 11878 0,'0'0'0,"0"0"15,0 0-15,0 0 0,0 0 0,0 0 16,-22 27-16,22-27 0,-26 30 16,11-11-16,-3 0 0,0 3 0,-1 0 0,-3 9 15,2 1-15,3-3 0,4-4 16,3-2-16,5-2 15,3-2-15,2-1 0,6 1 16,6-3-16,0-9 0,2-2 0,6-4 16,2-3-16,-3-4 0,0-3 15,-3 2 1,-4 2-16,-2 0 0</inkml:trace>
  <inkml:trace contextRef="#ctx0" brushRef="#br0" timeOffset="166143.2352">13594 12025 0,'0'0'16,"0"0"-16,0 0 0,0 0 0,0 0 0,0 0 15,0 0-15,38 3 0,-38-3 16,41 1-16,-16 0 0,0 0 16,2-1-16,0 0 0,2 0 15,7 0-15,0 0 0,-6 0 16,-5 0-16,-4 0 0</inkml:trace>
  <inkml:trace contextRef="#ctx0" brushRef="#br0" timeOffset="166328.2735">14139 12021 0,'0'0'0,"0"0"0,22 3 15,-22-3 1,28 0-16,-10 0 0,6 0 0,5 1 15,2-1-15,2 0 0,3 0 16,-2-1-16,-1 1 0,3 0 16,-3 0-16,-5-1 0,-6 1 15,-5 0-15</inkml:trace>
  <inkml:trace contextRef="#ctx0" brushRef="#br0" timeOffset="166600.3553">14415 11876 0,'0'0'0,"0"0"16,0 0-16,0 0 0,-9 22 0,9-22 16,-13 28-16,3-11 0,-2 1 15,-2 4-15,1 2 0,1 0 16,1 0-16,0 7 0,2-2 15,2-3-15,2-1 0,3-2 16,2-2-16,3-3 0,4-3 0,5-4 16,4-5-16,3-3 0,1-4 0,12-7 15,5-5-15,-6 4 0,-6 0 16,-6 3 0</inkml:trace>
  <inkml:trace contextRef="#ctx0" brushRef="#br0" timeOffset="166829.9412">15021 11746 0,'0'0'0,"0"0"0,0 0 0,-15 26 15,15-26-15,-18 30 0,5-7 16,-2 3-16,0 5 0,-7 14 16,-2 2-1,2-2-15,1-3 0,0 8 16,2 4-16,4-9 0,3-7 0,5-4 15,2-3-15,4-6 0,3-5 0,4-8 16,2-6-16,2-4 16,3-3-16,-3 1 15,-3-1-15,-1 1 0</inkml:trace>
  <inkml:trace contextRef="#ctx0" brushRef="#br0" timeOffset="167152.5325">14922 12194 0,'0'0'0,"0"0"0,0 0 15,0 0-15,0 0 0,28 2 0,-28-2 16,30 0-16,-30 0 0,37-3 16,-14 0-16,1-1 15,2-3-15,1 1 16,0-1-16,7-2 0,-4 1 16,-2-1-16,-3-2 0,-4 1 15,-3 0-15,-4-2 0,-2 0 16,-4-2-16,-2 0 0,-6 1 15,-5 0-15,-4 1 0,-4 3 0,-3 1 16,-3 3-16,-3 5 0,-2 2 16,-6 7-16,0 4 0,4 2 15,1 2-15,3 3 0,2 4 0,5 1 16,3 1-16,5 6 16,8 0-16,11-3 0,12 2 15,7-2-15,2-6 0,14-8 16,11-5-16,-1-5 0,-3-3 0,-6 0 31,-11 0-31,-10-1 0</inkml:trace>
  <inkml:trace contextRef="#ctx0" brushRef="#br0" timeOffset="167484.7114">16319 12060 0,'0'0'16,"0"0"-16,0 0 0,-30-7 0,14 7 0,-5 0 15,-4 1-15,-1 1 0,-1 1 16,-7 2-16,0 0 0,3 1 16,3 2-16,1 2 0,6 0 15,5 1-15,5 0 0,7 2 16,6 2-16,4-2 0,3 0 0,7 4 16,5 0-16,-4-4 0,-1-1 15,2 2-15,-3-1 0,-3 0 0,-1 0 16,-7-3-16,-5-1 15,-6-1-15,-3-3 0,-1 1 0,-2 1 16,-2-1-16,-1 0 0,-6-1 16,-1-3-16,2-1 0,1-2 15,4-3 1,4-3-16,6-4 0,2-3 0,2 3 16,1 3-16,0 1 0</inkml:trace>
  <inkml:trace contextRef="#ctx0" brushRef="#br0" timeOffset="167728.6698">16749 11931 0,'0'0'0,"0"0"0,0 0 16,0 0 0,0 0-16,-19 29 0,7-13 0,-4 3 15,-2 0-15,-2 4 0,-1 4 0,-6 7 16,3 0-16,3 0 0,5-3 15,0 5 1,4-5-16,6-3 0,5-4 0,4-4 16,2-2-16,7-4 0,5-2 0,3-4 0,2-5 0,1-2 15,0-2-15,-4 0 16,-4 0-16,-2 0 0</inkml:trace>
  <inkml:trace contextRef="#ctx0" brushRef="#br0" timeOffset="167901.1233">16399 12102 0,'0'0'0,"0"0"0,0 0 15,0 0-15,0 0 0,0 0 16,0 0-16,41-1 0,-41 1 0,45 1 16,-16 0-16,3-1 0,2 1 0,14-3 15,4-1-15,-8 1 0,-6-1 16,-7 1-16</inkml:trace>
  <inkml:trace contextRef="#ctx0" brushRef="#br0" timeOffset="168233.4204">17084 12107 0,'0'0'15,"0"0"-15,-11 16 0,4-5 16,-1 1-16,0 2 0,-3 1 0,-4 6 16,0-1-16,2 1 0,0-1 0,2-2 15,0-2-15,3-2 0,0-1 16,1-3-16,2-2 0,1-4 16,2-3-16,0-3 0,1-4 0,3-4 15,1-2-15,2-2 0,-1-3 16,4-5-16,2-4 15,0 2-15,1 1 16,3-3-16,3 4 0,-2 1 16,1 3-16,-1 2 0,0 3 15,1 5-15,-1 3 0,1 5 0,-2 4 16,0 0-16,2 2 0,0 3 16,3 2-16,-4-2 0,-2-1 15,-3-3-15</inkml:trace>
  <inkml:trace contextRef="#ctx0" brushRef="#br0" timeOffset="168603.4747">17520 12091 0,'0'0'15,"0"0"-15,0 0 0,-20 13 0,20-13 16,-24 16-16,7-3 0,0 1 15,0 1-15,0 6 0,3 2 16,2-1-16,4 0 0,5-3 16,6 2-16,4-4 0,6-3 0,4-3 15,5-2-15,8-2 16,2-3-16,0-3 0,0-3 0,0-3 16,-1-5-16,1-3 0,-5-2 0,-4-3 15,-4-3-15,-8-4 16,-6-4-16,-9 5 0,-6 1 15,-4-1-15,-3 5 0,-3 2 16,-5 0-16,-3 6 0,-4 1 16,2 5-16,1 2 0,3 5 0,1 3 0,7 1 15,3 1-15,4-2 16,3-1-16,0-1 0</inkml:trace>
  <inkml:trace contextRef="#ctx0" brushRef="#br0" timeOffset="168888.9888">18045 11922 0,'0'0'0,"0"0"16,-12 19-16,4-5 0,0 2 0,-7 12 0,-4 6 15,-2-1-15,0 1 0,-3 8 16,2 1-16,4-5 0,3-3 16,-1 1-16,2-5 0,3-5 15,1-4-15,4-5 0,1-2 16,3-6-16,2-4 0,2-5 16,4-5-16,0-3 15,2-3-15,-1 2 0,-2 2 16,0 1-16</inkml:trace>
  <inkml:trace contextRef="#ctx0" brushRef="#br0" timeOffset="169105.0797">18228 12081 0,'0'0'0,"0"0"0,0 0 0,-24 2 0,24-2 16,-28 5-16,7-2 0,-1 0 15,-1 1-15,-2 2 0,-3 2 16,-5 1-16,2 1 0,4 0 15,2 2 1,4-1-16,5 1 0,1 3 0,3 0 0,10-3 0,6 0 0,7 1 16,5 1-1,4-1-15,3 0 0,7 2 0,1-3 16,-6-2-16,-5-2 0,-3-1 16</inkml:trace>
  <inkml:trace contextRef="#ctx0" brushRef="#br0" timeOffset="169506.2404">18155 12259 0,'0'0'0,"0"0"16,0 0-16,0 0 0,0 0 15,34 6-15,-34-6 0,35 1 16,-35-1-16,45 0 0,-19-1 0,1 0 0,-1 0 15,10-1-15,0-1 0,-4 0 16,-5 1-16,-2-3 0,-4-1 16,-4 0-16,-1-2 0,-4-1 15,-3-2-15,-4-1 0,-2-1 0,-4 0 16,-4 0 0,-5 1-16,-3 3 15,-2-1-15,0 2 0,-2 2 16,0 2-16,-7 1 0,-3 3 15,2 6-15,2 4 0,2 5 16,2 3-16,2 1 0,3 3 0,3 1 16,2 2-16,5 1 0,4 0 15,7-2-15,8-2 0,6-2 16,5-3-16,14-1 0,6-3 0,3-7 16,-1-5-16,-9 0 0,-9 0 15,-7-1-15</inkml:trace>
  <inkml:trace contextRef="#ctx0" brushRef="#br0" timeOffset="169806.1065">19216 12098 0,'0'0'0,"0"0"0,0 0 16,-37-4-16,19 2 0,-5 1 15,-4 1-15,1 2 0,-2 2 0,-6 0 16,2 3-16,4 1 0,5 4 15,-1 4-15,4 1 0,7 0 16,5 0-16,9-1 0,7 1 0,4 0 16,2 0-16,4 0 0,2-1 0,1 0 0,1-1 15,-2-1-15,-1 0 0,-5-3 16,-4-3-16,-2 2 0,-4-1 16,-4-1-16,-4 0 0,-7-2 15,-5-1-15,3-1 0,-3 1 16,-2-3-16,-4 1 0,-6 0 15,-1-2-15,3 1 0,1-2 16,4 0-16,4 0 0,4 0 16</inkml:trace>
  <inkml:trace contextRef="#ctx0" brushRef="#br0" timeOffset="171226.2726">20402 11904 0,'0'0'0,"0"0"15,0 0-15,0 0 0,0 0 0,0 0 16,-18-17-16,18 17 0,-29-4 0,7 7 15,-5 1-15,1 3 16,-2-1-16,-10 7 0,-3 5 16,1 2-1,3 2-15,-9 9 0,3 4 16,6-1-16,4 1 0,-2 11 0,4 3 16,6-3-16,7-2 0,2 4 15,6-1-15,4-9 0,1-6 0,4-3 16,1-1-16,0-5 15,0-4-15,-1-4 0,0-3 16,-1-3-16,0-4 0,-4 1 0,-2-2 16,0-1-16,-2-3 0,-1-6 0,-3-2 15,1-2-15,1-1 0,2 2 16,2 1-16,2 3 0</inkml:trace>
  <inkml:trace contextRef="#ctx0" brushRef="#br0" timeOffset="171380.0472">19695 12187 0,'0'0'0,"0"0"16,0 0-16,0 0 0,25-15 16,-25 15-16,29-8 0,-10 2 15,1 2-15,3 0 0,4 0 16,6 0-16,1 1 0,-1 0 16,0-1-16,-1 1 0,-1 0 0,1 2 15,-7-2-15,-4 1 0</inkml:trace>
  <inkml:trace contextRef="#ctx0" brushRef="#br0" timeOffset="171759.8894">20068 12319 0,'0'0'16,"0"0"0,0 0-16,0 0 0,0 0 0,32 9 15,-32-9-15,39 3 0,-16-1 16,4-3-16,4-1 0,1-1 15,2-1-15,9-3 0,0-1 16,-2 0-16,-2 0 0,4-4 16,-5-2-16,-6 1 15,-5-1-15,-9-2 0,-4 0 0,-9-1 0,-5 2 16,-7 1-16,-7 0 16,-2 3-16,-3 1 0,-4 6 0,-5 3 15,0 5-15,-2 0 0,-9 7 16,0 6-16,4 2 0,7 2 0,0 5 15,3 2-15,4 1 0,3-1 16,6 5-16,7-1 0,6-6 0,4 0 16,7-4-16,5-1 0,6-4 15,6-2-15,6-7 0,4-1 16,2-6-16,4-4 0,9-7 16,1-4-16,-15 3 0,-9 3 0,-7 2 15</inkml:trace>
  <inkml:trace contextRef="#ctx0" brushRef="#br0" timeOffset="171996.8216">21114 11996 0,'0'0'0,"0"0"0,0 0 15,-23 20-15,23-20 0,-28 28 0,9-8 16,-2 3-16,0 4 0,-7 10 15,1 3-15,-4 5 0,3-2 0,7-2 16,7-1-16,3 3 0,4-7 16,7-6-16,6-3 15,4-5-15,3-4 0,8-6 0,7-5 16,2-5 0,4-6-16,4-5 0,4-3 15,-10 2-15,-7 2 0,-5 2 16</inkml:trace>
  <inkml:trace contextRef="#ctx0" brushRef="#br0" timeOffset="172228.3727">21744 11939 0,'0'0'0,"0"0"16,0 0-16,-17 23 0,17-23 0,-24 34 15,5-10-15,-2 4 0,-1 3 16,-9 12-16,-1 4 0,-2 7 15,5-2-15,1 4 0,8-5 16,7-8-16,6-4 0,11-6 0,7-2 16,7-7-16,7-4 0,7-5 15,7-7-15,-8-1 0,-7-2 0,-5-1 16</inkml:trace>
  <inkml:trace contextRef="#ctx0" brushRef="#br0" timeOffset="172714.4503">22701 12455 0,'0'0'0,"0"0"0,0 0 0,0 0 16,0 0-16,5-19 15,-5 19-15,-3-21 0,3 21 0,-9-25 0,1 12 16,-1 0-16,-4 1 0,-1 0 15,-2 0-15,-8 0 0,1 3 0,-2 2 16,-4 3-16,2 2 0,-1 2 16,1 6-16,-1 2 0,-5 7 15,1 2-15,3 4 0,3 3 16,5-2 0,4 0-16,7-1 0,6-1 15,7-1-15,7-2 0,6-2 16,3-1-16,8-5 0,4-1 0,2-6 15,2-3-15,7-2 0,0-1 16,-3-3-16,-3-1 0,-2-7 16,-1-4-16,-4-2 0,-5-1 15,-4 1-15,-5 0 0,-3 4 0,-3 2 16,-3 1-16,-3 2 0,-1 4 16,-2 1-16,0 7 0,-4 0 0,-2 7 15,-1 3-15,-1 3 0,0 3 16,2 4-16,0 1 0,3 1 15,1 1-15,4-1 0,4 1 16,3-1-16,1 0 0,3-4 0,3-2 16,3-1-16,2-2 0,-5-3 0,-2-1 15,-3-2-15</inkml:trace>
  <inkml:trace contextRef="#ctx0" brushRef="#br0" timeOffset="173115.6932">23237 12393 0,'0'0'0,"0"0"0,-13 14 0,6-4 16,-1 2-16,-3 5 0,0 1 15,1 0-15,0 2 0,0-3 0,1 1 16,2-4-16,0-1 0,2-2 0,1-3 15,2-2-15,1-3 0,1-3 16,2-4-16,1-3 0,2-2 16,0-4-16,1-3 0,2-4 15,0-1-15,5-3 0,1-3 16,1 3-16,3 1 16,3-4-16,0 2 0,1 4 15,1 2-15,2 4 0,3 4 16,-3 4-16,-2 1 0,4 9 15,3 7 1,-4 5-16,-3 7 16,-5 1-16,-5-2 0,-1 12 15,-4 4-15,-6 2 0,-4 1 0,-4-6 16,-1-4-16,-4-1 0,-4 1 16,3-7-16,2-4 0,3-4 15,0-4-15,2-2 0</inkml:trace>
  <inkml:trace contextRef="#ctx0" brushRef="#br0" timeOffset="174723.6088">24601 12425 0,'0'0'0,"0"0"0,0 0 0,0 0 15,0 0-15,0 0 16,0 0-16,0 0 0,0 0 0,19-15 16,-19 15-16,0 0 0,0 0 0,0 0 15,0 0-15,0 0 16,0 0-16,0 0 0,0 0 15,8-23-15,-8 23 16,0 0-16,0 0 0,-8-19 16,6 13-16,0 0 0,0 0 15,-2 2-15,1-2 0,0 1 16,-2-1-16,1 0 0,0 2 0,0-1 16,0 1-1,-2 1-15,1-1 0,0 1 0,1 0 16,-1 1-16,1 0 0,1 0 0,0-1 15,0 0-15,0 0 0,-2 1 0,1 1 16,-1 1-16,-2 0 0,-1 1 16,-1 1-16,-1 1 0,-1 2 15,-3 1-15,-4 2 0,-1 3 16,-2 1-16,-1 4 0,-2 2 16,-5 7-16,-1 1 0,3 1 0,3 0 0,0 4 15,5-3-15,5-1 0,4-2 16,6-3-16,5-2 0,8-3 15,7-3-15,2-4 0,2-2 16,5-4-16,6-5 16,-3-4-16,0 1 0,2-3 0,1-2 15,4-4 1,-2-3-16,-4-1 0,-4-1 0,-4-2 16,-2-1-16,-5-5 0,-3-3 15,-3 4-15,-2 0 0,-3 3 16,-5 1-16,-1 3 0,-1-2 15,-5 4-15,-2 2 0,-2 1 16,-3 0-16,2 6 0,-3 2 16,2 3-16,1 0 0,-1 4 0,1 4 15,2 0-15,1 1 0,2-2 0,2 0 16,2-1-16</inkml:trace>
  <inkml:trace contextRef="#ctx0" brushRef="#br0" timeOffset="175240.5252">25254 12417 0,'0'0'0,"0"0"15,0 0-15,0 0 0,0 0 0,0 0 16,-11-20-16,11 20 0,0 0 0,-25-13 15,25 13-15,-28-7 16,28 7-16,-31-6 0,14 5 16,-2 2-16,-1 1 0,0 2 0,-1 1 15,1 2-15,1 1 0,-7 7 16,2 2-16,3 1 0,2 1 0,3 1 16,1-1-16,4-1 0,4 1 0,3 1 15,7-2-15,1-5 0,3-3 16,4-2-16,3-2 0,5-4 15,2-2 1,8-7-16,2-4 0,-2 0 16,-3 0-16,2-1 0,1-1 0,-4-1 15,-3-1-15,-1-4 0,-5 0 16,-3 5-16,-3 2 0,-3 0 16,0 2-16,-2 3 0,0 1 0,-2 3 15,-3 3-15,0 0 0,1 3 16,-2 4-16,-1 4 15,0 0-15,-2 1 0,2 4 16,0 3-16,0 0 0,1 2 16,1 1-16,1 1 0,1-3 0,1-2 0,7 3 15,6-1-15,0-3 0,2-5 16,1-6-16,1-4 0,-3-1 16,-4 0-16,-2-1 0</inkml:trace>
  <inkml:trace contextRef="#ctx0" brushRef="#br0" timeOffset="175494.6828">25790 12208 0,'0'0'0,"0"0"0,0 0 15,0 0-15,-13 27 0,13-27 16,-16 37-16,4-13 0,-2 2 0,-3 5 15,-2 4-15,-3 7 0,3-2 0,-3 8 16,1-3-16,3-4 16,4-5-16,-1 2 0,3-5 15,2-5-15,3-5 0,5-5 16,7-5-16,0-9 0,2-5 0,3-8 16,2-6-16,-2 4 0,-2 2 0,-2 1 15</inkml:trace>
  <inkml:trace contextRef="#ctx0" brushRef="#br0" timeOffset="175743.9967">25996 12396 0,'0'0'16,"0"0"-16,0 0 0,0 0 0,0 0 15,0 0-15,0 0 16,0 0-16,-31-1 0,31 1 16,-31 6-16,31-6 0,-39 11 15,17-2-15,-2 2 0,2-1 16,0 2-16,-4 2 0,0-1 15,6 0-15,2 1 0,5 0 16,3 1-16,5 0 0,6 0 16,5 0-16,5 1 0,4-2 0,5 0 0,3-1 15,4-1-15,8 1 0,3-1 16,0-4-16,1-3 0,-7 0 16,-7-2-16,-4 0 0</inkml:trace>
  <inkml:trace contextRef="#ctx0" brushRef="#br0" timeOffset="176027.2248">26902 12246 0,'0'0'16,"0"0"-16,0 0 0,0 0 0,0 0 0,-15 18 15,15-18-15,-27 27 0,9-11 0,-4 6 16,-4 3-16,0 3 0,-2 1 16,-3 13-16,4 1 0,-1 5 15,7-5-15,6-3 0,4-3 16,3 1-16,5-6 0,8-5 16,6-4-1,6-6-15,3-5 0,0-4 0,-1-3 16,-2-5-16,1 0 0,-4 0 15,-3-1-15,-2 1 0</inkml:trace>
  <inkml:trace contextRef="#ctx0" brushRef="#br0" timeOffset="176196.7906">26554 12476 0,'0'0'0,"0"0"15,0 0-15,0 0 0,0 0 0,0 0 16,40 7-16,-40-7 15,44 6-15,-12-2 16,6 1-16,3 1 0,1 1 0,15 0 16,14 0-16,-14-1 15,-11-2-15,-8 0 0</inkml:trace>
  <inkml:trace contextRef="#ctx0" brushRef="#br0" timeOffset="176582.5131">27188 12396 0,'0'0'0,"0"0"16,0 0-16,0 0 0,0 0 0,0 0 15,0 0-15,-10 23 0,10-23 16,-10 25-16,10-25 0,-14 34 16,5-15-16,-1 3 0,-1 2 15,0-1-15,2 1 0,-2 4 0,1 0 16,1-3-16,3-3 0,-1-4 15,1-3-15,2-4 0,1-1 0,1-6 16,2-4-16,0-4 0,1-3 16,3-5-16,3-3 15,0-2-15,3-1 0,0-4 0,1-2 16,1-1-16,2-2 0,2-4 16,0 1-1,-1 5-15,0 5 0,1 3 16,-1 2-16,0 3 0,-1 1 0,0 4 15,2 4-15,-2 2 0,0 4 16,0 3-16,-2 4 0,0 2 16,0 0-16,0 3 0,0 1 15,-2-4-15,-2-2 0,-1-2 16</inkml:trace>
  <inkml:trace contextRef="#ctx0" brushRef="#br0" timeOffset="176983.9426">27262 12614 0,'0'0'0,"0"0"15,0 0-15,0 0 0,0 0 0,0 0 16,0 0-16,31 7 0,-31-7 0,31 2 16,-31-2-16,42 1 15,-18-2-15,1 0 0,2 0 16,2-1-16,0-1 0,4-1 0,-2 1 15,-3-1 1,0-2-16,-3 0 0,-2-1 16,-3 0-16,-3 0 0,-4-3 15,-3-2-15,-3 0 0,-4-1 0,-4 1 16,-4 0-16,-2 1 0,-3 3 16,-3 1-16,-4 1 0,-3 3 15,-2 1-15,0 3 0,0 6 16,-7 3-16,0 5 0,1 0 0,3 2 15,4 1-15,3 3 0,5 0 16,4 1-16,5-2 0,3-1 0,6 0 16,4 1-16,5-1 0,4-2 15,4-2-15,3-1 0,2-3 16,0-1-16,-1-1 16,-7-2-1,-3 0-15</inkml:trace>
  <inkml:trace contextRef="#ctx0" brushRef="#br0" timeOffset="177362.9464">27782 12707 0,'0'0'15,"0"0"-15,0 0 0,0 0 0,0 0 16,0 0-16,0 0 0,31-4 0,-31 4 16,26 0-16,-26 0 15,37 0-15,-16 0 0,2-2 0,2 1 16,1-1-16,0-2 0,7-2 15,-1-1-15,-2-1 0,-4-1 16,-1-1-16,-3-1 0,-4-3 16,-2 1-16,-4 0 15,-3-2-15,-5 1 0,-2 0 16,-4 1-16,-3 1 0,-4 2 16,-2 3-16,-4 0 0,-2 1 15,-4 5-15,-2 3 0,-8 4 16,-1 4-16,0 3 0,-1 0 15,3 4-15,2 5 0,4-1 16,2 2-16,1 4 0,5 1 0,6-1 0,4-1 16,6-3-16,5-1 0,5-2 15,4-2-15,10-2 16,7 0-16,0-4 0,0-3 0,2-2 16,3-2-16,-8 1 0,-6-3 0,-5-1 15</inkml:trace>
  <inkml:trace contextRef="#ctx0" brushRef="#br0" timeOffset="177548.079">28413 12896 0,'0'0'0,"0"0"0,0 0 16,0 0-16,0 0 0,-18 15 0,18-15 16,0 0-16</inkml:trace>
  <inkml:trace contextRef="#ctx0" brushRef="#br0" timeOffset="194417.2761">19355 12942 0,'0'0'0,"0"0"0,0 0 15,0 0-15,23 4 0,-23-4 0,23 2 16,-23-2-16,35 3 0,-10-2 15,3 0-15,4 1 0,4 0 0,15 1 0,8 0 0,15 0 16,1 1-16,21 2 16,3 2-16,1 0 0,0-3 15,26 6-15,22 3 16,-7 0-16,-5 1 0,44 7 16,-23-2-16,-26-4 0,-16-1 0,-8 0 15,-7 1-15,-18-3 0,-14-3 16,-10-5-16,-7-2 0,-19-4 15,-11-1 1,-7 0-16,-4 1 0,-3 0 0</inkml:trace>
  <inkml:trace contextRef="#ctx0" brushRef="#br0" timeOffset="194818.6269">19730 10975 0,'0'0'0,"0"0"0,0 0 0,28 5 15,-28-5-15,37 8 0,-12-5 16,5 0-16,4 1 0,14 1 15,6-1-15,2 1 0,0 1 0,12 1 16,-2 0-16,6 1 0,-8 1 16,0 0-16,-8 0 0,-14-2 0,-11-2 0,-8-1 15</inkml:trace>
  <inkml:trace contextRef="#ctx0" brushRef="#br0" timeOffset="195034.9953">20329 11218 0,'0'0'0,"0"0"15,0 0-15,-16 20 0,16-20 0,-21 21 16,7-7-16,-3 1 0,-1 1 16,0 2-16,-2 0 0,-4 5 15,0-1-15,1-2 0,-1 0 16,2-1-16,2-2 0,-2-1 0,3-4 15,5-6-15,3-5 0,3 0 0,2-1 16,0 1-16</inkml:trace>
  <inkml:trace contextRef="#ctx0" brushRef="#br0" timeOffset="195235.6631">20186 11352 0,'0'0'0,"0"0"0,0 0 15,0 0-15,0 0 0,0 0 0,6 26 16,-6-26-16,-6 22 0,6-22 15,-5 27-15,1-11 0,0 1 16,2 1-16,-1 0 16,2-2-16,1-1 0,1-1 0,1-1 15,0-3 1,0-2-16,-1-1 16,0-1-16,0-1 0</inkml:trace>
  <inkml:trace contextRef="#ctx0" brushRef="#br0" timeOffset="195520.9813">20273 11405 0,'0'0'0,"0"0"0,0 0 0,33-1 0,-33 1 15,30 1-15,-12 2 0,0-1 16,3 2-16,5 2 0,-3 0 16,-3 1-16,-3-1 0,-2 1 15,-4 0-15,-6 0 0,-4 0 0,-6 1 16,-6 0-16,-5 1 15,-4-3-15,-4 1 16,-3-1-16,-1 0 0,2 0 16,-4 0-16,2-2 0,6-1 15,5-1-15,3 0 16,4-1-16,15-2 0,10-1 16,2 0-16,2-1 0,14-4 15,7-1-15,-1-1 0,-4 1 0,-1 0 16,-7 2-16,-6 1 0</inkml:trace>
  <inkml:trace contextRef="#ctx0" brushRef="#br0" timeOffset="195955.3996">21011 10949 0,'0'0'0,"0"0"16,0 0-16,0 0 0,0 0 0,0 0 16,0 0-16,0 0 0,-10 22 0,10-22 15,-23 17-15,23-17 0,-29 19 16,14-8-16,-3-1 16,0 2-16,-1 0 0,2-2 0,0 0 15,2-2-15,2-1 0,-2 2 16,4-1-16,2 0 0,2-1 0,6-1 15,4-1-15,5-1 16,3-1-16,5 1 16,6-2-16,9 2 0,1-1 0,5 1 0,3 0 0,6-1 15,-5 0-15,-1 1 0,-2 0 16,-5 1-16,-5 1 0,0 2 16,-7 0-16,-8-1 0,-3 1 15,-8 1-15,-5 2 0,-4 0 16,-2 0-16,-5 1 0,-5 0 15,-2-2-15,-2-2 16,-1 2-16,0 4 0,1-3 16,1-1-16,0-1 0,-2-4 15,5-3-15,1-4 0,4 1 16,1 0-16,3 0 0</inkml:trace>
  <inkml:trace contextRef="#ctx0" brushRef="#br0" timeOffset="196153.3197">20938 11289 0,'0'0'0,"0"0"16,0 0-16,0 0 0,-11 23 0,11-23 15,-14 24-15,14-24 0,-22 25 0,6-11 16,-2 1-16,2 2 16,-1-1-16,-5 5 0,-2 2 15,0-3-15,-2-1 0,2-3 16,1-1-16,2-4 0,2-1 15,1 0-15,2-2 0,4-2 16</inkml:trace>
  <inkml:trace contextRef="#ctx0" brushRef="#br0" timeOffset="196338.44">20829 11539 0,'0'0'0,"0"0"0,0 0 15,19 25-15,-13-13 0,2 3 16,1 2-16,2 6 0,0 1 15,0 0-15,0 1 0,0-3 16,1 0-16,2 2 0,1-3 0,-2-6 16,0-4-16,-1-9 0,0-8 0,-4 2 15,-1 1-15,-2 0 0</inkml:trace>
  <inkml:trace contextRef="#ctx0" brushRef="#br0" timeOffset="196570.3061">21599 11153 0,'0'0'0,"0"0"16,0 0-16,0 0 0,-18 18 0,18-18 16,-26 23-16,9-8 0,-3 1 15,-2 1-15,-2 2 16,-1 2-16,0 0 0,-7 5 0,2-1 0,-3 3 15,3-2-15,4-1 16,4-1 0,3-4-16,5-3 0,2-4 0</inkml:trace>
  <inkml:trace contextRef="#ctx0" brushRef="#br0" timeOffset="196770.575">21416 11451 0,'0'0'0,"0"0"0,0 0 16,-2 27-16,2-27 0,-4 32 0,-1-12 15,1 1-15,0 2 0,-2 6 16,1 0-16,-1-2 0,2-4 0,0-2 16,2-3-16,1-4 0,0-2 0,3-5 15,1-4-15,3-4 16,2-3-16,-2 0 0,0 2 15,-2 0-15</inkml:trace>
  <inkml:trace contextRef="#ctx0" brushRef="#br0" timeOffset="197287.3302">21734 11165 0,'0'0'0,"0"0"16,0 0-16,0 0 0,29 1 0,-29-1 15,27 2-15,-27-2 16,34 2-16,-14 1 0,2 3 0,-2 0 16,-1-2-16,3 3 0,-2 0 15,-4-1-15,-3 0 0,-4-2 16,-4 0-16,-5 0 0,-4-1 0,-6 2 16,-5-1-16,-6 3 0,-1 0 15,-4-1-15,-5 1 0,3-1 16,2 2-16,-5 2 0,1 2 0,5-3 15,3-3-15,5 2 0,5 2 16,4 0-16,6-1 0,6 1 0,7 0 16,2-3-16,2-1 0,10 1 15,5 0-15,-1-3 0,-1 0 16,2-1-16,2 2 0,-4-4 16,-4-2-1,-4-2-15,-4 0 0,-2 0 0,-4-1 16,-4 0-16,-1-2 15,-3 1-15,-1-2 0,-1 1 16,-1-1-16,0 3 0,0 1 0,-1 0 16,2 1-16,0 2 0,0 0 15,0 0-15,3 6 0,-1-1 16,0 2-16,1 1 0,1 1 0,0 0 16,1 1-16,1 4 0,1 1 15,-1-2-15,0 0 0,-3-1 0,-2 0 16,-1 1-16,-2-1 0,0-2 15,1-1-15,0-1 0</inkml:trace>
  <inkml:trace contextRef="#ctx0" brushRef="#br0" timeOffset="197472.4563">21499 11543 0,'0'0'0,"0"0"0,0 0 0,0 0 16,0 0-16,0 0 0,0 0 15,0 0-15,28 7 0,-28-7 16,39 5-16,-14-2 0,0 0 0,5 1 16,3 1-16,-1-1 0,0-2 0,7 1 15,0 0-15,-6-1 0,-4 0 16,1-1-16,-6 2 0,-6-2 16</inkml:trace>
  <inkml:trace contextRef="#ctx0" brushRef="#br0" timeOffset="197826.1009">21812 11452 0,'0'0'0,"0"0"0,0 0 0,0 0 15,0 0-15,0 0 0,0 0 16,0 0-16,2 30 0,-2-30 16,3 26-1,-3-26-15,1 29 0,-2-12 16,-2 3-16,1-2 0,-1-1 0,-3 0 15,-1 1-15,-1-2 0,-1-3 0,-3 2 16,-1-3-16,-2 0 16,1 0-16,-1-2 0,-1-1 0,2-3 0,1 0 0,2-1 15,1-1 1,1-1-16,2 1 0,4-2 0,2 0 16,3-1-16,4 0 0,5 0 15,6-1-15,4-2 0,3 1 16,13-2-16,4-1 0,-2 0 15,0 1-15,9-6 0,2-2 16,-6-1-16,-5 0 0,-3 1 16,-7 2-1,-6 2-15</inkml:trace>
  <inkml:trace contextRef="#ctx0" brushRef="#br0" timeOffset="198011.0724">22334 11414 0,'0'0'0,"0"0"0,0 0 15,0 0-15,0 0 0,0 0 16,0 0-16,0 0 0,0 0 0,7 24 0,-7-24 16,-1 19-16,1-19 0,-2 23 15,2-23-15,-3 26 16,1-13-16,0-2 0,1-1 0,0-3 16,1-3-16,0 0 0,0 1 15,0-3-15</inkml:trace>
  <inkml:trace contextRef="#ctx0" brushRef="#br0" timeOffset="198289.8805">22559 11334 0,'0'0'0,"0"0"0,0 0 0,8 20 15,-8-20-15,6 26 0,-5-8 0,-1 5 0,0 3 16,-2 2-16,-2 2 15,-1 9-15,1 2 0,-2 7 16,2-3-16,0-4 0,1 0 0,0-9 16,0-3-16,0-4 0,0-2 15,0-4-15,-1-2 0,1-1 16,0-3-16,-1-2 0,0-2 0,-3-3 16,0-3-16,-3-4 0,-2-2 15,-4-3-15,-3-3 0,-2-6 16,-3-6-16,0-1 0,0-5 0,-1 1 15,6 4-15,3 5 0</inkml:trace>
  <inkml:trace contextRef="#ctx0" brushRef="#br0" timeOffset="220269.09">2285 13538 0,'0'0'0,"0"0"0,0 0 16,0 0-16,0 0 0,0 0 0,0 0 15,0 0-15,0 0 0,0 0 0,0 0 16,27 2-16,-27-2 0,21 3 16,-21-3-16,28-2 0,-14 2 0,4-1 15,4-1-15,0 0 16,2-1-16,3 1 0,2 0 15,8 0-15,1 0 0,2-2 0,3-1 16,7 2 0,-1 1-16,3 0 0,2 0 15,-3-1-15,0 1 0,11 0 16,0-1-16,-3 0 0,1 2 0,9-1 16,1 1-16,-8 0 15,-6 0-15,12 0 0,1 1 16,-3-1-16,-3-1 0,3 1 0,3-1 15,-3 1-15,-3 0 16,34 2-16,-6 1 0,-17-1 0,-12 2 0,5-4 16,6-1-16,-7 1 15,0 1-15,4 0 0,6-1 16,-10-1-16,-3-2 0,3 1 16,3 1-16,-1 1 0,-6 2 0,9-3 15,4-2-15,1 2 0,-1 3 0,0-1 0,0-1 16,-12 1-16,-7-1 0,9 0 15,10 0-15,-4-3 0,-4 0 0,4 2 16,7 3-16,-9 0 0,-1 0 16,5 2-16,4 1 15,-4-1-15,-3-1 0,6-1 0,3-1 16,-5 1-16,-5-1 16,6 0-16,5 0 15,-10 0-15,-6 2 0,10-2 16,7-2-16,-2 2 0,0 3 15,10-1-15,9 2 0,-21-3 16,-12-1-16,2-1 0,5 1 0,2 1 16,4 1-16,13-1 15,11 0-15,-7 2 0,-4 1 0,-5-1 0,-4-3 16,-6 3-16,-2 1 0,17-3 16,12 0-1,7 0-15,5 0 0,-28 0 16,-19-2-16,14 0 0,9 0 15,-10 2-15,-9 2 0,7 1 0,2 0 16,-2 0 0,-5 0-16,7-3 0,3-3 0,-7 3 0,-3 1 15,5 2-15,4 0 0,-4 0 0,-2 1 16,4-1-16,3 0 0,-5-1 16,-2 0-16,7-3 0,4 0 15,-6 2-15,-4-1 0,5 4 16,4 3-16,-4-4 15,-3-4-15,8 0 0,7 1 16,-9-1-16,-7 0 0,8-2 16,6-1-16,-7 2 0,-4 1 0,8 0 15,7 1-15,-10-2 16,-6 0-16,7-3 0,4-2 16,-7 5-16,-4 1 0,8 2 0,6-1 15,-9-2-15,-7-1 0,7 1 0,5 1 16,-5 1-16,-5 1 0,5-1 0,2 1 15,-7-2-15,-6-1 0,6 3 16,7 1-16,-9-1 0,-4-1 16,4 0-16,5 0 0,-6 2 15,-3 1-15,5 2 0,0 0 32,-8 0-32,-7-2 0,9 0 0,5 1 15,-7 2-15,-6 1 0,6-4 16,3 1-16,-10-2 0,-7 2 0,6 2 15,4 5-15,-2-4 0,0-1 16,-1-3-16,1-1 16,-8-2-16,-6 0 0,6 1 0,6 3 15,-1 1-15,-1 0 0,4 0 16,4-2-16,-1 0 16,0 2-16,-18-2 0,-13 1 0,8 2 15,5 0-15,-9-2 0,-5-4 16,2-1-16,-1-3 0,-1 5 15,-1 3-15,3-3 0,1-1 16,-4 0 0,-6 1-16,-5 0 0,-5 0 15,-3 1-15,0 2 0,2-4 16,0-2-16,-11-1 0,-1-1 16,-3 4-16,-1 4 0,-3-5 15,2-3-15,-11-1 0,-7-1 16,6 1-16,3 1 0,0 1 0</inkml:trace>
  <inkml:trace contextRef="#ctx0" brushRef="#br0" timeOffset="235050.7674">12780 13745 0,'0'0'15,"0"0"-15,0 0 0,0 0 16,5 21-16,-5-21 0,4 20 0,-4-20 15,4 24-15,-2-10 0,0 1 16,1-2-16,0 0 16,0-2-16,-1-2 0,1-1 0</inkml:trace>
  <inkml:trace contextRef="#ctx0" brushRef="#br0" timeOffset="235348.4952">13281 13794 0,'0'0'0,"0"0"15,0 0-15,0 0 0,0 0 0,0 0 16,0 0-16,0 0 0,0 0 16,-32 0-1,32 0-15,-40 6 0,15-2 16,-6 2-16,-5 2 16,-3 1-16,0 0 0,-13 5 0,-1 0 15,-4 1-15,7 0 16,0 2-16,10 1 0,8-4 0,7-2 15,12 1-15,8-1 16,8-2-16,6 0 0,10-2 0,7-1 0,9-2 0,7 0 16,18-1-16,5 0 15,-3 1-15,-3 1 0,3-6 0,-7-4 16,-9 1-16,-13 2 0,-8-1 16</inkml:trace>
  <inkml:trace contextRef="#ctx0" brushRef="#br0" timeOffset="235633.8025">12970 13652 0,'0'0'0,"0"0"15,0 0-15,0 0 0,0 0 0,19 23 16,-19-23-16,13 33 0,-6-15 15,0 6-15,-2 4 0,1 2 16,-2 3-16,-1 12 0,0 2 0,-3 8 16,-3-2-16,0 0 0,-1 0 15,-2 2-15,1-6 0,-1-9 16,1-6-16,0-7 0,1-6 0,0-6 16,1-6-16,2-6 0,1-6 0,0 3 15,0-3-15,0 3 16</inkml:trace>
  <inkml:trace contextRef="#ctx0" brushRef="#br0" timeOffset="235802.8918">13116 14069 0,'0'0'0,"0"0"16,0 0-16,0 0 0,-21 14 0,21-14 16,-26 13-16,26-13 0,-31 20 15,12-6-15,-2 2 0,-1-1 16,-1 0-16,-5 6 0,2 0 15,1-1-15,2-2 0,2-4 16,3-1-16,1-4 0,4-1 0,1-1 0</inkml:trace>
  <inkml:trace contextRef="#ctx0" brushRef="#br0" timeOffset="235950.1373">13095 14191 0,'0'0'0,"0"0"0,13 4 0,-3-2 16,2 0-1,2 1-15,0 3 0,0 0 16,0-1-16,4 2 0,-1-1 16,-1-1-16,1 2 0,-1-4 15,1-2-15,-3 1 0,-2-1 0,-2-1 16</inkml:trace>
  <inkml:trace contextRef="#ctx0" brushRef="#br0" timeOffset="236182.0311">13459 13890 0,'0'0'0,"0"0"0,0 0 0,2 21 16,-2-21-16,-1 28 16,0-7-16,0 2 0,-2 2 15,1 8-15,-1 2 0,0-2 16,0-2-16,0 4 0,0-2 15,0-5-15,0-5 0,1-6 16,0-6-16,0-7 0,0-5 0,2 1 16,-3-3-16,3 3 0</inkml:trace>
  <inkml:trace contextRef="#ctx0" brushRef="#br0" timeOffset="236488.9339">13551 13773 0,'0'0'15,"0"0"-15,16-2 0,-6 2 0,0 1 16,4 0-16,3 0 0,0 2 0,1 0 16,3 3-16,-1 2 0,-1 2 15,1 1-15,-1 4 0,-2 2 16,-3 1-16,-2 1 0,-3 5 16,-4 6-16,-1-2 15,-2 1-15,-3 6 0,-4 1 0,1-2 16,0-4-16,-1-1 15,1-1-15,-1-3 0,1-1 16,0-1-16,-1-3 0,2-7 16,1-1-16,-2-4 0,1-2 15,-1-5-15,-2-2 0,-1-2 16,-1-3-16,-1-2 0,-1-2 16,1 2-16,1 0 0,2 2 15</inkml:trace>
  <inkml:trace contextRef="#ctx0" brushRef="#br0" timeOffset="236651.8453">13476 13988 0,'0'0'0,"0"0"0,0 0 16,0 0-16,0 0 0,0 0 0,0 0 15,0 0-15,32 4 0,-32-4 16,33 5 0,-13-2-16,0 1 0,1-1 0,1 1 15,-2 0-15,-1-1 0,-2 0 16,0 1-16,-3 0 0,-2-1 0,-1-1 15</inkml:trace>
  <inkml:trace contextRef="#ctx0" brushRef="#br0" timeOffset="236852.5413">13415 14075 0,'0'0'0,"0"0"0,0 0 15,0 0-15,0 0 0,32 6 16,-32-6-16,36 5 15,-16-3-15,3 0 0,2 2 0,0-1 16,-1 0-16,3-1 0,-2 3 0,-5-1 0,-4 0 16,-4-2-16,-3 0 0,-1-1 15,-2 0-15,0 0 16</inkml:trace>
  <inkml:trace contextRef="#ctx0" brushRef="#br0" timeOffset="237022.0884">13222 14247 0,'0'0'0,"0"0"0,0 0 0,0 0 0,0 0 16,0 0-16,34 17 0,-14-12 15,4 1-15,7 1 16,6-2-16,3 1 0,2 1 0,13 2 16,0 0-16,9 0 0,-4 0 0,4 0 15,-6 1-15,-8-3 0,-7-3 0,-10 0 16,-7-1-16,-6 0 0</inkml:trace>
  <inkml:trace contextRef="#ctx0" brushRef="#br0" timeOffset="237269.6973">14357 13866 0,'0'0'0,"0"0"16,0 0-16,-10 21 0,10-21 0,-14 21 15,3-6-15,-2 3 0,-2 2 0,-7 6 16,-2-1-16,0 0 16,1-1-16,0-2 0,-1-1 15,-1 0-15,2-2 0,1-5 0,1-6 16,4 0-16,3-2 0,3 0 15</inkml:trace>
  <inkml:trace contextRef="#ctx0" brushRef="#br0" timeOffset="237470.3454">14135 14090 0,'0'0'15,"0"0"-15,0 0 0,2 23 16,-2-23-16,-1 25 0,0-8 0,0 1 15,-1 2-15,1 2 0,1 0 16,-1 5-16,0-2 0,1-2 0,0-4 16,1-3-16,0-2 0,2-4 15,0-4-15,-1-1 0,0 0 16,0-2-16</inkml:trace>
  <inkml:trace contextRef="#ctx0" brushRef="#br0" timeOffset="237739.9695">14165 14104 0,'0'0'15,"0"0"-15,0 0 0,0 0 16,0 0-16,28-9 0,-28 9 16,22-5-16,-22 5 0,29 0 15,-12 1-15,1 1 16,-1 2-16,-2 0 0,0 2 16,0 1-16,-2 2 0,2 4 15,-1 2-15,-4 1 0,-3 0 16,0 2-16,-2 2 0,-1 1 15,-3 1-15,-1 0 0,-2 0 16,-1-1-16,0-3 0,-1-1 16,-2-1-16,0-2 0,-3 2 0,-2-5 0,-1-2 15,-2-2-15,1-5 0,0-2 16,0-3-16,2-1 0,2 2 0,1 0 16</inkml:trace>
  <inkml:trace contextRef="#ctx0" brushRef="#br0" timeOffset="237887.1041">14093 14252 0,'0'0'16,"0"0"-16,0 0 16,0 0-16,0 0 0,0 0 15,0 0-15,33 4 0,-33-4 0,32 5 16,-32-5-16,38 7 0,-16-2 16,0-1-16,1 2 15,-3-2-15,-1 0 0,2 1 16,-3-2-16,-4 0 0</inkml:trace>
  <inkml:trace contextRef="#ctx0" brushRef="#br0" timeOffset="238057.2755">14127 14393 0,'0'0'0,"0"0"0,0 0 16,0 0-16,0 0 0,23 6 15,-23-6-15,28 3 0,-28-3 0,32 1 16,-11 0-16,-1 0 0,1 0 0,0-2 15,-1 0-15,-2-1 16,-3 1 0,-1 0-16</inkml:trace>
  <inkml:trace contextRef="#ctx0" brushRef="#br0" timeOffset="238526.3211">14825 13939 0,'0'0'0,"0"0"15,0 0-15,0 0 0,0 0 0,-26 19 16,26-19-16,-21 21 0,21-21 16,-26 25-16,9-11 15,2-3-15,0 0 0,1-1 0,2-1 16,2 0-16,1-1 0,3-1 15,1-1-15,4-1 0,4 1 0,3-3 32,4 1-32,0 0 0,2-1 0,4-2 15,1 0-15,7 1 0,1-1 16,-1 1-16,-1 2 0,0 0 16,0-1-16,-1 3 0,-2 1 15,-1 2-15,-2 1 0,-4 1 16,-3 3-16,-3 2 0,-1 4 0,-4 2 15,-2 1-15,-3 7 0,-3-3 0,-1 1 16,-3-1-16,0-2 0,1-2 16,0-1-16,0-2 0,2-3 15,-1-3-15,0-1 0,0 0 16,-1-2-16,-1-1 0,-2-5 16,-3-3-16,2-3 0,-1-1 0,-1 3 31,1 5-31,2-2 0,2 0 0,2-1 15</inkml:trace>
  <inkml:trace contextRef="#ctx0" brushRef="#br0" timeOffset="238642.2701">14570 14268 0,'0'0'0,"0"0"0,0 0 16,23 11-16,-23-11 0,31 17 0,-8-4 15,4 1-15,1 0 0,4 1 16,-5-2-16,-5-3 0</inkml:trace>
  <inkml:trace contextRef="#ctx0" brushRef="#br0" timeOffset="253515.5239">15528 14797 0,'0'0'0,"0"0"0,0 0 15,0 0-15,0 0 0,0 0 16,0 0-16,0 0 0,0 0 0,-32 1 16,32-1-16,-23-1 0,23 1 15,-28 2-15,11-2 16,-3 0-16,-1 1 0,-2 0 0,-2-1 16,-3 1-16,-1-1 0,-9 0 0,-2 2 15,0-3-15,0 0 0,-12 0 16,-1 2-16,3-1 0,3 0 0,-11 0 15,1 0-15,6 0 0,5 0 16,-2 2-16,-3-1 0,7 2 16,5-1-16,-3 0 15,4 1-15,5-2 16,3 0-16,6 2 0,3 1 16,7-1-16,5 0 0,5 0 15,6 0-15,5 0 0,3-1 0,-3 0 16,-2 0-16,-1-1 15</inkml:trace>
  <inkml:trace contextRef="#ctx0" brushRef="#br0" timeOffset="253869.7813">15657 15158 0,'0'0'0,"0"0"15,0 0-15,-29 0 0,29 0 0,-32 0 16,8 0-16,-2 0 0,-2-1 16,-13-2-16,-4 1 15,-2 1-15,-2 1 0,-12-1 16,-2-1-16,-6 1 0,8 1 0,-3 0 15,-1 0-15,-3 3 0,9 1 16,0-3-16,2-2 16,4 2-16,5 1 0,-3-1 0,5 1 15,7 0-15,7 0 0,5 0 16,2 0-16,9-1 0,1 0 16,5 0-1,3 0-15,1-1 0</inkml:trace>
  <inkml:trace contextRef="#ctx0" brushRef="#br0" timeOffset="321685.7214">4865 14837 0,'0'0'0,"0"0"16,0 0-16,0 0 0,0 0 0,-25-16 15,25 16-15,-23-9 0,8 5 0,2 1 16,0 0-16,0-1 16,0 1-16,-2 1 0,-3 0 15,2 1-15,-1 1 0,-4 3 0,0 2 16,4 1-16,0 2 0,3 3 15,1 2-15,2 2 0,2 1 0,3 4 16,3 2-16,2 1 0,1 0 0,3 7 16,2 1-16,0-3 15,2-3-15,2-2 0,2 0 16,-4 0-16,0-2 0,-6-2 0,-1-2 0,-1-1 16,-1-3-16,-5-2 0,-3-2 15,-2-1-15,2-2 0,-5-5 16,-4-2-16,0-2 0,-1-1 0,2-7 15,-1-3-15,3 0 16,3-1-16,3 4 0,1 1 16,3 2-16</inkml:trace>
  <inkml:trace contextRef="#ctx0" brushRef="#br0" timeOffset="322180.7099">5272 14622 0,'0'0'0,"0"0"0,0 0 15,0 0-15,0 0 0,4 23 16,-4-23-16,-7 24 0,7-24 16,-15 36-16,4-11 0,0 2 15,0-1-15,-10 10 0,-1 3 16,2-3-16,-1 0 15,-1 6-15,3-1 16,2-6-16,3-1 0,-2 1 0,2-3 16,3-6-16,1-5 0,2-5 15,3-2-15,1-6 0,2-2 16,1-2-16,-1-1 0,2-3 0,2-6 16,1-2-16,2-6 15,3-3-15,1-3 0,7-3 0,0-2 16,6-2-16,1 2 0,0 1 0,0 2 15,1 3-15,1 4 0,6 0 16,0 3-16,-4 2 0,-4 4 16,-2 6-16,0 6 15,-8 2-15,-1 3 0,-2 2 0,0 4 16,-5 1-16,-2 1 16,-5 2-16,-1 4 0,-1-1 15,0 2-15,-3 6 0,0 0 16,3-3-16,-3-4 0,4-6 15,-1-2-15,2-2 0,1-3 0,1-6 16,2-4-16,-2-2 0,3 3 16,-3-3-16</inkml:trace>
  <inkml:trace contextRef="#ctx0" brushRef="#br0" timeOffset="322503.9408">5793 14940 0,'0'0'0,"0"0"16,0 0-16,0 0 0,4 26 0,-4-26 16,-10 28-16,2-9 0,-2 2 0,-1 2 15,0 2-15,0-2 0,1 1 16,-1 5-16,0-3 16,2-3-16,2-5 0,-1-3 0,1-1 15,2-3-15,-1-3 0,2-5 31,2-5-31,0-4 0,2-4 0,3-3 16,0-2-16,5-4 0,2-4 16,4 0-16,4-2 0,3 0 15,-1 3-15,0 2 0,-1 2 16,1 5-16,1 3 0,1 2 16,1 2-16,-2 1 0,-2 4 0,1 2 15,-4 4-15,-2-1 16,0-1-16,-5 0 0</inkml:trace>
  <inkml:trace contextRef="#ctx0" brushRef="#br0" timeOffset="322751.4439">6272 15060 0,'0'0'0,"0"0"15,0 0-15,0 0 0,0 0 0,-11 22 16,11-22-16,-12 22 0,12-22 0,-14 25 16,7-9-16,0 1 15,1 0-15,0-1 0,2-3 0,0 1 0,2-1 16,1-3-16,-2 0 16,3-4-16,-3-3 0,2-1 15,1-2-15,-2 3 0</inkml:trace>
  <inkml:trace contextRef="#ctx0" brushRef="#br0" timeOffset="322905.3337">6331 14704 0,'0'0'0,"0"0"0,0 0 0,0 0 15,0 0-15,0 0 0,0 0 16,25 12-16,-25-12 0,17 16 15,-17-16-15,22 20 0,-22-20 0,17 15 0</inkml:trace>
  <inkml:trace contextRef="#ctx0" brushRef="#br0" timeOffset="323522.5501">6558 15081 0,'0'0'0,"0"0"0,0 0 0,-12 20 0,12-20 16,-12 21-16,6-8 0,-1 0 15,0 1-15,2 1 0,0-1 16,0 0-16,1-2 0,-1 1 16,2-3-16,1-2 0,-1-1 0,2-2 31,0-2-31,1-3 0,0 2 16,1-5-16,0-4 0,3-2 0,0-1 15,2-3-15,0-1 0,3-1 16,3-3-16,3-4 0,1-1 15,1 3-15,-4 1 0,3 3 16,2 3-16,1 1 0,1 2 0,1 5 16,1 4-1,-3 2-15,0 0 0,0 7 0,-4 4 0,-1-1 16,-6 2-16,2 3 0,-2 3 16,-2-1-16,-2 0 0,-2 3 15,-2 1-15,-1-3 0,0-1 0,-1 0 16,-2-2-16,1-3 15,1-2-15,-1-1 0,0-3 16,2-3-16,-2 0 16,1-1-16,0-3 0,1-3 15,1-2-15,2-5 0,2-4 16,5-2-16,0 0 0,4-3 16,4-1-16,-1 0 0,2-1 0,0 2 15,1 2-15,1-2 16,1 3-16,-1 4 0,1 4 15,-1 1-15,-5 1 0,0 5 0,0 4 0,-3 3 16,-2 2-16,-4 3 0,0 1 16,-2 1-16,1 3 0,-2 3 15,-2 2-15,1 5 0,-2 0 0,0-1 16,-2 0-16,1 2 16,1-2-16,-2-4 0,1-3 15,-1-4-15,-2-4 0,2 0 0,0-4 0,1 0 16</inkml:trace>
  <inkml:trace contextRef="#ctx0" brushRef="#br0" timeOffset="323823.5725">7415 15048 0,'0'0'16,"0"0"-16,0 0 0,0 0 0,2 21 15,-2-21-15,-4 25 0,4-25 16,-10 38-16,2-13 0,-2 4 16,-1 2-16,-1 3 0,-2 10 0,0 1 15,-3 6-15,4-2 0,-3-2 16,3-2-16,-2 4 0,1-4 0,2-8 16,-2-5-16,3-4 0,1-4 15,2-1-15,4-3 16,-4-6-16,2-5 0,-1-4 15,0-4-15,2-4 0,0-3 0,2-10 32,1-9-32,1 4 0,0 5 15,0 3-15</inkml:trace>
  <inkml:trace contextRef="#ctx0" brushRef="#br0" timeOffset="324093.3191">7386 14939 0,'0'0'0,"0"0"16,0 0-16,22 1 0,-22-1 0,23 6 16,-6 0-16,3 1 0,2 2 0,-1 3 15,3 2-15,8 5 16,0 1-16,-2 2 0,-1 3 16,-1 4-16,-1-2 0,-5 2 15,-3 1 1,-6-2-16,-4-4 0,-5-2 0,-4-4 15,-2 0-15,-5 0 0,-7-3 16,-7-2-16,-1-2 0,-2-4 16,-5 0-16,-6-3 0,0 0 15,2-2-15,-6-3 0,-2-3 16,10 1-16,8 1 0,3 0 0</inkml:trace>
  <inkml:trace contextRef="#ctx0" brushRef="#br0" timeOffset="334096.5606">4722 15563 0,'0'0'0,"0"0"0,0 0 16,0 0-16,0 0 0,0 0 15,-5 24-15,5-24 0,0 0 0,-7 30 16,7-30-16,-9 33 0,4-14 16,-2 0-16,0 2 0,-1 1 15,1 2-15,-4 7 0,0-2 16,0-1-16,1-1 0,1 0 15,-1 0 1,0-1-16,2-2 0,1 4 0,0 0 16,3-4-16,0-1 15,3-6-15,4-2 0,-3-2 0,2-4 0,-1 0 16</inkml:trace>
  <inkml:trace contextRef="#ctx0" brushRef="#br0" timeOffset="334510.5704">4996 15926 0,'0'0'16,"0"0"-1,0 0-15,0 0 0,0 0 0,0 0 16,0 0-16,-20 17 0,20-17 15,-17 17-15,17-17 0,-21 26 0,12-12 0,1 1 16,2 2-16,-2 1 16,2-2-16,5 2 0,2 0 0,4 3 15,0-2-15,6-2 16,7-2-16,-2-3 0,0-2 0,6-2 16,5-3-16,-2 0 15,0-1-15,8-4 0,3-5 0,-4-1 16,-4-2-16,0-3 0,-5-2 15,-2-1-15,-2-2 0,-6-2 16,-1-1-16,-3-2 0,-3-2 16,-2 0-16,-6 0 15,-4 1-15,-2 2 0,-9 2 16,-5 0-16,0 2 0,-2 3 16,-6 0-16,-4 5 15,9 3-15,1 3 0,0 2 0,4 3 16,4 2-16,3 1 0,3-2 15,4-1-15,-1 0 0</inkml:trace>
  <inkml:trace contextRef="#ctx0" brushRef="#br0" timeOffset="335125.5846">5790 15688 0,'0'0'0,"0"0"16,0 0-16,-3 18 0,3-18 0,-7 24 16,-1-7-1,-1 5-15,-4 2 0,2 2 16,-2 4-16,-3 7 0,-2 0 15,-6 8-15,-2 0 0,3-3 16,2-4-16,-1 3 16,3-5-16,4-5 0,4-3 0,-1-9 15,2-4-15,3-3 0,0-1 16,3-7-16,4-4 0,0 0 0,3-7 0,0-1 16,0-2-16,0-2 0,3-3 15,1-2-15,5-3 0,1-1 16,2 2-16,2-1 0,1 1 15,-1 2-15,1 1 0,1 3 16,3 1-16,0 2 0,3 0 0,-3 4 16,1 4-1,0 2-15,1 2 0,0 4 16,2 3-16,-4-1 16,0 1-16,-4 1 0,-3 3 0,-2 0 15,-1 3-15,-6 1 0,1 0 16,-2 1-16,-1-1 0,-7-2 15,0-2-15,-6 1 0,-2-1 0,-6-2 16,-4-2-16,-1 0 0,-3-4 0,-3 0 16,-4-2-16,-1-1 0,3-2 15,-4-2-15,-1 0 0,3-1 16,2-2-16,-2-2 0,3-1 16,6-3-16,4-1 0,4 3 15,3 1-15,4 3 0</inkml:trace>
  <inkml:trace contextRef="#ctx0" brushRef="#br0" timeOffset="335633.4448">6604 16106 0,'0'0'16,"0"0"-16,0 0 0,0 0 0,0 0 15,0 0-15,0 0 16,0 0-16,-11-25 0,11 25 0,-18-13 0,18 13 16,-21-12-16,21 12 0,-25-11 15,10 5-15,0 1 0,-3 1 16,-3 0-16,3 2 0,1 0 15,-2 2-15,2 2 0,-4 1 16,2 1-16,4 3 0,1 3 0,6-2 16,0 1-16,6 5 15,3 3 1,2 0-16,3 1 0,0 0 16,4 1-16,2-2 0,4-1 15,0 3-15,2-1 0,-2-1 0,-2-1 16,-2-2-16,-2-2 0,-2-1 15,-3-3-15,-2-1 0,-2-1 16,-2-1-16,0-1 0,-6 0 0,-2-2 0,-4-1 16,-1-1-16,0-1 0,-1-2 15,1 0-15,0-1 0,-3-1 16,1-1-16,0-1 0,2 0 0,3-1 16,1 1-16,2 0 0,4 0 15,-2 2-15,3-1 0,0 2 16</inkml:trace>
  <inkml:trace contextRef="#ctx0" brushRef="#br0" timeOffset="335949.8134">7147 15952 0,'0'0'0,"0"0"16,0 0-16,0 0 0,0 0 0,0 0 16,-8 28-16,8-28 0,-13 22 15,1-3-15,-8 4 16,3 1-16,-1 1 0,-6 10 16,-1 2-16,3-1 0,4-3 15,4-4-15,5-4 0,1 3 16,3-3-16,5-3 0,4-3 0,2-3 15,3-2-15,1-3 0,2-2 16,3-5-16,3-4 0,-2 0 16,-4 0-1,-2 0-15</inkml:trace>
  <inkml:trace contextRef="#ctx0" brushRef="#br0" timeOffset="336150.5613">6826 16134 0,'0'0'0,"0"0"0,0 0 16,0 0-16,0 0 0,29 11 16,-29-11-16,32 10 0,-13-6 15,3 1-15,5 1 16,0 0-1,-1 1-15,3 0 0,-5-2 0,-3 1 16</inkml:trace>
  <inkml:trace contextRef="#ctx0" brushRef="#br0" timeOffset="336598.7661">7341 16393 0,'0'0'0,"0"0"0,20 2 0,-8-1 16,0 0-16,5-1 16,-1 1-16,10-1 0,1-1 15,-2-1-15,0-2 16,-2 0-16,-1 0 0,-3-4 0,0-4 15,-3 1-15,0-1 0,-4-2 16,-2-1-16,-5-2 0,-3-1 0,-2-7 16,-2-1-16,-2 5 15,-2 2-15,-3 2 0,1 1 0,-5 4 0,0 1 16,-6 4-16,-4 1 16,1 5-16,1 2 0,-2 7 15,-1 5-15,1 4 0,0 1 0,3 3 16,3 1-16,3 2 0,4 3 0,4 2 15,5-1-15,7-3 0,4-1 16,9-1-16,3-1 16,4-3-16,3-3 0,-1-2 0,2-1 0,2-4 15,2-1-15,-6-2 16,-7-2 0,-5 0-16</inkml:trace>
  <inkml:trace contextRef="#ctx0" brushRef="#br0" timeOffset="337000.0908">8090 16108 0,'0'0'0,"0"0"0,0 0 16,-6 23-16,6-23 0,-14 31 15,3-12-15,-1 3 0,2 0 16,-6 7-16,2 0 0,2-2 0,1-2 16,0 3-16,2-1 15,3-3-15,1-4 0,1-4 16,0-3-16,2-5 16,1-1-16,1-4 0,0-3 15,3-4-15,1-2 0,1-3 16,3-2-16,1-2 0,1-1 15,3-5-15,5-4 0,-3-1 0,2 0 16,5-5-16,2 1 16,-2 4-16,-1 2 0,0 3 15,1 4-15,-5 2 0,0 5 0,1 4 16,-1 4-16,1 6 0,0 6 0,-1 4 16,0 4-16,-4-5 15,-2-2-15,-2-2 0</inkml:trace>
  <inkml:trace contextRef="#ctx0" brushRef="#br0" timeOffset="376117.2284">10757 15901 0,'0'0'0,"0"0"0,0 0 0,0 0 15,0 0-15,0 0 0,0 0 16,0 0-16,0 0 0,0 0 0,0 0 16,-27-14-16,27 14 0,-21-4 15,21 4-15,-32-3 0,14 0 16,-5 2-16,-1 1 0,-3 0 15,-3 0-15,-3 0 0,-4-1 16,-7 0-16,5 0 0,-12 1 0,-1-1 0,3 0 16,0 2-16,-11-2 0,0 0 15,1-1-15,4 1 0,-2 1 0,-3 1 16,-7 1-16,3 1 0,-1 2 16,-1 0-16,5-3 0,4-2 15,-9 1-15,1 1 0,2 0 16,0-1-16,0 4 15,2 2-15,-3-2 16,5-2-16,-18 2 0,5 2 0,1 0 16,2 0-16,-2 0 15,-2 0-15,13-3 0,11-1 16,-4 1-16,0 1 0,0 2 0,5 2 16,1-4-16,3 0 15,2-3-15,2-1 0,-2 1 0,0 2 0,2-1 16,3 1-16,-3 0 0,0-1 15,2 1-15,3-1 0,-1-1 16,1-2-16,16 0 0,-1 0 0,-3-1 16,-3 0-16,-1 0 0,0 0 15,0-1-15,2-2 16,4 2-16,1 0 16,-2-1-16,-3-1 0,2 1 15,6-1-15,1 1 0,3-1 16,2 0-16,0-1 0,0 0 15,0-3-15,0 2 0,-2 0 16,4-2-16,-1-2 0,1-2 0,3-1 16,-3-2-16,1-3 0,3 0 15,-3 1-15,1-5 16,0-4-16,0-3 0,0-1 16,2 3-16,-1 3 0,1-5 0,-2-2 15,1 1-15,-1 2 0,-2-8 16,-1-3-16,1 3 0,2 2 15,1 1-15,3 1 0,-2 0 32,-2-1-32,0 3 0,3 2 0,-2 0 0,3 0 15,2-1-15,1-1 0,2 4 16,2 5-16,0-3 16,1-3-16,1 2 0,1 2 0,0 0 15,1 0-15,-1 2 0,2 2 16,1-2-16,0-1 15,0 5-15,2 1 0,3 0 0,4-2 0,-2 5 0,-1 0 16,5 0-16,1 1 16,-3 1-16,1-1 0,8-1 0,2 0 15,-4 3-15,0 1 0,8-1 16,5-1-16,-5 2 0,1 2 16,3 1-16,5 0 0,-2-1 15,-3 0-15,6 1 0,5 2 0,-3 0 0,1 1 0,12 0 16,0 0-16,-1 1 15,0 2-15,5-2 0,3 1 16,1 0-16,-9 1 0,12-1 16,2 0-16,17 2 0,-7 0 15,-3 4-15,0 3 0,-11 0 0,-6-2 16,5 0 0,5-2-16,-5 0 15,-2-1-15,-2-2 0,-1-1 0,-6 5 16,-2 2-16,2 0 0,5-2 15,-1 0-15,1 0 16,0-1-16,-1 1 0,-13 1 0,-11 1 16,5-4-16,1-2 0,-2 3 15,1 2-15,1-2 0,0-2 0,-3 1 0,-3 0 16,0-1-16,1 1 0,-6-2 16,-5 0-16,4 1 0,2 1 15,-15-1-15,3 0 0,-1 1 16,-1 0-16,0 0 15,1 1-15,1 4 16,3 3 0,-2 0-16,-2-1 0,-3 2 0,-1 1 15,-3 0-15,0 3 0,-1-2 0,1 0 16,0 5-16,1 3 0,0 3 16,-1 4-1,0 0-15,0 2 0,-1-2 0,-1-1 16,-1 1-16,-2 3 0,-1 2 15,-1 2-15,1 2 0,-1 1 0,1-4 0,-2-3 16,1 8-16,-1 0 0,0-1 16,-2 0-16,-1 3 15,-1 4-15,-1-5 0,0-3 0,-4-2 0,0-3 16,-3-6-16,-2-5 0,2-6 16,3-4-16,0-3 0</inkml:trace>
  <inkml:trace contextRef="#ctx0" brushRef="#br0" timeOffset="385705.8747">10693 14552 0,'0'0'0,"14"0"0,7 1 0,8 1 15,2 0-15,15 2 0,8 1 16,1 3-16,1 1 0,13 2 15,-2 0-15,-1 0 0,-10-1 0,0 0 16,-5-1-16,-13-5 16,-11-3-16,-7-1 0,-6 1 0,-4-1 0</inkml:trace>
  <inkml:trace contextRef="#ctx0" brushRef="#br0" timeOffset="385875.8753">10930 14445 0,'0'0'15,"0"0"-15,0 0 0,2 19 0,-2-19 16,2 19-16,-2-19 0,0 33 16,0-12-16,-1 1 0,-1 2 15,1-4-15,0-2 0,0 1 0,-1-2 16,1-4-16</inkml:trace>
  <inkml:trace contextRef="#ctx0" brushRef="#br0" timeOffset="386060.929">11174 14431 0,'0'0'0,"0"0"0,0 0 15,0 0-15,0 0 0,0 29 0,0-29 16,-5 27-16,5-27 0,-12 32 16,2-11-16,1-3 0,1-3 0,2-1 15</inkml:trace>
  <inkml:trace contextRef="#ctx0" brushRef="#br0" timeOffset="386245.9259">10847 14704 0,'0'0'0,"0"0"16,0 0-16,33 4 0,-15-3 0,5 2 0,6 2 15,8 0-15,1-1 0,3 2 16,4-2-16,4-1 16,-5-2-16,-2 0 0,-9 0 0,-7 0 15</inkml:trace>
  <inkml:trace contextRef="#ctx0" brushRef="#br0" timeOffset="386416.259">11038 14637 0,'0'0'0,"0"0"16,0 0-16,0 0 15,0 0-15,-6 31 0,6-31 0,-1 25 16,1-25-16,-1 27 0,0-11 15,0-1-15,0-2 16,0-1-16,0-2 0,-1-2 16</inkml:trace>
  <inkml:trace contextRef="#ctx0" brushRef="#br0" timeOffset="386578.0358">10757 14851 0,'0'0'15,"0"0"-15,25 3 0,-4 0 16,5-1-16,16 3 0,6 0 16,1 1-16,2 1 0,14 2 0,2 1 15,5 0-15,-7-2 0,-7 0 0,-13-2 16,-12-2-16</inkml:trace>
  <inkml:trace contextRef="#ctx0" brushRef="#br0" timeOffset="386812.0535">11423 14732 0,'0'0'0,"0"0"16,0 0-16,0 0 0,-30 22 0,13-9 16,-5 2-16,-3 2 15,-3 2-15,-11 7 0,-4 3 16,-2 0-16,0 1 0,-9 6 0,2 0 0,-5 3 15,3-6-15,7-4 0,6-2 16,3-1-16,9-5 0,7-8 16,6-6-16,6-2 15,3-2-15,0 0 0</inkml:trace>
  <inkml:trace contextRef="#ctx0" brushRef="#br0" timeOffset="386978.9493">11001 15015 0,'0'0'0,"0"0"0,0 0 16,0 0-16,0 29 0,0-29 16,-3 32-16,1-13 0,-1 1 0,-1 3 15,1 2 1,1-2-16,1-2 0,0 4 0,2 0 16,0-7-16,1-6 0,0-1 15,-1-1-15,0-3 0</inkml:trace>
  <inkml:trace contextRef="#ctx0" brushRef="#br0" timeOffset="387248.2508">11065 15037 0,'0'0'0,"0"0"0,0 0 0,0 0 16,0 0-16,32 4 0,-32-4 16,27 7-16,-27-7 0,33 9 15,-13-4-15,-2 2 0,1 1 0,0 1 16,0 0-16,-3 1 0,0-1 15,0 5 1,-1 2-16,-4 1 0,-3 2 0,-3 1 16,-4 0-16,-1 0 0,-1-2 15,-3 0-15,-1-2 0,-4-1 16,-3 0-16,-1-4 0,-3-1 16,1-4-16,1-4 0,1 1 0,2-1 15,3 0-15</inkml:trace>
  <inkml:trace contextRef="#ctx0" brushRef="#br0" timeOffset="387395.3398">11022 15147 0,'0'0'15,"0"0"-15,0 0 0,25 6 16,-25-6-16,29 5 0,-12-1 0,1 1 16,1-2-16,3 2 15,3 0-15,-3-1 0,-2 0 16,1-1-16,-4 1 0,-1-2 0</inkml:trace>
  <inkml:trace contextRef="#ctx0" brushRef="#br0" timeOffset="387532.0381">10983 15272 0,'0'0'0,"0"0"16,0 0-16,0 0 0,0 0 0,18 16 15,-18-16-15,32 8 0,-10-5 16,5-1-16,5-2 0,1 0 0,2-2 15,4 0-15,-7 0 0,-5 1 16</inkml:trace>
  <inkml:trace contextRef="#ctx0" brushRef="#br0" timeOffset="387925.5445">11972 14682 0,'0'0'0,"0"0"0,0 0 0,0 0 0,0 0 0,0 0 0,-21 12 15,21-12-15,0 0 0,-24 22 16,24-22-16,-4 19 0,4-19 16,7 19-16,0-9 0,2-1 15,1 0-15,2 0 16,2-1-16,0-1 0,1-1 15,0-1-15,-2 0 0,-2-1 16,-2 0-16,-3 0 0,0 1 16,-3-1-16,-2 0 0,-5 0 15,-4 3-15,-1 0 0,-1 2 0,-4 4 16,-3 2-16,-6 4 0,-1 0 16,-1 1-16,-1 3 0,-7 3 0,-1 2 15,1-4-15,1-2 0,2-2 16,3-2-16,-4-1 0,3-6 15,7-4-15,3-2 0,2-2 16,4 0-16,2-1 0</inkml:trace>
  <inkml:trace contextRef="#ctx0" brushRef="#br0" timeOffset="388089.4061">11601 14897 0,'0'0'0,"0"0"0,0 0 16,20 11-16,-20-11 0,24 17 15,-6-8-15,1 0 0,0 1 16,4 1-16,1 1 0,8 0 16,-1-2-1,-5-1-15,-4-3 0,-3 0 16</inkml:trace>
  <inkml:trace contextRef="#ctx0" brushRef="#br0" timeOffset="388281.0616">11808 15170 0,'0'0'0,"0"0"0,0 0 16,-5 22-16,5-22 0,-5 22 0,5-22 16,-3 26-16,2-14 0,1 0 15,1-1-15,0-2 0,0-1 0,0-3 16,1-2-16,-2-3 0,0-3 0,0 0 15,0 3-15,0-3 0</inkml:trace>
  <inkml:trace contextRef="#ctx0" brushRef="#br0" timeOffset="388502.4393">11828 15146 0,'0'0'0,"0"0"16,0 0-16,21 5 0,-21-5 16,32 6-1,-11-2-15,3 3 0,3 1 0,6 4 16,0 3-16,-1-2 0,-2-2 15,2 5-15,-4 0 0,-4-3 0,-7-2 16,-6-1-16,-4-3 0,-8 1 16,-7-1-16,-2-2 15,-3-2-15,-6 0 0,-4-2 0,-7 0 16,0-2-16,0-1 0,-2-2 16,2-4-16,2-2 0,6 1 15,5 2-15,2 2 0</inkml:trace>
  <inkml:trace contextRef="#ctx0" brushRef="#br0" timeOffset="388877.9913">12589 14944 0,'0'0'0,"0"0"16,0 0-16,0 0 0,0 0 0,-7 23 15,7-23-15,-14 19 16,14-19-16,-20 20 0,9-10 16,1 1-16,0 0 0,0-2 0,-1-1 15,1-1-15,1-1 0,-4-3 16,0-1-16,0-3 0,1-2 16,0-1-16,1-2 0,1 0 15,2 0-15,2-3 0,4-2 16,3-3-16,3-1 0,7-5 0,5-1 0,4 2 15,2 4-15,5 2 0,3 2 16,9 2-16,0 5 0,-2 2 16,1 6-16,-3 2 0,-3 3 0,3 8 15,-2 7-15,-7-1 16,-8 1-16,-10 3 0,-8 2 16,-5-2-1,-5-3-15,-9 3 0,-6-2 16,5-5-16,4-4 0,4-4 0</inkml:trace>
  <inkml:trace contextRef="#ctx0" brushRef="#br0" timeOffset="395825.0636">9211 15888 0,'0'0'0,"0"0"15,0 0-15,0 0 0,3 21 0,-3-21 16,3 21 0,-3-21-16,0 31 0,-2-12 0,1 1 0,0 3 0,0 1 15,0 9-15,-1 2 16,2-2-16,1 0 0,1 2 16,0 2-16,3 6 0,-3-3 0,1 0 15,1 0-15,-1-2 0,1-2 16,2 5-16,0 0 15,0-8-15,-1-4 0,1 3 16,-2 0-16,-1 0 0,-3 0 0,-3-4 16,1-2-16,-2-5 15,2-5-15,-1-3 0</inkml:trace>
  <inkml:trace contextRef="#ctx0" brushRef="#br0" timeOffset="397769.2372">8617 16921 0,'0'0'0,"0"0"0,0 0 0,0 0 16,0 0-16,0 0 0,0 0 15,0 0-15,-17-20 0,17 20 16,-24-2-16,24 2 0,-34 3 0,13 1 15,-2 3-15,-2 1 0,0 2 16,-5 6-16,3 2 16,1 1-16,4 3 0,5 2 0,2 3 0,2 4 0,4-1 0,8 0 15,6 1-15,6-4 0,4-2 16,6-1-16,4-2 16,4-2-16,2-2 0,8-4 0,0-6 15,-1-3-15,-3-2 0,-7 0 16,-6-1-16,-5 0 0</inkml:trace>
  <inkml:trace contextRef="#ctx0" brushRef="#br0" timeOffset="398132.7286">8736 17179 0,'0'0'0,"0"0"0,0 0 16,0 0-16,0 0 0,0 0 16,0 0-16,0 0 0,0 0 0,0 0 15,34 5 1,-34-5-16,34 4 0,-13 0 15,3 1-15,2 0 0,1-2 0,2 1 16,0-1-16,6 0 16,-1-1-16,-5-1 0,-2-2 15,-4-1-15,-2-2 0,-4-2 0,-4 0 16,-4-4-16,-5-1 0,-4-2 16,-5-1-16,-4-1 0,-4 0 15,-6 2-15,-4 1 16,0 2-16,0 3 0,-5 1 0,1 5 15,1 2-15,2 3 0,1 6 16,2 4-16,3 1 0,4 2 16,7 8-16,7 9 15,6-1-15,4 0 16,2-5-16,1-2 0,13 3 16,10 1-16,0-6 0,2-3 0,0-11 15,2-7-15,-9-1 0,-7 0 16,-5-1-16</inkml:trace>
  <inkml:trace contextRef="#ctx0" brushRef="#br0" timeOffset="398371.2711">9658 16819 0,'0'0'0,"0"0"0,0 0 15,0 0-15,0 0 0,0 0 0,0 0 16,-12 30-16,12-30 0,-13 34 15,4-11-15,0 4 0,0 1 0,-1 5 16,-1 3-16,-1 11 0,-3-1 0,-1 8 16,0-3-16,4-5 0,2-4 15,0 0-15,4-8 0,2-7 16,4-7-16,-3-7 0,-2-7 16,1-2-16,1 0 0,1-1 15</inkml:trace>
  <inkml:trace contextRef="#ctx0" brushRef="#br0" timeOffset="398703.6936">9620 17205 0,'0'0'0,"0"0"16,0 0-16,24 4 0,-24-4 0,26 8 16,-26-8-16,35 14 0,-14-5 0,3 0 0,3 2 15,0-1-15,2-1 0,7 1 16,1-2-16,-4-1 0,-2-2 15,4-1-15,-3-2 0,-7-4 16,-4-3-16,-8-6 0,-6-6 16,-5-1-16,-3-1 0,-8-2 15,-5-3 1,-4-1-16,-4 1 0,-3 2 0,-4 3 16,-5 2-16,1 5 0,-1 6 15,-3 2-15,6 8 0,5 4 0,2 9 16,2 7-16,5 3 15,5 3-15,7 3 0,6 3 16,3-2-16,4-1 0,16 7 16,10-1-16,1-7 0,1-6 0,-10-6 0,-6-5 15,-6-4-15</inkml:trace>
  <inkml:trace contextRef="#ctx0" brushRef="#br0" timeOffset="399189.5403">10509 16891 0,'0'0'0,"0"0"0,0 0 0,0 0 16,0 0-16,-5 24 0,5-24 15,-11 32-15,2-12 0,-2 8 16,-2 6-16,0 1 0,0 2 0,-4 11 0,2 2 15,-2 5-15,3-7 0,-1 4 16,2-7-16,3-8 0,2-7 0,1-5 16,2-5-16,2-7 15,1-3-15,2-10 0,-1-5 16,2-2-16,1-4 0,3-9 16,0-8-16,2 1 0,-1-3 0,3 0 0,1-2 15,1 4-15,1 3 0,8 1 16,4 7-16,-1 5 0,0 4 15,4 7-15,6 5 0,-2 4 0,0 3 16,-4 5-16,-1 4 16,-5-1-16,-3 1 0,1 5 0,0 4 15,-8-5 1,-5-2-16,-8-4 0,-4-2 16,-4-1-16,-2 1 0,-9-3 15,-7-3-15,1-3 0,0-6 0,-6-2 16,-4-3-16,2-2 0,2-1 15,6-3-15,3-2 16,4-5-16,3-4 0,4 5 0,3 3 16,2 3-16</inkml:trace>
  <inkml:trace contextRef="#ctx0" brushRef="#br0" timeOffset="399521.5429">11066 17176 0,'0'0'0,"0"0"0,0 0 16,-12 32-16,12-32 0,-18 36 15,3-13-15,0 2 0,-2 2 0,-4 7 16,0-1-16,0 1 16,4-5-16,2-6 0,4-4 15,3-5-15,1-2 0,3-5 0,1-4 16,2-6-16,1-2 0,3-5 0,1-2 15,4-6-15,2-5 0,5-7 16,5-5-16,2-3 0,-2 5 16,5 1-16,2 6 0,0 6 15,1 5-15,-3 4 0,-2 4 16,-1 3-16,0 2 0,1 5 16,2 6-16,-3 0 15,-2 3-15,-3 2 0,-1 3 16,-5-5-16,-3-3 0,-1-2 15</inkml:trace>
  <inkml:trace contextRef="#ctx0" brushRef="#br0" timeOffset="399738.5337">11482 17331 0,'0'0'0,"0"0"0,0 0 16,0 0-16,-7 29 0,7-29 0,-13 30 16,4-15-16,1 0 0,-1 2 0,0 0 0,1-1 15,2 0-15,-2 0 0,2-3 16,2-6-16,2-4 0,2-3 16,-2 4-16,2-4 0</inkml:trace>
  <inkml:trace contextRef="#ctx0" brushRef="#br0" timeOffset="399922.6565">11542 16906 0,'0'0'0,"0"0"0,0 0 0,0 0 15,0 0-15,23 18 0,-23-18 16,16 19-16,-16-19 0,19 21 0,-8-11 0,-1 0 15,-1-2-15,-1-1 16</inkml:trace>
  <inkml:trace contextRef="#ctx0" brushRef="#br0" timeOffset="400171.9999">11957 16993 0,'0'0'0,"0"0"0,0 0 16,0 0-16,0 0 0,-5 31 0,5-31 16,-18 34-16,7-13 0,-1 4 15,-1 2-15,1 0 0,1-3 0,-2 9 16,2 1-16,4 0 0,0-1 0,3 3 16,1-4-16,2-5 0,2-4 15,4-2 1,1-3-16,3-3 0,3-2 0,1-6 0,-1-6 15,0-5-15,0-5 0,-3 1 16,-2 3-16,0 0 0</inkml:trace>
  <inkml:trace contextRef="#ctx0" brushRef="#br0" timeOffset="400370.8159">11650 17174 0,'0'0'15,"0"0"-15,0 0 0,0 0 16,0 0-16,0 0 0,35-1 16,-35 1-16,35 4 0,-11 0 0,5 1 15,0 0-15,-1 1 0,10 3 16,1 2-16,-3-4 0,-2-1 16,0 0-16,-6-1 0,-5-2 0</inkml:trace>
  <inkml:trace contextRef="#ctx0" brushRef="#br0" timeOffset="400855.7642">12285 17128 0,'0'0'0,"0"0"0,0 0 16,0 0-16,0 0 0,0 0 0,0 0 15,-12 24-15,12-24 0,-10 24 16,3-6-16,-1 0 0,1 0 16,0 1-16,0 2 0,2 1 15,0 2-15,2 4 0,1-2 16,2-4-16,2-3 0,3-1 0,1-1 16,3-3-16,2-3 0,0-3 15,1-3-15,0-2 0,0-2 0,4-5 16,1-3-16,2-3 0,1-3 15,-2-2-15,-2-2 0,1 0 16,-1 2-16,5-5 16,1 1-16,-4 4 0,-4 4 0,-3 4 0,-2 3 15,-1 5-15,-3 3 0,-2 4 16,-2 5-16,-2 3 0,-3 5 16,-1 7-16,-2 5 0,-2 8 15,2-1-15,-1 2 0,1 2 16,0 4-16,0-3 0,-2-4 15,-1-3-15,-4-3 16,-3-4-16,-4-7 0,-2-5 16,0-6-16,0-4 0,-9-8 15,-7-8-15,-3-7 0,-3-5 0,6 2 16,9 4-16,7 3 0</inkml:trace>
  <inkml:trace contextRef="#ctx0" brushRef="#br0" timeOffset="415911.2853">2693 15391 0,'0'0'15,"0"0"-15,0 0 16,0 0-16,0 0 0,0 0 0,0 0 0,0 0 16,0 0-16,0 0 0,17-22 0,-17 22 15,9-20-15,-9 20 0,10-30 16,-7 12-16,2 0 0,-1-3 15,-1-1-15,0-2 0,1 0 0,-1-9 16,0-1-16,0-3 0,1 0 16,-1-11-16,-1-2 15,-1 5-15,-1 3 16,0-9-16,-1-2 0,-1 6 16,1 3-16,-2-1 0,-1 0 15,1 2-15,-1 1 0,-3-5 16,-1 2-16,1 6 0,2 5 0,-1-1 15,-1 0-15,-1 4 0,1 4 16,1 1-16,2 1 0,-1 5 16,2 4-16,-1-2 0,0-2 0,1 4 15,3 1-15,-2 3 0,2 2 16,0 3-16,0 3 0,2-1 16,-2 2-16,1 1 0,1-1 0,-2 0 15,0 3-15,0-2 16,0 2-16,1-3 0,-1 3 15,0-2-15,0 2 0,0 0 0,0 0 0,0 0 16,0 0-16,0 2 0,0-2 16,0 0-16,0 3 0,3-1 0,-3 1 15,1 0-15,-1 0 0,-1 1 16,-2 2-16,2 0 0,-2 1 16,0 2-16,-1-1 0,2 0 15,-1-1 1,-3 4-16,2 2 0,-2 1 15,2-1-15,0 3 0,-1-1 16,2 2-16,-3 1 0,0 6 16,-1 2-16,0 0 0,2-1 0,-2 2 15,1 2-15,-1-2 16,0-2-16,2 5 0,-2-1 0,1-2 16,-3 0-16,3-3 0,2-2 0,1-4 15,3-2-15,-3-2 0,2 0 16,1-3-16,-2-4 0,1-2 15,1-3-15,0-2 0,-2-2 0,2-3 16,0-3-16,0-2 0,0-1 16,2-4-16,-1-2 0,1-2 15,-2-2-15,4 0 16,-3-2-16,1-2 16,1 0-16,1-3 0,0 0 15,2 2-15,-1 9 0,-1-12 16,0-10-16,-1 6 0,1 4 0,0 6 0,2 4 0,-2 3 15,0 4-15,4 2 0,-2 2 16,4 3-16,-1 2 0,1 2 16,0 3-16,3 1 15,3 0-15,-1 5 0,1 4 16,-1 4-16,-1 3 0,5 3 16,2 4-16,4 9 0,1 1 0,-1 5 15,0 2-15,4 10 0,-1-2 16,-2-2-16,-1-1 0,1 6 15,-2-4-15,-8-11 0,-3-11 0,-3-7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19T23:55:10.317"/>
    </inkml:context>
    <inkml:brush xml:id="br0">
      <inkml:brushProperty name="width" value="0.05292" units="cm"/>
      <inkml:brushProperty name="height" value="0.05292" units="cm"/>
      <inkml:brushProperty name="color" value="#FF0000"/>
    </inkml:brush>
  </inkml:definitions>
  <inkml:trace contextRef="#ctx0" brushRef="#br0">16649 2506 0,'0'0'0,"0"0"0,0 0 0,0 0 16,0 0-16,0 0 0,26 4 16,-26-4-16,0 0 0,27 2 15,-27-2-15,30 7 0,-13-6 0,4 0 32,2-1-32,1 0 0,1 1 15,11 0-15,9 0 16,9 1-16,-2 0 0,12 0 0,-1 0 15,12-1-15,-2 0 0,1 0 16,1 1-16,10-2 0,-2 1 0,8-2 16,-3-3-16,-3 2 0,-1-1 15,34 6-15,-10 4 0,-10-6 0,-6-6 0,-3 2 16,-2 0-16,-3 3 0,-3 2 16,0 1-16,-2 2 0,-3 2 15,-2 2-15,-1-4 0,0-3 16,-6 4-16,-3 4 0,3-4 15,4-1-15,-6-4 0,-2 0 16,-1 0 0,2 2-16,-3-2 0,-1 2 15,-4 0-15,-3 3 0,-6-2 0,-2 1 16,-3-2-16,-3-1 0,-6 0 16,-3-3-16,-6 5 0,-3 1 15,-12 3-15,-7 1 0,-11-4 16,-8-3-16,11-2 0,0 0 0,3 0 15</inkml:trace>
  <inkml:trace contextRef="#ctx0" brushRef="#br0" timeOffset="52559.4139">7320 3630 0,'0'0'0,"0"0"0,26 0 0,-12 1 15,3 0-15,9 1 0,5-1 16,3-1-16,0-1 0,14 2 0,3 1 15,2-1-15,2-1 0,15 0 0,2 0 16,-2 1-16,0 1 0,13-2 16,2 0-16,8-2 0,-6 0 0,2 1 15,3-1-15,32 2 16,-13 1-16,-3-1 0,-3-1 16,-8-5-16,-5 1 0,1 3 15,-1 6 1,-1-4-16,-4-4 0,4-1 0,3-2 15,-5 5-15,-2 2 0,0-1 16,2-3-16,-5 0 0,-1-1 0,0 5 16,2 3-16,-5-6 15,-1-1-15,0 0 0,1-2 16,-5 2-16,-5 4 0,-1 1 0,1 2 16,-5-1-16,-2 1 0,-4-1 0,-2-2 15,-6-4-15,-3-1 0,-2 3 16,0 4-16,-7-3 0,-4 0 15,-3-4-15,-1-3 0,-6-1 16,-3-1-16,-2 1 0,-1-1 16,-4 0-16,-1-1 0,-3 0 0,0-1 15,-1-2 1,3-4-16,-2 4 0,0 0 16,-2-2-16,-2-2 0,1 0 15,0-2-15,2-1 0,1 0 0,0-7 16,0-4-16,0 3 0,1 3 15,1-5-15,1-2 0,1 4 16,-1 1-16,-1-2 0,1-3 16,-3 1-16,0-1 0,-3 0 0,1 3 15,-3 0-15,-3 1 0,-3 2 16,-2 0-16,-5 4 0,-3 0 0,-1 2 16,-2-1-16,-6 0 0,-3-2 15,-5 3-15,-6 0 0,-4 4 16,-2 2-16,-15-3 0,-6-1 15,-3 0 1,-3 0-16,-6 4 0,-5 4 16,-11 0-16,1 2 0,-42-4 15,8-1-15,7 5 0,6 3 0,-5 0 16,-5-1-16,6 6 0,5 3 16,-2-3-16,-2-2 0,3 6 15,1 5-15,-1-1 0,-1-1 16,8-2-16,9-4 0,-1 1 0,0 2 15,11 0-15,6 2 0,4 0 16,4 0-16,4 1 0,4-1 0,10 1 16,4-2-16,6 1 0,1 0 15,8 6-15,6 3 0,6 1 16,4 1-16,1-1 0,1-2 16,6 4-16,5 1 0,1 10 0,1 8 15,0-2-15,-1 0 0,3 9 16,2 5-16,0 0 0,0 1 0,0 8 15,-3 5-15,-1 0 0,-2-2 16,-3 6-16,0 3 0,-3-3 16,-1-3-16,-1 6 0,1 5 15,5-1 1,3 1-16,1-23 0,0-16 16,0-11-16</inkml:trace>
  <inkml:trace contextRef="#ctx0" brushRef="#br0" timeOffset="243134.4555">3282 5747 0,'0'0'0,"0"0"0,0 0 0,0 0 16,25 7-16,-25-7 0,25 2 15,-25-2-15,28 4 0,-11-1 16,4 0-16,1 2 0,0-2 0,11 1 16,4-3-16,2 1 0,1 0 15,11 1-15,7 0 0,0-1 16,-2-4-1,18-1-15,5 0 0,-7 2 16,1 2-16,15-1 0,7-1 16,3 1-16,-10 0 0,43 1 0,-8 4 15,-16-9-15,-8-3 0,7 4 16,5 2-16,-14 0 0,-7 1 16,14 3-16,13 5 0,-9-2 15,-5-1-15,6 0 0,7 0 0,-9 2 0,-5-1 16,8 2-16,7-1 15,-5-1-15,-5-2 0,11 0 16,6 2-16,-11 2 0,-11 2 16,12-2-16,9-2 0,-11-1 15,-6 2-15,15-3 0,8-1 0,-11 2 16,-9 0-16,10 0 16,5 2-16,-8 1 0,-7 2 15,10-5-15,7 0 16,-10-3-16,-6 0 0,9 2 0,6 0 15,-11-2-15,-6-1 0,14 1 16,7-2-16,-17 2 0,-11 1 0,6 1 16,6 0-16,-8-1 15,-6 0-15,9-1 0,5-1 0,-9-1 0,-7 0 16,5 1-16,2 1 16,-11-1-16,-9-1 0,5 4 0,2 1 15,-10 1 1,-8-1-16,1-1 0,1-2 0,-8-1 0,-3 1 15,-1 0-15,-2-1 0,-9 0 16,-8 1-16,1-2 0,2-1 0,-9 2 0,-4 2 16,0-3-16,0-1 15,-7 0-15,-2 1 0,-5 1 0,0-1 16,-3 0-16,-2-1 0,0-1 16,-1 0-16,-3-4 0,-2-4 15,-5 4-15,0 2 0,-4 4 16,-5-1-16,2 6 15,-1 3-15,-3 2 0,-5 0 16,4-3-16,1-2 0,3 0 16</inkml:trace>
  <inkml:trace contextRef="#ctx0" brushRef="#br0" timeOffset="245891.4096">4201 16896 0,'0'0'15,"0"0"-15,0 0 0,0 0 16,0 0-16,0 0 0,0 0 16,0 0-16,0 0 0,0 0 0,0 0 15,0 0-15,0 0 0,28-11 16,-28 11-16,26 4 0,-26-4 15,36 6-15,-13-2 0,2-1 0,4-1 0,3 1 16,3 1-16,10 0 16,-1 1-16,18 0 0,2-1 15,-1-2-15,0-1 0,13 2 16,2 1-16,-5 0 0,-4-2 0,17 0 16,0-4-16,8 1 0,-9-2 15,45-1 1,-6 1-16,-14-1 0,-11-2 15,2 3-15,2 2 0,-9 0 16,-6-4-16,12 4 0,9 1 16,-6 2-16,-6-1 0,5-1 15,6-2-15,-7 3 0,-8 1 0,17 0 16,9 1-16,-8-3 0,-5-2 16,6 4-16,5 2 0,-7 0 0,-3 0 15,14-2-15,8-1 0,-12 0 0,-7 1 16,9 2-1,7 0-15,-6-3 16,-5-2-16,11 0 0,10-1 0,-17 2 0,-9 2 16,14 1-16,12 1 0,-14-3 15,-8-1-15,9-1 16,8-1-16,-13 1 0,-9 2 0,10 3 16,8 3-16,-13-3 15,-7-2-15,13 2 0,10 2 16,-9 1-16,-8 2 0,4 0 0,1-2 15,-12-1-15,-9-4 0,17 2 16,12-1-16,-12 2 0,-10 2 16,11 0-16,6 0 0,-8 0 0,-6 0 0,6 4 15,6 1-15,-11 0 16,-7-2-16,7 1 0,5 1 0,-6 1 16,-5 2-16,9-4 0,7-1 15,-11-4-15,-8-3 0,4-1 16,0 1-16,-9-1 0,-7 2 0,9-1 31,7 2-31,-12-7 0,-8-3 16,1 5-16,2 3 0,-10-1 15,-7-2-15,5-3 0,1-3 0,-10 1 16,-6 1-16,4 3 0,1 2 16,-5-2-16,-5-2 0,-2-1 15,-2-3-15,1 4 0,0 1 16,-3 1-16,0 0 0,-5 0 0,-2-1 0,1 2 15,0 0-15,-3 2 16,-2-1-16,1 3 0,0 2 16,-3-1-16,-5-1 0,-1 2 0,0 2 15,-6-4-15,-3 0 0,1 3 16,2 3-16,-4-2 0,-4-2 16,-5-4-16,1 1 0,-4-1 0,-2-1 0,0-1 15,-2 0-15,-1 1 0,-2-1 16,0 0-16,0 0 0,-3-1 15,-1-2-15,2 1 0,0 0 16,0 1-16</inkml:trace>
  <inkml:trace contextRef="#ctx0" brushRef="#br0" timeOffset="275705.0063">3401 5764 0,'0'0'0,"0"0"0,0 0 15,0 0-15,0 0 0,0 0 0,0 0 0,7-20 16,-7 20-16,0 0 0,0 0 16,0 0-16,0 0 0,-16-19 0,16 19 31,0 0-31,-25-15 0,25 15 15,-24-8-15,10 3 0,1 0 0,0-3 16,1-3-16,-1-2 0,-2 1 16,1-1-16,0-1 0,0-1 15,1-1-15,-2-6 0,1 2 16,3-4-16,1 0 0,4-1 16,-1-3-16,2-1 0,1-1 0,1-8 15,1 1-15,1 0 0,1 0 16,1 0-16,1-1 0,0 2 15,-2 1-15,1-5 0,2 2 0,0 4 16,0 1-16,1 3 0,1 2 16,-1 0-16,0 1 0,1 3 15,2 4-15,2 0 0,-3 2 16,4 1-16,2-2 0,-4 5 0,1 1 16,4 1-16,5 0 0,1 1 15,0 1 1,6 0-16,1 1 0,3 0 0,2 1 15,3 1-15,4 1 16,10-1-16,-1 1 0,6 1 16,2 4-16,1 0 0,2-1 0,13-2 15,6 1-15,-5 0 0,1-1 16,15 2-16,-1 1 16,4-1-16,0 0 0,46-4 0,-7-3 0,-11 6 0,-8 4 15,2-2-15,-3 0 0,-1-6 16,0-1-16,2 2 15,2 0-15,3 6 0,3 4 0,0-5 16,2-2-16,-2 1 0,-1 2 16,4-2-16,2 0 0,0 3 15,-1 3-15,2-4 0,1-3 0,0 9 16,1 4-16,1-4 0,-3-5 16,1-2-16,2-3 0,0 7 0,3 2 15,-4 0-15,-2-4 0,-1 2 16,-2 1-16,0-2 0,1-2 15,3 2-15,2 0 0,-4 2 16,-2-2-16,1-2 16,3-1-16,-6-3 0,-4 0 15,2 1-15,1 3 16,-2-1-16,-3 1 0,1-2 0,0-1 16,-2-2-16,0 0 0,-2 2 15,-1 0-15,-3 1 0,-3-1 16,-2 4-16,0 3 0,-5-3 15,-3-2-15,-3 2 0,1 2 0,-8 0 0,-2 0 16,-4 1-16,-2 0 0,-6 0 16,-5-3-16,-2-1 0,-3-1 15,-7 5-15,-4 3 0,-4 0 16,-2 1-16,-7-2 0,-4-3 16,-5 2-16,-5 1 0,-6 5 15,-3 3-15,-2 3 16,-2-1-16,0 0 0,-2-1 15,-4 3-15,-1 3 0,0 2 16,-1 4-16,-1 1 0,-1 2 16,-1-11-16,2 2 0,2 5 15,0 3-15,1 4 0,1 2 0,-1 7 16,-2 6-16,4-6 16,3-2-16,0 4 0,-2 5 15,0-1-15,-1 3 0,2-3 16,0 0-16,-4 0 0,-2-1 15,1 3-15,0 1 0,-1-3 0,1-4 16,-4 6-16,0-2 0,0-10 16,0-1-16,0 3 0,-1-1 15,0-8-15,-1 0 0,-1-2 0,1 0 0,-5-2 0,-2-2 16,-3-2-16,-3 0 0,6-8 16,3-4-16,2-3 0</inkml:trace>
  <inkml:trace contextRef="#ctx0" brushRef="#br0" timeOffset="277051.9992">3963 15729 0,'0'0'0,"0"0"15,0 0-15,0 0 0,0 0 0,0 0 16,0 0-16,0 0 0,0 0 0,0 0 16,0 26-16,0-26 0,0 25 15,0-25-15,0 38 0,0-13 16,1 4-16,2 5 0,-2 7 16,1 10-1,-1-1-15,1 15 0,-4 2 16,2 10-16,2-4 0,-2 9 15,0-4-15,-2-7 0,1-8 0,-5 4 16,1-4-16,0-8 0,0-5 16,2-8-16,-1-4 0,3-10 15,-1-6-15,0-11 0,-1-6 16,1-2-16,2-1 0,0-2 0</inkml:trace>
  <inkml:trace contextRef="#ctx0" brushRef="#br0" timeOffset="278433.3841">4011 15597 0,'0'0'16,"0"0"-16,0 0 0,0 0 0,23 4 16,-23-4-16,25 7 0,-25-7 15,34 7-15,-12-4 0,2 1 0,3 2 16,1 1-16,14 1 0,5-3 16,0 2-16,2 0 0,17 0 0,4-1 15,11 0-15,-2-1 0,20 0 16,2 2-16,-5-1 0,-3-1 15,20 2-15,2 0 0,36 0 16,-22-2-16,7 0 0,6-1 0,-16 4 16,-9 2-16,11-2 0,7-1 15,-9-1-15,-5-1 0,11 1 16,7 0-16,-3 0 0,1 2 0,4-1 16,5-1-16,-13-3 0,-8-1 15,14 3-15,10 1 0,-4-1 16,-2-2-1,10 2-15,6 2 0,-30-2 16,-17 0-16,15-3 0,10-2 16,4 0-16,3 0 0,8-2 15,6-1-15,-29 0 0,-19-1 0,7 0 16,5 1-16,3-2 0,1-1 16,3 2-16,1 2 0,-2-2 15,-2-1-15,1 1 0,1 1 0,-6-1 0,-4 0 16,22-3-16,16 0 15,-23 3-15,-14 2 0,-4 5 16,-4-1-16,-2 0 0,-1-2 16,18 2-16,12 2 0,-23 1 15,-13 2-15,0 0 0,2 0 16,5 3-16,4 1 16,-1 5-16,0 3 0,-3-4 15,-5-2-15,3-2 0,2-3 16,-5-3-16,-4-3 0,-3 1 15,-1 0-15,-4 1 0,-2 1 0,4-4 16,2-2-16,-6-1 0,-4 0 16,-1 1-16,-1 0 15,-6 0-15,-3 0 0,3-3 0,5 1 0,-9-1 16,-7 0-16,0-4 0,2-1 16,-1-2-16,2 0 0,-3-3 15,-2-1-15,-7 3 0,-5 2 16,0 0-16,0 1 0,0-2 0,1-1 15,-1 2-15,-1 3 0,1 3 16,0 4-16,-1-3 0,1-1 0,-2 3 16,-1 1-16,-1 4 0,1 3 15,-5-5-15,-2-3 0,2 2 16,3 0-16,-6 0 0,-2-1 0,0 5 16,1 4-16,-3-2 0,0-3 15,2 2-15,0 0 0,2 0 16,0 0-1,0 0-15,0 0 0,-2-1 16,-3 1-16,11 1 16,7 3-16,-17-1 15,9 4-15,-10-3 0,-6-2 0,26 6 16,2-2-16,-12-3 0,-7-2 0,3 2 16,3 1-16,-21-2 0,-2-1 15,15 8-15,2 1 0,-18-8 16,0 1-16,1 2 0,0 1 0,-1-2 15,-1-3-15,0 3 0,-1 3 16,-3-2-16,-3-2 0,-4 2 16,-1 2-16,-3-1 0,0-1 0,-4 6 15,-2 4 1,-2-6-16,0 0 0,-4 4 16,-2 2-16,-1 4 0,0 1 15,-5 7-15,-1 4 0,1-1 16,-1-1-16,1 10 15,0 6-15,-2-2 0,0-2 0,-6 10 16,-3 0-16,3-3 0,1-3 16,-1 7-16,1-3 0,-2-5 15,-1-5-15,-4-4 0,0-4 0,2-3 16,3-4-16,-4-4 0,-5-5 0,0-4 16,1-3-16,-1-7 0,-1-3 15,-4-3-15,-2-1 0,-4-5 16,-3-2-16,0-4 0,-2-2 15,-7-2-15,-7-2 0,-2 2 16,-2-1-16,-8 2 16,-4 2-16,-38-4 0,9 4 0,-21-4 15,-13-1-15,21 4 0,14 3 16,33 2-16,22 3 0,17 1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0T00:03:02.895"/>
    </inkml:context>
    <inkml:brush xml:id="br0">
      <inkml:brushProperty name="width" value="0.05292" units="cm"/>
      <inkml:brushProperty name="height" value="0.05292" units="cm"/>
      <inkml:brushProperty name="color" value="#FF0000"/>
    </inkml:brush>
  </inkml:definitions>
  <inkml:trace contextRef="#ctx0" brushRef="#br0">2358 2448 0,'0'0'0,"0"0"0,0 0 16,0 0-16,0 0 0,3-20 0,-3 20 16,0 0-16,0 0 0,2-21 15,-2 21-15,0 0 0,0 0 0,0 0 16,9-16-16,-4 14 16,-2 1-16,2 0 0,3 1 15,1 0-15,-1 0 0,6 1 0,3 1 0,2-1 16,-1-1-16,5 1 0,5 2 15,1-3-15,-1 0 0,14 0 16,6-1-16,-2 1 0,-1 0 0,18 2 16,5 2-16,9 1 15,-5-2-15,16-1 0,2 0 16,-9-3-16,-5-1 16,19 1-16,7 3 15,23 1-15,-17 1 0,4-7 0,3-4 16,-13 5-16,-11 0 0,15 5 15,10 1-15,-12-6 0,-12-5 0,15 3 16,10 1-16,-15 1 16,-7 2-16,14-4 0,9-4 15,-11 5-15,-6 2 0,12 3 0,12 2 16,-13-4-16,-10-3 0,15-2 0,8 0 16,-16 3-16,-11 1 0,16-1 15,12-1-15,-18 3 0,-8 0 0,11-4 16,12-1-16,-15-2 0,-10 1 15,13 11-15,11 8 16,-14-6-16,-12-4 0,15-1 0,10-2 0,-16 2 16,-9 1-16,10 1 0,7-1 15,-15 0-15,-11 0 0,15 1 16,8 2-16,-13-2 0,-10 1 0,9-1 16,6 2-16,-12 1 0,-7 2 15,7-4-15,6-3 16,-11 1-16,-7-1 0,10 1 15,7 2-15,-12 0 16,-8 0-16,6-4 0,6-1 16,-9 1-16,-7 0 0,12-2 15,7-4-15,-10 2 0,-8 0 16,10 2-16,6-3 0,-11 2 0,-7 0 16,9-1-16,7 1 15,-11 0-15,-5 1 0,5-1 0,2-3 0,-8 0 16,-6-1-16,5 0 0,4 0 15,-13 5-15,-9 2 0,5-4 16,5-2-16,-9-2 0,-6-2 0,-4 8 16,-3 5-16,-9-1 0,-7-2 0,0-1 15,0-1-15,-5 1 16,-5 2-16,-11 3 16,-7 2-1,3-1-15,1-2 0,0-2 0</inkml:trace>
  <inkml:trace contextRef="#ctx0" brushRef="#br0" timeOffset="1472.9241">2118 3860 0,'0'0'0,"0"0"16,0 0-16,23-3 0,-23 3 0,20-3 15,-3 5-15,-1 0 0,3-2 16,3 1-16,1-1 0,1 0 15,1 1-15,11 2 0,1-2 16,2 0-16,-2 0 16,12-2-16,1 0 15,0 1-15,-3 0 0,13 0 16,1 0-16,-2 0 0,2 0 0,8 0 16,2 2-16,-6-4 0,-2-3 15,13 4-15,0 1 0,-3 0 16,-7-2-16,10 3 0,5 1 15,27 1-15,-13-2 0,2-1 0,1-1 16,-8-1-16,-9 2 0,11 2 16,6-1-16,-7 0 0,-5-1 0,11 2 15,8 2-15,-7-4 0,-6-1 16,9 0-16,6 0 16,-8 0-16,-4 1 0,11 1 0,9 1 15,-14 3-15,-5 1 0,10-4 0,4-2 16,-5 3-16,-7 1 0,10-1 15,7-2-15,-10 0 0,-9 2 0,15 0 16,9 0-16,-12-4 0,-6-3 16,4 5-16,7 4 0,-8 2 15,-2 0-15,9-4 0,8-3 0,-14 0 16,-6 1 0,9-1-16,8 0 15,-14-2-15,-5-1 0,7 1 16,2 0-16,-8 0 0,-4 0 0,13-1 15,11 2-15,-13 2 0,-9 2 16,3-2-16,4 1 0,-8-1 16,-6 1-16,13-1 0,8 0 15,-9 0-15,-6 1 0,0 2 0,1 2 0,-8-3 16,-4-2-16,7-1 0,6-1 16,-7 1-16,-6 0 0,6 2 15,4 1-15,-9-3 0,-7 0 16,9 0-16,5-1 0,-10-1 15,-6 2-15,9-3 0,7-4 16,-8 4-16,-6 1 16,6-1-16,4 2 0,-7 0 15,-6 1-15,5 2 0,5 1 16,-6-3-16,-5-2 0,4-5 16,5-4-16,-9 5 0,-6 3 15,6-1-15,5 1 0,-6-1 0,-4-1 16,7 6-16,5 3 15,-9-3-15,-6-2 0,5-2 0,1 0 16,-4 3-16,-6 2 0,4-1 0,3 0 16,-6 2-16,-3 0 0,4 2 15,3 2-15,-9 1 0,-6 0 0,5-5 16,4-4-16,-6 3 16,-3 2-16,3 0 0,3 2 15,-6-2-15,-3 1 16,0-4-16,1 0 0,-6 0 15,-4 0-15,-3 2 0,-1 2 16,-7-2-16,-4-2 0,-4-1 0,-2 0 0,-7 1 0,-4 0 16,-11 4-16,-7 1 0,4-2 15,2-2-15,1-1 0</inkml:trace>
  <inkml:trace contextRef="#ctx0" brushRef="#br0" timeOffset="3193.5662">7730 2574 0,'0'0'16,"0"0"-16,0 0 16,-30-10-16,13 5 0,-3-1 0,0-1 0,-8 0 15,-2 1-15,-3-1 0,1 2 0,-5 1 16,-2 2-16,-9-1 16,4-2-16,-3 5 0,-4 2 15,-5 3-15,4 0 0,-2-1 16,-4 0-16,6 2 0,4 0 15,-11 4-15,-3 1 0,7 1 0,4 1 16,-2 3-16,-1 2 16,6 0-16,5 1 0,-8 1 0,0 0 15,7-1-15,5-1 0,1 6 0,2 6 16,6-7-16,1-3 0,-2 5 16,-2 2-16,6-3 0,3-4 0,2 9 15,1 7-15,2-7 0,3-5 16,-1 6-16,-2 3 15,3-4-15,2-2 0,0 5 16,3 4-16,-1-4 16,3-3-16,1 1 0,1 5 15,2-4-15,3-2 0,1 6 16,-2-2-16,4-4 0,2-1 0,2-1 16,2 0-16,0-5 0,-1 1 15,9-1-15,1 2 0,0-5 16,-1 0-16,2 4 0,2 0 15,0-1-15,-1-2 0,7 1 0,4 0 16,-3 0-16,-1-2 0,4 0 16,4 0-16,-3-2 0,-2-1 0,6-2 15,1-1-15,-1-1 0,-1-3 16,5 4-16,4-1 0,-3-3 16,-2-2-16,6 1 0,3 2 15,-3-3-15,-3-1 16,13 4-16,4 1 15,-13-2-15,-3-3 0,12-1 16,3-2-16,-5 0 0,-4 3 0,7-1 16,5-1-16,-5-3 0,-5-1 15,34 0-15,-1 0 0,-14 0 16,-11 1-16,9 0 0,6-1 16,-9-1-16,-7 0 0,12 1 0,7 0 15,-10-1-15,-6-3 0,5-1 16,5 1-16,-7 2 0,-5 1 0,7-3 15,6 1-15,-12 2 0,-7 3 16,10-3-16,6-1 0,-4-3 16,-4-1-16,7 0 0,5 2 15,-8 0 1,-7 2-16,6-1 0,2-2 16,-7-2-16,-6-3 0,7 3 0,6 1 15,-6-3-15,-3-2 0,2-3 16,1-1-16,-5 2 0,-4 2 0,4-1 15,2-2-15,-10 0 16,-5 3-16,7-2 0,5-3 16,-10 0-16,-6 0 0,5-7 0,2 0 15,-4 1-15,-4-1 0,2-2 0,2-4 16,-6 5-16,-4 3 0,-5-3 16,-4-4-16,-4 4 0,0-1 0,-2-4 15,1-2-15,-5 4 16,-3 3-16,-4-5 0,-2-4 15,-4 13-15,-1-1 0,-6-3 0,-3-3 0,-1-1 16,2-1-16,-3 2 0,-3 3 16,2-3-16,1 2 0,-8-5 15,-5-2-15,6 10 0,1 4 0,-5-8 16,0-3-16,2 6 16,1 1-16,-8-5 0,-2 1 15,8 3-15,1 2 16,-9-7-16,-4 0 0,10 6 15,0 2-15,-10-2 0,-6 3 16,6-2-16,4 0 0,-4-4 16,-3-3-16,3 7 0,1 6 15,-9-3-15,-7 0 0,8-1 16,6 1-16,-4 2 0,-3 3 16,0-2-16,2 0 0,-3 3 0,-2 2 0,-1 0 15,2 0-15,-2 2 0,1 0 16,-1 0-16,0-1 0,-1 5 15,0 3-15,2 1 0,-3 1 16,-25-1-16,2-3 0,10 5 0,6 0 16,-3 1-16,-1 1 15,3 1-15,1 1 16,-5-1-16,-2 0 0,2 0 16,0 1-16,-4 5 0,-3 3 15,4 1-15,2-1 0,-6 7 16,-5 4-16,2 0 0,-2-3 15,-2 12-15,-2 8 0,1-7 0,1-5 16,-1 4-16,-2 2 16,25-11-16,19-8 0,11-5 0</inkml:trace>
  <inkml:trace contextRef="#ctx0" brushRef="#br0" timeOffset="8093.2002">15668 3045 0,'0'0'0,"0"0"0,0 0 16,0 0-16,0 0 0,0 0 16,0 0-16,2 23 0,-2-23 0,-4 28 15,1-8-15,-3 3 0,-2 3 16,-2 7-16,-2 8 0,-3 12 0,-1 1 16,-6 12-16,-1-1 15,-4 10-15,-1-3 0,-2 2 0,4-9 16,2-7-16,2-4 0,-2-4 15,4-7-15,3-11 0,4-9 16,4-4-16,5-3 0,0-7 0,2-1 16,2-8-16,1-2 15,-1-1-15,0 3 0,0-3 0</inkml:trace>
  <inkml:trace contextRef="#ctx0" brushRef="#br0" timeOffset="8409.7873">15875 3092 0,'0'0'0,"0"0"0,17-1 0,-6 2 16,1 3-16,2-1 0,2 1 15,4 2-15,-2 3 0,0 2 16,-1 4-16,-4 1 0,-2 1 0,-5 4 15,-2 3-15,-4-1 0,-4 2 16,-4 6 0,-4-1-16,-5-2 0,-3-3 15,-5 0-15,-5 2 0,-1-2 16,-2-3-16,-5 0 0,1-4 16,6-2-16,4 0 0,1-10 15,3-6-15,4-3 0,4-3 0,7-6 16,6-4-16,5-3 0,6-3 15,-2 5-15,-2 4 0,0 3 0</inkml:trace>
  <inkml:trace contextRef="#ctx0" brushRef="#br0" timeOffset="8757.6529">16396 3087 0,'0'0'0,"0"0"0,-4 20 16,1-4-16,-1 0 0,-4 7 15,-2 4-15,-4 10 0,-2 0 0,-1 6 16,-1-4-16,4-6 16,3-4-16,0-1 0,3-6 0,2-7 15,2-3-15,1-5 0,2-5 16,1-2 0,-3-4-16,3-3 0,0-3 15,2-2-15,-1-3 0,2-4 16,1-3-16,2-1 0,0-2 0,5-7 15,3 0-15,-1 4 0,-1 5 16,1 1-16,1 1 16,-1 5-16,1 2 0,4 4 0,2 4 15,-2 2-15,1 4 0,1 4 0,0 4 16,0 3-16,-1 2 0,4 3 0,1 4 16,-1-2-16,-1-2 0,-4-3 15,-4-1-15,-2-3 0</inkml:trace>
  <inkml:trace contextRef="#ctx0" brushRef="#br0" timeOffset="9243.8023">17298 3219 0,'0'0'0,"0"0"0,0 0 0,0 0 16,0 0-16,-15-19 0,15 19 15,-20-12-15,7 7 0,-3 2 0,-4 1 16,-2 1-16,-3 0 0,-10 5 16,-3 3-16,0 2 0,2 1 0,-8 7 15,1 2-15,3 0 0,4 0 16,-3 12-16,5 4 0,4-4 16,4-3-16,7 2 0,6 2 15,6-4-15,6-2 0,6-7 0,8-6 16,3 0-16,4-3 0,10-7 0,7-8 15,2-3-15,2-2 0,2-4 16,1-3-16,-4 2 0,-3-3 16,4-6-16,-3-1 0,-7-1 15,-6 3-15,-1 0 0,-2 2 16,-7 3 0,-4 3-16,-3 3 0,-3 3 15,-2 5-15,-3 4 0,0 0 0,1-2 16,-1 2-16,-4-1 0,0 4 15,-2 5-15,2 2 0,-2 2 16,2 5-16,0 4 0,3-3 16,1-2-16,2 3 0,2 0 15,3-1-15,2 0 0,3-2 0,3-2 16,3-3-16,2-2 0,-5-3 0,-2 0 16,-2-1-16</inkml:trace>
  <inkml:trace contextRef="#ctx0" brushRef="#br0" timeOffset="9491.3887">17913 3275 0,'0'0'0,"0"0"15,0 0-15,0 0 0,3-18 0,-3 18 16,0 0-16,0 0 16,-15-19-16,15 19 0,-29-4 15,29 4-15,-38 4 0,15 1 16,-2 2-16,0 2 0,-1 1 0,-7 5 15,0 3-15,6 2 0,2 2 0,1 7 16,5 2-16,5-1 0,4-1 16,11-1-16,9-1 0,4-5 15,5-5-15,13-3 0,8-3 16,1-5-16,-1-6 0,-8 0 0,-6 0 16,-6 0-16</inkml:trace>
  <inkml:trace contextRef="#ctx0" brushRef="#br0" timeOffset="9791.9219">18629 2919 0,'0'0'0,"0"0"15,0 0-15,0 0 0,0 0 0,-7 23 16,7-23-16,-20 29 15,5-12-15,-4 8 0,-6 4 16,1 3-16,-1 2 0,-8 13 16,-6 11-16,6-8 0,5-5 0,2 3 15,6-4-15,7-7 0,4-7 0,8-3 16,5-3-16,4-5 0,2-3 16,10-3-16,7-5 0,-2-3 15,-3-3-15,2-2 0,0-1 16,-4 0-16,-4 1 0,-4-1 15</inkml:trace>
  <inkml:trace contextRef="#ctx0" brushRef="#br0" timeOffset="10030.401">18251 3274 0,'0'0'0,"0"0"15,0 0-15,27-4 0,-27 4 0,31-6 16,-11 4-16,6 0 0,1-1 16,10 0-16,0 1 0,1 0 15,0 0-15,9-1 16,-2 1-16,-9 0 15,-6 0-15,-6 1 0</inkml:trace>
  <inkml:trace contextRef="#ctx0" brushRef="#br0" timeOffset="11822.9737">19096 3257 0,'0'0'0,"0"0"0,0 0 0,0 0 16,0 0-16,0 0 0,-14 26 0,14-26 15,-17 22 1,17-22-16,-22 31 0,11-12 16,0 0-16,-1 2 0,-1 3 15,-1 6-15,1 2 0,1-4 16,1-3-16,1-2 15,2-1-15,2-4 0,1-3 0,3-3 16,2-2-16,2-5 0,3-1 16,0-8-16,1-4 0,-2 1 0,0 0 0,0 2 0</inkml:trace>
  <inkml:trace contextRef="#ctx0" brushRef="#br0" timeOffset="12004.4591">19146 3003 0,'0'0'15,"0"0"-15,0 0 0,0 0 0,26 18 16,-26-18-16,21 21 0,-11-8 16,0 0-16,-2-2 0,0-1 15,-1-1-15</inkml:trace>
  <inkml:trace contextRef="#ctx0" brushRef="#br0" timeOffset="12267.5048">19751 3219 0,'0'0'0,"0"0"0,0 0 0,0 0 15,0 0-15,-30 12 0,30-12 16,-34 17-16,16-8 0,-3 3 15,-3 1-15,1 1 16,1 2-16,-7 6 16,1 1-16,4 1 0,3 1 0,1 8 15,5 2-15,4-4 0,3-5 0,6-2 16,5-5-16,3-2 16,3-2-16,5-5 0,5-2 15,0-2-15,2-2 0,0-4 0,0-4 16,-4 2-16,-3 0 0,-3 1 15</inkml:trace>
  <inkml:trace contextRef="#ctx0" brushRef="#br0" timeOffset="12668.3543">19655 3510 0,'0'0'16,"0"0"-1,0 0-15,0 0 0,0 0 0,28 0 0,-28 0 16,30 1-16,-30-1 0,41-2 15,-16-1 1,2 0-16,0 1 0,9-3 16,-1-2-16,-3 0 0,-2-1 0,-1 0 15,2-1-15,3 0 16,-3-2-16,-4-1 0,-5-1 16,-4-2-16,-2 2 0,-6-2 0,-4 1 15,-3 1-15,-3 5 0,-7-4 16,-5-1-16,1 4 0,-1-2 0,-8 2 15,-2 3-15,-2 4 0,-2 2 0,-2 5 16,-3 3 0,-1 1-16,0 2 0,0 3 15,0 6-15,4 0 0,3 1 0,0 8 16,3 3-16,5-2 16,6 0-16,7-2 0,4-2 0,4-3 0,4-2 0,10-1 0,11-1 15,2-4-15,1-4 0,7-4 31,5-3-31,0-3 0,0-3 0,-6 1 0,-8 0 0,-8 0 16</inkml:trace>
  <inkml:trace contextRef="#ctx0" brushRef="#br0" timeOffset="13069.6995">20560 3204 0,'0'0'0,"0"0"16,0 0-16,0 0 0,-8 27 0,8-27 0,-15 32 15,4-12-15,-2 2 16,0 4-16,-1 7 0,-3 5 0,4-4 0,-1 5 16,2-1-1,2-5-15,2-5 0,1-4 0,3-4 16,1-3-16,-1-4 0,2-4 15,1-2-15,1-5 16,0-2-16,3-6 0,1-1 16,0-4-16,1-4 0,1-3 15,3-4-15,1-2 0,2 1 16,6-8-16,2-2 0,-3 3 16,-1 4-16,0 2 0,1 2 15,1 5-15,2 2 0,6 2 16,1 2-16,-6 4 0,-1 2 0,4 4 0,4 3 15,-2 2-15,0 1 0,3 7 16,0 5-16,-7-3 0,-1 1 16,-1-2-16,-5-2 0,-3-3 0</inkml:trace>
  <inkml:trace contextRef="#ctx0" brushRef="#br0" timeOffset="13410.747">22006 3299 0,'0'0'15,"0"0"-15,0 0 0,0 0 0,-22 11 16,22-11-16,-30 14 0,11-3 15,-6 2-15,-2 3 0,-4 2 16,-1 3-16,-2 2 0,-11 8 16,-1 2-16,-7 5 0,3-2 0,-2 6 0,8-5 15,5-4-15,5-5 0,3-3 16,2-2-16,7-5 0,5-1 16,2-6-16,3-2 0,2-6 15,2-3-15,2-4 0,3-6 16,-1 3-16,2 0 0,0 2 15</inkml:trace>
  <inkml:trace contextRef="#ctx0" brushRef="#br0" timeOffset="13724.6644">21517 3412 0,'0'0'0,"0"0"0,10 12 15,-3-2-15,2 2 0,6 10 16,1 4-16,2 0 0,0 0 0,1 2 16,0 1-16,6 5 15,1-3-15,0 0 0,2 0 16,-1-3-16,0-1 0,5 1 16,0 0-16,-4-5 15,0-5-15,-5 0 0,-3-2 16,-4-1-16,-2-2 0,-3-2 15,-3-4-15,-2-2 0,-2-2 0,0-2 16,-2-1-16,-2 0 0,-5-2 16,-3 1-16,-6 1 15,0-4-15,0-1 0,2-1 16,2 2-16,1 0 0</inkml:trace>
  <inkml:trace contextRef="#ctx0" brushRef="#br0" timeOffset="38170.5082">2161 5143 0,'0'0'0,"0"0"0,0 0 0,0 0 0,24-5 16,-24 5-16,22-7 15,-10 6-15,4 1 0,1 1 0,8 0 0,-3 0 16,0 0-16,12 1 0,8 2 16,-2-1-16,1 0 0,13 1 15,1-1-15,4 0 0,-2-1 16,18 3-16,1 2 15,0-4-15,-3-3 0,16 1 16,5 4-16,4-3 16,-5-3-16,45-1 0,-5-1 0,-13 5 0,-9 2 0,9 2 15,4 2-15,-10-7 0,-7-6 0,15 0 16,8 0-16,-10 4 0,-6 1 16,15 4-1,6 0-15,-8-3 0,-6-2 0,12 1 16,7 0-16,-9 0 0,-10-1 15,10 3-15,4 1 0,-10 0 0,-8-1 0,15 0 16,8 1-16,-12 1 0,-8-2 16,11 1-1,8 0-15,-15 0 16,-6 1-16,12-2 0,8-2 16,-10 0-16,-8 2 0,14-2 0,7-2 15,-9 2-15,-5 1 0,11 1 16,7 0-16,-11-1 0,-10 1 15,12-1-15,8 2 0,-14-1 0,-11-1 0,16 2 16,10-1 0,-14 1-16,-11 0 0,14 0 15,11-1-15,-15 0 0,-9-1 0,10 0 16,7-1-16,-9 0 0,-7-1 16,8 0-16,5-2 0,-12 5 15,-8 4-15,12-9 0,7-6 0,-10 2 16,-8-1-16,10 2 0,10 3 15,-11-3-15,-6-2 0,13 0 16,9 0-16,-11 4 0,-6 2 0,6 3 16,6 1-16,-8-1 0,-6 1 15,9 0 1,5 1-16,-11 3 0,-8-1 0,0 5 16,0 3-16,-16 1 0,-9 4 15,-6-1-15,-4-1 0,-15-8 16,-9-8-16,-14 4 0,-8 2 15,-16-2-15,-11-3 0,-2 1 0,-3-1 0,-1-1 16</inkml:trace>
  <inkml:trace contextRef="#ctx0" brushRef="#br0" timeOffset="39169.8044">2532 4161 0,'0'0'0,"0"0"0,0 0 0,0 0 0,-22-4 15,22 4-15,0 0 16,-28 9-16,15-3 0,-3 0 16,-3 4-16,0 0 0,1-1 0,-11 11 15,-3 2-15,1 4 0,3 1 16,-13 10-16,0 5 0,2-3 16,2-2-16,-8 19 15,-3 8-15,11-5 0,3-3 0,2 8 0,6-5 16,2 4-16,6-7 0,6 1 0,6 0 15,6-6-15,3-6 0,8-3 16,7-1-16,1-5 0,6-5 16,7-3-16,5-2 0,4-6 15,1-4-15,11-7 0,4-5 16,4-3 0,5-2-16,35-15 0,0-7 0,-10-2 15,-8-2-15,-2-1 16,-1 0-16,-6-3 0,-3-2 0,-5-4 15,-2-3-15,-7-2 16,-6 2-16,-4-2 0,-6-3 16,-10 1-16,-5 2 0,-11-9 0,-8-5 15,-4 4-15,-3 5 0,-9-3 0,-5 0 16,-5 0-16,-5-2 0,-2 4 0,-5 2 16,-8 4-16,-2 3 0,-6 4 15,-4 2-15,-4 7 0,-3 6 16,-11 9-16,-5 7 0,-1 4 15,3 3-15,21 0 0,17-2 16,11 0-16</inkml:trace>
  <inkml:trace contextRef="#ctx0" brushRef="#br0" timeOffset="45562.5592">2150 5716 0,'0'0'15,"0"0"-15,0 0 0,0 0 0,0 0 16,0 0-16,26-6 16,-26 6-16,28-5 0,-6 2 0,3-1 15,1-1-15,2 1 0,3-1 16,5-1-16,11-1 0,-2 1 16,11-2-1,0-2-15,-2 1 0,-2 1 0,4-1 16,-5 4-16,-7-1 15,-4 2-15,-8 0 0,-3 1 0,-7-1 16,-6 2-16,-3 0 0</inkml:trace>
  <inkml:trace contextRef="#ctx0" brushRef="#br0" timeOffset="45747.521">2634 5704 0,'0'0'0,"0"0"0,0 0 15,-7 18-15,7-18 0,-3 22 16,3-22-16,-4 38 0,4-17 0,0 4 16,0 3-1,0 7-15,0 1 0,0-3 16,4 0-16,-3 2 0,1-4 16,3-5-16,2-4 15,-2-4-15,0-4 0,-2-3 0</inkml:trace>
  <inkml:trace contextRef="#ctx0" brushRef="#br0" timeOffset="45931.6704">2763 5877 0,'0'0'0,"0"0"0,0 0 16,0 0-16,0 0 0,0 0 15,18 16-15,-18-16 0,0 0 16,20 23-16,-20-23 0,19 19 0,-10-9 0,1-1 15,2-4-15,-4 0 0,0-1 0,-1 0 16</inkml:trace>
  <inkml:trace contextRef="#ctx0" brushRef="#br0" timeOffset="46185.8189">3256 5598 0,'0'0'0,"0"0"16,14-2-16,-3 2 0,0 0 0,3 0 16,-1 2-16,1 1 15,0 0-15,0 3 0,1 1 16,-4-1-16,0 1 0,-4 3 0,-1 2 16,-5-1-16,-1-1 0,-4 2 0,-3 0 15,-3 1-15,-1 1 0,-4 0 16,-3 2-16,0-2 0,3 0 15,-2-5-15,1-3 0,0-1 0,4-1 16,2 0-16</inkml:trace>
  <inkml:trace contextRef="#ctx0" brushRef="#br0" timeOffset="46348.7332">3154 5714 0,'0'0'16,"0"0"-16,0 0 0,4 25 0,-4-25 15,3 25-15,-3-6 0,-3-1 16,2 1-16,1 11 0,0 5 0,0-5 16,1-2-16,2 0 0,0-3 15,1-3-15,2-1 0,-2-4 16,1-7-16,-2-4 0,0 1 0,1-2 16</inkml:trace>
  <inkml:trace contextRef="#ctx0" brushRef="#br0" timeOffset="47489.2022">3797 5393 0,'0'0'16,"0"0"-16,0 0 0,0 0 0,0 0 15,0 0-15,-20 18 0,20-18 0,-22 21 16,22-21-16,-28 27 15,15-13-15,1 0 0,2-1 0,1 0 0,5-2 16,1-1-16,6-1 0,1-1 16,5-2-16,-2-1 0,5-2 15,3-1-15,4-1 0,2-1 16,0-1-16,-1 1 0,-3-1 16,0 1-16,-2 0 0,-3 0 15,-2 0-15,-2 0 0,-2 1 16,-4 2-16,-2 0 0,0 2 0,-7 1 15,-2 2-15,-1 1 0,-4 2 16,-2 5-16,-5 2 16,3-1-16,-1 1 0,1 1 15,-3 0-15,-3 1 16,2 0-16,3-4 0,0 1 16,3-3-16,1-2 0,2-1 15,1-4-15,-1-1 0,5-2 0,0-4 16,-1-1-16,2-2 0,4 1 15,0-3-15,3-2 16,-2-3-16,1 1 0,2-1 0,2 0 0,1 2 16,1-1-16,5 1 0,4 0 15,3 1-15,1 2 0,4 0 16,4 1-16,-1 1 0,0 2 0,6-2 16,1 1-16,-3 3 0,-4 1 15,-3 1-15,-3 0 16,-3 1-16,-3 1 0,-8 1 15,-5 4-15,-2-3 16,-3 3-16,-9 1 0,-4 2 16,-2 0-16,-2 0 0,-10 1 15,-2 2-15,2-2 0,2 2 0,3-2 16,4 0-16,4-2 0,2-3 16,4-2-16,0-2 0,9-1 15,1-1-15,6 0 0,7 0 0,2-1 16,5-2-16,5-2 0,1 0 15,1-1-15,1 0 0,3-1 0,1 1 16,-4 0-16,-5 2 0,-1 0 16,-3 2-16,-2 0 0,-4 0 15,-6 3-15,-7 3 0,-3 1 16,-5 2-16,-3 2 0,-6 2 0,-2 0 0,-4 0 16,-8 4-16,-1 1 15,1-1-15,5-1 0,-3 0 16,3-4-16,4 1 0,6 1 0,5-3 15,6-3-15,8-2 0,4-2 16,4-1-16,7 0 16,6-1-16,4-3 0,7-2 15,2 0-15,2-2 16,2-2-16,5 0 0,-1 0 16,-4 0-16,-1 1 0,-5-1 15,-7 0-15,-3 2 0,-5 2 0,-5-3 16,-8 0-16,-3-2 0,-3 1 15,-4 1-15,-9 1 0,1-1 16,0-1-16,-3-1 0,0-2 0,-1-2 16,-1-2-16,2-2 0,-1-2 15,2 1-15,3 2 0,1 3 0,0 1 16,2 0-16,3 2 0,1 0 16,0 0-16,1 3 0,0 2 15,3 5-15,1 1 0,-2 6 16,0 2-1,1 6-15,0 2 0,0 5 16,2 1-16,-2 4 0,2 3 16,0 8-16,2 1 0,-1-3 15,2 0-15,2-2 0,-2-3 0,4 7 16,0-1-16,-1-8 0,-4-5 0,-1-6 16,1-5-16,-2-2 15</inkml:trace>
  <inkml:trace contextRef="#ctx0" brushRef="#br0" timeOffset="81302.6303">18281 8973 0,'0'0'0,"0"0"0,0 0 16,0 0-16,0 0 0,20 6 0,-20-6 15,0 0-15,34 2 0,-34-2 16,31 0-16,-15 0 0,2 1 0,4 0 15,3-1-15,1-1 0,0 0 16,12-2-16,1 1 0,1 1 0,0 1 16,12-1-16,1-2 0,2 0 15,1-1-15,11 0 0,0 1 16,-2 0-16,-2 0 0,12-1 16,0 1-16,-3-1 0,-4-1 0,12 1 15,-2 0-15,-3 1 0,-3-1 16,31-1-1,-8-1-15,-13 1 0,-11 2 16,-1 2-16,-3 1 0,-1 2 16,-1 2-16,-1-3 0,0 1 15,-8-3-15,-5-1 0,0 1 16,0 0-16,-8 1 0,-4 1 0,-1 1 16,-1 0-16,-7-1 0,-6 0 15,-5-2-15,-4-2 0,-3 1 0,-2 1 16,-8 3-16,0 1 0,-8 1 15,-4 0-15,4-2 0,1 1 16,2-1-16</inkml:trace>
  <inkml:trace contextRef="#ctx0" brushRef="#br0" timeOffset="85130.4908">18195 7315 0,'0'0'0,"0"0"0,0 0 16,0 0-16,-12 22 0,12-22 0,-24 29 15,6-10-15,-2 3 0,-4 4 16,-5 6-16,-7 9 0,1 0 15,-10 15-15,1 3 0,0 6 16,7-4-16,4 5 0,8-3 16,11-12-16,9-8 0,10-5 0,8-2 15,4-8-15,2-6 0,11-6 0,10-6 16,1-3-16,2-4 0,2-21 16,1-15-16,-10 8 0,-10 6 0,-6 5 15</inkml:trace>
  <inkml:trace contextRef="#ctx0" brushRef="#br0" timeOffset="85428.4028">18554 7450 0,'0'0'0,"10"-2"16,4 0-16,1-1 0,2-1 0,10 0 15,6 2-15,1 1 16,2 1-16,6 0 0,-2 1 0,-4 1 16,-7 1-16,2 1 0,-5 1 15,-8 4-15,-6 0 0,-12 6 16,-8 4-16,-5-4 0,-2 0 0,-10 4 16,-8 3-16,-2-3 0,-1-1 0,-12 4 15,-4 2-15,4-3 0,4 0 16,-1-2-16,4-2 0,8-5 15,7-3-15,6-3 0,6-1 32,3-2-32</inkml:trace>
  <inkml:trace contextRef="#ctx0" brushRef="#br0" timeOffset="85785.3124">18719 7491 0,'0'0'0,"0"0"16,0 0-16,0 0 0,-22 17 15,22-17-15,-28 25 0,9-11 0,-3 0 16,0 4-16,0 2 16,0 2-16,1-1 0,-3 4 0,2-1 0,3-2 15,3-3-15,3 2 0,8 0 16,6-8-16,5-2 0,6-3 16,5-3-16,5-1 0,4-4 0,10-2 15,6-1-15,-1 0 0,-2 2 16,8-2-16,-2-1 15,-6 2 1,-7 3-16,-7 6 0,-4 4 16,-6 1-16,-4 0 0,-7 1 15,-7 2-15,-4 1 0,-7 2 0,-3 1 16,-5 2-16,-2 0 0,-3 1 16,-7 1-16,-1 0 0,3-1 15,2-1-15,0-3 0,-1-2 16,1-1-16,2-2 0,2-2 0,2-1 15,5-4-15,4 0 0,4-1 0</inkml:trace>
  <inkml:trace contextRef="#ctx0" brushRef="#br0" timeOffset="85953.98">18234 8058 0,'0'0'0,"0"0"0,0 0 15,25-7-15,-25 7 0,36-6 0,-9 4 16,4-2-16,5-2 0,13 1 15,0-1-15,-1 2 0,-2 2 16,11-3-16,1 0 16,-12 1-16,-9 0 0,-6 1 0</inkml:trace>
  <inkml:trace contextRef="#ctx0" brushRef="#br0" timeOffset="86201.1198">19429 7724 0,'0'0'0,"0"0"0,0 0 16,5 23-16,-4-11 0,-1 4 16,-1 4-16,-1 3 0,-1 3 0,-4 7 15,-3-1-15,-1-1 0,-2-2 16,-5 2-16,-2-3 0,-1-5 15,-1-2 1,-5-5-16,-4-1 0,2-5 16,2-5-16,-1-6 0,1-6 15,5 0-15,3 3 0,4 0 16</inkml:trace>
  <inkml:trace contextRef="#ctx0" brushRef="#br0" timeOffset="86401.8717">20133 7129 0,'0'0'0,"0"0"0,0 0 16,30 11-16,-19-6 0,0 3 16,0 4-1,-1 1-15,0 0 0,2 5 16,-1 0-16,-1-3 0,-2-3 0,-2-1 15</inkml:trace>
  <inkml:trace contextRef="#ctx0" brushRef="#br0" timeOffset="86602.3112">19924 7449 0,'0'0'15,"0"0"-15,0 0 0,34-3 0,-34 3 16,44-2-16,-11 1 15,3-1-15,3 1 0,15 0 0,4 0 0,7-1 16,-5 2-16,9 0 0,-2 2 16,-13-1-16,-10 1 0,-7-1 15,-10-1-15,-10-1 0,-3 1 0,-3-1 16</inkml:trace>
  <inkml:trace contextRef="#ctx0" brushRef="#br0" timeOffset="86818.2921">20106 7566 0,'0'0'15,"0"0"-15,0 0 16,0 20-16,0-20 0,-2 24 0,0-5 0,-1 3 0,0 2 16,-3 7-16,0 2 15,-4 9-15,-1-1 0,-6 5 0,-2-4 16,1-5-16,-1-5 0,-3 4 15,0-5-15,-3-4 0,-1-5 0,-2-6 16,0-8-16,5-1 0,5-2 16,5-1-16</inkml:trace>
  <inkml:trace contextRef="#ctx0" brushRef="#br0" timeOffset="86971.3455">19738 7688 0,'0'0'0,"0"0"0,0 0 16,20-10-16,-20 10 0,27-3 16,-11 5-16,0-2 0,-2 0 15,-1 2-15,-1 2 0,-1-1 16,-1 1-16,-1-2 0</inkml:trace>
  <inkml:trace contextRef="#ctx0" brushRef="#br0" timeOffset="87102.9533">19593 7932 0,'0'0'0,"0"0"0,0 0 0,0 0 16,0 0-16,24-4 0,-24 4 0,45-7 0,-16 1 15,6-1-15,6-2 16,0-1-16,1 0 0,3-1 0,1 0 16,-8 1-16</inkml:trace>
  <inkml:trace contextRef="#ctx0" brushRef="#br0" timeOffset="87357.1107">20518 7597 0,'0'0'0,"0"0"0,0 0 0,-33 8 16,18-2-16,-2 1 0,-4 3 15,-6 1-15,1 0 0,4 0 16,4-2-16,4 1 0,3 0 0,7-2 0,6 1 15,5-2-15,7-1 0,6-2 16,5-3-16,2 0 0,3 0 16,12 2-16,2-1 0,-4-1 15,-5 2-15,2-2 0,-7-1 16,-5 0-16,-5 0 0,-5 0 16</inkml:trace>
  <inkml:trace contextRef="#ctx0" brushRef="#br0" timeOffset="87557.7798">20067 7889 0,'0'0'15,"0"0"-15,0 0 0,0 0 16,0 0-16,34 6 0,-34-6 0,53-1 0,-20-1 16,7 1-16,5 0 15,12 0-15,-2 0 0,12 1 0,-2 0 16,-7 1-16,-4-1 0,-1-1 15,-10-1-15,-10 2 0,-8-1 0,-5 1 16</inkml:trace>
  <inkml:trace contextRef="#ctx0" brushRef="#br0" timeOffset="87774.0193">20461 7782 0,'0'0'0,"0"0"0,0 0 15,0 0-15,0 0 0,0 0 16,0 0-16,-4 23 0,4-23 0,-9 23 0,9-23 16,-14 29-16,5-11 0,-3 1 15,-3 2 1,-2-1-16,0 1 0,-8 4 0,1 2 16,1-2-16,1-3 0,-4 2 15,2-3-15,2-7 0,2-4 0,5-1 16,2-2-16,2-1 0</inkml:trace>
  <inkml:trace contextRef="#ctx0" brushRef="#br0" timeOffset="87930.2611">20545 8088 0,'0'0'0,"0"0"16,0 0-1,10 20-15,-6-10 0,1 1 0,2 1 16,-1 0-16,1-1 0,4 3 15,2-2-15,1-3 0,-1-3 16,-1-5-16,0-6 0,-2 2 0,-1 1 16,-2-1-16</inkml:trace>
  <inkml:trace contextRef="#ctx0" brushRef="#br0" timeOffset="88190.8812">21173 7446 0,'0'0'0,"0"0"16,0 0-1,25 0-15,-14 1 0,1 3 0,1 2 16,1 0-16,-1 1 0,2 3 16,0 1-16,-3 0 0,-2 0 15,-5 2-15,-3 1 0,-2 0 0,-1-2 16,-5 0-16,-4 0 15,-2 0-15,-3 0 0,-2 0 0,-3 1 16,-2 0-16,-2-1 0,-4 1 0,2-4 16,5 0-16,3-2 0,4-2 15</inkml:trace>
  <inkml:trace contextRef="#ctx0" brushRef="#br0" timeOffset="88576.0874">21151 7561 0,'0'0'0,"0"0"16,0 0-16,0 0 0,-16 24 0,16-24 16,-17 27-16,7-11 15,0-1-15,-1 3 0,0-1 0,1-2 16,1 1-16,0 3 0,3 0 31,2-3-31,4-2 0,4-2 0,1-1 16,4-2-16,2-1 0,5-2 15,6-2-15,1 0 0,0-2 16,2-1-16,2-2 16,-2 1-16,-1-1 0,1 1 0,-2 1 0,-6 1 0,-1 1 15,-5 3-15,-4 2 0,-2 0 16,-2 0-16,-3 4 0,-2 2 16,-3 0-16,0 2 0,-5 0 15,-4 2-15,-1-1 0,1 0 0,-5 4 16,1-2-16,0 2 0,1-1 15,-1-2-15,-2-1 16,-1-3-16,1-3 0,-2-2 0,-2-2 16,4 0-1,3-3-15,4-1 0</inkml:trace>
  <inkml:trace contextRef="#ctx0" brushRef="#br0" timeOffset="88738.4849">20818 8058 0,'0'0'0,"0"0"0,0 0 15,0 0-15,0 0 0,28-15 0,-28 15 16,32-5-16,-32 5 0,46-3 0,-17 1 16,1 1-16,1-2 0,11 0 15,2 1-15,-2-1 0,-2-1 0,8 0 16,-1-3-16,-8 1 0,-8 3 16,-6-1-16</inkml:trace>
  <inkml:trace contextRef="#ctx0" brushRef="#br0" timeOffset="89061.5908">21442 7864 0,'0'0'0,"0"0"16,0 0-16,0 0 0,24-11 15,-24 11-15,36-8 0,-12 2 0,1 1 0,7-1 16,4 1-16,11-1 15,-2-1-15,10 2 0,-2 2 16,-6-2-16,-4 3 0,3 0 0,-4 3 16,-6 0-16,-5 1 0,-8 3 15,-6 0-15,-5 3 0,-4-1 16,-8 2-16,-3 0 0,-5 3 0,-3 0 16,-4 2-16,-4 0 0,-2-2 15,0-1-15,-3-2 0,-4-2 16,4-1-16,2-1 0,-2 0 0,-3-2 15,3-3-15,2-2 0,3-4 16,2-1-16,2 2 0,4 0 0,2 1 16</inkml:trace>
  <inkml:trace contextRef="#ctx0" brushRef="#br0" timeOffset="89262.2194">21845 7656 0,'0'0'0,"0"0"15,0 0-15,0 0 0,0 0 0,-4 26 16,4-26-16,-11 27 0,3-12 0,-2 3 16,-1 5-16,0-1 0,0-2 15,-2 5-15,1-3 0,2-2 16,2-2-16,1-3 0,2-1 16,-1-4-16,2-1 0,0-6 15,0-3-15,1-2 0,0-1 0,-1 0 16,1 1-1,1 0-15</inkml:trace>
  <inkml:trace contextRef="#ctx0" brushRef="#br0" timeOffset="89625.2896">21649 7695 0,'0'0'0,"0"0"0,0 0 15,-11 20-15,11-20 0,-14 26 0,3-2 0,0 0 16,1 3-16,-4 9 15,2 0-15,2-4 0,2-2 0,1 2 16,4-3-16,2-4 0,2-3 16,4-4-16,5-1 0,3-2 15,4-2-15,4-3 0,4-2 16,4-3-16,3 0 0,5-2 0,6-1 16,-1 1-16,0-2 0,10 0 15,0 1-15,-6 0 0,-3 0 0,2 1 16,-5-2-16,-8 0 0,-5 0 0,-5-1 15,-3-1-15,-7 0 16,-3 0-16,-2 0 0,-3-3 16,-2-2-16,-3-4 15,-4-2-15,-5-3 0,-1-3 16,0-1-16,-2-6 0,-2-1 16,3 4-16,2 4 0,2 4 15</inkml:trace>
  <inkml:trace contextRef="#ctx0" brushRef="#br0" timeOffset="137830.4947">8653 7264 0,'0'0'16,"0"0"-16,0 0 0,0 0 15,-24-8-15,13 5 0,-3 2 0,-2 1 16,0 1-16,-3 0 0,-1 2 15,-5 2-15,-3 2 0,-1 3 0,-1 3 0,1 2 16,2 3-16,-7 6 0,-1 1 16,2 3-16,4 2 0,3 10 15,5 3-15,5-4 0,4-3 0,10-2 32,3-1-32,7-8 0,3-5 0,5-8 15,5-5-15,4-8 0,2-6 0,8-7 16,7-5-16,0-4 15,1-1-15,7-13 0,-2-5 16,-2 1-16,-3-1 0,3-9 16,-3-2-16,-2 4 0,-4 3 15,12-23-15,-7 4 0,-13 12 0,-7 6 0,-2 10 16,0 4-16,-6 11 0,-1 5 16,-7 8-16,-4 3 0,-2 6 15,-1 3-15,-5 3 16,-4 4-16,-4 3 0,0 4 0,-5 9 0,-3 6 15,1-1-15,-2 4 0,-4 17 16,-1 9 0,4-2-16,4-1 0,1 11 0,5 1 15,5-15-15,5-9 0,0 5 16,2-16-16,0-10 0</inkml:trace>
  <inkml:trace contextRef="#ctx0" brushRef="#br0" timeOffset="138253.4654">8815 7597 0,'0'0'0,"0"0"16,0 0-16,27-7 0,-27 7 15,27-6-15,-5 3 0,1-3 16,2-1-16,2 0 0,4-1 15,7-5-15,-3 2 0,-2-3 16,-2-2-16,3-4 0,-4 1 16,-4-1-16,0-2 0,-7 1 15,-3 1-15,-7 0 0,-6 2 16,-4 4-16,-5 2 16,-5 4-16,-4 6 0,-5 1 15,-2 2-15,-3 3 0,-3 6 16,2 2-16,-1 4 0,0 6 15,-2 4-15,-1 6 0,5 2 0,6 4 16,5 2-16,6-5 16,6-2-16,11 1 0,8-3 15,2-13-15,3-6 0,10-3 0,8-4 0,-7-5 16,0-3-16,9-8 0,2-6 16,-11 4-16,-9 3 0,-5 2 15</inkml:trace>
  <inkml:trace contextRef="#ctx0" brushRef="#br0" timeOffset="138538.7878">9533 7322 0,'0'0'0,"0"0"16,0 0-16,-12 32 0,5-18 0,2 7 15,0 5-15,1 7 0,2 0 16,2-3-16,2-1 15,2 1-15,3-6 0,2-6 0,1-4 0,0-5 16,1-5-16,3-7 0,5-5 16,-1-2-16,2-1 0,1-7 15,0-5-15,1-5 0,0-2 0,4-4 16,1-1-16,1-3 16,-4 4-16,-3 3 0,-3 1 15,-3 6-15,-1 5 0,-4 3 0,-2 3 0,-5 6 16,-2 2-16,-3 4 0,-3 1 15,0 1-15,2-1 0,1 1 16</inkml:trace>
  <inkml:trace contextRef="#ctx0" brushRef="#br0" timeOffset="138886.8155">9890 7509 0,'0'0'16,"0"0"-16,0 0 0,31 0 0,-31 0 15,33 0-15,-13-1 16,1-1-16,1-2 0,7-2 0,-1-2 16,-1 1-16,-3 0 0,0-3 15,0-2-15,-3 0 0,-2 0 0,-1-6 16,-6-1-16,-4 3 0,-5 2 0,-6 0 16,-6 1-16,0 5 15,-2 2 1,-9 3-16,-5 4 0,-2 2 0,1 1 0,-5 6 15,-2 7 1,2 1-16,2 0 0,1 9 0,5 4 16,5 0-16,5 0 0,6-1 15,6-1-15,6-3 0,5-3 16,10-4-16,8-2 0,3-5 16,2-4-16,5-5 0,5-4 15,-3-5-15,-2-1 0,-4-1 0,-9 4 16,-6-1-16</inkml:trace>
  <inkml:trace contextRef="#ctx0" brushRef="#br0" timeOffset="139109.6647">10797 7037 0,'0'0'16,"0"0"-16,0 0 0,0 0 0,-11 30 15,11-30-15,-21 39 0,8-12 16,-1 2-16,-10 16 0,-4 8 16,3-2-16,2-3 0,-2 7 15,6-4-15,0 0 0,6-9 0,3-5 16,4-5 0,3-8-16,2-5 0,0-5 0,-1-2 0,2-4 0</inkml:trace>
  <inkml:trace contextRef="#ctx0" brushRef="#br0" timeOffset="139470.1565">10913 7360 0,'0'0'0,"0"0"0,0 0 16,0 0-16,-19 18 0,19-18 0,-22 25 15,8-8-15,-1 3 0,-2 3 16,1 2-16,2 0 0,4-3 0,5 2 15,6-1-15,6-5 16,4-3-16,7-5 16,8-4-16,0-5 0,2-4 15,9-4-15,4-4 16,-5-1-16,-2 0 0,1-7 0,-3-3 16,-7 0-16,-4-4 0,-9-1 15,-6-2-15,-5 5 0,-3 3 16,-9 6-16,-7 1 0,-5 4 15,-4 2-15,-9 4 0,-7 3 0,3 2 0,3 3 16,-6 4-16,1 2 16,9 1-16,5 0 15,10 3-15,5 1 0,10-3 0,5-2 0,0-1 16,1-3-16,-2-1 16</inkml:trace>
  <inkml:trace contextRef="#ctx0" brushRef="#br0" timeOffset="139711.7256">11386 7340 0,'0'0'16,"0"0"-16,0 0 0,-10 25 16,10-25-16,-12 31 0,2-5 0,-2 4 0,-2 4 0,-7 16 15,-1 6-15,-3 8 16,5-5-16,-5 11 0,1-4 15,3-11-15,3-8 0,4-1 16,5-9-16,3-8 0,0-6 0,-2-11 16,0-8-16,3-5 0,3-5 15,0 2-15,1 1 0,0 1 0</inkml:trace>
  <inkml:trace contextRef="#ctx0" brushRef="#br0" timeOffset="139976.447">11350 7188 0,'0'0'0,"12"-3"0,7 2 15,2 1-15,1 1 0,11 5 16,3 4-16,7 4 0,-1 3 16,-1 3-16,-2 2 0,0 3 15,-8-2-15,-7 1 0,-5 1 16,-5-4-16,-3-2 0,-6 2 0,-6 1 15,-8-2-15,-6-2 0,-7-1 0,-6 1 16,-6-2-16,-5-1 0,-5 0 16,-5 0-16,5-4 0,3-2 0,-3 1 15,5-3-15,8-4 0,5-4 16,8 1-16,3-1 0,5 0 16</inkml:trace>
  <inkml:trace contextRef="#ctx0" brushRef="#br0" timeOffset="140128.1561">12119 7604 0,'0'0'0,"0"0"16,0 0-16,0 0 0,-20 28 0,20-28 0,-34 28 15,12-11-15,-2-1 0,3 0 16,3-3-16,3-2 0</inkml:trace>
  <inkml:trace contextRef="#ctx0" brushRef="#br0" timeOffset="140513.8423">13120 7219 0,'0'0'16,"0"0"-16,0 0 0,0 0 0,-32-8 15,32 8-15,-46 6 0,16 0 0,-2 2 16,-14 7-16,-4 2 0,5 3 0,4 2 16,-6 10-16,2 3 15,3 5-15,9-1 0,15 0 16,12 2-16,8-6 0,6-4 0,17-1 16,11-6-16,3-7 0,2-6 15,-10-3 1,-8-2-16,-6-1 0</inkml:trace>
  <inkml:trace contextRef="#ctx0" brushRef="#br0" timeOffset="140870.0216">13323 7275 0,'0'0'0,"0"0"16,0 0-16,-16 25 0,16-25 0,-17 32 15,5-9-15,-1 1 0,0 2 16,-3 8-16,3-2 0,0 1 16,3-5-16,2-6 0,4-4 15,-1-4 1,2-3-16,3-4 0,3-6 16,2-2-16,1-2 0,1-6 0,2-7 15,-2-3-15,0 0 0,4-11 16,1-6-16,0 4 0,0 4 15,2 1-15,0 1 0,-1 4 16,-1 2-16,2 0 0,-2 2 16,-2 7-16,-2 3 0,3 4 0,3 1 15,-2 4-15,-1 3 0,1 3 0,0 3 16,2 4 0,2 3-16,-4-4 0,-2-1 15,-2-4-15</inkml:trace>
  <inkml:trace contextRef="#ctx0" brushRef="#br0" timeOffset="141247.004">13491 7446 0,'0'0'0,"0"0"16,0 0-16,0 0 0,0 0 0,0 0 15,33 14 1,-33-14-16,31 7 0,-9-6 15,5 0-15,1-2 0,-1 0 16,12-4-16,1 0 0,-3-2 16,-2-1-16,6-5 0,-2-1 15,-7 2-15,-5 2 0,-6-2 16,-5-2-16,-8 2 0,-7-1 0,-7-1 16,-6 1-16,-2 2 0,-3 3 0,-8 3 15,-7 5-15,-1 1 16,-1 2-16,-3 5 0,-1 4 0,-4 5 15,2 3-15,4 4 0,1 4 16,7 0-16,3-2 0,8 7 16,8 2-16,10-5 0,8-3 0,14-3 15,11-3 1,7-7-16,5-5 0,15-6 16,11-2-16,-4-5 0,-1-3 15,-10 1-15,-17 1 0,-11 2 16</inkml:trace>
  <inkml:trace contextRef="#ctx0" brushRef="#br0" timeOffset="141664.0138">14555 7399 0,'0'0'0,"0"0"0,0 0 16,0 0-16,-23-17 0,23 17 16,-25-10-16,11 6 0,0 2 15,-5 2-15,-4 1 0,0 2 16,-1-1-16,-9 3 0,-2 4 15,2 1-15,1 2 16,-5 9-16,2 2 0,7 2 16,3 0-16,7-1 0,3-2 15,8-2-15,4-2 0,9-1 16,6-2-16,7-2 0,4-4 16,9-5-16,5-5 0,2 0 15,0-2-15,8-3 0,1-5 16,-7 0-16,-5 0 0,0-6 0,-5-2 0,-8-1 15,-7 2-15,-4 1 0,-5 3 0,-3 2 16,-2 1-16,-2 3 0,-1 1 16,-2 6-16,0 2 0,-1 2 15,-3 5-15,-1 2 0,1 1 0,1 6 16,2 2-16,2-1 0,2 2 16,2 0-16,2 4 0,3-3 15,0-2-15,8-4 0,5-3 16,1-3-16,0-2 0,-4-1 15,-2-2-15,-4-1 0</inkml:trace>
  <inkml:trace contextRef="#ctx0" brushRef="#br0" timeOffset="141928.6256">15108 7106 0,'0'0'0,"0"0"0,0 0 16,-12 25-16,12-25 0,-20 34 0,2-7 0,-1 4 15,-1 4-15,-6 13 0,2 4 16,0 3-16,5-7 16,4 0-16,6-8 0,5-7 0,4-7 15,5-3-15,7-5 16,5-5-16,3-5 0,3-4 0,2-5 15,0-1-15,1-2 0,0-5 16,2-3-16,-7 2 0,-5 2 16,-3 3-16</inkml:trace>
  <inkml:trace contextRef="#ctx0" brushRef="#br0" timeOffset="142118.3048">14852 7376 0,'0'0'16,"0"0"-16,0 0 0,30-6 16,-30 6-16,42-7 0,-14 5 15,2-1-15,3 1 0,12 0 16,-1 0-16,6-1 0,-2 0 0,-10 2 16,-7-1-16,-5 1 0</inkml:trace>
  <inkml:trace contextRef="#ctx0" brushRef="#br0" timeOffset="142452.8497">15205 7585 0,'0'0'0,"0"0"15,0 0 1,0 0-16,0 0 0,31-8 16,-31 8-16,35-7 0,-14 2 0,3-2 15,4-1-15,-2 0 0,2-2 16,6-2-16,0 1 15,-2-1-15,-2-2 0,-3 1 0,-3-3 16,-4 1-16,-4-1 0,0-3 16,-5 0-16,-6 4 0,-4 0 0,-6 6 15,-6 3-15,-6 3 0,-3 1 0,-5 4 16,-6 1-16,-5 7 0,0 3 16,1 3-16,1 5 0,3 2 15,5 4-15,1 4 16,9 2-16,8-4 0,7-1 0,13-3 15,9 0 1,9-6-16,6-2 0,11-3 16,7-3-16,10-4 0,-2-4 15,-15 0-15,-12-2 0,-9 0 0</inkml:trace>
  <inkml:trace contextRef="#ctx0" brushRef="#br0" timeOffset="143960.5033">23209 7295 0,'0'0'0,"0"0"0,0 0 15,12-23-15,-6 14 0,-3-4 16,-1-1-16,-2 0 0,-1 1 0,-6-5 16,-2 1-16,-4 2 15,0 1-15,-8 4 0,-6 2 16,-2 3-16,-1 4 0,-13 4 0,-4 4 16,1 1-1,0 3-15,-4 9 16,2 4-16,6 1 0,6-1 0,1 4 15,6-1-15,12-4 0,10-5 16,10-2-16,8-4 0,4-5 16,5-2-16,11-6 0,10-4 15,0-3-15,2-2 0,5-5 16,1 1-16,-6-3 0,-4-1 0,-4-2 0,-4-1 16,-7 2-16,-5 1 0,-4 5 15,-2 2-15,-3 3 0,-1 4 16,-6 2-16,-3 2 0,-4 4 15,-2 2-15,0 6 0,-3 6 16,0 3-16,-1 3 0,-3 5 0,-3 6 16,1 4-1,2 1-15,0 0 0,0 2 16,4-6-16,0-4 0,0 1 16,0-2-16,1-9 0,1-3 0,-7-4 15,-4-2-15,-3-2 0,-2 0 16,-2-5-16,0-2 15,1-3-15,-2-2 0,-1-3 0,-3-2 16,5-1-16,3-1 0,3-4 0,3-5 16,8-2-16,4-1 0,2 5 0,0 2 15,0 4-15</inkml:trace>
  <inkml:trace contextRef="#ctx0" brushRef="#br0" timeOffset="144402.7383">23988 7170 0,'0'0'0,"0"0"0,0 0 0,0 0 16,0 0-16,-22-15 0,22 15 16,-38-5-1,15 5-15,-7 0 0,-4 2 16,-4 1-16,-3 1 0,-13 5 15,-1 4-15,-5 6 0,6 1 0,-1 7 16,9 4-16,11 0 0,7 0 16,11-4-16,8-4 0,7-2 15,6-3-15,15-4 0,11-3 16,6-5-16,5-5 0,5-4 0,4-3 16,4-6-16,-3-4 0,-4-3 0,-3-2 15,-5 1-15,-4 1 0,-2-8 16,-5-4-16,-9 3 0,-5 4 15,-6 4-15,-2 4 0,-3 6 16,-1 1-16,-2 6 0,0 3 16,-4 2-16,0 5 15,-3 7-15,-2 3 16,1 3-16,1 3 0,0 3 16,2 1-16,2 0 0,5 1 0,3-1 15,4 0-15,1-2 0,2 0 16,6-5-16,5-4 0,-6-4 15,-3-3-15,-3-1 0</inkml:trace>
  <inkml:trace contextRef="#ctx0" brushRef="#br0" timeOffset="144671.5204">24578 6882 0,'0'0'15,"0"0"-15,0 0 0,-17 20 0,17-20 16,-24 24-16,6-4 0,-3 2 16,-2 2-16,-8 15 0,0 5 15,-1 4-15,4-4 0,0 8 16,3-3-16,8-9 0,4-6 0,8-2 31,8-6-31,3-6 0,2-2 0,12-9 16,8-5-16,1-4 0,-2-2 15,-6 0-15,-4 1 0,-4 0 16</inkml:trace>
  <inkml:trace contextRef="#ctx0" brushRef="#br0" timeOffset="144903.4304">25157 6857 0,'0'0'16,"0"0"-16,0 0 0,0 0 15,-14 26-15,14-26 0,-28 33 0,9-13 16,-2 3-16,-2 4 0,-1 6 16,-6 9-1,1 2-15,-2 6 0,5-2 16,6-5-16,6-3 0,4 0 16,7-5-16,8-5 0,10-3 0,3-6 15,5-7-15,2-3 0,4-4 16,-7 0-16,-5-3 0,-4 0 15</inkml:trace>
  <inkml:trace contextRef="#ctx0" brushRef="#br0" timeOffset="145257.5055">25461 7213 0,'0'0'0,"0"0"15,0 0-15,0 0 0,-20 18 16,20-18-1,-22 23-15,22-23 0,-22 28 16,14-13-16,0-1 0,3 1 16,3-1-16,6 0 0,3-1 15,6-2-15,5-1 0,10-2 0,3-3 16,3-3-16,3-1 0,6-4 16,-2-5-16,-5 0 0,-3-2 0,-4-2 15,-2-4-15,-11-2 0,-6-1 16,-9-2-16,-6 1 0,-6 1 15,-4 2-15,-8 3 0,-6 2 16,-11 0-16,-4 2 0,-2 5 16,0 5-16,4 3 0,4 2 0,-1 1 15,7 3 1,7 3-16,6 5 0,10-2 0,8 1 0,9-5 0,5-5 0,-3 0 16,-2-2-16,-2-1 0</inkml:trace>
  <inkml:trace contextRef="#ctx0" brushRef="#br0" timeOffset="145510.3878">26074 7154 0,'0'0'15,"0"0"-15,0 0 0,0 0 0,0 0 16,-15 25-16,15-25 0,-14 29 15,4-13-15,-3 6 0,0 3 16,1 6-16,0 0 0,-3 14 0,0 4 16,0 5-1,2-2-15,2-4 0,1-5 0,0 0 0,2-4 0,1-8 16,2-3-16,0-5 0,1-4 0,0-6 16,-2-7-16,0-5 0,-3-4 15,1 1-15,2 1 0,2 0 16</inkml:trace>
  <inkml:trace contextRef="#ctx0" brushRef="#br0" timeOffset="145773.4949">26147 7134 0,'0'0'15,"12"0"-15,6 1 0,3 0 0,2 2 0,9 2 16,1 3-16,6 3 0,-3 1 15,-2 4-15,-3 1 0,-1 4 16,-7-3-16,-7 2 0,-5-1 16,-6-2-16,-5 0 0,-8-4 15,-6 2-15,-4-2 0,-3-1 16,-9-1-16,-6 1 0,-7-1 0,0-1 0,-1-2 16,-1-1-16,3 0 0,2-3 15,-2 1-15,5-1 0,9 0 16,7-2-16,6 0 0</inkml:trace>
  <inkml:trace contextRef="#ctx0" brushRef="#br0" timeOffset="151453.6663">4473 8892 0,'0'0'0,"0"0"0,0 0 0,-26-7 16,16 4-16,-5-1 0,-4 0 16,-8 0-16,-2 1 0,-5 3 15,-6 3-15,0 1 0,1 0 16,-14 10-16,-1 4 0,-2 4 0,2 1 15,-14 11 1,1 5-16,-6 6 0,8-1 16,-8 15-16,4 4 0,11 0 15,9-1-15,-12 31 0,12-7 16,14-12-16,10-8 0,18 0 16,10 0-16,12-9 0,10-7 0,12-7 15,10-1-15,6-9 0,4-5 16,15-8-16,12-4 0,0-9 0,-4-4 0,15-9 15,11-6-15,-8 1 16,-5 0-16,4-7 0,2-5 16,-12-2-16,-11-2 0,-3-9 15,0-6-15,-14 0 0,-8 1 16,-7-7-16,-4-2 0,-7 0 0,-5 3 16,-8-9-1,-5-7-15,-9 5 0,-5 3 16,-8 1-16,-5 1 0,-7 6 15,-3 4-15,-10 1 0,-9 0 16,-9 6-16,-4 3 0,-9 6 16,-7 4-16,2 4 0,3 3 0,-8 5 15,-5 4-15,3 5 0,1 2 16,4 6-16,4 4 0,7 1 0,5 1 16,6 0-16,6 0 0,8 1 15,5-1-15,11-2 0,6-2 16,5-2-16,1-3 0,5 2 15,1 2-15,0-3 0,0 0 0,4-2 16,-1 2-16,1-2 0,4 0 16,-1 1-1,-4-1-15,0-1 0</inkml:trace>
  <inkml:trace contextRef="#ctx0" brushRef="#br0" timeOffset="152249.0668">9574 9071 0,'0'0'0,"-11"0"0,-5 0 16,-6 0-16,-1 0 0,-16 3 15,-6 3-15,-5 4 0,-6 3 0,-13 5 16,-3 1-16,-7 9 0,4 2 16,1 4-16,2 1 15,-4 11-15,8 1 0,-21 26 16,13-4-16,19-5 0,16-3 16,15 1-16,12 0 0,11-3 15,8-2-15,22-3 0,14-2 16,12-6-16,9-4 0,21-8 0,14-4 15,12-5-15,8-3 0,21-5 16,14-4-16,2-6 0,4-3 0,5-4 16,4-2-16,-12-7 0,-11-4 0,-5-7 15,-3-3-15,-12-4 0,-5-3 16,-12-13-16,-9-9 16,-13 1-16,-9-2 0,-17-5 15,-13-4-15,-15-2 0,-9 0 0,-19-6 16,-11 0-16,-20 1 0,-14 0 0,-23 2 15,-17 0-15,-6 9 0,-4 5 0,-23 9 16,-14 7-16,2 6 16,2 7-16,-6 9 0,-3 9 15,9 10-15,7 6 0,6 11 0,5 8 16,20 3-16,12 4 0,21 5 16,14 1-1,13-12-15,8-10 0,6-6 16</inkml:trace>
  <inkml:trace contextRef="#ctx0" brushRef="#br0" timeOffset="152897.5509">9446 9992 0,'0'0'0,"0"0"16,0 0-16,0 0 0,0 0 0,0 0 16,-18 23-16,18-23 0,0 0 0,-16 26 15,16-26-15,-14 23 0,8-12 16,-2 3-16,-2 4 15,0-1-15,0-1 0,-2 4 0,-1-1 16,-4 6-16,1-1 0,-5-2 0,-4 0 16,-2 0-16,1-1 0,-13 4 15,-5-1-15,1-2 0,2-4 16,-17 3-16,-6-3 0,1-4 16,1-3-16,-16-1 0,-5-2 15,4-2-15,2-4 0,-24-2 16,-15-4-1,-18-3-15,20-1 0,-10-4 0,-6-3 16,15 0-16,13 2 0,-15-2 16,-9-1-16,16 1 0,11 1 15,-17-4-15,-12-4 0,13 3 16,11 1-16,-10-1 0,-8-1 16,13 0-16,8-1 0,-10-3 15,-6-4-15,20 8 0,14 4 0,2-3 16,1-2-16,14-1 0,12 2 0,7-3 15,3-1-15,7 5 0,9 2 0,5 2 16,4 3-16,3-1 16,3 2-16,3 1 0,0 3 15,5-1-15,3 1 0,1 5 16,1 2-16,3 0 0,-3 0 0,0 0 16,-2 3-16,4 0 0,-1 2 0,-1 5 15,0 4-15,-1 1 0,1 3 0,-2-5 16,1-3-16,1-3 0</inkml:trace>
  <inkml:trace contextRef="#ctx0" brushRef="#br0" timeOffset="158384.7096">10709 10317 0,'0'0'0,"0"0"0,0 0 0,0 0 16,0 0-16,0-26 0,0 26 0,0 0 15,0 0-15,0 0 0,4-17 16,-4 17-16,0 0 0,0 0 16,22-13-16,-22 13 0,27-2 0,-6 0 15,6 1-15,1-2 0,3 0 16,17-3-16,4 0 16,1 0-16,0-1 0,17-1 0,1-2 0,4 0 15,-8 2-15,5 0 0,-3 1 16,-12 1-16,-9-1 0,-1 0 15,-9 0-15,-12 4 0,-8 1 0,-5 3 16,-7 1-16,-6 2 16,-4 2-16,-9 3 0,-7 5 15,-1-1-15,-2 0 16,-9 5-16,-7 2 0,0 2 16,0 0-16,-13 7 0,-4 2 15,4-3-15,5-2 0,-11 4 16,0 2-16,9-7 0,10-2 0,0-3 15,3-1-15,5-6 0,4-3 16,5-4-16,3-2 0,6-3 16,6-1-16,0-7 0,1-3 0,5-5 15,2-2-15,8-6 0,6-5 16,-2 3-16,1 1 0,4-9 16,3-4-16,0 1 0,0 2 0,8-6 15,4 0-15,-4 6 0,-4 5 16,7-3-16,1 2 0,-8 10 15,-4 4-15,2 3 16,-1 5-16,-4 4 0,-2 4 16,2 10-16,0 7 15,-1-3-15,-3-1 0,2 9 16,0 6-16,-4-3 0,-2 1 0,2 10 16,1 5-16,-2-4 0,0-4 15,2 4-15,2 3 0,-1-7 16,-2-4-16,-1-4 0,-1-1 0,-4-5 15,0-3-15,-3-4 0,0-5 16,-2-2-16,1-2 0,-11-5 0,-7-2 16,-1-3-16,-3-2 0,-11-8 15,-9-6-15,2 1 0,-1 0 16,-8-5-16,-7-2 0,-7-3 16,4 1-16,-14-7 15,-1 0-15,21 10 16,14 8-16,11 6 0</inkml:trace>
  <inkml:trace contextRef="#ctx0" brushRef="#br0" timeOffset="164690.3474">5412 12414 0,'0'0'0,"0"0"16,0 0-16,-22-4 0,22 4 0,-27-2 16,9 1-16,-3 3 0,-2 1 0,-3 2 15,-2 1-15,-10 4 0,3 4 16,-6 3-16,-1 4 0,-6 5 16,1 0-16,0 6 0,-1 4 15,-1 7-15,3 0 0,-6 16 16,2 6-1,8 7-15,7 4 0,5-13 0,8-7 0,2 5 16,4 5-16,7 5 0,8-8 0,7-4 16,2 0-16,8-11 0,5-6 15,8 4-15,9 1 0,-1-9 16,2-8-16,14-1 0,7-2 16,3-4-16,0-2 0,22-3 31,18-1-31,-3-7 0,-4-3 0,-1-5 15,-2-3-15,-1-5 0,-1-2 16,2-2-16,4-2 0,-4-2 16,-4-2-16,-3-7 0,-2-6 15,-5 2-15,-2-1 0,-1-2 16,0 0-16,-8-3 0,-5-1 0,-4-1 16,-5-1-16,-4-1 0,-1-1 0,-8-2 15,-7-2-15,-6 0 0,-5-2 16,0 1-16,0-1 0,-6 1 15,-5 1-15,-4-4 0,-4-1 16,-4 7-16,-3 4 0,-6-3 16,-3-2-16,-5 4 0,-2 2 0,-3-2 15,-3-4 1,-6 5-16,-1 0 0,-11 3 16,-8 2-16,0 1 0,-2-1 15,-10 3-15,-8 1 0,-5 8 16,-3 6-16,-14 0 0,-8 2 15,-2 1-15,-3 1 0,-15 10 16,-11 5-16,7 2 0,5 2 0,39-3 16,22-2-16,19-2 0</inkml:trace>
  <inkml:trace contextRef="#ctx0" brushRef="#br0" timeOffset="167816.2788">4908 11529 0,'0'0'0,"22"-1"0,7-1 16,3 0-16,3 0 0,26-1 15,10-1-15,18 1 0,-3 0 16,25 2-16,7 1 0,-6 1 15,-18 1-15,23 2 0,-25 2 16,-20-2-16,-13 0 0,-22 2 0,-13 1 16,-8-2-16,-5-2 0,-4-1 15</inkml:trace>
  <inkml:trace contextRef="#ctx0" brushRef="#br0" timeOffset="168032.291">5367 11328 0,'0'0'0,"0"0"15,0 0-15,0 0 0,0 0 0,9 31 16,-9-31-16,1 32 0,-1-12 16,-1 8-1,-2 5 1,2 1-16,0 2 0,2 1 0,1-8 15,0-4-15,-1-4 0,0-3 16</inkml:trace>
  <inkml:trace contextRef="#ctx0" brushRef="#br0" timeOffset="168217.3487">5743 11304 0,'0'0'0,"0"0"0,0 0 15,0 0-15,0 0 0,-11 28 16,11-28-16,-15 29 0,3-11 0,-1 4 31,-2 6-31,-1-2 0,1-1 0,-2 2 16,3-4-16,3-3 0</inkml:trace>
  <inkml:trace contextRef="#ctx0" brushRef="#br0" timeOffset="168386.7435">5350 11717 0,'0'0'0,"0"0"0,0 0 15,0 0-15,0 0 0,-5 27 16,5-27-16,-7 21 0,7-21 0,-5 24 16,2-13-1,3-1-15,0-1 0,0 0 0,0-2 16,0-1-16</inkml:trace>
  <inkml:trace contextRef="#ctx0" brushRef="#br0" timeOffset="168888.4305">5519 11682 0,'0'0'0,"0"0"0,0 0 16,31-2-16,-14 1 0,3 1 16,2 1-16,8 2 0,1 1 15,-2 2-15,-3 4 0,0-2 0,0 2 0,-1 2 16,-3-1-16,-4-1 0,-4-1 15,-7 3-15,-7 2 16,-3-3-16,-7 0 0,-10 1 0,-6-1 16,-4-2-16,-5 0 0,-5-1 15,-3-2 1,-5-2-16,-3-3 16,3 0-16,8 0 0,10-3 15,5-4-15,6 2 0,6 0 16,10-3-16,9-2 0,5 1 15,7 3-15,11-3 0,8 1 16,-5 2-16,0 4 0,3 0 16,3 0-16,-4 3 0,-5 1 15,-6 4-15,-4 2 0,-9 0 0,-7-1 0,-10 4 16,-7 2-16,-8-1 0,-2 0 0,-15 2 16,-12 1-16,1 1 0,0 0 15,-11 2-15,-3 0 0,12-2 16,5-2-16,3 1 0,8-2 15,10-6-15,8-4 0,14-1 16,14 1-16,6-3 0,2-1 0,16-1 16,12-2-16,5 0 0,4-1 0,14 0 15,4 1-15,-6 1 0,-3 0 16,2 1-16,-4 2 0,-12-3 16,-10-1-16,4 1 0,-14-1 15,-9 2-15</inkml:trace>
  <inkml:trace contextRef="#ctx0" brushRef="#br0" timeOffset="169089.1609">5622 11885 0,'0'0'0,"0"0"0,0 0 16,0 0-16,0 25 0,0-25 15,2 34-15,0-14 0,-2 2 0,0 5 16,0 2-16,0 0 0,0-3 0,0 8 15,0-1-15,-2-3 0,0-3 16,2 0-16,2-2 0,0-10 16,-2-7-16,1-3 0,1-1 15,-2-1-15</inkml:trace>
  <inkml:trace contextRef="#ctx0" brushRef="#br0" timeOffset="169305.4647">6256 11733 0,'0'0'0,"0"0"0,5 17 0,-4-3 0,-2 2 16,-2 6-16,-3 5 0,-1 9 16,-3 1-16,1 4 0,0 1 15,-3 4-15,3-5 0,1 1 16,0-7-16,3-9 0,3-6 15,-2-8-15,1-7 0,3-2 16,-2 0-16,1 0 16</inkml:trace>
  <inkml:trace contextRef="#ctx0" brushRef="#br0" timeOffset="169668.965">6545 11492 0,'0'0'0,"15"-3"16,7 0-16,9 2 0,3 0 0,11 2 16,4 1-1,0 1-15,0-1 0,6 1 0,-1 2 0,-5 1 0,-7 2 16,8 4 0,-5 4-16,-12-1 15,-5 4-15,-3 1 0,-6-2 0,-5 5 0,-6 6 16,-4-3-16,-1 0 0,-4 16 15,-3 6-15,-3 2 0,-3 2 16,-5 10-16,-4 7 0,3-7 16,4-6-16,-2 3 0,6-4 15,1-10-15,3-9 0,-2 10 16,0-10-16,3-17 16,-2-4-16,-5-4 0,-3-2 15,-5-8-15,-2-5 0,-2-9 16,-3-7-16,6 5 15,6 4-15,3 2 16</inkml:trace>
  <inkml:trace contextRef="#ctx0" brushRef="#br0" timeOffset="170069.9433">6658 11612 0,'0'0'0,"0"0"16,0 0-16,0 0 0,0 0 0,0 0 15,0 0-15,-14 24 0,14-24 16,-26 24 0,7-8-16,1-2 0,-1 1 0,2 0 15,0 0 1,1-3-16,3-2 0,0 1 0,3-3 16,2-1-16,6-1 0,6-3 15,5-2-15,5-1 16,6 0-16,9-3 0,3 0 0,0-1 15,2 0-15,6 0 0,-4 2 16,-4 0-16,-4-1 0,-5 3 0,-4 1 16,-4 1-16,-3 1 0,-5 3 0,-7 3 0,-5 4 15,-5 0-15,-11 8 16,-7 5-16,-11 5 16,-7 3-16,5-4 0,1-1 0,-6 5 15,-1-1-15,-2 1 0,5-5 0,8-3 16,4-2-16,4-8 0,5-4 15,5-8-15,6-6 16,3 1-16,3 0 0,1 0 16</inkml:trace>
  <inkml:trace contextRef="#ctx0" brushRef="#br0" timeOffset="170239.3889">6627 11914 0,'0'0'0,"0"0"16,0 0-16,31 6 0,-31-6 0,37 11 15,-15-1-15,4 2 0,1-1 16,7 5-16,-1-1 16,-2 0-16,0-3 0,2 2 15,-1-1-15,-4 0 0,-4 1 0,-7-6 16,-5-3-16,-9-3 0,-6-2 0,-1 0 16,2 0-16,0 0 0</inkml:trace>
  <inkml:trace contextRef="#ctx0" brushRef="#br0" timeOffset="170408.8523">6735 12101 0,'0'0'0,"0"0"16,0 0-16,26 9 0,-15-6 0,3 2 16,2 2-16,1 1 15,-1-1-15,4 2 0,-1-3 16,-5 1-16,0-1 0,-6-3 15,-3-2-15,-1 0 0,-1 1 0,1-2 0</inkml:trace>
  <inkml:trace contextRef="#ctx0" brushRef="#br0" timeOffset="170587.3096">6644 12178 0,'0'0'0,"0"0"0,0 0 15,0 0 1,25 6-16,-25-6 0,25 7 15,-25-7-15,25 7 0,-9-3 16,-2 0 0,1 0-16,0 1 0,-5-1 0,-2 0 0,-1-2 15,0 1-15,-2-1 16</inkml:trace>
  <inkml:trace contextRef="#ctx0" brushRef="#br0" timeOffset="170756.6808">6445 12346 0,'0'0'0,"0"0"16,0 0-16,27 3 0,-27-3 0,36 4 16,-6-2-16,3 1 0,0-1 15,15-1-15,4-1 0,-3 1 0,-3 1 0,8-2 16,-1 0-16,-3 0 0,-5-2 16,-13 2-16,-6 0 0,-6 0 15</inkml:trace>
  <inkml:trace contextRef="#ctx0" brushRef="#br0" timeOffset="185056.4172">7573 12260 0,'0'0'0,"0"0"16,0 0-16,21 5 0,-12-2 0,2 2 16,-2 1-16,4 1 15,0 0-15,1 1 0,0 0 16,0-1-16,0-1 0,0 1 15,1 0-15,-3-1 0,-2 0 0,-1-3 16</inkml:trace>
  <inkml:trace contextRef="#ctx0" brushRef="#br0" timeOffset="185520.2928">8346 11664 0,'0'0'0,"0"0"0,0 0 0,0 0 16,0 0-16,0 0 16,11 32-16,-11-32 0,6 30 15,-2-9-15,-1 6 16,0 1-16,0 2 0,2 4 15,-1 3-15,0 6 0,-1-2 0,0 6 16,0-2-16,0-5 0,-2-2 16,-1 1-16,0-4 15,-2-12-15,-3-4 0,-3 0 0,-1-6 0,-2-3 16,-4-3-16,-1-4 0,-2-3 16,-3-3-16,-2-1 0,-2-7 15,0-3-15,7 2 0,2 3 16,3 1-16</inkml:trace>
  <inkml:trace contextRef="#ctx0" brushRef="#br0" timeOffset="185705.3583">8016 11965 0,'0'0'0,"0"0"16,0 0-16,5 22 0,-5-22 15,3 29-15,-3-9 0,0 1 0,0 3 16,-1 0-1,-2 2-15,1 8 0,0-2 0,1-4 16,-1-2-16,2-6 0,2-4 16,-2-2-16,1-2 0,-1-2 0</inkml:trace>
  <inkml:trace contextRef="#ctx0" brushRef="#br0" timeOffset="185890.4127">8704 12024 0,'0'0'0,"0"0"0,0 0 0,15 23 15,-9-12-15,0 4 0,1 4 16,2 4-16,0 1 0,0-2 16,-1 0-16,1-2 0,1-2 0,-3-4 15,-3-2-15,2-4 0,0-1 0,0-2 16,-2 0-16,1-2 0</inkml:trace>
  <inkml:trace contextRef="#ctx0" brushRef="#br0" timeOffset="186122.3045">9077 11623 0,'0'0'0,"0"0"16,0 0-16,0 0 0,18 24 0,-18-24 15,13 26-15,-6-9 0,0 0 16,0 4 0,2 4-16,0-2 15,1 2-15,4 4 0,-2 1 16,1-4-16,-2-6 0,2 3 0,-1-2 16,-1-6-16,0-2 0,-4-5 15,-2-1-15,1-2 0</inkml:trace>
  <inkml:trace contextRef="#ctx0" brushRef="#br0" timeOffset="186521.7142">9196 11758 0,'0'0'15,"0"0"-15,0 0 0,0 0 16,0 0-16,0 0 0,0 0 16,23-11-16,-23 11 0,31-5 15,-10 3-15,2 1 16,2-1-16,3 1 0,1 1 15,2-1-15,1 1 0,8 1 16,-2 0-16,-3 2 0,-4 2 16,1-2-16,-5 1 0,-5 0 15,-4 1-15,-9 3 16,-7 3-16,-9 1 0,-7 0 0,-5 2 16,-4 0-16,-10 4 0,-5 0 0,-2 0 15,-3-2-15,-1 0 16,-1 0-16,1 0 0,8-4 0,6-2 15,6-2-15,5-3 0,6-1 16,6 0-16,5 0 16,5-3-16,4-1 0,10-2 0,8 0 15,0-2-15,2 0 0,7 1 0,6-2 16,3-1-16,-5-1 0,2 0 16,1 0-16,-7 1 0,-5 1 0,-3 0 15,-6 2-15,-6 0 0</inkml:trace>
  <inkml:trace contextRef="#ctx0" brushRef="#br0" timeOffset="186739.4788">8973 12213 0,'0'0'0,"0"0"0,0 0 15,0 0-15,5 23 0,-5-23 0,11 25 16,-11-25-16,16 29 0,-8-15 16,-1 3-16,2-2 0,-2 1 0,0 1 15,2 2-15,1 3 0,0-3 16,-2-3-16,-2-1 16,0-4-16</inkml:trace>
  <inkml:trace contextRef="#ctx0" brushRef="#br0" timeOffset="187093.7949">9108 12268 0,'0'0'16,"0"0"-16,0 0 0,24-8 0,-24 8 16,32-5-16,-13 3 0,2 0 0,1-1 15,2 3-15,-1 2 16,4-1-16,0 1 0,-3 0 0,-2 3 15,-3 0-15,-3 1 0,-5 2 16,-4 3-16,-7 0 0,-6 1 16,-5 1-16,-4 2 0,-5-1 0,-3 0 15,-10 5 1,-2 0-16,-1 0 0,2-1 16,4-2-16,4-3 0,4-1 15,3-1-15,0-1 0,5-2 16,8-4-16,2-2 0,9-1 15,5 0-15,6-1 0,6 1 0,5-3 16,3-3-16,2-1 0,1 0 16,2 0-16,-1 1 0,-1 1 0,0-1 15,1-2-15,-3-1 0,-6 0 16,-5-3-16,-4 2 0,-4 3 0,-2 1 16</inkml:trace>
  <inkml:trace contextRef="#ctx0" brushRef="#br0" timeOffset="187310.2038">9590 12248 0,'0'0'0,"0"0"0,0 0 16,0 0-16,8 24 0,-8-24 16,4 26-16,0-12 0,0 1 15,1 2 1,0 3-16,-2-2 0,2 1 15,-1-1-15,2-1 0,-1 1 16,1-4-16,-2-4 0,-1-2 16,0-4-16,-1 0 0,0 0 0</inkml:trace>
  <inkml:trace contextRef="#ctx0" brushRef="#br0" timeOffset="187648.506">9644 12330 0,'0'0'0,"0"0"0,0 0 15,0 0-15,30-7 0,-30 7 0,36-4 16,-14 1-16,2 2 0,2 0 16,4 1-1,0 1-15,-2 0 0,10 2 16,-2-1-16,-2 2 0,-3 0 0,3 2 16,-5-2-16,-6 1 15,-4 0-15,-6 1 0,-3 0 16,-8-1-16,-5 2 0,-7 0 0,-4 3 15,-6 0-15,-3 1 0,-5 0 16,-2 2-16,-8 2 0,-2 1 16,2-2-16,0-1 0,6-3 0,5-1 0,0 0 15,6-2-15,6-3 16,4 0-16,11-4 0,7 1 16,9-3-16,7-3 0,9-3 0,8-1 15,4-1-15,4 0 0,14-4 16,3 0-16,-14 3 0,-12 3 0,-8 1 15</inkml:trace>
  <inkml:trace contextRef="#ctx0" brushRef="#br0" timeOffset="191576.6376">11507 11882 0,'0'0'0,"0"0"0,0 0 15,0 0-15,0 0 0,7-21 0,-7 21 16,0 0-16,0 0 16,-28-14-16,28 14 0,-38 1 15,18 2-15,-4 3 0,-5 1 0,-9 6 16,-2 3-16,-9 9 0,2 3 16,4 1-16,5 1 0,-2 9 0,2 0 15,10-1-15,5-3 0,10 4 16,10-2-16,6-11 0,6-3 15,12-3 1,7-6-16,4-3 0,2-2 16,5-9-16,6-3 0,-4-6 15,-1-2-15,-10 2 0,-8 3 0,-6 1 0</inkml:trace>
  <inkml:trace contextRef="#ctx0" brushRef="#br0" timeOffset="191893.0711">11720 11925 0,'0'0'0,"0"0"0,0 0 0,0 0 16,-4 26-16,4-26 0,-10 31 15,3-13-15,1 2 0,-2 3 16,-1 2-16,0-2 0,-1 1 0,-2 4 16,1-3-1,2-4-15,2-3 0,1-3 0,2-5 16,0-4-16,1-3 15,3-3 1,2-6-16,2-6 0,0-6 0,2 0 16,-1 1-16,3-3 0,2-1 15,0 0-15,0 0 0,3-1 16,2 3-16,2 3 0,-1 1 16,2 4-16,1 1 0,-2 3 0,0 3 15,5 4-15,4 4 0,0 2 16,-3-1-16,-4 0 0,-4-1 0,-2 0 15</inkml:trace>
  <inkml:trace contextRef="#ctx0" brushRef="#br0" timeOffset="192278.5788">12217 11993 0,'0'0'0,"0"0"16,0 0-16,0 0 0,-23 4 16,23-4-16,-23 15 0,10-5 15,-1 0-15,-2 6 0,1 5 0,3 0 16,2 1-16,6 7 0,9 1 16,2-5-16,4-5 0,10 2 0,6-4 15,3-5-15,2-3 0,6-6 16,6-4-1,-3-5-15,-1-5 0,-7-1 16,-6-1-16,-2-11 0,-9-9 0,-7 4 16,-6 3-16,-5-3 0,-4 0 15,-4 2-15,-3 2 0,-6 5 0,-8 2 16,0 5-16,-1 3 0,-2 4 16,-1 3-16,5 3 0,2 4 15,8 6-15,9 3 16,12 2-1,12 2-15,-4-3 0,-3-4 0,-3-3 16</inkml:trace>
  <inkml:trace contextRef="#ctx0" brushRef="#br0" timeOffset="192595.0762">13105 11975 0,'0'0'0,"0"0"0,-25-7 15,6 3-15,-2 2 0,-9 0 0,-3 0 16,3 2-16,3 2 0,-3 3 16,5 2-16,6 5 15,6 1-15,6 2 0,5-1 0,10 2 16,6 0 0,7 2-16,4 2 0,2-2 15,0-2-15,1 1 0,-1 1 16,-1-1-16,-7-1 0,-7-2 15,-8-1-15,-8-3 0,-8 0 0,-8-2 16,-9 0 0,-8-1-16,-4-1 15,2-1-15,4 0 0,-2-5 0,6-4 0,7 2 0,5-1 16,5 1-16</inkml:trace>
  <inkml:trace contextRef="#ctx0" brushRef="#br0" timeOffset="192941.938">13672 11968 0,'0'0'0,"0"0"16,-26-2-16,6 1 0,-4 2 0,-10 0 16,-2 0-16,-1 2 0,1 1 15,-2 4-15,5 0 0,7 3 16,4 2-1,6 2-15,6 2 0,8 0 0,7 1 16,10 2 0,8 1-16,10 2 0,8 0 15,-7-3-15,-5-3 0,-2 0 16,-5-1-16,-6-4 0,-5-1 0,-14-3 16,-12-2-16,-3-1 0,-3-1 15,-12-3-15,-10-1 0,2-2 16,1-1-16,-3 0 0,-1-2 15,8 1-15,7 0 0,5-1 0,7-1 16,11-1-16,7-1 0,0 3 16,0 1-16,-1 1 0</inkml:trace>
  <inkml:trace contextRef="#ctx0" brushRef="#br0" timeOffset="193242.928">14369 11793 0,'0'0'0,"0"0"16,0 0-16,0 0 0,0 0 0,0 0 15,0 0-15,-27 12 0,27-12 16,-34 23-16,8-6 15,2 3-15,1 2 0,-7 8 0,0 4 32,5-2-32,3-2 0,2 6 0,6 0 15,5-6-15,5-2 0,5 1 16,6-3-16,2-8 0,3-2 0,8-2 16,3-5-16,-5-1 0,-1-3 15,-2 0-15,-3 0 16,-2-3-16</inkml:trace>
  <inkml:trace contextRef="#ctx0" brushRef="#br0" timeOffset="193396.7401">13847 12040 0,'0'0'0,"0"0"0,0 0 16,20-4-16,-20 4 0,35-4 0,-6 2 15,4 0-15,3-1 0,16 2 0,3 0 16,0 1-16,-1 2 0,1-1 15,-3 1-15,-11-1 0</inkml:trace>
  <inkml:trace contextRef="#ctx0" brushRef="#br0" timeOffset="193898.571">14899 12051 0,'0'0'16,"0"0"-16,0 0 0,0 0 0,0 0 16,0 0-16,0 0 0,0 0 15,11-24-15,-11 24 0,0 0 0,-8-20 0,8 20 16,0 0-16,-23-21 0,23 21 16,-29-13-16,11 11 0,0-1 15,-4 2-15,-3 1 0,0 2 16,-1 4-16,-10 4 0,0 3 15,1 2-15,0 0 0,-2 6 16,4 1-16,6 1 16,7 1-16,3-2 0,5-3 15,6-1-15,7-1 0,7-2 16,5-1-16,8-4 0,8-2 16,3-5-16,3-3 0,2-2 15,-1 0-15,6-3 0,-2-2 16,-4-3-16,-2-1 0,-6-1 15,-5-3-15,-3 2 0,-3-1 0,-2 0 0,-4 1 16,-2 2-16,-3 4 0,-1 1 16,-2 3-16,-3 3 0,0 0 15,-3 4-15,-2 3 0,1 6 16,-2 4-16,2-2 0,1 3 16,0 2-16,2-2 15,1 1-15,1 2 0,6 1 0,5 1 0,2-7 0,3-5 31,-4-1-31,-2-3 16,-2 0-16</inkml:trace>
  <inkml:trace contextRef="#ctx0" brushRef="#br0" timeOffset="194183.9034">15440 11719 0,'0'0'0,"0"0"0,0 0 0,0 0 16,-14 21-16,14-21 0,-21 26 0,5-7 16,-3 3-16,-3 4 15,-2 6-15,-7 11 0,0 2 0,-2 8 0,4-2 16,1 3-16,7-8 0,8-5 16,5-5-16,6-6 0,3-6 0,8-3 15,5-2-15,2-8 0,1-6 16,4-8-16,3-6 0,2-3 15,-1-5-15,-5 5 16,-5 1 0,-2 4-16</inkml:trace>
  <inkml:trace contextRef="#ctx0" brushRef="#br0" timeOffset="194400.0865">15840 11764 0,'0'0'0,"0"0"15,0 0-15,-11 22 0,11-22 0,-19 33 0,5-9 16,-3 5-16,-2 4 0,-8 15 16,0 2-16,-3 7 0,6-3 15,2 3-15,6-5 16,5-7-16,3-5 0,4-8 16,2-6-16,4-9 0,3-7 15,1-5-15,0-3 16,-3-1-16,-1 1 15,0-1-15</inkml:trace>
  <inkml:trace contextRef="#ctx0" brushRef="#br0" timeOffset="194616.2733">16035 12073 0,'0'0'0,"0"0"0,0 0 16,0 0-16,0 0 0,0 0 0,-17-13 0,17 13 15,-31-8-15,11 6 0,-3 0 16,-3 2-16,-1 0 0,-1 3 15,2 0-15,-6 4 0,3 1 16,7 3-16,6 2 0,6 3 16,5 1-16,10 4 0,7 3 15,8-1-15,5-1 0,15 5 0,5 0 16,2 0-16,2-1 0,-4 0 16,-10-6-16,-7-5 0</inkml:trace>
  <inkml:trace contextRef="#ctx0" brushRef="#br0" timeOffset="194986.4887">17110 12098 0,'0'0'16,"0"0"-16,0 0 0,0 0 0,6-18 15,-6 18-15,-15-20 16,3 9-16,-2 1 0,-6 1 0,-4 3 15,0 1-15,-2 0 0,-6 2 0,1 0 16,3 3-16,1 3 0,4 2 16,2 4-16,6 1 0,4 1 0,6 6 15,6 6-15,5 0 16,3-1-16,4 5 0,3 1 0,1-3 16,0 0-16,-5-1 0,-2-1 15,-3-3 1,0-2-16,-5-4 0,-4-1 15,-5-4-15,-3-4 0,-4 1 16,-4-2-16,-4 0 0,-2-3 0,-1-5 16,-3-3-16,1-3 0,-1-2 15,3-3-15,0-3 0,8-3 16,4-5-16,-1 2 0,4 6 16,3 3-16</inkml:trace>
  <inkml:trace contextRef="#ctx0" brushRef="#br0" timeOffset="195419.0789">17570 11639 0,'0'0'16,"0"0"-16,0 0 0,0 0 0,4 26 15,-4-26-15,-10 32 0,2-11 16,-2 5-16,-6 5 15,-4 6-15,-1 4 16,-1 4-16,-2 7 0,3-6 0,-2 6 16,-2 3-16,4-9 0,3-9 0,3-6 15,1-4-15,3-7 0,3-4 16,-1-4-16,-1-6 0,2-3 0,1-2 16,2-5-16,1-2 15,2-4-15,5 0 0,4-8 16,6-5-16,-1 0 0,0 1 0,5 0 15,4 0-15,-1 3 0,0 4 0,5-2 16,2 4-16,-7 4 0,-2 4 0,9 3 16,2 3-16,-8 2 15,-4 1-15,2 6 0,-3 3 16,-5-1-16,-2 2 0,-3 4 0,-3 3 16,-2-1-16,-1-1 0,-2 0 15,-2 1 1,-1-3-16,1-2 0,-1-1 15,2-1-15,0-3 0,1-3 16,-1-1-16,2-2 0,0 0 0</inkml:trace>
  <inkml:trace contextRef="#ctx0" brushRef="#br0" timeOffset="195773.5271">18122 12082 0,'0'0'16,"0"0"-16,0 0 0,-24 11 0,24-11 16,-30 10-16,11 0 0,0 3 15,-2 2 1,1 2-16,0 3 0,0 2 16,5-3-16,8-1 0,8 0 15,6-1-15,4-3 0,5-3 16,5-1-16,7-2 0,-1-1 0,0-5 15,-1-4-15,0-4 0,-2-2 16,-4-6-16,-3-2 0,-3-4 16,-4-3-16,-5-1 0,-4-2 0,-3 2 15,-3 1-15,-5-4 0,-4 2 16,0 4-16,0 2 0,-6 3 0,-3 2 16,0 5-16,-1 2 0,6 4 15,1 3-15,6 1 0,3 0 16,2 0-16,0 0 0,2-1 15</inkml:trace>
  <inkml:trace contextRef="#ctx0" brushRef="#br0" timeOffset="196305.772">18524 12028 0,'0'0'0,"0"0"0,0 0 16,0 0-16,-16 20 0,16-20 0,-14 21 16,4-7-16,-1 3 0,0 3 0,0 2 15,2-2-15,1-2 0,3 6 16,4-1-16,3-2 0,3-1 0,5-2 16,3-2-16,3-3 0,2-3 15,6-4-15,2-4 0,1-3 16,-1-3-16,3-5 0,0-5 15,-3-1-15,-2-3 0,0-4 16,1-7-16,0-1 0,-2 5 16,-4 2-16,-2 5 0,-4 2 15,-2 4 1,-4 4-16,-1 2 0,-4 4 16,-2 2-16,-5 6 0,-4 4 15,-2 3-15,-2 2 0,-3 7 16,-1 6-16,1-1 0,2 0 15,5 1-15,5 1 0,1-3 16,3-1-16,6 2 0,4-5 16,3-2-16,4-3 0,6-4 0,5-5 0,0-4 15,-3-1-15,7-9 0,5-7 16,-4-7-16,-4-3 0,2-5 0,1-3 16,-2-2-16,-1-1 15,-2-6-15,-2 0 0,-8 6 16,-4 3-16,-4 3 0,-3 2 15,-4 5-15,-3 3 16,-7 5-16,-5 3 0,-3 4 0,-3 1 16,3 2-16,4 0 0,2 1 15</inkml:trace>
  <inkml:trace contextRef="#ctx0" brushRef="#br0" timeOffset="196746.7516">14320 12979 0,'0'0'0,"0"0"0,23-5 0,-6 3 15,1 0-15,15 0 0,9 0 16,1 0-16,2-1 0,16 0 16,4 2-16,-3-1 0,-2 0 15,13 1-15,0-1 0,0 0 0,-10 2 16,-2-1-16,-7 0 16,-14-1-16,-11 0 0,-13-7 0,-8-6 15,-4 6-15,0 2 0,-1 2 16</inkml:trace>
  <inkml:trace contextRef="#ctx0" brushRef="#br0" timeOffset="197006.7762">14920 12632 0,'0'0'15,"0"0"-15,0 0 0,6 25 0,-6-25 16,2 28-16,-3-6 0,0 3 0,-1 2 15,-1 15-15,-1 4 0,0 2 16,0-1-16,-2 12 0,1-1 16,-2 4-16,1-9 0,2-1 15,1-3-15,0-2 0,2-8 0,0-10 16,0-5-16,0-8 16,1-4-16,0-12 0,1-5 0,0 1 0,-1 1 15,0 0-15</inkml:trace>
  <inkml:trace contextRef="#ctx0" brushRef="#br0" timeOffset="197175.5937">14901 13021 0,'0'0'0,"0"0"0,0 0 0,0 0 16,-30 10-16,30-10 15,-32 17-15,13-6 0,0 3 0,-5 2 16,-2 1-16,-1 2 15,2 1-15,-8 4 0,0-2 0,-1 2 16,6-6-16,6-3 16</inkml:trace>
  <inkml:trace contextRef="#ctx0" brushRef="#br0" timeOffset="197338.519">14817 13197 0,'0'0'0,"0"0"16,0 0-16,32 6 0,-18-2 0,3 2 15,1 2 1,0-1-16,2 1 0,5 2 16,1-2-16,-2-1 0,0 1 15,-1-4-15,0-1 0,-6 0 16,-1-2-16,-3 1 0</inkml:trace>
  <inkml:trace contextRef="#ctx0" brushRef="#br0" timeOffset="197554.8552">15273 13033 0,'0'0'0,"0"0"0,0 0 15,0 0-15,13 28 0,-13-28 16,6 39-16,-5-11 16,-2 6-1,-1-1-15,0 0 0,0 8 0,-1-1 16,1 4-16,1-6 15,0-6-15,1-4 0,0-6 0,1-6 16,-1-8-16,0-8 0,0 0 16,0 0-16,0 0 0</inkml:trace>
  <inkml:trace contextRef="#ctx0" brushRef="#br0" timeOffset="197824.7167">15262 12969 0,'0'0'16,"0"0"-16,0 0 0,21-14 15,-21 14-15,27-13 0,-11 7 0,4 1 16,2 2-16,3 1 16,0 2-16,1 2 0,3 2 0,6 3 0,1 4 15,-4-1-15,-3 2 0,4 9 16,-2 5-16,-3 2 16,-3 1-16,-5 4 0,-5 5 0,-5 5 15,-6-1-15,-5 1 0,-4 0 16,-1-2-16,-3-3 0,-2 4 15,-1-4 1,-2-6-16,0-5 0,-5-5 16,-4-3-16,0-6 0,0-5 0,2-5 15,-1-4-15,4 1 0,5 0 16,3 0-16</inkml:trace>
  <inkml:trace contextRef="#ctx0" brushRef="#br0" timeOffset="197994.2291">15357 13104 0,'0'0'0,"0"0"16,0 0-16,0 0 0,0 0 16,30-8-16,-30 8 0,31-3 0,-13 3 15,1 2-15,2 1 0,0 0 16,1 2-16,-1 0 16,-1 1-1,-3 0-15,-4-1 0,1 1 0,-2-1 16,-1-1-16</inkml:trace>
  <inkml:trace contextRef="#ctx0" brushRef="#br0" timeOffset="198179.2483">15297 13279 0,'0'0'0,"0"0"16,0 0-16,0 0 0,0 0 0,0 0 0,0 0 16,32 12-16,-32-12 0,34 8 15,-11-4-15,0 0 0,1 0 16,2 1-16,1 0 15,-1 0-15,-3 1 0,1 0 0,-3 0 16,-3-2-16,-4-1 0,-2 0 16</inkml:trace>
  <inkml:trace contextRef="#ctx0" brushRef="#br0" timeOffset="198310.9262">15309 13491 0,'0'0'0,"0"0"0,0 0 16,26 7-16,-26-7 0,39 7 15,-12-2 1,5-1-16,4 0 0,2 1 16,-5-1-16,-5-2 0</inkml:trace>
  <inkml:trace contextRef="#ctx0" brushRef="#br0" timeOffset="230611.0696">7790 12698 0,'0'0'0,"0"0"0,-20 2 16,7-1-16,-3 1 0,-10 3 0,-6 4 16,-1 2-16,-1 1 0,-15 6 15,-3 5-15,3 0 0,4 3 0,-14 11 16,1 4-16,-1 5 0,9-3 16,-6 14-16,6 5 15,9-2-15,10-3 0,2 27 0,16-9 16,7-15-1,7-11-15,17 5 0,13 5 16,6-12-16,3-7 0,22 2 16,12 1-16,-2-8 0,-3-5 0,19 1 15,15-1-15,-9-7 0,-7-5 16,16 2-16,13 3 0,-13-6 16,-12-3-16,7-1 0,5-2 15,-12-7-15,-6-5 0,3-6 0,3-6 16,-13-2-16,-8-3 0,2-7 15,3-5-15,-13-1 0,-8 1 0,-1-5 16,0-3-16,-4 1 0,-1 2 16,-3-6-16,-1-4 0,-7 4 15,-5 2-15,-2-5 0,1-4 16,-5 6-16,-8 0 16,0-3-16,-1-3 15,-9 4-15,-4 2 0,-12-8 16,-9-6-16,-1 9 0,-2 6 0,-17-1 15,-11 0-15,3 4 0,2 2 0,-23-1 16,-19-2 0,2 8-16,1 4 0,-21 6 0,-15 2 15,6 7-15,9 6 0,-25 9 0,-18 5 16,15 4-16,10 2 0,-23 19 0,-16 14 16,49-14-16,35-12 0,25-6 15</inkml:trace>
  <inkml:trace contextRef="#ctx0" brushRef="#br0" timeOffset="232331.9472">1960 15301 0,'0'0'16,"0"0"-16,0 0 0,0 0 0,0 0 15,25-11-15,-25 11 16,23-3-16,-23 3 0,31-4 0,-11 1 16,5 0-16,1-1 0,7 1 15,6-1-15,15-1 0,5-1 0,17 1 0,3-1 16,-2 3-16,1 2 0,27-2 16,24-1-16,13 0 0,-10 0 15,66-1-15,-10 2 0,-24 0 16,-15 0-16,9 0 0,7-1 15,9 5-15,8 2 16,-11-1-16,-6-1 16,-23-5-16,-13-3 0,17 0 15,12 0-15,2 1 0,2 1 16,-10 0-16,-4 3 0,-24 1 0,-16 0 16,9-7-16,6-5 15,-16 6-15,-10 1 0,-3-1 0,0-2 16,-18 3-16,-12 1 0,-9 0 15,-5-1-15,-10 2 0,-6 2 0,-12 1 16,-8 0-16,-7-1 0,-7 2 0,-18 4 16,-13 6-16,-8 5 0,-9 4 0,16-6 15,10-4-15,8-4 16</inkml:trace>
  <inkml:trace contextRef="#ctx0" brushRef="#br0" timeOffset="235309.3033">13582 16617 0,'0'0'15,"0"0"1,0 0-16,26 11 0,-14-6 0,4 2 16,4 1-16,12 3 0,4 0 15,4 0-15,3-1 0,11 4 16,0-1-16,6 2 0,5 2 15,11-1-15,-1-1 0,14 2 16,0-2-16,-3-2 0,-3-3 0,11 1 16,-3 0-16,32-1 0,-15-5 0,-10-2 15,-6-2-15,-6-2 0,-4-1 16,0 0-16,0-1 0,-6-3 16,-4-3-16,-1-3 0,0-1 15,-6-5-15,-3-3 0,-4-1 16,-2-2-16,-7 6 0,-2 2 0,-6-8 31,-1-7-31,-6 0 0,-4-1 0,1 0 16,-1 0-16,-7-4 0,-4-3 15,-6 3-15,-2 2 0,-3-3 16,-2-1-16,-1 2 0,-2 2 16,-1-2-16,0-3 0,-4 1 15,-3 0-15,-2 0 0,0-2 0,1 4 16,0 3-16,2 14 0,-1-2 0,1-5 15,-2-3-15,0 3 0,-2 2 0,-2-1 16,-1-2-16,1 1 0,3 0 16,-4 4-16,-4 0 15,0-1-15,-1 1 0,0 0 0,-2 1 16,-1 0-16,0 1 0,-6-4 16,-3 0-1,0 0-15,2 1 0,-6 2 16,-5 3-16,2 0 0,1 1 0,-8 0 15,-4 1-15,0 1 16,2 0-16,-9-1 16,-7 0-16,1 2 0,3 1 0,-8 1 15,1 2-15,5 0 0,4 1 16,-29 3-16,4 6 0,30 1 0,-3 0 0,-27 1 16,6 2-16,9 3 0,7 4 0,-5 3 15,-1 2-15,0 3 0,0 1 16,-9 2-16,-5 1 15,-1 8-15,0 6 16,23-5-16,15-3 0,-9 2 16,-4 1-16,7 3 0,5 4 0,-3 3 15,-2 2-15,9-3 16,7-3-16,-3 11 0,-2 6 16,6-8-16,5-4 0,8 4 0,6 4 15,4-4-15,4-1 0,3 5 16,2 3-16,4-5 0,2-3 15,12 4-15,9 2 16,-3-3-16,0-1 0,1 5 16,3 3-16,-10-17 0,-7-12 0,-4-9 15</inkml:trace>
  <inkml:trace contextRef="#ctx0" brushRef="#br0" timeOffset="245355.7224">15673 15643 0,'0'0'0,"0"0"16,0 0-16,16-24 0,-10 16 0,2-4 0,5-4 15,2-1-15,2-1 0,7-8 16,1-3-16,2-1 0,0 0 0,10-10 16,1-3-16,1 2 0,-1 2 15,13-11-15,3-2 16,6-7-16,-5 1 0,16-8 0,5 2 15,-1 6-15,0 4 0,52-26 16,4 3-16,-2 11 0,-1 6 0,17 3 16,11 3-16,-6 5 15,-5 6-15,34 0 0,25 2 16,-9 7-16,-5 6 0,32 3 0,21 3 16,-13 6-1,-11 7-15,31 17 0,22 11 16,-25 7-16,-15 3 0,16 10 15,11 4-15,-32 3 0,-21 0 16,4 11-16,3 6 0,-29-4 16,-19-3-16,-7 5 0,-6 4 15,-23-7-15,-16-3 0,-10 2 16,-7 2-16,-18-9 0,-12-6 0,-7-5 0,-6-3 16,-8-1-16,-7-1 0,-3 0 15,-6 1-15,-3-6 0,-3-2 0,1 1 16,1 1-16,-5 0 15,-2 0-15,0-1 0,0-2 0,-2-2 16,-2-1-16,2-2 0,1 1 16,-1-6-1,-2-4-15,-4 0 0,-1-2 16,-4-3-16,-2-4 0,-3-3 16,2 3-16,-2-3 0,0 0 15,0 0-15,-2-3 0,2 3 16,0 0-16,0 0 0,-2-4 15,0 0-15,0 1 0,-5-3 16,-2-1-16,-2 0 0,0 2 0,-4-2 16,-5-2-16,-1 1 0,-2 0 0,-7-3 31,-4-1-31,-1 1 0,-2 1 0,-11-3 0,-4-1 16,-1 2-16,-2 0 0,-13 1 15,-2 0-15,5 1 0,2 1 0,-11 1 16,0 3-16,5 4 0,5 3 0,-2 6 15,0 4-15,-19 9 0,16 0 0,7 7 16,7 5-16,3 4 16,3 4-16,9 4 0,4 5 15,12 1-15,8 1 0,7 5 0,4 3 16,10 1-16,5 1 0,8 9 16,7 8-1,13-3-15,11-2 0,16 3 16,11 1-16,5-1 0,5-2 15,16 6-15,10 3 0,7-3 16,5-3-16,17 5 0,11 2 0,-2-8 16,-2-5-16,14-1 0,9 1 15,-8-10-15,-4-6 0,12-8 16,7-5-16,-8-6 0,-6-4 0,4-11 16,2-5-16,-6-15 0,-4-7 0,4-13 15,3-8-15,-4-1 16,-6 2-16,0-8 0,-2-7 0,-10-1 15,-8 0-15,2-7 0,1-5 16,-8-3-16,-7-1 0,-8-3 16,-6-3-1,-8 4-15,-5 2 0,-4-4 16,-3-3-16,-10 4 0,-7 3 0,-5-1 16,-3-1-16,-5 3 0,-4 1 15,-12-4-15,-8-3 16,-7-2-16,-5-1 0,-9-5 0,-5-6 15,-6-2-15,-6-2 0,-14-4 16,-9-4-16,-6 3 0,-4 3 0,-14-5 16,-11-3-16,-12-1 0,-9 1 15,-10-2-15,-7 1 0,8 19 16,5 12-16,-28 0 0,-19-2 0,-5 3 16,-6 2-16,-15 11 0,-13 6 15,7 14-15,3 9 0,-15 7 16,-13 7-1,4 6-15,1 5 0,-11 9 0,-8 6 16,7 4-16,4 3 0,-35 14 16,-23 12-1,8 6-15,5 5 0,63-19 0,43-12 16,-14 9-16,-8 5 0,29-1 16,17-3-16,6 3 0,2 3 15,27-8-15,19-6 0,10 1 0,7-1 16,13-3-16,8-1 0,9-7 15,7-2-15,4-7 0,2-4 0,4 0 16,3 1-16,-2-5 0,1-2 16,-3-5-16,-1-2 15,-3-3-15,0-2 0,1-1 0,0-1 16,0-1-16,-2-1 0,-2-1 0,-1 1 16,0 1-16,-2 2 0,0-1 0,-1 1 15,0 5-15,0-2 16,0 2-16,0 0 0,0 0 0,0-3 15,0 3-15,0 0 0,0 0 16,0 0-16,-1 3 0,0 2 16,-2 3-16,1-1 15,-3 2-15,-4-2 16,1 0-16,2-1 0,0-1 0</inkml:trace>
  <inkml:trace contextRef="#ctx0" brushRef="#br0" timeOffset="261806.6256">17174 16637 0,'0'0'0,"11"-1"15,7-1-15,2 1 0,2-1 0,16-2 16,10-1-16,13-2 0,2 0 0,28-1 0,9 1 16,12-2-16,-4 1 0,30-5 0,8 1 15,62-6-15,-11 3 0,-4-4 16,-3-1-16,-31 2 0,-20 2 0,24 4 15,17 2-15,3 2 16,1 1-16,2 0 0,3 0 16,-35-2-1,-24-1-15,10 0 0,7 0 16,-13 2-16,-8 1 0,2-2 0,2 0 16,-21 4-16,-15 4 0,-5-1 15,-4 0-15,-17-1 16,-10 0-16,-16 1 0,-7 0 0,-15 1 15,-11 0-15,-18-5 0,-15-5 16,8 4-16,5 2 0,3 2 0</inkml:trace>
  <inkml:trace contextRef="#ctx0" brushRef="#br0" timeOffset="262385.2661">18080 14827 0,'0'0'0,"0"0"0,0 0 15,0 0-15,28 2 0,-28-2 16,43 1-16,-11 0 0,6 1 0,14 2 16,11 2-16,21 2 0,0 2 15,19 5-15,17 3 0,5 3 16,-14 0-16,-4-1 0,-6 0 16,-15-3-16,-28-7 0,-28-6 0,-21-4 15,-3 0-15,-1 0 0,-2 0 16</inkml:trace>
  <inkml:trace contextRef="#ctx0" brushRef="#br0" timeOffset="262601.3857">18533 14709 0,'0'0'0,"0"0"0,0 0 15,0 0-15,0 0 0,0 0 16,11 23-16,-11-23 0,0 0 0,0 37 15,-2-17-15,-1 0 16,0 4-16,-1 1 0,0-2 0,1-2 16,-1-3-16,3 3 15,2-3-15,0-2 16,-1-3 0,0-1-16</inkml:trace>
  <inkml:trace contextRef="#ctx0" brushRef="#br0" timeOffset="262764.2044">18839 14758 0,'0'0'0,"0"0"0,0 0 0,-7 31 16,7-31-16,-8 26 0,3-5 0,-1 1 16,1 2-16,-4 9 15,-2-1-15,2-4 16,2-5-16,0-3 0</inkml:trace>
  <inkml:trace contextRef="#ctx0" brushRef="#br0" timeOffset="262964.4535">18391 15022 0,'0'0'0,"0"0"16,0 0-16,-6 21 15,6-21-15,-6 23 0,4-8 16,1-2-16,1 0 0,1 0 16,0 3-16,1-3 0,2-1 15,1-1-15,2-1 0,-1-3 0,2-2 16,-1-2-16,-2 0 0,0 0 16</inkml:trace>
  <inkml:trace contextRef="#ctx0" brushRef="#br0" timeOffset="263387.4928">18682 15022 0,'0'0'0,"0"0"0,0 0 15,0 0-15,0 0 0,-10 24 0,10-24 16,-8 23 0,8-23-16,-9 24 0,4-12 15,2 1-15,0-2 0,2 0 16,1 0-16,1-3 0,2 0 0,5-2 15,3 1-15,1-1 16,1-2-16,3-1 0,0-2 16,4-2-16,4-1 0,10 0 15,3-1-15,0 0 0,1 0 16,-7 2-16,-5-1 0,-1 1 0,-5 1 16,-4-1-16,-5-1 15,-14 1-15,-9 0 0,-1 0 0,-1-1 16,-14 0-16,-8 0 15,2 0-15,1-2 0,-3 4 0,-1 2 16,5-1-16,5 0 0,3 2 0,7 0 16,5 1-16,7 1 0,15 4 15,13 3-15,0 1 0,4 1 0,12 4 16,8 1-16,-2-4 0,0-1 16,2 2-16,-2-1 0,-10 0 15,-6-1-15,-7-3 0,-6-3 16,-4-2-1</inkml:trace>
  <inkml:trace contextRef="#ctx0" brushRef="#br0" timeOffset="263588.177">18498 15233 0,'0'0'0,"-9"-2"16,-1 0-16,1 0 0,-3 1 0,-4 0 16,-3 1-16,2 2 0,0 3 15,3 4-15,0 5 0,3 0 0,2 0 0,-1 7 16,2 2-16,2 2 15,3 1-15,1 1 0,1 1 16,1-3-16,1-1 0,0 0 16,1 0-16,1-6 0,2-4 0,-2-2 15,-1-3-15,1-1 0</inkml:trace>
  <inkml:trace contextRef="#ctx0" brushRef="#br0" timeOffset="263835.6863">18403 15370 0,'0'0'0,"0"0"16,0 0-16,29-2 0,-29 2 0,38 1 16,-12 2-16,6 1 0,4 0 15,17 7-15,5 3 0,10 4 0,-3 1 0,4 2 16,-6-2-16,-9 1 0,-5 0 16,-5 3-16,-11 0 0,-12-4 15,-10-3-15,-14-3 0,-13-1 16,-5-6-16,-6-3 0,-9-1 15,-4-1-15,-3-3 0,-3 0 0,-11-4 32,-2-2-32,9-2 0,7-3 0,2-6 15,3-3-15,9 4 0,7 5 16,5 4-16</inkml:trace>
  <inkml:trace contextRef="#ctx0" brushRef="#br0" timeOffset="263958.5744">18604 15357 0,'0'0'0,"0"0"0,0 0 15,0 0-15,0 0 0,0 0 0,0 0 0,6 28 16,-6-28-16,-6 22 0,6-22 16,-12 30-16,5-13 0,-2 0 0,0-1 15,0-1-15,1-2 0,1-2 16</inkml:trace>
  <inkml:trace contextRef="#ctx0" brushRef="#br0" timeOffset="264236.8379">18836 15470 0,'0'0'0,"0"0"0,0 0 16,0 0-16,0 0 0,0 0 15,0 0-15,0 0 0,-32 4 0,32-4 16,-40 8 0,15-3-16,-4 2 0,-2 1 15,-2-2-15,-9 4 0,1 1 16,3-1-16,0 0 0,1 1 15,6-1-15,7-1 0,6 0 16,8 1-16,8 0 0,13 1 16,12 1-16,10 0 0,8-1 15,8 0-15,8 2 0,12 1 0,1-1 0,8 1 16,-4-3-16,-19-2 0,-13-2 16,-11-2-16</inkml:trace>
  <inkml:trace contextRef="#ctx0" brushRef="#br0" timeOffset="264854.3362">19830 14860 0,'0'0'0,"0"0"0,0 0 0,0 0 16,0 0-16,-32 4 0,32-4 16,-38 4-16,15-1 0,-1 2 15,-2 2-15,0 0 0,3 0 0,-3 5 16,1 1-16,7 1 0,3 1 16,10 2-16,7 1 15,6 1-15,4 0 0,10 2 0,8 2 0,9 4 16,2 1-16,8 6 0,-1 0 15,-3-3-15,-2-5 0,-10-6 16,-6-4-16,-7 0 0,-9-3 0,-16-1 16,-10-4-16,-8-6 15,-7-4-15,-10-2 0,-7-2 16,3 0 0,1-1-16,-11-3 0,-2-1 0,5 1 15,3 1-15,-6-1 16,2 1-16,15 3 0,8 2 0,5 1 15,9 3-15,7 2 0,5 3 16,16 5 0,12 4-16,3-3 0,4 0 0,12 2 0,4-1 15,4 5-15,2 2 0,-2 4 0,-1 2 0,-5-6 16,-3-4-16,-4 1 16,-11-2-16,-8-1 0,-8 1 0,-6 0 15,-5 0-15,-7-3 0,-3-2 0,-9 0 16,-5 1-16,3-3 15,0 1-15,-1-1 0,-2-3 16,-1-1-16,-1-1 16,3 0-16,1-1 0,4-3 15,1-1-15,2-5 16,0-2-16,5-1 0,3-2 0,2 2 16,0 3-16,0 1 0</inkml:trace>
  <inkml:trace contextRef="#ctx0" brushRef="#br0" timeOffset="265038.9892">19611 15359 0,'0'0'16,"0"0"-16,0 0 0,0 0 16,0 0-16,0 0 0,-5 24 0,5-24 15,0 0-15,-12 29 0,12-29 16,-13 23-16,6-11 0,-1 0 16,0-1-16,-1 0 0,0-1 0,0-1 31,0-4-31,2 1 0,-1-2 0,1 0 15,2 0-15,-1 0 0</inkml:trace>
  <inkml:trace contextRef="#ctx0" brushRef="#br0" timeOffset="265255.5441">19340 15474 0,'0'0'16,"0"0"-16,0 0 0,0 0 0,-16 14 0,16-14 15,-6 28-15,8-10 0,1 2 16,7 2-16,4 2 0,10 7 15,6-1-15,6 2 0,6 2 16,13 5-16,4-2 0,11 5 16,2-3-16,6 0 0,-5-7 0,-11-4 15,-8-3-15,-2-9 0,-9-7 0,-13-6 16,-10-6-16,-14-12 16,-10-9-16,0 9 0,2 2 0,0 5 15</inkml:trace>
  <inkml:trace contextRef="#ctx0" brushRef="#br0" timeOffset="269700.9265">13781 14750 0,'0'0'0,"0"0"0,0 0 15,0 0-15,23-11 0,-23 11 16,0 0-16,29-13 0,-20 7 0,1-3 15,0-1-15,0-2 0,-1-1 0,-1 0 16,-1-1-16,0 0 0,-1 0 16,-2-6-1,-1-1-15,-2 0 0,-2 1 16,-3 0-16,-3 1 16,-3 1-16,-2 2 0,-3 0 0,-4-1 15,0 3-15,-1 1 0,-10 0 16,-6 2-16,2 4 15,2 3-15,-2 6 0,-2 5 16,3 1-16,2 2 0,-1 3 0,3 1 16,7-1-16,5 0 0,8 2 0,3 3 15,6 0-15,3-1 0,9-1 16,7 1-16,3 0 0,3 1 0,10 0 16,4-3-16,1-1 0,-1-3 15,3-1-15,2 0 0,-3-4 16,-3-1-16,5-6 0,-2-4 15,-14-1-15,-2-2 0,-1-1 0,-3-2 16,-7 0-16,-4 1 0,-5 0 16,-5-1-16,-4 3 15,-1 2-15,-5 2 0,-2 3 0,1 2 16,0 3-16,0 5 0,1 2 16,1 2-1,1 1-15,3 3 0,1 0 16,2 1-16,2 0 0,2 2 15,2 2-15,2 0 0,3-1 16,0-3-16,0-3 0,2 0 16,2-2-16,-1-3 0,-2-4 15,-1 0-15,-3-2 0,0 0 16</inkml:trace>
  <inkml:trace contextRef="#ctx0" brushRef="#br0" timeOffset="269854.7615">14390 14873 0,'0'0'0,"0"0"16,0 0-16,6 18 0,-6-18 0,-1 18 16,-5-5-16,2-3 0,-1-1 15,2 0-15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0T00:07:51.078"/>
    </inkml:context>
    <inkml:brush xml:id="br0">
      <inkml:brushProperty name="width" value="0.05292" units="cm"/>
      <inkml:brushProperty name="height" value="0.05292" units="cm"/>
      <inkml:brushProperty name="color" value="#FF0000"/>
    </inkml:brush>
  </inkml:definitions>
  <inkml:trace contextRef="#ctx0" brushRef="#br0">14432 6846 0,'0'0'0,"0"0"16,23-3-16,-6 3 0,3 0 0,10-1 16,8-2-16,13 1 0,0 1 15,16-3-15,3 1 0,6 0 16,-7-2-16,-7 4 15,-4 3-15,-6 1 16,-13-1-16,-12-3 0,-11-3 16,-3 1-16,-5 2 0,-1-2 0</inkml:trace>
  <inkml:trace contextRef="#ctx0" brushRef="#br0" timeOffset="200.143">14556 7072 0,'0'0'0,"0"0"0,0 0 16,-5 27-16,5-27 0,-5 27 0,3-7 15,1 1-15,1 2 0,0 5 16,1-1-16,2-4 0,1-3 16,1-3-1,0-2-15,0-3 0,-2-2 0,0-2 16</inkml:trace>
  <inkml:trace contextRef="#ctx0" brushRef="#br0" timeOffset="902.3015">14740 7102 0,'0'0'0,"0"0"0,20-6 0,-6 5 0,1-1 0,6 2 16,4 0-16,7 0 0,0 3 15,1 3-15,1-1 16,6 2-16,-3-1 0,-4 3 15,-3 5-15,-5-1 0,-3 3 0,-6 1 16,-4 0-16,-4 1 0,-4-1 0,-10-1 16,-7-1-16,-4-1 0,-4-3 0,-9 1 15,-6 0-15,-1-2 16,2-1-16,-11 0 0,-3-3 16,7-2-16,6-1 0,3-5 0,3-2 15,7-2-15,5 0 0,8-5 16,6-2-16,5 0 0,6 2 15,8 0 1,8 0-16,4 1 0,1 3 16,5 2-16,4 3 0,-2 2 15,-1 2-15,-3 3 0,-2 1 0,-6 1 16,-3-1-16,-5 1 0,-3 0 16,-4 3-16,-4 1 0,-5 2 15,-5 0-15,-3-1 0,-2 0 16,-10 1-16,-8 0 0,-1-1 0,0-1 0,-12 1 15,-4-1-15,0-1 0,0-3 16,0 1-16,-1 3 0,-5-1 16,4-2-16,4 2 0,4 0 15,5 0-15,4 1 0,2 1 16,3 1-16,4-1 0,3 1 0,7 1 31,3-1-31,8-1 0,4 0 0,11 1 16,5 2-16,6-4 0,2-2 15,13-4-15,8-2 16,3-2-16,1-1 0,14-3 0,5-3 16,-5 0-16,-4 0 0,4-1 15,-5 1-15,-8 0 0,-5 3 0,-9-2 16,-3-4-16,-8 5 0,-3 3 0,-7-1 16,-2-2-16,-5 4 0,-3 3 15,-5 1-15,-3 1 0,-2 3 16,-2 3-16,0 0 0,-2 2 15,1-1-15,-1 0 0,0-1 16,-3 0-16,0 1 0,-1-1 16,-1-1-16,-1-3 0,1-3 0,2-3 0,1-1 15,2 1-15,1-1 0</inkml:trace>
  <inkml:trace contextRef="#ctx0" brushRef="#br0" timeOffset="1118.6297">15824 6956 0,'0'0'16,"14"0"-16,7-1 0,8 1 0,1 1 15,15 2-15,3-1 16,5 2-16,-5 1 0,-5-1 0,-4 1 0,-7-4 15,-6-2-15,-1 0 0,-8 1 16,-3-1-16</inkml:trace>
  <inkml:trace contextRef="#ctx0" brushRef="#br0" timeOffset="1321.9518">15656 7116 0,'0'0'15,"0"0"-15,0 0 0,-1 23 16,1-23-16,-3 29 0,-1-7 16,0 0-16,-3 2 0,0 8 0,-2 0 15,2-1-15,2-5 16,0 5-16,3-4 0,0-4 0,1-5 0,1-6 16,2-5-16,-2-7 0,0 0 0,0 0 15,0 0-15,0-3 0</inkml:trace>
  <inkml:trace contextRef="#ctx0" brushRef="#br0" timeOffset="1688.931">15748 7186 0,'0'0'0,"0"0"0,0 0 0,30-5 16,-15 2-16,6 2 0,4 2 16,0 2-16,2 0 0,9 4 15,2 2-15,-3 2 0,-1 0 16,5 7-16,-3 1 0,-5 1 0,-5 1 15,0 5-15,-6 2 16,-8-8-16,-4-2 0,-6 4 0,-4-1 0,-4-5 16,-3-3-16,-7-1 15,-8-1-15,-1-2 0,-2-2 0,-13-2 16,-5-3-16,4 1 0,5-1 0,-3-4 16,-2-3-16,6-5 15,3-2-15,7 0 0,5-1 16,6 3-16,5 0 0,9 0 0,7 2 0,8 0 15,3 4-15,9 1 0,4 3 16,1 3-16,1 0 0,-1 2 16,-1 0-16,-3 0 0,0 2 0,-5 3 15,-2 1-15,-6 1 0,-3-1 16,-4-1-16,-3 2 16,-2-4-16,-1-2 0,0-1 15</inkml:trace>
  <inkml:trace contextRef="#ctx0" brushRef="#br0" timeOffset="2168.0044">15679 7620 0,'0'0'16,"0"0"-16,-20 3 0,7-1 16,-1 2-16,-4 2 0,-2 3 15,-5 3-15,1-1 0,3 1 0,3-1 16,4-1-16,4 0 0,7 1 15,6 0-15,5 0 0,4-1 16,10 1-16,6 1 0,4-1 16,3-1-1,13 3-15,6 0 0,8 1 16,-3-1-16,0-3 0,-1-3 16,1 0-16,-9-2 0,-6-2 15,-4 0-15,-10-3 0,-7-1 0,-3-2 16,-4 0-16,-5-4 0,-4-1 15,-6-2-15,-3-3 0,-1 0 16,-2 1-16,-1 0 0,-2 2 0,2 0 16,1 2-16,-1 1 0,1 3 15,0 1-15,1 2 0,0 5 16,0 2-16,2 1 0,2 1 0,1 4 16,1 6-16,3 0 0,0 1 15,3 3-15,1 4 0,3 2 16,1-3-16,2 2 0,-1 1 0,-2-4 0,0-2 15,-1-3-15,-1-1 16,-1-4-16,-2-3 0,-3-4 16,-1-4-16,-3-3 0,0 0 0,-3-5 15,-5-1-15,-2-1 0,-1-2 0,2 1 16,2 2-16,0 0 16</inkml:trace>
  <inkml:trace contextRef="#ctx0" brushRef="#br0" timeOffset="24043.1061">2100 1049 0,'0'0'0,"0"0"16,0 0-16,32 0 0,-18 0 0,12 0 15,6 0-15,-1 0 16,-2 2-16,15-2 0,6 0 0,-6-2 15,-2 1-15,12 1 0,6-1 16,-10 2-16,-6 2 0,16-2 16,2-2-16,-6 1 0,-3-3 0,10 1 15,4-2-15,-10 1 0,-6-1 16,33-2-16,-4 1 16,-37 1-16,-6-1 0,32-7 0,3 0 0,-13-3 15,-5-3-15,0-1 0,3-1 16,-10 3-16,-6 3 0,6-3 0,4-3 15,-9 5-15,-5 3 0,4-10 16,-1-7-16,-4 4 0,-6 1 0,1-2 16,1-3-16,-8 4 15,-5 5-15,-6-3 16,-4-2-16,-6 2 16,-2 3-16,-5-7 0,-5-5 0,0 14 0,-1-1 0,-10-3 15,-8-1-15,0 1 16,3 3-16,-13-2 0,-6 1 15,2 5-15,3 5 0,-19-5 16,-6-4-16,14 3 0,2 2 0,-36-14 16,-2-1-16,16 6 0,8 6 0,-8 5 15,-6 5-15,9 2 0,5 0 16,-11-3-16,-7-2 16,14 5-16,9 4 0,-13 1 15,-6 2-15,8-1 0,9 1 0,-12 3 16,-8 6-16,12-3 0,7-2 15,-9 4 1,-4 3-16,13 2 0,9-2 16,-3 13-16,-4 7 15,9-8-15,5-8 0,3-3 0,0 1 16,1-2-16,4-2 0,-1 14 16,2 9-16,6-3 0,5-4 15,-1 8-15,-1 4 0,10-4 0,6-6 16,4 6-16,5 5 0,4-4 15,4-2-15,16 12 0,14 7 16,-5-17-16,-4-13 0,28 3 0,18 2 16,-4 1-16,-2 2 0,30-5 15,19-4-15,-22-7 0,-15-4 16,-23-4-16,-20-2 0,-10-1 16</inkml:trace>
  <inkml:trace contextRef="#ctx0" brushRef="#br0" timeOffset="25309.7771">6576 911 0,'0'0'0,"0"0"0,0 0 16,0 0-16,29 0 0,-29 0 0,28 1 15,-11 0-15,2 0 0,3 0 16,3 0-16,0 0 0,3 1 0,11-1 15,3 0-15,-3 1 16,0-1-16,15 2 0,9-2 0,3 1 16,-8-4-16,19 4 0,6-1 15,-10-1-15,-9-1 0,20 1 16,5 0-16,-12-2 0,-7 0 0,43 4 16,0 3-16,-24 0 0,-14 0 0,11 3 15,9 2-15,-14-4 0,-8-3 16,10-6-16,5-5 15,-10 4-15,-8 4 0,12 1 0,10 1 16,-16-1-16,-10-1 0,12-5 16,9-4-16,-15 2 0,-11 2 0,9-1 15,8 0-15,-14-1 0,-8-1 16,7 1-16,7 1 16,-12-3-16,-8-1 0,4-1 15,3 0-15,-8-1 16,-5-3-16,2-3 0,2-1 15,-12 3-15,-7 2 0,-1-3 16,1 0-16,-3-2 0,0 1 0,0-5 16,2 0-16,-7 2 0,-4 3 15,-4-3-15,-5-1 16,-2 4-16,-3 4 0,-1-13 0,-2-7 0,-1 5 16,-1 4-16,-7 1 0,-4 4 15,4 4-15,0-2 0,-9-3 16,-8-1-16,5 7 0,3 2 0,-6-12 15,-1-10-15,2 6 0,2 6 0,-9 2 16,-5 4-16,3 3 16,2 2-16,-11-3 0,-6-1 0,2 4 0,1 2 31,-12 3-31,-11 3 16,8 2-16,4 2 0,-42-2 0,-4-2 15,22 8-15,15 3 0,20-3 16,13-1-16,66-2 0</inkml:trace>
  <inkml:trace contextRef="#ctx0" brushRef="#br0" timeOffset="25640.9503">7571 22 0,'-175'45'15,"4"3"-15,9 2 16,24-5-16,31-17 0,16-3 16,11-3-16,22 6 0,18 5 0,1-2 15,5 2-15,6-7 0,8-4 16,6 5-16,6 6 0,2-9 16,5-6-16,12 1 15,7-1-15,2-2 16,2-1-16,6-2 0,12 4 15,-1-4-15,0-1 0,17 3 16,13-1-16,-5 1 16,-4-2-16,48 13 0,3 3 0,-17-6 0,-12-5 15,-26-5-15,-18-4 0,-11-3 16</inkml:trace>
  <inkml:trace contextRef="#ctx0" brushRef="#br0" timeOffset="31367.7052">9900 3323 0,'0'0'0,"0"0"0,0 0 0,25 9 15,-25-9-15,25 7 0,-25-7 0,29 10 16,-11-3-16,3 0 15,3 1-15,1-1 0,0-1 0,10 1 16,2-1 0,0 0-16,2 0 0,10 1 15,3-2-15,0 0 0,1 0 0,10-3 0,-2-2 16,0 0-16,-1-1 0,1-1 16,3-1-16,8 0 0,-4-2 0,-2 0 15,-2 0-15,4-1 0,-6-1 16,-1 0-16,-1 0 15,-4-1-15,-3-2 0,0-1 16,0 0-16,-5 0 0,-3 0 0,16-9 16,-8-2-16,-21 6 0,-2 0 15,-4-2-15,2 0 0,-4-1 16,-1 1-16,-2-5 0,-2-2 16,-3-2-16,0 1 0,-2-1 15,-2-1 1,-3 4-16,-1-2 0,-3-2 15,0-1-15,-4 3 0,-2 1 0,-4-1 16,0 0-16,-2 3 0,-1 2 16,-1-1-16,0-2 0,-2 3 15,-2-4-15,-1 1 0,-2-3 16,-2 5-16,-1 2 0,0-2 16,1 1-16,-3 1 0,-2 0 0,-5 0 15,-4-1-15,-1 4 0,0 1 0,-3 3 16,-4 1-16,0-1 0,0 0 15,-7-1-15,-1 1 0,-3 2 16,-1 1-16,0 3 0,-1 2 16,0 0-16,0 3 0,-11 3 15,-1 4-15,5-1 0,2 2 0,0 2 16,0 5-16,-1 0 0,1 0 0,-24 8 16,11-1-16,13 2 15,11 0-15,4 5 0,2 5 0,6 0 16,2-3-16,4 2 0,4 1 15,0 1-15,1 0 0,0 5 16,-2 4 0,13-15-16,0 4 0,4 1 15,1 4-15,3 2 0,2 1 0,0-1 16,3-2-16,3-1 16,0-1-16,5-2 0,3-2 0,5-1 15,6 2-15,4-7 0,0-4 16,3 0-16,2-2 0,4-1 15,5 0-15,2 0 0,2-2 0,-14-4 0,-6-3 16,-8-3-16</inkml:trace>
  <inkml:trace contextRef="#ctx0" brushRef="#br0" timeOffset="35295.0142">3066 5645 0,'0'0'0,"0"0"0,0 0 16,0 0-16,0 0 0,0 0 15,0 0-15,0 0 0,0 0 0,0 0 16,0 0-16,0 0 0,19 18 0,-19-18 15,0 0-15,0 0 16,25 13-16,-25-13 0,25 11 16,-8-6-16,-2 0 0,1 1 0,2 0 15,2 0-15,2-1 0,2 1 16,0 0-16,8 1 0,-1 0 0,1 1 31,2-2-31,-2 0 0,2 1 0,8-1 16,2 1-16,-3-2 0,-1-2 15,2-1-15,2 1 0,1-2 16,-1-1-16,10-1 0,-1-1 16,1-1-16,0 0 0,-3-2 15,1 2-15,9-5 0,-6-1 16,1 0-16,1 2 0,-6-2 0,-1-4 0,-3 2 16,2-1-16,-1 0 0,-4 0 15,-2-3-15,-4-2 0,-3 0 16,-6 3-16,-3-3 0,0-1 15,-5 1-15,-2-3 0,0-1 16,-1-1-16,-3 0 0,-2 0 0,-2-3 16,-2-3-1,-3 1-15,-3 1 0,-2-3 16,-2-1-16,1 1 0,-3 0 16,-3-1-16,-3 1 0,0 3 15,-2 0-15,-5-3 0,0 1 16,1 2-16,2-3 0,-9-2 15,-3 5-15,-3 1 0,-1 1 0,1 2 16,-1 1-16,-2 0 0,-1 1 0,-3-3 16,-6-1-16,0 4 0,1 0 15,-2 3-15,-2 1 0,-2 2 16,-1 0-16,-5 3 0,-3 0 16,-6 2-16,5 3 0,-2 0 15,-1 2-15,2 3 0,1 0 0,-2 1 16,2 1-16,2 6 0,1 5 0,-27 3 15,3-3-15,9 0 0,9 1 16,5 2-16,4 2 0,-1 2 16,1 3-16,5 0 0,0 1 15,1-1-15,2 0 0,3 1 16,3 0-16,8 1 0,0 2 0,2-3 16,0 1-1,4 0-15,4 3 0,8-9 16,-2 4-16,2 1 0,-2 1 0,3 1 15,2-2-15,3 2 16,0 2-16,4-1 0,1 2 16,3-2-16,1 1 0,2 2 15,1 3-15,0-3 0,1-2 0,3 1 16,3 1-16,0-2 0,3-2 0,1 1 16,3 2-16,3-4 0,0-2 0,4 0 15,3 0-15,-2-6 0,-1-5 16,7 0-16,-1-1 15,3-3-15,-1-1 0,-1-1 16,2-1-16,-1-3 0,1 1 0,-1 1 16,-1-1-1,-4 2-15,-2-1 0,-1 1 16,-2 3-16,-6-3 0,-6 0 16,-5-1-16</inkml:trace>
  <inkml:trace contextRef="#ctx0" brushRef="#br0" timeOffset="37570.8176">10172 5777 0,'0'0'0,"0"0"0,0 0 15,0 0-15,0 0 0,18-10 16,-18 10 0,0 0-16,25-1 0,-11 0 0,1 0 15,2 2-15,0 1 0,5 1 16,5-1-16,0 0 0,2 0 15,13 1-15,4 1 0,0-2 16,2 2-16,15-1 0,4 0 16,10-1-16,-3 1 0,4-2 15,5 0-15,8 0 0,-3-1 0,13 1 16,1-1-16,-7 0 16,-5 2-16,51-1 0,-1 2 0,-18-3 15,-11-1-15,6-1 0,2-1 16,-8 2-16,-8 1 0,11 0 0,6-1 15,-10 0-15,-6 0 0,7-2 16,5 2-16,-8-1 0,-5 0 0,8 2 0,6 1 16,-10 0-16,-8-1 0,3 1 15,4 0-15,-11-1 0,-8 1 16,7-1-16,5-1 0,-8 2 16,-8 1-16,3 0 0,0-1 15,-11 1-15,-6 1 0,0 0 16,3-3-1,-11 1-15,-5 0 0,0 0 0,0 2 16,-7-1-16,-8 2 0,2-2 16,0-2-16,-7 0 0,-8 1 0,-4 2 15,-5 0-15,-2-3 16,-2-2-16,-6-3 0,-4-1 16,-8 5-16,-3 4 0,-12-1 0,-7 0 15,14-1-15,3-1 0,2 2 0</inkml:trace>
  <inkml:trace contextRef="#ctx0" brushRef="#br0" timeOffset="43171.8212">8961 6489 0,'0'0'16,"0"0"-16,0 0 0,0 0 15,0 0-15,0 0 0,0 0 16,0 0-16,-27-4 0,27 4 0,0 0 0,-29-1 15,29 1-15,-31 1 0,12-2 16,-3-1-16,-2-2 0,-3 2 16,0 1-16,-3 1 0,-1 1 15,-10-2-15,-1 0 0,-1 0 16,-2 0-16,-10 0 0,1-2 16,1 1-1,2-1-15,-13-1 0,-1-4 0,7 4 16,4 3-16,-11 0 0,0 1 15,4-2-15,5-3 0,-10 1 16,-1-2-16,6 3 0,5 0 16,-4 2-16,-2 0 0,7-1 15,1 0-15,-23 2 0,4 2 16,27-2-16,2 0 0,-19-4 0,4-3 0,8 5 16,5 4-16,-1-2 0,1 0 15,2-2-15,3-1 0,0 4 16,0 3-16,15-5 0,-5-3 0,-13 1 15,2 3-15,20 1 16,-3 2-16,-4 0 0,-2 0 16,4-2-16,1-2 0,-2 1 0,-5 2 0,5 0 15,4-2-15,1 0 0,-2 0 16,2 0-16,0 2 0,0-1 16,0 1-16,3 1 0,1 0 0,0 0 15,-2-2-15,4 2 16,-2-1-16,0 0 0,1-2 15,0 1-15,4-1 16,-4 0-16,1 0 0,4 1 16,1 0-16,-1-1 0,-3 0 15,1 1-15,2 1 0,-1-1 16,0-1-16,2 1 0,1 0 0,0 1 16,1 2-16,1-2 15,2-2-15,-6 1 0,1 0 0,5-1 16,-1 0-16,0 0 0,-2 0 0,2-1 15,2 0-15,1 1 0,0 0 16,2 0-16,0 0 0,1 0 16,0-2-16,-1 1 0,-1 0 0,-4 1 15,-2 1-15,1-1 0,1 1 16,3-1-16</inkml:trace>
  <inkml:trace contextRef="#ctx0" brushRef="#br0" timeOffset="44692.1031">10867 6432 0,'0'0'0,"0"0"16,0 0-16,22-1 15,-22 1-15,28 0 0,-11 1 16,3 0-16,2 0 0,5 1 16,3 1-16,9 2 0,0-2 0,5 1 15,4 0-15,13 1 0,-1 1 16,17 1-16,1-1 15,-3 0-15,-2 0 0,20 0 0,5 0 16,5-1-16,-9 0 0,41 0 0,-8-1 16,-16 1-16,-11 0 0,4-3 15,4-4-15,-10 3 0,-5 1 16,5-1-16,5 2 0,-12-3 16,-6-1-16,5-2 0,4 0 15,-9 2-15,-7 1 0,4-2 0,3-4 31,-16 8-31,-9 6 0,0 1 0,3 2 16,-6-6-16,-5-3 0,-3-4 16,-4-3-16,-8 1 0,-7 1 15,-3 5-15,-4 3 0,-6-1 0,-4-2 16,-8-2-16,-3-1 16,-2 1-16,0 0 0,-12 0 0,-7 2 15,1 0-15,-5 1 0,6 1 0,6-3 16,2 0-16</inkml:trace>
  <inkml:trace contextRef="#ctx0" brushRef="#br0" timeOffset="45744.3449">3023 7378 0,'0'0'0,"0"0"16,0 0-16,0 0 0,0 0 15,0 0-15,0 0 0,0 0 16,0 0-16,0 0 16,0 0-16,24 6 0,-24-6 15,0 0-15,37 2 0,-37-2 16,36 1-16,-14 0 0,1-1 15,2 1-15,3-1 0,10 0 16,0 0-16,3-1 0,-3 0 16,15-1-16,1 1 0,-3 1 15,0 1-15,12-1 0,0-1 0,-5 0 0,0 0 16,12-2-16,-1 2 0,-4 2 16,-3 3-16,2-3 0,4-1 15,2 0-15,-4-1 0,5 2 16,0 0-16,-4-1 0,0-1 15,31 1-15,-7 1 0,-9-1 16,-8 0-16,4-1 0,4 0 0,-10-1 16,-4-1-16,4-1 0,7 0 15,-12 2-15,-4 4 0,6 1 0,6 1 16,-7-2-16,-3-2 0,3 3 16,3-1-16,-3-3 0,-4-1 15,1 0-15,-1 1 0,-4 2 16,-4 1-1,6-1-15,3-1 0,-5-1 0,-4-3 16,0 0-16,2-1 0,-4 3 16,-5 0-16,4 1 0,3-1 15,-8 2-15,-8 0 0,1 1 16,0 0-16,-8 0 0,-4 2 16,1-3-16,0-3 0,-4 5 15,-5 2-15,-6-3 0,-2-4 0,-4 1 16,-3-1-16,-6 3 0,0 0 15,0 0-15,-4 1 0,-9-3 0,-8-1 16,8 1-16,2 1 0,3 0 16</inkml:trace>
  <inkml:trace contextRef="#ctx0" brushRef="#br0" timeOffset="53791.6451">2312 8230 0,'0'0'0,"0"0"16,0 0-16,0 0 0,21-4 16,-21 4-16,22-2 0,-22 2 15,23-5-15,-7 4 0,3 0 16,2 1-16,-2 0 0,10 1 16,-1 0-16,2 0 0,1 0 15,3 0-15,0-1 0,-1 0 16,4 3-16,10-1 15,4 2-15,-4-1 0,-2 0 0,15-1 0,3 1 0,-6-2 16,-4-1-16,14 0 0,3 0 16,-4 0-16,-5 0 0,15 0 15,5 0-15,-11 1 0,-6 0 0,37 0 16,-2 2-16,-18-4 0,-13-2 31,8 0-31,6-2 16,-8 3-16,-7 1 0,7-1 0,5-1 0,-9 2 15,-7 0-15,12 0 0,8 0 16,-13 1-16,-11 0 0,9 0 16,5 1-16,-8-2 0,-5 0 0,9-1 15,8 1-15,-7 1 0,-5-1 16,2 1-16,4 0 16,-12 0-16,-7 0 0,9 1 0,5 3 15,-6-3-15,-7 0 0,8 0 0,5-1 16,-14 0-16,-8 1 0,9 0 15,5 0-15,-5 2 0,-3 2 0,4-2 16,4-3-16,-2 3 0,-6 2 16,5-4-1,4-2-15,-11-2 16,-4-1-16,9 3 0,7 1 16,-8 0-16,-5 0 0,4 0 0,2 0 15,-3 1-15,-1 1 0,5 0 16,3 1-16,-6-3 0,-6-2 0,7 2 15,6 1-15,-10-1 0,-4 0 0,7 2 0,6 3 32,-6-2-32,-4-1 0,5 0 0,3-2 0,-6 0 15,-2 1-15,6 0 0,5 0 16,-8 1-16,-7 2 0,8-2 16,5 0-16,-7 0 0,-3-1 0,4-1 15,4 0-15,-6 0 16,-4 0-16,9 3 0,5 1 15,-5-5-15,-4-2 0,6 2 16,3 1-16,-7-2 0,-7 1 0,8 2 16,6 4-16,-9-4 0,-5 0 0,7 0 15,5 1-15,-7-3 0,-3-3 16,4 3 0,7 2-16,-8 0 0,-1 1 15,3-3-15,6-1 0,-10-1 16,-5 0-16,8 6 0,6 0 0,-11-4 15,-8-5-15,12 1 16,7 1-16,-4 4 0,-3 2 0,0-2 16,1 0-16,-4-2 15,-2 2-15,9 0 0,6 0 16,-10 0-16,-6-1 0,7 0 0,5 0 16,-8-3-16,-5 0 0,9 3 0,5 2 0,-6-4 0,-5-4 15,5 2-15,2 1 16,-4 4-16,-5 4 0,10-7 0,6-1 15,-8 1-15,-6 3 0,6-1 16,3-1-16,-7 0 0,-5 1 16,8-3-16,4 1 15,-7 0-15,-5 1 16,8-3-16,3 0 16,-5 2-16,-3 1 0,4 1 0,1 0 15,-5-1-15,-2-2 0,4 3 16,5 1-16,-8 0 0,-4-1 0,7-6 15,5-3-15,-6 8 16,-3 6-16,4-1 0,1 0 0,-5-1 0,-4-1 16,6 1-16,6-1 0,-8-1 15,-6 0-15,6 2 0,4 2 16,-6 0-16,-4-2 0,1 0 0,4-1 16,-7-2-16,-4 0 0,0 2 15,0 2-15,-17-2 0,2-1 0,0 1 16,3 0-16,-4 0 0,0-1 15,-3 1-15,-1 1 0,-3-2 16,-2-1-16,-1 0 0,-2 0 16,-1 1-16,0 0 0,-2 0 15,-4 1-15,0 0 0,-2-1 0,2 0 16,0 0-16,1 0 0</inkml:trace>
  <inkml:trace contextRef="#ctx0" brushRef="#br0" timeOffset="56853.69">3265 9115 0,'0'0'16,"0"0"-16,0 0 0,0 0 0,0 0 0,0 0 15,0 0-15,0 0 16,0 0-16,0 0 0,-27-1 16,27 1-16,0 0 0,-23-3 15,13 3-15,-1 0 0,1 0 0,0-1 16,-3 1-16,1-1 0,-2-1 0,-1-2 16,1 1-16,-3 2 0,0-1 15,-1 2-15,-1 0 0,-1-3 16,-1 0-16,-1 0 0,-1 2 15,-8-2-15,0-1 0,-2 3 16,-1 1-16,0-1 0,1 1 0,-8 0 16,-2 1-1,2-1-15,2-1 0,-1 1 16,1 0-16,1 0 0,0 0 16,-6 0-16,1 0 0,1 0 15,0 1-15,5-1 0,-1 0 16,3 0-16,0 1 0,2-1 0,0 0 15,4-1-15,1 1 0,0-1 16,0-2-16,2 2 0,-3 1 0,4 0 16,3 0-16,-3 0 0,3 0 0,0 0 15,2-1-15,-2 0 0,1 1 16,5 0-16,0 0 16,0 1-16,0 0 0,-2 0 0,1 0 15,-2 2-15,1-1 0,-1 1 16,2 1-16,3-1 0,3-1 0,2-1 15</inkml:trace>
  <inkml:trace contextRef="#ctx0" brushRef="#br0" timeOffset="70867.5254">31949 17427 0,'0'0'0,"0"0"15,0 0-15,0 0 0,0 0 0,0 0 16,0 0-16,0 0 0,0 0 16,-28 1-16,28-1 15,0 0-15,-26 1 0,26-1 0,-24 0 0,24 0 16,-32-3-16,13 1 0,0 0 16,-5 0-16,-1 1 0,-1-1 15,-2 1-15,-8 0 0,-2 2 0,1 2 16,-1 1-16,0 3 0,-1 2 15,-7 4-15,2 1 0,2-1 16,1 2-16,3 2 16,2 3-16,-1 4 15,3-1-15,5 2 0,1 1 16,6 0-16,4-1 0,4 2 16,2 1-16,4-1 0,5 1 0,6 2 15,6 3-15,4-2 0,3-2 0,20 10 16,17 8-1,5 1-15,5-1 0,2-1 16,-7-7-16,17 5 0,4-1 16,24 11-16,-15-8 0,1-4 0,0-5 15,-7-6-15,-5-5 0,0-1 16,3 0-16,-11-8 0,-5-5 0,3-5 16,3-2-16,-5 1 0,-3 0 15,2-5 1,3-2-16,-9-4 0,-6-3 15,1-1-15,1 0 0,-7-3 16,-4-4-16,0-8 0,1-7 16,-7 4-16,-6 3 0,0 0 15,-1 0-15,-3-1 0,-3-2 16,-5-3-16,-5-2 0,-1 3 16,0 4-16,0-4 0,0-3 0,-6 3 0,-5 1 15,-4 10-15,-2-3 0,0 1 16,0-1-16,-3 1 0,-2 0 15,0 2-15,0 1 0,1-3 16,-1-3-16,0 3 0,0 5 16,-3-3-16,-1 0 0,-2 0 0,1 1 15,-4-1-15,-1-1 0,3 5 0,1 3 16,-4-2-16,-3-2 0,0 3 16,0 2-16,-2-1 0,-2-2 15,1 1-15,-2-2 0,-2 0 16,-3-1-16,1 3 0,1 4 15,-4-1-15,-4 1 0,4 0 16,3 1-16,-5 0 16,-5-2-16,4 4 0,1 4 15,-8-4-15,-2-3 0,5 3 16,5 0-16,-4 2 0,-3 1 16,5 1-16,1 1 0,-1 1 15,-2 0-15,0 4 0,-1 2 16,3 2-16,0 2 0,6-1 15,5-1-15,2 0 0,2 1 0,7-2 0,4-2 16,2-2-16</inkml:trace>
  <inkml:trace contextRef="#ctx0" brushRef="#br0" timeOffset="74770.7129">24637 18071 0,'0'0'0,"0"0"0,0 0 15,0 0-15,0 0 0,0 0 0,1-20 16,-1 20-16,0 0 15,0 0-15,-4-21 0,4 21 16,0 0-16,0 0 0,-12-14 16,7 12-16,-3 0 0,-4 0 0,-5 0 15,1 2-15,0 1 0,-2 0 0,-3 2 16,-2 1-16,-4 1 0,-8 3 16,-3 3-16,-1-2 0,-2 1 15,-10 3-15,-1 0 0,6 1 16,4 1-16,-7 4 0,-1 3 15,6-1-15,3 0 0,5 1 16,2 1-16,3 0 0,2 2 0,-2 3 16,2 1-16,10-5 0,1 1 15,1 5-15,4 2 0,4-7 16,3-1 0,2 1-16,2 1 0,2-1 15,1 1-15,3-2 0,1 0 16,3-2-16,2-3 0,1 3 15,2 0-15,0-2 0,2-1 0,-2-2 16,0 0-16,-1-2 0,0-3 16,4-2-16,3-1 0,-1-3 15,4-1-15,-1 0 0,0 1 0,1-2 16,1-1-16,4 3 0,2 0 16,-2 0-16,-2-1 0,5-2 15,4-2-15,4 2 0,-3 1 0,2 1 16,0 0-16,-1 0 0,0-3 15,1 4-15,2 1 0,-2-1 16,1-2 0,-3-1-16,0-1 0,1 2 15,0 2-15,-1-1 0,1-2 16,0 1-16,2 1 0,0-2 16,-2-1-16,1 1 0,0 1 0,6 0 15,-2 0-15,0 3 0,-5-1 16,6-2-16,-1-4 0,-3 3 15,-6 0-15,9-3 0,2-4 0,-3 5 16,-7 2-16,9-6 0,2-4 16,0-1-16,0-1 0,0 1 0,0 1 15,0 0-15,2 0 0,0-1 16,1-2-16,2 0 0,-1 1 16,9-4-16,-2 1 0,-5 1 15,-1 3-15,5 2 0,3 1 0,-4 0 0,-2 0 16,0-3-16,0-2 15,0-1-15,0 1 0,-4 1 16,-1 1-16,-3 0 0,-3 0 0,-2 0 16,-2 0-16,-3-3 0,-1-1 15,-3-1-15,-2-1 0,-2 0 16,-4-1 0,-4-1-16,-2 0 0,-5 0 15,-3-1-15,-1 1 0,-2 2 16,-3 0-16,-1-1 0,-3-2 15,-3-2-15,-3-1 0,-7 1 0,-3 0 16,-4-1-16,0-1 0,-1-1 16,-7-3-16,-4 0 0,-1 3 15,1 1-15,-5 0 0,-4 0 0,-8-2 16,1 1-16,-9-2 16,-4-1-16,7 4 0,4 3 0,-11-1 15,-2 2-15,4-1 0,4 1 0,-48-12 16,-5-3-1,22 11-15,17 6 0,-2 2 0,1 4 16,-2 0-16,-1 0 16,-12 3-16,-9 3 15,18 1-15,13 2 0,0-2 16,0 1-16,-2-2 0,-4 0 0,0 4 16,1 3-16,14 0 0,11-1 15,0-1-15,-1 0 0,6 0 16,2 0-16,-4 2 0,-3 3 15,9-1-15,9 1 0,0-3 0,2-2 16,-3 2-16,-1 3 0,2 4 0,-1 5 16,9-6-16,7-3 0,4-2 15</inkml:trace>
  <inkml:trace contextRef="#ctx0" brushRef="#br0" timeOffset="118307.4066">10797 6700 0,'0'0'0,"0"0"16,0 0-16,0 0 0,0 0 0,0 0 16,0 0-16,14 31 15,-14-31-15,3 36 0,-3-11 16,0 2-16,0 1 0,-3 12 15,-2 4-15,0-2 0,-3-2 0,-2 11 16,0-2-16,2-6 0,2-6 16,0 4-16,2-5 0,1-6 0,0-4 15,2-5-15,1-2 0,1-6 0,1-2 16,3-2 0,5-4-16,-2 1 0,-2-3 0,0-1 0</inkml:trace>
  <inkml:trace contextRef="#ctx0" brushRef="#br0" timeOffset="118643.487">11358 6803 0,'0'0'0,"0"0"0,0 0 16,0 0-16,-26 26 0,26-26 0,-31 34 15,14-15-15,-1 4 0,-7 6 16,-3 0-16,3-2 0,2-3 0,-2 2 16,7-3-16,3-5 0,5-3 15,8-1-15,5-3 0,6-3 16,6-2-16,9-4 0,9-2 16,2-3-1,3-4-15,6 0 0,5-4 16,8-1-16,-3 2 0,-4-1 0,-1 2 15,0 0-15,-7 1 0,-5 0 16,-5 1-16,-10 3 0,-7 3 16,-7-4-16,-7-2 0,-2 3 15,-1 1-15,1 1 0,1 2 16,-3-3-16</inkml:trace>
  <inkml:trace contextRef="#ctx0" brushRef="#br0" timeOffset="118875.4152">11536 6759 0,'0'0'0,"0"0"0,0 0 16,0 0-16,0 0 0,0 0 0,0 0 15,-7 32-15,7-32 0,-6 29 0,-1-7 16,0 1-16,-1 2 0,-2 3 16,0 3-16,-2 6 0,1 1 15,1-1-15,1 0 0,-1 3 16,1-5-16,3-2 0,1 0 15,2-5 1,2-2-16,-1-3 0,0-1 16,-1-5-16,2-2 0,0-4 0</inkml:trace>
  <inkml:trace contextRef="#ctx0" brushRef="#br0" timeOffset="119561.9244">11366 7592 0,'0'0'0,"0"0"16,0 0-16,0 0 0,-23 4 0,23-4 15,-28 6-15,10-3 16,-1-2-16,-5 0 0,-5 2 16,-1-2-16,1-1 15,-14 0-15,-5-1 16,0-3-16,-2 1 0,-10-6 0,-1-4 15,-6-5-15,4 0 0,0-2 16,-1-1-16,1-3 0,9 0 0,2-5 16,3-3-16,6 2 15,5 1-15,4-8 0,5-2 16,10 3-16,4 1 0,10-9 0,6-7 0,3 5 16,4 4-16,15-4 0,11-2 15,5 1-15,2 1 0,38-22 16,6 7-16,-5 10 0,0 7 0,9 2 15,7 4-15,-3 8 16,-2 5-16,8 7 0,6 4 0,-11 8 16,-7 4-16,3 10 0,2 8 0,-8 3 15,-6 2-15,-3 8 0,-1 6 16,-14 5-16,-8 2 0,-2 5 16,-1 4-16,-8-7 0,-6-1 15,-3 8-15,-2 6 0,-8-10 16,-6-6-16,-8 2 0,-4 2 15,-4-4-15,-4 0 16,-8 3-16,-6 5 0,-6-9 16,-1-4-16,-9-3 0,-7-3 15,-4-4-15,-4-3 0,-10 4 16,-8 2-16,6-5 0,5-5 0,-4 1 16,-2-2-16,7-6 0,4-3 15,5-2-15,6 0 16,4-1-16,4 0 0,3-3 0,1-2 0,9-2 15,7-1-15,7 1 0,2 2 16,3-1-16,0 0 0,0 0 16,0 0-16,3 0 0,-3 0 15,1-2-15,-1 2 0,0 0 16,0 0-16,3-3 0,1 0 16,0-1-16,-2 2 15,0 0-15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0T00:10:17.673"/>
    </inkml:context>
    <inkml:brush xml:id="br0">
      <inkml:brushProperty name="width" value="0.05292" units="cm"/>
      <inkml:brushProperty name="height" value="0.05292" units="cm"/>
      <inkml:brushProperty name="color" value="#FF0000"/>
    </inkml:brush>
  </inkml:definitions>
  <inkml:trace contextRef="#ctx0" brushRef="#br0">2271 2481 0,'0'0'0,"0"0"0,0 0 15,0 0-15,24-5 0,-14 3 16,2-1-16,2 1 0,2 1 0,2 0 15,2 0-15,7 0 0,0 2 16,3-1-16,1 0 0,5 2 16,-2 1-16,10 1 0,-2-2 0,-1 3 0,0 1 15,2 0-15,2-1 16,6 0-16,2-3 16,1 2-16,3 1 15,-6-3-15,0 1 0,12 3 0,3 3 16,-3 0-16,-2-1 0,4-1 15,3-4-15,8-1 0,-2-1 16,-1 1-16,3 0 0,5 0 16,0-1-16,27 3 0,-6 0 15,-10-2-15,-5-2 0,3 2 16,3 3-16,-3-2 0,-3 0 0,4-2 16,0 1-16,-5-2 0,0 0 15,5-2-15,0 1 0,1 0 16,-3 2-16,5-1 0,-2 1 0,0-1 0,-2 2 15,4-1-15,2 1 16,1 0-16,-1 2 0,3-2 16,5-1-16,-7-1 0,-3 0 0,6-2 15,1 1-15,3 1 0,-3 3 16,3-2-16,1 0 0,-7-1 16,-5 0-16,7 0 15,1 0-15,-1 2 0,0 1 16,3-2-16,3 1 15,-6 0-15,-3 2 0,4-2 16,0-1-16,-2 1 0,-2 2 0,7 0 16,4 1-16,-5-1 0,-4 1 15,3 1-15,2-1 0,0 2 16,-3-1-16,3-3 0,0-3 0,-4 0 0,-3 0 16,2 2-16,3 3 15,0-1-15,-1 2 0,2-6 16,1-2-16,-1 1 0,-2 3 0,1-1 15,0 1-15,1-3 0,1 0 16,-1 3-16,1 3 0,-7-6 16,-5-4-16,5 1 0,5-2 0,-6 4 0,-5 3 15,5-3-15,2-2 16,-2 1-16,-1 0 0,1 3 0,0 1 16,-2 1-16,-1 0 0,2-4 15,1-1-15,-4-3 0,-3 0 16,5 2-16,3 2 0,-5-3 15,-1-1-15,-1-2 16,0-1-16,-3-1 0,-1 1 16,2 1-16,0 2 15,-1 2-15,1 2 0,0-4 0,2-2 16,-6-3-16,-2 0 0,2 2 16,2 2-16,-5 4 0,-1 2 15,-2-3-15,-1-3 0,-2 7 16,-2 3-16,0-1 0,-1 1 0,0-7 0,-1-3 15,0-4-15,1-2 0,-5 6 16,-4 3-16,-1 0 0,0 0 16,-3 3-16,0 1 0,3-1 15,2 1-15,-1-1 0,-2 0 16,2 1-16,1 2 0,-5-2 16,-2 1-16,5 0 15,3 0-15,-1-1 0,0-2 16,-3-3-16,-2 0 0,3 4 15,3 2-15,1 2 0,1 2 16,0-3-16,-1 0 0,1-2 16,2-3-16,-6 2 0,-4 0 0,4-1 15,2 0-15,1 3 0,1 2 16,2-5-16,1-1 0,-2 2 0,1 2 16,-1-2-16,1-1 15,-2 0-15,-3-2 0,4 1 0,2-1 16,-2 4-16,-3 1 0,4-5 15,3-1-15,1 0 0,0 3 16,2 0-16,2 1 0,-5-2 0,-1 2 16,3 0-1,3 2-15,-4-3 0,-3-1 16,4 2-16,2-2 0,-2 5 16,-1-1-16,5-1 0,4-1 15,-4 1-15,-1-2 0,1 2 16,2 0-16,-1 2 0,-1 1 15,5-2-15,2 0 0,-5-1 0,-1 1 16,2-4-16,4-3 0,1 6 16,1 3-16,3-2 0,1 1 0,-2-1 15,0-2-15,2 3 0,4 2 16,-4 1-16,-1-1 0,0 6 16,-1 1-16,0-3 0,-2-2 0,1 4 15,0 1-15,-6 4 0,-4 1 16,2-2-16,3-2 0,-5-1 0,-4 1 15,-3 1-15,-3 0 0,-6 1 16,-5-1-16,-5-1 0,-5-1 16,-8-1-16,-5 1 0,-6-3 15,-5 1-15,-7-5 0,-2-2 16,-4-7-16,-2-3 0,-3 4 0,-3 4 16,-6 1-1,-5 0-15,1-3 0,-2-2 16,-5-4-16,-5-4 0,7 4 15,3 2-15,3 3 0</inkml:trace>
  <inkml:trace contextRef="#ctx0" brushRef="#br0" timeOffset="1990.5894">2099 10080 0,'0'0'0,"0"0"15,0 0-15,0 0 0,0 0 0,0 0 16,0 0-16,0 0 0,0 0 16,25-9-16,-25 9 0,22-7 15,-22 7-15,30-4 0,-12 2 16,1 0-16,0 0 0,5 2 0,0 2 16,8-1-16,2 2 0,0-2 15,3 0-15,0 1 0,2 1 0,8 0 16,0 1-16,2 0 0,2 0 15,-1 2-15,1-1 0,9 2 16,-3-1-16,4 0 16,-1 3-16,10-2 15,-5 0-15,1-2 0,1 1 16,0 0-16,2 2 0,11-2 0,1 0 16,-2-2-16,-4-2 0,36 0 15,-7-1-15,-5-1 0,-2 0 16,2-1-16,2-1 0,-4 1 15,-4 0-15,8 0 0,4 0 16,-5-2-16,-2-4 0,6 4 0,0 3 16,-3-1-16,-3-1 0,8-1 0,4-1 15,-3 3-15,-2 1 0,5 0 16,4-1-16,-3-1 0,-4 1 16,1-1-16,1 0 0,-1-3 15,-3 1-15,6-1 0,5 2 16,-5 3-16,-3 3 15,5-2-15,2-1 16,-2-3-16,-4-1 0,2 1 16,3 1-16,-3 0 0,-1-2 0,3 2 15,2 0-15,-7 0 0,-3 0 16,7-1-16,3-1 16,-3 1-16,-4-2 0,3-1 0,3 0 15,-4 5-15,-2 2 0,1 1 0,0-1 16,-2-2-16,-2 0 0,2 0 15,1 0-15,-3-2 0,-2-1 0,1 3 16,2 3-16,-4 1 0,0 1 16,-2-3-16,-1 0 0,-2-1 15,0 0-15,4 0 0,1 0 16,-4-1-16,-1 1 16,3-1-16,1 0 0,-3 1 15,-2 2-15,7-2 0,4 0 16,-5-1-16,-4 0 0,3 0 15,1-1-15,-5 2 0,-2 2 16,5-2-16,3-2 0,-1 2 16,0 0-16,0 0 0,2-1 15,-5 1-15,-2 1 0,4-1 0,3-1 0,-2 1 16,-2-2-16,2 1 0,3 0 16,-6-1-16,-3-2 15,6 5-15,2 4 0,1-4 0,0-1 16,0-1-16,-1-2 0,-1-2 15,-2-2-15,4 3 0,2 3 0,1 1 0,0 1 16,-2-3-16,-2-3 16,-2 0-16,0 1 0,-2 0 0,-1 1 15,-1-1-15,0 0 0,-2-1 16,-2 1-16,-4-1 0,-1 1 0,4-2 16,4 2-16,-2-3 15,-2 3-15,-1-4 0,1 1 16,-5 2-16,-2 3 15,2-1-15,3 1 0,-6-2 16,-4 2-16,1 1 0,2 1 16,-4-1-16,-2-1 0,1-2 15,-1 1-15,-9 5 0,-4 5 0,-1-7 16,-1-4-16,-3 3 16,-3 2-16,-11 4 0,-8 4 15,-8-1-15,-6-2 0,-15 5 0,-11 3 0,1-5 16,1-2-16,0-2 0</inkml:trace>
  <inkml:trace contextRef="#ctx0" brushRef="#br0" timeOffset="152187.3996">21222 15014 0,'0'0'0,"0"0"15,0 0-15,22-2 0,-22 2 0,21-4 16,-21 4-16,29-6 0,-14 3 16,3-1-16,1 0 15,0 1-15,-1-1 0,8 3 0,0 0 16,2-2-16,1 0 0,2 0 15,1 2-15,2-1 0,3 0 0,9 0 16,3-1-16,-3 1 0,-2 0 0,12 0 16,3 0-16,-1-1 0,1 2 15,1 0-15,3-2 0,8 2 16,-3 1-16,15-3 0,3-2 16,-7 2-16,-5 0 0,42-1 15,-3 0-15,-14 1 0,-9 1 0,2-2 0,4 1 16,-5 0-16,-5 0 0,4 0 15,2 0-15,-5 0 0,-4-1 16,10 0-16,5-2 0,-3 3 16,-4 2-16,5-1 0,3 2 15,-11-2-15,-7-1 0,10 2 16,5 1-16,-5-1 16,-4-1-16,6 2 0,3 0 15,-6 0-15,-4 0 16,11-2-16,7 1 0,-12-1 0,-8 0 0,12 0 15,8 1 1,-13-3-16,-8-2 0,7 2 0,5 3 16,-4-1-16,-5 1 0,6-6 15,5-2-15,-10 7 0,-4 5 0,10-5 16,6-5-16,-11 0 0,-8 0 0,12 3 16,8 3-16,-12-1 0,-7 0 15,6-1-15,6-1 0,-5 1 16,-3-1-16,3 3 0,2 2 15,-6-2-15,-5 0 0,4-1 0,2-1 16,-4 3 0,-5 2-16,5-2 0,4-1 15,-7 0-15,-4-1 0,4 2 16,3 2-16,-7 0 0,-6 0 16,9 1-16,7 1 0,-10-3 15,-7 1-15,5-1 0,2 1 16,-6-1-16,-4-1 0,4 0 15,2-1-15,-4-2 0,-3-1 0,4-1 0,3 1 16,-6-1-16,-6 2 0,1-1 16,3 0-16,-6-1 0,-3 0 15,4-2-15,1 0 0,-8 0 16,-6 2-16,5 2 0,4 1 16,-9-1-16,-5 1 0,3 0 15,1-1-15,-9 1 0,-5-2 0,2 0 0,-1 1 16,0 0-16,0 1 0,-8 2 15,-4 0-15,-2 0 0,0 0 0,-8-4 16,1-2-16,-2 4 0,-2 3 16,-1 0-16,-1 0 15,-1 2-15,-1 1 0,0-1 16,1-1 0,-2-2-16</inkml:trace>
  <inkml:trace contextRef="#ctx0" brushRef="#br0" timeOffset="154009.0892">29858 16350 0,'0'0'16,"0"0"-16,0 0 0,-30-2 0,17 3 15,-5-1-15,-4 0 0,-6-1 0,-2 0 16,-3-1-16,-4 1 0,-7 1 16,2 0-16,-3 0 0,-2 0 15,-3 0-15,-1 0 0,-12 0 16,-3 3-16,6-2 0,4-3 0,-14-2 16,-1-2-16,1 0 0,3-1 15,-15 0 1,0-2-16,7 2 0,5 2 0,-38-2 15,3 2-15,15 0 16,8 0-16,-6 1 0,-4 0 16,8 2-16,7 1 0,-9-1 15,-6 0-15,5-1 0,3 2 0,-6-2 16,-4-1-16,7 2 0,5 1 16,-7-4-16,-6-2 0,7 4 0,3 3 0,-10 2 15,-6 1-15,6-1 0,6-2 16,-9 0-16,-7 1 0,11 0 15,8 2-15,-11-3 0,-6-1 16,3 0-16,3 0 0,-11 1 16,-7-1-16,10-1 0,8-1 15,-27-2-15,-17 0 0,19 2 0,13 0 16,-5 1-16,-4 1 16,6 2-16,4 1 0,4-5 0,4-1 15,-7-3-15,-4-2 0,-2 4 16,0 4-16,6 4 0,4-1 15,-8-4-15,-7-6 0,4 1 16,2 1-16,0 0 16,1 1-16,-1 2 0,-1 1 15,2-1-15,1 0 0,0 1 16,1 0-16,-7-4 0,-4-2 16,0 1-16,1 0 0,-1 5 15,0 2-15,7 0 0,5 0 16,-4 2-16,-3 0 0,3 0 15,1-1-15,-1-3 0,-2-1 0,1 2 0,-2 2 0,3 2 16,-1 2-16,4-6 16,3-2-16,-3 4 0,-3 2 15,6 1-15,4 0 0,-4-5 16,-4-3-16,0 1 0,0 1 16,1 3-16,1 0 0,2-1 15,1-1-15,-4 1 16,-5 1-16,6-2 0,3-2 15,-8 2-15,-4-1 0,5 2 16,3 0-16,-2-1 0,2 0 16,3 0-16,4 0 0,-8 1 0,-5 0 0,4-2 0,3-2 15,-5 2-15,-3 0 16,9 1-16,6 0 0,1-1 16,0 0-16,-1 3 0,0 3 15,-5-4-15,-3-1 0,6 1 0,5 1 16,-6 0-16,-3 0 15,2 1-15,0-2 0,1 4 16,2 3-16,2-3 0,3-2 0,-9 1 16,-7 1-16,3 2 0,3 3 15,2-2 1,2 0-16,-1 0 0,0 1 0,-3 2 16,-3 1-16,6 0 15,6-1-15,-1-2 0,0 1 16,3-2-16,2-1 0,-4 0 15,-3-1-15,5 2 0,3 0 0,1-2 16,-1-1-16,3-1 16,1-1-16,-2 3 0,-3 1 0,4-4 0,3-2 15,-4-4-15,1-2 0,-2 3 0,1 2 16,-2 2-16,1 2 0,2-2 16,4-2-16,-4-1 0,-4 0 15,5-2-15,3-2 0,-2 2 16,-2 3-16,0-1 15,0 1-15,-6-2 0,-6-1 0,6 3 0,4 2 16,-5 1-16,-4-1 0,6 2 16,3 1-16,-3-1 0,-2 1 15,5 0-15,0 1 0,-5 0 0,-4-1 16,5-2-16,3-1 0,-1 3 16,1 1-16,3-1 0,4 1 15,0-3 1,0 0-16,3-2 0,1-1 0,-2 0 15,0-2-15,1 1 16,2 2-16,-1-2 0,-2 1 0,3-3 16,2 0-16,-6-2 0,-2-2 15,2 3-15,1 1 0,-4 4 16,-7 2-16,3-1 0,-1 0 16,-3-2-16,-5 0 0,7 1 0,5 2 0,-2-2 15,-1-1-15,1 0 0,4-1 16,-4 0-16,0-4 15,5 2-15,4 1 0,-3 2 16,-1 3-16,1-4 0,3-1 0,-2-1 16,0 0-16,2 1 0,3 1 15,-4 0 1,-1-1-16,1 0 0,2-1 0,-4-3 16,-2-4-16,5 4 0,3 2 15,-5 3-15,0 3 0,4-4 16,3-2-16,-3 1 0,-5 0 15,6 3-15,2 2 0,0-1 16,-3 0-16,8-2 0,0-2 0,1 1 16,-1 1-16,-1-1 0,-1 0 0,0 0 15,1 0-15,4 5 0,5 3 16,-1-1-16,-1 0 0,2 1 16,3 2-16,-2 1 15,-2 3-15,0 2 0,-1 1 0,4 0 16,4-2-16,5 1 0,6 0 15,15-5-15,7-2 0,11-2 0</inkml:trace>
  <inkml:trace contextRef="#ctx0" brushRef="#br0" timeOffset="218727.1033">9081 8594 0,'0'0'0,"0"0"16,0 0-16,0 0 0,0 0 0,0 0 16,-2-22-16,2 22 0,0 0 15,-18-14-15,5 10 0,-3 0 16,-1 0-1,-5 2-15,-5 2 0,0 1 16,-1 1-16,-12 4 0,-3-1 16,5 3-16,1 0 0,-4 6 15,1 1-15,4 0 0,2-1 0,4 3 16,6 1-16,10-4 0,4 1 16,6 0-16,4 2 15,5-2-15,4-1 0,4 1 0,4 1 0,2-1 16,2 0-16,3 0 0,0 1 15,-1-2-15,-5-1 0,1 4 0,-3 0 16,-6-5-16,-1-1 0,-7 0 16,-4 0-16,-5-1 0,-4 0 15,-5-1-15,-5 0 0,0-1 16,0 1-16,-3-5 0,-4-3 0,2 2 16,1 2-16,3-5 0,1-4 15,6-1-15,3-1 0,2 1 16,1 1-16,2 0 0</inkml:trace>
  <inkml:trace contextRef="#ctx0" brushRef="#br0" timeOffset="218997.094">9541 8512 0,'0'0'0,"0"0"0,0 0 15,0 0-15,-10 20 0,10-20 16,-25 24-16,8-5 0,-2 3 0,-4 7 0,-5 6 16,-5 8-16,1-2 15,-3 7-15,4 0 0,6-8 0,6-5 16,6 3-16,7-5 0,6-7 16,4-6-16,8-3 0,4-7 15,4-2-15,2-5 0,4-5 16,1-2-1,1-5-15,-2-4 0,-5 3 0,-4 2 16,-4 1-16</inkml:trace>
  <inkml:trace contextRef="#ctx0" brushRef="#br0" timeOffset="219181.8381">9124 8749 0,'0'0'0,"0"0"15,0 0-15,27-3 0,-27 3 0,38-2 16,-8 0-16,4-1 16,2 1-16,18 0 0,5 2 0,9-2 15,-4 0-15,-3-1 0,-14 2 16,-9-1 0</inkml:trace>
  <inkml:trace contextRef="#ctx0" brushRef="#br0" timeOffset="219699.1024">10219 8799 0,'0'0'0,"0"0"0,0 0 15,0 0-15,0 0 0,0 0 16,-5-21-16,5 21 0,0 0 0,-18-17 15,18 17-15,-25-13 0,11 8 16,-3 1-16,-1 3 0,-3-1 0,-4 2 16,-7 2-16,-1 3 15,-1 1-15,0 1 0,0 3 0,0 2 16,-4 4-16,4 2 0,3 1 16,4 2-16,5-2 0,5 0 15,7 1-15,6-1 0,4-4 16,4-1-16,8-4 15,8-3-15,4-1 0,4-2 16,6-5-16,6-2 0,-3-4 16,-3 0-16,9-6 0,0-2 15,-5 1-15,-5 2 0,-4-4 16,-4-3-16,-4 4 0,-3 2 0,-5-1 16,-2-1-16,-5 5 15,-1 1-15,-3 0 0,-1 0 0,-1 4 0,-1 3 16,-2 6-16,-2 4 0,0 4 15,-1 1-15,2 2 0,-1 0 16,2 4-16,2 0 0,3 0 16,3 1-16,0-1 0,1 0 0,7-1 15,6 0-15,3-5 0,1-3 16,-4-2 0,-4-2-16,-3 0 0</inkml:trace>
  <inkml:trace contextRef="#ctx0" brushRef="#br0" timeOffset="220084.7546">10687 8762 0,'0'0'0,"0"0"0,0 0 0,-15 17 16,15-17-16,-21 22 0,6-6 15,1-1-15,1 3 0,-1 1 0,-1 2 16,-1 3-16,1-3 0,4-2 15,3-5-15,0-1 0,1-3 16,3-2 0,1-4-16,3-4 0,3-1 15,1-5-15,2-5 0,1-2 16,2-1-16,5-2 0,3-1 16,1-4-16,1 0 0,5-8 0,2 0 15,1 5-15,-2 4 16,0 2-16,1 3 0,-4 2 15,-3 2-15,-1 4 0,2 3 0,-2 1 0,-2 3 0,0 7 16,-3 7-16,-3 1 16,-2 4-16,-5 4 0,-2 3 15,-3 3-15,-3 0 0,1 0 16,0 0-16,-1-1 0,1-1 0,2 3 16,2-4-16,0-6 0,0-3 15,0-5-15</inkml:trace>
  <inkml:trace contextRef="#ctx0" brushRef="#br0" timeOffset="220585.8173">11631 8848 0,'0'0'0,"0"0"0,0 0 15,0 0-15,5-22 0,-5 22 0,0 0 16,-14-25-16,14 25 0,-26-16 15,7 11-15,-3 0 0,-2 2 16,-12 2-16,-1 2 0,-1 3 16,1 2-16,-7 6 0,3 5 15,5 0-15,4-1 0,3 7 0,4 1 0,4 4 32,9-3-32,9 0 0,9-1 0,3-5 15,2-3-15,11-3 0,9-3 16,2-5-16,1-3 0,6-6 15,4-4-15,-4-3 0,-1-1 0,7-10 16,1-5-16,-7-1 16,-4-1-16,0-8 0,2-5 15,-5 1-15,-4 4 0,1-6 16,-3 2-16,-3 7 0,-1 6 0,-3 3 16,-2 1-16,-5 6 0,-3 6 0,-5 3 15,-2 3-15,-1 3 0,-2 3 16,-5 4-16,-3 3 0,-4 7 15,-2 6-15,-4 7 0,-1 6 16,-4 3-16,0 2 0,-1 8 0,0 5 16,1 1-16,5-5 15,6-5-15,4-3 0,4-2 0,3-4 16,8-2-16,8-7 0,-1-11 16,3-6-16,-5-1 0,-3-3 15,-3 0-15</inkml:trace>
  <inkml:trace contextRef="#ctx0" brushRef="#br0" timeOffset="221033.4897">12453 8809 0,'0'0'15,"0"0"-15,0 0 0,0 0 0,0 0 16,-26-16-16,26 16 15,-34-2-15,14 3 0,-4 1 0,-5 3 16,-1-1-16,-1 3 0,-9 4 16,-1 3-16,4 0 0,3 0 0,-3 6 15,3 3-15,6-4 0,5-1 0,8-2 16,8 0-16,3-1 0,6-1 16,6-3-16,8-2 0,4-4 15,4-2-15,3-4 0,4-3 16,2-1-16,2-3 0,3-2 15,-1 0-15,-5-3 0,-4-3 16,1-3 0,0-2-16,-7 2 0,-5 1 15,-1 1-15,-3 3 0,-3 0 16,-2 4-16,-3 2 0,-2 1 0,0 4 16,-1 1-16,-4 3 15,-3 5-15,-1 3 0,-2 2 0,-1 3 16,0 4-16,3-2 0,-1 2 0,0 5 15,3 2-15,2-3 0,2 1 0,4-3 16,5 0-16,1-5 0,2-1 16,-2-4-16,-2-2 0,-2-1 15</inkml:trace>
  <inkml:trace contextRef="#ctx0" brushRef="#br0" timeOffset="221503.4992">12683 8744 0,'0'0'16,"0"0"-16,0 0 0,0 0 16,-3 23-16,3-23 0,-7 25 15,7-25-15,-11 36 0,4-15 0,-2 5 0,0 1 32,1 0-32,-4 7 0,-1-2 15,5-4-15,0-5 0,1 0 0,2-6 16,1-6-16,1 0 0,2-5 15,0-2-15,1-4 0,3-5 16,2-4-16,1-4 0,1-3 16,-1-1-16,2-2 0,1-6 0,2 1 15,1 0-15,6-5 0,3 2 16,-3 5-16,0 4 0,-1 1 16,-1 3-16,0 1 0,-1 4 0,4 4 15,2 4-15,-1 2 0,-2 2 0,2 4 16,0 4-16,-2-1 0,-3 0 15,-2-3-15,-3 0 0,-1-2 16</inkml:trace>
  <inkml:trace contextRef="#ctx0" brushRef="#br0" timeOffset="222035.9388">13407 8876 0,'0'0'0,"0"0"16,0 0-16,0 0 0,-8-18 0,8 18 15,-11-17-15,2 9 0,0 0 16,-4 1-16,0 1 0,-2 1 16,-2 2-16,-3 2 0,-2 1 0,-6 4 15,1 2-15,-2 3 0,0 5 16,1 2-16,3 3 0,-2 8 15,6 1-15,6-1 0,4-1 0,7-2 16,5-3-16,5-2 0,5-3 0,6-3 16,5-4-16,3-4 0,3-4 15,9-6-15,4-6 0,-3-2 16,-3-1-16,-1-5 0,-1-5 16,-2-1-16,-1-1 0,6-13 15,2-5-15,-8 3 0,-3 4 0,-2-2 16,0 0-16,-3 6 0,-1 4 15,-6 5-15,-3 3 16,-4 5-16,-4 3 16,1 5-16,-2 2 0,-1 5 15,-2 1-15,-5 7 0,-6 5 16,-3 4-16,0 4 0,-1 4 16,-4 7-16,-4 9 0,1 1 0,2 5 15,2 4-15,5-4 0,3-1 16,3 2-16,6-4 15,3-9-15,4-6 0,5-5 0,6-4 0,0-5 16,2-5-16,5-8 0,5-6 16,-7 2-16,-6 0 0,-3 1 15</inkml:trace>
  <inkml:trace contextRef="#ctx0" brushRef="#br0" timeOffset="222236.6531">14008 8832 0,'0'0'0,"0"0"16,0 0-16,0 0 0,-20 21 0,20-21 15,-14 28-15,6-10 0,0 1 16,-1 2-16,1 3 0,-2 3 16,1-1-16,2-3 0,3-3 0,1-4 15,0-3-15,2-4 0,1-6 16,0 1-16,0-1 0,0-1 0</inkml:trace>
  <inkml:trace contextRef="#ctx0" brushRef="#br0" timeOffset="222405.1039">14021 8544 0,'0'0'0,"0"0"0,0 0 15,0 0-15,31 6 0,-31-6 0,25 8 16,-25-8-16,32 13 16,-17-8-16,-2 1 0,-2-2 0</inkml:trace>
  <inkml:trace contextRef="#ctx0" brushRef="#br0" timeOffset="222768.7019">14341 8683 0,'0'0'0,"0"0"0,0 0 16,0 0-16,0 0 0,0 0 0,24 5 15,-24-5-15,0 0 0,31 11 16,-31-11-16,30 12 0,-14-5 16,0 1-16,-1 1 0,-1 0 15,0-1 1,-3 1-16,-3 2 0,-1-2 15,-1 2-15,-6 0 0,-4 0 16,-3 1-16,-4 2 0,-5 2 0,-2-2 16,1 1-16,-1-1 0,-1 1 15,0-1-15,1 0 0,3-2 16,2 0-16,3-2 0,3 0 16,1-1-16,6 0 0,6 1 0,3-1 15,3-1-15,5 0 0,7-3 0,0 2 16,1-2-16,9 0 0,4-1 15,-4-2-15,-2-4 0,-6 2 16,-5-1-16,-3 1 0</inkml:trace>
  <inkml:trace contextRef="#ctx0" brushRef="#br0" timeOffset="223147.9807">14717 8842 0,'0'0'0,"0"0"0,0 0 16,0 0-16,0 0 0,31-2 16,-31 2-16,36 2 0,-36-2 0,43 0 0,-17-1 15,0 1-15,-1-1 0,8 0 16,0 0-16,-2-1 0,-1-1 16,-4-1-16,-1-1 15,-6-1-15,-1 0 0,-5-2 0,-3 1 16,-3-1-16,-4-3 0,-5 0 15,-5-1-15,-1 2 0,-3 1 0,-6 2 16,-3 3-16,-2 0 0,-2 0 0,-8 3 16,0 3-16,1 2 15,1 2-15,2 4 0,-1 4 0,5 1 16,3 2-16,4 3 0,5 2 16,3 0-16,5 0 0,8 4 15,8-4 1,4-2-16,5 0 0,16 4 0,10-3 15,0-2-15,1-3 0,16 0 16,6-2-16,-7 6 0,-5 7 16,-8-5-16,-15-6 0,-10-4 0</inkml:trace>
  <inkml:trace contextRef="#ctx0" brushRef="#br0" timeOffset="223623.9537">15776 8818 0,'0'0'16,"0"0"-16,0 0 0,-8-22 0,4 15 15,-3-1-15,-1 0 0,-5 1 16,-2 1-16,-4 0 0,-3 1 16,-9 0-16,-2 3 0,0 3 15,0 2-15,2 4 16,2 1-16,-5 6 0,4 5 16,3 0-16,5 1 0,7 3 15,4-1-15,5-1 0,5-2 16,5 0-16,5-2 0,4-2 15,4-1-15,5-5 0,6-2 16,-1-6-16,1-2 0,3-4 16,3-2-16,3-5 0,-3-3 0,0-5 0,-2-2 15,-2-6-15,0-2 0,-2-6 16,-2-3-16,-2 1 0,-2 2 16,4-4-16,-3 1 0,-4 8 15,-5 5-15,-3 5 0,-2 6 16,-4 2-16,-1 3 0,-5 4 15,-3 3-15,-3 4 0,-4 4 0,-4 4 0,-1 4 16,1 2-16,-1 4 0,-3 5 16,-2 5-16,-1 9 15,3 1-15,6 2 0,5 1 0,8-5 16,6-3-16,4-2 0,2-2 16,2-5-16,2-3 0,7-6 15,4-6-15,-9-4 16,-4-1-16,-3-3 0</inkml:trace>
  <inkml:trace contextRef="#ctx0" brushRef="#br0" timeOffset="223886.937">16939 8549 0,'0'0'0,"0"0"0,0 0 0,-16 12 16,16-12-16,-27 21 0,7-2 16,-1 1-16,1 1 0,-7 9 15,3 4-15,2-2 16,2 1-16,1 4 0,5-3 16,5-5-16,5-4 0,3-5 15,3-3-15,7-3 0,3-3 16,5-3-16,4-3 0,-2-2 15,-1-3-15,0-3 0,3-5 16,-3 2-16,-4 2 0,-3 0 0</inkml:trace>
  <inkml:trace contextRef="#ctx0" brushRef="#br0" timeOffset="224071.9478">16540 8704 0,'0'0'0,"0"0"16,0 0-16,40-1 0,-40 1 16,48-3-16,-15 1 0,14 0 15,2 4-15,16 0 0,3 1 16,-7-1-16,-3 0 0,-4 0 0,-11 0 16,-10 0-16</inkml:trace>
  <inkml:trace contextRef="#ctx0" brushRef="#br0" timeOffset="224457.6388">17058 8890 0,'0'0'0,"0"0"0,0 0 16,25-2-16,-25 2 0,32-1 0,-8 0 15,1 0-15,2-1 0,11-2 16,4-3-16,-2 0 0,-2 2 0,10-6 15,-1-2-15,-7 1 0,-6 0 16,-1-4-16,-6 1 16,-8 1-16,-4 0 0,-9-1 0,-6-1 15,-5 4 1,-5 0-16,-8 2 0,-5 0 16,-2 3-16,-3 2 0,-6 3 15,-5 2-15,-5 3 0,1 2 0,3 5 16,0 6-16,5 1 15,2 1-15,1 7 0,5 5 0,12-7 16,6-1-16,11 7 0,9 1 16,3-8-16,4-5 0,15 3 0,9 0 15,5-3-15,5-1 0,10-6 16,7-2-16,-2-6 0,-3-1 16,-12-1-16,-13 1 0,-11-1 0</inkml:trace>
  <inkml:trace contextRef="#ctx0" brushRef="#br0" timeOffset="224758.7451">18192 8624 0,'0'0'0,"-11"-2"16,-3 1-16,-3 0 0,-4 1 16,-9 2-16,-3 1 0,0 1 15,-1 2-15,-4 5 0,5 3 16,7 1-16,5-1 0,6 3 0,7 2 15,5 1-15,6 0 0,9 0 16,8-2-16,-2 0 0,1-2 0,2 1 16,1 0-16,1 0 15,-2-3-15,-5 1 0,-4-1 16,-7-1-16,-5-1 0,-5-3 0,-6 0 16,-3-1-16,-1-2 0,-6 1 0,-4-2 15,-1-1-15,1-1 0,1-2 0,2-1 16,3-3-16,2-1 0,4 0 15,2 2-15,2 0 0</inkml:trace>
  <inkml:trace contextRef="#ctx0" brushRef="#br0" timeOffset="225012.9816">18645 8536 0,'0'0'0,"0"0"0,0 0 16,0 0-16,0 0 0,-16 29 0,16-29 16,-28 35-16,10-15 0,-1 6 0,-2 3 15,2 0-15,0 0 0,0 8 0,5-4 16,0 3-16,6-5 0,5-3 16,7-5-16,2-2 0,3-3 15,6-5-15,4-3 0,0-3 16,-1 0-16,-2-4 0,0-4 31,-4-1-31,-2 1 0,-3 0 0</inkml:trace>
  <inkml:trace contextRef="#ctx0" brushRef="#br0" timeOffset="225179.5067">18293 8746 0,'0'0'0,"0"0"0,0 0 0,0 0 0,0 0 0,34-8 15,-11 6-15,5 1 16,2 1-16,3 0 0,3 1 0,11 1 16,-1-2-16,11 2 0,2 2 15,-12-2-15,-8 1 0,-7-2 0</inkml:trace>
  <inkml:trace contextRef="#ctx0" brushRef="#br0" timeOffset="225514.1341">19270 8668 0,'0'0'0,"0"0"0,0 0 16,0 0-16,-27-8 0,27 8 0,-33-3 16,12 2-16,-3 1 0,-1 0 0,-2 0 15,2 2-15,2 1 0,-6 3 16,2 1-16,3 0 0,5 0 0,5 2 15,6 2-15,3 2 16,5 1-16,7 0 0,5 2 16,3 0-16,5-1 0,6 3 0,-1-1 0,-1-1 15,-2-2-15,-2-1 0,-1 0 16,-5-2-16,-2-1 0,-7-1 16,-8-1-16,-3-2 15,-5 0-15,-10-1 0,-7-3 0,-1 3 0,-2-1 16,-7-1-16,-5 0 15,2-1 1,2-1-16,1 0 0,8 1 16,7-2-16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0T00:14:43.075"/>
    </inkml:context>
    <inkml:brush xml:id="br0">
      <inkml:brushProperty name="width" value="0.05292" units="cm"/>
      <inkml:brushProperty name="height" value="0.05292" units="cm"/>
      <inkml:brushProperty name="color" value="#FF0000"/>
    </inkml:brush>
  </inkml:definitions>
  <inkml:trace contextRef="#ctx0" brushRef="#br0">1919 3435 0,'0'0'0,"0"0"16,0 0-16,0 0 0,0 0 0,0 0 16,1 28-16,-1-28 0,0 0 0,11 26 15,-11-26-15,15 24 0,-6-10 0,4 0 16,4 3-16,0-1 0,-999 2 15,2010 3-15,-996-2 16,-2-1-16,1-3 0,3-2 0,4 0 16,7-3-16,-1-1 0,3-6 15,3-5-15,-3-4 0,-2-1 0,10-7 16,-1-2-16,-4-2 0,-2-1 0,2-8 31,-3-4-31,-7-1 0,-2-2 16,-6-2-16,-3-4 0,-3 0 0,-2-1 15,-5-7-15,-7-1 0,-2 3 16,-6 3-16,-5-3 0,-5-2 16,-5 5-16,-2 1 0,-4 0 0,-5-3 0,-3 5 15,-1 4-15,-5 2 0,-4 0 16,1 5-16,2 2 0,-10 0 16,-5 3-16,6 6 0,1 2 0,-25-1 15,2 5-15,24 7 0,-1 4 16,-25 5-1,2 4-15,8 3 0,4 2 0,-2 7 16,-1 2-16,10-1 0,6 1 0,1 10 16,4 4-16,2 0 0,6 1 15,4 7-15,7 6 0,1-7 16,4-5-16,3 10 0,5 7 16,2-11-16,2-7 0,9 1 15,4 0 1,0-5-16,3-4 0,7 2 0,4 3 15,-13-15-15,3 2 0,10 3 16,2 0-16,-6-3 0,-1-1 16,-6-5-16,-5-4 0,-4-4 15</inkml:trace>
  <inkml:trace contextRef="#ctx0" brushRef="#br0" timeOffset="1620.4909">2077 4995 0,'0'0'15,"0"0"-15,0 0 0,0 0 0,0 0 16,25 0-16,-25 0 15,22 1-15,-6 0 0,0 0 16,4 1-16,2 1 0,0 0 0,12 2 16,1 2-16,1-1 0,2-3 15,14 2 1,6 0-16,-2 1 0,-4-1 16,16-3-16,14 0 0,8-2 15,-6-2-15,17 1 0,14 0 0,-5-1 16,-3 0-16,49-1 0,-9 0 15,-11-2-15,-8-2 0,6 1 16,6 3-16,-7-1 0,-4-2 16,7 3-16,7 2 0,-5-3 15,-1-2-15,34-1 0,23-3 16,-33 4-16,-23 4 0,2-1 0,1 1 16,1-1-16,0-1 0,2-2 15,0 2-15,-6 0 0,-2 3 0,-5 0 16,0 1-16,-10 1 0,-6 1 15,-7 0 1,-3-1-16,-13-1 0,-7 0 16,-7 1-16,-3 1 0,-12 4 15,-7 2-15,-6 0 0,-4 1 16,-7-5-16,-9-6 0,0-2 16,-1-3-16,-9 9 0,-7 2 0,-6 1 15,-4 2-15,2-5 0,0-4 16,0 2-16,0 1 0,-2 1 0,-1 3 15,-4-3-15,0 2 0,2-4 16,0 0-16,0 0 0,2 0 16,-2 0-16,3 1 0,-3-1 0,0 0 15,0 2-15,0-2 0,0 0 16,0 0-16,1-2 0,-1 2 16,0 0-16,0 0 0,1-2 0,-1 2 15,1-3-15,-1 3 0,2 0 16,-1-2-16,-1 2 0,-3-1 15,-3 1-15,0 0 0,0 1 0,1-1 16,0 0-16</inkml:trace>
  <inkml:trace contextRef="#ctx0" brushRef="#br0" timeOffset="16203.713">9390 4305 0,'0'0'0,"0"0"0,0 0 15,0 0-15,0 0 0,-10 29 0,10-29 16,-6 25-16,4-11 0,-1 5 16,-1 2-16,2 1 0,0 0 15,2 6-15,1-3 0,2-1 0,3-3 0,2-5 16,3-3-16,2-4 0,3-4 16,5-4-16,5-5 0,0-2 15,2-2-15,6-8 0,0-3 16,-2-1-16,-2-1 0,2-6 15,-4-2-15,-1 2 0,-3 0 16,-3 2 0,-3 0-16,-5 5 0,-3 1 0,-5 5 15,-2 4-15,-3 3 0,-2 2 16,-3 8-16,-4 4 0,-1 3 16,-1 3-16,0 7 0,0 2 15,1 5-15,3 3 0,1 3 16,2 2-16,1-3 0,2 0 0,8-1 15,5-3-15,5-4 0,4-3 0,1-8 16,2-8-16,0-2 0,1-5 16,5-7-16,3-8 0,-3-3 15,-3-3-15,0-4 0,1-3 16,-5-2-16,-2 1 0,0-10 16,-4-3-16,-3 0 0,-5 2 0,-1 11 15,-2 6 1,-2 7-16</inkml:trace>
  <inkml:trace contextRef="#ctx0" brushRef="#br0" timeOffset="16667.4033">10576 4063 0,'0'0'0,"0"0"0,0 0 0,2 24 0,-2-24 16,-2 30-16,-3-9 0,0 2 16,-2 1-16,-6 10 15,-3 2 1,-2-1-16,-1 1 0,-3 4 16,0-2-16,3-6 0,3-2 0,1-5 15,3-2-15,2-5 16,2-3-16,1-7 0,4-5 15,3-3-15,0-5 0,3-7 16,2-5-16,2-1 0,1-3 0,7-5 16,5-2-16,1-1 0,0 1 0,1 2 15,1 2-15,7 0 0,1 6 0,-4 2 16,0 2-16,-4 4 16,-2 4-16,-3 2 0,-3 2 0,0 5 15,1 4-15,-5 2 16,-2 2-16,-5 4 0,-3 1 0,-2 6 15,-1 3-15,-1 3 0,-2 2 0,0 1 16,-2-2-16,2-3 16,0 0-16,2 0 0,1-3 15,1-4-15,-1-3 0,6-5 0,1-3 16,0-3-16,-1 0 0,-1-1 16</inkml:trace>
  <inkml:trace contextRef="#ctx0" brushRef="#br0" timeOffset="16868.0137">11126 4317 0,'0'0'0,"0"0"16,0 0-16,0 0 0,-11 21 0,11-21 16,-17 29-16,9-11 0,-2 1 0,1 0 15,0 1-15,1-2 0,2-1 16,-2 1-16,1-5 0,2-4 15,-1-4-15,3-5 0,1-4 16,0 2-16,1-1 0,1 3 16</inkml:trace>
  <inkml:trace contextRef="#ctx0" brushRef="#br0" timeOffset="17006.1691">11064 4085 0,'0'0'15,"0"0"-15,0 0 0,0 0 16,29 7-16,-29-7 0,26 11 0,-9-4 16,2 1-16,-3-1 0,-1 0 0,-3-2 15</inkml:trace>
  <inkml:trace contextRef="#ctx0" brushRef="#br0" timeOffset="17322.767">11660 4200 0,'0'0'0,"0"0"0,0 0 0,0 0 16,-31-2-16,31 2 0,-39 5 16,15-1-16,-3 1 0,1 1 15,-1 1-15,-3 4 0,1 0 0,4 1 16,3 0-16,4 1 0,5 0 16,5 1-16,5 2 15,4-2-15,3 0 16,5 1-16,3-1 0,2 1 15,3-2-15,2 4 0,-3 0 16,-4-3-16,-3-2 0,-7 1 16,-6 0-16,-4-3 0,-4-2 0,-2 3 15,-3 0-15,-1 0 16,-3-1-16,-6 1 0,0-3 16,3-1-16,5-3 0,3-2 0,4-4 0,2 2 15,2-1-15,2 1 0</inkml:trace>
  <inkml:trace contextRef="#ctx0" brushRef="#br0" timeOffset="17588.0023">11808 4259 0,'0'0'0,"0"0"15,0 0-15,-6 22 0,6-22 0,-13 30 16,3-4-16,-2 2 0,-1 2 16,-2 10-16,2 3 0,-4 6 0,1 0 15,-1-4-15,1-3 0,-2 2 16,4-5-16,0-5 16,3-1-16,1-7 0,2-3 0,0-6 0,1-3 15,2-6-15,0-3 0,2-2 16,1-1-16,0 0 0</inkml:trace>
  <inkml:trace contextRef="#ctx0" brushRef="#br0" timeOffset="17892.9942">11749 4223 0,'0'0'0,"0"0"0,19-10 15,-7 6-15,1-2 0,2 2 0,3 1 16,5 0-16,0 2 0,-1 2 16,-1 4-16,-2 0 0,-1 3 0,-3 2 0,0 1 15,-3 2-15,-1 0 0,-4 0 16,-1 3-16,-3 0 0,-3 0 0,-3 1 16,-3 0-16,-2 1 0,-3 0 15,-6 2-15,-4-1 0,-4 3 16,-1-1-16,-1-1 0,-3-1 15,1-3-15,2-3 0,3 0 16,3-4-16,3-3 0,3-2 0,2-5 16,3-4-16,3 1 0,0 1 15,2 1 1</inkml:trace>
  <inkml:trace contextRef="#ctx0" brushRef="#br0" timeOffset="18309.8517">12216 4470 0,'0'0'0,"0"0"16,0 0-16,23 0 0,-23 0 0,24-4 16,-9 0-16,2 0 15,0 1-15,2-3 0,0-2 16,3 0-16,-2-1 0,1-3 15,0-2-15,-2-1 16,0-1-16,0-1 0,-2-1 16,-1 0-16,-3 1 0,-1-5 15,-3 0-15,-3 3 0,-3 1 0,-6 3 16,-6 3-16,-2 6 16,-2 3-16,-7 4 0,-6 3 15,-5 6-15,1 2 0,-6 8 16,-3 5-16,3 1 0,3 0 0,0 11 0,5 4 15,7-6-15,5-3 0,8 3 16,7-3-16,8-4 0,6-4 16,10-4-16,9-5 0,-3-7 15,2-3-15,13-1 0,6-4 16,-3-3-16,-2-1 0,-1-6 0,0-5 16,-4 2-1,-4 2-15,-5 1 0,-9 2 16,-5 3-16</inkml:trace>
  <inkml:trace contextRef="#ctx0" brushRef="#br0" timeOffset="18688.8219">12912 4189 0,'0'0'0,"0"0"0,0 0 0,0 0 0,0 0 15,-15 25-15,15-25 16,-17 27-16,17-27 0,-19 38 15,9-10-15,0-2 0,1 0 0,-1 4 16,1 1-16,2-5 0,3-1 16,0-4-16,2-3 0,1-2 0,0-3 0,1-2 15,0-2-15,1-2 16,0-2-16,1-4 0,1-3 16,0-3-16,0-1 0,2-6 15,0-4-15,1-2 0,-1-3 0,3-1 16,1 1-16,0 0 0,-1 0 15,1 3 1,0 3-16,0 0 0,1 0 16,2 1-16,0 2 0,-2 5 15,1 3-15,3 0 0,3 3 16,0-1-16,1 4 0,1 0 16,1 2-16,-4-2 0,-1 1 0,-3-1 15</inkml:trace>
  <inkml:trace contextRef="#ctx0" brushRef="#br0" timeOffset="22969.8739">14109 4242 0,'0'0'0,"0"0"0,0 0 15,0 0 1,0 0-16,0 0 0,-13 19 16,13-19-16,-14 24 0,14-24 0,-21 30 0,10-13 0,0 4 15,1 1-15,0 5 0,1-2 16,1-2-16,2 5 0,2-3 16,4-1-16,4-2 0,5-4 15,5-4-15,2-6 0,2-3 0,11-7 16,5-7-1,-1 0-15,-1-1 0,2-6 16,2-2-16,-2-3 0,-4 0 0,5-7 16,-3-2-16,-4 2 0,-2 2 15,-4 2-15,-3 0 0,-4 6 16,-5 5-16,-6 2 0,-4 4 16,-4 3-16,-4 4 0,-2 9 15,-2 4-15,1 3 0,1 1 0,0 6 0,0 4 16,2 0-16,2 0 0,1 7 15,3-1-15,2-2 0,2 0 16,6-7-16,4-2 0,6-4 16,4-3-16,2-8 0,2-8 15,1-5-15,4-4 0,0-7 16,1-4 0,-3-3-16,-3 0 0,3-5 0,2-4 15,-4-3-15,-2-5 0,2-6 16,-3 1-16,-6 11 0,-5 8 0,-3 7 15</inkml:trace>
  <inkml:trace contextRef="#ctx0" brushRef="#br0" timeOffset="23371.2672">15151 3942 0,'0'0'0,"0"0"0,0 0 15,-12 32-15,6-15 0,-2 6 16,-3 5-16,-5 11 0,1 1 15,-6 11-15,-1 1 0,1-5 16,1-3-16,-2 3 16,2-2-16,5-7 0,1-6 15,3-6-15,3-4 0,1-6 16,1-5-16,3-6 0,1-3 16,2-5-16,2-4 0,4-6 15,2-5-15,5-3 0,3-2 16,4-2-16,4-3 0,2 1 15,-1 0-15,10-1 0,3 2 0,-3 2 0,-2 5 16,2 5-16,2 5 0,-6 3 16,-4 3-16,0 3 0,-5 4 15,-7 3-15,-2 4 0,-5 6 16,-4 3-16,-2 3 0,-2 1 0,-5 5 16,-1 5-16,-2-3 0,0-2 15,-1-1-15,-1 0 0,3-3 0,0-3 16,6-3-16,3-4 0,-1-3 15,0-3-15,0-2 0</inkml:trace>
  <inkml:trace contextRef="#ctx0" brushRef="#br0" timeOffset="23540.7029">15874 4308 0,'0'0'0,"0"0"0,0 0 0,-14 22 0,14-22 16,-23 27-16,7-7 16,1 1-16,0-2 0,-4 7 15,0 1-15,0-4 0,2-3 0,-2 2 0,5-5 16,1-4-16</inkml:trace>
  <inkml:trace contextRef="#ctx0" brushRef="#br0" timeOffset="23687.9665">15997 4014 0,'0'0'0,"0"0"0,0 0 16,22 0-16,-22 0 0,24 5 0,-9 0 15,-1-1-15,-3-1 0,-1 1 16</inkml:trace>
  <inkml:trace contextRef="#ctx0" brushRef="#br0" timeOffset="24227.426">16211 4328 0,'0'0'0,"0"0"0,0 0 0,-11 26 0,4-13 16,-4 4-16,-2 2 15,-5 6 1,0-1-16,2-2 0,2-1 15,1-5-15,3-2 0,1-1 16,1-2-16,3-6 0,2-3 0,3-2 16,7-7-16,0 0 0,2-4 15,4-4-15,5-5 0,1-1 16,1 2-16,8-8 0,5-1 16,-1 4-16,-1 3 0,6 1 0,-1 2 15,-5 6-15,-2 3 0,-4 4 16,-3 5-16,-4 4 0,-3 2 0,-3 5 15,-2 3-15,-4 0 0,-2 1 0,-2 2 16,-2 3-16,-1 0 16,-1 2-16,-2-1 0,-2-2 15,1-2-15,-1-2 0,0-2 0,2-2 16,0-1-16,0-4 0,2-3 16,2-3-16,-1-3 0,3-1 0,4-5 15,3-6-15,2-2 0,3 0 16,5-4-16,4 0 0,5-6 15,1-1-15,1 3 0,2 1 16,0 3-16,-1 3 16,3 0-16,-2 4 15,-6 6-15,-3 6 0,-4 3 0,-2 3 16,-4 3-16,-3 4 0,-6 1 16,-1 4-16,-5 2 0,-2 1 0,-4 8 15,-3 4-15,0-2 16,1-2-16,0 4 0,4-2 15,1-7-15,2-4 0,0-3 0,1-5 0,-1-1 16</inkml:trace>
  <inkml:trace contextRef="#ctx0" brushRef="#br0" timeOffset="24505.8574">17247 4266 0,'0'0'0,"0"0"0,0 0 0,0 0 0,-11 31 16,11-31-16,-16 40 0,5-14 15,-2 2-15,-6 11 0,-2 3 16,1 1-16,0 1 0,-5 10 16,1 0-16,-2 0 0,1-7 0,3-5 15,3-6-15,1-5 0,2-7 16,5-7-16,5-5 0,0-5 15,2-3-15,2-11 0,2-8 16,0 5-16,0 2 0,0 2 16</inkml:trace>
  <inkml:trace contextRef="#ctx0" brushRef="#br0" timeOffset="24759.9942">17315 4209 0,'0'0'0,"10"1"15,3 0-15,3 0 0,0 1 0,8 4 16,0 1 0,-2 2-16,-1 2 0,2 5 15,-1 1-15,-6-1 0,-3-1 0,-6 1 16,-3 1-16,-5-1 16,-4-1-16,-5 2 0,-4 1 15,-5-3-15,-3-1 0,-4 0 0,-5 2 16,0-3-16,0-2 0,-4-1 15,1-2-15,6-1 0,5-1 0,3-3 16,2 1-16,3-3 0,2-1 16,4 0-16,1 0 0,2 0 15</inkml:trace>
  <inkml:trace contextRef="#ctx0" brushRef="#br0" timeOffset="25145.6191">17479 4486 0,'0'0'0,"0"0"16,0 0-16,24 5 0,-24-5 0,27 1 15,-8 0-15,2-1 0,1-1 16,9-1-16,3-2 16,-2 0-16,-2-1 0,5-6 0,-1-3 0,-4 2 15,-2 1-15,-5-2 0,-2-3 16,-5 0-16,-4 0 0,-3 0 15,-4 0-15,-5 0 0,-3 1 0,-7 2 16,-5 2-16,-2 5 0,1 1 16,-5 5-16,-3 3 0,-1 1 15,1 5 1,-1 4-16,-1 4 0,3 1 16,2 0-16,2 3 0,1 5 15,4 0-15,0 1 0,4 3 16,6-2-16,4-3 0,3-4 0,7-1 15,5-3-15,4-1 0,5-4 16,5-2-16,5-5 16,3-3-16,1-5 0,1-4 0,0-5 0,-10 2 0,-5 3 15,-7 1-15</inkml:trace>
  <inkml:trace contextRef="#ctx0" brushRef="#br0" timeOffset="25477.859">18151 4253 0,'0'0'0,"0"0"0,0 0 16,0 0-16,0 0 0,-3 28 15,3-28-15,-9 33 0,2-14 0,-2 4 16,-1 5-16,0-2 0,2-2 16,-3 6-16,2-2 0,1-2 15,1-5 1,3-1-16,1-4 0,-1-3 0,2-2 15,1-4-15,2-3 16,-1-4-16,2-3 0,-2-5 16,0-4-16,0-2 0,0-3 0,2-4 15,1-5-15,1 1 0,3-1 16,3-4-16,2 0 0,1 3 16,0 4-16,4 3 0,2 5 0,1 2 15,-1 2-15,5 4 0,2 2 16,2 3-16,0 6 0,3 4 15,1 4-15,-7-2 0,-4-2 0,-4-1 16</inkml:trace>
  <inkml:trace contextRef="#ctx0" brushRef="#br0" timeOffset="36901.0133">2289 6150 0,'0'0'0,"0"0"0,0 0 16,23 2-16,-23-2 15,25 0-15,-11 0 0,4 0 0,3 1 16,4-1-16,1 0 0,11 1 16,0 1-16,2 1 15,2-1-15,10 0 0,0-1 0,0 0 16,1 0-16,9 1 0,-2 1 16,2 0-16,2-2 0,-1 0 15,3 0-15,7 0 0,1 0 0,-3 1 0,-3-1 16,11 2-16,0 0 0,-2-5 15,-2-3-15,39 2 0,-11 6 16,-5 1-16,-5 3 0,-3-6 16,-1-3-16,1-2 0,-1-1 15,1 2-15,3 1 0,-4 0 16,0 1-16,0 1 0,0 0 0,1 1 0,-2 0 16,7-3-16,5-2 0,-8 4 31,-4 2-31,2-3 0,4-1 15,-1 1-15,-1 2 0,3-1 0,3-1 16,-5 0-16,-3-1 0,5 1 16,5 1-16,-5-1 0,-1 1 15,2-2-15,2 1 0,-5 0 0,-1 1 16,5 1-16,4 2 0,-3-2 16,-1-1-16,2 0 0,1 0 15,1 0-15,-1 0 0,5 0 16,6 0-16,-6-1 0,-2-1 15,4 2-15,3 2 16,-5-1-16,-2-1 0,5 0 0,5 1 0,-6-1 0,-1-1 16,4 2-16,2 2 0,-3-1 15,-3 0-15,5 0 0,5 0 16,-5 0-16,-2 2 0,1-2 16,2-2-16,0 5 0,3 2 15,6-3-15,5-1 0,-5-2 16,-6 1-16,4 2 15,1 2-15,0 0 0,0 0 16,2 1-16,1 1 0,0-5 16,2 0-16,5-1 0,2 2 15,-3 2-15,-4 0 0,4-1 16,3-2-16,2 0 0,1-2 0,-3 1 16,0 2-16,-2 0 0,-2-2 15,6-1-15,1-2 0,-3 2 0,0 0 16,-1 1-16,0 0 0,-1 0 15,-3 0-15,3-1 0,2-1 16,-10 0-16,-5 0 0,2 1 16,2 0-16,-3-1 0,-4-1 0,2 0 15,1 0-15,-8 1 0,-6-1 16,2 2 0,-1-1-16,-5 3 0,-2 2 15,1-5-15,3-1 0,-2-3 16,-1 0-16,-2 3 0,-2 3 15,0 1-15,-2 2 0,1-5 16,1-3-16,-5 1 0,-2 1 0,2 2 16,2 3-16,-2-3 0,0 0 15,2-1-15,1 0 0,-3 1 0,-4 1 16,1-4-16,0-2 0,-1 3 16,0 3-16,-1 4 0,-1 2 15,-4 4-15,-3 0 0,-2-2 16,-1 0-16,-8-1 0,-6 1 0,0-2 15,-1 3-15,-4-2 0,-4-1 16,-2-1-16,-4-1 0,-9-2 0,-5-3 16,-8 3-16,-5 1 0,-7-2 15,-6-2-15,-1 1 0,-2-2 16,3 1-16</inkml:trace>
  <inkml:trace contextRef="#ctx0" brushRef="#br0" timeOffset="38151.1036">4393 5153 0,'0'0'0,"0"0"16,0 0 0,-15-14-16,15 14 0,-22-11 15,4 6-15,-2 1 0,-2 2 0,-4 1 16,-5 2-16,-11 1 0,-2 2 0,-16 6 15,-2 6-15,1 2 16,0 1-16,-14 10 0,-1 6 16,-8 10-16,11 0 0,-12 11 0,3 0 15,16-4-15,11-3 0,-15 30 16,13-2-16,17-13 0,14-10 16,16-4-16,14-1 0,12-7 0,6-3 15,12 5-15,8 2 0,5-12 16,4-7-16,21 1 0,12 0 15,-3-4-15,1-2 0,9-5 16,7-2 0,3-1-16,0-2 0,14-2 0,10-2 15,-11-1-15,-9-1 0,8-1 16,7-1-16,-9-4 0,-7-4 16,-1-4-16,1-6 0,-11 2 15,-8 1-15,1-10 0,2-7 16,-14 1-16,-8 4 0,0-8 15,1-3-15,-13-4 0,-9 0 0,-2-8 0,-1-4 16,-10 1-16,-7-1 0,-5-4 16,-4-5-16,-7 3 0,-4 1 15,-10-2-15,-4-3 0,-5 8 16,-2 7-16,-10-5 0,-7-1 16,-5 4-16,-5 2 0,-11 2 15,-6 0-15,-4 4 0,0 4 0,-19 4 0,-12 3 16,0 9-16,-3 6 0,-18 13 15,-12 8-15,2-1 0,3 1 0,-26 16 16,-19 12-16,4 10 16,6 6-16,-20 18 0,-13 12 15,61-26-15,39-17 0,29-12 16</inkml:trace>
  <inkml:trace contextRef="#ctx0" brushRef="#br0" timeOffset="40541.6206">5925 6547 0,'0'0'0,"0"0"15,0 0-15,0 0 0,0 0 0,-3 27 16,3-27-16,-4 28 16,1-11-16,-2 3 0,-1 5 15,-2-3-15,1 1 0,0 4 16,-2 0-16,2-3 0,1-2 0,-3-4 15,2-2-15,-3-3 0,1-3 0,-1-2 16,-3-3-16,1-3 0,-2-5 16,-1-1-16,0-3 0,0-2 15,1-1-15,-1-7 0,-2-4 16,5 4-16,0 2 0,3 2 16</inkml:trace>
  <inkml:trace contextRef="#ctx0" brushRef="#br0" timeOffset="40679.7746">5918 6256 0,'0'0'15,"0"0"-15,0 0 0,31 10 0,-18-4 16,2 3-16,3 1 0,2 2 16,-3-3-16,-3-1 0</inkml:trace>
  <inkml:trace contextRef="#ctx0" brushRef="#br0" timeOffset="41065.2161">6226 6445 0,'0'0'15,"0"0"-15,0 0 0,-15 23 16,15-23-16,-13 25 0,6-5 15,0 1-15,0-1 0,0 7 16,4 1-16,2-5 0,1-2 0,3-3 16,3-3-16,5-2 0,2-3 0,5-6 15,4-4-15,0-2 0,0-5 0,10-3 16,0-6-16,-4-2 0,0-2 16,-3-2-16,2 0 0,4-5 15,-3 0-15,-3 2 0,-4-1 16,-6 6-16,-3 2 0,-2 4 15,-2 4-15,-3 2 0,-2 3 0,-3 5 16,-6 1-16,0 4 0,1 2 0,-6 7 16,0 3-16,0 1 0,2 3 15,4 5-15,1 6 16,5-1-16,5-2 0,4-6 16,6-3-16,-1-5 0,-4-2 0,-2-2 15</inkml:trace>
  <inkml:trace contextRef="#ctx0" brushRef="#br0" timeOffset="41481.7018">7093 6406 0,'0'0'0,"0"0"0,0 0 0,-30 1 0,17-1 15,-6 4-15,-4 3 0,-1 1 16,-1 2-16,-9 4 0,-5 3 15,6 1-15,3 1 0,-1 7 16,6 2-16,6-5 0,7-1 16,8-5-16,4-1 0,6-5 15,5-2 1,8-4-16,4-2 0,4-3 0,2-4 16,4-6-16,0-3 15,4-7-15,-4 0 0,-2-6 0,0-3 16,-6-2-16,-1-2 0,4-6 15,-3 0-15,-5 5 0,-3 4 0,-6 1 0,0 1 16,-5 9-16,-2 5 0,-2 3 16,-1 4-16,-4 4 0,-3 2 15,-4 9-15,-2 6 0,1 2 16,0 1-16,0 7 0,0 5 16,1 3-16,1 0 0,1 10 15,5 3-15,3-4 0,1-4 16,9-2-16,6-4 0,-4-5 15,-2-7-15,-3-5 16</inkml:trace>
  <inkml:trace contextRef="#ctx0" brushRef="#br0" timeOffset="41945.4412">7765 6417 0,'0'0'0,"0"0"0,0 0 0,0 0 0,-19-13 15,19 13-15,-31-4 16,10 4-16,-2 3 0,-5 1 0,-1 5 16,-10 2-16,1 3 0,1 1 15,2 3-15,-3 7 0,7 0 16,8 0-16,4 1 0,5-4 0,6-3 16,8-4-16,7-3 0,5-2 15,6-2-15,5-4 0,6-4 0,-1-4 16,1-1-16,3-5 0,-1-4 15,-6-3-15,-3-2 0,0 0 16,-4-1-16,-3 3 0,-3 1 16,-4 4-16,-3 2 0,-2 3 0,-1 2 15,-2 5 1,1 5-16,-1 1 0,-1 2 16,0 7-16,0 8 15,0 2-15,-1 2 0,-2 6 0,1 6 16,0-4-16,-2 0 0,2 5 15,-1-1-15,-1-5 0,1-2 0,-1-5 16,1-4-16,-2-4 16,1-2-16,-7-3 0,-5-3 0,-4 0 0,-1-2 15,-1-5-15,-1-3 16,2-2-16,-3-2 0,-2-3 0,-2-2 16,5-1-16,7-2 0,3-8 15,6-7-15,2 7 0,0 3 0,3 4 16</inkml:trace>
  <inkml:trace contextRef="#ctx0" brushRef="#br0" timeOffset="42315.3332">7884 6638 0,'0'0'0,"0"0"16,0 0-16,22 0 0,-22 0 0,22-1 0,-7 0 15,2-3-15,0 0 0,8-3 16,0 0-16,-2-2 0,-1 1 16,0-1-16,0-2 0,-1-1 15,-1 0-15,-6-1 0,0-2 16,-6 1-16,-2-1 0,-6 1 0,-6-1 16,-3 3-16,-5 1 0,-4 4 0,-6 3 15,-8 2-15,0 0 0,-4 9 16,-5 6-16,4 4 0,2 3 0,-4 12 15,5 3-15,8-1 0,10 0 16,5 2-16,10-4 16,5-8-16,7-3 0,13 3 15,12-1-15,3-5 16,4-2-16,8-5 0,5-3 16,-2-4-16,-3-2 0,-10 0 15,-10 0-15,-9-1 0</inkml:trace>
  <inkml:trace contextRef="#ctx0" brushRef="#br0" timeOffset="44354.1017">3547 7739 0,'0'0'0,"0"0"0,-29-4 16,10 1-16,-2 1 0,-17 1 16,-11 2-16,-1 0 0,0 3 0,-26 7 15,-28 8-15,11 2 16,5 0-16,-22 16 0,-23 15 0,19-1 15,13 0-15,-49 51 16,10 11-16,32-18 0,24-10 0,18 5 16,12 6-1,13-8-15,11-4 0,15 0 16,8-2-16,12-13 0,6-9 0,25-3 16,19-3-16,9-10 15,5-7-15,30-4 0,17-3 0,8-7 16,3-4-16,22-8 0,17-4 15,-2-5-15,1-5 0,22-4 16,17-2-16,-18-2 0,-12 0 0,16-4 16,8-2-16,-16 2 0,-10 4 0,9-6 15,3-4-15,-16-1 0,-13 0 16,7-2-16,5 1 0,-21-1 16,-12 3-16,-5-6 0,-6-4 15,-20-1-15,-15 1 0,-2-7 16,-2-6-1,-20 3-15,-15 3 0,-12-9 16,-11-8-16,-10 2 0,-6 3 0,-20-8 16,-12-5-16,-9 3 0,-6 3 15,-18-7-15,-13-3 16,-5 6-16,-4 5 0,-21-3 0,-16-1 16,1 4-16,2 4 0,-18-2 15,-11 1-15,4 8 0,3 5 0,-23 4 16,-13 1-16,8 10 0,9 6 0,-22 3 15,-11 2-15,14 7 0,10 5 16,-12 10-16,-9 5 0,14 3 16,12 2-16,-6 11 0,-3 7 15,21 0-15,16 1 0,4 3 16,3 3-16,25-7 0,17-2 0,14 0 16,13 0-16,13-7 0,10-4 0,16-4 15,9-2-15,11 0 0,8 0 16,21-2-16,13 0 0,9-5 15,2-4-15,-17-1 0,-14-2 16,-9-1-16</inkml:trace>
  <inkml:trace contextRef="#ctx0" brushRef="#br0" timeOffset="45294.4659">7218 8409 0,'0'0'0,"17"-1"0,4-1 16,1-1-16,2 2 0,17 0 15,11 0-15,16 0 0,1-1 0,24 3 0,7 2 16,8 3-16,-9 0 0,10 2 15,-4-1-15,17 3 0,-25-2 16,-24 2-16,-14 2 0,-20-4 16,-11-2-16,-18 4 0,-12 1 15,-9 0-15,-6 1 0,-19 4 16,-16 3-16,17-7 0,-6 3 0,-11 5 0,-8 4 16,-1 0-16,-2-2 0,-43 17 15,-1 0-15,9-3 0,8-2 16,-10 1-16,-4 1 0,9-5 15,5-2-15,6-1 0,1-1 16,15-7-16,10-3 0,14-8 16,9-4-16,12-10 15,7-4-15,9-12 0,4-5 16,10-7-16,6-5 0,16-15 16,13-8-16,4 0 0,5 0 15,12-8-15,7-7 0,0 8 16,-1 4-16,6-2 0,1-2 15,-10 9-15,-10 5 0,0 4 16,-3 1-16,-8 12 0,-6 8 0,-8 9 0,-6 4 16,-11 8-16,-6 5 0,-3 11 15,-2 7-15,1 7 0,-1 3 16,-2 13-16,-2 8 0,-2 0 16,-2 1-16,0 13 0,-2 10 15,3-5-15,2-3 0,3 2 16,2 3-16,0-9 15,1-5-15,1 3 0,1 2 16,0-7-16,1-7 0,-1-8 16,1-4-16,-1-7 0,-3-3 0,0-7 15,-3-4-15,0-6 0,-3-5 16,1-3-16,-1-1 16,-4-3-16,-5-4 0,-7-8 0,-4-7 15,-7-3-15,-2-3 0,-8-6 0,-4-6 16,1 4-16,1 1 0,-12-8 15,-3 0-15,3 5 0,4 6 0,-25-13 16,8 7-16,8 12 16,7 8-16,5 7 0,6 3 15,11 8-15,8 3 0,7 11 0,4 7 32,8-10-32,2-2 0,-1-1 0</inkml:trace>
  <inkml:trace contextRef="#ctx0" brushRef="#br0" timeOffset="86263.2136">1752 10322 0,'0'0'15,"0"0"-15,0 0 0,0 0 0,0 0 0,0 0 16,0 0-16,22-14 0,-22 14 16,0 0-16,28-7 0,-28 7 0,27-3 15,-12 1-15,3 0 16,1 1-16,3-1 0,1 1 15,6 1-15,1 0 0,0 1 0,14 0 16,3 0 0,0-1-16,0 0 15,17 0-15,3 0 0,8 1 16,-6 1-16,4 0 0,1-1 0,8 0 0,-5-2 0,15 2 16,3 2-16,-9-3 0,-7 0 15,44 1-15,-9 1 0,-10-1 16,-8-1-16,7-3 15,4-1-15,-12 5 0,-6 5 0,10-3 16,4-2-16,-6-1 0,-4-1 16,10 3-16,5 4 0,-6-3 15,-5-2-15,5 1 0,5-2 16,-6 0-16,-7 0 0,13 2 16,11 1-16,-11 0 0,-9-2 0,13-3 31,6-2-31,-6 0 0,-6 0 0,8 0 15,7-1-15,-6 5 0,-6 4 16,11-4-16,6-4 0,-10 0 16,-7-3-16,10 5 0,7 3 15,-8-2-15,-7-2 0,11-2 16,8-2-16,-11 4 0,-5 3 0,9 1 16,9 0-16,-9-4 0,-7-1 0,11-3 15,4 1-15,-8 3 0,-6-1 16,10 6-16,7 2 0,-9 0 15,-6 2-15,7-4 0,7 0 16,-12-1-16,-7 0 0,11 1 16,5 1-16,-11-2 0,-9 2 0,10-2 0,7 1 15,-9 1-15,-6 0 0,8-1 16,6-1-16,-12 1 0,-8 2 16,12-2-16,9 1 0,-11-3 0,-8-2 15,8 1-15,5 2 16,-9 0-16,-5 1 0,8-3 15,5 0-15,-11-2 0,-6 2 0,8 1 16,6 3 0,-10-1-16,-8 0 0,12-4 15,8-2-15,-11 1 0,-7 0 16,3 1-16,5 2 0,-7-1 0,-7 0 16,11 0-16,6 0 15,-9-2-15,-8 0 0,9-1 16,7 1-16,-9 1 0,-7 0 0,8 1 15,6-2-15,-8 2 0,-5 0 0,8 2 16,5 0-16,-7 2 0,-4-1 16,10-3-16,7-5 0,-12 1 0,-6 3 15,8 1-15,6 0 16,-9 0-16,-5 0 0,6-3 0,4-1 16,-12 2-16,-5-1 0,8 1 15,6-1 1,-8 1-16,-8 2 0,3-2 15,1-4-15,-7 0 0,-7 1 16,3-1-16,4 0 0,-10 2 0,-7 1 16,4 2-16,3 2 15,-6-1-15,-4-1 0,1-3 0,2-2 16,-12 2-16,-8 3 0,0 1 16,2 1-16,-5-5 0,-3-1 0,-2 1 0,1 3 15,-7 3-15,-4 2 0,2 0 16,1-3-16,-6-2 0,-3 1 15,-3 0-15,-3 1 0,-3 1 16,0 2-16,-3-2 0,-2 2 16,-9-3-16,-3 1 0,1-2 15,-1 1-15,3 0 16</inkml:trace>
  <inkml:trace contextRef="#ctx0" brushRef="#br0" timeOffset="90776.6961">3434 10647 0,'0'0'0,"-13"-2"16,-3 0-16,-2 0 0,-2 1 0,-15 0 15,-8 1-15,-9 3 16,1 1-16,-17 5 0,-2 4 15,4 1-15,2 1 0,-15 9 16,-6 4-16,9 2 0,3 3 0,-32 24 0,-4 11 16,20-11-16,11-5 0,14 4 15,7 2-15,12-4 0,6-2 16,18 0-16,12 3 0,7-8 0,8-7 16,18 6-16,11 3 15,7-4-15,5-3 0,19-6 16,12-6-16,2-3 0,2-4 0,25-1 0,14 1 15,-1-7-15,0-3 0,19-2 16,15 1-16,2-2 16,-4-1-16,40-2 0,22-1 15,-34-2-15,-21-2 0,2 3 0,3 0 16,10 0-16,7 1 0,4-4 16,5 0-1,0-1-15,-1-1 0,5 2 16,5 0-16,-7 1 0,-5 0 0,8-4 15,4-2-15,-8-1 0,-3 1 16,4 1-16,4 0 0,-10-1 16,-5-1-16,9-2 15,6-1-15,-1 0 0,-1 0 0,-9 1 16,-5 2-16,-11-2 0,-7 0 0,1-2 16,1 1-16,-10 3 0,-7 1 0,9-3 15,4-2 1,15-3-16,10-2 0,-50 4 15,-32 4 1,0-7-16,-2-7 0,-17 3 0,-11 3 0,-11-8 16,-5-9-1,-10 7-15,-7 4 0,-9-8 0,-7-6 16,-12 5-16,-8 3 0,-8-12 16,-7-8-16,-6-4 0,-2 1 0,-23-4 15,-16 2-15,1 5 16,-1 6-16,-21-11 0,-13-7 15,3 9-15,5 7 0,-26-9 0,-15-5 16,6 7-16,4 3 0,-23-4 0,-15-3 16,12 13-16,7 9 0,-24-4 15,-19-3-15,14-1 0,9 0 0,-30 6 16,-21 2-16,24 8 16,17 3-16,-33 1 0,-20-2 15,22 8-15,15 4 0,-27 2 0,-19 3 16,28 1-1,19-1-15,-24 5 0,-16 3 16,28-1-16,19 0 16,-22 6-16,-17 3 0,25-1 0,16-2 0,-16 7 15,-12 2-15,28 2 0,19 1 16,-12-3-16,-13-1 16,26-6-16,16-2 0,-6 7 0,-6 4 15,26 2-15,17 0 0,-8-3 0,-2-2 16,15-2-16,12-3 0,-4 2 15,-1 3-15,15-2 0,11 1 0,1-3 16,1 0-16,7 0 0,7-1 16,5 3-16,0 3 15,5-1-15,5 0 0,10-5 0,7-6 16,8-1-16</inkml:trace>
  <inkml:trace contextRef="#ctx0" brushRef="#br0" timeOffset="98600.9862">4426 11693 0,'0'0'16,"0"0"-16,37 1 0,-19 0 15,4 0-15,17-1 0,5 0 0,16 0 16,5 0-16,25 0 15,8-2-15,4 2 0,5 2 16,16-1-16,16 0 0,35 5 0,-26 1 16,-12-4-1,-10-4-15,-17 1 16,-10 2-16,-10-2 0,-6-1 16,-14 3-16,-7 2 0,-9-4 0,-4-3 15,-15-1-15,-8 0 0,-15-1 0,-9-3 16,-18 1-16,-11 1 0,8 2 15,6 1-15,4 2 0</inkml:trace>
  <inkml:trace contextRef="#ctx0" brushRef="#br0" timeOffset="98933.367">4580 11753 0,'0'0'0,"22"-5"0,6 0 16,4-2-16,2 0 0,22-2 16,9 0-16,12-1 0,0 1 0,25-1 15,9 1-15,6-2 0,-10 0 0,51 0 16,-6 4-16,-24 5 0,-15 2 15,-5-1-15,-2-2 0,-21 4 16,-13 3-16,-11 0 0,-6 2 16,-16-5-16,-12-1 0,-15-1 15,-12 1-15,-7-4 0,-9 2 16,-20 1-16,-16-1 0,17 1 0,10 0 0,9 0 16</inkml:trace>
  <inkml:trace contextRef="#ctx0" brushRef="#br0" timeOffset="99180.8965">4674 11662 0,'0'0'16,"32"-2"-16,6 0 0,4-1 15,4 0-15,30-1 0,29 0 16,13 0-16,10 1 0,64 5 0,-8 6 0,-22 0 16,-18 1-16,-7 0 0,-9 1 15,-29 0-15,-20 1 0,-9 0 16,-7 1-16,-18-7 0,-13-5 0,-10 0 16,-7 0-16,-3 0 0</inkml:trace>
  <inkml:trace contextRef="#ctx0" brushRef="#br0" timeOffset="99419.0728">4698 11737 0,'0'0'0,"0"0"0,0 0 0,30-7 16,-30 7-16,49-6 0,-6 1 15,4 0-15,8-1 16,33 1-16,32-2 0,26 3 0,4 3 0,29 6 16,1 6-16,33 8 0,-23 3 0,-32 2 15,-24-2-15,-40-6 0,-31-5 32,-19-3-32</inkml:trace>
  <inkml:trace contextRef="#ctx0" brushRef="#br0" timeOffset="102899.33">4476 10488 0,'0'0'0,"0"0"0,0 0 15,0 0-15,0 0 0,24 12 16,-24-12-16,0 0 15,20 13-15,-20-13 0,19 16 16,-9-7-16,0 0 0,1 2 16,2 0-16,-3-1 0,2 0 0,-2-2 15,-2-1-15,-1 0 0</inkml:trace>
  <inkml:trace contextRef="#ctx0" brushRef="#br0" timeOffset="103091.561">4263 10642 0,'0'0'0,"0"0"0,0 0 16,0 0-16,0 0 0,26-6 15,-26 6 1,43-7-16,-17 4 0,7 0 16,7-3-16,2 0 0,-2-1 15,17-1-15,1 1 0,10 1 16,-6 1-16,7 1 0,-10 0 15,-8 1-15,-12 0 0,-1 0 16,-11 0-16,-4 2 0</inkml:trace>
  <inkml:trace contextRef="#ctx0" brushRef="#br0" timeOffset="103292.1184">4444 10654 0,'0'0'0,"0"0"15,0 0-15,0 0 0,0 0 0,22 11 16,-22-11-16,17 10 0,-17-10 0,17 14 16,-17-14-16,20 14 0,-8-8 15,-2-2-15,-2-2 16,0-1-16,-2 0 0,0 1 0</inkml:trace>
  <inkml:trace contextRef="#ctx0" brushRef="#br0" timeOffset="103577.5752">4855 10651 0,'0'0'0,"0"0"15,0 0-15,0 0 0,0 0 16,0 0-16,-25 14 0,25-14 16,-29 14-16,29-14 0,-29 17 0,14-8 15,-5 0-15,1-1 0,1 1 16,0-1-16,0 0 0,0 0 0,2 1 15,3-2-15,2 1 0,7-4 16,0-1-16,8-1 0,-1-1 16,7-1-16,5-1 0,1-1 15,4 0-15,10-1 16,6 0-16,-2 0 0,-1-1 16,7 0-16,-2-2 15,-4 2-15,-5 2 0,-7-2 0,-2 0 16,-5-1-16,-1 2 0,-4 0 15</inkml:trace>
  <inkml:trace contextRef="#ctx0" brushRef="#br0" timeOffset="103978.782">4615 10919 0,'0'0'0,"0"0"15,0 0-15,0 0 0,9 23 0,-9-23 16,13 16-16,-13-16 15,13 18-15,-4-9 16,-2-2-16,1 0 0,0 0 16,0-1-16,-2-1 0,1-4 0,-4-1 0,1-1 0,-2 0 15,-2 1-15,1-2 0,-2-2 16,-1 0-16,-1 1 16,0-2-16,2 0 0,-1 0 0,1 0 15,1 1-15,3 1 16,0-2-16,2 1 0,2-1 15,7 1-15,2-1 0,2 1 16,1 1-16,2 0 0,3 2 16,2-1-16,1 0 0,-4 1 15,-2 3-15,-4-1 0,1 0 16,-7 1-16,0 2 0,-4 1 16,-3 1-16,-3-1 0,-3 1 0,-5 1 0,-2-3 15,-4 2-15,-4-1 0,0-1 16,1-1-16,0-1 0,-1-1 15,2 1-15,3-1 0,2-1 16</inkml:trace>
  <inkml:trace contextRef="#ctx0" brushRef="#br0" timeOffset="104248.5857">5197 10643 0,'0'0'16,"0"0"-16,0 0 0,28-4 15,-17 2-15,3 0 0,-1 1 16,0 0-16,2 1 0,-3 1 0,1 1 16,-1 1-16,-1-2 0,1 3 0,-2 1 15,-4-2-15,-2 0 0,-2 2 16,-2-1-16,-2 0 0,-1 0 0,-4 0 16,-1 1-16,0-1 15,-6-2-15,0 2 0,-2-2 16,-3 1-16,2-1 0,2-3 0,-3-1 15,2 0 1,-1-1-16,3 0 0,3 2 16,0-1-16</inkml:trace>
  <inkml:trace contextRef="#ctx0" brushRef="#br0" timeOffset="104433.6687">5130 10627 0,'0'0'0,"0"0"0,0 0 15,0 0-15,0 0 0,7 27 0,-7-27 16,2 28-16,-2-28 0,-3 39 0,3-13 15,-2-1-15,1 3 0,1 6 16,-2-2-16,2-4 0,0-3 16,0-2-16,0-4 0,0-1 0,0-3 15,0-2-15,0-3 16,0-3-16,0-4 0,2-5 0,1-2 16,-2 1-16,2 0 0,-2 0 0</inkml:trace>
  <inkml:trace contextRef="#ctx0" brushRef="#br0" timeOffset="104634.3141">5550 10514 0,'0'0'0,"0"0"0,0 0 16,0 0-16,0 0 0,0 0 15,7 29-15,-7-29 0,-4 25 0,4-25 16,-10 30-16,6-15 0,-1 0 15,0-1-15,0-1 16,1-3-16,1-1 0,-1-3 0,3-4 16,-2 1-16,1-2 0,2-1 0</inkml:trace>
  <inkml:trace contextRef="#ctx0" brushRef="#br0" timeOffset="104797.248">5830 10429 0,'0'0'0,"0"0"0,0 0 16,0 0-16,4 20 0,-4-20 0,3 20 15,-3-8-15,0 1 0,-2 3 16,1 1-16,-3-2 0,-2-2 16,2-1-16,-1-1 0,2-2 15</inkml:trace>
  <inkml:trace contextRef="#ctx0" brushRef="#br0" timeOffset="105102.4631">5495 10752 0,'0'0'16,"0"0"-16,0 0 0,0 0 0,0 0 15,0 0-15,0 0 0,29-10 16,-29 10-16,36-6 0,-14 0 16,1 2-1,2-1-15,2 1 0,0 1 16,6 0-16,-1 1 0,-1 1 0,1 1 15,-7 0-15,-1 2 0,-3 1 16,-6 2-16,-1 1 0,-2 2 16,-3 4-16,-2 4 0,-6 1 15,-1 0-15,-4 3 0,-3 0 16,-2 0-16,3-1 0,-7 1 0,3-2 0,-2-2 16,2-2-16,2-2 0,-1-1 15,-1-1-15,-1-5 0,0-1 0,-2-2 16,3-2-16,3-3 0,2 1 15,0 1-15,1 0 0</inkml:trace>
  <inkml:trace contextRef="#ctx0" brushRef="#br0" timeOffset="105282.9671">5819 10738 0,'0'0'0,"0"0"0,0 0 0,0 0 16,0 0-16,0 0 0,-12 20 15,12-20-15,-16 22 0,5-6 16,-1 3-16,-2 2 0,0 1 15,-4 7 1,-2 1-16,1-4 0,3-1 0,-5 3 16,4-5-16,2-2 0,3-4 15,5-3-15,4-5 16,0-2-16,1-1 0,1-1 0</inkml:trace>
  <inkml:trace contextRef="#ctx0" brushRef="#br0" timeOffset="105451.5726">6137 10950 0,'0'0'0,"0"0"0,0 0 16,0 0-16,0 0 0,-3 26 16,3-26-1,-12 18-15,12-18 0,-13 23 16,7-15-16,3 0 0</inkml:trace>
  <inkml:trace contextRef="#ctx0" brushRef="#br0" timeOffset="113576.8242">5920 12013 0,'0'0'0,"0"0"16,0 0-16,0 0 0,0 0 0,0 0 15,0 0-15,-2 29 0,2-29 16,-4 31-16,0-6 0,-1 3 16,1 1-16,0 6 0,0 4 15,-3 13-15,3 2 0,-4 12 16,1 3-16,3-3 0,-3-1 0,2 10 15,0 10-15,3-12 0,-1-9 0,1 6 16,0-4-16,2-9 0,2-7 16,0-4-16,-2-2 0,3-6 15,-1-3-15,2-6 0,0-4 16,-1-7-16,1-4 0,-2-3 16,-2-4-16,0-7 15,0-7-15,0 3 16,0 1-16,0 1 0</inkml:trace>
  <inkml:trace contextRef="#ctx0" brushRef="#br0" timeOffset="114783.9013">5660 12150 0,'0'0'16,"0"0"-16,0 0 0,0 0 16,20-4-16,-20 4 0,27 3 0,-10-2 0,2-1 15,6 1-15,6 1 16,4-2-16,0 1 0,22 0 0,6-1 16,14-1-16,-1 1 0,21-4 15,4-2-15,17-2 0,-1-3 16,21-2-16,-1 4 0,36-5 15,-31 4-15,3-5 16,5-2-16,-6 0 0,-7 2 16,0 2-16,0 1 0,-16-3 15,-11-2-15,13 3 0,5 3 16,-7 0-16,-4 1 0,11-2 16,6-3-16,-25 2 0,-17 3 15,-2 0-15,-1 1 0,-3 0 16,-3 1-16,-2 3 0,-1 1 0,-10-1 0,-8 0 15,-4 1-15,-4 1 16,-10 0-16,-7 2 0,-6-1 0,-4 0 16,-3 3-16,-1 3 0,-2 5 15,-1 3 1,-4 7-16,-1 6 0,-5-2 0,-4-2 16,3 5-1,2 2-15,-1-4 0,0-3 16,2 11-16,4 8 0,-3-6 15,-2-5-15,3 10 0,2 6 16,-3-4-16,-2-3 0,5 6 16,4 3-16,0-4 0,0-3 0,1 2 15,1 0-15,-6-4 0,-1-3 16,-4-1-16,-2 1 0,-2-4 0,1-1 16,-2 4-16,-1 3 0,-3-18 15,0-2-15,-2 6 0,-2 2 16,0-3-16,0-4 0,-3-1 15,0-1-15,1-4 0,-1 0 0,-2 5 16,0 5-16,-3-4 0,0-1 16,-4-1-1,-5 0-15,3-4 0,2 0 16,-4 0-16,0 3 0,-2-4 16,1 1-16,-7-1 15,-5 0-15,2 0 0,4-1 0,-9 0 16,-7 0-16,3-4 0,3 0 0,-13 1 15,-6 1-15,1-3 16,2 0-16,-6-2 0,-5-1 0,4-2 0,6-2 0,-17-1 16,-4 0-16,5 1 0,3 1 0,-39-2 15,3-4-15,17 2 0,11 1 16,-7-2-16,-7 0 0,11 1 16,7 0-16,-7 0 0,-6 0 15,8-1-15,4-1 0,-9 2 16,-6 0-16,10 3 0,8 0 15,-12 1-15,-9 0 0,10-2 16,8-1-16,-11 1 0,-8-1 16,11 2-16,8 1 0,-12-2 15,-4-2-15,9 4 0,6 3 0,-5-2 16,-5 1-16,11-2 0,3 0 16,-9 1-1,-9 1-15,14-2 0,8 0 16,-7-1-16,-4 0 0,8 0 15,8 0-15,-5 2 0,-2 3 16,8-3-16,3 0 0,0-1 16,-4-2-16,9 2 0,5 0 0,3-1 15,3-3-15,5 4 0,3 0 16,4 0-16,5 0 16,8 0-16,5-1 0,4 0 0,2-2 0,-1 2 15,0 4-15,3-2 0,0 0 16,0 0-16,1 1 0,-1-1 15,2-1-15,-2 1 0,3 0 0,-3 0 16,2 2-16,-2-2 0,2 0 16,-2 0-1,2 2-15,-2 0 0,0 2 16,0-1-16,0 0 0,0-1 0</inkml:trace>
  <inkml:trace contextRef="#ctx0" brushRef="#br0" timeOffset="122230.0195">5899 13186 0,'0'0'0,"0"0"15,0 0-15,0 0 0,0 0 0,0 0 16,0 0-16,0 0 0,0 0 16,0 0-16,0 0 0,0 0 0,0 0 15,26 6-15,-26-6 16,0 0-16,23 1 0,-23-1 0,0 0 16,35 1-16,-35-1 0,33-1 15,-11 1-15,3-1 0,5-1 0,6 1 16,4-1-1,14-1 1,3 0-16,14 0 0,3 0 0,13 0 16,0 0-16,14 0 0,0 1 15,-2 1-15,-1 0 0,15-2 0,-2-2 16,38-1-16,-16 4 0,-1-1 16,-5 1-16,-4 1 15,-6 0-15,-3 1 0,-1 1 0,-4-1 16,-1-1-16,0-2 0,1-1 0,-3 1 0,-6 2 15,5-3-15,1-1 16,-5 0-16,-3 1 0,2-1 16,1 0-16,-7-1 0,-5-1 15,-5 1-15,-4 1 0,-6 0 0,-5 3 16,-5 1-16,-5 1 0,-9-2 16,-7 0-16,-7-1 0,-5 3 0,-8 0 15,-5 3-15,-9 0 0,-6 2 16,-15 3-16,-13 3 0,9-3 15,5-2-15,3-3 0</inkml:trace>
  <inkml:trace contextRef="#ctx0" brushRef="#br0" timeOffset="123973.5768">6147 13511 0,'0'0'0,"0"0"0,0 0 16,0 0-16,0 0 0,0 0 0,0 0 16,0 0-16,27-7 0,-27 7 15,34-7-15,-13 3 0,1 0 16,3 0-16,4-1 0,0 0 15,-1 0-15,8 0 0,0 1 16,-3 2 0,-2 2-16,-6 2 15,-3-1-15,-5 2 0,-3 2 0,-4 1 0,-3 4 16,-11 2-16,-4 1 0,-6 3 16,-4 1-16,-4 0 0,-3 1 15,-5 4-15,-4 2 0,3-3 16,3-2-16,-3-1 0,3-4 15,6-3-15,5-4 0,3 0 16</inkml:trace>
  <inkml:trace contextRef="#ctx0" brushRef="#br0" timeOffset="124167.8096">6280 13496 0,'0'0'0,"0"0"0,0 0 15,0 0-15,0 0 0,1 24 0,-1-24 16,-5 32-16,1-11 0,-1 6 0,-3 4 0,0 3 0,0 3 15,-3 12-15,0 2 16,0 8-16,1-8 0,2-2 0,4-5 16,-3-1-16,4-7 0,2-8 15,1-6-15,3-11 0,5-6 16,-5-3-16,1 1 0,-1-1 16</inkml:trace>
  <inkml:trace contextRef="#ctx0" brushRef="#br0" timeOffset="124390.1516">6750 13515 0,'0'0'0,"11"-1"0,7-3 0,2 0 0,4 0 16,11-1-16,1-1 0,8-1 15,-1-1-15,2 2 0,1-2 16,3 1-16,-7 0 0,-7 1 15,-4-2-15,-7 1 0,-5 2 16,-9-2-16,-7-2 31,-1 4-31,0 0 0,1 0 0</inkml:trace>
  <inkml:trace contextRef="#ctx0" brushRef="#br0" timeOffset="124590.283">7009 13265 0,'0'0'0,"0"0"0,0 0 0,-8 24 0,8-24 0,-14 30 16,3-8-16,-2 5 15,-3 3-15,-6 15 0,-4 3 0,-3 11 16,2-3-16,2-3 0,1-3 16,1 0-16,3-7 0,5-8 15,4-7-15,3-8 0,4-6 16,1-3-16,0-2 0,1-3 0</inkml:trace>
  <inkml:trace contextRef="#ctx0" brushRef="#br0" timeOffset="124775.3038">6959 13635 0,'0'0'0,"0"0"0,-3 20 16,3-20-16,-5 34 0,1-11 15,-4 4-15,0 6 0,2 1 0,-1 7 16,2 1-16,3-7 0,1-2 16,2-7-16,1-5 15,1-8-15,0-4 0,-1-2 16,2-1-16,-4-1 0</inkml:trace>
  <inkml:trace contextRef="#ctx0" brushRef="#br0" timeOffset="125075.7799">6953 13588 0,'0'0'0,"0"0"32,0 0-32,0 0 0,0 0 0,0 0 15,31-11-15,-31 11 16,32-8-16,-15 5 0,1-1 0,2 2 16,2 1-16,0 1 0,0 3 15,-1 0-15,-3 0 0,4 4 16,-2 2-16,-4 3 0,-1 1 15,-4 7-15,-5 4 0,-1 3 16,-2 1-16,-3 3 0,-1 3 0,-4 5 0,0-3 16,-2-1-16,-4-3 0,1-3 15,2-2-15,-3 1 0,1-4 16,0-8-16,1-4 0,0-4 16,-1-4-16,0-6 0,1-4 0,-1-6 15,-3-6-15,4 3 16,0 3-16,2 3 15</inkml:trace>
  <inkml:trace contextRef="#ctx0" brushRef="#br0" timeOffset="125254.3749">6943 13648 0,'0'0'0,"0"0"16,0 0-16,0 0 0,0 0 0,0 0 16,0 0-16,23 4 0,-23-4 15,28 3-15,-28-3 0,32 3 0,-13-2 0,-1 1 16,2 0-16,0 0 15,-1 1-15,-2-2 0,2 1 16,-6-1-16,0 0 0,-2-1 0,0 1 16,-4 0-16</inkml:trace>
  <inkml:trace contextRef="#ctx0" brushRef="#br0" timeOffset="125423.8635">6997 13872 0,'0'0'0,"0"0"15,0 0-15,31-1 0,-31 1 0,31-2 16,-12-1-16,2-1 0,1-1 16,3-3-1,-1 0-15,-4 0 0,-3 0 16,-6-2-16,-4 1 0,-1 0 0,-1 2 16,0 1-16</inkml:trace>
  <inkml:trace contextRef="#ctx0" brushRef="#br0" timeOffset="125925.5243">6627 13614 0,'0'0'0,"0"0"16,0 0-16,0 0 0,0 0 16,0 0-16,0 0 0,0 0 15,0 0-15,0 0 0,0 0 16,13 20-16,-13-20 15,0 0-15,13 28 16,-13-28-16,9 22 0,-6-10 0,1 0 16,-2-1-16,-1 1 0,-1 1 15,0 2-15,-1 1 0,-1 0 16,0 1-16,-2 1 0,3 0 16,-3 1-16,-1 1 15,1 4-15,-4 3 0,-1 0 0,2-6 16,0-3-16,-3-2 0,-2-2 15,0-3-15,0-1 0,-2-2 16,1-1-16,0-1 0,1-3 0,-4 0 16,2-1-16,0 0 0,1-1 0,0 1 15,2-2-15,4 0 32,0 1-32,4-1 0,6 1 15,0 1-15,4-1 0,5 3 0,5 2 16,8 1-16,4 1 0,7 3 15,7 1-15,3 1 0,5 0 16,12 3-16,2 0 0,13-1 0,-1-3 16,11-1-16,-5-4 0,-8-1 15,-5-2-15,2-4 0,-4-4 0,-13-3 16,-9-2-16,-7-7 0,-6-7 16,-10 7-16,-6 4 0,-5 5 15</inkml:trace>
  <inkml:trace contextRef="#ctx0" brushRef="#br0" timeOffset="126145.5491">7558 13679 0,'0'0'0,"0"0"0,0 0 16,35 2-16,-14-2 0,5-1 0,6 1 15,9-1-15,2-2 0,4 1 31,5-1-31,6-1 0,-6-1 0,7 1 16,-5 0 0,-12-2-16,-8-1 0,-9 1 0,-3 1 15,-8 2-15</inkml:trace>
  <inkml:trace contextRef="#ctx0" brushRef="#br0" timeOffset="126395.6937">7942 13323 0,'0'0'16,"0"0"-16,0 0 0,0 0 0,7 32 15,-5-11 1,-1 7 0,-2 12-16,-1 9 0,-1-1 0,0-1 15,-1 21-15,-6 20 16,2 4-16,2-12 0,-1 0 0,1-11 15,2-13-15,2-12 0,1-4 16,1-9-16,0-12 0,3-10 16,1-11-16,2-6 0,1-8 15,-1-4-15,-1 6 0,-2 4 0,0 2 16</inkml:trace>
  <inkml:trace contextRef="#ctx0" brushRef="#br0" timeOffset="126542.9214">7960 13759 0,'0'0'0,"0"0"0,0 0 15,0 0-15,-18 11 0,18-11 16,-21 16-16,7-6 0,-2 2 0,1 1 0,-2 2 16,0-1-16,-2-1 0,-4 2 15,-2-1-15,2-2 0,3-1 16,2-3-16,2 0 16,3-3-16</inkml:trace>
  <inkml:trace contextRef="#ctx0" brushRef="#br0" timeOffset="126681.11">7829 13809 0,'0'0'0,"0"0"16,0 0-16,28 0 0,-28 0 0,29 5 16,-12-1-16,2-1 0,1 0 15,5 0-15,0 0 0,-1-1 16,-1-1-16,0-4 0,-1 0 16,-3 0-16,-2 1 0,-4-1 0</inkml:trace>
  <inkml:trace contextRef="#ctx0" brushRef="#br0" timeOffset="126881.7478">8235 13694 0,'0'0'0,"0"0"0,0 0 15,0 0-15,-12 22 0,12-22 16,-15 27-16,8-8 16,-2 4-16,3 3 0,-1 4 15,-1 8-15,3 2 0,0-4 16,2-1-16,2 2 0,1-4 15,3-7-15,3-5 0,-2-6 16,0-6-16,-1-7 0,1-6 16,0 0-16,-1 1 0,-1 1 15</inkml:trace>
  <inkml:trace contextRef="#ctx0" brushRef="#br0" timeOffset="127260.8994">8256 13733 0,'0'0'0,"0"0"16,0 0-16,0 0 0,0 0 0,23-8 15,-23 8-15,25-3 0,-25 3 16,28-1 0,-28 1-16,29 0 0,-15 1 15,2 2-15,-1 0 0,1 1 16,-2 1-16,-2 2 0,-2 1 16,-3 4-16,-3 0 0,-4 5 15,-4 1-15,-1 1 0,0 1 0,-4 9 16,-1 3-16,0-3 15,0-3-15,-2 3 0,3-2 0,5-3 0,-1-3 16,8-2-16,3-1 0,5-3 16,4-2-16,5-2 0,8-3 15,1-2-15,0-5 0,3-2 16,3-5-16,-4 2 0,-3 0 0,-2-1 16,-3-1-16,-2-1 0,-4 1 15,0-1-15,-2-1 0,-5-7 0,-4-7 16,-6-5-16,-4-5 15,0 0-15,0 0 0,-2-3 0,-1 1 16,1 3-16,-1 2 0,2 7 16,0 3-16,2 5 0</inkml:trace>
  <inkml:trace contextRef="#ctx0" brushRef="#br0" timeOffset="127499.4042">9232 13445 0,'0'0'0,"0"0"16,0 0-16,0 0 0,19 15 0,-19-15 15,0 0-15,18 14 0,-11-8 16,-3 1-16,0-1 15,-3 0-15,-2-1 0,-3-1 0,-1-2 16,-2-2 0,-1 0-16,0 0 0,1 0 0,3 0 15</inkml:trace>
  <inkml:trace contextRef="#ctx0" brushRef="#br0" timeOffset="127699.6792">8874 13596 0,'0'0'0,"0"0"16,0 0-16,0 0 0,35 8 15,-13-6-15,6-1 0,5 0 0,4 0 0,15-1 16,6-1-16,2 0 16,1-1-16,12 1 0,-1 0 15,2 0-15,-10 1 0,-1 0 0,-11-1 16,-13 2-16,-9 0 0,-13-7 16,-11-4-16,-1 3 0,-2 2 15,-1 1-15</inkml:trace>
  <inkml:trace contextRef="#ctx0" brushRef="#br0" timeOffset="127946.9986">9108 13633 0,'0'0'0,"0"0"16,0 0-16,0 0 0,-11 32 0,11-32 15,-6 34-15,3-12 16,-1 2-16,-1 4 0,-2 4 0,-2 9 15,0 0-15,0 1 16,-1 0-16,-3 5 0,2-4 0,-2 0 16,1-7-16,1-4 0,0-4 15,0-4-15,1-4 0,1-5 0,2-4 0,1-8 16,1-5-16,0-5 0,3-5 16,0-5-16,1-4 15,1 2-15,0 4 0,0 4 0</inkml:trace>
  <inkml:trace contextRef="#ctx0" brushRef="#br0" timeOffset="128132.1194">9282 13716 0,'0'0'0,"0"0"16,0 0-16,21 17 0,-10-9 15,0 2-15,0 0 0,0 1 16,1 0-16,0 0 0,1 0 15,3 3-15,-3 0 0,-1-2 0,-2 0 16,-1-1-16,-3-3 0,0 0 16</inkml:trace>
  <inkml:trace contextRef="#ctx0" brushRef="#br0" timeOffset="128301.5043">9214 13886 0,'0'0'0,"0"0"16,0 0-16,0 0 0,9 21 0,-9-21 16,0 0-16,20 23 0,-10-15 15,3 0-15,3-3 0,-1-1 16,2-1-16,-3-1 0,-2 0 16,-1 0-16</inkml:trace>
  <inkml:trace contextRef="#ctx0" brushRef="#br0" timeOffset="128586.3626">9721 13934 0,'0'0'0,"0"0"16,0 0-16,0 0 0,0 0 15,-29 17-15,29-17 0,-36 18 0,15-7 0,-3 2 16,-4 1-16,0-1 16,0-1-16,-7 3 0,0 2 15,-4 1-15,5-2 0,7-2 16,3-3-16,7-2 0,2-2 0,9 1 15,5 0-15,7-1 0,6 0 16,7-2 0,7-2-16,2 1 0,4-1 0,14 0 15,5-1-15,-2-1 16,-3-1-16,7-1 0,-2-1 16,-7-1-16,-3-1 0,-1-3 15,-4-3-15,-13-1 0,-3-2 0,-5 3 16,-3 1-16,-3 3 0</inkml:trace>
  <inkml:trace contextRef="#ctx0" brushRef="#br0" timeOffset="128818.2101">10225 13271 0,'0'0'16,"0"0"-16,0 0 0,0 0 16,20 24-16,-20-24 0,18 23 0,-8-11 15,0 2-15,0-1 16,-2 2-16,0-2 0,0-1 0,-2 0 16,1 0-16,-3-1 0,0-2 0,-1-2 15,0-1-15,0 0 0</inkml:trace>
  <inkml:trace contextRef="#ctx0" brushRef="#br0" timeOffset="129018.9128">10048 13517 0,'0'0'0,"0"0"16,0 0-16,28 1 0,-28-1 0,37 0 15,-14-2-15,3 1 0,4-1 16,10 0-16,2 1 15,-1-2-15,-3 0 0,6 0 0,-2 0 16,-5-1-16,-5 0 0,-8 1 16,-5 0-16,-6-1 0,-3 0 0,-3 0 15,0 1-15,-1 0 0</inkml:trace>
  <inkml:trace contextRef="#ctx0" brushRef="#br0" timeOffset="129188.2955">10222 13574 0,'0'0'0,"0"0"0,0 0 0,0 0 15,0 0-15,0 0 0,0 22 0,0-22 0,4 18 16,-4-18-16,7 26 16,-4-11-16,0 2 0,-1-2 0,0 0 15,-1-2-15,0-1 0,0 0 16,1-2-16,1-3 0,-1-1 16,0-1-16,0 0 0,0-1 15</inkml:trace>
  <inkml:trace contextRef="#ctx0" brushRef="#br0" timeOffset="129358.0123">10522 13547 0,'0'0'0,"0"0"0,0 0 0,0 0 16,0 0-16,0 30 0,0-30 0,-2 27 0,2-27 15,-6 35-15,1-16 16,-1-2-16,-1-1 0,1 1 15,-2-1-15,0-3 0,0-2 16,-1 0-16,1-2 16,1 0-16</inkml:trace>
  <inkml:trace contextRef="#ctx0" brushRef="#br0" timeOffset="129567.2659">10053 13643 0,'0'0'0,"0"0"0,0 0 0,0 0 16,0 0-16,0 29 0,0-29 0,4 24 15,-4-24-15,6 26 0,0-12 0,1-3 16,3 0-16,2-3 0,3-2 16,-3-1-16,-1-2 0,-1 1 15</inkml:trace>
  <inkml:trace contextRef="#ctx0" brushRef="#br0" timeOffset="130068.5889">10767 13666 0,'0'0'0,"0"0"16,0 0-16,0 0 0,0 0 0,-15 31 16,15-31-16,-26 28 0,6-12 15,-2 2 1,-2 4-16,-2-1 0,1-1 15,-8 6-15,0 0 0,-5 2 16,4-3-16,2-3 0,2-2 16,4-2-16,1-5 0,3-1 0,2-1 0,3-2 15,4-2-15,2-2 16,3-2-16,3-1 16,1-1-16,4-1 0,6-5 0,3 0 15,4-1-15,2-1 0,3-2 16,2 0-16,2 2 0,1 1 15,2-1-15,4 0 0,-1 0 0,0 1 16,2 3 0,-3 2-16,-4 1 0,-3 0 0,-3 0 15,-3 2-15,-1 2 16,-6 5-16,-1 4 16,-6 4-16,-5 3 0,-1-5 15,-2-1-15,-6 7 0,-4 1 16,2 0-16,0-2 0,-4 0 15,-3-2-15,1-1 0,1-1 0,-4 1 16,1 0-16,4-4 0,1-1 16,-6 1-16,-3-2 0,8-2 0,4-1 15,-5-2-15,1-2 0,6-3 16,1-1-16,2-7 0,1-4 16,3-1-16,0 0 0,2 3 15,0 2-15,2 0 0</inkml:trace>
  <inkml:trace contextRef="#ctx0" brushRef="#br0" timeOffset="130290.8895">10296 14072 0,'0'0'0,"0"0"16,0 0-16,0 0 0,0 0 0,0 0 15,22 19-15,-22-19 32,19 15-32,-5-5 0,5 1 15,1 1-15,0 0 0,7-1 16,5 1-16,8 4 0,-2-1 0,14 7 15,2 1-15,-2-4 0,-4-1 16,9 3-16,-4 0 16,-6-4-16,-4-2 0,-8-3 15,-6-3-15,-4-4 0,-2-5 16,-3-5-16,-3-4 0,-4 2 16,-3 1-16,-2 2 0</inkml:trace>
  <inkml:trace contextRef="#ctx0" brushRef="#br0" timeOffset="165458.2515">7696 12112 0,'0'0'0,"0"0"0,0 0 15,0 0-15,0 0 0,0 0 0,-21-14 16,21 14-16,-22 4 0,22-4 15,-37 21-15,16-4 0,0 3 16,-1 5-16,0 4 0,-5 12 0,3 4 16,0 14-16,4 2 0,6 10 15,4-1-15,11-2 16,8-2-16,7 5 16,5-7-16,12 1 0,6-9 15,-1-9-15,2-6 0,5-7 16,5-4-16,-1-11 0,2-7 0,19-8 15,-10-8-15,-7-11 0,-8-7 16,-4-17 0,-3-14-16,-20 4 0,1-16 0,-7 4 0,-4 5 15,-4-35-15,-6 3 0,-6 12 16,-5 7-16,-14 5 0,-10 3 16,-8 15-16,-2 8 0,-18 7 15,-11 4-15,-4 15 0,0 11 0,-17 11 16,-12 7-16,34-4 0,23-5 15,16-3-15</inkml:trace>
  <inkml:trace contextRef="#ctx0" brushRef="#br0" timeOffset="172882.9375">10917 12878 0,'0'0'0,"0"0"16,0 0-16,31 8 0,-31-8 0,25 8 16,-9-3-16,5 1 0,5 1 15,12 4 1,7-1-16,4 0 0,2 1 15,20 3-15,6-2 0,16 2 16,0-1-16,20 2 0,4 2 16,13-1-16,-4 0 0,55 3 15,-12-5-15,-16-4 0,-15-2 0,10-2 16,4-1 0,-7-5-16,-5-3 0,-18-3 0,-12-3 0,-14-3 0,-11-5 15,2-7-15,3-6 16,-21 0-16,-13 0 0,-15-3 15,-9-2-15,-9-6 0,-5-3 0,-10-9 16,-7-4-16,-9 3 16,-5 0-16,-14-1 0,-8-4 15,-4 6-15,0 2 0,-15-1 0,-9-1 0,-8 1 16,-4 3-16,-7 3 0,-5 4 16,-3 7-16,1 6 0,-16 0 15,-9 2-15,-1 6 0,0 4 0,-8 5 16,-6 4-16,1 5 0,2 4 15,-12 8-15,-7 6 0,2 6 16,1 3 0,2 9-16,1 6 0,12 8 0,6 4 15,7 11 1,4 7-16,3 18 0,3 12 16,33-21-16,24-14 0,22 3 15,15 3-15,11-11 0,8-8 0,26-5 16,18-1-16,4-9 0,4-6 15,21-4-15,17-2 0,-8-3 0,-3-3 0,10 1 16,8-1-16,-16-5 0,-12-4 16,-25-3-16,-17-2 15,-11-1-15</inkml:trace>
  <inkml:trace contextRef="#ctx0" brushRef="#br0" timeOffset="173252.7535">10514 11978 0,'0'0'0,"0"0"16,0 0-16,0 0 0,0 0 0,0 0 16,0 0-16,33 17 0,-33-17 15,37 30-15,-15-5 0,2 4 16,2 2-16,9 13 0,-2 1 15,-5-7-15,-3-5 0,-6-6 16</inkml:trace>
  <inkml:trace contextRef="#ctx0" brushRef="#br0" timeOffset="180653.9552">12063 13323 0,'0'0'0,"0"0"0,0 0 16,0 0-16,0 0 0,0 0 15,0 0-15,0 0 0,-22 20 16,22-20-16,-29 28 0,13-12 15,-1 0-15,0 2 0,-1 2 16,1-2 0,2 2-16,-1 5 0,2 0 15,5-2-15,4 0 0,6-2 16,7-1-16,5 0 0,5-2 0,5-3 16,4-3-16,9 0 0,0-1 15,4-5-15,3-2 0,-3-5 16,-1-3-16,4-1 0,-2-1 15,-7 0-15,-4-2 0,-7 0 0,-4-1 0,-7-1 16,-6 0-16,-6-3 0,-6 1 16,-4 1-16,-3 0 0,-2 2 15,1 2-15,-4 3 0,-1 0 0,-2 4 16,-3 3-16,3 1 16,2 1-16,1 3 0,1 3 15,1 4-15,-1 3 16,1 4-16,-2 4 0,3 2 15,0 3-15,3 3 0,2 2 16,0 8-16,4-2 0,3-2 16,0 0-16,7-5 0,3-3 15,2-9-15,1-6 16,-2-3-16,-3-4 0,0-2 0</inkml:trace>
  <inkml:trace contextRef="#ctx0" brushRef="#br0" timeOffset="181093.013">12845 13387 0,'0'0'0,"0"0"0,0 0 16,0 0-16,-25 6 0,25-6 0,-30 13 15,12-5-15,0 0 0,0 1 16,0 1-16,1 0 0,2 0 15,0 3-15,4-1 0,3 0 16,3-3-16,8 0 16,5 1-16,7-4 0,3-2 15,10 1-15,7 1 16,1-2-16,-1 0 0,13-2 0,5-1 16,-5-1-16,-4 1 0,5-2 15,-2-2-15,-12 3 0,-7 3 16,-9 1-16,-9 2 0,-13-2 15,-9-1-15,-13 5 0,-12 5 0,1-2 0,-2-1 16,-9 4-16,-9 2 16,4 0-16,3 0 0,-1 0 0,4-2 15,12-1-15,8-3 0,5-1 16,7-3-16,7-3 0,5-2 16,17-2-16,14 0 15,-5-4 1,1 0-16,7-2 0,6 0 15,-8 2-15,-7 1 0,-6 1 16</inkml:trace>
  <inkml:trace contextRef="#ctx0" brushRef="#br0" timeOffset="181462.7003">12653 13801 0,'0'0'0,"-7"6"0,-2 3 16,-2 1-16,-2 1 0,-6 7 0,-1 3 0,-4 8 0,3 3 15,4-1-15,0-3 16,3-3-16,2-2 0,3-6 15,2-4-15,1-1 0,0-2 0,4-4 16,3-3-16,1-1 0,3-3 16,-1-3-16,2-2 15,0-3-15,2-1 16,2-5-16,2-3 0,2 0 16,3 1-16,6-4 0,2 1 15,2 2-15,0 2 0,3 4 16,2 1-16,5 4 0,2 4 0,10 2 15,-1 2-15,0-1 0,-2 1 16,-3 2-16,-2 4 16,-5 1-16,-3 2 0,-2 3 0,-6 1 0,-7 1 0,-5 1 15,-15 1 1,-10 5-16,-9-1 16,-8 0-16,1-7 0,-1-5 0,-3-3 15,-2-3-15,3-3 0,2 0 0,4-1 16,6-1-16,5 2 15</inkml:trace>
  <inkml:trace contextRef="#ctx0" brushRef="#br0" timeOffset="181744.1753">12913 13852 0,'0'0'0,"0"0"0,0 0 16,0 0-16,0 0 0,13 20 0,-13-20 16,-2 19-16,2-19 0,-9 24 15,9-24-15,-20 33 16,8-16-16,-2-2 0,-1 1 15,-3-3-15,-1 0 0,-7 2 16,-3-2 0,1-3-16,2-2 0,1-3 0,0-1 15,3 0-15,4-1 0,0-1 16,6-1-16,7-1 0,5 0 16,5-1-16,6-1 0,7 0 0,5 1 0,8-2 31,6-1-31,6-2 0,6-1 15,6-2-15,-4 0 0,17-4 16,1 0-16,-6 1 0,-17 3 0,-10 2 16</inkml:trace>
  <inkml:trace contextRef="#ctx0" brushRef="#br0" timeOffset="182305.3902">13389 13627 0,'0'0'0,"0"0"0,0 0 0,0 26 0,0-26 15,-3 30-15,-1-9 16,-1 1-16,0 1 0,-3 6 0,-1-1 16,3-3-16,0-2 0,-1 2 15,1-3-15,1-8 0,1-3 16,1-3-16,-1-3 0,1-5 15,1-3-15,2-4 0,3-4 0,2-7 16,0-3-16,4-6 0,4-4 16,0 0-16,2 2 0,3-3 0,3 4 15,4 3-15,2 4 0,5 1 16,-2 6-16,-1 4 0,-2 4 0,3 7 16,1 5-16,-6 4 0,-3 3 15,-4 7 1,-3 5-16,-3 3 0,-1 2 15,-2 1-15,-2 2 0,-3-2 16,-2-1-16,-2-3 0,-1-1 16,-2-2-16,-1 0 0,-7-1 15,-5-2-15,-5-6 0,-2-5 0,-3-4 16,-2-5-16,2 0 16,0-2-16,2-6 0,1-4 0,3-4 0,3-2 15,5-1-15,4 0 16,3 2-16,4 3 0,7 0 0,6 0 15,5 1-15,5 2 0,2 3 16,3 1-16,4 0 0,2 0 0,9 0 16,2 0-16,-1 1 0,-1 0 15,1 0 1,0-1-16,-10 2 0,-7 0 16,-6 1-16</inkml:trace>
  <inkml:trace contextRef="#ctx0" brushRef="#br0" timeOffset="182496.9819">13901 13704 0,'0'0'0,"0"0"16,23 4-16,-23-4 0,40 3 0,-14-2 16,6 1-16,9 0 15,0 1-15,1-1 0,1 0 0,5 1 16,-4 0-16,-4-1 15,-3-1-15,-1 1 16,-9 0-16,-12-2 0,-11-2 16,-1 2-16,0-1 0,-1 1 15</inkml:trace>
  <inkml:trace contextRef="#ctx0" brushRef="#br0" timeOffset="182828.2448">14105 13556 0,'0'0'15,"0"0"-15,14 18 16,-2 1-16,3 5 16,-3 2-16,-1 0 0,1 14 15,-2 3-15,-1 2 0,-3-1 16,0 11-16,-2-2 0,-2 2 0,0-7 16,-9-6-16,-4-6 0,-2-8 0,-3-5 0,-3-6 15,-4-5-15,1-4 16,1-4-16,-4-6 0,-4-3 15,6-3-15,3-3 0,3-4 16,2-4-16,4 2 0,2 1 0,5-1 16,3-1-16,5 1 0,4-1 15,12-1 1,10-2-16,1 3 0,2 3 0,10-2 16,6 0-16,2 1 0,0-1 15,14-6-15,3-1 16,-16 6-16,-14 5 0,-9 2 0</inkml:trace>
  <inkml:trace contextRef="#ctx0" brushRef="#br0" timeOffset="183082.4017">14695 13634 0,'0'0'0,"0"0"16,0 0-16,-25 13 0,17-6 0,1 2 31,1 3-31,3 0 0,2 1 16,10 2-16,7-1 0,8-2 0,5-1 15,9-2-15,6-1 0,12 2 16,1 0-16,14-3 0,0-2 16,-4-2-16,-3-1 0,3-2 15,-7-2-15,-10-4 0,-7-3 16,-6 1-16,-12 2 0,-6 2 0</inkml:trace>
  <inkml:trace contextRef="#ctx0" brushRef="#br0" timeOffset="183283.0533">15136 13520 0,'0'0'0,"0"0"16,0 0-16,-22 9 0,22-9 0,-21 15 16,6-2-16,-2 3 0,-3 5 0,-7 9 15,1 3-15,-4 5 0,-2 3 16,-6 12-16,0 2 0,-2 6 15,5-5-15,2-6 0,2-4 16,1-1-16,6-8 0,5-7 16,5-8-16,3-6 0,3-7 0,2-2 31,1-2-31,2-1 0</inkml:trace>
  <inkml:trace contextRef="#ctx0" brushRef="#br0" timeOffset="183699.2952">14873 14005 0,'0'0'0,"0"0"16,23 6-16,-5-2 0,3 0 0,10 2 0,2-1 0,-1 1 15,0 1-15,5 0 0,-1 2 16,-7-2-16,-3 0 0,-5-1 16,-4-1-16,-3 0 0,-6 0 15,-6 3-15,-8 3 0,-6 1 16,-6 0-16,-7 1 0,-6-1 15,-6-1 1,-5-1-16,0-2 0,0-1 16,-6-3-16,4-2 0,7-4 0,4-2 15,7-5-15,7-2 0,5-5 16,6-2-16,4 0 0,6 1 16,7 4-16,6 1 0,2 4 15,4 5-15,3 3 0,4 3 16,2 4-16,2 3 0,1 6 0,-1 5 15,1 2-15,0 1 0,0 6 0,0 3 16,0 0-16,0-2 0,7 6 16,-2-2-16,-4-3 0,-6-3 15,0-7-15,-1-4 0,-2-5 16,-3-5-16,-5-8 0,-1-5 16,-7-9-16,-4-5 0,-2 6 0,0 4 0,-1 0 31</inkml:trace>
  <inkml:trace contextRef="#ctx0" brushRef="#br0" timeOffset="183868.4481">15310 13469 0,'0'0'0,"0"0"0,0 0 15,0 0-15,22 17 0,-22-17 16,19 23-16,-19-23 0,24 29 15,-8-12-15,4 1 0,0 2 0,0-1 16,1 2-16,-3-3 16,-3-4-16</inkml:trace>
  <inkml:trace contextRef="#ctx0" brushRef="#br0" timeOffset="184417.1788">15598 13728 0,'0'0'0,"0"0"16,0 0-16,22 11 0,-22-11 0,29 8 15,-4-3 1,1 0-16,2 0 0,3-1 0,3 1 16,9 1-16,-2-1 0,7 0 15,-2 1-15,-6-2 0,-4 0 0,-6-3 16,-4-1-16,-8-2 0,-3-2 0,-7-1 15,-2-2-15,-7-4 0,-5-1 16,-5-2-16,-4 1 0,-1 0 16,1-1-16,-2-1 0,0 3 15,-2 0-15,0 3 0,3 2 16,1 1-16,3 1 0,1 3 0,1 4 16,0 4-1,4 4-15,0 4 0,1 5 16,0 3-16,1 5 0,1 1 15,-2 12-15,1 4 0,-1-1 16,2 0-16,0 6 16,0-3-16,0-6 0,1-7 0,0-4 15,-1-4-15,-1-5 0,1-5 0,-5-4 16,-2-2-16,-5-7 0,-4-3 0,3-5 16,-2-4-16,1-3 0,2-3 15,1-2-15,-1-2 0,3 1 16,1-2-16,1 0 0,3 2 15,3 5-15,3 1 0,6 2 16,5-1-16,8 3 0,8-1 0,8 2 16,8 1-16,1 0 0,2 0 15,10-1-15,1-4 0,-13 3 0,-9 3 16,-7 1-16</inkml:trace>
  <inkml:trace contextRef="#ctx0" brushRef="#br0" timeOffset="184633.5626">16194 13658 0,'0'0'0,"0"0"16,0 0-16,0 0 0,-7 25 0,7-25 15,-7 21-15,2-9 0,2 2 16,0 2-16,-1 0 0,2 0 0,1 1 0,1-2 15,0-1-15,1-3 0,1-3 16,1-1-16,-1 0 0,0-2 16</inkml:trace>
  <inkml:trace contextRef="#ctx0" brushRef="#br0" timeOffset="184987.541">16239 13652 0,'0'0'16,"0"0"-16,0 0 0,0 0 15,0 0-15,26-5 0,-26 5 0,30 1 16,-30-1-16,41 3 0,-15-1 16,0 1-16,3 1 0,8 1 15,1 1-15,-4-2 0,-2 1 16,-1-1-16,0 1 0,-1 1 0,-3 0 0,-7 1 16,-5-2-16,-7-1 0,-6-1 15,-6 0-15,-6 3 0,-7-1 16,-5 0-16,-4 1 0,-3 1 15,-10 1-15,-1 0 0,1 1 16,3-1-16,3 1 0,2-1 16,0 2-1,4-1-15,8-1 0,4 0 0,10 0 16,5 1-16,4 1 0,5-1 16,4 0-16,5 0 15,3 0-15,4-2 0,5 0 16,4-2-16,0-2 0,0-3 15,3-1-15,-5-1 0,-7 1 0,-5-1 16,-5 1-16</inkml:trace>
  <inkml:trace contextRef="#ctx0" brushRef="#br0" timeOffset="185219.4313">16548 13815 0,'0'0'0,"0"0"15,0 0-15,-19 11 0,7-3 16,-3 2-16,-4 3 0,1 0 0,2 0 0,-6 5 15,1 2-15,2 0 0,2 0 16,5 0-16,2 1 16,5 0-16,4 0 0,4-1 15,4-1-15,5-1 0,4-1 0,10 3 16,2-1-16,4-4 0,3-1 16,-1-2-1,0-4-15,-1-2 0,-1 0 0,3-7 16,-3-5-16,-6 2 0,-7 0 15,-3 1-15</inkml:trace>
  <inkml:trace contextRef="#ctx0" brushRef="#br0" timeOffset="185419.623">16144 14236 0,'0'0'0,"0"0"0,0 0 16,25 14-16,-25-14 0,36 15 0,-13-6 15,4 1-15,2-1 0,11 3 16,1-1-16,1 0 0,1 1 16,6-1-1,-1-3-15,-6-2 0,-5-1 0,4 6 16,-5 3-16,-8-3 0,-6-2 16,-4-3-16</inkml:trace>
  <inkml:trace contextRef="#ctx0" brushRef="#br0" timeOffset="185673.7763">16626 13941 0,'0'0'0,"0"0"0,0 0 0,-16 29 16,6-11-16,0 4 0,-1 5 16,-1 5-16,-2 4 0,-4 17 15,-2 4-15,-2 12 0,2-2 16,-1 10-16,3-3 0,4-2 0,2-3 0,1 8 15,2-3-15,0-4 0,3-11 16,0-9-16,1-7 16,-1-9-16,1-7 0,-2-6 0,0-5 15,0-5-15,-2-4 0,3-3 16,2-1-16,1-1 0</inkml:trace>
  <inkml:trace contextRef="#ctx0" brushRef="#br0" timeOffset="186306.3857">14634 13084 0,'0'0'0,"0"0"0,0 0 0,0 0 0,-26 5 16,26-5-16,-25 2 15,9-1-15,-3-1 0,-2-3 0,-1-3 16,-2 0-16,-2 1 0,-9-5 16,0-2-16,0-2 0,-1-3 15,-7-8-15,3-3 0,3-1 0,4 1 16,-4-12-1,1-3-15,8-1 16,3-2-16,9-1 0,5 1 16,5-6-16,5 7 0,11-5 15,8-1-15,3 6 0,2 6 0,15-6 16,10 4-16,5 6 0,3 5 0,11 6 16,8 7-16,-2 9 15,-2 7-15,38 17 0,-7 12 0,-18 5 16,-13 5-16,-10 14 0,-7 9 15,-11-2-15,-6-1 0,-8 2 0,-3 2 16,-14-4-16,-9-1 0,-18 2 16,-13 4-16,-3-10 0,-3-5 0,-21-2 15,-13 0-15,-7-9 16,-5-5-16,-14-6 0,-11-5 0,7-11 0,4-6 16,30-1-16,20-1 0,13 0 15</inkml:trace>
  <inkml:trace contextRef="#ctx0" brushRef="#br0" timeOffset="197692.9492">13046 11261 0,'0'0'0,"0"0"0,0 0 16,26 1-16,-26-1 0,25 0 16,-25 0-16,42 1 0,-19 0 0,6-1 15,4 0-15,8 0 0,-2-2 0,3 1 16,1 1-16,6 0 0,-6 0 16,-2 1-16,-3 1 0,-7-1 15,-7 1-15,0-1 0,-6 0 16,-3 0-16</inkml:trace>
  <inkml:trace contextRef="#ctx0" brushRef="#br0" timeOffset="197893.202">12985 11535 0,'0'0'0,"0"0"16,0 0-16,35-5 0,-35 5 0,41-7 15,-10 2 1,4-1-16,6 0 0,17-4 15,6-2-15,8-1 16,-7 2-16,3-2 0,-7 2 0,-7-2 16,-12 2-16,-16 1 0,-10 1 15,-4 2-15,-3 2 0,-3 0 16</inkml:trace>
  <inkml:trace contextRef="#ctx0" brushRef="#br0" timeOffset="198131.5813">13296 11444 0,'0'0'15,"0"0"-15,-7 24 0,2-6 0,-2 3 16,-5 11-16,-1 3 0,-1 0 16,1 0-16,0 4 0,3-3 15,2-5-15,4-6 0,2 0 16,2-7-16,4-7 0,4-3 0,4-9 15,3-7-15,5-7 0,4-3 16,4-8-16,3-6 16,1-6-16,1-6 0,-1 3 0,-7 9 0,-5 7 0</inkml:trace>
  <inkml:trace contextRef="#ctx0" brushRef="#br0" timeOffset="198448.3898">14051 11072 0,'0'0'0,"0"0"16,0 0-16,0 0 0,0 0 0,-28 20 15,28-20 1,-31 27-16,13-9 0,-3 3 16,-2 1-16,2 1 0,1 0 15,-2 5-15,3-2 0,5-2 16,3-2-16,4 2 0,6-6 16,8-6-16,6-2 0,5-6 15,6-4-15,8-4 0,3-4 0,0 2 16,0 0-16,1 0 0,-1 1 0,1-1 15,-4 1-15,-6 3 0,-5 1 0,-4 4 16,-3 4 0,-7 2-16,-1 0 0,-5 4 15,-3 2-15,-6 4 0,-4 1 0,-6 4 16,-3 1-16,-1 0 0,0 0 16,-4 0-16,-1-4 0,5-8 0,3-4 0,4-4 0,4 1 15,2-3-15</inkml:trace>
  <inkml:trace contextRef="#ctx0" brushRef="#br0" timeOffset="198796.3067">14019 11414 0,'0'0'16,"0"0"-16,0 0 0,-23 19 16,23-19-16,-26 29 0,10-8 0,-3 2 15,-2 1-15,-4 9 0,1 1 16,1 0-16,1-3 0,-1 4 15,3-3-15,5-5 0,3-4 16,5-7-16,5-5 16,5-9-16,6-8 0,2-2 0,1-2 15,5-7-15,3-5 0,0-1 16,-1-2-16,3 1 0,3 3 16,0 1-16,-3 7 0,-5 6 15,-5 7-15,-2 1 0,-4 3 0,-1 5 16,-1 7-16,-2 0 0,1 1 15,-1 7 1,1 7-16,1 0 0,2-2 0,6 5 16,5 0-16,0-7 15,3-6-15,9-5 0,8-5 16,1-8-16,-2-5 0,-3 0 16,-7 0-16,-8 1 0</inkml:trace>
  <inkml:trace contextRef="#ctx0" brushRef="#br0" timeOffset="199298.0211">14885 11292 0,'0'0'0,"0"0"0,0 0 16,0 0-16,-30-3 0,30 3 0,-35 6 16,13-1-16,-2 3 15,1 2-15,0 0 0,-2 5 16,6 0-1,7 1-15,5 0 0,5-3 16,4-1-16,7-1 0,6 0 16,8-2-16,7-1 0,-3 0 15,-4-1-15,0 3 0,-3-1 16,-6 0-16,-3-1 0,-12 2 0,-9 1 16,-8 3-16,-6 1 0,-8 1 15,-5 2-15,2-2 0,5-1 0,-5 1 16,5-2-16,5-3 0,5-1 15,11-4-15,5-1 0,6 0 16,5 1-16,8-3 0,10-2 16,0 0-16,2 0 0,1-1 0,2 0 15,-5-1-15,-1 1 0,-4 0 0,-4 2 16,-11 1-16,-3 1 0,-10 4 16,-7 3-16,-3 2 0,-3 1 15,-3 0-15,-3 2 0,4-1 16,2 1-16,3 0 0,3 0 31,4-3-31,3-3 0,5 0 0,4 1 0,6-2 16,4-2-16,7-2 0,8-2 15,2-2-15,3 0 0,2-5 16,4-5-16,-8 1 0,-4 2 16,-5 0-16</inkml:trace>
  <inkml:trace contextRef="#ctx0" brushRef="#br0" timeOffset="199483.0778">15362 11189 0,'0'0'16,"0"0"-16,0 0 15,0 0-15,0 0 0,0 0 16,11 21-16,-11-21 0,0 0 15,6 33-15,-6-33 0,1 29 16,-1-16-16,0-2 0,0-2 16,0 0-16</inkml:trace>
  <inkml:trace contextRef="#ctx0" brushRef="#br0" timeOffset="199790.9875">15086 11428 0,'0'0'0,"0"0"15,0 0-15,0 0 0,0 0 0,0 0 16,35 1-16,-35-1 0,47 1 0,-17 0 15,7 0-15,-1-1 0,1 1 16,8 2-16,-1 0 16,4 1-16,-6 0 15,-7-1-15,-7 0 0,-8 0 16,-7 0-16,-14 2 0,-11-1 16,-8 4-16,-7 0 0,-11 2 15,-8 2-15,1-1 0,1 1 0,-9 0 16,0-1-16,3 0 15,10-2-15,12-2 0,7-3 0,6 0 16,7-1-16,11-2 0,9-1 0,8-1 16,6-2-16,11 1 0,7-3 0,0 0 15,0-1-15,-1-1 0,-1-2 16,-5-1-16,-8 2 0,-7 1 0,-5 2 16,-5 1-16</inkml:trace>
  <inkml:trace contextRef="#ctx0" brushRef="#br0" timeOffset="200000.1973">15164 11428 0,'0'0'0,"0"0"15,0 0-15,0 0 0,0 0 16,0 0-16,-6 30 0,6-30 16,-15 35-1,5-12-15,-2 4 0,-2 2 16,-1 0-16,-9 10 0,-1 0 15,2-2-15,1-3 0,-2 3 16,3-5-16,2-5 0,2-3 0,4-6 16,2-3-16,2-3 0</inkml:trace>
  <inkml:trace contextRef="#ctx0" brushRef="#br0" timeOffset="200200.9188">15104 11722 0,'0'0'15,"0"0"-15,0 0 0,2 22 0,-2-22 16,1 25-16,-3-5 0,0 1 16,-2 1-16,1 1 15,0 2-15,-2 4 16,2-3-16,0-3 0,0-2 16,1-4-16,1-3 0,1-6 0,0-5 15,0 0-15,0-1 0,0-2 16</inkml:trace>
  <inkml:trace contextRef="#ctx0" brushRef="#br0" timeOffset="200470.6246">15237 11711 0,'0'0'0,"0"0"16,29-1-16,-9 1 0,1 0 0,12 0 16,5 2-16,4 1 0,3 0 15,10 1-15,-1 0 0,7 3 16,-5-1-16,-7 1 0,-5 1 0,-8 2 15,-5 0-15,-4 0 16,-5 1-16,-9 2 0,-6 1 0,-6 3 16,-5 1-16,-3-2 0,-4 0 0,-14 2 31,-9 3-31,1-5 0,-4 0 16,-4 0-16,3-2 0,1-4 15,0-3-15,-3-3 0,1-4 16,10 0-16,7 0 0,6 0 15</inkml:trace>
  <inkml:trace contextRef="#ctx0" brushRef="#br0" timeOffset="200639.8929">15094 11904 0,'0'0'0,"0"0"16,0 0-16,0 0 0,0 0 0,0 0 16,26 4-16,-26-4 0,38-1 0,-11 0 15,7 0-15,4 0 0,2 1 16,15-2-16,3-1 15,-6 0-15,-6-2 0,7 1 0,5 2 16,-11-2-16,-7 2 0,-13-2 16,-9 0-1,-10-1-15,-8 0 0,0 3 16,0 0-16,0 2 0</inkml:trace>
  <inkml:trace contextRef="#ctx0" brushRef="#br0" timeOffset="200856.1375">15331 11787 0,'0'0'0,"0"0"0,0 0 15,0 0-15,4 28 0,-4-28 16,2 31-16,-2-11 0,-1 1 0,-1 2 16,0 2-16,0-3 0,-1 0 15,1 4-15,1-3 16,0-5-16,0-3 0,2-5 15,2-6-15,1-4 16,0-2-16,-1 0 0,1 0 0,-2 2 16</inkml:trace>
  <inkml:trace contextRef="#ctx0" brushRef="#br0" timeOffset="201056.6992">15494 11769 0,'0'0'0,"0"0"0,0 0 0,0 0 0,12 29 16,-12-29-16,6 35 0,-5-11 15,-1 2-15,-1 5 0,-1 0 16,-1 9-16,0-1 0,0-3 16,-2-2-16,0 2 0,-1-2 15,2-8-15,0-3 0,0-6 16,0-4-16,-1-6 0,0-6 0,1-4 0,1-1 16,0 1-16,1 0 0,-1 0 15</inkml:trace>
  <inkml:trace contextRef="#ctx0" brushRef="#br0" timeOffset="201401.2747">16143 11607 0,'0'0'0,"0"0"0,0 0 15,9 28-15,-6-14 0,1 5 16,-1 3-16,-1 3 15,0 0-15,1 10 0,-2 1 0,0-3 0,0-2 16,0 2 0,0-5-16,0-6 0,0-5 0,-2-7 0,-1-6 0,1-1 15,0 0-15,1-3 0</inkml:trace>
  <inkml:trace contextRef="#ctx0" brushRef="#br0" timeOffset="201827.2152">16077 11651 0,'0'0'0,"0"0"15,0 0-15,0 0 0,26-1 0,-26 1 16,41-6-16,-12 4 16,3 0-16,6 0 0,5 0 0,13 1 15,0 1-15,13 1 0,0 2 16,2 1-16,-7 3 0,-5 2 0,-6 3 16,-3 0-16,-7 1 0,-12 1 15,-8 3-15,-7 0 0,-6-1 0,-12 6 16,-9 8-16,-6-1 0,-4 0 15,-5-1-15,-6 0 0,-5 2 16,1-4-16,-6-4 0,-4-3 16,5-6-1,3-2-15,-3-3 0,-5-2 16,6-4-16,2-3 0,-3-4 16,-1-4-16,6 1 0,4-1 0,2-4 15,6-1 1,7 1-16,5 1 0,5 0 0,2 0 15,6 0-15,5 1 0,14 1 16,11-1-16,7 1 0,7 0 0,9 2 16,7 1-16,2 2 0,-6 0 0,9 1 0,-1 1 15,-6-1-15,-4 0 0,-7-1 16,-5-1-16,-12-2 16,-9-2-16,-10-4 0,-7-1 0,-2 4 15,-1 3-15,1 2 0</inkml:trace>
  <inkml:trace contextRef="#ctx0" brushRef="#br0" timeOffset="202043.4985">16375 11451 0,'0'0'0,"0"0"0,0 0 16,3 33-16,-3-16 0,0 5 0,-1 3 15,0 11-15,0 2 0,-1 1 16,-1 3-16,2 2 0,0-6 16,1-4-16,1-5 0,2-5 15,-1-5-15,2-7 0,1-4 16,-1-7 0,0-3-16,0 0 15,-1 0-15,-1 1 0</inkml:trace>
  <inkml:trace contextRef="#ctx0" brushRef="#br0" timeOffset="202275.3916">16621 11337 0,'0'0'0,"0"0"0,0 0 16,5 21-16,-5-21 0,3 32 0,-4-8 16,-1 5-16,-1 5 0,-4 16 15,0 5-15,-1-1 0,0-1 16,0 6-16,4-4 0,2-3 15,4-8-15,2-7 0,2-4 16,1-10-16,-1-7 0,1-7 0,-1-4 16,0-10-16,-2-7 0,-2 5 15,1 0-15,-1 2 0</inkml:trace>
  <inkml:trace contextRef="#ctx0" brushRef="#br0" timeOffset="202792.117">17241 11490 0,'0'0'16,"0"0"-16,0 0 0,38 3 0,-19 0 16,7 2-16,3 1 0,-3 2 15,-2 2-15,-2 1 16,-1 3-16,-2-2 0,-2 0 0,-4 4 16,-6 1-16,-6-2 0,-6 0 15,-7 0-15,-6 0 0,-4 0 0,-2 1 16,-1-2-16,-1-3 0,1-1 0,0 0 15,4-4-15,3 1 16,4-2-16,3-3 0,6 2 0,6 1 16,7 2-16,5 1 0,14 3 15,10 1 1,5 1 0,5 1-16,-7 0 0,-4-1 0,0 2 15,-5 1-15,-7 0 0,-4 1 16,-8 2-16,-5 2 15,-5-2-15,-3-1 0,-13 1 0,-12 1 16,1-1-16,-1-1 0,-7-1 16,-6 0-16,2-2 0,4-1 0,-12-5 15,-5-6-15,10-4 0,5-1 0,2-10 16,0-4-16,6 0 0,4-1 16,7-6-16,5-6 15,5 3-15,1 2 0,5 6 0,3 6 16,2 3-16,0 3 0,6 0 15,6 0-15,2 1 0,0 2 0,12-2 16,8 0-16,2 1 0,1-1 0,9 1 16,9 1-16,4 1 0,-5 1 0,5-3 15,5-2-15,-12 0 16,-16 3-16,-11 0 0</inkml:trace>
  <inkml:trace contextRef="#ctx0" brushRef="#br0" timeOffset="202961.6498">18278 12020 0,'0'0'0,"0"0"0,0 0 0,0 0 16,0 0-16,-14 20 0,14-20 15,0 0-15</inkml:trace>
  <inkml:trace contextRef="#ctx0" brushRef="#br0" timeOffset="223526.3207">13980 13218 0,'0'0'0,"0"0"0,0 0 15,0 0-15,0 0 0,0 0 16,-15-17-16,15 17 0,0 0 0,-30-19 16,30 19-16,-33-17 0,13 7 15,-4-3 1,-4-1-16,-1 1 0,-2 1 0,-18-6 31,-5-1-31,-3 2 0,-3 0 0,-17-1 16,-15-2-16,3 2 0,6 0 15,-16 2-15,2 4 0,-6 0 0,7 2 0,-44 3 16,5 4-16,24 0 16,16 2-16,4 2 0,1 2 0,3 0 0,2-1 15,-2-1-15,-1 0 0,2 5 16,2 4-16,4-3 0,3 0 15,7-1-15,6 1 0,0 0 16,1 1-16,5 1 0,4 1 16,7-3-16,4 0 0,3-3 15,2-2-15,4 1 16,2 1-16,7 3 0,4 1 16,3-6-16,4-3 0,5 0 15,4 1-15,5 0 0,0 0 16,3-2-16,1 2 0,3-1 15,3 1-15,1-1 0,1 0 16,4-2-16,3 1 0,8-1 0,4 1 16,10 0-16,7-1 0,12 2 15,8-1-15,-5 2 0,-5 0 0,27-1 16,23 1 0,-11-2-16,-8 1 0,55 2 0,-3 2 15,-22-1-15,-13 0 0,6 1 16,6 0-16,-13-2 0,-10-1 15,12 0-15,7 0 0,-16 0 0,-10 2 0,5 3 16,6 1-16,-15-5 0,-10-4 16,3 1-16,3-1 0,-16 0 15,-11 0-15,-3-1 0,0 0 16,-13 1-16,-7 1 0,-5-3 16,-1-3-16,-11 2 0,-5 2 0,-6 1 31,-2 3-31,-2 1 0,0 1 0,-12 2 15,-10 0-15,1 1 0,1 0 16,-5 1-16,-11 2 0,0 0 16,1 1-16,-15 0 0,-10-1 15,0 0-15,2-1 0,-52 6 16,-6 1-16,11-4 0,7-3 0,-18-3 16,-12-2-16,12 0 0,10 1 0,-18 3 15,-11 2-15,13 0 0,12 2 0,-15-1 16,-11 0-16,19-3 15,13-1 1,-6 2-16,-4 3 0,18-1 16,11-1-16,7 0 0,5-2 15,23 2-15,15 0 0,12-3 16,6-1-16,8-3 0,5-2 0,10-2 16,7 0-16,4-3 0,3-3 0,15 2 15,11 2-15,1-1 16,2 1-16,17-6 0,12-2 15,-3 3-15,1 3 0,16 1 16,10 2-16,-9 0 0,-6-2 0,23-1 16,16-2-16,-13 3 0,-7 2 0,18 2 15,13 1-15,-17 1 0,-11 2 0,12 3 16,10 5-16,-19-3 16,-13 0-16,7 0 0,4 1 15,-19 3-15,-12 2 0,-4-3 16,-3-2-16,-20-3 0,-14 0 0,-10-3 15,-6-3 1,-10-1-16,-6 0 0,-15-3 16,-10-3-16,-1 4 0,-1 1 15,-24 1-15,-14 1 0,-1-1 16,-1-2-16,-20-1 0,-12-3 16,2 2-16,3 1 0,-24 0 15,-15 0-15,12-2 0,10 0 0,-21 5 16,-13 2-16,19 0 0,13 1 0,-16 3 15,-9-1-15,18 2 0,13 1 0,3-2 16,2-2-16,16 0 16,13 1-16,10 3 0,8 2 0,16-3 0,13-1 15,14-3-15,8-1 0,4-3 16,4 2-16,19-3 0,15-4 16,4 3-16,5-2 0,25-1 15,19-1-15,-8-2 0,-5 1 0,21 0 16,17 1-16,-6 4 15,-6 3-15,21-2 0,15 0 16,-15 0-16,-11-1 0,19 10 16,13 4-16,-21 0 0,-13 0 0,8 3 15,8 3 1,-23-2-16,-14-1 0,-7-3 16,-3-3-16,-20-1 0,-14 0 0,-11-1 15,-8 0-15,-12-5 16,-7-2-16,-15-3 0,-10 0 15,-7-2-15,-6 1 0,-18-7 0,-13-6 16,-2 3-16,1 2 0,-26 2 16,-16 1-16,6 2 0,5 3 0,-21 0 15,-14 0-15,5-2 0,5-3 0,-24 8 16,-16 6-16,14 0 0,10 3 16,-22 2-16,-15 1 15,16 2-15,11 3 0,-10 1 0,-7 1 16,25 2-16,19 0 0,10 2 15,6 2 1,23-8-16,17-5 0,20-1 16,14-1-16,13-2 0,11-1 0,14-7 15,12-4-15,7-1 0,5 0 16,30-6-16,23-3 16,-2 2-16,1 0 0,20-1 0,16-1 15,-13 2-15,-8 1 0,26 5 16,19 1-16,-15 4 0,-11 0 0,22 4 15,16 3-15,-23 0 0,-17 1 0,19 7 16,11 5-16,-17 3 16,-13 2-16,-7 4 0,-7 2 15,-18-8-15,-14-4 0,-17-1 0,-13 0 16,-17-6-16,-11-3 0,-13-5 16,-10-3-16,-5 0 0,-6 2 0,-20-6 15,-14-3-15,-9 2 0,-4 0 0,-15-3 16,-9-1-16,0 0 0,-1 0 15,-20 0-15,-14 0 16,1 3 0,1 4-16,-15 1 0,-9 1 15,22 3-15,14 0 0,-17 2 0,-14 1 16,1 2-16,2 1 0,8 0 16,7 2-16,21-2 0,14-1 0,6 1 15,4 1-15,22 2 0,15-1 16,18-3-16,13-4 15,6 0-15,5-1 0,12-3 0,6-4 16,12-4-16,9-2 0,26 1 16,18 2-16,1 1 0,3 0 0,19-4 15,13-3-15,-1 5 0,-4 4 0,19-1 16,13 3-16,-15 4 0,-9 2 16,18 9-16,12 7 0,-20-1 15,-12 2-15,-3-2 0,0 0 16,-19-2-16,-13-1 0,-10 1 15,-9 0 1,-20-5-16,-13-4 0,-15-3 16,-10-1-16,-10-2 0,-6-1 0,-18-6 15,-12-3-15,-5-3 0,-2-2 16,-21-1-16,-13 1 0,-5 0 16,-6 2-16,-21-1 0,-14 0 15,6 3-15,5 1 0,-18 3 16,-12 1-16,9 3 0,7 1 0,-19 1 15,-12 1-15,11 4 0,6 2 0,-5 5 16,-4 3-16,20 0 0,15 0 16,14 0-16,8 1 15,22-2-15,13-1 0,21-5 0,14-3 16,12-2-16,7 0 0,17-6 16,10 0-1,15-5-15,9-5 0,22-1 16,15-1-16,-2 5 0,-1 3 0,24-2 15,17-3-15,-1 4 0,-1 4 16,18 3-16,13 4 0,-14 1 16,-7 1-16,17 4 0,13 1 15,-16 6-15,-9 4 0,0 7 16,0 4-16,-22-3 0,-15-1 0,-10-3 16,-7-2-16,-21-4 0,-16-3 15,-20-5-15,-14-5 0,-7-1 0,-5 0 16,-16-4-16,-13-3 0,-14-2 15,-8 0-15,-13-1 0,-6-2 16,-3 3-16,0 0 0,-25-4 16,-16-3-16,3 7 0,2 5 0,-17 1 15,-12 1-15,7-3 0,6 0 0,-15 7 16,-9 6-16,9 0 0,6-1 16,1-1-16,1-3 0,16 7 15,13 4-15,8-2 0,6-2 16,24-3-16,18-3 0,21-2 15,16 0 1,8-3-16,4 1 0,17-6 16,12-4-16,13-4 0,8-3 0,29 0 15,21 1-15,-1-1 0,-1 0 16,23 1-16,15 2 0,-9 5 16,-4 4-16,13 1 0,10 2 15,-10 5-15,-6 6 0,2 6 16,0 4-16,-19-4 0,-12-2 0,-12 0 0,-10-1 15,-19-3-15,-13-2 0,-20-7 16,-12-4-16,-13 0 0,-7 0 16,-12 3-16,-7 1 0,-12-5 15,-9-4-15,-20-4 0,-16-2 16,-3 2-16,-1 1 0,-16 0 16,-10-1-16,3 2 15,3 0-15,-19 1 0,-11 2 16,12 3-16,7 2 0,-8 0 15,-7-1-15,18 3 0,12 2 16,10 0-16,7 0 0,26-1 16,18-2-16,19 2 0,15 2 15,11-3-15,6-1 0,24-6 16,15-6-16,12 2 0,8 0 0,24 4 0,17 1 16,8 6-16,7 3 0,1 5 15,3 3-15,-4 2 0,-2 1 0,13 10 16,11 6-16,-25 1 15,-17-1-15,-12 3 0,-8 1 16,-22-12-16,-15-6 0,-27-12 16,-16-8-16,-19-10 0,-13-8 0,-26-14 0,-18-9 15,20 14-15,16 9 0,8 8 16</inkml:trace>
  <inkml:trace contextRef="#ctx0" brushRef="#br0" timeOffset="235566.8309">1704 15983 0,'0'0'16,"0"0"0,0 0-16,22-1 0,-22 1 0,0 0 15,29-2-15,-14 2 0,1 0 0,4 0 16,3-4-16,4 1 16,2 0-16,14 0 0,5 2 15,3-2-15,7 0 0,20 0 16,5 1-16,7 1 0,-11 1 0,20-2 15,2 0-15,13 0 0,-8 3 0,52 1 16,-12-1-16,-13-1 0,-7 1 0,1 0 16,3-1-16,-5 1 15,-5 2-15,24-2 16,17-1-16,-23 2 0,-15-1 16,-8 0-16,-4 1 0,-2-2 0,1 1 0,-5-1 15,-5 0 1,-7-3-16,-7-1 0,-3 0 15,-3 1-15,-10-1 0,-9 2 16,-5 1-16,-9 1 0,-6-1 16,-3-1-16,-9 0 0,-5 1 15,-9 0-15,-8 0 0,-3 0 16,-4 1 0,-25 1-16,-13 3 0,-2 2 0,0 2 0,13-4 15,8 0-15,6-2 0</inkml:trace>
  <inkml:trace contextRef="#ctx0" brushRef="#br0" timeOffset="239595.9987">6906 15971 0,'0'0'0,"0"0"15,0 0-15,0 0 0,0 0 0,31 4 16,-31-4-16,24 4 0,-24-4 16,33 3-1,-13-1-15,2 0 0,2 1 16,5-1-16,1 0 16,10 0-16,1 0 0,7 0 0,4 1 15,12-1-15,-2 0 0,19-2 16,3 0-16,-2 0 0,-3 0 0,21-1 15,6-1-15,6 0 0,-6-1 16,49-4-16,-6-2 0,-20 6 0,-13 1 16,11-3-16,8-5 0,11 0 15,7 1-15,-9 2 16,-9 2-16,-25 0 0,-18-2 0,8-1 16,7-1-16,2 1 0,1-2 0,-2 3 15,-1 0-15,-3-1 16,-4 0-16,8-4 0,6-2 0,-25 7 0,-16 5 15,2-3-15,2-1 0,-2 2 16,-1 0-16,-5-1 0,-1 0 16,-10-2-16,-6-1 0,-5 5 15,-3 2-15,-7 2 0,-6 0 16,-4-1-16,-3 0 0,-7-3 0,-7 0 16,-8 5-1,-6 3-15,-13 3 0,-7 0 16,-13-4-16,-9 0 0,15-3 15,9 1-15,8-1 0</inkml:trace>
  <inkml:trace contextRef="#ctx0" brushRef="#br0" timeOffset="248265.5874">16753 15765 0,'0'0'0,"0"0"0,0 0 15,20 17-15,-20-17 0,12 12 0,-4-5 16,0 3-16,2 0 0,1 2 0,2 3 15,-2-1-15,0 1 0,2 4 16,0 0-16,-1 0 0,0 1 16,-1-1-16,0 1 0,0-1 15,-1 0-15,-1 1 0,0 2 16,-1 2-16,-1 1 0,0-4 16,0-2-16,-2-2 15,1 1-15,-1 8 0,0 1 16,-1 0-16,1-2 0,-1-4 15,-2-4-15,1-1 0,1 4 16,-2 10-16,-1 5 0,-1-8 16,-1-5-16,-4 3 15,0 4-15,-1-1 0,1-2 0,-3 0 16,-1-1-16,1 2 0,-1 1 0,-1-1 16,0 1-16,-2-3 0,-2 0 0,0-2 15,0 0-15,-1-1 0,1-1 16,-3 5-16,-1-1 0,4-7 15,-2-4-15,-3 2 0,-2 0 16,0 1-16,3 2 0,-2 1 16,0 0-1,-2-3-15,-1-2 0,-5 4 16,1-1-16,1 0 0,2 0 0,-2-2 16,-2-1-16,2-2 0,-1 0 15,1-1-15,-1-1 0,0-1 16,0 1-16,-1-2 0,-1-1 15,0-1-15,2-2 0,-3-1 16,-2-1-16,1-1 0,1 0 0,-1-1 16,-1 0-16,0 0 0,2 1 0,-1-2 15,0 0-15,-1-3 0,0-1 16,1 0-16,0-1 0,0-2 16,0-1-16,0 0 0,-3 1 15,4-1-15,0-2 0,-1-3 16,0-2-1,1 3-15,2 0 0,0 0 16,0-3-16,1 1 0,-2 0 0,1-3 16,-1-1-16,1 1 0,2-1 15,-1 0-15,2-2 0,0 2 16,0-1-16,2 1 0,2 0 16,0 0-16,1 2 0,0-4 15,1 0-15,-1 0 0,-1-1 0,2 0 16,3-2-16,2 1 0,1-2 0,2 2 15,1-1-15,-1-1 16,-2-2-16,4-3 16,4-1-16,0 0 0,1 0 0,1 4 0,1 1 0,4-2 15,3-3 1,0 2-16,-1 2 0,2-1 0,-1 1 16,1 1-16,0 1 0,5 0 15,4-2-15,-3 3 0,0 1 0,4-2 16,5-3-1,-2 4-15,-1 2 0,0-1 0,2-1 16,0 3-16,0 3 0,2-1 16,3-1-1,-3 3-15,-1 2 0,1-1 0,3-5 16,-1 3-16,1 0 0,1 0 16,-1-1-16,1 3 0,2 1 15,1 0-15,0 1 0,-2 4 16,-3 1-16,4-2 0,0 0 15,1-1-15,0 1 0,-3 2 16,0 0-16,-1 0 0,2-1 0,1 2 0,1 0 16,-3 1-16,-2 1 0,2 1 15,0 2-15,1-1 0,-1 1 16,2-2-16,-2-1 0,1 4 16,0 1-16,2 0 0,1-1 15,-3 2 1,-3 2-16,1-1 0,-1 1 0,1 0 15,1-2-15,-2-1 0,-1-1 16,-4 2-16,-2 1 0,2 0 16,2-1-16,0 1 0,-1 1 15,0-1-15,-2 0 0,1-1 16,-1 0-16,1-1 0,-1 1 16,0 1-16,0 0 0,-1 2 15,2 2-15,-2-2 0,-2-1 0,2 3 16,-1 2-16,1 1 0,-1 1 0,-3 3 15,-1 1-15,-2-3 16,0 1-16,2 6 0,-1 5 16,-2-5-16,-2-1 0,-2-4 0,0-2 15,-1-2-15</inkml:trace>
  <inkml:trace contextRef="#ctx0" brushRef="#br0" timeOffset="260224.2586">17811 15053 0,'0'0'0,"0"0"16,0 0-16,0 0 0,0 0 0,0-23 16,0 23-16,-6-19 0,6 19 15,-16-23 1,2 11-16,-1 2 0,-1 1 0,-5 1 15,-5 2-15,-1 0 16,0 3-16,-14 5 0,-3 5 0,2 1 16,2 3-16,-8 6 0,-1 5 15,7 2-15,7 4 0,1 6 16,7 4-16,10-2 0,6 1 16,13 0-16,10-2 0,5-4 0,2-5 0,17 3 15,9-3-15,1-3 0,0-5 16,7-7-16,6-5 0,-11-2 15,-12 0-15,-11-2 0</inkml:trace>
  <inkml:trace contextRef="#ctx0" brushRef="#br0" timeOffset="260663.3782">18302 14762 0,'0'0'0,"0"0"0,0 0 16,-9 30-16,4-16 0,-5 6 0,-4 6 0,-3 12 15,-2 4-15,-2 4 16,-1 4-16,-2 6 0,3-6 16,-2 4-16,2-6 0,2-7 15,1-3-15,3-3 0,3-8 16,3-10-16,1-6 0,1-9 15,0-4-15,1-7 0,1-3 0,3-3 0,2-5 16,1-5-16,2-5 0,6-2 16,5-3-16,6-4 0,2 4 0,-1 5 15,1 4-15,5 5 0,2 5 16,2 5-16,1 3 16,2 3-16,3 2 0,-2 11 15,0 6 1,-5 5-16,-5 4 0,5 5 0,-1 1 15,-6 3-15,-3 1 0,-6 3 16,-3 4-16,-3-5 16,-3-2-16,-2-3 0,-4-3 0,-4-3 15,0-3-15,-2-7 0,-1-5 16,2-3-16,0-4 0,2-1 16,1 0-16,0 0 0</inkml:trace>
  <inkml:trace contextRef="#ctx0" brushRef="#br0" timeOffset="261011.2874">18907 15119 0,'0'0'0,"0"0"0,0 0 16,-13 18-16,13-18 0,-19 24 15,8-3-15,2 1 0,1 1 16,2 2-16,4 2 0,7 3 0,6-2 15,5-2-15,1-2 16,9 2-16,2-3 0,2-5 16,2-5-16,0-5 0,-1-4 0,-2-6 0,-2-3 15,-2-8-15,-5-5 0,-1-11 16,-6-4-16,-7-1 0,-7 0 0,-9 0 16,-6 0-16,-3 1 0,-5 0 15,-6 3-15,-7 3 16,-2 2-16,1 5 0,2 6 0,0 5 15,7 4-15,3 3 0,8 12 0,4 7 32,12 4-32,8 2 0,-2-7 15,-1-5-15,0-2 0</inkml:trace>
  <inkml:trace contextRef="#ctx0" brushRef="#br0" timeOffset="261379.2962">19520 15026 0,'0'0'0,"0"0"0,0 0 16,0 0-16,-5 25 0,5-25 0,-11 30 15,3-9-15,-1 3 0,-1 4 0,-1 1 16,0 0-16,1-1 0,-1 5 15,2-1-15,2-5 0,1-4 16,1-1-16,0-4 0,2-6 16,1-3-16,2-6 0,0-3 15,3-9-15,-1-2 16,1-5-16,1-5 0,1-3 16,2-2-16,6-4 0,4 2 15,-2 2-15,-2 3 0,3 4 16,0 3-16,1 5 0,1 6 15,4 2-15,3 2 16,0 4-16,1 3 0,-2 2 0,0 2 0,1 4 0,3 3 16,-6-3-1,-4-3-15,-4-3 0</inkml:trace>
  <inkml:trace contextRef="#ctx0" brushRef="#br0" timeOffset="261828.4071">20089 15057 0,'0'0'0,"0"0"0,0 0 16,0 0-16,0 0 0,-7 24 15,7-24-15,-15 26 0,15-26 0,-24 37 16,9-12-16,2 0 0,1-1 0,0 5 15,2 0-15,3-3 0,3-1 0,5-1 16,5-2-16,2-3 16,3-2-16,7 0 0,3-5 15,1-3-15,0-3 0,3-7 16,3-5-16,-3-5 0,-1-4 0,3-7 16,3-4-16,-1-2 0,-2-1 0,1-2 15,-4 2 1,-3 7-16,-4 3 0,-3 2 15,-3 2-15,-2 5 0,-3 4 0,-3 3 16,-3 3-16,2 4 0,-4 1 0,-1 8 16,-2 7-16,-1 3 0,0 1 0,-1 5 15,0 3 1,2-1-16,-1-2 0,5 2 16,4-2-16,4 4 0,2-2 15,7-4-15,8-4 0,-6-5 16,-3-4-16,-4-3 0</inkml:trace>
  <inkml:trace contextRef="#ctx0" brushRef="#br0" timeOffset="262166.6729">21232 15268 0,'0'0'0,"0"0"0,0 0 0,0 0 16,0 0-16,-32-18 0,32 18 15,-40-10-15,14 5 16,-3 1-16,-2 0 16,-1 2-16,0 1 0,-7 2 0,4 3 15,-2 4-15,6 2 0,8 2 16,7 4-16,8 2 0,7 2 16,8 5-16,5 5 0,3-1 15,2-2-15,5 2 0,4 2 16,4 3-16,-2-2 0,-4-3 0,-2-2 0,-5-4 15,-1-5-15,-8-3 0,-6-1 16,-5-6-16,-5-4 0,-13-5 16,-11-4-16,1 0 0,-4-2 0,-17-1 15,-7-2-15,13 2 16,11 2-16,7 2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0T00:19:21.368"/>
    </inkml:context>
    <inkml:brush xml:id="br0">
      <inkml:brushProperty name="width" value="0.05292" units="cm"/>
      <inkml:brushProperty name="height" value="0.05292" units="cm"/>
      <inkml:brushProperty name="color" value="#FF0000"/>
    </inkml:brush>
  </inkml:definitions>
  <inkml:trace contextRef="#ctx0" brushRef="#br0">2146 3728 0,'0'0'0,"0"0"16,0 0-16,0 0 0,0 0 0,0 0 15,17-16-15,-17 16 0,0 0 16,24-5-16,-24 5 0,0 0 15,29-2-15,-18 2 16,3 0-16,-1 1 16,3-1-16,3 1 0,-1 1 0,2-1 0,-1 0 0,3 0 15,4 1-15,8-1 0,-2 0 16,3 0-16,3-1 0,-1 0 16,-2 1-16,12 1 0,5-1 15,-4-2-15,-2-1 0,10 1 16,5 0-16,-8 0 15,-3 0-15,14 0 0,4-1 16,-7 2-16,-7 0 0,16-4 16,3-1-16,-9 2 0,-5 3 0,11-1 15,3-1-15,-8 1 0,-5 0 0,26 2 16,-1 2-16,-11-3 16,-6-3-16,5 2 15,3 1-15,-12 0 16,-8-1-16,10 1 0,8 1 15,-6 1-15,-4 1 0,9-3 0,5-1 16,-8-1-16,-9 1 16,7 1-16,6 1 0,-11-1 15,-7 0-15,10-1 0,7-1 0,-8 3 16,-3 3-16,4-2 0,3 2 0,-8-3 16,-7-1-16,10-1 0,5-1 15,-7 2-15,-6 0 16,15 0-16,10 2 0,-11-1 0,-9-2 15,-9 2-15,-6 1 0,2 0 16,4 0-16,2-2 0,-2 0 0,-5-1 16,-1-2-16,2 5 0,1 1 0,-1-2 15,-3-1-15,2-3 0,-1-2 16,-6 3-16,-3 1 0,5-1 16,-2 2-16,-2 0 0,-5 2 15,2-1-15,3-1 0,-6 0 0,-2 0 16,-2 1-16,1-1 0,-14-2 15,3 0 1,0 0-16,0 0 0,-1 1 16,-2 1-16,-3 1 15,1-1-15,-4 2 0,1-1 0,-5 1 16,0 1-16,-4 0 0,-2 2 16,0-3-16,0 1 0,1-3 15</inkml:trace>
  <inkml:trace contextRef="#ctx0" brushRef="#br0" timeOffset="14559.9652">8072 3860 0,'0'0'0,"0"0"0,0 0 15,0 0-15,0 0 0,27 0 16,-27 0-16,24 0 0,-10 0 0,3 0 0,0 0 16,3 0-16,1-1 0,3 0 15,3-1-15,6 1 16,0 0-16,3 0 0,1 1 15,-1-1-15,-1-1 0,11 0 0,1 0 16,-2-1-16,0 1 0,9 2 16,2 0-1,-5 0-15,-1 0 0,2 0 0,2-2 16,-3 2-16,-3 0 0,12 2 16,1 0-16,-8-2 0,-3 0 15,8-1-15,3 0 0,-8 2 16,-5 4-16,3-2 0,2 1 15,-8-2-15,-3 0 0,2 0 16,3 2-16,-3-2 0,-1-2 0,0 0 16,0-2-16,-5 2 0,-1-1 0,1-2 15,3 0-15,-6 0 0,-3 2 16,1-2-16,0 3 0,-4-1 16,-4 0-16,-3 0 0,-2 1 15,-7 0-15,-1 0 0,-5 0 16,-2 1-16,-2 0 15,-1-1-15,0 0 0</inkml:trace>
  <inkml:trace contextRef="#ctx0" brushRef="#br0" timeOffset="15112.078">8095 3852 0,'0'0'0,"0"0"0,0 0 0,0 0 15,0 0-15,33 0 0,-33 0 16,32 0-16,-15 0 0,4-2 16,4 2-16,1 0 0,-1 0 15,14 0-15,2-1 0,0 0 16,-1 0-16,12-1 0,2 0 15,-1 0-15,-2 0 0,14-1 16,3 1-16,-5-2 0,-4 1 0,13 0 0,1 0 16,-8 1-16,-6 1 0,15 0 15,1 0-15,-8-1 0,-6 1 16,4 0-16,4-1 0,1 2 0,-6 2 16,20-1-16,-6-1 15,-11-1-15,-7 1 0,0 0 0,2 1 16,-10-1-1,-7 0-15,1 4 0,2 2 16,-10-5-16,-6-4 0,-1 2 16,0 0-16,-8 0 0,-3 1 0,-7-5 15,-3-1-15,-7 2 0,0 3 16,-3 1-16</inkml:trace>
  <inkml:trace contextRef="#ctx0" brushRef="#br0" timeOffset="15651.1423">8128 3791 0,'0'0'15,"0"0"-15,0 0 0,0 0 0,29-3 16,-29 3-16,29 2 15,-12-2-15,3 1 0,1 0 0,6 0 16,6-1-16,-1-1 0,4 1 0,5 0 16,-3 0-16,3 0 0,12 0 0,4-1 15,-3-1-15,-1-2 16,15 3-16,1 1 0,-4 0 0,-3 0 16,12 0-16,1 0 15,-7-2-15,-5 1 0,11-2 0,1-2 16,-7 4-16,-4 2 15,28-3-15,-9-2 0,-13 5 16,-11 4-16,3-5 16,1-3-16,-10-3 0,-8-2 0,0 5 15,0 3-15,-8 0 0,-7-1 16,-2-1-16,0-2 0,-6 1 16,-5 2-16,-8 1 0,1-1 15,-5-1-15,-4-2 0,-1 2 0,0 2 0,0-3 16</inkml:trace>
  <inkml:trace contextRef="#ctx0" brushRef="#br0" timeOffset="16126.6893">8103 3818 0,'0'0'0,"0"0"15,0 0-15,0 0 0,29 1 0,-29-1 16,33-1-16,-12 1 0,2-1 0,6 1 31,5 0-31,10 0 0,0-1 0,17 0 0,4 1 16,-3-1-16,-1 0 0,18-3 16,4 1-16,5 0 0,-6 0 0,16 3 31,3 1-31,-13-5 0,-12-4 0,44 3 15,-3 6-15,-23 0 0,-13 1 0,-2-2 16,1-2-16,-13 4 0,-8 0 16,2-4-1,2-2-15,-15 4 0,-8 4 0,-2 1 16,-2 4-16,-8-3 0,-6-2 16,-7-2-16,-5 0 0,-2-1 15</inkml:trace>
  <inkml:trace contextRef="#ctx0" brushRef="#br0" timeOffset="17140.2281">11500 3692 0,'0'0'0,"0"0"16,0 0 0,24-1-16,-24 1 0,23 1 0,-23-1 15,35 3-15,-14-2 0,4 2 16,1-2-16,12 0 0,1 0 0,2 1 15,1 0-15,11 3 0,1-2 16,3-1-16,4-2 0,10 2 16,0 3-16,1-4 0,0-1 15,12 0-15,-2 1 0,14-2 16,0-1-16,-5 0 0,-3 0 0,40 1 16,-10 0-16,-15 2 0,-10 0 0,2 1 15,0-1-15,0-4 16,0 1-16,-2-2 0,2 1 15,-5 5-15,-6 4 0,6-2 16,3-4-16,-4-3 16,-4 1-16,2-1 0,2 0 15,-3 2-15,-2 2 0,1-2 16,1 1-16,-4-3 0,-1-1 0,0 1 16,1-1-16,-5 3 0,-2 1 15,0 0-15,0 0 0,-1-1 16,0 0-16,-3-2 0,1 1 15,-7 2-15,-2 2 0,-8 0 0,-3-2 16,-1-2-16,-1 1 0,0 1 16,-2 1-16,-7 1 0,-6-1 15,-3 1-15,-1 2 0,-6-2 0,-6-1 16,-5 9-16,-7 4 0,-1-4 16,-3-3-16,0-3 0</inkml:trace>
  <inkml:trace contextRef="#ctx0" brushRef="#br0" timeOffset="19827.6545">18008 3725 0,'0'0'0,"0"0"0,0 0 16,22 9-16,-22-9 0,21 7 16,-21-7-16,28 4 0,-11-1 0,4-1 0,3 1 15,9 0-15,2 0 0,5 0 16,3 1-16,3-3 0,3 0 15,15 0-15,3 1 0,13 0 16,0-1-16,4 2 0,3-1 16,13-2-16,-2-2 0,16-1 15,-1 0-15,42-1 16,-16 1-16,-5 0 0,-3 1 16,-6-1-16,-5 2 0,1-2 15,2 2-15,-4 0 0,-1-3 16,5 6-16,4 1 0,-4-3 15,-2-1-15,4 0 0,4 0 16,-1 1-16,-1 0 0,3-6 16,2-2-16,-1 4 0,0 2 0,2 7 0,1 4 15,-2-2-15,-3-3 0,4 3 16,3-1-16,-3-8 0,-2-2 0,4-3 16,1 0-16,-1 9 0,-3 3 15,2-2-15,1-1 16,-2-1-16,-3 0 0,3-1 0,4 1 15,-6-3 1,-2-1-16,0 2 0,1 1 16,-3 2-16,-4 1 0,3 1 15,1 0-15,-4-2 0,-2-2 16,-1-3-16,-1-3 0,0 2 16,-1 3-16,-1 4 0,-2 2 0,-3-1 15,-4-4-15,1-5 0,1-2 16,-1 3-16,-1 5 0,-1-2 0,1-3 15,-5-5-15,-3-5 0,-1 2 16,1 3-16,-3 3 0,-3 2 16,-1-1-16,0 0 0,-5-2 0,-2-2 15,-1 5-15,0 2 16,-8 2-16,-6 1 0,0-1 0,-1-1 16,-4-2-1,-5-2-15,-3 1 0,-4 2 16,-5 2-16,-2 1 0,-12-3 15,-8-2-15,-7 6 0,-5 3 0,-8-5 16,-3-4-16,-2 2 0,-2 2 16,2-3-16</inkml:trace>
  <inkml:trace contextRef="#ctx0" brushRef="#br0" timeOffset="21301.3777">2285 4780 0,'0'0'0,"0"0"0,0 0 0,0 0 16,0 0-16,0 0 0,0 0 15,0 0-15,0 0 0,17-17 16,-17 17-16,0 0 0,22-15 0,-22 15 16,25-5-16,-25 5 0,29-5 15,-13 3-15,3 1 0,2 0 16,-1 1-16,4-2 0,2 1 0,3 0 15,2 1-15,3 1 0,2 2 16,-1-1-16,2 0 0,11 0 16,-1-2-16,0 1 0,-2-1 0,12 1 15,3-1-15,-4 0 16,-5 1-16,3-3 0,3-2 0,6-1 16,-7 3-1,2-1-15,2 0 0,-4 3 0,-4 0 16,10 4-16,-4 0 15,-5 9-15,-4 5 0,-13-5 0,-11-4 16,-8-2-16</inkml:trace>
  <inkml:trace contextRef="#ctx0" brushRef="#br0" timeOffset="31600.087">27426 2639 0,'0'0'0,"-10"-1"0,-1-1 15,-2 1-15,-3 2 0,-10 3 0,-6 3 0,-1-1 0,-1 0 16,-14 5-16,-2 3 0,1 0 16,2 3-16,-11 10 0,0 3 15,4 0-15,2-2 0,-8 10 16,1 3-16,7-2 15,6 0-15,-6 13 0,3 4 0,9-5 16,6-2-16,-6 22 0,10-9 16,11-5-16,6-4 0,6 4 15,6 4-15,7-14 0,3-8 0,8 4 16,7 3-16,-2-8 0,0-4 16,13 2-16,9 1 15,0-6-15,0-4 16,9-5-16,7-4 15,2-2-15,2-3 0,16 1 0,9 0 16,-6-4-16,-5-4 0,10-4 16,7-1-16,-8-2 0,-4-1 0,7-5 15,6-3-15,-7-1 0,-5-2 16,0-4-16,1-3 16,-12 3-16,-7 3 0,1-11 0,1-6 0,-9 3 15,-7 0-15,-5-3 0,-4-2 16,-4-1-16,-3 0 0,-7 0 0,-6-1 15,-7-4-15,-3-2 0,-2-8 16,-2-2-16,-3 4 16,-3 4-16,-3-3 0,0-2 0,-2 6 0,-1 1 15,-7-3 1,-4-5-16,-2 9 16,1 7-16,-7-9 0,-5-5 15,-2 8-15,-1 4 0,-8 3 0,-4 3 16,-2 3-16,0 3 0,-13 1 15,-11 2-15,5 8 0,1 3 16,-12 3-16,-9 3 16,2 0-16,0 3 0,-13 7 0,-7 6 0,4 6 15,2 5-15,30-7 0,20-6 16,14-2-16</inkml:trace>
  <inkml:trace contextRef="#ctx0" brushRef="#br0" timeOffset="37114.2014">23523 4110 0,'0'0'0,"0"0"16,0 0-16,0 0 0,0-22 0,0 16 15,0-1-15,0-1 16,0 0-16,0-1 0,0 0 15,1 0-15,0 0 0,1-1 0,-2 2 16,0-1-16,-2 3 0,0-2 16,0 1-16,-1 1 0,-2 0 0,-4 2 15,-2 0-15,-2 1 0,-2 1 16,-4 1-16,-3 1 0,-1 1 16,0 0-16,-11 3 0,-3 2 15,1 0-15,-1 1 0,-8 3 0,-1 1 16,4 2-16,4 2 0,-2 0 15,3 0-15,9 1 0,6-1 0,7 0 16,6 2-16,4-2 16,2-2-16,10 2 0,9 1 15,-2-3-15,3 0 0,9 0 16,5 0 0,-6-4-16,0 1 0,4 3 0,1 2 15,-5-2-15,-2 0 0,-5 0 16,-2-1-16,-5-1 0,-4-1 0,-5-1 15,-5-1-15,-1-1 16,-2 0-16,-2 1 0,-5 0 16,0-2-16,0 0 0,-4-1 15,0-2-15,0-2 0,3-1 16,0-2-16,1-3 0,4 2 0,0 0 0,2 1 16</inkml:trace>
  <inkml:trace contextRef="#ctx0" brushRef="#br0" timeOffset="37389.398">23777 4142 0,'0'0'0,"0"0"0,0 0 15,-5 21-15,5-21 0,-5 28 16,-1-7-16,0 1 0,-2 2 0,-4 11 15,-2 4-15,0-1 0,1-5 16,-1 5-16,-3 3 0,-2 3 16,2-6-16,1-3 0,6-9 15,2-3-15,1-7 0,0-3 16,2-5-16,1-5 0,-1-6 0,2 2 16,1 0-16,-1 0 0</inkml:trace>
  <inkml:trace contextRef="#ctx0" brushRef="#br0" timeOffset="37652.3707">23919 4082 0,'0'0'0,"0"0"16,17-5-16,-5 5 16,2 0-16,3 3 0,0-1 0,5 4 15,-1-1-15,-1 5 16,0 2-16,-4 3 0,-1 1 0,-3 1 15,-3 1-15,-4-1 0,-2-1 16,-3-1-16,-3 1 0,-3-2 16,-4 0-16,-7 0 15,-5-1-15,-6 3 0,1-1 0,-2-2 0,-2-1 16,3-3-16,0-1 0,4-3 16,3-2-16,3-2 0,4-1 0,3 0 15,1 0-15,2 0 0</inkml:trace>
  <inkml:trace contextRef="#ctx0" brushRef="#br0" timeOffset="38043.8392">24394 4121 0,'0'0'0,"0"0"16,0 0-16,-15 15 0,15-15 0,-17 21 15,7-6-15,-1 2 0,0 0 0,1 2 16,0 4-16,-1 3 0,3-2 16,3-4-16,5-1 0,3-3 15,3-3-15,7-3 0,6-3 16,1-4-16,0-1 0,9-2 16,4-2-16,-2-2 0,-2-2 15,-1-3 1,-2-4-16,-3 0 0,-2-1 0,1-4 15,-2-1-15,-8 4 0,-4-2 0,-5-1 16,-3-1-16,-2 3 16,-2 3-16,-3-1 0,-2 2 15,-3 1-15,-2 1 0,-5 4 16,-3 4-16,1 1 0,1 1 0,1 5 16,2 2-16,1 0 0,3 1 0,4 0 15,4-1-15,0-1 0,1-1 0,1-2 16</inkml:trace>
  <inkml:trace contextRef="#ctx0" brushRef="#br0" timeOffset="38439.1136">24969 4125 0,'0'0'0,"0"0"15,0 0-15,0 0 0,0 0 0,-27 23 16,27-23-16,-27 20 15,12-7-15,1 1 0,-2 4 16,3 1-16,1 0 16,0 5-16,3-1 15,4-3-15,3-1 0,8-2 0,5-4 16,3-2-16,4-3 0,4-2 16,5-4-16,0-1 0,1-2 15,5-1-15,0-2 0,-3-1 16,-3-1-16,-2-3 0,0-2 15,-4-2-15,-3-1 0,-5-1 0,-5 0 0,-2 0 16,-4-1-16,-4-2 0,-4-3 16,-4 2-16,-2 0 0,-4 5 15,-3 3-15,-1 1 0,-2 3 0,-4 0 16,-5-1-16,2 5 16,2 2-16,-2 2 0,5 2 15,6 0-15,1 2 16,4 4-16,6 2 0,5-3 15,7 0-15,-2-2 0,-1 0 16,1-2-16</inkml:trace>
  <inkml:trace contextRef="#ctx0" brushRef="#br0" timeOffset="38909.5362">25606 4123 0,'0'0'0,"0"0"0,0 0 16,0 0-16,0 0 0,-17 20 0,17-20 16,-19 22-16,19-22 0,-22 28 15,9-9 1,0-1-16,1-2 0,-1 5 16,2-1-16,1-2 0,2-4 0,1-2 15,2-1 1,0-4-16,2 0 15,1-4-15,0-1 0,-1-3 16,2-2-16,0-2 0,1-2 0,1-2 16,2-2-16,0-3 0,1 1 0,7-8 15,4-3-15,0 2 0,2 0 0,4 2 16,4 2-16,5 0 0,-2 2 16,3 2-16,1 1 15,-2 6-15,-1 1 0,4 2 0,-1 3 16,-10 1-16,-2 1 0,1 5 15,-2 4-15,-5-1 0,-3 4 0,-3 1 16,-2 3-16,-2-1 0,-1 1 0,-3 0 16,-3 1-16,1-1 0,0-2 15,-1 2-15,-2 1 16,0-2-16,-2-2 0,1 3 0,0 0 16,2-3-16,-1-3 0,2-1 15</inkml:trace>
  <inkml:trace contextRef="#ctx0" brushRef="#br0" timeOffset="41016.0581">22997 4973 0,'0'0'0,"0"0"15,0 0 1,26-3-16,-26 3 0,31-3 16,-9-1-16,1 2 0,1 1 0,13 0 15,6 0-15,0 0 0,0 0 16,18 0-16,6-1 0,-2 2 16,-1-1-16,20-1 0,16 0 15,-6-1-15,-7-2 0,25 1 16,18 2-16,10-2 0,-25-1 0,5 1 15,1 1-15,-13-2 0,-10-1 0,5 4 16,2 2-16,-15 0 0,-13 0 16,3 0-16,3 0 0,-12 0 15,-11 1-15,-1-1 0,-1-3 16,-11 1-16,-7 0 0,1-1 16,0-1-1,-7 1-15,-4-1 0,-9 2 0,-7 1 16,-4 0-16</inkml:trace>
  <inkml:trace contextRef="#ctx0" brushRef="#br0" timeOffset="41702.6753">27600 3881 0,'0'0'0,"0"0"16,0 0-16,0 0 0,0 0 0,0 0 16,0 0-16,0 0 0,0 0 0,0 0 15,0 0-15,0 0 16,-23 14-16,23-14 0,0 0 15,0 0-15,-21 8 0,21-8 0,0 0 16,0 0-16,0 0 0,0 0 16</inkml:trace>
  <inkml:trace contextRef="#ctx0" brushRef="#br0" timeOffset="42182.1193">27605 3933 0,'0'0'0,"0"0"16,0 0-16,0 0 0,0 0 0,0 0 16,0 0-16,0 0 0,0 0 15,-25 10-15,25-10 0,0 0 16,0 0-16,-25 5 0,25-5 0,0 0 15</inkml:trace>
  <inkml:trace contextRef="#ctx0" brushRef="#br0" timeOffset="42435.8188">27587 3922 0,'0'0'0,"0"0"0,0 0 15,0 0-15,0 0 0,0 0 16,0 0-16,0 0 0,0 0 0,0 0 15,0 0-15,0 0 0,0 0 0,0 0 16</inkml:trace>
  <inkml:trace contextRef="#ctx0" brushRef="#br0" timeOffset="42652.1971">27603 3946 0,'0'0'0,"0"0"0,0 0 0,0 0 0,0 0 16,0 0-16,0 0 0,0 0 15,0 0-15,0 0 0</inkml:trace>
  <inkml:trace contextRef="#ctx0" brushRef="#br0" timeOffset="42821.5087">27665 4007 0,'0'0'0,"0"0"0,0 0 16,0 0-16,0 0 0,0 0 0</inkml:trace>
  <inkml:trace contextRef="#ctx0" brushRef="#br0" timeOffset="78391.9522">2428 6392 0,'0'0'0,"0"0"0,0 0 0,0 0 15,0 0-15,0 0 0,0 0 0,19 3 16,-19-3-16,0 0 0,25 4 16,-25-4-16,23 6 0,-23-6 15,27 4 1,-13-3-16,1 0 0,2-1 0,1 2 0,2-1 16,1-1-16,1 0 15,0 0-15,7 0 0,0 1 16,-2 1-16,3-1 0,-1 2 15,-1-1-15,2 1 0,2-1 16,0-1-16,-3 2 0,8-2 16,1 0-16,-3 1 0,2 0 15,-1 1-15,1 0 0,2-2 16,-2 0-16,1 0 0,0 1 0,6 0 0,0 0 16,2 0-16,0 2 0,-1-3 15,-2 0-15,4 0 0,4 0 16,-2-1-16,-2 1 0,9-1 15,1 1-15,-3 0 0,0-1 0,0 0 16,0-2-16,0 3 16,0 1-16,7 1 0,-3-3 0,-2 0 0,-4-2 15,4 4-15,4-1 0,-6 0 16,0 0-16,0 1 0,3 1 16,5-2-16,-4-1 0,19-1 15,-4 1-15,-9 0 0,-7 1 16,3-1-16,-3-1 0,3 1 15,-3 0-15,3 1 16,0 2-16,-4-2 0,-4-1 16,4 1-16,4 0 15,-5 0-15,0 1 0,3-2 0,-2 0 16,2 0-16,3-2 0,1 2 16,0-1-16,-6 0 0,-5 0 15,6 0-15,2-1 0,3 3 16,1 1-16,2-1 0,3-1 0,-9-1 0,-4 0 15,3 1-15,4 1 0,-2-5 16,3-1-16,1 3 0,1 2 16,-3 2-16,-2 1 0,0-5 15,3-1-15,0 1 0,1 2 0,2-3 16,3-1-16,-2 3 16,-3 3-16,1 0 15,1 0-15,0-2 0,-3-1 16,1-1-16,1 0 0,-1 0 15,0 0-15,3 0 0,2 2 16,-7-1-16,-6 0 0,4 0 16,3-1-16,1 0 0,0 0 0,3 0 15,1 1-15,-4 0 0,-4-1 16,-1-1-16,2 1 0,-1 2 0,0 2 16,2 0-16,1-1 0,-3-1 15,-1-1-15,-2 1 0,0-2 16,-2 0-16,-1-1 0,2 2 15,-1 0-15,-5 3 0,-2 3 0,5-2 16,3-1-16,-3-4 0,-1-2 16,-1 2-1,0 2-15,-1-1 0,-2-1 16,3 0-16,2-2 0,-1 0 16,0 1-16,2 1 0,1 2 15,-5 2-15,-2-1 0,3-2 16,1-3-16,-2 3 0,-1 1 0,-1 2 15,1 1-15,-3-3 0,-2-4 16,1 1-16,0-1 0,-2 2 0,0 4 16,1 0-16,2 1 0,0-3 15,0 0-15,2-3 0,0 1 16,-3-2-16,-2-1 0,4 4 16,0 2-16,-4-2 0,-2-1 0,4-2 15,5 0-15,-19 3 0,2 0 16,7 2-16,6 3 0,-7-4 0,0-4 15,8 1-15,3 0 0,-8 2 16,0 2-16,7-1 0,2 2 16,-7-4-16,1 1 0,7-2 15,-1 0-15,-7 3 0,0 2 0,6-1 16,-2-2-16,-6 1 0,0-1 16,3-1-1,4 0-15,-3-1 0,-2-2 16,1 5-16,3 3 0,-2-3 15,-1-1-15,4 0 0,1 1 16,0 2-16,0 1 0,8-2 16,0-2-16,-2 5 0,-5 2 0,20-1 15,-4-3-15,-7-3 0,-6-3 16,0 6-16,1 1 0,-2-3 0,-2-1 16,-3-1-16,1-3 0,-3 7 15,-2 3-15,2-4 0,2-3 16,-2-1-16,1-1 0,1 2 15,-1-2-15,-2 7 0,0 3 0,1-3 16,1-5-16,-2-1 0,-2 1 16,0 3-1,0 2-15,-17 1 0,4 0 16,6-2-16,5-5 0,-2 3 16,0 0-16,5 1 0,3-1 15,-2 2-15,-4-2 0,5-2 0,1 0 16,-1-3-16,1 0 0,0 2 15,2 0-15,-4 4 0,-2 3 16,3-5-16,3-4 0,-2 3 0,-1 1 0,4 0 16,2-2-16,-6 4 0,-2 3 0,2-2 15,4-2-15,-3 1 0,0 0 16,4 2-16,0 0 0,1-7 16,0-7-16,21 7 0,-8 9 15,-21 1-15,1 0 0,25-5 16,1-7-16,-11 6 0,-8 5 0,0 0 15,2 3-15,-1-6 0,-2-4 16,2 2-16,3 3 16,0 0-16,2 2 0,1 0 0,2-1 15,-3-2-15,1 0 0,4-4 16,3-1-16,-1 3 0,0 2 16,3 1-1,3-1-15,-4 0 0,-2 1 16,7-1-16,5 0 0,-4 1 15,-4 2-15,5-2 0,2-2 0,-1 1 16,0 1-16,4-5 16,4-2-16,-4 3 0,-1 0 0,7 4 15,3 3-15,-4-3 0,-4-2 16,6-3-16,4-1 0,1 3 0,0 2 0,2 1 16,1 0-16,-5-2 0,-3-1 15,4 0-15,5 2 16,-4 0-16,-3-1 0,4 0 15,4-1-15,-4 0 0,-3-1 0,6 1 16,3 0-16,-3-1 0,-2-1 16,6-1-1,2-1-15,-5 2 0,-3 1 16,5 0-16,3 2 0,-3-5 16,-2-5-16,3 7 0,4 3 0,-5 0 15,-2 2-15,4-7 0,4-3 16,-5 4-16,-3 2 0,3 0 15,3-1-15,-5-1 0,-3 1 16,5-2-16,0-1 0,-4 0 0,-4 2 0,6 0 16,5 3-16,-9 3 0,-4 0 15,2-1-15,2-3 0,-7 2 16,-4 1-16,4-1 0,2 1 16,-6-2-16,-6-2 0,5 2 15,1 0-15,-5-1 0,-4 0 16,0 0-16,1 0 0,-2 0 0,-2-1 15,-4 5 1,-2 1-16,-1-1 0,-2-2 16,5-2-16,3-2 0,-5-2 15,-2-1-15,-6 5 0,-4 2 16,-2 1-16,-1-1 0,7-6 16,5-4-16,-4 2 0,-3 2 0,-3 5 15,-3 3-15,2-9 0,4-8 0,-2 12 16,-1 7-16,-4-7 0,-2-2 15,-1 4-15,2 3 0,-4-1 16,-2 0-16,0 1 0,0-2 16,-3-5-16,0-3 0,-4 11 15,-2 10-15,2-14 0,1-10 16,0 12-16,-1 6 0,-11-1 0,3 0 0,1-4 16,0-2-16,-6 5 0,-6 4 15,5-6-15,4-6 0,3-3 16,2-3-16,-6 8 0,-4 7 15,-1-1-15,-2 1 0,-1-4 16,0 0-16,-6-3 0,-1 0 0,-1 0 31,-1-2-31,-2 1 0,0 1 0,-3 0 16,-3 4-16,-1-3 0,-3 0 16,-3-1-16,-2 0 0,1 0 15,2 0-15,2 0 0</inkml:trace>
  <inkml:trace contextRef="#ctx0" brushRef="#br0" timeOffset="81939.9407">20690 6384 0,'0'0'0,"0"0"16,0 0-16,0 0 0,0 0 0,0 0 15,0 0-15,25 11 16,-25-11-16,0 0 0,24 12 16,-24-12-16,23 8 0,-10-3 15,1 0-15,0 2 0,1 0 0,1 0 16,3-1-16,2 1 0,1-1 15,7 3-15,0 1 0,0-1 0,0 1 16,3-1-16,2 0 0,1 0 16,0 0-16,10 0 0,0 1 15,-2-1-15,-1-2 0,8 0 16,0 0-16,-3 0 0,-1-2 0,-1 0 16,0 0-16,-1 0 0,-2-2 15,8 0-15,-2 0 0,-3-3 0,-2-2 16,0 0-16,0-1 0,-3 0 15,-3-2-15,1-1 0,1 1 16,-2-1-16,-1 2 0,1 0 16,-1 0-16,-1-2 0,-1-4 0,1 3 15,2-1-15,-5 4 0,-4 0 16,2-6 0,3-3-16,-4 0 0,-1 3 0,-4-3 15,-2-3-15,-1 4 16,-1 2-16,1-1 0,0-1 15,-2 0-15,1-2 0,-3 0 0,0 0 16,-2 0-16,-2-1 0,4-6 16,2-4-16,-4 6 0,-2 6 15,1-2-15,-2-1 0,-1 0 0,-1 0 16,-2 0-16,1-1 0,-3 3 0,-2 1 16,3-3-16,1-2 0,-3 1 15,1 0-15,-3-1 0,-1-2 16,-1 2-16,-2 1 0,1-2 15,1-3-15,-1-1 0,-1 1 16,-3-1 0,-4 2-16,0-2 0,1 2 0,-3-1 0,-1 1 15,-2 1-15,0-2 0,0 0 16,-1-1-16,0 2 0,2 2 0,-2-1 16,-3-1-16,0 2 0,-2 1 15,-2 0-15,-3-2 0,3 0 16,2 0-16,-7-2 15,-4 0-15,1 1 0,2 2 0,-5-1 16,-4-1-16,1 5 16,0 4-16,-3-4 0,0-2 0,-1 3 15,2 4-15,-14 0 0,-4 0 16,6 2-16,4-2 0,-4 2 16,-4 3-16,2 0 0,1 0 15,-9 1 1,-1 2-16,4 3 0,3 0 0,-2 2 15,-1 0-15,6 1 0,5 0 16,-5 2-16,-1 2 0,4 1 16,6-1-16,-26 10 0,0 4 15,31-11-15,0-1 0,-22 8 16,3 1-16,24-5 0,0 1 0,-21 13 16,2 1-16,24-13 0,2 1 0,-18 11 15,0-2-15,19-10 0,1 2 16,-1 5-16,0 5 0,2 0 15,1 1-15,1 5 0,0 3 16,4-5-16,2-3 0,1 5 16,2 5-16,3-1 0,3 0 15,1-1-15,2 0 0,2-4 0,0 0 0,5 1 16,3 1-16,1-1 0,1-2 16,6 0-16,7 1 0,-7-5 15,1-2-15,6 4 0,5 1 16,-2 0-16,0 1 0,-5-6 15,-6-6-15,-5-6 0</inkml:trace>
  <inkml:trace contextRef="#ctx0" brushRef="#br0" timeOffset="90890.4312">10640 7865 0,'0'0'16,"0"0"-16,0 0 0,0 0 0,0 0 15,0 0-15,0 0 0,0 0 16,21 15-16,-21-15 0,0 0 16,33 8-16,-33-8 0,33 5 15,-13-3-15,3 2 0,3-1 0,4-1 16,3 0-16,12-2 0,3 1 0,4-1 15,3 0-15,12 1 0,0 2 16,15-1-16,-1 0 0,-1-2 16,-1-1-16,14 0 0,-1 1 15,10 1-15,-5 0 0,37-1 16,-11-1 0,-11-2-16,-6-2 0,-2 3 15,-1 2-15,-4 0 0,-2 2 0,5-1 16,4 2-16,-2-6 0,0-4 15,0 2-15,-2 1 0,-1-1 16,-2 2-16,3-2 0,4-2 16,-3 5-16,-5 4 0,-1-5 15,0 0-15,-5-2 0,-1-2 0,0 1 0,1 2 16,-5-1-16,-3 0 0,0 3 16,0-1-16,-5-1 0,-4-2 15,-3 4-15,1 4 0,-6-2 16,-3-1-16,-1-3 0,-1-1 15,-8 2-15,-4-2 0,-2 3 16,0 1 0,-10 0-16,-5 0 0,-5-1 0,-3 1 15,-6-2-15,-5 2 0,-5 0 16,-3-1-16,-6 2 0,-2 4 16,-13 3-16,-9 1 0,14-5 15,2-1-15,3 0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2026/1/20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2026/1/20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2026/1/20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2026/1/20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2026/1/20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2026/1/20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2026/1/20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1.emf"/><Relationship Id="rId4" Type="http://schemas.openxmlformats.org/officeDocument/2006/relationships/customXml" Target="../ink/ink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emf"/><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3.emf"/><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4.emf"/><Relationship Id="rId4"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5.emf"/><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customXml" Target="../ink/ink5.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9.emf"/><Relationship Id="rId4" Type="http://schemas.openxmlformats.org/officeDocument/2006/relationships/customXml" Target="../ink/ink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0.emf"/><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《读后续写工具箱》二十九</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1955"/>
            <a:ext cx="10968990" cy="5847715"/>
          </a:xfrm>
          <a:ln>
            <a:solidFill>
              <a:schemeClr val="accent1"/>
            </a:solidFill>
          </a:ln>
        </p:spPr>
        <p:txBody>
          <a:bodyPr/>
          <a:lstStyle/>
          <a:p>
            <a:pPr marL="0" indent="0">
              <a:buNone/>
            </a:pPr>
            <a:r>
              <a:rPr lang="en-US" altLang="zh-CN" sz="2000">
                <a:solidFill>
                  <a:schemeClr val="tx1"/>
                </a:solidFill>
                <a:latin typeface="Times New Roman" panose="02020603050405020304" charset="0"/>
                <a:cs typeface="Times New Roman" panose="02020603050405020304" charset="0"/>
              </a:rPr>
              <a:t>20.7 </a:t>
            </a:r>
            <a:r>
              <a:rPr lang="zh-CN" altLang="en-US" sz="2000">
                <a:solidFill>
                  <a:schemeClr val="tx1"/>
                </a:solidFill>
                <a:latin typeface="Times New Roman" panose="02020603050405020304" charset="0"/>
                <a:cs typeface="Times New Roman" panose="02020603050405020304" charset="0"/>
              </a:rPr>
              <a:t>志愿者活动</a:t>
            </a:r>
          </a:p>
          <a:p>
            <a:pPr marL="0" indent="0">
              <a:buNone/>
            </a:pPr>
            <a:r>
              <a:rPr lang="en-US" altLang="zh-CN" sz="2000">
                <a:solidFill>
                  <a:schemeClr val="tx1"/>
                </a:solidFill>
                <a:latin typeface="Times New Roman" panose="02020603050405020304" charset="0"/>
                <a:cs typeface="Times New Roman" panose="02020603050405020304" charset="0"/>
              </a:rPr>
              <a:t>The soup kitchen steamed with quiet warmth, hands moving steadily over ladles and plates. </a:t>
            </a:r>
          </a:p>
          <a:p>
            <a:pPr marL="0" indent="0">
              <a:buNone/>
            </a:pPr>
            <a:r>
              <a:rPr lang="en-US" altLang="zh-CN" sz="2000">
                <a:solidFill>
                  <a:schemeClr val="tx1"/>
                </a:solidFill>
                <a:latin typeface="Times New Roman" panose="02020603050405020304" charset="0"/>
                <a:cs typeface="Times New Roman" panose="02020603050405020304" charset="0"/>
              </a:rPr>
              <a:t>Voices dropped to murmurs as we folded blankets, each crease a gesture of care. </a:t>
            </a:r>
          </a:p>
          <a:p>
            <a:pPr marL="0" indent="0">
              <a:buNone/>
            </a:pPr>
            <a:r>
              <a:rPr lang="en-US" altLang="zh-CN" sz="2000">
                <a:solidFill>
                  <a:schemeClr val="tx1"/>
                </a:solidFill>
                <a:latin typeface="Times New Roman" panose="02020603050405020304" charset="0"/>
                <a:cs typeface="Times New Roman" panose="02020603050405020304" charset="0"/>
              </a:rPr>
              <a:t>Leaves rustled under our sweeping brooms, the street slowly returning to calm. </a:t>
            </a:r>
          </a:p>
          <a:p>
            <a:pPr marL="0" indent="0">
              <a:buNone/>
            </a:pPr>
            <a:r>
              <a:rPr lang="en-US" altLang="zh-CN" sz="2000">
                <a:solidFill>
                  <a:schemeClr val="tx1"/>
                </a:solidFill>
                <a:latin typeface="Times New Roman" panose="02020603050405020304" charset="0"/>
                <a:cs typeface="Times New Roman" panose="02020603050405020304" charset="0"/>
              </a:rPr>
              <a:t>Shadows deepened outside as we kept wrapping meals, one after another, without a word.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72560" y="948600"/>
              <a:ext cx="9736560" cy="1901160"/>
            </p14:xfrm>
          </p:contentPart>
        </mc:Choice>
        <mc:Fallback>
          <p:pic>
            <p:nvPicPr>
              <p:cNvPr id="2" name="墨迹 1"/>
              <p:cNvPicPr/>
              <p:nvPr/>
            </p:nvPicPr>
            <p:blipFill>
              <a:blip r:embed="rId5"/>
              <a:stretch>
                <a:fillRect/>
              </a:stretch>
            </p:blipFill>
            <p:spPr>
              <a:xfrm>
                <a:off x="763200" y="939240"/>
                <a:ext cx="9755280" cy="1919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0525"/>
            <a:ext cx="10968990" cy="5859145"/>
          </a:xfrm>
          <a:ln>
            <a:noFill/>
          </a:ln>
        </p:spPr>
        <p:txBody>
          <a:bodyPr/>
          <a:lstStyle/>
          <a:p>
            <a:pPr marL="0" indent="0">
              <a:buNone/>
            </a:pPr>
            <a:endParaRPr lang="zh-CN" altLang="en-US"/>
          </a:p>
        </p:txBody>
      </p:sp>
      <p:pic>
        <p:nvPicPr>
          <p:cNvPr id="4" name="图片 3"/>
          <p:cNvPicPr/>
          <p:nvPr/>
        </p:nvPicPr>
        <p:blipFill>
          <a:blip r:embed="rId4"/>
          <a:stretch>
            <a:fillRect/>
          </a:stretch>
        </p:blipFill>
        <p:spPr>
          <a:xfrm>
            <a:off x="1969135" y="103505"/>
            <a:ext cx="7557770" cy="6477000"/>
          </a:xfrm>
          <a:prstGeom prst="rect">
            <a:avLst/>
          </a:prstGeom>
          <a:ln>
            <a:solidFill>
              <a:schemeClr val="accent1"/>
            </a:solidFill>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3060"/>
            <a:ext cx="10968990" cy="5896610"/>
          </a:xfrm>
          <a:ln>
            <a:solidFill>
              <a:schemeClr val="accent1"/>
            </a:solidFill>
          </a:ln>
        </p:spPr>
        <p:txBody>
          <a:bodyPr>
            <a:noAutofit/>
          </a:bodyPr>
          <a:lstStyle/>
          <a:p>
            <a:pPr marL="0" indent="0" algn="just">
              <a:lnSpc>
                <a:spcPts val="2400"/>
              </a:lnSpc>
              <a:spcAft>
                <a:spcPts val="0"/>
              </a:spcAft>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As they came in my direction, I put on my brightest and happiest smile. </a:t>
            </a:r>
            <a:r>
              <a:rPr lang="en-US" altLang="zh-CN" sz="2000">
                <a:solidFill>
                  <a:schemeClr val="tx1"/>
                </a:solidFill>
                <a:latin typeface="Times New Roman" panose="02020603050405020304" charset="0"/>
                <a:cs typeface="Times New Roman" panose="02020603050405020304" charset="0"/>
              </a:rPr>
              <a:t>What I did was reciprocated with their genuine reaction. An elderly man with worn eyes paused before me, whispering a sincere “thank you” as I placed salad on his plate. A young mother, guiding her toddler’s hand, flashed me a warm smile. Each plate became more than a meal; it was a moment of connection. My initial apprehension melted, replaced by a profound sense of purpose. Their dignity, amid hardship, softened my heart, and by the time the line ended, my smile was no longer a forced act but a spontaneous gesture.</a:t>
            </a:r>
          </a:p>
          <a:p>
            <a:pPr marL="0" indent="0" algn="just">
              <a:lnSpc>
                <a:spcPts val="2400"/>
              </a:lnSpc>
              <a:spcAft>
                <a:spcPts val="0"/>
              </a:spcAft>
              <a:buNone/>
            </a:pPr>
            <a:endParaRPr lang="en-US" altLang="zh-CN" sz="2000">
              <a:solidFill>
                <a:schemeClr val="tx1"/>
              </a:solidFill>
              <a:latin typeface="Times New Roman" panose="02020603050405020304" charset="0"/>
              <a:cs typeface="Times New Roman" panose="02020603050405020304" charset="0"/>
            </a:endParaRPr>
          </a:p>
          <a:p>
            <a:pPr marL="0" indent="0" algn="just">
              <a:lnSpc>
                <a:spcPts val="2400"/>
              </a:lnSpc>
              <a:spcAft>
                <a:spcPts val="0"/>
              </a:spcAft>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 was so happy that I had earned my service hours in this way. </a:t>
            </a:r>
            <a:r>
              <a:rPr lang="en-US" altLang="zh-CN" sz="2000">
                <a:solidFill>
                  <a:schemeClr val="tx1"/>
                </a:solidFill>
                <a:latin typeface="Times New Roman" panose="02020603050405020304" charset="0"/>
                <a:cs typeface="Times New Roman" panose="02020603050405020304" charset="0"/>
              </a:rPr>
              <a:t>Unlike my friends who merely logged time, I received an education in empathy that no textbook could provide. Witnessing the human dignity amidst hardship reshaped my understanding of “community” and my place within it. Those hours in the soup kitchen became the most meaningful line on my high school transcript—not because they allowed me to graduate, but because they marked the moment I truly began to learn. The requirement was fulfilled with a signature, but my perspective was expanded with a compassion that will guide my steps long after graduation.</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 descr="Screenshot_20260116_144107_com.xingin.xhs_edit_86"/>
          <p:cNvPicPr>
            <a:picLocks noGrp="1" noChangeAspect="1"/>
          </p:cNvPicPr>
          <p:nvPr>
            <p:ph idx="1"/>
            <p:custDataLst>
              <p:tags r:id="rId2"/>
            </p:custDataLst>
          </p:nvPr>
        </p:nvPicPr>
        <p:blipFill>
          <a:blip r:embed="rId4"/>
          <a:stretch>
            <a:fillRect/>
          </a:stretch>
        </p:blipFill>
        <p:spPr>
          <a:xfrm>
            <a:off x="476885" y="462280"/>
            <a:ext cx="11031220" cy="5236845"/>
          </a:xfrm>
          <a:prstGeom prst="rect">
            <a:avLst/>
          </a:prstGeom>
          <a:ln>
            <a:solidFill>
              <a:schemeClr val="accent1"/>
            </a:solidFill>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normAutofit lnSpcReduction="10000"/>
          </a:bodyPr>
          <a:lstStyle/>
          <a:p>
            <a:pPr marL="0" indent="457200" algn="just">
              <a:buNone/>
            </a:pPr>
            <a:r>
              <a:rPr lang="en-US" altLang="zh-CN" sz="2000">
                <a:solidFill>
                  <a:schemeClr val="tx1"/>
                </a:solidFill>
                <a:latin typeface="Times New Roman" panose="02020603050405020304" charset="0"/>
                <a:cs typeface="Times New Roman" panose="02020603050405020304" charset="0"/>
                <a:sym typeface="+mn-ea"/>
              </a:rPr>
              <a:t>When Coach Peter said “Nice Work!” to her at the finish line, Eva was surprised. She bent over, her heart pounding frantically and sweat dripping incessantly onto the track. A great sense of accomplishment surged through her: Not only did she complete the mile but kept pace with many of her classmates. The shadow-chasing trick had worked. Focusing on tiny goals made the impossible achievable. “If I could conquer the track step by step, why not the terrifying maze of hallways?” Eva thought, sparks of determination and confidence blazed in her eyes. </a:t>
            </a:r>
            <a:endParaRPr lang="en-US" altLang="zh-CN" sz="2000">
              <a:solidFill>
                <a:schemeClr val="tx1"/>
              </a:solidFill>
              <a:latin typeface="Times New Roman" panose="02020603050405020304" charset="0"/>
              <a:cs typeface="Times New Roman" panose="02020603050405020304" charset="0"/>
            </a:endParaRPr>
          </a:p>
          <a:p>
            <a:pPr marL="0" indent="457200" algn="just">
              <a:buNone/>
            </a:pPr>
            <a:r>
              <a:rPr lang="en-US" altLang="zh-CN" sz="2000">
                <a:solidFill>
                  <a:schemeClr val="tx1"/>
                </a:solidFill>
                <a:latin typeface="Times New Roman" panose="02020603050405020304" charset="0"/>
                <a:cs typeface="Times New Roman" panose="02020603050405020304" charset="0"/>
                <a:sym typeface="+mn-ea"/>
              </a:rPr>
              <a:t>Eva decided to use the same trick to deal with the school building. She began to view the six-storey structure not as an overwhelming maze, but as a combination of fragments. First, she focused on memorizing the route from the entrance to her first class. Gradually, she added other landmarks to her mental map. Day by day, what was once a maze became a series of familiar pathways. A sense of achivement rippled through her mind, wrapping her in a cocoon of jubilation. It dawned on Eva that big fears shrank when tackled in small paces, whether running miles or navigating life. </a:t>
            </a:r>
            <a:endParaRPr lang="en-US" altLang="zh-CN" sz="2000">
              <a:solidFill>
                <a:schemeClr val="tx1"/>
              </a:solidFill>
              <a:latin typeface="Times New Roman" panose="02020603050405020304" charset="0"/>
              <a:cs typeface="Times New Roman" panose="02020603050405020304" charset="0"/>
            </a:endParaRPr>
          </a:p>
          <a:p>
            <a:pPr marL="0" indent="0">
              <a:buNone/>
            </a:pPr>
            <a:endParaRPr lang="zh-CN" altLang="en-US" sz="2000"/>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00120" y="1183320"/>
              <a:ext cx="10745640" cy="4933080"/>
            </p14:xfrm>
          </p:contentPart>
        </mc:Choice>
        <mc:Fallback>
          <p:pic>
            <p:nvPicPr>
              <p:cNvPr id="2" name="墨迹 1"/>
              <p:cNvPicPr/>
              <p:nvPr/>
            </p:nvPicPr>
            <p:blipFill>
              <a:blip r:embed="rId5"/>
              <a:stretch>
                <a:fillRect/>
              </a:stretch>
            </p:blipFill>
            <p:spPr>
              <a:xfrm>
                <a:off x="590760" y="1173960"/>
                <a:ext cx="10764360" cy="4951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650875"/>
            <a:ext cx="10968990" cy="5714365"/>
          </a:xfrm>
          <a:ln>
            <a:solidFill>
              <a:schemeClr val="accent1"/>
            </a:solidFill>
          </a:ln>
        </p:spPr>
        <p:txBody>
          <a:bodyPr>
            <a:normAutofit fontScale="92500"/>
          </a:bodyPr>
          <a:lstStyle/>
          <a:p>
            <a:pPr marL="0" indent="0">
              <a:buNone/>
            </a:pPr>
            <a:r>
              <a:rPr lang="en-US" altLang="zh-CN">
                <a:solidFill>
                  <a:schemeClr val="tx1"/>
                </a:solidFill>
              </a:rPr>
              <a:t>P</a:t>
            </a:r>
            <a:r>
              <a:rPr lang="en-US" altLang="zh-CN" baseline="-25000">
                <a:solidFill>
                  <a:schemeClr val="tx1"/>
                </a:solidFill>
              </a:rPr>
              <a:t>270</a:t>
            </a:r>
            <a:r>
              <a:rPr lang="en-US" altLang="zh-CN">
                <a:solidFill>
                  <a:schemeClr val="tx1"/>
                </a:solidFill>
              </a:rPr>
              <a:t> 20.5</a:t>
            </a:r>
            <a:r>
              <a:rPr lang="zh-CN" altLang="en-US">
                <a:solidFill>
                  <a:schemeClr val="tx1"/>
                </a:solidFill>
              </a:rPr>
              <a:t>文化活动</a:t>
            </a:r>
          </a:p>
          <a:p>
            <a:pPr marL="0" indent="0">
              <a:buNone/>
            </a:pPr>
            <a:r>
              <a:rPr lang="zh-CN" altLang="en-US">
                <a:solidFill>
                  <a:schemeClr val="tx1"/>
                </a:solidFill>
              </a:rPr>
              <a:t>下棋</a:t>
            </a:r>
          </a:p>
          <a:p>
            <a:pPr marL="0" indent="0">
              <a:buNone/>
            </a:pPr>
            <a:r>
              <a:rPr lang="en-US" altLang="zh-CN">
                <a:solidFill>
                  <a:schemeClr val="tx1"/>
                </a:solidFill>
              </a:rPr>
              <a:t>move a piece </a:t>
            </a:r>
            <a:r>
              <a:rPr lang="zh-CN" altLang="en-US">
                <a:solidFill>
                  <a:schemeClr val="tx1"/>
                </a:solidFill>
              </a:rPr>
              <a:t>移动棋子</a:t>
            </a:r>
          </a:p>
          <a:p>
            <a:pPr marL="0" indent="0">
              <a:buNone/>
            </a:pPr>
            <a:r>
              <a:rPr lang="en-US" altLang="zh-CN">
                <a:solidFill>
                  <a:schemeClr val="tx1"/>
                </a:solidFill>
              </a:rPr>
              <a:t>make a move </a:t>
            </a:r>
            <a:r>
              <a:rPr lang="zh-CN" altLang="en-US">
                <a:solidFill>
                  <a:schemeClr val="tx1"/>
                </a:solidFill>
              </a:rPr>
              <a:t>走棋</a:t>
            </a:r>
          </a:p>
          <a:p>
            <a:pPr marL="0" indent="0">
              <a:buNone/>
            </a:pPr>
            <a:r>
              <a:rPr lang="en-US" altLang="zh-CN">
                <a:solidFill>
                  <a:schemeClr val="tx1"/>
                </a:solidFill>
              </a:rPr>
              <a:t>check </a:t>
            </a:r>
            <a:r>
              <a:rPr lang="zh-CN" altLang="en-US">
                <a:solidFill>
                  <a:schemeClr val="tx1"/>
                </a:solidFill>
              </a:rPr>
              <a:t>将军，</a:t>
            </a:r>
            <a:r>
              <a:rPr lang="en-US" altLang="zh-CN">
                <a:solidFill>
                  <a:schemeClr val="tx1"/>
                </a:solidFill>
              </a:rPr>
              <a:t>checkmate</a:t>
            </a:r>
            <a:r>
              <a:rPr lang="zh-CN" altLang="en-US">
                <a:solidFill>
                  <a:schemeClr val="tx1"/>
                </a:solidFill>
              </a:rPr>
              <a:t>将死</a:t>
            </a:r>
          </a:p>
          <a:p>
            <a:pPr marL="0" indent="0">
              <a:buNone/>
            </a:pPr>
            <a:r>
              <a:rPr lang="en-US" altLang="zh-CN">
                <a:solidFill>
                  <a:schemeClr val="tx1"/>
                </a:solidFill>
              </a:rPr>
              <a:t>capture a piece </a:t>
            </a:r>
            <a:r>
              <a:rPr lang="zh-CN" altLang="en-US">
                <a:solidFill>
                  <a:schemeClr val="tx1"/>
                </a:solidFill>
              </a:rPr>
              <a:t>吃棋子</a:t>
            </a:r>
          </a:p>
          <a:p>
            <a:pPr marL="0" indent="0">
              <a:buNone/>
            </a:pPr>
            <a:r>
              <a:rPr lang="zh-CN" altLang="en-US">
                <a:solidFill>
                  <a:schemeClr val="tx1"/>
                </a:solidFill>
              </a:rPr>
              <a:t>书法</a:t>
            </a:r>
          </a:p>
          <a:p>
            <a:pPr marL="0" indent="0">
              <a:buNone/>
            </a:pPr>
            <a:r>
              <a:rPr lang="en-US" altLang="zh-CN">
                <a:solidFill>
                  <a:schemeClr val="tx1"/>
                </a:solidFill>
              </a:rPr>
              <a:t>write with a brush</a:t>
            </a:r>
            <a:r>
              <a:rPr lang="zh-CN" altLang="en-US">
                <a:solidFill>
                  <a:schemeClr val="tx1"/>
                </a:solidFill>
              </a:rPr>
              <a:t>用毛笔写字</a:t>
            </a:r>
          </a:p>
          <a:p>
            <a:pPr marL="0" indent="0">
              <a:buNone/>
            </a:pPr>
            <a:r>
              <a:rPr lang="en-US" altLang="zh-CN">
                <a:solidFill>
                  <a:schemeClr val="tx1"/>
                </a:solidFill>
              </a:rPr>
              <a:t>brush strokes</a:t>
            </a:r>
            <a:r>
              <a:rPr lang="zh-CN" altLang="en-US">
                <a:solidFill>
                  <a:schemeClr val="tx1"/>
                </a:solidFill>
              </a:rPr>
              <a:t>画笔的笔触</a:t>
            </a:r>
          </a:p>
          <a:p>
            <a:pPr marL="0" indent="0">
              <a:buNone/>
            </a:pPr>
            <a:r>
              <a:rPr lang="en-US" altLang="zh-CN">
                <a:solidFill>
                  <a:schemeClr val="tx1"/>
                </a:solidFill>
              </a:rPr>
              <a:t>The artist’s brush strokes were bold and precise. </a:t>
            </a:r>
          </a:p>
          <a:p>
            <a:pPr marL="0" indent="0">
              <a:buNone/>
            </a:pPr>
            <a:r>
              <a:rPr lang="zh-CN" altLang="en-US">
                <a:solidFill>
                  <a:schemeClr val="tx1"/>
                </a:solidFill>
              </a:rPr>
              <a:t>齐白石先生以画虾享誉天下，笔墨所至，虾姿栩栩如生，宛若游于清波之中。</a:t>
            </a:r>
          </a:p>
          <a:p>
            <a:pPr marL="0" indent="0">
              <a:buNone/>
            </a:pPr>
            <a:r>
              <a:rPr lang="en-US" altLang="zh-CN">
                <a:solidFill>
                  <a:schemeClr val="tx1"/>
                </a:solidFill>
              </a:rPr>
              <a:t>Mr. Qi Baishi is celebrated worldwide for his shrimp paintings, where each brushstroke brings the creatures to life, as if swimming through clear, rippling waters.</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95800" y="1038240"/>
              <a:ext cx="9633240" cy="5409360"/>
            </p14:xfrm>
          </p:contentPart>
        </mc:Choice>
        <mc:Fallback>
          <p:pic>
            <p:nvPicPr>
              <p:cNvPr id="2" name="墨迹 1"/>
              <p:cNvPicPr/>
              <p:nvPr/>
            </p:nvPicPr>
            <p:blipFill>
              <a:blip r:embed="rId5"/>
              <a:stretch>
                <a:fillRect/>
              </a:stretch>
            </p:blipFill>
            <p:spPr>
              <a:xfrm>
                <a:off x="586440" y="1028880"/>
                <a:ext cx="9651960" cy="5428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 calcmode="lin" valueType="num">
                                      <p:cBhvr additive="base">
                                        <p:cTn id="1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2445"/>
            <a:ext cx="10968990" cy="5737225"/>
          </a:xfrm>
          <a:ln>
            <a:solidFill>
              <a:schemeClr val="accent1"/>
            </a:solidFill>
          </a:ln>
        </p:spPr>
        <p:txBody>
          <a:bodyPr>
            <a:normAutofit lnSpcReduction="10000"/>
          </a:bodyPr>
          <a:lstStyle/>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 </a:t>
            </a:r>
            <a:r>
              <a:rPr lang="zh-CN" altLang="en-US" sz="2000">
                <a:solidFill>
                  <a:schemeClr val="tx1"/>
                </a:solidFill>
                <a:latin typeface="Bookman Old Style" panose="02050604050505020204" charset="0"/>
                <a:cs typeface="Bookman Old Style" panose="02050604050505020204" charset="0"/>
              </a:rPr>
              <a:t>假定你是李华，你校将举行第一届学生校园书画展，并进行部分书画拍卖，所得善款用于偏远山区小学生图书购买。请给</a:t>
            </a:r>
            <a:r>
              <a:rPr lang="zh-CN" altLang="en-US" sz="2000" b="1">
                <a:solidFill>
                  <a:schemeClr val="tx1"/>
                </a:solidFill>
                <a:latin typeface="Bookman Old Style" panose="02050604050505020204" charset="0"/>
                <a:cs typeface="Bookman Old Style" panose="02050604050505020204" charset="0"/>
              </a:rPr>
              <a:t>校园广播站</a:t>
            </a:r>
            <a:r>
              <a:rPr lang="zh-CN" altLang="en-US" sz="2000">
                <a:solidFill>
                  <a:schemeClr val="tx1"/>
                </a:solidFill>
                <a:latin typeface="Bookman Old Style" panose="02050604050505020204" charset="0"/>
                <a:cs typeface="Bookman Old Style" panose="02050604050505020204" charset="0"/>
              </a:rPr>
              <a:t>写一篇宣传稿，内容包括：</a:t>
            </a:r>
          </a:p>
          <a:p>
            <a:pPr marL="0" indent="457200" algn="just">
              <a:spcAft>
                <a:spcPts val="0"/>
              </a:spcAft>
              <a:buNone/>
            </a:pPr>
            <a:r>
              <a:rPr lang="zh-CN" altLang="en-US" sz="2000">
                <a:solidFill>
                  <a:schemeClr val="tx1"/>
                </a:solidFill>
                <a:latin typeface="Bookman Old Style" panose="02050604050505020204" charset="0"/>
                <a:cs typeface="Bookman Old Style" panose="02050604050505020204" charset="0"/>
              </a:rPr>
              <a:t> </a:t>
            </a:r>
            <a:r>
              <a:rPr lang="en-US" altLang="zh-CN" sz="2000">
                <a:solidFill>
                  <a:schemeClr val="tx1"/>
                </a:solidFill>
                <a:latin typeface="Bookman Old Style" panose="02050604050505020204" charset="0"/>
                <a:cs typeface="Bookman Old Style" panose="02050604050505020204" charset="0"/>
              </a:rPr>
              <a:t>1. </a:t>
            </a:r>
            <a:r>
              <a:rPr lang="zh-CN" altLang="en-US" sz="2000">
                <a:solidFill>
                  <a:schemeClr val="tx1"/>
                </a:solidFill>
                <a:latin typeface="Bookman Old Style" panose="02050604050505020204" charset="0"/>
                <a:cs typeface="Bookman Old Style" panose="02050604050505020204" charset="0"/>
              </a:rPr>
              <a:t>活动简介；</a:t>
            </a:r>
            <a:r>
              <a:rPr lang="en-US" altLang="zh-CN" sz="2000">
                <a:solidFill>
                  <a:schemeClr val="tx1"/>
                </a:solidFill>
                <a:latin typeface="Bookman Old Style" panose="02050604050505020204" charset="0"/>
                <a:cs typeface="Bookman Old Style" panose="02050604050505020204" charset="0"/>
              </a:rPr>
              <a:t>2. </a:t>
            </a:r>
            <a:r>
              <a:rPr lang="zh-CN" altLang="en-US" sz="2000">
                <a:solidFill>
                  <a:schemeClr val="tx1"/>
                </a:solidFill>
                <a:latin typeface="Bookman Old Style" panose="02050604050505020204" charset="0"/>
                <a:cs typeface="Bookman Old Style" panose="02050604050505020204" charset="0"/>
              </a:rPr>
              <a:t>诚邀参加。</a:t>
            </a: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Your attention, please! Our school is due to launch its first Campus Art Exhibition from January 22nd to 23rd in the school gym. The exhibition will showcase exceptional works where every brush stroke reflects the creativity and imagination of our students.</a:t>
            </a: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The highlight is a charity auction of selected artworks starting at 14:00 on the afternoon of 23rd. All proceeds will fund books for primary school students in remote mountainous areas, transforming these delicate brush strokes into lasting stories for young readers.</a:t>
            </a: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We warmly invite every member of our school to attend the exhibition and participate in the bidding. Your support will not only celebrate campus artistry but also fuel a noble cause. Let's unite to share beauty and extend love. Thanks for your attentive listening! </a:t>
            </a:r>
          </a:p>
          <a:p>
            <a:pPr marL="0" indent="0" algn="just">
              <a:buNone/>
            </a:pPr>
            <a:endParaRPr lang="en-US" altLang="zh-CN" sz="2000">
              <a:solidFill>
                <a:schemeClr val="tx1"/>
              </a:solidFill>
              <a:latin typeface="Bookman Old Style" panose="02050604050505020204" charset="0"/>
              <a:cs typeface="Bookman Old Style" panose="020506040505050202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126800" y="856080"/>
              <a:ext cx="6155280" cy="5380920"/>
            </p14:xfrm>
          </p:contentPart>
        </mc:Choice>
        <mc:Fallback>
          <p:pic>
            <p:nvPicPr>
              <p:cNvPr id="2" name="墨迹 1"/>
              <p:cNvPicPr/>
              <p:nvPr/>
            </p:nvPicPr>
            <p:blipFill>
              <a:blip r:embed="rId5"/>
              <a:stretch>
                <a:fillRect/>
              </a:stretch>
            </p:blipFill>
            <p:spPr>
              <a:xfrm>
                <a:off x="1117440" y="846720"/>
                <a:ext cx="6174000" cy="53996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0375"/>
            <a:ext cx="10968990" cy="5789295"/>
          </a:xfrm>
          <a:ln>
            <a:solidFill>
              <a:schemeClr val="accent1"/>
            </a:solidFill>
          </a:ln>
        </p:spPr>
        <p:txBody>
          <a:bodyPr>
            <a:normAutofit lnSpcReduction="10000"/>
          </a:bodyPr>
          <a:lstStyle/>
          <a:p>
            <a:pPr marL="0" indent="0">
              <a:buNone/>
            </a:pPr>
            <a:r>
              <a:rPr lang="en-US" altLang="zh-CN" sz="2000">
                <a:solidFill>
                  <a:schemeClr val="tx1"/>
                </a:solidFill>
              </a:rPr>
              <a:t>practice calligraphy</a:t>
            </a:r>
            <a:r>
              <a:rPr lang="zh-CN" altLang="en-US" sz="2000">
                <a:solidFill>
                  <a:schemeClr val="tx1"/>
                </a:solidFill>
              </a:rPr>
              <a:t>练习书法</a:t>
            </a:r>
          </a:p>
          <a:p>
            <a:pPr marL="0" indent="0">
              <a:buNone/>
            </a:pPr>
            <a:r>
              <a:rPr lang="en-US" altLang="zh-CN" sz="2000">
                <a:solidFill>
                  <a:schemeClr val="tx1"/>
                </a:solidFill>
              </a:rPr>
              <a:t>calligraphy practitioner</a:t>
            </a:r>
            <a:r>
              <a:rPr lang="zh-CN" altLang="en-US" sz="2000">
                <a:solidFill>
                  <a:schemeClr val="tx1"/>
                </a:solidFill>
              </a:rPr>
              <a:t>书法练习者</a:t>
            </a:r>
          </a:p>
          <a:p>
            <a:pPr marL="0" indent="0">
              <a:buNone/>
            </a:pPr>
            <a:r>
              <a:rPr lang="en-US" altLang="zh-CN" sz="2000">
                <a:solidFill>
                  <a:schemeClr val="tx1"/>
                </a:solidFill>
              </a:rPr>
              <a:t>dip the brush in the ink</a:t>
            </a:r>
            <a:r>
              <a:rPr lang="zh-CN" altLang="en-US" sz="2000">
                <a:solidFill>
                  <a:schemeClr val="tx1"/>
                </a:solidFill>
              </a:rPr>
              <a:t>将毛笔蘸进墨汁中</a:t>
            </a:r>
          </a:p>
          <a:p>
            <a:pPr marL="0" indent="0">
              <a:buNone/>
            </a:pPr>
            <a:r>
              <a:rPr lang="zh-CN" altLang="en-US" sz="2000">
                <a:solidFill>
                  <a:schemeClr val="tx1"/>
                </a:solidFill>
              </a:rPr>
              <a:t>他蘸墨挥毫，在纸上画下一匹奔马。不仅马儿栩栩如生，一股清雅的墨香也仿佛在空气中弥漫开来。</a:t>
            </a:r>
          </a:p>
          <a:p>
            <a:pPr marL="0" indent="0">
              <a:buNone/>
            </a:pPr>
            <a:r>
              <a:rPr lang="en-US" altLang="zh-CN" sz="2000">
                <a:solidFill>
                  <a:schemeClr val="tx1"/>
                </a:solidFill>
              </a:rPr>
              <a:t>He dipped the brush in the ink and painted a galloping horse on the paper. Not only did the horse appear lifelike, but a delicate scent of ink seemed to permeate the air.</a:t>
            </a:r>
          </a:p>
          <a:p>
            <a:pPr marL="0" indent="0">
              <a:buNone/>
            </a:pPr>
            <a:r>
              <a:rPr lang="zh-CN" altLang="en-US" sz="2000">
                <a:solidFill>
                  <a:schemeClr val="tx1"/>
                </a:solidFill>
              </a:rPr>
              <a:t>绘画</a:t>
            </a:r>
          </a:p>
          <a:p>
            <a:pPr marL="0" indent="0">
              <a:buNone/>
            </a:pPr>
            <a:r>
              <a:rPr lang="en-US" altLang="zh-CN" sz="2000">
                <a:solidFill>
                  <a:schemeClr val="tx1"/>
                </a:solidFill>
              </a:rPr>
              <a:t>draw a sketch</a:t>
            </a:r>
            <a:r>
              <a:rPr lang="zh-CN" altLang="en-US" sz="2000">
                <a:solidFill>
                  <a:schemeClr val="tx1"/>
                </a:solidFill>
              </a:rPr>
              <a:t>画素描、画草图</a:t>
            </a:r>
          </a:p>
          <a:p>
            <a:pPr marL="0" indent="0">
              <a:buNone/>
            </a:pPr>
            <a:r>
              <a:rPr lang="en-US" altLang="zh-CN" sz="2000">
                <a:solidFill>
                  <a:schemeClr val="tx1"/>
                </a:solidFill>
              </a:rPr>
              <a:t>mix colors</a:t>
            </a:r>
            <a:r>
              <a:rPr lang="zh-CN" altLang="en-US" sz="2000">
                <a:solidFill>
                  <a:schemeClr val="tx1"/>
                </a:solidFill>
              </a:rPr>
              <a:t>调色</a:t>
            </a:r>
          </a:p>
          <a:p>
            <a:pPr marL="0" indent="0">
              <a:buNone/>
            </a:pPr>
            <a:r>
              <a:rPr lang="en-US" altLang="zh-CN" sz="2000">
                <a:solidFill>
                  <a:schemeClr val="tx1"/>
                </a:solidFill>
              </a:rPr>
              <a:t>He mixed the colors to create a </a:t>
            </a:r>
            <a:r>
              <a:rPr lang="en-US" altLang="zh-CN" sz="2000" b="1">
                <a:solidFill>
                  <a:schemeClr val="tx1"/>
                </a:solidFill>
              </a:rPr>
              <a:t>custom</a:t>
            </a:r>
            <a:r>
              <a:rPr lang="en-US" altLang="zh-CN" sz="2000">
                <a:solidFill>
                  <a:schemeClr val="tx1"/>
                </a:solidFill>
              </a:rPr>
              <a:t> shade of blue. (=custom-made) </a:t>
            </a:r>
          </a:p>
          <a:p>
            <a:pPr marL="0" indent="0">
              <a:buNone/>
            </a:pPr>
            <a:endParaRPr lang="en-US" altLang="zh-CN"/>
          </a:p>
          <a:p>
            <a:pPr marL="0" indent="0">
              <a:buNone/>
            </a:pPr>
            <a:endParaRPr lang="en-US" altLang="zh-CN"/>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61320" y="842040"/>
              <a:ext cx="9525960" cy="5554440"/>
            </p14:xfrm>
          </p:contentPart>
        </mc:Choice>
        <mc:Fallback>
          <p:pic>
            <p:nvPicPr>
              <p:cNvPr id="2" name="墨迹 1"/>
              <p:cNvPicPr/>
              <p:nvPr/>
            </p:nvPicPr>
            <p:blipFill>
              <a:blip r:embed="rId5"/>
              <a:stretch>
                <a:fillRect/>
              </a:stretch>
            </p:blipFill>
            <p:spPr>
              <a:xfrm>
                <a:off x="651960" y="832680"/>
                <a:ext cx="9544680" cy="55731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lstStyle/>
          <a:p>
            <a:pPr marL="0" indent="0">
              <a:buNone/>
            </a:pPr>
            <a:endParaRPr lang="zh-CN" altLang="en-US"/>
          </a:p>
        </p:txBody>
      </p:sp>
      <p:pic>
        <p:nvPicPr>
          <p:cNvPr id="4" name="图片 3" descr="Screenshot_20260119_163623_com.xingin.xhs_edit_88"/>
          <p:cNvPicPr>
            <a:picLocks noChangeAspect="1"/>
          </p:cNvPicPr>
          <p:nvPr/>
        </p:nvPicPr>
        <p:blipFill>
          <a:blip r:embed="rId4"/>
          <a:stretch>
            <a:fillRect/>
          </a:stretch>
        </p:blipFill>
        <p:spPr>
          <a:xfrm>
            <a:off x="0" y="0"/>
            <a:ext cx="5883275" cy="6858000"/>
          </a:xfrm>
          <a:prstGeom prst="rect">
            <a:avLst/>
          </a:prstGeom>
        </p:spPr>
      </p:pic>
      <p:pic>
        <p:nvPicPr>
          <p:cNvPr id="5" name="图片 4" descr="Screenshot_20260119_163628_com.xingin.xhs_edit_88"/>
          <p:cNvPicPr>
            <a:picLocks noChangeAspect="1"/>
          </p:cNvPicPr>
          <p:nvPr/>
        </p:nvPicPr>
        <p:blipFill>
          <a:blip r:embed="rId5"/>
          <a:stretch>
            <a:fillRect/>
          </a:stretch>
        </p:blipFill>
        <p:spPr>
          <a:xfrm>
            <a:off x="5882640" y="0"/>
            <a:ext cx="6309360" cy="6858000"/>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539640" y="5400"/>
              <a:ext cx="11495160" cy="6849360"/>
            </p14:xfrm>
          </p:contentPart>
        </mc:Choice>
        <mc:Fallback>
          <p:pic>
            <p:nvPicPr>
              <p:cNvPr id="2" name="墨迹 1"/>
              <p:cNvPicPr/>
              <p:nvPr/>
            </p:nvPicPr>
            <p:blipFill>
              <a:blip r:embed="rId7"/>
              <a:stretch>
                <a:fillRect/>
              </a:stretch>
            </p:blipFill>
            <p:spPr>
              <a:xfrm>
                <a:off x="530280" y="-3960"/>
                <a:ext cx="11513880" cy="6868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1490"/>
            <a:ext cx="10968990" cy="5758180"/>
          </a:xfrm>
          <a:ln>
            <a:solidFill>
              <a:schemeClr val="accent1"/>
            </a:solidFill>
          </a:ln>
        </p:spPr>
        <p:txBody>
          <a:bodyPr>
            <a:normAutofit lnSpcReduction="10000"/>
          </a:bodyPr>
          <a:lstStyle/>
          <a:p>
            <a:pPr marL="0" indent="0" algn="just">
              <a:buNone/>
            </a:pPr>
            <a:r>
              <a:rPr lang="en-US" altLang="zh-CN" sz="2000">
                <a:solidFill>
                  <a:schemeClr val="tx1"/>
                </a:solidFill>
                <a:effectLst>
                  <a:outerShdw blurRad="38100" dist="38100" dir="2700000" algn="tl">
                    <a:srgbClr val="000000">
                      <a:alpha val="43137"/>
                    </a:srgbClr>
                  </a:outerShdw>
                </a:effectLst>
              </a:rPr>
              <a:t>As the students worked, Mary observed them with curiosity.</a:t>
            </a:r>
            <a:r>
              <a:rPr lang="en-US" altLang="zh-CN" sz="2000">
                <a:solidFill>
                  <a:schemeClr val="tx1"/>
                </a:solidFill>
              </a:rPr>
              <a:t> Excitement on their faces, their crayons rustled on the paper, drawing creative shapes and patterns. From time to time, they would pause, tilting their heads thoughtfully, or gazing out the window, pondering. Tina was thoroughly absorbed in her imaginative way of drawing. Even Akila, who showed no interest in drawing at all, was fully occupied in her creation. Amid the harmonious sound of crayons and relaxed laughter, the collaborative work was ultimately completed. </a:t>
            </a:r>
          </a:p>
          <a:p>
            <a:pPr marL="0" indent="0" algn="just">
              <a:buNone/>
            </a:pPr>
            <a:r>
              <a:rPr lang="en-US" altLang="zh-CN" sz="2000">
                <a:solidFill>
                  <a:schemeClr val="tx1"/>
                </a:solidFill>
                <a:effectLst>
                  <a:outerShdw blurRad="38100" dist="38100" dir="2700000" algn="tl">
                    <a:srgbClr val="000000">
                      <a:alpha val="43137"/>
                    </a:srgbClr>
                  </a:outerShdw>
                </a:effectLst>
              </a:rPr>
              <a:t>Mary stood back and surveyed the creation.</a:t>
            </a:r>
            <a:r>
              <a:rPr lang="en-US" altLang="zh-CN" sz="2000">
                <a:solidFill>
                  <a:schemeClr val="tx1"/>
                </a:solidFill>
              </a:rPr>
              <a:t> Lying before her were pictures in different styles. Never in her wildest dreams could she anticipate these students should be so creative. Overwhelmed with pride and excitement, she couldn’t resist saying: “Kids, you did a fantastic job and I am so proud of you.” Afterwards, big applause lingered in the classroom accompanied by cheers. In that moment, Mary truly grasped the profound lesson she had learned: the true magic of education lay not in dictating steps, but in opening the door and setting imagination free.</a:t>
            </a:r>
          </a:p>
          <a:p>
            <a:pPr marL="0" indent="0" algn="just">
              <a:buNone/>
            </a:pPr>
            <a:endParaRPr lang="en-US" altLang="zh-CN" sz="2000">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36200" y="871200"/>
              <a:ext cx="10487880" cy="5015160"/>
            </p14:xfrm>
          </p:contentPart>
        </mc:Choice>
        <mc:Fallback>
          <p:pic>
            <p:nvPicPr>
              <p:cNvPr id="2" name="墨迹 1"/>
              <p:cNvPicPr/>
              <p:nvPr/>
            </p:nvPicPr>
            <p:blipFill>
              <a:blip r:embed="rId5"/>
              <a:stretch>
                <a:fillRect/>
              </a:stretch>
            </p:blipFill>
            <p:spPr>
              <a:xfrm>
                <a:off x="726840" y="861840"/>
                <a:ext cx="10506600" cy="5033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1955"/>
            <a:ext cx="10968990" cy="5847715"/>
          </a:xfrm>
          <a:ln>
            <a:solidFill>
              <a:schemeClr val="accent1"/>
            </a:solidFill>
          </a:ln>
        </p:spPr>
        <p:txBody>
          <a:bodyPr/>
          <a:lstStyle/>
          <a:p>
            <a:pPr marL="0" indent="0">
              <a:buNone/>
            </a:pPr>
            <a:r>
              <a:rPr lang="en-US" altLang="zh-CN">
                <a:solidFill>
                  <a:schemeClr val="tx1"/>
                </a:solidFill>
              </a:rPr>
              <a:t>20.6 </a:t>
            </a:r>
            <a:r>
              <a:rPr lang="zh-CN" altLang="en-US">
                <a:solidFill>
                  <a:schemeClr val="tx1"/>
                </a:solidFill>
              </a:rPr>
              <a:t>音乐活动</a:t>
            </a:r>
          </a:p>
          <a:p>
            <a:pPr marL="0" indent="0">
              <a:buNone/>
            </a:pPr>
            <a:r>
              <a:rPr lang="zh-CN" altLang="en-US">
                <a:solidFill>
                  <a:schemeClr val="tx1"/>
                </a:solidFill>
              </a:rPr>
              <a:t>吹</a:t>
            </a:r>
          </a:p>
          <a:p>
            <a:pPr marL="0" indent="0">
              <a:buNone/>
            </a:pPr>
            <a:r>
              <a:rPr lang="en-US" altLang="zh-CN">
                <a:solidFill>
                  <a:schemeClr val="tx1"/>
                </a:solidFill>
              </a:rPr>
              <a:t>blow a whistle</a:t>
            </a:r>
            <a:r>
              <a:rPr lang="zh-CN" altLang="en-US">
                <a:solidFill>
                  <a:schemeClr val="tx1"/>
                </a:solidFill>
              </a:rPr>
              <a:t>吹哨子</a:t>
            </a:r>
          </a:p>
          <a:p>
            <a:pPr marL="0" indent="0">
              <a:buNone/>
            </a:pPr>
            <a:r>
              <a:rPr lang="en-US" altLang="zh-CN">
                <a:solidFill>
                  <a:schemeClr val="tx1"/>
                </a:solidFill>
              </a:rPr>
              <a:t>The referee blew the whistle to signal the start of the match. </a:t>
            </a:r>
          </a:p>
          <a:p>
            <a:pPr marL="0" indent="0">
              <a:buNone/>
            </a:pPr>
            <a:r>
              <a:rPr lang="zh-CN" altLang="en-US">
                <a:solidFill>
                  <a:schemeClr val="tx1"/>
                </a:solidFill>
              </a:rPr>
              <a:t>弹</a:t>
            </a:r>
          </a:p>
          <a:p>
            <a:pPr marL="0" indent="0">
              <a:buNone/>
            </a:pPr>
            <a:r>
              <a:rPr lang="en-US" altLang="zh-CN">
                <a:solidFill>
                  <a:schemeClr val="tx1"/>
                </a:solidFill>
              </a:rPr>
              <a:t>jam </a:t>
            </a:r>
            <a:r>
              <a:rPr lang="zh-CN" altLang="en-US">
                <a:solidFill>
                  <a:schemeClr val="tx1"/>
                </a:solidFill>
              </a:rPr>
              <a:t>即兴演奏</a:t>
            </a:r>
          </a:p>
          <a:p>
            <a:pPr marL="0" indent="0">
              <a:buNone/>
            </a:pPr>
            <a:r>
              <a:rPr lang="en-US" altLang="zh-CN">
                <a:solidFill>
                  <a:schemeClr val="tx1"/>
                </a:solidFill>
              </a:rPr>
              <a:t>They jammed together in the garage to create new music. </a:t>
            </a:r>
          </a:p>
          <a:p>
            <a:pPr marL="0" indent="0">
              <a:buNone/>
            </a:pPr>
            <a:r>
              <a:rPr lang="en-US" altLang="zh-CN">
                <a:solidFill>
                  <a:schemeClr val="tx1"/>
                </a:solidFill>
              </a:rPr>
              <a:t>(a jam session</a:t>
            </a:r>
            <a:r>
              <a:rPr lang="zh-CN" altLang="en-US">
                <a:solidFill>
                  <a:schemeClr val="tx1"/>
                </a:solidFill>
              </a:rPr>
              <a:t>临时音乐会</a:t>
            </a:r>
            <a:r>
              <a:rPr lang="en-US" altLang="zh-CN">
                <a:solidFill>
                  <a:schemeClr val="tx1"/>
                </a:solidFill>
              </a:rPr>
              <a:t>) </a:t>
            </a:r>
          </a:p>
          <a:p>
            <a:pPr marL="0" indent="0">
              <a:buNone/>
            </a:pPr>
            <a:r>
              <a:rPr lang="zh-CN" altLang="en-US">
                <a:solidFill>
                  <a:schemeClr val="tx1"/>
                </a:solidFill>
              </a:rPr>
              <a:t>其他的即兴：</a:t>
            </a:r>
            <a:r>
              <a:rPr lang="en-US" altLang="zh-CN">
                <a:solidFill>
                  <a:schemeClr val="tx1"/>
                </a:solidFill>
              </a:rPr>
              <a:t>play it by ear, improvise on a melody / a tune ... </a:t>
            </a:r>
          </a:p>
          <a:p>
            <a:pPr marL="0" indent="0">
              <a:buNone/>
            </a:pPr>
            <a:r>
              <a:rPr lang="zh-CN" altLang="en-US">
                <a:solidFill>
                  <a:schemeClr val="tx1"/>
                </a:solidFill>
              </a:rPr>
              <a:t>唱</a:t>
            </a:r>
          </a:p>
          <a:p>
            <a:pPr marL="0" indent="0">
              <a:buNone/>
            </a:pPr>
            <a:r>
              <a:rPr lang="en-US" altLang="zh-CN">
                <a:solidFill>
                  <a:schemeClr val="tx1"/>
                </a:solidFill>
              </a:rPr>
              <a:t>harmony</a:t>
            </a:r>
            <a:r>
              <a:rPr lang="zh-CN" altLang="en-US">
                <a:solidFill>
                  <a:schemeClr val="tx1"/>
                </a:solidFill>
              </a:rPr>
              <a:t>和声，</a:t>
            </a:r>
            <a:r>
              <a:rPr lang="en-US" altLang="zh-CN">
                <a:solidFill>
                  <a:schemeClr val="tx1"/>
                </a:solidFill>
              </a:rPr>
              <a:t>harmonize</a:t>
            </a:r>
            <a:r>
              <a:rPr lang="zh-CN" altLang="en-US">
                <a:solidFill>
                  <a:schemeClr val="tx1"/>
                </a:solidFill>
              </a:rPr>
              <a:t>和声</a:t>
            </a:r>
          </a:p>
          <a:p>
            <a:pPr marL="0" indent="0">
              <a:buNone/>
            </a:pPr>
            <a:r>
              <a:rPr lang="en-US" altLang="zh-CN">
                <a:solidFill>
                  <a:schemeClr val="tx1"/>
                </a:solidFill>
              </a:rPr>
              <a:t>They harmonized beautifully during the choir performance.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367200" y="928080"/>
              <a:ext cx="7276680" cy="5314680"/>
            </p14:xfrm>
          </p:contentPart>
        </mc:Choice>
        <mc:Fallback>
          <p:pic>
            <p:nvPicPr>
              <p:cNvPr id="2" name="墨迹 1"/>
              <p:cNvPicPr/>
              <p:nvPr/>
            </p:nvPicPr>
            <p:blipFill>
              <a:blip r:embed="rId5"/>
              <a:stretch>
                <a:fillRect/>
              </a:stretch>
            </p:blipFill>
            <p:spPr>
              <a:xfrm>
                <a:off x="357840" y="918720"/>
                <a:ext cx="7295400" cy="53334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1220</Words>
  <Application>Microsoft Office PowerPoint</Application>
  <PresentationFormat>宽屏</PresentationFormat>
  <Paragraphs>51</Paragraphs>
  <Slides>12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12</vt:i4>
      </vt:variant>
    </vt:vector>
  </HeadingPairs>
  <TitlesOfParts>
    <vt:vector size="18" baseType="lpstr">
      <vt:lpstr>微软雅黑</vt:lpstr>
      <vt:lpstr>Arial</vt:lpstr>
      <vt:lpstr>Bookman Old Style</vt:lpstr>
      <vt:lpstr>Times New Roman</vt:lpstr>
      <vt:lpstr>Wingdings</vt:lpstr>
      <vt:lpstr>WPS</vt:lpstr>
      <vt:lpstr>《读后续写工具箱》二十九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183</cp:revision>
  <dcterms:created xsi:type="dcterms:W3CDTF">2019-06-19T02:08:00Z</dcterms:created>
  <dcterms:modified xsi:type="dcterms:W3CDTF">2026-01-20T00:28:35Z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2951A7E3E7644BB09BE57D1840E408E5_11</vt:lpwstr>
  </property>
</Properties>
</file>