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ink/ink1.xml" ContentType="application/inkml+xml"/>
  <Override PartName="/ppt/tags/tag75.xml" ContentType="application/vnd.openxmlformats-officedocument.presentationml.tags+xml"/>
  <Override PartName="/ppt/tags/tag76.xml" ContentType="application/vnd.openxmlformats-officedocument.presentationml.tags+xml"/>
  <Override PartName="/ppt/ink/ink2.xml" ContentType="application/inkml+xml"/>
  <Override PartName="/ppt/tags/tag77.xml" ContentType="application/vnd.openxmlformats-officedocument.presentationml.tags+xml"/>
  <Override PartName="/ppt/tags/tag78.xml" ContentType="application/vnd.openxmlformats-officedocument.presentationml.tags+xml"/>
  <Override PartName="/ppt/ink/ink3.xml" ContentType="application/inkml+xml"/>
  <Override PartName="/ppt/tags/tag79.xml" ContentType="application/vnd.openxmlformats-officedocument.presentationml.tags+xml"/>
  <Override PartName="/ppt/tags/tag80.xml" ContentType="application/vnd.openxmlformats-officedocument.presentationml.tags+xml"/>
  <Override PartName="/ppt/ink/ink4.xml" ContentType="application/inkml+xml"/>
  <Override PartName="/ppt/tags/tag81.xml" ContentType="application/vnd.openxmlformats-officedocument.presentationml.tags+xml"/>
  <Override PartName="/ppt/tags/tag82.xml" ContentType="application/vnd.openxmlformats-officedocument.presentationml.tags+xml"/>
  <Override PartName="/ppt/ink/ink5.xml" ContentType="application/inkml+xml"/>
  <Override PartName="/ppt/tags/tag83.xml" ContentType="application/vnd.openxmlformats-officedocument.presentationml.tags+xml"/>
  <Override PartName="/ppt/tags/tag84.xml" ContentType="application/vnd.openxmlformats-officedocument.presentationml.tags+xml"/>
  <Override PartName="/ppt/ink/ink6.xml" ContentType="application/inkml+xml"/>
  <Override PartName="/ppt/tags/tag85.xml" ContentType="application/vnd.openxmlformats-officedocument.presentationml.tags+xml"/>
  <Override PartName="/ppt/tags/tag86.xml" ContentType="application/vnd.openxmlformats-officedocument.presentationml.tags+xml"/>
  <Override PartName="/ppt/ink/ink7.xml" ContentType="application/inkml+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ink/ink8.xml" ContentType="application/inkml+xml"/>
  <Override PartName="/ppt/tags/tag91.xml" ContentType="application/vnd.openxmlformats-officedocument.presentationml.tags+xml"/>
  <Override PartName="/ppt/tags/tag92.xml" ContentType="application/vnd.openxmlformats-officedocument.presentationml.tags+xml"/>
  <Override PartName="/ppt/ink/ink9.xml" ContentType="application/inkml+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2" d="100"/>
          <a:sy n="32" d="100"/>
        </p:scale>
        <p:origin x="578" y="1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22:25.239"/>
    </inkml:context>
    <inkml:brush xml:id="br0">
      <inkml:brushProperty name="width" value="0.05292" units="cm"/>
      <inkml:brushProperty name="height" value="0.05292" units="cm"/>
      <inkml:brushProperty name="color" value="#FF0000"/>
    </inkml:brush>
  </inkml:definitions>
  <inkml:trace contextRef="#ctx0" brushRef="#br0">2096 3892 0,'0'0'0,"0"0"0,0 0 16,0 0-16,0 0 0,0 0 16,0 0-16,0 0 0,0 0 15,25-9-15,-25 9 0,0 0 16,22-3-16,-22 3 0,22-3 16,-11 3-16,4-1 0,-1 0 15,3-3-15,2 2 0,0 0 0,1 1 16,3 0-16,1-1 0,-2-2 15,9 0-15,1 1 16,0 0-16,0 0 0,2 0 0,0 1 16,5-1-16,0 1 0,0 1 15,0 0-15,-2-1 0,0 1 16,0 1-16,1 1 0,-3 2 0,-1 0 16,4-2-16,-1 1 15,-4-2-15,-2 0 0,-6 1 0,0-1 16,-4 0-16,-4-1 0,-1-1 15,-5 1-15,-4 0 0,0 1 16,-3 0-16,0 0 0,-2 2 16,-2 1-16,-2 0 0,-2-2 15,1 1-15,2-1 0,-2 0 16</inkml:trace>
  <inkml:trace contextRef="#ctx0" brushRef="#br0" timeOffset="3671.1048">4296 5215 0,'0'0'0,"13"-1"0,5 0 15,2-1-15,1 0 0,14 0 16,16-1-16,2 1 0,-2 0 0,-51 2 0,66-3 16,2-1-16,-3 2 15,-5 0-15,10-1 0,2-1 16,-6 1-16,-4-1 0,9 2 0,-1 0 15,-10 1-15,-3-1 0,24 1 16,-5 1 0,-16 0-16,-9 2 0,-2-3 15,0 0-15,-7 1 0,-5 1 0,-4 1 0,0-1 16,-20 1-16,3-2 0,-4 1 16,1 2-16,-4 2 0,-1 2 15,-3-3-15,-1 0 0,-1-2 0</inkml:trace>
  <inkml:trace contextRef="#ctx0" brushRef="#br0" timeOffset="5380.0996">3540 3251 0,'0'0'0,"0"0"0,0 0 15,0 0-15,0 0 0,0 0 0,0 0 16,0 0-16,0 0 0,0 0 15,0 0-15,0 0 0,3 23 16,-3-23 0,0 0-16,-6 24 0,6-24 0,-9 22 15,9-22-15,-12 28 0,5-13 16,0 0-16,-1 3 0,0 0 16,-1 1-16,0-2 0,0 1 15,2 1-15,-3-3 0,-1 4 16,0-1-16,2-1 0,-1-2 15,3-1-15,-1-2 0,1-1 0,1-2 0,2-1 16,2-2-16,-1-4 0,0 0 16,3-3-16,0 0 0,0 0 15,-1-6-15,1 1 0,0 2 16,0-1-16</inkml:trace>
  <inkml:trace contextRef="#ctx0" brushRef="#br0" timeOffset="5818.6481">3616 3005 0,'0'0'0,"0"0"16,0 0-16,0 0 0,0 0 0,0 0 15,0 0-15,0 0 0,0 0 16,0 0-16,15 18 0,-15-18 16,0 0-16,0 0 0,10 25 15,-10-25-15,0 0 0,11 22 0,-6-14 16,-2 1-16,0-2 0,2 1 15,0 2-15,-1-2 0,-1-1 0,0 0 16</inkml:trace>
  <inkml:trace contextRef="#ctx0" brushRef="#br0" timeOffset="6720.5813">3964 3320 0,'0'0'0,"0"0"16,0 0-16,0 0 0,0 0 0,0 0 15,0 0 1,0 0-16,0 0 0,-6 22 16,6-22-16,0 0 0,0 0 15,-10 26-15,10-26 0,0 0 16,-10 26-16,7-17 0,-2 1 15,1-1-15,0 1 0,-1 0 16,-1 1-16,2-1 0,-3 1 0,2 0 16,-1 0-16,2 0 0,-3-1 0,4 0 15,-2-2-15,0 0 0,2 0 16,1-2-16,-2-1 0,2 0 16,1-1-16,-2-1 0,1-1 15,2-2-15,-2 4 0,2-4 16,0 0-16,2-4 0,0 1 0,1-2 15,0-1-15,2 0 0,-1-2 0,3 1 16,-1-2 0,1 1-16,2-2 0,-3 1 15,3-2-15,1 1 0,-2-1 16,1 1-16,0-1 0,0 0 16,1 1-16,0-1 0,1-1 15,0 2-15,0 0 0,3 0 0,-2 2 16,-1 0-16,1-1 0,3 1 15,1-1-15,-2 1 0,0 0 16,2 2-16,-3 3 0,3-1 16,-3-1-16,2 2 0,-2-2 15,1 2-15,0 2 0,-3 0 16,1 0-16,-3 1 0,0 0 0,1 1 16,-3 0-16,2 1 0,0 2 0,-1 0 15,-1-1-15,0 2 0,0-1 16,-1 1-16,0-1 0,0 3 15,-1-1-15,-1 1 0,0 0 16,-1 0-16,0 1 0,1 0 0,-4 1 16,1 0-16,-1-1 15,-1 1 1,-2 0-16,0 1 0,0 0 0,-1 0 16,0 1-16,0 0 0,-1 0 15,0 1-15,-1-1 0,2 0 16,-2 0-16,2-1 0,0 0 15,-1-1-15,1-1 0,1 0 16,0-2-16,0 1 0,1-2 0,0 0 16,-1 0-16,3-1 0,-2 2 0,1-3 15,0 1-15,1-1 0</inkml:trace>
  <inkml:trace contextRef="#ctx0" brushRef="#br0" timeOffset="9692.1835">5259 3417 0,'0'0'0,"0"0"16,0 0-16,0 0 0,0 0 0,0 0 15,0 0-15,0 0 0,0 0 16,16-18-16,-16 18 0,0 0 15,0 0 1,0 0-16,0 0 0,0 0 16,0 0-16,5-23 0,-5 23 15,0 0-15,0 0 0,0-18 0,-1 12 16,-1 1-16,1-1 0,0 1 16,-1-1-16,1-1 0,-2 1 15,-1-1-15,1 0 0,0 0 16,-1 1-16,0 0 0,0-1 0,0 1 15,-1-1-15,-1 0 0,2 0 16,-3-1-16,2-1 0,-1 1 16,2 2-16,-3 0 0,1 2 0,-1-1 15,1 0-15,0 1 0,-2 1 16,1-1-16,0 2 0,0 1 16,1 1-16,-2 0 15,0 1-15,-1 1 0,0 2 16,0 0-16,-1 3 0,0-1 15,0 1-15,1 1 0,-3 1 16,2 1-16,0-1 0,1 1 16,-1 0-16,-1 1 0,3 0 15,-1 0-15,0 1 0,0 1 16,0-1-16,1 3 0,-2 1 0,3-2 16,-1 1-16,-1 3 0,1-1 0,1 0 15,-1 0-15,1 0 16,2 0-16,2-2 0,-1 0 0,1 0 15,0-1-15,2-1 0,1-2 16,1 0-16,0-2 0,1-1 16,1 1-16,2-4 15,0-1-15,1-1 0,0 1 16,1-3-16,0 0 0,1 0 16,2-1-16,-1-1 0,1-1 15,1-2-15,1 2 0,0-3 16,2-1-16,-1-1 15,1 0-15,-1-1 0,2-2 16,-1 0-16,-1-2 0,3 0 0,-2 0 0,-1 0 16,3 0-1,-4 0-15,-1 1 0,0 0 0,0-2 16,-1 2-16,-1 1 0,-1 0 0,1 1 16,-2-1-16,0 0 0,-3 0 15,0 1-15,1 0 0,-2 0 16,0 2-16,1 0 0,-2 2 15,1 1-15,-3-1 0,1 2 0,0 0 0,0-1 16,1 1-16,-2 1 16,0 2-16,1-4 0,-1 4 0,0 0 15,0 0-15,0 0 0,0 0 16,0 0-16,-1 3 0,-1-1 0,1 1 31,0 0-31,0 1 0,1-1 0,-2 3 16,1 1-16,1-1 0,-2 0 15,1 1-15,1 3 16,-3-3-16,2 1 0,1 1 16,-3 0-16,2 0 0,0 1 0,0 0 15,0 1-15,-1-1 0,1 1 16,0-1-16,0 1 0,1 0 0,0-1 0,0 1 16,0-1-16,1 0 0,0 0 15,0 0-15,2 0 16,-1 0-16,0-1 0,1 0 0,3 0 15,-2-2-15,0 0 0,-1-1 16</inkml:trace>
  <inkml:trace contextRef="#ctx0" brushRef="#br0" timeOffset="10796.28">5592 3268 0,'0'0'0,"0"0"16,0 0-16,0 0 0,0 0 0,0 0 15,0 0-15,-10 24 0,10-24 16,0 0-16,-10 26 0,10-26 16,-7 21-16,4-9 0,1 2 15,-4 0-15,2 0 0,-1 2 16,1 2-16,1 0 0,-3 0 0,2 2 16,-3-1-16,-1 7 0,1-2 0,-1 1 15,0 1-15,2-1 0,-3-1 16,1 0-16,0 0 0,1-1 15,-1-1-15,0 0 0,2 0 16,-1-2-16,1-1 0,1-1 16,1-2-1,-3-2-15,2-3 0,2-1 16,2-2-16,-2-2 0,1-2 0,2-4 16,-2 0-16,2-5 0,0-2 15,0 0-15,0 2 0,0 0 16</inkml:trace>
  <inkml:trace contextRef="#ctx0" brushRef="#br0" timeOffset="11266.1067">5541 3282 0,'0'0'0,"0"0"16,0 0-16,0 0 0,0 0 0,23-14 15,-23 14-15,0 0 0,30-11 16,-17 9-16,0-1 0,3 2 16,-1-1-16,2 1 0,0 1 15,0-2-15,2 2 0,-3 0 0,3 3 16,2-1-16,-1 2 0,-4 0 0,1 0 15,-3 2-15,-1-1 0,-1 2 16,-2 2-16,-1 0 0,-2-1 16,-3 3-16,1 2 0,-5 0 15,0 0-15,-4 0 0,-2 3 16,-2-2-16,-1 0 0,-2 2 0,-5 0 16,0 0-1,1-1-15,-5 0 0,-1 2 16,0-3-16,0 0 0,-4 0 0,-1-1 15,3-2-15,1 0 0,1-4 16,2-1-16,4-2 0,0-1 0,2-2 16,4-2-16,2-2 15,1 0-15,3-1 0,2-2 16,1 0-16,1-3 0,1 3 0,-2 0 16,1 2-16</inkml:trace>
  <inkml:trace contextRef="#ctx0" brushRef="#br0" timeOffset="11783.0054">6050 3302 0,'0'0'0,"0"0"0,0 0 15,0 0-15,0 0 0,0 0 0,0 0 0,0 0 0,0 0 16,-3 26-16,3-26 0,0 0 15,-7 27-15,7-27 0,-8 22 16,3-10-16,2 2 0,-4 0 16,2 2-16,-1 0 0,2 1 15,-3 0-15,1 2 0,0 0 16,-1 0-16,-3 7 16,3-1-16,-1 0 0,-2 0 15,2-1-15,1 0 0,-1-1 16,1 0-16,1-1 0,-1 1 15,0-2-15,1-1 0,0 0 0,1-3 0,0-1 16,2-2-16,0-3 0,1 0 16,1-4-16,-2 0 0,2-4 15,1-3-15,1-3 0,2-1 16,0-3-16,-2-2 0,1 1 16,-1 1-16,0 0 0</inkml:trace>
  <inkml:trace contextRef="#ctx0" brushRef="#br0" timeOffset="12237.546">6027 3319 0,'0'0'0,"0"0"0,0 0 16,0 0-1,16-16-15,-16 16 0,0 0 16,23-16-16,-14 10 0,2 0 0,1 2 16,0-3-16,1 2 0,1-1 15,2 2-15,0 0 0,-1 2 16,1 0-16,2-1 0,-1 3 16,1-1-16,4 1 0,-1 1 15,-2 2-15,0-1 0,-4 3 0,-1 0 0,1 3 16,-4-1-16,-1 3 0,-3 0 15,0 1-15,-3 1 0,-1 1 16,-2 3-16,-2-1 0,-3 0 16,-1 2-16,-3 0 0,-2-1 15,-2-1-15,-2 2 0,-3-2 16,1 1-16,-2-1 16,-2-3-16,-1 0 0,0-2 15,0-2-15,-3 0 0,0-1 0,3-3 0,1 0 0,1-3 31,2 1-31,2-4 0,2 0 16,4-2-16,1-1 0,2 0 16,1-2-16,2-2 0,3 1 15,1-2-15,1-1 0,2 2 16,-4 2-16,1 0 0</inkml:trace>
  <inkml:trace contextRef="#ctx0" brushRef="#br0" timeOffset="12859.4844">6670 3215 0,'0'0'16,"0"0"-16,0 0 0,0 0 0,0 0 16,0 0-16,0 0 0,0 0 15,0 0-15,-1 29 0,1-29 16,0 0-16,-9 27 0,9-27 16,-9 21-16,5-8 0,-3 0 15,2 0-15,-1 1 0,1-1 0,-1 0 0,1 1 16,-1 0-16,0 1 0,2 1 15,0-2-15,-3 1 0,3-1 16,-1 0-16,2-1 0,-3-1 16,2-1-16,1-1 0,-1-1 15,2 0-15,0-2 0,1-2 0,-1 0 16,1-2 0,1-3-16,-3 0 0,3-3 15,3-3-15,-3 0 0,3-3 16,-2 0-16,2-2 0,1-2 15,0 1-15,3-1 0,-3-2 16,2 2-16,0-2 0,3-1 16,2-1-16,0 1 0,0 0 0,1 1 15,1 1-15,2 1 0,-3 1 16,1 1-16,3 0 0,-4 2 0,1 2 0,1 1 16,1 1-16,0 1 0,-3 1 15,1 2-15,1 2 0,-2 1 16,-1 2-16,0 0 0,0 3 15,0 0-15,-3 1 0,0 2 16,1 0-16,-1 1 0,0 0 16,-1-1-16,1-1 15,-1 0-15,-2-3 0,0 0 16</inkml:trace>
  <inkml:trace contextRef="#ctx0" brushRef="#br0" timeOffset="13476.7385">7173 3300 0,'0'0'0,"0"0"15,0 0-15,0 0 0,0 0 0,0 0 16,0 0-16,0 0 0,0 0 16,-19 18-16,19-18 0,0 0 15,-15 17-15,15-17 0,0 0 16,-18 21-16,11-13 0,1 2 16,-1 0-16,1-1 0,3 1 0,-2 1 15,0 0-15,1-1 0,0 1 0,1 0 16,2 0-16,-1-1 0,4 0 15,-2-2-15,2 1 0,3-2 16,0 0-16,2-1 0,2-1 16,1-1-16,1-1 0,0-2 15,1-2-15,1-2 0,0 0 0,0 0 32,2-3-32,-1 1 0,0-2 0,4-3 15,0-1-15,-2-2 0,-1 0 16,-1-1-16,-2 0 0,0-1 15,-3 1-15,1-1 0,-4-1 16,-1 1-16,-1 2 0,-2-2 16,0 2-16,-2 1 0,0 0 0,-3 1 15,0-1-15,-2 2 0,0 2 0,-4 2 16,-1 1-16,-1 0 0,-1 2 16,-1 1-16,-1 2 0,-3 0 15,2 2-15,-1 1 0,0 1 16,-1 0-16,1 2 0,0 1 15,2 0-15,1-1 0,2 1 0,2 2 16,1-1-16,2-1 0,0 0 0,2-1 16,0-2-16,2 0 0</inkml:trace>
  <inkml:trace contextRef="#ctx0" brushRef="#br0" timeOffset="14062.8502">7648 3224 0,'0'0'0,"0"0"0,0 0 0,0 0 16,0 0-16,0 0 0,0 0 0,0 0 15,-5 24-15,5-24 0,0 0 16,-5 23-16,5-23 0,0 0 16,-6 28-16,3-18 0,1 0 15,0 2-15,-2 2 0,2-1 16,0 0-16,0 2 16,1-1-16,-3 0 0,4-1 15,-2 1-15,2-1 0,0-1 16,2 2-16,-2-4 0,1 0 15,2-3-15,-1 0 0,0 0 16,1-1-16,2-2 0,-1 0 0,2-4 16,0-1-16,2-2 15,0-1-15,2-3 0,2-3 16,0 0-16,1 0 0,-2-2 0,1 0 16,4-4-16,-2 0 0,0-2 15,0 0-15,0 1 0,-2 0 0,1 0 16,-1-2-16,0 2 0,-1 0 15,2 1-15,-3-1 0,-1 1 16,1 3-16,-2 2 0,-1 1 0,-2 2 16,0 1-16,-1 3 0,-1-1 15,0 1-15,-1 2 0,-2 2 16,0 0-16,0 0 0,-2 1 0,-2 2 16,1-1-16,-1 2 0,-1 0 15,2 6-15,0 5 0,0-2 16,1-1-16,0-2 15</inkml:trace>
  <inkml:trace contextRef="#ctx0" brushRef="#br0" timeOffset="14981.0379">8422 3259 0,'0'0'0,"0"0"15,0 0-15,0 0 0,0 0 0,0 0 16,3-20-16,-3 20 0,0 0 15,0 0-15,0 0 0,0 0 16,0 0-16,-12-17 16,12 17-16,0 0 0,-20-5 15,20 5-15,0 0 16,-30-3-16,18 4 0,-1 0 0,-1 3 16,-1-2-16,0 1 0,-1 3 15,0 0-15,-1 0 0,1 2 16,-2 2-16,0 0 0,2 0 15,0 1-15,-2 4 0,0-1 0,3 1 16,0-2-16,4 2 0,-1 0 16,3 0-16,3-1 0,0 1 0,3-1 15,1-1-15,1 0 0,2-1 16,1 1-16,1-3 0,2-2 16,1-1-16,1 0 0,2-3 15,1 0-15,1-3 0,2-1 0,1-4 16,1 0-16,1-4 0,1-2 15,0 1-15,1-2 0,1 0 0,-1-2 16,1-1-16,-1 0 16,-1-1-16,2-2 0,-1 2 0,-2 0 15,3-2-15,0 0 0,-4 2 16,0 2-16,-3 1 16,-1 1-16,-5 4 0,0 0 15,-1 1-15,0 2 16,-2 0-16,-1 1 0,-2 3 0,0 0 15,0 0-15,0 0 0,-2 6 16,-1-2-16,-2 3 0,1 0 16,-2 1-16,1 2 0,-1 2 15,1-1-15,-1 1 0,1 2 0,0-2 16,2 1-16,-3 5 0,1-1 16,1 0-16,0-1 0,2 0 0,1-1 15,1-1-15,1-1 0,1-1 16,1-1-16,0 0 0,1-1 15,2 0-15,0-1 0,2-3 16,0-2-16,0-3 16,0-2-16,1 0 0,-3 0 15,0-1-15</inkml:trace>
  <inkml:trace contextRef="#ctx0" brushRef="#br0" timeOffset="15513.6532">8953 2942 0,'0'0'0,"0"0"0,0 0 15,0 0-15,0 0 0,0 0 16,0 0-16,0 0 0,0 0 0,0 0 16,1 24-16,-1-24 15,0 0-15,-4 27 0,4-27 16,-6 21-16,6-21 0,-6 26 16,2-10-16,-1-1 0,0 1 0,1 0 15,-2 1-15,1 0 0,-1 0 16,0 2-16,-1 0 0,-1 4 15,1 0-15,0 0 0,1 1 16,0-1-16,1-2 0,0 0 16,1 0-16,1-1 0,-1-2 0,2 1 15,0-1-15,1-1 0,1 0 0,0-3 16,1-1-16,0-1 0,0-1 16,1-1-16,2-1 15,-1-1-15,1-2 0,2 0 0,0-2 16,3-2-16,0 1 0,2-3 15,0-2-15,2 0 0,0-1 16,7-2 0,2-3-16,0 0 0,0-1 0,2-1 15,0 1-15,-2-1 0,0 0 16,0 0-16,2 2 0,0-2 16,-3 3-16,-6 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22:49.537"/>
    </inkml:context>
    <inkml:brush xml:id="br0">
      <inkml:brushProperty name="width" value="0.05292" units="cm"/>
      <inkml:brushProperty name="height" value="0.05292" units="cm"/>
      <inkml:brushProperty name="color" value="#FF0000"/>
    </inkml:brush>
  </inkml:definitions>
  <inkml:trace contextRef="#ctx0" brushRef="#br0">2324 2649 0,'0'0'0,"0"0"15,0 0-15,0 0 0,0 0 0,0 0 0,0 0 16,0 0-16,0 0 0,0 0 16,0 0-16,0 0 0,0 0 15,0 0-15,0 0 0,0 0 16,25-9-16,-25 9 0,0 0 16,0 0-16,26-1 0,-26 1 15,0 0 1,25 1-16,-15-2 0,2 1 15,-2 0-15,2 0 0,-2 0 0,2 1 16,0-1-16,-1 1 0,1 0 16,2 1-16,0-1 0,1 0 15,0 0-15,0 0 0,1 0 16,0 1-16,2-1 0,-2 0 16,5 1-16,-1-1 0,0 0 0,8-1 0,-3 1 15,2-1-15,0 1 0,0 0 16,2-1-16,0-1 0,-2 0 15,2 0-15,0 0 0,6 0 16,-3 1-16,0-2 0,1 2 16,-1 0-16,0-1 0,-1-1 15,1 0-15,0 1 0,0 1 0,0-2 0,2-1 16,-3 1-16,1 1 0,0 0 16,2-1-16,4 1 0,0-2 15,-3 2-15,3 0 0,-4 0 16,1 0-16,-1 1 0,3-1 15,-1 1-15,-3 0 0,0 0 32,2 1-32,-1-1 0,0 0 0,1 1 15,1 0-15,1-1 0,-1 0 16,1 0-16,0 0 0,1 1 16,-1 0-16,0-1 0,2-1 15,-1 0-15,-1-1 0,7 1 16,-1 1-16,0-1 0,-2 1 0,-1-2 15,0 2-15,1 0 0,-1 2 0,0-2 0,0 0 16,0-2-16,0 1 0,1 2 16,2 1-16,-4 0 0,2 0 15,2-2-15,-2 0 16,1-1-16,0 0 0,1 1 16,-2 0-16,2 2 15,2 0-15,-4 0 0,2-1 16,0-1-16,2-3 0,-1 3 0,0 2 15,0-1-15,0 2 0,6-2 16,-2-1-16,1 2 0,-2 1 16,0 0-16,2-1 0,-3 0 15,-2-1-15,3 2 0,1-2 16,-2 0-16,-1 0 0,1-1 16,2 0-16,-2 0 0,-2 0 0,2 0 15,2 1-15,1 0 16,-2 1-16,2-2 0,-1-3 0,1 2 0,-1-1 0,1-2 15,-1 1-15,1 2 0,-1 0 16,1 0 0,2 0-16,-4-2 0,0 0 15,1 1-15,3 0 16,-4 1-16,-3-2 0,1 2 0,2 0 16,-4 1-16,-2 0 0,4 0 15,1 1-15,-2 0 0,-1 2 16,0-2-16,1 1 0,-1 0 15,0-1-15,0 0 0,1 0 16,-1 2-16,0-1 0,1-1 16,0-2-16,0 1 0,3-1 0,-3 2 0,1 0 15,1-1-15,1-1 0,0 1 16,2 1-16,-3-2 0,-1 0 16,2-1-16,3-2 0,-1 2 15,-3 0-15,2 1 0,3-2 16,-2 2-16,-3-1 0,2 1 15,2-1-15,-1-1 0,0 0 0,-1 1 0,-2 0 16,0 0-16,2 0 0,4 0 16,0-1-16,-8 2 0,1 1 0,0-1 15,0-2-15,0 2 0,-1 0 16,0 0-16,2 1 0,-3-1 16,-2-1-16,3 1 15,2 1-15,-3 0 16,-3 0-16,5 0 0,1 0 15,-4 0-15,-3 0 0,3 0 16,1 0-16,-1 0 0,-1-1 0,1-1 16,2 1-16,-2 1 0,-1 0 15,1 0-15,1 1 16,-1 0-16,-1 1 0,3-1 0,2 2 16,-4-3-16,-3 0 0,3 1 0,1-1 15,0 1-15,0-1 0,0 1 16,-1 0-16,-1 1 0,0-1 0,1 0 15,-1-1-15,1-1 0,-1-2 16,0 3-16,1-1 0,-1-1 16,-2 0-16,2-1 0,0 2 15,0-1 1,-2 0-16,1 1 0,1 1 16,-3-1-16,0 0 0,2-1 15,1 1-15,-2 0 0,-1 0 0,-5 0 16,2 0-16,-2 2 0,-1 0 15,1-1-15,0-2 0,-1 1 16,-1 0-16,0 1 0,1-1 16,-2 1-16,-2 0 0,0 0 0,-1 0 15,0 1-15,-2-1 0,0 1 16,0 2-16,-5-3 0,-1-2 0,0 1 16,-1 1-16,-2 0 0,0 1 15,-2-1-15,-1 0 0,-4-1 16,-1 1-16,-2-1 0,-1 1 15,-1 0 1,1-1-16,-3 0 0,-2 1 16,2 1-16,-2-1 0,2 1 15,-2-1-15,1 2 0,-1-2 0,0 0 16,0 3-16,0-3 0,0 0 16,0 0-16,-2 1 0,2-1 15,-3 4-15,0-2 0,-2 0 16,1 0-16,0 0 0,1 0 0</inkml:trace>
  <inkml:trace contextRef="#ctx0" brushRef="#br0" timeOffset="4560.0962">3139 2736 0,'0'0'0,"0"0"0,0 0 16,0 0-16,0 0 0,0 0 16,0 0-16,0 0 0,0 0 15,0 0-15,0 0 0,0 0 0,0 0 16,0 0-16,0 0 0,0 0 15,0 0-15,0 0 0,0 0 16,0 0-16,0 0 0,-29 1 16,29-1-16,0 0 0,0 0 0,-31 13 15,31-13-15,-19 10 0,9-5 16,1 0-16,-4 0 0,0 2 16,1 0-16,-1-1 0,1 2 0,-3 1 15,2 0-15,0-1 0,0 1 16,-2-2-1,2 1-15,0 1 0,1 2 16,-1-3-16,0-1 0,1 1 16,2-2-16,0 0 0,0 1 0,2-2 15,-1 1-15,2-1 0,1 0 16,0 0-16,2-2 0,0 0 16,2-1-16,1 1 15,1-3-15,1 3 0,1-1 0,2-1 0,0 0 16,2-1-16,0-1 0,3 0 15,-2 1-15,1 0 0,2-1 16,0 1-16,0-1 0,2 1 16,1 0-16,-2-1 0,3 0 15,-2 0-15,1 1 0,0 0 16,1 0-16,0 1 16,-3-1-16,3 1 0,-3 0 15,2 0-15,-1 0 0,0 1 16,-2 1-16,2-3 0,-2 0 0,-1 0 15,-2 0-15,2 0 0,0 0 16,-2 0-16,-1 0 0,0 0 16,0 0-16,-2 0 15,0 0-15,-1 0 0,1 0 0,-2-2 0,0 1 16,-2 1-16,3-3 0,-3 1 16,1 0-16,-1-1 0,0 0 0,-1 0 15,1-1-15,-2 0 16,0 0-16,1-1 0,-2 0 15,0 1-15,2 0 0,-2-2 16,1 1-16,1 0 0,-3-1 0,2 1 0,1 0 16,-2-1-16,0 0 0,1-1 15,1 1-15,-1 1 0,1 0 0,1 0 16,-2 1-16,1-1 16,1 2-16,0-1 0,0 1 0,0 0 15,0 0-15,0 0 0,0 1 16,0 0-1,0 2-15,0-4 0,0 4 16,0 0-16,0 0 0,0 5 16,-3-1-16,3-1 0,0-3 0,0 4 15,0-4-15,0 2 0</inkml:trace>
  <inkml:trace contextRef="#ctx0" brushRef="#br0" timeOffset="13059.8609">5339 2395 0,'0'0'0,"0"0"16,0 0-16,0 0 0,0 0 0,0 0 15,0 0-15,0 0 0,0 0 0,0 0 16,0 0-16,0 0 0,0 0 16,0 0-16,0 0 0,0 0 15,0 0-15,0 0 0,0 0 16,0 0-16,0 0 0,-26 1 16,26-1-16,0 0 0,0 0 0,-22 14 15,22-14 1,0 0-16,-26 14 0,17-9 15,0 1-15,-1 0 0,1 1 16,-1 1-16,-1 0 16,1-1-16,0 0 0,1 1 0,1-1 15,-1 1-15,1-3 0,0 2 16,2 0-16,0-1 0,3 0 0,-3-1 16,3 1-16,1-1 0,1-1 15,1 0-15,1 2 16,1-2-16,1 0 0,3-2 0,0 0 0,1 1 15,2-1-15,0 0 0,2-1 16,1-1-16,-2 1 0,2-1 16,1 0-16,1-1 0,1 0 0,0 0 15,2 1-15,0-1 0,-1 1 0,6-1 16,-4 0-16,1 1 0,-1-1 16,0 1-16,-3-2 0,1 1 15,-2 0-15,-1 0 0,-1 0 16,-2 0-16,-1 1 0,-4-2 15,2 2-15,-4-1 0,2 1 0,-2-1 16,-1 1 0,0-1-16,2 1 0,-4 0 15,1-1-15,-1 1 0,0 0 0,2-3 16,-2 3-16,-3-4 0,3 0 16,-4 1-16,2-1 15,0 0-15,0 0 0,-2-1 16,2-1-16,-1 0 0,0-1 0,-3 0 15,2 2-15,-1-3 0,2 1 0,-1 1 16,0 0-16,1 0 0,-1 1 0,0-1 16,0 1-16,1 0 0,-1-1 15,1 1-15,0 0 0,-1 0 16,1 0-16,1 2 0,-2-1 16,1 1-16,1 0 0,1 1 15,1 2 1,-2-4-16,2 4 0,-1-2 15,1 2-15,0 0 0,0 0 0,0 0 16,0 0-16,0 3 0,0 0 16,1 0-16,1 0 15,-2-1-15,1 1 0,-1-3 0</inkml:trace>
  <inkml:trace contextRef="#ctx0" brushRef="#br0" timeOffset="26556.0468">7341 2338 0,'0'0'16,"0"0"-16,0 0 0,0 0 15,0 0-15,0 0 0,0 0 16,0 0-16,0 0 0,0 0 0,0 0 0,-22 15 16,22-15-16,0 0 15,0 0-15,-25 18 0,25-18 0,0 0 16,-22 17-16,14-11 0,0-1 16,1 1-16,-2-1 15,1 2-15,0-1 0,1 0 0,-1 0 16,0 0-1,2 0-15,-1 0 0,0-1 16,1 0-16,0-1 0,2 0 16,1 1-16,-1-1 0,0-2 0,2 2 15,1 1-15,1-2 0,0-1 0,1 1 16,1 0-16,2-1 16,0 0-16,-1-1 0,2 2 15,1-1-15,-1 0 0,2-1 0,0 1 0,0 1 16,1-1-16,0-1 0,1 0 15,0 0-15,1 0 0,0 0 16,1-1-16,0 0 0,-1 0 16,0-1-16,0 1 0,0-2 15,-1 1-15,-1 0 0,-1 0 32,0 0-32,-2 0 0,0-1 0,-1 2 0,0-1 15,-1 1-15,0-1 0,-3 1 16,1-2-16,-1 2 0,0 0 15,0-4-15,0 4 0,-1-4 16,-2 2-16,1 0 0,-1-3 16,1 2-16,-1-1 0,0 0 15,0 0-15,0-1 0,0-1 0,-2 1 0,3-1 16,0 0-16,0-1 0,1 0 16,0 2-16,0-2 0,1 0 15,1 0-15,0 1 0,0 0 0,0 1 16,1-1-16,-1 1 0,0 1 15,0 2-15,1 0 16,-2 2-16,0 0 0,0 0 0,-3-1 0,3 1 16,-2 1-16,2-1 0</inkml:trace>
  <inkml:trace contextRef="#ctx0" brushRef="#br0" timeOffset="27042.0199">6538 2897 0,'0'0'0,"0"0"0,0 0 0,0 0 16,0 0-16,0 0 0,11 29 16,-11-29-16,5 18 0,-5-18 15,7 21-15,-5-10 0,0 0 0,0 0 16,-2 1-16,1-1 15,-1-1-15,0-2 0,3-1 0,-3 0 16,1 0-16,1-1 16,-2-1-16,1-1 15</inkml:trace>
  <inkml:trace contextRef="#ctx0" brushRef="#br0" timeOffset="27427.48">6502 2909 0,'0'0'16,"0"0"-16,0 0 15,0 0-15,0 0 0,0 0 0,9-22 16,-9 22-16,0 0 0,21-16 16,-21 16-16,23-11 15,-7 7-15,-1-1 0,4-1 16,-2 2-16,1 1 0,1-1 0,1 0 16,-2 3-16,1 1 0,3 0 15,-2 0-15,-2 1 0,-3 1 0,-2 1 0,-2 2 16,-2 0-16,-2 0 0,-4 2 15,-2 0-15,-2 2 0,-2-1 16,-2 2-16,-3 1 0,-5 4 16,0-2-16,0 2 0,-2 0 15,-1-2-15,3-1 0,-3 1 16,2-1 0,3-2-16,-1-2 0,3-1 15,3-1-15,1-1 0,-2-1 0,6-2 16,1-2-16,5 0 15,1-1-15,0-1 0,3-2 0,2 0 0,-1 0 16,6-2-16,3-1 0,-1 0 16,-1-1-16,-2 1 0,-3 1 15,-1 2-15</inkml:trace>
  <inkml:trace contextRef="#ctx0" brushRef="#br0" timeOffset="27759.2815">7085 2772 0,'0'0'0,"0"0"16,0 0-16,0 0 0,0 0 0,0 0 15,0 0-15,-8 27 16,8-27-16,-6 20 0,6-20 0,-8 26 0,4-12 15,-2 2-15,1 1 0,-1 1 0,0 0 16,-1 1-16,1 1 16,-3 1-16,1 1 0,-1 6 0,0-3 15,2 0-15,-1-1 0,1-4 16,1 2-16,0-5 0,2-2 0,-2-3 16,3-1-16,1-5 15,0-2-15,2-4 0,-1-9 0,2 2 0,1-2 31,-1 2-31,0 1 0,0 0 0</inkml:trace>
  <inkml:trace contextRef="#ctx0" brushRef="#br0" timeOffset="28276.5342">7175 2831 0,'0'0'0,"0"0"0,0 0 16,19-9-16,-19 9 0,22-9 0,-9 6 15,1-2-15,3 1 0,-3 2 16,1-2-16,0 3 0,-2 0 16,4 1-16,-3 0 0,-2 2 15,-1 1-15,-4-1 0,-2 2 0,-2 1 0,-1 0 16,-4 3-16,-1 0 16,-2 1-16,-2 1 0,-2 0 15,-2 0-15,-4 2 0,-2 1 0,2-2 16,-1-1-16,3 0 0,1-1 15,2-2-15,2-2 0,2-1 16,1 0-16,2-2 16,0-1-16,3-1 0,3-1 15,1 1-15,4-1 0,2 0 16,0-3-16,2 2 0,1-1 16,1 0-16,0 0 0,4 1 15,-1-1-15,0 1 0,-2 2 0,-2 2 16,-1 0-16,1 3 0,-6-1 15,0 1-15,-2 2 0,-1 0 0,-2-1 16,-4 1-16,1 2 0,-5 1 16,1 0-16,-5 5 0,-2-1 15,-2 1-15,0-1 0,-4 1 16,-1 0-16,0-2 0,-2-1 16,1 0-16,-1-2 0,1-1 15,0-1 1,-3-1-16,1-1 0,8-2 0,-2-2 15,4-2-15,1-1 0,0-2 16,-1-3-16,2 1 0,1 1 16,3 0-16</inkml:trace>
  <inkml:trace contextRef="#ctx0" brushRef="#br0" timeOffset="28518.087">7184 3064 0,'0'0'0,"0"0"0,0 0 15,0 0-15,0 0 0,0 0 16,0 0-16,25 13 0,-25-13 0,0 0 15,26 17-15,-16-10 0,1 0 16,1-1-16,2 3 0,-3-2 16,1 1-16,0 0 0,0 0 15,0 0-15,1-1 0,-2 0 0,2-1 16,-2 1-16,0 0 16,0 0-16,0 0 0,-1-2 15,1 0-15,-3-3 0,2 0 16,-2-1-16,0 0 0,-2 0 15</inkml:trace>
  <inkml:trace contextRef="#ctx0" brushRef="#br0" timeOffset="28846.8679">7758 2662 0,'0'0'0,"0"0"16,0 0-16,0 0 0,23 1 0,-23-1 16,0 0-16,31 3 0,-31-3 15,22 4 1,-11 1-16,-1-1 0,0-1 15,-1 2-15,0 2 0,-2-2 16,0 1-16,-3 2 0,0 0 16,-2 1-16,-2-2 0,-1 2 15,-3 1-15,0 0 0,-2 1 16,0 0-16,-3 1 0,-1-1 0,0 0 0,0 1 16,0-1-16,3-3 0</inkml:trace>
  <inkml:trace contextRef="#ctx0" brushRef="#br0" timeOffset="29410.3009">7722 2887 0,'0'0'0,"0"0"16,0 0-16,0 0 0,0 0 0,22-3 16,-22 3-16,0 0 0,31-2 15,-31 2-15,25 0 16,-12 0-16,0 2 0,2-2 15,-1-2-15,0 2 0,-3 2 0,0-2 16,-1 1-16,-1-1 0,-1 1 16,-2 0-16,0 2 0,-3 1 0,-2 0 0,-3 1 15,-3 1-15,-2 0 16,-1 0-16,-3 1 0,-2 3 16,-1-1-16,-2 0 0,-5 4 0,-1-1 15,1-1-15,2-1 0,0-1 16,0-1-16,2 0 0,3-2 15,2-1-15,2-1 0,2-2 0,3-1 0,2-1 16,3 0-16,2-3 0,1 1 16,4 0-16,2-2 15,2 1-15,1 0 0,6-1 0,2 0 16,0-1-16,0 2 0,0 0 16,0 0-16,-2 2 0,0 0 15,-1 0 1,-2 2-16,-2-1 0,-1 1 0,-2 3 15,-1-1-15,-2 2 0,-2 0 16,-1 1-16,-2 0 16,-2 2-16,-1 1 0,-4 2 0,0 0 15,-2 1-15,-3 0 0,0-1 16,-2 1-16,0-1 0,0-1 0,-1 1 16,-2-3-16,2 0 0,0-2 0,0-2 15,-1 1-15,2-2 0,1-1 16,4-3-16,-2-1 15,3-2-15,2-2 0,0-2 0,2-2 16,0 1-16,0 1 0,1 2 16</inkml:trace>
  <inkml:trace contextRef="#ctx0" brushRef="#br0" timeOffset="29749.7171">8186 2795 0,'0'0'0,"0"0"15,0 0-15,0 0 0,0 0 16,0 0-16,0 0 0,0 0 16,0 0-16,0 0 0,0 0 15,-4 22-15,4-22 0,0 0 16,0 0-16,-6 27 0,6-27 0,0 0 15,-7 24-15,5-15 0,0 0 0,0 1 16,-1 0-16,1-1 0,1 1 16,-2 1-16,3 1 0,-2 0 15,0 1-15,0 1 0,0 2 16,0 0-16,0-1 0,-1 2 16,2 1-16,0-2 0,0 1 0,0 2 15,0-3 1,0-3-16</inkml:trace>
  <inkml:trace contextRef="#ctx0" brushRef="#br0" timeOffset="37502.3134">20979 2216 0,'0'0'0,"0"0"0,0 0 16,0 0-1,0 0-15,28-7 0,-28 7 16,29 0-16,-12 0 0,2 0 15,5 0-15,-1 1 0,1-1 0,10 2 0,3 0 16,-2-2-16,-1 1 0,0 0 0,0 0 16,6 0-16,-4 2 0,-1 0 15,-3-1-15,-5 0 0,-4 0 16,-3 2-16,-2-1 0,-5 1 16,-3-2-16,-1 1 0,-3-2 15,0 0-15</inkml:trace>
  <inkml:trace contextRef="#ctx0" brushRef="#br0" timeOffset="37703.0195">21373 2339 0,'0'0'0,"0"0"0,0 0 16,0 0-16,0 0 0,-19 20 16,19-20-16,-14 19 0,8-8 15,-1 1-15,0 1 0,1 1 16,-1 2-16,0 0 0,-1 2 15,0 0-15,1 0 16,-1 5-16,-1-3 0,1 0 16,2-3-16,0-3 0,3-3 15,0-2-15,3-2 0,0-1 16,0 0-16,0-1 0</inkml:trace>
  <inkml:trace contextRef="#ctx0" brushRef="#br0" timeOffset="38442.9973">21668 2041 0,'0'0'0,"0"0"16,0 0-16,0 0 0,0 0 0,0 0 16,-18 30-1,18-30-15,-11 25 0,4-9 16,1 3-16,-1 1 0,1 0 15,-1 3-15,0 1 0,-1 7 16,-1-2-16,0 3 0,0-1 16,0-1-16,0-1 0,-2 3 15,0 1-15,2-5 0,1-1 0,0-5 16,0-2-16,3-5 16,0-3-16,1-5 0,1-1 0,3-6 0,0 0 15,1-9-15,3-3 0,3-3 16,1-1-16,3-3 0,2-3 15,0 1-15,0 0 0,4-4 16,0 2-16,0 2 0,-2 3 0,0 2 16,-1 5-1,-1 2-15,-2 4 0,0 1 16,-1 4-16,-2 2 0,-1 1 16,-3 3-16,-1 3 0,-2 3 15,1 1-15,-4 3 0,0 1 0,0 2 16,0 2-16,-1 4 0,-2 2 15,2-1-15,1-2 0,0 0 16,2-1-16,3-4 0,0-2 0,3-5 16,2-3-16,3-2 0,1-3 0,5-6 15,2-3-15,-2-2 0,3-1 16,6-8-16,1-3 16,0 0-16,-1-2 0,1-2 15,-1-2-15,-2 2 0,-3-1 0,1-3 16,-3 0-16,-4 4 0,-2 3 0,-6 3 15,-2 2-15,-3 1 0,-2 3 0,-5 4 16,-1 3-16,-4 3 0,-2 1 16,-5 4-16,-3 4 15,2 2-15,-1 1 0,-1 5 16,-1 2-16,2 1 0,2 2 0,1 1 16,3 2-1,2-2-15,3-2 0,3 5 16,3-2-16,3-4 0,2-2 0,6-1 15,5-2-15,2-1 16,1-2-16,8-4 0,3-1 0,1-2 16,1-3-16,8-2 0,4-3 15,-3-1-15,-3-2 0,-7 2 16,-7 1-16,-5 1 0</inkml:trace>
  <inkml:trace contextRef="#ctx0" brushRef="#br0" timeOffset="38721.8573">22555 2328 0,'0'0'0,"0"0"16,0 0-16,0 0 0,0 0 0,-7 22 16,7-22-16,-10 29 15,10-29-15,-15 35 0,6-12 16,0 2-16,-1 0 0,-4 12 0,0 2 15,0 1-15,-1 1 0,-2 9 16,-1 0-16,3-5 0,0-6 0,0 4 16,-1-4-16,4-7 0,2-7 0,3-5 15,1-7-15,2-4 0,0-5 16,2-8-16,1-6 0,0 3 16,0 0-16,1 2 0</inkml:trace>
  <inkml:trace contextRef="#ctx0" brushRef="#br0" timeOffset="38998.7044">22458 2442 0,'0'0'0,"0"0"16,10-14-16,-3 5 0,0 0 15,5-1-15,1-2 0,4-3 16,1 3-16,2 2 0,3 1 16,0 2-16,0 4 0,0 2 15,1 2-15,-3 2 0,-2 3 0,3 4 16,-2 5-16,-3-1 0,-3 1 0,-4 0 15,-4 2-15,-3 0 0,-3-2 16,-6 3-16,-2 1 0,-3 0 16,-3-2-16,-6 1 0,-4 1 15,0-3-15,-1 1 0,-3-2 16,-2-2-16,3-4 16,0-2-16,-1-4 0,3-3 15,6-7-15,3-4 0,4 3 16,3 1-16,1 2 0</inkml:trace>
  <inkml:trace contextRef="#ctx0" brushRef="#br0" timeOffset="39260.8601">23082 2037 0,'0'0'0,"0"0"0,0 0 15,0 0-15,0 0 0,9 26 16,-9-26-16,-2 26 0,2-26 0,-8 38 16,0-14-16,0 2 0,-2 0 0,-5 9 15,-1 2-15,0-2 16,1-2-16,-3 6 0,1-1 16,2-5-16,2-1 0,2-4 0,2-2 15,3-2-15,2-4 0,5-2 16,4-3-1,-2-2-15,-1-3 0,1-2 0</inkml:trace>
  <inkml:trace contextRef="#ctx0" brushRef="#br0" timeOffset="39677.6309">23317 2362 0,'0'0'0,"0"0"0,0 0 0,0 0 15,0 0-15,0 0 0,-14 28 16,14-28-16,-11 23 0,11-23 16,-11 29-16,5-12 0,1 0 0,0 1 15,2 1-15,1-1 0,0-1 16,3 2-16,3-1 0,3-3 0,1-3 16,6-4-16,3-4 0,2-2 15,1-5-15,4-2 0,4-3 16,-2-3-16,1-1 0,5-6 15,-2-5-15,-2 4 0,-1 1 16,-5-2-16,-5 0 0,-4 3 16,-3 0-16,-4 0 15,-5 2-15,-4 2 0,-4 2 16,-5 1-16,-5 3 0,-2 2 16,-4 1-16,-3 4 0,-4 3 15,2 1-15,0 0 16,0 4-16,0 0 0,2 0 0,4 0 0,-1 2 15,5 0-15,4-2 0,4-2 0,5 0 16,4-2-16,2 1 0,1-3 16,0 0-16,0 1 0,-2-3 0</inkml:trace>
  <inkml:trace contextRef="#ctx0" brushRef="#br0" timeOffset="39978.5175">23851 2239 0,'0'0'0,"0"0"16,0 0-16,-8 18 0,8-18 0,-10 20 16,3-6-16,-1 1 15,-2 2-15,0 3 0,-1 1 0,-3 7 0,2-1 16,1-1-16,2-1 0,2-1 15,1-1-15,3-2 0,1-2 16,3-2-16,2-1 0,4-4 16,3-2-16,3-3 0,3-2 0,3-1 15,1-3-15,1-2 0,1-3 16,5-2 0,-2-2-16,-3-3 0,-3-3 15,-4 5-15,-2 0 0,-3 2 16</inkml:trace>
  <inkml:trace contextRef="#ctx0" brushRef="#br0" timeOffset="40194.9023">23735 2372 0,'0'0'15,"0"0"-15,0 0 0,0 0 16,27-6-16,-27 6 0,28-3 0,-11 2 15,0 0-15,3 1 0,1-1 16,1 1-16,0 0 0,7 1 0,-1 1 16,-1 1-16,-3-2 0,-4-1 15,-4 1-15,-1-1 0</inkml:trace>
  <inkml:trace contextRef="#ctx0" brushRef="#br0" timeOffset="40449.0965">24500 2407 0,'0'0'0,"0"0"0,0 0 16,0 0-16,0 0 0,0 0 0,-20 24 15,20-24-15,-11 17 0,11-17 0,-11 23 16,6-10-16,-1-2 0,1 1 15,-1 2-15,1-3 0,0 0 0,1-1 16,0-1-16,1 0 0,1-1 16,0-3-16,-1 0 0,1-3 15,2-2-15,-2 2 0,2-2 16,-2 1-16</inkml:trace>
  <inkml:trace contextRef="#ctx0" brushRef="#br0" timeOffset="40611.9206">24521 2179 0,'0'0'0,"0"0"0,0 0 16,0 0-16,0 0 0,0 0 0,24 18 16,-24-18-16,16 16 0,-16-16 15,22 17-15,-11-10 0,-2 1 0,-2-2 16</inkml:trace>
  <inkml:trace contextRef="#ctx0" brushRef="#br0" timeOffset="41013.4372">25101 2300 0,'0'0'0,"0"0"0,0 0 0,0 0 0,0 0 15,-32 2-15,32-2 16,-31 5-16,12-1 15,-2 0-15,-1 2 16,-1 0-16,1 0 0,-7 2 0,2 0 16,3-2-16,2 1 0,2 0 15,3 0-15,3-2 0,3 3 16,3-2-16,3 0 0,2-1 16,3-1-16,7 2 0,4-2 15,1 2-15,1 0 0,4 1 0,1 2 16,-1-1-16,0 0 0,-1 1 0,0-1 15,-3 0-15,-2 1 0,-2-1 16,-3 1-16,-1-2 0,-2 1 0,-5-1 16,-4-1-16,-1 1 0,-3-1 15,-5 1-15,-1-1 16,-2-1-16,-1 1 16,0-2-16,-2 1 0,2-3 15,1 1-15,3-2 0,1-2 16,1-3-16,3-2 0,3 1 0,0 0 15,2 1-15</inkml:trace>
  <inkml:trace contextRef="#ctx0" brushRef="#br0" timeOffset="41699.2808">25798 2310 0,'0'0'0,"0"0"0,0 0 15,0 0-15,0 0 0,-11-17 0,11 17 16,0 0-16,-24-12 0,24 12 15,-26-6-15,9 6 0,0 1 0,-4 1 16,-2 3-16,0 0 0,-1 1 0,-5 3 16,-1 2-16,2 1 15,3 0-15,2 2 0,2 3 0,2-1 16,3 1-16,0 4 0,4 0 0,3-3 16,3 0-16,4-2 0,6 1 15,2-4-15,3-2 0,7-5 16,3-1-16,2-4 15,1 0-15,6-7 0,4-5 0,-1-2 16,-1-2-16,0-3 0,2-3 16,-3 0-16,-2 1 0,-1-3 15,-3 1-15,-4 5 0,-5 3 16,-3 4-16,-3 2 16,-2 3-16,-3 2 0,-3 3 15,-2 4-15,-3 0 0,0 3 0,-3 3 16,-2 3-16,1-1 15,0 0-15,-2 6 0,0 3 16,1-3-16,1 2 0,-1 2 0,0 1 16,1 1-16,0-1 0,-1 2 15,-1 2-15,1-2 0,0 0 0,-1 0 16,-1 2-16,-1-2 0,0-1 16,-1-1-16,1-2 0,1-4 0,1-1 15,1-4-15,2-2 16,2-4-16,0-2 0,-1-3 15,-1-4-15,0-1 0,0-1 0,3-4 16,0-2 0,3-2-16,1-3 0,1-3 15,1-3-15,-1 3 0,0 4 0,0 1 16</inkml:trace>
  <inkml:trace contextRef="#ctx0" brushRef="#br0" timeOffset="42104.0931">26069 2243 0,'0'0'0,"0"0"16,0 0-16,0 0 0,0 0 16,4 23-16,-4-23 0,0 0 15,-2 30-15,2-30 0,-7 30 0,3-14 16,0 1-16,-2 1 0,1 0 15,-1-2-15,1 1 0,0-3 16,1 1-16,-2-1 0,2-1 0,0-4 16,2-1-16,0-4 0,1-2 0,1-2 15,0 0-15,2-3 16,0-2 0,2-1-16,1-3 0,2 0 0,1-1 15,0-1-15,2-2 0,0 1 16,1 0-16,4-5 0,-2 1 15,0 1-15,0 1 0,0-1 16,2 1-16,-2 3 16,-1 3-16,0 3 0,0-1 15,-1 3-15,0 1 0,0 3 0,0 3 0,-1 2 16,0-1-16,0 4 0,1 2 0,-2-3 16,-1 0-16,-2-1 0</inkml:trace>
  <inkml:trace contextRef="#ctx0" brushRef="#br0" timeOffset="42347.7057">26463 2364 0,'0'0'0,"0"0"0,0 0 16,0 0-16,0 0 0,-12 30 15,12-30-15,-8 24 0,3-12 0,1 2 0,-1 0 16,1-1-16,-1 0 0,2-1 16,0 1-16,0-2 0,-1 0 15,2-3-15,0 1 0,1-3 16,1-1-16,0-5 0,0-4 16,0 1-16,0 1 0,0 0 0</inkml:trace>
  <inkml:trace contextRef="#ctx0" brushRef="#br0" timeOffset="42532.8223">26424 2106 0,'0'0'0,"0"0"15,0 0-15,0 0 0,0 0 0,27 11 16,-27-11-16,21 11 0,-10-5 15,1 1-15,2 1 0,-2-1 16,-2-1-16,-1-1 0</inkml:trace>
  <inkml:trace contextRef="#ctx0" brushRef="#br0" timeOffset="42833.3484">26714 2310 0,'0'0'0,"0"0"16,0 0-16,0 0 0,-10 20 0,10-20 15,-10 22-15,4-8 16,1-1-16,-1 4 0,0 1 16,-1 2-16,-1-1 0,-3 8 15,-1 2-15,1-3 0,0 1 0,0-1 16,0-1-16,1 0 15,1-3-15,1 5 0,0-2 0,1-4 0,2-2 16,-1-2-16,2-4 0,1-3 16,0-1-16,1-3 0,1-2 15,1-4-15,-2-2 0,1-1 0,1 3 16,0-3-16</inkml:trace>
  <inkml:trace contextRef="#ctx0" brushRef="#br0" timeOffset="43133.9259">26677 2246 0,'0'0'16,"0"0"-16,0 0 0,26-4 0,-15 3 16,2 1-16,2 1 0,0 0 0,0 1 15,5 2-15,0 3 0,-3 2 16,0 0-16,-3 0 0,-2 3 15,-2-1-15,-3 2 0,-3 0 16,-1 1-16,-3 1 0,-3 1 16,-3-1-16,-4 2 0,-2 0 15,-1-2-15,-4 2 0,-2 1 0,-1-3 0,1-2 16,-7 3-16,2-3 0,2-2 16,1-4-16,3-2 0,3-4 15,2-3-15,2-4 0,2 0 16,1 2-16,3 0 0</inkml:trace>
  <inkml:trace contextRef="#ctx0" brushRef="#br0" timeOffset="43394.778">27145 2275 0,'0'0'0,"0"0"0,0 0 15,0 0-15,-2 23 0,2-23 0,-6 24 16,6-24-16,-10 33 0,4-12 16,-3 1-16,0 0 0,0 0 0,-4 9 15,-1-1-15,0-1 0,2-1 16,-3 4-16,0-1 16,3-3-16,1-2 0,0-3 0,1-2 15,0-1 1,2-5-16,0-1 0,1-2 15,3-5-15,-1-2 0,3-3 0,0 2 0,0-2 16</inkml:trace>
  <inkml:trace contextRef="#ctx0" brushRef="#br0" timeOffset="43735.617">27155 2196 0,'0'0'0,"0"0"16,0 0-16,25-1 0,-14 0 0,1 1 16,1 1-16,1 0 0,0 1 15,0 2 1,1 2-16,1 3 0,-1 0 0,-2 3 16,-1 1-16,-3 0 0,-2 0 15,-1 3-15,-3 1 16,-2-1-16,-1-2 0,-3 1 15,-2 2-15,-2-1 0,-1-2 0,-3 2 16,-2 1-16,-2-3 0,-2 1 16,-2-3-16,-1 0 0,2-2 0,0-2 0,-3 0 15,1-3-15,3-3 16,1-3-16,4-4 0,2-3 16,3 4-16,2-1 0,1 2 0</inkml:trace>
  <inkml:trace contextRef="#ctx0" brushRef="#br0" timeOffset="43989.6218">27653 2220 0,'0'0'0,"0"0"15,0 0-15,0 0 0,0 0 0,0 0 16,0 0-16,-5 31 0,5-31 0,-9 23 15,9-23-15,-14 29 0,7-15 16,-2 2-16,0 1 16,0-1-16,0-1 0,1 0 15,0 0-15,0-1 0,2-2 0,-2 2 16,1-3-16,3-4 0,1 0 16,-1-2-16,1-1 0,1-1 0,0 0 0,-1-1 15,3-2-15,-2 3 0</inkml:trace>
  <inkml:trace contextRef="#ctx0" brushRef="#br0" timeOffset="44174.6317">27702 2048 0,'0'0'0,"0"0"16,0 0-16,0 0 0,25 0 15,-25 0-15,22 5 0,-10-2 16,0 1-16,1 2 0,2 0 16,-1 2-16,-1-1 0,-1-2 0,-2 1 0,-1-2 15</inkml:trace>
  <inkml:trace contextRef="#ctx0" brushRef="#br0" timeOffset="44675.1542">27900 2350 0,'0'0'0,"0"0"0,0 0 15,0 0-15,0 0 0,-9 22 0,9-22 16,-6 18-16,6-18 0,-8 20 0,3-7 16,0-2-16,-1 1 0,1-1 15,-1 1-15,2-1 16,0-2-16,-1-1 0,1 0 15,0-1-15,1-3 0,1 0 0,0-2 16,0-1-16,-1 0 0,1-3 16,1-1-16,1-2 0,1-2 15,2-1-15,2-2 0,0-2 16,2 0-16,1-1 0,2-2 16,1 1-16,0-2 0,4-3 0,3 0 0,-1 2 15,1 0-15,0 3 16,0-1-16,0 2 0,-1 2 0,-1 2 15,0 2-15,-2 3 0,0 1 16,-1 3-16,1 3 0,-2 0 16,-1 2-1,-1 3-15,-1 5 0,-3-2 16,0 0-16,-1 3 0,0-1 16,-2 2-16,-1-1 0,-2 0 0,0 1 15,-1-1-15,0-1 0,-1 1 0,-1 2 16,0-2-16,0 1 0,0-2 0,-1 0 15,2-1-15,1-1 0,1-1 16,2-2-16,0 0 0,2-3 16,-2 1-16,0-3 0,-1 1 15</inkml:trace>
  <inkml:trace contextRef="#ctx0" brushRef="#br0" timeOffset="45397.5242">28689 2291 0,'0'0'0,"0"0"16,0 0-16,0 0 0,0 0 0,0 0 16,-13-22-16,13 22 0,0 0 15,-24-11-15,24 11 16,-28-3-16,13 2 0,-3 2 0,-2 1 15,1 3-15,-1-2 0,0 3 0,-1 3 16,-4 2-16,1 0 0,2 1 16,3 1-16,1-1 0,2 1 15,3 2-15,3 0 0,3 0 16,1-2-16,5 2 0,2-2 16,2 1-16,3-2 0,3-1 0,2-1 15,1-3-15,1-1 0,4-1 0,1-2 16,2-3-16,0-1 0,1-3 15,0-2-15,0-1 0,-1 0 16,3-3-16,0-2 0,-3 0 0,-2 0 16,-3 0-16,-1-1 15,-2 1-15,-1 1 16,-2 0-16,-2 2 0,-3 2 16,1 0-16,-2 3 0,-1-1 15,0 2-15,-1 1 0,-1 2 16,0 0-16,-3 0 0,1 2 0,-1 2 15,-1 1-15,0 1 16,0 1-16,-1 3 0,1 1 16,-1 1-16,1 0 0,-2 6 0,1 3 0,-1-1 15,2 1-15,0 1 0,-1 2 16,0-1-16,-1 0 0,1 2 16,-2 0-16,0 0 0,1-3 15,-3 6-15,-1-2 0,0-3 16,0-2-16,0-1 15,-1-2-15,0-2 0,1-4 16,-2-1-16,-1 1 0,0-2 16,-1 0-16,0-4 0,0-2 15,2-3-15,0 0 0,-2-1 16,0-2-16,1-3 0,0 0 0,0-2 16,3-1-16,2-2 15,0 1-15,1-2 0,3 1 16,1-1-16,2 0 0,2 0 0,3 0 0,0-1 15,2-2-15,-2 2 0,1 2 0,-2 1 16</inkml:trace>
  <inkml:trace contextRef="#ctx0" brushRef="#br0" timeOffset="45577.4253">28951 2546 0,'0'0'0,"0"0"16,0 0-16,0 0 0,0 0 16,0 0-16,0 0 0,0 0 15,-19 20-15,19-20 0,0 0 16,-28 21-16,28-21 0,0 0 16</inkml:trace>
  <inkml:trace contextRef="#ctx0" brushRef="#br0" timeOffset="48286.1067">9377 2456 0,'0'0'0,"0"0"16,0 0-16,0 0 0,0 0 0,0 0 0,0 0 16,0 0-16,0 0 0,0 0 15,0 0-15,0 0 0,0 0 16,0 0-16,0 0 0,0 0 15,0 0-15,0 0 0,0 0 16,0 0-16,24 2 0,-24-2 0,0 0 16,0 0-1,0 0-15,0 0 0,0 0 16,0 0-16,0 0 0,0 0 16,0 0-16,0 0 0,0 0 15,0 0-15,0 0 0,0 0 0,0 0 16,0 0-16,0 0 15,0 0-15,0 0 0,0 0 0,0 0 16,0 0-16,0 0 0,-20 17 0</inkml:trace>
  <inkml:trace contextRef="#ctx0" brushRef="#br0" timeOffset="49891.5405">11866 2402 0,'0'0'0,"0"0"15,0 0-15,0 0 0,0 0 16,0 0-16,0 0 0,0 0 15,0 0-15,0 0 0,0 0 0,0 0 0</inkml:trace>
  <inkml:trace contextRef="#ctx0" brushRef="#br0" timeOffset="52330.0659">2315 4327 0,'0'0'0,"0"0"16,0 0-16,0 0 0,0 0 0,21-7 15,-21 7-15,0 0 0,29-2 0,-17 1 16,4 0-16,0 1 0,0 0 0,4 1 16,1 0-16,1 0 15,0 1-15,8 1 0,1-1 16,0 0-16,-3 1 0,4-2 0,3 1 15,-2-1-15,0-2 0,9 3 16,1 0 0,-2-1-16,-2 2 0,4-3 15,2 0-15,6 1 0,-1 0 16,-2 0-16,5-1 0,-4 0 16,0-1-16,11 1 0,1 1 15,-2 0-15,-7-1 0,5 0 0,5 0 16,-7 0-16,0 2 0,9-4 15,3 0-15,-5 2 0,-5 1 0,13 0 16,0 1-16,14-1 0,-11 2 16,0-5-16,3 1 0,-9 1 0,-4 1 15,4-1-15,5 0 16,-5 2-16,-2 0 0,4-1 0,4-1 16,-7 0-16,-3-1 0,7 2 15,3 0 1,-5 0-16,-4 2 0,6-2 15,5 1-15,-4-1 0,-3 1 16,7-2-16,3-1 0,-3 1 0,-5-1 16,3 0-16,5 1 0,-7 1 0,-2 0 0,5 0 15,6 0-15,-6-2 0,-6 0 16,8-1-16,5 0 16,-6 1-16,-3 0 0,5-3 15,4-1 1,-6 4-16,-3 1 0,6 0 0,6 3 0,-7-3 15,-4 0-15,6 0 0,5-2 16,-7 1-16,-2 0 0,3 1 0,6-1 16,-7 0-16,-4 0 0,5 0 15,5 0 1,-7 0-16,-4 0 0,4 1 16,4 0-16,-6 0 0,-5 0 0,7 0 15,5 1-15,-6 0 0,-5 2 16,5-1-16,4-2 0,-4 0 15,-4-2-15,4 4 0,4 0 16,-6 0-16,-4-2 0,6-3 16,6-1-16,-8 4 0,-3 3 0,5-1 15,3 2-15,-5-2 0,-5-2 0,5 1 16,2 1-16,-7-1 16,-4 0-16,6 0 0,5 1 15,-8-3-15,-4-1 0,5 0 0,4 0 16,-4 1-16,-3 1 0,5-1 15,1 1-15,-4-1 0,-6 0 0,5 0 16,5 1-16,-7-3 0,-5-2 0,5 0 16,5 2-16,-5 0 0,-3 2 15,3-1-15,3-1 0,-7 0 16,-4-1-16,5 2 0,3 0 16,-3-1-16,-3-1 0,4 2 15,3-1 1,-8 2-16,-4 0 0,4-1 0,4 1 15,-4 0-15,-2 0 0,4 0 16,2 2-16,-7-2 0,-5 0 16,6-2-16,4 0 15,-6-1-15,-4-1 0,3 4 0,2 2 16,-3-1-16,-2 0 0,5 0 16,3-1-16,-7 0 0,-3 0 0,3 1 15,5 0-15,-6 0 0,-5 0 0,6 2 16,3-1-16,-5 0 0,-2 0 0,2 1 15,0 0-15,-4-1 0,-2 0 16,2-1-16,3-2 16,-5 1-16,-2 1 0,0-1 0,1-2 31,-5 3-31,-2 0 0,1 1 16,0 2-16,-5-4 0,-4-2 0,-8 2 15,4 0-15,-1-1 0,-1 0 16,-1 0-16,1-1 0,-4 2 15,-3 1-15,0-1 0,0 1 16,-2-2-16,-2-1 0,-3 2 16,-2 1-16,0 0 0,-2 0 0,-2 0 0,-5-3 15,-1 0-15,-3-2 0,1 2 16,3 0-16,0 0 0</inkml:trace>
  <inkml:trace contextRef="#ctx0" brushRef="#br0" timeOffset="87928.5415">9071 3025 0,'0'0'15,"0"0"-15,0 0 0,0 0 0,0 0 16,0 0-16,0 0 16,-13 25-16,13-25 0,0 0 0,-11 28 15,11-28-15,-9 23 0,5-8 16,-1 0 0,-2 1-16,2 1 0,-1 0 15,1 1-15,-1 2 0,1-2 0,-3 6 16,0-1-16,1 0 15,-1-1-15,0-1 0,2-1 16,0-2-16,1-1 0,0-2 0,1-3 16,1-1-16,-1-1 0,2-3 15,0-1-15,0-1 0,1-1 0,1-4 16,-2 2-16,2-2 0,3-2 0,0-2 16,1-3-16,2 0 0,-1-2 15,2-1 1,1-1-16,-1 0 0,2-2 15,3-4-15,2 0 0,-1 3 0,0 0 16,3 1-16,0-1 0,-1 3 0,0 0 0,0 2 16,1 0-16,-2 3 0,0 1 0,2 3 15,0 2-15,0 0 0,-2 2 16,0 1-16,0 1 16,-2 0-16,-1 2 0,-1 2 0,0-1 15,-3 1-15,0 1 0,-2 0 16,0 2-1,-2-1-15,-1 1 0,-2 0 16,-1 1-16,-2 0 0,-1-1 0,-3 0 16,-2 0-16,-2 1 0,-1-1 15,-1-1-15,-5 0 0,0 0 16,1 0-16,-4-2 0,-2 1 16,1-3-16,0-1 0,0-1 15,1-2-15,1-2 0,1 1 0,-3-3 0,1-3 16,7 2-16,1-3 0,1 1 15,3-2-15,2 0 0,1 1 16,4 0-16,1-1 16,1 1-16,0-3 0,0 3 0,0 1 15,0 1-15</inkml:trace>
  <inkml:trace contextRef="#ctx0" brushRef="#br0" timeOffset="88753.501">9521 3237 0,'0'0'0,"0"0"15,0 0-15,0 0 0,0 0 0,0 0 16,-17 16-16,17-16 0,0 0 0,-13 22 16,13-22-16,-9 21 15,6-10-15,-1 0 0,-1 0 16,1 1-16,-1 0 0,2 1 15,0 1-15,-1-1 0,2-1 0,0 0 0,0-1 16,1 0-16,1-1 0,0 0 16,1-2-16,1-1 15,0 0-15,3-3 16,2-1-16,1-1 0,1-1 0,1-2 16,1-2-16,1-2 0,2-2 0,-2 0 15,3-1-15,-1-2 0,0 1 0,5-5 16,-1 0-16,-2-1 0,1 1 0,-2-1 15,1 1-15,-3 0 16,-1 1-16,-1-1 0,-1 2 16,-1 1-16,-1 1 0,-2 1 0,-1 0 15,-1 1-15,-1 1 16,-1 0-16,1 1 16,-2 3-16,-1 1 0,-1-1 15,-2 1-15,0 2 0,-1 1 0,-2 1 16,1 3-16,-1 0 0,1 0 15,-2 1-15,0 1 16,1 1-16,0 2 0,1 1 16,-1 3-16,1-2 0,0 1 0,0 2 15,-1 1-15,0 4 0,0 1 0,1-1 16,-2 1-16,0 1 0,1-1 0,-1 1 16,0 0-16,-2 0 15,0-1-15,-2-1 0,0 1 16,0-1-16,0 1 0,-1-2 15,0 0-15,-3 1 0,1-2 0,0-2 16,-1-1 0,1-3-16,0-2 0,0-3 15,1-2-15,0-2 0,-1 0 0,-1-2 16,1-2-16,0-3 0,-1 1 16,1-4-16,1-1 15,1 0-15,2-2 0,1 2 0,1 0 16,3 2-16</inkml:trace>
  <inkml:trace contextRef="#ctx0" brushRef="#br0" timeOffset="94683.1283">18774 4516 0,'0'0'0,"0"0"0,0 0 0,0 0 16,0 0-16,0 0 0,0 0 15,0 0-15,0 0 0,0 0 16,15 26-16,-15-26 0,0 0 15,7 31-15,-7-31 16,4 26-16,-2-11 0,1 2 16,-1 0-16,-1-1 0,0 1 15,0 2-15,0-1 0,0 0 16,0-2-16,1 3 0,-1-2 16,1-1-16,0-3 0,0-2 15,2-1-15,-2-3 0,0-2 0,1-1 16,2-3-16,0 0 0,2-1 0,2-3 15,1-2-15,1-1 16,0-2-16,2-3 0,1-2 0,5-4 16,-1-1-16,0-1 0,2-1 15,-2-2-15,-2 1 0,4-4 16,-1 0-16,-3 3 0,0 0 0,-3 3 16,-1 0-1,-2 3-15,-2 2 0,-1 1 16,-3 2-16,-1 2 0,-1 2 0,0 2 15,-1 1-15,-1 2 16,0 2-16,0 0 0,-4 4 16,2-2-16,1 3 0,0-3 0,0 1 15,1-1-15</inkml:trace>
  <inkml:trace contextRef="#ctx0" brushRef="#br0" timeOffset="94952.8477">19423 4899 0,'0'0'0,"0"0"0,0 0 15,0 0-15,0 0 0,0 0 16,0 0-16,0 0 16,0 0-16,0 0 0,18 19 0,-18-19 15,0 0-15,0 0 0,20 13 16,-20-13-16</inkml:trace>
  <inkml:trace contextRef="#ctx0" brushRef="#br0" timeOffset="95253.9701">19719 4731 0,'0'0'0,"0"0"16,0 0-16,0 0 0,0 0 0,0 0 15,33-10-15,-33 10 0,27-4 16,-9 1-16,3 0 16,0 0-16,1 0 0,1-2 0,1 1 15,6-2-15,-2 1 0,-1 0 16,0 0-16,-3 0 0,-2 2 0,-2-2 16,-2 2-16,-1-1 0,-3 1 0,-2 1 15,-2-2-15,-2 2 16,-2 0-16,-2 1 0,0 0 0,0 0 15</inkml:trace>
  <inkml:trace contextRef="#ctx0" brushRef="#br0" timeOffset="95492.0161">20017 4507 0,'0'0'0,"0"0"0,0 0 0,0 0 0,0 0 0,-11 22 16,11-22-16,-8 24 16,8-24-16,-10 31 0,3-11 15,0-1-15,1 0 0,0 2 16,1 0-16,-1 4 0,2 0 0,1-2 16,1 0-16,2-4 0,2-4 15,-1-2-15,0-3 0,0-1 16</inkml:trace>
  <inkml:trace contextRef="#ctx0" brushRef="#br0" timeOffset="95971.1249">20798 4519 0,'0'0'0,"0"0"0,0 0 0,0 0 16,0 0-16,-23-3 0,23 3 0,0 0 0,-33 4 16,33-4-16,-30 8 15,14-2-15,0-1 0,-1 2 0,0-1 16,0 1-16,2 1 0,-2 2 15,2 2-15,3-2 16,1 1-16,3 0 0,4 0 0,1-1 16,3-1-16,5 0 15,2-1-15,1-2 0,1-1 16,4 2-16,3 0 0,-1 1 16,2-2-16,-1 1 0,1 3 15,-3-3-15,0 0 0,-1 0 16,-2 0-16,-3 0 0,0-1 0,-4 2 15,-1-1-15,-3 0 16,-1 1-16,-4 0 0,-1-2 0,0-1 0,-1-1 16,-4 2-16,0-2 15,0 1-15,0-2 0,0 0 0,0-3 16,1-1-16,2-1 0,0 1 16,1 0-16,2 0 0</inkml:trace>
  <inkml:trace contextRef="#ctx0" brushRef="#br0" timeOffset="96619.1735">21122 4368 0,'0'0'16,"0"0"-16,0 0 0,0 0 0,-11 24 16,11-24-16,-11 24 15,4-10-15,1 1 0,-3 4 16,0 2-16,0 0 0,0 0 0,-3 7 0,0 2 16,1-2-16,0-2 0,-2 7 15,1-3-15,1-1 0,0-3 0,1-3 16,0-1-16,1-6 15,1-1-15,3-3 0,0-3 16,1-2-16,1-2 0,1-4 16,2-1-16,-2-5 15,4 0-15,2-3 0,3-6 16,0 1-16,2-3 0,2-1 16,3-1-16,1 0 0,0 2 15,4-1-15,1-1 16,4-2-16,-1 4 0,1 0 0,2 1 0,-2 4 0,-1 3 15,-2 2-15,-1 3 0,-2 2 16,-2 2-16,-1 3 0,-2 3 16,-3 2-16,-1 0 0,-4 4 15,-2 0-15,-2-2 0,-1 1 0,-3 5 16,-2 1-16,-2-4 0,-1-1 16,-4 4-16,-3 0 15,-1-2-15,1-1 0,-4-1 0,-2-1 16,0 1-16,-1-2 15,0-2-15,-1 0 0,1-2 16,2-2-16,1-2 0,2-3 16,0 0-16,3-2 0,1-3 15,2 0-15,3-2 0,1 1 0,5-1 16,2-1-16,1 0 0,2 0 16,3 0-16,2 1 0,0 0 15,1-1-15,-2 1 16,-2 2-16,1 0 0</inkml:trace>
  <inkml:trace contextRef="#ctx0" brushRef="#br0" timeOffset="96795.1786">21449 4981 0,'0'0'15,"0"0"-15,0 0 0,0 0 0,0 0 16,0 0-16,0 0 0,0 0 16,0 0-16,0 0 15</inkml:trace>
  <inkml:trace contextRef="#ctx0" brushRef="#br0" timeOffset="97243.521">21741 4718 0,'0'0'0,"0"0"16,0 0-16,0 0 0,0 0 0,0 0 16,0 0-16,0 0 0,0 0 0,0 0 15,26-15-15,-26 15 0,22-5 0,-22 5 0,32-5 16,-14 3-16,-1-1 0,4 0 15,1-1-15,0 1 0,-1-1 0,7 0 16,-1-2-16,-2 2 16,-3-2-16,-1 2 0,-2 0 15,-1 1-15,-2 1 0,-3 0 16,-3 1-16,-1-1 0,-3 0 16,-3 0-16,-1 0 0,-2 2 0,1-3 0,-1 3 15</inkml:trace>
  <inkml:trace contextRef="#ctx0" brushRef="#br0" timeOffset="97459.6913">22008 4479 0,'0'0'0,"0"0"15,0 0-15,0 0 16,0 0-16,0 0 0,0 0 15,0 0-15,-14 26 0,14-26 0,-12 26 0,12-26 16,-13 33-16,6-14 0,0 3 16,2-1-16,-1 1 0,1 7 0,-1 0 15,2-3-15,1-1 0,-1-5 16,2-2-16,0-4 0</inkml:trace>
  <inkml:trace contextRef="#ctx0" brushRef="#br0" timeOffset="98884.6882">22958 4041 0,'0'0'0,"0"0"0,0 0 16,0 0-16,0 0 0,0 0 15,0 0-15,0 0 0,0 0 0,0 0 0,0 0 16,-20 19-16,20-19 0,0 0 16,-16 25-16,16-25 0,-12 19 15,6-8-15,-1 1 0,0 0 16,1 1-16,0-2 0,1 0 16,-1-1-16,2-1 0,-1-1 15,2-3-15,0 0 0,-1-2 0,2 1 0</inkml:trace>
  <inkml:trace contextRef="#ctx0" brushRef="#br0" timeOffset="99116.6415">23003 3806 0,'0'0'0,"0"0"0,0 0 16,0 0-16,0 0 0,0 0 0,0 0 15,30 8-15,-30-8 0,0 0 0,28 14 16,-28-14-16,22 11 0,-10-4 16,2 0-16,-1-2 0,0 0 0,-2-2 15,-1 1-15,-1-1 0</inkml:trace>
  <inkml:trace contextRef="#ctx0" brushRef="#br0" timeOffset="99587.0236">23461 3985 0,'0'0'0,"0"0"16,0 0-16,0 0 0,0 0 15,0 0-15,0 0 0,-9 25 0,9-25 16,0 0-16,-13 26 0,13-26 16,-8 20-16,3-9 0,0 2 15,-1-1-15,1 0 0,-2-1 0,0 1 16,1-2-16,-1 1 0,2-3 16,-1 0-16,2 0 0,-1-3 15,1 0 1,0-3-16,0 1 0,2-3 0,1-3 15,1 0-15,1-3 0,1-1 0,3 0 16,0-4-16,2 0 0,0 0 0,3-2 16,3-2-16,-1 1 15,1 1-15,5-4 0,0-1 16,0 3-16,-2 1 0,1 3 16,0 1-16,-1 1 0,-1 2 15,0 2-15,-1 1 0,-1 2 16,0 2-16,-2 2 0,-2 2 15,-1 2-15,-1 1 0,-3 4 0,-1 1 16,0 3-16,-2-1 0,-2 2 16,-2 3-16,0-1 0,0 0 0,0 0 15,-2 3-15,2-1 0,0-1 16,0-2-16,1-4 0,0-2 0</inkml:trace>
  <inkml:trace contextRef="#ctx0" brushRef="#br0" timeOffset="100452.2642">22960 4710 0,'0'0'0,"0"0"0,0 0 15,0 0-15,0 0 0,0 0 0,0 0 16,0 0-16,0 0 0,0 0 15,0 0-15,-27-5 0,27 5 0,0 0 16,-15 15-16,15-15 16,-11 16-16,11-16 0,-11 22 0,5-11 0,1 1 15,0 0-15,1 1 16,2-2-16,0 0 0,1 0 0,1-1 16,1 0-16,0-2 0,2-1 15,1 0-15,2 0 0,1-2 0,0 0 16,3-4-1,1 0-15,1-1 0,1-2 0,0-3 0,0 0 0,0-3 16,4-2-16,-2-3 0,0 1 16,-2 0-16,-2-3 0,0 1 15,-2-1-15,-2 1 0,-1-1 16,-3 1-16,-1 0 0,-2 2 16,-1 1-16,-2 0 0,-1 2 15,-2 1-15,-2 1 16,-2 2-16,-1 2 15,-1 1-15,-1 4 0,-1-1 0,-1 2 16,1 0-16,0 3 0,-1 0 16,2 2-16,1 0 0,1 0 15,2 1-15,1-1 0,2 1 0,0-3 16,2 0-16,-1-1 0</inkml:trace>
  <inkml:trace contextRef="#ctx0" brushRef="#br0" timeOffset="100953.8639">23353 4693 0,'0'0'0,"0"0"0,0 0 16,0 0-16,0 0 0,0 0 15,-14 23-15,14-23 0,0 0 0,-16 29 16,16-29-16,-14 24 0,8-11 16,-1 1-16,0 0 0,1 0 0,0-2 15,1 1-15,0-3 0,2-1 16,0 0-16,0-3 0,0-1 16,1-2-16,0-1 0,2-2 15,-2-1-15,2-2 0,0-1 0,2-1 16,1-3-16,2-1 0,0 0 15,3-2-15,2-2 0,0 0 0,1 0 0,5-5 16,3 1-16,0 1 16,-1 1-16,3 1 0,1 1 15,-1 2-15,-1 1 0,-1 1 0,0 3 16,-2 1-16,-1 2 16,-2 3-16,-1 1 0,-2 2 0,-1 0 15,-2 5 1,-2 2-16,-3 3 0,0 0 15,-2 4-15,-1 1 0,-1 2 0,-1-2 16,0 2-16,-2 3 16,1-2-16,0-2 0,-3 6 0,1-3 15,0-3-15,1-4 0,1-3 16</inkml:trace>
  <inkml:trace contextRef="#ctx0" brushRef="#br0" timeOffset="101609.0226">22943 5325 0,'0'0'16,"0"0"-16,0 0 0,0 0 0,0 0 15,-10 29-15,10-29 0,-6 24 16,2-11-16,1 2 0,-1 0 15,-1 2 1,1 0-16,0 1 0,-2 0 16,0-2-16,1 1 0,-2 3 15,1-2-15,-1-1 0,2-3 0,-1-1 0,1-3 0,0-1 16,2-2-16,-2-1 0,1-2 16,1-3-16,1 1 0,0-5 15,4-3-15,-1 0 16,1-3-16,3 0 0,3-3 15,0 1-15,1-1 0,5-4 0,1 0 16,1 3-16,0 2 0,1 1 16,1 3-16,-2-1 0,1 3 15,-2 1-15,0 2 0,0 3 16,-2 1-16,-2 3 0,-2 1 0,-1 1 16,-2 1-16,-1 1 0,-3 1 15,-2 1-15,-1-1 0,-3 0 16,-1 1-16,-3-1 0,0 0 0,-4 1 15,-2 0-15,0-1 0,-1-1 16,0 0-16,-2-1 0,1-1 16,-1 1-16,1-2 0,-1-3 15,3-2-15,1-2 16,1-1-16,1-3 0,2 0 16,2-1-16,3-3 0,0-1 15,2 0-15,0 2 0,0 2 16</inkml:trace>
  <inkml:trace contextRef="#ctx0" brushRef="#br0" timeOffset="102179.2306">23359 5476 0,'0'0'0,"0"0"0,0 0 16,0 0-16,0 0 0,-14 20 0,14-20 15,-11 17-15,11-17 0,-14 22 16,7-8-16,0-1 0,0 0 16,1 2-16,0-2 0,2 1 15,1-3-15,0-1 0,2 0 16,1-2-16,1-1 0,3-2 0,1-2 0,3 0 15,1-3-15,2-3 0,2-1 16,0-2-16,2-1 0,4-4 16,2-1-16,-1 0 0,-1-1 15,0-2-15,-1 1 16,-1 0-16,-1 2 0,-1 1 0,-2 2 16,-2-1-16,-2 2 15,-1 2-15,-3 3 0,0 1 16,-2 0-16,-3 2 0,0 3 15,-2 0-15,-1 4 0,0 1 16,-1 2-16,-1 1 0,0 1 0,-3 7 16,0 1-16,1 1 0,-1 0 15,-1 2-15,0 0 0,0 1 16,1-2-16,0-2 0,0 1 0,0-1 16,2-2-16,-3 3 0,-1-3 15,2-5-15,1-1 16,-1-1-16,-1-1 0,0-1 15,-1-1-15,0-2 0,-1-3 16,0 0-16,2-2 0,-1-6 16,0-4-16,1 0 0,1 2 0,3 2 0</inkml:trace>
  <inkml:trace contextRef="#ctx0" brushRef="#br0" timeOffset="102653.7588">24116 4777 0,'0'0'0,"0"0"16,0 0-16,0 0 0,0 0 0,31-12 16,-31 12-16,31-9 0,-11 3 15,3 1-15,2-2 16,2 1-16,0 0 0,10-1 0,-1-1 0,-2 3 16,-1-1-16,5 1 0,-3 0 15,-4 0-15,-4 2 16,-5 2-16,-5 1 0,-4-1 15,-4 0-15,-5 0 0,-4 1 0,-3-1 16,3 1-16,0 0 0</inkml:trace>
  <inkml:trace contextRef="#ctx0" brushRef="#br0" timeOffset="102881.6829">24411 4547 0,'0'0'16,"0"0"-16,0 0 0,0 0 0,0 0 16,0 0-16,-9 31 15,9-31-15,-9 29 0,4-11 0,-2 3 16,-1 1-16,-1 0 0,1 1 16,-1 2-16,-2 6 0,2-1 15,1-2-15,2 0 0,1-2 16,2-2-16,0 0 0,-1-5 0,2-3 0</inkml:trace>
  <inkml:trace contextRef="#ctx0" brushRef="#br0" timeOffset="103167.0427">25350 4350 0,'0'0'0,"0"0"0,0 0 0,0 0 0,0 0 16,0 0-16,-28 17 0,28-17 15,-25 17-15,25-17 0,-33 26 16,14-12-16,1 1 0,-2 1 15,-1 0-15,-4 4 0,3-2 16,4-2-16,1-4 0,4-1 16</inkml:trace>
  <inkml:trace contextRef="#ctx0" brushRef="#br0" timeOffset="103367.7591">25074 4650 0,'0'0'0,"0"0"0,0 0 0,0 0 0,-6 22 16,6-22-16,-6 23 0,3-10 15,0 2-15,-1-1 0,1 2 16,0 0-16,-1 0 0,2-2 16,0-2-16,0-1 0,0-2 0,0-1 15</inkml:trace>
  <inkml:trace contextRef="#ctx0" brushRef="#br0" timeOffset="103714.9312">25172 4631 0,'0'0'0,"0"0"16,0 0-16,19-15 0,-11 10 0,3-1 16,2-1-16,-1 1 15,0-1-15,4 0 0,-1 2 16,0 0-16,-2 2 0,-1 2 15,0 2-15,-2 1 0,-1 1 16,-1 3-16,-1 1 0,-2 1 16,-1 1-16,-1 7 0,0 3 15,-2 1-15,0 0 0,-2 5 16,-1 3-16,-1 0 0,0 0 0,-2 9 0,-2 1 16,0-2-16,1-1 0,-2 2 15,-1 2-15,1-3 0,1-5 16,-3 2-16,-1-1 0,2-7 15,2-3-15,2-6 0,-1-2 16,3-4 0,0-4-16,-1-1 0,1 0 15,-1-4-15,-2-2 0,2-4 0,-1-4 16,0-1-16,-1-3 0,2 2 16,1 3-16,-1 1 0</inkml:trace>
  <inkml:trace contextRef="#ctx0" brushRef="#br0" timeOffset="103930.7956">25161 4732 0,'0'0'0,"0"0"0,0 0 16,0 0-16,0 0 0,0 0 0,24-6 15,-24 6-15,0 0 0,28-5 16,-16 4-16,1 1 0,-2-1 0,0 2 15,0 0-15,-1 1 16,-2-1-16,-1 0 0,-2 1 16,1 0-16,-2-1 0,0 0 0</inkml:trace>
  <inkml:trace contextRef="#ctx0" brushRef="#br0" timeOffset="104115.8515">25094 4837 0,'0'0'16,"0"0"-16,0 0 0,0 0 16,0 0-16,23-6 0,-23 6 15,21-5-15,-21 5 0,26-5 16,-12 4-16,-1-2 0,0 2 0,0-1 0,-1 1 16,-2-1-16,-3 1 0,1 1 15,-1-1-15,-2 1 0</inkml:trace>
  <inkml:trace contextRef="#ctx0" brushRef="#br0" timeOffset="104301.0216">24958 4975 0,'0'0'0,"0"0"16,0 0-16,0 0 0,0 0 0,23-11 15,-23 11-15,25-6 16,-25 6-16,33-6 0,-13 3 15,0-1-15,0-1 0,2 0 0,1 0 16,1 0-16,0 1 0,3-1 0,-5 1 16,-3 0-16</inkml:trace>
  <inkml:trace contextRef="#ctx0" brushRef="#br0" timeOffset="104517.3287">25540 4806 0,'0'0'0,"0"0"0,0 0 16,0 0-16,0 0 0,-32 16 16,32-16-16,-31 21 0,13-9 0,-3 3 15,-2 0-15,-1 2 0,-2 1 16,-9 5-16,-1 1 0,-1-2 16,2 0-16,-9 4 0,1-2 15,4-3-15,4-3 0,-2 0 0,4 0 16,5-5-16,6-4 0,4-3 0,5 0 15,3-2-15</inkml:trace>
  <inkml:trace contextRef="#ctx0" brushRef="#br0" timeOffset="104769.5906">25858 4685 0,'0'0'0,"0"0"15,0 0-15,-22 12 0,11-6 0,-3 4 16,-5 2-16,-1 1 0,-1 2 16,-8 6-16,-3-1 0,2 1 15,3-2-15,-2 2 0,1-2 16,6-4-16,4-3 0,4-2 0,3-2 15,1-2-15</inkml:trace>
  <inkml:trace contextRef="#ctx0" brushRef="#br0" timeOffset="104973.058">25853 4835 0,'0'0'16,"0"0"-1,0 0-15,0 0 0,0 0 0,-8 27 16,8-27-16,-7 23 0,4-9 16,0 0-16,-1 3 0,1-1 15,0-2-15,0 2 0,-1-2 16,1-1-16,1-1 0,1-3 16,0-1-16,1-8 0,1-12 0,-1 3 15,0 2-15,0 0 0</inkml:trace>
  <inkml:trace contextRef="#ctx0" brushRef="#br0" timeOffset="105220.6216">26145 4708 0,'0'0'0,"0"0"0,0 0 15,25-8-15,-13 6 0,4-1 0,1-2 16,2 1-16,0 0 0,7 0 15,2-1-15,-3 0 0,-2 3 16,-1-2-16,-1 1 0,-3 1 16,-1 1-16,-4 0 0,-2-1 15,-2 1-15,-3 0 0,-4 0 0,-3-1 0,0-1 16,1 3-16,-2-4 0</inkml:trace>
  <inkml:trace contextRef="#ctx0" brushRef="#br0" timeOffset="105492.3788">26374 4466 0,'0'0'15,"0"0"-15,0 0 0,0 0 0,0 0 16,0 0-16,-3 29 16,3-29-16,-3 26 0,3-26 0,-5 36 15,3-15-15,0 0 0,-2 3 16,1 3-1,0 0-15,0-1 0,-2 11 0,0 3 16,-1-4-16,1 0 0,-2 10 16,-1-1-16,1-2 0,-1-3 0,-2 5 15,0-3-15,1-6 16,1-5-16,1-4 0,-1-4 16,2-3-16,2-3 0,0-3 0,-1-6 15,2-3-15,1-4 0,0 0 16,-1 1-16,3-2 0</inkml:trace>
  <inkml:trace contextRef="#ctx0" brushRef="#br0" timeOffset="105739.2761">26308 4839 0,'0'0'0,"0"0"15,0 0-15,0 0 0,-26 13 0,26-13 16,-29 16-16,12-6 16,0 2-16,-4 1 0,-3 3 15,-6 3-15,0-1 0,0 0 0,0 0 0,2-3 16,1-1-16,-2 1 0,2-3 16,5-3-16,3-1 0,6-7 15,4-4-15,5-3 0,3-2 0,0 3 16,0 0-16,-1 2 0</inkml:trace>
  <inkml:trace contextRef="#ctx0" brushRef="#br0" timeOffset="105977.7051">26340 4883 0,'0'0'0,"0"0"0,0 0 0,24 8 15,-24-8-15,25 8 0,-10-4 16,1 2-16,2-2 0,2 2 15,2 0-15,4 1 0,0 0 0,-2-1 0,0-1 16,-2 1-16,-2-1 0,-2 0 16,-3-1-16,-1 1 0,-3-2 15,-5 0-15,-3 0 0,-3 0 16,-2-1-16,-7 0 0,-4-2 16,1 1-16,2-1 0,2 0 0</inkml:trace>
  <inkml:trace contextRef="#ctx0" brushRef="#br0" timeOffset="106156.1838">26139 5110 0,'0'0'15,"0"0"-15,0 0 0,0 0 0,0 0 16,33-10 0,-33 10-16,33-7 0,-14 3 15,3 0-15,3 2 0,0-2 16,0 0-16,9 1 0,2 1 15,-3-3-15,-1 0 0,-1-1 16,-3-2-16,2 1 0,-6 1 0,-5 1 16</inkml:trace>
  <inkml:trace contextRef="#ctx0" brushRef="#br0" timeOffset="106425.2249">26978 4463 0,'0'0'0,"0"0"15,0 0-15,0 0 0,0 0 0,0 0 16,22 17-16,-22-17 15,0 0-15,18 25 0,-18-25 16,12 21-16,-6-11 0,-2-1 0,0 0 16,0-2-16,-1-1 0,0 1 0</inkml:trace>
  <inkml:trace contextRef="#ctx0" brushRef="#br0" timeOffset="106625.8999">26825 4675 0,'0'0'0,"0"0"15,0 0-15,0 0 0,0 0 0,0 0 0,31-12 16,-31 12-16,31-7 0,-10 3 16,3-2-16,2 2 0,3 0 15,1 0-15,2 0 0,6-2 16,-1 2-16,-3 0 0,-1 0 16,2 1-16,-3 0 0,-6 3 0,-4 0 15,-6 1 1,-4-1-16,-4 2 0,-1-2 15,-2 1-15</inkml:trace>
  <inkml:trace contextRef="#ctx0" brushRef="#br0" timeOffset="106810.9662">26971 4729 0,'0'0'15,"0"0"-15,0 0 0,0 0 16,0 0-16,0 0 0,0 0 15,4 23-15,-4-23 0,0 0 0,11 24 16,-11-24-16,10 18 0,-10-18 16,12 12-16,-6-8 0,-1 1 15,0-2 1</inkml:trace>
  <inkml:trace contextRef="#ctx0" brushRef="#br0" timeOffset="107027.3119">27246 4713 0,'0'0'0,"0"0"0,0 0 15,0 0-15,0 0 0,-16 19 16,16-19-16,-15 15 0,15-15 0,-18 17 16,7-8-16,-2 0 0,0 2 15,-1 0-15,-2-1 0,0-1 16,-1-2-16,0-2 0,-1-1 15,3 1 1,0-1-16,3-2 0</inkml:trace>
  <inkml:trace contextRef="#ctx0" brushRef="#br0" timeOffset="107212.2209">26805 4920 0,'0'0'0,"0"0"16,0 0-16,0 0 0,0 0 16,0 0-16,26-14 0,-26 14 15,28-11-15,-28 11 0,41-15 0,-17 8 0,2-1 16,1 0-16,4 1 15,8-1-15,-1 0 0,-1 1 16,-2 1-16,5 0 0,-3 1 0,-4 2 16,-4 0-16,-5 2 0,-4 0 15,-6 3-15,-5 1 0,-1 0 16,-2 0-16,0-2 0</inkml:trace>
  <inkml:trace contextRef="#ctx0" brushRef="#br0" timeOffset="107691.651">26918 5061 0,'0'0'0,"0"0"0,0 0 16,0 0-16,0 0 0,0 0 0,16 22 15,-16-22-15,0 0 0,17 20 16,-17-20-16,0 0 0,17 22 15,-11-15-15,-1-1 0,0-1 0,-1 0 16,0-1-16,-1-2 0,-1 1 0,0-1 16,-2-2-16,0 0 0,0 0 15,0-2-15,-1-2 16,-1-1-16,0-1 0,0 2 0,-1-2 16,2 3-16,1-2 0,0 2 15,1-2-15,3-2 0,-1 0 16,1 0-16,4 1 0,1 0 15,1 1-15,1 0 16,2 2-16,1-2 0,1 1 16,-1 2-16,2-1 0,-1 2 15,0 0-15,0 0 0,-1 1 16,-1 1-16,-1 0 0,-1 0 16,-1 2-16,-1 0 0,-2 1 15,-2 0-15,-1-1 0,-3 2 16,-2 0-16,-3 1 0,-2 0 0,-3 0 0,-2 0 15,-1 1-15,-3 0 0,-1 0 16,-4 0-16,1-1 0,1-2 16,0-2-16,1-3 0,2-2 0,3 1 15,1 0-15,2 1 0</inkml:trace>
  <inkml:trace contextRef="#ctx0" brushRef="#br0" timeOffset="107992.6699">27575 4732 0,'0'0'16,"0"0"-16,0 0 0,0 0 0,27 3 0,-27-3 16,19 4-16,-10 0 0,0 2 0,-2 1 15,1 1-15,-2-1 16,-2 2-16,-2-1 0,-1 1 15,-2 0-15,-2 1 0,-3 1 16,0-1-16,-2 1 0,-1-2 0,-2 2 16,-1-1-16,-4 3 0,-1-2 0,1-1 15,-1-1-15,2-1 0,0-3 16,1-2-16,1-2 0,1-3 16,2-2-16,0-1 0,1-3 0,2 2 15,2 0-15,-1 2 0</inkml:trace>
  <inkml:trace contextRef="#ctx0" brushRef="#br0" timeOffset="108246.9395">27437 4789 0,'0'0'0,"0"0"0,0 0 15,0 0-15,0 0 0,0 0 0,0 0 16,0 0-16,5 27 0,-5-27 16,0 25-16,0-25 15,0 30-15,0-12 0,0 1 16,0 2-16,-1 0 0,1 3 0,-1 0 0,0 9 15,0-2-15,-1 2 0,0 2 16,-2-2-16,1 0 0,-1 6 16,-1 0-16,0-3 0,-1-3 0,1-1 15,0-3-15,1-4 0,1-4 16,0-4-16,3-3 0,1-7 16,3-3-1,1-9-15,3-6 0,-3-1 16,0-5-16,-1 0 0,0 4 0,-1 2 15</inkml:trace>
  <inkml:trace contextRef="#ctx0" brushRef="#br0" timeOffset="108494.5303">28057 4616 0,'0'0'0,"0"0"0,0 0 0,0 0 15,0 0-15,0 0 0,0 0 16,-11 23-16,11-23 0,-16 21 16,16-21-16,-23 28 0,11-13 0,-3 2 15,-1 2-15,-2 0 0,1-1 0,-7 6 16,1 0-16,2-2 0,2 0 16,1-5-16,1-2 0,3-3 15,2-1-15,2-3 0</inkml:trace>
  <inkml:trace contextRef="#ctx0" brushRef="#br0" timeOffset="108735.5632">27933 4851 0,'0'0'0,"0"0"16,0 0-16,0 0 0,0 0 0,6 26 15,-6-26 1,2 25-16,-2-25 0,1 32 15,-1-15-15,-1 2 0,0-1 0,0 1 16,-1 1-16,1-1 16,0 0-16,-1 4 0,0-4 0,0-1 15,1-2-15,-1-1 0,1-3 16,0-2-16,1-2 0,1-3 16,2-4-16,-3-1 0,-2-6 0,2 4 15,0-2-15,0 2 0</inkml:trace>
  <inkml:trace contextRef="#ctx0" brushRef="#br0" timeOffset="108951.4018">28359 4538 0,'0'0'0,"0"0"0,0 0 16,0 0-16,0 0 0,17 10 15,-17-10-15,0 0 0,10 20 0,-10-20 16,2 23-16,-3-12 0,-1-1 16,-1 1-1,-2-1-15,1-2 0,1 0 0,-1-1 16</inkml:trace>
  <inkml:trace contextRef="#ctx0" brushRef="#br0" timeOffset="109152.0274">28174 4773 0,'0'0'16,"0"0"-16,0 0 0,0 0 0,27-10 0,-27 10 16,28-10-16,-11 6 0,2 1 15,2-1-15,2 1 0,1 1 16,1-1-16,5-1 0,1-1 16,-3 1-16,-3 1 0,-2 1 15,-1 0-15,-4 2 0,-3 0 16,-2 0-1,-4 3-15,-3-2 0,-4 0 0,0 0 16,-2-1-16,3 3 0</inkml:trace>
  <inkml:trace contextRef="#ctx0" brushRef="#br0" timeOffset="109368.383">28204 4950 0,'0'0'0,"0"0"0,0 0 16,0 0-16,0 0 0,0 0 0,6 23 16,-6-23-16,0 0 0,9 19 15,-9-19-15,0 0 0,11 22 0,-8-15 16,0 0-16,1-1 0,-1 1 0,0-2 16,0-1-16,1 0 0,-1-2 15,0-1-15,0 2 0,-1-2 16</inkml:trace>
  <inkml:trace contextRef="#ctx0" brushRef="#br0" timeOffset="109622.2154">28459 4870 0,'0'0'0,"0"0"0,0 0 16,0 0-16,0 0 0,0 0 15,-8 29-15,8-29 0,0 0 16,-9 31-16,9-31 0,-8 26 0,3-14 0,1 1 16,-2 1-16,1-2 0,-1 1 15,0 0-15,-1 0 0,-1-2 16,1 0-16,-2 0 0,-1 1 16,0-1-16,-1 0 0,-1-2 15,0-2-15,1-1 0,1-1 0,1 0 16</inkml:trace>
  <inkml:trace contextRef="#ctx0" brushRef="#br0" timeOffset="109800.707">28139 5221 0,'0'0'0,"0"0"15,0 0-15,0 0 0,0 0 0,0 0 16,0 0-16,0 0 16,0 0-16,24-3 0,-24 3 15,0 0-15,34-2 0,-34 2 0,30-2 16,-12 1-16,1-1 0,2 1 0,1 0 15,1 1-15,0 0 0,8 0 16,1-1-16,-1-1 0,-1 0 0,-6 0 16,-3 1-16,-4 0 0</inkml:trace>
  <inkml:trace contextRef="#ctx0" brushRef="#br0" timeOffset="116314.0454">23964 5384 0,'0'0'0,"0"0"0,0 0 15,0 0-15,0 0 0,0 0 16,0 0-16,0 0 0,-23 14 15,23-14-15,-17 21 0,17-21 16,-19 29-16,7-10 0,-3 3 16,1 2-16,0 1 0,-5 9 0,1 2 0,2-1 31,-1 0-31,-1 9 0,3-1 16,3-4-16,3-3 0,5-2 15,3-1-15,4-1 0,2-4 16,7-6-16,5-2 0,-2-7 15,3-3-15,7-2 0,4-4 16,-6-3-16,0-3 0,7-5 0,1-2 0,-3-7 16,-4-4-16,-4 4 0,-5 5 15,-3 1-15</inkml:trace>
  <inkml:trace contextRef="#ctx0" brushRef="#br0" timeOffset="116514.7289">24324 5338 0,'0'0'0,"0"0"16,0 0-16,0 0 0,0 0 0,28 7 16,-28-7-1,19 13-15,-19-13 0,21 16 16,-10-6-16,-1-1 0,0-1 15,-1-1-15,-2-2 0,0 1 16</inkml:trace>
  <inkml:trace contextRef="#ctx0" brushRef="#br0" timeOffset="116715.5028">24133 5523 0,'0'0'0,"0"0"0,0 0 16,0 0-16,0 0 15,0 0-15,-7 28 0,7-28 16,0 0-16,-1 26 0,1-26 16,0 0-16,-1 24 0,1-24 15,0 11-15,0-6 0</inkml:trace>
  <inkml:trace contextRef="#ctx0" brushRef="#br0" timeOffset="116985.3409">24159 5553 0,'0'0'0,"0"0"16,0 0-16,0 0 0,0 0 0,18-16 15,-18 16-15,20-10 0,-20 10 16,30-12-16,-12 6 0,2 1 16,1-1-16,2 1 0,3 0 15,4-1-15,0 2 0,-1 1 16,0 1-16,-4-1 0,-1 1 0,-2 2 15,0 0-15,-3 0 0,-2 0 0,-3 2 16,-2 2-16,-3 0 0,-3 1 16,-3 3-16,-6 0 15,-1 2-15,-3-2 0,-1 2 0,-3 0 16,1-2-16,2-1 0,1 0 16</inkml:trace>
  <inkml:trace contextRef="#ctx0" brushRef="#br0" timeOffset="117149.2115">24257 5657 0,'0'0'0,"0"0"16,0 0-16,0 0 0,0 0 0,0 0 16,0 0-16,0 0 0,-9 27 0,9-27 15,0 0-15,-13 24 0,13-24 16,0 0-16,-13 23 0,9-20 15,0 0-15,1-1 0,0 1 16,1-1-16</inkml:trace>
  <inkml:trace contextRef="#ctx0" brushRef="#br0" timeOffset="117332.792">24399 5692 0,'0'0'0,"0"0"0,0 0 0,0 0 16,27-7-16,-17 4 0,2 2 15,0 1-15,0 1 0,2-1 16,-1 2-16,-1-2 0,-1 1 0,-1 1 16,-1 2-16,-3-1 0,-1 0 0,-4 0 15,-3 0-15,-2 0 0,0 1 16,1 0-16,-1-1 0,2 0 16</inkml:trace>
  <inkml:trace contextRef="#ctx0" brushRef="#br0" timeOffset="117570.7979">24070 5927 0,'0'0'16,"0"0"-16,0 0 0,0 0 0,0 0 15,0 0-15,26-7 16,-26 7-16,29-9 0,-29 9 0,40-9 16,-18 4-16,0-1 15,2 1-15,3-1 0,-1 0 16,-1 2-16,7-2 0,-1 1 15,-3 0-15,-3 1 0,-3 0 0,-1 0 16,-3 2-16,-3 0 0,-1-1 16,-3 2-16,-4 1 0,-1-1 15,-2 0-15,1 1 0,-2-1 0</inkml:trace>
  <inkml:trace contextRef="#ctx0" brushRef="#br0" timeOffset="118002.9856">24346 5842 0,'0'0'0,"0"0"0,0 0 16,0 0-16,0 0 0,0 0 15,0 0-15,-7 26 0,7-26 16,-4 18-16,4-18 16,-5 23-16,5-23 0,-8 26 0,4-13 15,-1 0-15,-1 1 0,-1-1 16,0-1-16,-1 0 0,-1-2 15,0 0-15,-1-1 0,1 0 16,0-3-16,-1-1 0,0-3 0,1 1 0,2-3 16,2 0-16,1-2 0,0 1 15,2-2-15,2 0 0,2 2 16,2-1-16,-1 0 0,2 1 16,3 1-16,1-1 0,1 1 0,2 1 15,2 1-15,2 1 16,-1-2-16,3 3 15,2 1-15,4-1 0,0 3 16,0-2-16,1 2 0,-2-1 16,-2-1-16,0 1 0,0-2 15,-2 1-15,0 0 0,-2-1 16,-2 0-16,-2 0 0,-2 0 16,-1-1-16,-1 0 15,-2 0-15,-2-2 0,-1 0 0,-4-1 0,0 0 0,0-2 16,0 2-16,-3-4 0,3 4 15</inkml:trace>
  <inkml:trace contextRef="#ctx0" brushRef="#br0" timeOffset="118188.0564">24691 5795 0,'0'0'0,"0"0"0,0 0 16,0 0-16,0 0 0,0 0 15,0 0-15,0 0 0,17 22 16,-17-22-16,0 0 0,10 19 16,-10-19-16,0 0 15,0 0-15,0 0 0</inkml:trace>
  <inkml:trace contextRef="#ctx0" brushRef="#br0" timeOffset="118751.812">25004 5669 0,'0'0'0,"0"0"0,0 0 15,0 0-15,0 0 0,0 0 0,0 0 16,0 0-1,-21 16-15,21-16 0,0 0 16,-20 19-16,20-19 0,0 0 0,-15 20 16,11-13-16,1-2 0,2 2 15,2-2-15,2 0 0,2-1 16,4-1-16,2-3 0,2 1 16,1-1-16,3-1 0,2-2 15,1 0-15,0-1 0,8-1 0,-1-1 16,0 0-16,-2 0 0,-1 0 15,0-1-15,-4 0 0,0 2 16,-2-1-16,-2-1 0,-1 2 0,-3-1 16,-2 2-16,-1-1 15,-3 0-15,0 2 0,-3 1 16,-2-1 0,-1-1-16,-1 2 0,-1 1 0,-1 1 15,-1 0-15,0 1 0,-1 1 16,1 0-16,-1 2 0,-1 1 15,1 1-15,-1 1 0,2 2 16,-1-1-16,2 2 0,0 0 16,0 0-16,2-1 0,1 0 0,1-1 15,0-1-15,2-1 0,-2 0 0,0 0 16,0-1-16,0 0 0,0-1 16,0-2-16,-1-2 0,0 2 15,0-2-15,-3-4 0,2 1 0,0 1 16,0 0-16</inkml:trace>
  <inkml:trace contextRef="#ctx0" brushRef="#br0" timeOffset="119005.9111">25214 5525 0,'0'0'0,"0"0"15,0 0 1,0 0-16,0 0 0,-4 30 15,4-30-15,-4 24 0,4-24 16,-5 30-16,2-12 0,1-2 16,-1 2-16,1 0 0,0 0 15,0 0-15,0 0 0,-2 4 16,2-1-16,0-1 0,0 0 16,-1-2-16,1-1 0,0-1 15,0-2-15,0-2 0,-2-2 0,0-2 0,0-1 16,0-3-16,1 0 0,1-1 15</inkml:trace>
  <inkml:trace contextRef="#ctx0" brushRef="#br0" timeOffset="119475.8305">24919 5967 0,'0'0'0,"0"0"16,0 0-16,0 0 0,0 0 0,0 0 15,0 25-15,0-25 0,0 0 16,11 24-16,-11-24 16,16 15-16,-6-8 0,3-2 0,0 1 15,1-2-15,2-1 0,0-2 0,3-1 16,0 0-16,0-1 0,1-1 16,0-1-16,4-3 0,-1 1 0,0-1 15,-3-1 1,-2 1-16,-1 0 0,-3 0 0,-2-1 15,-2 1-15,-1 2 16,-3-2-16,-1 2 0,-2-1 0,-1 2 0,0 1 0,-2 2 16,-2-2-16,2 2 0,-3 0 15,1 1-15,-1 2 0,-1 1 16,2 2-16,0 1 0,0 1 16,-1 0-16,1 1 0,1 0 15,0 0-15,1 1 0,0-1 0,1 1 16,0-2-1,1 1-15,1-2 0,-1 1 0,1-2 16,0 0-16,1-2 0,-1 1 16,0-2-16,1-1 0,-1-1 15,1-2-15,0 0 0,0-1 0,1-2 16,-1-2-16,-1-2 0,-1 0 16,1 0-16,-2 2 0,0 0 15</inkml:trace>
  <inkml:trace contextRef="#ctx0" brushRef="#br0" timeOffset="119692.2558">25577 6002 0,'0'0'16,"0"0"-16,0 0 0,0 0 0,3 23 16,-3-23-16,-5 25 0,5-25 15,-12 27-15,5-15 0,2-2 0,0-1 16</inkml:trace>
  <inkml:trace contextRef="#ctx0" brushRef="#br0" timeOffset="122356.9673">26160 5764 0,'0'0'15,"0"0"-15,0 0 0,0 0 0,0 0 16,0 0-16,0 0 0,0 0 15,-6-23-15,6 23 0,0 0 16,0 0-16,0 0 0,-8-23 16,8 23-16,0 0 0,0 0 15,-14-15-15,8 11 0,0 1 0,-1 0 16,-1 2-16,-1 1 0,-1 1 0,1 2 16,-1-1-16,-1 3 15,0-1-15,0 0 0,-2 3 0,1 1 16,0 1-16,0 1 0,0 2 15,-1 1-15,1 0 0,0 1 16,-1 5-16,1-1 0,2-1 0,3 0 0,1 0 16,2-1-16,1-1 0,3-1 15,3-1-15,1 0 16,3-3-16,0-2 0,3-3 0,2-2 16,0-3-16,1-3 0,1-4 15,2-2-15,1-1 0,0 0 16,0-4-1,1-1-15,-2-1 0,0 0 16,3-3-16,-2 1 0,-1 1 0,-3 1 16,-1 3-16,-1-1 0,-2 3 15,-1 3-15,-4 2 0,0 2 16,0 1-16,-1 0 0,-1 0 16,0 1-16,1 2 0,-2 2 15,-1 1-15,-1 1 0,-1 1 0,1 0 0,-1 3 16,-1 2-16,0-1 0,0 2 15,1 0-15,0 1 16,1 1-16,0-2 0,1 4 0,1 1 16,0-3-16,1-2 0,3 1 15,0-2-15,1-1 0,-1-2 16,2-1-16,0-1 16,1-2-16,1-2 0,-1-1 15,-2 1-15,0 0 0</inkml:trace>
  <inkml:trace contextRef="#ctx0" brushRef="#br0" timeOffset="122742.7882">26458 5685 0,'0'0'0,"0"0"0,0 0 0,0 0 15,0 0-15,0 0 0,0 0 16,-4 21-16,4-21 0,0 0 15,-10 33-15,10-33 0,-11 27 16,5-10 0,1 1-16,-1-1 0,1 0 0,-1-1 15,1-1-15,-1-2 0,2-1 16,-1-2-16,2-1 0,0-2 16,-1 0-16,1-4 0,1-2 15,0-1-15,0-2 0,1-3 16,1-1-16,1-2 0,1-2 0,0 0 15,1-2-15,1 1 0,2 0 0,0 0 16,-1 0-16,1 0 0,0 1 16,3-1-16,0 0 0,-3 4 15,1 0-15,1 3 0,-1-2 16,2 3-16,0 1 0,1-1 16,0 1-16,0 2 0,0 0 0,-3 0 15,1 0-15,-1 0 0</inkml:trace>
  <inkml:trace contextRef="#ctx0" brushRef="#br0" timeOffset="123475.8941">26730 5741 0,'0'0'16,"0"0"-16,0 0 0,0 0 15,0 0-15,0 0 0,0 0 16,-14 25-16,14-25 0,-10 18 16,10-18-16,-11 23 0,5-10 0,1-1 15,-1 1-15,1-1 0,1-1 0,-1 0 16,1-1-16,-1-1 0,2 0 0,0-2 16,0-2-16,1 0 15,1-2-15,0-1 0,1-2 16,0 0-16,0 0 0,0-2 0,2-3 15,2-1-15,-1-1 0,2-3 16,2-1 0,0 1-16,0 0 0,3-1 15,1-1-15,0 0 0,0 1 16,1 0-16,2 0 0,1-3 16,-1 1-16,1 3 0,-1 2 15,-2 1-15,-1 3 0,0 1 0,0 1 16,-2 4-16,-1-1 0,-3 2 15,1 3-15,-2 0 0,0 1 0,-2 2 16,0 1-16,-2 0 0,0 0 16,-1 4-16,-1 0 0,0 0 15,-1-1-15,0 0 0,-1 1 16,-1-2-16,1-1 0,0-3 16,1 0-16,0-2 0,1 0 0,1-4 15,1 1-15,0-3 0,0 0 0,2-3 16,1-3-16,3 0 0,0-2 15,2-2-15,1-1 0,1-1 16,0-2-16,4-1 0,1-2 0,1 2 16,-2 1-16,2 0 0,-1 3 15,-1 1-15,-2 2 0,1 2 16,-1 1 0,-1 2-16,-1 0 0,-2 3 15,1 3-15,-1 1 0,-1 1 0,-2 3 16,1 1-16,-2 1 15,-1 2-15,0 0 0,-2 2 0,-1-1 16,0-1-16,-1 2 0,-2-1 0,1 0 16,0 0-16,0-1 0,-2 0 15,2 1-15,0-2 0,0-3 16,1 1-16,1-2 0,1-2 0,0-2 16,0 1-16,-1-1 0</inkml:trace>
  <inkml:trace contextRef="#ctx0" brushRef="#br0" timeOffset="123629.4753">27401 5935 0,'0'0'16,"0"0"-16,0 0 0,0 0 0,0 0 16,0 0-16,-27 19 0,27-19 15,-21 17-15,21-17 0,-29 24 16,14-14-16,0-1 0,1-1 15,2-2-15,2 0 0</inkml:trace>
  <inkml:trace contextRef="#ctx0" brushRef="#br0" timeOffset="124046.144">27826 5582 0,'0'0'16,"0"0"-16,0 0 0,0 0 16,0 0-16,-8 25 0,8-25 0,-5 21 15,5-21-15,-7 28 0,4-13 0,0 2 16,-1 0-16,1 2 0,0-1 16,-1 1-16,2-1 0,0 0 15,0 2-15,0 2 0,-2-2 0,1-1 16,0-1-16,-1-1 15,2-3-15,0-3 0,1-1 0,0-2 16,0 0 0,0-2-16</inkml:trace>
  <inkml:trace contextRef="#ctx0" brushRef="#br0" timeOffset="124502.4763">27919 5903 0,'0'0'0,"0"0"16,0 0-16,0 0 0,0 0 16,23-6-16,-23 6 0,0 0 15,33-2-15,-33 2 0,28-3 0,-13 2 16,0-2-16,2 0 16,-1 0-16,1-1 0,0-1 0,-1 0 15,0-1 1,-2 0-16,0-3 0,-2 2 0,-1-1 15,-1 1-15,-1-1 16,-2 2-16,-3-2 0,-1 2 0,-2 0 0,-2 0 16,-2 0-16,-2 1 0,-3 1 0,-2 0 15,-1 1-15,-2 1 0,-1 2 16,-1 1-16,-2 2 16,-3 0-16,0 1 0,0 1 0,1 2 15,1 1-15,2 1 0,0 1 16,2 1-1,2 0-15,1 2 0,2 0 16,3 0-16,1 0 0,3-1 16,2 0-16,2-1 0,3 0 15,1-1-15,4-1 0,3 0 16,2-2-16,1-2 0,3-1 0,1-1 16,1 0-16,1-1 0,2-3 15,1-2-15,0-2 0,-2-2 0,1 0 16,-4 1-16,-5 1 0</inkml:trace>
  <inkml:trace contextRef="#ctx0" brushRef="#br0" timeOffset="125088.9934">28606 5742 0,'0'0'15,"0"0"-15,0 0 0,0 0 16,0 0-16,0 0 0,-20-10 0,20 10 15,0 0-15,-30 3 0,30-3 16,-28 8-16,13-4 0,-2 4 16,0 1-1,-1 1-15,1 1 0,0 1 16,0 2-16,-1 3 0,1-3 16,4 1-16,2-1 0,2 0 0,2-2 15,3-1-15,2-3 0,2 0 16,3-1-16,4-3 0,2-2 15,2-2-15,1-2 0,2-2 16,3-1-16,-1-1 0,2-1 0,-1-3 16,1-1-16,-3 0 0,0 0 0,-2 0 15,-1 1-15,-2 0 0,-1 1 16,-2 1-16,-2 0 16,-1 3-16,0 0 0,-2 2 0,-1 1 15,-1 2-15,0 0 0,-1 3 16,0 2-1,-1 1-15,-1 1 0,1 2 16,0 3-16,0 0 0,0 3 0,-2-1 16,1 3-16,-2 6 0,-1 1 15,0 0-15,1-2 0,-1-1 16,1 1-16,-2-1 0,1 0 16,-2-1-16,0 2 0,1-3 15,-1 0-15,0-1 0,0-2 0,0-1 16,-2-1-16,-1-2 0,0-1 0,-3-2 15,0 0-15,-1-4 0,-2 0 16,1-4-16,-1-1 0,0-4 16,1 0-16,1-3 0,0 0 15,2-4-15,2-4 0,3 1 16,4 0 0,0 2-16,1 2 0,1 1 0</inkml:trace>
  <inkml:trace contextRef="#ctx0" brushRef="#br0" timeOffset="125273.4866">28763 5984 0,'0'0'0,"0"0"16,0 0-16,0 0 0,0 0 15,0 0-15,0 0 0,0 0 16,-2 23-16,2-23 0,0 0 15,-15 31-15,15-31 0,-13 19 16,8-10-16,1-3 0</inkml:trace>
  <inkml:trace contextRef="#ctx0" brushRef="#br0" timeOffset="125953.5147">29507 5743 0,'0'0'0,"0"0"0,0 0 16,0 0-16,0 0 0,0 0 16,0 0-1,-21-16-15,21 16 0,0 0 0,-27-11 16,27 11-16,-24-6 0,9 3 16,-1 1-16,-2 2 0,0 1 0,1 2 15,-2 1-15,1 1 16,1 2-16,-5 2 0,1 1 15,2 1-15,3-2 0,1 4 16,3 2-16,2-1 0,2 1 0,4 0 16,2 1-16,2 0 0,1-2 0,3 0 15,3-2-15,0-1 0,0-1 0,3-2 16,2-3 0,2-2-16,-1-1 0,2-3 0,3-3 15,0-2-15,-1-1 0,1-2 16,-1-2-16,1-1 0,0 0 15,3-4-15,-2 0 16,-4 4-16,-2 1 0,2-3 0,-1 1 0,-3 2 0,-1 2 0,-3 1 16,-1 3-16,-3 0 0,1 2 15,-2 2-15,-2 1 0,0 0 16,0 0-16,-2 5 0,-2 2 16,1-1-16,0 0 0,-1 2 15,0 1-15,-1 1 0,2 0 16,0 4-1,1 2-15,-1 0 0,2 0 0,1-2 16,1 1-16,2-2 0,0 0 16,1-2-16,2 0 0,-1-1 15,2-3-15,-1-1 0,-2-1 16,-1 0-16</inkml:trace>
  <inkml:trace contextRef="#ctx0" brushRef="#br0" timeOffset="126429.4656">29754 5759 0,'0'0'0,"0"0"0,0 0 16,0 0-16,0 0 16,0 0-16,0 0 15,-4 20-15,4-20 0,0 0 0,-10 31 16,10-31-16,-9 24 0,5-12 15,-2 1-15,2-1 0,-1 1 0,1-2 16,0-3-16,0 0 16,1-1-16,0 0 0,0-4 15,1 0-15,2-3 0,0 0 0,0-3 0,2-1 16,1-2-16,0-1 0,3-3 16,-1 0-16,2 0 0,1-1 15,2 0-15,0-1 0,1 1 16,4-3-16,-1 1 0,0 1 15,0 3-15,-1-1 0,0 4 16,-1 0-16,0 1 16,0 4-16,-1 2 15,0 0-15,-1 1 0,-1 5 0,-1 1 16,-1 2-16,-2 0 0,-1 1 16,0 1-16,-2-1 0,0 1 15,-1 0-15,-1 1 0,0 1 16,0-2-16,-1 0 0,0 0 15,0-2-15,0-1 0,1 0 0,1-1 0,1-1 0,0-3 16,2-3-16,-1-2 0,1-2 16,2-2-16,-2 0 0,1 1 15,-2 0-15</inkml:trace>
  <inkml:trace contextRef="#ctx0" brushRef="#br0" timeOffset="126724.1742">30201 5599 0,'0'0'0,"0"0"0,0 0 16,0 0 0,-7 29-16,7-29 0,-6 28 0,6-28 15,-9 35-15,4-16 0,1-1 16,0 3-16,-2 2 15,-1 2-15,1-1 0,0 0 0,1-2 16,0-1-16,2-2 16,0 0-16,-1-2 0,2-2 0,0-2 15,1-5-15,1-1 0,1-1 0,2-4 0,2-2 16,0-2-16,0 1 0,-2-1 16,0 1-16</inkml:trace>
  <inkml:trace contextRef="#ctx0" brushRef="#br0" timeOffset="127025.1283">30409 5742 0,'0'0'0,"0"0"16,0 0-16,0 0 0,0 0 0,0 0 16,-23 9-16,23-9 0,0 0 15,-34 17-15,34-17 0,-31 17 16,14-8-16,2 0 0,0 1 15,-1 0-15,2-1 0,1 0 0,0-1 0,4 0 16,0-2-16,2 1 0,2-2 16,1 1-16,3 0 0,2 0 15,3 0-15,1-1 0,3 1 16,2 0-16,1 0 0,1 0 16,1 1-16,1 0 0,2-1 15,3 2-15,-1 0 0,1 0 0,0 1 0,-3-4 16,0 1-16,-1-5 0,0-2 15,-3 1-15,-2-1 0,-2 1 16</inkml:trace>
  <inkml:trace contextRef="#ctx0" brushRef="#br0" timeOffset="127325.9542">30676 5578 0,'0'0'0,"0"0"16,0 0-16,0 0 0,0 0 0,-6 26 16,6-26-16,-4 24 0,4-24 15,-7 29-15,4-12 16,0 0-16,0 1 0,-2 0 0,0 1 15,-1 1-15,2-1 0,-3 6 16,0-1 0,2-2-16,-1-3 0,1 1 15,-1-4-15,1 0 0,0-2 0,2-3 16,0-3-16,1 0 0</inkml:trace>
  <inkml:trace contextRef="#ctx0" brushRef="#br0" timeOffset="127758.4543">30699 5890 0,'0'0'0,"0"0"15,0 0-15,0 0 0,0 0 0,0 0 16,0 0-16,25-6 0,-25 6 16,0 0-16,27-2 0,-27 2 15,21-2 1,-10 1-16,1-2 0,1 1 15,1-1-15,0-1 0,1-2 16,0 1-16,-1-2 0,0 0 0,0 0 16,-2 0-16,0-1 0,-2 0 15,-1-1-15,-2 1 0,0 1 16,-3 0-16,0 0 0,-2 0 16,-2 1-16,-4 0 0,-1 1 0,-2 1 0,0 0 15,-4 1-15,-3 2 16,1 0-16,0 2 0,-6 2 15,0 1-15,1 2 0,1 0 0,1 2 16,-1 1-16,3 0 0,2 1 16,2 1-16,2 2 0,2 0 15,2-1-15,3 2 0,3 0 0,1 0 16,2 0-16,4-1 0,2 2 16,1-2-16,0 0 0,3-2 0,2-2 15,1 0-15,-1-2 0,-1-1 16,-4-1-16,-1-2 0</inkml:trace>
  <inkml:trace contextRef="#ctx0" brushRef="#br0" timeOffset="127927.8506">31292 5978 0,'0'0'0,"0"0"15,0 0-15,0 0 0,0 0 0,-22 21 0,22-21 16,-25 22-16,9-10 0,3-2 16,1-1-16,2 0 0</inkml:trace>
  <inkml:trace contextRef="#ctx0" brushRef="#br0" timeOffset="128877.5477">27463 6521 0,'0'0'0,"0"0"0,0 0 16,0 0-16,0 0 0,0 0 15,0 0-15,0 0 16,0 0-16,-3 27 0,3-27 0,-2 24 0,2-24 0,-3 24 16,3-24-16,-4 26 0,3-10 15,0-1-15,0-1 0,1 1 16,0-2-16,1-1 0,1 2 0,0-4 16,1 0-16,0-2 0,1-3 15,2-2 1,-1-3-16,3 0 0,1-3 15,1-1-15,0-3 0,1-1 16,1-3-16,0 0 0,0-2 0,4-4 16,0 0-16,0 0 15,-2 0-15,0 1 0,0 0 0,-2 2 16,-1 2-16,-1 0 16,-3 3-16,0 2 0,-2 0 0,0 3 0,-3 1 15,-2 3-15,1 3 0,-2 1 16,-1 0-16,-1 4 0,-1 1 0,0 2 15,-1 3-15,-1 3 0,-1 2 16,2 0-16,-1 0 16,2-3-16,-1 1 0,3-3 0,1-1 15,1-2 1,0-1-16,3-3 0,2-1 16,0-2-16,2-2 0,2-3 15,2-3-15,1-1 0,0-3 0,1-1 16,2 0-16,-1-2 0,-1 1 15,0-3-15,-1 0 16,1-1-16,-2 0 0,-3 2 16,0 0-16,-1-1 0,-2 4 0,-1-1 0,-2 3 15,-1 0-15,-1 3 0,-1-1 16,-1 0-16,-1 4 0,0 0 0,0 1 16,-1 1-16,2-1 0,0 0 15,2 0-15,-2 0 0,2 0 16,0 0-16,0 0 0</inkml:trace>
  <inkml:trace contextRef="#ctx0" brushRef="#br0" timeOffset="129301.253">28132 6523 0,'0'0'0,"0"0"0,0 0 15,0 0-15,0 0 0,0 0 0,0 0 16,-6 25-16,6-25 0,0 0 16,-11 30-16,11-30 0,-11 27 15,4-12-15,0 1 0,-1 0 16,0-1-16,0 0 0,1-2 16,-1-2-16,1 0 0,1-1 0,0-3 0,2 0 15,-1-1-15,2-2 0,0-2 16,1-2-16,1-2 0,2-2 15,1-1-15,1-2 0,2 0 16,0-2-16,2 0 0,-1-1 0,2-1 16,1 0-16,0 1 15,1 0-15,1 1 16,3-2-16,0 2 0,1 1 16,-1 1-16,0 1 0,2 1 15,-2 1-15,-1 2 0,0 1 16,2 0-16,-2-1 0,0 2 15,2 2-15,-1-1 0,-1 0 0,2 0 16,-1 1-16,0 0 16,1-1-16,-1 1 0,-2 0 0,-2-1 0,-1 0 15</inkml:trace>
  <inkml:trace contextRef="#ctx0" brushRef="#br0" timeOffset="129548.493">28546 6599 0,'0'0'0,"0"0"15,0 0 1,0 0-16,0 0 0,0 0 16,0 0-16,-17 22 0,17-22 15,0 0-15,-17 28 0,17-28 16,-13 24-16,6-11 0,1 1 16,1-2-16,1 0 0,-1 0 15,2-1-15,0-1 0,0-2 0,1-1 16,0 0-16,1-4 0,1 0 0,0-3 15,2-1-15,-1-3 0,1-1 16,-1-2-16,1-2 0,-1 1 16,0 0-16,0 3 0</inkml:trace>
  <inkml:trace contextRef="#ctx0" brushRef="#br0" timeOffset="129717.9378">28532 6391 0,'0'0'0,"0"0"16,0 0-16,0 0 0,0 0 16,0 0-16,25 11 15,-25-11-15,15 13 0,-15-13 0,21 20 16,-11-11-16,-2-1 0,0 0 16</inkml:trace>
  <inkml:trace contextRef="#ctx0" brushRef="#br0" timeOffset="130087.8908">28952 6532 0,'0'0'0,"0"0"0,0 0 0,0 0 15,0 0-15,0 0 0,-27-2 16,27 2-16,-24 3 16,24-3-16,-36 9 0,17-4 15,1 1-15,2 0 0,0-1 0,3 1 16,1 0-16,2 0 15,1 1-15,3 0 16,2 0-16,2-1 0,2 0 16,3 0-16,3 1 15,-1 0-15,2-2 0,1 2 0,1 0 16,-1-1-16,1 0 0,1 2 16,-1 0-16,-2-2 0,-2-1 0,-1 1 15,-1 0-15,-2 1 16,-1 0-16,-4 1 0,-2 0 0,-2-1 0,0 1 15,-3 0-15,-1 1 0,0-2 16,0 0-16,-5-2 0,0-2 16,2-1-16,4-2 0,2-1 15,0-3-15,1 2 0,1-2 16,2 2-16</inkml:trace>
  <inkml:trace contextRef="#ctx0" brushRef="#br0" timeOffset="130404.4124">29156 6434 0,'0'0'16,"0"0"-16,0 0 0,0 0 0,0 0 16,0 0-16,-6 28 0,6-28 15,-8 23-15,8-23 0,-12 32 16,6-17-16,-1 2 0,-1-1 15,1 3-15,-1-3 0,1 0 16,0 3-16,0 0 0,1-3 16,2-2-16,2-1 0,1-1 0,1-4 15,1-1-15,2-2 0,3 0 0,1-1 16,2-1-16,3-2 0,3 0 16,-1-1-16,0-2 0,5-1 15,0-2-15,-2 0 0,1-1 16,-2-1-16,-2 1 0,-3-2 0,-2 0 15,-2 1 1,0 2-16,-1-1 0</inkml:trace>
  <inkml:trace contextRef="#ctx0" brushRef="#br0" timeOffset="130620.7556">29004 6637 0,'0'0'0,"0"0"0,0 0 15,0 0-15,0 0 0,23-10 16,-23 10-16,21-6 0,-21 6 16,26-6-16,-9 4 0,-1 0 0,1 1 15,0 0-15,1 0 16,0 1-16,-2 0 0,0 0 0,-2 1 31,-1-1-31,-2 1 0,-1-1 0</inkml:trace>
  <inkml:trace contextRef="#ctx0" brushRef="#br0" timeOffset="130789.6537">29471 6779 0,'0'0'0,"0"0"15,0 0-15,0 0 0,0 0 0,0 0 16,0 0-16,-10 28 15,10-28-15,-11 18 0,11-18 16,-15 18-16,7-9 0,1-2 0,2-1 16,0-1-16</inkml:trace>
  <inkml:trace contextRef="#ctx0" brushRef="#br0" timeOffset="131136.9636">29937 6517 0,'0'0'0,"0"0"0,0 0 0,0 0 0,0 0 15,0 0-15,-25 16 0,25-16 16,-17 16-16,17-16 0,-19 22 16,9-9-16,0-1 0,1 0 15,1-1-15,2 1 0,0 0 0,2 0 16,1 1-16,2 0 0,1-2 16,3 0-1,1-1-15,2 0 0,0-1 16,4-1-16,2-3 0,-2 0 0,-1-2 15,-1 1-15</inkml:trace>
  <inkml:trace contextRef="#ctx0" brushRef="#br0" timeOffset="131553.3781">30164 6609 0,'0'0'0,"0"0"16,0 0-16,0 0 0,0 0 16,-17 16-16,17-16 0,0 0 0,-16 22 15,16-22-15,-8 20 0,4-9 16,2-1-16,2 2 0,1-1 16,1-1-16,2 0 0,0-1 15,2-2-15,0-1 0,2 0 0,1-3 16,2-2-1,1-1-15,1-2 0,1-2 16,2-2-16,-2-1 0,1-1 0,1-4 16,0-1-16,-2-1 0,-2 0 15,-1-1-15,-2 0 0,-3 0 16,-1 2-16,-3 1 0,-2-1 16,-2 2-16,-3 2 0,-2 0 15,-3 2-15,-1 2 0,-1 2 16,-3 0-16,-1 3 0,0 1 0,1 2 0,-1 1 15,1 4-15,2-2 0,2 0 16,1-1-16,2-1 0,2-1 16</inkml:trace>
  <inkml:trace contextRef="#ctx0" brushRef="#br0" timeOffset="131870.1571">30611 6407 0,'0'0'0,"0"0"0,0 0 16,0 0-16,0 0 0,0 0 0,-22 24 15,22-24-15,-13 22 0,13-22 16,-17 31-16,7-13 0,0-1 15,1 2-15,1 1 0,0 0 16,0 0-16,0 4 0,2 0 16,0-4-1,3-2-15,2-2 0,1-3 16,1-1-16,2-2 0,3-3 16,3 0-16,1-4 0,1-2 0,3-2 15,4-2-15,-1-4 0,1-1 16,-4 1-16,-2 1 0,-1 0 15</inkml:trace>
  <inkml:trace contextRef="#ctx0" brushRef="#br0" timeOffset="132150.6103">30996 6310 0,'0'0'0,"0"0"0,0 0 16,0 0-16,0 0 0,0 0 0,-11 22 0,11-22 15,-12 22-15,12-22 0,-18 32 16,8-15-16,0 0 0,-1 4 16,0 0-16,0 0 0,1-1 15,-2 6-15,1 1 0,1-2 16,1-2-16,1-1 0,3-1 16,1-2-1,-1-1-15,3-1 0,1-1 0,3-2 0,1-2 0,3-2 16,2-2-16,1-2 0,3-2 15,-3-1-15,-1 1 0,-1-2 16</inkml:trace>
  <inkml:trace contextRef="#ctx0" brushRef="#br0" timeOffset="132710.8533">31320 6616 0,'0'0'0,"0"0"0,0 0 0,0 0 16,0 0-16,0 0 0,4-23 15,-4 23-15,0 0 0,0 0 16,0 0-16,-12-19 0,12 19 0,0 0 31,-26-4-31,26 4 0,-26 0 0,26 0 16,-28 4-16,12 0 0,0 3 16,-1-2-16,1 3 0,-1-1 15,1 2-15,-4 1 0,1 1 16,2 0-16,3 1 0,2 0 15,1-1-15,2-2 0,2 1 0,3 0 16,1-1-16,2-1 0,2-2 0,2-1 16,1-2-16,3-1 0,2 0 15,2-3-15,2-2 0,0 0 16,2-3-16,3-2 0,1-2 16,-1 0-16,-1 1 0,0-2 15,0 0-15,-3 0 0,-1 1 0,-1 0 16,-2 0-16,-1 2 0,-1 0 0,-3 1 15,1 0-15,-3 2 0,0 1 16,-2 2-16,-1 2 0,0 0 16,0 0-16,-2 5 0,-1-1 15,0 2-15,-1 1 0,1-1 16,0 3-16,0 0 0,1 1 0,0 0 16,1 1-1,0 0-15,1 0 0,2 1 16,1-1-16,2-1 15,-1 0-15,3-1 0,1 0 0,0-1 16,2-3-16,2-1 0,2-2 16,0-2-16,0-1 0,5-3 15,1-1-15,-2-2 0,-2-2 0,-2 3 16,-3-1-16,-1 3 0</inkml:trace>
  <inkml:trace contextRef="#ctx0" brushRef="#br0" timeOffset="133096.3032">31615 6517 0,'0'0'16,"0"0"-16,0 0 15,0 0-15,0 0 0,0 0 16,-6 23-16,6-23 0,0 0 16,-14 29-16,14-29 0,-11 26 0,6-12 15,-1-1-15,1 2 16,-1 0-16,1-2 0,0-1 0,1 0 15,1-1-15,1-2 0,-1-2 16,1 0-16,0-1 0,1-1 0,0-1 16,1-4-16,-2 2 0,2-2 15,0-4-15,1 1 0,0-2 16,0-1-16,1-2 0,0 0 16,0-2-16,2 0 0,0-1 15,1 2-15,0-2 0,2 0 0,-1-1 16,2 2-1,0-1-15,1 2 0,-1 0 0,2 1 16,0 1-16,1 3 0,0-1 16,1 1-16,1 2 0,-1 1 15,0 1-15,1 1 0,-1 1 0,1 1 16,-1-1-16,1 2 16,-1 0-16,0 0 0,-2 0 0,-1-1 15,-2-1-15</inkml:trace>
  <inkml:trace contextRef="#ctx0" brushRef="#br0" timeOffset="133274.7668">31913 6809 0,'0'0'0,"0"0"0,0 0 15,0 0-15,0 0 0,-15 19 0,15-19 16,-19 22-16,19-22 0,-22 22 15,13-13-15,1-1 0</inkml:trace>
  <inkml:trace contextRef="#ctx0" brushRef="#br0" timeOffset="134247.2017">27449 7375 0,'0'0'0,"0"0"16,0 0-16,0 0 0,0 0 0,0 0 15,0 0-15,0 0 16,0 0-16,0 0 0,28 4 0,-28-4 0,0 0 0,33 0 16,-33 0-16,27-1 0,-12 0 15,0-1-15,2 0 0,-1-1 0,1-2 16,-1 0-16,1 0 16,-2-1-16,1 0 0,-2 0 0,-1-2 15,-2 1-15,-1 0 0,-1-2 16,-1 1-1,-3-1-15,0 1 0,-3 1 16,-2-3-16,-1 3 0,-3-1 0,-1 1 16,-3 1-16,-1 2 15,-1 0-15,-2 0 0,-2 1 0,0 2 16,-2 0-16,-5 2 0,0 2 16,0 2-16,-1 1 0,1 1 15,1 1-15,2 2 0,1 0 0,2 0 16,2 3-16,2 0 0,1 0 15,2 0-15,2 1 0,3 0 16,1 1-16,3 0 0,2 0 16,3 0-16,1-1 0,3 0 0,1 0 15,3-1-15,0-2 0,3 1 16,1 0 0,2-2-16,0-2 0,4 1 15,0-3-15,3 0 0,0 0 0,-4-3 16,-5 1-16,-3-1 0</inkml:trace>
  <inkml:trace contextRef="#ctx0" brushRef="#br0" timeOffset="134817.9677">28232 7215 0,'0'0'0,"0"0"16,0 0-16,0 0 0,0 0 0,0 0 0,-27-1 16,27 1-16,-23 6 0,23-6 15,-28 12-15,11-4 0,-1 1 16,-1 1-16,-2 2 16,0 0-16,1 1 0,-4 5 15,0 0-15,3-1 0,2-2 0,2 0 16,3-1-1,3-1-15,2-2 0,2 1 0,4-2 16,2-2-16,2 1 0,4-4 16,4-1-16,2-1 15,3-2-15,2-3 0,4-4 16,0 1-16,0-4 0,1-2 0,1-1 16,-1-1-16,-2-1 0,5-2 15,-2-2-15,-3 1 0,-1 2 0,-4 0 16,-1-1-16,-5 3 0,0 1 0,-2 1 15,-2 3-15,-2 0 0,0 2 16,-2 4-16,-2 1 0,0 1 16,-1 2-16,-3 3 0,0 2 15,-1 1-15,0 3 0,0 2 16,-1 0 0,1 2-16,1 0 0,1 1 15,2 1-15,1 0 0,2-2 16,1 0-16,2 0 0,2-2 0,1 0 15,3-2-15,2-1 0,1-2 16,1-1-16,3-3 0,1-1 16,1-3-16,1-2 0,-4 1 0,-1 0 15,-3 0-15</inkml:trace>
  <inkml:trace contextRef="#ctx0" brushRef="#br0" timeOffset="135181.4512">28532 7238 0,'0'0'0,"0"0"0,0 0 15,0 0-15,0 0 0,-8 25 16,8-25-16,-8 23 0,8-23 16,-9 28-16,5-11 0,0 0 15,-1 0-15,1 0 0,-1 0 16,1-2-16,0 0 0,0-3 15,1-2-15,0-1 0,0-1 0,1-4 0,1-1 16,1-3-16,0 0 0,0-2 16,2-3-16,2-2 0,-1-1 15,2-2-15,2-1 0,0 1 16,-1-1-16,4-5 0,1 0 16,0 1-16,0 1 0,0 1 15,1 1-15,-1 1 0,1 1 0,-1 2 0,1 0 16,-1 1-16,0 2 0,1 1 15,0 3-15,-1 1 0,0 3 16,-1 0-16,-1 2 0,-2-2 16,0-1-16,-1-1 0,-2 0 15,-1 0-15</inkml:trace>
  <inkml:trace contextRef="#ctx0" brushRef="#br0" timeOffset="135350.927">28941 7511 0,'0'0'0,"0"0"0,0 0 16,0 0-16,0 0 0,0 0 0,0 0 15,-18 21-15,18-21 0,-14 16 0,14-16 16,-20 19-16,20-19 0,-19 16 16,11-9-16,2-1 0</inkml:trace>
  <inkml:trace contextRef="#ctx0" brushRef="#br0" timeOffset="135867.2468">29364 7320 0,'0'0'0,"0"0"16,0 0-16,0 0 0,0 0 0,-8 25 16,8-25-16,-10 22 0,10-22 15,-12 24-15,6-10 0,-1-1 16,2 0-16,-1-1 0,1 1 16,0-4-16,1 1 0,0-3 15,1-1-15,1-1 16,0-1-16,2-4 0,0 0 15,0-5-15,2 1 0,1-2 0,2-2 16,0-2-16,2 0 0,0-1 0,2-1 16,1 1-16,0-1 0,4-3 15,1-1-15,-1 2 0,0 1 16,2 2-16,-1 0 0,1 1 16,-2 3-16,0 1 0,0 3 15,-2 0-15,-1 2 0,-1 3 16,0 2-16,-3 2 0,0 1 0,-2 3 15,0 2-15,-2 2 16,-1-2-16,-1 4 0,-1 0 16,0 1-16,-1 0 0,0-1 0,0 1 15,-1-1-15,0-1 0,2-2 0,0 0 16,2-1-16,0-2 0,3-4 16,1-3-16,0-1 0,-2-1 0,1 1 15</inkml:trace>
  <inkml:trace contextRef="#ctx0" brushRef="#br0" timeOffset="136284.3344">29879 7326 0,'0'0'0,"0"0"15,0 0-15,0 0 0,0 0 0,0 0 16,-19 14-16,19-14 0,0 0 15,-19 26-15,19-26 0,-14 22 0,7-10 16,2 0-16,1 1 0,0 1 0,2-2 16,1 1-16,2 1 15,1-2-15,3-2 0,0-1 0,3-1 16,2-3-16,1 0 0,2-3 16,2-1-16,2-2 0,0 0 15,4-3 1,-1-4-16,-1 1 0,-1-2 15,-3-1-15,0-1 0,-4 0 0,-3-1 16,-2-1-16,-4-1 0,-2 0 16,-2 2-16,-4-1 0,-1 0 15,-3 2-15,-1 1 0,-2 1 16,-2 0-16,0 0 0,-1 2 16,2 2-16,0 2 0,0 2 0,1-1 0,0 4 15,0 1-15,2 1 0,0 1 16,2 1-16,2 2 15,3-1-15,2 0 0,-1-3 0,1 1 16,1-1-16</inkml:trace>
  <inkml:trace contextRef="#ctx0" brushRef="#br0" timeOffset="136685.6393">30437 7261 0,'0'0'16,"0"0"0,0 0-16,0 0 0,0 0 0,-23-9 15,23 9-15,-22-3 0,22 3 16,-27 3-16,12-1 0,-1 2 16,1-1-16,0 3 0,2 1 15,1-2-15,1 2 0,2 0 16,3 3-16,0-2 0,3 1 0,2 0 15,2 1-15,2 0 0,0-1 0,5 5 16,2-1-16,-1-2 0,0 0 16,0 0-16,-1 0 15,0-2-15,-1-1 0,-2 2 0,0-2 16,-3 0-16,-1 0 0,-3-1 16,-3 2-16,1-3 0,-2 0 0,0-1 15,-3 1 1,0-1-16,-1-1 0,-3 0 15,-1-1-15,0-2 0,2 0 16,1-3-16,2-3 0,1-7 16,0-4-16,1 2 0,2 3 15,-1 1-15</inkml:trace>
  <inkml:trace contextRef="#ctx0" brushRef="#br0" timeOffset="137171.4161">30461 7443 0,'0'0'0,"0"0"16,0 0-16,0 0 0,0 0 0,24-7 15,-24 7 1,0 0-16,28-4 0,-28 4 16,24-1-16,-11 0 0,2 0 15,-1-1-15,0-2 0,1 1 16,-1 1-16,0-2 0,1 1 15,-2-2-15,0 0 0,-1 0 16,-1 0-16,-1 0 0,0 0 16,-2-2-16,-2 0 0,0 1 0,-2 0 0,-1-2 15,-2 0-15,-2 0 0,-2 2 16,0-2-16,-2 1 0,-2 1 16,0 1-16,-2 2 0,-2-1 15,0 2-15,-1 1 0,-2 2 16,-1 1-16,-1 1 0,2 0 0,-5 5 15,0 1-15,3 1 0,0 0 0,2 2 16,1 3-16,2-1 0,1-1 16,3 1-16,3 1 0,2-2 15,2 0-15,2 0 0,3 1 16,2-2-16,1 0 0,3-1 0,2-1 16,1-1-16,2-2 0,0 0 15,1-1 1,-1-2-16,1-1 0,-1-1 15,1-2-15,-2-2 0,0-2 0,-3 1 16,-1 1-16,-2-1 0</inkml:trace>
  <inkml:trace contextRef="#ctx0" brushRef="#br0" timeOffset="137409.8618">31116 7146 0,'0'0'0,"0"0"16,0 0-16,0 0 0,21 18 0,-16-9 15,2 3 1,-3 2-16,1 0 0,-3 3 16,-2 3-16,-1 1 0,-2 1 15,-5 6-15,-3 3 0,-2-2 16,-3-2-16,-8 10 0,-4-1 15,-3-3-15,0-1 0,-14 5 0,-4-2 0,10-8 16,9-5-16,7-6 0</inkml:trace>
  <inkml:trace contextRef="#ctx0" brushRef="#br0" timeOffset="146941.6971">22701 4385 0,'0'0'0,"0"0"0,0 0 16,0 0-16,0 0 0,0 0 16,0 0-16,0 0 0,0 0 0,0 0 0,23 7 15,-23-7-15,0 0 0,0 0 16,31 6-16,-31-6 0,21 4 0,-21-4 16,27 3-16,-12-1 15,0 1-15,2-2 0,0-1 16,1 1-16,1 1 0,0 0 15,2 0-15,-1 1 16,0-2-16,7 1 0,0 2 16,0-3-16,-1 0 0,2 1 15,-1 0-15,1 0 0,-1 1 0,2-1 16,1 0-16,-2 1 16,1 0-16,6-1 0,1-1 15,-3 2-15,-1-1 0,-1 0 16,-2-1-16,0 1 0,-1-1 15,-1-1-15,2 0 0,-5 0 0,-3-1 16,-2 0-16,-3 0 0,-1-1 0,-3 1 16,-4-1-16,0 0 0,-2 2 15,-2-1-15,-1 1 0</inkml:trace>
  <inkml:trace contextRef="#ctx0" brushRef="#br0" timeOffset="148114.6827">24216 3623 0,'0'0'0,"0"0"0,0 0 0,0 0 0,0 0 15,0 0-15,0 0 0,0 0 16,0 0-16,0 0 0,0 0 16,0 0-16,-24 19 0,24-19 15,-17 17-15,17-17 0,-20 19 16,8-6-16,-1 0 0,0 1 16,1 1-16,0 2 15,-1 2-15,1 1 0,0 0 16,-3 8-16,2 1 15,1-1-15,1 1 0,2 1 0,3 1 16,0 4-16,3-4 0,3 1 16,3-1-16,4-5 0,1-2 15,5-4-15,3-4 0,2-2 16,-1-2-16,2-6 0,2-6 0,-4 0 0,-4 0 0,-2 0 16</inkml:trace>
  <inkml:trace contextRef="#ctx0" brushRef="#br0" timeOffset="148631.6693">24340 3782 0,'0'0'0,"0"0"0,0 0 0,0 0 0,0 0 0,0 0 16,27-3-16,-27 3 0,25-2 0,-25 2 15,34-3-15,-14 1 0,0 0 16,2 0-16,2 0 16,-1-2-16,-1 0 0,6-1 0,-1 1 15,-1-1-15,-4 1 0,-1 1 16,-2 0-16,-3 0 0,-2 0 16,-3 0-16,-2 1 0,-3 1 15,-2 0-15,-5-2 0,-3 0 16,0 1-16,2 1 0,0 0 0</inkml:trace>
  <inkml:trace contextRef="#ctx0" brushRef="#br0" timeOffset="149017.5464">24591 3657 0,'0'0'0,"0"0"0,0 0 15,0 0-15,0 0 0,0 0 0,0 0 16,-5 26-16,5-26 0,-9 21 0,9-21 16,-13 24-16,5-10 0,-1 2 15,-2 1-15,0 1 0,-1-1 0,-1 1 16,-1 0-16,-3 2 0,2 0 16,0-3-16,2 0 15,1-3-15,2 1 0,1-3 0,3-1 16,0-1-1,3-1-15,2-1 0,1-1 16,2-4-16,1 1 0,4-1 16,2-1-16,1-1 0,2 0 15,1-2-15,2 0 0,5-1 16,0-1-16,2-1 0,1 0 16,-2-1-16,-1 0 0,-1 1 0,0 0 15,-3 0-15,0 1 0,-1 1 0,-1 1 16,-2-1-16,-2 1 0,-1 0 0,-1 1 15,-3-1-15</inkml:trace>
  <inkml:trace contextRef="#ctx0" brushRef="#br0" timeOffset="149287.345">24346 4178 0,'0'0'0,"0"0"0,0 0 16,0 0-16,23-6 15,-23 6-15,27-8 0,-10 5 16,1-2-16,2 1 0,4-2 16,-1 2-16,1-2 0,7 0 15,-1-3-15,-3 3 0,-1-2 16,-4 3-16,-1-2 15,-3 1-15,-1 2 0,-4-3 0,-3 0 16,-2 1-16,-3 1 0,1 1 0,-2 0 0,-1 1 16</inkml:trace>
  <inkml:trace contextRef="#ctx0" brushRef="#br0" timeOffset="149603.7103">24622 3881 0,'0'0'0,"0"0"16,0 0-16,0 0 0,0 0 0,0 0 15,0 0-15,1 25 0,-1-25 16,-2 20-16,2-20 0,-3 26 16,3-26-16,-4 29 15,1-10-15,1-1 0,0 0 0,-1 1 16,-1 0-16,1 0 0,0 0 15,-2 4-15,1 1 0,1-2 16,-1-2-16,1-1 0,0 0 16,-1-2-16,1-2 0,1-2 15,0-2-15,-1-3 0,2-1 16,1-7-16,1-2 0,1 0 0,-1-1 0,-1 3 16</inkml:trace>
  <inkml:trace contextRef="#ctx0" brushRef="#br0" timeOffset="149889.1227">24985 3732 0,'0'0'16,"0"0"-16,0 0 0,0 0 0,0 0 0,0 0 16,-5 21-16,5-21 0,0 0 15,-9 28-15,9-28 0,-9 26 16,5-13-16,-1 1 0,0-1 16,-1 0-16,1 1 0,-1-2 15,-1 0-15,1 1 0,0 0 0,1-2 16,-1-1-1,1-1-15,-1 0 0,2-1 16,-1-1-16,2-2 0</inkml:trace>
  <inkml:trace contextRef="#ctx0" brushRef="#br0" timeOffset="150252.5051">24976 3899 0,'0'0'0,"0"0"0,0 0 0,0 0 16,0 0-16,0 0 0,20-11 15,-20 11-15,0 0 0,27-8 16,-16 5-16,1 1 0,0 0 0,0-1 16,1 1-16,0 0 15,0 1-15,0-1 0,0 1 16,-1-2-16,-1 2 16,0-2-16,0 1 0,-1 1 15,-1-2-15,-1 2 0,-2 1 16,0 0-16,-1 0 0,0 1 15,-2 2-15,0 0 0,0 1 0,-2 2 16,-1 2-16,0 0 16,-1-1-16,-2 3 0,0 1 15,0-2-15,-1 3 0,1-1 0,0 1 0,-1 1 16,1-1-16,-1 0 0,-1 3 16,1-3-16,-2 0 0,2 1 15,0 0-15,-1-2 0,1 0 0,-2 1 16,2-2-16,1-2 0</inkml:trace>
  <inkml:trace contextRef="#ctx0" brushRef="#br0" timeOffset="150506.2065">25072 4013 0,'0'0'0,"0"0"16,0 0-16,0 0 0,0 0 0,-10 24 16,10-24-16,-9 20 0,9-20 15,-12 22-15,5-8 16,-1-1-16,0 1 0,-2-1 0,-1 0 16,0 1-16,-1-1 0,0-1 15,0 1-15,0-2 0,1-1 0,-4 1 16,2-2-16,2-2 0,1-1 0,2 0 15</inkml:trace>
  <inkml:trace contextRef="#ctx0" brushRef="#br0" timeOffset="150737.9947">24958 4253 0,'0'0'0,"0"0"0,0 0 16,0 0-16,0 0 0,29 0 15,-29 0-15,21 6 0,-21-6 0,24 7 0,-9-3 16,-1 1-16,-1-1 0,2 1 16,-1 0-16,-1-1 0,-1 1 15,-1-1-15,0-1 0,-1-1 16,-1 0-16,0-1 0,-1-2 16,-2-1-16,0 0 0,-1 0 15,0 1-15,-1-2 0</inkml:trace>
  <inkml:trace contextRef="#ctx0" brushRef="#br0" timeOffset="151007.7818">25556 3885 0,'0'0'15,"0"0"-15,0 0 0,0 0 0,0 0 16,0 0-16,17 18 16,-17-18-16,0 0 0,13 27 0,-13-27 15,8 23-15,-5-9 0,-1 0 16,-1 1-16,-1 1 0,-1 0 16,-2 1-16,-3 2 0,-1 1 15,-2-1-15,-7 6 0,-1 2 0,1-5 0,3-3 16,2-3-16</inkml:trace>
  <inkml:trace contextRef="#ctx0" brushRef="#br0" timeOffset="152682.4907">22647 4940 0,'0'0'0,"0"0"0,0 0 0,0 0 0,0 0 0,0 0 16,0 0-16,0 0 0,0 0 16,0 0-16,0 0 0,0 0 15,0 0-15,0 0 0,-22 11 16,22-11-16,0 0 0,-21 9 16,21-9-16,-20 10 0,20-10 15,-23 10 1,8-3-16,1-1 0,0 1 0,-3 2 15,0 0-15,-2 1 16,0 0-16,-1 1 0,-1 0 0,-6 4 16,0 1-16,-1-1 0,-2 2 15,1-1-15,2 1 0,-8 1 16,1 1-16,2-2 0,4-2 16,0 1-16,1-2 0,2-2 0,2 0 0,2-2 15,1 0-15,3-3 0,2 0 16,3-2-16,3-2 0,2-1 15,1 0-15,3-2 0,0 2 16,0-2-16,3 0 0,0 0 16,3-5-16,-1 3 0,0-1 0,-2 3 15</inkml:trace>
  <inkml:trace contextRef="#ctx0" brushRef="#br0" timeOffset="153146.3322">20721 5322 0,'0'0'15,"0"0"1,0 0-16,0 0 0,0 0 0,-11 21 15,11-21-15,-12 23 0,12-23 16,-15 29-16,6-10 0,0 2 16,-1-1-16,-1 4 0,0 3 15,-3 6-15,2-1 0,1 0 16,1 1-16,1-1 0,3-4 16,0 7-16,4-2 0,2-5 0,2-3 0,4-3 15,2-1-15,1-4 0,4-4 0,3-3 16,5-1-16,0-4 0,0-4 15,-3 1-15,-4-1 16,-3 0-16</inkml:trace>
  <inkml:trace contextRef="#ctx0" brushRef="#br0" timeOffset="153446.5625">20834 5498 0,'0'0'0,"0"0"16,0 0-16,0 0 0,25-6 0,-25 6 15,26-6-15,-26 6 0,33-8 16,-13 5-16,2-1 0,0 1 15,0 0-15,6-1 0,-1 1 0,-3-1 16,0 3-16,-3-2 0,-3 1 16,-1 1-16,-3 1 0,-3-1 15,-1 1-15,-1 0 0</inkml:trace>
  <inkml:trace contextRef="#ctx0" brushRef="#br0" timeOffset="153685.0683">21043 5499 0,'0'0'15,"0"0"-15,0 0 0,0 0 0,0 0 16,-21 11-16,21-11 0,-16 15 16,16-15-16,-17 23 0,5-9 0,-1 1 15,1-2-15,-1 3 0,-1 1 16,-1 0-1,2 0-15,-5 4 0,2 0 0,1-2 0,1-1 0,1-1 16,1-2-16,2-1 0,1-3 0,1-1 16,3-2-16,-1-1 0</inkml:trace>
  <inkml:trace contextRef="#ctx0" brushRef="#br0" timeOffset="153917.0381">20974 5668 0,'0'0'0,"0"0"15,0 0-15,0 0 0,0 0 0,0 0 16,0 29-16,0-29 0,0 20 16,0-20-16,-2 26 0,1-13 15,0 2-15,0-2 16,0 2-16,1-3 0,0 0 0,0-1 15,1-3-15,-2-1 0,0 0 0,-1-3 16,1 2-16,0-3 0</inkml:trace>
  <inkml:trace contextRef="#ctx0" brushRef="#br0" timeOffset="154218.1934">20995 5654 0,'0'0'16,"0"0"-16,0 0 0,0 0 0,0 0 16,0 0-16,30 2 0,-30-2 15,0 0-15,28 4 0,-28-4 16,19 7-16,-10-3 0,0 1 16,0 1-16,-1-1 0,-2 0 0,0 1 0,-2 0 15,-1 0-15,0 1 0,-2 1 16,-1 0-16,-1 1 0,-2 0 15,-1 1-15,-1 2 0,-2 0 16,-2-1-16,-1 0 0,-1 1 16,-1-1-16,0 0 0,-4 0 15,1-2 1,0-2-16,-1-3 0,3 1 0,2-2 16,2 1-16</inkml:trace>
  <inkml:trace contextRef="#ctx0" brushRef="#br0" timeOffset="154503.5705">21297 5281 0,'0'0'16,"0"0"-16,0 0 0,0 0 15,21-11-15,-21 11 16,22-7-16,-10 3 0,2 2 16,-1 1-16,1 0 0,1 0 15,-2 0-15,0 0 0,0 2 16,-1 0-16,-1 0 0,-2 1 16,-1 0-16,-1 0 0,-2 1 0,-3-1 15,-2-2-15,0 4 0,0-4 16,0 1-16</inkml:trace>
  <inkml:trace contextRef="#ctx0" brushRef="#br0" timeOffset="154736.4901">21277 5420 0,'0'0'0,"0"0"16,0 0-16,0 0 0,0 0 0,0 0 0,0 0 15,-3 21-15,3-21 0,0 0 16,0 26-16,0-26 0,2 21 15,-2-21-15,3 26 0,-2-13 16,1-1-16,-1 1 0,1 0 16,0 0-16,1-2 0,-1-1 0,0 0 15,0-1 1,0-2-16,1 0 0,-1-1 16,-1-3-16,-1-3 0,0 4 15,0-4-15,0 2 0</inkml:trace>
  <inkml:trace contextRef="#ctx0" brushRef="#br0" timeOffset="155051.8527">21316 5466 0,'0'0'0,"0"0"16,0 0-16,0 0 0,0 0 0,0 0 16,27-8-16,-27 8 0,0 0 15,28-5-15,-17 5 16,1-1-16,0 1 0,2 1 0,0-1 31,0 1-31,0 0 0,-1 1 0,1 0 16,-1 0-16,1 1 0,-2 0 0,0 1 15,-1 1-15,-1 1 0,-1 1 16,-2 1-16,0 1 0,-2 0 16,0 0-16,-2 2 0,-1-1 15,1 1-15,-2 0 0,-2 1 0,0 0 16,-2 0-16,0-1 0,-1 2 15,-1-3-15,1 1 0,-4-1 16,-1-1-16,3-3 0,-1-3 0,1 0 16,1 0-16,1 0 0</inkml:trace>
  <inkml:trace contextRef="#ctx0" brushRef="#br0" timeOffset="155306.1971">21343 5593 0,'0'0'0,"0"0"15,0 0-15,0 0 0,0 0 16,0 0-16,25-9 0,-25 9 0,0 0 16,26-6-16,-26 6 0,22-5 15,-11 3-15,0-1 0,2 1 16,-2 0-16,-1 1 0,-2 1 0,0 0 15,-1 0-15,-2 1 0,-2-1 16,-3 0-16,2 3 0,-4 1 16,1-2-16,1 0 0,0 1 0</inkml:trace>
  <inkml:trace contextRef="#ctx0" brushRef="#br0" timeOffset="155520.0538">21302 5705 0,'0'0'0,"0"0"15,0 0-15,0 0 16,0 0-16,0 0 0,0 0 16,30-7-16,-30 7 0,22-4 15,-22 4-15,26-3 0,-26 3 0,30-5 16,-15 1-16,1 1 0,-1-1 16,1-1-16,-2-2 0,-1 0 15,-1 0-15,1 3 0,1 1 16,-2-3-16,-2 0 0,-1 0 0,-2 1 0,0 0 15</inkml:trace>
  <inkml:trace contextRef="#ctx0" brushRef="#br0" timeOffset="155857.7304">21415 5398 0,'0'0'0,"0"0"0,0 0 16,0 0-16,0 0 0,0 0 15,0 0-15,0 0 0,10 20 16,-10-20-16,0 0 0,10 27 0,-10-27 0,6 23 16,-4-7-16,0-1 15,0 1-15,-1 1 0,0 2 0,-1 0 16,0 0-16,-1 1 0,-1 1 15,-1 6-15,-2-3 16,1 1-16,-1-2 0,-2-1 16,0-1-16,0-1 0,-2 1 15,0-3-15,0-2 0,-1-2 16,-1 0-16,0-1 0,-1-1 0,-1-1 16,0-2-16,-2-2 0,1-2 15,2 0-15,1 0 0,2-2 0</inkml:trace>
  <inkml:trace contextRef="#ctx0" brushRef="#br0" timeOffset="156106.7722">21222 5896 0,'0'0'0,"0"0"0,0 0 16,0 0-16,0 0 0,26 5 0,-26-5 15,20 6-15,-20-6 0,23 7 0,-9-3 16,0 2-16,0-3 0,0 1 16,1 1-16,0-2 0,-1 1 15,0 0-15,1-1 16,-1 0-16,-1-2 0,-1 0 0,1 0 16,-2-1-16,-2-1 15,0 1-15,-1-1 0,-1 1 16</inkml:trace>
  <inkml:trace contextRef="#ctx0" brushRef="#br0" timeOffset="156392.7674">21904 5636 0,'0'0'15,"0"0"-15,0 0 0,0 0 16,0 0-16,0 0 0,0 0 16,16 16-16,-16-16 0,0 0 0,10 30 15,-10-30-15,5 27 0,-4-13 0,-1 0 32,-1 2-32,-2-2 0,0 2 0,0 1 15,-3-1-15,0-1 0,-2 0 16,-1-1-16,-4 1 0,0-1 15,0-2-15,4-2 0,1-2 0</inkml:trace>
  <inkml:trace contextRef="#ctx0" brushRef="#br0" timeOffset="173968.3212">25998 3171 0,'0'0'0,"0"0"0,0 0 16,0 0-16,0 0 0,0 0 0,0 0 16,0 0-16,0 0 0,0 0 15,-7 25-15,7-25 0,0 0 0,-12 34 16,12-34-16,-8 31 0,2-13 0,1 2 16,-2 1-16,0 3 0,1-2 15,-2 8-15,-1 0 0,2-2 16,-1-1-16,0-1 0,0 0 15,1-1-15,0-2 0,-1 3 16,2-3-16,0-7 0,1-2 16,0-1-16,2-3 0,1-1 0,0-1 0,-1-3 15,2-1-15,0-2 0,1-2 16,0 0-16,0-5 0,2-1 16,1-1-16,1-2 0,3-3 31,-1 0-31,1 0 0,3-6 0,1 1 0,1-1 0,0 1 15,1 0 1,2 1-16,-1 0 0,0 3 0,2 0 16,-1 4-16,1 0 0,-2 2 15,1 2-15,1 2 0,-2 0 16,-1 4-16,-1 2 0,2 2 16,-3 1-16,0 1 0,-1 2 15,-2 2-15,0 0 0,-1 1 0,-3 1 16,0 0-16,-2 0 0,-1 1 0,-1-1 15,-1 2-15,0-1 0,0 0 16,-2-2-16,2 1 0,0-2 16,0 0-16,0 0 0,1-3 15,1 1-15,1-1 0,0-4 16,2-5-16,-2 1 0,0 0 0,-2 0 16</inkml:trace>
  <inkml:trace contextRef="#ctx0" brushRef="#br0" timeOffset="174184.6873">26506 3555 0,'0'0'0,"0"0"0,0 0 0,0 0 16,0 0-16,0 0 0,-7 29 15,7-29-15,0 0 0,-10 30 16,7-18-16,-1 0 0,1 0 15,0 0-15,-1-1 0,1 0 16,1-1-16,0-3 0,0-2 16,1 0-16,0-3 15,0 1-15,0-1 0,1-2 16</inkml:trace>
  <inkml:trace contextRef="#ctx0" brushRef="#br0" timeOffset="174401.1514">26467 3308 0,'0'0'0,"0"0"16,0 0-16,0 0 0,0 0 0,0 0 16,0 0-16,19 16 15,-19-16-15,0 0 0,28 20 16,-28-20-16,24 13 0,-10-7 0,0-1 15,-2 0-15,-1-2 0,-1 1 0</inkml:trace>
  <inkml:trace contextRef="#ctx0" brushRef="#br0" timeOffset="174701.7519">26900 3334 0,'0'0'0,"0"0"0,0 0 15,0 0-15,0 0 0,0 0 16,0 0-16,-7 26 0,7-26 0,-7 22 16,7-22-16,-10 31 0,4-14 15,0 1-15,-2 1 0,0 2 16,1 0-16,-1-1 0,0 2 0,-1 5 16,3-3-16,0-1 0,2-2 15,2-1-15,0-3 0,4-2 16,1-2-1,2-2-15,2-1 0,2-4 0,2-3 0,0-2 0,1 0 16,1-3-16,2-2 0,-2-3 16,-2-2-1,-2-1-15,-2-1 0,-1 0 0,-1 4 16,0-1-16</inkml:trace>
  <inkml:trace contextRef="#ctx0" brushRef="#br0" timeOffset="174902.4208">26747 3517 0,'0'0'0,"0"0"16,0 0-16,0 0 0,22-8 0,-22 8 16,22-4-16,-22 4 0,27-2 15,-11 2-15,0 0 0,1 1 16,0 0-16,1 0 15,2 0-15,0 1 0,0-1 16,2-1-16,-5 1 0,-1-1 16</inkml:trace>
  <inkml:trace contextRef="#ctx0" brushRef="#br0" timeOffset="175354.186">27534 3406 0,'0'0'0,"0"0"0,0 0 0,0 0 16,-22 0-16,22 0 0,-20 6 0,20-6 16,-23 7-16,9-2 0,-2-1 15,2 2-15,-1 1 0,2-2 0,0 2 16,1 0-16,2 0 0,1 0 15,1 1-15,2-2 0,1 0 16,3 0-16,1 0 0,2 0 16,3 0-16,1-1 15,2 2-15,0 0 16,1-2-16,1 2 0,0 0 16,0-1-16,-2 0 0,0 1 0,-1 0 15,0 1-15,-2 0 0,-1 0 0,-2 1 16,-2 0-16,-2-1 0,-1 2 15,-3 0-15,0 0 0,-2-2 16,-1-1-16,-1 0 0,0-2 16,0-1-16,-2-1 0,-1-1 15,3-2-15,1-3 0,4-4 16,1-3-16,2 2 0,0 0 0,1 1 0</inkml:trace>
  <inkml:trace contextRef="#ctx0" brushRef="#br0" timeOffset="175954.8333">27708 3228 0,'0'0'15,"0"0"-15,0 0 0,0 0 16,0 0-16,-1 24 0,1-24 15,-2 22-15,2-22 0,-3 27 16,3-27-16,-7 35 0,4-16 0,-2 0 0,1 2 16,-1 0-16,1 0 0,-3 5 15,0 1-15,0-3 0,0 0 16,1-3-16,-1 0 0,2-3 16,-1-1-16,2-2 0,-1-4 15,1-3-15,1 0 0,0-1 16,1-4-1,2-3-15,0 0 0,0 0 0,2-5 16,1-2-16,0-1 0,2-1 16,2-2-16,1-1 0,1 0 15,3-4-15,2-2 0,0 2 16,1 1-16,0 0 0,2 2 16,-2 1-16,1 1 0,0 1 15,1 3-15,-1 0 0,0 3 0,-1 2 0,0 2 16,-1 2-16,-3 1 0,-1 5 15,-2 2-15,-1 0 0,-1 1 16,-2 1-16,-2 2 0,-2-1 16,-1 0-16,-2 1 0,-3 0 15,0 0-15,-2-2 0,-2 1 16,-2 1 0,0-3-16,-1 0 0,-2-1 0,0-1 15,-1-2-15,1-1 0,-2-1 16,1-2-16,0-1 0,2-1 15,1-1-15,0-1 0,0-2 16,2 1-16,2-3 0,0 0 16,1 0-16,1 0 0,2-1 0,0-1 15,1 1-15,0-2 0,0 3 0,2 0 16,0 1-16</inkml:trace>
  <inkml:trace contextRef="#ctx0" brushRef="#br0" timeOffset="176186.756">28111 3683 0,'0'0'0,"0"0"16,0 0-16,0 0 15,0 0-15,0 0 0,0 0 16,0 0-16,0 29 0,0-29 16,0 0-16,1 28 0,-1-28 0,2 19 15,-2-19-15,0 14 0</inkml:trace>
  <inkml:trace contextRef="#ctx0" brushRef="#br0" timeOffset="178847.0626">28429 3462 0,'0'0'0,"0"0"0,0 0 16,0 0-16,0 0 0,0 0 15,0 0-15,-5 28 0,5-28 0,-5 19 16,5-19-16,-7 22 0,2-10 15,1 1-15,-1 0 16,0 0-16,-1 1 0,1-1 0,-1-1 16,1 1-16,-1-3 0,2 0 0,1-1 15,-1-1-15,2-2 0,1-1 16,1-5-16,0 0 0,3-1 16,-1-2-16,1 1 0,-1 0 0</inkml:trace>
  <inkml:trace contextRef="#ctx0" brushRef="#br0" timeOffset="179063.0043">28414 3225 0,'0'0'0,"0"0"0,0 0 16,0 0-16,0 0 0,0 0 0,25-3 15,-25 3 1,21 2-16,-21-2 0,25 6 15,-25-6-15,29 8 0,-12-3 16,0 0-16,2 0 0,0 2 0,-1-4 16,1 0-16,-2-1 0,-3 0 15,-2 0-15</inkml:trace>
  <inkml:trace contextRef="#ctx0" brushRef="#br0" timeOffset="179548.9494">28915 3438 0,'0'0'0,"0"0"16,0 0-16,0 0 0,0 0 15,0 0 1,-11 22-16,11-22 0,0 0 16,-10 28-16,10-28 0,-7 26 15,2-11-15,1-2 0,-1 2 16,1-2-16,0 2 0,-2-3 15,2 0-15,-1-2 0,1-1 0,-1 0 16,2-3-16,0-1 16,0 0-16,-1-3 0,2-2 0,0-1 0,1-3 15,2-1-15,1-2 0,1-1 16,2-2-16,1-2 0,2-1 16,2-2-16,1-1 0,6-2 15,0 0-15,2 0 0,0 2 0,-1 0 16,2 2-16,-2 2 0,-2 2 15,0 1-15,-2 3 0,-1 3 0,0 2 16,-3 2-16,-2 2 0,-1 4 16,-2 2-16,0 2 0,-2 1 15,-1 3-15,-1 2 0,1-1 16,-1 1-16,-1 2 0,0-1 16,0 1-16,0 0 0,1 0 15,0-1-15,0-1 16,1 0-16,2-2 0,-1-3 15,1-1-15,2-1 0,-1-5 16,2-3-16,-2-1 0,0 0 16,-1-1-16</inkml:trace>
  <inkml:trace contextRef="#ctx0" brushRef="#br0" timeOffset="179818.322">29662 3362 0,'0'0'0,"0"0"16,0 0-16,0 0 0,-12 25 15,12-25 1,-13 26-16,6-9 0,-2 1 0,0 1 16,0 3-16,0-1 15,2 0-15,-1 5 0,1-1 0,3-4 16,2-3-16,2-2 0,2-3 15,4-4-15,1-2 0,4-3 16,2-2-16,2-1 0,-1-2 16,2-3-16,0 0 0,0-5 0,-2-3 0,-3 3 15,-1 0-15,-1 1 0</inkml:trace>
  <inkml:trace contextRef="#ctx0" brushRef="#br0" timeOffset="180019.0251">29522 3534 0,'0'0'0,"0"0"16,0 0 0,26-6-16,-6 2 15,0 2-15,0-2 0,0 2 0,-1-3 16,2 1-16,0 1 0,2-2 0,-2-1 15,-3 1-15,-3 1 0,-2 1 0</inkml:trace>
  <inkml:trace contextRef="#ctx0" brushRef="#br0" timeOffset="180836.8131">30002 3238 0,'0'0'0,"0"0"0,0 0 15,0 0-15,0 0 16,0 0-16,-12 23 0,12-23 16,0 0-16,-14 29 0,14-29 15,-11 27-15,6-12 0,0 1 16,-1 1-16,2 0 0,0 0 0,-1 1 15,0 0-15,0 1 16,1-2-16,-2 4 0,1 0 16,0-2-16,1-3 0,0-1 0,0 0 0,1-3 15,0-2-15,1-2 0,0-3 16,2-3-16,0-2 0,4-1 16,0-3-16,2-1 0,0-3 0,3-3 15,1-1-15,0-1 16,1 0-16,3-5 0,2 0 15,-2 2-15,-1 2 16,1 0-16,-1 0 0,-1 2 16,-1 2-16,-2-1 0,-2 3 15,0 1-15,-1 4 0,-2 3 16,-1 2-16,-1 3 0,0 1 16,-4 3-16,0 1 0,0 0 15,0 1-15,-1 5 0,-1 0 0,1-1 16,0 1-16,0 0 0,1 2 0,1-2 15,0-1-15,1-2 0,2 0 16,2 0-16,0-2 0,3-2 16,1-2-16,2-1 0,1-3 15,1-2-15,3-2 0,0-1 16,1-1-16,1-4 0,3-2 16,-1-1-16,0-1 15,-1-1-15,1-2 0,-1-1 16,-1 1-16,3-5 0,-2 3 15,-3-2-15,-1 0 0,-5 2 16,-1 2-16,-2 2 0,-3 2 0,-3 3 16,-2 1-16,-3 1 15,0 3-15,-4 0 0,-2 2 16,-2 3-16,0 0 0,-4 2 0,-2 3 0,2 1 16,-1 1-16,1 1 0,1 3 15,2-2-15,1 1 0,1 4 16,2 0-16,5-5 0,2-1 0,3 1 15,2 0-15,2 0 16,2 0-16,4 2 0,4-2 16,3 0-16,0-1 0,7-2 0,3-1 0,-1-3 15,0-2-15,-5 0 0,-4-1 0,-2 0 16</inkml:trace>
  <inkml:trace contextRef="#ctx0" brushRef="#br0" timeOffset="181191.2268">31027 3170 0,'0'0'0,"0"0"16,0 0-16,0 0 0,0 0 0,0 0 15,0 0-15,-18 21 16,18-21-16,-19 23 0,5-5 16,1 1-16,-1 1 0,1 1 0,0 3 15,-4 5-15,1 1 0,-1 1 16,2 1-16,1 0 0,-1-1 16,0 6-1,0-1-15,2-3 0,1-1 0,1-1 16,1-2-16,1-3 0,2-2 15,0-2-15,0 0 0,1-2 16,-1-3-16,1-2 0,-2-1 16,1-4-16,1-2 0,-2-4 15,0-4-15,2-3 0,-1-2 0,1 0 16,1 2-16,1 0 0</inkml:trace>
  <inkml:trace contextRef="#ctx0" brushRef="#br0" timeOffset="181391.4456">30677 3461 0,'0'0'0,"0"0"15,0 0-15,0 0 0,29-9 16,-29 9-16,30-6 0,-14 3 16,2 1-16,2-1 0,-1 1 15,1 1-15,0 0 0,5 1 16,0 1-16,-3 0 0,-2 1 15,-4-1-15,-2 1 16,-1-1-16</inkml:trace>
  <inkml:trace contextRef="#ctx0" brushRef="#br0" timeOffset="181971.3032">31277 3413 0,'0'0'0,"0"0"0,0 0 0,0 0 16,0 0-16,0 0 0,0 0 0,0 0 15,0 0-15,0 0 0,-24 4 16,24-4-16,0 0 0,-27 10 16,27-10-1,-23 11-15,10-4 0,0 0 16,-2 1-16,1 0 0,0 2 15,-1 2-15,1-1 0,1 1 16,0-1-16,1 2 0,1 0 16,-2 3-16,2 0 0,2-1 0,3 0 15,1-3-15,3-1 0,2-2 16,2-1-16,2-4 0,0-1 0,3-2 16,1 1-16,3-4 0,2-2 0,3-3 15,1-1-15,-1-2 0,0 2 16,-1-3-16,0-1 0,0 0 15,-1 1-15,-1-2 0,-1 1 16,0 0-16,-3 1 0,-1 0 16,-1 2-1,-2 1-15,0 1 0,-1 1 16,-1 2-16,1 1 0,-2 0 0,-2 3 16,2-1-16,-2 1 15,2 5-15,-2 0 0,0-1 0,0 3 16,1 0-16,-1 2 0,0 1 15,2 0-15,-1-1 0,0 3 16,0-1-16,0-1 0,1 1 0,0 0 16,1 0-16,0 0 0,0 0 15,2 0-15,0-3 0,1-1 0,-1 0 16,0-3-16,-1 1 0,-1-1 16</inkml:trace>
  <inkml:trace contextRef="#ctx0" brushRef="#br0" timeOffset="182271.8355">31615 3392 0,'0'0'0,"0"0"15,0 0-15,0 0 0,0 0 0,0 0 0,-23 12 16,23-12-16,0 0 0,-26 22 15,26-22-15,-22 22 0,11-11 0,0 2 16,0 0-16,1 2 16,0-1-16,1 1 0,1-1 15,2 1-15,0 0 0,2 2 16,3 0-16,2-1 16,2-3-16,2-1 0,3-1 15,2-4-15,1-1 0,1 5 16,1 5-16,-1-3 0,-4-1 0,0-2 15</inkml:trace>
  <inkml:trace contextRef="#ctx0" brushRef="#br0" timeOffset="182773.3265">31677 3581 0,'0'0'0,"0"0"16,0 0-16,0 0 0,0 0 0,0 0 0,26-6 16,-26 6-16,0 0 0,31-1 15,-17 0-15,-1-2 0,-1 2 16,2-1-16,3-1 16,-2 0-16,0-1 0,-1-1 0,0 1 15,-1-2-15,0 2 0,-1-2 0,-1 1 16,-1-2-16,-2 1 0,0 1 0,0-2 15,-1 1-15,-2 0 16,-2-1-16,0-1 0,-2 1 16,0 1-16,-2 0 0,-2 0 0,0 2 15,-1 0-15,-3 1 0,-2 2 16,-1 1-16,0 0 0,-2 1 16,-1 3-1,-1-1-15,-1 4 0,0 0 16,0 3-16,-4 2 0,2-2 0,2 2 15,1 1-15,1 0 0,2 2 16,3-1-16,0 2 0,2-2 16,3 1-16,3 1 0,2 0 15,2-2-15,1 0 0,3-2 16,1 0-16,1-2 0,1-3 0,1-1 0,2-1 16,0 0-16,2-3 0,0-1 15,2-2-15,-2-1 0,0-2 16,-2-1-16,-2-2 0,-1 2 15,-2 0-15,-1 2 0</inkml:trace>
  <inkml:trace contextRef="#ctx0" brushRef="#br0" timeOffset="195859.1327">28475 4059 0,'0'0'16,"0"0"-16,0 0 0,0 0 15,0 0-15,0 0 0,0 0 16,0 0-16,0 0 0,0 0 15,0 0-15,-25 4 0,25-4 0,0 0 0,-20 15 16,20-15-16,-15 15 0,6-5 16,0 1-16,0 0 0,1-1 15,0 3-15,0 0 0,2-1 16,0 0-16,3-1 0,0-1 16,3 0-16,2-2 0,2 0 15,3-1-15,0-3 16,2 0-16,2-2 0,2-2 15,2 0-15,0-2 0,6-3 0,1-2 0,-1-1 0,-1-1 16,0-2-16,1 0 16,-3-1-16,0 1 0,-2-1 0,-2-1 15,-1 0-15,-2 1 0,-2 1 16,-2-1-16,-3 3 0,-2-1 16,-3 3-16,-2-1 15,-3 1-15,0 0 0,-4 2 0,-2 1 16,-2 3-16,0 0 0,-2 2 15,-3 2-15,0 0 0,0 1 16,-1 2-16,1 1 0,0 1 16,1-2-16,3 2 0,0 1 15,2-1-15,2-2 0,3 0 0,4-1 32,2 0-32,2-3 0,3 1 0,4-3 15,-2 0-15,0 0 0,-2 0 16</inkml:trace>
  <inkml:trace contextRef="#ctx0" brushRef="#br0" timeOffset="196360.7325">28925 4032 0,'0'0'15,"0"0"-15,0 0 16,0 0-16,0 0 0,0 0 0,0 0 15,-12 23-15,12-23 0,0 0 16,-14 29-16,14-29 16,-11 21-16,4-9 0,1 1 15,-1-2-15,1 0 0,1-1 16,-1-1-16,2-1 0,0 0 0,0-2 16,1 0-16,1-2 15,0 0-15,0-1 0,2-3 16,0 0-16,3 0 0,0-4 0,2-2 15,2-1-15,0-2 0,2 0 0,0-2 16,2 1-16,2-1 0,0 0 16,2 0-16,1 2 0,-1-3 15,5 1-15,0 0 0,-1 1 16,-2 1-16,0 2 0,-2 2 16,0 0-16,-3 3 0,-1 2 0,-1 1 15,-2 3-15,-1 0 0,-1 3 0,-2 2 16,-2-1-16,0 0 0,-1 4 15,-1 2-15,0 0 0,-1 0 0,0 1 16,0 0-16,0-1 0,0-1 16,1 0-16,1-1 0,1 0 15,0-1-15,3-2 0,0 0 16,2-3 0,1-1-16,-2-1 0,2-3 15,-1 0-15,-2-1 0,0 2 16</inkml:trace>
  <inkml:trace contextRef="#ctx0" brushRef="#br0" timeOffset="196661.3037">29688 3960 0,'0'0'0,"0"0"0,0 0 15,0 0-15,0 0 0,-15 20 0,15-20 16,-15 20 0,15-20-16,-16 25 0,7-8 15,0-1-15,0 0 0,1-1 16,0 2-16,1-1 0,2-1 0,-1 3 16,2 0-16,2-3 0,1-2 15,2-2-15,2-2 16,1-3-16,3-2 0,2-1 0,2-1 15,1-2-15,1 0 0,4-2 0,-1-1 16,0 0-16,-1-2 0,-3 1 16,-1 2-16,-2-2 0</inkml:trace>
  <inkml:trace contextRef="#ctx0" brushRef="#br0" timeOffset="196908.4118">29538 4109 0,'0'0'0,"0"0"0,0 0 0,24-3 15,-24 3-15,27-3 16,-8-1-16,-1 2 16,2 0-16,1 0 0,2 0 15,4-1-15,-2 0 0,-1 2 16,1-1-16,-4 0 0,-1 0 0,-3 1 15,0-1-15,-4 1 0,-2 0 0,-1-1 16</inkml:trace>
  <inkml:trace contextRef="#ctx0" brushRef="#br0" timeOffset="197732.974">30059 3845 0,'0'0'0,"0"0"0,0 0 15,0 0-15,0 0 0,0 0 0,0 0 16,0 0-16,0 0 0,1 22 16,-1-22-16,-5 24 0,5-24 15,-6 25-15,6-25 16,-9 32-16,4-17 0,0 2 0,-2 1 15,1 0-15,-1-2 0,-2 8 0,-1-1 16,2-2-16,-1-1 0,0-3 0,0 1 16,1-2-16,2-3 0,0-1 15,1-1-15,0-2 0,2-2 16,1-1-16,1-3 0,1-3 16,0 2-16,3-4 0,3-2 15,-1-1-15,2-1 16,0-2-16,3-3 15,0 1-15,0-1 0,3-3 0,2 0 16,-2 0-16,-1 2 0,1 1 16,1-1-16,-2 4 0,-1 0 0,0 1 15,0 0-15,-1 3 16,-2 1-16,0 2 0,-1 1 16,-2 2-16,1 1 0,-2 4 0,0 0 15,-2 0-15,0 0 0,0 2 0,-1 2 16,0-1-16,0 1 0,1 3 15,0 1-15,0-2 0,0 0 0,1 1 16,2-1-16,-1-2 0,1 0 16,2-3-16,3 0 0,0-2 15,1 0-15,4-3 0,1 0 16,0-3-16,-1-1 0,2-3 16,1-3-16,0 1 0,0-1 0,-1-3 15,2-1-15,-3-3 0,-1 2 16,-1-2-16,-1-1 0,-2 1 15,-1-1-15,-2-1 0,-2 1 16,-4 5-16,-2 0 16,-2 4-16,-4 0 15,-1 0-15,0 0 0,-4 3 0,-3 2 16,1 2-16,0 1 0,-1 3 16,-2 2-16,2 0 0,1 1 15,-1 3-15,1 1 0,1 0 0,2-3 16,2 3-16,2 1 15,1-2-15,3-1 0,3 0 16,4 1-16,0-1 0,3-1 16,4-1-16,5 0 15,0-2-15,3-1 0,4 0 0,4-2 16,5 0-16,-1-2 0,2-2 16,3-2-16,-4-1 0,-3-3 0,-1 1 15,-7 2-15,-4 0 16</inkml:trace>
  <inkml:trace contextRef="#ctx0" brushRef="#br0" timeOffset="198314.1386">31035 3806 0,'0'0'0,"0"0"16,0 0-16,0 0 0,0 0 16,-4 23-16,4-23 0,-7 24 15,7-24 1,-10 30-16,4-11 0,-1-1 16,0 1-16,-1 2 0,-1 1 15,1 1-15,1 0 0,-3 5 16,1-2-16,0-1 0,1-2 0,1-4 15,0 0-15,1-3 0,1-1 16,0-4-16,2-2 0,0-3 16,1 0-16,2-6 0,0 0 0,0-4 15,2-2-15,1-2 0,2-2 16,1-4-16,2-1 0,2-2 0,2 1 16,0-1-16,1 1 0,2 1 15,1 0-15,1 2 0,0 1 16,1 1-16,1 3 0,-3 2 15,0 1-15,-1 2 0,-1 3 0,0 1 16,-2 1-16,-2 3 0,-1 2 16,-3 1-16,-1 1 0,-3 3 15,-2 0-15,-1 0 0,-1 2 0,-4-1 16,-1 2-16,-1-2 0,-1 0 16,-3-2-16,-3 0 0,1 0 15,-1-1-15,-3 0 16,-1-2-16,0-1 0,2-1 15,-2-2-15,0 0 0,2-3 16,0-1-16,2-1 0,1-3 16,2 1-16,1-1 0,2-1 15,2 2-15,0 1 0</inkml:trace>
  <inkml:trace contextRef="#ctx0" brushRef="#br0" timeOffset="198984.9261">31500 4056 0,'0'0'16,"0"0"-16,0 0 0,0 0 16,0 0-16,0 0 0,-7-20 0,7 20 15,0 0-15,0 0 16,0 0-16,-21-13 0,21 13 0,0 0 0,-23 1 16,23-1-16,-20 3 0,9 0 0,-1 3 15,0-1-15,1 2 0,-1 2 31,-1 0-31,2 1 0,1 1 0,1 1 16,-1 3-16,1-2 0,1-1 16,-1 4-16,3-1 0,1-1 15,3 0-15,2-2 0,2-2 16,2-1-16,1-2 0,3-1 16,2-1-16,-3-3 0,2-2 0,4 0 0,2-2 15,-1-2-15,0-1 0,1-3 16,0-1-16,-2 0 0,0-1 15,-1-1-15,-1-1 0,-1 0 16,-2 1-16,0 0 16,-1 0-16,-2 1 0,0 1 0,-2 2 15,0 2-15,0 0 0,-1 0 16,-1 4-16,-1 1 0,0 0 16,0 0-16,0 3 0,-1 1 0,-1 1 0,-1 0 15,1 3-15,0 1 0,0-1 16,1 1-16,0 1 0,1-1 15,1 1-15,1 0 0,1 0 16,0 0-16,2 0 0,0-2 16,3 0-16,1 0 0,1-1 15,0-1-15,1-2 16,1-1-16,0-2 0,0 0 16,1 0-16,-2 0 0,-2 0 15</inkml:trace>
  <inkml:trace contextRef="#ctx0" brushRef="#br0" timeOffset="199285.7688">31846 3984 0,'0'0'0,"0"0"0,0 0 16,0 0-16,0 0 0,-23 16 0,23-16 15,-21 16 1,21-16-16,-26 20 0,13-8 16,1 0-16,0 1 0,1 0 15,1-1-15,1 0 0,1 0 16,1 2-16,1-1 0,4-3 16,1-1-16,3 0 0,2-2 15,3 0-15,2 0 0,3-3 0,2-1 16,5 1-16,0-2 0,1-2 0,2-2 15,-3-5-15,-1-2 0,-2 3 16,-3-1-16,-2 1 0</inkml:trace>
  <inkml:trace contextRef="#ctx0" brushRef="#br0" timeOffset="199588.1792">32040 3928 0,'0'0'0,"0"0"0,0 0 16,0 0-16,0 0 0,0 0 0,0 0 16,0 0-16,0 25 0,0-25 15,0 0-15,-4 34 16,4-34-16,-4 25 0,1-10 16,-1 0-16,1 0 0,0 1 15,-1-1-15,1 1 0,-1-2 0,0 2 16,1-1-16,0-1 15,0 0-15,-1 0 0,1-2 16,0 1-16,0-4 0,1 1 0,1 0 16,0-2-16,1-1 0,0-1 0,1-4 15,1 0 1,2-2-16,-1 1 0,-1-1 0,0 2 0</inkml:trace>
  <inkml:trace contextRef="#ctx0" brushRef="#br0" timeOffset="199903.0662">32297 4007 0,'0'0'16,"0"0"-16,0 0 0,0 0 0,0 0 15,0 0-15,0 0 16,0 0-16,0 0 0,-30 11 0,30-11 16,-28 11-16,28-11 0,-32 13 15,12-5-15,0 1 0,-1 0 16,0 0-16,-1 0 0,-5 1 0,3 0 0,1 0 15,1 0-15,3-3 16,3-1-16,4-1 0,2 0 16,3 0-16,1 0 0,5-1 0,4 0 15,2 0-15,1-1 0,3 1 16,3 0-16,5 2 0,1 0 16,0 0-1,3 0-15,-1 0 0,0 0 0,1 1 16,1 1-16,-1 0 15,0-1-15,-1 0 0,0-2 0,-4 1 16,-2-2-16,-1 1 0</inkml:trace>
  <inkml:trace contextRef="#ctx0" brushRef="#br0" timeOffset="208140.5383">29180 4865 0,'0'0'0,"0"0"0,0 0 15,0 0-15,0 0 0,0 0 16,0 0-16,0 0 0,-11 20 16,11-20-16,0 0 0,-8 21 15,8-21-15,0 0 16,-10 21-16,10-21 0,-5 13 16,3-7-16,-1-1 0,1 1 15,0-1-15,1 0 0,0-1 16,0-1-16,1-1 0,0-2 15,0 0-15,0-3 0,0 3 0,0-3 16</inkml:trace>
  <inkml:trace contextRef="#ctx0" brushRef="#br0" timeOffset="208341.1074">29180 4605 0,'0'0'0,"0"0"15,0 0 1,0 0-16,0 0 0,0 0 0,0 0 16,0 0-16,0 0 0,26 17 15,-26-17-15,19 11 0,-19-11 16,23 11-16,-8-5 0,0-1 0,1 0 16,-3-2-16,-1 1 15,-1-1-15</inkml:trace>
  <inkml:trace contextRef="#ctx0" brushRef="#br0" timeOffset="208811.3876">29507 4787 0,'0'0'0,"0"0"0,0 0 0,0 0 0,0 0 0,0 0 15,0 0-15,-11 28 16,11-28-16,0 0 0,-13 28 15,13-28-15,-11 19 0,6-8 16,-1 0-16,2 1 0,-1-1 0,0 0 16,-1-1-16,2-3 0,-1 1 15,2-2 1,0 0-16,1-2 0,-1-2 16,1 0-16,2-2 0,0 0 15,-1-4-15,3-2 0,2-1 16,0-2-16,2 0 0,1-2 0,3-1 15,1-1-15,0 1 0,2 0 16,2-1-16,4-3 0,-1 0 16,1 2-16,1 1 0,-1 3 0,-3 1 0,0 2 15,-2 2-15,-1 3 16,-2 0-16,0 4 0,-1 1 16,-2 2-16,-2 2 0,0 2 15,-2 2-15,0 0 0,-2 2 0,0 1 16,-1 2-16,0-1 15,0 1-15,0 1 16,1 0-16,-1 0 0,0-1 0,1 1 16,1 0-16,1-3 0,-1 1 15,-1-4-15,0-1 16,1-2-16</inkml:trace>
  <inkml:trace contextRef="#ctx0" brushRef="#br0" timeOffset="209111.9461">30168 4710 0,'0'0'0,"0"0"16,0 0-16,0 0 0,0 0 0,0 0 16,0 0-16,-8 22 0,8-22 0,-10 21 31,10-21-31,-14 29 0,6-13 0,0 1 0,1 1 15,0-1-15,0-1 0,3 0 16,0 1-16,1-3 0,1 0 0,2-3 16,2-1-16,2-1 0,1 0 15,3-2 1,2-2-16,0-2 0,0 0 0,1-2 16,1 0-16,1-1 0,-2 1 15,-1-1-15</inkml:trace>
  <inkml:trace contextRef="#ctx0" brushRef="#br0" timeOffset="209297.0011">29960 4854 0,'0'0'0,"0"0"15,0 0-15,0 0 0,0 0 0,27-6 16,-27 6-16,28-5 0,-28 5 15,35-2 1,-14 0-16,1 0 0,0 0 0,-3 1 16,-3-1-16,-2 1 0</inkml:trace>
  <inkml:trace contextRef="#ctx0" brushRef="#br0" timeOffset="209881.9573">30475 4606 0,'0'0'0,"0"0"0,0 0 16,0 0-1,0 0-15,0 0 0,0 0 16,0 0-16,0 0 0,-12 28 0,12-28 15,-10 21-15,10-21 0,-12 27 16,4-10-16,1 1 16,-1-1-16,-1 2 0,-1 2 15,1-1-15,1 1 0,-4 5 0,-1-2 0,2-1 16,0-4-16,1-1 0,2-1 16,0-3-16,1-2 0,2-2 15,-1-1-15,2-1 16,1-3-16,0-2 0,3-3 15,0 0-15,3-5 0,1-2 16,1-4-16,2 0 0,1 0 0,3-6 16,1 0-16,0 1 0,1 1 0,2 0 0,0 1 0,-1 1 15,1 1-15,-1 1 0,-1 1 32,-1 2-32,-1 2 0,-1 1 15,0 1-15,-1 3 0,-1 0 0,0 4 16,-2 3-16,0 1 15,-2 1-15,-1 3 0,0 3 16,-1 0-16,-1 1 0,-1 0 0,0 4 16,-1-4-16,-1 1 0,-1-1 0,1 0 15,0-2-15,0-1 0,0-1 16,-1-3-16,2 0 0,0-1 16,1-3-16,0 1 0,1-2 15,1-2-15,3 0 0,0-2 16,1-1-16,-1-2 0,1 0 0,-2 1 0,0 1 15</inkml:trace>
  <inkml:trace contextRef="#ctx0" brushRef="#br0" timeOffset="210283.1329">30676 4931 0,'0'0'0,"0"0"16,0 0-16,0 0 0,0 0 15,0 0-15,0 0 0,28 0 16,-28 0-16,0 0 0,32-3 16,-32 3-16,24-6 0,-12 3 15,1-2-15,-1 0 0,0-1 0,-1 1 16,0-3-16,-1 1 0,-1-1 0,-1 0 16,-1 0-16,-2-1 0,-1 2 15,-1-1-15,-2 1 0,-2 0 16,-2 1-16,-1 0 0,-3 1 15,0 1-15,-2 2 0,-3 0 16,-3 2-16,1 2 0,0-1 16,-2 4-16,1 1 0,-4 2 0,1 2 0,2 1 15,2 2-15,2 0 0,2 0 16,2 2-16,2 0 0,4 0 16,1-1-16,4 1 0,5 0 15,2-1-15,2 0 0,5-3 16,4-1-16,1-1 0,2-3 0,1 0 15,-5 0 1,-3-3-16</inkml:trace>
  <inkml:trace contextRef="#ctx0" brushRef="#br0" timeOffset="210884.8475">31385 4592 0,'0'0'16,"0"0"-1,0 0-15,0 0 0,0 0 0,-2 31 16,2-31-16,-7 29 0,7-29 0,-10 37 15,4-16-15,-1 1 16,-1 1-16,-3 6 0,0 1 16,0-2-16,1-3 0,0 0 15,1 0-15,2-4 0,-1-1 0,0 0 16,3-3-16,1-6 0,1-2 0,1-1 16,1-4-16,1-2 0,0-2 0,4-3 15,1-3-15,-1-1 16,2-3-16,-1-2 15,2-2-15,-1 1 0,1 0 16,1-1-16,0-1 0,1 1 0,0 1 16,1 0-16,1 1 15,1 1-15,0 1 0,2 0 16,-1 2-16,0 0 0,0 2 16,0 2-16,1 1 0,-2 3 15,-1 0-15,-1 5 0,0 2 16,-3 2-16,-1-1 0,-2 4 15,-1 2-15,-2 1 0,-1 0 0,-3 1 16,0 0-16,-1-1 0,-1-1 0,-1-1 16,-3-1-16,-1-1 0,0-1 15,-3-2-15,-3 1 0,0-1 16,-1-2-16,0-1 0,-3 0 16,1-2-16,0 0 0,-1-2 15,1-1-15,1-2 0,1-1 0,4 1 16,1 1-16,2-2 0</inkml:trace>
  <inkml:trace contextRef="#ctx0" brushRef="#br0" timeOffset="211370.2595">31570 4952 0,'0'0'16,"0"0"-16,0 0 0,0 0 0,0 0 15,22-4-15,-22 4 0,0 0 16,25 0-16,-25 0 0,23-3 0,-23 3 16,23-5-16,-11 2 0,1 0 15,-1-2-15,0-1 0,-1 0 0,-1-1 16,0-1-16,-1 0 0,-1-1 15,-2-1-15,0 1 0,-2 0 16,0 1-16,-3-3 0,-1 3 16,-1 0-1,-2 1-15,0 1 0,-1 2 16,-2 2-16,-2 1 0,-2-1 16,1 4-16,-2 0 0,-2 2 15,0 3-15,0 1 0,0 0 0,-5 3 16,0 2-16,4 2 15,1-2-15,2 2 0,2 0 0,2 0 16,2-1-16,3 0 0,2 0 0,3 0 0,3-1 16,2-1-16,3 0 0,1-1 15,2-1-15,2-3 0,3 0 16,0-3-16,-1-1 0,2-1 16,0-3-16,0-3 0,0-1 0,1-1 15,-5 1-15,-2 2 16</inkml:trace>
  <inkml:trace contextRef="#ctx0" brushRef="#br0" timeOffset="211702.3224">32032 4620 0,'0'0'15,"0"0"-15,0 0 0,0 0 0,0 0 16,0 0-16,-12 30 0,12-30 16,-10 22-16,10-22 0,-12 33 15,4-15-15,0 0 0,0 1 16,-1 3-16,0-1 0,1-2 0,-1 5 16,2 1-1,1-4-15,2 0 0,2-2 0,0-2 16,4-2-16,0-2 0,2-1 0,3-2 15,1-2-15,0 0 0,4-5 16,3-1-16,-1-1 0,0-2 16,2-4-16,0-4 15,-2 1-15,-3 2 0,-1 1 0</inkml:trace>
  <inkml:trace contextRef="#ctx0" brushRef="#br0" timeOffset="212003.3469">32297 4617 0,'0'0'0,"0"0"15,0 0-15,0 0 0,0 0 16,0 0-16,0 0 0,0 0 16,-5 23-16,5-23 0,-5 24 15,5-24-15,-9 29 0,3-11 16,0 2-1,-1 1-15,1 1 0,-1-1 0,0 2 0,0 4 16,0-1-16,3-2 0,0 0 16,1-3-16,1-2 0,2-1 0,1 0 15,1-4-15,1 1 0,3-4 16,2-2-16,0-3 0,1-1 0,0-3 16,1 0-1,-1-2-15,-3 0 0,0 0 0</inkml:trace>
  <inkml:trace contextRef="#ctx0" brushRef="#br0" timeOffset="229021.3029">2393 5518 0,'0'0'16,"0"0"-16,0 0 0,0 0 0,0 0 15,31 4-15,-31-4 0,26 1 16,-26-1-16,28 1 16,-9 0-16,1-1 15,0 0-15,2-1 0,2 1 16,8 0-16,2-1 0,0 0 16,5 0-16,-2 0 0,2-1 0,9 1 15,4 2-15,-3-2 16,-2-1-16,13-1 0,3 1 15,-6 1-15,-4-3 0,14 3 16,-1 1-16,-2 0 0,-2 1 0,5 0 0,3 0 16,2 2-16,-5 1 0,5-1 15,3 0-15,2-2 0,-5-1 16,26 0-16,0 1 0,-13 1 16,-5 1-16,1-1 0,5 1 15,-6 0-15,-5 0 0,5 2 0,6 1 16,-8-3-16,-5-1 0,8 0 0,5 2 15,-8-2-15,-3 2 0,9-3 16,2 0-16,-7 1 0,-4-1 0,6-1 16,8 1-16,-9-1 15,-2 1-15,6-2 0,5 0 16,-6 1-16,-5-1 0,10 1 16,5 0-16,-9 0 15,-3 0-15,7-2 0,5-1 16,-7 3-16,-5 2 0,6 1 15,4-2-15,-6-4 0,-4-2 0,5 2 16,5-2-16,-6 4 16,-5 3-16,6-2 0,5-3 0,-8 3 15,-5 1-15,8 1 16,3-2-16,1-1 0,-1-1 0,-3 2 0,-1 0 16,-4 0-16,-1 0 0,3-1 15,2 0-15,-2 1 0,-2 1 0,-1 0 16,3-1-16,-3 1 0,-1-1 15,1 2-15,2 1 0,-2-1 16,0 0-16,0 0 0,0 1 16,-2 0-1,-3 0-15,2 1 0,1-1 16,-3 1-16,-2 0 0,1-1 16,1 0-16,-2 2 0,-1-1 0,2 0 15,2-2-15,-4 0 16,-3-1-16,2 2 0,2 0 0,-4-1 15,-2 0-15,2 2 0,0-1 16,0 1-16,1-3 0,-1 1 0,3 1 16,-5-3-16,-3-1 0,0 0 15,1 0-15,-1 2 0,0-1 0,3 0 16,3 0-16,-4-1 16,-3 1-16,1-1 0,1 0 0,-5-2 15,-1 1-15,0 1 0,2 1 16,-3 1-16,1 0 0,-2-2 15,2-1 1,-4-1-16,-1 1 0,1 2 0,0 1 16,-3-2-16,-5-1 0,4-1 0,1 1 15,-3 0-15,0 1 0,1-1 16,0 0-16,0 0 0,-2-1 16,0 2-16,-2 0 0,-1 1 15,0 1-15,3-2 0,0 0 16,-4 1-16,-3 1 0,2 0 15,1-1-15,-1-1 0,-1-1 0,-1 0 16,0 2 0,-3 1-16,1 1 0,1-3 0,0 0 0,-13 1 15,3 1-15,1-1 0,3 0 0,1 0 16,0-1-16,2 0 0,0-1 16,0 4-16,-1-1 0,-1 0 15,1-1-15,-2 1 0,-1 1 0,0-2 16,-1 1-16,-5-2 0,0 0 15,0 2-15,1 0 0,-3 1 16,-2-2-16,1 1 0,-2-1 16,-1 2-1,0-1-15,-4 1 0,0 0 16,-2 0-16,-1-2 0,0 0 16,-1 0-16,-1 1 0,-1 1 0,-2 0 15,0 0-15,-2 2 0,1-1 16,-1 2-16,-2-1 0,-1-1 15,-1 0-15,0-1 0</inkml:trace>
  <inkml:trace contextRef="#ctx0" brushRef="#br0" timeOffset="236636.5495">2274 8497 0,'0'0'0,"0"0"0,0 0 0,0 0 15,28-2-15,-28 2 0,27 0 16,-10 0-16,2 1 0,4-1 16,4 1-16,2 1 0,2-1 0,13 0 15,3 2-15,2-2 0,1 0 16,14-1-16,2 1 0,12-1 0,-5 0 15,16 0-15,-1 2 0,-5 0 16,-5 0-16,17 0 0,1 1 16,-6 1-16,-7-2 0,44 2 15,-7 0-15,-12-3 0,-8 0 0,7 1 16,5 1-16,-9 1 16,-8-1-16,12 0 15,4-2-15,-7 1 0,-6-1 16,9 0-16,7 1 0,-10 0 15,-6 2-15,8 0 0,8 2 16,-9-2-16,-6-1 0,8-1 16,8-1-16,-11 2 0,-7 2 0,10-2 15,8-1-15,-13-1 0,-4 0 16,8 1-16,2 1 0,-7-2 0,-11 0 16,10-1-16,6 0 0,-11 2 15,-8-1-15,5-1 0,2-3 16,-8 2-16,-5 1 0,1-1 15,4 0-15,-7-2 0,-6 1 0,1-1 16,3 2-16,-10-1 16,-8 0-16,4-1 0,2 0 0,-7 0 0,-6-1 15,0 3-15,0 0 0,-8-3 16,-4-1-16,-4 2 0,0-1 16,-10 5-16,-6 3 0,-7 1 15,-5-1-15,-3-1 0,-1-2 0,-1 2 16</inkml:trace>
  <inkml:trace contextRef="#ctx0" brushRef="#br0" timeOffset="239752.9726">9912 8015 0,'0'0'0,"0"0"0,0 0 15,0 0-15,0 0 0,9-21 16,-9 21-16,0 0 15,3-20-15,-3 20 0,0 0 16,1-24-16,-2 16 0,0-1 16,-1-1-16,0 1 0,0 1 15,-2-3-15,0 1 0,-2-1 16,0 1-16,-2 0 0,-1 1 16,-1 0-16,0 1 0,-3 1 15,-1 0-15,-2 1 0,0 1 0,-2 2 0,-1 1 16,-6 2-16,0 2 0,-2 3 15,0 1-15,0 4 0,1 0 16,-1 2-16,2 3 0,-4 5 16,3-1-16,1 4 0,0 2 15,5-1-15,3 0 0,2 1 16,4 1 0,4-2-16,2-2 0,6 0 0,6-1 15,1-3-15,3-2 0,5-4 16,5-3-16,2-2 0,3-3 0,2-5 15,4-4-15,0-3 16,0-3-16,7-5 0,1-2 16,-4-1-16,-1-1 0,-1 1 15,-1-1-15,-4 3 0,-5 1 0,1 0 0,-4 0 16,-8 5-16,-2 1 0,-3 1 16,-2 2-16,-1 0 0,-3 2 0,-3 2 15,-3 0-15,0 2 16,-2 2-16,0 2 0,-2 1 15,0 1-15,1 1 0,-2 3 0,0 2 16,1 1 0,1 0-16,0 4 0,2 1 15,0 0-15,3-1 0,2 0 16,2 3-16,3-1 0,2-1 0,6 2 16,4-2-16,1-2 15,0-3-15,3-5 0,2-3 0,-4-3 16,-3 1-16,-4-1 0</inkml:trace>
  <inkml:trace contextRef="#ctx0" brushRef="#br0" timeOffset="240154.3107">10349 7933 0,'0'0'0,"0"0"15,0 0-15,0 0 0,0 0 0,0 0 16,-7 27-16,7-27 16,-4 23-16,4-23 0,-5 30 0,2-15 15,0 1-15,1 0 16,-1 1-16,1-1 16,0-2-16,0 0 0,1-2 15,-1-2-15,1-2 0,0-1 16,0-3-16,0-2 0,1-2 0,0 0 15,1-4-15,1-2 0,1-2 16,0 1-16,1-3 16,1-1-16,0 0 0,2 0 0,1-1 15,-1 1-15,2 1 0,0 0 0,1 1 16,3-2-16,0 3 0,3 0 16,0 1-16,1 2 0,0 2 0,1 0 15,1 2-15,1 2 16,0 0-16,-1 2 0,1-2 0,-3 1 15,-4-1-15,-2 0 0</inkml:trace>
  <inkml:trace contextRef="#ctx0" brushRef="#br0" timeOffset="240871.9982">10901 7924 0,'0'0'16,"0"0"-16,0 0 0,0 0 0,0 0 16,0 0-16,-16 28 0,16-28 15,-11 20-15,11-20 0,-14 28 16,8-13-16,-1 1 0,2-2 16,-1 2-16,1-2 15,0 0-15,1-2 0,0-1 0,1-1 0,1-2 0,0 0 16,1-3-16,-1-1 0,1 0 15,1-4-15,0 0 0,3-5 16,-1 1-16,1-3 0,2-3 16,0 1-16,1-1 0,1-1 15,3-2-15,0-2 0,1 1 16,5-5 0,-1 1-16,0 2 0,1 1 0,0 1 15,1 2-15,-2 1 0,0 3 16,-1 2-16,-1 2 15,0 3-15,0 1 0,-2 2 0,0 4 16,-3 3-16,1 2 0,-2 1 16,-2 2-16,0 2 0,-2 1 15,-1-1-15,-1 1 0,-2 1 0,0-1 0,-1 0 16,0-3-16,0 1 0,-2-3 16,1-1-16,0-2 0,1-2 15,-1-1-15,1-2 0,1-1 16,1-3-16,0 0 0,0 0 15,1-7 1,2-1-16,2-2 0,0-2 16,3-1-16,1-1 0,0-1 0,4-4 15,1 0-15,1 1 0,0 0 16,0 2-16,2 0 0,0 2 16,-2 1-16,1 2 0,1 1 15,-2 2-15,0 1 0,-1 3 16,-1 2-16,1 2 0,-2 2 0,-1 4 15,-2 3-15,-2 0 0,1 3 0,-2 2 16,-2 3-16,-1-1 16,-1 0-16,0 2 0,-2 0 0,0 0 15,0-1-15,0-1 0,0 0 16,0-2-16,1-2 0,1-1 16,2-4-16,2-1 0,0-2 0,0-1 15,-2 0 1,0 0-16</inkml:trace>
  <inkml:trace contextRef="#ctx0" brushRef="#br0" timeOffset="241257.7033">12055 7861 0,'0'0'0,"0"0"15,0 0-15,0 0 16,0 0-16,-18-18 0,18 18 0,-22-7 15,22 7-15,-32 0 0,15 2 16,-4 2-16,-4 3 0,2-1 16,1 1-16,-4 2 0,3 0 15,2 2-15,2-1 0,4 0 0,3 1 0,4-1 16,3 1-16,3 0 0,5 0 16,2 0-16,4 1 0,4 0 15,3 3-15,0-2 0,1-1 16,0 2-16,2-1 0,-2-2 15,-1 0-15,1 2 0,-3 0 16,-2-2-16,-3-1 16,-3-3-16,-2-1 0,-4-1 15,-2 0-15,-4 0 0,-3-1 16,-3-1-16,-1 1 0,-2-3 16,-3-2-16,0 0 0,1-1 15,0-1-15,1-3 0,1-1 16,3-3-16,2 3 0,1 0 0,2 1 15</inkml:trace>
  <inkml:trace contextRef="#ctx0" brushRef="#br0" timeOffset="241906.3587">13198 7958 0,'0'0'0,"0"0"0,0 0 15,0 0-15,0 0 0,-13-19 0,13 19 16,0 0-16,-23-10 0,23 10 16,-24-8-16,11 5 0,-2-1 15,-1 3-15,-2 0 0,-2 2 0,-1 1 0,-1 2 16,-1 1-16,-5 3 16,-1 1-16,1 2 0,1 1 0,1 2 15,3 0-15,2 2 0,3 1 16,2 0-16,3-1 0,1 5 15,3 0-15,5-3 0,2-2 16,6-1 0,4-3-16,1-3 0,6-4 0,2-1 15,4-3-15,7-2 0,2-4 16,1-4-16,-1-3 0,1-2 16,0-3-16,-1-1 0,-1-1 15,-4 1-15,-2 1 0,0-1 16,-3 1-16,-4 2 0,-4 3 15,-4 3-15,-2 2 0,-3 3 0,-2 1 0,-1 3 16,0 0-16,-2 2 16,0 1-16,-1 3 0,-1 0 0,0 2 15,0 1-15,0 3 0,2 2 16,0-1-16,1 3 0,2-2 16,2 2-16,2 0 0,0-1 0,4 1 31,1-1-31,3-2 0,1-1 0,3-5 15,3-4-15,-4 1 0,-2-3 16,-3 1-16</inkml:trace>
  <inkml:trace contextRef="#ctx0" brushRef="#br0" timeOffset="242238.4884">13704 7662 0,'0'0'16,"0"0"-16,0 0 0,0 0 16,0 0-16,0 0 0,-9 29 15,9-29-15,-7 24 0,7-24 0,-9 37 0,5-17 0,1 1 16,-1 4-16,2 2 0,-1 0 15,-1 0-15,2 6 0,0 0 16,1-2-16,0-2 0,0 6 16,0-3-16,0-4 15,-1-3-15,2-1 0,0-1 16,0-4-16,0-2 0,0-5 0,2-2 16,-2-6-16,0-4 0,0 0 15,0 0-15,0 0 0</inkml:trace>
  <inkml:trace contextRef="#ctx0" brushRef="#br0" timeOffset="242576.8339">14127 7892 0,'0'0'0,"0"0"0,0 0 0,0 0 15,0 0-15,0 0 16,0 0-16,-23 10 0,23-10 15,-28 9-15,8-2 16,-1 2-16,-1-1 0,-3 4 0,-3 0 16,1 0-16,-1 0 0,-7 3 15,2 0-15,3-2 0,3 0 0,-2 1 16,5-2-16,5-1 0,4-1 16,5 0-16,3 0 0,6-2 15,2-1-15,7 2 0,4 2 16,2-1-16,4-3 0,4 3 0,3-2 15,2 1-15,-1-2 0,8 2 16,2 0 0,-3-2-16,-1 1 0,-3-5 0,0 0 15,-1-3-15,-3-2 0,-1 1 16,-5 0-16,-5 1 0</inkml:trace>
  <inkml:trace contextRef="#ctx0" brushRef="#br0" timeOffset="242877.7806">14434 7979 0,'0'0'16,"0"0"-16,0 0 15,0 0-15,0 0 0,0 0 0,0 0 0,-11 21 0,11-21 16,0 0-16,-11 33 0,11-33 16,-6 27-16,3-14 0,0 2 15,1 0-15,1-1 0,0 1 16,1-1-16,0 0 0,0-2 16,0-2-16,1-3 0,-1 0 15,0-4-15,0-1 16,0 1-16,0 0 0</inkml:trace>
  <inkml:trace contextRef="#ctx0" brushRef="#br0" timeOffset="243078.5135">14453 7754 0,'0'0'0,"0"0"0,0 0 15,0 0-15,22 0 0,-22 0 16,21 4-16,-21-4 0,24 7 0,-10-2 16,0 1-16,0 1 0,1 0 15,-3 0 1,-1-1-16,-1-1 0</inkml:trace>
  <inkml:trace contextRef="#ctx0" brushRef="#br0" timeOffset="243765.4472">14724 8020 0,'0'0'0,"0"0"0,0 0 0,0 0 0,0 0 15,-11 30-15,11-30 0,-8 24 0,3-10 16,1 1-16,-2 2 16,2-1-16,-1 0 0,1 0 15,0-1-15,0 0 0,1-3 16,0-1-16,0-1 0,1-2 0,0-1 15,1-4 1,1-3-16,0 0 0,0 0 16,1-5-16,1-2 0,2-2 15,-1-1-15,1-1 0,3-4 16,1 1-16,-1-1 0,5-4 16,3 0-16,-1 2 0,0 0 15,2 1-15,0-1 0,0 3 0,-1-1 16,2 3-16,-1 2 0,0 2 0,-2 2 15,0 2-15,0 1 16,-2 2-16,-1 2 0,-1 2 0,0 5 16,-3-1-16,0 2 15,-3 1-15,0 3 0,-2 0 0,-1 2 16,-1 0-16,-1 2 16,-1 0-16,-2-1 0,0-1 0,-1 1 0,0-3 0,2-1 15,0-2-15,-1-2 0,2-1 16,0-1-16,1-2 0,0-2 15,1-2-15,0 0 0,2-1 0,2-3 16,2-2-16,0-1 0,2-1 16,2-2-16,1-2 0,0 1 15,4-4 1,2-1-16,0 2 0,-1 2 16,1-1-16,-1 2 0,0 0 15,-2 1-15,0 2 0,1 2 16,-2 2-16,-2 1 0,0 5 15,-1 2-15,-1 1 0,-2 1 16,0 4-16,-2 1 0,-1 3 0,-1 0 0,-2 3 16,0 0-16,-1 0 0,0-2 0,-1 1 15,-1-1-15,1-1 16,0-1-16,-1-1 0,-1-3 16,2 0-16,0-3 0,0-4 0,1-2 15,0-4-15,0-3 0,0 1 16,0 2-16,0 0 0</inkml:trace>
  <inkml:trace contextRef="#ctx0" brushRef="#br0" timeOffset="244367.3762">15635 7640 0,'0'0'0,"0"0"0,0 0 0,0 0 16,0 0-16,0 0 0,-8 31 15,8-31-15,-7 29 0,2-10 16,0 2-16,-1 2 0,1 0 0,-2 2 31,0 2-31,0 7 0,0-2 16,-1 0-16,1 0 0,-1-2 0,1-3 15,0 4-15,-1-2 0,1-3 16,1-5-16,0-2 0,1-3 16,0-3-16,2-3 0,1-3 15,0-3-15,-1 1 0,2-2 16,-1-3-16,0-1 0,1-3 0,0 0 0,1-3 16,2-4-16,0 2 0,0-1 15,4-4-15,3-2 16,-1 1-16,1 0 0,2 0 0,1-1 15,2 1-15,0 2 0,1 1 16,2 1-16,-1 1 0,0 3 16,0 0-16,1 2 0,-1 2 0,0 2 15,-1 2-15,0 2 0,-2 1 0,-1 0 16,-1 3-16,0 1 0,-2 1 16,-1 0-16,-3 2 0,-2 1 15,0-1-15,-2 0 0,-3-1 16,-2 1-16,-1 0 0,-2-1 15,-3 0-15,-3 1 16,0 0-16,-3-2 0,-1 0 16,-3 0-16,0-2 0,0 0 15,0-1-15,-1-1 0,3 0 16,-1-1-16,-1-3 0,2-2 16,6-2-16,2-1 0,1-2 15,2 1-15,0-2 0,2 2 0,-1 2 16</inkml:trace>
  <inkml:trace contextRef="#ctx0" brushRef="#br0" timeOffset="245201.1935">16146 8054 0,'0'0'0,"0"0"15,0 0-15,0 0 0,0 0 0,0 0 16,0 0-16,0 0 0,0 0 0,0 0 16,0 0-16,0 0 0,0 0 15,0 0-15,0 0 0,-26 7 16,26-7-16,0 0 0,-17 15 16,17-15-16,0 0 0,-21 19 15,21-19-15,-14 17 0,9-10 0,-1 2 16,2-1-16,-1 1 0,2-1 0,1 1 15,1 0-15,2-1 0,1 0 0,3 0 16,1-1-16,2 0 16,1-2-16,2-2 0,3 0 15,0-2-15,2 0 0,2-2 16,0-2-16,1-1 0,-1 0 0,5-5 16,0-2-1,-2 1-15,-1 0 0,-3-2 16,0-1-16,-3 1 0,-2 0 0,-2 1 15,-1-2-15,-2 1 16,-2 0-16,-3-1 0,-2 1 16,-1 0-16,-2 2 0,-4 0 15,-1 1-15,-2 1 0,-1 1 0,-3 2 16,-1 1-16,0 2 0,-1 2 0,-2 0 16,0 1-16,0 0 0,0 1 15,3 0-15,1 0 0,0 1 0,3 0 16,2 0-16,0 1 15,2-2-15,2-1 0,0 2 16,2 0-16,1 2 0,1 0 0,2 1 16,2 0-1,0-1-15,1 0 0,-2-2 0,0 0 16,0-1-16</inkml:trace>
  <inkml:trace contextRef="#ctx0" brushRef="#br0" timeOffset="246688.298">9998 8573 0,'0'0'0,"0"0"0,0 0 16,0 0-16,0 0 0,0 0 0,0 0 0,24-5 16,-24 5-16,0 0 0,27 0 15,-27 0-15,23 2 0,-23-2 16,28 3-16,-13-3 0,0 1 16,3-1-16,1-1 0,0 1 15,-1 0-15,3 0 0,2 0 16,1 0-16,-1-1 0,9-1 0,1 0 15,-1 0-15,0 1 0,1 0 0,2 0 16,7 0-16,-2-1 0,2 0 16,1 0-16,0 0 0,-2-1 15,11 2-15,0 0 0,-3-1 16,-3 1-16,2 1 0,2 1 16,-3-1-1,0-1-15,9 0 0,0 0 16,-4 0-16,-4 0 0,4 1 0,2 2 15,-3-1-15,-2 0 0,10 2 16,2-1-16,-6 0 0,-3-4 16,3 2-16,3 1 0,-4-1 15,-2 0-15,11-1 0,2 0 16,-12 1-16,-4 0 0,32-1 0,-4-2 0,-9 2 16,-6 1-16,3-1 0,2 1 15,-5-1-15,-4 0 0,4-1 16,5 0-16,-8 0 0,-3 1 0,5 1 15,4 0-15,-4 0 16,-4 0-16,6 0 0,3-1 16,-5 1-16,-4 0 15,5-1-15,3 0 0,-6 1 16,-3 2-16,6-1 0,3 0 16,-6-1-16,-5-1 0,5 0 15,5 0-15,-7 1 0,-2 1 16,3 0-16,4 0 0,-6-1 15,-3 1-15,3 1 0,4 3 16,-5-2-16,-5 0 0,4-3 0,4-1 16,-5 1-16,-4 0 0,4 0 0,2 0 15,-5 1-15,-4-1 0,4 0 16,3 0-16,-6-1 0,-3-4 16,5 3-16,3 1 0,-5-1 15,-3 0-15,4 0 0,0 1 16,-5 0-16,-3 0 15,2 1-15,3 0 0,-6 1 0,-1 1 0,1-1 0,-1-1 16,-4 0-16,-3 1 0,0 0 16,0-1-16,-15 0 0,2-2 0,2 0 15,2 1-15,-3-1 16,-2 0-16,0 0 0,-1 1 16,-2 1-16,-3 0 15,-1-1-15,-2-2 0,-2 2 16,-2 0-16,0 1 0,-2 0 15,-2 0-15,0 0 0,1-4 16,-1 4-16,0 0 0,0 0 0,0 0 16,0 0-16,0 0 0,0 0 15,0 0-15,0 0 16,0 0-16,0 0 0,0 0 0,0 0 0,0 0 16,0 0-16,0 0 0,0 0 15,-1-2-15,1 2 0,0 0 16,0 0-16,0 0 15,0 0-15,0 0 16,0 0-16,0 0 0,0 0 0,0 0 16,0 0-16,-6-1 0,0-2 15,0 0-15,1 0 0,0 0 16</inkml:trace>
  <inkml:trace contextRef="#ctx0" brushRef="#br0" timeOffset="268402.8041">2183 9808 0,'0'0'0,"0"0"16,0 0-16,0 0 0,0 0 0,0 0 15,0 0-15,0 0 16,0 0-16,0 0 0,0 0 15,24 13-15,-24-13 16,0 0-16,22 12 0,-22-12 0,23 10 0,-8-4 16,1 0-1,3 0-15,0 0 0,0 1 16,6 0-16,-2-1 0,1 1 0,10-1 16,3-1-16,-1-2 15,-1 1-15,11 0 0,1-2 16,-1-1-16,-1-2 0,3 0 15,3 1-15,5-2 0,-3-1 0,1-3 16,3-4-16,-6 1 0,-2 1 0,9-4 16,-3-1-16,-6-1 0,-1-1 0,-4-2 15,1-2-15,-5-1 0,-7 0 16,3-4-16,-3-1 0,-5 1 16,-5 3-16,-2-3 0,-4-1 15,-5 5-15,-2 0 0,-2 0 16,-3-2-16,-1 0 0,-3 1 0,-2-6 15,-1-2-15,-1 3 0,-4 4 0,1-1 16,-7-2-16,3 0 0,-2 0 16,-3 1-16,-1 0 15,1 1-15,1 4 0,-2-5 0,-2-2 16,-1 1-16,2 3 0,-1-1 16,-1-2-1,-1 3-15,1 1 0,-2 2 16,-1-2-16,2 2 0,2 1 0,-1 0 15,-3 2-15,2 1 16,-2 1-16,0 1 0,-2 1 16,0 1-16,2 0 0,-3 1 0,-3 0 15,1 2-15,0 1 0,-5 2 16,1-1-16,-4 1 0,3 2 0,-2 0 16,-1 2-16,-1 0 0,2 1 0,-3 2 15,-2 2-15,2-1 0,2 3 16,-9 1-16,-1 2 15,5 2-15,1 1 0,-1 1 0,0 1 16,3 0-16,3 1 0,-1 2 16,-3 2-1,4 1-15,2-2 0,0 4 16,-2 2-16,2-1 0,3 0 0,2 1 16,0 2-16,5 0 0,0-1 15,1 1-15,1 1 16,2 0-16,4 0 0,0 1 0,3 2 15,2-1-15,0-1 0,5 0 16,1 1-16,1 0 0,-1 0 0,6 2 16,2 1-16,2-3 0,0-1 0,5 1 15,4 1-15,-1-4 0,2-1 16,4-2-16,-1 1 0,2-3 16,-4-3-16,8 0 0,3 0 15,-5-4-15,1-3 0,4 1 16,-3-1-16,-8-4 0,-4-1 0,-3-3 0</inkml:trace>
  <inkml:trace contextRef="#ctx0" brushRef="#br0" timeOffset="269152.0503">3714 11300 0,'0'0'0,"0"0"0,0 0 16,0 0-16,0 0 15,30 4-15,-30-4 0,30 4 16,-30-4-16,36 3 0,-12-1 16,3 0-16,1 1 0,15-1 15,3 0-15,3-1 0,1 0 0,18 0 16,4 0-16,0-1 0,1 1 16,19 0-16,3-1 0,12 0 15,-6 0-15,14 0 0,0 0 0,34 0 16,-20-1-16,-4 1 0,-5 1 15,-8 0-15,-7 1 0,2 0 16,0 1-16,-9 0 0,-6-2 0,-2 1 16,-2-3-16,-8 0 0,-8 0 15,-3-2-15,-3 0 0,-13-1 16,-7 1-16,-6-1 0,-8-2 0,-9 4 16,-5 2-16,-13 1 0,-5-1 15,0 2-15,-2-2 0,-5 2 16,-5 3-16,-9-3 0,-6 0 0,16-1 15,3-1-15,2 0 0</inkml:trace>
  <inkml:trace contextRef="#ctx0" brushRef="#br0" timeOffset="279877.4043">2068 9632 0,'0'0'0,"0"0"0,0 0 0,0 0 16,0 0-16,0 0 0,0 0 15,0 0-15,0 0 0,0 0 16,0 0-16,24-4 0,-24 4 0,0 0 15,0 0-15,0 0 0,0 0 16,0 0-16,27-1 0,-27 1 16,0 0-16,0 0 0,24-3 15,-24 3-15,0 0 0,20-2 0,-15 1 16,2 0-16,1 2 0,0-1 16,-1 1-16,2-1 0,-2 0 15,1 0-15,-1 2 0,2-1 16,-2-1-1,0 1-15,1 0 0,0 0 16,1 0-16,-3-1 0,3 2 16,-2-1-16,1 0 0,2-1 15,-2 2-15,1-2 0,0 1 0,-3-1 16,3 1-16,-1-1 16,1 0-16,-1 1 0,-1-1 15,1 1-15,0 0 0,-1 1 0,2-1 0,-3-1 0,0 0 0,1 1 16,-1-1-16,1 0 0,-1 0 15,0 0-15,0 1 0,-2 0 16,2-1-16,-2 1 0,1-1 16,-2 0-16,0 0 0,0 0 15,1 0-15,-1 0 0,-2 0 16,-1 0-16,3 0 0,-3 0 0,0 0 16,0 0-16,0 0 15,-1 0-15,-2-1 0,1 1 0,-2 0 31,0 0-31,0 1 0,-1-1 16,-1-1-16,0 1 0,2-1 0,-4 0 16,0 1-16,2 0 15,-3-1-15,-1 0 0,1-1 0,-1 1 16,0 1-16,1-1 0,-1-1 0,-1 2 16,2 0-16,-3-1 0,1-1 15,0 1-15,0 0 0,0 1 16,-1-2-16,2 2 0,-2 0 15,2-1-15,-2 0 0,0 0 16,2 1-16,0 0 0,-1 0 0,1 0 0,0 0 16,1-1-16,2 1 0,0-1 15,-1 1-15,4-2 0,-3 1 16,4 0-16,0 0 0,-2 0 16,4 1-16,-2 0 0,3 0 0,0 0 15,0 0-15,3-1 0,1 1 31,1-1-31,2 1 0,-1-1 16,1 1-16,2-1 0,1 1 0,2-3 16,-2 1-16,2 0 0,-1 1 15,1 1-15,1 0 0,2-1 16,-2 0-16,-1 1 0,1-1 16,0 0-16,2 0 0,-2 0 15,-1 1-15,1 0 0,-1 1 0,-1 0 16,2 0-16,-1 0 0,0 0 0,-1 0 15,0-1-15,-1 1 0,-1-1 16,1 1-16,-3-1 0,1 1 16,-1 0-16,-1 0 0,-1-1 15,-1 1-15,-1-1 0,1 2 16,-1-2-16,-3 0 16,0 0-16,0 0 0,-3 1 15,-1-1-15,-1 1 0,-2-1 16,-2 1-16,1-1 0,0-1 15,-2 0-15,-2 0 0,0 1 0,-2-2 0,1 1 16,-2 0-16,-1-1 0,1 1 16,0 0-16,-1 0 0,2 0 15,-2 0-15,1 0 0,-2 0 16,-1-1-16,-1 1 0,1 0 16,4 2-16,-2-1 0,3-1 15,2 1-15,3 0 0,0-1 16,1 1-16,0 0 0,1 0 15,1 0-15,1-2 0,1 4 16,0-1-16,3-1 0,-1 2 0,5-1 0,-1-2 16,1 1-16,4 0 0,-1 1 15,3-1-15,-2 0 0,2 0 16,3-1-16,-2 0 0,1 0 16,1 0-16,1 1 0,-1 0 0,0 0 15,0 0-15,-1 0 0,1 0 16,-3 0-1,0-2-15,1 2 16,-3-1-16,-1 1 0,0 1 0,0 1 0,-3-2 0,2 0 16,-4 0-16,-2 0 0,0 0 15,0 0-15,-2 2 0,-4-2 16,2 1-16,-3-1 0,-2 1 16,-1-1-16,-2 1 0,-1 0 15,-1 0-15,-3 0 0,1-1 16,-2 1-16,-1 0 0,2 0 15,-2 0-15,-3 2 0,0 0 16,3-1-16,4-1 0,1 1 16,2 1-16,3-1 0,3 0 0,5-1 15,1-1-15,3 2 0,4 0 16,1-2 0,3-2-16,4 1 0,-2 0 0,9-1 15,0-1-15,-3 0 16,-3 1-16,-4 1 0</inkml:trace>
  <inkml:trace contextRef="#ctx0" brushRef="#br0" timeOffset="280893.0778">2741 9672 0,'0'0'0,"0"0"16,0 0-16,0 0 0,0 0 0,0 0 16,0 0-16,0 0 0,0 0 15,0 0-15,0 0 16,0 0-16,0 0 0,0 0 16,0 0-16,0 0 0,-22-7 0,22 7 15,0 0-15,0 0 0,0 0 0,0 0 16,0 0-16,0 0 0,0 0 0,0 0 15,0 0-15,0 0 16,0 0-16,0 0 0,0 0 16,15-18-16,-15 18 0,0 0 15,0 0-15,22-4 0,-22 4 0,0 0 16,23-5 0,-23 5-16,0 0 0,28-5 15,-28 5-15,19-2 0,-12 1 16,3 0-16,1 0 0,-1 0 15,-1 0-15,-2 1 0,0 0 16,1 1-16,0-1 0,-2 0 16,1-1-16,-2 1 0,1 1 15,-2-1-15,2 0 0,-3 0 0,-2 1 0,-1-1 16,3 4-16,-3-4 0,-2 4 0,0-2 16,-1-1-16,0 0 15,-4 2-15,0-1 0,-1 0 16,-1 0-16,0 0 0,-2 0 0,1-1 15,-2-1-15,-1 1 0,0-1 16,4-1 0,-4 1-16,3 1 0,-1-2 15,2 1-15,0-1 0,2 1 16,0-2-16,3 1 0,1 1 16,1-1-16,2 1 0,0-4 15,2 3-15,1 1 0,4-1 16,-1 0-16,1-1 0,2 1 0,1 0 15,2 1-15,-2-2 0,2 1 0,1 1 16,3 0-16,-3 0 0,-1 1 16,-1-1-16,1 0 0,0 0 15,0 0-15,-2 0 0,-1 0 16,-1 1-16,-2-1 0,0 1 0,-1 0 16,-1 0-16,-3 1 0,-1-2 15,-1 2-15,-3-1 0,1 0 0,-5 0 16,1 0-16,-2 0 0,-1 0 15,0-1-15,-2 1 0,-1-1 16,0 0-16,1-1 0,0 0 0,1 1 16,-1-1-16,3 0 0,2 0 15,1 1-15,-1 0 0,4 0 16,-2 0 0,3-2-16,2 2 0,0-1 15,4 0-15,-1 1 0,4 0 0,-1-2 16,3 2-16,-2-1 15,-1 1-15,0-1 0</inkml:trace>
  <inkml:trace contextRef="#ctx0" brushRef="#br0" timeOffset="282087.517">3183 9631 0,'0'0'0,"0"0"16,0 0-16,0 0 0,0 0 0,0 0 16,0 0-16,0 0 15,0 0-15,0 0 16,0 0-16,25-4 0,-25 4 15,0 0-15,0 0 0,23 2 16,-23-2-16,0 0 0,25 2 16,-25-2-16,0 0 0,26 0 15,-16-1-15,-1 1 0,0 0 0,0-1 0,4 0 16,-4 0-16,1 1 0,0-1 16,1 1-16,-1-1 0,-1 1 15,1-1-15,0 1 16,-1 0-16,1 0 0,-4 0 0,3 0 15,-2 0-15,0 0 0,1 1 0,-3-1 16,0 1-16,-2-1 0,1 0 16,-1 0-16,-1 0 0,2 1 15,-4-1-15,0 0 0,0 0 0,0 2 16,-3 0-16,-1-1 16,0 0-16,-1 0 0,-2 0 0,-2-1 15,0 0-15,-1 0 0,-1 1 16,0 0-16,-1 0 0,2-1 0,-2 0 15,-2 0-15,2 0 0,-1 0 16,1 0 0,0-1-16,2 0 0,0 1 15,1-1-15,-1 1 16,4-1-16,-2 0 0,3 1 0,0-1 16,2 0-16,2 0 0,1 1 15,1 0-15,2 1 0,2-1 0,2 0 16,2 0-16,1 0 15,2 0-15,1 0 0,3-1 0,-1 0 0,-1 0 16,4 0-16,-1 0 16,5 0-16,-3 0 0,2-1 0,-2 0 15,0 1-15,-5 2 0,1-2 16,0 0-16,-4 0 0,0 0 0,-1 1 16,-3-1-16,-2 1 0,-1-1 15,0 1 1,-2 0-16,-2 0 0,3 0 15,-3 0-15,-5 2 16,1-2-16,1 0 0,-2 1 0,-3-1 16,-1 1-16,0-1 0,-2 1 15,-1-1-15,0 0 0,0 0 16,-2 1-16,-2 0 0,1-1 16,1 0-16,-4-1 0,-1 0 0,2 1 0,2 1 15,0 0 1,1-1-16,2 0 0,2 1 0,1-1 15,3 0-15,0 0 0,3 0 0,2 0 16,1 0-16,0 0 16,0 0-16,3 0 0,2-1 15,0 1-15,2 0 0,2 0 0,0-2 0,1 2 0,3-1 16,-4 0-16,4 0 0,-1-1 16,-1 0-16,1 1 0,1 0 15,-1-1-15,0 1 16,-3 0-16,1 0 0,-1 0 15,-1-1-15,-3 1 0,2 1 16,-4 0-16,0 0 0,-3 0 16,0 0-16,-3 3 0,0-2 0,-7 0 0,-2 0 15,2-1-15,-1 1 0,3-1 16</inkml:trace>
  <inkml:trace contextRef="#ctx0" brushRef="#br0" timeOffset="289271.38">4227 9897 0,'0'0'0,"0"0"0,0 0 15,0 0-15,0 0 0,0 0 0,0 0 16,0 0-16,0 0 0,0 0 16,0 0-16,0 0 0,0 0 0,0 24 15,0-24-15,0 0 0,0 24 16,0-24-16,0 24 0,0-24 15,-1 29-15,1-14 0,-3 1 16,2-1 0,1 0-16,-2 1 0,2 1 15,0-3-15,0 1 0,0-1 16,0 0-16,-1-1 0,1 0 16,-1-1-16,0 1 0,1-3 0,0-1 15,-1 1-15,-1-3 0,2 0 16,-3-1-16,2-3 0,1-3 15,-2 1-15,2-1 0,-1 1 0</inkml:trace>
  <inkml:trace contextRef="#ctx0" brushRef="#br0" timeOffset="289750.4554">4742 9818 0,'0'0'0,"0"0"0,0 0 0,0 0 15,0 0-15,0 0 0,0 0 16,0 0-16,0 0 0,0 0 16,0 0-16,0 0 0,0 0 15,0 0-15,0 0 0,0 0 0,0 0 0,0 0 16,0 0-16,0 0 0,0 0 16,0 0-16,0 0 15,0 0-15,-22 15 0,22-15 0,-20 15 16,20-15-16,-22 17 0,22-17 15,-29 19-15,14-8 0,0-1 0,-1 1 32,-1 0-32,0-1 0,0 0 0,-3 4 15,1-2-15,1 0 0,1-1 16,2 0-16,0-3 16,4-1-16,0-1 0,4-2 0,0-3 15,4-2-15,2-2 0,-1 0 16,2 1-16,0-1 0</inkml:trace>
  <inkml:trace contextRef="#ctx0" brushRef="#br0" timeOffset="290004.6096">4589 9930 0,'0'0'0,"0"0"15,0 0-15,0 0 0,0 0 16,19 5-16,-19-5 0,0 0 16,0 0-16,0 0 0,29 1 15,-29-1 1,0 0-16,23 4 0,-23-4 15,22 6-15,-11-3 0,2 0 0,-1-1 16,2 1-16,-1 1 0,1-2 16,1 0-16,-1 0 0,-1-1 0,3 1 15,-3 0-15,0 0 16,-1-1-16,0 2 0,-2-2 16,-1 0-16,-1 0 0,-2 0 0,0 0 0,-4-2 15,-2-3-15,0 0 0,0 1 16,0 0-16</inkml:trace>
  <inkml:trace contextRef="#ctx0" brushRef="#br0" timeOffset="290321.2588">4617 10094 0,'0'0'16,"0"0"-16,0 0 0,0 0 0,0 0 15,0 0-15,0 0 16,0 0-16,0 0 16,7 25-16,-7-25 0,0 0 15,1 25-15,-1-25 0,0 20 16,0-20-16,0 20 0,-1-9 16,0 1-16,-1-1 0,1 0 0,0-1 15,0 0-15,0 0 0,0 0 16,0-2-16,1 1 0,-2-2 15,1 0-15,1-1 0,-3-1 0,2-1 16,1-2-16,0-2 0,5-7 16,-2 1-16,0 0 0,1 0 0,-2 1 15,0 0-15</inkml:trace>
  <inkml:trace contextRef="#ctx0" brushRef="#br0" timeOffset="290675.6882">5253 9849 0,'0'0'0,"0"0"15,0 0-15,0 0 16,0 0-16,-22 22 0,22-22 0,-20 19 15,20-19-15,-21 25 0,9-9 16,0 0-16,1 1 0,-3 1 16,0 1-16,1 0 0,0-2 15,-5 7-15,2 0 16,0-1-16,3 1 0,-1-3 16,3 0-16,-2-2 0,2-1 15,1-1-15,1-3 0,1 1 16,0-3-16,3-1 0,0-1 15,2-2-15,2-3 0,1-2 16,0-3-16,3-1 0,1-1 0,-1-3 16,4-4-16,-2 2 0,0 1 0,-1 1 15</inkml:trace>
  <inkml:trace contextRef="#ctx0" brushRef="#br0" timeOffset="291177.4806">5313 9994 0,'0'0'0,"0"0"15,0 0-15,0 0 0,0 0 0,0 0 16,0 0-16,20-13 0,-20 13 16,0 0-16,23-2 0,-23 2 15,0 0-15,29-1 16,-18 1-16,2 1 0,0-1 15,1 1-15,-2 1 16,2-1-16,-1 1 0,-1 0 0,0 2 16,-1-1-16,0 1 0,-1 1 15,-3 0-15,-1-1 0,0 3 16,-3-1-16,-3 2 0,0 0 16,-3 0-16,-3 1 0,0 0 0,-4 1 0,0 0 15,-2 1-15,-3 0 0,1 1 16,-4 0-16,-4 2 15,0 1-15,2-2 0,-1 1 0,3-2 16,0-1-16,3-1 0,0 0 16,4-1-16,0-1 0,4-1 15,1-1-15,5 0 16,1 0-16,3-2 0,2 0 16,3-1-16,5-1 0,0-1 15,2-1-15,2 1 0,2-1 16,-1 0-16,1 0 0,0-1 15,1 0-15,-2 1 0,1 0 16,-1-1-16,-2-2 0,0-1 16,-5-3-16,0 1 0,-4 1 0,1 2 0</inkml:trace>
  <inkml:trace contextRef="#ctx0" brushRef="#br0" timeOffset="291509.2348">5986 9889 0,'0'0'0,"0"0"15,0 0 1,0 0-16,0 0 0,0 0 0,0 0 15,0 0-15,-22 14 16,22-14-16,0 0 0,-24 20 16,24-20-16,-21 16 0,9-6 15,0-1-15,0 1 0,-2 1 16,1 0-16,-2 0 0,2 1 0,-2 0 16,2-1-16,0 0 0,1-1 0,-2 2 0,2-2 15,0-3-15,2-3 0,4-1 16,-1-3-16,1 0 0,1 0 0,1 0 15</inkml:trace>
  <inkml:trace contextRef="#ctx0" brushRef="#br0" timeOffset="291740.412">5879 10026 0,'0'0'0,"0"0"0,0 0 16,0 0-16,0 0 0,22-8 15,-22 8-15,0 0 0,25-7 0,-25 7 16,23-1-16,-10 1 15,1 0-15,-1 0 0,1 1 16,0 0-16,1 0 0,0 0 0,0 0 0,1 1 16,-1-1-16,-2 0 0,3 0 15,-4 1-15,1 0 0,-3 0 16,-1 0-16,-1 0 0,-3-1 16,0 0-16,-1-1 0,-3 0 0,1 0 15,2 0-15</inkml:trace>
  <inkml:trace contextRef="#ctx0" brushRef="#br0" timeOffset="291994.5422">5939 10147 0,'0'0'0,"0"0"0,0 0 0,0 0 0,0 0 0,0 0 31,0 0-31,0 0 0,0 0 0,0 0 0,0 0 15,0 0-15,0 24 0,0-24 16,0 0-16,-2 23 0,2-23 16,-4 19-16,4-19 0,-4 23 15,1-11-15,0 1 0,1 1 16,0-2-16,0 1 0,0 1 0,1-1 16,-3 0-16,1 2 0,0-2 0,-2 1 15,2-3-15,1-1 0,-1-1 16</inkml:trace>
  <inkml:trace contextRef="#ctx0" brushRef="#br0" timeOffset="296377.3021">6804 9728 0,'0'0'0,"0"0"15,0 0-15,0 0 0,0 0 0,0 0 16,10 28-16,-10-28 0,0 0 16,12 27-16,-12-27 0,8 21 15,-2-13-15,-2 0 0,0-2 16,0 0-1</inkml:trace>
  <inkml:trace contextRef="#ctx0" brushRef="#br0" timeOffset="296609.2297">7234 9712 0,'0'0'0,"0"0"15,0 0-15,0 0 0,0 0 0,-20 17 16,20-17-16,-19 17 0,19-17 16,-27 21-16,11-9 0,0-1 15,-1 1-15,-3-1 0,-1 1 16,-6 1-16,3-1 16,-2-1-16,-2-3 0,5-1 15,4-1-15,3-1 0</inkml:trace>
  <inkml:trace contextRef="#ctx0" brushRef="#br0" timeOffset="296809.8325">6727 9999 0,'0'0'0,"0"0"16,0 0-16,0 0 0,0 0 16,0 0-16,0 0 0,0 0 15,11 22-15,-11-22 0,0 0 16,11 26-16,-11-26 0,8 19 15,-4-9-15,1-1 0,-1-1 0,1-1 16,-1-1 0,0-1-16,1 0 0,-1-2 15,0 1-15,-1-1 0</inkml:trace>
  <inkml:trace contextRef="#ctx0" brushRef="#br0" timeOffset="297166.9025">6856 9974 0,'0'0'16,"0"0"-16,0 0 0,0 0 16,0 0-16,18-13 0,-18 13 0,21-7 15,-21 7-15,30-4 0,-14 0 16,3 1-16,1 0 16,2 1-16,1 0 0,0 0 0,-1-1 15,4 1-15,1 0 0,-3 1 0,-1 0 0,-2 1 16,-2 0-16,-2 1 0,-2 0 15,-1 2-15,-3 1 0,0 1 16,-3 0-16,-1 2 0,-3 0 16,-1 3-16,-1 1 0,-2 0 15,-2 0-15,-2 1 0,1 1 16,-3 0-16,1 1 16,-2 0-16,0 0 0,1-1 15,-2 0-15,0 1 0,1-1 0,-1-1 0,0-1 16,1-1-16,0-1 0,-2-2 15,0-1-15,2-3 0,-4 0 16,3-1-16,1 1 0,2-2 16</inkml:trace>
  <inkml:trace contextRef="#ctx0" brushRef="#br0" timeOffset="297429.1624">6858 10092 0,'0'0'16,"0"0"0,0 0-16,0 0 0,0 0 0,0 0 15,0 0-15,22 2 0,-22-2 0,0 0 16,41 2-16,-41-2 16,33 0-16,-14-1 0,2-1 15,-3 2-15,1 0 0,0 0 16,1 0-16,-3 0 0,-1 0 0,2 1 15,-3 2-15,-7-2 0,0 0 0,-2-1 16,-5 0-16,2 0 0,0 0 0,-2 0 16</inkml:trace>
  <inkml:trace contextRef="#ctx0" brushRef="#br0" timeOffset="297653.2537">6852 10193 0,'0'0'15,"0"0"-15,0 0 0,0 0 16,0 0-16,34-3 0,-34 3 16,27-1-16,-27 1 0,37-3 15,-18 3-15,0-1 0,1 0 0,0 0 16,0 1 0,-1-1-16,-3 1 0,3 1 15,-2 0-15,-3 0 0,-3-1 16,-4 0-16,-4 0 0,-1 0 15,0 0-15,2 0 16</inkml:trace>
  <inkml:trace contextRef="#ctx0" brushRef="#br0" timeOffset="297912.3783">6652 10322 0,'0'0'0,"0"0"15,0 0-15,0 0 0,27-4 0,-27 4 16,28-4 0,-28 4-16,40-7 0,-16 4 15,3 0-15,1 0 0,-1 0 16,9-1-16,0 0 0,-3 0 16,-1 0-16,-3 0 0,0 1 15,-4 0-15,0 0 0,0 1 0,-3 0 16,-9 0-16,-2 1 0,-3-2 15,-1-3-15,-7 2 0,0-2 0,-3 2 16,2 0-16,0 2 0</inkml:trace>
  <inkml:trace contextRef="#ctx0" brushRef="#br0" timeOffset="298197.6982">6959 9991 0,'0'0'0,"0"0"0,0 0 16,0 0-16,0 0 0,0 0 16,0 0-16,0 0 0,0 0 0,0 0 15,0 0-15,10 32 0,-10-32 16,3 30-16,0-12 0,-3 1 16,1 2-16,0 1 0,1 2 0,-1 0 15,0 0-15,-1 7 0,0-2 16,0 0-16,0-2 0,0-2 15,1-2-15,0-2 0,0 0 0,0-3 16,0-3-16,1-2 0,1-5 16,0-4-16,0-4 0,1-5 15,-1-2-15,0 0 0,0 1 0,0 2 16</inkml:trace>
  <inkml:trace contextRef="#ctx0" brushRef="#br0" timeOffset="298445.3831">7544 9925 0,'0'0'16,"0"0"-16,0 0 0,0 0 0,0 0 16,23-10-16,-23 10 0,0 0 15,27-5-15,-16 5 0,2 0 16,1 0-16,-2 1 0,2-1 15,-1 1-15,0 0 0,-1 1 0,0 0 16,-3 2-16,1-2 0,-4 1 0,-2 1 16,-2 0-16,-2-2 0,-3 1 15,1-2-15,0 1 0,0-1 16</inkml:trace>
  <inkml:trace contextRef="#ctx0" brushRef="#br0" timeOffset="298661.6154">7354 10113 0,'0'0'0,"0"0"0,0 0 16,0 0-16,0 0 0,0 0 0,0 0 16,0 0-16,0 0 0,20-8 15,-20 8-15,32-5 0,-32 5 0,43-7 16,-15 4-16,1 0 16,-1-1-16,11 0 0,2 0 0,-6 0 0,-1 1 15,6 1-15,-4 1 0,-5 0 16,-5-1-16,-5 2 0,-3 2 15,-4-4-15,-4 0 0,-1-1 16,-2 2-16,-2-1 0</inkml:trace>
  <inkml:trace contextRef="#ctx0" brushRef="#br0" timeOffset="298900.1546">7558 10136 0,'0'0'0,"0"0"0,0 0 15,0 0-15,0 0 0,0 0 16,0 0-16,0 0 16,0 0-16,0 0 0,-13 26 15,13-26-15,0 0 0,-11 28 16,7-17-16,-2-1 0,1 0 16,-1 1-16,1 1 0,-1 0 15,1-1-15,-1 0 0,1 1 16,-1-2-16,2-2 0,-1-4 15,2-1-15,0-1 0,-1-1 0,2 1 0</inkml:trace>
  <inkml:trace contextRef="#ctx0" brushRef="#br0" timeOffset="299285.8106">7693 10134 0,'0'0'0,"0"0"0,0 0 15,0 0-15,0 0 0,0 0 16,0 0-16,0 0 0,0 0 0,-6 28 16,6-28-16,0 0 15,-6 30-15,6-30 0,-7 23 0,5-10 16,0-2-16,0 1 0,-1 0 16,2 0-16,0 0 0,1 0 0,1-1 15,0-1-15,2-1 0,0 1 16,1-2-16,4 0 0,-1-1 15,1-1-15,3-1 0,2 0 16,-1-1-16,2-2 0,1-1 16,1-1-16,-1 1 0,5-2 0,0-1 15,-2-1 1,-1 1-16,-3 0 0,-1 0 16,-2-1-16,-1-1 0,-3 1 15,0 1-15,-3 1 0,0 0 0,-1 0 16,0-1-16,0 0 0,-1-3 15,1-3-15,0-6 0,1-2 16,0-2-16,-3 3 0,1 2 16,1 1-16</inkml:trace>
  <inkml:trace contextRef="#ctx0" brushRef="#br0" timeOffset="302261.3412">8698 9892 0,'0'0'16,"0"0"-16,0 0 0,0 0 15,0 0-15,0 0 0,0 0 0,-4 22 0,4-22 0,0 0 16,-3 29-16,3-29 0,-4 25 0,4-25 15,-2 29-15,0-13 16,1 0-16,-1 2 0,-1-1 16,2 0-16,0-1 0,1 2 15,-2-2-15,1-1 0,0 0 0,0 3 16,0 0-16,1-2 0,0-1 0,0-2 16,1 0-1,0-4-15,0 0 0,0-1 0,1-1 16,-2-2-16,0-1 0,0-1 15,0 1-15,0-3 0</inkml:trace>
  <inkml:trace contextRef="#ctx0" brushRef="#br0" timeOffset="302600.244">9235 9825 0,'0'0'0,"0"0"16,0 0-16,0 0 0,0 0 0,0 0 15,0 0-15,0 0 0,-24 13 16,24-13-1,0 0-15,-29 21 0,29-21 16,-23 19-16,10-10 0,-1 2 16,-1 1-16,1-1 0,-1 1 15,0-1-15,2 1 0,0-1 16,0-2-16,0-1 0,2-1 0,-1 1 16,2-1-16,1-2 0</inkml:trace>
  <inkml:trace contextRef="#ctx0" brushRef="#br0" timeOffset="302832.2264">9161 9958 0,'0'0'0,"0"0"0,0 0 0,0 0 15,0 0-15,26-4 0,-26 4 16,0 0 0,33 2-16,-20-1 0,1 2 15,1 0-15,0-1 0,2 2 16,-1 0-16,1-1 0,-1 1 0,1-2 15,-1 1-15,0 1 0,-2 0 16,4 0-16,-2 0 0,-1 1 16,-3-1-16,-3-1 0,-2-1 15,-1 0-15,-1-2 0,0 0 0,-2 0 16,0 0-16</inkml:trace>
  <inkml:trace contextRef="#ctx0" brushRef="#br0" timeOffset="303179.7207">9189 10121 0,'0'0'0,"0"0"0,0 0 16,0 0-16,0 0 0,0 0 0,0 0 16,0 0-16,0 0 0,0 0 15,0 0-15,0 0 0,0 0 16,0 0-1,0 22-15,0-22 0,0 0 0,0 21 16,0-12-16,-1 0 16,0 1-16,0 0 0,0 1 15,-1 0-15,1-1 0,0 2 0,0-1 16,0-1-16,0-1 0,0 1 16,0-1-16,0-1 0,0 0 15,-1-1-15,1-1 0,1 0 0,0-1 0,0 0 16,0-1-16,0-1 0,0 0 15,0 1-15,0-2 0,0 0 16,0 1-16,0-3 0,-2 2 16,2-2-16,-2 1 0,2-1 15</inkml:trace>
  <inkml:trace contextRef="#ctx0" brushRef="#br0" timeOffset="304583.2169">4451 10515 0,'0'0'0,"0"0"16,0 0-16,0 0 0,0 0 15,0 0-15,0 0 0,0 0 16,0 0-16,0 0 0,0 0 16,0 0-16,0 0 0,5-21 0,-5 21 15,0 0-15,0 0 0,22-4 16,-22 4-16,0 0 0,27-1 15,-27 1-15,23-2 0,-23 2 16,26-1-16,-13 1 0,4 0 16,1 0-16,-2 0 0,4 0 15,1 1-15,1-1 0,0 1 0,10-1 0,-1 0 16,1 1-16,0 1 0,2-1 16,1-1-16,-1 0 0,0 0 15,10 0-15,0 0 0,-1-1 16,-1 0-16,2 1 0,0 0 15,4 0-15,0 0 0,-1 1 16,2 0-16,-3 0 16,0 0-16,-1 2 0,2-2 15,6 1-15,-3-1 0,1 0 16,0 1-16,-3-1 0,0 2 16,1-2-16,-1 0 0,-1-1 0,-3-1 15,10-1-15,-2 0 16,-2 2-16,-3 3 0,1-2 0,0 1 0,-2-1 15,0-1-15,1 0 0,1-2 16,-1 2-16,-2-1 0,2 3 16,3 1-16,-4-1 0,-1-3 15,2 3-15,0 0 0,-2 1 16,-1 0-16,3-1 0,1 0 16,-1 0-16,-2 1 0,1 0 15,3-2-15,-3 0 0,-1-2 0,1 1 0,2 0 16,-3 2-16,-1 1 0,2 0 15,2 1 1,-3 0-16,-1-3 0,2 2 0,2-1 16,-3-1-16,-1 0 0,0 1 15,3 0-15,-3-1 0,-1 0 16,1-1-16,1-1 0,-2 1 16,-1-1-16,1 1 0,0 0 15,-2 1-15,-3 1 0,2-1 16,1-1-16,-4 0 0,0 0 15,0 1-15,3 0 0,-4 1 16,-1-1-16,1 2 0,0 1 16,-1-2-16,-1 0 0,1-1 15,-1 1-15,-6-1 0,0 1 16,1-1-16,2 0 0,1 0 16,1 0-1,4-1-15,4-1 16,-5 0-1,3 0-15,-3 1 16,-2 0 0,-4-3-16,-4 1 15,-7 0-15,-4 1 16,-6 0 0,-3 0-16,0 1 15,-2 0-15,-1 1 16,0 0-1,-1 0 1,0-1-16,-2 0 16,2 0-16,-2 0 15,0 0 1,0 0-16</inkml:trace>
  <inkml:trace contextRef="#ctx0" brushRef="#br0" timeOffset="345189.5619">15953 10829 0,'0'0'0,"0"0"0,0 0 0,0 0 0,0 0 0,0 0 16,0 0-16,0 0 16,0 0-16,0 0 0,3-22 15,-3 22-15,0 0 0,0 0 0,-1-20 16,1 20-16,0 0 0,-5-19 15,5 19-15,-6-14 0,2 8 16,0-3 0,-1 0-16,-2 1 0,0 1 15,0 0-15,-1 0 0,-1 0 0,0 0 16,-1 1-16,-1 0 16,0 0-16,1 0 0,-2 0 15,-1 1-15,1 0 0,0 1 0,0 1 16,-1 2-16,1-1 0,0 0 15,-1 1-15,0 1 0,0 0 0,0 1 0,0 0 16,-1 2-16,1-1 16,-1 2-16,-1 2 0,0 0 15,2 0-15,1-1 0,-3 3 0,-1 1 16,2 0-16,1 1 0,-2 0 31,1 2-31,1-1 0,0 0 0,1 1 16,-1 3-16,2-1 0,1 2 0,2 0 15,-1 1-15,1-1 16,0 0-16,3 1 0,1 2 16,0-1-16,2-2 0,1 3 15,2 1-15,0-2 0,1 0 0,2-1 16,-1 1-16,2 0 0,1 0 16,2-1-16,0 1 0,2-3 0,1-1 15,0 0-15,3 1 0,-2-2 16,1-1-16,0 0 0,2-1 0,0-1 0,2-1 31,0 0-31,1-1 0,-1 0 16,1-1-16,1-1 0,0-1 15,-1 0-15,1-2 0,1 1 16,0-1-16,0-2 0,-2 0 16,0-1-16,-1-1 0,-1 0 15,1-2-15,-1 0 0,1-1 16,-2-2-16,1 1 0,-1-1 15,-1 0-15,1-2 0,-3 0 0,-1-1 16,0 0-16,-1-1 0,-1 1 16,-2-1-16,1 0 0,-1-1 0,-1 0 15,1 0-15,-1 0 0,0 0 16,-1 0-16,0 0 0,-1-1 16,0 1-16,-1 2 0,-1-1 0,0-1 15,1 0-15,-1-1 0,0 0 16,-1 1-16,0 3 0,-1-1 15,0 1-15,0-1 0,-1 0 0,0 1 16,-1-2-16,0 1 0,-1 0 16,1 1-16,0-1 0,-1 1 15,-1-2-15,1 2 0,0 0 16,-1 0-16,1 2 0,0-1 0,-1 0 16,1 1-16,0 0 0,0 1 15,-1 1 1,1-1-16,0 1 0,-1 2 15,2-2-15,0 2 0,2 2 0,-2-3 16,2 3-16,-3 0 16,3 0-16,-2 2 0,2-2 0,-2 1 15,2-1-15</inkml:trace>
  <inkml:trace contextRef="#ctx0" brushRef="#br0" timeOffset="346732.4167">14330 6402 0,'0'0'0,"0"0"0,0 0 16,0 0-16,0 0 0,0 0 16,0 0-16,0 0 0,0 0 15,-22-10-15,22 10 0,0 0 16,0 0-16,-26 2 0,26-2 15,0 0 1,-25 9-16,25-9 0,-18 8 16,10-2-16,-2-1 0,0 2 15,0 2-15,0-2 0,0 1 0,0 1 16,-1 1-16,1 0 0,0-1 16,-1 2-16,0 1 15,0-1-15,1 2 0,0-1 0,0 1 16,0 0-16,0 0 0,-3 6 0,1-1 15,1 0-15,2-2 0,2 1 0,-1 0 16,1 0-16,2-1 0,0 0 16,2 1-16,2 0 0,1-2 15,1 0-15,2-2 0,2-1 16,0 1-16,3-1 0,2 1 16,1-1-16,0-1 0,3-1 0,3 0 0,-1-1 15,1 1-15,0-3 0,3 0 16,0 0-16,0 1 0,2-2 15,1-2-15,-1-1 0,0 0 16,6-1-16,-1 0 0,-1-2 16,-2-2-16,0 0 0,1-3 15,-3 1 1,-1 0-16,-1-1 0,1-3 0,-1 1 16,-2 1-16,0-3 0,-2 2 15,0-2-15,-3 1 0,0-1 16,0-1-16,-3 2 0,0 0 15,-1-2-15,0 0 0,-2 0 16,1 1-16,0-2 0,0-1 16,-2 1-16,0-1 0,-2 1 0,1-1 0,-1 1 15,-1-1-15,-1 0 0,1-1 16,-2 2-16,0 0 0,0-2 16,0 0-16,0 1 0,-1 0 15,0-2-15,0 2 0,0-1 16,0 2-16,-1-1 0,0 0 15,0 0-15,0 1 16,-1-1-16,-2 1 0,1 2 16,0-1-16,-1 2 0,0-1 15,1 3-15,-1 0 0,1 0 16,-1 0-16,-1-1 0,0 1 0,-1 1 16,0 0-16,-1 1 0,0 1 15,1-1-15,-2 0 16,0 1-16,1-1 0,-2 2 0,-1 0 0,0-1 15,1 2-15,-1-1 0,-1 0 16,0 1-16,0 0 0,-2 1 16,-2 0-16,1 0 0,-1 0 0,-3 0 15,-2 0-15,-1 1 0,-1 1 16,-11 1-16,-2-1 0,5 2 16,5-2-16,3-1 15</inkml:trace>
  <inkml:trace contextRef="#ctx0" brushRef="#br0" timeOffset="348769.4554">17448 6814 0,'0'0'15,"0"0"-15,0 0 0,0 0 16,0 0-16,0 0 0,0 0 15,0 0-15,0 28 0,0-28 16,0 0-16,5 19 0,-5-19 0,0 0 0,14 20 16,-6-13-16,1 0 0,2 1 15,1-2-15,1-1 0,2-1 16,2 1-16,3-2 0,1 0 16,0-1-16,8-2 0,2-2 15,-2 0-15,1-1 0,0-1 0,1-2 16,-2 1-16,1-1 0,7-3 0,-1 0 15,-3 1-15,-2 2 0,-1 0 16,-1 1-16,-2 1 0,-3 1 16,-1 2-16,-1-1 0,-2 2 15,-2 2-15,-2 0 0,0 0 16,-3 2-16,-1 1 0,0 0 0,-2 2 16,-2-2-1,-1 0-15,-1 1 0,2 0 16,0 0-16,-1 0 0,2-1 15,0-1-15,0 0 0,1 0 0,1-1 16,2-1-16,0-1 0,2 0 16,0-1-16,3-1 0,-2-1 15,1-1-15,1-1 0,2 1 16,-1-2-16,0-1 0,1 1 0,2-2 16,-1 2-16,-2-1 0,1 0 15,0 2-15,-1-2 0,-1 1 16,-2 1-16,1 1 0,-2 1 15,-2 0-15,0 1 0,1 1 16,-2 0-16,0 0 0,-1 2 0,0 1 16,-1 1-1,0-1-15,0 1 0,1-1 16,0 0-16,0 1 0,0-1 16,1 0-16,0 0 0,1 0 0,2-2 15,0 0-15,1-1 0,-1 0 16,0-1-16,2-1 0,0-1 15,-1 1-15,1-1 0,0 0 16,1 0-16,-2 1 0,1-2 0,-1 1 16,1 0-16,-3 1 0,2 1 15,0 1-15,0-2 0,-2 2 0,2 2 16,-1-1-16,0 0 0,0 0 16,0-1-16,2-1 0,-1 1 15,0 0-15,0-1 0,1-2 16,-2 0-16,1-1 0,-1-1 0,-1 0 15,1-1-15,-2-2 0,0 0 32,0 0-32,0 2 0,-2 0 0,-2 0 0,1-1 15,-2 2-15,-1 1 0,-1 1 16,1 1-16,-2 2 0,1 2 0,-1 1 16,2 1-16,0 2 15,-1 0-15,2 1 0,1 3 16,0-1-16,1 1 0,1 1 0,-1-1 15,-3-3-15</inkml:trace>
  <inkml:trace contextRef="#ctx0" brushRef="#br0" timeOffset="349973.5395">18385 11219 0,'0'0'0,"0"0"0,0 0 16,0 0-16,0 0 0,0 0 16,0 0-16,21 15 0,-21-15 15,0 0-15,23 15 0,-23-15 0,17 11 16,-6-7-16,2 0 15,-1 0-15,0-1 0,2-2 16,3-1-16,-1-1 0,1-1 0,1-1 0,1 0 16,0-2-16,0 1 0,5-3 15,0 0-15,-1 1 0,-2-2 0,0 0 16,0 0-16,-2 0 16,-3 2-16,0 2 0,-2-1 15,-1 0-15,0 1 0,-1 1 16,0 2-16,-1-1 15,-1 1-15,0 2 0,0 1 16,-3-1-16,1 2 0,1 0 16,1 0-16,0 1 0,0 0 0,1-1 15,1 0-15,0 0 16,0-1-16,1 0 0,1-1 16,-1 0-16,0-1 0,5 0 0,-1-1 15,0 0-15,-2 0 0,2-2 0,-2 0 16,0 0-16,-2 1 0,0 1 15,-1 1-15,-1 1 0,-1-1 0,-2 1 16,1 1-16,-2 0 0,1 0 16,0 1-16,-1 0 15,1 1-15,0 0 0,0 0 0,0 0 16,1-1 0,0 1-16,1-1 0,1 0 15,0 0-15,0-3 0,1 0 16,1 0-16,0-2 0,-1 1 0,1 0 15,1-2-15,1-1 16,-2 0-16,0 0 0,-1 1 0,0 1 16,-1 0-16,0 1 0,1 0 15,-1 1-15,1 1 0,-3 3 0,0 4 16,-1-3-16,-1 1 0,-2-2 16</inkml:trace>
  <inkml:trace contextRef="#ctx0" brushRef="#br0" timeOffset="365192.4786">15711 9939 0,'0'0'0,"0"0"16,0 0-16,0 0 0,0 0 0,0 0 15,0 0-15,0-28 0,0 28 16,0 0-16,0 0 0,-3-23 0,3 23 15,0 0-15,-6-19 16,3 14-16,-1-1 0,-2 2 0,-1-2 16,0 1-16,-1 1 0,-2 2 15,-1 0-15,-1 0 0,0 1 16,-2 1-16,-3 3 0,0-1 16,2 1-16,-3 2 15,0 1-15,-1 1 0,1 2 16,-5 2-16,1 0 0,1 1 15,2 1-15,2 0 0,1 1 16,3-1-16,1 1 0,3-1 16,2 1-16,3-1 0,2 0 0,3-2 15,4 0-15,3-3 16,3 0-16,5-3 0,2-3 0,2-1 0,0-1 16,3-3-16,3-2 0,-1-1 15,0 0-15,6-5 0,0-3 16,-2 0-16,-4 1 0,-2 0 15,-1 0-15,-3 1 0,-4 1 16,-2 2-16,-4 1 0,-1 2 16,-2 1-16,-2 1 15,-2 1-15,-2 3 0,0 0 16,0 0-16,-4 4 0,0 2 16,-1-2-16,0 3 0,-1 1 15,1 1-15,-1 0 0,1 2 16,-1 1-16,2 0 0,-1 2 0,3-2 15,1 0-15,1 0 0,1 0 16,2 0-16,2 0 0,0-1 0,3-1 16,2-2-16,1 0 0,1-3 0,0-2 15,-1 0-15,-2-1 16,-1 1-16</inkml:trace>
  <inkml:trace contextRef="#ctx0" brushRef="#br0" timeOffset="365662.2104">16021 9919 0,'0'0'0,"0"0"0,0 0 16,0 0-16,0 0 0,-16 22 16,16-22-16,-13 21 15,13-21-15,-13 24 0,6-10 16,1 0-16,-1 0 0,2-1 15,-1 0-15,1 0 0,0-2 0,2-2 16,0-2-16,0 0 0,1-1 16,0-2-16,1-2 0,1-2 15,0 0-15,0-3 0,2-2 0,0-1 16,1-1-16,0-3 0,1 0 16,1 0-16,0-1 0,2-1 15,1 0-15,-1 0 0,1 0 0,3-1 16,1 1-16,0-1 15,0 3-15,0 1 0,1 2 16,-1 1-16,0 2 16,-1 2-16,1 2 0,-1 2 15,-1 0-15,0 3 0,0 3 16,-1 1-16,-2 1 0,-1 1 16,-2 4-16,0-2 0,-2 2 0,-1 0 15,-1 1-15,-1-2 0,-1 1 16,-1 0-16,1-1 15,1-1-15,1-1 0,2-4 0,2-1 16,-1-1-16,-1-1 0,0 0 0</inkml:trace>
  <inkml:trace contextRef="#ctx0" brushRef="#br0" timeOffset="366295.5702">16601 10012 0,'0'0'15,"0"0"-15,0 0 0,0 0 0,0 0 16,0 0-16,0 0 16,0 0-16,0 0 0,0 0 0,0 0 15,-21-14-15,21 14 0,0 0 16,-30-3-16,30 3 0,-26 2 16,26-2-1,-32 2-15,15 0 0,1 1 0,-2 1 16,-1-1-16,2 1 15,0 1-15,2 0 0,0 2 16,-1 1-16,0 0 0,4 2 16,2 1-16,3 0 0,1 1 0,4-1 15,3 1-15,2-1 0,2 0 16,3-1-16,6 0 0,0-3 16,3 0-16,0-4 0,3-2 0,0-1 15,1-3-15,0-2 0,1-1 0,-1-2 16,0-1-16,2-4 0,-1-2 15,-1-1-15,-2 0 0,-2-1 16,0-1-16,-3 0 0,-2-1 16,0-1-1,-1-2-15,-1 1 0,-1 0 16,-1-1-16,-2 1 0,1 1 16,-1 1-16,-2 1 0,-1 1 0,1 2 15,-1 2-15,-1 2 0,0 3 16,-1 1-16,1 2 0,-1 1 15,-1 2-15,0 2 0,0 0 16,0 0-16,-3 1 0,1 3 0,0 1 0,0 3 16,-1 3-16,-1 0 15,0 1-15,-2 5 0,0 5 16,-1-2-16,0 1 0,0 1 0,-1 0 16,0 0-16,1 1 0,-1 0 15,0 1-15,2 0 0,-1 0 16,0 6-1,2-1-15,0-4 0,2-2 16,1-2-16,1-2 0,1-4 0,0-3 0,0-1 16</inkml:trace>
  <inkml:trace contextRef="#ctx0" brushRef="#br0" timeOffset="367066.8926">18187 11355 0,'0'0'0,"0"0"16,0 0-16,20-3 0,-20 3 0,0 0 16,33-1-16,-18 0 0,1-2 0,3 1 15,1-1-15,1 1 16,0 1-16,5-4 0,2-1 16,-2 1-16,-1-1 0,1 0 15,0 0-15,1 0 0,-1 1 0,1-2 0,-1 2 16,6-2-16,-1 0 0,1 0 15,0 1-15,1-1 16,1 1-16,2-1 16,2 0-16,-5 0 0,-4 1 0,-1 1 15,0 0-15,-3 1 0,0 1 0,-2-1 16,0 0-16,-2 1 0,-3 2 0,0-3 16,-2 1-16,-3 0 0,-1 1 15,-2 0-15,-1 1 0,-3 0 16,0 1-16,-2-1 0,0 1 15,-1 0-15,-1 1 0,0-1 0,-2 0 16,0 0-16,0 0 0,0 0 16,-4 1-1,1-1-15,-1 0 0,2 0 16</inkml:trace>
  <inkml:trace contextRef="#ctx0" brushRef="#br0" timeOffset="379335.3521">2185 12720 0,'0'0'0,"0"0"15,0 0-15,0 0 0,0 0 0,0 0 16,0 0-16,0 0 0,23-3 15,-23 3-15,30 3 0,-30-3 16,36 5-16,-11-2 16,0 0-16,6-1 0,1 1 0,15 1 0,1 0 31,3 0-31,3 0 0,20 0 16,2 0-16,4 0 0,-2 0 15,20 0-15,13 0 0,7 1 0,-7-1 16,40 1-16,-12-1 15,-13 0-15,-5 1 0,-1 0 0,0 1 16,-1-2-16,-5 0 0,6 0 16,3-1-16,1 2 0,-2 2 0,5 0 15,3 1-15,-4-3 0,0-2 0,4 1 16,6 1-16,-4 2 0,-5 0 16,7-3-16,2-1 0,-2-1 15,-3-1-15,7 0 0,3-1 16,-2 2-16,-3-1 0,7 1 15,2 0-15,-4-2 0,-4-1 0,5 1 16,4-1-16,-5 2 0,-2 3 0,4-2 16,3 0-16,-6 0 15,-5-1-15,6 0 0,4 1 0,-5 3 16,-4 0-16,4-1 0,3 1 16,-7-3-16,-1-2 0,4 3 15,2 1 1,-6 0-16,-4-1 0,2-2 15,3 0-15,-10 0 0,-4-1 0,-1-2 16,-1 0-16,-9 2 0,-5 3 16,-2 1-16,-2 1 0,-7-1 15,-5 0-15,-4-1 0,-2-2 16,-10-1-16,-6-1 0,-7 1 16,-3-1-16,-10 1 0,-5 1 0,-5-5 15,-3-2-15,-9 2 0,-5 2 16,-8-2-16,-6 0 0,-2 1 15,-3 1-15,-2 2 0,0 0 0,-1-3 16,1 3-16,-3-2 0,3 2 16,-2-1-16,2 1 0,0 0 15,0 0 1,-1 3-16,1-3 0,-2 0 0,2 0 16,0 0-16,-1 3 0,1-3 15,0 0-15,-2 1 0,2-1 16,0 0-16,0 0 0,0 3 15,0-3-15,0 0 0,0 2 16,0-2-16,0 0 0,0 0 16,0 0-16,0 0 0,0 0 0,0 2 15,0-2-15,-4 2 0,2-1 16,0 0-16,0-1 0,-1 1 0</inkml:trace>
  <inkml:trace contextRef="#ctx0" brushRef="#br0" timeOffset="381329.6351">2168 14215 0,'0'0'0,"0"0"16,0 0-16,0 0 0,0 0 0,0 0 15,0 0-15,0 0 0,29-9 16,-29 9-16,27-2 0,-27 2 16,36-1-16,-14 1 0,7 1 15,-1-1-15,4 1 0,16 1 16,2 0-16,3 0 0,-1-1 0,20 1 15,4 0 1,10 0-16,-5-1 0,19 3 16,2 1-16,-7-1 0,-6-2 15,47 3-15,11 1 0,-22-1 16,-12-3-16,7 4 0,3 1 0,-9-2 16,-6 1-16,12 0 0,9-2 15,-9 0-15,-6 0 0,14 1 16,10 0-16,-9-2 0,-7-1 0,15 1 15,8 0-15,-9 1 0,-9-1 16,11 0-16,11 1 0,-16 0 0,-9 2 16,15-2-16,9 0 15,-12 2-15,-7 0 0,14 3 0,3 0 16,-8-3-16,-10-2 0,12-1 16,8 1-1,-14-1-15,-7-2 0,10 2 16,6 1-16,-12 2 0,-8 2 0,9-3 15,6-2-15,-13-1 0,-8-3 16,6 0-16,5-1 16,-14 0-16,-9-1 0,4 1 0,4 0 15,-13 1-15,-8 2 0,1 2 16,1 0-16,-16 0 0,-10-2 0,0 5 16,-1 1-16,-11-1 0,-8-1 15,-8-1-15,-3 0 0,-11-1 0,-6 0 16,-10-1-16,-6-2 15,-4 0-15,0 0 0,-7 3 16,-4-2-16,-8-3 0,-5-1 0,-12-10 16,-6-7-16,14 7 15,8 4-15,7 2 16</inkml:trace>
  <inkml:trace contextRef="#ctx0" brushRef="#br0" timeOffset="382398.0459">2618 13287 0,'0'0'0,"0"0"0,0 0 0,0-22 16,0 22-16,0 0 0,-3-27 15,0 15-15,-1 0 0,-1-2 16,-2-1-16,0 1 0,-1 0 0,-2 0 16,-2 0-16,-5-1 0,1 0 15,-3 2-15,-3 0 0,0 2 16,-2 1-16,-3 2 0,-2 1 16,-1 3-16,1 1 0,-13 5 0,-2 2 15,3 1-15,0 2 0,-9 4 16,-3 5-16,8 0 0,0 1 0,5 5 15,-2 4-15,4 0 0,4-1 16,-1 8-16,4 4 0,4-2 0,5 0 0,5 3 16,4 2-16,6-3 15,4-1-15,6 6 0,7 4 16,2-5-16,0-3 0,11 8 16,6 0-1,2-5-15,3-3 0,8-1 0,6 0 16,2-4-16,-3-3 0,28 13 0,-1-6 15,-5-8-15,-8-6 0,8-2 32,3-2-32,-11-5 0,-5-3 0,2-6 15,-1-4-15,-6 0 0,-5-1 16,-2-6-16,1-6 0,-5-2 0,-7-1 0,1-7 0,-2-2 16,-3 0-16,-4 0 0,-1-3 15,2-3-15,-4-5 0,0-2 16,-2-1-16,-3 1 0,-10 17 15,0-2-15,1-9 0,2-5 16,-3 6-16,-2 1 0,-1-5 16,-4 0-16,0 0 15,-5 4-15,-1-2 0,-4 0 16,-2 4-16,-3 3 0,-7-2 16,-5-2-16,3 9 15,0 2-15,-13-2 0,-4 2 16,8 7-16,-1 3 0,-12 3 0,-3 1 15,10 5-15,3 2 0,6-1 16,6 0-16,8-1 0</inkml:trace>
  <inkml:trace contextRef="#ctx0" brushRef="#br0" timeOffset="382777.1859">3247 14216 0,'0'0'0,"0"0"16,0 0-16,25 2 0,-25-2 0,25 4 15,-5 0-15,4-1 16,2 2-16,3 1 0,5 1 0,6 1 0,0 0 16,1 1-16,0-1 0,5 2 15,-5-1-15,-6-3 0,-5 0 16,-5-5-16,-4-1 0,-5-7 15,-5-4-15,-3 3 0,1 1 16,-3 1-16</inkml:trace>
  <inkml:trace contextRef="#ctx0" brushRef="#br0" timeOffset="383062.6321">3606 14119 0,'0'0'0,"0"0"0,0 0 15,0 0-15,0 0 0,0 0 0,0 0 16,0 0-16,3 23 0,-3-23 0,0 24 16,0-8-16,0 2 0,0 1 15,-3 2-15,2 1 0,0 1 0,-1 7 16,1-1-16,-2 0 0,0-2 16,-1 0-16,0 0 15,-2-2-15,0-2 0,0 1 16,-3 0-16,-1 1 15,0-3-15,-2-1 0,-1-3 16,-3-3-16,1-2 0,-2-4 16,0-2-16,0-5 0,-2-4 0,6 1 15,1-1-15,3 1 0</inkml:trace>
  <inkml:trace contextRef="#ctx0" brushRef="#br0" timeOffset="383232.0462">3278 14494 0,'0'0'15,"0"0"-15,0 0 0,0 0 0,28-4 16,-28 4-16,30 0 0,-11 3 16,2-1-16,1 1 15,4 1-15,2 1 0,-3-1 0,9 0 16,2 0-16,-7 0 0,0 0 0,4-3 16,-4-2-16,-4 0 0,-6 0 0,-3 1 15</inkml:trace>
  <inkml:trace contextRef="#ctx0" brushRef="#br0" timeOffset="383449.2922">4047 14236 0,'0'0'0,"0"0"16,0 0-16,0 0 0,0 0 0,0 0 15,0 0-15,0 0 0,0 30 0,0-30 16,0 0-16,0 33 0,0-33 0,-1 25 16,1-25-16,-3 22 0,-1-13 15,1 0-15,0-3 0,1 1 16</inkml:trace>
  <inkml:trace contextRef="#ctx0" brushRef="#br0" timeOffset="383680.802">3825 14425 0,'0'0'0,"0"0"0,0 0 15,0 0-15,0 0 0,23-5 0,-23 5 16,27 2-16,-27-2 0,32 4 16,-10-3-16,0 2 0,1 0 15,2 1-15,0-1 0,7 3 0,-1 1 16,-3-1-16,-1 0 0,-3-2 15,-5 0-15,0-1 0,-6 0 16,-1-1-16,-5-1 0,-1-1 16,0 0-16,-2 0 0</inkml:trace>
  <inkml:trace contextRef="#ctx0" brushRef="#br0" timeOffset="383865.9336">3897 14540 0,'0'0'0,"0"0"16,0 0-16,0 0 0,0 0 15,0 0-15,-2 22 0,2-22 0,0 0 0,-3 28 16,3-28 0,-4 25-16,4-14 15,0-3-15,0-2 0,0-1 0,0 0 16,0-1-16</inkml:trace>
  <inkml:trace contextRef="#ctx0" brushRef="#br0" timeOffset="384167.0292">4106 14575 0,'0'0'0,"0"0"0,0 0 16,0 0-16,0 0 15,0 0-15,0 0 0,0 0 0,0 0 16,-12 28-16,12-28 16,-7 19-16,7-19 15,-12 22-15,5-10 0,0-1 0,1-1 16,0 0-16,-3 0 0,2-2 0,-2 0 16,0-2-16,-1 0 15,0-2-15,0-1 0,-2-2 0,-1-1 0,1 0 16,0 0-16,2 0 15,0 0-15,2 0 16</inkml:trace>
  <inkml:trace contextRef="#ctx0" brushRef="#br0" timeOffset="384452.2498">3726 14729 0,'0'0'0,"0"0"15,0 0-15,0 0 0,0 0 16,0 0-16,0 0 0,0 0 16,0 0-16,0 0 15,0 0-15,0 0 0,0 0 0,29 4 16,-29-4-16,29 3 0,-29-3 15,37 5-15,-16-3 0,2 1 16,3-1-16,-1 1 0,1 0 0,9 1 16,-4-1-1,0 0-15,-2 0 0,0 0 0,-4 0 0,-1-1 0,-2 0 16,1 0-16,-4-1 16,-7 0-16,-2 0 0,-3-1 15,0 1-15,-2-1 0,-1 0 0,0 0 16,-1 0-16,-1 0 0,0 0 15,-2 0-15,4 0 0,-4 0 16,1 0 0,-1 0-16,0 0 0,0 0 15,0 0-15,0 0 0,2 3 16,-2-3-16,0 0 0,-3-2 16,3 2-16,-2 0 0</inkml:trace>
  <inkml:trace contextRef="#ctx0" brushRef="#br0" timeOffset="387794.213">12385 13309 0,'0'0'0,"0"0"0,0 0 16,0 0-16,0 0 0,0 0 0,-8 23 15,8-23-15,-10 21 0,3-7 0,-2 2 16,-1 1 0,-1 1-16,-1 4 0,0 0 0,0 1 0,2-1 0,-1 7 15,1-1-15,2-1 0,2 0 16,4 4-16,3-1 0,4-5 16,2-1-16,7-3 0,2-2 15,3-4-15,1-3 0,2-2 0,2-4 16,-2-2-16,-1-3 0,-2-3 15,-2-4-15,-2 2 0,-3 0 16,-2 1-16</inkml:trace>
  <inkml:trace contextRef="#ctx0" brushRef="#br0" timeOffset="388016.9689">11980 13548 0,'0'0'0,"0"0"0,0 0 16,0 0-16,0 0 0,36-4 0,-36 4 0,37-2 15,-14 1-15,6 0 0,4 0 16,1 1-16,2 0 0,11 0 16,0 0-16,8-1 0,-4 1 0,-6-1 15,-3 0-15,-6-3 0,-7-3 16,0 0-16,-7 1 15,-4 2-15</inkml:trace>
  <inkml:trace contextRef="#ctx0" brushRef="#br0" timeOffset="388518.0264">12791 13469 0,'0'0'16,"0"0"-16,0 0 0,0 0 0,0 0 0,0 0 15,0 0-15,0 0 0,0 0 16,0 0-16,5 23 0,-5-23 16,0 0-16,-5 28 0,1-16 15,0 1-15,0 0 0,-1 1 16,1 1-16,-1 0 0,2 0 0,1 0 16,1 1-1,1-2-15,2 0 0,1-1 16,3-1-16,1-1 15,3-2-15,3-1 0,2-1 0,6-3 16,1 0-16,1-4 0,2-1 16,0-3-16,-1-2 0,0-2 15,0-2-15,-1-1 0,-3 1 16,4-4-16,-3-3 0,-4 0 0,-1 0 0,-3 0 16,-3 1-16,-1 2 0,-2 1 0,-1 1 15,-3 1-15,-1 4 16,-1 0-16,1 2 0,-2 0 15,0 2-15,0 3 0,0 0 0,-4 0 16,2 4-16,0 1 0,0 1 16,-2 3-16,1 3 0,0 1 0,-1 5 15,1 1-15,1 2 0,1 0 16,2 0 0,1 1-16,3-2 15,1 0-15,3-1 0,2-2 0,2-3 16,2-1-16,1-5 0,2-2 15,-4-1-15,-2 0 0,-2-1 16</inkml:trace>
  <inkml:trace contextRef="#ctx0" brushRef="#br0" timeOffset="389119.9247">13882 13626 0,'0'0'0,"0"0"0,0 0 0,0 0 15,0 0-15,0-21 0,0 21 16,0 0-16,0 0 0,-10-23 16,10 23-16,0 0 0,-23-16 15,11 12-15,-2 0 0,-2 3 16,0 0-16,-3 2 0,-2 0 16,0 2-1,-1 0-15,-6 4 0,2 2 0,2 1 16,2 1-16,1 1 0,2 1 15,4 0-15,1 0 0,4 1 16,4 3-16,2-2 16,3 0-16,5-1 0,2 0 0,4-1 15,3-1-15,4-1 0,2-2 16,1-2-16,0-2 0,7-1 0,1-4 0,-2-1 16,-1-3-16,0-3 0,-2-1 15,-2-1-15,-3 1 0,0-3 16,-1-1-16,-4 0 15,-1 0-15,-3-1 0,-2 2 0,-1 1 16,-2 2-16,0 1 0,-2 1 16,0 2-16,-1 2 0,-1 2 0,2-2 15,-2 2-15,0 6 0,0-1 0,0 4 16,0 1-16,0 2 0,-1 7 16,1 3-16,-1 1 0,-1 0 15,0 4-15,-1 2 0,0-1 16,1 1-16,-2 7 15,-2 1 1,-2-2-16,0 0 0,-2-6 16,0-4-16,-3-1 0,-3-2 15,0-3-15,-2-2 0,-4-2 16,-3 1-16,-1-5 0,1-3 0,-7-5 16,-1-5-16,9-2 0,1-1 15,3 1-15,3 1 0,5 0 16</inkml:trace>
  <inkml:trace contextRef="#ctx0" brushRef="#br0" timeOffset="389752.2475">14936 13737 0,'0'0'15,"0"0"-15,0 0 0,0 0 16,13-18-16,-13 18 0,0 0 16,5-27-16,-5 27 0,-5-23 0,0 12 15,-3-1-15,-1-1 0,-2 1 16,-2-1-16,-1 3 0,-3 0 0,-7-1 15,-3 3-15,1 1 0,0 2 16,-2 2-16,-1 3 0,1 1 16,-1 1-16,-4 4 15,2 2-15,3 0 0,3 2 16,3 2-16,2 1 16,5 1-16,2 1 0,4 0 0,2 2 0,4-1 0,3 0 15,4-2 1,5-1-16,3 0 0,3-1 0,3-2 0,4-2 15,3-3-15,0-1 16,2-3-16,2-3 0,0-1 0,-1-2 16,0-1-16,0 0 15,-3-4-15,-1 0 0,-2-2 16,-1 0-16,-3 0 0,-3 0 16,-3 1-16,-2 0 0,-2 2 15,-2 2-15,-2 2 0,-1 2 16,-1 0-16,-2 3 0,0 0 0,-2 1 0,-1 3 15,0 1-15,-1 3 0,1 2 16,0 1-16,1 1 0,-1 2 16,2 2-16,1 1 0,1-1 15,3 1-15,0 0 0,2-1 0,1-2 16,3 0-16,2-2 0,3-2 16,0-4-1,-2-1-15,-2 0 0,-2-1 16</inkml:trace>
  <inkml:trace contextRef="#ctx0" brushRef="#br0" timeOffset="390053.138">15405 13464 0,'0'0'0,"0"0"0,0 0 15,0 0-15,0 0 0,0 0 16,0 0-16,0 0 0,0 0 0,-20 18 15,20-18-15,-19 22 0,19-22 16,-24 30-16,9-10 0,1-2 16,1 3-1,0-1-15,-1 1 16,-2 4-16,2 0 0,1-1 0,5-2 16,1-3-16,3-2 0,3-1 15,3-3-15,3-1 0,3 0 16,3-3-16,2-1 0,2-3 0,0 0 15,2-1-15,0 0 16,1-4-16,-2-1 0,1-3 0,1-3 0,-4 1 16,-2 2-16,-1-1 0</inkml:trace>
  <inkml:trace contextRef="#ctx0" brushRef="#br0" timeOffset="390269.3349">15085 13566 0,'0'0'0,"0"0"0,0 0 16,0 0-16,0 0 0,0 0 0,19-11 16,-19 11-16,25-5 0,-25 5 15,41-4-15,-17 4 16,4 0-16,0 0 0,3 2 16,8 1-16,-3 1 15,-1 0-15,-2 2 0,3 2 16,-5 1-16,-5-2 0,-4 0 15,-4-1-15,-4-1 0,-2-1 0</inkml:trace>
  <inkml:trace contextRef="#ctx0" brushRef="#br0" timeOffset="390823.3782">12196 14384 0,'0'0'0,"0"0"16,0 0-16,0 0 0,0 0 0,0 0 16,0 0-16,-7 30 0,7-30 0,-4 24 0,4-24 0,-5 37 15,3-17-15,0 2 0,-2 2 16,1 2-16,0 0 0,-1 8 16,0 1-1,-1-3-15,2-3 0,-1 0 0,-1 2 16,-1 3-16,-1-2 0,1-4 15,-1-1-15,0-4 0,0-3 0,-1-2 16,0-1-16,0-8 0,1-6 16,2 0-16,1-1 0,1 0 15</inkml:trace>
  <inkml:trace contextRef="#ctx0" brushRef="#br0" timeOffset="391155.6133">12090 14475 0,'0'0'0,"0"0"16,0 0-16,0 0 15,28-9-15,-28 9 0,30-1 16,-11 1-16,1 0 0,3 1 16,1 1-16,8 3 0,0 0 15,-1 3-15,0 1 0,-3 3 16,-1-1-16,1 5 0,-2 0 15,-5-1-15,-5-1 0,-4 0 0,-3 0 16,-4-1-16,-4 1 0,-6-1 0,-5 0 16,-1-4-16,-3-1 0,-10 2 15,-4-1-15,-2-1 0,0 0 0,-3-2 16,-3-2-16,2-2 16,2-1-16,1-2 0,3-1 15,4-1-15,6-1 0,3-3 0,9-3 16,1 5-1,2 0-15,1 1 16</inkml:trace>
  <inkml:trace contextRef="#ctx0" brushRef="#br0" timeOffset="391672.4754">12941 14555 0,'0'0'0,"0"0"16,0 0-16,0 0 0,0 0 0,0 0 16,0 0-16,-16 18 0,16-18 0,0 0 15,-20 24-15,20-24 0,-17 22 16,7-9-16,0 3 0,2-2 16,0 1-16,3-1 0,2 0 0,0 0 15,2-1-15,4-2 0,1 1 16,1-2-16,3 0 15,2-2-15,3-2 0,2-1 16,0-2-16,7-2 0,0-2 0,1-2 16,0-1-1,1-2-15,-1-1 0,0-1 0,-1 0 16,-1-4-16,-1-1 0,2-3 16,-2-2-16,-2 1 15,-1 0-15,-4 1 0,-1 3 16,-3 1-16,-2 3 0,-2 1 0,0 2 15,-3 2-15,0 2 0,-2 2 16,0 0-16,0 0 0,-4 6 0,-1 1 0,0 2 16,-2 3-16,-1 1 15,0 3-15,-1 3 16,1-2-16,1 0 0,2 1 0,1 1 16,0-1-16,2 0 0,2 0 15,2 0-15,3-1 0,0-3 16,4-2-1,3-1-15,2-2 0,2-4 16,1-3-16,3-6 0,-3 2 0,-4-1 16,-2 1-16</inkml:trace>
  <inkml:trace contextRef="#ctx0" brushRef="#br0" timeOffset="391973.5386">13754 14450 0,'0'0'0,"0"0"0,0 0 16,0 0-16,0 0 0,0 0 15,0 0-15,-17 20 0,17-20 16,-16 19-16,16-19 0,-21 27 0,10-11 0,-1 0 16,-1 1-16,1 1 0,0 1 15,1 1-15,1 1 16,-1 2-16,2-1 0,2-2 0,4-1 15,2-1-15,3-2 0,2-1 16,4-1-16,2-1 0,2-2 0,5-4 31,3-3-31,1-5 0,1-3 0,-4 0 16,-2 2-16,-3-1 0</inkml:trace>
  <inkml:trace contextRef="#ctx0" brushRef="#br0" timeOffset="392227.5267">14302 14387 0,'0'0'0,"0"0"16,0 0-16,0 0 0,0 0 16,-16 20-16,16-20 15,-18 18-15,18-18 0,-23 27 0,10-10 0,-2 1 31,1 2-31,0 2 0,-1 0 0,-2 7 16,0 0-16,3 0 0,1-1 16,3 0-16,2-2 0,2 6 15,5-1-15,5-3 0,2-2 16,5-2-16,4-2 0,2-5 0,4-4 16,-4-3-16,-4-1 15,-2-2-15</inkml:trace>
  <inkml:trace contextRef="#ctx0" brushRef="#br0" timeOffset="392829.0479">15063 14757 0,'0'0'0,"0"0"15,0 0-15,0 0 0,0 0 0,14-14 16,-14 14-16,0 0 16,4-18-16,-4 18 0,0 0 15,-9-23-15,9 23 0,-16-14 0,16 14 0,-21-13 16,9 6-16,-2 2 0,-3 1 16,0 0-16,-1 1 0,-2 2 15,-1 1-15,-4 2 0,0 1 16,0 2-16,2 1 0,2 2 0,2-1 15,3 2-15,0 2 0,3 0 16,2 1-16,4 0 0,2 2 16,3-2-16,2 0 0,3-2 0,3-1 15,1-1-15,2-2 0,2 0 16,4-2-16,-1-2 0,0 0 16,3-3-16,0-2 0,0-2 15,0-1-15,-2-1 0,0-2 16,0 0-16,-2 1 15,-1-2-15,-1-1 0,-1 1 16,-1 1-16,-1 0 0,-1 1 16,0 0-16,-2 3 0,0 0 15,-2 1-15,0 2 0,0 0 16,-3 2-16,2 0 0,-2 0 0,2 4 16,-1 1-16,0 3 0,1 1 15,1 0-15,-1 2 0,1 2 16,2-1-16,-1 1 0,2 1 0,-1 2 15,3 2-15,-1-1 0,2 0 16,0-3-16,0-2 0,0-1 0,0-2 16,-1-3-16,1-2 15,0-1-15,-1-1 0,-2-1 16,0 0-16</inkml:trace>
  <inkml:trace contextRef="#ctx0" brushRef="#br0" timeOffset="393177.0208">15460 14518 0,'0'0'0,"0"0"16,0 0-16,0 0 0,0 0 0,0 0 16,0 0-16,0 0 15,0 0-15,-13 21 0,13-21 16,-15 20-16,15-20 0,-19 27 15,8-10-15,0 0 0,2-2 0,-1 2 16,1 1 0,0 1-16,0-1 0,-1 7 15,2-2-15,2-2 0,0-1 0,3-2 16,2-1-16,1-2 16,1-1-16,2-1 0,3-2 15,3 0-15,1-2 0,1-1 16,2-2-16,1-1 0,2 0 0,-1-2 15,0-2-15,0-1 0,-2-2 0,-1-3 16,0-4-16,-2 2 0,-1 0 0,-1 2 16</inkml:trace>
  <inkml:trace contextRef="#ctx0" brushRef="#br0" timeOffset="393462.2007">15171 14664 0,'0'0'15,"0"0"-15,0 0 0,0 0 16,0 0-16,0 0 0,23-11 16,-23 11-16,25-3 0,-25 3 15,39-2-15,-16 2 0,3 0 16,1 2-16,2 0 16,-1 0-16,1 1 0,4 0 15,-1-1-15,-4 1 0,-3-2 16,-4 1-16,-3-1 0,-4 0 15,-2 0-15,-2 0 0,-1-1 0,-3 1 16,0-1-16,-2 2 0,0-2 16,-2 0-16,0 0 0,-2 0 15,0 0-15,-2 0 0,0-2 0,-1 2 16,1-1-16,0 1 0</inkml:trace>
  <inkml:trace contextRef="#ctx0" brushRef="#br0" timeOffset="396835.9226">15890 13379 0,'0'0'0,"0"0"15,0 0-15,0 0 0,0 0 0,0 0 0,0 0 16,0 0-16,27 0 0,-27 0 16,39 3-1,-10-1-15,4-1 16,0-1-16,-1 1 0,11-1 0,2 1 15,-2 1-15,-1-1 0,4 0 0,-4 0 16,-7 0-16,-4 2 16,-6-2-16,-4-1 0,-5-4 0,-6-4 15,-1 2-15,-3 0 0,0 2 0</inkml:trace>
  <inkml:trace contextRef="#ctx0" brushRef="#br0" timeOffset="397172.703">16283 13255 0,'0'0'0,"0"0"0,0 0 15,0 0-15,-15 17 16,15-17-16,-17 19 0,17-19 16,-23 27-16,9-12 0,-3 2 15,0 1-15,-2 1 0,-5 6 16,-2-1-16,3-1 0,1 1 15,2-3-15,2 0 0,-1 0 16,4-2-16,6-2 0,4-4 16,5-3-16,3 1 0,5-2 0,3-2 0,5-2 15,2-2-15,4 0 16,4 0-16,1-2 0,2 0 0,7 0 16,0 1-16,-3 0 0,-2 0 15,-4 2-15,-1 0 0,-6 1 0,-2-1 16,-8-3-16,-6-2 15,0 0 1,-2 0-16,0 0 16</inkml:trace>
  <inkml:trace contextRef="#ctx0" brushRef="#br0" timeOffset="397372.916">15766 13890 0,'0'0'0,"0"0"15,0 0-15,25-8 0,-25 8 16,33-7-16,-10 4 0,3 0 0,3 0 16,11 1-16,1 0 15,1 1-15,0 1 0,8 0 16,-3 0-16,-5 1 0,-4-1 0,0-3 16,-4-1-16,-6-4 0,-6-2 0,-4 2 15,-5 1-15,-2 2 0</inkml:trace>
  <inkml:trace contextRef="#ctx0" brushRef="#br0" timeOffset="397635.8201">16212 13490 0,'0'0'0,"0"0"15,0 0-15,0 0 0,0 0 16,0 0-16,0 0 0,0 28 15,0-28-15,-1 30 0,-1-9 16,1 1-16,0 2 0,0 3 16,-1 3-16,0 7 0,0-2 0,-1 1 15,1 0-15,0 4 0,1-3 0,0-3 16,1-1-16,1-5 0,1-4 16,2-4-16,3-4 15,0-8-15,-1-6 0,0 0 0,-2-1 16,0 0-16</inkml:trace>
  <inkml:trace contextRef="#ctx0" brushRef="#br0" timeOffset="397974.7083">16660 13423 0,'0'0'0,"0"0"0,16-6 0,-5 3 0,1 1 15,3-1-15,4 2 0,8-1 16,0 1-16,2 1 0,1 0 16,-2 2-16,0-1 0,3 3 15,-4 0-15,-5 1 0,-4-1 0,-5 1 16,-3 1-16,-7 0 0,-3 0 16,-4 3-1,-4-2-15,-4 2 0,-3 0 16,-5 0-16,-3 2 0,-4-1 15,-1 1-15,-9 5 0,0 2 16,0-2-16,2 1 0,-6 2 16,4 0-16,5-2 0,5-1 15,5-1-15,5 1 16,3-3-16,5-2 0,4-6 0,5-5 0,0 0 0,0 0 16,0 2-16</inkml:trace>
  <inkml:trace contextRef="#ctx0" brushRef="#br0" timeOffset="398144.1431">16804 13714 0,'0'0'0,"0"0"0,0 0 16,0 0-16,0 0 0,26-3 16,-26 3-16,19 0 0,-9 0 0,1 0 15,1 1-15,2 1 0,2 0 0,1 2 16,2 0-16,-1 1 0,-1 2 16,5 0-16,-1 0 0,-2 0 15,-2 0-15,-6-5 0,-5-2 16,0 0-16,-2 0 0,0 0 15</inkml:trace>
  <inkml:trace contextRef="#ctx0" brushRef="#br0" timeOffset="398338.1127">16625 13867 0,'0'0'15,"0"0"-15,0 0 0,0 0 16,0 0-16,0 0 0,25-2 0,-25 2 0,29 1 15,-29-1-15,40 0 0,-17 2 16,2 0-16,2 1 0,0 0 16,0 2-16,-2 0 0,4 2 15,-4-2-15,-3 0 0,-3-1 16,-4 0-16</inkml:trace>
  <inkml:trace contextRef="#ctx0" brushRef="#br0" timeOffset="398538.7663">16801 13941 0,'0'0'0,"0"0"0,0 0 0,0 0 16,0 0-16,0 0 0,0 0 0,0 0 0,-1 29 16,1-29-16,0 23 0,0-23 15,0 27-15,-1-15 0,0-1 16,0-2-16,-1 0 0,0-1 15,1-1-15,-1-1 0</inkml:trace>
  <inkml:trace contextRef="#ctx0" brushRef="#br0" timeOffset="398739.3726">16563 14122 0,'0'0'0,"0"0"0,0 0 15,0 0-15,32-6 0,-32 6 16,40-3-16,-16 2 0,4 0 0,4 1 16,3-1-16,11 0 0,2 0 0,8 0 15,-2 0-15,-4 0 0,-5-1 16,3-1-16,-4-1 0,-7-5 16,-5-2-16,-8 3 0,-4 1 15,-5 1-15</inkml:trace>
  <inkml:trace contextRef="#ctx0" brushRef="#br0" timeOffset="398993.4657">17357 13535 0,'0'0'0,"0"0"0,0 0 16,23-8-16,-23 8 0,26-6 0,-9 3 16,3 0-16,1 1 0,2 0 15,4 2-15,5-1 0,-1-1 16,0 1-16,3 2 0,-5 1 0,-2 1 16,1 0-16,-2 1 0,-4-4 15,-3-2-15,-4-1 0,-3 2 0,-2-1 16</inkml:trace>
  <inkml:trace contextRef="#ctx0" brushRef="#br0" timeOffset="399347.8326">17636 13394 0,'0'0'0,"0"0"0,0 0 15,0 0-15,-10 20 0,10-20 0,-12 21 16,12-21-16,-17 29 0,6-13 0,-2 3 16,-1 1-16,0 1 0,-6 6 15,0-1-15,1-1 0,0-2 16,2 1-16,0-2 16,4-2-16,2-4 0,2 1 0,5-2 0,4-5 15,3-2-15,5-2 0,3-1 16,4 0-16,4-1 0,5-3 0,5-1 15,1-1-15,0-1 0,9 0 16,0-2-16,-4 1 0,-3 1 0,-3 0 16,-4 1-16,-5-2 0,-5 0 15,-5-2-15,-3 1 16,-2 1-16,0 0 0,-2 1 16</inkml:trace>
  <inkml:trace contextRef="#ctx0" brushRef="#br0" timeOffset="399553.1708">17257 13964 0,'0'0'0,"-2"3"16,-1-1-16,3-2 0,0 0 0,3 2 15,2-1-15,4-1 0,2 1 16,5 1-16,5-2 0,4 0 0,1 0 16,12-2-16,2 2 0,1-1 15,-1 1-15,7 0 0,-1 0 16,-7 0-16,-4 0 0,-5-3 15,-4-2-15,-5-1 0,-4-1 16,-2 3 0,-4-1-16,-3 2 0</inkml:trace>
  <inkml:trace contextRef="#ctx0" brushRef="#br0" timeOffset="399813.4567">17603 13604 0,'0'0'0,"0"0"15,0 0-15,0 0 0,-3 22 0,3-22 16,-3 26-16,3-26 0,-2 34 16,0-12-16,0 2 0,0 0 15,-1 1-15,0 9 0,0 0 0,0-2 0,0-2 16,0 6-1,1-4-15,1-3 0,0-1 0,1-3 16,0-1-16,1-4 0,1-2 16,2-4-16,2-4 0,-2-6 15,1-4-15,-1 0 0,-1 0 16,1 0-16</inkml:trace>
  <inkml:trace contextRef="#ctx0" brushRef="#br0" timeOffset="400180.3153">17938 13604 0,'0'0'0,"0"0"15,0 0 1,0 0-16,24-15 0,-24 15 0,22-6 0,-8 5 0,0-1 16,1 2-16,3 0 15,0 0-15,-1 0 0,1 3 0,0-2 16,-2 2-16,0 0 0,0 1 15,-2-2-15,-3 2 0,-2-1 16,-4 1-16,-3 0 0,-2 0 16,-2 2-16,-4 0 15,-2 1-15,-3 2 0,-2 0 16,-7 3-16,-2 1 0,-1 2 16,-1 0-16,-1 0 0,-2 2 15,1 0-15,0 0 0,-3 3 16,1-1-16,3-1 0,3-2 0,3 0 15,2-1-15,4-1 16,2-4-16,6-5 0,2-6 0,3 1 0,-2-1 16,2 1-16</inkml:trace>
  <inkml:trace contextRef="#ctx0" brushRef="#br0" timeOffset="400365.0318">18075 13837 0,'0'0'0,"0"0"16,0 0-1,0 0-15,0 0 0,0 0 0,28-1 16,-28 1-16,25 4 0,-25-4 16,32 7-16,-14-2 0,2 1 15,1 1-15,2 0 0,-1-1 16,0 0-16,5 3 0,-2 1 16,-3-2-16,-3 0 0,-3-4 0,-4 0 15,-2-1-15,-2-1 0,0 0 0</inkml:trace>
  <inkml:trace contextRef="#ctx0" brushRef="#br0" timeOffset="400564.8298">17927 13997 0,'0'0'0,"0"0"0,0 0 15,0 0-15,0 0 0,0 0 16,38 0-1,-38 0-15,32 0 0,-32 0 16,43 5-16,-20-2 0,0 0 0,0 0 16,0 1-16,5-3 0,-3-1 15,-4 0-15,-3 0 0,-3 0 0</inkml:trace>
  <inkml:trace contextRef="#ctx0" brushRef="#br0" timeOffset="400736.2067">18085 14069 0,'0'0'0,"0"0"0,0 0 0,0 0 0,0 0 16,0 0-1,0 0-15,0 0 0,0 0 16,-2 19-16,2-19 0,0 0 0,0 27 16,0-17-16,0 0 0,-2-2 15,0-2-15,0-1 0,1 0 16,0-1-16</inkml:trace>
  <inkml:trace contextRef="#ctx0" brushRef="#br0" timeOffset="400950.3475">17912 14236 0,'0'0'0,"0"0"15,0 0-15,0 0 0,0 0 0,31-8 0,-31 8 16,36-4-16,-14 2 0,3 0 15,4 1-15,1 0 0,1-1 16,11 0-16,1-1 16,-4 0-16,-2-1 0,2-12 0,-3-10 15,-8 5-15,-4 4 0,-5 3 16</inkml:trace>
  <inkml:trace contextRef="#ctx0" brushRef="#br0" timeOffset="401166.8425">18521 13940 0,'0'0'0,"0"0"16,0 0-16,0 0 0,27-10 0,-27 10 16,30-9-16,-12 6 0,3-1 15,3 1-15,3 0 0,1 2 16,1-1-16,9 1 0,-2 0 15,-3-2-15,-2-1 0,0-1 16,-6 3-16,-5-2 0</inkml:trace>
  <inkml:trace contextRef="#ctx0" brushRef="#br0" timeOffset="401430.298">18703 13687 0,'0'0'0,"0"0"16,0 0-16,0 0 0,0 0 15,0 0 1,0 0-16,-1 31 0,1-31 16,-2 29-16,2-29 0,-4 33 15,1-13-15,1-1 0,1 2 0,-1 0 0,0-1 16,-1 0-16,1 0 0,-2 6 15,-3-1-15,1-5 0,-1-4 0,-3-1 16,-1-1-16,1-1 0,2-4 16,2 0-16</inkml:trace>
  <inkml:trace contextRef="#ctx0" brushRef="#br0" timeOffset="401583.6572">18470 14171 0,'0'0'0,"0"0"0,0 0 15,0 0-15,0 0 0,0 0 0,0 0 16,0 0-16,25-12 0,-25 12 15,27-8-15,-27 8 0,38-8 16,-15 4-16,5-1 0,0 1 16,1-1-16,10-1 0,0 1 15,-2-1-15,-3 0 0,0 0 0,-6 0 16,-6 2-16</inkml:trace>
  <inkml:trace contextRef="#ctx0" brushRef="#br0" timeOffset="401900.3264">18891 13977 0,'0'0'0,"0"0"0,0 0 15,0 0-15,0 0 0,24-7 0,-24 7 16,29-5-16,-29 5 0,41-4 16,-14 3-16,0-1 0,3 0 0,10 0 15,0 0-15,-3 2 0,-1 0 16,6 1-1,-3 2-15,-6 0 0,-4 1 16,-4 1-16,-4 0 0,-4 1 16,-4 0-16,-4 2 0,-4 3 15,-3-3-15,-2 2 0,-3 0 16,-3 1-16,0-1 0,-3 1 0,-2 0 16,-1 0-16,-1-1 15,-2-2-15,0 0 0,-1-2 0,1-2 0,1-1 16,-1-5-16,1-2 15,2 1-15,2 0 0,2 1 0</inkml:trace>
  <inkml:trace contextRef="#ctx0" brushRef="#br0" timeOffset="402137.5665">19256 13791 0,'0'0'0,"0"0"16,0 0-16,0 0 0,-4 25 0,4-25 16,-2 26-16,2-26 0,-4 34 0,0-14 15,1 0-15,-1 2 0,-1 1 16,0-2-16,-1-1 0,-2 3 16,1-5-16,-2-7 0,-1-4 15,2-1-15,2-1 0,0-1 16</inkml:trace>
  <inkml:trace contextRef="#ctx0" brushRef="#br0" timeOffset="402401.2658">19077 13839 0,'0'0'0,"0"0"15,0 0-15,0 0 0,0 0 0,-7 22 31,7-22-31,-6 28 0,6-28 0,-9 35 16,5-12-16,-1 1 16,1 1-16,-1 1 0,2 2 15,1 6-15,1-3 0,1-1 0,2-1 16,1-2-16,3-2 0,4 4 16,3-4-16,3-1 0,3-2 0,3-3 15,2 0-15,2-4 0,1-4 0,2-2 16,2-3-16,-2-3 0,-2-2 15,-4-1-15,-4 1 0,-4-1 16</inkml:trace>
  <inkml:trace contextRef="#ctx0" brushRef="#br0" timeOffset="402673.9787">19713 13999 0,'0'0'0,"0"0"15,0 0-15,0 0 0,0 0 0,0 0 16,0 0-16,31-8 0,-31 8 16,31-2-16,-9 2 15,0 0-15,0 0 0,1 0 0,1 0 16,6 0-16,-1-1 0,-4 0 15,-2-1-15,-3-3 0,-2-2 0,-4 2 32,-2-1-32,-2 3 0</inkml:trace>
  <inkml:trace contextRef="#ctx0" brushRef="#br0" timeOffset="402971.8099">19972 13778 0,'0'0'0,"0"0"0,0 0 0,0 0 15,0 0-15,0 0 0,-2 22 16,2-22-16,-3 22 0,3-22 0,-7 32 16,4-13-16,-1 2 0,1 1 15,0 1-15,0 0 0,0 1 0,0 6 0,1 1 16,0-2-16,0-1 0,1 0 0,0-1 15,-1 0-15,0-2 0,-3 5 16,0-1-16,-3-4 0,-2-2 16,-1-4-16,-1-1 0,-2-5 15,-4-5-15,-1 0 0,0-1 16,3-1 0,3-2-16,2 0 0</inkml:trace>
  <inkml:trace contextRef="#ctx0" brushRef="#br0" timeOffset="403156.5446">19630 14258 0,'0'0'0,"0"0"0,0 0 15,0 0-15,26-15 0,-26 15 16,30-11-16,-12 5 0,2 0 0,3 2 16,3-1-16,7-1 0,0 0 15,1 0-15,1-1 0,1-1 16,-1 0-16,6-4 0,-3-2 15,-6 3-15,-7 1 0,-4 3 16</inkml:trace>
  <inkml:trace contextRef="#ctx0" brushRef="#br0" timeOffset="403372.9783">20445 13786 0,'0'0'0,"0"0"0,0 0 16,0 0-16,0 0 0,0 30 15,0-30-15,-3 23 0,3-23 16,-7 30-16,4-15 0,-3-2 16,1-2-16,-1 0 0,2-3 0,0-1 15</inkml:trace>
  <inkml:trace contextRef="#ctx0" brushRef="#br0" timeOffset="403573.2486">20127 14080 0,'0'0'0,"0"0"16,0 0-16,0 0 16,0 0-16,24-12 0,-24 12 0,26-8 15,-9 3-15,4 1 16,4 0-16,2 1 0,0 0 0,7 1 15,-1 0-15,-2 2 0,-1 0 16,-1 2 0,-2 0-16,-5 1 0,-4-2 15,-4 0-15,-2 0 0,-1 0 0</inkml:trace>
  <inkml:trace contextRef="#ctx0" brushRef="#br0" timeOffset="403773.9972">20213 14175 0,'0'0'0,"0"0"15,0 0-15,0 0 0,0 0 0,0 0 16,0 23-16,0-23 16,2 18-16,-2-18 0,2 25 15,-1-11-15,0-1 0,0 1 0,0-2 16,0-2-16,1-2 0,-1-1 15,-1-1-15,0-1 0</inkml:trace>
  <inkml:trace contextRef="#ctx0" brushRef="#br0" timeOffset="404005.997">20472 14186 0,'0'0'16,"0"0"-16,0 0 0,0 0 0,0 0 16,0 0-16,0 0 15,-11 29-15,11-29 0,-10 21 0,10-21 16,-15 26-16,8-12 0,-2 1 16,-1 1-16,1-1 0,0 0 0,-1-1 15,-1 0-15,1-2 0,0 1 0,-1-1 16,1 0-16,3-3 0</inkml:trace>
  <inkml:trace contextRef="#ctx0" brushRef="#br0" timeOffset="404253.221">20132 14563 0,'0'0'0,"0"0"15,0 0-15,0 0 0,26-7 0,-26 7 16,28-2-16,-10 2 0,2-1 16,2 1-16,3 1 0,2-1 15,2 0-15,11 0 0,1 0 16,-4 0-16,-2 1 0,5 1 16,-2 0-16,-6 1 0,-4 0 0,-6-2 15,-3-2-15,-4 1 0,-2-1 16,-4 1-16</inkml:trace>
  <inkml:trace contextRef="#ctx0" brushRef="#br0" timeOffset="419842.8801">21981 13128 0,'0'0'0,"0"0"0,0 0 0,0 0 15,0 0-15,0 0 0,6-22 16,-6 22-16,0 0 0,5-21 16,-5 21-16,0 0 0,1-25 0,-1 25 15,-3-18-15,0 9 0,0 0 0,-1-1 16,-2-1-16,1 1 0,-2-1 16,-3 1-16,-2-1 0,0 2 15,-1 1-15,-4 0 0,-2 1 16,1 2-16,-1 0 0,-6 1 15,-2 1-15,2 1 0,2 1 16,-2 4-16,1 3 16,1 0-16,1 1 0,-6 6 15,1 3-15,3 0 0,3 0 16,2 3-16,2 2 0,4 0 16,3-1-16,5 3 0,4 0 15,3-2-15,2-4 0,8 0 16,7-2-16,0-2 0,1-3 0,5-3 15,5-3-15,-3-2 0,0-1 0,8-5 16,1-4-16,-3-1 0,-4 0 0,2-6 16,1-3-16,-3 0 15,-2-2-15,2-3 0,1-3 16,-4 1-16,-3 3 0,5-8 16,-2-3-16,-3 4 0,-2 3 0,-3 0 15,-1 0 1,-3 1-16,-2 3 0,-2 0 15,-1 2-15,-4 3 0,0 1 0,-3 5 16,-1 3-16,-1 2 16,0 1-16,-2 4 0,-2 2 15,0 1-15,-1 1 0,-3 4 16,-2 3-16,0 2 0,1 0 0,-2 7 16,-2 5-16,1-1 0,0 1 0,-2 6 15,0 4-15,2-2 0,1-3 0,-1 8 16,1 1-16,3-3 0,1-5 15,4 1-15,2-2 16,3-2-16,3-3 0,5-2 0,4-3 16,2-4-16,2-4 0,5-6 15,6-5 1,-3-1-16,0-3 0,-6 1 0,-5 0 16,-3 2-16</inkml:trace>
  <inkml:trace contextRef="#ctx0" brushRef="#br0" timeOffset="420269.8434">22606 13037 0,'0'0'0,"0"0"0,0 0 16,0 0-16,0 0 0,0 0 16,0 0-16,-11 20 0,11-20 15,-10 20-15,10-20 16,-11 28-16,5-14 0,1 3 15,-1 0-15,2-1 0,0 0 0,-1 0 16,2-1-16,0-1 16,0-2-16,1-1 0,0-3 15,1-1-15,0-2 0,1-1 0,0-4 0,0 0 16,2-2-16,0-4 0,0-2 0,2-1 16,0-2-16,2 1 0,0-2 15,0 0-15,-1 1 0,2-4 16,-1 1-16,3 0 0,1-1 15,0 2-15,0 2 0,0 1 16,1 1-16,1 2 0,0 1 0,0 1 16,2 0-16,-1 2 0,1 2 15,1 2-15,0 1 0,0 3 0,1 1 16,-1 1-16,0 0 0,0 1 16,2 1-16,-2 1 0,0 1 0,1 0 15,-1 1-15,0-3 16,-1-2-1,-3-2-15,-1 0 0,-1-1 0</inkml:trace>
  <inkml:trace contextRef="#ctx0" brushRef="#br0" timeOffset="420887.245">23438 13112 0,'0'0'0,"0"0"0,0 0 0,0 0 16,0 0-16,0 0 0,0 0 15,0 0-15,0 0 0,0 0 16,0 0 0,0 0-16,0 0 0,-27-3 0,27 3 15,-21 3-15,21-3 0,-28 6 16,28-6-16,-34 8 0,15-4 0,-1 2 15,0 1-15,-1 1 16,1 0-16,-5 4 0,2 0 16,2 1-16,3-1 0,1 2 15,3 1-15,3 1 0,2 0 0,3 1 16,4-2-16,3 0 0,3-2 0,2-1 16,5 0-16,1-3 0,2 0 15,2-4-15,3-1 0,1-2 16,0-3-16,2-1 0,2-2 15,3-3-15,0 0 0,-2-4 16,0-2 0,-5 0-16,-1-1 0,-2-1 0,-2-1 15,-2 1-15,-2 0 0,-2 0 16,-2 2-16,-2-1 0,0 1 0,-2 3 16,0 4-16,0 1 0,-2 0 15,0 1-15,0 2 0,-1 2 16,0 0-16,0 0 0,0 0 15,-1 3-15,0 1 0,0 3 0,0 1 16,-1 2-16,2 0 0,0 2 16,0 2-16,3 4 0,0 0 15,2 0-15,3 2 0,3-1 16,2 1-16,5-2 16,4 0-16,1-3 0,2-2 0,5-2 15,2-4-15,3 0 0,0-2 0,-7-1 16,-4-1-16,-6 0 0</inkml:trace>
  <inkml:trace contextRef="#ctx0" brushRef="#br0" timeOffset="421430.5233">24324 13201 0,'0'0'0,"0"0"15,0 0-15,0 0 0,0 0 16,0 0-16,0 0 0,-30-14 0,30 14 15,-31-9-15,31 9 16,-36-3-16,16 3 0,-2 3 16,-1 1-16,-1 3 0,1-1 0,-5 5 15,-1 2-15,4 0 0,2 1 0,4 0 16,1 1-16,3 0 0,2 0 16,5 1-16,2-1 0,3-1 0,3 1 15,4-2-15,5 0 16,2-3-16,3-1 0,3-3 15,3-2-15,0-2 0,1-1 0,6-3 16,1-3 0,-3-2-16,-1-1 0,-1-2 15,0-1-15,-5-1 0,-1 0 16,-2 0-16,0-2 0,-4 2 16,-3 2-16,-1 2 0,-1 1 15,-2 2-15,-1 0 0,-3 5 0,2-2 16,-2 2-16,0 0 0,0 0 15,-3 5-15,1-1 0,-1 2 0,-2 3 16,0 4-16,-1 2 0,1 2 0,-2 7 16,0 3-16,2 1 15,-1 2-15,2 1 0,0 1 16,-1 5-16,2-2 0,1-3 16,-1-1-16,1-4 0,0-1 0,-1-3 15,-2-1-15,0-2 0,-3-2 0,-4-2 0,-5 0 16,-8-5-1,-7-1-15,-10-5 0,-7-2 16,-1-4-16,-1-3 0,4 0 0,9 0 16,10 2-16</inkml:trace>
  <inkml:trace contextRef="#ctx0" brushRef="#br0" timeOffset="422186.0654">21802 13559 0,'0'0'0,"0"0"0,0 0 15,0 0-15,0 0 0,0 0 0,0 0 16,0 0-16,-9 27 0,9-27 16,-4 28-16,1-10 0,-1 3 0,1 2 15,-1 3-15,-1 1 16,1 0-16,-3 10 0,1 0 16,-1-2-16,0 0 0,0 5 0,-1-3 15,0-3 1,1-2-16,-1-4 0,1-3 0,2-2 15,0-3-15,2-5 16,1-2-16,0-3 0,0-1 0,4-6 0,1-3 16,0-3-16,3 0 0,0-5 15,3-2-15,1-3 0,1 0 0,1-2 16,1-1-16,2-1 0,-1 0 16,2-1-16,0-1 15,0 0-15,-1 2 0,3-2 16,-3 2-1,-1 2-15,-2 3 0,-2 2 0,-1 3 16,-2 1-16,-1 2 0,1 2 16,1 2-16,1 2 0,1 3 15,1 3-15,0 3 0,0 2 16,0 1-16,0 2 0,0 3 16,-1 0-16,0 1 0,-2 2 0,0 2 15,0-2-15,-2 0 0,1 4 0,-1-1 0,-3-1 16,-1-2-16,-1-2 0,-2-1 15,0-2-15,0-2 0,0-3 0,1-4 16,0-2-16,0-1 0,0-1 16</inkml:trace>
  <inkml:trace contextRef="#ctx0" brushRef="#br0" timeOffset="422748.7724">22889 14096 0,'0'0'0,"0"0"0,0 0 16,0 0-16,0 0 0,0 0 0,0 0 16,0 0-16,0 0 0,0 0 15,-20-16-15,20 16 0,-23-7 16,23 7-16,-33-8 0,13 5 15,-2 0-15,-4 3 16,-5 0-16,0 2 0,-1 0 0,-9 2 0,3 2 16,2 0-16,3 2 0,-4 3 15,4 1-15,4 0 0,6 1 16,4 0-16,5 1 0,5 0 16,5 0-16,6 1 0,5 0 15,5-2-15,3-1 0,5-1 16,3-3-1,1-2-15,2-1 0,6-4 16,4-2 0,6-6-16,5-4 15,-1-4 1,-2-2-16,-6-3 16,-5-1-1,-6 3-15,-6 4 0,-6 3 16,-5 3-16,-3 7 15,-5 6 1,-1 4 0,-1 6-16,2 3 15,2 4-15,3 2 32,4-1-32,-1-2 15,-1-4 1,-2-2-16</inkml:trace>
  <inkml:trace contextRef="#ctx0" brushRef="#br0" timeOffset="423266.2616">23276 14082 0,'0'0'0,"0"0"15,0 0 1,0 0-16,-23 28 0,23-28 16,-20 36-1,13-16-15,2 1 16,5 0 0,3-2-16,6-2 15,6-2-15,3-6 31,4-5-31,2-5 16,1-4 0,-1-5-16,-1-4 15,-2-1 1,-2-3-16,-4 4 16,-1 2-1,-3 3-15,-3 4 0,-1 4 16,-2 3-1,-3 5-15,-2 7 16,-1 3 0,0 4-16,2 4 15,2 0 1,4-1 0,4-2-16,-2-3 15,0-2 1,-1-2-16</inkml:trace>
  <inkml:trace contextRef="#ctx0" brushRef="#br0" timeOffset="423582.6115">23884 13967 0,'0'0'0,"0"0"15,0 0-15,0 0 16,-14 31-16,14-31 16,-15 45-1,6-17-15,0 2 16,3 2 0,1-1-16,8-2 15,4-3 1,10-4-1,8-4-15,6-5 16,4-6 0,-4-1-16,-4-1 15,-4 0-15</inkml:trace>
  <inkml:trace contextRef="#ctx0" brushRef="#br0" timeOffset="423905.4465">24609 13563 0,'0'0'15,"0"0"-15,39 2 16,-1 0-16,14 2 16,10 1-1,10 2-15,-10-1 16,-7 0-1,-6-2-15</inkml:trace>
  <inkml:trace contextRef="#ctx0" brushRef="#br0" timeOffset="424153.0317">25029 13743 0,'0'0'0,"-10"8"16,-4 5-16,-6 2 15,-4 5 1,-3 3-16,-1 3 16,0-1-1,2 0-15,-3 2 16,5-5-16,4-3 15</inkml:trace>
  <inkml:trace contextRef="#ctx0" brushRef="#br0" timeOffset="424407.0628">24922 13861 0,'0'0'16,"0"0"-16,-2 22 16,0-1-1,0 4-15,1 3 16,-1 1-16,2-2 16,2-1-1,-1-3-15,-1-2 16,0-3-1</inkml:trace>
  <inkml:trace contextRef="#ctx0" brushRef="#br0" timeOffset="424670.2555">25077 13862 0,'0'0'15,"0"0"-15,25-4 16,-4 5-16,4 3 15,2 4-15,0 4 16,-1 3 0,-4 3-16,-7 3 15,-5 1 1,-10 0-16,-8 1 16,-12-5-1,-8 0-15,-9-6 16,-4-5-16,-6 2 15,8-3 1,5 0-16</inkml:trace>
  <inkml:trace contextRef="#ctx0" brushRef="#br0" timeOffset="424988.9469">25417 13439 0,'0'0'15,"16"1"-15,9-1 16,11 1-1,11 1-15,3 2 16,6 1 0,9 5-1,-6 2-15,-8-2 0,-8-2 32,-7-1-32</inkml:trace>
  <inkml:trace contextRef="#ctx0" brushRef="#br0" timeOffset="425199.5357">25332 13714 0,'0'0'16,"0"0"-16,-2 25 15,2-5-15,1 5 16,4 1-1,1 2-15,3-2 16,2 0-16,-2-5 16,-1-1-16,-2-4 15</inkml:trace>
  <inkml:trace contextRef="#ctx0" brushRef="#br0" timeOffset="425503.3955">25513 13673 0,'0'0'0,"13"-1"16,8 1-1,9 2-15,8 1 0,2 3 16,6 3 0,8 3-16,-5 2 15,-7 2 1,-7 4-16,-9 3 15,-10 1 1,-10 1 0,-8 2-16,-12-1 15,-8-1-15,-7-5 16,-9-4 0,7-2-16,5-2 15,4-2-15</inkml:trace>
  <inkml:trace contextRef="#ctx0" brushRef="#br0" timeOffset="425688.1193">25427 13821 0,'0'0'16,"0"0"-16,0 0 16,44-7-1,-15 5-15,5 2 16,5 3-1,-2 3-15,0 0 16,-5 1-16,-4-1 16,-4-2-1</inkml:trace>
  <inkml:trace contextRef="#ctx0" brushRef="#br0" timeOffset="425873.238">25450 13960 0,'0'0'0,"14"1"16,8-1-16,10 2 15,8 1-15,4-3 16,3 0-16,3-1 16,-7 1-16,-6-1 15</inkml:trace>
  <inkml:trace contextRef="#ctx0" brushRef="#br0" timeOffset="426189.625">25611 13616 0,'0'0'0,"0"0"0,0 31 16,0-5-16,0 8 16,-1 5-1,-1 8-15,-1 1 16,-2 2-16,-6 13 16,-4 0-1,-7-4 1,-7-1-16,-13 4 15,-4-9 1,8-10-16,8-8 16,5-7-16</inkml:trace>
  <inkml:trace contextRef="#ctx0" brushRef="#br0" timeOffset="426394.4591">25363 14222 0,'0'0'16,"0"0"-16,20 15 16,-2-1-16,4 3 31,5 1-31,5 3 16,5 0-1,2 1-15,4 3 16,-6-5-16,-6-3 15</inkml:trace>
  <inkml:trace contextRef="#ctx0" brushRef="#br0" timeOffset="426644.5058">26108 13959 0,'0'0'0,"0"0"16,27-3-1,1 2-15,8 0 16,8 2-16,6 2 16,-2-2-1,1 0 1,-7-1-16,-5 1 15,-5-1 1</inkml:trace>
  <inkml:trace contextRef="#ctx0" brushRef="#br0" timeOffset="426961.1001">26473 13721 0,'0'0'0,"0"0"16,-2 25-16,-1-2 16,-2 6-16,1 7 31,0 4-31,-2 4 16,1 1-1,-2 1-15,0 1 16,-4 11-16,-2-2 15,-3-4 1,-3-3-16,-5-8 16,-4-10-16,5-4 15,3-4-15,4-4 16</inkml:trace>
  <inkml:trace contextRef="#ctx0" brushRef="#br0" timeOffset="427130.1895">26069 14295 0,'0'0'0,"0"0"15,0 0 1,27-12 0,-27 12-16,48-15 15,-14 6-15,6-1 16,4 0-16,1-2 16,2-4-1,-5 3 1,-5 1-16,-5 1 0</inkml:trace>
  <inkml:trace contextRef="#ctx0" brushRef="#br0" timeOffset="427372.9025">26909 13709 0,'0'0'15,"0"0"-15,0 0 16,0 0-1,3 23-15,-3-23 16,3 39-16,-3-16 16,-2 4-1,-4-2 1,-5 0-16,1-4 0,1-2 16,1-2-1</inkml:trace>
  <inkml:trace contextRef="#ctx0" brushRef="#br0" timeOffset="427546.6953">26634 14074 0,'0'0'0,"0"0"16,0 0-16,38-12 15,-8 6 1,8 0-16,8 2 16,3 1-16,2 1 15,-4 4 1,-3 0-16,4 1 15,-8-1 1,-5 0 0</inkml:trace>
  <inkml:trace contextRef="#ctx0" brushRef="#br0" timeOffset="427747.3905">26792 14194 0,'0'0'0,"0"0"16,0 0-16,-3 25 16,3-25-16,0 35 15,0-16 1,2 0-16,2 0 16,0-4-16,-1-1 15,-1-2-15</inkml:trace>
  <inkml:trace contextRef="#ctx0" brushRef="#br0" timeOffset="427979.458">27011 14186 0,'0'0'15,"0"0"-15,0 0 16,-5 25-1,5-25-15,-12 38 16,3-14-16,-2 1 16,-2 3-16,-5-2 15,-3-1-15,3-3 16,3-3 0,1-1-16</inkml:trace>
  <inkml:trace contextRef="#ctx0" brushRef="#br0" timeOffset="428280.4906">26573 14585 0,'0'0'0,"0"0"16,0 0 0,40-6-16,-11 4 15,6 0-15,7 1 16,6 0-16,3 0 15,2 0-15,1 0 16,11 0 0,-4 0-16,-10 1 15,-8 1-15,-8-1 16,-6 0 0,-6 0-1,-3 0-15,-8 0 16,-6 1-1,0-1-15,-2 1 16,1 0-16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30:10.264"/>
    </inkml:context>
    <inkml:brush xml:id="br0">
      <inkml:brushProperty name="width" value="0.05292" units="cm"/>
      <inkml:brushProperty name="height" value="0.05292" units="cm"/>
      <inkml:brushProperty name="color" value="#FF0000"/>
    </inkml:brush>
  </inkml:definitions>
  <inkml:trace contextRef="#ctx0" brushRef="#br0">2160 3884 0,'0'0'16,"0"0"-16,0 0 15,22 13 1,-22-13-16,40 21 15,-8-7 1,9 0-16,8 4 16,9 0-1,6 1-15,10-1 16,10-1 0,29 2-16,11-5 15,30-3-15,5-4 16,28-9-1,-1-7-15,22-9 16,-12-8 0,9-11-16,-18-5 15,-28-7-15,-16-3 16,22-29 0,-37 4-16,-37 3 15,-24 2 1,-29-2-16,-17-2 15,-26-3 1,-15-2-16,-24 0 16,-18-2-1,-15 7-15,-15 3 16,17 29 0,-14-3-16,-51-14 15,-1 11 1,-8 11-16,-6 8 15,-12 13 1,-4 6-16,-9 15 16,-4 10-1,1 10-15,-3 6 16,13 6 0,8 4-16,20-2 15,17 0 1,18-2-16,13-1 15,14 2-15,12 1 16,9 6 0,6 4-16,8 11 15,7 6 1,7 6-16,8 5 16,10 4-1,11 5-15,23-10 16,14-5-1,24-10-15,14-6 16,20-6 0,12-1-16,13-3 15,4-4 1,-36-11-16,-26-10 16,-16-5-1</inkml:trace>
  <inkml:trace contextRef="#ctx0" brushRef="#br0" timeOffset="9702.4831">2732 5305 0,'0'0'16,"22"-2"-16,5 1 15,7 0 1,10 2-16,12 0 16,7 1-1,29 2-15,10-2 16,30 0-16,6 0 15,7 0 1,4 2-16,37-1 16,1 0-16,32 2 15,-2-2 1,27 3-16,-5-1 16,93 1-16,-30-1 15,-22-1 1,-15-2-16,-11 2 15,-5-3-15,0 1 16,1-2 0,1 1-16,2 1 31,4 2-31,2 0 16,-1 4-1,0 1-15,-4 1 16,0 2-16,-2-1 15,-1 1 1,-4-1-16,-3 2 16,0-2-16,0 0 15,-1 0-15,0 0 16,-4-1 0,-2-2-1,-5-3-15,-4-4 16,-9-1-16,-6-2 31,-10-3-31,-8 0 16,-14-1-16,-10 0 15,-21 2 1,-15 3-16,-25-1 16,-17-2-1,-31 2-15,-21-1 16,-38 3-16,-25 0 15,7 1-15,6-1 16,1 0 0</inkml:trace>
  <inkml:trace contextRef="#ctx0" brushRef="#br0" timeOffset="10403.6408">6104 3555 0,'0'0'16,"-4"14"-1,-3 4-15,2 4 16,-2 8-16,2 7 15,0 4 1,-1 5-16,0 4 16,-1 11-1,1-2-15,-1-11 16,1-9 0,0-7-16,3-4 15,-3-4 1</inkml:trace>
  <inkml:trace contextRef="#ctx0" brushRef="#br0" timeOffset="10820.6168">6087 3614 0,'0'0'0,"6"-6"15,2-3 1,5 1-1,6-1-15,4 3 16,5 1 0,1 3-16,3 2 15,-3 5 1,0 1-16,-4 5 16,-4 3-16,-6 2 15,-5 5 1,-5 0-16,-6 1 15,-9 0-15,-5-1 16,-4 1 0,-7-5-16,4-9 15,0-5-15,4-6 16,5-3 0,4-3-1,6-2 1,4 0-16,5-2 15,-2 3 1,-1 1-16,1 3 16</inkml:trace>
  <inkml:trace contextRef="#ctx0" brushRef="#br0" timeOffset="11074.6646">6773 3657 0,'0'0'16,"0"0"-16,0 0 15,-13 31-15,13-31 16,-14 39 0,7-18-16,1-1 15,-1-3 1,3-5-16,0-8 15,2 1 1,-1-2 0,0 0-16</inkml:trace>
  <inkml:trace contextRef="#ctx0" brushRef="#br0" timeOffset="11290.9184">6727 3385 0,'0'0'0,"0"0"15,0 0-15,34 6 16,-34-6 0,43 9-1,-20-3 1,-2-2-16,-2 1 15,-2-1-15</inkml:trace>
  <inkml:trace contextRef="#ctx0" brushRef="#br0" timeOffset="11861.6047">7126 3597 0,'0'0'0,"0"0"15,0 0 1,0 0-16,-12 34 16,4-15-1,1 4-15,0 2 16,-3 0-16,1 0 16,1-3-1,-1-2 1,1-4-16,2-6 15,3-5-15,3-5 16,0-6-16,6-4 16,0-6-16,6-3 15,1-2 1,4-1-16,4-1 16,2 2-1,5 0-15,9-4 16,2 4-16,2 5 15,1 4-15,-3 5 16,0 5 0,-6 3-16,0 5 15,-8 3 1,-3 3-16,-4 4 16,-5 4-1,-5 4 1,-5 3-16,-4 2 15,-3 1 1,-3 2-16,-1-1 16,2-5-16,0-4 15,2-4 1</inkml:trace>
  <inkml:trace contextRef="#ctx0" brushRef="#br0" timeOffset="12642.1744">8147 3580 0,'0'0'0,"0"0"15,0 0-15,0 0 16,-31-12 0,31 12-1,-45 2 1,15 4-16,-4 4 16,0 2-1,0 4-15,3 2 16,3 3-1,7 1-15,6 3 16,8-1-16,8 1 16,9-3-16,8-1 15,15 0 1,8-7-16,-6-2 16,-5-1-16,-6-2 15</inkml:trace>
  <inkml:trace contextRef="#ctx0" brushRef="#br0" timeOffset="13312.5892">8605 3275 0,'0'0'16,"0"0"-16,0 0 16,0 0-1,-23 34-15,11-14 16,-1 6-16,-1 4 16,0 5-16,-1 2 15,0 5 1,2 0-16,-3 2 15,4-3 1,1-3 0,-1 3-1,2-7-15,2-9 16,2-5-16,1-9 16,3-7-1,2-4-15,4-9 16,4-2-1,0-6-15,4-2 16,3-1-16,9-5 16,3 0-1,1 6-15,-1 2 16,1 6-16,-1 5 16,-2 6-1,-3 5-15,-4 6 31,-2 6-15,-3 3-16,-3 5 16,-2 1-16,-2 3 15,0-1 1,-3-1-16,0-4 16,0-1-1,-2-7-15,0-1 16,0-3-16,0-2 15,0-1 1</inkml:trace>
  <inkml:trace contextRef="#ctx0" brushRef="#br0" timeOffset="14352.7533">9570 3441 0,'0'0'0,"0"0"15,0 0 1,-24 29-1,10-9-15,-2 6 16,0 3 0,0 4-16,1 2 15,3 0 1,2 0-16,4-4 16,6-2-16,7-4 15,5-5-15,7-7 16,6-5-1,11-4-15,0-4 16,-5-8 0,-4-6-16,-3 3 15,-6 2-15,-1 1 16</inkml:trace>
  <inkml:trace contextRef="#ctx0" brushRef="#br0" timeOffset="14584.2005">9312 3680 0,'0'0'0,"0"0"16,24-5-16,-1 1 16,7-1-1,3 2-15,4-1 16,2-1-1,0-1-15,-3 2 16,-6-1-16,-3 2 16</inkml:trace>
  <inkml:trace contextRef="#ctx0" brushRef="#br0" timeOffset="15132.9091">10001 3283 0,'0'0'16,"0"0"-16,0 0 15,-17 40-15,7-14 16,-2 7-1,-3 5-15,1 3 16,0 4 0,-1-1-1,2-1-15,-1 3 16,2-8 0,4-12-16,3-9 15,5-15 1,4-10-16,7-8 15,6-8 1,2-2-16,6-1 16,1 3-1,3 1-15,-2 5 0,0 5 16,-3 10 0,-3 6-16,-3 10 15,-4 5 1,-4 5-16,-4 4 15,-1 3 1,-3 3 0,1-2-1,1-1-15,2-7 16,4-3-16,-1-4 16,-2-2-1,-2-3-15</inkml:trace>
  <inkml:trace contextRef="#ctx0" brushRef="#br0" timeOffset="15556.4155">10274 3760 0,'0'0'0,"0"0"15,0 0 1,0 0-16,38-3 16,-12 1-1,5-3-15,4-3 0,3-4 16,1-2-1,0-2-15,-4 0 16,-2-2 0,-5-1-16,-6 0 15,-7 0 1,-5 1 0,-9 1-16,-8 3 15,-8 6 1,-7 5-16,-13 9 15,-5 6 1,1 8-16,2 6 16,7 4-1,7 3-15,11 1 0,10-1 16,13-3 0,12-3-16,20 0 15,12-6 1,-10-4-16,-8-2 15,-8-4-15</inkml:trace>
  <inkml:trace contextRef="#ctx0" brushRef="#br0" timeOffset="16073.002">11424 3865 0,'0'0'0,"0"0"16,0 0-16,42-9 16,-17 2-1,2-4 1,2-4-1,-1-3-15,-2-2 16,-4-2-16,-2 1 16,-6 0-1,-5-1-15,-8 1 16,-6 2 0,-8 2-16,-6 3 15,-7 6-15,-4 5 16,-13 7-16,-3 10 15,3 7 1,3 6-16,5 4 31,8 4-31,8-2 0,8 1 0,16 2 16,12-6 0,17-7-16,14-7 15,10-9 1,9-4-16,-13-2 15,-9 0 1,-9 0 0</inkml:trace>
  <inkml:trace contextRef="#ctx0" brushRef="#br0" timeOffset="16690.4011">12251 3665 0,'0'0'0,"0"0"16,0 0 0,-20-15-16,4 10 15,-5 2 1,-4 0-16,-6 5 16,-4 3-1,-2 5 1,0 5-16,2 2 15,3 5 1,7 1-16,8 1 16,6 7-1,10-3-15,11-6 16,9-4 0,10-9-16,6-8 0,4-9 15,3-9-15,-2-9 16,-2-7-1,4-14-15,-5-6 16,-3-3 0,-6-3-16,-2 2 15,-4 3-15,-5 8 16,-1 9 0,-5 9-16,-5 8 15,-5 14 1,-5 10-16,-5 13 15,-3 12 1,-2 9 0,-1 9-1,2 4-15,1 6 16,4-2 0,3-1-16,9-8 15,8-6-15,12-12 16,7-12-1,-4-3-15,-6-2 0,-3-2 16</inkml:trace>
  <inkml:trace contextRef="#ctx0" brushRef="#br0" timeOffset="17339.095">12941 3614 0,'0'0'0,"0"0"15,0 0 1,-31-7-16,8 7 16,-8 6-1,-7 2-15,-1 6 16,-4 3 0,3 3-16,4 4 0,7-2 15,7 1 1,10 0-16,13-2 15,15-11-15,13-7 16,5-8 0,6-6-16,-3-4 31,0-6-31,-8 3 16,-3-1-1,-6 4-15,-6 3 16,-3 4-1,-2 5-15,-5 5 16,-3 6 0,-2 7-16,-1 9 0,-1 4 15,-1 5 1,-2 7-16,-3 7 16,-4 3-1,-4 4-15,-3-5 16,-2-4-1,-6-2-15,-2-8 0,-2-12 16,-2-9 0,-3-10-16,0-6 15,-1-7 1,2-6-16,3-2 16,4-3-1,6 1 1,6-2-16,5 2 15,8-1 1,1 6-16,1 1 16,-1 3-1</inkml:trace>
  <inkml:trace contextRef="#ctx0" brushRef="#br0" timeOffset="17925.5933">13160 3795 0,'0'0'15,"0"0"-15,0 0 16,0 0 0,0 0-16,0 0 0,40-4 15,-40 4 1,44-10-16,-17 2 16,3-2-1,0-2-15,0-1 16,-4-3-1,-2 0-15,-4 1 16,-3-3-16,-7 1 16,-6 0-16,-7 3 15,-8 2 1,-9 5-16,-7 5 16,-2 7-1,-3 6 1,2 5-1,2 4-15,1 8 16,7 2 0,10 0-16,10 0 15,13-3 1,12-3-16,10-6 16,9-5-16,4-5 15,5-6-15,0 1 16,-10 1-1,-7-2-15</inkml:trace>
  <inkml:trace contextRef="#ctx0" brushRef="#br0" timeOffset="20736.4877">14279 3635 0,'0'0'0,"0"0"16,0 0 0,0 0-16,0 0 15,0 0 1,0 0-16,0 0 0,0 0 15,-34 2 1,34-2-16,-30 22 16,12-7-1,1 5-15,0 1 16,3 2-16,1 1 31,3 0-31,3 0 16,7 1-16,6-2 15,4-3 1,4-2-16,5-2 16,3-5-1,1-3-15,1-6 16,2-3-16,0-6 16,5-4-16,-3-5 15,-2-2 1,-4-5-16,-4-2 15,-4-2-15,-4-1 16,-5-3 0,-5 3-1,-4 3 1,-6 2-16,-4 3 16,-7 5-1,-4 4-15,-2 5 16,-3 5-16,3 4 15,0 3-15,4 2 16,3 2 0,10-1-16,8 1 15,1-2-15,0-1 16,0-1-16</inkml:trace>
  <inkml:trace contextRef="#ctx0" brushRef="#br0" timeOffset="21273.8203">15192 3402 0,'0'0'0,"0"0"16,0 0-16,0 0 16,-22-15-1,22 15-15,-28-2 16,10 4-16,-3 3 16,-3 3-1,0 5-15,-1 2 16,-1 3-16,3 4 15,1 1 1,1 5-16,1 4 31,2 4-31,-1 3 16,-4 15-16,1-1 16,1 3-1,0 1-15,1-3 16,0-1-1,1-5-15,1-4 16,-2 0-16,1-6 16,3-10-16,1-6 15,3-12 1,0-7-16,1-1 16,2 1-1,1-2-15</inkml:trace>
  <inkml:trace contextRef="#ctx0" brushRef="#br0" timeOffset="21698.8877">14505 3671 0,'0'0'0,"0"0"16,0 0 0,0 0-16,0 0 15,32 0-15,-32 0 32,44 2-32,-14-2 15,5-1 1,6-1-16,1-1 15,1-1 1,1 1-16,0 0 16,-2 1-1,-1 1-15,4-1 0,-6 0 16,-8 2 0,-4-1-16,-5 1 15,-4 0-15,-8 1 16,-3 1-1,0-1-15,-2-1 16,1 1 0</inkml:trace>
  <inkml:trace contextRef="#ctx0" brushRef="#br0" timeOffset="23284.5844">15637 3600 0,'0'0'0,"0"0"16,0 0-1,0 0-15,0 0 16,0 0-16,-10 34 15,10-34-15,-8 36 16,3-14 0,2 3-1,1 1-15,1 2 16,1-1 0,1-1-16,2-2 15,2-2-15,2-3 16,2-2-16,2-5 15,1-3-15,2-6 0,3-8 16,1-4 0,0-3-16,1-5 15,0-3-15,-1-4 16,0-2 0,2-7-16,-2 1 0,-4 5 15,-2 2 1,-2 5-1,-2 3-15,-3 4 16,-1 6-16,-4 7 16,-3 3-1,-1 10 1,-2 4-16,1 5 16,-1 3-16,3 2 0,1 1 15,2-3-15,2-1 16,4-3-1,2-3-15,2-4 16,1-6-16,4-5 16,1-5-16,2-5 15,2-7-15,0-2 0,-2-5 16,-1-1 0,-2-2-16,-3-3 15,-2 0-15,-2 1 16,-2 2-16,-2 3 15,-1 4 1,-1 4 0,0 3-1,-1 3-15,0 2 16,-1 5-16,2-1 16,1 2-16,2 1 15,-1 0-15,-1-1 16,1 0-16</inkml:trace>
  <inkml:trace contextRef="#ctx0" brushRef="#br0" timeOffset="23785.8817">16417 3548 0,'0'0'0,"0"0"16,0 0-1,-10 25-15,10-25 16,-12 35-16,4-11 16,-1 3-1,0 1-15,-1 0 16,2 0-16,-1 0 16,0-2-16,1-3 0,2-4 15,0-2 1,2-3-16,0-6 15,3-4-15,3-8 16,5-5-16,2-4 16,2-4-16,2-3 31,1-6-31,5-5 16,1 1-16,-1 1 15,-2 2-15,1 4 16,0 2-16,-1 5 15,1 3-15,0 6 16,-1 2 0,3 6-16,0 5 0,0 3 15,0 2-15,1 3 16,1 0-16,-1 2 16,0-1-16,-4-3 15,-2-1 1,-3-1-16</inkml:trace>
  <inkml:trace contextRef="#ctx0" brushRef="#br0" timeOffset="24403.5609">17251 3671 0,'0'0'16,"0"0"-16,0 0 16,0 0-16,0 0 15,-21-22 1,21 22-16,-27-10 16,27 10-16,-43-4 15,14 4-15,-2 3 16,-2 5-1,1 5-15,0 4 16,2 1-16,4 1 0,3 1 16,2 2-1,0 3 1,6 1 0,6-2-16,6 0 15,8-5-15,6-4 16,7-5-16,5-4 15,4-6 1,4-6-16,2-5 16,3-5-16,-5-2 15,-2-4-15,-5 1 16,-3 0 0,-4 1-16,-5 3 15,-2 3-15,-2 3 16,-6 5-16,-3 3 15,-3 7-15,-1 4 16,1 5-16,-1 4 16,3 1-16,2 1 15,4 2-15,4 0 16,4-1 0,5 1-16,-3-6 15,-2 0 1,-2-4-1</inkml:trace>
  <inkml:trace contextRef="#ctx0" brushRef="#br0" timeOffset="24720.7527">17492 3631 0,'0'0'0,"0"0"15,0 0-15,-10 23 16,10-23 0,-12 37-16,4-13 15,0 4 1,-1 4 0,0 3-16,0 3 15,0 2 1,0 0-16,1-1 15,1-1-15,-1 3 0,1-5 16,3-9 0,0-8-16,2-2 15,0-3-15,0-2 16</inkml:trace>
  <inkml:trace contextRef="#ctx0" brushRef="#br0" timeOffset="25089.1616">17509 3621 0,'0'0'0,"8"-3"15,4-2 1,5 2-16,2 2 16,2 5-16,1 3 15,-1 3 1,-1 4-16,-3 4 15,-3 3 1,-4 1-16,-3 2 16,-5 2-1,-4-1-15,-6 1 0,-5-1 16,-8 3-16,-3-4 16,-2-5-1,-1-5-15,1-6 16,2-5-16,4-4 15,5-3-15,1 0 16,3 2 0,2-1-16</inkml:trace>
  <inkml:trace contextRef="#ctx0" brushRef="#br0" timeOffset="25421.4735">17912 3722 0,'0'0'15,"0"0"1,0 0-16,-11 37 16,4-14-16,-2 7 15,-1 3 1,0 2-16,0 3 15,1 0 1,-1 1 0,-1 5-16,1-4 15,0-6-15,1-6 16,0-9 0,-1-7-16,1-14 15,2-13-15,0 4 16,1 1-16,1 1 15</inkml:trace>
  <inkml:trace contextRef="#ctx0" brushRef="#br0" timeOffset="25753.794">17841 3620 0,'0'0'16,"0"0"-16,16-13 16,-3 5-16,2 1 15,3 3-15,2 2 16,0 2-16,0 3 15,0 6 1,0 2-16,-2 4 16,-3 0-16,-3 3 31,-3 1-31,-4 1 16,-5 1-16,-6 1 15,-4 0 1,-4-2-16,-4-1 15,-5 1 1,-1-3-16,2-6 16,2-4-16,6-6 15,4-2-15,2-1 16,1 1 0,2-1-16</inkml:trace>
  <inkml:trace contextRef="#ctx0" brushRef="#br0" timeOffset="26292.7534">18249 3834 0,'0'0'0,"0"0"16,0 0-16,0 0 15,39-3-15,-39 3 16,37-7 0,-17 1-16,0 0 15,-1-3-15,-1-1 16,-1-1 0,-3-2-1,-3-1 1,-2-2-16,-4-1 15,-1 1-15,-3 2 16,-2-1 0,-5 3-16,-3 3 15,-4 5-15,-3 2 16,-4 6-16,-2 4 16,0 3-16,1 3 15,2 3 1,3 3-16,2 1 15,4 3-15,4 6 16,4 1 0,5-3-16,6-4 0,6-2 15,6-5-15,6-5 16,4-4 0,5-6-16,2-4 15,-6 0-15,-4 1 16,-5 0-1</inkml:trace>
  <inkml:trace contextRef="#ctx0" brushRef="#br0" timeOffset="26756.6559">18779 3606 0,'0'0'0,"0"0"15,0 0-15,0 0 16,0 0-16,0 0 15,-12 32 1,12-32-16,-14 38 16,6-15-16,-1 1 15,2 1 1,-1-2-16,1 1 16,1-4-1,0-1 1,2-4-16,0-2 15,2-4-15,0-3 16,2-6 0,0 0-16,1-9 15,4-1-15,1-5 16,3-2-16,2-2 16,2 0-1,2-1-15,0 3 16,0 1-16,1 5 15,-1 4 1,1 3-16,0 3 16,0 2-1,-1 2-15,1 3 16,-1 0 0,-2 0-16,-1-1 15,-2-1-15</inkml:trace>
  <inkml:trace contextRef="#ctx0" brushRef="#br0" timeOffset="27343.1296">19375 3603 0,'0'0'16,"0"0"-16,0 0 15,0 0-15,-29 5 16,29-5 0,-35 9-16,35-9 15,-36 14-15,21-6 16,1 1 0,2 2-1,0 1-15,5 0 16,2 3-1,5-1-15,5 2 16,5-1 0,4 2-16,3-2 15,1 2-15,-1 0 16,-2 0-16,-3 0 16,-3-1-1,-4 1-15,-4 1 16,-8-1-16,-5-1 15,-7-1 1,-4-2-16,-4-4 31,-4-1-31,-2-2 16,-2-3-16,-5-3 16,1-3-1,5-3-15,4 0 16,6-1-1,3 0-15,7 0 16,4 1-16,1 0 16,2 1-16,2 1 15</inkml:trace>
  <inkml:trace contextRef="#ctx0" brushRef="#br0" timeOffset="32371.1925">2077 6926 0,'0'0'0,"0"0"15,0 0-15,0 0 16,0 0-16,0 0 16,35 1-16,-35-1 0,31 4 15,-9-1-15,4 1 16,5-1-16,7 1 15,-3 0-15,3-1 0,14-1 16,7 0-16,4 1 16,6-2-16,14-1 0,-5 0 0,12 1 15,-2 0-15,7 0 16,5 0-16,11 0 16,-9 1-16,6-2 15,4-2 1,18 4-16,-3-2 15,-1 0-15,-2-3 16,30 2-16,-31 1 0,-3 1 16,-2-1-16,10 0 15,7 0-15,-28 0 16,-18 1-16,7 1 16,5-2-16,11 0 0,10 2 15,-17 0-15,-11 1 0,-9-2 16,-3 1-16,8-1 15,7 1-15,-8-1 0,-7 1 16,0-2-16,-2-2 16,11 0-16,6-2 15,-11 2-15,-12-1 0,-2 1 16,-2-1-16,-8 1 16,-7 0-16,-11 2 15,-9 0-15,-14 0 0,-12 0 16,-5-1-16,-4 1 15,-2 0-15,-2 0 16,0 0 0,1-1-16,-10 1 0,-5 1 15,-12-1-15,-7 0 16,12 0-16,6 0 0,3 0 16</inkml:trace>
  <inkml:trace contextRef="#ctx0" brushRef="#br0" timeOffset="34067.0862">2118 12679 0,'0'0'0,"0"0"16,25 6 0,-3 0-16,7 3 0,3 0 15,2 1-15,13 5 0,1-1 0,10 4 0,1 0 16,13 2-16,1 1 16,-3-3-16,-1-1 0,14 2 0,2-1 15,7-1-15,-4-1 0,7 0 16,9 1-16,11-1 15,10-1-15,28 2 16,-30-6-16,-13-7 0,-6-5 16,-9-2-16,-5-3 0,7-3 0,7-6 15,-13-5-15,-4-1 16,-21-1-16,-15 1 0,-2-5 16,-2-6-16,-11 4 0,-5 2 15,-1-11-15,0-5 16,-8 0-16,-3 1 0,-6-4 15,-7-3 1,-3-6-16,-6-5 0,0 10 16,-4 7-16,-5-2 0,-1-1 15,-2 4-15,-1 2 0,-4-3 16,-5-3-16,0 3 0,-2 3 16,-3 1-16,0 1 0,0 2 15,2 2-15,-7-3 16,-6-1-16,3 3 0,0 3 0,-3 1 0,-3 1 15,7 6-15,4 5 0,-7-4 16,-2-1-16,-11-1 16,-4-1-16,9 6 0,10 6 0,-10-3 15,-6-1-15,2 3 16,1 3-16,-2-2 0,1 1 0,0 2 16,0 0-1,-4 1-15,-3 1 16,4 3-16,-2 1 0,1 0 0,1 1 15,1 1-15,3 3 0,-5 1 16,-5 3-16,5-1 0,3 0 16,-4 3-16,-4-1 0,7 2 15,4 0-15,-10 4 16,-6 5-16,-4 2 0,-5 2 0,13-1 16,6-1-16,-1 7 0,1 2 15,6-5-15,8-4 0,-3 6 16,-2 4-16,-5 5 15,0 6-15,9-7 0,10-4 16,1 5-16,-1 2 16,7-3-16,4-3 15,1 2-15,4 3 16,4-5-16,4-4 0,6 5 16,-1 4-16,6-9 15,2 5-15,0-3 0,5-3 16,1 2-16,6-1 15,-4-2-15,2 1 0,5 2 0,2 0 16,-5-6-16,5-2 0,1 0 0,1 2 16,2-3-16,-2 0 0,4 2 15,3 2-15,1-2 0,1 0 16,-5-4-16,-1-3 0,-1 2 16,4 0-16,-9-4 0,-2-2 15,1-1-15,-3-1 16,-1-2-16,-4 0 0,0-5 0,-1-4 15,-3 2-15,-2 0 16,0 1-16</inkml:trace>
  <inkml:trace contextRef="#ctx0" brushRef="#br0" timeOffset="35524.0553">2763 7138 0,'0'0'0,"0"0"16,-21-3-16,4 2 16,-2-1-1,0-1-15,-6-1 0,0 0 16,-3-2-1,-10-4-15,-3 0 0,4-2 0,1 0 0,-6-2 16,2-1 0,-6-1-16,-1-2 0,1-1 15,2-3-15,0-2 16,-2-1-16,-1 0 16,-3-2-16,5 2 15,1 1-15,-3-8 0,4-1 16,7-1-16,8 0 15,5 3-15,5 0 0,8-2 16,7-3 0,4-2-16,6-2 15,7 3-15,1 3 0,7-6 16,7-2-16,8-1 16,9-1-16,4 0 15,3 3-15,10-2 16,8-3-16,10-3 0,5-2 15,8 1-15,-8 7 0,5 0 16,7 1-16,45-14 0,-8 6 16,-28 12-16,-16 8 0,14 2 15,10-1-15,-5 5 16,-3 5-16,10 3 16,4 2-16,5 1 0,3-1 15,-21 5-15,-13 4 0,0-1 16,0 2-1,-6 0-15,-4-1 0,22 2 16,13 1 0,9 2-16,5 3 0,-20-2 15,-16 1-15,8 3 16,5 4-16,19 0 0,13 2 16,-28 0-16,-17-1 15,1 1-15,2 2 0,9 3 16,4 2-16,-18 0 0,-11 1 15,6 3-15,5 3 16,-2 4-16,-2 2 16,-6 1-16,-5 2 15,-17-6-15,-12-2 0,-6 1 16,-4 1-16,0 7 0,0 4 31,-9-6-31,-7-1 16,-5 1-16,-3 5 15,-2 6-15,0 3 16,-3 2-16,-3-1 16,-5-3-16,-1-3 0,-4-2 15,-2-1-15,-4 1 16,-5 1-16,0-14 16,-2 6-16,-2-4 15,1-2-15,-7 0 16,-5 3-16,-9 0 0,-8-1 15,-1-2-15,-6 1 16,2-4-16,3-3 0,-12 0 16,-2-1-16,1-5 15,-3-2-15,5-4 16,2-3-16,-2-4 0,-2-3 16,15 0-16,14 1 15,8-1-15</inkml:trace>
  <inkml:trace contextRef="#ctx0" brushRef="#br0" timeOffset="56469.5621">8553 5945 0,'0'0'0,"0"0"0,0 0 16,0 0-16,0 0 0,0 0 0,0 0 16,0 0-16,0 0 0,0 0 0,0 0 15,-13 20-15,13-20 0,-17 27 16,5-7-16,-2 2 0,0 1 15,-1 4-15,-2 0 0,-4 10 16,2 0-16,-6 9 0,2 1 16,3-4-16,3-1 15,-1 3-15,4-1 0,5-5 16,3-3-16,5-6 0,4-3 16,2-6-16,5-4 0,3-3 15,5-4-15,3-2 0,3-3 0,4-5 0,2-3 16,1-3-16,0-4 0,0-2 0,1-2 15,-5-1-15,-1 0 16,-4-4-16,-2 0 0,-7 0 16,-1 0-16,-10 0 0,-4-2 15,0 5-15,0 5 0,1 1 16</inkml:trace>
  <inkml:trace contextRef="#ctx0" brushRef="#br0" timeOffset="56674.7186">8204 6352 0,'0'0'0,"0"0"0,0 0 16,0 0-16,0 0 0,0 0 15,0 0-15,0 0 0,23-16 0,-23 16 16,31-5-16,-10 2 16,3-1-16,2 1 0,3-1 15,2 0-15,1 0 0,11-1 0,1 2 0,-1 0 16,-1 0-16,7 1 0,-1 1 15,-10 0-15,-7 0 0,-6 0 0</inkml:trace>
  <inkml:trace contextRef="#ctx0" brushRef="#br0" timeOffset="57271.4109">9351 6379 0,'0'0'0,"0"0"0,0 0 0,0 0 16,0 0-16,0 0 0,0 0 16,0 0-16,0-29 0,0 29 15,-5-19-15,5 19 0,-8-20 0,8 20 16,-16-18-16,6 9 15,1-1-15,-5 2 0,0 2 0,-1-1 0,-1 3 16,-2 1-16,0 3 0,-1 0 16,1 3-16,-7 1 0,1 5 15,1 0-15,1 1 0,-1 4 16,1 3-16,3 0 0,1 0 0,-2 6 16,2 3-16,4-3 0,2 0 15,3-1-15,4 1 16,2-3-16,3-2 15,6-2-15,3 0 0,3-4 16,2-2-16,6-4 0,4-3 16,2-4-16,0-4 0,5-5 15,3-4-15,-2-2 0,0-3 0,5-3 16,-2-3-16,-3 3 0,-4 1 16,-2 0-16,-3-1 0,-4 4 15,-4 1-15,-4 4 0,-4 2 0,-2 3 16,0 4-16,-4 2 15,-1 2-15,-4 1 0,0 2 0,-3 3 0,-2 4 16,0 0-16,1 1 0,-2 1 0,1 3 16,4-3-16,0 1 0,2 4 15,2 0-15,1-4 16,2 1-16,5 1 0,3 0 0,1-5 16,1-2-16,3-2 0,4 1 15,0-4-15,-1-2 0,1-1 0,-3 1 16,-4-1-16</inkml:trace>
  <inkml:trace contextRef="#ctx0" brushRef="#br0" timeOffset="57540.9255">9758 6223 0,'0'0'16,"0"0"-16,0 0 0,0 0 0,0 0 15,0 0-15,0 0 0,-9 31 16,9-31-16,-9 28 0,3-7 0,-1 1 16,0 1-16,0 3 0,-2 2 15,0 1-15,0 0 0,-3 8 16,0 1-16,-2 5 0,0-4 0,2-3 16,0-3-16,1-4 0,1-4 15,0-5-15,1-5 0,2-4 16,0-5-16,2 0 15,0-2-15,1 0 0</inkml:trace>
  <inkml:trace contextRef="#ctx0" brushRef="#br0" timeOffset="57841.9544">9681 6270 0,'0'0'0,"0"0"0,0 0 0,0 0 0,0 0 16,18-19-16,-18 19 15,21-9-15,-7 5 0,2 1 0,4 1 16,1 0-16,1 0 0,8 1 16,1 2-16,-2 2 0,-1 0 15,-2 3-15,0 2 0,-3 0 16,-3 2 0,1 3-16,-5 2 0,-4-1 15,-3-1-15,-6 3 0,-4 0 16,-3-1-16,-4-2 0,-7 7 0,-5-1 15,-2-1-15,-2 0 0,-5-1 16,-3-1-16,1-3 0,1-2 16,-5-1-16,1-3 0,5-4 0,5-2 15,5 0-15,4 1 0,3-2 0</inkml:trace>
  <inkml:trace contextRef="#ctx0" brushRef="#br0" timeOffset="58127.1618">10343 6252 0,'0'0'0,"0"0"0,0 0 16,0 0-16,-6 27 0,6-27 15,-10 29-15,3-11 0,-1 3 0,0 2 16,-2 5-16,-1 0 0,0 0 15,-4 9-15,1 1 0,-3 4 0,2-2 16,1-2-16,0-2 16,3-3-16,1-4 0,1-4 0,-1-2 15,2-7-15,0-1 0,2-7 16,0-6-16,2 0 0,0-1 0,1 0 16</inkml:trace>
  <inkml:trace contextRef="#ctx0" brushRef="#br0" timeOffset="58474.7324">10235 6309 0,'0'0'0,"0"0"0,0 0 15,10-18-15,-10 18 0,0 0 0,23-24 32,-11 17-32,2-1 0,2 1 0,4 0 15,1 2-15,1 0 0,9 2 16,2 1-16,-2 2 0,-1 2 15,-1 1-15,1 3 0,2 1 16,-4 2-16,-4 2 0,-3 2 16,-5 1-16,-1-1 0,-6 3 15,-4 1-15,-3-1 0,-3 0 0,-5 2 0,-5-2 16,-2 1-16,0-1 0,-4-2 16,-4 0-16,-1-2 0,-2-1 15,-1-2-15,0 0 0,0-3 16,1 0-16,1-2 0,0-2 15,2-2-15,2-2 0,2-1 16,1-2-16,4-2 0,3-1 0,3-2 0,1 0 16,4 1-16,2-1 0,0 1 15,0 4-15,-1-1 0</inkml:trace>
  <inkml:trace contextRef="#ctx0" brushRef="#br0" timeOffset="59045.476">10857 6479 0,'0'0'15,"0"0"-15,0 0 0,0 0 0,0 0 16,0 0-16,0 0 0,0 0 16,0 0-16,0 0 0,0 0 15,0 0-15,31-5 0,-31 5 16,25-4-16,-25 4 16,33-7-16,-13 3 0,2-2 15,0-1-15,0 0 0,3 0 16,-1-3-16,6-1 0,-3 2 0,-2-4 15,0 1-15,-5 0 16,-3 0-16,-1 0 0,-2 0 16,-3 1-16,-2 1 0,-4 2 0,-1 1 15,-5 0-15,-4 0 0,-3 1 0,-3-1 16,-1 2-16,-1 0 0,-4 2 16,-2 1-16,-1 2 0,0 0 15,-2 2-15,-2 4 0,-1-1 0,2 2 16,-4 4-16,-1 3 15,4 0-15,1 2 0,3 0 0,1 1 16,4 0 0,3 0-16,3 0 0,2 1 15,4 0-15,2 0 0,5 1 16,5-1-16,3-2 0,1-1 0,7-1 16,6-2-16,0-2 0,2-3 15,4-2-15,3-3 16,-2 0-16,-2-2 0,-2 0 0,-5 0 15,-7 0-15</inkml:trace>
  <inkml:trace contextRef="#ctx0" brushRef="#br0" timeOffset="59647.4473">11884 6353 0,'0'0'0,"0"0"0,0 0 16,0 0-16,0 0 0,0 0 0,0 0 15,0 0-15,-33-12 0,33 12 16,-27-10-16,27 10 0,-31-6 16,12 4-16,-3 1 0,0 2 15,0 0-15,-2 3 0,-3 0 16,-5 2 0,3 1-16,0 1 0,1 2 15,4-1-15,2 3 0,2-1 16,3 2-16,2 0 0,2 0 0,1 3 15,4 2-15,4-3 0,2-2 16,3 0-16,3-1 0,3 0 16,0-2-16,6-1 0,3-2 15,2-2-15,2-1 0,2-4 0,3-3 16,7-1-16,-1-3 0,1-2 0,1-5 16,-1 1-16,-1-2 0,0-4 15,-1-2-15,4-4 0,-5 1 16,0-2-16,0-2 0,-4 2 15,-3-2-15,-1 0 0,-1-1 16,-5 1 0,-2 1-16,0 1 0,-2 0 15,-4 4-15,0 1 0,-3 3 0,0 0 16,-2 4-16,0 1 0,-2 4 16,0 2-16,0 2 0,0 2 15,0 3-15,-2 1 0,0 1 16,-2 1-16,0 3 0,-2 3 15,1 1-15,-1 3 0,0 2 0,-2 4 16,1 1-16,1 1 0,-2 4 0,-1 2 16,-1 5-16,2-2 0,-2 3 15,0 0-15,0 1 0,0-1 16,-3 7-16,-1 1 0,2-5 16,1-3-16,2-8 0,3-4 15,0-6-15</inkml:trace>
  <inkml:trace contextRef="#ctx0" brushRef="#br0" timeOffset="61330.506">2156 8261 0,'0'0'0,"0"0"16,0 0-16,0 0 0,0 0 0,0 0 15,0 0-15,0 0 0,0 0 16,0 0-16,31 0 0,-31 0 15,20 3-15,-20-3 0,28 2 16,-28-2 0,29 4-16,-11-2 0,0 1 15,3-1-15,-2-1 0,6 2 16,-2-2-16,8 1 0,0-1 0,1 0 16,1 0-16,0 0 0,-1 0 15,8 0-15,1 1 0,-1-1 16,-3 0-16,3 0 0,2 0 15,-1-1-15,-4 1 0,11 0 0,2 0 16,-2 0-16,-4 0 0,1 1 16,5-1-16,-5 0 0,-1 0 0,9 0 15,1 0-15,-2 2 0,-3-2 16,2-1-16,3-1 0,-3 2 16,-2 2-16,12-1 0,2-2 15,-7 1 1,-4 1-16,8-1 0,2-1 15,-4 0-15,-2 0 0,30 0 0,-3 0 16,-12-1-16,-8-1 0,5 1 16,3-1-16,-4 2 0,-4 0 0,4 0 15,5 1-15,-7-2 0,-3 1 16,4-1-16,3 0 0,-4 1 16,-3 1-16,8 0 0,3 2 15,-4 0-15,-3-2 0,5 1 16,5 2-16,-7-2 0,-3 1 0,9-4 15,2-1-15,-6 0 0,-4-1 16,7 4-16,4 3 0,-6 0 16,-5 0-16,7-3 0,7 0 15,-8-1 1,-1 0-16,3 1 0,6 1 16,-6 0-16,-6-1 0,7 2 15,7 0-15,-8-2 0,-6 0 0,8 1 16,5-1-16,-7 1 0,-3 2 15,6-3-15,4 0 0,-5 2 16,-6-1-16,10 0 0,5 0 16,-7-2-16,-8-1 0,7 0 15,5 1-15,-6 0 0,-2 1 0,4 0 0,5 1 0,-7-3 16,-3-4-16,5 4 0,5 2 16,-7-2-16,-5 0 0,6-2 15,5 0-15,-8 1 0,-5 0 0,8 0 16,4 0-16,-6 2 15,-4 0-15,6-1 0,4 0 16,-7 1-16,-6 1 0,8-1 0,6 0 16,-8-1-16,-4 0 0,6 2 15,6 1-15,-10-2 0,-4-1 16,5 2-16,4 2 0,-6-2 16,-5-2-16,4 2 0,4 0 15,-7-1 1,-6-1-16,4 0 0,1 0 15,-7-1-15,-3 1 0,2-1 0,3 0 16,-8 0-16,-4 0 0,1-1 16,1-1-16,-8 0 0,-5 3 15,-1-1-15,1 0 0,-8 1 16,-4 2-16,-4-1 0,-4-1 16,-2-2-16,-2 0 0,-6-1 0,-3 1 15,-4 1-15,-2 2 0,0 0 0,-2 1 16,2-1-16,-3 1 0,-2-1 15,-4-1-15,-2-1 0,-4-2 0,4 1 16,2 1-16,1 0 0</inkml:trace>
  <inkml:trace contextRef="#ctx0" brushRef="#br0" timeOffset="66252.0644">5424 7211 0,'0'0'0,"0"0"15,0 0-15,0 0 0,0 0 0,-2-20 0,2 20 16,0 0-16,0 0 0,-17-14 15,17 14-15,0 0 0,-29-9 16,14 9-16,-1 3 16,-2-1-16,-1 2 0,-3 1 0,-3 3 15,-8 5-15,1 2 0,-5 2 16,1 1-16,-5 6 0,0-1 0,2 5 16,-1 2-16,5 1 0,4-1 0,-5 8 15,4 3-15,5-3 0,5-3 16,1 8-16,7 1 0,3-4 15,4-2-15,7 1 0,6-1 16,4-1-16,3-4 0,11 1 16,5-2-1,5-4-15,-1-2 0,11-3 16,7 0-16,0-4 0,-1-4 0,16-3 16,5-3-16,-4-5 0,-1-1 15,38-7-15,1-4 0,-17-2 16,-8 2-16,2-5 0,0 0 15,-10-2-15,-6 1 0,0-5 16,-1 0-16,-13 1 0,-5 1 0,-4-3 0,-2-3 16,-9 1-16,-5 0 0,-5-4 15,-3-3-15,-5 1 0,-3 1 16,-2-5-16,-1-6 0,-8 5 16,-4 3-16,-2-5 0,-3-3 15,-1 3-15,-1 2 0,-5-4 16,-5-3-1,6 20-15,-5-1 0,-6-4 16,-4-3-16,-3 2 0,1 0 0,-9 2 16,-4 1-16,-1 4 0,-2 3 15,-29-2-15,1 5 0,26 10 16,-1 3-16,-24 9 0,2 7 16,12-1-16,6-1 0,19-4 0,11-3 15,6-2-15</inkml:trace>
  <inkml:trace contextRef="#ctx0" brushRef="#br0" timeOffset="66657.8363">4766 8464 0,'0'0'15,"0"0"-15,0 0 0,-5 25 0,5-25 16,-4 25-16,2-6 0,1 1 0,-3 1 16,1 8-16,0 1 0,0 1 15,-1 0-15,2-1 0,-1-1 16,-1 2-16,2-2 0,1-3 16,1-3-16,-2-3 0,1-4 0,1-5 15,0-4-15,0-2 0,0-1 16,0-1-1</inkml:trace>
  <inkml:trace contextRef="#ctx0" brushRef="#br0" timeOffset="67023.472">4839 8362 0,'0'0'0,"0"0"0,0 0 16,28-12-16,-12 8 0,5-1 15,6 0-15,11-2 0,0 1 0,6 0 16,6 0-16,8 0 16,-1 1-16,11 1 0,-1 2 15,-7 2-15,-6 1 0,5 3 16,-4 2-16,-8 2 16,-9 2-16,-3 5 0,-8 1 15,-4 1-15,-6 1 0,-4 3 16,-2 5-16,-4-1 0,-4 3 0,-3 1 15,-3 3-15,-1-1 16,1-2-16,-5 3 0,0 1 16,0-2-16,1-1 0,-1 0 0,0 0 15,0-4-15,1-2 0,0 0 16,0 0-16,-2-5 16,3-4-16,-1 0 0,-3 0 15,1-2-15,-1-2 0,-2-3 0,-3-2 16,1-3-16,1-6 0,4 2 15,3 0-15,0 0 0</inkml:trace>
  <inkml:trace contextRef="#ctx0" brushRef="#br0" timeOffset="67486.6495">5266 8380 0,'0'0'0,"0"0"0,0 0 0,0 0 0,0 0 0,0 0 16,-23 4-16,23-4 16,-21 9-16,21-9 0,-31 16 0,15-6 15,-1 0-15,0 3 0,-1 0 16,-1 0-16,4-2 0,-3 4 16,4-3-16,1-1 0,4-1 15,3-2-15,6-3 0,6-1 0,2-2 0,7-3 16,6-1-16,2-1 0,5-1 15,1 0-15,6-2 16,7 1-16,-3 0 0,0 0 0,-3 3 16,-4 1-16,-3 0 0,-1 2 15,-2 1-15,-11 0 0,-4 1 16,-3 3 0,-5 1-16,-3 3 0,-5 1 0,-5 0 15,-7 2-15,0 2 16,-3-1-16,-5 2 0,-5 1 0,0-2 15,1 2-15,-7 3 0,0-1 16,0-1-16,5 0 0,-1-2 16,3 2-16,2-1 0,4-3 15,3-2-15,3-2 0,3-5 0,3-3 0,4-1 16,1 1-16,-1-1 0</inkml:trace>
  <inkml:trace contextRef="#ctx0" brushRef="#br0" timeOffset="67687.367">5355 8649 0,'0'0'0,"0"0"16,0 0-16,22 3 0,-22-3 0,22 7 16,-7-3-16,-2 0 0,3 3 15,-1 0-15,2 2 0,2 2 16,-1 1-16,-2-2 0,-1 2 15,-2-2-15,-4-2 0,-2-1 0,-3-3 16,-1 0-16,1 0 0,-2-2 0</inkml:trace>
  <inkml:trace contextRef="#ctx0" brushRef="#br0" timeOffset="67872.5012">5349 8790 0,'0'0'0,"0"0"15,0 0-15,0 0 0,0 0 0,0 0 16,28 6-16,-28-6 0,0 0 0,26 10 16,-26-10-16,19 9 15,-11-4-15,-2-1 0,-1-2 16,-2 0-16,0 0 16,1-1-16</inkml:trace>
  <inkml:trace contextRef="#ctx0" brushRef="#br0" timeOffset="68057.527">5260 8859 0,'0'0'0,"0"0"0,0 0 0,0 0 16,0 0-16,0 0 0,31 5 16,-31-5-16,0 0 0,32 10 15,-32-10-15,25 9 0,-13-5 0,-1-1 16,0-1-16,-1 0 0,-3 0 15,-1 0-15</inkml:trace>
  <inkml:trace contextRef="#ctx0" brushRef="#br0" timeOffset="68273.8937">5024 8959 0,'0'0'15,"0"0"-15,0 0 0,0 0 0,0 0 0,0 0 16,37-5-16,-16 2 0,1 0 16,7 1-16,4-1 0,1 2 15,3-3-15,11 1 0,2-1 16,-5 1-16,-1 1 0,7-2 0,-2 1 16,-9 1-16,-4-1 0,-2-1 15,-7-1 1,-8 1-16,-4 2 0,-3 0 15</inkml:trace>
  <inkml:trace contextRef="#ctx0" brushRef="#br0" timeOffset="68537.0765">5226 8578 0,'0'0'16,"0"0"-16,0 0 0,0 0 0,0 0 16,24 3-16,-24-3 15,19 8-15,-19-8 0,26 8 0,-26-8 0,34 11 16,-15-5-16,0 0 0,3-1 16,-3 1-16,0-1 0,7 1 15,-2 0-15,-2-1 0,-2 0 0,-4 0 16,-1-3-16,-3 1 0</inkml:trace>
  <inkml:trace contextRef="#ctx0" brushRef="#br0" timeOffset="68837.9023">5964 8544 0,'0'0'0,"0"0"0,0 0 16,0 0-16,26-5 0,-26 5 0,30-5 16,-10 3-16,2-1 0,4 0 15,2-1 1,3 0-16,-1 0 0,11-1 15,2 1-15,1-2 0,-3 2 0,-3 1 16,-6 0-16,-3 2 0,-6-1 16,-5-1-16,-6-1 0,-2 1 15,-1-1-15,-3 2 0</inkml:trace>
  <inkml:trace contextRef="#ctx0" brushRef="#br0" timeOffset="69107.7054">6230 8392 0,'-1001'0'0,"2002"0"0,-1001 0 15,0 0-15,0 0 0,0 0 16,0 0-16,5 32 0,-5-32 16,2 30-16,-2-10 0,0 1 15,0 1-15,0 1 0,0 2 16,0 1-16,0 0 0,-2 6 15,2-1-15,-2-1 0,1-2 16,0-2-16,0-1 16,0-1-16,0-3 0,0 2 0,0-4 0,1-7 15,0-2-15,0-6 0,0-4 0,-3 2 16,3-2-16,0 0 0</inkml:trace>
  <inkml:trace contextRef="#ctx0" brushRef="#br0" timeOffset="69324.035">6195 8628 0,'0'0'0,"0"0"16,0 0-16,0 0 0,0 0 15,0 0-15,-31 15 0,31-15 16,-26 17-16,26-17 0,-30 21 16,13-9-16,1 0 0,-3 1 15,1 2-15,0-1 16,3 0-16,-4 0 0,2 0 15,2-2-15,3-3 0,6-4 16,-1-2-16,3-1 0,-1 0 16,2 0-16</inkml:trace>
  <inkml:trace contextRef="#ctx0" brushRef="#br0" timeOffset="69493.5785">6246 8707 0,'0'0'0,"0"0"15,0 0-15,0 0 16,30 1-16,-17 1 0,-1 2 15,2 0-15,-1 3 0,1 0 16,1-1-16,3 3 0,1-1 16,-1-2-16,-2 0 0,0-5 15,-2-2 1,-2-2-16,-1-1 0,-2-1 0,-1 1 16,-2 2-16</inkml:trace>
  <inkml:trace contextRef="#ctx0" brushRef="#br0" timeOffset="69725.5819">6687 8408 0,'0'0'16,"0"0"-16,0 0 0,0 0 15,0 0-15,29-7 0,-29 7 16,24-1-16,-9 1 0,0 0 0,3 1 15,-1 1-15,1-1 0,0 1 0,-1 0 16,-1 1-16,-2 0 0,2 0 16,-4-1-16,-3-1 0,-2 0 0,0 0 15</inkml:trace>
  <inkml:trace contextRef="#ctx0" brushRef="#br0" timeOffset="69947.4288">6533 8625 0,'0'0'16,"0"0"-16,0 0 0,0 0 0,0 0 15,27-6-15,-27 6 16,36-6-16,-16 3 0,5-1 0,5-1 16,1 1-16,0 0 0,9 0 0,2-2 15,-2 2-15,-5-1 0,5 2 16,-5 0-16,-6 2 0,-6 0 0,-6-1 15,-6-2-15,-5 1 0,1 0 16,-2 1-16</inkml:trace>
  <inkml:trace contextRef="#ctx0" brushRef="#br0" timeOffset="70195.9772">6815 8640 0,'0'0'0,"0"0"15,0 0-15,0 0 0,0 0 0,0 0 16,0 0-16,6 28 0,-6-28 16,5 20-16,-5-20 0,4 26 0,-4-26 0,4 25 15,-2-10-15,1-3 16,-1 0-16,0 1 0,0 0 16,-1 0-16,0 0 0,-1-2 15,0 0-15,-1 0 0,-1-1 0,-2 0 16,-3 1-16,0-1 0,-3-1 15,-1-3 1,-2-1-16,0-3 0,-2 0 0,-3 1 16,4-2-16,1 1 0</inkml:trace>
  <inkml:trace contextRef="#ctx0" brushRef="#br0" timeOffset="70427.8679">6574 8818 0,'0'0'0,"0"0"0,0 0 16,0 0-16,0 0 0,0 0 0,0 0 15,0 0-15,0 0 0,-17 24 16,17-24-16,0 0 0,-15 23 16,15-23-16,-11 16 0,11-16 0,-11 16 0,6-9 15,2 0-15,0-3 0,1-1 16,1 0-16,-1 0 0,2-1 15</inkml:trace>
  <inkml:trace contextRef="#ctx0" brushRef="#br0" timeOffset="70565.9211">7101 8807 0,'0'0'0,"0"0"0,0 0 15,0 0-15,20 17 0,-20-17 16,12 18-16,-12-18 0,9 23 16,-6-13-16,0 0 0,0-2 0</inkml:trace>
  <inkml:trace contextRef="#ctx0" brushRef="#br0" timeOffset="76228.3658">2075 9783 0,'0'0'0,"0"0"0,0 0 15,0 0-15,27-6 0,-27 6 16,29-2-16,-12 2 0,1-1 0,4 1 16,4 1-16,1 0 0,0-1 15,12 2-15,4 0 16,0-1-16,1 0 15,12 2-15,2-1 0,-4 0 16,0-2-16,13 1 0,3 0 16,-4 0-16,-3-1 0,15 0 15,3 0-15,-7-2 0,-2-1 0,14 3 16,3 2-16,3-2 0,-8-1 16,30 1-16,-2 1 0,-12 1 15,-8 1-15,6-1 0,6-2 0,-7-2 16,-5 1-16,7-1 0,8-1 15,-7 2-15,-5 2 0,10 1 0,5 0 16,-8 0-16,-4 1 0,9-2 16,7 0-16,-7 0 0,-9 0 15,13-1-15,6 0 0,-11-1 16,-3 1 0,9 1-16,8 1 0,-10-2 15,-6-1-15,14 0 0,9 0 16,-12 0-16,-5 1 0,10-1 0,9-1 15,-12 0-15,-7 1 0,14 0 16,5-1-16,-9 1 0,-5 0 16,9 2-16,7 0 0,-8 0 15,-9-1-15,11-1 0,6 1 0,-8-1 16,-8 1-16,12 1 0,7 1 16,-10-1-16,-6 0 0,10-1 0,8 0 15,-12-1-15,-6 2 0,9 1 16,7-1-16,-9 0 0,-8-2 15,10 1-15,6 0 16,-9 1-16,-9 1 16,10 1-16,6 2 0,-12-3 0,-6 0 15,9 1-15,7 2 16,-10 0-16,-8-3 0,8 3 0,6 1 16,-11-1-16,-9 1 0,11 0 15,7 1-15,-12-1 0,-7 1 16,9-1-16,6-1 0,-10 1 15,-6-2-15,8 0 0,7 0 0,-11-2 16,-8 0-16,9 0 0,7 0 16,-9 0-16,-7 0 0,9 0 0,6 2 15,-10-1-15,-4-1 0,8-1 16,6-3-16,-10 3 0,-7 1 0,5 2 16,6 0-16,-8 0 15,-7-1-15,9-1 0,6-1 0,-10 1 16,-6 0-16,5 1 0,5 4 0,-8-3 15,-7 0-15,8-1 0,5-1 16,-8 0-16,-6 1 0,3-2 16,2 0-1,-5-1-15,-2 0 0,6 1 16,6 0-16,-10 1 0,-5-1 0,4-1 16,2 0-16,-9 1 0,-6 1 15,5-2-15,5-2 16,-7 2-16,-7 0 0,4 0 0,2 0 15,-6 0-15,-7 0 0,6-1 16,2 1-16,-8-1 0,-6 0 16,2 0-16,2 0 0,-6 1 15,-4-1-15,0 0 0,-1-3 0,-6 3 16,-4 1-16,0-3 0,1-1 0,-5 0 16,-3 2-16,-4 0 0,-1 1 15,-5-1-15,-5 0 0,-2-1 16,-1-2-16,-6 3 0,-2 1 15,-3 0-15,-2 1 0,0 0 16,0 0 0,-3 2-16,-1-1 0,-1-1 0,-3-2 15,-5-3-15,-4-4 0,4 3 16,3 0-16,2 2 0</inkml:trace>
  <inkml:trace contextRef="#ctx0" brushRef="#br0" timeOffset="77299.9748">17290 8567 0,'0'0'0,"0"0"15,0 0-15,-24-6 0,13 5 0,-4-2 16,-2 0-16,-2 2 0,-1 0 15,-9 2-15,-2 2 0,1 1 16,-1 0-16,-8 4 0,1 1 16,0 1-16,3 1 0,-2 5 15,1 1-15,2 1 0,1 1 0,-6 4 0,2 2 16,3 0-16,2 1 0,1 4 16,0 2-1,2 2-15,4-2 0,-2 12 16,3 2-16,3-2 0,4-1 0,1 3 15,3 4-15,3-3 0,2-2 0,3 11 16,4 2 0,2-7-16,2-5 0,6 4 0,4 1 15,1-3-15,2-5 0,7 2 16,5-1-16,0-6 0,3-3 16,25 15-16,4-4 0,-6-10 15,-2-6-15,9-3 0,8-3 16,-1-4-16,0-4 0,9 0 15,4-1-15,-4-3 0,-3-2 0,11-3 16,7 0-16,-6-3 0,-3-3 0,7-1 16,3-1-16,-7-1 0,-4-1 15,6-2-15,5-1 0,-12-1 16,-6 0-16,4-1 0,2-3 0,-7 0 16,-6 0-16,3-3 0,2-6 31,-9 1-31,-6 0 0,0-7 0,3-2 15,-9 0-15,-7-1 0,-2-2 16,-1-5-16,-6 5 0,-4 2 0,-2-4 16,-1-2-16,-6 2 15,-3 3-15,-6-6 0,-2-4 16,-5 3-16,-3 3 0,-5-6 0,-2-2 16,-3 3-16,-1 3 0,-9-2 0,-6-2 15,-1 3-15,-1 3 0,-6-3 16,-4-3-16,0 5 0,-1 4 15,-8-2-15,-7 0 0,2 4 16,3 2-16,-8-2 0,-4-1 0,1 5 16,2 5-16,-7-2 0,-4-1 15,5 3-15,4 3 0,-8 1 0,-6 2 16,4 0-16,3 2 0,-3 2 16,-3 3-16,9-2 0,2 1 0,-3 3 15,-5 2-15,6 1 16,3 2-16,-1 2 0,1-1 15,5 3-15,4 1 0,-2 0 0,-1 3 16,8-3 0,7 0-16,3-1 0,2 0 15,7 1-15,4 1 0,4-1 16,5-1-16,4-1 0,3-1 0,4-2 16,1 3-16,-1-3 15,3 2-15,-1-1 0,0 0 16,0 1-16,0 1 0,0 3 0,-2 4 15,0-3-15,0-1 0,0-2 0</inkml:trace>
  <inkml:trace contextRef="#ctx0" brushRef="#br0" timeOffset="78720.4366">16948 7334 0,'0'0'0,"0"0"0,0 0 15,20 8-15,-20-8 0,18 13 0,-6-5 16,0 2-16,0 1 0,0 1 0,0 0 16,-1 2-16,0-2 0,0 2 15,-1-2-15,-2-2 0</inkml:trace>
  <inkml:trace contextRef="#ctx0" brushRef="#br0" timeOffset="78960.7088">16593 7573 0,'0'0'16,"0"0"-16,0 0 0,0 0 0,0 0 15,0 0-15,-11 30 16,11-30-16,-4 20 0,4-20 0,-4 23 0,3-11 15,0 1-15,0-2 0,1 0 16,-1-1-16,0-1 0,1-2 16,0-2-16,0-2 0,1-1 15,-1-2-15,1 3 16,-1-3-16</inkml:trace>
  <inkml:trace contextRef="#ctx0" brushRef="#br0" timeOffset="79222.3332">16704 7627 0,'0'0'31,"0"0"-31,0 0 0,0 0 0,20-10 16,-20 10-16,21-7 0,-6 2 16,2 0-16,4 1 0,5 0 15,1-2-15,3 2 0,12-1 16,2 0-16,-1 3 0,0-2 0,10 1 16,0-3-16,-5 3 0,-4 1 0,7-2 15,-4 2-15,-6-1 16,-6 1-16,-4 1 0,-3 3 15,-6-1-15,-4 1 0,-5 1 16,-3 1-16,-4 1 0,-2 2 0,-8 0 0,-3 3 16,-3-1-16,-2 1 0,-8 1 15,-5 0-15,6-1 0,2-3 0,4-1 16</inkml:trace>
  <inkml:trace contextRef="#ctx0" brushRef="#br0" timeOffset="79421.5634">16813 7763 0,'0'0'0,"0"0"16,0 0-16,0 0 0,0 0 0,0 0 16,0 0-16,-10 29 0,10-29 15,-7 17-15,7-17 0,-9 24 16,5-12-16,-1 0 0,1 1 0,0-4 15,-2-2-15,2-1 0,-1-1 0,2 0 16</inkml:trace>
  <inkml:trace contextRef="#ctx0" brushRef="#br0" timeOffset="79622.3213">17188 7775 0,'0'0'0,"0"0"15,0 0-15,0 0 0,26 3 0,-26-3 16,22 8-16,-22-8 0,24 9 16,-12-2-16,1 0 0,0 1 15,-2-1-15,-1 0 16,-2-2-16,-2 2 0,-2 0 16,0-1-16,-1-1 15,-1-1-15</inkml:trace>
  <inkml:trace contextRef="#ctx0" brushRef="#br0" timeOffset="79870.0292">16677 8139 0,'0'0'0,"0"0"15,0 0-15,0 0 0,26-5 0,-26 5 16,30-5-16,-30 5 15,38-6-15,-17 3 16,2 0-16,0 1 0,0 0 16,6-1-16,-1 0 0,-2 2 15,-3-1-15,-3 0 0,-4-1 16,-3 0-16,-3-1 0,-1 1 16,-2 2-16,-2-2 0</inkml:trace>
  <inkml:trace contextRef="#ctx0" brushRef="#br0" timeOffset="80170.9758">16914 7989 0,'0'0'16,"0"0"-16,0 0 0,0 0 0,0 0 16,0 0-1,-1 36-15,1-36 0,-3 29 16,-2-10-16,0 4 0,-2-1 15,0 1-15,0 3 0,-1 0 0,-2 6 0,1-2 16,0-2 0,2-1-16,0-5 0,0-3 0,3-1 0,1-3 15,2-4-15,1-4 0,5-2 16,5-3-16,2-3 0,1-1 16,5-4-16,3-3 0,1 0 15,1-1-15,4-5 0,-2-3 16,0-1-16,0-1 0,-6 4 15,-2 2-15,-4 3 0</inkml:trace>
  <inkml:trace contextRef="#ctx0" brushRef="#br0" timeOffset="80541.1537">17203 8110 0,'0'0'16,"0"0"-16,0 0 0,0 0 0,27-8 15,-27 8 1,30-5-16,-12 3 0,0-1 16,3 0-16,3 0 0,-2 2 15,0 0-15,4 0 0,1 0 16,-3 0-16,-2-1 0,-2 2 16,-3 0-16,-1 3 0,-3-1 0,-2 2 15,-2 1-15,-1 2 0,-3 0 16,-2 4-16,0 1 0,-2 1 0,-1 1 15,-2 0-15,-2 2 0,0 0 16,-1 1-16,0 0 0,-1 0 16,1 0-16,-2-2 0,1 1 15,-1 0-15,0-3 0,1-1 0,-1-1 16,1 0-16,-2-1 0,0 0 16,-1-2-1,-1 0-15,0-2 0,-1-2 0,-1-5 16,0-3-16,0-2 15,0-1-15,2 0 0,2 2 0,2 2 16</inkml:trace>
  <inkml:trace contextRef="#ctx0" brushRef="#br0" timeOffset="80757.2815">17348 8158 0,'0'0'0,"0"0"0,0 0 0,0 0 0,0 0 0,0 0 16,0 0-16,0 0 0,0 0 15,0 0-15,0 0 0,0 0 16,0 0-16,-22 23 15,22-23-15,-18 26 0,18-26 0,-23 32 16,9-14-16,0 0 0,-1 1 16,-3 3-1,-3 1-15,2-4 0,1-2 0,1-1 16,0-1-16,3-6 16,1 0-16,3-8 0,2-2 0,1-1 15,2 1-15,0 0 0</inkml:trace>
  <inkml:trace contextRef="#ctx0" brushRef="#br0" timeOffset="81026.9602">17857 8016 0,'0'0'0,"0"0"0,0 0 0,0 0 0,0 0 0,0 0 15,4 31-15,-4-31 0,1 24 16,-1-24-16,0 30 0,0-14 16,0 0-16,0 1 0,0 0 15,0-3-15,0 0 0,1-2 16,0-2-16,-1-1 0,0-1 0,0-3 31,0-2-31,0-3 0,0 0 0,-2-2 16,2 2-16,0-2 0</inkml:trace>
  <inkml:trace contextRef="#ctx0" brushRef="#br0" timeOffset="81326.0269">17840 8048 0,'0'0'0,"0"0"0,0 0 16,0 0-16,0 0 0,0 0 0,0 0 16,19-20-16,-19 20 0,0 0 15,25-13-15,-25 13 0,23-9 0,-8 5 16,0-1-16,0 0 0,1 0 15,-2 1-15,1 1 0,-2 1 16,-1 0-16,-1 1 0,-1 1 16,-1 1-1,-2 0-15,0 3 0,-1 1 16,-1 1-16,-1 1 0,0 2 16,-2 3-16,-1-1 0,0 1 0,-1 1 15,-1 2-15,-1-2 0,0 2 0,-3 2 16,0 2-16,-2-2 15,-1 0-15,-2-4 0,-1-3 16,0-1-16,0-1 0,1-1 0,3-1 16,0-1-16</inkml:trace>
  <inkml:trace contextRef="#ctx0" brushRef="#br0" timeOffset="81474.8072">17873 8271 0,'0'0'0,"0"0"0,0 0 0,0 0 15,0 0-15,0 0 0,0 0 0,28-7 0,-28 7 16,24-6-16,-24 6 15,34-3-15,-16 1 0,2-1 0,0 2 16,1-2-16,0 0 0,0-1 16,0-2-16,5-2 0,-3-1 15,-3 2-15,-4 0 0,-3 2 0</inkml:trace>
  <inkml:trace contextRef="#ctx0" brushRef="#br0" timeOffset="81760.1401">18629 7792 0,'0'0'0,"0"0"15,0 0-15,0 0 0,0 0 0,0 0 16,0 0-16,0 0 0,-17 14 15,17-14-15,-22 16 0,22-16 16,-29 18-16,10-7 0,-2 1 16,-1 0-16,0 1 15,-2-1-15,-1 0 0,-5 1 16,2-3-16,4 0 0,2-3 16,3 0-16,4-2 0,2 0 15</inkml:trace>
  <inkml:trace contextRef="#ctx0" brushRef="#br0" timeOffset="81992.9483">18259 8003 0,'0'0'0,"0"0"0,0 0 16,0 0-16,0 0 0,0 0 15,0 0-15,0 0 0,15 23 16,-15-23-16,7 23 0,-5-10 16,0 2-16,1 1 0,-2 2 15,0 0-15,0-2 0,-1 2 16,0-1-16,0 0 0,-1-1 0,-1 3 0,-2 0 15,0 0-15,-1-3 0,0-1 32,-2 0-32,1-3 0,-1-1 0,-1-4 15,0-3-15,1-3 0,1-3 16,3 0-16,0 2 0,0-1 16</inkml:trace>
  <inkml:trace contextRef="#ctx0" brushRef="#br0" timeOffset="82192.1185">18294 8178 0,'0'0'0,"0"0"0,0 0 16,0 0-16,27-11 0,-15 5 16,1 1-16,2-1 0,3-1 0,3 0 15,2 1-15,8-4 0,0 1 16,2-1-16,1-1 0,-1 2 0,0 0 16,5-2-16,-3 1 0,-4 4 15,-3 1-15,-5 2 0,-3 2 16,-5 1-16,-3 1 0,-2 0 15,-1 0-15,-3 0 0,0-1 0,-2 2 16</inkml:trace>
  <inkml:trace contextRef="#ctx0" brushRef="#br0" timeOffset="82493.154">18645 8197 0,'0'0'0,"0"0"15,0 0-15,0 0 0,0 0 16,-5 25-16,5-25 0,-2 21 0,2-21 16,-4 28-16,2-12 0,-1 1 15,1 1-15,-1 0 0,0 1 16,-1 1-16,1-1 0,-1 5 0,0 0 16,1-2-16,0-1 0,-1-2 15,0 0-15,1-1 0,0-2 16,1-2-1,0-1-15,1-3 0,0-1 16,0-3-16,0 1 0,-1-3 16,2-2-16,0 1 0,0-3 0,0 3 15,0-3-15,0 0 0,0 0 16,-2-3-16,0-2 0,1 1 16,0 1-16,0 0 0</inkml:trace>
  <inkml:trace contextRef="#ctx0" brushRef="#br0" timeOffset="89954.4364">2153 11237 0,'0'0'0,"0"0"15,0 0-15,0 0 0,0 0 0,25-8 16,-25 8-16,29-3 0,-14 2 0,8-1 16,2 1-16,4 1 0,-1-1 15,14 1-15,8 0 16,-3-1-16,2 0 0,20 2 15,8 0-15,-4 0 0,-7 0 0,20 1 16,17 0-16,-7-2 0,-4-1 16,42 0-1,10 1-15,-20 0 0,-14 0 0,3 0 16,4 0-16,-12-2 0,-9 1 16,13 0-16,5 0 15,-10 2-15,-8 0 0,10-2 0,8-2 16,-10 2-16,-6-1 0,13 1 15,4 1-15,-8-2 0,-5 0 16,11-1-16,9-2 0,-11 1 0,-10 0 0,13 2 16,4 0-16,-9 1 15,-4-2-15,5-1 0,8-3 16,-9 4-16,-4 2 0,6 1 0,7 1 16,-12 0-16,-9 0 0,9 0 15,6 0-15,-7 1 0,-9-1 16,9-2-16,5 0 0,-9 1 0,-7 2 0,9 0 15,6 0-15,-11 1 0,-7-3 16,9-1-16,3-3 16,-6 3-16,-6 2 0,8 0 15,7 2-15,-9-2 0,-8 0 0,8 1 16,6-1-16,-11 2 0,-6 1 16,8-1-1,5 0-15,-8-2 0,-7-2 0,9-2 16,5-1-16,-9 2 15,-6 1-15,3 1 0,2-1 0,-6-1 16,-5-1-16,2 1 0,2-3 16,-12 1-16,-6-1 0,4 0 15,3 0-15,-11 2 0,-6 2 16,-2-5-16,0-2 0,-9 2 0,-7 2 0,-3 0 16,-2 1-16,-8 0 15,-5 1-15,-3-1 0,-4 0 0,-4 0 16,-1-1-16,-3 3 0,-2 1 15,-2 1-15,-2 1 0,2-1 16,2-1-16,-3 0 0,1 1 16,-1 0-1,3-1-15,-3 0 0,3 0 0,-2 0 16,2 0-16,-2 0 0,2 0 16,-3 0-16,3 0 0,-2 1 15,2-1-15,0 0 0,0 0 16,0 0-16,0 2 0,0-2 15,0 0-15,0 2 0,0-2 16,0 3-16,0-1 0,0 1 0,0 0 0,0-3 16,0 3-16,0-3 0</inkml:trace>
  <inkml:trace contextRef="#ctx0" brushRef="#br0" timeOffset="109150.6486">12647 10176 0,'0'0'0,"0"0"0,0 0 16,0 0-16,0 0 15,0 0-15,0 0 0,0 0 16,0 0-16,0 0 0,0 0 16,0 0-16,0 0 0,0 0 15,0 0-15,0 0 16,0 0-16,0 0 0,0 31 0,0-31 0,-10 28 16,4-10-16,-2 4 0,0-1 15,0 1-15,-1 3 0,-1 3 16,-2 6-16,1 0 0,0-1 0,1 3 15,-1 4-15,2-3 0,3-3 16,3 0-16,1-5 0,1-1 16,3-2-16,2 0 0,3-3 15,1-2-15,3-2 0,4-2 16,2-2-16,0 0 16,5-2-16,3-1 0,0-2 15,0-2-15,3-2 0,2-4 16,-2-3-16,0-2 0,-2-1 15,-5 2-15,-4 0 0</inkml:trace>
  <inkml:trace contextRef="#ctx0" brushRef="#br0" timeOffset="109883.8834">13642 10697 0,'0'0'0,"0"0"0,0 0 15,0 0-15,0 0 0,0 0 16,0 0-16,0 0 0,0 0 0,0 0 16,0 0-16,0 0 0,-15-23 15,15 23-15,0 0 0,-14-20 16,14 20-1,-13-12-15,4 5 0,-1 0 16,-1 0-16,-2 0 16,-1 1-16,-2 1 0,1 1 0,-2 1 15,0 1-15,-1 0 0,-1 2 16,-5 1-16,0 1 0,-1 2 16,1 1-16,-1 2 0,-1 3 0,2 0 15,0 1-15,0 2 0,1 2 0,0 0 16,4 0-16,-2 6 0,1 2 15,3-2-15,4-2 0,3 1 16,4 1-16,2-3 0,2 0 0,5-1 16,4-1-16,3-2 0,3-1 15,6-3-15,4-2 0,1-3 16,2-2 0,2-3-16,4-4 15,-1-1-15,-1-2 0,3-2 0,2-2 16,3-3-16,-3-1 0,-2-2 15,-1 1-15,-3-3 0,-4 3 0,-2-2 16,-3 1-16,-3 2 0,-4 1 16,-2 1-16,-2 0 15,-4 3-15,0 1 0,-3 3 0,-1 1 0,0 2 16,-1 1-16,0 2 0,-4-2 16,0 2-16,0 2 0,-1 1 15,0 2-15,-1 2 0,1 0 0,-1 2 16,2 1-16,1 2 15,0 0-15,2 3 0,2 2 16,2 0-16,-1 1 16,2 0-16,3 1 0,1-1 0,0 1 15,5-1-15,1 1 16,0-4-16,1-2 0,7 1 0,2-5 16,-2-2-16,-1-3 0,-3 0 15,-4-1-15,-3 0 0</inkml:trace>
  <inkml:trace contextRef="#ctx0" brushRef="#br0" timeOffset="110222.2861">14086 10707 0,'0'0'0,"0"0"15,0 0-15,0 0 0,0 0 0,0 0 16,0 0-16,0 0 0,0 0 0,0 0 15,0 0-15,-11 20 16,11-20-16,-7 21 0,7-21 0,-6 31 16,3-14-16,-2 4 0,1 2 15,-2 0-15,1 0 0,-2 10 16,0-1 0,1 0-16,-1 0 0,2-1 15,-1 1-15,0 5 0,0-2 0,1-3 16,0 0-16,1-4 15,0-2-15,1-3 0,1-1 16,0-3-16,0-3 0,-2-2 0,1-4 16,1-3-16,1-4 0,0-6 15,-1-6-15,1 2 0,0 1 0,0 1 0</inkml:trace>
  <inkml:trace contextRef="#ctx0" brushRef="#br0" timeOffset="110658.6395">13995 10701 0,'0'0'0,"0"0"16,0 0-16,0 0 0,12-16 0,-12 16 15,15-13-15,-5 6 0,1 2 16,2-1-16,4 1 0,1-1 15,0 2-15,4-1 0,3 2 0,5 0 0,1 1 16,2 2-16,3 2 0,-3 0 16,-1 2-16,6 2 0,-1 3 15,-4-2-15,-3 2 0,-4 1 16,-2 1-16,-3 0 0,-2 2 0,-5 1 16,-3 1-16,-2 0 15,-2 0-15,-5 2 0,-3 2 0,-4-2 0,-1-1 31,-5 1-31,-4 2 16,0-1-16,-2-2 0,-3 0 0,-5 0 16,1-2-16,0 0 0,-3-2 15,-1 1-15,0-3 0,0-2 16,-6 0-16,-1 0 0,2-3 0,3 0 0,2-2 16,0-1-16,3-4 0,3 0 15,1-3-15,2-1 0,6 2 16,3 0-16,1 2 0</inkml:trace>
  <inkml:trace contextRef="#ctx0" brushRef="#br0" timeOffset="118225.9716">12729 11443 0,'0'0'15,"0"0"-15,0 0 0,0 0 0,0 0 16,0 0-16,0 0 15,-12 27-15,12-27 0,-13 25 0,13-25 16,-19 38-16,7-17 0,-1 5 16,-3 4-16,1-1 0,0 0 15,-3 10-15,-2 3 0,-1 6 16,2-2-16,4-2 0,2 1 16,4-8-16,1-3 0,3-1 15,4-4-15,5-5 0,3-4 0,7-4 16,3-4-16,3-5 0,3-1 15,8-5-15,1-2 0,0-5 16,0-2-16,-1-5 0,0-1 16,-5-2-16,-3-2 0,-4 4 15,-5 4-15,-3 2 0</inkml:trace>
  <inkml:trace contextRef="#ctx0" brushRef="#br0" timeOffset="118480.1191">12339 11842 0,'0'0'0,"0"0"0,0 0 16,0 0-16,0 0 0,0 0 16,35-3-16,-35 3 0,35-2 0,-12 1 15,5 0-15,1 1 0,0-1 16,12 0-16,3 1 15,-3 0-15,-2-1 0,7 0 16,-2 0 0,-5-1-16,-4-1 0,0-5 0,-4-3 15,-10 3-15,-4 3 0,-3-1 16</inkml:trace>
  <inkml:trace contextRef="#ctx0" brushRef="#br0" timeOffset="119033.824">13313 11454 0,'0'0'0,"0"0"16,0 0-16,0 0 0,0 0 0,0 0 16,-5 27-16,5-27 0,-8 24 15,8-24 1,-12 37-16,4-16 0,0 0 15,0 3-15,-2 3 0,1-2 0,0 1 0,-3 6 16,0 2-16,1-2 0,0-2 0,-1 4 16,0-3-16,2-3 15,1-4-15,0-1 0,0-4 16,3-2-16,0-3 16,2-3-16,-1-1 15,3-3-15,0-3 0,1-1 0,1-3 0,0 0 0,1-6 16,2 1-16,2-2 0,-1-2 0,1-1 15,2-1-15,1-2 16,0 1-16,0 1 0,1-3 16,1 2-16,0-1 0,0 2 15,3 0-15,1 2 0,1 0 0,-1 2 0,3 0 16,1 2-16,1-1 16,0 3-16,2 2 0,1 1 15,0 3-15,-1 0 0,0 4 16,0 2-16,-1 2 15,-2 1-15,2 5 0,-2 2 16,-4-1-16,-3-2 0,-2 4 16,-2-1-16,-3 0 0,-2 1 15,-2-2-15,-1 2 0,-1-2 0,0-3 16,0 1-16,-2 0 16,2-2-16,0-2 0,2 0 15,2-2-15,1-6 0,3-4 16,-2 0-16,1 0 15,-2 0-15</inkml:trace>
  <inkml:trace contextRef="#ctx0" brushRef="#br0" timeOffset="119310.7635">13971 11908 0,'0'0'0,"0"0"0,0 0 0,0 0 15,0 0-15,-4 22 16,4-22-16,-5 23 0,5-23 16,-9 27-16,4-10 0,1-1 0,-1 0 0,1 1 31,0 0-31,-1 0 0,2-1 0,0-3 16,-1-1-16,2-3 0,0-1 0,0-2 0,1 0 15,0-3-15,1-3 0,-3-4 31,2-5-31,-1-1 0,0 0 0,1 1 16,0 1-16,-1 1 0</inkml:trace>
  <inkml:trace contextRef="#ctx0" brushRef="#br0" timeOffset="119453.9576">13903 11587 0,'0'0'16,"0"0"-16,0 0 0,0 0 15,0 0-15,0 0 0,17 16 0,-17-16 16,14 19-16,-14-19 16,21 26-16,-10-13 0,1-1 0,-1 1 15,-1-4-15,-1 0 0</inkml:trace>
  <inkml:trace contextRef="#ctx0" brushRef="#br0" timeOffset="120151.5977">14534 12001 0,'0'0'0,"0"0"0,0 0 16,0 0-16,0 0 0,0 0 0,0 0 15,11-18 1,-11 18-16,0 0 0,0 0 15,0-24-15,0 24 0,0 0 0,-10-19 0,10 19 16,-12-12-16,3 5 0,-3 1 16,-1 0-16,-1 1 0,-1 1 15,-3 3-15,1 0 0,-2 1 0,-1 1 16,-2 3-16,-5 3 16,3 0-16,0 4 0,0 4 15,2-2-15,2 0 0,2 3 16,3 2-16,2-1 0,1 0 0,4 4 15,3 0-15,4-3 0,4 1 16,5-1-16,4-2 16,3-4-16,2-2 0,9-2 15,2-1-15,1-4 0,0-3 0,0-4 16,1-2-16,-1-2 0,-2-2 0,4-3 16,-2-1-1,-6 0-15,-3 1 0,-2-1 0,-4 1 16,-4 2-16,-2 2 0,-3 0 15,-1 0-15,-1 2 0,-1 0 0,-2 3 16,-1 0-16,-1 2 16,-1 1-16,0 1 0,0 1 15,-2 3-15,2 1 0,-1 3 16,-1 3-16,2 0 0,0 3 16,-1 2-16,2 4 0,0-1 15,0 1-15,-2 2 16,1 3-16,0-2 0,-1 1 0,-1 6 15,-1-2-15,0-2 0,-2-1 0,-1 0 16,-1-3-16,-1-1 0,-1-2 0,-3-1 16,-2-2-16,0-2 0,-2-2 15,-3-2 1,-2-2-16,-1-3 0,1-2 0,0-4 16,0-3-16,1-4 0,4-2 15,2-4-15,3-2 16,3 3-16,2 2 0,1 2 0</inkml:trace>
  <inkml:trace contextRef="#ctx0" brushRef="#br0" timeOffset="120721.4445">15098 11664 0,'0'0'15,"0"0"-15,0 0 0,0 0 16,0 0-16,0 0 0,0 0 0,0 0 0,0 0 0,-9 26 16,9-26-16,-10 23 0,10-23 0,-13 32 15,5-13-15,1 2 0,-2-1 16,0 4-16,-1 1 15,-2 6-15,1-1 0,-1-1 0,0 2 16,1-5 0,1-1-16,-1 3 0,0-2 15,2-3-15,1-3 0,2-3 16,0-3-16,1-2 16,0-3-16,3-2 0,0-3 15,1-1-15,1-3 0,0 0 0,3-4 16,0-2-16,2-1 0,-1 0 15,3-4-15,2-4 0,0-1 0,3 1 0,0-3 16,1 1-16,1-1 0,2 3 16,-1 0-16,2 2 0,-1-1 0,1 2 15,0 2-15,1 2 0,0 1 16,-1 3-16,2 2 0,-1 2 16,-1 1-16,1 3 15,0 3-15,-2 1 16,1 2-16,-3 2 0,-1 4 15,-1 1-15,-1 1 0,-1 7 0,-3 3 0,-4 1 16,-2 0-16,-3 2 0,-3 2 16,-3-2-16,-2 1 0,1-7 15,2-4-15,2-4 0</inkml:trace>
  <inkml:trace contextRef="#ctx0" brushRef="#br0" timeOffset="121813.202">15957 11651 0,'0'0'0,"0"0"0,0 0 0,0 0 15,0 0-15,-6 31 0,6-31 16,-7 34-16,1-14 0,0 5 15,-3 4-15,-1 2 0,0 0 0,-4 14 32,-1 2-32,-1 8 0,0-3 0,2-2 15,1-1-15,0 4 0,2-6 16,1-5-16,2-2 0,2-6 16,2-2-16,2-5 0,1-4 0,1-5 0,2-5 15,2-3-15,2-6 0,-2 0 16,1 0-16,-2-2 0</inkml:trace>
  <inkml:trace contextRef="#ctx0" brushRef="#br0" timeOffset="122376.6826">16561 11611 0,'0'0'0,"0"0"16,0 0-16,0 0 0,0 0 0,0 0 15,0 0-15,0 0 16,-15 28-16,15-28 0,-20 30 16,9-12-16,-1 2 0,-3 5 15,0 3-15,-5 7 0,1 0 16,0 6-16,-2 3 0,-1 5 15,3-1-15,0 5 0,4-3 16,4-4-16,2-4 0,5-2 16,4-3-16,3-5 0,2-4 15,7 0-15,5-2 0,-2-10 0,4-3 0,6-4 16,6-4-16,1-3 16,2-4-16,4-6 15,3-5-15,2-7 0,1-6 16,-7 0-16,-4 1 0,3-10 15,-6-3-15,-3 3 16,-5 2-16,-1-10 16,-3-3-16,-7 10 0,-4 4 0,-1-9 15,-3-2-15,-2 6 0,-1 4 16,-4-3-16,-4-2 0,-1 6 16,-1 6-16,-4-2 0,-5 0 15,2 5-15,0 3 0,-5 2 16,-3 0-16,5 7 0,0 1 0,-3 4 15,-3 4-15,3 0 0,2 2 0,-1 4 16,-1 2-16,3 2 0,3 2 0,-2 3 16,0 2-16,5 0 15,1 3-15,-1 0 0,2 2 16,2-1-16,2-4 0,1-1 16,1-5-16,2-1 0</inkml:trace>
  <inkml:trace contextRef="#ctx0" brushRef="#br0" timeOffset="122658.4113">16357 12172 0,'0'0'0,"0"0"0,0 0 16,0 0-16,0 0 0,0 0 15,0 0-15,0 0 0,0 0 0,31-7 16,-31 7-16,27 1 16,-27-1-16,34 1 0,-11 0 15,0 1-15,1 1 0,3 1 0,1-2 0,7 1 16,-5-1-16,2 1 0,0 3 16,-4-2-16,-4 0 0,4 1 15,-3-3-15,-4 1 0,-4 0 0,-3-2 31</inkml:trace>
  <inkml:trace contextRef="#ctx0" brushRef="#br0" timeOffset="123301.3115">17559 12198 0,'0'0'0,"0"0"15,0 0-15,0 0 0,0 0 0,15-21 16,-15 21-16,0 0 0,4-20 16,-4 20-16,-8-16 0,2 8 15,0 0-15,-5-1 0,-2 2 16,-2-1-16,0 3 0,-5-2 15,-3 2-15,-6 0 0,0 2 0,-3 2 16,-1 1-16,3 1 0,1 2 16,-5 3-16,1 3 15,4 1-15,5 0 0,2 4 0,3 2 16,3 0-16,4-1 0,5 4 16,3 0-16,4-1 0,3-1 15,5 0-15,6-1 16,1-1-16,2 0 0,5-3 0,4 0 15,-1-5-15,1-1 0,8-3 16,2-3-16,-4-2 0,-3 0 0,1-6 16,1-2-16,-5 0 15,-3-2-15,-1-2 0,-1-3 0,-3 3 0,-3-1 0,-2-1 16,0-1-16,-5 2 0,0 2 0,-2 1 16,-3 2-16,-1 3 0,-1 3 15,-1 0-15,0 4 16,0-3-1,0 3-15,-3 2 0,-1 3 16,-1-1-16,1 3 0,-2 2 16,1 3-16,-1 0 0,2 2 0,0 3 15,2 1-15,1 0 0,1-1 0,2 2 16,3 2-16,-1-2 0,2-1 16,5 3-16,2-2 15,0-1-15,2-4 0,2-4 16,5-4-16,-2-5 0,-2-3 15,-4-1-15,-2 1 0,-2 1 16</inkml:trace>
  <inkml:trace contextRef="#ctx0" brushRef="#br0" timeOffset="123576.1266">17981 12195 0,'0'0'0,"0"0"15,0 0-15,0 0 0,0 0 0,0 0 16,0 0-16,0 0 0,-15 21 0,15-21 0,-11 21 16,11-21-16,-11 26 0,5-11 15,2 0-15,-1 0 0,1 0 16,1 1-16,0 0 16,1-2-16,0 0 0,1-1 15,0-1-15,0-2 16,0-2-16,1-2 0,0-5 0,0-1 15,2-3-15,-1-3 0,-1-3 16,0 1-16,0 1 0,0 0 16</inkml:trace>
  <inkml:trace contextRef="#ctx0" brushRef="#br0" timeOffset="123778.4731">17914 11907 0,'0'0'0,"0"0"15,0 0-15,0 0 0,0 0 0,0 0 16,0 0 0,0 0-16,0 0 0,25 19 15,-25-19-15,17 14 0,-17-14 0,20 17 16,-10-9-16,-2 2 16,0-1-16,0-2 15,-1-1-15,0-1 0,0-2 0,-2 0 16,1 0-16,-2-1 0</inkml:trace>
  <inkml:trace contextRef="#ctx0" brushRef="#br0" timeOffset="124186.8892">18501 11784 0,'0'0'0,"0"0"16,0 0-16,0 0 0,0 0 0,0 0 16,0 0-16,0 0 15,0 0-15,-6 28 0,6-28 16,-5 23-16,5-23 0,-4 30 0,1-12 16,-1 1-16,1 1 0,0 3 15,0 3-15,-2 0 0,1 2 0,-2 8 16,1 1-16,-1 0 0,1-1 15,-3 8-15,1-1 16,1-2-16,0-3 0,1-2 0,-1 1 16,2 0-16,-1-4 0,2-2 15,0-2 1,-1-4-16,2-3 0,0-3 16,1-2-16,0-6 0,0-1 15,0-3-15,-1 0 0,1-3 0,1 0 16,0-1-16,0-3 15,0 3-15,0-3 0,-2-1 0,-2-7 16,0 2-16,1 2 0,1-1 16</inkml:trace>
  <inkml:trace contextRef="#ctx0" brushRef="#br0" timeOffset="146937.5095">12305 11185 0,'0'0'0,"0"0"0,0 0 0,0 0 15,0 0-15,0 0 0,0 0 16,0 0-16,26 7 0,-26-7 16,30 7-16,-12-3 0,2 1 15,5 1-15,3-1 0,3 1 0,1-1 0,16 3 16,3-1-16,13 2 0,-1-3 15,5 0-15,5-1 0,10-1 16,-5 1-16,18-1 0,2-2 16,4-1-16,-11-1 0,38-3 0,-11-3 15,-19 1-15,-12 1 0,-3 1 16,-2-1 0,-12 3-16,-7 1 0,-2 3 15,-3 1-15,-8 0 0,-7 0 16,-6-1-16,-4 0 0,-7-2 15,-6-1-15,-3 0 0,0 0 0,-6 0 16,-3 0-16,-3 0 0</inkml:trace>
  <inkml:trace contextRef="#ctx0" brushRef="#br0" timeOffset="147285.4248">15495 10429 0,'0'0'0,"0"0"0,0 0 16,0 0-16,0 0 15,0 0-15,0 0 16,-16 24-16,16-24 0,-18 21 0,18-21 16,-23 31-16,9-12 0,0 1 15,-1 3-15,-1 0 0,1-1 0,-5 8 16,0-1-16,1-3 16,2-2-16,-3 4 0,1-1 15,3-5-15,1-3 0,4-7 0,1-5 0,3-2 0,0 0 16,3-1-16</inkml:trace>
  <inkml:trace contextRef="#ctx0" brushRef="#br0" timeOffset="147470.5506">15472 10600 0,'0'0'0,"0"0"15,0 0-15,0 0 0,0 0 0,0 0 16,0 0-16,11 26 15,-11-26-15,12 24 0,-12-24 16,17 28-16,-7-13 0,2 2 16,1-1-16,1 0 0,1-1 0,1-5 15,2-2-15,0-1 0,-2 0 0,-3-2 0</inkml:trace>
  <inkml:trace contextRef="#ctx0" brushRef="#br0" timeOffset="147787.2337">16141 10545 0,'0'0'0,"0"0"16,0 0-16,0 0 16,0 0-16,-19 15 0,19-15 15,-27 18-15,27-18 0,-38 26 0,14-9 16,-1-1-16,-2 2 0,-6 5 15,1-1-15,4-2 0,2-1 0,2 2 16,6-3-16,7-2 0,6-2 0,9-3 16,8-2-16,3-2 0,2-2 15,12 1-15,6-2 0,0 0 16,2-1-16,-1 0 0,2-2 16,0 2-16,-2 0 0,-7 2 15,-3 1-15,-6-3 0,-6 1 0,-6-5 0,-6-4 16,-1 1-16,0 2 0,0-1 15</inkml:trace>
  <inkml:trace contextRef="#ctx0" brushRef="#br0" timeOffset="148072.5272">15761 10390 0,'0'0'0,"0"0"0,0 0 16,0 0-16,4 27 0,-4-27 15,3 33-15,0-12 16,-1 2-16,-1 4 0,0 1 0,0 1 0,0 1 0,-1 9 16,0 0-16,0 5 15,0-3-15,-1-1 0,-1-1 16,-1-5-16,-1-1 0,0-2 15,0-1-15,-3-3 0,0-2 0,-3 1 16,-1-4 0,3-7-16,-2-3 0,2-2 0,1-2 15,2-1-15</inkml:trace>
  <inkml:trace contextRef="#ctx0" brushRef="#br0" timeOffset="148273.1496">15508 11005 0,'0'0'0,"0"0"0,0 0 0,0 0 0,0 0 16,23-2-16,-23 2 0,35-3 16,-16 3-16,6 1 0,3 1 15,1-1-15,1 2 0,11 0 16,0 2-16,-2-1 0,-1 1 16,2 1-16,-2 1 0,-7-1 0,-6-2 15,-5 0-15,-4-1 0,-2-1 0</inkml:trace>
  <inkml:trace contextRef="#ctx0" brushRef="#br0" timeOffset="148473.8263">15531 11192 0,'0'0'15,"0"0"-15,0 0 0,0 0 0,0 0 16,0 0 0,0 0-16,32-9 0,-32 9 15,42-8-15,-11 5 0,3 0 16,3 0-16,16 0 0,5 1 15,-2 0-15,-1 1 16,15 1-16,10 0 0,-10 1 16,-8 2-16,3-3 0,-7-4 0,-14 1 15,-11 1-15,-9 0 0</inkml:trace>
  <inkml:trace contextRef="#ctx0" brushRef="#br0" timeOffset="148705.8347">16635 10243 0,'0'0'0,"0"0"0,0 0 0,0 0 15,0 0-15,9 29 0,-9-29 0,9 27 0,-4-12 16,1 2-16,0 3 16,1-2-16,1-2 0,-2-1 0,0-2 15,-2-2-15</inkml:trace>
  <inkml:trace contextRef="#ctx0" brushRef="#br0" timeOffset="149075.8815">17145 10308 0,'0'0'0,"0"0"0,0 0 15,0 0-15,0 0 0,0 0 16,0 0-16,-16 19 0,16-19 16,-21 16-16,21-16 0,-33 22 0,13-9 0,-2-1 15,-3 1-15,-2-1 16,1 1-16,-10 1 0,1 1 15,2-3-15,3 0 0,-4 0 16,4-1-16,5-2 0,5-3 16,5 0-16,4-2 0,4-1 15,2 0-15,5-3 0,6 1 0,3-1 0,3 0 16,8 0-16,5-2 0,4 1 16,2 0-16,9 0 0,0 0 0,-1 1 15,-4-1-15,1 1 16,-2 0-16,-1 0 0,-6 2 0,-5 0 15,-4 0-15,-10-3 0,-5-1 0,0 1 32,0 0-32,-1 0 0</inkml:trace>
  <inkml:trace contextRef="#ctx0" brushRef="#br0" timeOffset="149276.5104">16589 10650 0,'0'0'0,"0"0"0,0 0 0,0 0 0,25-6 0,-25 6 16,35-4-16,-13 1 0,3 1 16,3 0-16,4 1 0,10-1 15,1 2-15,0 1 0,0 2 16,3 0-16,-4 0 0,-5 1 16,-5-1-16,-7-1 15,-4-1-15,-4-1 16,-4 1-16,-2-1 0</inkml:trace>
  <inkml:trace contextRef="#ctx0" brushRef="#br0" timeOffset="149492.8106">16385 10829 0,'0'0'0,"0"0"0,0 0 0,0 0 0,0 0 0,0 0 15,24-3-15,-24 3 16,39-4-16,-10 1 0,8 0 15,2-1-15,3 0 16,19 1 0,5-1-16,11 0 0,-3 0 0,9 3 0,-6-1 0,-10 2 0,-7 2 15,-2-2-15,-9-3 16,-12 0-16,-8-3 0,-7 3 16,-6 0-16,-3 0 0</inkml:trace>
  <inkml:trace contextRef="#ctx0" brushRef="#br0" timeOffset="149740.4554">16883 10640 0,'0'0'0,"0"0"16,0 0-16,0 0 0,0 0 0,0 0 15,-8 24-15,8-24 0,-7 23 16,7-23-16,-16 35 15,7-16-15,1 0 0,-3 3 0,-2 1 16,1-2-16,-1 2 0,-6 3 0,-2 2 16,3-3-16,-1-2 0,-4 3 15,-2-2-15,3-4 0,4-5 0,2-2 16,3-2-16,3-3 16</inkml:trace>
  <inkml:trace contextRef="#ctx0" brushRef="#br0" timeOffset="149963.2209">16807 10950 0,'0'0'15,"0"0"-15,0 0 0,0 0 0,0 0 16,0 0-16,0 0 0,3 29 16,-3-29-16,4 25 0,-4-11 0,0 2 15,0 1-15,-1 3 0,-1 0 16,2 0-16,0-2 0,0 5 15,-1 0-15,0-1 0,0-2 0,1-4 16,0-3-16,-1-5 0,-1-5 16,0-1-16,-1 0 0,3-2 15</inkml:trace>
  <inkml:trace contextRef="#ctx0" brushRef="#br0" timeOffset="150295.5577">16903 10943 0,'0'0'0,"0"0"16,0 0-16,0 0 0,32-6 0,-32 6 15,31-2-15,-31 2 0,36-3 0,-14 3 16,2 1-16,0 0 16,-1 0-16,5 2 0,0 1 15,-3 1-15,-2 0 0,0 3 0,-4 1 16,-1 1-16,-1 0 0,-3 4 15,-1 0-15,-2 2 0,-2 2 0,-2 3 16,-3 1-16,-1 0 0,-1 1 0,0 6 16,-2 0-16,-2-3 0,1-3 15,-1-1-15,0-2 16,-1-2-16,0-1 0,-1-3 0,0 1 16,-1-6-16,1-3 0,-3-5 15,-2-1 1,2-1-16,0-1 0,2 1 15</inkml:trace>
  <inkml:trace contextRef="#ctx0" brushRef="#br0" timeOffset="150511.8223">16912 11061 0,'0'0'16,"0"0"-16,0 0 0,0 0 0,0 0 15,24 4-15,-24-4 0,26 3 16,-26-3-16,34 4 0,-15-2 16,2 0-16,0 1 0,0 1 15,1 0 1,-2 0-16,-1-2 0,0-1 16,-5-1-16,-2 3 0,-2 1 0,-2-1 15,-2 0-15,0 1 0</inkml:trace>
  <inkml:trace contextRef="#ctx0" brushRef="#br0" timeOffset="150691.7912">16883 11170 0,'0'0'0,"0"0"0,0 0 0,0 0 15,0 0-15,0 0 0,0 0 0,27-8 16,-27 8-16,28-3 0,-28 3 16,42-2-16,-18 2 0,3 0 15,1 1-15,0 1 0,0 0 16,5 3-16,-1 1 0,-6-3 15,-4-2-15,-3 0 16,-4-1-16,-1 1 0</inkml:trace>
  <inkml:trace contextRef="#ctx0" brushRef="#br0" timeOffset="150843.4973">16919 11313 0,'0'0'16,"0"0"-16,0 0 0,0 0 0,0 0 15,26-3-15,-26 3 0,36-5 16,-13 5-16,5 0 0,3 1 16,1-1-16,2-1 0,2 1 15,-5-1-15,-4 1 0</inkml:trace>
  <inkml:trace contextRef="#ctx0" brushRef="#br0" timeOffset="159785.3366">12729 12772 0,'0'0'0,"0"0"16,0 0-16,0 0 0,0 0 0,0 0 16,23-4-16,-23 4 15,30-2-15,-30 2 16,46 0-16,-20-1 0,-1 1 0,12-1 16,4-1-1,3 2-15,4 0 0,32 2 16,17 2-1,10 2-15,9 3 16,6-1-16,-11 0 0,15 0 0,14-1 16,23 1-16,-27-1 0,-10-3 0,-6-1 15,-8-2-15,-5 0 0,-7-4 16,-6-1-16,-12-1 0,-9 0 0,-8 4 16,-7 2-16,-9 0 0,-9 2 15,-8-1-15,-6 0 0,-13-3 16,-9-4-16,0 3 0,-2 0 0,-2 2 15</inkml:trace>
  <inkml:trace contextRef="#ctx0" brushRef="#br0" timeOffset="160404.3336">18812 12119 0,'0'0'0,"0"0"0,0 0 0,0 0 16,0 0-16,0 0 0,27-5 0,-27 5 15,36-3-15,-10 2 0,4-1 16,6-1-16,2 1 0,19-2 16,3 2-1,0-2-15,-2 1 0,12 0 16,7 0-16,-10 0 0,-7 1 0,-1-1 16,-8 1-16,-12-1 0,-5-2 15,-11-3-15,-6-2 16,-6 3-16,-2 1 0,-2 2 0</inkml:trace>
  <inkml:trace contextRef="#ctx0" brushRef="#br0" timeOffset="160659.1927">19445 11775 0,'0'0'0,"0"0"0,0 0 0,0 0 16,0 0-16,0 0 15,-2 30-15,2-30 0,-6 32 16,1-10-16,-3 5 16,-2 2-16,-2 2 0,-5 12 0,-3 3 15,-2-1-15,-1-2 0,-8 13 16,-1-1-16,-7 5 0,3-4 16,0-5-16,1-4 0,-2 1 15,4-8-15,3-7 0,3-6 0,6-8 16,5-7-16,3-3 0,3-1 15,3-4-15</inkml:trace>
  <inkml:trace contextRef="#ctx0" brushRef="#br0" timeOffset="160888.688">19419 12344 0,'0'0'0,"0"0"16,0 0-16,0 0 0,6 25 0,-6-25 15,8 29-15,-8-29 0,12 36 16,-5-16-16,1 2 0,0-1 0,2 1 16,5 5-1,0-3-15,0-3 0,0-2 16,1-3-16,3-5 16,0-5-16,-2-5 0,1-8 0,1-4 15,-4 1-15,-2 2 0,-1 1 16</inkml:trace>
  <inkml:trace contextRef="#ctx0" brushRef="#br0" timeOffset="161142.8286">20132 12083 0,'0'0'15,"0"0"-15,0 0 0,0 24 0,0-24 16,-1 30-1,-1-9-15,0 3 0,-2 2 16,1 2-16,-2 4 0,0 7 16,-1-2-16,1 9 15,-1-3-15,2-3 0,0-6 0,0-1 16,1-3-16,1-4 0,0-5 16,-1-8-16,0-5 0,1-5 0,0-3 15,-1 0-15,1 0 0,2 0 0</inkml:trace>
  <inkml:trace contextRef="#ctx0" brushRef="#br0" timeOffset="161459.154">20086 12114 0,'0'0'0,"0"0"16,0 0 0,22-23-16,-11 15 0,3 0 0,4-2 15,6-1-15,1 0 0,3 2 16,2 1-16,-1 3 0,0 2 15,5 2-15,-1 4 0,-2 2 16,-2 3-16,-3 3 0,0 5 16,-4 2-16,-2 1 0,-3 5 0,0 2 15,-4 2-15,-2 1 0,-1 8 0,-1 2 16,-4 0-16,0 0 0,-3 0 16,-2 1-16,-1-2 0,-1-2 15,-3-1-15,0-1 0,-2-2 0,0-1 0,-1-2 16,-1-4-16,-1-6 0,-1-3 15,-1-5-15,-3-5 0,0-6 16,-3-5-16,5 1 0,2 1 16,3 0-16</inkml:trace>
  <inkml:trace contextRef="#ctx0" brushRef="#br0" timeOffset="161659.8775">20255 12243 0,'0'0'0,"0"0"16,0 0-16,29-3 0,-29 3 0,32-1 15,-11 2-15,1 0 0,0 2 16,1 1-16,0 1 0,5 0 16,-3-1-16,-4-2 0,-3-1 15,-3 0-15,-1 1 0,-3-2 16</inkml:trace>
  <inkml:trace contextRef="#ctx0" brushRef="#br0" timeOffset="161807.1063">20171 12473 0,'0'0'0,"0"0"0,0 0 0,0 0 16,0 0 0,0 0-16,24-4 0,-24 4 0,36-5 15,-10 2-15,3-1 16,4 0-16,4-1 0,12-4 0,3-4 15,-9 2-15,-6 1 0,-7 3 16</inkml:trace>
  <inkml:trace contextRef="#ctx0" brushRef="#br0" timeOffset="162129.8264">20978 11980 0,'0'0'0,"0"0"0,0 0 0,23-4 0,-23 4 16,27 0-16,-27 0 0,40 3 15,-17 0-15,1-1 0,3 2 16,5 1-16,-1 0 0,-4 3 16,0 1-16,-4 1 0,-3 1 0,-3 0 15,-2 3-15,-3-1 0,-3 0 16,-3 1-1,-2 2-15,-3 0 0,-2 0 16,-4 1-16,-3 2 16,0-2-16,-3 0 0,-5 4 0,-1-1 15,-2-4-15,0-2 0,-3-5 16,-2-1-16,4-3 0,4 1 16,3-3-16</inkml:trace>
  <inkml:trace contextRef="#ctx0" brushRef="#br0" timeOffset="162308.4402">20947 12196 0,'0'0'0,"0"0"16,0 0-16,0 0 0,0 0 0,22-9 15,-22 9-15,26-7 0,-9 4 16,3-1 0,3 3-16,1 0 15,1 0-15,6 1 0,-1 1 16,-4 0-16,-1 0 0,-4 0 15,-4 0-15,-1-1 16,-4 1-16,-1 0 0</inkml:trace>
  <inkml:trace contextRef="#ctx0" brushRef="#br0" timeOffset="162477.744">20949 12315 0,'0'0'0,"0"0"16,0 0-16,0 0 0,0 0 0,0 0 15,0 0-15,0 0 0,26-6 16,-26 6-16,36-5 0,-14 2 15,2-1-15,4 0 0,1 0 16,9-3-16,-2 0 16,-2-1-16,-2-1 0,-5 2 15,-4 2-15,-4-1 0</inkml:trace>
  <inkml:trace contextRef="#ctx0" brushRef="#br0" timeOffset="162797.4041">20971 12103 0,'0'0'0,"0"0"0,0 0 15,-2 22-15,2-22 0,-4 28 0,2-8 16,-1 2-16,0-1 0,-2 11 15,0 2-15,-1-1 0,1 0 0,-2 6 32,2 0-32,-1-4 0,2-5 0,0-3 15,2-2-15,1-3 16,1-2-16,2-5 0,2-1 16,1-2-16,3-3 0,4-1 0,3-4 15,1-3-15,0-1 0,10-4 0,2-3 16,1-6-16,-1-4 0,-6 3 15,-4 3-15,-2 2 0</inkml:trace>
  <inkml:trace contextRef="#ctx0" brushRef="#br0" timeOffset="163029.3077">21377 12375 0,'0'0'0,"0"0"0,0 0 16,0 0-16,0 0 0,0 0 0,0 0 15,0 0-15,0 0 0,-21 14 16,21-14-16,0 0 0,-23 16 16,23-16-16,-19 13 0,8-7 31,0-1-31,-1-1 0,0-1 16,-1-2-16,2-1 0,1 0 15,2 0-15,0 0 16</inkml:trace>
  <inkml:trace contextRef="#ctx0" brushRef="#br0" timeOffset="163214.3185">21064 12502 0,'0'0'0,"0"0"0,0 0 15,0 0-15,0 0 0,0 0 0,0 0 16,0 0-16,0 0 0,28 11 0,-28-11 16,28 10-16,-28-10 0,34 12 15,-14-7-15,1 1 0,0-1 16,1 1-16,0 1 0,-1 0 15,-1 0-15,4 2 0,-1 1 16,-2-2-16,-3-1 16,-3-3-16,-3-1 0,-1-1 15,-2 0-15,-1 0 0</inkml:trace>
  <inkml:trace contextRef="#ctx0" brushRef="#br0" timeOffset="163499.7314">20743 12168 0,'0'0'0,"0"0"16,0 0-16,0 0 0,0 0 0,0 0 15,0 0-15,9 29 0,-9-29 16,4 26-16,-4-26 16,6 25-16,-4-13 0,0-3 0</inkml:trace>
  <inkml:trace contextRef="#ctx0" brushRef="#br0" timeOffset="163900.9573">20739 12576 0,'0'0'16,"0"0"-16,0 0 0,0 0 0,0 0 16,0 0-16,0 0 15,0 0-15,5 18 0,-5-18 0,4 15 0,-1-5 16,-1 0-16,0 1 0,1 2 16,-1-2-16,1 0 0,-1 0 15,-1 1-15,0-1 0,0-1 0,-2 0 16,-1 0-16,-1-2 0,-2 0 15,-1-1-15,-2 0 16,-1-2-16,0 0 0,-1-1 16,-2-1-16,1 0 15,1-2-15,1 0 0,2 1 16,0-2-16,1 1 0,2-1 0,1 0 16,3 0-16,0 0 0,5-1 15,5-1-15,1 2 0,2-1 16,5 1-16,4 1 0,2 0 15,3 1-15,13 2 0,4 3 0,2-1 16,1 1-16,16 2 0,3-1 16,7 1-16,-5 0 0,11-1 0,-3 0 15,-9-1-15,-6 0 0,4 1 16,-6 1-16,-10-1 0,-7 0 16,-11-6-16,-8-5 0,-7 0 15,-5 2-15,-2-1 16</inkml:trace>
  <inkml:trace contextRef="#ctx0" brushRef="#br0" timeOffset="165367.7377">23340 12425 0,'0'0'0,"0"0"16,0 0-16,0 0 0,0 0 16,1-24-16,-1 24 0,0 0 15,0 0-15,-7-25 0,7 25 16,0 0-16,-19-21 0,9 16 15,-2 1-15,-1-1 0,-2 1 16,-4 3-16,-3 1 0,0 1 16,-1 0-16,-10 4 0,-3 2 0,0 2 0,1 1 15,-9 5-15,1 2 0,5 1 16,2 1-16,3 1 0,2 2 16,-1 3-16,6-1 0,5 0 15,4 0-15,6-1 0,4-2 16,7 2-16,5-2 0,5 0 0,3-2 15,8-2 1,7 0-16,2-3 0,2 1 0,6-5 16,6-2-16,-1-2 15,0 0-15,2-3 0,4-1 16,2-2-16,-5-3 0,-11 1 16,-8 2-16,-7-1 0</inkml:trace>
  <inkml:trace contextRef="#ctx0" brushRef="#br0" timeOffset="165992.1415">24055 12558 0,'0'0'15,"0"0"-15,0 0 0,0 0 16,0 0-16,0 0 15,5-23-15,-5 23 0,0 0 0,-10-24 16,10 24 0,-19-18-16,4 9 0,0 0 0,-1 2 15,-4 0 1,-3 2-16,-1 2 0,0 0 0,-11 3 16,-1 3-16,1 1 15,2 3-15,-9 4 16,1 3-16,4 1 0,2 3 0,-1 4 15,5 3-15,7-1 0,5-1 16,7 0-16,4 0 0,6-3 0,3-2 0,7-2 16,6 0-16,6-2 0,4-2 15,6-2-15,5-5 0,3-3 0,2-4 16,1-2-16,4-3 16,-4-2-16,0-2 0,-2-2 15,-2-3-15,1-3 0,-5 0 16,-3-1-16,-4-1 0,-4 2 0,-4 0 15,-4 2 1,-2-1-16,-4 4 0,-3 0 16,0 2-16,-3 0 0,-1 3 15,-1 2-15,0 1 0,-1 1 16,-1 3-16,-3 1 0,0 4 16,-3 2-16,2 1 0,-2 2 0,0 1 15,0 3-15,1 1 16,-1 2-16,1 2 0,2 2 0,0 0 0,2 0 15,1 5-15,2 0 0,2-2 16,1 0-16,4-1 16,3-1-16,2-3 0,2-1 0,3-3 15,2-4-15,0-3 16,0-5-16,-2 1 0,-4-1 0,-2 0 16</inkml:trace>
  <inkml:trace contextRef="#ctx0" brushRef="#br0" timeOffset="166308.2564">24638 12258 0,'0'0'0,"0"0"16,0 0-16,0 0 0,0 0 15,0 0-15,0 0 0,0 0 16,0 0-16,-23 17 0,23-17 15,-24 24-15,24-24 0,-28 32 16,11-11-16,0 2 0,-2-1 0,-4 10 16,0 0-16,1-1 0,2-1 0,-1 8 15,2-1-15,4-4 0,2-2 16,6-3-16,2-1 0,5-2 16,3-2-16,5-3 0,6 0 15,3-3-15,3-3 0,7-5 16,5-5-16,-2-2 0,0-2 0,-2-1 31,-6 0-31,-5 1 0</inkml:trace>
  <inkml:trace contextRef="#ctx0" brushRef="#br0" timeOffset="166624.7781">25283 12349 0,'0'0'0,"0"0"15,0 0-15,0 0 0,0 0 16,0 0-16,-25 4 0,25-4 16,-29 4-16,29-4 0,-40 15 15,19-5-15,0 1 0,0 4 16,0 2-16,-4 6 0,2 2 16,2 0-1,2 2-15,3-1 0,1 2 16,0 7-16,3-1 0,2-2 15,2-4-15,2 0 0,2 0 0,1-2 16,1-1-16,-2-2 0,0-2 16,-1-2-16,0-2 0,-2-1 15,1-1-15,-3-2 0,-2-4 0,-4-3 16,-2-2-16,-2-5 0,0-5 0,4 0 16,2 2-16,3 0 0</inkml:trace>
  <inkml:trace contextRef="#ctx0" brushRef="#br0" timeOffset="166793.8696">24677 12645 0,'0'0'0,"0"0"0,0 0 15,24-5-15,-24 5 0,31-3 0,-12 1 16,4 0-16,3 1 0,3 0 16,2 0-16,10 0 0,0 0 15,0 2-15,0 0 0,4 1 16,-4-1-16,-8 1 0,-7-1 15,-4 0-15</inkml:trace>
  <inkml:trace contextRef="#ctx0" brushRef="#br0" timeOffset="167194.2802">26084 12458 0,'0'0'0,"0"0"0,0 0 0,0 0 16,0 0-16,0 0 0,-2 21 15,2-21-15,-4 22 0,4-22 16,-8 35-16,3-14 0,1-1 0,0 4 16,-2 3-16,0 6 15,0-1-15,1 1 0,-1 1 16,-1 4-16,1-3 0,-1-1 0,1-1 0,0-5 16,1-2-16,-1-2 0,0-4 15,0-2-15,0-2 0,-1-2 16,-3-2-16,0-4 0,-1-3 0,-5-5 15,-3-5-15,0-3 0,1-5 16,4 2-16,2 3 0,2 2 16</inkml:trace>
  <inkml:trace contextRef="#ctx0" brushRef="#br0" timeOffset="167395.0231">25623 12734 0,'0'0'0,"0"0"16,0 0-16,0 0 0,0 0 0,0 0 15,0 0 1,6 31-16,-6-31 0,-3 26 16,3-26-16,-9 34 0,4-19 15,-1 0-15,-2 2 0,0-1 16,0 0-16,-1-1 0,0-1 16,0-4-16,1-2 0,1-3 0,0 0 15,1 0-15</inkml:trace>
  <inkml:trace contextRef="#ctx0" brushRef="#br0" timeOffset="167573.5368">26291 12858 0,'0'0'0,"0"0"16,0 0-1,0 0-15,13 20 0,-13-20 16,6 21-16,-6-21 0,5 25 0,-3-12 15,0 1-15,-1-1 0,0-2 16,0-1-16,0-1 16,1-5-16,0-2 0,0-1 0,-2-1 15,2 2-15</inkml:trace>
  <inkml:trace contextRef="#ctx0" brushRef="#br0" timeOffset="167844.6343">26641 12510 0,'0'0'0,"0"0"0,0 0 16,0 0-16,0 0 0,2 33 16,-2-33-16,-1 36 0,0-16 0,-1 3 15,-2 3-15,0 1 0,0 0 16,-3 7-16,0 1 15,1-2-15,-1-2 0,-2 3 0,1-3 16,-1-6-16,0-3 0,-1-4 0,-1-1 16,0-7-16,-1-5 0,2-1 15,2-1-15,2 0 0</inkml:trace>
  <inkml:trace contextRef="#ctx0" brushRef="#br0" timeOffset="168161.3531">26767 12450 0,'0'0'0,"7"-3"0,4 1 16,2 1-16,-1-1 0,6 1 15,4 1-15,0 3 0,-1 0 16,0 3-16,1 2 16,-2 3-16,0 2 15,0 7-15,-2 3 0,-5 0 16,-2 1-16,-3 5 0,-3 4 15,-1 1-15,-1-1 0,-3 3 0,-1 0 16,-2 6-16,0-2 0,0-1 16,-1 0-16,0-4 0,0-3 15,-2-2-15,1-1 0,-1-4 16,1-1-16,-2-3 0,-1-5 16,-3-2-16,-2-2 0,-2-9 0,-3-5 15,1-2-15,-1-4 0,2 2 0,4 0 16,2 2-16</inkml:trace>
  <inkml:trace contextRef="#ctx0" brushRef="#br0" timeOffset="168331.6112">26703 12661 0,'0'0'0,"0"0"0,0 0 15,23-5-15,-23 5 0,29-2 16,-12 1-16,1 2 0,1 0 15,-1 2-15,2 3 0,-2-1 16,-2 0-16,2-1 0,-5-2 0,-2 1 0,-1-2 16,-2 1-16</inkml:trace>
  <inkml:trace contextRef="#ctx0" brushRef="#br0" timeOffset="168476.7715">26659 12810 0,'0'0'0,"0"0"0,0 0 15,0 0-15,0 0 0,0 0 0,0 0 16,37-6-16,-37 6 0,45-2 16,-12 1-1,6 1-15,4-1 0,-6-1 0,-3 2 16,-6-1-16</inkml:trace>
  <inkml:trace contextRef="#ctx0" brushRef="#br0" timeOffset="168793.3687">27492 12485 0,'0'0'0,"0"0"0,0 0 0,23 0 15,-23 0-15,29 1 0,-8 2 16,1 0-16,2 2 0,4 1 0,1 1 15,7 1-15,-2 2 0,-2-2 16,-2 3-16,1 2 16,-5-1-16,-5 3 0,-5-1 15,-2 1-15,-5-1 0,-5 2 0,-3 1 16,-3-1-16,-3-1 0,-5 0 16,-4 1-16,-2-1 0,-2-2 0,-4-1 15,-5-1-15,1-1 0,-2-3 16,-1-3-16,-3-3 0,5-1 15,6 0-15,4 0 0</inkml:trace>
  <inkml:trace contextRef="#ctx0" brushRef="#br0" timeOffset="168969.5932">27367 12690 0,'0'0'16,"0"0"-16,0 0 0,0 0 16,0 0-16,0 0 0,24-14 0,-24 14 15,28-7-15,-28 7 0,41-5 16,-18 3-1,3 2-15,0 0 0,3 2 16,5 2-16,-2 1 0,-3 0 16,-4-2-16,-4 1 0,-4-1 0,-2 0 15,-3 0-15,-2-1 0</inkml:trace>
  <inkml:trace contextRef="#ctx0" brushRef="#br0" timeOffset="169131.7876">27328 12814 0,'0'0'0,"0"0"15,0 0-15,0 0 0,0 0 0,0 0 16,0 0-16,32-10 0,-32 10 16,41-5-16,-14 3 0,3 1 15,3 1-15,3 0 16,3 1-16,8 0 0,0-2 0,-1 1 0,-9 0 16,-6 0-16</inkml:trace>
  <inkml:trace contextRef="#ctx0" brushRef="#br0" timeOffset="169463.6379">27414 12564 0,'0'0'0,"0"0"16,0 0-16,0 0 0,0 0 0,0 25 15,0-25-15,-2 29 0,2-29 16,-4 39-16,2-16 0,0 2 0,0 1 0,-2 8 16,2 1-16,0-2 15,0-1-15,0-1 0,-1 1 16,1 3-16,1-5 0,0-1 0,1-3 16,0-3-16,1-1 0,1-3 15,2-2-15,0-1 0,0-3 16,5-2-1,3 0-15,0-4 0,4-1 0,3-2 16,4-2-16,0-2 0,1-1 16,0 0-16,-4 0 0,-3-1 15</inkml:trace>
  <inkml:trace contextRef="#ctx0" brushRef="#br0" timeOffset="169780.2398">27955 13009 0,'0'0'15,"0"0"-15,0 0 0,0 0 0,0 0 0,0 0 16,0 0-16,-30-11 0,30 11 15,-31-4-15,31 4 0,-44-2 16,20 1-16,-2-1 0,-4 1 16,1 0-16,2 1 0,-9 0 15,2-1-15,4 1 0,3 0 16,-1-1-16,6 0 0,8 0 0,2 0 0,4 1 16,5 0-16,3 0 0,5 0 15,3 1-15,3 3 16,2 0-16,3 1 0,1 2 0,4 2 15,1 0-15,0 2 0,6 2 16,1 0-16,-2 0 0,0 0 16,-1 0-1,2 1-15,-3-3 0,-2 0 0,-1-3 16,-2 0-16,-3-2 0,-3 0 16,-4-3-16,-4-2 0,-2-1 15,-4-3-15,0 3 0,0-4 16,0 4-16</inkml:trace>
  <inkml:trace contextRef="#ctx0" brushRef="#br0" timeOffset="170219.4292">27150 12800 0,'0'0'16,"0"0"-16,0 0 0,0 0 0,0 0 16,0 0-16,4 26 0,-4-26 15,2 21-15,-2-21 0,4 28 16,-4-28-16,5 30 0,-2-14 16,0 0-16,1 1 0,-2 0 0,0-1 15,-1 1-15,0-1 0,0-2 0,-1 1 16,-1 0-16,0-3 0,-1-1 15,0 0-15,1 0 16,-2-2-16,1 0 0,0-1 0,1-1 16,1 0-16,1 0 0,3 1 15,3 1-15,3-1 0,3 1 16,5 1 0,4 0-16,3 1 0,3 1 15,13 3-15,4 2 0,2-1 16,3 1-16,11 2 0,2 0 0,9 0 15,-3-1-15,11 0 0,-2 0 16,-5-3-16,-4-2 0,6 0 16,-3 0-16,-13-3 15,-7-3-15,-15-1 0,-11-2 0,-7-1 0</inkml:trace>
  <inkml:trace contextRef="#ctx0" brushRef="#br0" timeOffset="170736.032">24132 13183 0,'0'0'15,"0"0"-15,0 0 0,0 0 16,0 0-16,0 0 0,0 25 16,0-25-16,0 0 0,0 39 15,0-20-15,0 2 0,0 1 0,1 3 16,0 4 0,-1-1-16,0 1 0,0 10 15,0 1-15,0-2 0,-1-3 0,0 7 16,0-2-16,0-4 0,-1-4 0,1-2 15,0-1-15,0-3 0,0-3 16,0-2-16,0-1 0,0-2 16,0-4-16,0-2 0,-1-2 15,0-4-15,-1-5 0,1-1 16,0 1-16,2-1 0</inkml:trace>
  <inkml:trace contextRef="#ctx0" brushRef="#br0" timeOffset="171152.7673">24862 13266 0,'0'0'0,"0"0"0,0 0 0,0 0 16,0 0-16,-6 22 0,6-22 15,-5 27-15,5-27 0,-8 35 16,2-12-16,1 1 0,-1 1 0,1 1 16,-1 3-16,1 9 0,0-2 15,1 0-15,1-1 0,-1 2 16,2-2-16,1-2 16,1-2-16,0-4 15,0-3-15,0-2 0,1-3 16,-1-4-16,0-3 0,0-3 15,0-1-15,0-2 0</inkml:trace>
  <inkml:trace contextRef="#ctx0" brushRef="#br0" timeOffset="171507.0901">25203 13540 0,'0'0'0,"0"0"0,0 0 15,0 0-15,0 0 0,0 0 16,-24 6 0,24-6-16,-29 5 0,29-5 15,-40 7-15,16-3 0,0 1 0,-1 0 16,0 1-16,0 0 0,2-1 16,-4 2-16,1 0 15,4-1-15,3 1 0,4 0 0,3-1 0,2 1 0,2 0 0,6 1 16,3 0-1,4 0-15,1 1 0,6 0 16,6 2-16,2-2 0,1 1 0,3 1 16,4 0-16,-2 1 0,0 0 0,8 3 15,-3 0 1,-1-1-16,-2-3 0,-3 3 0,1 0 16,-6-2-16,-1-3 0,-4-1 15,-3-2-15,-2-2 0</inkml:trace>
  <inkml:trace contextRef="#ctx0" brushRef="#br0" timeOffset="172340.7489">25433 13572 0,'0'0'0,"0"0"0,0 0 16,0 0-16,23-5 0,-23 5 15,0 0-15,31 5 0,-31-5 0,28 11 16,-11-5-16,1 2 0,-1 2 16,1-1-16,1 2 15,3 4-15,-1 1 0,-3 1 0,0 2 0,-3 0 16,0 0-16,-3 1 0,-2 0 16,-4-1-16,0 0 0,-4 1 15,-2 0-15,-1 0 0,-1 0 16,-4-2-16,-1 0 0,-2-1 0,-1 0 15,-6 1 1,-1-2 0,0-5-16,0-1 0,0-3 15,2-1-15,-5-2 0,1-4 16,5-3-16,-1 0 0,-1-4 0,1-1 16,4 1-16,3-2 0,0-1 15,2 0-15,2-2 0,2 1 16,1 0-16,1 1 0,1-1 0,1 1 15,1 1-15,2 0 0,0 1 0,2 0 16,2 2-16,2 0 0,2 1 16,1 1-16,4 0 0,3 0 15,2 1-15,1 1 16,4 1-16,2 0 16,0 1-16,1 0 0,8 1 0,-2-1 15,-1 1-15,-3 0 0,0 0 16,-1 1-16,-2-2 0,-3-3 15,-2 1-15,0 0 0,-4-2 0,-4-1 16,-1-1-16,-2 0 16,-3-2-16,-2 0 0,-2-1 15,-3-1-15,-3-2 0,-2 0 0,-2 2 16,-4-2-16,-2 2 0,-1 0 16,-3 0-16,-2-1 0,-3 2 0,-1 2 15,-5-1-15,0 2 0,-1 2 16,1 1-16,0 3 0,0 1 15,2 3-15,1 0 0,1 4 16,0 1-16,2 2 0,1 2 0,1 1 16,3 3-16,1 0 0,2-1 15,3 2-15,3 2 0,2 0 0,2 1 0,2 1 16,3 2-16,2-2 16,2-1-16,2 0 0,2 0 15,2-2-15,0 0 0,5-1 16,3-2-16,0-3 0,1-2 15,1-3-15,0-2 0,-1-3 16,-1-3-16,1-3 16,-1-3-16,-5 1 0,-2 0 15,-3 2-15</inkml:trace>
  <inkml:trace contextRef="#ctx0" brushRef="#br0" timeOffset="172741.7094">26898 13525 0,'0'0'0,"0"0"16,0 0-16,0 0 0,-18-21 0,18 21 16,-20-13-16,20 13 0,-26-11 15,9 6 1,-1 0-16,-1 1 0,-1 2 0,0 1 15,-1 2-15,-4 4 16,2 0-16,0 4 0,1 2 16,1 3-16,2 3 0,1 2 0,2 2 15,1 2-15,2 1 0,-1 9 16,1 1-16,2 0 0,1 0 16,1 2-16,0 2 0,1-2 0,2 0 0,-1 5 15,2 1-15,0-3 0,2-5 16,-1-1-16,2-2 0,-1-3 15,1-4-15,0-1 0,-1-2 16,1-3-16,0-4 0,0-4 16,-2-4-16,0-6 0,0-2 15,-1-1-15,2 1 16,1 1-16</inkml:trace>
  <inkml:trace contextRef="#ctx0" brushRef="#br0" timeOffset="173011.5643">26305 13854 0,'0'0'15,"0"0"-15,0 0 0,20-7 0,-20 7 16,23-3-16,-8 2 16,2-1-16,0 2 0,3-1 0,1 1 15,7 0-15,-2 1 0,1-1 16,0 2-16,-1-1 0,-2 0 15,0 1-15,-1 0 0,-2 0 0,-1 1 0,-1 0 16,-2-1-16,-1 2 16,-2-2-16,-1 2 0,-1-1 15,-1 1-15,1 0 0,-3-1 0,1-1 16,0-1-16,0 0 0,-2 1 16,-1-1-16,-2-1 0</inkml:trace>
  <inkml:trace contextRef="#ctx0" brushRef="#br0" timeOffset="173312.5249">27140 13821 0,'0'0'0,"0"0"0,0 0 16,0 0-16,0 0 0,0 0 0,0 0 0,0 0 15,0 0-15,0 0 0,0 0 16,0 0-16,3 20 0,-3-20 15,0 23-15,0-23 0,0 27 16,-2-11-16,1 1 0,0 1 16,0 1-16,0 1 0,-1 3 15,1-4-15,0 2 16,-2 3-16,1-1 0,0 0 16,0-1-16,0-1 0,-1-3 15,1 1-15,1-2 0,-1 1 16,-1-1-16,-2-1 0,1-1 0,-2-2 15,0-2-15,0 0 16,2-4-16,0 0 0</inkml:trace>
  <inkml:trace contextRef="#ctx0" brushRef="#br0" timeOffset="186554.0514">12199 9901 0,'0'0'0,"0"0"0,0 0 16,0 0-16,0 0 0,0 0 16,0 0-16,0 0 0,4 28 0,-4-28 15,5 29-15,-5-29 0,4 34 16,-2-12-16,0 3 0,-1 1 16,1 2-16,-1 8 0,0 4 15,0-2-15,-1-1 0,-1 9 0,0 1 0,-2-1 16,1-4-16,0 0 0,-1-1 15,-1 4-15,1-6 0,0-2 0,-1-1 16,1-2-16,1-4 0,0 0 16,0-1-16,-1-3 0,1-4 15,0 2-15,0-1 0,0-2 0,0-3 16,2 0-16,0-1 16,0-5-16,0 1 0,2-2 0,0 0 15,0-3-15,0 1 0,1-4 16,2-2-16,-2-3 0,0 0 0,1 0 15,-2 0-15,0 0 16</inkml:trace>
  <inkml:trace contextRef="#ctx0" brushRef="#br0" timeOffset="188876.0993">12174 9974 0,'0'0'0,"0"0"0,0 0 0,0 0 16,0 0-16,0 0 0,0 0 16,0 0-16,0 0 0,28-7 15,-28 7-15,31 0 0,-31 0 16,38 0-16,-12 0 0,0 0 16,2 0-16,13 0 0,4 1 15,-1 0-15,-2 1 0,16-1 0,5 1 0,-3-1 16,-2 0-16,16 1 0,3 0 15,4 0-15,-9 0 0,17 0 16,0-1-16,-6 1 16,-6 0-16,33 1 0,-11-1 0,-7-1 15,-5-1-15,2 0 16,3 0-16,-9 0 0,-3 2 0,5-2 0,2-1 0,0 1 16,-1 0-16,3-1 0,3-1 15,-4 0-15,-2 0 0,6 0 16,5 2-16,-4-3 0,-3 0 15,4 1-15,2 1 0,-3 0 16,-3 1-16,3 0 0,0 0 16,-6 0-16,-4 0 15,6 0-15,5 0 0,-6 1 16,-2-1-16,-2 0 0,0 0 16,0 3-16,1 3 0,1-4 15,2-3-15,0 8 0,0 6 16,-12-9-16,-9-6 0,8 4 15,6 3-15,-15 2 0,-10 3 16,6-10-16,2-5 0,0 14 0,-1 11 0,-16-9 16,-9-6-16,6 3 0,3 4 15,-16-4-15,-12-4 0,-3 0 16,-1 0-16,-2 5 0,-1 2 16,-1 4-16,1 2 0,-3 0 15,-2 1-15,-3 1 0,-1 3 16,-2-7-16,1 1 15,-2 6-15,0 4 0,-2-3 16,1-1-16,0 4 0,1 2 16,-1 0-16,0 0 0,0 1 15,0 2-15,0 0 0,1 1 0,-1 1 16,1 0-16,0-1 16,0 1-16,-2 1 0,2 3 15,0-3-15,0 2 0,0 0 0,0 2 16,-1-3-16,1-1 0,-1 0 0,1 0 15,-1-3-15,0-1 0,0 0 16,0 1-16,-1-4 0,1-2 0,-1-1 16,1-2-16,-1-1 15,1-1-15,-1-4 0,-1 1 16,-1-3-16,1-2 16,0 1-16,-2-2 0,2-2 15,0-2-15,-3 1 0,-1 0 16,0 0-16,-1 1 0,-2-1 15,-2 1-15,-2 0 0,-1-1 0,-3-1 16,-3 1 0,1-1-16,-2-1 0,-9 1 0,-1-1 15,-1-2-15,0-2 0,-6 0 16,-4-2-16,-5 0 16,-4 0-16,6-2 0,4 1 0,-10 0 15,-1-1-15,3 1 0,4-1 0,-11 1 16,-3 1-16,7 0 0,6-2 15,-12 1-15,-1-1 16,7 1-16,7 0 0,-5 0 0,-3-1 0,5 1 16,5 1-16,-5-2 0,-5 1 15,5 0-15,5-1 0,-28 1 16,3 1-16,29-3 0,2 1 0,-31-2 16,3-1-16,10 1 0,7 0 15,-7 0-15,-7 0 16,9 0-16,6 2 0,-7-2 15,-5-2-15,7 2 16,5 1-16,-10 0 0,-5-1 16,12 0-16,5 0 0,-2-3 15,-4 1-15,3 2 0,1 2 16,-5-1-16,-3 0 0,2-1 0,1-2 16,-4 2-16,-5 2 15,7-1-15,4-1 0,-6 1 0,-4 1 0,6 0 16,4 1-16,-3 0 0,-3-2 15,5 2-15,5-1 0,-2 0 16,-1 0-16,3 1 0,4-1 0,-2 0 16,0-1-16,3 0 0,1 0 15,-4 1-15,-2-1 0,4-2 16,4 3 0,-6-1-16,-5 0 0,7 2 0,5 2 15,-7-3-15,-2-3 16,4-1-16,2 0 0,-1 3 15,-2 1-15,19 1 0,-2 1 0,-18-3 16,0 2-16,21-2 0,0 0 16,-6-1-16,-2 1 0,1 0 15,0 0-15,-1 0 0,-1 0 0,3-1 0,3 0 16,-3 1-16,-1 1 16,5-1-16,0 0 0,-1 0 15,-3 0-15,3 1 0,3 0 0,0-1 16,-1 0-16,3 0 0,2 1 15,0 0-15,1 0 0,4 1 16,1-1-16,2 0 16,1 0-16,1 0 15,3 1-15,-1 0 0,0 0 0,2 0 16,-1-2-16,0 1 0,2 0 16,0 1-16,1-1 0,0 1 15,-2 0-15,1-2 0,-1 1 0,-2-1 16,0 1-16,-2-1 15,-1 1-15,0-2 0,-2 1 0,1-1 16,-1 0-16,1 1 0,0-1 16,0 3-16,0 0 0,-1-1 0,2 0 15,0 0-15,2-1 0,0 1 16,1 0-16,2 1 0,1-1 16,1 1-16,0 0 0,1-1 15,1 0-15,-2-1 0,0-3 0,0-2 16,-1-2-16,1-1 0,0-1 0,2 0 15,0 1-15,1 0 0,0 1 16,0 0-16,1 0 0,0 1 16,0 0-16,0 0 0,0 1 15,0 0-15,1 0 0,0 1 16,-1 1-16,0 0 16,1 1-16,0 1 0,0 1 15,-1-2-15,1 2 0,-1 1 16,0-2-16,0 1 0,1 0 15,1 1-15,-1 0 0,-1 2 16,2-3-16,-2 3 0,2-4 16,-2 4-16,1-2 15,-1 2-15,2-2 0,-2 2 0,3-1 0,-3 1 0,0 0 16,0 0-16,0 0 16,0 0-16,0 0 0,6-1 0,-6 1 15,0 0-15,0 0 0,0 0 16,7 1-16,-7-1 0,0 0 15,0 0-15,8 2 0,-8-2 16,0 0-16,7 2 16,-7-2-16,7 5 0,-7-5 15,6 3-15,-6-3 0,5 4 16,-5-4-16,3 5 0,-3-5 16,2 5-16,-2-5 0,0 0 0,2 7 15,-2-7-15,0 6 0,0-6 16,0 9-16,0-2 0,-2-2 15,1 3-15,0 0 0,0 2 16,1 0-16,-1 2 0,0 0 0,0 2 16,0-1-16,0 4 0,-1 0 15,1 2-15,0 1 0,1-3 16,1-2-16,0-1 0,1-2 0,-1-2 16</inkml:trace>
  <inkml:trace contextRef="#ctx0" brushRef="#br0" timeOffset="201397.857">18465 10471 0,'0'0'0,"0"0"0,0 0 15,21-4-15,-21 4 0,25-5 16,-5 3-16,2 0 0,3 1 15,12-2-15,5 1 0,0 0 16,1-1-16,11 1 0,1 1 16,-3 0-16,-4 1 0,7 0 0,-3 0 0,-8 1 15,-4-1-15,-5 3 0,-4 0 16,-5 1-16,-7 0 0,-4-2 16,-4-2-16,-4 0 0,0 0 0,-1 0 15</inkml:trace>
  <inkml:trace contextRef="#ctx0" brushRef="#br0" timeOffset="201611.1384">18962 10529 0,'0'0'0,"0"0"0,0 0 16,0 0-16,0 0 0,0 0 15,0 0-15,-15 25 0,15-25 0,-9 21 16,5-7-16,0 1 0,1 2 15,-1-1-15,-1 1 16,2 1-16,0 1 0,0-1 0,1 0 16,1-1-16,0 0 0,0-1 0,0-6 15,0-1-15,0-2 0,-1-2 0</inkml:trace>
  <inkml:trace contextRef="#ctx0" brushRef="#br0" timeOffset="202132.8744">19533 10223 0,'0'0'16,"0"0"-16,0 0 0,0 0 0,0 0 15,0 0-15,-4 23 0,4-23 16,-7 25-16,2-7 0,-3 4 15,0 2-15,0 1 0,-2 3 0,-2 2 16,-3 7-16,2 0 0,0-2 16,0 0-16,-3 3 0,3-4 0,1-5 15,2-2-15,2-7 16,1-3-16,3-4 0,1-2 16,1-3-16,0-2 0,2-6 0,0 0 15,3-1 1,0-6-16,2-1 0,2-1 15,2-2-15,1 0 0,1-4 0,1-2 16,0 1-16,-1 0 0,2 1 16,2-2-16,-1 2 15,1 1-15,5-1 0,1 2 0,-1 2 16,-1 3-16,0 4 0,-1 2 16,0 3-16,-1 1 0,-1 5 0,-1 3 15,-2-1-15,-2 4 0,1 4 0,-1 3 16,-4 0-16,0 0 0,-2 2 15,-3 0-15,-1 0 0,-2-2 16,-1 0-16,-1 0 0,1-2 16,1-3-16,0 0 0,0-2 15,1-2-15,0-2 0,1-4 0,1-2 16,-1-1-16,-1-2 0,2 4 0</inkml:trace>
  <inkml:trace contextRef="#ctx0" brushRef="#br0" timeOffset="202518.811">19938 10707 0,'0'0'0,"0"0"16,0 0-16,0 0 0,0 0 0,35 0 16,-35 0-16,31 2 0,-31-2 15,39 2-15,-16-3 0,0 0 16,0-1-16,8-3 0,0-1 15,-4-2-15,-1 0 0,-2-3 0,-2-1 16,-3 1-16,-3 0 0,-2-1 16,-3 0-16,-4 0 0,-1-1 0,-4 1 15,-3-2-15,-1 2 0,-3 1 16,-3 1-16,-5 0 0,-1 3 16,-4 1-16,-1 4 0,-5 3 15,1 1-15,-1 2 16,-7 5-16,0 3 15,4 2-15,1 2 0,3 2 0,2 2 16,4-1-16,2 0 0,5 1 16,5 2-16,3-3 0,3-1 15,7 0-15,5-1 0,4-2 16,3-3-16,9 0 0,5-2 16,2-2-16,2-1 0,9-6 0,2-5 15,-4-2-15,-2-2 0,-4 1 0,-11 2 16,-6 1-16</inkml:trace>
  <inkml:trace contextRef="#ctx0" brushRef="#br0" timeOffset="203119.9348">20899 10503 0,'0'0'0,"0"0"0,0 0 0,0 0 16,0 0-16,0 0 0,-10 27 15,10-27-15,-8 28 0,3-11 0,1 2 0,-1 0 16,2 1-16,1 0 0,1 1 16,1-2-16,1 0 0,2 4 15,3-5-15,-1-3 0,3-1 16,1-3-16,2-6 0,1-2 16,1-3-16,3-3 0,0-3 15,1-4-15,-1 1 0,2-4 16,-1-2-16,1-1 0,-1-2 0,1-3 15,0-2-15,-3 2 0,-1 1 0,-2 1 16,-1 2-16,-2 1 0,-2 2 16,-1 4-16,-2 2 0,-2 4 15,0 2-15,-2 2 0,2-2 16,-1 5-16,0 1 0,0 5 16,1 2-16,0 3 0,1 3 0,-1 1 15,1 1 1,1 2-16,0 0 0,1 1 15,1 1-15,1-2 0,0 0 16,3 1-16,0-1 0,0-5 16,0-3-16,0-3 0,0-3 15,0-4-15,1-3 0,0-4 16,1-3-16,0-3 0,1-2 0,-1-2 16,1-4-16,-1-2 0,-1 0 0,2-6 15,-1-3-15,-2 1 0,-1 1 16,-2 0-16,0 2 15,-1 2-15,-2 1 0,-1 3 0,0 3 16,-1 3-16,0 4 0,-1 2 16,0 2-16,-1 3 0,0 2 0,0 0 15,-1 6 1,1 2-16,0 2 0,1 2 16,1 1-16,1-2 0,-2-1 15,0-3-15</inkml:trace>
  <inkml:trace contextRef="#ctx0" brushRef="#br0" timeOffset="203645.5534">22184 10558 0,'0'0'0,"0"0"16,0 0-16,0 0 0,0 0 15,-26-8-15,26 8 16,-27-2-16,27 2 0,-37 2 0,14 2 16,0 0-16,-1 2 0,-8 4 0,0 1 15,3 1-15,3-1 0,0 4 16,2 1-16,3-1 16,2-1-16,1 4 0,3-1 15,4-2-15,4-1 0,3 1 16,4-1-16,4-4 0,1-1 0,5-1 15,4-3-15,2-1 16,0-1-16,4-3 0,2-4 0,0 0 0,0-4 0,6-2 16,0-3-16,-4 1 0,-2-1 0,-2-2 15,-2-1-15,-2 1 0,-3 0 16,-3 3-16,-2 2 16,-3 1-16,0 4 0,-2 0 0,-1 1 15,-2 4-15,0 0 0,0 0 16,0 3-1,-1 0-15,1 0 0,-1 4 16,0 3-16,0 2 0,0 1 0,1 2 16,2 3-16,1 0 15,2 0-15,2 1 0,4 0 16,1-2-16,2-1 0,2-2 0,3-2 16,1-4-16,0-3 0,-1-2 15,-2 1-15,-4-2 0</inkml:trace>
  <inkml:trace contextRef="#ctx0" brushRef="#br0" timeOffset="204031.176">22521 10575 0,'0'0'0,"0"0"0,0 0 16,0 0-16,0 0 0,0 0 0,0 0 15,-10 28-15,10-28 0,-6 26 16,1-10-16,2 1 0,0 0 16,0 1-16,2 4 15,1-3-15,1 0 0,3 3 0,0-2 0,0-2 0,2-3 16,1-3-16,0-3 16,1-1-16,0-4 0,1-4 0,2-2 15,0-3-15,0 0 0,1-4 16,2-2-16,-1-3 0,-1 0 15,2-3-15,-1-1 0,-1 0 16,0 1-16,0-3 16,0 0-16,-1 1 0,-1 1 15,1-3-15,0 2 16,-2 2-16,-1 3 0,-3 3 16,0 3-16,-2 2 0,-1 2 15,1 2-15,-3 2 0,0 0 16,0 0-16,0 0 0,-3 1 0,3-1 15,-2 3-15,2-3 0</inkml:trace>
  <inkml:trace contextRef="#ctx0" brushRef="#br0" timeOffset="204448.0509">22834 10785 0,'0'0'0,"0"0"0,0 0 0,0 0 16,32-3-16,-32 3 0,29-3 15,-29 3-15,36-3 0,-16 1 16,2-1-16,0-1 0,0-1 0,6-1 31,-1 0-31,-2-1 0,-3 0 0,-3-1 0,0 0 0,-3 0 16,-3 0 0,-2 0-16,-2 2 0,-3-2 15,-1 1-15,-4 0 0,-3-1 16,-5 0-16,-2-1 0,-4 3 0,-2 1 15,-2 2-15,-1 1 0,-2 2 16,0 2-16,-3 1 0,0 2 16,0 2-16,-1 2 0,1 2 15,1 1-15,-3 5 0,3 1 0,3 0 16,2 2-16,5 0 0,4 3 16,5-3-16,3 2 0,7-1 0,4 0 15,6-3-15,6-1 0,8-4 16,6-1-16,4-4 0,5-1 15,12-7-15,3-4 0,-14-1 16,-10 2-16,-9 1 16</inkml:trace>
  <inkml:trace contextRef="#ctx0" brushRef="#br0" timeOffset="204795.3836">23873 10631 0,'0'0'0,"0"0"0,0 0 0,0 0 0,0 0 16,-32 2-16,32-2 0,-37 3 16,16 1-16,-1 0 0,-2 1 15,1 1-15,0 1 0,-4 3 16,4 0-16,3 0 0,4-1 16,3 1-16,4 1 0,4-1 15,4 1-15,7 1 0,4 0 0,4 0 0,3 1 16,2 0-16,3 0 15,0 1-15,1-2 0,2 2 16,-3-2-16,-4-1 0,-3-1 16,-4 0-16,-3-1 0,-5 0 15,-4 0-15,-5-3 0,-2 0 16,-6 0-16,-1-2 0,-4 0 16,-3-1-16,-2 0 0,-1-1 15,-6-2-15,1-2 0,5 0 16,4-2-16,3 1 0,4 1 15,3 0-15</inkml:trace>
  <inkml:trace contextRef="#ctx0" brushRef="#br0" timeOffset="205149.0632">24632 10292 0,'0'0'0,"0"0"0,0 0 0,0 0 0,0 0 15,0 0-15,-18 23 0,18-23 16,-17 24-16,6-6 0,-1 5 15,-1 0-15,-1 2 0,0 2 0,-1 5 16,-4 6-16,2-2 0,-1 10 16,0 1-16,4-6 0,2-4 0,2 4 15,4-2-15,3-6 16,2-5-16,8-2 0,8-1 16,1-7-16,3-3 0,4-8 0,6-4 15,-7-1-15,-5 0 0,-3 1 0</inkml:trace>
  <inkml:trace contextRef="#ctx0" brushRef="#br0" timeOffset="205612.3393">25303 10752 0,'0'0'0,"0"0"16,0 0-16,0 0 16,0 0-16,0 0 0,0 0 15,0 0-15,0 0 0,-27-13 16,27 13-16,-31-6 0,31 6 15,-38-2-15,13 3 0,1 2 0,-1 0 16,-10 3-16,-3 3 16,3 0-16,2 0 0,-6 3 0,4 1 15,5-1-15,5 1 0,3-1 0,3 0 16,6-2-16,3-1 0,5 2 16,4 1-16,5-2 0,2-1 0,4-3 15,4 1-15,3-3 0,3-1 16,7-2-16,3-3 15,0-3-15,0-1 0,-1-3 16,2-2 0,-3 0-16,-3 1 0,-3-2 0,-1-2 15,-4 2-15,-3 1 0,-3 1 16,-3 2-16,-3 1 0,0 2 16,-3 4-16,0 1 0,-2 0 15,0 0-15,1 1 0,-1 2 16,0 3-16,-1 0 0,1 3 0,1 3 15,0 1-15,2-1 0,2 3 0,3 1 16,0 0-16,0-1 0,4-2 16,3-1-16,0-2 0,2-1 0,0-3 15,3-3-15,-3 1 0,-3-2 16,-2 0-16</inkml:trace>
  <inkml:trace contextRef="#ctx0" brushRef="#br0" timeOffset="205850.7497">25526 10740 0,'0'0'0,"0"0"16,0 0-16,0 0 0,-7 28 0,7-28 0,-8 30 15,4-12-15,-1 0 0,0 3 16,-2 3-16,0-1 0,2-1 0,-3 7 15,0 0-15,1-2 0,0-1 16,0-1-16,1-1 0,-1-3 16,1-2-16,-2 0 0,-1-4 15,2-6-15,2-4 0,-1-1 0,2-1 16,1 0-16</inkml:trace>
  <inkml:trace contextRef="#ctx0" brushRef="#br0" timeOffset="206129.6181">25515 10684 0,'0'0'15,"0"0"-15,0 0 0,26-5 0,-15 4 16,3 1-16,3 0 0,0 2 16,2 0-16,5 5 0,2 1 15,-3 2-15,-1-2 0,-2 3 16,-3 2-16,-1-1 0,-3 1 15,-3 0-15,-4 0 0,-1 0 0,-2-1 16,-4 0-16,-3 1 0,-4-2 0,-1 0 16,-4 0-16,-5-1 0,0-2 15,-2-1-15,-2-2 0,-3-3 16,-2-1-16,1-2 0,6 0 16,2 1-16,4-1 0</inkml:trace>
  <inkml:trace contextRef="#ctx0" brushRef="#br0" timeOffset="206352.0322">25986 10779 0,'0'0'16,"0"0"-16,0 0 0,0 0 0,-3 31 0,3-31 15,-6 34-15,2-14 0,-2 2 0,1 1 16,-2 2-1,0 6-15,-1-2 0,0 0 0,1-1 16,1-1-16,0-3 0,1-1 16,-1-2-16,0 2 0,0-3 0,-2-8 15,0-4-15,2-3 0,2-1 0,-1 0 16</inkml:trace>
  <inkml:trace contextRef="#ctx0" brushRef="#br0" timeOffset="206637.3498">25981 10651 0,'0'0'0,"0"0"16,0 0-16,26-4 0,-14 4 0,4 3 16,1-1-16,1 1 0,0 2 15,6 3-15,1 2 0,-2 0 16,-1 1-16,-1 1 0,-2 1 15,-2 0-15,-4 0 0,-1 5 0,-3 1 16,-6-5-16,-1 0 0,-5 0 0,-4 2 16,-3-3-16,-2 1 0,-8 1 15,-4 0-15,-1-2 0,-1 0 0,-1-5 16,-3-2-16,1-2 0,3-3 16,5-1-16,3 2 0,4-2 15</inkml:trace>
  <inkml:trace contextRef="#ctx0" brushRef="#br0" timeOffset="207031.7299">26339 10921 0,'0'0'0,"0"0"0,16-2 0,-5 1 16,2-2-16,2 2 0,3 0 16,5 0-16,1-1 0,1 1 15,3 0-15,-2 0 0,0 0 16,7-1-16,0-1 15,-2-2-15,-3-1 0,0-1 0,-1-1 16,-4-2-16,-2 0 0,-4 0 16,-1-2-16,-4 1 0,-2 1 0,-5-1 15,-1 0 1,-6 0-16,-2 0 0,-6 1 16,-4 1-16,-1 2 0,-1 1 15,-9 0-15,-5 2 0,0 2 16,0 3-16,-2 2 0,-2 2 15,2 2-15,2 2 0,-4 6 16,2 3-16,5 0 0,4 1 0,4 1 16,3 3-16,6-1 0,4 0 0,7 3 15,7 2-15,4-3 0,4-1 16,10 0-16,6-1 0,2-3 16,2-2-16,8-6 0,7-5 15,-1-2-15,-1-1 0,-5-1 16,-11 0-16,-8-1 0</inkml:trace>
  <inkml:trace contextRef="#ctx0" brushRef="#br0" timeOffset="207486.5795">27456 10880 0,'0'0'0,"0"0"0,0 0 16,0 0-16,0 0 0,0 0 16,0 0-16,-28-7 0,28 7 0,-36-7 15,14 5 1,-3 2-16,-1 0 0,-3 3 15,-2 2-15,-7 2 0,0 3 16,2 0-16,1 3 0,-3 2 16,6 0-16,5 2 0,4 0 15,5-2-15,4-1 0,6 0 16,5-1-16,4 1 0,4-2 0,11-1 16,6-3-16,3-1 0,1-3 0,8-4 15,3-4-15,-1-4 0,0-3 16,8-8-16,0-4 0,-4-1 15,-5 1-15,5-10 0,-3-3 16,-5 2-16,-4 1 0,-4-2 16,-2-1-16,-4 4 0,-4 3 0,-3 2 31,-2 2-31,-3 4 0,-1 4 0,-3 5 16,-1 5-16,-1 3 0,0 4 0,-5-1 15,-2 4-15,-1 2 16,-1 1-16,-2 5 0,-1 4 15,1 2-15,0 1 0,0 6 16,0 5-16,1-1 0,1 0 0,1 10 16,1 3-16,4-4 0,2-1 0,3-1 15,3 1-15,4-4 0,2-1 0,-2-8 16,-2-5-16,-2-3 0</inkml:trace>
  <inkml:trace contextRef="#ctx0" brushRef="#br0" timeOffset="207957.109">28568 10978 0,'0'0'0,"0"0"0,0 0 16,0 0-16,-1-21 0,1 21 0,-14-16 15,2 7-15,-3 1 0,-5-1 16,-4 1-16,-9 0 0,-1 1 0,-5 4 15,-3 3-15,-6 1 0,3 2 0,1 5 16,1 2-16,5 2 0,4 0 16,1 4-16,6 2 15,6-1-15,6-2 0,6 1 0,6 2 16,5-2-16,6 0 0,9-1 16,8-1-16,-2-5 0,3 0 0,13-2 15,5-3-15,-1-3 0,-2-3 0,2-4 16,0-1-16,-4-3 0,-1-1 15,1-5-15,-5-2 0,-7 0 16,-4 2-16,-5 0 0,-6 0 16,-3 2-16,-2 0 0,-4 5 15,-2 3 1,-1 1-16,-1 2 0,-4 2 16,-1 1-16,-1 1 0,0 2 0,-1 2 15,0 3-15,0 1 0,1 2 16,2 4-16,3 4 15,2-4-15,2 1 0,7 6 0,3 2 16,4 0-16,1-2 0,6-4 16,5-2-16,-6-3 0,-4-3 0,-4-2 15</inkml:trace>
  <inkml:trace contextRef="#ctx0" brushRef="#br0" timeOffset="208458.6507">29277 10975 0,'0'0'16,"0"0"-16,0 0 0,0 0 16,0 0-16,0 0 0,-17-17 0,17 17 15,-30-14-15,9 9 0,-4 0 16,0 2-16,0 2 0,-12 3 16,0 3-16,0 4 0,2 0 15,-7 5-15,3 2 0,4-1 16,6 0-16,4 2 0,4-1 0,5 0 15,4-1-15,6 0 0,7-1 16,6-1-16,5-2 0,10-2 0,9-2 16,2-2-16,2-1 0,7-6 15,5-2-15,3-2 0,-3-2 16,-4-3-16,-3-2 0,-2-2 16,-10 3-16,-7 1 0,-6 0 0,-8 5 0,-1 2 15,-4 1-15,-2 3 0,-5-2 16,-2 1-16,-1 4 0,0 2 15,-1 3-15,0 2 0,-1 5 16,0 6-16,2 1 0,2 3 16,-1 4-16,2 6 0,0-2 15,1-2-15,-3 8 16,-1 0-16,1-3 0,-1 0 16,-4-2-16,-4 1 0,0-5 15,-2-3-15,-7-2 0,-5-2 16,-1-4-16,-1-5 0,-7-5 15,-8-4-15,-5-3 0,2-3 0,-1-9 16,-1-9-16,8-1 0,6-2 16,4 3-16,11 6 0,7 3 0</inkml:trace>
  <inkml:trace contextRef="#ctx0" brushRef="#br0" timeOffset="208976.1475">29880 10955 0,'0'0'0,"0"0"16,0 0-16,0 0 0,0 0 0,-29-15 15,29 15-15,-32-5 0,14 3 16,-6 1-16,-2 2 0,0 1 0,-1 0 0,-9 4 15,-1 4-15,3-1 16,2 3-16,-3 3 0,3 3 16,5-1-16,4 1 0,5 0 15,3 0-15,5 1 0,4-2 0,7 0 16,7 0-16,4-3 0,4-1 16,8-2-1,7-3-15,4-2 0,1-1 0,5-4 16,4-2-16,4-4 15,-2-2-15,-2-3 0,0-1 16,-6-3-16,-5 0 0,-1-2 16,-4-1-16,-8 1 0,-5 3 0,-5-1 15,-3 1-15,-5 4 0,-2 1 16,-3 2-16,-3 1 0,-1 2 0,-2 2 16,0 2-16,-3 3 0,-2 1 15,0 2-15,0 3 0,0 4 16,1 0-16,1 1 0,2 3 0,1 1 15,3-1-15,0 1 0,4 0 16,2 2-16,2-1 0,3-1 16,4 1-16,4 0 0,2-3 0,1-5 15,-2-2-15,-4-2 0,-3-1 0</inkml:trace>
  <inkml:trace contextRef="#ctx0" brushRef="#br0" timeOffset="209223.6427">30278 11050 0,'0'0'0,"0"0"0,0 0 16,0 0-16,0 0 0,-11 19 16,11-19-16,-9 24 0,9-24 0,-11 29 15,6-11-15,-1-1 0,1 1 16,-1 0-16,1 0 0,0-1 0,1-2 15,-2 2-15,1-4 0,0-4 0,1-6 16,1-3-16,-1-2 0,1-6 16,1-3-16,0 2 0,-1 0 15,1 2-15</inkml:trace>
  <inkml:trace contextRef="#ctx0" brushRef="#br0" timeOffset="209361.7281">30308 10764 0,'0'0'16,"0"0"-16,0 0 0,25-4 0,-14 5 16,3 0-16,4 2 0,0 2 15,-1 1-15,5 1 0,2 2 16,-5-4-16,-2 1 0,-4-2 0</inkml:trace>
  <inkml:trace contextRef="#ctx0" brushRef="#br0" timeOffset="209809.4099">30543 11078 0,'0'0'0,"0"0"0,0 0 16,0 0-16,0 0 15,-13 23-15,13-23 16,-11 18-16,11-18 0,-13 22 16,5-10-16,2 0 0,-1 1 0,1 0 15,-1 0-15,2-2 0,-1 1 16,2-3-16,0-1 0,1-1 15,1-1-15,1-2 0,0-2 16,1-2-16,0 0 0,0-3 0,2-3 0,0-4 16,1 1-16,2-5 0,0-2 15,2-1-15,1 0 0,3-6 16,1 0-16,1 2 0,0 2 0,1-1 16,2 1-16,-1 1 0,1 2 15,-1 3-15,1 1 16,-3 1-16,-1 2 0,-2 2 0,-1 1 0,-3 3 15,0 1-15,-2 4 0,1 2 16,-2 2-16,0 1 0,0 4 16,-1 2-16,-1 1 0,0 1 15,-1 1-15,0 3 0,0-1 16,0 1-16,0 1 0,0 1 16,-1 0-16,0 0 15,1 1-15,0-2 0,1 0 16,1-2-16,1 1 0,2 0 15,-1-8-15,2-2 0,-2-2 16,-1-2-16,1 1 0</inkml:trace>
  <inkml:trace contextRef="#ctx0" brushRef="#br0" timeOffset="210210.3648">31212 11053 0,'0'0'0,"0"0"16,0 0-16,0 0 0,0 0 0,13-20 15,-13 20-15,0 0 16,0 0-16,0 0 0,0 0 16,-24-18-16,24 18 15,-30-8-15,9 5 16,-1 0-16,-1 2 0,-4 0 0,-1 2 16,-8 2-16,3-1 0,3 3 15,0 2-15,4-1 0,4 0 0,0 3 16,5 0-16,5 2 15,4 0-15,7 0 0,4 2 16,4 1-16,3 1 0,4 2 0,4 1 16,4 3-16,-1-1 0,-2-1 0,1 0 15,-3-4-15,-3 0 0,-3-3 16,-2 0-16,-4-2 0,-2-2 16,-4 1-16,-4-1 0,0-2 0,-3-1 15,-3-2-15,-2-2 16,-2 0-16,0-1 0,-2-1 0,0 1 0,-1-1 15,2-2-15,0 0 0,2-1 16,2-1-16,2-1 0,1 2 16,2 1-16,2 0 0</inkml:trace>
  <inkml:trace contextRef="#ctx0" brushRef="#br0" timeOffset="210515.3273">31589 10959 0,'0'0'0,"0"0"0,0 0 0,0 0 0,0 0 0,-13 23 16,13-23-16,-18 19 0,18-19 15,-21 27-15,8-10 0,0-1 16,-1 2-16,1 0 0,1 0 15,1 2-15,1-1 0,-1 5 16,2-2-16,4-1 0,1 0 0,4-2 16,3 0-1,0 0-15,2-1 0,2-2 16,1 1-16,-1-2 0,1 1 16,1-7-16,0-3 15,-1-1-15,-2-1 0,0 0 0</inkml:trace>
  <inkml:trace contextRef="#ctx0" brushRef="#br0" timeOffset="210780.4933">31254 11231 0,'0'0'16,"0"0"-16,0 0 0,0 0 0,24-9 15,-24 9 1,29-8-16,-12 4 0,2 0 15,3 1-15,2 1 0,2 0 0,0 1 0,8-3 16,0 1-16,0-1 0,-3 2 0,-2-2 16,-1 1-16,-4 0 0,-2 0 15,1 0-15,-3 1 0,-7 0 16,-2 1-16,-2 1 0,-1 0 16,-3 0-16,0 0 15,-2 1-15,0-1 0,0 1 16</inkml:trace>
  <inkml:trace contextRef="#ctx0" brushRef="#br0" timeOffset="211730.2519">18984 11133 0,'0'0'0,"0"0"0,0 0 16,-15 19-16,15-19 0,-16 23 0,8-8 15,-1 2-15,0 1 0,0 0 16,0 1-16,1 5 0,1-2 16,4 0-16,2-1 0,2-4 15,2-2-15,4-1 0,2-1 16,4-2-16,1-3 15,4 0-15,1-3 0,1-1 16,0-2-16,1-2 0,1-2 16,-1-2-16,-1-1 0,0-5 15,-3 0-15,-6-3 0,-4-1 16,-1 4-16,-2 0 0,-1 3 0</inkml:trace>
  <inkml:trace contextRef="#ctx0" brushRef="#br0" timeOffset="211930.4832">18754 11260 0,'0'0'0,"0"0"0,0 0 16,0 0-16,0 0 0,0 0 15,0 0-15,0 0 0,29-10 16,-29 10-16,40-3 0,-15 2 0,-1-1 0,3 1 16,3 0-16,9-1 0,-1 1 15,1 0-15,0 1 0,-4-4 16,-2-1-16,1-1 0,-6 1 15,-6 2-15</inkml:trace>
  <inkml:trace contextRef="#ctx0" brushRef="#br0" timeOffset="212454.2614">19452 10972 0,'0'0'0,"0"0"0,0 0 0,0 0 16,0 0-16,-10 21 0,10-21 15,-11 24-15,11-24 0,-13 33 16,6-14-16,0 2 0,1 2 0,-2 0 16,0 2-16,-2 6 0,2-2 15,-1-3-15,1-1 16,1-2-16,2-4 15,-1-4-15,2-1 0,1-3 16,1-2-16,-1-3 0,1-3 16,2-3-16,0 0 0,0 0 15,0 0-15,2-4 0,4-4 0,-1-1 16,1 0-16,0-2 0,1 0 16,4-4-16,2 0 0,3 0 15,1 1-15,1 1 0,0 2 0,2 1 16,0 1-16,0 3 0,0 2 15,-1 1-15,-1 3 0,-2 2 16,0 2-16,-2 3 0,-2 2 0,-1 2 16,-2 2-16,-1 2 0,-3 1 15,-2 1-15,0 3 0,-3 1 16,-2 0 0,0 6-16,-1-1 0,0-2 15,-1-2-15,2-1 0,1-1 16,0-4-16,0-3 0,1-1 0,0-1 15,2-4-15,0-2 0,3-3 16,1-4-16,0-1 0,-1-3 16,1 1-16,-2 1 0,-1 1 15</inkml:trace>
  <inkml:trace contextRef="#ctx0" brushRef="#br0" timeOffset="212855.3666">19787 11386 0,'0'0'0,"0"0"16,0 0-16,0 0 0,0 0 0,31-3 16,-31 3-16,27-1 0,-10 1 0,2-1 15,1 0-15,0 0 0,1-2 16,1 0-16,2-1 0,3-1 16,0-2-16,-3 0 0,-1-3 15,-3 0-15,-2 0 0,-4-2 16,-2-1-1,-2 0-15,-2 0 0,-4 1 0,-2-1 16,-3 1-16,-3 0 0,-4 2 16,-3 0-16,-3 2 0,-3 2 0,-1 2 15,0 3-15,-3 2 0,0 2 16,-1 2-16,0 3 0,-3 4 16,2 1-16,2 4 0,3 1 15,2 1-15,3 1 0,3 1 16,2 1-16,4-1 0,2 1 15,4 0-15,3 1 0,5-1 0,4 1 16,4-2-16,7-1 0,3-4 16,4 0-16,12-2 0,6-4 15,0-4-15,-1-4 0,-10 0 16,-8 0-16,-7-1 16</inkml:trace>
  <inkml:trace contextRef="#ctx0" brushRef="#br0" timeOffset="213218.844">20962 11272 0,'0'0'0,"0"0"15,0 0-15,0 0 0,0 0 0,-36-3 0,36 3 16,-41 1-16,17 0 0,-2 1 16,0 3-16,-1 1 0,2 0 15,-5 4-15,4 0 0,3-1 16,4 1-16,5 1 0,3 1 15,4 0-15,5 2 0,5-2 16,6 2 0,3 0-16,4-1 0,1 2 15,4 0-15,2 3 0,-1-1 0,-2-2 16,-2-1-16,-4 0 0,-3-2 16,-3 0-16,-4-1 0,-3-2 15,-2-1-15,-5-2 0,-4 0 16,-3-2-16,-4 0 0,-3-1 15,-3-2-15,-1-2 0,-1-1 0,-4-3 16,0-4-16,4-2 0,3-2 0,5-5 16,4-4-16,3 4 0,1 3 15,2 3-15</inkml:trace>
  <inkml:trace contextRef="#ctx0" brushRef="#br0" timeOffset="213720.5086">21188 10992 0,'0'0'0,"0"0"0,0 0 0,0 0 16,0 0-16,0 0 0,0 0 15,0 0-15,-1 23 0,1-23 16,-8 27 0,8-27-16,-11 36 0,4-13 0,-2 2 15,0 2-15,-1 0 0,-2 7 16,0 0-16,0-3 0,1 0 15,-3 2-15,3-3 0,1-3 16,3-5-16,0-4 0,3-3 16,-1-3-16,2-3 0,1-4 15,1-1-15,1-4 0,0 0 0,2-3 0,2-5 16,1 0-16,-1-3 0,2 0 16,-1-2-16,1 1 0,-1 1 15,2-1-15,2-2 0,-2 3 16,0 1-16,2 1 0,2 0 0,1 2 15,1 1-15,1 1 16,2 2-16,-1 1 16,1 2-16,-1 3 0,1 1 15,-2 3-15,0 2 0,0 2 16,-2 3-16,-1-1 0,-1 2 16,-3 1-16,0 1 0,-3 0 15,0-1-15,-3 1 0,-1 1 16,0-1-16,-1-1 0,-2 0 15,1 0-15,0-3 0,1-2 0,2-1 16,1-3-16,3-3 0,1-6 0,0 2 16,-2-1-1,0 1-15</inkml:trace>
  <inkml:trace contextRef="#ctx0" brushRef="#br0" timeOffset="214121.61">21672 11335 0,'0'0'0,"0"0"15,0 0-15,0 0 0,0 0 0,0 0 16,0 0-16,0 0 16,-19 18-16,19-18 0,-16 19 0,16-19 15,-18 28-15,9-13 0,1 0 16,-1 3 0,1-1-16,3 0 0,0 0 15,2 0-15,2-1 0,2 2 16,3-2-16,3-3 0,2-2 0,4-4 15,3-2-15,2-3 0,2-2 16,1-2-16,2-4 0,0-1 16,0-4-16,-1-2 15,0-1-15,-2-2 0,-2-2 0,-2-4 16,-2 0 0,-5 2-16,-5 0 0,-5 1 0,-4-1 0,-3 4 15,-5 1-15,-2 2 0,-3 2 16,-1 1-16,-4 3 0,0 1 15,-1 2-15,1 0 0,1 3 16,1 4-16,1 1 0,2 1 16,3 2-16,3 1 0,3 1 15,5 1-15,3 0 0,5-1 16,5 1-16,3-1 0,3-2 0,-1 0 16,-4-2-16,-2-1 0</inkml:trace>
  <inkml:trace contextRef="#ctx0" brushRef="#br0" timeOffset="214560.7377">22067 11315 0,'0'0'0,"0"0"15,0 0-15,0 0 16,0 0-16,-8 25 0,8-25 15,-8 20-15,8-20 0,-10 27 16,4-10-16,0 0 0,1-1 0,-1 1 16,2 0-16,0-2 0,0 0 15,1-2-15,1-1 0,-1-1 16,2-2-16,0-1 0,0-2 16,0-2-16,1-1 0,0-3 0,2-3 15,0-1-15,2-2 0,0-2 16,1-1-16,-1-2 0,2-1 0,0-2 15,1-2-15,-1 0 0,1 1 16,2-3-16,-1 0 0,-1 2 16,1 1-16,-3 3 0,1 2 15,-2 1-15,1 2 0,-2 1 0,0 3 16,1 0-16,0 3 0,2 0 16,-1 3-16,2 0 0,1 2 0,0 1 15,2 1-15,0 1 16,0 2-16,0-2 0,0 2 0,0-1 15,1 1-15,1 0 0,-2-2 16,-1-1-16</inkml:trace>
  <inkml:trace contextRef="#ctx0" brushRef="#br0" timeOffset="215024.1448">22199 11562 0,'0'0'0,"0"0"0,0 0 16,0 0-16,0 0 0,0 0 0,0 0 16,0 0-16,35-1 0,-1036 1 15,2033 4-15,-1032-4 16,42 1-16,-18-1 0,2-1 16,0-1-16,1-1 0,6-4 0,-1-1 15,-4 0 1,-1-1-16,-4 0 0,-2 0 15,-3-1-15,-3 0 0,-3 0 16,-2-1-16,-3 0 0,-3 1 16,-4-1-16,-4-1 0,-3 3 0,-1 1 0,-4 1 15,-2 2-15,-3 1 0,-1 0 0,-2 2 16,-2 2-16,0 2 16,-1 2-16,-2 2 0,0 3 15,-4 4-15,2 0 0,2 3 16,3 2-16,4-1 0,2 0 0,4 3 15,3-2-15,4-1 16,3 0-16,4 0 0,3-2 0,4-1 16,3-1-16,6-2 0,4 0 15,1-1-15,1-2 0,4-1 0,3 0 16,0-3-16,-2-1 0,1 0 16,-1-2-16,-4-1 0,-2-1 0,-1 0 15,-4 0-15,-5 1 0</inkml:trace>
  <inkml:trace contextRef="#ctx0" brushRef="#br0" timeOffset="215209.257">22906 11763 0,'0'0'0,"0"0"16,0 0-16,0 0 0,0 0 0,0 0 16,-16 19-16,16-19 15</inkml:trace>
  <inkml:trace contextRef="#ctx0" brushRef="#br0" timeOffset="243145.2725">5455 12690 0,'0'0'0,"0"0"0,0 0 16,0 0-16,0 0 0,0 0 16,0 0-16,23-5 0,-23 5 0,0 0 15,31-1-15,-31 1 0,25-1 16,-9 0-16,0 0 0,3 1 15,1 0 1,4-1-16,1 1 0,1 0 16,1 0-16,12 0 0,3 0 15,-1 2-15,-2 0 0,13 0 16,1 2-16,-2-2 0,-3 0 0,14 0 16,2 2-16,-4-2 15,-3 1-15,13-1 0,3-1 0,-4-1 16,-8 1-16,16 1 0,1-1 0,-7-1 15,-3 0-15,33 0 0,-4-1 16,-12 3-16,-11 0 0,4-1 16,4 0-16,-10-2 0,-4-1 0,7-1 15,5-1-15,-7 3 0,-6 1 16,5 1-16,3 0 0,-6 0 16,-3 2-16,4-3 0,2 1 0,-5-2 15,-7-2-15,5 1 0,3-1 16,-9 2-16,-5 0 0,6 3 15,2 1-15,-3-1 0,-3 0 0,3-2 16,1 1-16,-6 0 0,-4 2 16,2-1-16,1 0 0,-6-1 15,-5-1 1,0 1-16,0 0 0,-6 1 16,-4 2-16,-3-4 0,-3-1 15,-3-1-15,-2 1 0,-4 0 0,-4-1 16,-4 0-16,-4 0 0,-5 2 15,1-3-15,-1 3 0,0 3 16,0-3-16,-1 2 0,1-2 16,-2-2-16,2 2 0,0 0 0,0 0 15,0 3-15,0-3 0,0 0 16,-2 0-16,2 0 0,-2 1 16,2-1-16,-6 3 0,0-3 0,1 0 15,2 0-15,0 0 0</inkml:trace>
  <inkml:trace contextRef="#ctx0" brushRef="#br0" timeOffset="250521.2019">3133 14161 0,'0'0'0,"0"0"16,0 0-16,29-3 0,-16 3 0,5 0 15,4-1 1,7 1-16,2 0 0,7-2 16,3-1-16,7 2 0,2 1 15,4-1-15,3 1 0,9-2 16,-3 1-16,4 0 0,5-1 15,5 1-15,-4 0 0,14-2 16,-1 1-16,-4-1 0,-5 0 0,39-1 16,-10 2-16,-10-1 0,-9-1 0,5 1 15,3 1-15,-9 0 0,-7 1 0,7-1 16,6-2-16,-7 2 16,-4 3-16,7 1 0,8 0 15,-6-4-15,-6-1 0,10 2 0,3 1 16,-8 0-16,-5 0 0,8 0 15,5 1 1,-9-2-16,-5 1 0,5 0 16,6 2-16,-8 0 0,-5-1 15,6 0-15,5-1 0,-8 2 16,-5 0-16,7 0 0,5-2 16,-8 1-16,-6 1 0,9 0 15,2 2-15,-6-1 0,-5-1 0,8 1 16,7 2-16,-9-3 0,-3-2 0,6 2 15,4 2-15,-6-3 0,-5-1 16,7 1-16,5 1 0,-10-1 16,-5-1-16,8 1 0,4 0 15,-8 1-15,-6 0 0,6 1 0,6-1 16,-7 1-16,-5 0 0,7 0 16,5 0-16,-7-2 0,-5 1 0,5 1 15,4 3-15,-7-3 0,-4-2 16,5 1-16,5 0 0,-10 1 15,-3 2-15,7-3 0,6-1 16,-7 1-16,-5 2 0,4-1 0,4 0 16,-5-2-16,-5-1 0,5 1 15,3 2 1,-6-2-16,-2 1 0,5-2 16,4-1-16,-7 0 0,-4 0 15,6 0-15,4-1 0,-6 1 16,-5 1-16,5-1 0,5-1 15,-5 0-15,-4 0 0,4-1 16,4-1-16,-7 2 0,-4 1 0,6-1 16,2 0-16,-6-2 0,-4-2 0,7 1 15,6-1-15,-8 2 0,-4 0 0,4 0 16,5 1-16,-7-3 16,-4 2-16,6-1 0,4 1 0,-6-2 15,-6 0-15,6 2 0,5 0 16,-7 1-16,-3 0 0,6-2 15,3-2 1,-5 4-16,-3 2 0,5 0 16,3-1-16,-4 0 0,-2-1 0,4 0 15,4 3-15,-5-2 0,-3 0 16,5 0-16,6 1 16,-7-2-16,-3 1 0,3 1 0,4 1 0,-5 0 15,-3 0-15,4-1 0,3 0 16,-4-2-16,-2 1 0,4 0 15,4 1-15,-7 0 0,-7 0 0,7-2 16,4-1-16,1 1 16,-1 1-16,-1 1 0,1 2 15,-13-1-15,-7 0 0,9 1 0,4 0 16,-2-2-16,-3-1 0,5 0 16,3 0-1,-8-2-15,-6 0 0,6 0 16,3 0-16,2 0 0,0 0 15,0 1-15,-2 1 0,-10-1 16,-6 1-16,6-2 0,5-1 0,-4 1 16,-1-2-16,-1 3 0,1-1 15,-1-2-15,2-1 0,-3-2 16,1 2-16,-7 2 0,-5 1 0,4-1 16,2 1-16,-3-1 0,0 0 0,1 1 15,0 0-15,-1 3 0,-2-2 16,4 3-16,1 1 0,-2-1 15,-2-1-15,-10 1 0,5-1 16,0 2-16,2 0 0,3 2 16,2-3-16,-4 2 0,-1 1 0,5-1 15,3 1-15,-2-1 0,-4 0 0,3 1 16,1 0-16,-2-1 0,1 0 16,1 2-16,2-1 15,-6-2-15,-3 0 0,1-1 0,0 0 16,-3-1-16,-1 0 0,-3-1 15,-1 1 1,-6-2-16,-2 1 0,-3 0 16,0-1-16,-4 2 0,-2-1 0,-5 1 15,1 0-15,-3 0 0,-1 1 16,-2 0-16,0 0 0,0 0 16,0 0-16,-3 0 0,-3 0 15,3 0-15,0 0 0,1 0 16</inkml:trace>
  <inkml:trace contextRef="#ctx0" brushRef="#br0" timeOffset="261414.4628">2522 15762 0,'0'0'0,"0"0"0,0 0 0,0 0 16,22 0-16,-22 0 0,24 4 16,-9 0-16,4-2 0,4 2 15,6-1-15,0 0 0,3-1 16,12 1-16,4-2 0,9 2 15,-1-1-15,2 0 0,2 1 16,9-3-16,-4-1 0,12 1 16,2 1-16,-6 1 0,-6 0 15,15-2-15,1-1 0,-8 1 0,-5 0 0,37-2 16,-6 0-16,-11 0 0,-9 4 16,6-4-16,6 0 0,-4-1 15,0 0-15,1-1 0,-1 0 16,-6 1-16,-7 0 0,9 2 15,6-1-15,-6 2 0,-3 0 0,4-1 16,5 0 0,-8 0-16,-5 1 0,5 1 15,4 0-15,-8 0 0,-5-1 16,5 1-16,3 0 0,-7-1 16,-5 0-16,6 0 0,2 1 15,-5 1-15,-4 2 0,7-3 16,5 0-16,-6-1 0,-5 0 15,9-1-15,3 1 0,-3-1 0,-7-1 0,11 1 16,6 0-16,-5 1 0,-8-1 16,10 0-16,8-1 0,-8 3 15,-3 2-15,7-1 0,6 0 16,-8-2-16,-5-2 0,7 1 16,5 0-16,-7 1 0,-4 1 0,9 1 15,5 0 1,-9-2-16,-5-1 0,7 1 15,6 3-15,-9-1 0,-6 0 16,8-1-16,6-1 0,-9 2 16,-6 1-16,9-2 0,7-1 15,-10-1-15,-6 0 0,4 0 16,2 1-16,-8-2 0,-6 1 0,5 0 16,3 1-16,-10 1 0,-4 1 0,0-3 15,1-2-15,-8 0 0,-5 0 16,0 0-16,0-1 0,-7-2 15,-5-1-15,-6 0 0,-3 2 16,-8-1-16,-7 2 0,2-2 16,0 0-16,-6 0 0,-5 0 0,-4 2 15,0 3 1,-3 0-16,0 1 0,-3 0 16,2-1-16,-2 1 0,0 0 15,-2 1-15,2-1 0,-3 1 0,1-3 0,0 0 0,2 2 16,-3-2-16</inkml:trace>
  <inkml:trace contextRef="#ctx0" brushRef="#br0" timeOffset="262772.7414">5238 14494 0,'0'0'0,"0"0"0,0 0 15,0 0-15,-4-18 0,4 18 0,0 0 16,-13-22-16,5 13 0,-3 2 15,-2-2-15,-2 1 0,-3 1 16,-2 1-16,-5-1 0,0 3 16,-4 1-16,-11 0 0,1 3 0,-2 1 0,0 1 15,-10 5-15,-3 2 16,2 1-16,2 3 16,-9 4-16,1 3 0,6 4 0,2-1 0,-1 7 0,1 2 15,8 0-15,1 0 0,6 1 16,2 1-16,4 1 0,4-1 15,5 3-15,1 1 0,6 0 16,1 0-16,5 7 16,4 0-16,6-3 0,6 2 15,2-6-15,1-5 0,7 6 16,3 0-16,0-5 0,0-3 0,7-1 16,2 0-16,-1-5 15,-2-1-15,9 0 16,4 2-16,-2-3 0,-3-3 15,11 1-15,8-1 16,-4-1-16,-1-3 0,1 1 0,2 0 16,1-2-16,-2-2 0,28 4 15,-3-3-15,-7-3 0,-5-3 16,2-2-16,3 0 0,-8-4 16,0-3-16,0 1 0,1 1 0,-6-1 15,-3-1-15,2-3 0,-1-3 0,-2 0 16,-1 0-16,0-3 15,2 1-15,-7-3 0,-2-1 0,0-3 16,1-1-16,-4 0 0,-2-1 16,-2-1-16,-2 0 0,-2-1 15,-2 0 1,-1-5-16,0-3 16,-4 2-16,-5 1 0,-2-2 0,-4 1 15,-8 11-15,1 0 0,0-6 0,2-3 16,-1 2-16,1 0 0,0-1 15,0-2-15,-1 4 16,-3-1-16,4 1 0,-2-1 0,1 2 16,0 1-16,-2 0 0,0-1 0,-2 2 15,0 1-15,-2 2 0,-1 0 0,0-1 16,-2 0-16,-2 1 16,-2 0-16,0-1 0,-1 1 0,-2 1 15,0 0-15,-4-1 0,-1 1 16,-3-1-1,-1 0-15,-2-1 0,0 2 0,-4-2 16,-2-1-16,-2 2 0,0-1 16,-1 1-16,-3 0 0,-1 0 15,-1-1-15,-7-3 0,-3 1 16,3 1-16,3 1 0,-3 1 16,0-1-16,-3 2 0,2 2 0,-3-1 15,-2 1-15,-8-1 16,2 1-16,-2 1 0,-1 2 0,3 0 15,-4 2-15,-1 0 0,-3 2 0,-5 1 16,5 0-16,-2 1 0,0 3 16,4 1-16,3 1 0,2 2 15,0 1-15,6-1 0,1 0 0,1 2 16,2 0-16,5 1 0,3 0 16,0 2-16,1-1 0,0 2 0,2 1 15,10-3-15,4-2 0,4-2 16</inkml:trace>
  <inkml:trace contextRef="#ctx0" brushRef="#br0" timeOffset="295647.6571">12387 14887 0,'0'0'0,"0"0"0,0 0 0,0 0 16,-4 25-16,4-25 0,-8 26 0,8-26 15,-10 36-15,4-15 16,-2 2-16,-1 2 0,-1 2 0,-3 10 16,0 1-1,-1-2-15,1-1 0,-1 8 16,0 0-16,0-4 0,2-3 0,0-1 15,1-3-15,-1 2 16,2-4-16,2-5 16,3-3-16,0-7 0,2-2 0,1-5 15,1-2-15,1-6 0,3-3 16,-1-7-16,0-6 0,2 1 0,0-2 0,2-1 16,-2 4-16,-1 2 0</inkml:trace>
  <inkml:trace contextRef="#ctx0" brushRef="#br0" timeOffset="296032.4741">12297 14883 0,'0'0'0,"0"0"0,0 0 16,0 0-16,0 0 0,12-22 0,-12 22 16,0 0-16,26-13 0,-12 9 15,1 0-15,3 1 0,2 2 16,2 0-16,3 1 0,8 3 15,1 2-15,1 2 0,2 1 16,-2 3-16,0 0 0,6 5 0,-2 1 16,-5 0-16,-4 0 0,-4 1 0,-3 1 15,-5 1-15,-4-1 0,-5-1 16,-3 0-16,-5 0 0,-3-1 16,-6 0-16,-5-1 0,-4-2 15,-3-1-15,-3-1 0,-3-2 16,-2-2-1,-2-2-15,-1-2 0,-1-3 16,-5 0-16,1-2 0,3-3 0,3-1 16,3-1-16,5-1 0,3 0 15,3-2-15,4 0 0,3-1 16,5 1-16,1-1 0,4 1 16,3-1-16,4 1 0,3-1 15,3-1-15,2 1 0,-1 1 0,-4 2 0,-2 1 16</inkml:trace>
  <inkml:trace contextRef="#ctx0" brushRef="#br0" timeOffset="296580.7514">13458 14954 0,'0'0'0,"0"0"0,0 0 0,0 0 16,0 0-16,0 0 0,0 0 16,0 0-16,-27 8 0,27-8 0,-17 10 15,17-10-15,-21 14 0,9-6 16,-2 3-16,1 0 0,1 2 15,0 1-15,0 1 0,0 1 16,1 0-16,1 1 0,2 1 0,0 4 16,4-1-16,3-1 0,3 0 15,3-3-15,3-2 0,5-3 16,5 0-16,2-4 0,1-3 0,4-2 16,4-2-16,6-3 0,0-5 15,2-3-15,0-2 0,-2-3 0,0-2 16,2-5-1,-3 0-15,-5-1 16,-5 1-16,-5-2 0,-4 1 16,-5-1-16,-3 0 0,-6 1 15,-4-1-15,-5 3 0,-2 2 0,-4 1 16,-4 0-16,-3 3 0,-1 2 16,-3 2-16,-3 3 0,1 3 15,-1 4-15,1 2 0,0 2 0,3 3 16,3 1-16,3 2 0,3 2 15,6 2-15,5-1 0,5-1 16,4 1-16,5 0 0,2-2 0,-2-1 16,-1-2-16,-2-1 0</inkml:trace>
  <inkml:trace contextRef="#ctx0" brushRef="#br0" timeOffset="297120.0891">14263 14920 0,'0'0'15,"0"0"-15,0 0 0,0 0 16,0 0-16,0 0 0,-17 17 16,17-17-16,0 0 0,-22 24 0,22-24 15,-19 23-15,9-9 0,0 1 16,-1 2-16,0-1 0,1 0 15,2 1-15,-1-1 0,-1 5 16,2-1-16,1-2 0,3-2 0,2 0 16,1-2-16,3-2 0,3-1 15,2-4-15,1 0 0,3-4 16,3-2-16,3-2 0,1-2 0,4-4 16,4-1-16,-1-2 0,2-1 15,0-3-15,3-1 0,5-4 16,-1 1-16,-2-1 15,-2 0-15,-3 1 0,-3 1 16,-3-1-16,-2 1 16,-5 3-16,-3 2 0,-2 2 0,-4 3 15,0 2-15,-3 1 0,-2 4 16,-2 0-16,-2 1 0,1 2 16,-2 2-16,-3 4 0,-1 0 15,-1 2-15,0-1 0,0 3 0,1 1 16,1 1-16,0 3 0,1 1 0,2-1 15,0 1-15,4 0 16,2 0-16,3 0 0,1-2 0,7 3 16,4-2-16,2-3 0,5-2 15,1-4-15,3-4 0,-5-1 16,-3-1 0,-5-1-16</inkml:trace>
  <inkml:trace contextRef="#ctx0" brushRef="#br0" timeOffset="297605.5618">14979 14979 0,'0'0'0,"0"0"16,0 0-16,0 0 0,0 0 0,0 0 16,0 0-16,-16 19 0,16-19 15,-15 16-15,15-16 0,-15 23 16,7-11-16,0 2 0,0 4 15,0-2-15,0 0 0,0-1 16,1 0-16,0-2 0,0-1 0,0 2 0,0-2 16,3-5-16,0 0 0,1-2 15,1 0-15,1-3 0,1-2 16,0 0-16,2-3 0,0-1 16,0-1-16,3-2 0,0-4 15,2 1-15,0-1 0,1 0 0,2-2 16,0 1-1,1 0-15,5-2 0,0 0 16,2 1-16,1 2 0,2 0 16,1 1-16,0 3 0,-1 1 0,1 3 15,1 1-15,-2 3 16,-1 1-16,-1 2 0,0 2 16,-1 1-16,-3 2 0,1 7 15,-3 2-15,-4-3 0,-2 2 0,0 4 0,-1 3 16,-4 1-16,-2 0 0,-2 1 15,-3 0-15,1-3 0,-1-2 16,1-1-16,-2-3 0,1-2 16,-1-1-16,1-5 0,0-3 15,1-1-15,1 0 0,1-2 16</inkml:trace>
  <inkml:trace contextRef="#ctx0" brushRef="#br0" timeOffset="298055.7086">16039 15176 0,'0'0'0,"0"0"0,0 0 15,0 0-15,0 0 0,0 0 16,0 0-16,0 0 0,0 0 0,-9-22 15,9 22-15,-21-13 0,21 13 16,-29-12-16,10 6 0,0 1 0,-2 0 16,-3 1-16,-1 0 0,-8 1 15,1 1-15,0 2 0,0 1 16,1 1-16,3 2 0,-5 3 16,2 2-16,3 0 0,4 0 0,3 2 15,2 0-15,4 1 0,3 0 16,3 1-1,3 0-15,5 3 0,4-1 0,6 1 16,4-1-16,4-1 0,1-1 16,5-3-16,4 0 15,2-3-15,0 0 0,4-5 16,3-1-16,-2-2 0,-2 0 0,7-4 16,-1-4-16,-2-2 15,-4-1-15,-1-5 0,-2-2 16,-2-3-16,-4-3 0,1-6 0,2-5 0,-7 8 0,-3 7 15,-4 4-15</inkml:trace>
  <inkml:trace contextRef="#ctx0" brushRef="#br0" timeOffset="298270.4174">16255 14819 0,'0'0'0,"0"0"15,0 0-15,0 0 0,0 0 0,7-18 32,-7 18-32,0 0 0,0 0 0,0 0 15,0 0-15,0 0 0,0 0 16,0 0-16,0 0 0,0 0 15,0 0-15,-14 28 0,14-28 0,-10 33 16,10-33-16,-12 37 0,4-16 0,-1 3 16,1 1-16,-4 10 15,-1 1-15,1-2 0,0 1 0,-3 8 16,0 0-16,2-1 0,1-2 16,1-1-16,0-1 0,0-2 15,3-8-15,2-6 16</inkml:trace>
  <inkml:trace contextRef="#ctx0" brushRef="#br0" timeOffset="305597.3026">17187 14821 0,'0'0'0,"0"0"16,0 0-16,0 0 16,0 0-16,-33 1 0,33-1 15,-34 8-15,11-3 0,-2 2 0,-4 2 16,-1 1-16,-1 2 0,-10 6 0,1 3 16,0 2-16,0 2 0,-6 8 15,1 1-15,4 0 0,5-1 16,-2 8-16,5 0 0,8-2 15,6 0-15,8-2 0,8-1 16,7 2-16,7-3 0,12-7 16,10-4-16,5-3 0,4-4 0,-11-4 15,-8-4-15,-6-2 0</inkml:trace>
  <inkml:trace contextRef="#ctx0" brushRef="#br0" timeOffset="306114.4573">17841 15397 0,'0'0'16,"0"0"-16,0 0 0,0 0 0,8-19 15,-8 19-15,0 0 0,0-21 16,-1 13-16,-3-1 16,0-1-16,-3 0 0,0-1 0,-3 2 0,-2-1 15,-4 2-15,-1 1 0,-3 1 0,-3 1 16,-8 0-16,0 3 0,-2 1 15,-3 3-15,2 1 0,0 2 16,-6 3-16,3 2 0,4 0 16,3 0-16,4 2 0,2 0 15,5 0-15,2 0 0,6 1 0,4-1 16,5-1-16,4 0 0,5-1 0,3-1 16,4-2-16,4-2 0,4-2 15,3-2-15,2-2 0,-1-2 16,3-2-16,2-2 0,-1-1 15,-1 0-15,1-2 0,0-2 16,1-2-16,-4 0 16,-1 0-16,-3 1 15,-4 1-15,-5 4 0,-5 2 0,-3 0 16,-1 2-16,-2 2 0,-3 2 16,1 3-16,-1 0 15,-1 1-15,-1 3 0,-3 4 0,1 1 16,0 2-16,-1 3 0,2 2 15,1 2-15,1 0 0,2 1 0,1 1 16,3 3-16,4-1 0,3-3 16,4 0-16,4-6 0,3-3 0,3-5 15,4-5-15,-6-1 0,-4 0 16,-3-1-16</inkml:trace>
  <inkml:trace contextRef="#ctx0" brushRef="#br0" timeOffset="306398.8654">18402 15107 0,'0'0'0,"0"0"0,0 0 0,0 0 16,0 0-16,0 0 0,0 0 16,0 0-16,-18 18 0,18-18 0,-24 19 15,24-19-15,-31 27 0,14-9 16,-2 2-16,0 2 0,1 1 0,-7 7 15,2 1-15,2-2 0,4-1 16,0 4 0,4-3-16,5-4 0,4-1 0,4-5 15,4-2-15,5-5 0,3-2 0,5-4 0,2-3 16,1-5-16,1-5 0,1-2 16,0-2-16,-3 2 0,-5 1 0,-1 2 15</inkml:trace>
  <inkml:trace contextRef="#ctx0" brushRef="#br0" timeOffset="306552.6009">18052 15312 0,'0'0'15,"0"0"-15,0 0 0,0 0 0,0 0 16,0 0-16,0 0 0,0 0 16,0 0-16,38-8 0,-38 8 15,45-2-15,-16 2 0,3 0 16,4 0-16,11 0 0,-2 0 15,-6-1-15,-7 1 0,-5-1 0</inkml:trace>
  <inkml:trace contextRef="#ctx0" brushRef="#br0" timeOffset="306830.6895">18817 15155 0,'0'0'0,"0"0"16,0 0-16,20 13 0,-20-13 0,17 15 16,-6-3-16,0 1 0,0 3 15,0 2-15,0 2 0,0 6 16,-1-1-16,-2 0 0,-2 0 16,-3-1-16,-2-1 0,-4 0 15,-4-1-15,-3-1 0,-2-2 16,-8 4-16,-3-5 0,-2-2 15,-2-2-15,-1-4 0,-2-3 16,6-1-16,4-1 0,3-2 0</inkml:trace>
  <inkml:trace contextRef="#ctx0" brushRef="#br0" timeOffset="307115.7636">19667 15029 0,'0'0'0,"0"0"15,0 0-15,0 0 0,0 0 0,-11 19 16,11-19-16,-18 24 16,18-24-16,-25 33 15,8-12-15,1 3 0,-1 0 0,-6 9 16,-1 1-16,3 0 0,3-2 15,1 4-15,2-2 0,5-4 0,4-3 0,8-3 16,7-2-16,3-4 0,3-3 16,11-5-16,8-2 15,-2-5-15,-1-2 0,-2 0 16,-5 0-16,-7-1 0</inkml:trace>
  <inkml:trace contextRef="#ctx0" brushRef="#br0" timeOffset="307285.2659">19297 15308 0,'0'0'0,"0"0"16,0 0-16,0 0 0,27-6 16,-27 6-16,43-2 0,-14 2 0,4 0 0,4 0 15,5 1-15,12-2 0,-1 0 16,1 0-16,-10 0 0,-9 1 15</inkml:trace>
  <inkml:trace contextRef="#ctx0" brushRef="#br0" timeOffset="307786.8555">20092 14997 0,'0'0'0,"0"0"0,0 0 16,0 0-16,0 0 0,0 0 0,-7 21 0,7-21 15,-11 23-15,11-23 0,-18 34 16,7-14-16,-1 1 0,-1 3 16,-2 2-16,-4 6 0,1 0 0,-1-1 15,1-1-15,2-1 0,0-1 16,-1 2-16,1-2 0,4-4 15,2-4-15,3-4 0,1-3 0,2-3 16,1-2-16,5-5 0,1-3 16,3-3-16,3-2 0,3-3 15,4-2-15,-1-3 0,2-1 16,2-1-16,0-1 0,1 0 0,-1 0 16,3-2-16,-1 1 0,-2 1 15,-2 2 1,-2 2-16,-3 3 0,-2 2 15,-3 2-15,0 3 0,-1 1 16,-2 4-16,-1 1 0,0 4 0,-2 2 16,0 3-16,-1 0 0,0 3 15,-1 1-15,0 2 0,-1 0 16,1 1-16,0 0 0,1 0 16,0-1-16,1 1 0,3-1 0,-1-1 0,1-1 15,3-4-15,1-2 16,-2-3-16,0 0 0,-2-2 0</inkml:trace>
  <inkml:trace contextRef="#ctx0" brushRef="#br0" timeOffset="308188.2584">20290 15451 0,'0'0'15,"0"0"-15,0 0 0,0 0 0,0 0 16,0 0-16,0 0 0,0 0 15,0 0-15,33 1 0,-33-1 16,28 3-16,-28-3 0,37 3 16,-15-2-16,1-2 0,1 0 0,3-2 0,0-1 15,6-3-15,-1 0 0,-3-1 16,-1-1-16,-4-1 0,-3 0 16,-4-1-16,-2-1 0,-5-1 15,-4 1-15,-5-2 0,-4 0 16,-5 0-16,-4 0 0,-4 2 15,-5 0-15,-2 3 0,-3 1 0,-7 2 16,-1 2-16,1 3 0,0 1 0,2 4 16,1 1-16,4 4 0,1 1 15,6 3-15,3 2 0,5 1 16,5 1-16,6 1 0,5 2 16,7 1-16,5 1 0,8 1 15,7-1-15,12 3 16,4 0-16,6-1 0,5-2 15,9 1-15,0-4 0,-19-5 16,-11-4-16,-10-1 0</inkml:trace>
  <inkml:trace contextRef="#ctx0" brushRef="#br0" timeOffset="308707.5351">21784 15499 0,'0'0'0,"0"0"16,0 0-16,0 0 15,0-28-15,0 28 0,-9-25 0,1 12 16,-3-2-16,-4 2 0,-4-2 16,-2 2-16,-2 0 0,-11 0 15,-3 1 1,0 3-16,-2 4 0,-7 1 0,2 4 16,3 3-16,3 3 0,4 3 15,2 3-15,1 5 0,6 0 16,6 3-16,6 0 0,5 1 15,6 2-15,8-1 0,6-1 16,5 0-16,4-2 0,7-2 16,5-3-16,3-4 0,3-4 0,2-5 0,3-3 15,0-6-15,0-3 0,6-8 16,-3-3-16,-6-3 0,-5-2 16,-3-3-16,-3-3 0,-3-2 15,-4 1-15,-5-3 0,-1 0 16,-3 1-16,-2 2 0,-2 0 15,-1 0 1,-2 5-16,-2 4 0,0 5 0,-3 2 16,0 5-16,-1 4 0,-1 3 15,-1 4-15,1 2 0,-3 3 16,-3 5-16,-3 5 0,1 0 16,-2 3-16,-1 5 0,-1 4 15,-1 1-15,0 2 0,0 3 16,0 2-16,-3 6 0,3 0 0,1 1 0,1 0 15,2-2-15,2-4 0,3 0 16,2-2-16,2-2 0,1-3 0,0-6 16,0-4-16,-1-5 0</inkml:trace>
  <inkml:trace contextRef="#ctx0" brushRef="#br0" timeOffset="309121.7489">22345 15438 0,'0'0'0,"0"0"0,0 0 16,0 0-16,0 0 0,0 0 15,-30-1-15,30 1 16,-30 1-16,30-1 0,-37 9 16,17-2-16,0 1 0,1 1 15,0 2-15,3 1 0,2 0 16,-2 4-16,5 0 0,5 0 15,3-1-15,8-1 0,5 0 16,5-2-16,5-1 0,4-1 16,5-2-16,1-1 0,0-2 0,9-3 0,0-3 15,-4-2-15,-3-2 0,-3-5 16,-4-3-16,-3 1 0,-4-2 16,-3-4-16,-4 0 0,-7 0 15,-1 0-15,-7-1 0,-3 0 16,-4 3-16,-4 0 0,-3 1 15,-3 3-15,-3 1 16,0 2-16,-1 2 0,0 0 16,0 4-16,2 3 0,2 2 15,2 2-15,4 1 0,2 2 16,6 1-16,5 1 0,0 0 0,1-4 16,0 0-16</inkml:trace>
  <inkml:trace contextRef="#ctx0" brushRef="#br0" timeOffset="309576.5535">22854 15465 0,'0'0'0,"0"0"16,0 0-16,0 0 0,0 0 0,0 0 0,0 0 15,0 0-15,-32 2 0,32-2 16,-23 10-16,23-10 0,-24 14 0,12-4 15,-1 1-15,2 2 0,0 0 16,3 2-16,1 1 0,2-1 16,3 2-16,4-2 0,4 1 15,5 3 1,3-2-16,5-1 0,4-2 16,3-3-16,1-1 0,2-4 15,2-4-15,4-2 0,-2-2 0,-3-4 16,-3-2-16,-2-2 0,-4-1 15,-5-2-15,-3-3 0,-5-1 16,-4-2-16,-5-1 0,-3-2 16,-5 1-16,-2 0 0,-5 2 0,-4 2 15,-1 2-15,-1 0 0,-7-1 16,-1 4-16,1 3 0,-2 4 0,2 1 16,3 4-16,2 1 0,3 3 15,5 2-15,3 2 0,6 2 16,4 1-16,5 1 0,5 1 15,5 0-15,5 0 16,-2-1-16,-4-4 0,-2-1 16</inkml:trace>
  <inkml:trace contextRef="#ctx0" brushRef="#br0" timeOffset="310000.0664">23359 15319 0,'0'0'16,"0"0"-16,0 0 0,0 0 0,0 0 15,0 0-15,0 0 0,-6 24 16,6-24-16,0 0 0,-6 34 16,6-34-16,-7 30 15,3-13-15,-1 1 0,1 1 16,-2-1-16,1 1 0,1 1 15,-1-2-15,1-1 0,-2 2 16,1-2-16,-1-2 0,2-3 16,0-1-16,2-2 0,0-5 15,1 0-15,1-4 0,0 0 16,-1-4-16,2-2 0,1-2 0,1-3 0,2-3 16,0 0-16,2-3 0,2 1 15,2-6-15,1 1 0,2 2 16,2 1-16,0 2 0,2 3 15,2 3-15,1 3 0,1 4 16,1 1-16,1 7 0,3 4 16,3 7-16,-1 5 0,-2 5 0,-2 4 0,-3 0 15,-2 1-15,-1-2 0,-5-6 16,-3-6 0</inkml:trace>
  <inkml:trace contextRef="#ctx0" brushRef="#br0" timeOffset="313535.3622">12906 15971 0,'0'0'0,"0"0"0,0 0 16,0 0-16,-12-23 0,12 23 0,-12-16 15,4 7-15,-1-1 0,-4-1 16,-1 0-16,-1 1 0,-2-1 0,-6-1 15,-2 0-15,-2 2 0,0 2 0,-2 2 16,-1 1-16,0 3 16,1 1-16,-6 2 0,4 3 15,2 0-15,5 3 0,4 1 16,4 2-16,7 2 16,6 1-16,8 2 0,5 3 15,5 0-15,5 1 0,5 1 16,5 1-16,1 1 0,1 2 15,7 7-15,2 0 0,-5-3 16,-6-3-16,-3 0 0,-5 1 16,-6-2-16,-3 0 0,-8-3 0,-5 0 15,-8-4-15,-5-1 0,-8-2 0,-5-2 16,-5-2-16,-2-4 0,-6-3 16,-3-2-16,2-3 0,1-2 0,-4-4 15,3-2-15,8-4 0,6-2 16,6 3-16,6 4 15,3 2-15</inkml:trace>
  <inkml:trace contextRef="#ctx0" brushRef="#br0" timeOffset="313836.0852">13460 15658 0,'0'0'0,"0"0"0,0 0 0,0 0 15,-10 26-15,4-14 0,-1 5 16,-2 2-16,0 3 0,-2 3 16,-1 4-16,-5 9 0,0 0 0,-5 12 15,-1 4-15,1-4 0,2-2 0,-3 8 16,0-2-16,5-6 0,2-4 15,4 4-15,6-3 0,2-6 16,4-6-16,9-9 0,7-5 16,-5-5-16,-3-4 0,-1-2 15</inkml:trace>
  <inkml:trace contextRef="#ctx0" brushRef="#br0" timeOffset="314306.5202">14111 16177 0,'0'0'0,"0"0"0,0 0 0,0 0 16,0 0-16,-15-19 0,15 19 16,-22-8-16,22 8 0,-33-5 15,11 5-15,-2 0 0,-2 2 16,-10 2-16,-4 1 0,2 3 15,0 1-15,-7 5 0,2 2 16,4-1-16,5 0 16,5 2-16,5 1 0,7-1 15,3 0-15,9 1 0,7 0 16,6-6-16,4-1 0,8-2 16,7-1-16,3-3 0,2-2 0,11-3 15,4-2-15,-1-2 16,-3 0-16,0-3 0,0-4 15,-5 0-15,-3 0 0,1-3 0,-5 0 0,-7 1 16,-5 2-16,-6 0 0,-3 2 16,-5 3-16,0 2 0,-5 4 15,0 0-15,0 0 0,-6 3 0,1 3 16,-2 4-16,0 1 0,1 0 16,0 5-16,1 3 15,2 0-15,0 1 0,4 1 0,4 1 0,3-1 16,0 0-16,7-4 0,2-1 15,-2-4-15,-3-1 0,-3-3 0</inkml:trace>
  <inkml:trace contextRef="#ctx0" brushRef="#br0" timeOffset="314939.4958">14625 16264 0,'0'0'16,"0"0"-16,0 0 0,0 0 0,0 0 16,-22 15-16,22-15 0,-17 15 15,17-15-15,-18 22 0,8-11 0,1 2 16,0 1-16,2-2 0,-1 1 16,1-2-16,1-1 0,0-2 0,2 0 15,0-3-15,2-1 0,2-4 16,0 0-16,1-3 0,3-1 15,1-4-15,3-2 0,1-2 16,2 1-16,2-1 16,2-2-16,6-4 0,1 1 15,3 1-15,0 0 16,0 1-16,1 2 0,6 0 0,0 4 16,-4 2-16,0 4 0,-3 4 15,-1 2-15,-1 3 0,-4 2 16,-3 4-16,-3 2 0,-2 1 15,-2 1-15,-5 2 0,-3 1 0,-2 0 0,-2-1 16,-4 1-16,-3 0 0,-1-3 16,-1 0-16,0-3 0,-1-1 15,1-2-15,1-2 0,3-3 16,3-2-16,0-2 0,3-1 0,3-4 16,5-3-1,1-2-15,4 0 16,5-3-16,2-2 0,5 0 0,2 0 15,8-3-15,2 0 0,1 2 16,-1 0-16,0 2 0,0 1 16,3 0-16,-5 2 0,-3 6 15,-3 2-15,-4 4 0,-3 2 16,-3 4-16,-4 2 0,-5 0 0,-3 3 16,-1 3-16,-3 2 0,-2 1 0,-3 0 15,-1 1-15,-3 2 0,-1-1 16,0 0-16,1-1 0,-1 0 15,0-3-15,0-4 0,1-2 16,3-3-16,0 0 0</inkml:trace>
  <inkml:trace contextRef="#ctx0" brushRef="#br0" timeOffset="315208.7882">16277 16184 0,'0'0'0,"0"0"0,0 0 16,0 0-16,0 0 0,-22 23 0,22-23 16,-28 24-16,13-11 0,-4 4 15,-3 1-15,0 2 0,0 1 16,-6 8-16,2 1 0,3-2 15,3-2-15,2 4 0,6-2 0,5-2 0,5-3 16,10-2-16,8-3 16,4-3-16,3-3 0,-4-2 0,-3-2 15,-4-2-15</inkml:trace>
  <inkml:trace contextRef="#ctx0" brushRef="#br0" timeOffset="315409.4737">15834 16347 0,'0'0'0,"0"0"15,0 0-15,0 0 0,0 0 0,31-2 16,-31 2-16,48 3 16,-19 0-16,6 1 0,7 2 0,13 2 0,1 0 15,16 1-15,0-2 0,-12 0 16,-11-3-16,-11 0 0</inkml:trace>
  <inkml:trace contextRef="#ctx0" brushRef="#br0" timeOffset="315911.0783">16876 16109 0,'0'0'0,"0"0"0,0 0 15,0 0-15,0 0 0,0 0 16,0 0-16,-19 25 16,19-25-16,-20 21 0,20-21 15,-26 31-15,12-13 0,-2 1 16,-2 2-16,0 0 0,1 0 16,-7 7-16,2 2 0,1-4 15,3-2-15,-3 4 0,2-4 16,4-4-16,1-3 0,4-4 15,3-3-15,2-4 0,2-1 0,3-5 0,2-1 32,4-3-32,1-2 0,4-3 0,4-4 15,1 1-15,2-2 0,4-1 16,3-3-16,6-1 0,1 4 16,0 0-16,1 0 0,-3 3 15,-4 2-15,-1 2 0,-2 2 16,-4 3-16,-3 1 0,-3 4 0,-2 3 15,-2 1-15,-2 1 0,-4 6 16,-3 4-16,-2 0 0,-2 1 16,-3 2-16,-1 3 0,1-1 15,0 1-15,0-1 0,2 1 16,-1-1-16,2-2 0,-1 1 0,1-2 16,1-2-16,2-3 0,2-2 0,1-1 15,1-4-15,1-5 0,-2 0 16,0 0-16,0-1 0</inkml:trace>
  <inkml:trace contextRef="#ctx0" brushRef="#br0" timeOffset="316280.7306">17080 16531 0,'0'0'0,"0"0"15,0 0-15,0 0 16,0 0-16,21-13 0,-21 13 16,0 0-16,30-9 0,-30 9 15,31-1-15,-12 0 0,1 0 0,3 1 16,3 2-16,2-1 0,2 0 0,9 1 15,2-1-15,-1 0 0,-1-1 16,7-2-16,-3-2 0,-6 0 16,-4-2-16,-5-3 0,-5-1 15,-7-4-15,-4-1 0,-7-2 16,-6-2-16,-6-1 0,-4 1 0,-6-1 16,-7 0-16,-2 2 0,-3 1 15,-8 1-15,-3 3 0,1 4 16,1 3-16,-1 5 0,2 4 15,3 3-15,4 3 0,3 5 0,4 2 16,5 3-16,4 0 0,9 5 16,5 3-16,6 0 0,5 1 0,9 1 15,7 1-15,6 0 0,4-2 16,16 6-16,7-1 0,1-1 16,3-2-16,-11-6 0,-14-6 15,-12-5-15</inkml:trace>
  <inkml:trace contextRef="#ctx0" brushRef="#br0" timeOffset="316797.2763">18775 16592 0,'0'0'16,"0"0"-16,0 0 0,-1-23 0,-1 12 0,-4-2 15,-3-2-15,-2 0 0,-1-1 16,-10-3-16,-3 0 0,-2 2 15,0 2-15,-12-1 0,-2 5 16,1 2-16,0 2 0,0 4 16,-1 4-16,4 4 0,0 3 0,-1 4 31,4 3-31,6 3 0,6 1 0,7 0 16,5 2-16,5-1 0,6 0 15,8-1-15,8-1 0,6-3 16,6-3-16,6-4 0,7-3 15,2-2-15,2-2 0,5-5 16,2-3-16,6-7 0,-2-3 0,-3-4 16,-1-4-16,-6-3 0,-3-2 0,1-8 15,-4 0-15,-8 0 0,-5 3 16,-5-2-16,-3-1 0,-4 4 16,-3 0-16,-3 4 0,-3 1 15,-3 6-15,-1 4 0,-2 6 16,0 4-16,-2 5 0,1 4 15,-7 1-15,-2 4 0,-1 3 0,-2 2 0,-2 6 16,-2 3-16,0 3 0,-2 2 16,1 5-16,-1 2 0,1 2 15,2 2-15,2 0 0,1 1 16,2 0-16,2-2 0,5 5 16,3-4-16,5-3 0,4-3 15,5-4 1,4-5-16,-6-7 0,-3-2 0,-2-3 15</inkml:trace>
  <inkml:trace contextRef="#ctx0" brushRef="#br0" timeOffset="317182.9226">19353 16442 0,'0'0'0,"0"0"15,0 0-15,0 0 0,-26-5 16,26 5-16,-26 0 0,10 1 15,0 1-15,-1 3 0,0 1 16,0 2-16,2 0 0,-2 4 16,3 2-16,4 0 0,3 1 0,8 1 31,6 1-31,5-1 0,6-1 0,6 0 16,7 0-16,2-2 0,3-3 15,11 0-15,0-2 0,-3-4 16,-3-3-16,2-4 0,-6-3 15,-8-3-15,-6-3 0,-8-4 16,-8-3-16,-5-4 0,-5 0 0,-9-2 16,-6-3-16,-3 2 0,-3 3 0,-3 0 15,-4 0-15,-1 3 0,0 2 16,1 3-16,0 2 0,4 3 16,2 3-16,1 3 0,4 5 15,8 1-15,4 1 0,8 12 16,6 10-16,-2-7 0,0-3 0,-1-4 31</inkml:trace>
  <inkml:trace contextRef="#ctx0" brushRef="#br0" timeOffset="317562.0476">19928 16479 0,'0'0'0,"0"0"0,0 0 15,-21-5-15,21 5 0,-23-2 0,9 2 16,-1 1-16,0 1 0,-1 2 16,0 2-16,2 0 0,0 1 15,3 1-15,2 2 0,4 1 16,3 1-16,5 4 0,6 0 16,4 0-16,4-1 0,5 0 0,4-2 15,3-2-15,2-1 0,7-3 0,1-4 16,-4-1-16,-2-2 0,-3-5 15,-4-4-15,-5-2 0,-3-1 16,-7-3-16,-4-5 0,-6-1 16,-5-1-16,-4-2 0,-6 0 15,-2 1 1,-4 2-16,-5-1 0,-2 2 0,1 3 16,0 3-16,1 3 0,1 4 15,3 3-15,2 4 0,5 2 16,3 2-16,6 1 0,4 2 15,6 2-15,5 3 0,-3-4 16,0-1-16,-2-2 0</inkml:trace>
  <inkml:trace contextRef="#ctx0" brushRef="#br0" timeOffset="317962.9572">20356 16336 0,'0'0'16,"0"0"-16,0 0 0,0 0 0,0 0 15,0 0-15,-6 23 0,6-23 16,-4 24-16,4-24 0,-7 33 16,3-15-16,-1 1 0,0 1 15,-1 1-15,1-2 0,-1 1 0,-1 3 16,0 1-16,0-4 0,2-2 0,1-4 15,-1-1-15,2-3 0,1-3 16,2-4-16,0-3 0,0 0 16,3-4-16,0-3 0,2-3 0,0-1 15,1-1-15,1-7 0,2-2 16,0 1-16,1-1 0,2 0 16,1 1-16,1 1 0,0 0 0,0 3 15,2 2-15,-1 3 0,-1 2 16,3 3-16,1 3 0,-2 4 15,1 3-15,-2 5 0,-1 4 16,-1 2-16,-4 3 0,1 1 0,-1-4 16,-2-3-16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35:52.264"/>
    </inkml:context>
    <inkml:brush xml:id="br0">
      <inkml:brushProperty name="width" value="0.05292" units="cm"/>
      <inkml:brushProperty name="height" value="0.05292" units="cm"/>
      <inkml:brushProperty name="color" value="#FF0000"/>
    </inkml:brush>
  </inkml:definitions>
  <inkml:trace contextRef="#ctx0" brushRef="#br0">1901 4203 0,'0'0'0,"0"0"0,0 0 16,0 0-16,0 0 0,0 0 15,0 0-15,0 0 0,0 0 16,0 0-16,0 0 0,0 0 0,0 0 16,0 0-16,0 0 15,27 8-15,-27-8 0,0 0 0,30 6 16,-30-6-16,27 3 0,-27-3 15,32 4-15,-13-1 0,0-2 16,3 0-16,1-1 0,1 1 16,2-1-16,9 1 0,0-1 15,3 1-15,-4-1 0,13 0 16,2 2-16,-2-2 0,0-2 16,1 4-16,5 0 0,4 0 15,0-4-15,-1 2 0,4 0 16,-2 0-16,-5 0 0,12 2 0,0-1 15,-5-1-15,-3 0 0,9 1 16,0 0-16,-5-1 0,-7 0 16,2 0-16,2 0 0,-5 0 15,-3 0-15,23 1 0,-6 2 16,-25-3-16,-2 1 0,19 0 16,-5-1-16,-9 2 0,-2 0 0,-3-2 15,-1-3-15,-16 2 16,-1 1-16,0 0 0,0 1 0,-5-2 15,1 0-15,-5-2 0,-1 1 16,-6 1-16,0 0 0,-2 1 16,-3 1-16,-1-1 0,2 1 15,-2-1-15,0 5 0,-7-4 16,-2 0-16,1-1 0,1 0 0,3 0 16</inkml:trace>
  <inkml:trace contextRef="#ctx0" brushRef="#br0" timeOffset="1850.1466">2397 5738 0,'0'0'0,"0"0"0,0 0 15,0 0-15,0 0 0,0 0 0,27-1 16,-27 1-16,0 0 0,36 2 16,-36-2-16,28 4 0,-11-3 0,1 0 15,3 0-15,1 0 0,-1 1 16,4-1-16,-1 0 15,9 1-15,1-1 0,0 1 0,2-1 16,-2 1-16,1-1 0,10-2 16,2 1-16,-3-3 0,0 2 15,0-1-15,3 0 0,7 0 16,-2 0-16,1 2 0,0 0 16,1 0-16,0-1 0,7 0 15,-1 0-15,0 0 0,-1-1 0,1 0 16,-1 1-16,9-1 0,-4 0 15,1 2-15,-3 1 16,2-1-16,-1 1 0,10-1 0,-2-1 16,19 0-16,-10 0 0,0 2 15,-2 1-15,-3 0 0,-5-2 16,0 0-16,3-1 0,-1 0 16,-2 0-16,5 1 0,1 0 15,0 0-15,2 0 0,-1 0 0,0 0 16,0 0-16,0 0 0,2-1 15,3 0-15,0 1 0,-3 0 16,3-1-16,-2 0 0,1-1 16,-2 0-16,2 1 0,3 1 15,-2-1-15,-1 0 0,3-1 16,4 2-16,0 0 0,-4-1 0,5 0 16,1 0-16,0-1 0,1 1 15,3 0-15,1 2 0,-1-3 16,0-2-16,2 1 0,2 1 15,-1 0-15,-5 1 0,6-4 16,-1-3-16,1 1 0,0 0 16,4 0-16,4 0 0,-3 3 15,-2-1-15,3-2 0,2-2 16,-1 4-16,0 2 0,5-1 16,4-1-16,-5 2 0,-3-1 0,3 2 15,5-1-15,-7 3 16,-5 0-16,4 0 0,2 0 15,-3 2-15,-3 2 0,3 0 16,2-2-16,-3-1 0,-2 0 0,3 2 16,2 2-16,-6-3 0,-3 1 15,5-5-15,2 1 0,-4 1 16,-3 0-16,2 1 0,3 3 16,-1-5-16,1-3 0,1 1 15,0 0-15,-2 3 0,-4 3 16,4-3-16,4 1 0,-4-1 0,-3-1 15,1 0-15,2-2 0,-5 2 16,-4 1-16,4-2 0,5 1 16,-3 1-16,-1 0 0,4 0 15,1 0-15,-5 0 0,-4 1 16,4-2-16,3 0 0,-7 1 16,-2 1-16,3 2 0,2-1 15,-3 1-15,-1-1 0,-1 0 16,-2 0-16,0-1 0,0 1 0,2 1 15,3 0-15,-4 1 0,-3-2 16,2 0-16,2-1 0,-3 0 16,-1 2-16,3 0 0,0 1 15,-2-3-15,-2-1 0,4 1 16,0 0-16,-4 1 0,-1-1 0,4 4 16,2 2-16,-5-2 0,-2-4 15,0-1-15,1-1 16,-2 3-16,-1 2 0,0 0 15,3-1-15,-3 0 0,-1-2 0,0 1 16,3 2-16,-3-3 0,-3 2 16,2-2-16,-1 0 0,-3-1 15,-1 0-15,0-1 0,2 1 16,-4 1-16,-3 1 0,2-2 16,2 0-16,-3-1 0,-3 0 0,0-1 15,1-2-15,-2 2 0,1 2 16,1 1-16,2 0 0,-5 0 15,-3-1-15,2 1 0,3 2 16,-2-4-16,0-3 0,0 2 16,1 2-16,-4 4 0,-1 2 0,1-1 15,0-2-15,-2 0 16,0 2-16,0-2 0,-1 2 16,0-2-16,-2 0 0,1 0 15,1 2-15,-2-1 0,0-2 0,-1 3 16,2 1-16,-4-3 0,-2-1 15,1-2-15,2-2 0,-3 5 16,-1 2-16,1-2 0,2 0 16,-4-2-16,-3-2 0,-2 3 15,1 1-15,-3-3 0,-1-2 0,-1 1 16,-1 2-16,-4-1 16,-1-1-16,-2-1 0,-1 2 15,-6 0-15,-4 3 0,-3-3 16,-1-2-16,-12 1 0,-2-2 0,-1 3 31,-2 0-31,-3 0 0,0 0 0,0 0 0,-1 5 0,-1-2 16,-2 0-16,-1 0 0,-2-2 15,3 0-15,0-1 0,1 1 16</inkml:trace>
  <inkml:trace contextRef="#ctx0" brushRef="#br0" timeOffset="3766.802">11632 4456 0,'0'0'0,"0"0"0,0 0 15,0 0-15,-20 2 0,20-2 0,0 0 16,-23 8-16,23-8 0,-21 7 15,10-1-15,-1 0 0,0 0 0,0 1 16,-2 2-16,1 1 0,0 1 0,-1 3 16,-2 3-16,0 0 0,-1 0 15,-5 7-15,0 3 0,0-1 16,1 2-16,-5 6 0,0 2 16,2-1-16,1-1 0,1 2 15,0 0-15,2 0 0,2-2 0,0 8 0,0 0 16,4-4-16,3-1 0,2-1 15,2 3-15,3-4 0,1 1 16,3-2-16,3 0 0,1-2 16,3 0-16,4 4 0,2-3 15,0-5-15,2 0 0,3 3 16,3-1 0,-2-8-16,1 0 0,5 2 15,2 2-15,0-6 0,2-2 0,1 0 16,2 0-16,-4-5 0,2-1 15,7 2-15,2-2 0,1-2 16,1-2-16,2-2 0,2-5 16,0 0-16,0-1 0,3-2 15,1-2-15,-1-2 0,-2-1 0,1-3 0,3 1 16,2-5-16,-4 2 0,-1-3 16,-1 0-16,-4-2 0,-4 1 15,0-2-15,-2-2 0,-2 1 16,-1 1-16,-2-3 0,0 0 15,-3-1-15,-2 0 0,0-2 16,-2 0 0,-5 4-16,-2-1 0,1-3 0,-2-3 15,0 0-15,-3 2 0,-1-1 16,-1-1-16,-2-2 0,-2 0 16,-2 0-16,-2 0 0,-1 2 15,-2 1-15,-3-1 0,-1-1 16,-3 1-16,1 0 0,-4 0 15,-3 0-15,0 5 0,0-1 0,-1 0 0,-3-1 16,0 1-16,-1 0 0,-1-3 16,-1 1-16,1 0 0,-1 4 15,-1-2-15,0 0 0,0 0 16,0-1-16,0 1 0,1 1 16,0-1-16,0 3 0,1 1 15,-1 0 1,0 0-16,0 0 0,-1 0 0,-1 3 15,-1 0-15,-1 1 0,-3 2 16,-1 1-16,-1 2 0,-1 2 16,-3 1-16,-1 4 0,-1 0 15,-2 3-15,-4 4 0,-2 1 16,-1 3-16,0 2 0,-11 5 0,-1 2 16,14-5-16,10-3 0,8-2 0</inkml:trace>
  <inkml:trace contextRef="#ctx0" brushRef="#br0" timeOffset="6514.0004">10891 6372 0,'0'0'0,"0"0"15,0 0-15,0 0 0,8 21 0,-8-21 16,6 20-16,-2-9 0,0 1 16,1 1-16,0 0 0,1-1 0,-2 2 15,2-3-15,-2 0 0,0-1 16,1-1-16,-2-4 0,0-1 16,1-1-16,-2 1 0,0-3 0</inkml:trace>
  <inkml:trace contextRef="#ctx0" brushRef="#br0" timeOffset="6892.4771">11011 6363 0,'0'0'16,"0"0"-16,0 0 0,0 0 0,26-11 16,-26 11-16,23-10 0,-9 6 15,3 1-15,0-1 0,2 1 16,1 0-16,0 2 0,5 1 0,-1 0 15,-2 1-15,-2 1 0,-2 0 16,-2 1-16,-1 1 0,-3 1 0,-3 1 16,-3 0-16,-2 2 0,-4 0 15,-5 1-15,-4 1 16,-3 1-16,-2 1 0,-5 1 0,-3 0 16,-1 1-1,-1 0-15,0-1 0,-1-1 16,-1 1-16,2-2 0,3-2 15,3-1-15,5 0 0,2-2 0,3-3 16,2-2-16,4 0 16,2-1-16,5 0 0,2-1 15,4-1-15,3 0 0,2-1 16,3 0-16,2 0 0,2 0 0,2-1 0,2-3 16,0-1-16,1-2 0,0 1 15,-6 2-15,-4 0 0</inkml:trace>
  <inkml:trace contextRef="#ctx0" brushRef="#br0" timeOffset="7167.0639">11581 6210 0,'0'0'0,"0"0"0,0 0 0,0 0 0,-6 21 0,6-21 16,-6 25-16,6-25 0,-9 33 15,5-14-15,-2 1 0,1 0 16,-1 1-16,2 1 0,0-2 16,-2 7-16,1-3 0,-1-1 15,1-1 1,0-1-16,1-3 0,0-3 16,2 1-16,0-4 0,-1-2 0,0-5 15,1-1-15,-1-6 0,0-2 16,0 1-16,2 0 15,0 0-15</inkml:trace>
  <inkml:trace contextRef="#ctx0" brushRef="#br0" timeOffset="7598.4544">11624 6242 0,'0'0'0,"0"0"0,0 0 16,29-20-16,-16 12 0,3-2 16,2-1-16,8-1 0,-1 2 15,2 2-15,-1 1 0,-1 3 16,-1-1-16,-2 4 0,-1 2 15,-3 2-15,-1 1 16,-2 5-16,-4 3 0,-5-2 16,-4 2-16,-5 2 0,-5 2 15,-3 1-15,-2-1 0,-8 5 16,-2 0-16,-2-3 0,0-2 0,1-3 16,2-1-16,3-2 0,5-3 15,3-1-15,3-3 16,2-2-16,3-1 0,7-2 0,6-3 0,1 1 15,4 1-15,3-3 0,5 1 16,0-1-16,1 0 0,7 2 16,0 2-16,-3 0 0,0 2 0,-3 3 15,-1 1-15,-4 3 0,-2 0 16,-4 3-16,-3-2 16,-4 3-16,-4 2 15,-4 1-15,-2 3 0,-4 0 16,-3-1-16,-4 0 0,-4 2 15,-3 2-15,-1 1 0,-4-1 16,-3 1-16,1-3 0,-1-1 0,-4 2 16,1-3-16,2-6 0,3-5 15,6-2-15,4 0 0,4-1 16</inkml:trace>
  <inkml:trace contextRef="#ctx0" brushRef="#br0" timeOffset="7799.0717">11857 6546 0,'0'0'0,"0"0"0,0 0 16,0 0-16,0 0 15,23 19-15,-23-19 0,18 22 0,-18-22 16,21 28-16,-10-12 16,1-1-16,0 1 0,0-1 15,-1 0-15,0-2 0,0-1 0,0 0 16,-2-1-16,-1-2 0,-2-2 15,0-1-15</inkml:trace>
  <inkml:trace contextRef="#ctx0" brushRef="#br0" timeOffset="8447.6484">12407 6135 0,'0'0'16,"0"0"-16,0 0 0,20-4 16,-20 4-16,20 1 0,-8 2 0,0-1 15,0 2-15,-1 2 0,0 0 16,-2 1-16,-1 1 0,-3 2 16,-1 3-1,-3-1-15,-2 0 0,-5 6 16,-4 1-16,-2 0 0,-1 0 0,-5-1 15,-3-1-15,0-1 0,-1 0 16,-7 1-16,0-3 16,3 0-16,4-3 0,5-3 0,1 0 15,4-3-15,3-1 0,3-1 16,2-3-16,4 0 0,6-5 0,4 2 16,4-3-1,2 1-15,1-1 0,4 1 0,3 0 0,1 1 16,-2-2-16,4 2 0,0 3 15,-4-1-15,-2 2 0,-5 3 16,-1-1-16,-4 2 0,-3 2 0,-6 0 16,-4 2-1,-3 0-15,-1 1 0,-7 1 16,-3 2-16,-3 1 0,-1-2 0,-6 3 16,-2 1-16,2-3 0,2 0 15,1-1-15,4-3 0,3 0 16,4-2-16,4-3 0,5-1 15,5-2-15,5-1 0,5-2 16,7-1-16,2 0 0,2 0 0,9-2 16,3 2-16,-1-1 0,-2 0 0,0 2 15,-1 2-15,-3 1 0,-4 1 16,0 1-16,-3 3 16,-8-2-16,-2 3 0,-4 2 0,-3 3 15,-1 0-15,-3 2 0,-6 0 16,-4 2-16,-1 0 0,-1 0 0,-3-1 15,-3-1-15,1-3 0,3-1 0,2-2 16,2-1-16,2-2 0</inkml:trace>
  <inkml:trace contextRef="#ctx0" brushRef="#br0" timeOffset="8732.5721">12925 6227 0,'0'0'15,"0"0"-15,0 0 0,0 0 16,2 22-16,-2-22 0,0 29 0,0-29 0,0 39 16,0-17-16,0 4 15,0 1-15,0-2 0,0 10 0,-1 1 16,0-3-16,0-2 0,-1 5 15,-1-2-15,-1-2 0,1-4 16,0-1-16,-2-2 16,1-3-16,-1-6 15,3-3-15,1-5 0,1-3 0,1-3 16,-1-2-16,2 3 0,-2-3 16</inkml:trace>
  <inkml:trace contextRef="#ctx0" brushRef="#br0" timeOffset="8948.8359">13315 6300 0,'0'0'16,"0"0"-16,0 0 0,0 0 16,25-5-16,-25 5 0,24-4 15,-10 3-15,1 0 0,0 0 16,2 1-1,-1 0-15,1 1 0,0 2 0,-1 0 16,-6 0-16,-1 1 0,-1 0 16,0-2-16,-1 0 0</inkml:trace>
  <inkml:trace contextRef="#ctx0" brushRef="#br0" timeOffset="9133.8565">13199 6563 0,'0'0'0,"0"0"15,0 0-15,0 0 0,0 0 0,0 0 16,30-4-16,-30 4 16,34-3-16,-12 1 0,4 1 15,2 0-15,0 1 0,12-1 16,2 1-16,-4-1 0,-1 1 0,0-1 0,-6 1 16,-7-1-16</inkml:trace>
  <inkml:trace contextRef="#ctx0" brushRef="#br0" timeOffset="9883.659">14366 6619 0,'0'0'0,"0"0"15,0 0-15,0 0 0,0 0 0,6-29 16,-6 29-16,2-18 0,-2 18 16,1-22-16,-1 10 0,0-1 15,0 0-15,-1 0 0,0-1 16,-1 0-16,-1 0 0,0 1 16,-2-2-16,-2 2 0,-1 0 0,-2 2 31,-1 0-31,-1 1 0,-1 3 0,-6-3 15,-1 4-15,0 3 0,2 0 16,-3 6-16,-1 1 0,1 1 0,1 1 16,0 3-16,0 2 15,1 1-15,3 0 0,1 4 16,-1 0-16,3 2 0,2 0 0,0 3 16,2 1-16,3-1 0,3 0 15,4-1-15,4-1 0,0-1 0,3-3 0,4-1 16,3-2-16,2-2 15,0-3-15,3-4 16,4-2-16,0-3 0,0-2 0,3-6 16,1-3-16,-1-2 15,-2-1-15,0-4 0,1-2 0,-3-2 16,-2 1-16,2-7 16,-2-1-16,-3 3 0,-3 1 15,-1-3-15,-1-2 0,-4 3 16,-1 2-16,0 0 0,0-1 15,-2 2-15,1 1 0,-2 2 0,0 1 16,-1 5-16,-1 1 0,0 4 16,-1 2-16,-1 2 0,-1 1 15,0 5-15,0 2 0,0 0 0,-2-1 16,1 4-16,-2 4 16,0 1-16,0 2 0,-2 4 0,1 3 15,0 2-15,-2-1 0,1 4 0,-1 1 16,1 1-16,-1 1 0,-2 7 15,2 1-15,-1-1 0,2-2 16,-1 2-16,1 0 0,0 0 0,2-1 16,0 4-1,0-1-15,2-5 0,1-3 16,0-3-16,2-1 0,0-4 0,-1-5 0,0-3 16</inkml:trace>
  <inkml:trace contextRef="#ctx0" brushRef="#br0" timeOffset="10506.0075">14739 6747 0,'0'0'0,"0"0"15,0 0-15,0 0 0,0 0 0,0 0 16,0 0-16,0 0 0,27-2 16,-27 2-16,25-1 0,-25 1 15,30-1-15,-11 1 0,2-1 16,2-1-16,2 1 0,1-2 16,4 2-16,7-2 0,1 0 0,3 2 15,0-2-15,10 2 0,-2 1 16,2-1-16,3-1 15,-2 0-15,-3 1 0,11 0 0,2 2 16,-4-1-16,-3 0 0,10 2 16,1 0-16,-7-1 0,-4-1 0,11-1 15,-1-3-15,-7 0 0,-4 2 0,1-1 16,1 0-16,-5-2 16,-5-1-16,2 0 0,0 1 15,-5 0-15,-3 1 0,-1 1 0,-1 1 16,-5-2-16,-3 0 0,-4 1 15,0 0-15,-5 2 0,-4 0 16,0-1-16,-1 0 0,-4 0 0,-3 0 0,-1 0 16,-2 2-16,-3-1 0,0 0 15,-1-1-15,-2 2 0,3 0 16,-3 0-16,2 0 0,-2 0 16,0 0-16,0 0 0,0 0 15,-2-1-15,2 1 0,0 0 16,0 0-1,0 0-15,0 0 0,0 0 0,0 0 16,0 0-16,0 0 0,0 0 16,0 0-16,0 0 0,0 0 15,2 0-15,-2 0 0,2 1 16,-2-1-16,0 0 0,0 0 16,0 0-16,2 3 0,0-1 15,-2-2-15,3 2 0,-3-2 0</inkml:trace>
  <inkml:trace contextRef="#ctx0" brushRef="#br0" timeOffset="13979.3923">14815 6338 0,'0'0'0,"0"0"16,0 0-16,0 0 0,0 0 0,0 0 0,0 0 15,0 0-15,0 0 0,0 0 16,0 0-16,0 0 0,0 0 15,0 0-15,0 0 16,-14 26-16,14-26 0,-8 24 0,8-24 16,-9 33-16,3-17 0,1 2 15,-1 0 1,1 0-16,1-2 0,-2 6 0,0-2 16,2-1-16,0-3 0,0-4 15,2-1-15,0-2 0,0-1 16,1-5-16,0 0 0,1-3 15,0 2-15,1-5 0,0-1 16,0-4-16,0 0 0,1-1 16,1-2-16,2 0 0,0-2 0,2-2 0,0-1 15,1-4-15,1 1 0,1 1 16,0 1-16,0 1 0,0 3 16,0-1-16,1 2 0,-1 0 15,0 3-15,1 1 0,0 2 16,0 2-16,0 2 0,0 2 15,0 2 1,0 2-16,0 1 0,1 1 0,1 4 16,1-2-16,-1 2 0,1 1 15,2 0-15,-2 0 0,0-3 16,-2-1-16,-1 0 0,-2-1 0</inkml:trace>
  <inkml:trace contextRef="#ctx0" brushRef="#br0" timeOffset="14577.0624">15469 6392 0,'0'0'0,"0"0"16,0 0-16,0 0 0,0 0 0,0 0 0,0 0 15,2-20-15,-2 20 0,0 0 16,0 0-16,0 0 0,-7-20 15,7 20-15,0 0 0,0 0 0,-24-14 16,14 13-16,-1 1 16,-1 1-16,0 1 0,-3 3 0,-1 0 31,-1 2-31,1-1 0,-2 2 0,-1 3 16,2 0-16,0 2 0,-4 3 15,3 3-15,1-1 0,3-2 16,3 1-16,1 0 0,3-1 15,3 1-15,3-2 0,2-1 16,2-3-16,3-1 0,3-2 0,5-1 16,0-3-16,3-2 0,0-4 0,2-3 15,0-1-15,1-1 0,3-2 16,-1-4-16,-1 1 0,-3-1 16,-1-2-16,-2 2 0,-3-1 15,0 2 1,-4 0-16,-1 0 0,-2 3 0,0 0 15,-2 4-15,-1 2 16,-1-1-16,1 1 0,-2 3 0,0-2 0,0 2 16,0 2-16,-2 1 0,1 3 15,1 0-15,0 1 0,0 2 16,1 1-16,1 2 0,0-1 0,1 2 16,2 0-16,-1 1 0,1-3 15,3 4-15,1 1 16,0-1-16,1-2 0,1-2 0,1-2 15,0-1-15,-1-1 0,1-3 16,1-2-16,-2 0 0,-1-1 16,-1 0-16</inkml:trace>
  <inkml:trace contextRef="#ctx0" brushRef="#br0" timeOffset="15219.7627">15851 6322 0,'0'0'0,"0"0"15,0 0 1,0 0-16,0 0 0,0 0 0,0 0 0,0 0 16,0 0-16,0 0 0,0 0 15,0 0-15,-10 27 0,10-27 16,-5 22-16,5-22 0,-5 27 16,5-27-16,-4 31 0,3-15 15,0-1-15,0 0 0,1 0 16,0-1-16,1 0 0,0-2 0,1 0 15,0-2-15,0-1 0,1-1 16,-1-2-16,0-1 0,1-1 16,2-2-16,-1-1 0,2-1 0,0-1 15,1-3-15,0-3 0,-1 0 16,1-1-16,-1-2 0,2-1 16,-1-1-16,-1-1 0,2 0 15,0-3-15,2-2 0,-2 0 0,1 2 16,0-1-16,-1 3 0,-2 1 15,0 1 1,-2 1-16,1 2 0,-2 2 0,-1 3 16,0 1-16,-2 3 15,0 0-15,0 0 0,3 7 16,-3-1-16,0 1 0,0 2 16,0 3-16,0-1 0,0 3 0,1 0 15,0 1-15,0 3 0,1-1 16,0 0-16,2-1 0,-1-2 0,0-1 0,1-1 15,-1-1-15,1-4 16,1-1-16,-1-4 0,1-1 16,-1-2-16,2 0 0,1-4 15,2 0-15,0-2 0,0-1 0,1-4 16,0-2-16,2-4 0,0 0 16,0-2-16,0-1 0,-1-1 0,0 2 0,0-2 15,-1 1-15,-1 0 16,0 1-16,0-4 0,-2 4 15,-1 3-15,-2 3 0,-1 1 0,0 3 16,-3 3-16,-1 1 0,-3 3 16,-1 0-16,0 0 0,1 2 15,1 0 1</inkml:trace>
  <inkml:trace contextRef="#ctx0" brushRef="#br0" timeOffset="16385.74">9321 4199 0,'0'0'0,"0"0"15,0 0-15,0 0 0,0 0 0,0 0 16,-7 29-16,7-29 16,-6 23-16,3-8 0,-1 3 15,1 0-15,1 0 0,0 4 16,-1 1-16,1 1 0,1 1 0,-2 10 0,1 0 16,-1-2-16,1 0 0,0 8 15,1-2-15,0-3 0,-1-4 16,1-1-16,-1-1 0,2-3 15,0-5-15,2-2 0,-1 0 16,0-6-16,0-1 0,0-4 16,1-2-16,0-3 15,1-1-15,0-3 0,0-4 16,0 0-16,1-3 0,-1-3 16,2-3-16,-2-1 0,-1 1 0,-1 2 15,0 2-15,0 1 0</inkml:trace>
  <inkml:trace contextRef="#ctx0" brushRef="#br0" timeOffset="16739.9524">9354 4224 0,'0'0'15,"0"0"-15,0 0 0,0 0 16,0 0-16,0 0 0,0 0 16,0 0-16,0 0 0,-23 8 15,23-8-15,0 0 0,0 0 0,-24 24 16,24-24-16,-17 17 0,17-17 16,-16 20-1,6-10-15,0 1 0,0 0 16,0-1-16,0 0 0,0 1 15,1-1-15,1 0 0,0-1 0,1 0 0,1-1 16,1-1-16,0-2 0,2 1 16,-1-3-16,3 1 0,1-4 15,0 0-15,3 0 0,1-4 16,0-2-16,1 1 0,-2 2 0,0-2 16</inkml:trace>
  <inkml:trace contextRef="#ctx0" brushRef="#br0" timeOffset="16940.5908">9315 4282 0,'0'0'0,"0"0"16,0 0-16,0 0 0,0 0 16,0 0-1,0 0-15,0 0 0,0 0 0,23 15 16,-23-15-16,0 0 0,20 19 16,-20-19-16,16 20 15,-7-10-15,0 1 0,1 2 0,0-1 16,-2 1-16,2 1 0,-2 0 15,1 1-15,0-1 0,-2 1 16,0-1-16,-1 1 0,-2-3 0,-1-1 0,1-1 16</inkml:trace>
  <inkml:trace contextRef="#ctx0" brushRef="#br0" timeOffset="18445.6036">7652 3691 0,'0'0'0,"0"0"15,0 0-15,0 0 0,0 0 0,0 0 16,0 0-16,24-11 0,-24 11 16,27-8-16,-6 2 0,2-1 15,1-2-15,5 2 0,4-1 0,0 0 16,1 1-16,11-3 0,2 0 16,5 0-16,-4 2 0,-3 0 0,-2 2 15,-5 1-15,-5 2 0,1 1 16,-4 1-16,-8 0 0,-6 1 0,-4 0 15,-4 0-15,0 0 0</inkml:trace>
  <inkml:trace contextRef="#ctx0" brushRef="#br0" timeOffset="18646.2169">8111 3642 0,'0'0'0,"0"0"16,0 0-1,-22 13-15,22-13 0,-23 15 0,6-4 16,-2 1-16,1 1 0,-12 5 16,0 3-16,-1 1 0,0 0 15,-5 7-15,1 0 0,3-2 16,2-3-16,3 0 0,3 0 16,3-4-16,2-6 0,4-2 15,3-2-15,2-2 0</inkml:trace>
  <inkml:trace contextRef="#ctx0" brushRef="#br0" timeOffset="19078.4464">8037 3825 0,'0'0'0,"0"0"0,0 0 15,0 0-15,0 25 0,0-25 16,0 25-16,0-9 0,0-1 15,0 1-15,1 1 0,0 0 16,1-1-16,1-3 0,-1 0 16,0-3-16,0 0 0,0-4 15,1-2-15,-1-3 0,0-5 0,-1-2 16,-1-4-16,0 0 0,0-2 0,0-1 16,0 0-16,2-5 0,-1 1 15,3 1-15,-1-1 0,2 2 16,2 2-16,1 1 0,1 1 15,2 3-15,-3 0 0,2 5 16,0 0-16,-1 4 0,1 2 0,-2 0 0,-1 2 16,0 1-16,0 2 0,-2 1 15,0 1-15,-2 1 0,-1-1 16,-2 0-16,0 1 0,-2 0 31,-1 1-31,-2-1 0,0 1 16,-2-1-16,-3 0 0,-2 1 15,-2-2-15,-3 0 0,1-3 0,-3-2 0,0-1 16,2-4-16,0-5 0,4 1 16,3 2-16,-1-1 0</inkml:trace>
  <inkml:trace contextRef="#ctx0" brushRef="#br0" timeOffset="19263.6057">8370 3417 0,'0'0'0,"0"0"0,0 0 15,0 0-15,0 0 0,27 16 16,-27-16-16,21 16 16,-21-16-16,21 15 0,-11-8 15,-2-1-15,0-1 0,-2 0 16</inkml:trace>
  <inkml:trace contextRef="#ctx0" brushRef="#br0" timeOffset="19595.5317">8815 3298 0,'0'0'0,"0"0"0,0 0 15,0 0-15,0 0 0,-28 21 0,28-21 16,-34 25-16,15-11 0,-6 2 15,-3 2-15,-2 2 0,0-1 0,-8 5 32,-1 1-32,-3 0 0,6-3 15,6-4-15,7-4 0,3-4 16,5-2-16,4-3 0,3 0 16,2-3-16,3 1 0,6-2 0,6-1 15,3 0-15,5-1 0,3-1 16,7 0-16,0 0 0,2-2 15,12-1-15,4-2 0,-4 1 0,1 0 16,7-4-16,-2 0 0,-5 2 16,-6 1-16,-4 1 0,-2-1 15,-7 0-15,-5 4 0,-4-1 0</inkml:trace>
  <inkml:trace contextRef="#ctx0" brushRef="#br0" timeOffset="20250.422">8558 3653 0,'0'0'0,"0"0"0,0 0 15,0 0-15,-25 13 0,25-13 0,-22 14 16,22-14 0,-23 19-16,11-9 0,0 1 15,-2-1-15,3 1 0,1-1 16,2-1-16,0-1 0,2-1 0,3-1 15,2 1-15,2-4 0,3-1 16,6-2-16,5-1 16,0-1-16,3 0 0,7-4 0,3-1 15,-2 1-15,-1 0 0,-2 1 0,-3 0 16,-3 2-16,-3 1 0,-3-1 16,-3 3-16,-2 1 0,-4 2 15,-6 3-15,-3 2 0,-3 2 0,-3 2 16,-5 1-16,-4 2 0,-1 1 15,-1 1-15,-8 4 0,-3 1 16,5-1 0,2-1-16,1-2 0,2 1 15,4-5-15,4-2 0,1 0 16,4-4-16,5-2 0,3-2 0,2 0 16,2-4-16,6 1 0,3-2 15,4-3-15,5 0 16,2-2-16,1 0 0,8-2 0,1 0 15,0-2-15,-1 1 0,-1-1 0,1-1 16,-3 0-16,-3 2 0,-3 0 0,-3 0 16,-3 2-16,-1 1 0,-5 2 15,-2 0-15,-2 1 0,0 2 16,-4 1-16,0 0 0,1 3 16,-1-3-16,-4 5 0,2 1 15,0 1-15,0 0 0,0 2 0,1 3 16,-1 0-16,2 0 0,0 0 0,3 2 15,-1-2-15,0-1 0,1 2 16,1-2-16,0-2 0,0 0 16,0-1-16,-1 0 15,0-2-15,1-2 0,-2-2 0,0 0 16,0-2 0,2-1-16,-3 0 0,1 1 0,-2 0 15</inkml:trace>
  <inkml:trace contextRef="#ctx0" brushRef="#br0" timeOffset="20999.4603">8986 3614 0,'0'0'0,"0"0"0,0 0 15,0 0-15,0 0 0,0 0 0,0 0 16,-20 28-16,20-28 0,-20 24 15,8-9-15,-2-1 0,2 1 16,-1 0-16,-1 1 16,2-1-16,1-1 0,-1 2 15,2-1-15,1-3 0,3-1 16,0-4-16,3 0 0,2-3 16,1 0-16,4-2 0,5 0 15,3-2-15,3-1 0,2-2 16,4-1-16,6-2 0,-1-2 15,0 1-15,1-1 0,-3 0 0,-1-1 0,3-1 16,-3 1-16,-4 0 16,-5 2-16,-2 2 0,-3 1 0,-4 2 15,0 1-15,-3 0 0,-2 1 16,-2 2-16,-3 1 0,-2 2 16,-4 3-16,-1 0 0,-2 2 0,-1 2 31,-3 0-31,-1 1 0,1 0 0,-2 0 15,-1 3-15,1-3 0,1 0 0,-2 4 16,3 0-16,1-2 0,4-2 0,2-1 16,3 0-16,3-4 0,1 0 15,4 0-15,3 0 0,2-2 16,3 1-16,4-2 16,4 0-16,2-1 0,2-1 0,2-3 15,1-3-15,-1-2 0,0-1 16,4-4-16,-3-2 0,-3 0 15,-3 1-15,-2 0 0,-3 1 16,-2 3-16,-3 0 0,-1 2 16,-1 2-16,-4 1 0,-1 2 15,3-1-15,-3 1 0,0 0 0,0 2 0,-1 1 16,-1 1-16,1 1 0,1 1 16,-2 2-16,2 0 0,0 1 15,2 1-15,-1-1 0,2 2 16,-1-1-16,1 1 0,2-1 15,0 1-15,1-1 0,-1 0 0,1-1 16,0 0 0,0 0-16,-1-1 0,1-3 15,-1 0-15,1-2 0,-4 1 16,1-2-16,1 0 0,-2-2 0,0-2 16,0 1-16,0 0 0,-2 1 15</inkml:trace>
  <inkml:trace contextRef="#ctx0" brushRef="#br0" timeOffset="21686.4267">9515 3553 0,'0'0'0,"0"0"15,0 0-15,0 0 0,0 0 0,0 0 16,-18 23-16,18-23 0,-11 20 15,11-20-15,-14 28 16,9-14-16,-1 1 0,2-1 0,1 1 16,1-1-16,1 0 0,2-2 15,3 0-15,1-1 0,2-1 0,4-3 16,3-1-16,2-2 0,0-1 0,8-1 16,3-4-16,-1 0 0,0-3 15,-1-2-15,-1-2 16,-2 0-16,-2 0 0,2-3 0,-3-1 15,-4-1-15,-2 2 0,-5 0 16,-2 0 0,-4 2-16,-1 3 0,-2 0 0,-2-1 15,-2 2-15,0 0 0,-3 3 16,-2-1-16,0 3 0,0 1 16,-1 1-16,0 1 0,0 1 15,1 0-15,-1 4 0,0 2 16,3 1-16,-1 1 0,0 2 15,1 2-15,0 0 0,1 2 0,1 2 16,1 1-16,0 0 0,2 0 0,1 4 16,0 1-16,1 0 15,1 0-15,0 7 0,0 0 16,1-2-16,0-1 0,0 0 0,1 3 16,-2-5-16,0-2 0,0-3 15,0 0 1,0-4-16,0-4 0,2-3 0,3-3 15,-2-8-15,0-5 0,-1 0 16,1 2-16,-2 0 0</inkml:trace>
  <inkml:trace contextRef="#ctx0" brushRef="#br0" timeOffset="22008.3419">10024 3485 0,'0'0'0,"0"0"0,0 0 0,0 0 16,0 0-16,0 0 0,0 0 16,-23 25-16,23-25 0,-17 21 15,17-21 1,-21 29-16,11-15 0,1 2 0,3 1 16,0-3-16,3 0 0,3-2 0,3-2 15,4-1-15,1-2 0,7-3 16,4-1-16,6-2 0,1-1 15,4-3-15,2-1 0,-1-2 16,-2 1-16,4-2 0,-2 1 16,-6 2-16,-3 1 0,-4-2 0,-4 2 15,-4 0-15,-2 3 0,-5-1 16,-3 1-16,-2-1 0,-3-3 0,1 2 16,1 1-1,0-2-15</inkml:trace>
  <inkml:trace contextRef="#ctx0" brushRef="#br0" timeOffset="22661.3179">10154 3577 0,'0'0'0,"0"0"16,0 0-16,0 0 0,0 0 0,-6 26 16,6-26-16,-4 24 15,4-24-15,-4 30 16,3-11-16,0 0 0,0 1 15,0 0-15,0 2 0,0 5 16,0-2-16,-2 0 0,1-2 16,0-3-16,0-2 0,0-2 15,-1-4-15,2-1 0,0-3 16,0-1-16,0-3 0,-1-1 16,0-2-16,-3-2 0,-3-2 0,1-1 0,-1 0 15,-1 0-15,-1 0 0,1 0 16,1-1-16,0 1 0,1 0 15,2-1-15,-1 2 0,2 0 16,0-1-16,0 2 0,2-1 16,1 1-16,1 2 0,1-4 15,3 2-15,5-1 16,3 1-16,2-1 0,0 1 16,4 1-16,1 1 0,1-1 15,1 1-15,5 1 0,-1 0 16,-3 1-16,-1 1 0,-2 2 15,-3-1-15,-3 3 0,-2 0 16,-3 1-16,-2 1 0,-4 2 16,-2-1-16,-5 3 0,-2 1 0,-4 0 0,-3-1 15,-4 3-15,-5 2 0,-2-1 16,1 0-16,-9 4 0,0-2 16,2-2-16,3-2 0,3-2 15,1-1-15,4-2 0,5-2 0,2-1 16,5-3-16,1 1 0,3-1 15,5-2-15,5 2 0,3-2 0,3 1 16,6-3-16,4 0 0,0 0 16,1 0-16,10-2 0,4 1 15,-3-1-15,-2 0 0,1-1 16,1 0-16,-2 0 0,-2-2 16,3-3-16,-2-2 0,-6-1 0,-4 0 15,-4 2 1,-4 2-16,-3 2 0</inkml:trace>
  <inkml:trace contextRef="#ctx0" brushRef="#br0" timeOffset="22941.9396">10925 3524 0,'0'0'0,"0"0"0,0 0 15,0 0-15,0 0 0,-18 17 16,18-17-16,-24 19 16,24-19-16,-27 25 0,8-8 15,2-1-15,-1 0 0,-4 4 0,0-1 16,2 0-16,1-2 0,3-1 15,0-1-15,4-5 0,2-4 16,2 0-16,2-1 0,0-1 16</inkml:trace>
  <inkml:trace contextRef="#ctx0" brushRef="#br0" timeOffset="23120.4924">10704 3764 0,'0'0'0,"0"0"0,0 0 16,0 0-16,0 0 0,0 0 15,0 0-15,0 0 0,0 0 0,0 0 16,4 31-16,-4-31 0,2 25 15,-1-10 1,2 0-16,-1 1 0,0 1 16,0 2-16,0-1 0,0 0 15,-1-1-15,-1 0 0,0 0 16,0 1-16,0-2 0,-3-5 16,-1-4-16,1-2 0,1-1 15,-1 1-15</inkml:trace>
  <inkml:trace contextRef="#ctx0" brushRef="#br0" timeOffset="23421.5104">10745 3788 0,'0'0'0,"0"0"0,0 0 16,0 0-16,0 0 0,0 0 0,23-15 16,-23 15-16,21-4 0,-10 3 0,1 1 15,0 0-15,0 1 0,0 1 16,-1 0-16,-1 3 0,0-1 0,-1 3 15,-1 0-15,-2 0 0,1 2 16,-2-1-16,0 1 16,-2 1-16,0 0 0,0 0 15,-3 1-15,0 1 16,0 1-16,-2 1 0,1-1 16,-1 0-16,-1 2 0,0-2 15,-2 2-15,0-2 0,-1-2 16,-3 3-16,-1-3 0,0-4 15,2-4-15,1-1 0,1 1 16,2-2-16</inkml:trace>
  <inkml:trace contextRef="#ctx0" brushRef="#br0" timeOffset="23606.7132">10702 3931 0,'0'0'0,"0"0"16,0 0-16,0 0 0,0 0 15,26-4 1,-26 4-16,23 1 0,-23-1 0,27 3 16,-14-2-16,0 1 15,0 1-15,-1-1 0,-1 0 16,-1 1-16,-2-1 0,0 2 0,-2-2 16,0 0-16</inkml:trace>
  <inkml:trace contextRef="#ctx0" brushRef="#br0" timeOffset="23776.1506">10745 4105 0,'0'0'0,"0"0"15,0 0-15,0 0 0,0 0 0,0 0 16,0 0-16,0 0 0,0 0 16,32-6-16,-32 6 0,26-4 0,-26 4 0,30-6 31,-16 2-31,-1-1 0,-2 2 0,-1 0 0</inkml:trace>
  <inkml:trace contextRef="#ctx0" brushRef="#br0" timeOffset="24547.4357">11295 3614 0,'0'0'0,"0"0"0,0 0 16,0 0-16,0 0 0,0 0 16,-20 18-16,20-18 0,-19 16 15,19-16-15,-26 20 0,11-8 16,1 0-16,0 0 0,-1 0 15,3-1-15,1-1 16,1-2-16,1 0 0,3-1 16,0-1-16,2-2 0,1 0 15,0 0-15,2-2 0,6-2 16,3 0-16,2-1 0,3 0 0,1 0 16,2-2-16,1 1 15,1 1-15,4-1 0,-1 1 16,-2 1-16,0 0 0,-1 1 0,-2 1 0,-1 1 15,-2 1-15,-2 0 0,-2 4 16,-2-1-16,1 1 0,-2 0 16,-1 3-16,0-1 0,-2 1 0,0-1 15,-1 2-15,0 1 0,-2-1 16,-2 1-16,-1 2 16,-1 0-16,-2 1 15,-2 0-15,0 2 0,-2-1 16,-1 1-16,-3 0 0,0 0 15,-1 0-15,-1-1 0,-1-2 16,-3 1-16,-4 0 0,0-4 0,0-5 16,-1-4-16,2-3 0,1-3 15,2-3-15,1-2 16,2-1-16,3-1 0,2-1 0,1-3 0,3 1 16,2 0-16,1 2 0,1-1 15,1 1-15,0 2 16,2 2-16,0 1 15,1 0-15,0 2 0,0 0 0,0 2 16,1-1-16,0 0 0,-1 3 16,4-2-16,-4 2 0,3 0 0,1 0 0,4 2 0,0-2 15,1 2-15,2 1 0,2-1 16,1-1-16,1 2 0,1-1 16,2 0-16,-1 1 0,2 1 0,4-1 15,1 0-15,-4-2 0,-2 0 16,-4 1-16</inkml:trace>
  <inkml:trace contextRef="#ctx0" brushRef="#br0" timeOffset="61151.1356">1985 7242 0,'0'0'0,"0"0"0,0 0 15,0 0-15,0 0 0,0 0 0,0 0 16,32 4-16,-32-4 0,26 0 15,-26 0-15,34 0 0,-14 0 16,2 0-16,3 0 16,3 0-16,0 1 0,13-1 0,0-1 0,1 1 15,0-1-15,12-1 0,1 1 16,-1 1-16,-3 0 0,12-2 0,-1-3 16,-1 2-16,-4 1 0,13 0 15,-1-1-15,-5 0 0,-2-1 16,8 1-16,3 3 0,-7-1 15,-3 0 1,7 1-16,2 0 0,-5 1 16,-7 0-16,37 2 0,-5-1 15,-13-2-15,-9 0 0,3 0 0,6 0 16,-9 0-16,-4-1 0,6 2 16,4 1-16,-9-1 0,-2 0 15,5 0-15,6 2 0,-7-2 16,-2 1-16,3 0 0,5 1 0,-8 0 15,-5-2-15,8 1 0,5-1 16,-6 1-16,-4-1 0,6-1 0,6-1 16,-7-1-16,-4 4 0,6-4 15,6 0-15,-4 0 0,-3-1 16,5 1-16,4 1 0,-7-1 16,-5 1-16,6-1 0,4-2 0,-9 1 0,-5 1 15,6 0-15,4-1 16,-5 1-16,-4 1 0,6-1 15,3 0-15,-5-1 0,-5 0 16,5-1-16,6 2 0,-9 0 16,-4 3-16,4-2 0,3-1 15,-5 2-15,-4 0 0,6-1 16,6-1-16,-12 0 0,-2 2 16,1 0-16,3 0 0,-7-1 15,-4-1-15,2-2 0,2 2 16,-8 2-16,-7 0 0,-1-2 0,-2-1 15,-6 3-15,-5 2 0,0-1 16,-1-2-16,-7 0 0,-5-2 0,-10 1 16,-3 2-16,-2 0 15,2 0-15,0 0 0,-1-3 16,1 3-16,0 0 0,-2-1 0,-2 1 16,2 0-16,0 0 0,2 0 15,-2 0-15,2 0 0,-3 0 16,3 0-16,-4 0 0,4 0 15,-2 0-15,2 0 16,-2-1-16,2 1 16,0 0-16,0 0 0,0 0 15,0 0-15,0 0 0,0 0 0,0 0 16,0 0-16,0 0 0,0 0 16,0 0-16,0 0 0,0 0 15,0 0-15,-1-2 16,1 2-16,0 0 0,0 0 0,0 0 0,0 0 0,0 0 15,0 0-15,0 0 0,0 0 16,0 0-16,0 0 0,0 0 16,0 0-16,0 0 0,0 0 15,0 0-15,0 0 0,0 0 0,0 6 16,0-6-16,0 0 0,0 0 16,0 6-16,0-6 0,-7 0 0,7 0 15,0 0-15</inkml:trace>
  <inkml:trace contextRef="#ctx0" brushRef="#br0" timeOffset="65564.8845">2731 8450 0,'0'0'0,"0"0"0,0 0 0,0 0 16,0 0-16,0 0 0,0 0 15,0 0-15,0 0 0,0 0 16,28 10-16,-28-10 0,0 0 0,36 8 16,-36-8-16,38 3 15,-13 0-15,0 0 0,5-1 0,1 1 0,0-2 16,14-1-16,2-1 0,-1 0 15,2 1-15,10 1 0,4 1 16,-5-2-16,1-1 0,13 1 16,0 0-16,7 1 0,-7 0 0,1 2 15,3 2-15,7-2 16,-8 0-16,5-1 16,5 1-16,2 0 0,-7 0 15,33 1-15,-3 0 0,-13 0 16,-8-2-16,6 2 0,0 1 15,-7-2-15,-3-1 0,8 3 16,6 2-16,-7-4 0,-3-1 0,7 1 16,7 0-16,-7 0 15,-7 1-15,10 1 0,5 0 0,-8-1 0,-4 0 16,9-1-16,8-1 0,-7 0 16,-9-1-16,11 1 0,5-1 15,-9-1-15,-5 0 0,10-1 16,9 1-16,-11 0 0,-5 0 0,7-1 15,4 1-15,-9 0 16,-5 1-16,12-1 0,7 1 0,-9 0 0,-7 1 16,9-1-16,5 0 0,-8 0 15,-7 2-15,8 0 0,9 2 16,-10 0-16,-4-3 0,9 1 16,6 1-16,-10-2 0,-7 1 0,9-3 15,6 0-15,-8 0 16,-5 2-16,9-2 15,6-2-15,-11 0 0,-6 0 16,7-1-16,4 2 0,-8 0 16,-6 0-16,9-2 0,6 0 15,-10-1-15,-5-1 0,5 3 16,3-1-16,-6 1 0,-5 1 0,8-1 16,7 1-16,-11 2 15,-7 1-15,7-3 0,5-2 0,-6 0 0,-4 0 0,6 2 16,4 1-16,-8 1 15,-7-1-15,7 2 0,7-1 16,-7-2-16,-6-2 0,5 0 0,4 1 16,-8 0-16,-5 1 0,7-1 15,6-2-15,-8 3 0,-5 0 16,6-2 0,5-2-16,-9 3 0,-4 2 15,7 1-15,4-1 0,-6 0 16,-4 0-16,8-1 0,6 1 15,-9 0-15,-6 0 0,6 2 16,6 0-16,-8-2 0,-4-2 0,6 0 16,3 1-16,-5 1 0,-4 2 15,4-1-15,6 0 0,-9 0 0,-6 1 16,7-1-16,4-1 0,-9-1 16,-4 0-16,4 3 0,3 0 15,-8-3-15,-6-2 0,5 2 0,2 1 16,-6-2-16,-3-1 0,0-1 15,1 2-15,-6 2 0,-2 2 16,-2-2 0,0-1-16,-8 0 0,-5 1 15,-2-3-15,-2 0 0,-3-1 16,-5 1-16,-4 1 0,-3 1 16,-7 0-16,-3-1 0,-7 0 0,-4 0 15,-2 0-15,0 2 0,-3-2 16,1 5-16,0-2 0,-1 1 15,0 1-15,0 1 0,-4-2 0,-2-1 0,3 0 16,0-1-16,2 1 0</inkml:trace>
  <inkml:trace contextRef="#ctx0" brushRef="#br0" timeOffset="72403.6755">8416 8931 0,'0'0'0,"0"0"16,0 0-16,0 0 0,0 0 16,23-6-16,-23 6 0,25-7 15,-25 7-15,30-7 0,-9 3 16,0 1-16,1 0 0,3 0 16,1 1-16,7-2 0,0 1 0,-3 2 15,0 2-15,-3 0 0,-2 1 0,1 2 16,-3 1-16,-7 1 0,-3 1 15,-7 1-15,-1 3 16,-5 0-16,-3 2 0,-5 1 0,-5 2 16,-3 0-16,0 2 0,-11 3 15,-4 1-15,0-1 0,1 1 0,-4-1 16,-1-1 0,-2 1-16,3-4 0,0-2 15,4-3-15,3-6 0,5-2 16,4-2-16,5 1 0,2-2 15</inkml:trace>
  <inkml:trace contextRef="#ctx0" brushRef="#br0" timeOffset="72620.083">8522 8990 0,'0'0'16,"0"0"-16,0 0 0,0 0 15,0 0-15,0 0 0,20 16 16,-20-16-16,19 18 0,-19-18 15,24 27-15,-11-10 0,1-1 0,3 3 16,1 0-16,0 1 0,2-1 0,5 5 16,2 1-16,-2-3 0,0-3 0,3-1 15,-1-1-15,-3-7 0,-2-4 16,-4-1-16,-4-2 0,-2 0 16</inkml:trace>
  <inkml:trace contextRef="#ctx0" brushRef="#br0" timeOffset="72946.4888">9168 8788 0,'0'0'16,"0"0"-16,0 0 0,0 0 0,25-10 15,-25 10-15,28-4 0,-12 3 0,1 1 16,2 0-16,2 2 15,0 1 1,0-1-16,5 2 0,-1 1 16,0 0-16,-3 2 0,-1 0 15,-3 2-15,-1 0 0,-2 0 0,-1 1 16,-3 2-16,-3 1 0,0-1 16,-5 4-16,-1 0 0,-5 1 15,0 0-15,-4 2 0,-1 0 16,-2-1-16,-2-1 0,-6 2 0,-2-2 15,1-2-15,1-4 0,2-1 16,4-3-16,2 0 0</inkml:trace>
  <inkml:trace contextRef="#ctx0" brushRef="#br0" timeOffset="73105.5666">9113 9044 0,'0'0'0,"0"0"16,0 0-16,0 0 15,0 0-15,0 0 16,0 0-16,20-18 0,-20 18 0,22-9 15,-22 9-15,30-11 0,-14 6 16,3 1-16,2 0 16,0 1-16,0 1 0,0 1 15,0 0-15,3 0 0,-3 2 0,-4-1 16,-1 1-16,-3 0 0</inkml:trace>
  <inkml:trace contextRef="#ctx0" brushRef="#br0" timeOffset="73290.727">9122 9185 0,'0'0'0,"0"0"15,0 0-15,0 0 0,0 0 0,35-8 16,-35 8-16,40-8 0,-18 5 16,3-2-16,4 1 0,-2 0 15,1 0-15,6-2 0,-1 0 0,-3-1 0,-4 1 16,1-1-16,-5 2 0,-5 1 15</inkml:trace>
  <inkml:trace contextRef="#ctx0" brushRef="#br0" timeOffset="73591.8328">9233 8943 0,'0'0'0,"0"0"16,0 0-16,0 0 0,-7 28 0,7-28 16,-5 29-16,1-10 15,-1 2-15,0 2 0,-2 5 0,0-2 16,2 1-16,-3 8 0,0 0 16,2-2-16,0-1 0,0 2 0,0-1 15,2-5-15,2-5 0,2-2 16,2-2-16,3-3 0,3-3 15,6-4-15,3-5 0,4-2 16,2-4-16,3-5 16,5-4-16,1-3 0,1 0 0,-6 2 15,-5 2-15,-5 2 16</inkml:trace>
  <inkml:trace contextRef="#ctx0" brushRef="#br0" timeOffset="73892.7048">9692 9250 0,'0'0'0,"0"0"0,0 0 0,0 0 16,0 0-16,0 0 15,0 0-15,-33-3 0,33 3 0,-32 4 0,32-4 16,-40 9-16,16-5 0,1 1 16,-1 0-16,1 0 0,0-1 15,-6-1-15,3 1 0,2-2 16,2 0-16,3-2 0,5 0 0,0 0 16,6 2-16,3 1 15,4 1-15,1-1 16,0-3-16,3 3 0,2-1 15,1 1-15,4 1 0,1 1 16,1 2-16,7 2 0,2 3 0,0 1 0,1 0 0,2 0 16,3 1-16,-1-1 0,1 1 15,6-1-15,0-1 0,-2-3 16,-1 0-16,-1-5 16,0-2-16,-4-4 0,-2-4 0,-4 1 15,-3 1-15,-4 2 16</inkml:trace>
  <inkml:trace contextRef="#ctx0" brushRef="#br0" timeOffset="74209.4169">9924 9081 0,'0'0'0,"0"0"0,0 0 15,0 0-15,0 0 0,23-10 16,-23 10-16,28-7 0,-28 7 0,32-6 15,-12 4-15,0 0 0,1 0 16,0 1 0,0 1-16,3 0 0,-2 0 0,-2 3 15,-3 1-15,-2 2 16,-4-1-16,-4 4 0,-1 1 16,-4 0-16,-2 2 0,-4 3 15,-4 4-15,-1 1 0,-2-2 16,-3 1-16,-3 3 0,1-2 0,-1 1 15,-5 3-15,-1-2 0,1-3 0,2-2 16,0-5-16,2-5 0,0-3 16,2-1-16,4-1 0,2-1 0,3 0 15</inkml:trace>
  <inkml:trace contextRef="#ctx0" brushRef="#br0" timeOffset="74384.1301">9961 9183 0,'0'0'0,"0"0"16,0 0-16,0 0 0,0 0 0,0 0 15,0 0-15,0 0 16,0 0-16,23 2 0,-23-2 16,19 13-16,-8-4 0,2 2 15,2 4-15,2-2 0,-1 2 0,2-2 16,1-1-16,3 1 0,-1-5 16,-4 0-16,-2-2 0,-3-1 0</inkml:trace>
  <inkml:trace contextRef="#ctx0" brushRef="#br0" timeOffset="74610.8544">10685 8898 0,'0'0'0,"0"0"16,0 0-16,0 0 0,0 0 0,0 0 15,0 0-15,-20 21 0,20-21 16,-25 20-16,8-5 0,-1-1 15,-1 3-15,-3 1 0,-3 3 16,-4 5 0,0-4-16,1-1 0,1-3 15,3-4-15,3-3 0,0-2 0,3-1 16,4-1-16</inkml:trace>
  <inkml:trace contextRef="#ctx0" brushRef="#br0" timeOffset="74827.1197">10556 9062 0,'0'0'16,"0"0"-16,0 0 0,0 0 0,0 0 16,0 0-16,-2 24 0,2-24 15,-3 28-15,3-28 0,-6 37 16,3-16-16,-1 2 0,1 1 16,0 3-16,-1-1 0,2-1 0,0 7 31,0-2-31,1-3 0,0-3 0,1-2 15,1-3-15,1-2 16,0-1-16,3-6 0,0-4 0,1-4 16,-1-4-16,0 1 0,-2-1 15,0 1-15</inkml:trace>
  <inkml:trace contextRef="#ctx0" brushRef="#br0" timeOffset="75027.6891">10976 8797 0,'0'0'0,"0"0"0,0 0 15,0 0-15,0 0 16,0 0-16,0 0 0,15 26 16,-15-26-16,9 20 0,-9-20 15,9 24-15,-6-14 0,1-1 16,-1-1-16,-1-1 0</inkml:trace>
  <inkml:trace contextRef="#ctx0" brushRef="#br0" timeOffset="75227.8608">10797 9075 0,'0'0'0,"0"0"16,0 0-16,0 0 0,0 0 0,0 0 15,37-8-15,-37 8 16,34-6-16,-12 3 0,3-1 15,1 1-15,0-1 0,10 1 0,0 1 0,-3 0 16,-1 1-16,-2 0 0,-3-2 16,-2 0-16,-5-1 0,1 0 15,-4 1-15,-4 0 0</inkml:trace>
  <inkml:trace contextRef="#ctx0" brushRef="#br0" timeOffset="75412.4968">10821 9195 0,'0'0'15,"0"0"-15,0 0 0,0 0 16,34-7-16,-34 7 0,33-3 16,-14 2-16,0 0 0,3 1 0,2 1 0,-1 0 15,-1-1-15,4 1 0,0 3 16,-5-1-16,-4-1 0,-2 0 15</inkml:trace>
  <inkml:trace contextRef="#ctx0" brushRef="#br0" timeOffset="75613.1976">10814 9372 0,'0'0'0,"0"0"0,0 0 15,0 0-15,29-9 0,-29 9 16,35-8-16,-14 4 0,0 1 0,3-1 16,3 3-16,-2-1 0,-1 0 0,6 0 15,-1 0-15,-5-2 0,-3-1 0,-4 1 16,-1 1-16,-4-1 0</inkml:trace>
  <inkml:trace contextRef="#ctx0" brushRef="#br0" timeOffset="75898.5209">11021 9132 0,'0'0'0,"0"0"16,0 0-16,0 0 0,0 0 0,0 0 15,-2 28 1,2-28-16,-4 28 0,4-28 15,-7 30-15,4-13 0,-2-1 16,1 1-16,-1 0 0,1-1 16,0 1-16,-1-2 0,1 0 15,-1 0-15,0-1 0,-1-1 16,1 0-16,-1-1 0,0-2 0,-1-2 16,-1-2-16,0 0 0,-2-2 0,1 0 15,1 0-15,2 0 0</inkml:trace>
  <inkml:trace contextRef="#ctx0" brushRef="#br0" timeOffset="76049.2888">10811 9524 0,'0'0'0,"0"0"0,0 0 0,0 0 16,0 0-16,0 0 16,0 0-16,0 0 0,0 0 0,0 0 15,25-10 1,-25 10-16,27-3 0,-27 3 16,38-2-16,-16 1 0,1 1 0,3 0 15,0 0-15,1 0 16,-1 2-16,6 0 0,-3-1 0,-5 0 15,-3 0-15,-4-1 0</inkml:trace>
  <inkml:trace contextRef="#ctx0" brushRef="#br0" timeOffset="77466.4272">5879 7500 0,'0'0'16,"0"0"-16,0 0 0,0 0 0,0 0 0,-34 0 15,34 0-15,-30 4 0,15-1 0,-5 0 16,-2 2-16,0 0 16,0 0-16,-8 5 0,0 0 15,0 1-15,1-1 0,-1 1 16,-1 2-16,-4 3 0,3 0 0,-1 2 31,0 5-31,2-3 0,2 1 0,-3 8 16,2 4-16,4-3 15,1-2-15,3 6 0,0 7 16,3-4-16,6-2 0,3 1 16,2 0-16,4-3 0,4-1 0,1 5 15,5-1-15,2-9 16,2-2-16,9 6 0,1-2 0,-1-8 0,1-1 16,10 2-16,4 0 0,0-4 0,3 0 15,4-1-15,3-1 0,1 0 16,0-2-16,4-1 0,4 0 15,-3-3-15,2-1 0,10 1 16,0-2-16,-3 1 0,0-4 16,1-2-16,0 0 0,-3-2 0,-1 1 0,8-4 15,-2-5-15,13-3 16,-9-2-16,-5-2 0,-5 0 0,-5-3 16,-5-2-16,-3 0 0,-1-1 15,-6 0-15,-2 0 0,-4-4 16,-3-1-16,-2 2 0,-2 2 15,-11 6 1,1-5-16,0-2 0,-1 0 0,-1-2 16,-2 0-16,-3-2 15,0 1-15,-3-1 0,-3 0 0,0 3 16,-2-2-16,-2 0 0,-1 0 16,-3-1-16,-1-1 0,-2 0 15,-1-1-15,-1 1 0,-1 0 16,-2 0-16,1 0 0,-2 1 0,1 1 0,-3 2 15,-2 1-15,1 4 0,-2-2 16,-2 1-16,-3-1 0,-1 2 16,-1 1-16,-9-1 0,-2 2 15,-1 2-15,-1 1 0,-2 5 16,-1 2-16,0 2 0,-1 3 16,1 1-16,-2 4 15,1 1-15,0 3 0,0 3 16,-1 1-16,3 2 0,2 1 15,-5 5-15,4-1 0,6 1 16,2 0-16,7 0 0,5-2 16,6-5-16,6-3 0,3-3 15</inkml:trace>
  <inkml:trace contextRef="#ctx0" brushRef="#br0" timeOffset="78307.046">8723 7668 0,'0'0'0,"0"0"16,0 0-16,0 0 0,0 0 15,0 0-15,0 0 0,0 0 16,0 0-16,0 0 0,0 0 16,0 0-16,0 0 15,0 0-15,22-14 16,-22 14-16,0 0 0,0 0 0,0 0 16,25 13-16,-25-13 0,20 11 15,-20-11-15,29 15 0,-13-5 16,4 2-16,3 2 15,1 0-15,2 2 0,9 4 0,4 4 16,-1-2-16,1 3 0,11 3 0,4 1 16,-3 0-16,-2-1 0,11 6 0,2 0 15,3 1-15,-4-2 0,-1-3 16,1 0-16,-6-3 0,-4-3 16,3 3-16,-3 0 0,-8-5 15,-7-3-15,-3 1 0,-3 3 16,-8-5-16,-7-2 0,-6 1 0,-6 1 15,-6-7-15,-4-3 0,2-2 0,1-1 16,0-2-16</inkml:trace>
  <inkml:trace contextRef="#ctx0" brushRef="#br0" timeOffset="80057.6138">6775 8611 0,'0'0'0,"0"0"15,0 0-15,0 0 0,0 0 0,0 0 0,0 0 16,7 24-16,-7-24 15,0 0-15,9 28 16,-9-28-16,7 26 0,-4-9 0,0 3 0,1-1 0,-1 1 16,1 3-1,1 1-15,-2 0 0,0 1 0,2 10 0,-1 0 16,1 0 0,-1-2-16,2 10 0,-1-1 0,2-1 0,-1-3 15,0-1-15,0 1 0,-1-4 0,-1 0 16,2 3-16,1-1 15,-2-4-15,-1-4 0,1-1 16,0-1-16,0-3 0,-2-3 0,0-2 16,-1-1-1,0-5-15,-1-1 0,0-2 0,0-1 16,-1-2-16,1-2 0,-1 0 0,1-2 0,-1-2 0,0 2 16,0-2-16,0 0 15,0 0-15,0 0 0,0 0 0,0-3 16,-2-1-16,-3-1 0,1-1 15,2 2-15,-1-1 0</inkml:trace>
  <inkml:trace contextRef="#ctx0" brushRef="#br0" timeOffset="80580.3995">6820 9500 0,'0'0'0,"0"0"0,0 0 0,0 0 0,0 0 16,0 0-1,0 0-15,0 0 0,0 0 0,21 15 16,-21-15-16,0 0 0,17 20 16,-17-20-16,12 17 0,-5-8 15,0 0-15,-1 0 0,1 1 16,0-1-16,-1 0 0,1 0 15,1-1-15,-3-1 0,1 0 16,-1-1-16,1-2 0,-3 1 16,1-2-16,1-1 0,-2 0 15,0-1-15,1-1 0,-3 1 16,1-1-16,1-1 0,-2 0 16,-1 1-16,3-1 0,-2-1 15,1-1-15,1-4 0,0-2 0,1 0 16,-2 0-16,1-3 0,2 0 0,-1-2 15,0 1-15,2 0 0,-2-2 16,2 0-16,1 2 0,-2 1 16,-1 1-16,0-1 15,-1 2-15,-1 2 0,0 0 16,1 2-16,-1 3 0,-1-2 16,0 2-16,0 0 0,1 0 15,-2 3-15,0 0 0,0 0 16,0 0-16,0 0 0,0 4 0,0-1 0,-2 3 15,1 1-15,0 2 0,0 0 16,0-2-16,0 0 0</inkml:trace>
  <inkml:trace contextRef="#ctx0" brushRef="#br0" timeOffset="87014.3099">6943 9919 0,'0'0'0,"0"0"0,0 0 16,0 0-16,0 0 0,0 0 16,0 0-16,0 0 15,0 0-15,0 0 0,0 0 0,0 0 16,0 0-16,0 0 0,-9-23 16,9 23-16,0 0 0,0 0 15,0 0-15,-18-21 0,18 21 16,0 0-16,-25-17 0,14 12 15,0-1-15,-2 1 0,-1 0 0,-2 1 16,1 0-16,-4 1 0,0 2 16,0 0-16,0 1 0,-3 1 15,1 0-15,-4 3 0,1 1 0,2-1 16,0 3-16,1 0 0,4 0 16,1 2-16,0 0 0,2 2 15,3 0 1,3 0-16,2 1 0,3 0 15,2-1-15,4 3 0,3 0 16,3 1-16,1-2 0,4 2 0,1 0 16,3 0-16,0 0 0,2 0 15,0 0-15,1-1 0,-3 1 16,4 1-16,-2 0 0,-3-1 16,1-3-16,-6-1 0,-1 0 0,-3-2 0,-3-1 15,-3-1-15,-2 0 16,-2-1-16,-2 1 0,-3-3 0,-5 0 15,-1 0-15,-5-1 0,-3 0 16,-2 0-16,-1-1 0,-1-1 16,-2-1-16,1 1 0,-6-1 15,3 0-15,4-3 16,1-2-16,6 0 0,3 0 16,3 0-16,6 0 0,-1 1 15,3 0-15,-1 1 0</inkml:trace>
  <inkml:trace contextRef="#ctx0" brushRef="#br0" timeOffset="87600.7655">6941 10389 0,'0'0'15,"0"0"-15,0 0 0,0 0 0,0 0 16,0 0-16,28-6 0,-28 6 0,23-1 0,-23 1 15,32-2-15,-11 2 16,-1 0-16,5 0 0,2 2 16,2-2-16,1 0 0,13-2 0,3 2 15,0 0-15,1 0 0,13 2 16,3-2-16,-2 1 0,-2 0 16,15 0-16,1 1 0,6 0 0,-6 0 0,2-1 15,2 0-15,2 0 0,-6 1 31,35 1-31,-6-2 0,-14 0 16,-8-1-16,2 0 0,2 0 16,-9 1-16,-7 0 0,3-2 15,1 0-15,-9 1 0,-5 1 0,1 0 16,0 0-16,-10-2 0,-4 0 16,-3 0-16,0-1 0,-8 0 0,-4 1 15,-2-1-15,-1 0 16,-7 0-16,-3 2 0,-3-1 0,-2-1 15,-4 2-15,-2 0 0,-8 0 16,0 0-16,0 0 0,1 3 0,-1 0 16,0 0-16,-2-2 0,-2 1 0,0-1 15,2-1-15,0 1 0</inkml:trace>
  <inkml:trace contextRef="#ctx0" brushRef="#br0" timeOffset="88434.049">7153 9869 0,'0'0'16,"0"0"-16,0 0 16,0 0-16,0 0 15,0 0-15,0 0 0,21 13 0,-21-13 16,0 0-16,1 24 0,-1-24 16,-4 24-16,1-10 0,0 0 15,-4 3-15,-3 1 0,3 0 0,-2 0 16,-2 7-16,-1-1 0,2-2 15,1-1-15,2-1 0,2-1 16,1-2-16,3-1 0,4-2 0,2-3 16,6-1-16,0-2 0,6-2 15,2-2-15,1-3 0,2-1 16,3-3-16,-2 1 0,1-3 0,-3 0 16,5-3-1,-4-3-15,-3-1 0,-3-2 16,-8 0-16,-3-4 0,-2 4 15,1 4-15,-2 0 0</inkml:trace>
  <inkml:trace contextRef="#ctx0" brushRef="#br0" timeOffset="88620.0921">6955 10075 0,'0'0'16,"0"0"-16,0 0 0,0 0 0,0 0 15,0 0-15,0 0 16,28-15-16,-28 15 0,30-5 0,-8 2 15,1 1-15,2 0 0,4 0 16,3-1-16,8 1 0,-4 0 16,1 0-16,0 1 0,-4-2 0,-2 1 0,2-2 15,-3 0-15,-8 1 0,-4 1 16,-2-1-16</inkml:trace>
  <inkml:trace contextRef="#ctx0" brushRef="#br0" timeOffset="88989.8466">7582 9997 0,'0'0'16,"0"0"-16,0 0 0,0 0 15,0 0-15,0 0 0,0 0 16,0 0-16,0 0 0,-9 24 0,9-24 16,-7 21-16,7-21 0,-8 23 15,3-9-15,-1 0 0,1-1 16,0-1-16,1 2 0,0-3 0,0-1 15,1-1-15,1-2 0,1-1 16,-3-2-16,4-4 0,0 0 0,0 0 16,2-4-16,0 0 0,0-3 15,1-1-15,2 1 0,1-3 16,1 2-16,1-2 0,-1 2 16,0 0-1,0 0-15,-1 3 0,0-2 16,1 2-16,3 1 0,0-1 0,1 2 15,1 0-15,1 2 16,0 1-16,0 0 0,1 1 0,2 1 16,-2 0-16,0-2 0,5 0 15,1 0-15,-5-2 0,-1-1 0,-3 1 16,-3 0-16,0 1 0</inkml:trace>
  <inkml:trace contextRef="#ctx0" brushRef="#br0" timeOffset="89462.6639">7977 9981 0,'0'0'0,"0"0"0,0 0 15,0 0-15,0 0 0,-13 23 0,13-23 16,-10 20-16,10-20 0,-11 25 15,7-12-15,-3 2 0,3-2 16,0 1-16,3 0 0,0-1 0,1-1 0,2-1 16,2-1-16,-1-1 0,1-1 15,3-2-15,2-1 0,1-1 16,1-3-16,3-2 0,1-2 16,0-1-16,3-3 0,3-3 15,2-2-15,-2-2 0,-2 1 16,1-2-16,0 0 0,-1-1 0,-1 0 0,0-2 15,-1 0-15,-4 3 0,-2 2 16,-2 3-16,-1 2 0,-5 2 16,-1 3-16,0-1 0,-2 4 15,1-2-15,-1 2 0,0 0 16,-1 4-16,0-1 0,-1 1 16,-1 3-16,-2 2 15,1 1-15,-1 1 0,2 2 0,0 0 16,0 3-16,0 1 0,2-1 15,2 0-15,3 0 0,0 0 0,3-3 16,3-2-16,1-2 0,0-4 0,-1-1 16,-3 1-16,1-2 15</inkml:trace>
  <inkml:trace contextRef="#ctx0" brushRef="#br0" timeOffset="90008.7549">8751 9972 0,'0'0'0,"0"0"16,0 0-16,0 0 0,0 0 0,0 0 31,0 0-31,0 0 0,0 0 0,-22-9 16,22 9-16,-32 0 0,32 0 16,-35 5-16,14 0 0,0 2 15,0 0-15,-1 2 0,0 3 16,-4 1-16,1-1 0,4-1 15,3 1-15,2-1 0,3-1 16,3 1-16,3-1 0,5 0 0,3-1 0,7 0 16,5-1-16,3 0 0,2-1 15,7-5-15,3-1 0,1-2 16,-2-1-16,8-4 0,1-2 16,-3-1-16,-2 0 0,-3-1 15,-7 1-15,-4 1 0,-2 0 0,-4 3 16,-3 0-16,-2 1 0,-2 1 0,-1 0 15,-3 1-15,-3 0 0,-1 0 0,0 0 16,-2 1-16,2 1 16,-1 1-16,1 3 0,-1 2 15,2 2-15,-1 2 0,1 1 32,2 2-32,0 2 0,0-1 0,0 4 0,1 3 15,0-1-15,0 0 0,-1 1 16,0 2-16,-1-2 0,-1-1 15,0-2-15,-1-2 0,-2 0 16,-2-1-16,0-2 0,-3-1 16,0-2-16,-4-4 0,-1 0 15,-4-3-15,0-2 0,-1 0 0,-1-3 16,-1-2-16,1-5 0,1-1 0,0-1 16,4 4-16,4-1 0</inkml:trace>
  <inkml:trace contextRef="#ctx0" brushRef="#br0" timeOffset="90626.3342">9397 9989 0,'0'0'0,"0"0"0,0 0 0,0 0 16,0 0-16,0 0 0,0 0 0,0 0 16,-26-7-16,26 7 0,-29-1 15,29 1-15,-34 2 0,15 1 16,-2 2-16,0 0 0,0 1 0,-5 3 16,1 2-16,1 0 0,2 0 15,3 1-15,1 1 0,3 0 16,1-2-1,5 2-15,4-1 0,3 1 16,2-4-16,6 1 0,6-2 16,3-1-16,2 0 0,6-4 15,3-2-15,0-2 0,1-1 0,7-6 16,0-1-16,-4-1 0,-2 0 16,-3-1-16,-3 1 0,-3-1 15,-4 1-15,-4-1 0,-2 2 0,-2-1 0,-3 0 16,-3 2-16,-2 0 15,0 2-15,-1 0 0,-2 5 16,1 1-16,0 0 0,-1 0 0,1 1 16,0 2-16,1 3 0,-1 1 15,2 2-15,0 4 0,1 1 16,0 1-16,0 4 0,1 3 0,-1-1 16,0 0-16,0 3 0,-1 0 15,0-1-15,0-2 0,-2 4 0,-1 0 16,-1-3-16,-2-1 0,-2-2 15,-2 0-15,-1-4 0,-2-1 16,-3-2-16,-2-1 0,-1-2 16,-1-2-1,-3-3-15,-2-1 0,2-2 0,2-2 16,1-5-16,1-5 0,4-3 16,1 0-16,4 2 0,1 2 15,3 3-15</inkml:trace>
  <inkml:trace contextRef="#ctx0" brushRef="#br0" timeOffset="90942.833">9762 9683 0,'0'0'15,"0"0"-15,0 0 0,0 0 0,-6 21 16,6-21-16,-8 27 16,2-11-16,0 1 0,-1 4 0,-1 5 15,1 0-15,-1 1 0,-2 7 16,0 2-16,1-3 0,1-3 0,-2 9 16,1-3-16,2-4 15,2-4-15,0-2 0,2-1 0,1-4 0,1-1 16,1-3-16,1-2 0,1-4 15,1-3-15,-1-2 0,1 0 16,-1-3-16</inkml:trace>
  <inkml:trace contextRef="#ctx0" brushRef="#br0" timeOffset="91428.6453">9781 10135 0,'0'0'0,"0"0"16,0 0-16,0 0 0,0 0 16,28-2-16,-28 2 0,25-2 15,-25 2-15,31-4 0,-12 2 16,-1-1-16,1-1 0,0 1 16,1-1-16,-2-1 0,0 0 15,3-2-15,-1 1 0,-4-1 16,-1 2-16,-3 0 0,-2 1 15,-3-1-15,-1 2 0,-4-1 16,-1-1-16,-2-1 0,-2-1 0,-3-1 0,-3 0 16,1 1-16,-1 1 0,-2 2 15,-2 0-15,-5 0 0,1 0 16,0 2-16,-2 1 0,0 2 16,2 1-16,-1 3 0,1 2 15,2 1-15,1 1 0,0 2 16,2 3-16,2 0 15,3 1-15,1 2 0,4 1 16,1 1-16,2-1 0,4 0 16,4 1-16,1-1 0,1-1 15,8 3-15,3-1 0,1-3 16,0-3-16,5-1 0,3-2 16,-1-3-16,-2-4 0,4-1 0,3-4 15,-1 0-15,-2-3 0,7-3 0,1-3 16,-9 4-16,-7 0 0,-5 2 15</inkml:trace>
  <inkml:trace contextRef="#ctx0" brushRef="#br0" timeOffset="91999.3545">10661 10162 0,'0'0'15,"0"0"-15,0 0 0,0 0 16,0 0-16,0 0 16,10-17-16,-10 17 0,0 0 15,0 0-15,0 0 0,0 0 16,-14-19-16,14 19 0,-24-18 15,24 18-15,-30-15 0,14 10 16,-1 0-16,-1 3 0,-1-1 0,-1 3 16,-1 0-16,-5 2 0,1 0 15,2 2-15,1 0 0,2 2 0,3 1 16,1 0-16,2 2 0,3 1 16,1-1-16,4 2 0,3 2 15,3 0-15,2-1 0,4 1 16,3-3-16,3 1 0,2-1 0,3-2 15,3-1-15,0-2 0,3-2 16,1-1-16,1-4 0,6-2 0,0-2 16,0-3-16,-1-2 0,-3-2 15,-2-1-15,-1-3 0,-2-1 16,-3-1-16,-1-2 0,-2 0 16,-1-2-16,-1-2 0,0 0 0,-3 1 15,-2 2-15,0 1 0,-1 0 16,-1 2-1,-1 1-15,0 2 0,-2 4 16,-2 2-16,1 1 0,-2 2 0,0 1 16,0 1-16,-1 0 15,0 3-15,0-1 0,0 3 16,0 0-16,0 0 0,0 0 0,-2 2 16,1 0-16,-1 2 0,1 0 15,-1 5-15,-1 1 0,0 2 0,-1 2 16,0 2-16,-2 2 0,-1 6 0,-1 1 15,0 1-15,-1 3 16,1 0-16,-1 1 0,-2 7 0,0 1 16,1-2-16,0 0 0,2-5 15,1-3-15,2-5 0,1-5 16,-1-2 0</inkml:trace>
  <inkml:trace contextRef="#ctx0" brushRef="#br0" timeOffset="109556.6496">13029 8859 0,'0'0'16,"0"0"-16,0 0 0,0 0 0,0 0 15,0 0-15,0 0 0,-17-17 0,17 17 16,-23-6-16,23 6 0,-34-5 15,15 3-15,-2 1 16,-3 1-16,0 0 0,0 1 0,-8 2 0,0 1 16,3 1-16,1 1 0,3 0 15,1 2-15,4 0 0,3-1 0,3 3 32,3-2-32,3 2 0,3 1 15,5 0-15,4-1 0,4 0 0,2 1 0,4 1 16,5 2-16,1-1 0,0-1 15,5 4-15,1 1 0,-2-1 0,-3-2 16,-5 0-16,-2-1 16,-3-1-16,-3-1 0,-5 0 15,-3 1-15,-4-1 0,-4 0 16,-6 1-16,-5 2 0,2-5 16,-2 0-16,-9 3 0,-3 0 15,3-3-15,0 0 0,3-5 16,2-6-16,4-1 0,5-3 0,4-4 15,4-3-15,2 2 0,-1 2 0,2 2 16</inkml:trace>
  <inkml:trace contextRef="#ctx0" brushRef="#br0" timeOffset="109851.1213">13358 8788 0,'0'0'0,"0"0"0,0 0 16,0 0-16,0 0 0,-5 21 16,5-21-16,-11 26 0,11-26 0,-19 35 15,7-13-15,-1 1 0,0 1 16,-5 8-16,1 0 16,3-2-16,1-2 0,3-2 0,2-1 15,3 2-15,3-5 0,5-2 0,6-4 16,2-5-16,2-2 0,9-3 15,4-3-15,2-4 0,0-1 0,-1-7 16,2-3-16,-4 0 0,-2 1 16,-4 3-16,-4 1 0,-2 1 15</inkml:trace>
  <inkml:trace contextRef="#ctx0" brushRef="#br0" timeOffset="110020.4455">13027 9018 0,'0'0'0,"0"0"0,0 0 16,0 0-16,0 0 0,26-10 0,-6 6 15,2 0-15,3-1 0,5 0 0,5 1 16,2 1-16,0 1 0,13-2 16,1 2-16,4 1 0,-6-1 0,-2 1 15,-11-1-15,-7 1 0</inkml:trace>
  <inkml:trace contextRef="#ctx0" brushRef="#br0" timeOffset="110459.6554">13728 8914 0,'0'0'0,"0"0"0,0 0 0,0 0 16,0 0-16,0 0 0,0 0 15,0 0-15,-7 22 0,7-22 0,0 0 16,-12 33-16,12-33 0,-11 27 0,6-10 16,0-2-16,1 1 0,-1-1 15,2 0-15,1-1 0,1-1 16,2-2-16,1-1 0,2-3 16,3 0-16,3-4 0,2-2 15,2-2-15,2-2 0,7-8 0,2-3 0,1-1 16,-1 0-16,0-1 0,1 0 31,0-4-31,-3 2 0,-5 3 0,-5 3 0,-2 3 16,-2 5-16,-2 0 15,-3 3-15,-2 1 0,-2 0 0,1 3 16,-3 3-16,-1 2 0,-3 1 16,1 3-16,-2 3 0,1 1 15,-1-1-15,2 2 0,0-1 16,3 1-16,0 0 0,4-1 15,3 1 1,3-1-16,2-1 0,6-2 0,3-2 0,-2-2 16,-3-1-16,-3-2 0</inkml:trace>
  <inkml:trace contextRef="#ctx0" brushRef="#br0" timeOffset="110960.8607">14611 8967 0,'0'0'0,"0"0"0,0 0 16,0 0-16,0 0 16,0 0-16,-28 2 15,28-2-15,-36 6 0,15-2 0,-2 1 16,-1 1-16,-2 3 0,-7 2 16,0 2-16,2 0 0,4 2 15,1-2-15,3 2 0,4-2 16,4-2-16,0 3 0,2-3 15,6-1-15,1-1 0,6 0 0,3 1 0,4-1 16,3-3-16,5-2 0,5-3 16,1-2-16,1-1 0,3-4 15,1-3-15,5-5 0,-1-2 0,2-5 16,1-4-16,-4 1 0,-2-2 16,5-8-16,0-2 0,-6 3 15,-3 0-15,-4 0 0,-3 0 0,-5 5 16,-4 5-16,1 2 0,1 2 15,-4 2-15,-1 3 0,-2 3 16,-2 2-16,0 3 0,0 2 0,-3 6 16,-2 7-16,-1 0 15,-2 3-15,-1 6 0,-1 4 16,0 0-16,0 2 16,0 4-16,-1 5 0,3-3 15,0 0-15,0 6 0,1-2 16,4-2-16,1-3 0,1-2 15,2-1-15,0-4 0,1-2 0,3-5 16,1-1-16,2-6 16,1-4-16,-4-2 0,0-1 0,-2 1 15</inkml:trace>
  <inkml:trace contextRef="#ctx0" brushRef="#br0" timeOffset="111362.2556">14743 9081 0,'0'0'0,"0"0"15,0 0-15,0 0 0,0 0 0,0 0 16,0 0 0,0 0-16,0 0 0,30 5 15,-30-5-15,33-1 0,-33 1 0,41-2 16,-17 0-16,1 0 16,2-2-16,-1-2 0,2 0 15,4-3-15,-3-1 0,-5 0 16,-3 0-16,-4 2 0,-2 2 0,-4-1 15,-2 1-15,-3-1 0,-1 0 0,-7-2 16,-3 1-16,-4 0 0,-3 1 16,-2 2-16,-2 2 0,-1 2 15,-2 1-15,-3 1 0,-1 3 16,-2 3-16,1 0 0,0 3 16,-1 2-16,-3 4 0,3 0 0,3 2 15,3 1 1,3-1-16,5 0 0,5 1 15,4-1-15,5-1 0,3-1 0,8-1 16,4-2-16,7-2 16,2 0-16,7-5 0,7-4 15,1-3-15,1-1 0,9-7 0,0-6 16,-11 4-16,-11 2 0,-5 3 16</inkml:trace>
  <inkml:trace contextRef="#ctx0" brushRef="#br0" timeOffset="111779.324">15351 9000 0,'0'0'0,"0"0"15,0 0-15,0 0 0,0 0 0,-18 27 16,18-27-16,-11 24 0,7-11 0,-1 1 16,1 0-16,-1-2 15,2-1-15,0 0 0,1-1 0,-1-2 16,1 1-16,1-5 0,0 0 15,1-4-15,-1 3 0,1-3 16,0 0 0,1-4-16,-1 4 0,3-6 15,-1-1-15,3-3 0,1-2 0,3 0 16,2 0-16,1 2 0,2-1 16,1 0-16,2 0 0,6-1 15,0 1-15,0 4 0,0 2 16,0 1-16,-1 3 0,-1 2 15,-1 3-15,-3 0 0,-2 2 0,-2 3 0,0 1 16,-4 0-16,0 0 0,-2 2 16,-2 1-16,-1 0 0,-1-1 15,-2 2-15,-1-1 0,-1 1 16,0-1-16,-1 0 0,0 1 16,-2-3-16,1 0 0,1-4 15,1-3 1,-1 0-16,1-1 0,0 0 0</inkml:trace>
  <inkml:trace contextRef="#ctx0" brushRef="#br0" timeOffset="112041.1132">15928 8821 0,'0'0'0,"0"0"16,0 0-16,-6 19 0,6-19 15,-11 24-15,3-7 0,-1 2 16,0 1-16,-1 3 0,0 1 16,-2 6-16,1-2 0,3 0 15,1 0-15,2-3 0,3-2 0,2 2 0,2-3 16,2-8-16,1 0 0,4-3 16,2-1-16,1-1 0,2-3 31,0-3-31,0-4 0,-2-2 0,-1-1 0,-2 0 0,-1 0 15,-2 1-15</inkml:trace>
  <inkml:trace contextRef="#ctx0" brushRef="#br0" timeOffset="112227.2222">15686 9041 0,'0'0'0,"0"0"0,0 0 16,0 0-16,0 0 0,25-6 15,-25 6-15,40-6 0,-17 3 0,6 0 16,4 1-16,2-2 0,1 0 0,13-2 16,2-1-16,0 0 0,-9 2 0,-8 0 15</inkml:trace>
  <inkml:trace contextRef="#ctx0" brushRef="#br0" timeOffset="112581.8652">16588 8918 0,'0'0'0,"0"0"0,0 0 16,0 0-16,0 0 0,0 0 15,0 0-15,0 0 0,-30 4 16,30-4-16,-30 5 0,30-5 16,-34 5-16,15 0 0,0 1 0,2 0 0,0 1 15,2 1-15,0-1 0,3 1 16,1-1-16,0 2 0,4 1 15,3-2-15,3 0 0,4 0 16,4 2-16,2 0 0,3-1 0,7 5 16,2 0-16,0 0 0,0-1 15,-2 0 1,1 0-16,-2 1 0,-3-3 16,0 2-16,-4 0 0,-5-4 15,-1 0-15,-5 0 0,-5 1 16,-2-1-16,-3-2 0,-6 1 15,-2 1-15,-3-2 0,-1-1 0,-1-4 16,0-2-16,-1 0 0,3-1 16,5 0-16,1 1 0,4-1 0</inkml:trace>
  <inkml:trace contextRef="#ctx0" brushRef="#br0" timeOffset="112899.8295">17360 9133 0,'0'0'0,"0"0"16,0 0-16,0 25 0,0-25 15,-2 31 1,-1-9-16,-1 3 0,-1 1 0,-3 9 15,0 3-15,-2-3 16,0 1-16,-2 5 0,-2-2 16,2-7-16,0-4 0,0-4 15,1-5-15,0-4 0,-1-3 0,-4-3 16,-1-3-16,-3-2 0,-1-3 0,-3-9 16,-2-6-16,0-3 0,-2-2 0,6 4 15,5 3-15,2 2 0</inkml:trace>
  <inkml:trace contextRef="#ctx0" brushRef="#br0" timeOffset="113084.8669">17223 8700 0,'0'0'0,"0"0"15,0 0-15,0 0 0,0 0 0,0 0 16,30 15-16,-30-15 0,28 17 15,-11-6-15,2 2 0,0-1 16,0-1-16,-3-1 0,-1 0 16,-3-3-16</inkml:trace>
  <inkml:trace contextRef="#ctx0" brushRef="#br0" timeOffset="113570.3812">17766 8955 0,'0'0'0,"0"0"16,0 0-16,0 0 0,0 0 15,0 0-15,0 0 16,0 0-16,-14 18 0,14-18 0,0 0 16,-17 28-16,17-28 0,-13 27 15,6-10-15,1-1 0,0 1 0,1-2 16,-1 1-16,2-1 0,-1-2 15,2 0-15,1 1 0,0-3 0,1 0 16,1-1-16,2-1 0,1-1 16,2 0-16,2-3 0,4-2 15,3-1-15,1-4 0,4-2 16,3-3-16,8-3 0,-1-2 0,2-3 16,1-2-16,5-6 0,-3 2 0,-2-2 15,-3 0-15,-3 1 0,-3 3 16,-1-1-16,-4 2 0,-7 6 15,-3 1-15,-1 5 0,-3 0 16,-1 3-16,-3 3 0,0 0 16,0 0-16,-1 3 0,-2 2 0,-1 1 31,-3 5-31,1 1 0,0 0 0,1 3 16,-1 3-16,1-1 0,0 0 15,2 1-15,1 0 0,1-2 16,0 1-16,2-1 0,1 1 15,2-3-15,2-1 0,4-1 16,3-2-16,2-3 0,2-3 0,-3 0 16,-2-1-16,-2 0 0</inkml:trace>
  <inkml:trace contextRef="#ctx0" brushRef="#br0" timeOffset="114265.9556">18549 8925 0,'0'0'0,"0"0"0,0 0 0,0 0 16,0 0-16,0 0 15,0 0-15,-12 24 0,12-24 0,-12 22 16,12-22-16,-17 28 0,8-13 0,-1 1 16,0 1-16,1-1 15,0 0-15,1-2 0,0 1 16,2-3-16,0-3 0,0 1 0,1-1 15,2-3-15,1-2 0,0-1 0,2-3 16,0 0-16,0 0 0,4-4 16,1-2-16,3-1 0,1-1 0,0-2 15,-1 1-15,4-2 0,0-2 16,5-4-16,1 1 16,2-1-16,1 2 15,2 2-15,2 2 0,1 2 16,-1-1-16,5 2 0,-2 3 15,-3 1-15,-4 3 0,-4 2 16,0 3-16,-4 1 0,-2 2 16,-4-1-16,-2 3 0,-2 2 0,0 1 15,-3 1-15,-3 4 0,-1-1 16,-2 0-16,0 0 0,-2 0 0,0-1 16,0-2-16,-2 2 15,1-3-15,2-4 0,2-1 0,0-1 16,2-3-16,1-1 0,2-2 0,1-3 15,4-6-15,4-1 0,2-4 16,4-2-16,1-1 16,0 0-16,-1 2 0,4-2 0,3-1 0,1-2 15,-4 1-15,2 3 0,2 1 16,-4 3-16,-4 2 0,0 3 16,1 2-16,-2 3 0,-2 2 15,-1 2-15,-1 5 0,-2 0 16,-1 0-16,-2 4 0,0 1 15,-2 1-15,-1 1 0,-1 2 16,-1 1-16,-1 0 16,-1-2-16,-1 1 0,-2 1 15,0-1-15,-1-1 0,2-2 16,-1 0-16,2-2 16,1-2-16,2-2 0,2-3 0,-1 0 0,0 0 0,0-1 15</inkml:trace>
  <inkml:trace contextRef="#ctx0" brushRef="#br0" timeOffset="114504.2694">19529 8974 0,'0'0'0,"0"0"0,0 0 0,0 0 16,0 0-16,-12 22 15,12-22-15,-12 27 0,4-9 0,-1 2 0,-1 4 16,-1 1-16,0 1 0,-3 9 15,-2 1-15,2-1 0,1-1 16,-4 7-16,2-4 0,1-2 16,0-3-16,2-3 0,0-3 15,1-2-15,2-5 16,-1-3-16,0-4 0,2-2 0,-1-4 16,2 0-16,2-3 0,0 1 15</inkml:trace>
  <inkml:trace contextRef="#ctx0" brushRef="#br0" timeOffset="114804.878">19401 8841 0,'0'0'0,"0"0"16,0 0-16,25-4 0,-25 4 0,29 0 15,-29 0-15,39 5 0,-18-1 16,1 2-16,1 1 15,6 4-15,-1 0 0,-1 2 16,-2 0-16,-3 1 0,-2 1 16,-4-1-16,-1 0 15,-4-1-15,-2 0 0,-3 0 0,-2-1 16,-3 2-16,-2 0 0,-5-1 16,-3-1-16,-2-1 0,-2-1 15,-4 1-15,-2 0 0,-4-1 16,0-1-16,-8 1 0,0 0 0,0-3 15,2 0-15,6-2 0,4-1 0,4 0 16</inkml:trace>
  <inkml:trace contextRef="#ctx0" brushRef="#br0" timeOffset="115237.0738">19909 9035 0,'0'0'0,"0"0"0,0 0 16,0 0-16,0 0 0,0 0 16,0 0-16,32 5 0,-32-5 0,27 4 15,-27-4-15,34 3 16,-15-1-16,2-2 0,1-2 0,0-1 0,0-1 16,-1-1-16,0-1 15,2-1-15,-3-1 16,-5 0-16,-2 1 0,-2 1 15,-2 0-15,-2 1 0,-2 1 0,-3 0 16,0-1-16,-5-1 16,-2-2-16,-2 0 0,1 1 0,0 1 15,1 2-15,-3 1 0,-1 0 16,-6 1-16,-5 4 0,-6 0 16,2 1-16,0 3 0,0 1 15,1 1-15,0 3 0,5 0 16,1 2-16,3-1 0,2 1 15,2 0-15,2 0 0,4 1 16,2-1-16,4 2 0,4-1 0,5 0 0,5-1 16,6 0-16,5 1 0,11 0 15,3-1-15,3-4 0,3-3 16,-8-1-16,-7-2 0,-7 0 16</inkml:trace>
  <inkml:trace contextRef="#ctx0" brushRef="#br0" timeOffset="115522.3584">20879 8981 0,'0'0'0,"0"0"0,0 0 16,0 0-16,0 0 0,0 0 15,0 0-15,-36-9 0,36 9 0,-42 1 16,17 1-16,0 1 16,-1 2-16,-1 1 15,-2 2-15,-5 3 0,2 0 16,2 1-16,2 1 0,5-1 15,3 0-15,1 1 0,3 0 16,5-4-16,2 0 16,4-1-16,2-2 0,4 1 0,3-1 0,7-1 15,4-1-15,5-2 0,3-1 16,5-3-16,4-3 0,1-1 0,1-4 16,9-5-16,0-2 0,-3-5 15,-3-1-15,0 1 0,-10 5 16,-5 4-16</inkml:trace>
  <inkml:trace contextRef="#ctx0" brushRef="#br0" timeOffset="115754.303">21049 8626 0,'0'0'0,"0"0"0,0 0 0,0 0 16,0 0-16,0 0 0,-20 19 15,20-19-15,-16 18 0,16-18 16,-21 30-16,10-12 0,0 3 0,0 1 15,0 0-15,0 2 16,0-1-16,-2 8 0,-1 1 0,2-3 0,1-1 16,0 3-16,1-1 0,3-3 15,1-3-15,4-1 0,3-3 16,2-4-16,2-5 0,-2-3 0,0-2 16,-1 0-16</inkml:trace>
  <inkml:trace contextRef="#ctx0" brushRef="#br0" timeOffset="116206.1331">21596 8865 0,'0'0'0,"0"0"15,0 0-15,0 0 0,0 0 0,-23 25 16,23-25-16,-27 24 15,13-11-15,-1 3 0,-2 2 16,1 2-16,0-1 0,-3 5 0,3-1 16,3-1-16,2-2 0,4-1 15,4-2-15,4-3 0,4 0 16,6-4-16,6-4 0,4-1 16,3-3-16,10-6 15,4-3-15,-2-3 0,-1-2 0,0-3 16,-1-2-16,1-3 15,-5-1-15,-4 2 0,-1-1 16,-6 0-16,-2-2 0,-7 2 0,-5 0 16,-2 2-16,-6 1 0,-2 1 15,-5 1-15,0 4 0,-1 3 16,0 1-16,-1 2 0,2 1 16,1 2-16,-2 3 0,-1 1 15,1 1-15,1-2 0,1 4 0,1 1 16,3 1-16,-1 2 0,4 2 15,2 2-15,2 0 0,3-2 0,4 0 16,3-2-16,-2-1 0,-1-1 0,-3-1 16</inkml:trace>
  <inkml:trace contextRef="#ctx0" brushRef="#br0" timeOffset="116645.0075">22250 8865 0,'0'0'0,"0"0"0,0 0 16,0 0-1,-24 17-15,24-17 0,-22 18 16,9-5-16,1-1 0,-1 1 0,0 3 16,1-2-16,1 2 0,-3 4 15,3 1-15,2-2 0,1-1 16,3-1-16,4 0 0,2-3 15,3-2-15,6-1 0,4-3 16,4-2-16,3-4 0,4-2 0,6-2 16,0-5-16,1-1 0,9-4 0,1-4 15,-2-1-15,-4-1 0,5-4 16,-3 0-16,-7 1 0,-6 3 16,-6 3-16,-5 1 0,-4 4 15,-3 2-15,-3 3 0,-3 2 16,-1 3-1,0 0-15,-5 2 0,-2 2 16,-2 1-16,-1 0 0,0 3 16,0 2-16,0 0 0,2 0 0,-1 1 15,1 3-15,0-1 0,2 2 16,1 0-16,2 2 0,2-1 16,1-2-16,3 1 0,4 1 0,3-2 0,2-2 15,-2-1-15,-1-2 0,-2-2 16</inkml:trace>
  <inkml:trace contextRef="#ctx0" brushRef="#br0" timeOffset="116945.5444">23200 8738 0,'0'0'0,"0"0"0,0 0 15,0 0-15,-21 18 0,21-18 16,-25 23-16,9-8 0,-1 4 0,-2 1 16,-1 5-16,-4 5 0,2 1 15,2 0-15,4 1 0,-1 3 16,4-3-16,5-3 0,4-4 16,6-3-16,6-3 0,7-5 15,6-3-15,3-4 0,3-2 16,4-5-16,3 0 0,-1-4 15,0 0-15,3-5 0,-2-5 16,-7 4-16,-6 2 0,-6 1 0</inkml:trace>
  <inkml:trace contextRef="#ctx0" brushRef="#br0" timeOffset="117130.5107">22903 8965 0,'0'0'0,"0"0"0,0 0 0,0 0 16,0 0-16,29-9 0,-29 9 16,42-5-16,-15 3 0,5-2 15,5 1-15,3-1 0,3 3 16,16-2-16,3 1 0,11-4 0,-5-3 16,-3 1-16,-14 1 0,-11 2 15</inkml:trace>
  <inkml:trace contextRef="#ctx0" brushRef="#br0" timeOffset="117547.0224">24050 8900 0,'0'0'0,"0"0"0,0 0 0,0 0 15,-22 11-15,22-11 0,-23 14 16,23-14-16,-26 18 0,11-6 15,2 0-15,0 2 0,1 0 0,2 2 16,1 0-16,1 6 16,3-2-16,4-2 0,3-1 15,4 0-15,5-2 0,5-2 0,4-1 0,2-2 16,3-3-16,4-4 0,2-2 16,7-2-16,1-3 0,-2-2 15,0-2-15,-4-4 0,-5 1 0,2-5 16,-5-4-16,-6 2 15,-6 0-15,-5 0 0,-6 0 16,-4 3-16,-3 1 0,-7-1 0,-7 1 0,-2 1 16,-2 1-16,-4 3 0,-1 1 15,-3 3-15,0 0 0,-7 3 16,2 2-16,3 1 0,2 0 0,5 3 16,2 1-16,6 1 0,2 1 15,7 0-15,7 0 16,8-2-16,5-3 15,-2 0-15,-3-1 0,0 0 16</inkml:trace>
  <inkml:trace contextRef="#ctx0" brushRef="#br0" timeOffset="117847.5312">24932 8751 0,'0'0'0,"0"0"0,0 0 0,-30 6 15,30-6-15,-32 10 0,13-2 16,-1 2-16,0 1 0,-5 6 16,0 2-16,3 1 0,1 0 15,4 4-15,1-1 0,1 5 16,3 0 0,2 0-16,2 0 0,1-2 15,3-1-15,0-1 0,0-1 16,0-2-16,-1-2 0,0 0 15,-2 0-15,0-1 0,-2-3 16,-4-1-16,-3-1 0,0-2 0,-2-3 16,-2-4-16,-2-4 0,4-1 15,4 1-15,2 0 0</inkml:trace>
  <inkml:trace contextRef="#ctx0" brushRef="#br0" timeOffset="117994.7642">24448 9060 0,'0'0'16,"0"0"-16,0 0 0,0 0 0,28-17 15,-13 13-15,4 0 0,2 0 16,2 1-16,11 0 0,4 1 0,0 1 16,2-2-16,12 3 0,0 0 15,-5-1-15,-2-2 0,-3 1 0,-9 1 16,-7-1-16</inkml:trace>
  <inkml:trace contextRef="#ctx0" brushRef="#br0" timeOffset="118596.6101">25665 8660 0,'0'0'0,"0"0"16,0 0-16,0 0 0,-12 22 0,12-22 15,-15 28-15,5-11 0,-1 3 16,-1 3-16,-2 1 0,0 3 16,0-1-16,-4 8 0,2 0 15,-1-3-15,2 0 0,-3 5 32,1-2-32,3-5 0,1-4 0,2-2 15,1-4-15,2-3 0,2-3 0,0-3 16,2-2-16,-1-1 0,2-3 15,1-3-15,2-1 0,0-3 16,0-1-16,1-1 0,1-2 16,5-3-16,3-4 0,2-1 15,2-1-15,1 0 0,2 1 0,4-2 16,3 0-16,3 3 0,1-1 0,11 0 16,3 2-16,0 3 0,0 2 15,0 4-15,-1 4 0,4 1 16,-6 3-16,-5 4 0,-4 2 15,-6 0-15,-4-1 0,-7 4 16,-4 0 0,-5 2-16,-6-1 0,-4 2 0,-5 1 15,-2-2-15,-4 0 0,-4-1 16,-4 0-16,-3-1 0,0-1 16,-11 2-16,-2-1 0,1-4 15,1-4-15,-1 0 0,0 1 16,4-5-16,3-2 0,2-4 15,2-1-15,4 0 0,3-2 0,7-2 0,4-1 16,6-2-16,5 1 0,8-3 16,5-3-16,4 2 0,1 0 15,-2 4-15,-4 2 0,-3 2 16</inkml:trace>
  <inkml:trace contextRef="#ctx0" brushRef="#br0" timeOffset="119066.8661">26201 9117 0,'0'0'16,"0"0"-16,0 0 16,0 0-16,0 0 0,0 0 0,0 0 15,0 0-15,25 8 0,-25-8 16,28 1-16,-28-1 0,37 3 15,-13-2-15,1-2 0,1 0 16,1-2-16,8-3 0,2-2 16,-4 1-16,-1-1 0,-4-2 15,-1-2-15,-5 1 0,-2 1 0,-3-4 16,-3-2-16,-6 3 0,-2 2 16,-7 0-16,-4 1 0,-2 1 0,-3 0 15,-6 2-15,-4 0 0,-1 3 16,-1 0-16,-7 4 0,-2 1 15,1 3-15,0 2 0,3 3 16,-1 4 0,4-1-16,2 1 0,1 4 0,2 1 15,3 1-15,2 0 0,2 2 16,3 0-16,5-3 0,2 1 16,4 0-16,4 2 0,1-3 15,3 0-15,8 0 0,5-2 16,2 0-16,3-2 0,9 0 0,5-3 15,-1-5-15,-1-4 0,-9-1 0,-7 0 16,-5 0-16</inkml:trace>
  <inkml:trace contextRef="#ctx0" brushRef="#br0" timeOffset="119684.2393">27241 9086 0,'0'0'16,"0"0"-16,0 0 0,0 0 15,0 0-15,0 0 0,-32-5 16,32 5-16,-41-9 0,17 7 0,-2 1 16,0 3-16,-1 0 0,-9 4 15,-1 1-15,2 1 0,3 1 16,3 1 0,1 2-16,-1 1 0,5-1 15,5 1-15,5-4 0,3 2 16,2 1-16,6-1 0,5 0 15,3-3-15,1 1 0,5 0 16,5 0-16,0-1 0,3-4 0,3 0 16,2-3-16,6 1 15,0-2-15,1-5 0,2-5 0,-4-2 0,0-1 0,0-5 16,-1-5-16,-1 0 16,-3-1-16,3-5 0,-3-2 15,-2 0 1,-1-3-16,-1 1 0,-2-1 15,-1 5-15,-3 4 0,0-2 16,-1-1-16,-3 4 0,-1 3 0,-4 5 16,-1 3-16,0 5 0,-2 2 15,-2 1-15,-1 2 0,1 3 16,-2-2-16,-2 5 0,-1 3 16,-1 2-16,1 2 0,-2 3 0,1 2 15,-2 0-15,0 3 0,-2 7 16,-1 1-16,1 1 0,0 0 15,0 3-15,1 2 0,-1-3 0,1 1 16,0 1-16,0 0 0,1-2 16,1-3-16,-2 3 0,1 0 15,3-6-15,0-3 0,3-2 0,0-4 16,1-3-16,0-4 0,0-2 16,1 0-16,0-3 0,0 0 15,0-2 1,2 4-16,0-5 0,0-2 0,0 0 15,1 1-15,-3 2 0</inkml:trace>
  <inkml:trace contextRef="#ctx0" brushRef="#br0" timeOffset="119838.0577">27525 9340 0,'0'0'0,"0"0"0,0 0 15,0 0-15,0 0 0,0 0 0,0 0 16,0 0-16,-23 18 0,23-18 16,-29 19-16,12-8 0,-2-2 0,2 0 15,3-1-15,1-1 0</inkml:trace>
  <inkml:trace contextRef="#ctx0" brushRef="#br0" timeOffset="136728.8538">2172 10006 0,'0'0'0,"0"0"16,0 0-16,0 0 0,0 0 0,0 0 15,0 0-15,0 0 0,0 0 0,0 0 16,0 0-16,32-7 0,-32 7 16,26-2-16,-7 1 0,2-1 15,1 1-15,7 1 0,3 0 16,3 0-16,2 0 0,16 1 15,5 1-15,11 0 0,-3 0 16,16 1-16,2 1 16,-3-3-16,-5-1 0,19 2 15,2 0-15,6 1 0,-9 0 16,48 1-16,-10 1 0,-15-3 16,-13 0-16,10-4 0,3-1 15,-16 1-15,-9 0 0,9 0 16,6-1-16,-12 0 0,-8 0 0,6 1 15,3 1-15,-12 0 0,-6-2 0,0 3 16,0 0-16,-11 0 0,-7 0 16,-1 3-16,1-2 0,-13 1 15,-7 0-15,-8 0 0,-4 2 16,-10-3-16,-6-2 0,-5 0 16,-7 1-16,0-3 0,-3 1 0,1 1 15,2 1-15,-4-1 0,3 1 0,1 0 16,-3-2-16,3 2 15,-2 0-15,2 0 0,-4 0 0,4 0 16,-2 1-16,2-1 0,-3 4 16,-4-2-16,-3 1 0,4-2 0,-1 0 15,0 0-15</inkml:trace>
  <inkml:trace contextRef="#ctx0" brushRef="#br0" timeOffset="141265.4476">2595 10201 0,'0'0'0,"0"0"16,0 0-16,0 0 0,29-6 0,-29 6 0,30-2 15,-12 1-15,3-1 0,2 2 16,3-1-16,1 1 0,-1-2 16,8 1-16,1 1 0,-4-1 15,1-1-15,-6 0 0,0-2 16,-5 1-16,-3 1 0,-3-1 0</inkml:trace>
  <inkml:trace contextRef="#ctx0" brushRef="#br0" timeOffset="141450.4846">2893 10118 0,'0'0'0,"0"0"0,0 0 16,0 0-16,0 0 0,0 0 15,0 0-15,-4 28 0,4-28 16,0 28-16,0-28 0,-2 34 0,1-16 15,1-3-15,0-2 0,0-1 16</inkml:trace>
  <inkml:trace contextRef="#ctx0" brushRef="#br0" timeOffset="141628.9068">2756 10365 0,'0'0'0,"0"0"16,0 0-16,0 0 0,0 0 0,0 0 0,32-4 16,-32 4-16,30-3 0,-30 3 15,40-3-15,-18 1 0,0 0 0,1-1 16,1-1-16,-4 0 0,-1 0 16,-4 1-16</inkml:trace>
  <inkml:trace contextRef="#ctx0" brushRef="#br0" timeOffset="141929.4938">2835 10415 0,'0'0'0,"0"0"16,0 0-16,0 0 0,0 0 16,0 0-1,0 0-15,0 0 0,0 0 0,-3 27 16,3-27-16,0 0 15,0 0-15,1 30 0,-1-30 16,0 0-16,7 24 0,-7-24 16,8 12-16,-2-8 0,1 0 15,1-1-15,3-1 0,-2-1 0,4-2 16,3-1-16,0-2 0,2 0 0,-1 1 16,2-2-16,-3 0 0,0-1 15,-1-1-15,2-2 0,-3 0 16,-1 0-16,-4 3 0,1 0 0</inkml:trace>
  <inkml:trace contextRef="#ctx0" brushRef="#br0" timeOffset="142130.2123">2672 10440 0,'0'0'0,"0"0"0,0 0 15,0 0-15,0 0 0,0 0 0,0 0 16,0 0-16,-4 25 0,4-25 0,-6 22 16,6-22-16,-3 27 0,0-13 0,-1 0 15,1-1-15,0 1 0,-3-3 16,1-1-16,0-2 0,2-2 0,-2 0 16,1-2-16,1 0 15</inkml:trace>
  <inkml:trace contextRef="#ctx0" brushRef="#br0" timeOffset="142346.4175">2654 10538 0,'0'0'0,"0"0"0,0 0 15,0 0-15,0 0 0,0 0 0,21 7 16,-21-7-16,0 0 0,25 15 16,-12-7-16,3 0 0,0 2 0,5 1 15,1 2-15,3-1 0,2 0 16,10 4-16,4 1 0,0-3 0,0 0 15,7 1-15,2-1 16,-5-1-16,-2-2 0,6 0 0,-3 0 16,-6-4-16,-4-5 0,-10 1 15,-5-2-15,-4 1 0</inkml:trace>
  <inkml:trace contextRef="#ctx0" brushRef="#br0" timeOffset="142616.2313">3434 10041 0,'0'0'0,"0"0"15,0 0-15,0 0 0,0 0 0,-19 18 16,19-18-16,-21 18 15,21-18-15,-27 22 0,11-8 16,1 1-16,0 0 0,-2 0 0,0 2 0,-1 3 16,-1-1-16,2-2 0,2-1 15,0-2-15,1-1 0,3-4 16,4-1-16,-2-1 0</inkml:trace>
  <inkml:trace contextRef="#ctx0" brushRef="#br0" timeOffset="142832.9303">3317 10203 0,'0'0'0,"0"0"16,0 0-16,0 0 0,0 0 0,0 0 15,0 0-15,0 0 0,30 3 16,-30-3-16,23 3 0,-23-3 16,29 6-16,-13-2 15,3-2-15,-1 1 0,0 1 0,1-1 16,-1-1-16,1 0 15,-2 0-15,3 0 0,-2 0 0,-2-4 16,-4 0-16,-1 0 0,-2 0 16,0 1-16</inkml:trace>
  <inkml:trace contextRef="#ctx0" brushRef="#br0" timeOffset="143233.0674">3339 10301 0,'0'0'0,"0"0"0,0 0 15,0 0-15,0 0 0,0 0 16,0 0-16,0 0 0,0 0 0,-14 20 16,14-20-1,0 0-15,-19 25 0,19-25 16,-15 19-16,6-10 0,0 0 16,1 0-16,2 0 0,-3-2 15,2 0-15,2 0 0,2-1 16,1-3-16,0 1 0,2-4 15,6-3-15,-3 0 0,4 0 0,2-1 16,0 0-16,-1-1 0,0-1 0,2 2 16,2 0-16,-1 1 0,3 0 15,-3 2-15,0 1 0,-1 0 16,-1 0-16,-2 1 0,-1-1 16,-2 1-16,0 1 0,-2 1 15,0 1-15,-4 3 0,-1-2 0,0 4 31,-4-1-31,1 2 0,1 0 0,-2 0 16,0 1-16,0-1 0,-2 1 16,-1 0-16,-1-2 0,5-5 0,-1-1 15,3 0-15,-2-2 16,3 1-16</inkml:trace>
  <inkml:trace contextRef="#ctx0" brushRef="#br0" timeOffset="143455.8739">3570 10449 0,'0'0'16,"0"0"-16,0 0 0,0 0 0,0 0 15,0 0-15,0 0 16,0 0-16,-20 26 16,20-26-16,-17 21 15,17-21-15,-18 22 0,5-10 0,4 2 16,-4-2-16,3-1 0,-2 0 15,-1-1-15,-1 0 0,3-1 0,-1-2 16,0-3-16,3-1 0,1-3 16,1-4-16,2-2 15,2-1-15,-3 2 0,3 1 0</inkml:trace>
  <inkml:trace contextRef="#ctx0" brushRef="#br0" timeOffset="143756.7857">3974 10167 0,'0'0'0,"0"0"16,0 0-1,0 0-15,0 0 0,0 0 16,28 2-16,-28-2 0,31 4 0,-31-4 16,44 1-16,-19-1 15,2 0-15,1-1 0,3 1 16,7-1-16,-3 1 0,-1 0 16,-2 2-16,-5-1 0,-3-1 0,1 0 15,-5 0-15,-2 0 0</inkml:trace>
  <inkml:trace contextRef="#ctx0" brushRef="#br0" timeOffset="144004.2694">4263 10209 0,'0'0'0,"0"0"16,0 0 0,0 0-16,0 0 0,0 0 15,0 0-15,0 0 0,0 0 0,-22 23 16,22-23-16,-21 21 0,11-9 15,-5 2-15,-1 3 16,0-2-16,-1 1 0,-5 4 0,-1 2 16,2-2-16,-1-2 0,1 1 15,1 1-15,2-3 0,0-2 0,4-5 0,1-2 16,1-4-16,4 0 0,0 0 16,2-1-16,2-1 0</inkml:trace>
  <inkml:trace contextRef="#ctx0" brushRef="#br0" timeOffset="144236.1361">4227 10361 0,'0'0'0,"0"0"16,0 0-16,0 0 0,0 0 0,0 25 16,0-25-16,0 30 0,0-30 15,0 37-15,0-15 0,-1 1 16,1-2-16,0 7 15,0-1-15,0-2 0,0-3 16,-3-2-16,2-1 16,1-1-16,0-4 0,0-2 0,0-2 15,0-3-15,0-1 0,0-1 16,0-1-16,0-1 0</inkml:trace>
  <inkml:trace contextRef="#ctx0" brushRef="#br0" timeOffset="144431.6268">4412 10362 0,'0'0'15,"0"0"-15,0 0 0,0 0 16,0 0-16,0 0 16,11 28-16,-11-28 0,11 24 15,-11-24-15,14 28 0,-5-15 0,1 0 0,1-5 16,2-1-16,-3 0 0,0-1 0,-1-2 15</inkml:trace>
  <inkml:trace contextRef="#ctx0" brushRef="#br0" timeOffset="144906.8841">4996 9991 0,'0'0'0,"0"0"16,0 0-16,0 0 0,0 0 15,0 0-15,0 0 0,0 0 16,0 0-16,-15 17 0,15-17 16,0 0-16,-19 24 0,19-24 15,-11 19-15,11-19 0,-8 18 0,5-9 16,3-1-16,0-1 0,1-1 15,5 0-15,0-3 0,3 0 0,1-1 0,2-1 16,0-1-16,2-1 0,-1 0 16,0 1-16,-1-1 0,0 1 15,-3 1-15,1 0 0,-3-1 16,-1 1-16,-1 0 0,-1-1 16,-1 0-16,-2 2 0,2 0 15,-3 2-15,-3 1 0,2 1 0,-2 0 16,-2 3-16,-1-2 0,-1 2 15,0 1-15,-3 1 0,-1 0 16,0 2-16,-1-1 0,-4 5 16,-4 1-16,2-1 0,-1-2 0,-3 2 15,-2 1-15,0 0 16,2-2-16,-6 4 16,-3-1-16,3-2 0,2-3 15,0-5-15,-1-2 0,7-1 16,1-2-16,6 0 0</inkml:trace>
  <inkml:trace contextRef="#ctx0" brushRef="#br0" timeOffset="145138.7383">4678 10239 0,'0'0'0,"0"0"0,0 0 0,0 0 16,25-1-16,-25 1 0,34 0 15,-12 1-15,3 1 16,3 0-16,5 2 15,8 0-15,2 2 0,2-2 0,3 1 0,9 1 16,-3 1-16,-3 0 16,-2 0-16,4 3 0,-4 1 15,-10-2-15,-2 1 0,-7-1 16,-4-1-16,-6-1 0,-5 1 16,-5-2-16,-4-3 0,-6-3 0,-9 1 15,3-1-15,2 0 0,0 0 16</inkml:trace>
  <inkml:trace contextRef="#ctx0" brushRef="#br0" timeOffset="145361.6311">4905 10453 0,'0'0'0,"0"0"16,0 0-16,0 0 0,0 0 15,0 0-15,0 0 0,0 0 0,0 0 0,2 23 16,-1-12-16,0 1 0,1 1 15,2 1-15,-3 1 0,1 0 16,-2 0-16,1 0 0,1-1 16,-2 0-16,1-2 0,-1-3 15,0-3-15,0-1 0,0-1 16,0 0-16</inkml:trace>
  <inkml:trace contextRef="#ctx0" brushRef="#br0" timeOffset="145693.8225">4908 10436 0,'0'0'0,"0"0"16,0 0-16,0 0 0,0 0 15,0 0-15,0 0 0,0 0 0,25-7 0,-25 7 16,27-1-16,-27 1 0,34-2 16,-15 2-16,3 0 15,0 2-15,0-1 0,0 2 0,0 1 16,3 1-16,1 1 0,-4 0 15,0 0-15,-2 2 0,-2-1 16,-1 2 0,-3 2-16,0 0 0,-2-1 0,-2 1 15,-2 0-15,-1 0 0,0 0 16,-4 1-16,-2 2 0,-1-2 16,0 2-16,-1-1 0,-5 0 15,2 1-15,-1 0 0,-3 0 16,-1-1-16,-2-2 0,0-1 0,-3-2 15,0-1-15,1-6 0,-3-4 0,4 1 16,-1 0-16,5 1 0</inkml:trace>
  <inkml:trace contextRef="#ctx0" brushRef="#br0" timeOffset="145934.3232">4929 10595 0,'0'0'0,"0"0"15,0 0-15,0 0 0,0 0 16,0 0-16,0 0 0,0 0 0,0 0 16,30-8-16,-30 8 15,22-2-15,-22 2 0,29-2 0,-11 2 16,-1-1-16,2 1 0,-1-2 16,1 2-16,-1 0 0,-1 0 0,0 0 15,-2 0-15,1-1 0,-4 1 16,-2-3-16,-1-2 0,-2 1 15,0 1-15,-2 0 0,0 0 16,-1 0-16</inkml:trace>
  <inkml:trace contextRef="#ctx0" brushRef="#br0" timeOffset="146163.2364">5089 10485 0,'0'0'0,"0"0"0,0 0 16,0 0-16,0 0 0,0 0 15,0 0-15,0 0 0,0 0 16,1 26 0,-1-26-16,0 0 0,3 31 0,-3-31 15,3 24-15,-2-12 0,0 0 16,0 0-16,-1 0 0,0-1 16,0-1-16,-1 1 0,0 0 15,-2-1-15,0-5 0,1 2 16,-4-3-16,3 1 0,0-1 15,-1 0-15</inkml:trace>
  <inkml:trace contextRef="#ctx0" brushRef="#br0" timeOffset="146326.1198">4975 10765 0,'0'0'0,"0"0"16,0 0-16,0 0 0,0 0 0,0 0 16,0 0-16,0 0 0,0 0 0,0 0 15,31-7 1,-31 7-16,29-1 0,-29 1 15,34-1-15,-14 1 0,2 0 16,-2-2-16,2 0 0,-3 0 16,-3 0-16,-2 1 0</inkml:trace>
  <inkml:trace contextRef="#ctx0" brushRef="#br0" timeOffset="153155.5273">2205 13011 0,'0'0'0,"0"0"0,0 0 15,0 0-15,0 0 0,30-8 16,-30 8-16,28 0 0,-28 0 15,42 2-15,-14-2 0,0 2 16,1-1-16,15 1 16,7 0-16,-3 0 15,3-1-15,21 0 0,2-1 16,13 0-16,-2 0 0,23-2 0,2-3 16,-5 3-16,-5 0 0,52-2 15,9 0-15,-22 0 0,-12 0 16,5 3-16,7 0 0,-12 0 15,-7 0-15,9 2 0,10 2 0,-11-3 0,-6 0 16,7 1-16,9 2 0,-10 2 16,-10 2-16,12-3 0,8-2 15,-15 3-15,-6 2 0,6-2 0,8 0 16,-15-2-16,-6 0 0,6-1 16,8-2-16,-12 2 0,-6-1 15,3 3-15,5 1 0,-12-2 0,-5-1 16,6 0-16,5 0 0,-11 0 15,-7-2-15,7 1 0,7 0 16,-12-1-16,-9 1 0,6-2 16,2-1-16,-1-1 0,-4-1 15,-4 1-15,-8 1 0,-10 2 0,-7 2 16,2-3 0,1-3-16,-10 3 0,-8 1 15,-4-1-15,0-2 16,-11 1-16,-5 1 0,-8 3 0,-6 2 0,-4-2 15,-4-2 1,-2 0-16,-1-3 16,1 0-16,2 3 0,-2-3 0,2 3 0,-2-1 0,2 1 15,-2-2-15,2 2 0,0 0 16,0 0-16,0 0 0,-3 0 16,3 0-16,-2 0 0,2 0 15,-2 3-15,-3-2 0,-1-1 16,1 0-16,2 0 15,0 0-15</inkml:trace>
  <inkml:trace contextRef="#ctx0" brushRef="#br0" timeOffset="159920.043">2590 11444 0,'0'0'0,"0"0"0,0 0 0,0 0 16,0 0-16,0 0 0,0 0 0,0 0 16,-29 21-16,29-21 0,-25 27 15,9-12-15,0 3 0,-2 1 16,-1 2-16,-1 3 0,1-2 15,-6 9-15,2-2 0,4 0 16,1-1-16,2 4 0,4-3 0,5-4 0,4-3 16,9-4-1,4-3-15,8-4 0,4-2 0,7-4 16,0-4-16,3-4 0,0-2 16,2-3-16,1-2 15,-3-4-15,-1-2 0,-6-2 16,-8 1-16,-3 5 15,-4 2-15,-3 2 0</inkml:trace>
  <inkml:trace contextRef="#ctx0" brushRef="#br0" timeOffset="160104.7378">2188 11677 0,'0'0'0,"0"0"0,0 0 0,0 0 16,0 0-16,26-5 15,-26 5-15,37-4 0,-15 3 0,7 1 16,2 1-16,2 0 0,3 1 16,8 0-16,1 2 0,0-1 15,-1 2-15,-2-1 0,-7-1 0,-5-1 16</inkml:trace>
  <inkml:trace contextRef="#ctx0" brushRef="#br0" timeOffset="160540.3262">2989 11672 0,'0'0'0,"0"0"0,0 0 16,0 0-16,0 0 0,0 0 16,0 0-16,0 0 0,0 0 15,-18 21-15,18-21 0,-18 18 16,18-18-16,-16 21 0,6-9 15,1 0-15,3 1 0,-1 0 0,4 0 16,3-1-16,0-1 0,3 0 16,7-1-16,-1-2 0,2 0 0,4-4 15,6-2-15,4-2 0,4-2 0,0-5 32,3-3-32,-1 0 0,-3-2 0,4-5 0,-4-2 0,-3 1 15,-6 0-15,-3 0 0,-6 0 16,-3 2-1,-4 1-15,-7 1 0,-5 1 16,-6 1-16,-2 0 0,-7 1 16,-3 2-16,-1 3 0,-3 3 15,-1 1-15,-2 2 0,5 1 0,4 1 16,-1 1-16,4 1 16,9 1-16,2 2 0,10 0 0,4 0 15,9 0-15,4 1 0,6-4 0,6-2 0,-4 0 16,-6-1-16,-2-1 0</inkml:trace>
  <inkml:trace contextRef="#ctx0" brushRef="#br0" timeOffset="160853.2283">3758 11529 0,'0'0'0,"0"0"0,0 0 15,-35-5-15,20 4 0,-4 1 0,-2 1 0,1 1 0,-2 2 16,-2 2-16,1 2 16,4 2-16,3 1 0,6 2 15,5 0-15,5 0 0,4 2 16,6-1-16,5 1 0,2-2 16,0 2-16,5 0 0,0-1 15,-3-1-15,-4-2 0,-3-1 16,-2-2-16,-7 1 0,-2-2 0,-4-1 15,-3 0-15,-5-1 0,-4 1 16,-4-1-16,-3 0 0,0 0 0,-1-2 0,-4 0 16,0 0-16,3-5 15,4-2-15,2 1 16,5 0-16,3 1 0</inkml:trace>
  <inkml:trace contextRef="#ctx0" brushRef="#br0" timeOffset="161200.6676">4356 11524 0,'0'0'0,"0"0"16,0 0-16,0 0 0,0 0 16,-26 1-16,26-1 0,-35 3 15,13-1-15,-3 3 0,-6 1 16,2 1-16,1 0 0,-8 5 0,5-1 15,3 1-15,3-1 0,7 0 16,3 1-16,7-1 0,4 1 0,5-1 16,7 1-16,5 0 0,3-2 15,1 2-15,5-1 0,5 2 16,-2-2 0,-3 1-16,-2 0 0,-4-1 15,-7-2-15,-3 0 0,-5 0 16,-6-1-16,-6 1 0,-5-2 15,-6 0-15,-9 0 0,-1 0 0,-3-1 16,-3 0-16,8-3 16,6 1-16,4-1 0</inkml:trace>
  <inkml:trace contextRef="#ctx0" brushRef="#br0" timeOffset="161802.5872">5276 11640 0,'0'0'0,"0"0"15,0 0-15,0 0 0,0 0 0,-1-20 16,1 20-16,0 0 0,-16-18 0,7 12 16,-2-1-1,0 1-15,-4 1 0,-1 2 0,-3 0 16,-1 3-16,-2 0 0,-3 3 16,-3 1-16,-6 2 0,1 0 0,-1 3 15,0 2-15,-5 4 0,4 0 0,3 2 16,2 2-16,5 0 15,3-1-15,5 0 0,5 0 0,4-1 16,5-2-16,7 0 0,6 0 16,5-3-16,3-1 0,6-4 15,7-2-15,-2-3 0,4-3 16,6-3-16,2-4 16,-4-2-16,-4 1 0,-1-5 15,-1 0-15,-3 0 0,-6 0 16,-4-1-16,-2 1 0,-3 0 15,-6 0-15,-2 3 0,-3 0 16,0 2-16,-2 1 0,0 4 16,0 2-16,0 2 0,-2-2 0,0 5 15,-1 2-15,1 0 0,0 1 0,0 4 16,-1 3-16,3 3 16,0 1-16,3 1 0,1 3 0,1-2 15,2 0-15,4 4 0,3-2 16,1-5-16,2-7 0,-1 0 15,-5-3-15,0 0 0</inkml:trace>
  <inkml:trace contextRef="#ctx0" brushRef="#br0" timeOffset="162241.2898">5550 11586 0,'0'0'0,"0"0"0,0 0 16,0 0-16,0 0 0,-16 19 0,16-19 16,-15 23-16,15-23 0,-17 27 15,7-10-15,2 1 0,-1-1 0,1-1 16,0 1-16,2-2 16,-1-2-16,0 2 0,1-2 15,3-5-15,-1-2 0,3-2 0,1-4 0,0 0 16,1-4-16,3-1 0,-1 0 15,0-3-15,0 0 0,2-1 16,-2 1-16,1 1 0,0 0 16,0-2-16,4-2 0,0 1 0,1 1 15,-3-1-15,2 2 16,3 0-16,2 0 16,6 1-16,1 1 0,1 3 15,-3 3-15,2 3 0,1 2 16,-1 2-16,-1 2 0,0 3 15,-4 4-15,0 0 0,-1 0 16,-3 3-16,-2 1 0,-1 4 16,0-2-16,-4 0 0,0 0 15,-4-1-15,1-3 0,1-1 0,-2-2 0,3-2 16,-2-3-16,2-2 0,-2-2 16,0-1-16</inkml:trace>
  <inkml:trace contextRef="#ctx0" brushRef="#br0" timeOffset="162760.4784">6386 11778 0,'0'0'16,"0"0"-16,0 0 0,0 0 16,0 0-16,0 0 0,0 0 15,0 0-15,0 0 0,-18-23 16,18 23-16,-33-15 0,33 15 0,-38-8 15,14 5-15,0 2 0,-2 2 0,-6 2 16,-3 2-16,2 2 0,3-1 16,-1 4-16,4 1 0,-3 2 0,5 0 15,6 3-15,2 0 0,9-1 16,1 0-16,11-1 16,9 0-16,2-2 0,4-2 0,6-3 15,6-2-15,4-4 0,0-2 0,6-4 16,0-4-16,6-4 0,-2-2 0,-2-3 15,-2-1-15,-2-4 16,-6-1-16,3-7 0,-4-1 16,-7 3-16,-5 2 0,-5 1 15,-2 0-15,-3 2 0,-1 2 0,-5 5 16,0 3 0,-2 6-16,-1 2 0,-1 2 15,0 1-15,0 3 0,-2 0 16,-2 3-16,0 2 0,0 4 0,-4 2 15,1 6-15,0 3 0,0-1 16,0 1-16,-1 8 0,-1 1 16,1 1-16,3 0 0,-2 0 15,2 0-15,3-2 0,1-4 0,3-1 16,4-1-16,2-4 0,3-5 0,-1-2 16,-4-2-16,0-2 0</inkml:trace>
  <inkml:trace contextRef="#ctx0" brushRef="#br0" timeOffset="163052.9117">7404 11436 0,'0'0'0,"0"0"0,0 0 0,0 0 16,0 0-16,0 0 0,-18 21 15,18-21-15,-22 22 0,9-6 0,-4 4 16,-1 1-16,0 3 0,-1 0 16,1 3-16,-3 8 0,2-4 15,4 0-15,3-2 0,2 3 16,3-4-16,7-4 0,7-6 16,1-2-16,7-2 0,5-5 31,4-1-31,1-5 0,3-2 15,-6-4-15,-3-4 0,-4 2 0,-2 1 0,-3 0 16</inkml:trace>
  <inkml:trace contextRef="#ctx0" brushRef="#br0" timeOffset="163245.5755">6976 11678 0,'0'0'0,"0"0"15,0 0-15,0 0 0,0 0 0,0 0 16,26-11-16,-26 11 0,39-7 15,-13 3-15,5 1 0,3 1 16,2 0-16,12 1 0,-1 2 16,-3 0-16,-2 0 0,5-1 15,-4-1-15,-7 1 0,-8-1 0,-5 0 16</inkml:trace>
  <inkml:trace contextRef="#ctx0" brushRef="#br0" timeOffset="163747.0112">7733 11620 0,'0'0'0,"0"0"0,0 0 16,0 0-16,0 0 0,0 0 15,0 0-15,0 0 0,0 0 0,0 0 16,0 0-16,-13 21 15,13-21-15,-12 20 0,12-20 0,-16 26 0,7-12 16,-1 1-16,0 1 0,1-2 16,1 1-16,0 0 0,2 1 15,0-2-15,1-1 0,3-1 16,2-1-16,3-1 0,3-2 0,3-3 16,2-1-16,3-4 0,4-3 15,4-3 1,3-4-16,4-2 15,-2-3-15,2-1 0,0-1 0,3-4 16,-6 2-16,-2 1 0,-3 1 16,-4 0-16,-3 5 0,-3-1 15,-2 4-15,-2 2 0,-3 1 16,-1 2-16,0-1 0,-2 3 16,-1 2-16,0 0 0,0 0 0,-1 2 0,-4 2 15,1 1-15,-1 3 0,2-1 16,-1 2-16,0 2 15,1 2-15,0 5 0,0-1 16,3 1-16,3 2 0,0-2 0,2 0 16,2 0-16,2 0 0,3-2 0,2-3 15,3-1 1,2-5-16,-4 0 0,-2-1 16,-2-1-16</inkml:trace>
  <inkml:trace contextRef="#ctx0" brushRef="#br0" timeOffset="164163.8974">8395 11636 0,'0'0'0,"0"0"0,0 0 0,0 0 16,0 0-16,0 0 0,0 0 16,-13 22-16,13-22 0,-10 22 15,10-22-15,-12 29 0,5-13 16,1 0-16,-1 1 0,0-1 15,1-1-15,0-1 0,1 0 0,0-3 0,1-2 16,1-1-16,-1-1 0,2-1 16,1-3-16,1-3 0,-1 2 15,1-2-15,0 0 0,2-8 16,1-3-16,1-3 16,-1-1-16,2 2 0,0 1 0,1 1 15,0 0 1,1-1-16,-1 1 0,-1 2 15,-1 1-15,4 2 0,2 1 16,0-1-16,-1 2 0,2 0 0,2 1 16,-1 1-16,1 1 0,3 2 15,-1 0-15,5 3 0,0 1 16,-2 3-16,0-1 0,-1 2 16,-2-2-16,-1-2 0,-1-1 0,-2-1 15,-3 0-15,0 0 0</inkml:trace>
  <inkml:trace contextRef="#ctx0" brushRef="#br0" timeOffset="164595.5641">8812 11639 0,'0'0'0,"0"0"0,0 0 0,0 0 15,0 0-15,0 0 0,-10 21 0,10-21 16,-10 23-16,10-23 16,-15 29-16,6-12 0,0-1 0,0 1 0,-1 0 15,1 0-15,1-1 0,-1 0 16,0-2-16,-1 1 0,1-2 0,2-4 16,0-1-16,2-4 0,2 0 15,1-1-15,2-3 0,-1-4 0,2-3 16,2-2-16,3-3 0,2 0 15,1 0-15,4-1 0,1-2 16,6-2-16,2 0 0,2 1 16,4 0-16,-1 1 0,2 3 0,7-2 15,1 4-15,-3 1 0,-2 1 16,-1 4-16,-3 3 0,-3 1 16,-5 0-16,-2 2 0,-2 1 15,-4 4 1,-1 2-16,-4 2 0,-1 3 15,-4 2-15,-2 3 0,-3 2 16,-3 3-16,0-2 0,-2 1 0,-1 0 16,-1 1-1,3-5-15,0-3 0,1-4 16</inkml:trace>
  <inkml:trace contextRef="#ctx0" brushRef="#br0" timeOffset="173593.2501">10695 12069 0,'0'0'0,"0"0"16,0 0-16,3-20 15,-3 20-15,0 0 0,-1-31 16,-1 20-16,0 1 0,-3 0 16,-1 1-16,-2 0 0,-1 1 15,-2 3-15,-3 0 0,-2 3 16,1 1-16,-8 3 0,-1 2 15,0 2-15,1 3 0,0 4 16,-1 1-16,2 4 0,1 1 0,-2 9 0,3 2 16,3-1-16,3-1 0,3 2 15,2 2-15,3-2 0,0-1 0,2 6 16,1 0-16,1-2 0,1-2 16,-1-1-16,1-1 15,-3-4-15,0-1 0,-4-3 0,-2 0 16,-1-2-1,-1-2-15,-3-4 0,-4-3 16,3-2-16,-2-1 0,-1-6 16,-2-3-16,1-4 0,1-2 0,3 2 15,3 1-15,2 1 0</inkml:trace>
  <inkml:trace contextRef="#ctx0" brushRef="#br0" timeOffset="173778.1701">9992 12355 0,'0'0'16,"0"0"-16,0 0 0,0 0 15,17-12-15,-17 12 0,23-10 0,-6 5 16,2 0-16,3 1 0,3-1 16,3 0-16,0 0 15,12 1-15,1 1 16,0 2-16,-2-1 0,9 2 16,-3 2-16,-2 0 0,-3 1 0,0-2 15,-6-3-15,-7 1 16,-6 0-16,-5 0 0</inkml:trace>
  <inkml:trace contextRef="#ctx0" brushRef="#br0" timeOffset="174111.7934">11215 11885 0,'0'0'15,"0"0"-15,0 0 0,0 0 16,0 0-16,0 0 0,0 0 16,-6 22-16,6-22 0,-14 25 0,5-7 15,-3 1 1,0 2-16,-2 3 16,-2 4-16,-1 1 0,0 0 0,-5 9 15,1 1-15,-2 3 16,3-2-16,3-2 0,1-2 15,5-3-15,3-2 0,1 2 0,4-5 16,3-3-16,2-4 0,6-6 0,4-1 16,3-3-16,4-2 0,3-5 15,4-4-15,-5 0 0,-3 0 0,-4 0 16</inkml:trace>
  <inkml:trace contextRef="#ctx0" brushRef="#br0" timeOffset="174310.5905">11534 12394 0,'0'0'0,"0"0"0,0 0 0,0 0 15,0 0-15,0 0 0,0 0 16,-10 27-16,10-27 16,-7 23-16,7-23 0,-7 32 15,2-15-15,1 2 16,1 0-16,-1 0 0,2-1 0,1-1 15,1-3-15,0-1 0,0-1 0,0-2 16</inkml:trace>
  <inkml:trace contextRef="#ctx0" brushRef="#br0" timeOffset="174533.3567">11490 12162 0,'0'0'0,"0"0"0,0 0 16,0 0-16,0 0 0,0 0 0,32 4 15,-32-4-15,27 5 0,-27-5 16,37 11-16,-17-4 0,-1 1 16,2 1-16,3 0 0,-5-1 0,-1 0 15,-3-2-15</inkml:trace>
  <inkml:trace contextRef="#ctx0" brushRef="#br0" timeOffset="174796.2711">11890 12373 0,'0'0'15,"0"0"-15,0 0 0,0 0 0,0 0 0,0 0 16,0 0-16,0 0 0,-4 30 15,4-30-15,-3 27 0,3-27 16,-2 35-16,1-15 0,0 2 16,0 2-16,0 2 0,0 0 15,0 2-15,-2 6 0,1-1 16,0 0-16,1-3 16,0-2-16,0-3 0,-2 4 15,1-2-15,-1-4 0,-1-2 16,-1-7-16,1-4 0,0-3 15,2-1-15,0-1 0</inkml:trace>
  <inkml:trace contextRef="#ctx0" brushRef="#br0" timeOffset="175150.213">11840 12396 0,'0'0'16,"0"0"-16,0 0 0,0 0 0,0 0 15,17-16-15,-17 16 0,23-8 16,-11 4 0,4 1-16,1 0 0,2 3 15,1 2-15,2 0 0,2 2 16,7 2-16,-1 1 0,-2 1 0,1 2 16,-2 1-16,-2 1 0,3 3 15,-3 0-15,-9-3 16,-1 2-16,-2 2 0,-3-1 15,-5-2-15,-2-1 0,-6-2 0,-2-2 0,-4-1 16,-3 0-16,-5-1 0,-1-1 16,-4-1-16,-2 0 0,-8-3 15,-2 0-15,2-2 0,1 0 16,4-3-16,2-1 16,3-2-16,3-1 0,3 2 15,4-1-15,2 3 0</inkml:trace>
  <inkml:trace contextRef="#ctx0" brushRef="#br0" timeOffset="175450.6749">12524 12417 0,'0'0'0,"0"0"15,0 0-15,0 0 0,0 0 16,0 0-16,-2 28 0,2-28 0,-4 28 16,1-9-16,0 5 15,-2 2-15,1 0 0,-3 9 0,2 0 16,-1-1-16,1-4 0,-2 5 0,1-1 16,0-4-16,1-3 0,0-2 15,2-3-15,1-3 0,-1-2 16,1-4-16,1-3 0,0-5 15,0-3-15,1-2 0,0 3 16,0-3-16</inkml:trace>
  <inkml:trace contextRef="#ctx0" brushRef="#br0" timeOffset="175767.2076">12481 12386 0,'0'0'15,"0"0"-15,0 0 0,0 0 0,0 0 0,18-15 16,-18 15-16,22-6 0,-10 5 16,3-1-16,3 2 0,1 2 15,0 0-15,2 4 16,1 0-16,0 2 0,0 2 0,6 4 16,-3 1-16,-1 1 0,-3 1 15,-4-1-15,-1 0 0,-5 1 0,-3-1 0,-2 0 16,-4 0-16,-3 0 0,-3-1 15,-5-2-15,-3 0 16,-4-1-16,-1-1 0,-9 1 0,-1-2 16,-3-3-16,-1 0 15,-2-5-15,-1-2 0,4-2 16,4-4 0,5 0-16,4-2 0,4 2 15,2 1-15,2 1 0</inkml:trace>
  <inkml:trace contextRef="#ctx0" brushRef="#br0" timeOffset="176299.8874">12958 12567 0,'0'0'0,"0"0"15,0 0-15,0 0 0,0 0 0,0 0 16,0 0-16,0 0 16,28 6-16,-28-6 0,0 0 0,38 4 15,-38-4-15,35 5 0,-14-4 16,1 1-16,0-4 0,1 1 15,0-1-15,0 0 0,-1-1 0,5-2 16,-3-1-16,-3 0 0,-2 0 0,-4 0 16,-1-3-16,-3 2 0,-2-2 15,-3 0-15,-4-1 16,-2-1-16,-2-1 0,-4 2 0,-3 1 16,-2 0-16,-1 1 0,-3 1 15,-3 1 1,-1 2-16,-2 3 0,-1 1 15,-2 1-15,0 3 0,0 2 0,-5 5 16,1 3-16,4 0 0,3 1 16,4 2-16,1 1 0,5 0 15,3 1-15,6 1 0,4-1 16,6-1-16,3 0 0,8 1 16,6 0-16,4-3 0,3 1 0,5-2 15,5 1-15,7-2 0,-2-1 0,1-6 16,-1-5-16,-10-1 0,-8 0 15,-6 0-15</inkml:trace>
  <inkml:trace contextRef="#ctx0" brushRef="#br0" timeOffset="176770.1623">13954 12597 0,'0'0'0,"0"0"15,0 0-15,0 0 0,0 0 0,0 0 16,0 0-16,0 0 0,-35-11 0,35 11 15,-34-8-15,15 5 16,-3 1-16,-3 0 16,-1 1-16,-2 0 0,1 1 15,-9 2-15,1 0 0,3 3 16,2-1-16,4 2 0,2 0 16,2 1-16,3 0 0,2 3 15,7 1-15,7-2 0,4 1 16,7 2-16,4 0 0,6 0 15,3 1-15,8-1 0,5-1 0,1-3 0,2-4 16,2-4-16,-1-3 16,0-1-16,-3-3 0,5-7 0,-4-3 15,-4-4-15,-3-1 0,-4-2 16,-2-2-16,-3-1 0,-3-1 16,-4-2-16,-2-3 0,-2 3 15,-1 0-15,-3 3 16,-2 2-16,1 2 0,-2 4 15,-1 4-15,0 4 0,-1 2 0,0 3 0,-1 4 16,-1 2-16,-1 3 0,-1 2 16,-1 5-16,-3 4 0,0 4 15,1 3-15,-1 6 0,0 3 16,2 4-16,-1 2 0,0 6 16,2 5-16,-1 10 0,2 0 15,1-13-15,0-9 0,1-8 16</inkml:trace>
  <inkml:trace contextRef="#ctx0" brushRef="#br0" timeOffset="178709.068">16186 11521 0,'0'0'0,"0"0"0,0 0 15,37 2-15,-37-2 0,34 7 0,-11-1 16,0 1-16,1 0 0,3 1 16,-5-1-16,-3-1 0</inkml:trace>
  <inkml:trace contextRef="#ctx0" brushRef="#br0" timeOffset="183189.0832">15949 11462 0,'0'0'0,"0"0"15,0 0-15,0 0 0,0 0 0,-16-13 16,16 13-16,-19-1 0,8 2 0,-2 3 16,-2 1-16,1 4 0,0 1 15,-2 5-15,1 3 0,-6 9 16,1 4-1,0 6-15,0 6 0,3-3 0,1-2 0,0 9 16,-1 5-16,3-3 0,1-2 0,1-4 16,1-3-16,1-3 0,1-5 15,0-2-15,1-3 0,1-3 16,-1-1-16,0-4 0,-1-2 16,-1-2-16,-1-2 0,-2-2 15,-3-2-15,-3-5 0,-2-3 0,1-4 16,-2-5-1,4 3-15,4 0 0,2 1 16</inkml:trace>
  <inkml:trace contextRef="#ctx0" brushRef="#br0" timeOffset="183344.0128">15247 11904 0,'0'0'0,"0"0"0,0 0 0,29-15 15,-14 8-15,6 1 16,4 0-16,5 0 0,3 2 0,15-2 15,2 2-15,12 1 0,0 2 16,8 1-16,-2 1 0,-6 2 16,-3 0-16,2-1 0,-7 0 15,-8-4-15,-5-1 0,-10 1 16,-8 0-16,-7 1 0</inkml:trace>
  <inkml:trace contextRef="#ctx0" brushRef="#br0" timeOffset="183658.956">16343 11498 0,'0'0'0,"0"0"0,0 0 0,0 0 0,0 0 16,0 0-16,0 0 0,0 0 16,0 0-16,-13 24 0,13-24 15,-13 26-15,13-26 0,-14 35 16,5-13-16,-1 2 0,-1 1 15,0 1-15,0 1 0,-3 7 16,1-2-16,1-1 0,1-2 0,0 4 0,2-2 16,3-3-16,4-4 0,3-4 15,4-3-15,3-2 16,5-3-16,2-2 0,4-3 0,5-3 31,6-3-31,1-3 0,1-3 0,2-2 0,1-3 0,-6 2 16,-6 2-16,-4 0 15</inkml:trace>
  <inkml:trace contextRef="#ctx0" brushRef="#br0" timeOffset="183837.0927">16790 11873 0,'0'0'0,"0"0"16,0 0-16,0 0 0,0 0 0,0 0 16,0 0-16,0 0 0,-13 29 15,13-29-15,-12 25 0,12-25 0,-14 31 16,7-14-16,2 0 15,-1 1-15,2-3 0,2 0 0,0-2 16,4-2-16,0-3 0,1-4 16,1-5-16,0 1 0,-1 0 15,0 0-15</inkml:trace>
  <inkml:trace contextRef="#ctx0" brushRef="#br0" timeOffset="184034.6974">16828 11536 0,'0'0'0,"0"0"15,0 0-15,0 0 0,0 0 0,0 0 0,21 18 16,-21-18-16,24 18 0,-24-18 16,33 25-16,-13-15 0,1-2 15,-3-2-15,-3 0 0,-1-1 0</inkml:trace>
  <inkml:trace contextRef="#ctx0" brushRef="#br0" timeOffset="184238.4199">17175 11889 0,'0'0'16,"0"0"-16,0 0 0,0 0 15,0 0-15,-11 30 0,11-30 16,-12 34-16,4-15 0,0 3 15,-2 3-15,-1 0 0,0 2 0,-4 7 0,1-1 16,1-2-16,1 0 0,-3 4 16,2-3-16,1-4 0,1-4 15,0-4-15,1-4 0,1-6 16,0-6-16,3 0 0,0-1 16,2-1-16</inkml:trace>
  <inkml:trace contextRef="#ctx0" brushRef="#br0" timeOffset="184508.1857">17097 11812 0,'0'0'0,"0"0"0,0 0 15,31-9-15,-16 6 0,4 0 0,3 2 16,1 1 0,3 2-16,8 4 0,2 3 15,-2 2-15,-2 3 0,5 6 0,-3 0 0,-6 2 16,-3 0-16,-8 0 0,-3 2 15,-7-3-15,-3 0 0,-7-1 16,-4 1-16,-7-3 0,-2-1 16,-7-2-16,-6-1 0,-2-2 15,-1-1-15,-10-2 0,-2-3 16,3-4-16,4-4 0,7 0 16,7 0-16,5 1 0</inkml:trace>
  <inkml:trace contextRef="#ctx0" brushRef="#br0" timeOffset="184777.7278">18295 11671 0,'0'0'0,"0"0"16,0 0-16,0 0 0,-17 25 15,17-25-15,-21 32 0,8-12 0,-3 3 16,0 0-16,-2 4 0,-4 7 16,2 0-16,3-1 0,5-1 15,2 3-15,5-5 0,7-5 0,7-1 16,5-7-16,4-4 0,2-6 16,2-4-16,-5-2 0,-2 0 0,-3 0 31</inkml:trace>
  <inkml:trace contextRef="#ctx0" brushRef="#br0" timeOffset="184940.5911">17928 11898 0,'0'0'0,"0"0"0,26-5 15,-6 1-15,6 1 0,5-1 16,5 1-16,15 2 0,3 1 0,12 0 15,-1 1-15,-4 0 0,-5-1 16,-3 0-16,-11 0 0,-10 0 16</inkml:trace>
  <inkml:trace contextRef="#ctx0" brushRef="#br0" timeOffset="185426.5047">18840 11557 0,'0'0'15,"0"0"-15,0 0 0,0 0 0,0 0 16,-16 23-16,16-23 0,-19 27 16,8-11-16,-4 4 0,0 4 15,-2 2-15,1 0 0,-6 10 16,-1 0-16,1-2 0,1-2 15,-5 5-15,2 0 0,3-4 0,2-5 0,2-4 16,1-4-16,3-3 0,2-4 16,3-3-16,2-3 0,1-3 15,3-2-15,2-2 16,-1-2-16,9-5 0,5-4 0,-1-2 16,-1 0-16,6-1 0,3-1 0,3-2 31,-4 0-31,3 2 0,4 1 0,-1 2 15,1 2-15,-2 3 16,0 3-16,-1 2 0,-1 3 0,-1 4 16,-2 2-16,-3 3 0,0 4 15,-4 0-15,-1 3 0,-3 2 16,-4 1-16,-2 0 0,-2-1 16,-1 1-16,0 0 0,-1-2 0,-1-1 0,-1-1 15,1-3 1,0-1-16,1-1 0,0-2 0,2-1 15,0-3-15,0-1 0,0 0 0</inkml:trace>
  <inkml:trace contextRef="#ctx0" brushRef="#br0" timeOffset="185812.0877">19110 12008 0,'0'0'15,"0"0"-15,0 0 0,0 0 16,0 0-16,25 4 0,-25-4 0,29 1 15,-29-1-15,39 2 0,-16-2 16,1-1 0,3 1-16,0-2 0,3-2 15,7-1-15,-1-3 0,-4-1 16,-3-1-16,-3-1 0,-3 0 0,-1-6 16,-4-1-16,-6 2 0,-4 1 15,-3 0-15,-4 0 0,-3 4 16,-3 1-16,-3 2 15,-3 1-15,-4 2 0,-2 2 0,-4 4 0,-4 3 16,-4 6-16,-1 0 0,-1 5 16,0 4-16,4 1 0,1 3 0,3 1 15,2 1-15,1 5 0,5-2 16,6 0-16,5 0 16,5-2-16,4-2 0,11 0 0,7-4 15,8 0 1,6-2-16,12-6 0,7-2 15,2-5-15,2-3 0,-7 1 0,-14-2 16,-9 1-16</inkml:trace>
  <inkml:trace contextRef="#ctx0" brushRef="#br0" timeOffset="186144.5703">20607 11852 0,'0'0'0,"0"0"0,0 0 15,0 0-15,0 0 0,0 0 0,-33-3 16,33 3-16,-41 1 0,16 2 16,-5 2-16,0 2 0,0 1 15,-9 5 1,3 0-16,5 3 16,4 1-16,7-1 0,6 1 0,10 3 15,10 0-15,4-5 16,5-2-16,10 3 0,7 1 15,-1-2-15,-1 0 0,4 0 0,-2 0 16,-7-3-16,-5-1 0,-7 1 16,-5 0-16,-6 1 0,-5-2 0,-8 0 15,-8 2-15,-2-3 0,-2 0 0,-6-1 16,-5-1-16,-5 0 0,3-1 16,2-4-16,2-1 15,5-7-15,6-3 0,5 2 0,3 1 16,3 1-16</inkml:trace>
  <inkml:trace contextRef="#ctx0" brushRef="#br0" timeOffset="186746.6096">21060 11915 0,'0'0'0,"0"0"0,0 0 0,0 0 15,0 0-15,0 0 16,0 0-16,0 0 0,-24 22 15,24-22-15,-20 27 16,9-12-16,-1 2 0,0 0 16,1 2-16,1 0 0,0-1 0,0 5 15,2-1-15,3-3 0,2 1 16,4-6-16,4-2 0,4-2 16,2-4-16,6-3 0,2-4 0,2-2 0,1-4 15,3-3-15,0-3 0,6-6 16,-2 0-16,-1-4 15,0-3-15,-4 3 0,-3 2 0,1 0 16,-3 1-16,-7 7 0,-1 1 16,-2 3-16,-3 4 0,-1-1 15,-2 2-15,-1 4 16,-2 0-16,1 3 16,-2 2-16,-1 5 0,-1 4 15,-1 1-15,1 3 0,0 2 0,0 2 16,0-1-16,1 1 0,1 5 15,1-1-15,2-3 16,2-2-16,2-3 0,4-3 16,1-4-16,1-4 0,4-4 0,1-4 0,3-3 15,2-5-15,4-4 0,1-5 16,-4-2-16,-2-1 0,0-1 16,0-4-16,0-1 0,0-2 0,0-2 15,-3 3-15,-5 1 0,-2 2 16,-2 3-16,-2 4 0,-1 3 15,-2 4 1,-1 3-16,-2 1 0,0 3 16,0 0-16,-1 4 0,-3-1 15,-1 2-15,1 2 0,0-1 16,0-1-16,1 0 16</inkml:trace>
  <inkml:trace contextRef="#ctx0" brushRef="#br0" timeOffset="186947.3138">21982 12159 0,'0'0'0,"0"0"0,0 0 0,0 0 16,0 0-16,-13 32 0,13-32 0,-10 28 0,3-12 15,1 2-15,-2 0 16,1 1-16,2-2 0,-1-5 0,2-4 15,-1 0-15,2-3 0,0 1 16</inkml:trace>
  <inkml:trace contextRef="#ctx0" brushRef="#br0" timeOffset="187132.1082">22067 11777 0,'0'0'0,"0"0"16,0 0-16,0 0 0,0 0 0,12 28 15,-12-28-15,11 27 0,-4-12 0,0-1 16,3 0-16,-2-2 16,0-2-16,-2-2 0</inkml:trace>
  <inkml:trace contextRef="#ctx0" brushRef="#br0" timeOffset="187401.395">22538 11842 0,'0'0'0,"0"0"0,0 0 0,0 0 16,-11 20-16,11-20 0,-19 25 0,7-9 15,-2 2-15,-2 4 0,-2 1 16,1 1-16,-1 0 0,-4 9 0,1 1 16,4-3-16,4-2 0,2 5 15,5-3-15,5-5 0,4-3 0,8-3 16,6-3 0,3-5-16,2-1 0,4-5 0,4-3 0,-3-1 15,0-2-15,-2 1 0,-5 0 16,-5-1-16</inkml:trace>
  <inkml:trace contextRef="#ctx0" brushRef="#br0" timeOffset="187586.4232">22260 12069 0,'0'0'0,"0"0"16,0 0-16,0 0 0,34-8 0,-34 8 15,36-2-15,-13 1 0,4 0 16,4 2-16,4 1 0,11 1 16,1 2-16,9-1 0,0 1 0,-10-1 0,-8-2 15,-7 1-15</inkml:trace>
  <inkml:trace contextRef="#ctx0" brushRef="#br0" timeOffset="187871.9405">23276 11992 0,'0'0'0,"0"0"0,0 0 0,0 0 16,0 0-16,0 0 0,-35 4 15,35-4-15,-35 8 0,14-1 16,-4 1-16,2 2 0,0 2 0,-5 4 0,0 1 15,5 1-15,3 0 0,3 1 16,4 2-16,4 0 16,4-1-16,6 4 0,7 1 15,3-2-15,3-3 0,11 2 0,7-1 16,4-8-16,1-6 0,-2 0 16,-7-2-16,-7-1 15</inkml:trace>
  <inkml:trace contextRef="#ctx0" brushRef="#br0" timeOffset="188404.8707">23747 11703 0,'0'0'0,"0"0"15,0 0-15,0 0 0,0 0 16,0 0-16,-13 30 0,13-30 15,-15 29-15,6-9 0,-4 4 16,0 2-16,0 2 0,-5 10 16,2 1-16,0-1 0,2-1 0,-4 8 0,3-1 15,1-5-15,1-4 0,0 1 16,2-3-16,3-11 0,2-3 16,-1-3-16,2-3 0,1-5 15,2-2-15,1-3 0,1-3 16,0 0-16,0 0 0,0 0 15,2-5 1,-1 1-16,1 1 0,5-11 0,6-7 16,0 0-16,-1 1 0,5 0 15,5 3-15,2 0 0,0 3 16,13-1-16,5 2 0,-3 3 16,-3 1-16,6 4 0,-1 5 15,-5 2-15,-3 2 0,-4 4 0,-3 3 16,-2 3-16,-5 4 0,-3 2 0,-4 2 15,-3-1-15,-4 0 0,-1 2 16,-3 3-16,-2-2 0,-2 0 0,0-1 16,-1 0-16,-2-2 0,1-1 15,-1-1-15,0 0 0,1-4 16,1-2-16,-1-2 16,2-1-16,3-5 15,3-5-15,1 1 16,-2 0-16,0-1 0</inkml:trace>
  <inkml:trace contextRef="#ctx0" brushRef="#br0" timeOffset="188874.8087">24952 12032 0,'0'0'0,"0"0"0,0 0 16,0 0-16,-22 14 0,22-14 16,-25 14-16,25-14 0,-32 21 0,15-8 0,-1 3 15,2 0-15,-1 1 0,0 6 32,2 0-32,4 0 0,4 1 0,6-2 0,5-1 0,6 0 15,4-2-15,6-2 0,5-2 16,8 0-16,3-3 0,0-4 15,2-4-15,-3-4 16,-1-4-16,2-5 0,-2-3 16,-6-3-16,-2 0 0,-8-5 15,-3 0-15,-7-3 0,-3-2 16,-6-1-16,-5-2 0,-4 0 16,-3 1-16,-3 0 0,-3 2 15,-1 3-15,-1 3 0,0 4 16,0 4-16,2 4 0,2 0 0,0 2 0,1 2 15,1 2-15,3 2 0,1 2 16,0 2-16,2 3 0,2 1 16,3 2-16,3 1 0,3 0 15,3 0-15,1-1 0,4-4 16,-2 0-16,-1-1 0,-2-2 31</inkml:trace>
  <inkml:trace contextRef="#ctx0" brushRef="#br0" timeOffset="189353.7681">25593 12022 0,'0'0'16,"0"0"-16,0 0 0,0 0 15,0 0-15,0 0 0,0 0 16,0 0-16,-18 25 0,18-25 15,-13 25-15,13-25 0,-16 31 0,7-13 16,1 0-16,-1 1 16,0 1-16,1-1 15,2 0-15,-1 0 0,1-3 16,0 2-16,-1-4 0,2-1 16,1-2-16,2-4 0,1-2 15,1-3-15,0-2 0,0 0 0,2-3 16,1-4-16,0-1 0,1-1 15,2-2-15,0 0 0,2 0 16,5-5-16,2 0 0,0-1 0,2 0 16,0 0-16,2-1 0,0 2 15,1 1-15,2 2 0,1 1 16,0 4-16,0 1 0,7 4 16,1 3-16,-3 4 0,1 3 0,-1 5 15,-2 1-15,-2 3 0,-3 1 16,-3 5-16,-3 1 0,-3 1 0,-3 2 0,-4 2 15,-4 1-15,-4 6 16,-5-1-16,-4-1 0,-5-1 16,-2 0-16,-2-2 0,5-7 0,3-5 15,3-3-15</inkml:trace>
  <inkml:trace contextRef="#ctx0" brushRef="#br0" timeOffset="199217.3564">9212 12776 0,'0'0'0,"0"0"0,0 0 15,27 3-15,-27-3 0,32 4 0,-9-2 16,2 2-16,2 0 0,11 1 16,4-1-16,0 0 15,0 0-15,11 1 0,0-1 16,-8 2-16,-4-3 0,1 2 0,-7-1 15,-5-2-15,-5-2 0,-5 0 16,-5 0-16,-3 0 0</inkml:trace>
  <inkml:trace contextRef="#ctx0" brushRef="#br0" timeOffset="199518.3898">9609 12673 0,'0'0'0,"0"0"16,0 0-16,0 0 0,0 0 0,0 0 16,0 0-16,-9 24 0,9-24 0,-9 22 15,9-22-15,-14 30 0,5-13 16,-1 0-16,-1 2 16,-1-1-16,-1 0 0,0 1 0,-1 0 15,0 3 1,2-2-16,1-3 0,2-1 0,4-3 15,1 1-15,5-4 0,5-1 0,5-1 0,6-2 16,-1-1-16,2 1 0,4-1 16,4 0-16,0-1 0,-1-1 0,6 1 15,0 1-15,-5-2 0,-4 0 16,-5-3-16,-5-4 16,-2 2-16,-1-1 0,-3 1 0</inkml:trace>
  <inkml:trace contextRef="#ctx0" brushRef="#br0" timeOffset="199712.5778">9282 13157 0,'0'0'0,"0"0"0,0 0 16,0 0-16,0 0 0,0 0 0,0 0 16,35 1-16,-35-1 0,41 4 0,-14-2 15,4 0-15,1 1 0,3 1 16,4 0-16,7 0 0,-2-1 15,8 2-15,-2-2 0,-8-2 0,-6-4 16,-7 2-16,-5-1 0,-5 1 16</inkml:trace>
  <inkml:trace contextRef="#ctx0" brushRef="#br0" timeOffset="199951.0888">9623 12934 0,'0'0'0,"0"0"0,0 0 0,-5 21 0,5-21 15,-5 28-15,3-9 0,0 2 16,0 3-16,0 0 0,-1 3 16,0 8-16,1-1 0,0-1 15,1-2-15,1-2 0,0-2 16,2 4-16,2-3 15,4-6 1,2-6-16,-4-6 0,0-1 16,-2-1-16</inkml:trace>
  <inkml:trace contextRef="#ctx0" brushRef="#br0" timeOffset="200298.9902">10004 12851 0,'0'0'0,"0"0"0,0 0 0,23-3 16,-23 3-16,28-1 0,-28 1 15,42 1-15,-18 1 0,1 1 16,4 0-16,5 1 0,-2 1 16,-1-1-16,-3 2 0,-3-2 0,-6 1 0,-2-1 15,-4-1-15,-4 2 0,-2-1 16,-7 0-16,-6 1 15,-3 1-15,-3 0 0,-6 1 0,-4 2 16,-1-2-16,-1 1 0,-9 2 16,-2 2-16,2 0 0,1-1 15,1 1 1,0 2-16,2-1 0,3 0 16,1 0-16,3 1 0,5-2 15,4-1-15,5-4 0,3-5 0,2 1 16,1-2-16,0 1 15</inkml:trace>
  <inkml:trace contextRef="#ctx0" brushRef="#br0" timeOffset="200452.6372">10296 13090 0,'0'0'0,"0"0"0,0 0 16,20 2-16,-20-2 0,24 9 15,-24-9-15,32 13 0,-14-5 0,-1 0 16,1 2-16,-2-1 0,0 0 15,-1-1 1,-3-3-16,-1-1 0,-2 0 16,-1-1-16</inkml:trace>
  <inkml:trace contextRef="#ctx0" brushRef="#br0" timeOffset="200637.6098">10011 13203 0,'0'0'0,"0"0"16,0 0-16,0 0 0,31-2 16,-31 2-16,37 3 0,-15 0 15,2 1-15,2 1 0,3 2 16,6 1-16,0 0 0,-3 0 16,-2-2-16,-3-1 15,-5-2-15,-3 0 0,-4-1 16,-2 0-16</inkml:trace>
  <inkml:trace contextRef="#ctx0" brushRef="#br0" timeOffset="200822.2997">10145 13303 0,'0'0'0,"0"0"0,0 0 0,0 0 15,0 0-15,0 0 0,0 0 16,0 27-16,0-27 0,-1 24 15,1-24-15,-4 30 0,2-16 0,-1-2 16,-2-3-16,2-1 0,0-1 16,0 0-16</inkml:trace>
  <inkml:trace contextRef="#ctx0" brushRef="#br0" timeOffset="201000.7715">9928 13475 0,'0'0'0,"0"0"15,0 0-15,0 0 16,0 0-16,39 0 0,-39 0 16,40 3-16,-17 1 0,4-1 15,2 1-15,2-2 0,2 3 0,9-3 16,-1-1-16,-6 0 0,-5 0 16,-6-1-16</inkml:trace>
  <inkml:trace contextRef="#ctx0" brushRef="#br0" timeOffset="201417.7523">10935 12828 0,'0'0'0,"0"0"16,0 0-16,0 0 0,-26 7 0,26-7 16,-31 9-16,13-3 15,0 1-15,-1 2 0,0-1 16,3 1-16,1-1 0,1 4 0,4-1 0,6-1 16,2-1-16,9-1 0,6 1 15,4-2-15,3 0 0,4 0 16,3 0-16,0-1 0,-1 2 15,4 1-15,-2-1 0,-6-1 16,-3-1-16,-5 1 0,-3 0 0,-5 0 16,-3 1-16,-7-1 0,-3 2 0,-4 0 15,-3-2-15,-4 0 0,-5 1 16,-2 0-16,0-2 0,-8 1 16,-1 0-16,2-5 0,1-2 0,5-1 15,7 0-15,2 1 16</inkml:trace>
  <inkml:trace contextRef="#ctx0" brushRef="#br0" timeOffset="201602.8">10642 13130 0,'0'0'16,"0"0"-16,0 0 0,0 0 0,0 23 15,0-23-15,-2 27 0,2-27 16,-5 34-16,3-16 0,-1 3 0,0-2 15,-1 0-15,1 6 0,1-2 16,0-3-16,-1-3 0,2-3 0,1-2 16,0-5-16,0-3 0,0-2 15,0 0-15,0-2 16</inkml:trace>
  <inkml:trace contextRef="#ctx0" brushRef="#br0" timeOffset="201872.4067">10661 13189 0,'0'0'0,"0"0"16,0 0-16,0 0 0,0 0 0,20-10 16,-20 10-16,30-3 0,-12 3 15,3 0-15,2 2 0,3 0 16,0 1-16,8 3 0,0 1 0,-2 1 16,-1 1-16,-1 1 0,-1 1 15,0 5-15,-2 0 0,-5 1 0,-3 3 16,-5-1-16,-2 0 0,-3 2 15,-4 0-15,-1-1 0,-2 0 16,-3 1-16,-4-1 0,0 0 16,-2-2-1,-1 1-15,-2 0 0,-1-2 0,0-1 16,-4-2-16,0-3 16,-2-4-16,1-1 0,2-3 0,3 1 15,3-1-15</inkml:trace>
  <inkml:trace contextRef="#ctx0" brushRef="#br0" timeOffset="202070.4739">10772 13316 0,'0'0'0,"0"0"0,0 0 0,0 0 16,0 0-16,0 0 0,32 2 15,-32-2-15,30 4 0,-13-1 16,2 0-1,0 1-15,-1 1 0,-1-1 0,1-1 0,-3-1 0,-1-3 16,0 0-16,-2 1 0,-1-1 16</inkml:trace>
  <inkml:trace contextRef="#ctx0" brushRef="#br0" timeOffset="202257.5213">10699 13443 0,'0'0'15,"0"0"-15,0 0 0,0 0 16,0 0-16,28 2 0,-28-2 0,31 3 16,-9 0-16,0 1 0,1 0 15,2-1-15,3 0 0,4 2 16,-2 0-16,-2-5 0,1-3 0,-6 0 0,-3-2 16,-3 1-16,-4 1 15,-2 0-15</inkml:trace>
  <inkml:trace contextRef="#ctx0" brushRef="#br0" timeOffset="202489.5407">10903 13272 0,'0'0'0,"0"0"0,0 0 15,0 0-15,0 0 0,0 0 16,-7 27-16,7-27 0,-8 26 0,8-26 15,-9 37-15,5-15 16,-1 1-16,1 0 0,1 1 0,-1-1 16,1 0-16,0 2 0,0-4 0,2-6 15,1-4-15,0-1 16,0-3-16,0 0 0</inkml:trace>
  <inkml:trace contextRef="#ctx0" brushRef="#br0" timeOffset="202710.1837">11252 13117 0,'0'0'16,"0"0"-16,0 0 0,0 0 0,0 0 16,0 0-1,0 0-15,-5 24 0,5-24 16,-5 25-16,5-25 0,-7 34 15,4-16-15,1-2 0,-1 0 0,2-3 16,0-3-16,0-1 0,0-2 16,0 0-16</inkml:trace>
  <inkml:trace contextRef="#ctx0" brushRef="#br0" timeOffset="203106.4744">11270 13116 0,'0'0'0,"0"0"16,0 0-16,0 0 0,0 0 0,35-1 16,-35 1-1,28 0-15,-10 0 0,2 2 0,3 2 16,0-2-16,1 1 0,7 3 0,-1-1 16,-4 1-16,-1 2 0,-4-1 15,-2 0-15,-2 1 0,-4 1 16,-4 0-16,-3 2 0,-5-1 15,-4 1-15,-3 0 0,-5 2 16,-4-2-16,-2-1 0,-5 0 16,-4-1-16,0 0 0,-2-2 15,-6 1-15,1-1 0,4-3 16,4 0-16,4-2 0,4 0 16,3-1-16,4 0 0,4-1 15,2 0-15,4 0 0,7-3 16,5 3-16,6 0 15,3 0-15,3 0 0,3 1 16,1 1-16,7 0 0,0 1 16,-5-1-16,0 0 0,-3-2 0,-4-4 15,-3-1-15,-3-2 16,-2 1-16,-4 2 0,-2-1 0</inkml:trace>
  <inkml:trace contextRef="#ctx0" brushRef="#br0" timeOffset="203360.547">11500 12986 0,'0'0'0,"0"0"16,0 0-16,0 0 0,0 0 0,0 0 0,0 0 16,0 0-16,-5 30 0,5-30 15,-3 31-15,0-13 0,-1 1 16,0 2-16,0 2 0,-1 0 15,0 1-15,-3 8 0,0-1 16,1-1-16,-2-1 0,-2-1 31,-3 0-15,3-5-16,1-3 0,3-3 0</inkml:trace>
  <inkml:trace contextRef="#ctx0" brushRef="#br0" timeOffset="203545.6453">11169 13583 0,'0'0'0,"0"0"0,0 0 0,0 0 0,0 0 16,0 0-16,0 0 0,33-1 15,-33 1-15,31-2 0,-31 2 16,41-2-16,-19 1 0,1 0 16,2-1-16,1-1 0,-2 0 0,6-3 15,-2 0-15,-2-2 16,-4 0-16,-4 1 15,-2 1-15,-3 1 16</inkml:trace>
  <inkml:trace contextRef="#ctx0" brushRef="#br0" timeOffset="203677.1768">11595 13493 0,'0'0'0,"0"0"16,0 0-16,0 0 0,0 0 16,0 0-16,0 0 0,0 0 15,1 19-15,-1-19 0,4 25 0,-4-25 16,7 35-16,-3-14 0,2 0 15,-2-3-15,0-2 0,0-2 0</inkml:trace>
  <inkml:trace contextRef="#ctx0" brushRef="#br0" timeOffset="207155.8162">5885 14424 0,'0'0'0,"0"0"16,0 0-16,0 0 0,-21 3 16,21-3-16,-22 5 0,8-3 15,-2 1-15,-5 0 0,-2 0 16,1-1-16,-3 1 0,-10 1 15,-2-1-15,1 1 0,1-1 0,-11 1 32,-1 0-32,1 1 0,3-1 0,-3-1 15,-2 1-15,-7 0 0,-1 0 16,1-2-16,-4-1 0,4 1 16,2 0-16,-12-1 0,-3-2 15,8 0-15,4 0 0,-12 0 16,2 1-16,4-1 0,7-1 15,-4 1-15,-1 1 0,6 0 0,6 0 0,-25 1 16,10 2-16,7-1 0,7 0 16,5 0-16,0 0 0,20 0 15,1-1-15,-1 1 0,0-1 16,7-1-16,1 0 0,3 2 16,1 2-16,4 0 0,2-3 0,2 3 15,3 2 1,0-3-16,0 0 0,0-1 15</inkml:trace>
  <inkml:trace contextRef="#ctx0" brushRef="#br0" timeOffset="214742.1439">3891 13291 0,'0'0'0,"0"0"0,0 0 0,0 0 15,0 0-15,0 0 0,6 25 16,-6-25-16,5 23 0,-5-23 0,5 34 15,-2-16-15,1 3 0,-1 0 32,0 1-32,1 1 0,-1-1 0,0 6 15,-1-1-15,0-3 0,-2-1 16,-2-2-16,0-2 16,1-2-16,-2-1 0,-1-4 15,-1-2-15,-1-3 0,0-2 0,-2-3 16,-4-4-16,2 0 0,-3-4 0,1-3 15,-4-2-15,3-3 0,-2-2 0,0-3 16,1-2-16,2 0 0,0-1 16,-2-6-16,2-2 0,2 0 15,4 2-15,-1-2 0,1-1 16,1 6-16,1 5 0,0 3 16</inkml:trace>
  <inkml:trace contextRef="#ctx0" brushRef="#br0" timeOffset="214911.5253">3878 13038 0,'0'0'0,"0"0"0,0 0 0,0 0 16,0 0-16,0 0 0,0 0 15,19 4-15,-19-4 0,0 0 16,17 12-16,-11-5 0,3 0 16,-1 3-16,3 1 0,-2 0 0,2 1 0,1 1 15,-2-1-15,0-3 0,1-2 16,-5-1-16,2-1 0,0 0 0</inkml:trace>
  <inkml:trace contextRef="#ctx0" brushRef="#br0" timeOffset="215397.7434">4227 13201 0,'0'0'0,"0"0"15,0 0-15,0 0 0,0 0 0,0 0 16,0 0 0,-4 21-16,4-21 0,0 0 15,-8 36-15,8-36 0,-8 31 0,2-13 16,1 0-16,0 1 0,2-2 16,0 0-16,3 1 15,0-2-15,0-2 0,3 1 0,3-3 16,1-3-16,3-1 0,5-5 15,0-1-15,3-4 0,0-2 0,3-4 0,1-2 16,2-1-16,-2-2 0,2-3 16,-2-4-16,-1 2 15,-2 1-15,2-5 0,-5 3 0,-2 1 16,-2 4-16,-4 2 0,-1 1 16,-2 4-16,-1 1 0,-1 2 15,-3 2 1,0 2-16,0-4 0,0 4 15,0 0-15,-3 4 0,-1 2 0,1 0 16,-2 4-16,1 2 0,-2 1 16,0 4-16,2 1 0,0 0 15,2 2-15,2 0 16,2 1-16,3-1 0,0-1 0,5-3 16,2-2-16,2-2 0,1-2 0,-2-1 0,-1-2 15,-4-1-15</inkml:trace>
  <inkml:trace contextRef="#ctx0" brushRef="#br0" timeOffset="215946.2516">5060 13271 0,'0'0'0,"0"0"0,0 0 16,0 0-16,0 0 0,0 0 15,0 0-15,-32-5 0,32 5 16,-31-1-16,13 2 0,-2 1 16,-1 2-16,-1 0 0,-1 2 0,1 1 0,0 0 15,-7 3-15,4 2 0,0-1 16,5 0-16,2 2 0,3 0 16,4 1-16,1 0 0,6 0 15,4 1-15,4 0 0,4-1 0,5 0 16,5-1-16,1-2 0,4 0 15,9-3-15,4-3 0,-2-4 0,3-3 16,-1-3-16,1-3 0,-2-2 16,-1-3-16,7-7 15,-1-5-15,-5 0 0,-3 0 0,-6-1 16,-4-1-16,-1-1 0,-5 2 16,-3-1-16,-1 4 0,-4 1 15,-2 1 1,0 3-16,-1 1 0,0 3 15,-3-1-15,0 4 0,-1 2 16,-1 4-16,0 2 0,-1 0 16,1 3-16,-2 0 0,2 0 0,-3 8 15,-3 2-15,2 3 0,-3 3 16,2 3-16,-2 3 0,0 1 16,1 0-16,-3 6 0,-1 1 0,1-2 15,0-2-15,2 2 16,-1 1-16,4-2 0,-2-2 15,5-5-15,2-3 0,1-3 16,-2-2-16,1-3 0</inkml:trace>
  <inkml:trace contextRef="#ctx0" brushRef="#br0" timeOffset="216485.1236">5768 13287 0,'0'0'0,"0"0"16,0 0-16,0 0 0,0 0 0,0 0 0,0 0 15,0 0-15,-29-5 0,29 5 16,-32 1-16,32-1 0,-37 6 16,15 0-16,-4 2 0,2 0 15,1 1-15,-8 4 0,3 0 0,2 1 16,4 0-16,3 0 0,4 0 15,4-2 1,5-1-16,6 0 0,4-1 16,5-2-16,4 0 0,6-2 15,6-2-15,0-2 0,3-1 0,8-3 16,2-1-16,-4-3 0,-2 0 16,-2-3-16,-1-1 15,0-4-15,-6-2 0,-4 0 0,-5-1 16,-4 2-16,-7 1 0,-3 3 0,-2 1 15,-1 2-15,0 1 0,-2 2 16,0 2-16,-2 0 0,1 3 0,0 3 16,-1 1-16,1 3 15,-1 0-15,2 4 0,-1 3 0,2 3 16,0 2-16,2 4 16,0 3-16,1 0 0,0-1 0,0 8 0,0 0 15,-1-2-15,1-1 0,0 1 16,-4 1-16,0-4 0,0-4 0,-5 2 15,-2-2-15,-4-4 16,-1-3-16,-2-5 0,-4-2 0,-1-4 16,-3-2-16,-3-7 0,-2-5 15,2 0 1,5 2-16,7 2 0</inkml:trace>
  <inkml:trace contextRef="#ctx0" brushRef="#br0" timeOffset="217002.3328">5954 13430 0,'0'0'16,"0"0"-16,0 0 0,0 0 0,0 0 15,0 0-15,0 0 16,0 0-16,29-8 0,-29 8 0,22-7 16,-22 7-16,28-9 0,-12 4 15,0 0-15,0-1 0,1 0 16,0-2-16,1 0 0,0-1 0,-3 1 15,-1 0-15,1-1 0,1-3 16,0-1-16,-4 1 0,-1-1 16,-2 2-16,-3 0 0,-2 2 0,-4-1 15,-2 0-15,-1 0 0,-5 2 16,-2 0-16,-1 2 0,-3 1 16,-4 2-16,-4 1 0,-1 2 0,-1 2 0,-2 2 15,-3 3-15,2 2 16,0 0-16,-3 7 0,3 3 15,3-1-15,6 1 0,6 3 0,3-1 16,5 1-16,7-1 0,7 1 16,6 1-16,5-2 0,4-2 0,11 1 31,8-2-31,-3-5 0,-1-2 0,-8-3 16,-9-2-16,-2-1 0</inkml:trace>
  <inkml:trace contextRef="#ctx0" brushRef="#br0" timeOffset="217550.7562">6691 14303 0,'0'0'0,"0"0"16,0 0-16,34-2 0,-19 0 0,9 1 15,4 0-15,13 1 16,0 1-16,18-1 0,9 1 16,-2-1-16,3-1 15,23 1-15,6 2 16,9-2-16,-8-2 0,16 2 0,-3 0 15,25 0-15,-25 2 0,-16-2 16,-11 0-16,-17-4 0,-10-3 0,-12 0 16,-6 0-16,-13 3 0,-7 1 15,-8-1-15,-8-2 16,-4 3-16,-3 3 0,0 0 0,-1 1 16,1-1-16,1-2 0,-4-4 0,-4-2 15,-2 2-15,-3 1 0,3 1 16,-1-1-16,1 1 0,1 2 0,2 0 15,3 1-15,0 0 16</inkml:trace>
  <inkml:trace contextRef="#ctx0" brushRef="#br0" timeOffset="218145.6572">10402 14226 0,'0'0'0,"13"-1"0,7 0 16,2 1-16,3 1 0,17 0 16,19 0-16,0 1 0,2 1 0,19 1 15,4 1-15,11 1 0,-5-1 16,9 1-16,-5-1 0,-17 0 0,-12-1 16,25 1-16,-12-2 15,-14-3-15,-10-1 0,-10-4 16,-6-1-16,-10 4 0,-5 1 0,-9-2 15,-4-2 1,-5 2-16,-4-1 0,-3 4 16,0 0-16,0 0 0,0 0 0,0 0 15,-2-1-15,2 1 16,-2 0-16,2 0 0,0 0 16,-2 1-16,2-1 0,-4 2 0,2 2 15,0-4-15,-1-1 0,0 1 16,1-1-16,0 1 0</inkml:trace>
  <inkml:trace contextRef="#ctx0" brushRef="#br0" timeOffset="219664.8293">15584 14395 0,'0'0'0,"9"-1"0,4 0 16,3-1-16,1 1 0,14 0 15,8 1-15,0-1 0,0 0 0,20 1 16,5-1-16,9 1 0,-3 0 16,18 1-16,5-1 0,-7 0 0,-6-2 0,47 0 31,15-1-31,-21 0 0,-14 2 0,14 1 0,9 0 16,-9 1-16,-5 1 0,7-1 15,7 0-15,-15 0 0,-10-1 0,20 2 0,15 2 16,-16-1-16,-11-1 0,13-1 15,10 0-15,-19 0 0,-13 1 16,13 0-16,9-1 0,-18 1 16,-11 0-16,10 2 0,6 0 15,-13-2-15,-12-3 0,9 2 16,5 0-16,-17 2 0,-11 0 0,2-2 16,2-2-16,-13-1 0,-9-2 15,-4 0-15,-1 0 16,-10 0-16,-8 0 0,-3 2 0,-3 1 15,-7-1 1,-5 1-16,-7-4 0,-3-1 16,-3 1-16,-2 0 0,0 5 15,-3 1-15,3-1 0,-3 4 0,1-2 16,0-2-16,2 0 0,-2 0 16,0 1-1,-2 1-15,1-1 0,-1 1 0,-6-4 16,-4-1-16,3 0 0,3 1 0,1 0 15</inkml:trace>
  <inkml:trace contextRef="#ctx0" brushRef="#br0" timeOffset="254799.9731">13051 14267 0,'0'0'0,"0"0"15,0 0-15,0 0 0,0 0 0,0 0 16,0 0-16,0 0 0,0 24 0,0-24 16,0 0-1,0 35-15,0-35 0,-1 28 0,1-14 16,-1 1-16,0-1 0,-1 0 16,1 1-16,0-2 0,0-1 15,0-2-15,-1-2 0,1-1 16,0 0-16,0-2 15,-1 0-15,1-1 0</inkml:trace>
  <inkml:trace contextRef="#ctx0" brushRef="#br0" timeOffset="255234.8591">13091 14226 0,'0'0'0,"0"0"0,0 0 0,0 0 0,0 0 16,0 0-16,26-15 0,-26 15 15,27-5-15,-11 3 0,3 2 16,1-1-16,1 1 0,1 0 16,1 0-16,5 1 0,0 2 0,-2-1 15,0 3-15,-3-1 0,-1 0 16,-2 1 0,-3 1-16,-1 1 0,-3 1 15,-3 0-15,-2 1 0,-3-1 16,-1 2-16,-5 0 0,-4 0 15,-4 1-15,-3 0 0,-5-1 0,-6 0 16,-2 1-16,-2-1 0,-5 0 16,-4-2-16,-3 3 15,2-1-15,3-1 0,1-2 0,5-1 0,4 0 0,2 0 16,6-2-16,5-2 16,3 0-16,6-2 0,4 0 15,4-1-15,5 0 0,3 1 0,2 0 16,3 0-16,1 0 0,6 0 15,2 0-15,-2 1 0,1 0 16,-1-1 0,1 0-16,-2 2 0,-1 1 0,-2-1 15,-1-2-15,-4 0 16,-4 0-16,-2 0 0</inkml:trace>
  <inkml:trace contextRef="#ctx0" brushRef="#br0" timeOffset="255448.2398">13281 14555 0,'0'0'15,"0"0"-15,0 0 0,0 0 0,0 0 16,0 0 0,-2 25-16,2-25 0,-2 24 0,2-24 15,-3 34-15,0-14 0,1 1 16,0-2-16,0-1 0,1-1 15,0 0-15,-1-2 0,1-1 0,0 1 16,0-2-16,1-3 0</inkml:trace>
  <inkml:trace contextRef="#ctx0" brushRef="#br0" timeOffset="255648.9044">13336 14738 0,'0'0'0,"0"0"15,0 0-15,0 0 0,0 0 16,0 0-16,30-6 0,-30 6 0,27 0 16,-12 0-16,3 0 15,-1 0-15,1 1 0,0 0 0,-1 0 16,0 0-16,-2 0 0,1-2 0,-3-3 16,-4 2-16,-2-1 0,0 2 15</inkml:trace>
  <inkml:trace contextRef="#ctx0" brushRef="#br0" timeOffset="255887.2198">13131 14643 0,'0'0'15,"0"0"-15,0 0 0,0 0 16,0 0-16,0 0 0,0 0 15,0 0-15,-4 21 0,4-21 0,-2 22 16,2-22-16,-5 26 0,2-11 0,0 4 16,-2-2-16,1 0 0,-2 1 15,1 0-15,-2-1 0,0-1 0,-3 4 16,0-2-16,0-2 16,0-1-16,0-6 0,0-3 15,1-2-15,1 0 0,2 0 0</inkml:trace>
  <inkml:trace contextRef="#ctx0" brushRef="#br0" timeOffset="256134.6656">13167 14879 0,'0'0'0,"0"0"0,0 0 15,0 0-15,0 0 0,25 21 0,-25-21 16,23 18-16,-23-18 0,29 23 15,-12-9-15,2-3 16,1 1-16,1 0 0,2 1 0,6 2 16,-2-1-16,1-3 0,1 0 15,-3-2-15,-1-1 0,6-1 0,-2-2 0,-3-7 16,-1-5-16,-5 2 0,-4 0 16,-3 2-16</inkml:trace>
  <inkml:trace contextRef="#ctx0" brushRef="#br0" timeOffset="256936.804">14030 14489 0,'0'0'0,"0"0"0,0 0 16,0 0-16,25-7 0,-25 7 15,20-4-15,-9 1 0,0 1 0,1 1 16,1-1-16,0 1 0,-2 0 16,-1 1-16,-1-1 15,0 1-15,-1 1 16,0 0-16,-2 0 15,0 2-15,-1 1 0,0 1 0,-1 0 16,1 2-16,-2 0 0,-1 1 16,0 2-16,-1 1 0,1 0 15,-1 1-15,-1 1 0,-1 0 0,-1 0 16,0 0-16,0 1 0,0-1 16,-1 0-16,-2 4 0,0-2 0,0-4 15,1-2-15,-4 2 0,-1-1 16,2-3-16,-2-2 0,-1 0 15,-1-2-15,-1-2 0,-1-1 0,-3-3 16,-1-1-16,2 0 0,2 0 16,1-1-16,1 0 15,3 0-15,2 0 0,3 1 0,2-1 0,1 2 16,1-1-16,0 0 16,0 0-16,0 1 0,0 2 0,2-2 15,0 2-15,1 1 0,2 0 0,2 1 16,0 2-1,1-1-15,0 2 0,1 0 0,0 2 16,0 1-16,0 1 16,-1 1-16,-1 0 0,0 2 15,0-1-15,-2 1 0,0 1 16,-2-1-16,0 2 0,-2-1 16,-1 2-16,-2 2 0,-2-1 0,-4 0 15,-1-1-15,-2 0 16,-1 0-16,-1-1 0,-2-1 15,1-1-15,-1-1 0,2-1 0,1-1 16,2-2-16,2 1 0,1-3 0,3 2 16,2-2-16,2-1 0,3-1 15,3 0-15,1-1 0,0 1 0,5-2 16,1 0-16,2-1 16,2-1-16,6-1 0,3 0 15,-1-2-15,1 0 16,-2-4-16,0-2 15,-3 1-15,-4 2 0,-2 1 16</inkml:trace>
  <inkml:trace contextRef="#ctx0" brushRef="#br0" timeOffset="257153.1923">14492 14641 0,'0'0'0,"0"0"0,0 0 0,0 0 16,0 0-16,0 0 0,28-1 16,-28 1-16,28-1 0,-28 1 15,41-2 1,-19 2-16,1-1 0,1 1 16,3 0-16,5 0 0,-3 0 0,-1 1 15,-1-1-15,-4 0 0,-2-2 0,-4 1 16,-2 0-16,-3 0 15</inkml:trace>
  <inkml:trace contextRef="#ctx0" brushRef="#br0" timeOffset="257491.8972">14701 14469 0,'0'0'0,"0"0"15,0 0-15,0 0 0,0 0 0,0 0 16,0 0-16,6 26 0,-6-26 0,4 27 16,-4-27-16,2 37 0,0-16 15,-2 1-15,0 2 0,-2 1 16,1 0-16,0 8 0,-1 1 16,0-2-16,0-2 0,-2 1 15,2-2 1,-1 5-16,-1-3 0,0-3 0,-1-2 15,-2-3-15,0-2 0,0 0 16,-1 0-16,0-3 0,-1-1 16,-2-3-16,-2-1 0,-1-4 15,-1-1-15,1-4 0,0-2 16,4-1-16,2 0 0,2-1 0</inkml:trace>
  <inkml:trace contextRef="#ctx0" brushRef="#br0" timeOffset="257692.6739">14422 14834 0,'0'0'0,"0"0"16,0 0-16,0 0 0,0 0 0,0 0 15,0 0-15,25 4 0,-25-4 16,22 6-16,-22-6 0,28 9 15,-13-3-15,-1 0 0,1 0 16,-1-2-16,-2-2 0,-1 0 16,-1 0-16,-3 0 0</inkml:trace>
  <inkml:trace contextRef="#ctx0" brushRef="#br0" timeOffset="257855.6321">14382 15013 0,'0'0'0,"0"0"0,0 0 16,0 0-16,0 0 0,0 0 15,0 0-15,0 0 0,0 0 0,24-2 0,-24 2 16,32 1-16,-32-1 0,44 1 16,-17-1-16,2-1 0,1-2 0,3 0 15,-5 1-15,-5 0 0</inkml:trace>
  <inkml:trace contextRef="#ctx0" brushRef="#br0" timeOffset="258194.4868">15028 14872 0,'0'0'0,"0"0"0,0 0 16,0 0-16,0 0 0,0 0 16,0 0-16,-31 14 0,31-14 0,-25 11 15,10-4-15,-1 0 0,-1 1 0,0 1 16,1 1-16,0 0 0,3 0 15,1 0-15,2-1 0,2 1 16,4-2-16,2 2 0,3 0 16,2 0-16,3 0 0,3 0 15,2 0-15,5 3 16,2-1-16,1-1 0,0 1 16,1-1-16,0 0 0,0-2 15,-1 1-15,-2-2 0,0 1 16,-3-3-16,-1-1 0,-2-3 15,0-3-15,-2 1 16,-1-1 0,-1 1-16</inkml:trace>
  <inkml:trace contextRef="#ctx0" brushRef="#br0" timeOffset="258372.9982">15060 14439 0,'0'0'0,"0"0"15,0 0-15,0 0 0,16 27 0,-16-27 16,17 37-16,-10-18 0,0-3 16,0-2-16</inkml:trace>
  <inkml:trace contextRef="#ctx0" brushRef="#br0" timeOffset="265995.4995">3623 14602 0,'0'0'0,"0"0"0,0 0 15,0 0-15,0 0 0,-21-19 16,21 19-16,-22-11 0,7 7 0,-3 0 16,-4 0-16,-3 1 0,-1-1 0,-15 2 15,-6 1-15,-1 1 16,-1 2-16,-18 4 0,-3 3 16,0 1-16,3 3 0,-20 4 0,-14 8 15,6 1-15,6 2 0,-13 8 16,5 3-16,14-3 0,14-2 15,-18 19-15,17-3 0,13-3 0,10-3 16,6 0-16,6-2 0,6 1 16,7 0-16,5 5 0,3 3 15,7-6-15,6-4 0,6 2 0,6 1 16,6-2-16,8-2 0,7 2 16,8 1-16,1-5 0,3-3 15,11-2-15,8-2 0,3 2 0,4 0 16,8-2-16,4-1 0,4-6 15,0-3-15,12 1 0,9-1 16,1-3 0,2-2-16,9-2 0,8-2 15,0-2-15,-2-1 0,11-3 16,6-1-16,-2 1 0,0 0 0,10-1 16,6 1-16,-5-5 0,-1-2 15,4 2-15,4 2 0,-12 1 16,-5 3-16,2-2 15,0 0-15,-8-4 0,-6-1 0,-5-2 0,-4-3 16,-7-1-16,-8-2 0,1-2 16,0-1-16,-8-2 0,-4-2 0,-2-2 15,2-1-15,-11 1 0,-5 1 16,-5-4-16,-4-1 0,-9-4 16,-5-2-16,-5-2 0,-6-1 15,-9 2 1,-5 0-16,-6-4 0,-2-3 15,-4 3-15,-4 2 0,-5 0 16,-3 0-16,-3-3 0,-4-2 0,-4-3 16,-1-1-16,-8 3 0,0 2 15,-5-2-15,-3 2 0,-2 0 16,0 2-16,-8-2 0,-6-1 16,1 3-16,1 2 0,-7 0 0,-3 0 15,-2 3-15,-2 2 0,-5 0 0,-5 1 16,-2 2-16,-3 0 0,-13-1 15,-5-1-15,0 3 0,1 3 16,-9 1-16,-4 2 0,-1 2 16,-1 0-16,-10-1 0,-4 0 15,-3 4-15,1 4 16,-5-1-16,-4 1 0,4-1 16,2 2-16,-3 1 0,-3 1 15,5 1-15,5 1 0,-9 0 16,-8 0-16,17 2 0,9 2 15,2 0-15,4-1 0,4 2 16,-2 0-16,3 3 0,3-2 16,5 3-16,7 1 0,4-1 0,1 0 0,6 0 15,6-1-15,6 2 0,1 1 16,9-2-16,5-2 0,8-3 16,5-1-16,8 1 0,7 0 15,8-2-15,3-1 0,0 0 16,1 0-16,2 1 0,1 0 15,-1-2-15,0 0 0,-1 0 0,1-1 0,0 1 16,-2 0-16,1 1 0,2 0 16,-1 0-16,-3 0 0,4 2 15,4 0-15,-1-1 0,-4-1 16,0 0-16</inkml:trace>
  <inkml:trace contextRef="#ctx0" brushRef="#br0" timeOffset="292526.4421">8433 14773 0,'0'0'0,"0"0"0,0 0 0,0 0 16,0 0-16,-17 29 0,17-29 15,-20 29-15,9-11 0,-1 4 0,-2 2 16,-2 2-16,1 1 0,-4 9 15,0-1-15,4-1 0,2-4 16,2 4-16,3-2 0,5-5 0,3-4 16,6-3-16,6-3 15,4-3-15,-1-4 0,5-3 0,3-4 16,2-2-16,1-3 0,2-8 16,1-5-16,-4 2 15,-4 4-15,-7 0 0</inkml:trace>
  <inkml:trace contextRef="#ctx0" brushRef="#br0" timeOffset="292722.9102">8025 14918 0,'0'0'0,"0"0"16,0 0-16,0 0 0,0 0 0,0 0 15,0 0-15,25-1 0,-25 1 0,34 2 16,-8 1-16,0 0 15,3 1-15,7 0 0,4 1 0,11 1 16,-2-1-16,13 2 0,0 0 16,-8-1-16,-6-2 0,-3 1 0,-9-1 31,-9-2-31</inkml:trace>
  <inkml:trace contextRef="#ctx0" brushRef="#br0" timeOffset="293143.4844">8804 14945 0,'0'0'0,"0"0"16,0 0-16,0 0 0,0 0 0,0 0 15,0 0-15,0 0 0,-8 29 0,8-29 0,-6 26 16,6-26-16,-9 31 0,4-14 16,-1 3-16,1-2 15,-1 0-15,-1 1 0,1-1 0,-1 0 16,2 0-1,-1-2-15,1-2 0,0-2 16,2-2-16,0 0 0,0-3 0,3-7 16,0 0-16,5-7 15,1-3-15,3-3 0,1-1 16,0 0-16,0 1 0,2-4 0,-1 2 16,-1 2-16,-2 1 0,-2 3 0,0 0 15,-1 2-15,-1 1 0,-1 1 16,0 0-16,1 3 0,-1 0 0,-1 1 15,1 2-15,0 0 16,1 0-16,4 2 0,3 1 16,-2 1-16,2-1 15,2 3-15,2 3 0,1-2 16,0 1-16,6 4 0,0 1 16,0-2-16,-1-1 0,-3-2 15,-4-1-15,-1-2 0</inkml:trace>
  <inkml:trace contextRef="#ctx0" brushRef="#br0" timeOffset="293629.583">9290 15013 0,'0'0'16,"0"0"-16,0 0 15,0 0-15,0 0 0,0 0 16,0 0-16,-13 25 0,13-25 16,-10 23-16,10-23 0,-13 27 15,6-12-15,1 1 0,-3 2 16,2-1-16,2 0 0,2 1 16,0 1-16,3-1 0,3-1 15,3 3-15,5-2 0,0-2 0,0-3 0,2-2 16,2-3-16,0-3 0,1-3 0,-2-1 15,-1-2-15,4-3 16,1-3-16,1-5 0,-1-2 16,-2-1-16,0-1 0,-2-2 15,-1-6-15,0-2 0,-4 2 0,-3 0 16,-4 1 0,-3 2-16,-2 0 0,-3 0 15,-3 2-15,-2 2 0,-2 2 0,-2 2 16,-3 2-16,2 2 15,-1 1-15,0 3 0,1 1 0,1 3 16,0 2-16,3 2 0,1 1 16,3 3-16,2 1 0,5 0 15,3 4-15,3-1 0,4 2 0,4-1 16,4-1-16,-3-2 0,-2-1 16,-2-1-16</inkml:trace>
  <inkml:trace contextRef="#ctx0" brushRef="#br0" timeOffset="294130.9485">9864 15005 0,'0'0'0,"0"0"16,0 0-16,0 0 0,0 0 15,0 0-15,0 0 0,-16 25 16,16-25-16,-10 21 15,10-21-15,-11 30 16,6-16-16,0 3 0,1 1 16,1 0-16,0-1 0,2 0 15,1 1-15,3 2 0,0 0 16,3-3-16,3-3 0,1-2 0,0-1 16,2-4-16,4-3 0,-1-2 15,2-4-15,0-2 0,2-2 0,0-2 16,-2-2-16,2-2 15,0-3-15,-3-1 0,-1 1 16,1-5-16,0-1 0,-3 2 0,-2 1 16,-1 2-16,-2 0 0,-2 2 15,0 2-15,-3 3 0,-1 1 16,-1 3-16,0 2 16,-1 3-16,0 0 0,0 0 15,2 2-15,-4 2 0,0 2 16,0 1-16,-1 2 0,-1 2 15,1 2-15,0 4 0,0 1 16,0 1-16,1 1 0,2 0 16,1-1-16,4 2 15,1 1-15,6-1 0,5-1 0,1-4 16,1-2-16,1 0 0,-4-2 16,-3-3-16</inkml:trace>
  <inkml:trace contextRef="#ctx0" brushRef="#br0" timeOffset="294500.6373">10889 15066 0,'0'0'15,"0"0"-15,0 0 0,0 0 0,0 0 16,0 0-16,0 0 0,-34-9 16,34 9-16,-37-6 0,15 3 15,-2 2-15,-1 1 0,-1 2 16,0 2-1,-5 1-15,2 3 0,4 1 16,3 1-16,3 2 0,4-1 0,4 2 16,4 2-16,4-1 0,4 2 15,4 0-15,4 1 0,3 1 16,3 0-16,4 4 0,1-2 16,1 0-16,0-2 0,-2-2 15,-2-1 1,-4-2-16,-2-1 0,-2-1 0,-4-2 15,-3 0-15,-2-1 0,-4-3 16,-4 1-16,-3-1 0,-2-2 0,-4-1 16,-1-1-16,-3-2 0,-1-1 15,-1-1-15,-1-2 0,0-1 16,3 0-16,4 1 0,2 1 16,4 0-16</inkml:trace>
  <inkml:trace contextRef="#ctx0" brushRef="#br0" timeOffset="294948.9365">10944 15316 0,'0'0'0,"0"0"0,0 0 16,0 0-16,0 0 0,23 0 16,-23 0-16,0 0 0,27 0 15,-27 0-15,25 0 0,-12 0 16,2 0-16,0-1 0,2-1 15,0 0-15,1-1 0,1 0 16,0 0-16,0-1 16,-1-1-16,4-3 15,-1-1-15,-5 1 0,-1 1 0,-3 0 16,-2 0-16,-3 0 0,0 2 16,-4-6-16,-3-3 0,-3 0 15,-2 1-15,-2 1 0,-1 2 16,-2 0-16,-3 0 0,-3 2 15,-3 1-15,-2 1 0,-1 2 0,-2 1 0,-3 3 16,0 2-16,0 2 0,-4 4 16,1 3-16,5 1 0,3 0 15,2 2-15,4 0 0,2 2 16,6 1-16,4 3 16,5 2-16,4-3 0,1 0 0,7-1 15,4-2-15,4-1 0,3 0 0,5-2 0,3 0 16,1-2-16,0-2 0,8-2 15,1-3-15,-10-1 0,-7-1 16,-5 1-16</inkml:trace>
  <inkml:trace contextRef="#ctx0" brushRef="#br0" timeOffset="295202.7143">11560 15084 0,'0'0'0,"0"0"0,0 0 16,0 0-16,0 0 0,0 0 15,-12 27-15,12-27 0,-10 26 16,5-11-16,-2 4 0,1 0 16,-1 1-16,-1-1 0,1 0 15,0-1-15,0 0 0,0 3 16,-1 0-16,1-4 0,1-3 0,-1-2 15,2-4-15,0-1 0,2-3 16,1-1 0,-1-1-16,2 0 0</inkml:trace>
  <inkml:trace contextRef="#ctx0" brushRef="#br0" timeOffset="295387.7654">11458 15166 0,'0'0'0,"0"0"15,0 0-15,0 0 0,0 0 16,12-21-16,-12 21 0,0 0 15,0 0-15,0 0 0,0 0 0,13-16 0,-13 16 16,0 0-16,0 0 0,0 0 16,23 0-16,-11 4 0,3 0 15,0-1-15,2 2 0,2 1 16,1 1-16,1 1 0,0 0 0,6 1 16,-1-2-16,-4-2 15,-3 1-15,-2-2 16</inkml:trace>
  <inkml:trace contextRef="#ctx0" brushRef="#br0" timeOffset="295882.9365">12312 15209 0,'0'0'0,"0"0"16,0 0-16,0 0 0,0 0 0,0 0 16,0 0-16,0 0 0,0 0 15,0 0-15,0 0 0,0 0 0,0 0 16,0 0-16,-26-7 0,26 7 16,-27-3-16,27 3 0,-38-7 15,18 3-15,0 2 0,-1-1 0,-1 2 16,1-1-16,1 2 0,-4 0 15,2 1-15,2 1 0,4-1 16,1 2 0,3 0-16,2 1 0,2 0 0,3 4 15,3 1-15,3 0 0,2 0 16,5 6-16,3 1 0,2 1 16,4 0-16,0 1 15,3-1-15,-2 0 0,-2-1 0,2 1 16,-1-2-16,-4-1 0,-2-1 15,-4-1-15,-1 0 0,-3-3 0,-2-2 16,-2 0-16,-3 0 0,-4-2 16,-3 0-16,-4-1 0,-4-1 15,-3-2-15,-3-3 0,-6-3 0,-5-4 16,-8-3-16,1-2 0,8 3 16,6 1-16,6 3 0</inkml:trace>
  <inkml:trace contextRef="#ctx0" brushRef="#br0" timeOffset="422267.945">13732 16293 0,'0'0'0,"-8"5"0,-4 2 16,-1 2-16,0 0 0,-7 6 15,-2 1-15,0 2 0,-1 1 0,-1 2 16,-1 1-16,-4 7 0,0-1 16,0 0-16,2 0 0,0 0 15,2 1-15,-3 4 0,4 2 16,2-2-16,2 0 0,2 1 0,3 0 15,3-2-15,1-1 0,3 2 16,4 1-16,3-2 0,3-2 0,4 2 16,4-1-16,3-1 0,1 0 15,6-3-15,5-1 0,4-1 16,3 0-16,12 3 0,4-2 16,2-2-1,1 0-15,6-2 0,5-2 16,-1-1-16,2-2 0,13 2 15,3-1-15,-2-1 0,-1-2 0,37 6 16,-6-4-16,-11-2 0,-8-3 16,-2-2-16,-2-2 0,-5-3 15,-4-2-15,-2-3 0,0-3 16,-8-2-16,-5-1 0,0-2 0,3-2 16,-4-2-16,-3-1 0,-1-3 15,-1-1-15,-4-2 0,-3 0 0,0-2 16,2-3-16,-6 3 0,-3 2 15,-2-4-15,0-3 0,-4 1 16,-2-1-16,-4-1 0,-1-2 16,-2 0-1,1 1-15,-4-1 0,-1 0 16,-4 4-16,0 1 0,-2-1 0,1 0 16,-7 8-16,-1 0 0,0-2 15,0-1-15,-2 0 0,0 0 16,-2-1-16,0-2 0,-3 3 15,-1-1-15,-5-2 0,-2 0 16,-2-3-16,-1 1 0,-4-2 0,-3-1 0,-3 2 16,-1 1-16,-2 0 0,-3-1 15,-3 1-15,-1 1 0,-4 0 16,-2-1-16,-1 2 0,1 2 16,-5-1-16,-2 1 0,0 2 15,0 0-15,-3 1 0,-3 0 16,1 1-16,-1 0 0,-10 0 0,-2 1 0,2 1 15,0 2-15,-4 0 0,-3 1 16,0 2-16,1 1 0,-37 0 16,4 4-16,6 2 0,4 2 0,-5 3 31,-3 3-31,2 5 0,2 4 0,-6 1 0,-4 3 0,32-5 31,21-6-31,16-1 0</inkml:trace>
  <inkml:trace contextRef="#ctx0" brushRef="#br0" timeOffset="431583.0153">16090 15320 0,'0'0'0,"0"0"16,0 0-16,0 0 0,0 0 0,0 0 15,0 0-15,0 0 0,0 0 16,-1 25 0,1-25-16,-3 21 0,3-21 0,-6 26 15,3-10-15,-1-1 16,-1 1-16,0 2 16,-1 1-16,1 0 0,-1 1 0,1-1 15,-1 0-15,1 1 0,0-3 16,1-7-16,0-4 0,0-1 15,2-1-15,0-1 0</inkml:trace>
  <inkml:trace contextRef="#ctx0" brushRef="#br0" timeOffset="431946.5778">16101 15330 0,'0'0'16,"0"0"-16,0 0 0,0 0 0,29-7 15,-29 7-15,32-2 0,-12 3 16,2 0-16,3 1 0,3 0 0,7 1 16,-1 0-16,-1 1 0,0-1 15,-2 2-15,-2 1 0,2 1 16,-5 0-16,-5-1 0,-4 0 0,-6 2 16,-5 1-16,-4-2 0,-5 0 15,-4 1-15,-5 0 0,-5 0 16,-4-1-1,-4 1-15,-4-1 0,-8 2 16,-2 0-16,-1-1 0,-1-1 16,4-1-16,2-1 0,-4 1 15,6-1-15,7 0 0,6-1 0,5-1 16,5 0-16,7-1 0,3-2 16,8 4-16,4-3 0,6 0 15,3 2-15,4 0 0,5 0 0,1 1 16,2 1-16,0-1 0,0 1 15,-3-1-15,-2-1 0,-1 0 0,-6-1 16,-5 0-16</inkml:trace>
  <inkml:trace contextRef="#ctx0" brushRef="#br0" timeOffset="432184.907">16270 15633 0,'0'0'0,"0"0"0,0 0 16,0 0-16,0 0 0,0 0 15,0 0-15,0 20 0,0-20 0,-2 23 0,2-23 16,-6 31-16,3-13 0,0 0 16,-2 2-16,2 0 0,0 0 15,-1-1-15,2-1 0,0 1 0,0-3 16,1-3-1,0-1-15,0-3 0</inkml:trace>
  <inkml:trace contextRef="#ctx0" brushRef="#br0" timeOffset="432363.3952">16304 15868 0,'0'0'0,"0"0"15,0 0-15,0 0 0,0 0 0,0 0 16,32-4-1,-32 4-15,23 1 0,-23-1 16,28 2-16,-14-1 0,2 0 0,-1 1 16,-1 0-16,0 1 0,-1-1 15,-2-1-15,-2-1 0,-1 0 16,-2 0-16,0 0 0</inkml:trace>
  <inkml:trace contextRef="#ctx0" brushRef="#br0" timeOffset="432583.8395">16061 15759 0,'0'0'16,"0"0"-16,0 0 15,0 0-15,0 0 0,-3 23 0,3-23 16,-2 21-16,2-21 0,-2 28 0,2-28 15,-2 32-15,1-15 0,-2 0 0,1-1 16,0-1-16,0-1 0,0-2 16,-1-1-16,2-1 0</inkml:trace>
  <inkml:trace contextRef="#ctx0" brushRef="#br0" timeOffset="432799.8086">15883 16018 0,'0'0'0,"0"0"16,0 0-16,0 0 0,0 0 15,0 0-15,29-1 0,-29 1 16,31 1-16,-31-1 0,45 3 16,-19-2-16,4 0 0,3 1 15,2-1-15,11 1 0,-1-1 0,10-1 16,-2-1-16,-4-1 16,-2 0-16,-4-5 0,-4-4 15,0 1-15,-9 2 0,-7 1 16</inkml:trace>
  <inkml:trace contextRef="#ctx0" brushRef="#br0" timeOffset="433015.7439">16950 15253 0,'0'0'16,"0"0"-16,0 0 0,0 0 16,0 0-16,0 0 0,-2 31 15,2-31-15,-4 31 0,1-12 16,0 2-16,0-3 0,0 0 16,-1-4-16,1-4 0,1-1 15,0 0-15,-1-3 0</inkml:trace>
  <inkml:trace contextRef="#ctx0" brushRef="#br0" timeOffset="433184.99">16607 15272 0,'0'0'16,"0"0"-16,0 0 0,0 0 0,0 0 15,0 0-15,0 0 16,26 21-16,-26-21 0,27 21 15,-27-21-15,27 21 0,-16-12 16,-1-2-16</inkml:trace>
  <inkml:trace contextRef="#ctx0" brushRef="#br0" timeOffset="433354.5766">17317 15428 0,'0'0'15,"0"0"-15,0 0 0,0 0 0,0 0 16,0 0-16,-27 10 0,27-10 16,-33 10-16,10-5 0,-5 0 15,-1-1-15,0-3 0,-4 1 0,5 0 16,4 0-16</inkml:trace>
  <inkml:trace contextRef="#ctx0" brushRef="#br0" timeOffset="433539.5738">16639 15504 0,'0'0'0,"0"0"0,0 0 15,0 0-15,0 0 0,0 0 0,2 27 16,-2-27-16,0 0 0,3 34 16,-3-34-16,4 29 0,-2-15 15,1-1-15,-1-1 16,0-1-16,0-4 0,0 0 0,1 0 15,-2-2-15</inkml:trace>
  <inkml:trace contextRef="#ctx0" brushRef="#br0" timeOffset="433818.4023">16641 15518 0,'0'0'0,"0"0"16,0 0-16,0 0 0,0 0 0,19-11 16,-19 11-16,31-5 15,-10 1-15,5 3 16,3-1-16,5 3 0,4 1 15,12 2-15,1 2 0,9 1 16,-4 1-16,-4 2 0,-2 2 16,1 2-16,-5-4 0,-9 1 15,-6-2-15,-7 0 0,-5 0 0,-6 0 16,-4 0-16,-7 0 0,-5 0 16,-6-3-16,-5 0 0,-6-1 0,-4 0 15,-6-4-15,-5-1 0,-1-2 16,1-2-16,-11-2 0,-2 0 15,11 2-15,8 0 0,6 1 0</inkml:trace>
  <inkml:trace contextRef="#ctx0" brushRef="#br0" timeOffset="434402.1886">16783 15598 0,'0'0'0,"0"0"0,0 0 0,0 0 16,0 0-16,0 0 15,0 0-15,2 23 0,-2-23 0,2 20 16,-2-20-16,2 21 0,-2-21 15,3 28-15,-1-13 0,-1 0 16,0 1-16,1-3 16,0-1-16,-1-3 0,-1-2 15,2-3-15,-2-4 0,0 0 16,-4 0-16,2-1 0,0-1 16,0 0-16,2 2 0,-4-7 15,2-4-15,1 1 0,1 2 0,0-1 16,1 2-16,1 0 0,1 1 15,-1 0-15,0 1 0,1-1 0,1 1 16,2 1-16,4 0 0,1 2 16,2 0-16,2 1 0,0 2 15,2 2-15,0 1 0,1-1 16,1 2-16,3 1 0,-2 0 0,-3 1 16,-1 1-16,-3-1 15,-2 1-15,-2-1 16,-4 1-16,-1-1 0,-3 1 15,-4 1-15,-2 2 0,-5-1 16,-3-2-16,-4 0 0,-3 0 16,-3 0-16,-3-1 0,-3 0 15,-2-1-15,0 0 0,1 0 0,-7-1 16,2-1-16,6-1 0,6-1 16,0 1-16,0-1 0,3 2 0,2 0 15,9 2-15,7 3 16,2-2-16,1-1 0,6-1 0,4-2 15,1 0-15,2 0 0,10 1 16,2 1-16,2 1 0,1 0 0,2 1 16,2 0-16,0 1 15,0 1-15,1-2 16,0 0-16,-3 1 16,-3 1-16,3 0 0,-3-2 0,-6-2 15,-5 0-15,-6-4 0,-2 1 0,-1 0 0</inkml:trace>
  <inkml:trace contextRef="#ctx0" brushRef="#br0" timeOffset="434588.7638">16896 15902 0,'0'0'16,"0"0"-16,0 0 0,0 0 15,0 0-15,0 0 0,0 0 16,0 0-16,0 0 0,-1 28 15,1-28-15,-3 28 0,3-28 0,-7 34 16,3-14-16,-1-2 0,1 1 0,0-4 16,0-1-16,1-2 0</inkml:trace>
  <inkml:trace contextRef="#ctx0" brushRef="#br0" timeOffset="434773.449">16691 16206 0,'0'0'0,"0"0"0,0 0 16,0 0-16,0 0 0,0 0 16,39-1-16,-18 4 15,4 1-15,2 0 0,0-1 16,5 1-16,4 1 0,9 0 0,-5-2 16,12-1-16,0-3 15,-10 1-15,-8-1 0,-6 1 0</inkml:trace>
  <inkml:trace contextRef="#ctx0" brushRef="#br0" timeOffset="435105.7512">17767 15709 0,'0'0'0,"0"0"16,0 0 0,0 0-16,0 24 0,0-24 0,0 24 15,0-24-15,-2 36 0,0-16 0,0 1 16,-1 3-16,1 2 16,-1 8-16,0-2 0,-1 1 0,2 0 15,-1-1-15,-1-2 0,-1 5 16,-1 0-16,0-4 0,-1-4 15,-1-1-15,0-3 0,-2-2 0,0-4 0,-4-2 16,-3-3-16,-1-5 0,0-3 16,-3-5-16,-1-4 15,4 1-15,4 1 0,1 0 0</inkml:trace>
  <inkml:trace contextRef="#ctx0" brushRef="#br0" timeOffset="435391.1486">17301 15917 0,'0'0'0,"0"0"0,0 0 16,0 0-16,0 0 0,0 0 0,0 0 15,22-11-15,-22 11 0,0 0 16,26-2-16,-26 2 0,22 3 0,-9 1 16,-1 0-16,-1 1 0,-1 2 0,-2 0 15,0 2-15,-2 0 0,-2 1 16,-2 2-16,-2 1 0,-1 0 15,-2 0-15,-2 2 0,-1 0 16,-2 0-16,0-1 0,-4 4 16,-1-2-16,0 0 0,0-2 0,-1-2 15,1 0 1,1-3-16,1-2 0,2-3 16,1-4-16,2 1 0,0-1 15,2 1-15</inkml:trace>
  <inkml:trace contextRef="#ctx0" brushRef="#br0" timeOffset="435792.5898">18138 15898 0,'0'0'0,"0"0"15,0 0-15,0 0 16,0 0-16,0 0 0,0 0 0,0 0 15,-30 19 1,30-19-16,-28 14 0,28-14 16,-37 14-16,16-7 0,-1 0 0,0 1 15,-1 0-15,-5 0 16,2 0-16,2-1 0,4 0 16,2 0-16,4-1 0,3-1 15,1-1-15,2 0 0,2-1 0,6 0 16,4 0-16,1 0 0,3 1 0,4 1 15,5 2-15,6 3 0,1 0 16,5 1-16,3 1 0,0 1 16,1-1-16,12 4 0,3 1 15,-1-1-15,-2 0 0,11 4 0,3 0 16,-4-4-16,-2-1 0,11 2 16,1 1-16,-4 0 0,-2-1 0,8 0 15,-1-5-15,-18-2 0,-14-3 0,-9-3 16</inkml:trace>
  <inkml:trace contextRef="#ctx0" brushRef="#br0" timeOffset="442212.5865">15364 17093 0,'0'0'0,"0"0"0,0 0 16,0 0-16,0 0 0,0 0 0,0 0 16,0 0-16,0 0 0,0 0 0,0 0 15,0 0-15,0 0 0,0 0 16,0 0-16,0 0 0,0 0 0,-19-9 15,19 9-15,-22 0 0,22 0 16,-29 2-16,29-2 0,-36 1 16,36-1-16,-40 2 0,17-1 15,-1 0-15,0 1 0,-9-1 0,-2 1 16,1 0-16,0-1 0,-2 2 16,-2-1-16,-7 0 0,1 1 0,-1-1 15,-2 1-15,2-1 0,0-1 16,-9-2-16,1 0 0,2-1 15,2 2-15,-1-1 0,-1 0 16,4-1 0,2 1-16,-6 1 15,3-1-15,5 0 0,3 0 0,5 1 16,2 1-16,4 1 0,4 1 16,4-2-16,4 0 0,6 1 15,2 0-15,4 0 0,1-1 16,2-2-16,0 0 0,2 1 15,3 1-15,-1-1 0,2 1 0,2-2 0,5 0 16,-1-1-16,-2 1 0,-1 0 16</inkml:trace>
  <inkml:trace contextRef="#ctx0" brushRef="#br0" timeOffset="442683.0023">15372 17118 0,'0'0'0,"0"0"0,0 0 15,0 0-15,-26 0 0,26 0 0,-27 0 16,27 0-16,-36 0 0,14 0 16,-2 0-16,-1 0 0,-1 0 15,-9 1 1,-1 0-16,-1 1 0,1-1 0,-3 0 16,0 1-16,-10 1 0,3-1 15,-2 0-15,0 0 16,1-1-16,-1-1 0,-11 0 15,-2-1-15,8 0 0,6-1 0,-6 0 16,3 1-16,4-1 0,2 0 16,2 0-16,2-1 0,4 1 0,3-1 0,3 0 15,3 1-15,5 0 0,4 0 16,3 1-16,4 0 0,5 1 16,1-1-16,3 0 0,2 1 15,0 0-15,4-1 0,6 1 16,6-2-16,-4 1 0,-2 1 0,-1-1 15</inkml:trace>
  <inkml:trace contextRef="#ctx0" brushRef="#br0" timeOffset="445424.8162">15393 17090 0,'0'0'0,"0"0"0,0 0 0,0 0 16,-28-9-16,28 9 0,-30-8 16,11 4-16,-1-1 0,-5 0 0,-1 1 0,-11 0 15,1 0-15,-3 1 0,-1 1 16,-2 1-16,-2 2 0,-11 0 15,-1-1-15,6 2 0,2 0 16,-8 0-16,0 1 0,3-1 16,2-1-16,-6 1 0,1 2 15,5-2-15,2 0 16,3-2-16,1 1 16,4-2-16,3 1 0,1-1 0,3 0 15,4 0-15,5 0 0,4 1 16,2 0-16,5 0 0,4-1 15,4 1-15,3 0 0,3 0 16,-1-2-16,3 0 0,3 0 16,3 2-16,5 0 0,4 1 0,4 0 15,5 1-15,1 0 0,6 1 0,4 1 16,1 1-16,3 0 0,3 0 16,5 0-16,7 2 0,-1 0 15,1-3-15,0 2 0,7-1 16,-3-1-16,12-1 15,12-1-15,-9-1 16,-8-2-16,-13-1 0,-8-2 0,-1-1 16,-4 0-16,-7-2 0,-4 0 0,-4-1 15,-1-2-15,-5 2 0,-3 0 16,-6 2-16,-3 1 16,-3 1-16,-2 1 0,-3 3 0,-2-3 15,-2 1 1,-4 1-16,-2 2 0,-1 2 15,-3 0-15,-3 0 0,-3 1 16,-3 1-16,-1 0 0,-2 2 0,-4-1 16,-3 0-16,-3 1 0,-1-1 15,-9 0-15,-2 2 0,2-2 16,0 1-16,-3-3 0,-1 0 16,1-1-16,-1 0 0,-9 0 0,-1 0 15,5-3-15,2 0 0,-1 0 16,-1-1-16,3 0 0,3-1 0,-8 1 15,2 0-15,5 1 16,3-1-16,2-1 0,0 0 0,5-1 16,4 1-16,4 1 0,2 1 15,5 0 1,3 0-16,7 0 0,4 0 16,5 0-16,1-1 0,5 1 15,6 0-15,0 0 0,4 1 0,7 0 16,5-1-16,0 1 0,3 1 15,6 0-15,4 0 0,10 0 16,-1-1-16,4 1 0,3 0 16,1 0-16,-1-1 0,11 1 0,0-1 15,-3-1-15,-1 1 0,1-1 16,3 0-16,3-1 0,-5 0 0,-2-2 16,1 1-16,-4 0 0,-2 0 15,-3 0-15,-1 0 0,-6-1 16,-2-1-16,-4 2 0,-2 1 15,-5-3-15,-3-1 0,-4 0 0,-3 0 32,-6 1-32,-4 2 0,-5 0 0,-1 0 15,-4 0-15,-3 0 0,-3-1 16,-4-1-16,-3 0 0,-2 0 16,-1 1-16,-5 0 0,-2 1 15,-2 0-15,-4 0 0,-4 0 16,-2 2-16,0 0 0,-10 1 0,-2 1 15,-1-2-15,1 1 0,-3 0 0,-2 0 16,-8 1-16,0 1 0,1-2 16,-2 1-16,4-2 0,1 0 15,-7 1-15,0-1 0,5 0 16,3 0-16,2-1 0,2 1 16,3 0-16,4 0 0,2 1 0,2-1 0,7 1 15,5-1-15,2 0 16,3 2-16,7-2 0,4-1 0,5 2 15,4 2-15,3-3 0,0 0 16,3-4-16,2 2 0,3 2 16,2-2-16,3 2 0,6 2 15,4-2-15,4 2 16,5 1-16,5 2 0,3 0 16,2 1-16,12 1 0,1 0 15,1 0-15,1-2 0,13 3 16,-1 0-16,-1-3 0,-2 0 15,10 1-15,-1 2 0,-5-1 16,-2 0-16,-1 0 0,0 2 16,19 2-16,-13 0 0,-10-5 0,-7-2 0,-9-3 15,-5-1-15,-4 0 0,-5 0 16,-8 1-16,-5 1 0,-7-5 16,-4-3-16,-8 3 0,-1 1 15,0 2-15,-3-4 0,-2-1 16,-1-3-16,-4 0 0,-2 0 15,-3 1-15,-1 1 16,-5 1-16,-2 0 0,-4 3 16,0 1-16,-5-1 0,-2 0 15,-3 1-15,0 0 0,-4-1 16,-3 1-16,-3-1 0,-1 0 16,-4 0-16,-2 1 0,-9 0 15,2 2-15,-1-2 0,0 0 16,3-1-16,2 0 0,-8 1 0,2-1 0,5 0 15,4 0-15,3 0 0,3 0 16,5 0-16,3 0 0,4 0 16,2 1-16,7 0 0,5 0 15,7 0-15,4 1 0,5 0 16,3-1-16,3 1 0,5-3 0,2 2 16,3 0-16,5 0 0,6 0 0,5 0 15,3 1-15,7-2 0,3 2 16,3 0-16,1 2 0,7-2 15,4 0-15,1 1 0,1 1 16,12-1-16,3 0 0,-4 1 16,-1-1-16,9 1 0,-2 0 15,-4 1-15,-3 1 16,21 2-16,-11 0 0,-11-4 16,-7-2-16,-4 0 0,-2-1 15,-9 1-15,-5 0 0,-6-2 16,-5 0-16,-5-1 0,-4 1 0,-12 1 15,1-1-15,-3 0 0,-2-1 16,-2 3-16,-5-3 0,1 2 16,-1 0-16,-2-1 0,-3 0 0,-4 1 15,-1 1-15,-3 0 0,-3 2 16,-2-1-16,-2 1 0,-5 1 16,-3 1-16,0 0 0,-1-2 0,-10 3 15,-3 0-15,1 1 0,0-1 16,-4-1-16,-2 1 15,1-1-15,0-2 16,-9 1-16,2-1 0,1-1 16,0 0-16,-5-2 0,1 0 15,5-1-15,3 0 0,0-1 16,1 0-16,4-1 0,2 1 0,2-2 16,0-1-16,4 2 0,4 1 15,2 0-15,1 2 0,4-2 16,4 1-16,4 0 0,2 0 0,6 1 15,2 1-15,3-1 0,4 1 16,2 0-16,2 0 0,0 0 16,2-2-16,1 2 0,1-1 0,5 1 15,4 0-15,4 1 0,2 1 16,6 1-16,6-1 0,3 1 16,3 0-1,4 2-15,6 2 0,1 0 16,4 0-16,15 2 0,3-1 15,8 2-15,-3-1 0,0 1 16,0-1-16,5 2 0,-5 0 0,-3-1 16,-2-1-16,19 4 0,-13-4 15,-11-3-15,-7-3 0,-10-2 16,-6-1-16,-9-1 0,-5 1 0,-7-2 16,-5-1-16,-12 2 0,-2-1 15,-2 2-15,0-4 0,-2 3 16,-1 0-16,-3-2 0,-1-1 0,-4-2 15,-5 0-15,-1 0 0,-3 0 16,-2 1-16,-4 2 16,3 0-16,-2 2 0,-9-2 15,-3 0-15,0 2 0,-2-1 0,-2 1 16,-1 1-16,-2 1 0,0 1 16,-2-1-16,-3 0 15,-5-1-15,3 2 0,0-2 0,0-1 16,3 0-16,1 1 0,2-1 15,1 0-15,3 0 0,4-1 0,2 1 16,1-1-16,6 1 0,4 0 0,5 0 16,3 1-16,5 0 15,5 0-15,2 0 16,4 0-16,2-2 0,0 0 0,3 2 16,4 0-16,2 1 0,2 1 0,5 1 15,4 0-15,3 2 0,4 1 16,4 2-16,3 0 0,3 3 0,1 1 15,10 3-15,3 2 0,-5-1 16,-5-2-16,-1-3 0,-2-1 16,2-2-16,-5-1 0,-6-4 15,-4-3-15,-5-3 0,-4-2 0,-7-2 16,-3-2-16,-6-2 0,-4 0 16,-7-3-1,-4 0-15,-4 2 0,-5 1 0,-7 1 16,-5 0-16,-11 0 0,-2 0 15,9 2-15,9 3 0,6 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43:23.535"/>
    </inkml:context>
    <inkml:brush xml:id="br0">
      <inkml:brushProperty name="width" value="0.05292" units="cm"/>
      <inkml:brushProperty name="height" value="0.05292" units="cm"/>
      <inkml:brushProperty name="color" value="#FF0000"/>
    </inkml:brush>
  </inkml:definitions>
  <inkml:trace contextRef="#ctx0" brushRef="#br0">2220 2641 0,'0'0'0,"0"0"0,0 0 15,0 0-15,25 0 0,-25 0 0,23 0 16,-23 0-16,34 1 0,-15 1 15,3-2-15,3 1 0,1 0 0,12-1 16,2 0-16,2 0 16,-1 0-16,16 0 15,-3-1-15,2 1 0,1 0 16,13-3-16,-1 1 0,1 1 16,-1-1-16,13 0 0,-2-1 15,1-1-15,-2-2 0,10 1 16,1 1-16,31-1 0,-13 3 0,-4 1 15,-3-2-15,-3 3 0,-5 0 16,0 0-16,2 1 0,-3-1 16,-1 2-16,0 0 15,1 3-15,-2-3 0,-2 0 16,0-2-16,1 1 0,-3 0 0,-1 1 0,3-1 16,2-1-16,-3 0 0,-5-1 15,3-1-15,-3-2 0,-3 3 16,-5 1-16,1 1 15,1-1-15,-5 0 0,-3-1 16,-5-2-16,0-1 0,-9 0 16,-6 2-16,-7 0 0,-6 2 15,-6 0-15,-5 1 0,-5 0 16,-5 0-16,-5 1 0,-3 1 0,-1-2 16,2 2-16,-4 3 0,-2 1 15,-5-2-15,-3-2 0,2 1 0,1-2 16,1 0-16</inkml:trace>
  <inkml:trace contextRef="#ctx0" brushRef="#br0" timeOffset="3114.4716">8929 3849 0,'0'0'0,"0"0"15,0 0 1,0 0-16,0 0 0,0 0 0,0 0 15,0 0-15,0 0 0,0 0 16,0 0-16,25-12 0,-25 12 16,0 0-16,0 0 0,23 0 15,-23 0-15,0 0 0,27 0 16,-17 1-16,0 0 0,2-1 16,2-1-16,0 1 0,2 0 0,1 0 15,3 0-15,-1-1 0,0 0 0,1 0 16,1 1-16,0-1 0,-2 1 15,8-2-15,0 2 0,-1-1 16,-2 0-16,1 1 16,1 0-16,-2-1 15,0 0-15,0 0 0,2 1 16,-2 1-16,-1 2 0,3-2 0,0-1 16,6 2-16,-4 0 0,0-1 15,1 1-15,-2 0 0,0-2 16,-1 1-16,2 0 0,-2 1 15,-1-1-15,0 1 0,1 0 16,0 0-16,-2-1 0,1 0 16,1 1-16,-2 0 0,-2-1 0,1 2 15,0-1-15,-1 0 0,-1 0 0,0 0 16,0-2-16,-2 1 0,-1-1 16,-2 0-16,0 0 0,-2 0 15,-2 0-15,-2 0 0,-1-1 16,-4 1-16,0-1 0,-2 0 15,0 1-15,0 0 0,-1 1 0,-2-1 0,0 0 16,0 0-16,0 0 0,0 0 16,-2 2-16,-3 0 0,-1-1 15,-2 0-15,-2-2 0,1 1 16,1-1-16,2 1 0</inkml:trace>
  <inkml:trace contextRef="#ctx0" brushRef="#br0" timeOffset="8641.2561">8950 4162 0,'0'0'0,"0"0"16,0 0-16,0 0 16,0 0-16,0 0 0,0 0 15,-29-6-15,29 6 0,0 0 16,-33 1-16,33-1 0,-28 6 0,12-2 15,-2 1-15,0 0 0,-1 1 16,0 2-16,-3 1 0,2 0 16,0-1-16,-4 5 0,0 0 15,3 0-15,2-1 0,3 0 0,2 0 16,4-1-16,0-1 0,6 0 16,3-1-16,3 0 0,3-2 0,3-1 15,6 0-15,0 0 0,1 0 16,3-2-1,2 0-15,-1 0 0,-2 0 16,1 0-16,-2-1 0,-1 1 0,-2-1 16,-2 1-16,-2 1 15,-1 0-15,-3-1 0,-3 1 0,-2 1 16,-2 2-16,-2 1 0,-5 0 16,-3 0-16,-2-1 0,-1 0 15,0 1-15,-5 0 16,2-3-16,0-2 0,4-1 0,2 0 15,1-1-15</inkml:trace>
  <inkml:trace contextRef="#ctx0" brushRef="#br0" timeOffset="8919.8441">9097 4291 0,'0'0'16,"0"0"-16,0 0 15,0 0-15,-7 23 0,7-23 0,-11 25 16,4-9-16,0 1 0,0 2 16,-2 2-16,0 0 0,0 2 0,-3 7 15,0 2-15,1-2 16,0-1-16,-1 6 0,1-2 0,1-1 15,1-3-15,0-5 0,2-2 16,0-5-16,1-3 0,2-2 16</inkml:trace>
  <inkml:trace contextRef="#ctx0" brushRef="#br0" timeOffset="9343.2642">8979 4292 0,'0'0'0,"0"0"15,0 0-15,0 0 0,0 0 16,17-17-16,-17 17 0,20-8 16,-7 4-16,0 0 0,5 0 15,0 0-15,0 0 0,3 2 16,2-1-16,1 1 0,-1 2 0,7 1 15,0 1-15,-2 3 0,-3-1 0,0 2 16,-3 0-16,-4 1 0,0 0 16,-5 1-16,-1 2 0,-2-1 15,-2 0-15,-2 1 0,-4-1 16,-2 2-16,-2-1 0,-5 1 16,-3 1-16,-2-1 0,-2 0 0,-5 1 15,-3-1 1,0 0-16,-1-1 0,-7 2 15,-1-3-15,2-1 0,2-1 16,0-5-16,2-3 0,3-1 16,3-2-16,4-1 0,2-4 15,6-1-15,1-4 0,2 5 16,1-1-16,-1 4 0</inkml:trace>
  <inkml:trace contextRef="#ctx0" brushRef="#br0" timeOffset="9606.5798">9723 4262 0,'0'0'0,"0"0"0,0 0 16,0 0-16,0 0 0,-14 22 15,14-22-15,-11 19 0,11-19 0,-12 24 16,6-9 0,-1-1-16,0 2 0,1-1 15,-1 1-15,2-1 0,0 0 16,1 0-16,0-3 0,2-3 0,0-3 16,0 0-16,1-2 15,0 1-15</inkml:trace>
  <inkml:trace contextRef="#ctx0" brushRef="#br0" timeOffset="9807.2764">9706 4071 0,'0'0'0,"0"0"0,0 0 15,0 0-15,0 0 0,0 0 16,0 0-16,26 18 15,-26-18-15,19 18 0,-19-18 16,22 21-16,-11-12 0,-2-1 16,-1-1-16,-2-2 0</inkml:trace>
  <inkml:trace contextRef="#ctx0" brushRef="#br0" timeOffset="10092.6948">10086 4031 0,'0'0'16,"0"0"-16,0 0 0,0 0 0,-17 22 0,17-22 16,-17 27-16,7-11 0,0 1 15,-1 2-15,0 3 16,0-1-16,1 2 0,-3 7 0,1 1 15,2-1-15,1-2 0,0 5 16,3-1 0,3-4-16,1-3 0,5-3 15,2-2-15,1-6 0,0-6 0,0 0 16,-2-2-16,-1-2 0</inkml:trace>
  <inkml:trace contextRef="#ctx0" brushRef="#br0" timeOffset="10409.3933">10501 4023 0,'0'0'0,"0"0"15,0 0 1,0 0-16,-17 19 0,17-19 0,-16 25 15,6-8-15,-1 1 0,-2 3 16,-2 2-16,1 2 0,1-1 16,-4 9-16,1-1 0,1 0 15,3 0-15,-1 3 0,2-2 16,2-5-16,4-4 0,1-2 16,4-4-16,4-3 0,1-3 0,6-2 15,5-3-15,1-3 0,2-4 0,1-2 16,2-4-16,-4 1 0,-4 2 0,-2 0 15</inkml:trace>
  <inkml:trace contextRef="#ctx0" brushRef="#br0" timeOffset="10826.2841">10641 4396 0,'0'0'16,"0"0"-16,0 0 0,0 0 16,31-1-16,-31 1 0,26-2 0,-26 2 0,31-4 15,-13 1-15,0 0 16,1-2-16,0 1 0,0-2 0,-1-2 16,3-2-16,-2 1 0,-2-4 15,-2 1-15,-2 1 0,-2-1 0,-3 3 16,-2 0-16,-3 2 0,-2 0 15,-5 1-15,-6-2 0,-1 2 0,-3 1 16,-2 3-16,-3 3 0,-1 2 16,-1 1-16,-2 2 0,-2 3 15,1 0-15,0 1 0,-2 5 16,2 1-16,3 0 0,2-1 16,2 1-16,4 1 0,2 0 15,4 0-15,2 0 16,4 2-16,3-1 0,4 0 15,5-2-15,4 1 16,3-1-16,3-1 0,4-3 0,5-2 16,0-5-16,-1-3 0,-4-2 15,-5 1-15,-5 0 0</inkml:trace>
  <inkml:trace contextRef="#ctx0" brushRef="#br0" timeOffset="11393.1714">11419 4247 0,'0'0'0,"0"0"16,0 0-16,0 0 0,0 0 16,-36 1-16,36-1 0,-30 5 15,30-5-15,-33 10 0,13-2 16,0 2-16,0 0 0,-6 5 15,1 2-15,2-1 0,0 1 0,4 1 16,0 1-16,3-1 0,3 0 16,2-2-16,3 0 0,3-2 0,2 0 15,4-2-15,3 0 0,4-2 16,2-2-16,5-2 0,5-2 16,0-3-16,2-1 0,7-4 15,2-3-15,-3-4 0,1-1 0,-2-5 16,1-2-16,-3-1 0,0 0 15,2-8 1,1-2-16,-5 1 0,-3 2 0,-3-2 16,0-1-16,-3 1 0,-2 1 15,-1 0-15,-1 2 16,-1 1-16,0 4 0,-2 0 16,-1 3-16,0 3 0,-2 3 0,-1 1 15,0 4-15,-2 2 16,0 3-16,-1 2 0,0 2 0,-1 1 0,0 0 15,-2 2-15,0 5 0,-1 1 16,-1 1-16,0 4 0,-2 4 16,1 0-16,-1 0 0,-1 2 15,0 4-15,0 5 0,0 0 0,0 1 16,2 0-16,0-2 0,2 0 16,0 2-16,3 0 0,1-6 0,2-3 15,0-2-15,-1-4 0,0-5 0</inkml:trace>
  <inkml:trace contextRef="#ctx0" brushRef="#br0" timeOffset="11527.3115">12029 4468 0,'0'0'0,"0"0"0,0 0 16,0 0-16,-22 24 0,22-24 0,-30 26 15,16-13-15,2-2 0,1-1 16</inkml:trace>
  <inkml:trace contextRef="#ctx0" brushRef="#br0" timeOffset="12013.0816">12743 4034 0,'0'0'0,"0"0"16,0 0-16,0 0 0,0 0 0,0 0 0,-32-3 15,32 3-15,-29 3 0,29-3 16,-40 7-16,19-1 0,-1-1 0,-1 2 16,-2 2-1,-4 2-15,1 1 0,2 0 0,0 0 16,5-1-16,4 0 0,2 1 16,4 0-16,5-2 0,2 0 0,8 0 0,5 0 15,3 0-15,2 1 0,5 0 16,3 1-16,-1-1 0,0 0 0,2 2 15,-1-1-15,-3-1 16,-4 0-16,-3-1 0,-3 0 16,-3 1-16,-4 1 0,-3-3 0,-4-1 15,-1 1 1,-3-1-16,-3 0 0,-4 0 16,0 1-16,-1-1 0,-2-2 15,0-1-15,1-1 0,1-3 0,0 0 16,2 0-16,4 0 0</inkml:trace>
  <inkml:trace contextRef="#ctx0" brushRef="#br0" timeOffset="12297.9566">12953 4178 0,'0'0'0,"0"0"16,0 0-16,0 0 0,-12 24 0,12-24 16,-12 30-16,4-11 15,0 1-15,-1 4 0,-1 1 0,-3 8 16,0-2-16,0 2 16,-2 3-16,-1 6 0,0-3 0,1-3 15,-1 0-15,3-3 0,1-2 16,-1 1-16,1-4 0,1-6 0,1-8 0,2-2 15,3-2-15,0-3 0</inkml:trace>
  <inkml:trace contextRef="#ctx0" brushRef="#br0" timeOffset="12683.6377">12956 4142 0,'0'0'0,"0"0"15,0 0-15,19-10 0,-10 6 0,2 1 16,3-2-16,1 1 16,1 1-16,2-1 0,0 1 15,5 1-15,-1 0 16,-1 0-16,0 2 16,-2 3-16,-1 0 0,-2 3 0,0 0 15,-2 2-15,-2 0 0,-1 2 16,-2 2-16,-1 0 0,-3 2 15,-1-1-15,-2 2 0,-2-1 16,-2 0-16,-4 0 0,-2 2 16,-2 0-16,-1-3 0,-3 1 0,-5 0 15,-1-2-15,1-2 0,-9 0 0,-1-3 16,3-1-16,1-3 0,0-3 16,1-2-16,3-3 0,2 0 15,3-2-15,1-3 0,3 0 16,4-1-16,2-2 0,3-1 15,3 0-15,2 3 16,5-2-16,1-3 16,0 3-16,1 1 0,0-2 0,-3 4 15,0 2-15</inkml:trace>
  <inkml:trace contextRef="#ctx0" brushRef="#br0" timeOffset="12968.9817">13662 4181 0,'0'0'16,"0"0"-1,0 0-15,0 0 0,0 0 0,0 0 16,-15 21-16,15-21 0,-13 19 15,13-19-15,-16 27 0,7-13 16,0 0-16,0 1 0,0 1 16,0-2-16,2 0 0,0-1 15,1 0-15,0 0 0,0-2 0,2-4 16,0-5-16,0 2 0,1-2 0,0 0 16</inkml:trace>
  <inkml:trace contextRef="#ctx0" brushRef="#br0" timeOffset="13185.2094">13562 3957 0,'0'0'0,"0"0"0,0 0 15,0 0-15,0 0 0,0 0 16,0 0-16,22 21 0,-22-21 0,19 14 15,-19-14 1,22 18-16,-11-9 0,0-3 16,1 0-16,-1 0 0,-2-2 0,-1 1 15</inkml:trace>
  <inkml:trace contextRef="#ctx0" brushRef="#br0" timeOffset="13533.0141">14053 3889 0,'0'0'0,"0"0"16,0 0-1,0 0-15,0 0 0,0 0 16,0 0-16,-12 31 0,12-31 15,-10 22-15,3-8 0,0 2 0,-2 1 0,-1 1 16,-1 2-16,0-1 0,0 1 16,-3 7-16,-1 0 0,3-2 15,1-2-15,2 0 0,1-1 16,3-2-16,1-2 0,2-1 16,4-1-16,1-3 0,2-1 15,4-3-15,3-2 0,0-5 16,2-3-16,1-2 0,3-4 15,-4 1-15,-2 1 0,-1 2 0</inkml:trace>
  <inkml:trace contextRef="#ctx0" brushRef="#br0" timeOffset="13856.1278">14412 3865 0,'0'0'0,"0"0"15,0 0-15,0 0 0,0 0 0,0 0 16,0 0-16,0 0 0,0 0 0,-6 21 16,6-21-16,-11 24 0,11-24 15,-16 31-15,5-11 0,-1 0 16,0 1-16,-1 2 0,-1 1 16,-4 6-16,1-2 0,2-1 15,1 1-15,1-3 0,4-3 0,0 1 16,2 0-16,3-5 0,1-3 0,6-1 15,2-5-15,2 0 0,2-2 0,4-1 16,5-2-16,-1-2 16,2-2-16,2-1 0,2-3 15,-1 0-15,-1-3 0,2-2 0,-1-2 16,-4 1-16,-4 4 0,-2 0 16</inkml:trace>
  <inkml:trace contextRef="#ctx0" brushRef="#br0" timeOffset="14357.8877">14239 4125 0,'0'0'15,"0"0"-15,0 0 0,0 0 0,0 0 16,0 0-16,0 0 0,0 0 15,0 0-15,27 1 0,-27-1 16,0 0-16,27-1 0,-27 1 16,26-4-1,-12 3-15,0-1 0,3 0 16,2 0-16,-1 0 0,1-1 0,1 1 16,0 1-16,0-1 0,-2 0 15,6-1-15,-2 0 0,-4 0 16,-1 2-16,-4-2 15,-2 2-15,-2 1 0,-1-1 0,-4 1 16,-1 0-16,1 0 0,-2 0 0,0 0 0,-2 0 16,2-1-16,-2 1 0,3-1 15,-3 1-15,2-1 0,-2 1 16,0 0-16,0 0 0,1-3 16,-1 3-16,0 0 0,2-1 15,-2 1-15,0 0 0,0-3 16,0 3-16,0 0 0,0-2 0,0 2 0,0 0 15,0 0-15,0 0 0,0 0 16,0 0-16,0 0 0,0 0 16,0 0-16,0 0 0,0 0 15,0 0-15,0 0 0,0 0 16,0 0-16,2 4 0,-2-4 0,0 0 16,0 0-1</inkml:trace>
  <inkml:trace contextRef="#ctx0" brushRef="#br0" timeOffset="18485.5555">13363 3707 0,'0'0'0,"0"0"0,0 0 0,-12-18 0,6 11 16,-1-1-16,-2 0 0,-2 1 16,-3-2-1,-1 1-15,-3 0 0,0 1 0,-2 1 0,-8-1 16,0 1-16,-2 0 0,0 2 16,-2 2-16,-1 2 0,-7 0 15,3 2-15,-2 2 16,1 3-16,0 1 0,3 1 15,-1 3-15,-2 4 0,-4 3 16,2 1-16,2 4 0,0 3 16,2 2-16,2 0 0,0 5 15,1 3-15,-5 6 0,3 1 0,3 2 16,2 0-16,4-2 0,2-2 16,1 8-16,3 0 0,4-4 0,3-2 15,2 2-15,2 2 0,6-6 16,3-1-16,5-1 0,4 0 15,2-3-15,2-3 0,8-2 16,4-2-16,5-3 0,2-3 0,6-1 16,5-2-16,1-4 0,2-4 15,7 0-15,3 1 0,3-5 0,1-2 16,5-1-16,5 0 0,28-3 16,-9-1-16,4-3 15,2-3-15,-3-4 0,-1-4 0,5 0 16,3 0-16,-3-1 0,-3-2 0,5-3 15,5-2-15,-7-2 0,-5 1 16,1-1 0,-2-1-16,-7-3 0,-5-2 15,-6-4-15,-4-4 0,-9 3 16,-6 1-16,-9-8 0,-7-3 16,-8-1-16,-7 3 0,-7-4 15,-4 1-15,-6 0 0,-5 2 0,-7 0 16,-5 1-16,-4-1 0,-3-1 15,-4 0-15,-3-1 0,-1 2 0,-3 1 16,-8 0-16,-3 0 0,-2 2 16,-2 2-16,-5 1 0,-5 0 15,0 4-15,-2 3 0,-3 0 16,-4 0-16,0 2 0,1 2 0,-3 2 16,-1 2-16,0 3 15,3 4-15,-3 5 16,-1 4-16,2 4 0,1 5 15,-5 1-15,-1 5 0,2-1 16,2-1-16,-4 8 0,-1 6 16,2 5-16,4 3 0,-1 3 15,0 3-15,5 0 0,3 1 0,4 0 16,1 2-16,10-1 0,8-3 16,10-10-16,9-9 0,5-4 0</inkml:trace>
  <inkml:trace contextRef="#ctx0" brushRef="#br0" timeOffset="18886.8451">15749 3995 0,'0'0'0,"0"0"0,0 0 16,0 0-16,0 0 0,0 0 0,0 0 15,0 0-15,0 0 0,0 0 16,0 0-16,-25 3 0,25-3 15,-19 10-15,19-10 0,-28 20 0,28-20 16,-32 25-16,12-7 0,0 0 16,0 2-16,-8 8 0,-2 2 15,0 1-15,0 0 0,-6 9 16,0 1-16,3-3 0,3-3 0,-3 6 16,3-2-16,5-5 0,4-5 15,3-6 1,5-6-16,2-2 0,3-5 0,2-2 15</inkml:trace>
  <inkml:trace contextRef="#ctx0" brushRef="#br0" timeOffset="19318.9535">16324 4005 0,'0'0'16,"0"0"-16,0 0 0,0 0 0,0 0 15,-20 3 1,20-3-16,-28 8 0,28-8 0,-38 14 16,15-5-16,1 2 0,0 2 15,-6 4-15,1 1 0,2 0 16,5-1-16,2-1 0,2-1 15,4 2-15,5-3 0,3 0 16,7-2-16,2-1 0,4 0 16,4 1-16,5-1 0,0-2 0,2 1 15,6 0-15,-1 0 0,-2 0 0,-3-1 16,-3 1-16,-3 0 16,-4-1-16,-2-2 0,-5 3 15,-2-2-15,-3-1 0,-4 2 0,-5 1 16,-5 0-16,-3 1 0,-1-1 0,-9 3 15,-3-1-15,2-1 0,0-1 0,0-6 16,1-5-16,6-1 0,4 1 0,4 1 16</inkml:trace>
  <inkml:trace contextRef="#ctx0" brushRef="#br0" timeOffset="19588.4258">16556 4075 0,'0'0'0,"0"0"0,0 0 16,0 0-16,0 0 0,0 29 16,0-29-16,-3 27 0,3-27 0,-3 36 15,0-13-15,-2 1 0,1 1 16,-4 9-16,-1 1 0,1 0 15,-1-3-15,-2 9 0,1-4 16,1-3-16,1-3 0,2-2 16,-1-2-16,2-5 0,0-3 15,1-4-15,0-6 16,2-2-16,0-1 0,1-1 16</inkml:trace>
  <inkml:trace contextRef="#ctx0" brushRef="#br0" timeOffset="19920.725">16604 4059 0,'0'0'0,"0"0"16,0 0-16,0 0 0,19-16 0,-19 16 16,21-9-16,-9 5 0,1 2 15,3 1-15,0 1 0,2 0 16,1 0-16,5 3 0,0 3 15,-1 0-15,-1 1 0,-2 1 0,-1 1 0,-3 1 16,-1 0-16,-3 0 0,-2 1 16,-3 2-16,-2-2 0,-3 2 15,-3 0-15,-3 1 0,-3 0 0,-3 3 16,-3 0 0,-3-1-16,-1 0 0,-3 0 0,-2-1 15,-4 2 1,2-2-16,1-5 0,1-3 15,2-4-15,4-2 0,4-5 0,3-3 16,1 0-16,2 1 0,2 3 16</inkml:trace>
  <inkml:trace contextRef="#ctx0" brushRef="#br0" timeOffset="20206.1229">17220 3859 0,'0'0'0,"0"0"16,0 0-16,0 0 0,0 0 0,-2 22 15,2-22 1,-5 28-16,5-28 0,-10 34 16,2-11-16,0 1 0,1-1 0,-4 11 15,-2 0-15,1 0 0,0-1 16,-2 8-16,0-1 15,0-2-15,2-5 0,1-1 0,1-3 16,3-4-16,1-2 0,6-7 16,3-1-16,2-5 0,0-3 0,1-3 15,-2 1-15,-1-2 0</inkml:trace>
  <inkml:trace contextRef="#ctx0" brushRef="#br0" timeOffset="20438.1086">17459 4214 0,'0'0'15,"0"0"-15,0 0 0,0 0 0,0 0 16,0 0-16,0 0 16,-9 21-16,9-21 0,-10 22 0,10-22 15,-12 28-15,6-13 0,1 1 16,-2 2-16,2 0 0,-1-3 0,2 1 15,0 0-15,1-3 0,1-2 0,2-2 16,1-3-16,1-3 0,0-3 16,1 1-16,-1-1 0,0 0 15</inkml:trace>
  <inkml:trace contextRef="#ctx0" brushRef="#br0" timeOffset="20654.4857">17435 4007 0,'0'0'0,"0"0"15,0 0 1,0 0-16,0 0 0,0 0 16,0 0-16,0 0 0,21 13 0,-21-13 15,0 0-15,22 20 16,-22-20-16,16 17 0,-16-17 0,17 17 15,-8-10-15,-1 0 0,-1-1 16,-2-1-16</inkml:trace>
  <inkml:trace contextRef="#ctx0" brushRef="#br0" timeOffset="20977.3392">18025 3993 0,'0'0'0,"0"0"16,0 0-16,0 0 0,0 0 0,-12 23 15,12-23-15,-12 23 0,12-23 0,-17 32 16,7-12-16,1-2 0,-1 3 16,0-1-16,-1 4 15,-4 5-15,2-1 0,1 0 0,1-1 16,1-3-16,2-2 0,2 5 15,2-3-15,3-4 0,2-2 0,4-6 16,3 0-16,3-2 0,1-2 16,4-3-16,4-3 0,0-3 15,0-1-15,4-5 0,-1-2 16,-2-2-16,-1-2 0,-5 2 16,-1 4-16,-4-1 15</inkml:trace>
  <inkml:trace contextRef="#ctx0" brushRef="#br0" timeOffset="21309.5481">17726 4240 0,'0'0'0,"0"0"15,0 0-15,0 0 0,0 0 16,0 0-16,27-4 0,-27 4 15,24-3-15,-24 3 0,33-3 16,-14 2-16,0 0 0,2 0 16,2-2-16,-1 1 0,0 0 0,8-1 15,-1 0-15,-1 0 0,-3-2 0,1 1 16,-2 1-16,-2-1 0,-2 1 16,-2 1-16,-2 0 0,-2-1 15,0 2-15,-2 0 0,0 0 16,-2 1-16,-1 0 0,-2 1 15,1 1-15,-1 0 16,-2-4-16,0 1 0,-2 1 16,0-1-16</inkml:trace>
  <inkml:trace contextRef="#ctx0" brushRef="#br0" timeOffset="28833.1486">18537 4034 0,'0'0'0,"0"0"0,0 0 0,0 0 15,21-14-15,-21 14 16,28-8-16,-10 4 0,2-1 16,4 1-16,5-2 0,-1 2 15,2-1-15,9-1 0,0-1 16,-1 2-16,-3-1 0,6 0 15,-3 1-15,-7 1 0,-2 3 16,-5 0-16,-3 0 0,-3 0 0,-4 1 16,-2-1-16,-3 1 0,-1 0 0</inkml:trace>
  <inkml:trace contextRef="#ctx0" brushRef="#br0" timeOffset="29080.7014">18890 3817 0,'0'0'0,"0"0"0,0 0 16,0 0-16,0 0 0,0 0 15,0 0-15,0 30 0,0-30 16,0 33-16,1-13 0,-1 4 16,0 1-16,0 3 0,0 2 15,-1 9-15,-1-1 0,1 0 16,-1 3-16,-1 6 0,0-2 0,-2-2 0,0 0 15,-2-4-15,-1-3 0,-3 5 16,-2-1-16,0-9 0,0-4 16,-5-8-16,-3-6 0,4-2 0,4-3 15,3-2-15</inkml:trace>
  <inkml:trace contextRef="#ctx0" brushRef="#br0" timeOffset="29234.6108">18541 4364 0,'0'0'0,"0"0"0,0 0 0,24-18 16,-24 18-16,30-15 0,-10 5 15,3 0-15,3 1 0,9-4 0,2 0 16,1 1-16,-1 1 0,7-2 0,-2-2 16,-8 4-16,-6 2 0,-5 2 15</inkml:trace>
  <inkml:trace contextRef="#ctx0" brushRef="#br0" timeOffset="29466.2049">19106 4064 0,'0'0'0,"0"0"16,0 0-16,0 0 0,34-12 0,-34 12 16,37-11-16,-14 4 0,2-2 15,2 1-15,4-2 0,8-2 16,-2 1-16,-2 0 15,0 0-15,1 0 16,-4 1-16,-6 2 0,-3 1 16,-6 2-16,-3 1 0,-4 2 15,-2 0-15,-8 2 0,0 0 0,-3 0 16,1 0-16,2 0 0</inkml:trace>
  <inkml:trace contextRef="#ctx0" brushRef="#br0" timeOffset="29666.8944">19219 3832 0,'0'0'0,"0"0"15,0 0-15,0 0 0,0 0 0,0 0 16,-8 31-16,8-31 0,-3 26 16,2-8-1,1 2-15,0 2 0,0 1 0,1 2 16,0 3-16,0 10 15,0-2-15,1-3 0,-2-3 0,0-4 16,0-4-16,0-4 0</inkml:trace>
  <inkml:trace contextRef="#ctx0" brushRef="#br0" timeOffset="29920.7691">19375 3773 0,'0'0'0,"0"0"0,0 0 16,0 0-1,0 0-15,0 0 0,2 33 0,-2-33 0,2 30 16,-1-10-16,0 5 0,0 0 16,0 2-16,1 1 0,-1 1 15,0 8-15,0-4 0,-1 0 16,0 1-16,-1 3 0,0-2 15,0-9-15,-1-3 0,-1-4 0,-2-4 16,0-2-16,1-4 16,1 0-16</inkml:trace>
  <inkml:trace contextRef="#ctx0" brushRef="#br0" timeOffset="30083.5769">19267 4177 0,'0'0'16,"0"0"-16,0 0 0,0 0 0,0 0 0,0 0 15,0 0-15,27-9 0,-27 9 16,24-4-16,-24 4 0,29-1 16,-15 1-16,1 0 0,-1 1 15,-3-1-15,-2-1 0,-1 1 16,-2 0-16,1 0 0</inkml:trace>
  <inkml:trace contextRef="#ctx0" brushRef="#br0" timeOffset="30268.5744">19204 4261 0,'0'0'0,"0"0"15,0 0-15,0 0 0,0 0 0,32-11 16,-32 11-16,26-7 0,-26 7 0,28-5 16,-13 3-16,0 1 0,-2 0 15,-2 0-15,-1 0 0,-3 0 16,-1 2-16,-2-1 0,1 1 15,-2 0-15</inkml:trace>
  <inkml:trace contextRef="#ctx0" brushRef="#br0" timeOffset="30439.7045">19135 4418 0,'0'0'0,"0"0"0,0 0 16,0 0-16,0 0 0,0 0 15,0 0-15,31-16 0,-31 16 0,33-11 16,-11 4-16,3-1 15,0 0-15,3 1 0,0 0 16,6-3-16,-3 1 0,-3 0 0,-4 1 0,-4 3 16,-5-1-16,-1 1 0,-3 1 15,-1 1-15</inkml:trace>
  <inkml:trace contextRef="#ctx0" brushRef="#br0" timeOffset="30622.8251">19272 4420 0,'0'0'0,"0"0"15,0 0-15,0 0 0,0 0 0,0 0 16,0 0-16,0 0 16,-10 28-16,10-28 0,-9 21 15,9-21-15,-11 23 0,5-10 16,-2-1-16,0-1 0,1-2 0,0 0 16,0-2-1,2-1-15,0 0 0,1-1 16</inkml:trace>
  <inkml:trace contextRef="#ctx0" brushRef="#br0" timeOffset="30770.0561">19334 4485 0,'0'0'0,"0"0"15,0 0-15,0 0 0,0 0 0,0 0 16,0 0-16,25 4 0,-25-4 0,0 0 16,27 12-16,-17-6 0,-1-2 15,1 1-15,0-2 0,0-2 16,-1-1-16,-1 0 0,-2 0 15,0 0-15</inkml:trace>
  <inkml:trace contextRef="#ctx0" brushRef="#br0" timeOffset="30970.7248">19815 3891 0,'0'0'0,"0"0"16,0 0-16,0 0 0,0 0 0,-15 30 16,15-30-16,-16 30 0,6-13 15,-1 3-15,-3 0 0,1-1 0,-1-1 16,-2 2-16,3-4 16,2-2-16</inkml:trace>
  <inkml:trace contextRef="#ctx0" brushRef="#br0" timeOffset="31171.4597">19634 4146 0,'0'0'16,"0"0"-16,0 0 0,0 0 0,0 0 16,9 28-16,-9-28 0,6 28 15,-3-11-15,1 0 0,-1 4 0,0-2 16,0 1-16,-1-1 0,0 0 15,-1 3-15,-1-2 0,0-2 16,0-3-16,0-3 0</inkml:trace>
  <inkml:trace contextRef="#ctx0" brushRef="#br0" timeOffset="31343.113">19871 4113 0,'0'0'0,"7"-4"15,4-1-15,2 0 0,0-1 16,4 0 0,3 0-16,-1 1 0,-1-1 15,-2 3-15,0 1 0,-4 0 0,-1 1 16,-2-1-16,-2 1 0,0 0 0</inkml:trace>
  <inkml:trace contextRef="#ctx0" brushRef="#br0" timeOffset="31576.8279">19895 4252 0,'0'0'0,"0"0"16,0 0-16,0 0 0,0 0 0,4 29 16,-4-29-16,7 26 0,-7-26 15,8 31-15,-4-13 0,1-1 16,-1 2-16,0 0 15,1 1-15,-1 0 16,1-1-16,0 7 0,0-2 16,-1-2-16,-1 0 0,1-5 0,-2-3 15,0-2-15,0-1 0,-1-2 16</inkml:trace>
  <inkml:trace contextRef="#ctx0" brushRef="#br0" timeOffset="31741.3433">20255 4469 0,'0'0'0,"0"0"16,0 0-16,0 0 0,0 0 0,0 0 15,24 21-15,-24-21 16,16 18-16,-16-18 0,19 23 0,-8-11 16,0 0-16,-1-1 0,-1-2 15,-2-2-15</inkml:trace>
  <inkml:trace contextRef="#ctx0" brushRef="#br0" timeOffset="31988.9697">20687 4243 0,'0'0'0,"0"0"0,0 0 0,36-12 16,-20 8-16,5-3 0,5 0 0,7-1 16,0-2-16,2 2 0,2-2 0,3-1 15,-2 1-15,-5 2 0,-3-2 16,-6 0-16,-4-1 0,-4 3 16,-2 1-16,-3 0 0</inkml:trace>
  <inkml:trace contextRef="#ctx0" brushRef="#br0" timeOffset="32274.3677">20993 4023 0,'0'0'0,"0"0"0,0 0 0,0 0 0,0 0 16,9 27-16,-9-27 0,8 29 15,-3-12-15,1 2 0,0 3 16,1 1-16,-1-1 0,1 7 16,0 1-16,-2-1 0,1-2 0,-2 1 15,-1 1-15,-1-1 16,-2 0-16,-3 4 16,-2-1-16,-3-3 15,-1-1-15,-3-5 0,-2-4 0,-1-2 16,1-2-16,2-3 0,2-3 15,2-1-15</inkml:trace>
  <inkml:trace contextRef="#ctx0" brushRef="#br0" timeOffset="32412.5426">20850 4513 0,'0'0'0,"0"0"16,0 0-16,0 0 0,0 0 0,18-16 16,-18 16-16,26-12 0,-12 5 15,4-1-15,3 1 0,1 0 16,0-1-16,9-4 0,1 0 15,-3 0-15,0-2 0,-5 2 16,-4 2-16,-3 1 0</inkml:trace>
  <inkml:trace contextRef="#ctx0" brushRef="#br0" timeOffset="32660.0743">21516 4074 0,'0'0'0,"0"0"0,0 0 16,0 0-16,0 0 0,0 0 16,0 0-16,5 24 0,-5-24 0,7 23 15,-7-23-15,6 32 16,-2-15-16,-1 0 0,0 1 16,1 0-16,-1-1 0,0 2 15,2 1-15,-1-1 0,0 0 0,2 5 0,-1-1 16,0-2-16,-1-2 0,1-2 15,-2-4-15,0-2 0</inkml:trace>
  <inkml:trace contextRef="#ctx0" brushRef="#br0" timeOffset="32844.7557">21637 4347 0,'0'0'0,"0"0"16,0 0-16,26-9 0,-26 9 0,26-8 15,-10 3-15,2 0 16,1 1-16,0-1 0,2 2 16,-2 0-16,-1 1 0,1-1 15,-3 2-15,-4-1 0,-2 1 0,-5 0 0,-5 1 16,0 0-16,0 0 0,0 0 16</inkml:trace>
  <inkml:trace contextRef="#ctx0" brushRef="#br0" timeOffset="33076.3583">21400 4350 0,'0'0'16,"0"0"-16,0 0 0,0 0 0,0 0 16,10 22-16,-10-22 0,11 20 15,-11-20 1,11 24-16,-6-10 15,1 1-15,-1-1 0,0 1 0,-1 1 16,-1 0-16,0-3 0,-3 0 16,-3 0-16,2-2 0,0-2 0,0 0 15</inkml:trace>
  <inkml:trace contextRef="#ctx0" brushRef="#br0" timeOffset="33313.9723">21347 4642 0,'0'0'0,"0"0"16,0 0-16,0 0 0,0 0 0,0 0 15,0 0-15,24-20 0,-24 20 16,32-11-16,-10 4 0,4 1 16,2 0-16,4-2 0,3 1 0,12 0 15,0 1-15,1-2 16,-1 1 0,6-3-16,-5 2 0,-6-2 15,-3 2-15,-2-3 0,-6 4 0,-8 0 16,-5 4-16,-6-1 0,-3 2 15,-2 1-15,-3-2 0,-2 5 16,-2 0-16,-5 0 16,-6 1-16,2-1 0,1 0 0,2 0 15</inkml:trace>
  <inkml:trace contextRef="#ctx0" brushRef="#br0" timeOffset="50491.7441">26800 4194 0,'0'0'15,"0"0"-15,0 0 0,0 0 16,0 0-16,-4 30 0,4-30 15,-2 29-15,2-29 0,-2 35 0,1-14 16,1 1-16,0 0 0,1 6 16,0 0-16,0-3 0,0-2 15,0-3-15,1-4 0,-1-2 0,0-2 0,-1-3 16</inkml:trace>
  <inkml:trace contextRef="#ctx0" brushRef="#br0" timeOffset="50716.0696">26877 3957 0,'0'0'0,"0"0"0,0 0 0,0 0 16,0 0-16,0 0 0,0 0 15,26 6-15,-26-6 0,24 6 0,-24-6 16,30 9-16,-13-5 0,1 1 16,0-2-16,-1 0 0,-3 1 0,-2-1 15</inkml:trace>
  <inkml:trace contextRef="#ctx0" brushRef="#br0" timeOffset="51162.4648">27248 4144 0,'0'0'0,"0"0"0,0 0 16,0 0-16,0 0 0,0 0 16,-8 22-16,8-22 15,0 0-15,-14 35 0,10-18 0,0 0 0,-1 1 0,1 4 16,-1 0-16,2 0 16,0 0-16,-2 4 0,2 0 15,1-3-15,0-5 0,-1-2 16,2-3-16,0-3 15,0-2-15,0-3 0,0-2 16,1-3-16,0-5 0,1-2 0,1-4 16,0-2-16,2-2 0,-1-5 0,0 1 0,4-3 31,2 0-31,0 1 0,-2 2 16,3 0-16,2-1 0,4-4 0,-1 1 15,1 4-15,0 1 0,2 3 16,1 0-16,-2 3 0,0 3 0,-1 2 15,1 4-15,-2 0 0,0 3 16,-1 4-16,0 0 16,-3 2-16,-1 1 0,0 4 0,-1 1 0,0 0 0,-2 2 15,0 1-15,-1 3 16,-2 0-16,-1 0 0,1 4 16,-1 2-16,-1-1 0,-1 0 0,0-2 15,2 0-15,-1-5 0,1-2 16,3-5-16,1-6 0,-1 0 15,-2 0-15,0-1 0</inkml:trace>
  <inkml:trace contextRef="#ctx0" brushRef="#br0" timeOffset="51478.8713">28038 3809 0,'0'0'0,"0"0"15,0 0-15,0 0 0,0 0 0,0 0 16,-11 27-16,11-27 16,-17 26-16,7-7 0,-1 4 15,-1 1-15,0 2 0,-5 11 16,0 4-16,0-2 0,1-2 0,-2 9 16,3-1-16,1-5 0,3-4 0,2 2 15,2-5-15,4-5 0,0-4 16,6-6-16,2-3 0,2-6 15,0-3-15,6-4 0,2-7 16,3 0-16,0-4 0,4-4 16,3-1-16,-5-3 0,-3 0 0,-2-3 15,-3-3 1,-2 5-16,-2 2 0,-1 4 16</inkml:trace>
  <inkml:trace contextRef="#ctx0" brushRef="#br0" timeOffset="51663.4824">27646 4136 0,'0'0'0,"0"0"0,0 0 0,0 0 15,0 0-15,27-6 0,-27 6 16,40-12-16,-17 7 0,4-1 16,5 1-16,0 0 0,1 0 15,9-2-15,0-1 0,-2 2 16,-3 0-16,5 0 0,-3 2 15,-8 0-15,-6 2 0,-5 0 0</inkml:trace>
  <inkml:trace contextRef="#ctx0" brushRef="#br0" timeOffset="52077.4062">28082 4350 0,'0'0'0,"0"0"15,0 0-15,0 0 0,0 0 0,0 0 16,32-6-16,-32 6 16,32-8-16,-12 2 0,3-3 15,0 1-15,1-2 0,2-1 0,-1 0 16,5-2-16,-3 0 0,-1-2 16,-2 2-16,-3-2 0,-4-1 0,-1 2 15,-3 0-15,-3 2 0,-2 2 16,-3 1-16,-3 0 0,-2 1 0,-3 0 15,-3 0-15,-3 0 16,-1 1-16,-1 2 0,-2 1 16,-3 1-16,1 1 0,-1 2 0,-1 1 15,-2 3 1,0 2-16,2 1 0,-1 3 0,-1 2 16,3 1-16,0 2 15,0 4-15,1 3 0,4-1 0,2-2 16,4 3-16,3 1 0,3 0 15,2 0-15,6-1 0,5 0 16,3-3-16,2-3 0,6-5 16,5-2-16,2-3 0,2-4 0,-2 0 15,-7-1-15,-5 1 0</inkml:trace>
  <inkml:trace contextRef="#ctx0" brushRef="#br0" timeOffset="52779.2328">28977 4050 0,'0'0'0,"0"0"0,0 0 15,0 0-15,0 0 0,0 0 16,0 0-16,-24 5 0,24-5 0,-22 4 15,22-4-15,-30 12 0,13-3 16,0 2-16,-2 2 0,0 1 16,1 2-16,-7 6 0,2 1 0,2 0 15,3-1-15,1 1 0,3-1 16,2-2-16,2-1 0,2 1 0,3-2 16,4-5-16,2 0 0,5-3 0,4 0 15,2-3-15,1-2 0,5-3 16,2-2-16,1-3 0,0-1 15,4-7 1,0-2-16,-1-1 16,-4-2-16,0-1 0,0-1 15,-1 0-15,-3 0 0,-1 0 0,-2 0 16,-3 1-16,-1 2 0,-3 2 16,-1 3-16,-1 1 0,-1 2 15,0 2-15,-2 2 0,-1 0 16,0 3-16,0 0 0,0 0 0,0 3 15,1 0-15,-1 3 0,-1 3 16,0 1-16,0-1 0,-2 7 16,1 3-16,0 1 0,1 0 0,-1 4 15,-2 1-15,1 2 0,0 1 16,-2 8-16,1 1 0,0-3 16,-1 0-16,0-1 0,-2 0 0,0-4 15,0-1-15,-2 1 0,0-2 16,2-9-16,1-1 0,-3-2 0,-2-3 15,-2-1-15,-3-1 0,-5-2 16,-4-2-16,-3-2 0,0-1 16,-2-6-16,-1-4 0,4-2 0,1-3 15,0-7 1,3-5-16,4-1 0,4-1 16,7-3-16,4-3 0,5 1 15,5-1-15,6-2 0,7-2 16,2 1-16,1 0 0,-2 2 15,-6 10-15,-3 5 0</inkml:trace>
  <inkml:trace contextRef="#ctx0" brushRef="#br0" timeOffset="53204.5431">29305 3932 0,'0'0'0,"0"0"0,0 0 16,0 0-16,0 0 0,0 0 15,4 23 1,-4-23-16,0 24 0,0-24 16,-3 32-16,-1-13 0,1 2 0,-1 2 15,-2 0-15,1 1 0,-1-2 16,-2 7-16,1 0 16,0-5-16,2-1 0,0-4 0,1-4 15,0-2-15,1-3 0,1-2 16,1-3-16,0-2 0,1-3 0,0 0 15,0-3-15,3-2 0,2-3 0,1-2 16,0-5-16,0-3 0,1-1 0,0 0 16,2 0-16,0-2 15,0 1-15,1 1 0,0 0 16,-1 2-16,-1 3 0,0 1 16,-1 2-16,2 2 0,0 0 0,0 4 15,0 0-15,1 2 0,0 1 0,1 2 16,0 1-16,-1 2 0,0 2 15,1 1-15,0 4 0,-1-2 16,-1 2-16,-1 1 0,2 0 31,-2-1-31,-1-2 0,-2-2 0</inkml:trace>
  <inkml:trace contextRef="#ctx0" brushRef="#br0" timeOffset="53734.0707">30012 4071 0,'0'0'0,"0"0"0,0 0 0,0 0 16,0 0-16,0 0 0,0 0 16,0 0-16,0 0 0,-15-16 15,15 16-15,-23-3 0,23 3 16,-28 1-16,28-1 0,-36 5 15,16-1-15,-2 1 16,-1 3-16,0-1 0,1 3 0,-7 4 16,0 3-16,4-1 15,2 0-15,2 2 16,1 1-16,3 0 0,3 0 0,2 4 16,3-1-16,5-1 0,3-2 15,4-3-15,3 0 0,4-3 16,3-3-16,4-4 0,4-2 0,1-4 0,1-3 15,3-4-15,0-4 16,0-2-16,-3 0 0,1-2 0,0-1 16,-3 0-16,-2-1 0,1-3 15,-3 1-15,-5 3 0,-1 2 0,-2-1 16,-1 2-16,-2 2 16,-3 1-16,-1 3 15,0 1-15,-1 2 0,0 1 16,-1 3-16,2-3 0,-2 3 15,0 0-15,0 3 0,-2-1 16,2 3-16,0 1 0,0 1 16,2 2-16,-1 1 0,1 0 15,1 2-15,0 1 0,3 5 16,1 1-16,1 0 0,3 0 0,2 0 0,-1-2 16,-2-2-16,-2-2 0,0-2 15</inkml:trace>
  <inkml:trace contextRef="#ctx0" brushRef="#br0" timeOffset="54050.3448">30512 3856 0,'0'0'16,"0"0"-16,0 0 0,0 0 15,-11 30-15,11-30 16,-14 34-16,6-14 0,-2 2 16,-1 4-16,-1 3 0,-3 5 15,2 0-15,1-1 0,1 2 16,0 2-16,3-4 0,4-4 16,3-2-16,3-6 0,2-2 15,5-3-15,4-2 0,3-4 0,1-3 16,5-2-16,4-4 0,-1-3 0,0-2 15,-1-6-15,-2-4 0,-4 2 16,-2 2-16,-4 1 0</inkml:trace>
  <inkml:trace contextRef="#ctx0" brushRef="#br0" timeOffset="54282.3878">30298 4107 0,'0'0'0,"0"0"0,0 0 15,0 0-15,0 0 0,31-9 0,-31 9 16,34-6-16,-14 1 0,2 0 0,3 1 16,0 1-16,1-2 0,7 1 15,-1 2-15,-2 0 0,-3-1 0,-1 1 16,-2 1-16,-4 0 0,-3-1 15,-2 1-15</inkml:trace>
  <inkml:trace contextRef="#ctx0" brushRef="#br0" timeOffset="54721.6287">30758 4261 0,'0'0'0,"0"0"0,0 0 16,0 0-16,28-5 0,-28 5 0,30-7 15,-12 4 1,0-2-16,4 0 0,3 0 16,-1 1-16,0-2 0,8-2 15,0-2-15,-3 0 0,-2-1 0,4-4 16,-2-2-16,-5 4 0,-3 0 16,-4-1-16,-4 1 15,-3-2-15,-2 2 0,-5 1 0,-4 1 16,-1 3-16,-3 2 0,-3-1 0,-2 2 15,-1 1-15,-2 1 0,-3 2 16,-5 3-16,0 1 0,0 0 16,-2 4-16,-2 0 0,-3 4 0,1 1 15,2 4-15,1 0 0,3 1 16,2-1-16,2 3 0,3 0 16,3-1-1,2 2-15,5 0 0,3 1 16,4-1-16,3-3 0,5 0 15,4 0-15,4-2 0,2-4 0,5-1 16,4-2-16,2-1 0,1-2 16,9 1-16,1-3 15,-3-2-15,-4-3 0,-3-4 0,-3-3 16,-7 3-16,-4 0 0,-5 2 0</inkml:trace>
  <inkml:trace contextRef="#ctx0" brushRef="#br0" timeOffset="55670.7071">24821 4728 0,'0'0'0,"0"0"16,0 0-16,0 0 0,0 0 0,0 0 16,0 0-16,0 0 0,0 0 15,0 0-15,0 0 0,23-5 16,-23 5-16,0 0 0,22-4 0,-22 4 0,23-3 16,-23 3-16,29-5 0,-13 4 15,3-1-15,2 0 0,2-1 16,3 0-16,0 0 0,9-2 15,3 1-15,0-2 0,1 2 16,2-2-16,1 1 0,9-2 16,0 1-1,1 1-15,0 0 0,7-1 16,-1 0-16,-2-1 0,-1 3 0,-1-1 16,-2 1-16,7 1 0,-1 0 15,-5 1-15,-4 0 0,1 2 16,1 0-16,-5 1 0,-2-1 15,-1 2-15,0 0 0,-3 2 0,-3 0 16,4-1-16,-4-1 0,-7-1 16,-2 0-16,-3 1 0,-1-1 0,-3-1 15,-2-1-15,-4 0 0,0 1 16,-6-1-16,-3 1 0,-1 1 16,-2 1-16,-1 0 0,-2-2 15,1 3-15,-1-3 0,0 0 16,-2 2-16,2-2 0,-2 1 0,2-1 0,-2 1 15,-1-1-15,1 0 0,2 0 16,-2-1-16,2 1 0,0 0 16,-1-2-16,1 2 0,0 0 15,0-3-15,0 3 0,0 0 16,0 0-16,2-1 0,-2 1 16,2 0-16,-2 0 15,3 3-15,-3-3 0,2 2 16,0 0-16,0 0 0,0 1 15,1-1-15,1 1 0,1 1 16,0-2-16,-1 0 0,0 1 16</inkml:trace>
  <inkml:trace contextRef="#ctx0" brushRef="#br0" timeOffset="56866.8162">25133 4320 0,'0'0'0,"0"0"0,0 0 15,0 0-15,0 0 0,-1-21 0,1 21 16,0 0-16,-7-19 0,7 19 16,0 0-1,-12-24-15,12 24 0,-12-18 16,3 8-16,0 0 0,0 1 16,-1-1-16,-1 0 0,-1 2 0,0 1 15,-2 0-15,-2 1 16,1 1-16,0 2 0,-2 1 0,-1 2 15,-5 3-15,1 0 0,-1 5 16,0 2-16,1 2 0,2 0 0,0 2 16,1 3-16,3 1 0,0 1 15,1 4-15,2 2 0,4-1 0,3-1 16,4 1-16,4 1 16,3-2-16,0-2 0,5-2 15,3-1-15,2-3 0,0-3 0,3-3 16,3-1-1,0-3-15,1-4 0,3-2 16,3-5-16,-2-2 0,1-1 0,0-4 16,2-5-16,-3 0 0,0-1 15,2-7-15,1-3 16,-5 1-16,-2 0 0,-2 0 0,-1-2 16,-3 2-16,0 2 0,-4-2 15,-1-3-15,-2 2 0,-1 3 0,-1-1 16,0 0-16,-2 3 0,-1 2 0,-2 1 15,0 0-15,0 2 0,-1 2 16,1 3-16,-2 0 0,0 3 16,0 4-16,0 1 0,0 1 15,-2 2-15,2 3 0,-2 0 16,1 3 0,-1 1-16,-1 0 0,-3 3 15,0 3-15,-2 2 0,0 1 0,0 5 16,0 3-16,0-1 0,0 0 15,0 3-15,1 4 0,-1 3 16,0-1-16,3 0 0,0 0 16,3-1-16,2-1 0,2 0 15,2-2-15,1-1 0,2-2 0,3 0 0,3 1 0,1-5 16,1-2-16,0-2 0,2-5 16,-3 0-16,-3-3 0,-2 0 0</inkml:trace>
  <inkml:trace contextRef="#ctx0" brushRef="#br0" timeOffset="57128.0187">25679 4217 0,'0'0'0,"0"0"0,0 0 0,0 0 16,0 0-16,0 0 15,-18 29-15,18-29 0,-13 24 16,6-9-16,0 0 16,1 1-16,0-1 0,1 2 0,-1 0 15,2 0-15,-1 0 0,0 1 16,1 0-16,-1-2 0,2-1 16,-2-6-16,1 0 0,1-7 15,-1 0-15,2 0 0,0-1 0,0 0 0</inkml:trace>
  <inkml:trace contextRef="#ctx0" brushRef="#br0" timeOffset="57328.8078">25596 3979 0,'0'0'0,"0"0"0,0 0 15,0 0-15,0 0 0,26 5 16,-26-5-16,26 11 0,-26-11 16,31 14-16,-13-5 0,-1-3 0,-3 0 15,-1 0-15</inkml:trace>
  <inkml:trace contextRef="#ctx0" brushRef="#br0" timeOffset="57777.0199">26390 4077 0,'0'0'0,"0"0"0,0 0 16,0 0-16,0 0 0,0 0 16,0 0-16,0 0 0,-27-4 0,27 4 15,0 0-15,-30-3 16,30 3-16,-24 1 15,10 1-15,-1-2 0,1 1 16,-1 0-16,-1 1 0,1 1 16,0-1-16,1 3 0,0 0 15,1-1-15,0 2 0,4-1 16,0 2-16,1 0 0,3-1 0,1 2 16,3 1-16,3 0 15,3 0-15,2 0 0,3 1 0,2 0 0,2 0 16,6 3-16,2 1 0,0-2 15,-1-1-15,1 1 0,1-1 16,-2 0-16,-1-1 0,1 2 16,-4-1-16,-5-2 0,-2 0 15,-2-1-15,-3 2 0,-2-1 0,-2 0 16,-6 0 0,-2 0-16,-4 1 0,-4-1 0,-6 0 15,-5 1-15,-3-3 16,-1-1-16,-14-1 0,-4-2 15,8-1-15,8 0 0,6 0 0</inkml:trace>
  <inkml:trace contextRef="#ctx0" brushRef="#br0" timeOffset="76088.2691">2880 5437 0,'0'0'0,"0"0"0,0 0 16,0 0-16,0 0 0,0 0 0,0 0 15,0 0-15,0 0 0,26 8 0,-26-8 0,0 0 16,32 3-16,-32-3 16,36 5-16,-14-3 0,2 1 15,3 0-15,0 0 0,3 0 16,1 0-16,11 2 0,0-1 0,1-1 16,1 1-16,10-2 0,0 1 15,0-2-15,-1-1 0,10 1 16,1 0-16,-3 0 0,-1 0 15,12 0-15,0 0 0,-4-1 0,-2 1 16,2 0-16,3 1 0,7-1 0,-3 0 16,2 0-16,3-1 0,29 1 15,-11-1-15,-2 1 0,-2-1 16,-6 0-16,-5 0 0,3-1 16,2-1-16,-3 0 0,-3-2 15,4 3 1,5 0-16,-6 0 0,-2-1 0,8 0 15,0-2-15,-4 0 0,-1 0 16,4 0-16,2 0 0,-1 2 16,-2 1-16,5 0 0,3 0 15,-5 0-15,-2 0 0,3 0 16,3-2-16,-2 1 0,-1-2 0,1 3 16,3 1-16,-2-1 0,-2-2 0,2 2 15,1 1-15,-5 0 0,-1 0 16,3 0-16,2 0 0,-4-1 15,-1 1-15,2-1 0,4 0 16,-4-1-16,-2 1 0,3 0 16,3 0-16,-3 1 0,1 1 15,0 0 1,2 0-16,-5 2 0,-3-2 16,6-1-16,3 0 0,-3 1 0,-3 0 15,4-1-15,3 1 0,-4-2 16,-3 0-16,4 2 0,2 2 15,-2-1-15,0 0 0,2-2 0,3 0 0,-3 1 16,-1 1-16,2-1 16,3 0-16,-3 1 0,-2 0 15,4-1-15,2 1 0,-2 4 0,-2 1 16,3-2-16,4 0 0,-4-2 16,-1 0-16,2-1 0,3-1 15,-4 4-15,-3 1 0,4-1 16,0-1-16,-1-2 0,-3 0 15,3 1-15,3-1 0,-5 4 0,-2 1 16,3 1-16,4-1 0,-4 0 16,-3 0-16,4-1 0,0-3 15,-3 1-15,-1 0 0,1-2 0,3 1 16,-4 0-16,-2 1 16,29-1-16,23 2 0,-10-1 15,-7-2 1,-32 0-16,-21-1 0,18 1 15,13 0-15,-13-1 0,-9-1 0,11 1 16,7 1-16,-9 2 16,-7-2-16,10-1 0,8 1 15,-12-1-15,-9 2 16,28 4-16,21 0 0,-26-3 0,-17-3 16,-6-2-16,-3-1 0,1 1 0,0 0 0,2 1 15,2 1-15,-1 2 0,-1-2 16,2-1-16,3-1 0,-3 1 15,-1 1-15,0-1 0,1-1 16,-2 1-16,-3 0 0,5 0 16,3 2-16,-3-2 0,-2 0 0,3 1 15,2 0 1,-3 0-16,-1 1 0,1-1 16,2 0-16,-3 0 0,-3 2 15,3-1-15,3 1 0,-4 1 16,-3 0-16,2-1 0,1-4 15,-2 1-15,-3 1 0,2 1 16,0 2-16,-1 1 0,-2 1 0,3-3 16,0 1-16,-1 0 0,-2-1 0,2 0 15,-1 1-15,-3 0 0,-2 1 16,0-1-16,1 2 0,-5-4 16,-5 0-16,1 2 0,0 1 15,-5-1-15,-1-2 0,-4-2 16,-2 1-16,-5 2 0,-4 2 0,0-3 15,-1 0 1,-6 2-16,-2 2 0,-3-2 16,-1-1-16,-5 1 0,-5 1 15,-2 2-15,-2 3 0,-5-2 16,-4 0-16,-3-2 0,-2-2 0,-2-1 16</inkml:trace>
  <inkml:trace contextRef="#ctx0" brushRef="#br0" timeOffset="86289.8918">2324 6804 0,'0'0'0,"0"0"0,0 0 15,0 0-15,0 0 0,0 0 16,0 0-16,0 0 0,0 0 0,0 0 16,0 0-16,0 0 0,0 0 15,31 16-15,-31-16 0,25 8 16,-25-8-16,39 6 0,-16-4 16,4 0-1,1 1-15,4 1 0,3-1 16,13 1-16,-3-2 0,17 0 0,0-1 15,-1-1-15,-4 0 0,15 0 16,1 0-16,-4-1 0,-4-1 16,16 0-16,-2-1 15,-3 0-15,-6 0 0,16 0 0,1 1 16,-7 0-16,-4 0 0,40-3 0,-8 1 16,-13-1-16,-9 0 0,4 3 15,2-2-15,-7 2 0,-6-2 16,6 3-16,3-1 0,-7 2 0,-6 0 15,3-1-15,5-1 0,-10 1 16,-1 0-16,5 1 0,4 2 16,-8-1-1,-5 0-15,4 0 0,3-1 16,-8 0-16,-4-1 0,6 2 0,3 1 16,-5 0-16,-4-2 0,2 0 15,3-1-15,-5 1 0,-8 1 16,5-4-16,0-2 0,-5 1 15,-6 2-15,2 1 0,1 0 16,-7-2-16,-8 0 0,0-1 0,-1-2 0,-6 2 16,-5-1-16,-4 2 0,-2-1 15,-9 0-15,-5 1 0,-5 3 16,0-3-16,0 3 0,-2 1 16,2-1-16,-2 3 0,2-3 15,-3 2-15,1-1 0,-1 2 16,-5-2-16,-2 0 0,-5 0 0,-7-1 0,4 0 15,4 0-15,3 0 0</inkml:trace>
  <inkml:trace contextRef="#ctx0" brushRef="#br0" timeOffset="89328.7635">6169 8432 0,'0'0'0,"0"0"0,0 0 0,0 0 15,0 0-15,0 0 0,23-7 16,-23 7-16,0 0 0,34-1 0,-34 1 15,38 0-15,-18 0 0,8 0 16,0-2-16,3 2 0,1 2 0,11-2 16,6 1-16,8 0 0,-4 0 15,5 0-15,5 0 0,5 1 16,-4-1-16,12 2 16,3-1-16,-9 0 15,-6 1-15,14-1 0,4-1 16,-12 0-16,-7-1 0,38 1 15,-3 1-15,-13-1 0,-9 0 0,9 1 16,6-2-16,-10 0 16,-6 0-16,8 0 0,10 0 0,-9 0 15,-7 0-15,12-2 0,9-1 16,-12 2-16,-7 1 0,12 0 0,11 1 16,-12-2-16,-8-1 0,11 1 15,9 1-15,-13-1 0,-8 0 0,11 1 16,10 0-16,-12 1 0,-8 0 15,9-2-15,7 0 16,-11 2-16,-8 2 0,10-1 0,8 0 16,-11-1-1,-9 1-15,13-1 0,10 1 16,-14-1-16,-10 0 0,9 0 16,6 1-16,-10 0 0,-9-2 0,12 0 15,7 0-15,-12 0 0,-7 0 0,9 0 16,8 0-16,-10 0 0,-10-2 15,11 1-15,6 0 0,-11-1 16,-6 0-16,8 3 0,7 1 16,-11-2-16,-7-1 0,11-1 15,7 0-15,-12-1 0,-9 2 0,10 0 16,7 1-16,-10-1 0,-5 1 16,8 0-16,5 0 0,-9 0 15,-8 0-15,10 0 16,6 1-16,-11-1 0,-6 0 0,8-1 0,6-1 15,-9 0-15,-5 2 0,5-1 0,5-1 16,-8 2-16,-6-1 0,8 0 16,4 0-16,-9 1 0,-6 0 0,8 1 15,7 0 1,-9-1-16,-5-1 0,9 0 0,5 0 16,-8 0-1,-7 1-15,5-2 0,4 2 16,-8-2-16,-5-2 0,4 1 0,3 1 15,-7 0-15,-2-1 0,1-1 16,3-1-16,-9 4 0,-6 1 16,5-3-16,4-2 15,-6 3-15,-5 2 0,5-1 0,2-3 16,-4 0-16,-4-1 0,3 3 0,2 2 16,-5-1-16,-2-1 0,2 3 15,2 2-15,-5-2 0,-3 1 0,4-1 16,3 1-16,-15-3 0,1-1 15,5 0-15,3 1 16,-3 1-16,-2 1 0,3-1 0,2-1 16,-6 1-1,-2-1-15,1 0 0,1 0 16,-4 1-16,-3-1 0,-2-1 16,-5 1-16,-2 0 0,-2-1 0,0 1 15,-2 0-15,-2 1 0,2-2 16,-2 2-16,0 0 0,-1 3 15,1-3-15,-2 2 0,2-2 16,-4 2-16,2-1 0,-7-2 0,-4-2 16,2 1-16,1 0 0,2-1 15</inkml:trace>
  <inkml:trace contextRef="#ctx0" brushRef="#br0" timeOffset="91701.0619">14834 7177 0,'0'0'0,"0"0"0,0 0 16,0 0-16,-3-26 0,3 26 0,-4-18 0,1 7 16,-2 2-16,-1 0 0,-3-1 15,0 1-15,-1 0 0,-2 0 16,-2 1-16,-2 1 0,0 2 0,-9 0 16,-1 1-16,-2 1 15,1 2-15,-4 3 16,-2 1-16,0 3 0,0-1 15,-9 5-15,-1 2 0,1 1 0,1 0 16,-7 5-16,-1 2 0,5 0 16,2 2-16,1 2 0,1 2 15,3-1-15,3 1 0,-3 6 16,1 2-16,5-1 0,4 0 16,0 2-16,1 4 0,4-4 0,2-1 15,1 2-15,0 4 0,3-3 16,2-1-16,-2 8 0,2 1 15,4-9-15,1 0 0,0 6 16,3 0-16,1-4 0,2-4 0,3 4 16,2 3-16,1-8 0,3-2 15,2 2-15,3-1 0,0-4 16,1-2-16,2 2 0,3 0 0,-1-3 16,1-1-16,4 1 0,3 1 0,0-3 15,-1-2-15,5 1 0,3-1 16,-1-1-16,-2-2 0,5 0 15,3 0-15,-2-2 0,-1 1 16,4-3-16,4-1 0,-2-2 16,-2 0-1,4-2-15,2 1 16,-2-3-16,-1-1 0,1-2 0,5 0 16,-4-1-16,-3 0 0,9-3 15,1-1-15,-4-2 0,-3 0 0,2-1 0,2-1 16,-5 0-16,0-2 0,1-2 15,1-1-15,-4 0 0,-4-1 16,4-1-16,1-3 0,-2 1 16,-3-1-16,3 0 0,2-3 15,-3 2-15,-2 2 0,1-3 16,2-2-16,-4-1 16,-3 2-16,2-2 0,1-4 15,-3 2-15,-2 2 0,-1-4 16,1-2-16,-2 2 0,-2 2 15,-1-2-15,0-1 0,-5 4 0,-1-1 0,-1-3 16,2-3-16,-3 1 0,-2 1 16,0-3-16,0-1 0,-3 2 15,-1 3-15,-2-4 0,1-2 16,-2 2-16,-2 2 0,0-2 16,-2 0-16,-2 0 0,0 3 15,-2-2-15,0 0 0,-1 1 16,-2 3-16,0-3 0,-1-1 15,-1 4-15,1 2 0,-3-4 16,0 0-16,0 0 0,1 2 0,-3 0 0,-2-2 16,-1 3-16,2 1 0,-2-1 15,-1-1-15,0 2 16,-1 0-16,-1 1 0,-2-1 16,0 2-16,1 1 0,-4 1 15,-1-2-15,-1 4 0,-1 0 16,-2 2-16,-4 1 0,-1 1 15,1 2-15,-7 0 0,-4 2 16,-1 3-16,1 1 0,-16 4 16,-3 2-16,0 2 0,3 0 0,14 0 15,11-2-15,8 0 0</inkml:trace>
  <inkml:trace contextRef="#ctx0" brushRef="#br0" timeOffset="94663.0571">2278 9918 0,'0'0'0,"0"0"0,0 0 0,0 0 0,22-3 16,-22 3-16,24-1 16,-11 0-16,5 0 0,2 1 15,4-1-15,1 1 0,4 0 0,9 0 16,3 0-16,3 0 0,0-1 15,14 1-15,5 1 0,-5-1 16,1-1 0,17 1-16,0 1 0,9 0 15,-9-1-15,16 0 0,2-1 16,-9 2-16,-6 1 0,38-1 16,-3 0-16,-16-2 0,-11 0 0,7-1 15,3 0-15,-8-2 0,-4 1 16,6 1-16,8 2 15,-7 0-15,-6 0 0,7 0 0,4-1 0,-7-1 16,-5 0-16,6 0 0,5 0 16,-9 0-16,-6 0 0,6 1 15,2 0-15,-6 2 0,-6-1 16,12-1-16,10-3 0,-20 3 0,-12-1 16,-1 1-16,-1 0 0,0-1 15,0-2-15,-1 1 16,1 2-16,-9 1 15,-5 0-15,0-2 0,0-1 16,-7 1-16,-4 0 0,-1 0 16,-2 0-16,-6-1 0,-6 2 0,-4 0 15,-5 0-15,0-1 0,-4-1 16,-2 2-16,-5 0 0,-1 0 16,-2 0-16,-2 1 0,-2 0 0,2 0 0,-3-1 15,1 1-15,2 0 16,-1 0-16,1 0 0,-3 0 0,3 0 15,0 0-15,-2 0 0,2 0 16,-1 1-16,1-1 0,0 0 16,0 0-16,0 0 0,0 0 15,0 0-15,0 0 16,0 0-16,-3-2 0,3 2 16,0 0-16,0 0 0,3-2 15,-3 2-15,0 0 0,0 0 16,0 0-16,0 0 0,0 0 15,0 0-15,0 0 0,0 0 16,0 0-16,0 0 0,0 0 16,0-3-16,0 3 0,0 0 15,0 0-15,0 0 0,0 0 16,0 0-16,0 0 0,0 0 0,0 0 0,0 0 16,0 0-16,0 0 0,0 0 15,0 0-15,0 0 0,0 0 16,1 5-16,-1-5 0,-1 4 15,1-4-15,-8 3 0,8-3 0,-5 2 0</inkml:trace>
  <inkml:trace contextRef="#ctx0" brushRef="#br0" timeOffset="99561.5763">2442 8733 0,'0'0'15,"0"0"-15,0 0 0,0 0 16,0 0-16,0 0 0,-14-15 16,14 15-16,0 0 0,0 0 15,-22-2-15,22 2 0,0 0 0,-26 7 16,26-7 0,-22 12-16,10-3 0,-1 2 15,-3 1-15,1 1 0,-1 0 16,0 2-16,-2 2 0,-4 7 15,2 1-15,-3 0 0,1 2 16,1-2-16,2 0 0,-4 7 0,1 2 16,4-2-16,-1 0 0,0-1 15,4 1-15,1-2 0,1-1 0,1 6 16,-1-1-16,4-1 0,-1-3 0,5 2 16,0-1-16,3-3 15,-1-1-15,3 0 0,3 1 16,-1-1-16,3-2 0,0 0 0,2 1 15,1-2-15,0-1 0,2-1 16,2-1 0,0-1-16,-2-1 0,4-1 15,0 1-15,1-2 0,2-1 16,2 0-16,-1 0 0,-1-2 16,-1-2-16,3-1 0,2 0 15,-2 0-15,0-1 0,3-1 0,-1 0 16,0 0-16,1-1 0,0 0 15,3-1-15,-2 0 0,1-1 0,2-1 16,0 0-16,1 0 0,-2 1 0,4-4 16,-1-2-16,-2 0 15,-1 1-15,6-2 16,1 0-16,-7-1 0,1-2 0,3 0 16,2-1-16,-7 0 0,2 1 15,3-2-15,2-1 0,-4 1 0,-2-1 0,3-1 16,-1-1-16,-1 1 0,-1-1 0,-3 1 15,1 1-15,-4-1 0,0-1 16,4-2-16,1 0 16,-5 2-16,0 0 0,-3-2 0,2 0 15,-2 0-15,0 1 0,-1 0 16,2-1 0,-4 0-16,2 0 0,-2 0 0,0-1 15,-1-2-15,-1 1 0,0 0 16,-1 0-16,-1-1 0,1 1 15,-3-1-15,1-1 0,-1 1 16,-1 2-16,-1-2 0,-1 0 16,-1 2-16,1 1 0,-1-1 15,0-2-15,1 2 0,-3 0 0,1-1 0,0 0 16,-1 1-16,2-1 0,-2 0 16,1-1-16,1-1 0,-2 2 15,1-1-15,2 0 0,-3 0 16,1 2-16,-1 0 0,0-1 15,0-1-15,2 1 0,-3-1 16,1 1 0,-1 0-16,0 1 0,0-1 0,0 0 15,-1 1-15,1 1 0,-3-1 16,2 0-16,0 2 0,-1 1 16,0-2-16,2-2 0,-4 1 15,2 1-15,-1 0 0,0-1 16,-1 3-16,1 0 0,0-3 15,-4 1-15,4 2 0,-4 0 0,2-1 16,-1 0-16,2 1 0,-3 0 0,1 0 16,-2-3-16,0 2 0,1 0 15,2-1-15,-2 3 0,4 2 16,0 1-16,-1 0 0,0-1 16,-4-2-16,-2-2 0,-4-2 15,-1-3-15,1 3 0,4 1 0,-3-1 0,3 2 16,1 2-16,0-1 15,-10-2-15,-7-2 0,1 0 16,1-1-16,1 3 0,-2 0 16,2 2-16,-2 0 0,-9-1 15,-4-1-15,3 2 0,1 1 0,-4 1 16,0 2 0,-1-1-16,2 2 0,-11 0 15,-5 3-15,5 0 0,-2 0 0,-2 1 16,-3 1-16,1 2 0,2 2 15,-14 1-15,-3 4 0,4-4 16,4-2-16,10-1 0,16-1 16,8 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46:02.138"/>
    </inkml:context>
    <inkml:brush xml:id="br0">
      <inkml:brushProperty name="width" value="0.05292" units="cm"/>
      <inkml:brushProperty name="height" value="0.05292" units="cm"/>
      <inkml:brushProperty name="color" value="#FF0000"/>
    </inkml:brush>
  </inkml:definitions>
  <inkml:trace contextRef="#ctx0" brushRef="#br0">29917 3906 0,'0'0'0,"0"0"0,0 0 16,0 0-16,0 0 0,0 0 15,0 0 1,0 0-16,0 0 0,0 0 16,27 4-16,-27-4 0,0 0 0,26 5 15,-26-5-15,25 6 0,-11-5 16,4 2-16,3 3 15,1-2-15,2 2 0,3-1 0,3 1 16,10-1-16,1-1 0,2 2 16,2-1-16,1 1 0,2-2 0,12 1 15,2-1-15,10 0 16,-3-3-16,9 1 0,8-1 16,14-4-16,-3 0 0,-15-1 15,-10-2-15,15-3 0,2-2 16,19-6-16,-19 3 0,-6-2 15,-2-1-15,-13 1 0,-8 1 0,-1-3 0,2-2 16,-11 2-16,-7 1 0,-2-5 16,0-1-16,-10 5 0,-7 2 15,6-7-15,3-7 0,-5 3 0,-5 3 16,-7-8-16,-3-3 16,-4 3-16,0 3 0,-5-3 15,-4-5-15,-5 6 16,-3 4-16,-3-3 0,-2-2 15,5 14-15,0-3 0,-8-2 16,-4-4-16,2 3 0,-1 0 0,-6-4 16,-6-3-16,1 5 15,0 4-15,-6-5 0,-5-1 0,2 5 16,3 3-16,-9-5 0,-6-1 16,4 2-16,0 2 0,-26-9 0,0 4 15,28 10-15,2 1 0,-29-6 16,-2 0-16,11 9 0,7 4 0,-6 1 15,-3-2-15,6 2 16,4-2-16,-7 4 0,-5 2 16,8 3-16,7 4 0,-5 1 0,-4 3 15,7-2 1,6 1-16,-12 8 16,-6 4-16,13-3 0,10-5 0,6 5 15,3 3-15,0 0 0,2 1 16,3 1-16,0 2 0,5 2 15,1 2-15,1 1 0,1 0 16,2 5-16,0-1 0,2 6 0,-2 1 16,9-14-16,-1 2 0,-1 6 0,-2 3 15,0 2-15,0 0 0,1 4 16,0 3-16,2-4 0,2 0 16,2-1-16,2 0 0,3-3 15,2-2-15,6 0 0,4-1 16,4-3-16,4-2 0,6-2 0,6 1 15,2-2-15,1-3 0,8-2 0,4 1 16,2-1-16,2 0 0,1 0 16,4 2-16,-3 0 0,-1 1 15,-4-1-15,-2 0 0,-12-5 16,-9-6-16,-6-3 0</inkml:trace>
  <inkml:trace contextRef="#ctx0" brushRef="#br0" timeOffset="2725.1059">2614 3930 0,'0'0'0,"0"0"16,0 0-16,-22-5 0,22 5 0,-24 0 16,7 3-1,-2 0-15,-2-1 16,-2 2-16,-5 2 0,-7 2 0,3 1 15,-3 2-15,1 1 0,-10 5 16,2 1-16,-4 4 16,-2 4-16,6-1 0,2-1 0,-5 6 15,4 3-15,0 1 0,3 1 16,0 6-16,4 1 0,5-1 0,3 0 0,4 3 16,5-1-16,2 1 0,1 2 15,4 8-15,4-1 0,2-3 16,4-3-16,4 1 0,1-3 15,3-1-15,2-1 0,5-1 16,4 0-16,2-6 0,2-5 16,5-1-1,4 0-15,2-5 0,1-4 0,7-1 16,4 0-16,2-7 0,-1-2 16,7-3-16,6-4 0,-2 0 15,4-1-15,29-7 0,-4-5 16,-3-3-16,-7-1 0,-1-3 15,-1-2-15,-4-3 0,-3 0 0,-2-4 16,1-3-16,-8-1 0,-2 0 0,-5-2 16,-1 1-16,-4-4 0,-3 0 15,-4-1-15,-5-1 0,-6 3 16,-1 2-16,-6-2 0,-1-4 16,-6 1-16,-1 0 0,-6-2 15,-2 0-15,-3 2 0,-3 1 0,-7-3 16,-3-2-16,-5 1 0,-4 1 0,-3-1 15,-5 0-15,-2 3 0,-1 1 16,-4 2-16,-7-2 0,3 5 16,0 2-16,-5 3 0,-2 1 15,0 2-15,1 0 0,-4 5 0,-1 1 16,0 4-16,2 5 16,9 2-1,-12-1-15,-9 3 0,1 5 16,-12 0-16,14 1 0,-5 8 15,-2 5-15,9-1 0,7-1 0,0 6 16,-1 4-16,11-2 16,5-4-16,1 2 0,4-1 15,9-6-15,6-4 0,3-2 0</inkml:trace>
  <inkml:trace contextRef="#ctx0" brushRef="#br0" timeOffset="3595.468">1853 3077 0,'0'0'0,"0"0"0,0 0 15,0 0-15,17-10 0,-17 10 0,21-6 16,-21 6-16,26-5 0,-8 2 15,0 2-15,0 0 0,3 0 16,-2 1-16,3 1 16,3 0-16,-2 3 15,-1 0-15,-1 0 16,-4 2-16,-1-1 0,-1 2 0,-2 2 16,-4 1-16,-3 1 0,-2 1 15,-4 2-15,0 2 0,-4 1 0,-4 4 16,-2 0-16,-6 1 15,0 0-15,-3 5 16,-5 3-16,1 4 0,1-5 0,3-2 0,2-3 16,2 2-16,3-4 0,5-3 0,5-2 15,4-5-15,4-2 0,7-4 16,3-3-16,6-1 0,4-5 16,5-2-16,1-3 0,3-3 15,2 0-15,5-5 0,1-2 16,-4 0-16,-2 1 15,-5 0-15,-1 1 0,-5 2 16,-4 0-16,-7 0 0,-5 0 16,-2 4-16,-1 2 0,-2 1 15</inkml:trace>
  <inkml:trace contextRef="#ctx0" brushRef="#br0" timeOffset="4234.8315">2549 2925 0,'0'0'0,"0"0"16,0 0-16,0 0 0,0 0 0,0 0 15,24-13-15,-24 13 0,23-5 16,-23 5-16,34-5 0,-15 3 15,0 1-15,0 0 0,3 2 16,-2-1-16,-1 1 0,6 1 16,-3 3-1,-2-2-15,-3 1 0,-1 0 16,-3 2-16,-1 0 0,-4 1 0,-3 2 16,-2 1-16,-3 0 15,-2 1-15,-2 0 0,-3 2 0,-2-1 16,1 0-16,-3 0 0,-2 0 15,4-1-15,0 0 0,2-1 16,0-2-16,3-2 0,0-2 0,1 0 16,2 0-16,1-4 0,0 2 0,1-1 15,5-1-15,3 2 16,-1-2-16,3 1 0,2 0 0,0 1 16,2-1-16,2 1 0,1-1 15,-2 3-15,0-1 0,-1 0 16,-2 1-1,-1 0-15,-1 2 0,0-1 16,-3 2-16,1 1 0,-4 2 0,0 0 16,-3 1-16,-2 1 0,0 1 15,-5 0-15,-2 2 0,-2-1 16,-2 2-16,-3-2 0,-3 1 16,1-2-16,-2-1 0,2 0 15,0-5-15,3-1 0,1-1 0,2-3 16,3 0-16,-1-2 0,4 0 0,-3-1 15,1 0-15,0-1 0,0-1 16,2 1-16,1 1 0,1 0 16,1 1-16,-5 0 0,1-3 15,0 2-15,0 0 0,0 0 16</inkml:trace>
  <inkml:trace contextRef="#ctx0" brushRef="#br0" timeOffset="5231.3604">2146 3964 0,'0'0'15,"0"0"-15,0 0 0,-25-2 16,25 2-16,-22-3 0,8 0 0,-1-1 0,0 0 16,-7-3-16,0-1 0,1-1 15,2 0-15,-1-2 0,-3-2 16,2-1-16,1 1 0,-2-3 16,0-1-16,0 0 0,0-1 0,-3-6 15,1 0-15,1 1 0,4 3 16,-3-2-1,3-2-15,0 1 0,3-1 16,0-2-16,3-1 0,1 0 16,2 1-16,0-8 0,2-1 15,4 3-15,1 1 0,3-2 16,0 0-16,3 0 0,1 3 0,4-1 16,0-2-16,2 1 15,1 4-15,0-3 0,3-2 0,-1 3 0,-1-1 16,5 2-16,2 0 0,-3 1 15,2 3-15,4-2 0,3 0 16,1 1-16,-3 2 0,11-3 16,3 4-16,-1 1 0,-4 2 0,8 0 15,8 1-15,-3 3 0,1 2 16,5 1 0,5 0-16,-2 2 0,-3 0 15,12 2-15,3 2 0,-11 1 16,-4-1-16,2 2 0,3 4 15,-9-2-15,-6 2 0,23 6 0,-8 3 16,-24-2-16,0 2 0,-1 5 0,1 4 16,0-1-16,-3-2 0,2 5 15,-3 1-15,-2 0 0,-1 1 16,0 5-16,1 2 0,-4 0 16,0-1-16,-3 3 0,-3 2 15,-1-1-15,-2-3 0,-3 2 16,-2 2-16,-3-3 0,0 0 15,-1 0-15,-7 1 0,2-2 16,-4 0-16,-2 3 0,-2 3 0,-1-4 0,0-1 16,-5 5-16,-1 2 0,-3-3 15,-2-2-15,-1 2 0,-1 2 16,-3-3-16,1 0 0,-7-1 16,-2 0-16,2-3 0,0-3 15,-6 0-15,-2-3 0,4-1 0,2-3 16,-1-2-1,-5-2-15,4-2 0,3-2 0,-7 0 16,-4-1-16,10-2 0,-2-2 16,-7 1-16,-1-1 15,5-1-15,2-2 0,1 0 16,-2-1-16,10-1 0,-3-1 0,-1-2 16,-2-2-16,8 1 15,3 0-15,8 0 0,3 1 0,2-1 0,3 1 0,4 0 16,-2-1-16,4 2 0,-2 1 15,3 1-15,-2-3 16,1 1-16,1-1 0,0 3 16,0 4-16,0-1 0,0-1 0,0-2 15,0 4-15,0-4 0</inkml:trace>
  <inkml:trace contextRef="#ctx0" brushRef="#br0" timeOffset="7915.4328">3887 5219 0,'0'0'0,"0"0"15,0 0-15,0 0 0,0 0 0,0 0 0,0 0 16,32-5-16,-32 5 0,22-4 16,-22 4-16,30-3 0,-11 2 15,2-1-15,1 1 0,3 1 16,0 0-16,2 0 0,4-1 15,6 0-15,1 0 0,1 0 16,4 0-16,6 0 0,1 0 0,0 0 16,1-2-16,-1 2 0,0 1 0,11 0 15,0 0-15,-2-1 0,-3-1 16,12 2-16,-2 1 0,-2-1 16,-3 0-16,3 1 0,-1 0 15,8-2-15,-5 0 0,1 1 16,0 2-1,1 0-15,-2 0 0,29 0 16,-7-2-16,-9 1 0,-6 0 0,-1-1 16,0-1-16,-2-1 0,-3-1 15,-1 1-15,4-2 0,-4 3 16,0 1-16,2 0 0,3-2 16,-3 2-16,1 2 0,0-1 15,4 1-15,-4-3 0,1 0 0,-1 0 16,1-1-16,-1-2 0,-1-1 0,2 3 15,0-2-15,-2 3 0,-2 1 16,3-2-16,2-1 0,-3 2 16,-1 0-16,2 2 0,1 0 15,-2 0-15,-3-1 0,1-2 16,1-1 0,-3 2-16,-2 2 0,2-1 15,1 1-15,-4-2 0,-1-1 0,2 1 16,1-1-16,-4 1 0,-2 0 15,1 1-15,-1 0 0,-3 1 16,-2 2-16,-2-2 0,-2 1 16,-3-2-16,-3-1 0,-2 1 15,-3-1-15,-4-2 0,-3 1 0,-7 0 16,-4-2-16,-7 2 0,-4 1 0,-5 0 16,-3 1-16,-3 0 0,3 0 15,-2 3-15,-1 0 0,3-3 16,-2 3-16,2-3 0</inkml:trace>
  <inkml:trace contextRef="#ctx0" brushRef="#br0" timeOffset="13794.1798">15830 5113 0,'0'0'16,"0"0"-16,0 0 0,0 0 0,0 0 15,0 0 1,10-18-16,-10 18 0,0 0 16,23-7-16,-23 7 0,32-3 0,-15 3 15,3 0-15,2 0 16,3 1-16,1-1 0,16 2 15,7-1-15,-2 2 0,-1-1 0,12 2 16,3-2-16,11 0 0,1-1 16,1-1-16,1-1 0,11 0 0,-2 0 15,13 0-15,-1 0 0,-5 1 0,-2 1 16,40-1-16,-9 0 16,-11 1-16,-6 0 0,1 0 15,1 0-15,-5 1 0,-3 0 0,2-2 16,3-1-16,-4 2 0,-1 2 15,0-3 1,0-4-16,-3 2 0,-2 1 16,0-1-16,0 0 0,-5-2 0,-4 0 15,-1 1-15,-2-2 16,-4 1-16,-3 0 0,-4 0 0,-2-2 16,-6 1-16,-2 1 0,-5 1 15,-2-1-15,-6 3 0,-3 1 16,-1-3-16,-3 0 0,-2-2 0,-4 1 0,-6 0 15,-1 2-15,-6-1 0,-3-1 16,-4 0-16,-1-1 16,-7 1-16,-3 0 0,-2 0 0,-2 1 15,0-1-15,0 0 0,-2-3 16,1 0-16,-1-4 0,-2 1 16,1-1-1,-1 0-15,-1-1 0,1 1 16,-1-1-16,1-1 0,0 0 0,-1-1 15,2 0-15,-1-1 0,1-2 0,-1 0 0,2-1 16,0-1-16,-1 0 0,1 0 16,-1-3-16,1 0 15,0 0-15,0 0 0,1-2 16,0 1-16,-1 0 0,1 0 0,1-1 16,0-1-16,-1 1 15,1 1-15,-1-1 0,0 0 0,-1 1 16,1-1-16,-1 1 0,-1 0 15,1 3-15,-1 0 0,0 1 16,-2 1-16,1 0 0,-2 0 16,0-1-16,-1 3 0,-2 1 0,-1 1 0,-1 1 15,-1 1-15,-1 0 16,0 2-16,-2-1 0,0 2 16,-3 0-16,-1 0 0,-2 2 15,-4 1-15,1 0 0,-1 0 0,-4 0 16,-3 1-16,-1 2 0,0-1 15,-4 2 1,-3 1-16,-10-1 0,0 1 16,-7 0-16,-5-2 0,5 1 15,2 0-15,-10 1 0,1 0 16,0 1-16,1-1 0,-11 1 16,0 1-16,4-2 0,4 0 0,-30-2 15,7-1-15,7 2 16,7 4-16,0-4 0,1 1 0,2 1 0,2 1 15,-3 2-15,-1-1 0,1 2 16,2-1-16,-4 2 0,0 2 16,3-1-16,2-2 0,-2 1 15,0 1-15,1 0 0,2-2 0,-2 1 16,1-1-16,5 2 16,4-1-16,-2 1 15,0 1-15,3-1 0,4-2 16,0 0-16,2 0 0,4-1 15,5 0-15,2 1 0,1-1 16,4-2-16,4-1 0,1-1 16,2-1-16,4 1 0,3-1 0,3 2 15,1 2-15,3-1 16,4 0-16,6-1 0,-2 1 0,2 1 16,0 2-16,4 0 0,0-1 0,1 3 15,0 0-15,0 0 0,1 1 16,0 2-16,-1 2 15,1-1-15,1 1 0,1 0 16,1 3-16,0 0 0,1 0 0,0 3 16,1 2-16,0 0 0,1-1 0,0 5 15,-1 1-15,0 1 0,1-1 16,-1 2-16,0 1 0,0 1 16,0-1-16,-1 1 0,1 2 15,-2-1-15,0-1 0,-2 7 0,1 0 16,0-3-16,0-2 0,0 0 15,0 0 1,-1-2-16,1-4 0,-2 0 16,1-1-16,1-4 0,0 0 15,0-4-15,0-2 0,0-5 16,1 0-16,0-3 0,0 1 16,0-3-16,0 1 0,0-2 0,0-2 15,0 3-15,0-3 0,0 0 16,0 2-16,0-2 0,0 0 0,0 0 15,0-3-15,0 3 0,0-3 16,0 3-16,0-4 0,0 4 16,0-3-16,0 3 0,0 0 15,0 0-15,0 0 0,0 0 0,-3 0 16,3 0-16,0 0 0,-2-1 16,2 1-1,-1 2-15,1-2 0,0 0 16,0 0-16,0 0 0,0 0 0,0 0 15</inkml:trace>
  <inkml:trace contextRef="#ctx0" brushRef="#br0" timeOffset="14750.5718">20634 4451 0,'0'0'0,"0"0"16,0 0-16,0 0 0,21-6 0,-21 6 31,28-4-31,-10 4 0,1 0 0,3 1 16,2 0-16,0 1 16,0 1-16,6 0 0,-1 2 0,-4-1 15,-2 3-15,-3-2 0,-2 2 0,-4-1 0,-3 2 16,-3 1-16,-4 0 0,-4 3 15,-2-1-15,-6 1 16,-3 2-16,-4 1 0,-3-1 0,-5 2 16,-3 1-16,-7 3 0,0 0 15,-2 0-15,1 0 0,3-2 16,3-2-16,-1 0 0,6-2 16,5-4-16,5-2 0,7-3 15,5-2-15,7-2 0,4-1 0,9-1 16,6-3-16,2 2 0,3-2 0,4-1 15,4-2-15,-3 2 0,-2-1 16,6-1-16,-1 2 0,-4-3 16,-6 0-16,-2 1 0,-3-1 15,-6-1-15,-5 1 0,-2 1 16,-2 3-16,-2 0 0</inkml:trace>
  <inkml:trace contextRef="#ctx0" brushRef="#br0" timeOffset="15231.7174">21296 4325 0,'0'0'0,"0"0"0,0 0 0,0 0 16,22-9-16,-22 9 15,26-2-15,-11 2 0,2 1 0,1 1 16,3 1-16,-1 1 0,0-1 15,5 3-15,0 2 0,-4-2 16,-3 1-16,-1 1 0,-3 2 16,-3-1-16,-2-1 15,-3 3-15,-4 0 0,-2-1 16,-2 0-16,-6 2 0,-4 1 16,-3-1-16,-2-2 0,-4 0 15,-4 1-15,0 0 0,0 0 0,-6 2 16,1-2-16,5-2 0,4-2 15,4 0-15,5-2 16,3-2-16,3-1 0,8 0 0,7-2 0,2 0 16,4 0-16,5 0 0,4 1 15,2 0-15,0 0 0,6 2 16,0 3-16,-3-2 0,-3 2 16,-3-1-16,-3 1 0,-4 2 15,-3 1-15,-4 0 0,-4 2 16,-3 0-16,-2-1 15,-5 0-15,-5 1 0,-4-1 16,-3-1-16,-6 0 0,-6 0 16,-2-2-16,-1 0 0,-2-3 15,-2-3-15,3-3 0,3-2 0,1 0 16,7 1-16,5 0 0</inkml:trace>
  <inkml:trace contextRef="#ctx0" brushRef="#br0" timeOffset="20691.789">5857 6274 0,'0'0'0,"0"0"15,0 0-15,0 0 0,25-2 0,-25 2 16,25-1-16,-25 1 0,32-1 15,-13 0-15,0 1 0,2-1 16,1 1-16,10-1 0,0 1 16,3 0-16,-3-1 0,5 1 0,1 0 0,7-2 15,-1 0-15,3 1 16,1 1-16,-1-1 0,-3 1 0,12-3 16,2 0-16,-4 1 15,-4 2-15,13 0 0,1 0 16,-6 0-16,-6 0 0,6 0 0,2-1 15,-1 2 1,-2 0-16,10 0 0,2 2 0,-6-3 16,-5-2-16,32 1 0,-1 0 15,-14 2-15,-8 0 0,3 0 16,4-1-16,-8 0 0,-5 0 0,6-1 16,3 0-16,-6 0 15,-3 0-15,7-1 0,1-1 16,-5 3-16,-2 3 0,4-4 0,5-2 15,-7 2-15,-4 2 0,9-2 0,4 0 16,-6 1-16,-7 1 0,6 0 16,4 2-16,-5-2 0,-3 0 15,4 0-15,3 2 0,-5-1 16,-5 1-16,4-1 0,5 0 16,-5 0-16,-4 0 0,5-2 0,3 0 15,-5-1-15,-5 0 0,6 1 16,4-2-16,-5 1 0,-3 1 0,3-1 15,6 0-15,-5 0 0,-5 0 16,5-1-16,2 0 0,-6 1 16,-1 1-16,2-1 0,3 1 15,-5-2-15,-4 0 16,3-1-16,2 0 0,-6-1 16,-5 3-16,1-2 0,2 2 15,-6 0-15,-3-1 0,1-1 16,1 0-16,-7 2 0,-4 1 15,-1-2-15,0 0 0,-5-2 16,-3 1-16,-3 0 0,-2 0 16,-5 2-16,-1 2 0,-10-1 0,-1 2 15,-2-2-15,2 0 0,-2 0 0,0 0 16,0 2-16,0-2 0,0 0 16,0 0-16,0 0 0,0 0 15,0 0-15,0 0 0,0 0 16,0 0-16,-2 2 0,2-2 15,0 0-15,-2 2 16,2-2-16,-2 1 0,2-1 16</inkml:trace>
  <inkml:trace contextRef="#ctx0" brushRef="#br0" timeOffset="23514.3194">16476 6322 0,'0'0'0,"0"0"15,0 0-15,0 0 0,0 0 16,11-15-16,-11 15 0,0 0 0,0 0 15,27-16-15,-27 16 0,25-7 16,-12 5-16,4 0 0,2 1 16,3 0-16,2 0 0,3-1 0,4 1 15,9 0-15,1 0 0,3 1 16,3 0-16,12 0 0,-1 1 16,1-1-1,0 1-15,11-1 0,-3 1 0,9 1 16,-2-1-16,-3-1 0,-2 0 15,1 1-15,2-1 0,6 2 16,-3-2-16,1 1 0,1 1 16,29-1-16,-12 2 0,-4-2 15,-1 1-15,-4-3 0,-4-1 0,-2-1 16,-2-1-16,-6 2 0,-1 1 0,0-2 16,2 2-16,-6 0 15,-3 1-15,-1-1 0,-3-3 16,-4 3-16,-3 1 0,-3 2 0,-2 1 15,-5-2-15,-4-1 0,-3-1 16,-2 0-16,-6 1 0,-2 3 16,-6-2-16,0 2 15,-5-3-15,-1 1 0,-9-2 16,-1 0-16,0-1 0,-3 2 16,2-1-16,-2 1 0,0-3 15,0 0-15,0-1 0,-1 0 16,0-2-16,-2 1 0,2-5 15,0 0-15,0-1 0,1-1 0,0-2 16,0-3-16,0 1 0,0-1 0,0 0 16,-1-1-16,1 1 0,0-1 15,0-2-15,0-3 0,1 1 16,0 0-16,-1-2 0,0 1 16,1-2-16,0-1 0,0 0 15,1 0-15,-1 1 0,0-1 0,1-1 31,0-1-31,-1 1 0,0 1 0,0-1 0,1 1 0,-1 2 16,0-1-16,0 2 0,-1 0 16,0 2-16,0 1 0,-1 1 15,-1 1-15,-1 2 0,1 0 0,-1 0 16,0 3-16,-2-1 0,1 3 16,-2 0-16,0 3 15,-1 2-15,-1 1 0,-1 0 16,-2 0-16,-2 2 0,-1-2 15,-3 2-15,-1 0 0,-3 0 16,-3 2-16,-2 0 0,-3 0 16,-2 1-16,-1 0 0,-9-1 15,-2 0-15,-1-1 0,-1 2 0,-1-1 16,-2 0-16,-9-1 0,2 1 0,-1 0 16,-2-1-16,-7-2 0,3 1 15,0 0-15,0-1 0,2 1 16,0-1-16,-10 0 0,0 1 15,4-1-15,3 0 0,-1 1 16,-2 0-16,-3 2 0,4-1 0,-21 0 31,5 0-31,8 1 0,6-3 0,0 3 16,0 1-16,3 4 0,2 1 16,0 1-16,-1-2 0,5 0 15,2-1-15,-2 1 0,1 3 16,1 0-16,1-2 0,0 2 15,-1-1-15,10 0 0,6-1 0,4-1 16,2 3-16,4-1 0,3 0 0,3-3 16,6 0-16,3-1 0,4 2 15,9-1-15,2-3 0,-2 2 16,2-2-16,0 3 0,0-3 16,1 4-16,-1 0 0,0 3 0,1 3 15,0 0-15,1 1 0,1 1 16,0 2-1,0 0-15,1 4 0,-1 2 16,0 3-16,-1 2 0,1 1 16,-1 3-16,0 3 0,0 1 0,0-1 15,1 2-15,-2 2 16,0 6-16,0-2 0,0-1 16,0 1-16,-1-4 0,1-1 0,-1 0 15,0 0-15,0-4 0,1 0 0,-1-1 16,1 0-16,-1-6 0,0-3 15,0-3-15,0-3 0,0-1 0,0-2 16,0-2-16,0-2 16,0-4-16,1 1 0,-1-3 0,0-2 15,0 0-15,2 3 0,-2-3 16,2-1-16,-2 1 0,3-3 0,-3 3 16,2-2-16,-2 2 0</inkml:trace>
  <inkml:trace contextRef="#ctx0" brushRef="#br0" timeOffset="25017.6672">19834 6124 0,'0'0'0,"0"0"0,0 0 16,0 0-16,0 0 0,0 0 0,0 0 15,35-3-15,-35 3 0,32 0 0,-32 0 16,44-1-16,-19 1 0,4 0 15,3-1-15,9-1 0,0-1 0,3 0 16,2 2-16,5-2 16,-2-2-16,-2 0 0,0 3 15,-5-3-15,-5 0 0,4-1 16,-5 1-16,-6 0 0,-5 2 0,-6-1 16,-5 3-16,-3-1 0,-3 2 0,-3 3 15,-2 2-15,-2 0 0,-2 2 16,-5 0-16,-3 4 0,1-2 15,-3-2-15,-5 4 0,-3 0 16,1 1-16,-2 0 0,-9 5 16,-3 2-1,1 0-15,1 0 0,-6 3 0,-2 2 16,-6 3-16,2-4 0,-2 1 16,-2 2-16,6-1 0,2-2 15,-4 4-15,1-3 16,6-2-16,4-4 0,4-1 0,1-3 15,5-2-15,4-3 0,4-2 16,3-3-16,3-1 0,1-2 0,3-2 0,1-1 16,1-1-16,1-1 0,2-4 15,1-3 1,3-2-16,0-1 0,3-4 16,3-3-16,1 2 0,0 0 0,1-2 15,2-4-15,-1 3 16,0-2-16,2 0 0,1-1 15,-2 0-15,1 1 0,4-6 0,0 0 16,-3 3-16,0 1 0,0 2 16,-2 0-16,0 3 0,-1 1 15,0 1-15,1 1 0,-3 5 16,-1 2-16,0 1 0,-1 2 16,-2 1-16,0 3 0,0 1 15,1 1-15,-1 2 0,-1 1 0,1 4 0,1 2 16,-1 0-16,-1 2 0,0 1 15,2 2-15,0 2 0,0 2 16,0 1-16,1 2 0,0-1 16,-1 1-16,3 4 0,1 1 15,-2 1-15,0-3 0,1 3 16,1 3-16,0-4 16,-1-1-16,0 2 0,0 0 15,-1-1-15,-1 0 0,1 0 0,-1 2 0,-3-3 0,0-3 16,0 1-16,-2 0 15,0-4-15,-2 0 0,-1-5 0,-1-2 16,-1-3-16,0-1 0,0-2 16,-1-1-1,0-3-15,0 3 0,0-3 0,-2-3 16,1 1-16,0 0 0,-2-1 16,1-1-16,0 1 0,-1-1 15,-9-4-15,-7-3 0,1-2 16,1 2-16,-3-4 0,1 0 15,-2-1-15,-1 2 0,-2-3 0,-3-1 16,-2-2-16,1 2 0,-1 0 0,1 0 16,2 1-16,3 1 0,0-1 15,0-1-15,2 1 0,2 1 16,-1 0-16,0 1 0,2 0 16,0 2-16,0-3 0,0-1 15,0 3-15,1 1 0,0 1 16,-1 1-16,1 1 15,-1 2-15,1 1 0,2 1 0,3-1 16,2 2-16,2 1 0,3 1 16,1 1-16,1 0 0,1-1 15,0 2-15,2 1 0,-3-2 0,3 2 16,-2 0-16,2 0 0,0 0 16,0 0-16,0 2 15,0-2-15,0 0 0,0 0 0,2 2 16,-2-2-16,0 0 0,0 0 15,2 3-15,-2-3 0,0 0 0,0 0 32,2 0-32,-2 0 0,0 0 0,0 0 0,0 0 0,2-1 0,-2 1 15,0 0-15,0 0 32,0 0-32,0 0 0,0 0 0,0 0 15,0 0-15,0 0 0,-1 5 16,1-5-16,0 0 0</inkml:trace>
  <inkml:trace contextRef="#ctx0" brushRef="#br0" timeOffset="27671.7794">20834 6221 0,'0'0'0,"0"0"0,0 0 15,0 0-15,0 0 0,0 0 16,0 0 0,0 0-16,27-3 0,-27 3 15,22 2-15,-22-2 0,27 2 0,-9 0 16,3 1-16,2-2 0,1 2 16,5-2-16,3 1 15,10 0-15,0 0 0,3-1 0,5 1 16,8-2-16,-1 1 0,15 0 15,2-1-15,-5 0 0,-3 0 0,17-3 16,2-1-16,-7 3 0,-4 1 0,17-1 16,2 0-16,-7 0 0,-4 0 15,42 1-15,-3 0 0,-16-2 16,-10 0-16,3 0 0,4 1 16,-11 2-16,-5 2 0,5-2 15,4-2-15,-8 0 0,-5-1 0,5 2 16,5 1-16,-8 0 0,-4-1 15,4 1-15,4 3 0,-8-2 16,-5 0 0,7 2-16,6 0 0,-7 1 0,-7-2 0,4 1 15,4 0 1,-7-1-16,-6 0 0,6-1 0,4 2 16,-6-1-16,-6 2 0,3-1 15,1-2-15,-7-3 0,-4-1 16,2 1-16,2 0 0,-8-1 15,-4 2-15,-2 0 0,1 0 0,-8 0 16,-3 1-16,-2-2 0,1 1 16,-7 0-16,-3-1 0,-3 0 15,-1-2-15,-4 2 0,-4 0 0,-3-1 16,-2-2-16,-3 1 0,0 0 16,-6 0-16,2-1 0,-1 0 15,2-1-15,-3 0 0,0 0 16,-1-2-16,1 0 0,-2-1 15,0 0-15,0-3 0,0-3 0,0 1 16,1-3-16,-1 1 16,1 0-16,0-5 0,0-2 15,0 0-15,-1 0 0,2-2 16,-1-3-16,0 0 0,0 0 16,0 0-16,-1-3 0,1 3 15,-1 0-15,-1-6 0,0 1 16,0 0-16,0 2 0,0-3 15,0 0-15,-1 3 0,-1 2 0,0 1 16,0 1-16,0-2 0,0 0 16,-1 1-16,0 0 0,0 4 0,-2 3 15,0 0-15,-1 1 16,0 2-16,-1 1 0,-1 3 16,0 2-16,1 1 0,0 2 0,-1 0 15,-2 3-15,0-1 0,-1 2 0,-3 1 16,0 1-16,2 1 0,0 0 0,-5 1 15,1 1-15,3 0 0,-1-1 16,-2 1-16,-3 2 0,0-2 16,1 1-16,-4-1 0,-2 1 15,1 0-15,-1-2 0,-7 1 16,-2 1 0,2-1-16,0-1 0,-3 0 0,-3 0 15,1-3-15,2 0 0,-4 1 16,-4 0-16,-6-2 0,4 0 15,-4 0-15,-3-2 0,1 0 16,3 2-16,-13-3 0,0-1 16,4 1-16,2 0 0,-5 1 15,-4 2-15,4 0 0,2 3 0,-13-1 0,-4-3 16,6 1-16,4-2 0,-35 1 16,4 1-16,11 2 0,7 1 15,-3 1-15,0-1 0,5-1 16,5-1-16,-4 3 0,-4 0 15,8 0-15,4 0 0,-6 3 0,-5 3 16,6-5 0,5-1-16,-8 0 0,-4-1 15,5 2-15,5-1 0,-6 2 16,-4-1-16,6 2 0,4-1 16,-5 1-16,-2-1 0,6 1 15,3 2-15,-4-2 0,-4 1 16,7-3-16,4-1 0,-5 0 0,-5 1 15,8 1-15,4 0 0,-4 0 0,-4-2 16,6 2-16,4-1 0,-2 1 16,-3 2-16,4 0 0,4-3 15,-4 1-15,-2-1 0,4 2 16,6-1-16,-4 0 0,-2 1 16,5-1-16,3 1 0,-3-1 15,-1-1-15,6 0 16,4 0-16,-4 4 0,-1 0 15,3-2-15,5-2 0,-7 2 16,-3 2-16,4-2 16,1 0-16,1 2 0,0-1 0,5 1 15,2-1-15,1 1 0,-1 0 16,3 2-16,2-1 0,2-2 0,1-2 16,5 1-16,1 1 0,11-2 15,0 0-15,0 0 0,1 1 0,2-2 16,1 1-16,5-1 0,0 2 15,4-3-15,-1 3 0,1-3 16,0 3-16,0-3 0,-1 4 16,1 0-16,1 1 0,0 1 15,2 0-15,-1 0 0,0 2 0,0 0 0,0 1 16,1 0-16,-1 1 0,0 1 16,0 1-16,2 1 0,-1-1 15,-1 2-15,0 2 0,1 1 16,-1-1-16,0 2 0,0 0 0,0 1 15,1 1-15,-1 0 0,-1 3 32,0-1-32,1 0 0,-1 1 15,0-1-15,0 1 0,-1 0 0,2 5 16,-1 0-16,0-3 0,1-1 16,-1-1-16,0 1 0,0-3 15,1 1-15,1-1 0,-1 0 16,1-3-16,1-2 0,0-1 15,0-1-15,1-2 0,-1 0 0,1-2 0,0 0 16,1-1-16,0 0 0,1-1 16,-1-1-16,2 1 0,1 0 0,1 0 15,1-1-15,1-1 16,2-1-16,2-1 0,0 0 0,2 1 16,0-2-16,1 0 0,4-3 15,1 1 1,1 0-16,2-1 0,1 0 15,2-2-15,1 1 0,7-1 16,1 1-16,1 0 0,-1 0 16,2 0-16,0-2 0,0 1 15,1 0-15,7 1 0,1 0 16,-2 0-16,0 1 0,0 1 16,2-1-16,4 2 0,-2 0 0,0-2 0,-1 0 15,-1-1-15,-3 2 0,2 0 16,1 2-16,-4-1 0,-1 0 15,5-2-15,3 0 0,-7-1 16,-5-1-16,5 1 0,-1 2 0,-3-1 16,-2-1-16,-2 1 0,1-2 15,-5 2-15,-2 2 0,-2-2 0,0 0 16,-8 1-16,-4-1 0,0 3 16,-2 1-16,-3 1 0,-2 0 15,-4-3-15,0-1 0,-1 0 0,-2 0 16,-1-1-16</inkml:trace>
  <inkml:trace contextRef="#ctx0" brushRef="#br0" timeOffset="29299.036">27244 5162 0,'0'0'0,"0"0"0,0 0 16,0 0-16,0 0 0,0 0 15,0 0-15,-23 24 0,23-24 0,-16 20 16,16-20-1,-19 30-15,8-13 0,-2 4 0,0 3 0,-1 1 16,0 3-16,-6 9 0,-1 0 16,1 3-16,1-1 0,-3 8 0,0 1 15,3-5-15,3-3 0,-2 7 16,3-1-16,1-5 0,5-5 16,1 0-16,2 0 0,3-6 0,1-5 15,1 1 1,1-2-16,2-2 0,2-3 15,2 0-15,2-1 0,-1-1 16,1-2-16,2 0 0,2-2 16,-1-2-16,1-1 0,5-2 0,1 0 15,2-1-15,1-1 0,4-1 16,1-2-16,0 0 0,2-2 0,3 2 16,2-2-16,1 0 0,1-1 15,11-1-15,2 1 16,-2-1-16,-1 0 0,3-1 0,5 1 15,-2 1-15,-2 1 0,13-1 16,2 0-16,-2-1 0,-3 0 0,12 0 16,2 0-16,-7 0 15,-6 1-15,5-1 16,4 1-16,0-1 0,-5 0 16,21-3-16,-5 2 0,-12-1 15,-9 1-15,1 1 0,-1-1 16,-7 0-16,-6 0 0,-1-2 15,-1 1-15,-9 0 0,-6-2 0,-1 1 16,1-1-16,-5 2 0,-3 2 16,-3-2-16,-3 1 0,-7-1 0,1 1 15,3-2-15,2 2 16,-2-3-16,2 0 0,-2-3 16,0-1-16,-3 1 0,-1-2 0,1-1 15,1-2-15,-2 0 0,-1-2 0,0-1 16,1-3-16,-3 4 15,0-1-15,-1-1 0,1-1 0,-2 0 0,-1-1 16,0-3-16,2-1 0,-1 1 16,0 3-16,1-5 0,-1 0 15,0-2-15,1 0 0,-2-2 16,0-1-16,0 2 0,0 1 0,-1-6 16,-1 0-16,-1 4 0,0 1 15,-1-1 1,-1-3-16,-2 5 0,1 2 15,-2 2-15,0 0 0,-1 2 0,2 2 16,-2 3-16,-1 0 16,3 4-16,-2 0 0,1 2 0,-1 0 15,0 3-15,2 0 0,-1 1 16,2 2-16,0 1 0,0 2 16,1-1-16,0 1 0,-1 0 0,1 0 15,-4 2-15,-1 1 0,0-1 16,0 0-16,-2-2 0,-2 1 15,-1-1-15,-1 1 0,-9 0 0,-2-1 16,-1-1-16,-1 0 0,-4 0 16,-4-2-1,-7 0-15,-4 0 16,-14-2-16,0-1 0,-10-1 0,3 0 16,-2 0-16,-2 2 0,-8-1 15,3 1-15,-2 1 0,0 1 16,-8 1-16,5 1 0,-10 1 15,5 2-15,-15 3 0,12 2 16,10 0-16,5-2 0,11 0 16,7-3-16,7 1 0,3 1 0,8-1 0,4 1 15,12-2-15,8 0 0,9-2 16,5 0-16,2-4 0,1-1 16,0 3-16,-1-1 0,0 2 15,0 0-15,0 0 0,1 1 0,-3 0 16,2-2-16,-2 2 0,0 0 15,0 0 1</inkml:trace>
  <inkml:trace contextRef="#ctx0" brushRef="#br0" timeOffset="30364.4252">29926 6203 0,'0'0'0,"0"0"16,0 0-16,33-3 0,-18 3 0,6 0 0,5 2 16,11-1-16,0 0 0,16-1 15,5 0-15,0 0 0,-1 0 16,18-1-16,3-2 0,-3 1 15,-2 0-15,15 0 0,0 0 16,5-2-16,-7 2 0,33-2 0,-11 0 16,-16 2-16,-12 0 0,1-4 0,-1 1 31,-11 1-31,-7 1 0,3 0 0,4 2 16,-5-3-16,-3 1 0,3 0 15,1 2-15,-10-1 16,-7 1-16,-1 0 0,2 0 0,-10 0 15,-4-2-15,-10 1 0,-4 1 16,-9-1-16,-5 0 0,-5 2 0,-2 0 16,-3-3-16,0 2 0,1 0 15,-1 0-15,0 0 0,-1 0 16,2 1-16,0 0 0,2 0 0</inkml:trace>
  <inkml:trace contextRef="#ctx0" brushRef="#br0" timeOffset="31993.7515">2134 7367 0,'0'0'0,"0"0"15,0 0-15,0 0 0,0 0 0,0 0 16,0 0-16,0 0 0,0 0 0,29-5 16,-29 5-16,0 0 0,25 2 15,-25-2-15,25 2 0,-25-2 16,28 1-16,-13 0 0,2 1 15,0-1-15,0 0 0,3 1 16,2-1-16,-2 1 0,1 0 0,8 0 16,-2 0-1,2 0-15,-3 0 0,2 0 16,1-1-16,-1 0 0,0-1 0,2 1 16,4 2-16,3 1 15,0-2-15,2 1 0,2-1 16,-2 2-16,-2 0 0,4 0 15,1 0-15,5-2 0,-3 2 16,1-1-16,2 0 0,-6 1 0,-4-1 16,2-1-16,3 0 15,-5 1-15,-2 1 0,8 0 0,2-2 16,-4 1-16,0-2 0,1 0 16,4-2-16,-5 0 0,0 1 15,4-2-15,0 0 0,-2 1 16,-2 1-16,-2-2 0,2 1 0,-4 1 0,-5-1 0,1 1 15,0 0-15,-1 0 0,-4 0 16,0 0-16,2 0 16,-2 0-16,-2 0 0,2 0 15,0 1-15,-3-2 0,-4-1 0,-6-1 16,-3 2 0,-3 1-16</inkml:trace>
  <inkml:trace contextRef="#ctx0" brushRef="#br0" timeOffset="55851.182">20756 6203 0,'0'0'0,"0"0"15,0 0-15,0 0 0,0 0 16,0 0-16,20-8 0,-20 8 16,0 0-16,0 0 0,29-1 15,-29 1-15,0 0 0,30 2 16,-16-1-16,-1 1 0,0 1 16,3-1-16,0 0 0,1 1 0,0-2 0,2 1 15,1 1-15,0-2 0,1 1 16,6 0-16,2-1 0,-2 0 15,1 0-15,1-1 0,1 1 16,0-1-16,0 1 0,8-1 16,0 0-16,-3 0 0,0-1 0,1 0 31,1 1-31,-1 0 0,-2-1 0,1 1 16,3-1-16,4 0 0,-4 2 15,2-1-15,-1 0 0,-1 0 16,-2 0-16,2 0 0,0 1 15,-1 0-15,-3 0 0,1-1 16,3-1-16,-3 1 0,-2 0 16,5 0-16,2 1 0,-3 0 0,-5 1 0,7 0 15,2-2-15,-3 0 0,-3 0 16,2 0-16,3-1 0,-3-1 16,-2 0-16,1 1 0,2 0 15,-3 1-15,-2 1 0,2-1 16,3 0-16,-4 0 0,-2 1 15,4-1-15,4 0 0,-5 0 0,-3-1 0,4 1 16,0 1-16,-1-1 0,-1 0 16,3-1-16,0-1 0,-1 2 15,-2 0-15,2-3 0,3 1 16,-4 2-16,-2 0 0,2 0 16,2 0-16,-3 0 0,-2-1 15,4 2 1,5 0-16,-4 0 0,-2-1 0,1 0 15,0 0-15,1 0 0,-1-1 16,1 1-16,0-1 0,2 0 16,-1 0-16,3 0 0,1 2 15,-1 0-15,-2 0 0,3-1 16,1 1-16,-1 0 0,-1-1 0,1 2 16,1-2-16,-1 1 0,-1 0 0,0 0 15,2 0-15,-2 0 0,-1 1 16,2-1-16,3 2 0,-3-1 15,-2 0-15,6-1 0,1-2 16,-2 1-16,-2 0 0,2 0 16,0-1-16,-3 0 15,-3 0-15,2 0 0,1 1 16,-2 0-16,-3 0 0,1-2 16,0 0-16,-7 0 0,-1 1 0,-1 0 15,-2 2-15,-3-2 16,-2 1-16,-2-1 0,-1 1 15,-5 0-15,-3 0 0,-4 0 16,-1-1-16,-3 1 0,-1 1 0,-2-1 16,0 0-16,0 0 0,0 0 0,-4 3 15,-3-1-15,-1 0 0,-2 1 16,-2-2-16,-3 0 0,-2-1 16,-1 1-16,-5-1 0,-2 1 15,-2 1-15,-2-1 0,-11 0 16,-2 0-16,-1 1 0,0-1 0,-3 0 15,-2 0-15,-11 0 0,3 1 0,-4-1 16,-1 0-16,-9 0 0,3-1 16,-3 0-16,0 0 0,2 1 15,0 2-15,-11-2 0,1 2 16,3-2-16,3 1 0,-33 2 0,9 0 31,9 0-31,8 0 0,-2 1 16,0 0-16,4-1 0,3 1 0,-3 0 15,-2 0-15,4 0 0,4 3 0,-4-1 16,-2 0-16,4-3 0,3-1 16,-2 0-16,-2-1 15,4 0-15,4 0 0,-2 3 0,-2 2 16,5-5-16,4-1 16,-2-1-16,0 0 0,4 2 0,3 2 0,-1-1 15,0-2-15,4-1 0,3 0 0,0-1 31,2 1-31,2 1 0,0 0 0,3 2 16,1 2-16,3-4 0,2-2 16,2 1-16,0 1 0,5-1 15,3-1-15,0-2 0,2 2 16,2-1-16,3 2 0,9 1 16,-3 0-16,1-2 0,0-1 0,0 1 15,0 1-15,4 0 0,1 0 16,2 0-16,2 0 0,2-1 15,0 1-15,2 0 0,0 0 16,0 0-16,0 0 0,0 0 16,0 0-16,0 0 0,0 0 0,3 0 15,-1 0-15,4-1 0,3 0 0,2-1 16,2 1-16,0 0 0,1 0 16,3-1-16,0 0 15,2 1-15,1 1 16,1-1-16,2-2 0,1 1 15,1 1-15,1-2 0,3 1 16,-1 0-16,1 0 0,8 1 16,0-1-16,-1 0 0,1 0 0,-1-1 15,2 1-15,-1 0 16,-1-1-16,9 1 0,-1-2 0,-2 0 16,-2 2-16,2 0 0,1 1 15,-2 1-15,-1 0 0,1-3 16,2 1-16,-3 1 0,1 0 0,8 0 15,-2 0-15,-2 1 0,-2 1 0,2 0 16,2-1-16,-2-1 0,-1-1 16,2 0-16,2 0 0,-2 1 15,-1-1-15,3 0 0,0 0 16,0 0-16,-2 1 0,8-1 16,0 1-16,-2 0 0,-2-1 0,2 0 15,2-2-15,-3 3 0,-1 1 0,1 0 16,2 0-16,-2 0 15,-1 1-15,0-1 0,2 0 16,-2 0-16,-2-1 0,9 2 16,-1 0-16,-3-1 0,-3 0 0,19-2 15,-4 0 1,-7 2-16,-3 1 0,-1 2 16,0 1-16,-5-3 0,-3 1 0,3-5 15,0 0-15,-2 2 0,-3 1 16,2 0-16,1 0 0,0-1 15,-2-1-15,-2 1 0,-1-2 16,-18 2-16,4 0 0,3 0 16,3 0-16,-1 0 0,-1 0 0,2 1 15,1-1-15,-3 0 0,-1 1 0,-1-2 16,0 2-16,-4 0 0,-3 0 16,-3 2-16,1-2 0,-3 0 15,-3 0-15,-4 0 0,-2 0 16,-5 0-16,0 0 0,-2 0 15,0 0 1,-2 0-16,2 0 0,-2 0 0,0 0 16,0 0-16,-2 2 0,0-2 15,0 1-15,-2 0 0,1 0 16,-6-2-16,-4-1 0,-5 0 16,-4-2-16,-5 1 0,-6-2 15,-2 2-15,0-1 0,-13 1 0,-3-2 16,-1 2-16,0 0 15,-15 2-15,-4 1 0,2-1 0,0-2 0,-15 1 16,-1 1-16,3 1 0,2 1 16,-14 1-16,0 1 15,-32 1-15,13-1 0,4-1 0,3-1 16,9 1-16,6 0 0,0 2 16,2-2-16,3 0 0,2-1 0,-2 1 15,-3 1-15,7-1 0,6 1 0,-2 0 16,-1 1-16,3-3 0,2 1 15,-1-1-15,0 2 0,4-1 16,4 1-16,0-1 0,1-1 16,3 2-16,2-2 0,-1 1 15,-1 1 1,6-1-16,3 1 0,-1-2 0,1 0 16,4-1-16,3 0 0,2 0 15,0 0-15,4 0 0,3 1 16,2-2-16,1-1 0,2-1 15,3 1-15,0 1 0,0 0 16,5 0-16,1 0 0,0 0 16,2 0-16,9 2 0,-1 1 0,2-1 0,-1 1 15,2 0-15,-1 3 0,4-3 16,0 1-16,1-2 0,2 1 16,2 1-16,0 0 0,3 1 15,3 1-15,2 0 0,3 0 16,2-3-16,2-1 0,3 2 15,4-1-15,2 1 16,2-1-16,4-1 0,2-1 16,3-1-16,4 0 0,2 0 15,4-2-15,1 1 0,1-1 16,13-1-16,3-2 0,0 2 16,-1 0-16,14-2 0,1 0 15,-2 0-15,0 0 0,11 1 0,-1-1 16,-2 1-16,-3 0 0,38 0 0,-6 1 15,-10 1-15,-6 0 0,1-1 16,3 1-16,-7 2 0,-5 0 16,3 0-16,1 0 0,-3-2 0,-2 1 15,2 1-15,1-1 16,-4-1-16,-4 1 0,2 0 16,1 1-1,-5 0-15,-4 1 0,1-1 0,-1-2 16,-5-1-16,-3 1 0,-1-1 15,0 2-15,-8 1 0,-3 1 16,-1 1-16,0-1 0,-10 0 16,-6 0-16,-9-2 0,-5-1 0,-8 0 15,-4 1-15,-2 1 0</inkml:trace>
  <inkml:trace contextRef="#ctx0" brushRef="#br0" timeOffset="57605.1732">27035 6207 0,'0'0'0,"0"0"16,0 0-1,27-5-15,-27 5 0,23-5 0,-6 4 16,2-1-16,1 0 0,5-1 15,2 2-15,10-1 16,0 0-16,4-1 0,2-2 0,10 0 16,-1 1-16,2 1 0,1-2 0,10 0 15,-1 0-15,-1 2 0,0-1 16,6-1-16,-4-1 0,0-1 0,0 0 16,-4-1-16,-4 2 0,8-1 15,-1-1-15,-3 1 0,-2 0 16,-1 2-16,-2-1 0,-3 2 15,-3 1-15,23 0 0,-8 2 16,-9-1-16,-6-2 0,-4 1 16,-2 1-16,-17 1 0,-1-1 0,-1-1 0,0 2 15,-3-1-15,-1-1 0,-2 1 16,-3-2-16,-3 2 16,-3-2-16,-3 2 0,-3 0 0,0 0 0,-2 1 15,-2 1-15,1-4 16,-1 4-16,-2-3 0,0 2 0,-1 1 31,-1 1-31,0 0 0,-4 0 0,-2-1 16,-2 0-16,-1 0 0,-3 1 15,0-1-15,-3 1 0,-2 2 16,-3 0-16,-4 1 0,-1 1 16,0-2-16,-10 1 0,-1 1 15,-1 0-15,-2-1 0,-4 3 16,-2-1-16,-12 0 0,0-1 0,-3 0 0,-2 1 15,-11-2-15,2 2 0,-4-2 16,-3 1-16,-9-2 0,4 1 0,-39 0 16,9-1-16,12-1 0,9-3 15,4 4-15,2 2 0,7-1 16,3 0-16,3-1 0,2 0 16,9-1-1,6 1-15,5 0 16,4 1-16,3-2 0,5 0 0,8 2 15,5 1-15,8-3 0,6 1 0,6-3 16,5-1-16,5 1 0,0 0 0,2-3 16,2 2-16,0 1 0,3-2 15,5 2-15,5 0 0,7 0 16,3-1-16,2 0 0,3 0 16,3 0-16,1-2 0,5 3 15,4 0-15,8-2 0,0-1 0,5-2 16,1 2-16,2 0 0,1 0 15,11 1-15,2 0 0,-2 0 16,-2 1-16,3-1 0,1 0 16,30-4-1,-10-1-15,-3 0 0,-2 2 16,-7 0-16,-6 3 0,1 0 16,3 1-16,-5 0 0,-1 1 15,0 1-15,0 2 0,-7 0 0,-3 2 16,-2 0-16,-2 2 15,-6-2-15,-5-1 0,-1 0 16,-2 2-16,-8-2 0,-5 1 0,-4-3 0,-3-1 16,-6 1-16,-3-1 0,-9-1 15,-6-2-15,-3 2 0,-3 1 0,-1 0 16,0 0-16,0 1 0,-2-1 16,-5 0-16,-4 0 0,-2 0 15,-2-1-15,-5 0 0,-4 0 16,-6-1-16,-1 0 0,-7 0 0,-5-3 15,-5 1-15,-3 0 0,-16-2 16,-3 0-16,-2-1 0,0 0 0,-17 0 16,-3-2-16,1 4 0,2 0 15,-46-3 1,10 1-16,10 4 0,8 4 16,3-1-16,1 0 0,9 2 15,6-2-15,4 3 0,2 0 16,10 1-16,6 0 0,6 0 15,4 0-15,8-1 0,7-1 0,8 1 16,5 0-16,8-2 0,7 0 16,9-2-16,6 0 0,2 0 15,2 0-15,1 0 0,2 2 16,4-4-16,3 0 0,8 0 0,7 1 0,3 1 16,5-1-16,7 2 15,4 2-15,4-2 0,2-3 0,5 1 16,6 0-16,10-2 0,-2-1 15,6 2-15,2 1 0,32-3 16,-9 2-16,-4 0 0,-2 0 16,-6-1-1,-4 1-15,-2 0 0,-3 2 16,-6-1-16,-4 1 0,-4-2 16,-2 0-16,-7-1 0,-7 1 0,-4 1 15,-3 2-15,-8-2 0,-5-1 16,-7-1-16,-5-2 0,-7 4 15,-5 2-15,-5-1 0,-2 0 16,-2 1-16,-3 0 0,2 2 0,0-2 0,-7 3 16,-4-1-16,3 1 0,2-2 15,2 0-15</inkml:trace>
  <inkml:trace contextRef="#ctx0" brushRef="#br0" timeOffset="65963.4203">7932 8484 0,'0'0'0,"0"0"0,0 0 0,24-1 16,-24 1-16,26 0 0,-9 0 16,2 0-16,2 0 0,9 1 15,2 1-15,0 0 0,-1-1 16,3 2-16,3-2 0,7 1 0,-1 0 0,4 0 16,-2 2-16,1-3 0,-3 0 15,13 0-15,3-1 0,-5 1 16,-2-1-16,11 0 0,2 0 15,-6 0-15,-3 0 0,4-1 16,2-1-16,3-1 0,-5 1 16,4 0-16,4 1 15,-6 0-15,-3 1 0,30-1 16,-3 1-16,-11-2 0,-7-1 16,4 1-16,2 1 0,-6 0 15,-4-1-15,5 1 0,3 1 16,-6 1-16,-4 1 0,8 1 0,4-1 15,-6 1-15,-3-2 0,5 1 16,5 1-16,-4-1 0,-4 0 0,6-1 16,5 1-16,-6-1 0,-5-1 15,7 1-15,3 0 0,-5 2 16,-4 2-16,8-4 0,6-2 16,-6-1-16,-4 0 0,5 3 15,3 2-15,-6-2 0,-4-3 0,7 0 16,5 1-16,-7 0 0,-5 2 0,5-2 15,4 0-15,-7 0 0,-5-1 16,5 2-16,4 1 0,-8-2 16,-4 0-16,5 2 0,1 2 15,-6-1-15,-4-2 0,4-1 16,3 0-16,-4 2 0,-4 0 0,6 0 16,4 0-1,-9 0-15,-5 0 0,5-1 16,2-2-16,-6 1 0,-3 0 15,1 1-15,1 1 0,-7-1 16,-4-1-16,1 0 0,-1-1 16,-6 1-16,-4 1 0,-1-1 0,-1-1 15,-5 1-15,-5 0 0,0-2 16,0 1-16,-5 0 0,-4 1 0,-2-1 16,-2-2-16,-6 3 0,0 0 15,0-1 1,-3 2-16,1-2 0,-1 2 15,1-3-15,-1 3 0,0 0 0,0-3 16,0 3-16,0-2 16,0 2-16,0-4 0,0 4 0,0-3 15,0 1-15,0 0 0,-4-9 16,-1-6-16,2 0 0,0 3 16,2 0-16,2 2 0,0-1 15,2-2-15,-1 1 0,1-2 0,1 0 16,-1 2-16,1-3 15,2 0-15,-1-2 0,1 0 0,-1-2 16,1 1-16,-1-2 0,1 0 0,-1-2 16,1-1-16,-1-4 0,1 3 0,-2-3 15,1-2-15,-2 2 0,-1 2 16,-2 0-16,-2-1 16,-1 1-16,-1 0 0,-1 1 0,-3 0 15,-1 1-15,0 2 0,0 0 16,-1 4-1,0 4-15,1 0 0,1 3 0,2 1 0,1 4 0,1-1 16,-1 4-16,1 1 16,1-1-16,0 1 0,-2-2 15,-4 0-15,-1 1 0,-1 0 0,-3-1 16,-3 2-16,0-1 0,-2 0 16,-3-1-16,-4 1 15,0 1-15,0-1 0,-5 1 16,-3 0-16,-8-2 0,1 1 15,-3 0-15,-3-1 0,1-1 0,1 2 16,-13-3-16,-2 1 16,3 0-16,3-2 0,-13 0 0,0-1 15,5 2-15,4 0 0,-11-3 16,-2 0-16,5 0 0,3 0 0,-5 0 16,-3 2-16,6-1 0,4 2 0,-34-3 15,3-1-15,12 0 0,6 1 16,-5 2-16,-2 2 0,5 1 15,5 0-15,-6 1 0,-5 1 16,7 0-16,6 1 0,-7 0 16,-5 1-1,8-1-15,4 1 0,-6 1 16,-5 1-16,8 1 0,6-1 0,-6-2 16,-4-2-16,7 3 0,5 3 15,-6-1-15,-3 1 0,5 0 16,4 1-16,-4-2 0,-3-1 15,6 3-15,4 1 0,-7-3 16,-2 1-16,5-2 0,4 0 0,-7 1 0,-6 1 16,7 2-16,4 0 0,-7 0 15,-3-2-15,5 0 0,7-2 16,-7 1-16,-2 1 0,5 1 16,4-2-16,-4 0 0,-3-1 15,6 1-15,6 0 0,-7 0 16,-3 0-1,5 0-15,4 2 0,-6-2 16,-4 1-16,5 2 0,4 2 0,-5 0 16,-2 0-16,5-2 0,4 0 15,-5 2-15,-3 3 0,7 0 16,5 1-16,-3-3 0,-1 2 16,3-4-16,7 1 0,-1 1 15,1 1-15,6-1 0,5-1 0,0 1 0,1-1 16,5 1-16,5-2 0,3 0 15,2-1-15,6-2 0,3-1 16,4 0-16,6-2 0,-1 3 16,1-3-16,2 1 0,-2-1 15,1 2-15,1 0 0,-2 1 0,0 0 16,0 1-16,0 1 0,0 1 0,0 0 16,0 2-16,0 0 0,0 2 15,0 2-15,0-2 0,0 1 16,0 2-16,-2 1 0,1 0 15,1-1-15,-1 1 0,0 3 16,0 1-16,0 0 0,0 1 16,1 1-1,0 0-15,-1-1 0,0 3 16,0 2-16,-2 4 0,1-2 0,1 1 16,-2 1-16,2 0 0,0-1 0,-1 0 15,1 2-15,0-2 16,1-2-16,-1 1 0,0-1 15,0 0-15,1-2 0,0 1 16,0-1-16,0-2 0,0-3 0,0 0 0,1-2 16,0-2-16,0-3 0,0-1 15,0 0-15,1-3 0,-1-1 16,0-3-16,2 0 0,-3 0 16,1 0-16,1-2 0,1-1 15,1 0-15,1 0 0,2-1 0,2 1 16,1-2-1,1 1-15,1 0 0,2 0 16,3 0-16,-3 0 0,9-1 16,3 0-16,-1 1 0,2-1 15,0 0-15,2 1 0,-1 0 0,1 0 16,6 0-16,1 1 16,-3 1-16,-4 0 0,1-1 0,-1 0 15,-4 0-15,-2 0 0,-3 0 0,-3 1 16,-4-1-16,-2 2 0,-2-1 15,-4 0-15,0 0 0,-2 0 16,0 0-16,1 0 0,-2 1 0,0-2 16,-2 0-16,3 0 0,-3 0 15</inkml:trace>
  <inkml:trace contextRef="#ctx0" brushRef="#br0" timeOffset="66965.2888">15083 7796 0,'0'0'0,"0"0"0,0 0 16,0 0-16,0 0 0,0 0 0,0 0 16,24-14-16,-24 14 0,21-5 15,-21 5-15,32-3 0,-14 0 0,2 2 16,5-1-16,-2 1 0,0 1 15,8 0-15,0 2 16,-4 1-16,0 1 0,-2 1 0,-2 1 16,-3 0-16,-2 1 0,-4 2 15,-1 3-15,-3 0 0,-3-1 0,-4 2 16,-4 3-16,-3-1 0,-3 0 0,-4 2 16,-4 1-16,-3 0 15,-2 1-15,-9 4 0,-1 0 16,-1 0-16,1-3 0,-1 2 15,-1 0-15,-2 1 0,3-3 0,4-1 16,1-2 0,6-3-16,4-1 0,4-2 15,3-3-15,3 1 0,3-3 0,6 0 16,5-2-16,2 1 16,2-2-16,6-2 0,4-2 0,0 1 15,1-1-15,2-2 0,2-1 16,-2 1-16,1 1 0,0-1 15,0-1-15,-1 0 0,-3 0 0,-1-1 0,0 0 16,-3 2-16,0-2 0,-3-2 16,0-3-16,-4 3 0,-2 0 0,-2 3 15</inkml:trace>
  <inkml:trace contextRef="#ctx0" brushRef="#br0" timeOffset="67498.142">16028 7713 0,'0'0'0,"0"0"15,0 0-15,0 0 0,29-2 0,-18 4 16,3-1-16,-1 2 0,1-2 15,2 2-15,-1 3 0,-1-1 16,1 1-16,1 2 0,0 0 16,-3 1-16,-2-1 0,-2 2 15,-2 1-15,-1 0 0,-2-1 0,-1 1 0,-3 0 16,-3 1-16,-1 1 0,-4 0 16,-2 2-16,-3 0 0,-1 1 15,-4 0-15,-3 1 16,-2 0-16,-1 0 0,-7 4 15,-1 1-15,1-2 0,1 1 0,1-3 16,0 1 0,2-2-16,3-1 0,-1 1 0,4-4 15,8-3-15,2-3 0,4 1 16,3-3-16,4 0 0,3 0 16,7-2-16,5-1 0,2-1 15,3 0-15,9-2 0,6-1 16,0-1-16,2-1 0,3-1 15,2 1-15,-1-1 0,-2 0 0,7-1 0,-2 0 16,-6 2-16,-2 2 0,-6-1 16,-1-1-16,-6 2 0,-3 0 15,-5-3-15,-3-2 0,-4 1 16,-1 1-16,-2 2 0</inkml:trace>
  <inkml:trace contextRef="#ctx0" brushRef="#br0" timeOffset="67968.4825">17580 7673 0,'0'0'0,"0"0"0,0 0 15,0 0-15,0 0 0,0 0 16,0 0-16,-11 22 0,11-22 0,-13 17 16,13-17-16,-22 23 0,8-11 15,-2 2 1,-3 1-16,-1 1 0,0-2 0,-6 4 16,-2-1-16,3-1 15,2-1-15,4-3 0,3-1 16,2-2-16,4-1 0,7-3 15,6-4-15,5-1 0,4 0 0,8-1 16,7-2-16,2 0 0,3 0 16,11 1-16,4 0 0,-3 2 0,-2 2 15,6 4-15,-2 3 0,-6 1 16,-5 0-16,-5 2 0,-3 3 16,-7 0-16,-3 0 0,-5 1 15,-4 1-15,-4-3 0,-3 1 16,-3-1-16,-3 1 0,-3-3 0,-1 0 15,-5 0-15,-5 1 0,-2-2 0,-1 0 0,-6-2 16,-2-1-16,-1-3 16,1-1-16,1-2 0,7 0 15,5 0-15</inkml:trace>
  <inkml:trace contextRef="#ctx0" brushRef="#br0" timeOffset="68169.2441">17654 7731 0,'0'0'0,"0"0"15,0 0-15,0 0 0,29-14 0,-29 14 16,24-8-16,-24 8 0,28-7 16,-9 3-16,2 2 0,1-1 0,0 1 15,2 0-15,2 0 0,5-1 0,-2 0 16,-3 1-16,-5 0 0,-4-1 15</inkml:trace>
  <inkml:trace contextRef="#ctx0" brushRef="#br0" timeOffset="68485.9637">18660 7513 0,'0'0'0,"0"0"0,0 0 15,0 0-15,0 0 0,0 0 16,0 0-16,0 0 0,-28 17 16,28-17-16,-35 18 0,16-8 0,-4 2 0,0 0 15,-2 1-15,0 0 16,0 1-16,-2 3 0,3-3 16,3 0-16,3-2 0,7-2 0,5-2 15,6-2-15,6-1 0,10-4 16,9-2-16,2-3 0,4 0 15,13-1 1,6-4-16,-2 3 0,-1 0 0,5 0 16,-3 2-16,-6 0 0,-7 0 15,-1 5-15,-9 4 0,-10-6 16,-5-3-16,-3 1 0,-1 1 16,-1 1-16</inkml:trace>
  <inkml:trace contextRef="#ctx0" brushRef="#br0" timeOffset="68671.0388">18302 7968 0,'0'0'0,"0"0"0,0 0 15,0 0-15,-10 20 0,10-20 16,-7 18-16,7-18 0,-5 22 16,4-10-16,1 2 0,1-2 0,0 0 0,1-2 15,0-1-15,1-1 0,-1-1 16,-1-1-16</inkml:trace>
  <inkml:trace contextRef="#ctx0" brushRef="#br0" timeOffset="68849.2884">18361 7957 0,'0'0'0,"0"0"16,0 0-16,0 0 15,0 0-15,30-9 0,-30 9 0,37-6 0,-16 2 16,5-1-16,5 1 0,1-1 15,1 1-15,9 1 0,1-1 16,3 1-16,-4 1 0,-6 2 16,-3 2-16,-6 1 15,-7 1-15,-4-1 0,-2-1 16,-3 0-16</inkml:trace>
  <inkml:trace contextRef="#ctx0" brushRef="#br0" timeOffset="69071.7336">18185 8268 0,'0'0'0,"0"0"0,0 0 15,0 0-15,0 0 0,35-10 16,-11 5-16,3-2 0,4 0 0,5 0 16,6 0-16,12-3 15,0 0-15,12 1 0,1 1 16,-8 1-16,-5 1 0,3-1 0,-5 2 15,-11 0-15,-9 0 0,-7-6 0,-9-5 16,-6 7-16,-3 2 0,0 0 16</inkml:trace>
  <inkml:trace contextRef="#ctx0" brushRef="#br0" timeOffset="69325.4156">18640 7758 0,'0'0'0,"0"0"15,0 0-15,0 0 0,0 0 0,0 0 16,0 0-16,-1 30 0,1-30 16,0 29-16,1-7 15,-1 1-15,0 3 16,0 1-16,0 6 16,0 6-16,0-1 0,-1 1 0,-1 0 15,0 5-15,-1-2 0,-2-2 16,-1-1-16,-2-4 0,0-5 0,-2 0 15,0-5-15,4-7 0,1-5 16,1-3-16</inkml:trace>
  <inkml:trace contextRef="#ctx0" brushRef="#br0" timeOffset="69973.8378">19620 7601 0,'0'0'0,"0"0"16,0 0-16,0 0 0,0 0 0,0 0 15,0 0-15,0 0 0,0 0 16,0 0-16,-30 5 16,30-5-16,-28 9 0,28-9 15,-32 16-15,32-16 0,-33 19 0,18-8 0,-1 1 16,3 0-16,2 0 0,0 2 15,2-1-15,5 0 0,1-2 0,7 0 16,3-1-16,4-1 16,3 0-16,2 1 0,3 1 15,-1-2-15,-2-1 0,-2 0 0,0-1 16,-4 0-16,-3 0 0,-2 1 16,-3 0-1,-3 0-15,-4-1 0,-4 3 16,-5-1-16,-1 1 0,-2-2 15,-1 2-15,-3 0 0,1-1 16,1 0-16,3 1 0,0-1 16,3 0-16,2 0 0,4 0 15,4 0-15,3-1 0,2 0 0,5-1 16,4 0-16,1 1 0,1-1 0,0 1 16,2-1-16,-3 1 15,-1-1-15,-2 2 0,-3 0 16,-1 2-16,-2 0 0,-5 0 15,-4 2-15,-1 0 0,-2-1 0,-3-1 16,-4 2-16,1 1 0,-2-1 16,2 0-16,-1 1 0,3-1 0,1-2 0,1 0 15,3-1-15,5-2 0,2-3 16,6 0-16,6-3 0,3-3 16,2-2-16,5-3 0,4-1 15,3-1-15,0 0 0,8-4 0,1-3 16,-2-1-16,-3 0 0,3-6 15,-2-4 1,-6 1-16,-4-1 0,-4-2 16,0-2-16,-5 7 0,-3 5 0,-2 4 15</inkml:trace>
  <inkml:trace contextRef="#ctx0" brushRef="#br0" timeOffset="70243.6764">19924 7642 0,'0'0'0,"0"0"0,0 0 0,0 0 0,0 0 15,0 0-15,0 0 0,0 0 16,0 0-16,0 0 16,0 0-16,0 0 0,-12 25 0,12-25 15,-10 26-15,10-26 0,-13 34 16,7-13-16,-1 1 0,0 0 16,-1 1-16,-2 6 15,0 1-15,-1-1 16,0 0-16,1-1 0,0 0 15,0-2-15,0-1 0,-2 3 0,0-1 16,2-4-16,1-4 0,0-3 16,2-3-16,0-4 0,0-2 15,2-7-15,-1-4 0,2 1 16,1 0-16,-1 1 0</inkml:trace>
  <inkml:trace contextRef="#ctx0" brushRef="#br0" timeOffset="71061.1684">19871 7787 0,'0'0'0,"0"0"16,0 0-16,0 0 0,15-16 16,-5 10-16,4-1 0,2 1 0,0-1 0,5 0 15,2 1 1,6 2-16,4 1 0,7 2 0,-5-1 16,6 4-16,-4 1 15,-6 0-15,-4 2 0,-6 2 0,-4 3 16,-3-1-16,-6 2 0,-5 3 15,-7 3 1,-4 1-16,-6 1 0,-10 2 16,-10 0-16,1-2 0,1-3 0,-7 0 15,1 0-15,1-3 16,3 0-16,3-3 0,4-3 0,6 0 16,4-2-16,6-2 0,3 0 15,5-2-15,3-1 0,3-2 16,3 0-16,6 0 0,6 0 0,4-2 15,3 0-15,0 1 0,2-1 16,-1 2-16,2 1 0,-2-1 16,0 1-16,-2 2 0,-1 2 15,-3 0-15,-1 1 0,-3 3 0,-1 0 16,-4 2-16,-3 1 0,-2 1 16,-4 3-1,-2 0-15,-2 0 0,-5 1 0,-1 2 16,-3-3-16,-3 1 0,-1-2 15,-4-1-15,-2 2 0,-2-3 16,-2-1-16,-3-1 0,-1-3 16,0 1-16,-2-3 0,-1-2 15,2-1-15,1-2 0,3-2 16,2-1-16,4 0 0,4-2 0,4 1 16,5-2-16,2 1 0,3 0 15,2 0-15,1-1 0,2 2 16,2-1-16,2 2 0,6 1 0,2 0 15,4 2-15,1 1 16,2 0-16,1 2 0,1 2 0,7 1 16,1 2-1,1 0-15,0 2 0,2 3 16,1 0-16,-2 2 0,-1-1 0,5 4 16,-1-1-16,-4-1 0,-2 0 15,-3-1-15,-1-1 16,-6-2-16,-5-4 0,-2 0 0,-4-2 15,-4-2-15,0 0 16,-3 1-16,-1-2 0,-1 0 0,-1-2 0,1 4 16,-1-4-16,-1 3 0,1-3 15,0 0-15,-1 2 0,1-2 16,0 0-16,0 0 0,0 0 16,2-2-16,-2 2 0,3-4 15,-2 1-15,0 0 0,1 0 16,0 0-16,0 1 0,0-1 0,-1-1 0,0 1 15,-1-1-15,0 1 0</inkml:trace>
  <inkml:trace contextRef="#ctx0" brushRef="#br0" timeOffset="76389.1861">4173 8588 0,'0'0'0,"0"0"0,0 0 15,0 0-15,0 0 0,5 22 0,-5-22 16,4 25-16,-4-25 0,3 35 16,-3-11-16,0 2 0,0 1 15,-2 5 1,1 4-16,-2 11 0,2 0 15,-4 12-15,-1 1 0,2-3 0,-2-2 16,2 10-16,-4-2 16,4-7-16,-3-5 0,4 3 0,0-3 15,0-7-15,2-7 0,1-2 16,1-5-16,2-3 16,0-5-16,1-3 0,2-2 0,0-4 0,1-2 15,0-3-15,0 0 0,3-3 16,1 0-16,4-2 0,0 0 15,-1-1-15,2-1 0,5-1 0,0 0 16,2-2-16,1 1 0,4-2 16,3 0-16,1 1 0,-2 0 15,13 1 1,3-2-16,-1-1 0,-1-1 0,3 2 16,6-1-16,1 2 0,-3-1 15,16 1-15,5 1 16,-6 1-16,-1-1 0,19-1 0,2 0 15,-5 0-15,-1-1 0,38-2 0,-5-1 16,-12 2-16,-10 1 0,4 1 16,2 0-16,-8 0 0,-6 1 0,7 1 15,6 1-15,-8 1 0,-4 1 16,8 2-16,5 1 16,-9-2-16,-5 0 0,6 3 0,5 2 15,-8-2-15,-5-1 16,9 0-16,4 2 0,-7-1 0,-4-2 15,6 1-15,4 0 0,-7-2 0,-5-1 0,4-2 32,8 2-32,-10 1 0,-5 3 0,7-3 0,5 1 0,-7-1 31,-6 1-31,8-2 16,6 1-16,-8 0 0,-3-1 0,7 1 0,5 0 0,-9-2 15,-7 1-15,6-3 16,4 0-16,-10-5 15,-7-1-15,5 1 0,3 1 0,-7 2 16,-7-1-16,1-4 0,2-3 16,-9 3-16,-6 4 0,-1-1 0,0-2 15,-7 1-15,-3 1 0,-2-1 16,1-1-16,-5 2 0,-3-2 16,-1 3-16,-1 1 0,-3-1 0,-3 1 0,2 0 15,1-1-15,-4 1 0,-4 1 16,1 0-16,-1 0 0,-9 0 15,-2 0-15,-2-2 0,-3 0 16,0 2-16,0 0 0,-2 1 16,3-1-16,-3 1 0,0 0 15,0 0 1,0 0-16,0 0 0,0 0 16,0 0-16,0 0 0,1-2 0,-1 2 0,0 0 15,0-3-15,0 3 0,0 0 16,0-4-16,1-2 0,1-1 0,0-1 15,2-3-15,0-1 0,1 0 16,2 0-16,2-6 16,1 0-16,-1 0 0,-1 1 0,1-2 15,-1 0-15,0-1 0,-2-1 16,0-1-16,-1-1 0,-1 1 16,-1 1-16,-1-2 0,0-4 15,2 1-15,-1 0 0,1-6 16,1 1-16,-2-1 0,0 0 0,0 0 31,-2-1-31,0 3 0,-1 0 0,-1-1 16,0 0-16,-2 3 0,1 1 15,-2-2-15,-3 0 16,1 2-16,-1 2 0,-1 1 0,-1-1 16,3 7-16,-1 2 0,2 1 15,-1 3-15,2 1 0,0 1 0,2 2 16,0 1-16,0 2 0,0 1 0,1 1 15,-1 1-15,1-1 0,0 1 16,1 2-16,-2-3 0,2 3 16,-2 0-16,2 0 0,-2 2 15,-1-1-15,1 1 16,-3 1-16,-3-1 0,-1 0 0,-1 1 16,-3 1-16,-4-2 0,0 1 0,-2 2 15,-3-1-15,-3 0 0,-8 0 0,-2-1 16,-1 2-16,-3-2 15,1 1-15,0 0 0,-10-1 0,-2 0 16,3-2-16,3 1 0,-12-1 16,-1-1-16,3 0 0,2-1 15,-10 0-15,-1 0 16,4 0-16,5-2 0,-6 0 16,-4 0-16,3 1 0,4 0 0,-14 2 15,-2 1-15,7-3 16,5-1-16,-31-2 0,5 1 15,12 2-15,8 1 0,-2 1 16,1 0-16,5-2 0,6-1 16,-5-2-16,-3 0 0,6 2 0,2 0 15,-5 1-15,-5 0 0,5-1 0,4 0 16,-7 1-16,-4 0 0,5 1 16,3 0-16,-5 0 0,-3-1 15,5-1-15,5 1 0,-4-3 16,-3 1-16,4 1 0,4 0 0,-4 0 15,-1 1 1,6-1-16,5-2 0,-5 0 16,-5 1-16,6 1 0,3-1 0,-5 0 15,-4-2-15,5 3 16,3 1-16,-6 0 0,-3 1 16,5-3-16,4 0 0,-5-1 0,-1 3 15,3 0-15,6 2 0,-6-3 16,-2 0-16,5-1 0,3 0 0,-3-1 15,-2-1 1,4 2-16,2 1 0,-4 1 0,-6 1 0,7 0 0,2-1 16,-3 1-16,0 1 0,3-1 15,4-2-15,-6 2 0,-4 0 16,6 1-16,4 2 0,-4 0 16,-1-1-1,5 3-15,3 0 0,-4 0 16,0-1-16,2-1 0,6-1 0,-4 3 15,-1-1-15,5 1 16,4 0-16,-1-1 0,-2 1 16,6-1-16,4 0 0,-3 0 0,1 0 0,12-1 0,0 0 15,-5 1-15,-3 0 16,3 0-16,2 0 0,-1 0 16,-1 1-16,4-1 0,0 0 15,1-1-15,-2 0 0,6-1 16,4 0-16,4-2 15,1 0-15,3 0 0,0-1 0,1 1 16,1-1-16,1 2 0,0-4 16,0 4-16,0 0 0,0-2 0,0 2 0,0 0 15,0 0-15,0 0 0,0 2 16,0-2-16,1 3 0,-1-3 16,2 4-16,-1-2 0,-1-2 0,2 3 15</inkml:trace>
  <inkml:trace contextRef="#ctx0" brushRef="#br0" timeOffset="109875.8987">19052 10722 0,'0'0'0,"0"0"15,0 0-15,32-2 0,-18 1 16,5-1-16,4 1 0,8 0 16,1 0-16,4-1 0,5 2 15,7 0-15,0 0 0,2 0 16,4 2-16,7-1 0,-4 2 0,3-1 15,2-1-15,-4-1 0,-2 1 0,13-2 16,0 0-16,-5 0 0,-4 0 16,10-1-16,3 0 15,-8-1-15,-4 0 0,29-1 0,-7 3 16,-12-1-16,-7 1 16,5-2-16,2-1 0,-7 3 0,-4 1 0,5 0 15,4 1-15,-6-1 0,-4-1 0,6-1 16,4-2-16,-6 1 15,-5 1-15,4 1 0,2 0 16,-6-2-16,-2 1 0,4-1 0,4 0 16,-4 2-16,-3 1 0,5 1 15,3-1-15,-7 1 0,-4 0 32,8 0-32,5-1 0,-4 1 0,-3 1 0,5-2 15,4-2-15,-6 2 0,-3 2 16,7 0-16,4 0 0,-7-1 15,-4-1-15,4 0 0,2 1 16,-3-1-16,-4-2 0,6 2 16,5 0-16,-7-2 0,-4 1 15,6-1-15,5-1 0,-6 1 0,-5 1 0,6-1 16,6 2-16,-7-2 0,-4-1 16,7 0-16,2 0 15,-5 2-15,-3 2 0,5-1 0,3 1 16,-6-3-16,-5 0 0,5 0 15,5-1-15,-8 1 0,-2 2 16,2-1 0,3-2-16,-3 2 0,-3 1 0,5 0 15,3 1-15,-6-1 0,-2 0 16,3 0-16,3-1 16,-6 1-16,-3 0 0,6 0 0,3 0 15,-5 0-15,-4 0 0,7 0 16,3 0-16,-7-2 15,-4 2-15,4 2 0,3-2 16,-3 0-16,-2-3 0,5 2 0,4 0 16,-8 1-16,-4 1 0,6-2 15,4-3-15,-6 1 0,-4 0 0,4 2 16,4 0-16,-4 1 16,-2 0-16,4 0 0,5 1 15,-4-1-15,-4-1 0,5 0 16,5-1-16,-3 2 0,-3 0 0,6 3 15,4-1-15,-7-1 0,-6 0 16,5 1-16,2 0 16,-5 0-16,-2 0 0,5-1 0,3 1 15,-5 0-15,-2-2 0,3 0 0,4 0 16,-5 1-16,-4 0 0,4 1 16,3 1-16,-5-3 0,-3-2 0,10 2 15,6 2 1,-6-1-16,-4 1 0,3-4 0,1 1 15,-7-1-15,-3 0 0,3 0 16,1-1-16,-4 2 0,-3 0 16,5 0-16,4 0 0,-4 3 15,-3 2-15,6-1 0,4-2 0,-6-1 0,-3 1 0,4 1 16,1 2-16,-1-1 0,-3 2 16,6 0-1,7-1-15,-10-1 0,-5-1 0,0 0 16,2-2-16,-3 1 0,-2 0 15,1 2-15,4-2 0,-6-2 16,-5-2-16,5 5 16,3 1-16,-5-1 0,-5 1 0,4-2 15,2-1-15,-7-1 0,-4 0 16,3-3-16,6-3 0,-6 2 16,-2 3-16,-7-2 0,-6-3 15,10 6-15,6 4 0,-4-2 16,-4-2-16,-23-1 0,-4 0 0,7 1 15,5-1-15,1 2 0,1 1 0,-7 1 16,-4-1-16,-3 1 0,0-1 16,-3 1-16,0-1 15,0 1-15,-2 0 16,0 1-16,0 0 0,-2 0 0,-1 1 0,-1-1 0,2-1 16,1-2-16</inkml:trace>
  <inkml:trace contextRef="#ctx0" brushRef="#br0" timeOffset="111798.3549">2329 11829 0,'0'0'0,"0"0"16,0 0-16,0 0 0,0 0 0,0 0 16,-15-15-16,15 15 0,0 0 0,0 0 15,0 0-15,0 0 0,0 0 0,0 0 16,0 0-16,0 0 15,0 0-15,26-7 0,-26 7 16,23-1-16,-23 1 0,28 1 0,-28-1 16,38 3-16,-17-3 0,4 2 15,0 0 1,1 1-16,0-2 0,9 1 16,2 1-16,0 0 0,2 1 0,8 0 15,4 0-15,-4 0 0,-3-2 16,14 1-16,1-1 15,-2 0-15,-6 0 0,7-1 0,3 0 16,10-1-16,-3-1 16,10 0-16,5-2 0,-9 1 0,-8 1 0,30-1 15,1 1-15,-5-1 0,-4-1 16,5 1 0,4 1-16,16 1 0,12 0 0,-30 1 0,-22 0 0,18 1 15,11 0 1,0 1-16,-1 1 0,-9 0 15,-4 0-15,-4-1 0,-1-1 0,6 1 16,4-2-16,3 1 16,2-1-16,-3-1 0,-3 0 15,-5 0-15,-2 0 0,17-2 16,13 0 0,12-2-16,8 1 0,-32-1 0,-23 3 15,1-1-15,-2 1 16,2 0-16,1 0 0,4 1 15,2 2-15,-2-2 0,0-2 0,5 2 16,3-1-16,-8 1 16,-5-1-16,4 1 0,2-2 15,-2 1-15,-2 0 0,4 1 16,4 1-16,-8-1 0,-4-1 0,1 0 16,-1-1-16,2 3 0,-3 1 0,9-3 15,7-1-15,-8 4 16,-4 3-16,-1-1 0,-2 0 0,-3-1 15,-2-1-15,2-1 0,0 0 16,-1 0-16,-2 1 0,4-1 16,4 0-16,-7-2 0,-5 0 0,0 0 15,1 0 1,-2 2-16,0 0 0,3-1 16,5 0-16,-7 0 0,-5 0 15,-1 0-15,3 1 0,-3-1 16,0 0-16,2-1 0,3 0 15,-6 0-15,-3 1 0,-1 0 16,0 0-16,-2 2 0,0-1 0,1 0 16,3 3-16,-4-3 0,-1 1 0,-2-2 15,-2 1-15,-3 0 0,-1 1 16,-5-1-16,-2-2 0,-3 2 16,-4 1-16,-2 1 0,-3 1 15,-1-1-15,-3-2 0,-4-2 16,-5 0-16,-5 0 0,-2 0 0,-4 1 15</inkml:trace>
  <inkml:trace contextRef="#ctx0" brushRef="#br0" timeOffset="127164.7157">11344 10772 0,'0'0'16,"0"0"-16,0 0 0,0 0 0,-23-12 15,23 12-15,-20-9 0,8 6 0,-2-2 0,-4 1 16,-2 1-16,-1-1 16,-1 1-16,-10 1 0,-2 1 15,0 1-15,1 1 0,-3 2 16,-2 4-16,-5 2 0,2 0 16,1 5-16,-2 2 0,3 3 0,3-1 15,-7 9-15,1 0 0,4 2 0,5-1 16,-3 8-16,3 2 0,4 0 15,5 0-15,3 4 0,2 2 16,6-2-16,3 0 0,4 1 16,5 3-16,4-4 0,2-4 0,8 8 15,5 1-15,3-6 0,2-4 16,9 1 0,6 0-16,0-3 0,3-2 15,8-3-15,8-2 0,-1-3 16,-1-2-16,39 6 0,1-7 15,-5-6-15,-4-5 0,17 0 16,10 0-16,-17-6 0,-13 0 0,-1-3 16,1-1-16,0-2 0,-1-1 15,-1-3-15,-1 1 0,-7-4 0,-6-3 0,-3-4 32,-1-2-32,-7 0 0,-4 0 15,-1-7-15,-1-3 16,-5-2-16,-3-3 0,-5-1 0,-1-3 15,-6 2-15,-3 1 0,-5-3 16,-1-2-16,-6 3 0,-2 1 16,-4-4-16,-4-2 0,-7 1 0,-4 0 15,-6 0-15,-5 1 16,-4-1-16,-2 0 0,-7-2 0,-3-1 16,-2 8-16,-2 5 0,-6 0 15,-5-1-15,-4 2 0,-2 1 16,-5 3-16,-4 0 0,2 0 15,2 3-15,-4 1 0,-3 4 0,-2 2 0,2 2 16,-2 2-16,-1 2 0,3-1 16,5 3-16,-2-1 0,-1 1 15,6 5-15,4 2 0,4 2 16,4-1-16,8-2 0,5-1 0,9 1 16,5 0-16,8 1 0,7-1 15,4 0 1,0 0-16,3 1 0,0-2 15,1 0-15,0 0 0,0 0 16,0 0-16,-1 0 0,0 0 16,-1 0-16,1 1 0,-1 0 15,-2 0-15,2 0 0,-2 0 0,0 0 16,0 0-16,0 0 0,0 0 16,0 0-16,0 0 0,0 0 0,0 0 15,0 0-15,0 0 0,0 0 16,0 0-16,0 0 0,0 0 15,0 0-15,0 0 0,0 0 16,0 0-16,0 0 0,0 0 0,0 0 16,0 0-16,0 0 15,0 0-15,-1-2 0,1 2 0,0 0 0,0 0 16,0 0-16,0 0 0,0 0 16,0 0-16,0 0 0,0 0 15,0 0-15,0 0 0,0 0 16,0 0-16,0 0 0,0 0 15,0 0-15,0 0 0,0 0 16,0 0-16,0 0 16,0 0-16,0 0 0,0 0 15,0 0-15,0 0 0,-2-4 16,2 4-16,0 0 0,0 0 16,0 0-16,0 0 0,0 0 15,0 0-15,0 0 0,0 0 0,0 0 16,0 0-16,0 0 0,0-6 15,0 6-15,0 0 0,0 0 0,0 0 16,0 0-16,0 0 0,0 0 16,0 0-16,0 0 0,0 0 15,0 0-15,0 0 0,0 0 16,0 0-16,0 0 0,0 0 0,0 0 16,0 0-16,0 0 0,0 0 15,0 0 1,0 0-16,0 0 0,0 0 15,0 0-15,0 0 0,0 0 16,0 0-16,0 0 0,0 0 16,0 0-16,0 0 0,0 0 15,-6-2-15,6 2 0,0 0 0,0 0 16,0 0-16,0 0 0,0 0 16,0 0-16,0 0 15,0 0-15,0 0 0,0 0 0,0 0 0,0 0 16,0 0-16,0 0 0,0 0 15,0 0-15</inkml:trace>
  <inkml:trace contextRef="#ctx0" brushRef="#br0" timeOffset="128835.3646">12940 11326 0,'0'0'16,"0"0"-16,0 0 0,29-4 16,-29 4-16,32-2 0,-12 3 0,2-1 15,2 0 1,10 1-16,1-1 0,0 0 16,-1 0-16,0 0 0,-1-1 15,5 2-15,-5 0 0,-4-1 16,-3 1-16,-4 0 0,-4 0 0,-5-3 15,-4-2-15,-2 1 0,-2 1 0,-1-1 16</inkml:trace>
  <inkml:trace contextRef="#ctx0" brushRef="#br0" timeOffset="129086.6857">13439 11178 0,'0'0'0,"0"0"0,0 0 15,0 0-15,0 0 16,0 0-16,30 1 0,-30-1 16,27 4-16,-27-4 0,32 9 15,-15-4-15,-1 1 0,1 2 16,-1 0-16,0 1 0,-2 1 0,-2 0 16,-1 1-16,-1 0 0,-2 1 15,-1 2-15,-3 1 0,-3-1 16,-2 1-16,-3-1 0,-3 1 0,-2 0 15,-1-1-15,-2 0 0,-2 0 16,-2-1-16,1 0 0,2-5 16,1-3-16,1-2 0,2 0 0,1 0 15</inkml:trace>
  <inkml:trace contextRef="#ctx0" brushRef="#br0" timeOffset="129340.5066">14439 11043 0,'0'0'0,"0"0"16,0 0-16,0 0 0,0 0 0,-23 15 0,23-15 0,-30 21 15,11-7-15,-4 2 0,-2 3 16,-2-1-16,1 1 0,-9 6 15,-1 0-15,3 0 0,2 1 0,-3 2 16,3-3-16,7-4 16,4-5-16,4-3 0</inkml:trace>
  <inkml:trace contextRef="#ctx0" brushRef="#br0" timeOffset="129572.2049">14331 11288 0,'0'0'0,"0"0"0,0 0 16,0 0-16,0 0 0,0 0 15,-1 36-15,1-36 0,-4 35 0,1-14 16,0 3-16,0 0 16,-1 0-16,-1 7 0,0 0 15,1-2-15,-1-3 0,2-2 0,0-2 0,0-4 16,-1-3-16,2-5 0,0-8 15,0 0-15,2-2 0,-3 4 16</inkml:trace>
  <inkml:trace contextRef="#ctx0" brushRef="#br0" timeOffset="129904.4853">15038 10835 0,'0'0'0,"0"0"0,0 0 16,0 0-16,0 0 0,0 0 0,-18 20 15,18-20 1,-24 18-16,6-6 0,-3 1 16,-1 2-16,-2 2 0,-2-1 15,0 0-15,-6 3 0,3-1 16,5-1-16,4-3 0,6-1 15,4-3-15,9-2 0,7-2 16,9-1-16,5-3 0,8-2 16,8-1-16,12-1 0,3-2 0,2 1 0,1-1 15,5 0-15,-4 1 0,2 0 16,-8 2-16,-11 1 0,-10 0 0,-10-4 16,-10-1-16,-3 1 0,0 1 15,-2 2-15</inkml:trace>
  <inkml:trace contextRef="#ctx0" brushRef="#br0" timeOffset="130174.1647">14899 11198 0,'0'0'0,"0"0"0,0 0 0,-4 24 0,4-24 0,-3 29 15,0-10-15,-2 3 0,1 1 16,-3 10-16,0 1 16,-1-1-16,0 1 0,-2 5 15,0 0-15,1-3 0,1-3 0,-2-2 16,0-1-16,0-4 0,1-3 16,1-2-1,1-2-15,0-4 0,1-1 0,1-7 16,-1-3-1,2-1-15,1-1 0,-1 0 0</inkml:trace>
  <inkml:trace contextRef="#ctx0" brushRef="#br0" timeOffset="130359.3803">15000 11307 0,'0'0'16,"0"0"-16,0 0 0,32-9 0,-17 6 15,4-1-15,2 2 0,1 0 16,0 1-16,6 2 0,-1 2 16,-2 1-16,-3-1 0,-4 0 0,-2 0 15,-3-2-15</inkml:trace>
  <inkml:trace contextRef="#ctx0" brushRef="#br0" timeOffset="130490.9729">15073 11455 0,'0'0'16,"0"0"-16,0 0 0,32 2 15,-32-2-15,39 1 0,-13 2 0,2 0 16,3-1-16,2 1 0,-4-1 16,-5 0-16</inkml:trace>
  <inkml:trace contextRef="#ctx0" brushRef="#br0" timeOffset="130745.1439">15800 11067 0,'0'0'0,"0"0"0,0 0 0,38 0 16,-38 0-16,34 1 0,-12 0 16,1 2-16,2-1 0,7 0 15,1 0-15,-6-1 0,-4 0 0,-3-1 16</inkml:trace>
  <inkml:trace contextRef="#ctx0" brushRef="#br0" timeOffset="130961.1149">16041 10965 0,'0'0'0,"0"0"15,0 0-15,0 0 0,0 0 0,0 0 32,-10 31-32,10-31 15,-9 26-15,4-9 0,-1 1 16,0 1-16,1 1 0,-2 1 15,1 1-15,-2-3 16,-1-1-16,-2 0 0,0-3 0,2-4 0,2-1 16,0-1-16</inkml:trace>
  <inkml:trace contextRef="#ctx0" brushRef="#br0" timeOffset="131161.7733">15558 11292 0,'0'0'0,"0"0"16,0 0-16,0 0 0,0 0 0,29-9 0,-29 9 15,46-4-15,-16 1 0,5 2 16,6-1-16,15 1 0,3 1 0,15 0 16,0 0-16,-4 1 15,-4 0-15,5 0 0,-7-1 16,-1 0-16,-11 1 0,-12-4 16,-9 0-16,-10-5 15,-9-1-15,-3 0 0,-3 3 16,0 1-16</inkml:trace>
  <inkml:trace contextRef="#ctx0" brushRef="#br0" timeOffset="131409.3459">16480 10980 0,'0'0'0,"0"0"15,0 0-15,0 0 0,0 0 0,0 0 16,-25 23-16,25-23 15,-28 20-15,9-6 0,-3 2 16,-2 2-16,-3-2 0,-11 9 0,-3 0 16,-1 2-1,-1 0-15,-12 8 0,-3-1 16,-7 6-16,3 0 0,1-4 16,2 0-16,-2 3 0,6-4 0,4-3 15,5 0 1,10-9-16,10-5 0,6-5 0</inkml:trace>
  <inkml:trace contextRef="#ctx0" brushRef="#br0" timeOffset="131631.7427">15908 11471 0,'0'0'0,"0"0"0,0 0 16,0 0-16,0 0 0,0 0 0,0 0 0,-4 30 15,4-30-15,-2 28 0,2-28 16,-2 35-16,1-17 0,-2 0 16,1 2-16,0-2 0,0-1 15,0 0-15,-1-1 0,1-1 16,1-2-16,-1 3 0,1-4 0,0-2 16</inkml:trace>
  <inkml:trace contextRef="#ctx0" brushRef="#br0" timeOffset="131932.7342">16010 11478 0,'0'0'0,"0"0"0,0 0 16,0 0-16,0 0 0,26-6 0,-26 6 0,31-1 16,-12 1-16,2 0 0,2 2 15,0 1-15,0-1 0,6 4 16,0 2-16,-3-3 0,-2 2 15,-2 0-15,-1 3 0,-3-2 16,-4 1-16,-1 1 0,-4 2 16,-1-1-16,-2 0 15,-3 3-15,-1 0 0,-2 1 16,-2 0-16,-2 1 0,-2 1 16,-1-1-16,0 0 0,-1 1 15,-1-1-15,0-1 0,2-1 0,-1-1 16,0 0-16,-1-2 0,1-2 15,-1-2-15,0-2 0,1-1 16,2-1-16,0 0 0</inkml:trace>
  <inkml:trace contextRef="#ctx0" brushRef="#br0" timeOffset="132195.9399">15934 11611 0,'0'0'0,"0"0"16,0 0-16,0 0 0,0 0 0,0 0 16,26-4-16,-26 4 0,28 0 15,-28 0-15,35 1 0,-14 1 16,1 1-16,1 1 0,0-2 16,1 1-16,-2 0 0,3 2 15,-2 0-15,-4 0 0,-4 2 0,-4-3 16,-4 1-16,-4-1 0,-2-2 0,-1-2 15,3 4 1,-3-4-16</inkml:trace>
  <inkml:trace contextRef="#ctx0" brushRef="#br0" timeOffset="132334.1415">15875 11775 0,'0'0'0,"0"0"15,0 0-15,0 0 0,0 0 0,0 0 16,0 0-16,35 1 0,-35-1 0,37 0 15,-13 0-15,3 1 16,1 0-16,3 0 0,1 2 16,8 0-16,-3-1 0,-5 0 0,-4-1 15,-5 1-15</inkml:trace>
  <inkml:trace contextRef="#ctx0" brushRef="#br0" timeOffset="141980.343">3846 14032 0,'0'0'0,"0"0"0,0 0 0,0 0 15,0 0-15,-14 23 0,14-23 16,-11 27-16,11-27 0,-9 37 0,6-11 16,0 1-16,-1 2 0,-1 13 15,2 6-15,-1 0 0,2-3 0,1 14 16,-2-1-16,0 7 0,2-4 16,-2 0-16,3-2 0,-2 5 15,1-4-15,1-6 0,-3-3 16,2-6-16,1-3 15,4 1-15,-1-4 16,0-9-16,1-5 0,2-2 0,3-3 16,1-1-16,2-2 0,8-4 15,5-4-15,-2-3 16,4-2-16,5-2 0,4-3 16,4-2-16,4-1 0,17-3 15,10-1-15,5-2 0,8 1 0,-11 1 16,-7 2-16,43-1 0,12 0 15,-14 1-15,-10 1 0,5 2 16,-1 1-16,-12 1 0,-11 1 0,11 0 16,6 2-16,-15-1 15,-10-1-15,5 0 0,3 0 16,-16-1 0,-9 0-16,-6-3 0,-4-3 15,-13 2-15,-9 1 0,-13 0 0,-6 1 16,-4 0-16,-2 1 0,0-2 15,-1 0-15,2 1 0,0 1 16,-2-8-16,2-8 0,-6-3 0,-1-2 16,0 3-16,-2-1 15,2 0-15,0 0 0,5 0 0,-2-2 0,4-3 16,0-1-16,-2-4 0,1-3 16,1 8-16,-1 2 0,1-8 15,0-1-15,0 5 0,1 0 16,1-5-16,0 1 0,2 3 15,2-2-15,3-6 0,1-1 16,-3 6 0,-1 4-16,5-2 0,3-2 0,1 1 15,1 1-15,0-2 0,-1 1 16,0 3-16,0 5 0,-2 4 16,-4 4-16,-2 4 0,-3 3 15,1 1-15,-1 2 0,-1 0 16,0 1-16,-1 2 0,1 2 15,-2-2-15,1 3 0,-3 0 0,2-1 0,1 2 16,-2 0-16,-10 0 0,-6 0 16,-3-1-16,-1 1 0,-5 0 15,-3 2-15,-1 0 16,-1 1-16,-11 1 0,-2 1 0,1-1 0,2-1 16,-16 1-16,1 0 0,0-1 15,5 0-15,-12-1 0,-1-1 16,6-1-16,5-1 0,-5-2 0,-2 0 15,-3-1-15,2-1 0,-3 0 16,-2-1-16,6 1 0,3-1 16,-35-1-16,5 2 0,13 1 15,5 1-15,2 1 0,-1 1 16,8 0-16,7 1 16,3 0-16,4 0 0,9-2 0,10-1 15,8-1-15,8 0 0,5 1 16,4 1-16,4 0 0,3 0 15,-3 0-15,3 0 0,0 2 0,0 1 16,1-1-16,-1 0 16,10 2-16,8 1 0,-4-1 0,-4 0 15,-3-2-15</inkml:trace>
  <inkml:trace contextRef="#ctx0" brushRef="#br0" timeOffset="142629.2808">7614 14299 0,'0'0'16,"0"0"-16,0 0 0,2 28 0,-2-28 15,4 32-15,-2-11 0,1 1 16,-1 5-16,0 9 16,-1 1-16,1 2 0,-2 1 15,0 9-15,0 1 16,0-5-16,0-3 0,0 7 15,1-1-15,2-6 0,-1-5 0,2-3 16,2-3-16,1-4 0,3-1 16,6-5-16,4-2 0,4-2 15,5-1-15,8-2 0,7-1 0,5-2 16,4-3-16,14 0 0,4 0 16,1-1-16,0-1 0,10 1 15,0 0-15,-5-3 0,-6 1 0,28 0 16,-11-1-16,-14-1 0,-13 0 15,-11 0-15,-7-2 0,-7 0 16,-9-1-16,-7-2 16,-6-4-16,-5 2 15,-4 3-15,-5 1 0,-4-4 16,0 1-16,0-2 0,0 3 16,2 0-16,0 1 0</inkml:trace>
  <inkml:trace contextRef="#ctx0" brushRef="#br0" timeOffset="143222.9927">7632 14116 0,'0'0'0,"0"0"0,0 0 0,29-7 15,-14 5-15,7-1 0,7 1 16,2 1-16,4-2 0,17 1 16,5 0-16,14 1 0,-2-1 15,18 1-15,3 0 16,6 1-16,-7 0 0,12 0 15,0 0-15,-10 3 0,-10 1 0,33 4 16,-11 1-16,-21-1 0,-14 0 16,-9-1-16,-5 0 0,-13-1 15,-9-1-15,-6 2 0,-7 0 0,-4-1 16,-5 0 0,-5 4-16,-2 4 0,-3-6 15,-1 0-15,-1 4 0,0 2 16,0-1-16,-2 1 0,-1 5 0,-2 3 15,0 0-15,-1 1 0,0 1 16,-1 5-16,1-1 0,-1 1 16,0 3-16,1 4 0,0 0 15,2-1-15,-2 7 0,1 1 16,2-4-16,2-2 0,0 2 0,3 2 16,0-3-16,0-5 0,2 2 15,0-3-15,2-4 0,-3-3 16,3-3-16,-1-1 0,-1-3 15,-1-2-15,0-3 0,-1 0 0,-1-4 16,-1 0-16,-6-2 0,-4 0 16,-1-6-16,-3-3 0,4 0 15,2 1-15,3 0 0</inkml:trace>
  <inkml:trace contextRef="#ctx0" brushRef="#br0" timeOffset="146157.3115">9714 15180 0,'0'0'0,"0"0"0,0 0 16,0 0-16,20-5 0,-20 5 15,22-5 1,-9 2-16,2 0 0,4 0 0,3 1 16,1-1-16,3-1 0,9 0 15,2 0-15,2 1 0,0 1 16,10-1-16,3-1 16,0 1-16,-2 1 0,13 0 0,2-1 15,-3 1-15,-2 1 0,12 1 16,3 0-16,-3 0 0,-3 1 0,15-1 15,2 2-15,-5 1 0,-5-1 0,40 2 16,-5-1-16,-13 0 0,-8-2 16,6-1-16,4 0 0,-10 0 15,-6 0-15,7 1 0,6 1 16,-6-2-16,-6 0 0,7 3 16,6 3-1,-7-1-15,-8 0 0,10 0 0,6-1 16,-7 0-16,-6 0 0,8-1 15,5 0-15,-9 0 0,-6 0 16,7-1-16,8 1 16,-10-6-16,-5 0 0,4 2 0,4 3 15,-8-3-15,-5 0 0,4 0 0,3 0 16,-6-1-16,-6-2 0,4 2 0,3 1 16,-8 0-16,-6 1 0,3-2 15,2-1-15,-9 2 0,-3 1 16,-3 0-16,1 0 0,-10-1 15,-4-1-15,0 1 0,0 2 16,-5-4-16,-5-1 0,0 0 16,-1-2-16,-6 1 0,-4 1 0,-2 3 0,-1 1 15,-6-1-15,-4 0 0,-5-1 16,-4 0-16,-1 2 0,-3 1 16,1 2-16,-1-1 0,-1-3 15,-2-3-15,3 3 0,-1-1 16,2 1-16</inkml:trace>
  <inkml:trace contextRef="#ctx0" brushRef="#br0" timeOffset="147778.4193">16846 14161 0,'0'0'0,"0"0"15,0 0-15,0 0 0,0 0 0,0 0 16,0 0-16,0 0 0,0 0 16,0 0-16,8 29 0,-8-29 15,7 21-15,-4-7 0,1 1 16,-1 2-16,0 1 0,1 3 16,-1 3-16,0 0 0,-1 2 15,2 9-15,-1 1 0,-1 0 0,0-1 0,1 8 16,-2 1-16,0-3 0,0-2 15,-1 1-15,0-1 0,0-2 16,-1-2-16,1 4 0,2-1 16,0-4-16,0-3 0,2-2 15,-1-3-15,-1-5 0,0-4 0,1-1 16,0-2-16,0-4 0,1-2 0,-2-1 16,0-1-16,0-2 0,0-1 15,-2-3-15,4 1 16,-4-1-16,2 2 0,-2-2 0,2-1 15,3-1-15,1 0 0,2 0 16,3 0-16,2 1 0,3-2 0,8 0 31,4-1-31,3 1 0,2 1 16,6 1-16,3 0 0,13-1 0,1 2 16,5 2-16,3 0 15,11 2-15,-1 0 0,12 2 0,-1 2 16,-6-1-16,-3 0 0,9 0 15,-4 1-15,-7 0 0,-5 1 0,25 2 16,-8-1-16,-14-3 0,-10-3 0,-9 2 16,-6 1-16,-6-2 0,-5 0 15,-6-1-15,-3-1 0,-8 1 16,-2-1-16,-6 0 16,-4-2-16,-9-5 0,-1-3 0,1 2 15,1 2-15,0 0 0</inkml:trace>
  <inkml:trace contextRef="#ctx0" brushRef="#br0" timeOffset="149790.0489">16824 14139 0,'0'0'15,"0"0"-15,0 0 0,0 0 0,0 0 16,0 0-16,0 0 0,0 0 15,0 0-15,0 0 0,0 0 16,0 0-16,0 0 0,0 0 16,0 0-1,0 0-15,0 0 0,0 0 16,0 0-16,28-8 0,-28 8 0,0 0 16,33 0-16,-18-1 0,0 1 15,3-3-15,2 1 16,0 0-16,3 1 0,1-1 0,2 0 15,8-1-15,1-1 0,2 1 16,3 0-16,-1 0 0,0 1 0,12-2 16,2-1-16,-3 2 0,-1 0 0,13 0 15,0 1-15,-1-1 16,0 2-16,2-1 0,2 1 16,2-1-16,-8 0 0,9 2 0,-3 0 15,-2 2-15,-2-2 0,2 3 16,0 2-1,-2-2-15,-3-3 0,27 1 16,-7 0-16,-8 1 0,-6 2 0,0-1 16,-2-2-16,-2 1 15,-3-2-15,1 1 0,0 0 0,-2 2 16,-2-1-16,2 1 0,3-1 16,-4-1-16,-2-1 0,1 2 15,2 1-15,-3-2 0,-2-1 0,1-1 16,1 0-16,-3-1 0,0 0 0,1 2 15,1 0-15,-3 2 0,-2 1 16,4-1-16,1-2 0,-2-1 16,-3 1-16,1 1 0,2 4 15,-3-4-15,-1-2 0,0 3 16,0 1 0,-1 0-16,0-2 0,-1 1 15,1 0-15,-4-2 0,-3 0 0,3 2 16,1 1-16,-3-3 0,-2 0 15,-11 0 1,5 2-16,-2-3 0,1 0 0,3 0 0,2 1 16,-2-1-16,0 0 0,1-1 15,2 2-15,-2 2 0,-1 0 0,0-1 16,0-2-16,-4 2 0,1 0 0,0-1 16,2-1-16,-1 0 0,0 0 15,0 1-15,0 1 0,-1-2 16,-2 0-16,2 0 0,0 1 15,-1-2-15,-2 0 0,0 0 16,-2-2-16,-7 1 0,-2 0 0,-3 0 16,-2-1-16,-3 1 0,-1 1 0,-2 0 15,-2 2 1,0 0-16,-3 0 0,2 0 0,-2 0 16,0 0-16,0 0 0,0 0 15,0 0-15,0 3 0,0 0 16,0-3-16,-2 3 15,1-1-15,-1 1 0,2 1 0,0 0 16,-1 2-16,0 0 0,1 0 0,0 3 16,0-1-16,0 1 0,0 0 15,1 2-15,-1 1 0,0 1 16,0 1-16,0 1 16,0 1-16,0-2 0,0 6 0,0 0 15,0 1-15,0-2 0,-1 2 0,-1 1 16,0 0-16,0 0 0,-1 2 15,0 3-15,0-3 16,-2 0-16,1 6 0,0-1 0,-1-1 16,1 1-16,-1 0 0,1 1 15,0-1-15,-1 1 0,2 1 16,1 0-16,-1 0 16,2 0-16,1 0 15,3 3-15,-1-3 16,1-3-16,0 5 0,1-2 0,-1-3 0,0-3 0,1-1 15,-2-1-15,0-1 0,-1-1 16,-1-3-16,0-2 16,0-4-16,0 0 0,-1 0 0,-1 0 15,-2-2-15,1-1 0,-1-1 16,-3 0-16,1-3 0,-2 1 0,-1-1 16,-2-1-16,-2-1 0,-3-1 15,-1 0-15,-3 0 16,-2-2-16,-2-2 0,-4 0 15,-2 0-15,-8-1 0,-2-1 16,-3 1-16,-2-1 0,-2 1 0,1 1 0,-13 0 16,-3-1-16,0 0 0,0 0 0,-12 0 15,0 0-15,-1 1 0,1 1 16,-13-1-16,0 1 16,3-1-16,3 0 0,-37-1 15,9 0-15,11-1 0,8 1 0,1 1 16,2 1-1,6 0-15,2-1 0,3 0 16,0-1-16,7 3 0,3 2 0,-3-1 16,-2 0-16,3-1 0,5-2 15,-1 2-15,0 0 0,1-1 16,1-1-16,-1-1 0,0-1 16,5 2-16,3 2 0,1-1 15,1-1-15,7-1 0,4 0 0,1-1 16,1-1-16,12 1 0,7 1 15,10 2-15,7 1 0,4 0 16,0 0-16,1-3 0,-1 3 16,3-3-1,-3 3-15,2-1 0,-2 1 0,2-1 16,-2 1-16,2-2 16,-2 2-16,0 0 0,2-2 0,-2 2 15,3 0-15,-3 0 0,2 0 0,-2 0 16,0 0-16,0 0 0,0 0 15,0 0-15,0 0 0,0 0 16,0 0-16,0 0 0,0 0 0,0 0 16,0 0-16,0 0 15,2-1-15,-2 1 0,0 0 16,0 0-16,0 0 0,0 0 16,0 0-16,0 0 0,0 0 0,0 0 15,0 0-15,0 0 16,0-3-16,0 3 0,0 0 15,0 0-15,0 0 0,0 0 16,0 0-16,0 0 16,0 0-16,0 0 0,0 0 15,0 0-15,0 0 0,0 0 16,0 0-16,0 0 0,0 0 0,0 0 16,0 0-16,0 0 0,0 0 15,0 0-15,0 0 16,0 0-16,0 0 0,0 0 0</inkml:trace>
  <inkml:trace contextRef="#ctx0" brushRef="#br0" timeOffset="150992.8656">22444 15222 0,'0'0'0,"0"0"15,0 0-15,0 0 0,0 0 0,0 0 16,0 0-16,0 0 16,0 0-16,0 0 0,0 0 15,0 0-15,24 2 0,-24-2 0,0 0 0,35 6 16,-35-6-16,38 6 15,-13-2-15,3-1 0,2 1 0,4-1 16,3-1-16,15 3 0,2 0 16,16 0-16,1-1 0,1 0 0,1 0 15,20 1-15,4 1 16,9 1 0,-7 0-16,12-1 0,-3 0 0,34 0 15,-14-2-15,-5 1 0,-4 1 16,-8 0-16,-8-1 0,2-1 15,0 1-15,-5 0 0,-3-1 16,6 1-16,2 1 0,-4-1 16,-4 0-16,2 0 0,2 1 15,-2-2-15,-5-1 0,4-2 0,2-1 0,-7 0 16,-2 0-16,0-1 0,1 0 16,-5-2-16,-3 2 0,-1-2 15,2-1-15,-4 0 0,-4 0 16,1 1-16,1-1 0,-6-1 0,-1-2 15,1 0-15,2 0 16,-6 0-16,-3 2 16,1-1-16,-1 0 0,-2-2 15,-3-3-15,1 3 0,0 1 16,-6-2-16,-2-2 0,7-2 16,5-1-16,0 0 15,0 1-15,-17 3 0,-13 1 0,5 2 16,4-1-16,-9 1 15,-5 2-15,5-3 0,1-1 0,-5 4 16,-3 3-16,2-4 0,2-1 16,-7 0-16,-3 2 0,0 0 0,-1 1 15,-4 0-15,-2 0 0,-11 1 16,1 0-16,-3 1 0,-1 0 16,0 2-16,-2 0 0,0 0 15,1-3-15,-1 3 16,0 0-16,0 0 15,0 0-15,0 0 0,0 0 16,0 0-16,-2 2 0,2-2 0,-2 1 16,2-1-16,-2 3 0,0-2 15,-2 1-15,2-1 0,0 0 16,0 0-16</inkml:trace>
  <inkml:trace contextRef="#ctx0" brushRef="#br0" timeOffset="155499.7612">2289 16205 0,'0'0'15,"0"0"-15,0 0 0,0 0 16,0 0-16,0 0 0,0 0 16,0 0-16,25-5 0,-25 5 0,0 0 0,29 1 15,-29-1-15,34 2 0,-12-1 16,1-1-16,0 2 0,5 0 15,3 0-15,9 1 0,2-1 0,6 1 16,1-2-16,12 2 16,-2 1-16,14 0 0,1-1 15,-2 1-15,-3-1 16,14 0-16,2-1 0,-8 1 16,-2-1-16,14 0 0,5 1 15,-9-1-15,-5 1 0,44-1 16,-5-2-16,-14 2 0,-11 1 0,7-1 15,0 0-15,-8-1 0,-6 0 16,8 1-16,6 0 0,-9-2 16,-9-1-16,11 1 0,6 1 0,-8 2 15,-5 3-15,7-3 0,3 0 16,-8-1-16,-6-1 0,5 0 0,2 1 16,-9 0-16,-6-1 0,-2 0 15,0-1-15,-4 2 0,-9-1 16,5 0-16,4-2 0,-7 1 15,-5 1 1,1 1-16,2 0 0,-7-1 16,-5 0-16,2 0 0,1 1 15,-7 1-15,-4 1 0,2-2 16,2-1-16,-7-3 0,-4 1 0,-1-1 16,-1 2-16,-5-1 0,-3 0 15,-4-1-15,-5-1 0,-5-1 16,-3 0-16,-4 1 0,-2 3 0,-2-2 15,2 2-15,0 0 0,0 0 16,0 0-16,0 0 0,-2-2 0,2 2 16,-3 2-16,3-2 0,-1 4 15,1-4-15,-1 2 0,1-2 16,0 0-16,-1 2 0,1-2 16,0 0-1,0 0-15,-1 3 0,1-3 16,0 0-16,0 0 0,0 2 15,0-2-15,0 0 0,0 0 16,-1 3-16,1-3 0,0 0 0,0 0 16,0 0-16,0 0 0,0 0 15,0 0-15,0 0 0,0 0 16,0 0-16,0 0 0,0 0 0,0 0 0,0 0 16,0 0-16,0 0 15,0 0-15,0 0 0,0 0 0,0 0 16,0 0-16,0 0 0,0 0 15,0 0-15,0 0 0,0 0 16,0 0-16,0 0 0,0 0 16,0 0-16,0 0 0,0 0 0,0 0 15,0 0-15,0 0 0,0 0 16,0 0-16,4-4 0,-4 4 0,0 0 16,0 0-16,0 0 0,0 0 15,7-1-15,-7 1 0,0 0 16,0 0-16,0 0 0,0 0 15,6-1 1,-6 1-16,0 0 0,7-2 0,0 2 16,2-1-16,3 0 15,0 0-15,1-2 0,4 2 16,1 0-16,1-1 0,0 1 0,2-2 16,1 0-16,0 2 0,0-1 15,8 1-15,-1-2 0,1 1 16,-2 0-16,2 0 0,0 1 0,-1 0 0,-1 0 15,5-1-15,1 0 0,-5 0 16,-2 1-16,2 0 0,-1 0 16,1 0-16,-4 1 0,3-2 15,1 0-15,-3 0 0,-2-1 16,3 1-16,1 0 0,0 1 16,-1 0-16,1 1 15,2-1-15,-1 1 0,-1 1 0,2-2 0,0-1 16,-2 0-16,1 1 0,6 0 15,2 0-15,-4 0 0,-1 1 0,2-1 16,1-2-16,-2 2 0,-1 0 16,4 0-16,-1 0 0,0 1 15,-2 0-15,4 0 16,1-1-16,0 1 0,-2 1 16,3 0-16,1-2 0,-1 1 15,-3-1-15,10 0 0,0 1 16,-3 0-16,-2 0 0,2 0 15,2 0-15,-3 0 0,-1 0 16,4 0-16,3 1 0,-1-2 0,-2-1 16,2 1-16,4 1 0,-3 0 0,-1 0 15,9-1-15,4-1 0,-8 0 16,-2 1-16,4-1 0,3 2 16,-3 0-16,-3 2 0,11-3 15,1-2-15,-13 3 0,-1 0 16,28-3-16,-3 0 15,-11 2-15,-7-1 0,2 1 16,4 2-16,-4-2 0,-4-2 16,-2 2-16,1 0 0,-4-1 15,-4-1-15,0 0 0,0 1 16,-4-1-16,-2 1 0,-2-1 16,1-1-16,-4 0 0,-3 0 15,-2 1-15,-4 1 0,-12 0 0,1-1 16,1 0-16,0 0 0,-2 0 0,0-1 15,-6 2-15,-1 1 0,-3-1 16,0 1-16,0 0 0,-3 1 16,2-2-16,-2 2 0,2-1 15,-2 1-15,0 0 0,0 0 0,0 0 16,0 0-16,0 0 16,0 0-16,0 0 15,0 0-15,0 0 0,0 2 16,0-2-16,0 2 0,0-2 15,0 3-15,0-3 0,0 2 16,0-2-16,-1 2 0,1-2 16,0 3-16,0-3 0,0 0 0,0 0 15,0 2-15,0-2 0,0 0 16,0 0-16,0 2 0,0-2 0,-2 3 16,2-3-16,0 0 0,0 2 15,0-2-15,0 0 0,0 0 16,0 0-16,0 0 0,0 0 15,0 0-15,0 0 0,0 0 0,0 0 16,0 0-16,0 0 0,0 0 16,0 0-1,0 0-15,0 0 0,0 0 16,0 0-16,0 0 0,0 0 16,0 0-16,0 0 0,0 0 15,0 0-15,0 0 0,0 0 0,0 0 16,-2-4-16,2 4 0,0 0 15,0 0-15,0 0 0,0 0 16,0 0-16,0 0 0,0 0 0,0 0 16,0 0-16,0 0 0,0 0 15,0 0-15,0 0 0,0 0 16,0 0-16,0 0 0,0 0 0,0 0 16,0 0-16,0 0 0,0 0 15,0 0-15,0 0 0,0 0 16,0 0-16,0 0 0,0 0 0,0 0 0,0 0 15,0 0-15,0 0 0,0 0 16,0 0-16,0 0 16,0 0-16,0 0 0,-3-7 15,3 7-15,0 0 0,0 0 0,-4-4 16,4 4-16,0 0 0</inkml:trace>
  <inkml:trace contextRef="#ctx0" brushRef="#br0" timeOffset="157759.1832">13530 16181 0,'0'0'0,"0"0"0,0 0 0,0 0 16,0 0-16,0 0 0,0 0 16,0 0-16,0 0 0,0 0 15,0 0-15,0 0 0,0 0 16,0 0-16,0 0 15,0 0-15,29-9 0,-29 9 16,34 5-16,-12-2 16,3 1-16,4-1 0,6 1 15,0-1-15,1 1 0,14 2 0,3-1 16,11 2-16,-1 0 0,10 1 16,0 1-16,-2-2 0,-3 0 0,13 1 15,-1 1-15,-4-1 0,-3-1 0,10 1 16,-1-1-16,-6 1 0,-3-1 15,32 3-15,-8-2 0,-11-1 16,-6 0-16,1-1 0,-2 1 16,-4 1-16,-3-1 0,2-1 15,1-2-15,-4-2 0,-1 0 0,0 2 16,2 0-16,-3-1 0,0-1 0,1 0 16,3 1-16,-3 1 15,-2-1-15,7 1 0,4 1 0,-9-2 16,-9-1-16,8 0 0,4 1 15,-7 0-15,-5 0 0,9-1 16,5 0-16,-8-1 0,-5-1 0,2 0 31,0 1-31,1 1 0,0 0 0,3 0 16,3 0-16,-7-2 0,-6 0 16,3-1-16,2 0 0,-3 1 15,-1 0-15,-1 0 0,0-1 16,0-1-16,-1 1 0,2-2 15,1 2-15,-1 1 0,-2 2 0,0 0 16,1 0 0,-1-4-16,0-2 0,2 3 0,0 1 15,-1 0-15,-3-1 0,1-1 16,1-1-16,-3 0 0,-1 2 0,2 0 16,3 1-16,-1 1 15,-1 0-15,4-4 0,3-1 16,-8 3-16,-3 1 0,2 1 15,2-1-15,-2-3 0,0-3 0,4 2 16,3 2-16,-12 1 0,-6 1 16,3-3-16,0-1 0,2 2 15,3 2-15,2-4 0,2-1 16,-2-1-16,-3 0 0,0 1 16,1-2-16,-1 3 0,-3 0 0,2-2 15,0 0-15,0 1 0,-2-1 0,1 2 16,-1 0-16,-2 2 0,-2 1 15,2-2-15,3-2 0,-4 1 16,-1 0-16,-1-1 0,0-1 16,-1 1-16,-3 4 0,2-3 15,-1 0-15,-16 1 0,1 1 0,3-2 16,3-1 0,0 0-16,0 0 0,-2 3 15,0-1-15,-3 1 0,1-1 16,-3-1-16,0-1 0,-4 2 15,-2-1-15,-1 2 0,-3 1 16,-2 0-16,-2 0 0,-4 0 16,0 0-16,-2-1 0,-1 0 0,-2 2 15,0 0-15,0 0 0,0 0 0,-2 1 16,0-2-16,-3-1 0,-1 0 16,0 0-16,2 1 0,1-1 15</inkml:trace>
  <inkml:trace contextRef="#ctx0" brushRef="#br0" timeOffset="163247.067">8895 14195 0,'0'0'0,"0"0"15,0 0-15,0 0 0,0 0 0,-22-18 16,22 18-16,-20-15 0,20 15 15,-28-18-15,9 7 0,0 0 16,-2 0-16,-4 1 0,-1-2 0,-10-2 16,-2 1-16,-1 0 0,-4 1 15,-4-1-15,3 3 0,-3 0 16,-2 0-16,-5 0 0,3 3 16,1 3-16,0 3 0,4 2 15,4 2-15,-3 3 0,0 1 0,6 2 16,4 1-16,0 4 0,3 3 15,9-4-15,1 2 0,-1 5 0,2 2 16,3 1-16,2 0 0,2 3 16,0 2-16,4-4 0,3 0 0,-2 5 15,1 3-15,3-1 16,0-2-16,1 5 0,-1-1 16,3 0-16,1 0 15,2-2-15,3-1 0,0 0 16,4-2-16,0 3 0,6-1 15,-2-5-15,1-4 0,2 3 16,5 1-16,2 0 0,3 1 0,4 3 16,3-1-16,-2-3 0,0-1 15,2-2-15,1 1 0,1-2 16,0-1-16,2-1 0,0-2 0,0 0 16,2-2-16,2 0 0,-2-1 15,2-1-15,-2-1 0,3-2 0,2-1 16,-1-2-16,0 1 15,2-3-15,1-3 0,-1 0 16,0-2-16,7 0 0,0-2 0,-4-2 16,-2 0-1,1-1-15,-2-1 0,-2-1 16,-4-1-16,-1-2 0,-2-2 16,-3 1-16,0-2 0,-1-1 0,0-2 15,-8 0-15,-2 0 0,1-3 16,-1 0-16,-3-3 0,0 0 0,-1-3 15,-2-2 1,-2 0-16,-1-1 0,-4 0 0,0 0 0,-3 2 16,-1 2-16,-3-2 0,-1-1 15,-1 1-15,-2 1 0,-1 0 16,-1-1 0,-2 1-16,-1 1 0,-2-1 15,-1-3-15,-2 3 0,0 0 0,-2 0 16,0-1-16,0 1 0,-4 2 0,-2-1 0,-1 0 15,-1 1-15,0 2 0,-2-1 16,1 1-16,-2 0 0,-2 2 0,-2 0 16,-1 1-16,-2 2 0,0 0 15,-1 0-15,-1 0 0,-6-1 16,1 2-16,-4 1 0,-2 2 16,4 1-1,2 0-15,0 1 0,-3 2 0,1 1 16,0 2-16,-1 0 0,-2-1 15,0 4-15,1 2 0,-1 4 16,-1 1-16,1 2 0,-1 2 16,-5 3-16,0 3 0,2 5 15,3 3-15,0 4 0,-2 1 16,14-9-16,10-4 0,6-5 0</inkml:trace>
  <inkml:trace contextRef="#ctx0" brushRef="#br0" timeOffset="166256.12">21454 14188 0,'0'0'0,"0"0"0,0 0 0,0 0 15,-16-17-15,16 17 0,-15-16 16,4 8-16,-1-2 0,-2 0 0,-3-1 31,-1 1-31,0 0 0,-11-3 16,-3-1-16,0 0 0,-1 2 15,-3-1-15,-5 2 0,-7-2 0,2 2 0,-1 4 16,-2 2-16,-5 2 0,4 2 16,2 4-16,1 4 0,2 2 15,4 4-15,1 3 16,2 4-16,5-1 0,5 1 0,-2 5 16,2 1-16,4 2 0,2 1 15,3 5-15,3 3 0,3-3 16,3-1-16,2 1 15,1 2-15,4 0 0,3 0 0,3 3 0,3 2 16,2-1-16,3-2 0,3 1 16,4 1-16,0-1 0,3 1 0,3 0 15,4-1-15,4 3 0,0-2 16,3-3-16,4-1 0,-1-2 16,1-3-16,3 0 0,2 0 15,-2-3-15,-1-2 0,1 0 0,2 0 16,-2-4-1,-2-3-15,8 1 0,-1-2 16,-7-4-16,0-1 0,0-1 16,3-3-16,-2-3 0,-2-2 15,1-1-15,2-1 0,-2-3 0,-1-2 16,-2-2-16,2-3 0,-4 2 16,-2-2-16,0-2 0,0-3 15,-2 0-15,-1-1 0,-1-3 0,-2-3 16,-5 2-16,-1-1 0,-1-2 15,0-3-15,-3-1 0,0 0 16,-3-3-16,0-2 0,-3 1 16,-2-1-16,0-1 0,-1-2 15,-2-2-15,-2 1 0,-2-1 0,-1 0 16,-2-1 0,0 0-16,-2 0 0,-2 0 15,0 0-15,-2 0 0,-3-1 0,-2 0 0,0 2 16,0 1-16,-2 1 0,-3-1 15,-2 2-15,-1 1 16,-3-1-16,-2 0 0,0 1 16,-1 3-16,-1 0 0,-2 0 0,-1 3 15,-2 2-15,0-1 0,-1 1 16,0 2-16,0 2 0,-2 1 16,-3 1-16,2 2 0,0 1 15,-2 2-15,-2 1 0,2 3 16,-1 0-16,1 3 0,-2 0 15,0 2-15,2 1 0,-2 2 16,-1 0-16,-2 5 0,0 2 0,0 4 0,1 1 16,4-1-16,1-1 0,2 3 15,-1 1-15,4 2 0,2 1 0,-5 5 16,0 0-16,8-2 0,0 1 16,1 3-16,1 1 0,1 0 15,2 1-15,1 5 0,3 3 16,2 0-1,3-1-15,2 2 0,1 3 16,3-4-16,3 0 0,3 1 16,3 0-16,3 0 0,0-2 15,5 3-15,2 0 0,1 0 16,2 0-16,2 1 0,2 0 16,0-2-16,0-1 0,5 5 0,1-1 15,1-4-15,-1-5 0,2-1 0,2-1 16,-2-3-16,0 1 0,8 0 15,2 0-15,-4-6 0,1 1 0,7 0 16,1-1-16,-1-3 0,-2-1 16,2-3-16,1-2 0,-2-1 15,-3-1-15,1-5 0,-1-3 16,-2-2-16,1 0 16,-3-3-16,0-2 0,-6 0 15,0 0-15,1-3 16,3-3-16,-2-1 0,0-1 0,-1-1 15,2-2-15,-1 0 16,-2 1-16,1-2 0,1-2 0,-3 0 16,-2 1-16,2-1 0,-1-1 15,-2 0-15,-1-1 0,0-2 0,0 1 16,-3-2-16,-1 1 0,-2-4 16,2-1-16,-3 1 0,0 3 0,-3-1 15,-1 0-15,-1 0 0,-3-1 16,0 1-16,-2-1 0,-2 1 15,-1 0-15,-2-1 0,0-1 16,-2 1-16,-3 0 16,-1-1-16,-3-2 0,-1 1 15,-2 1-15,-3-2 0,-1-1 16,-3 2-16,0 0 0,-7-3 16,-3 0-16,0 1 0,0 2 0,-5 0 15,-4 1-15,1 3 16,-1 2-16,-4 0 15,-3 2-15,1 1 0,1 2 0,-9 0 0,-2 2 16,1 3-16,2 3 0,-4 2 16,1 5-16,2 0 0,0 0 0,-2 4 15,-3 3-15,7 3 0,1 2 16,-5 7-16,1 3 0,10-1 16,3 3-16,-18 14 0,7 0 15,22-10-15,1 1 0,-7 15 0,5 1 16,12-11-16,2 3 0,1 9 15,0 8-15,6-7 0,4-2 0,0 24 16,5-4-16,4-1 0,0-2 16,6 5-16,2 3 0,-1-6 15,-1-6-15,-2-2 0,-3 0 16,0-18 0,-2-10-16,-1-7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48:57.076"/>
    </inkml:context>
    <inkml:brush xml:id="br0">
      <inkml:brushProperty name="width" value="0.05292" units="cm"/>
      <inkml:brushProperty name="height" value="0.05292" units="cm"/>
      <inkml:brushProperty name="color" value="#FF0000"/>
    </inkml:brush>
  </inkml:definitions>
  <inkml:trace contextRef="#ctx0" brushRef="#br0">18418 802 0,'0'0'0,"0"0"0,0 0 0,0 0 0,0 0 0,0 0 15,0 0-15,0 0 0,0 0 0,0 0 16,24-10-16,-24 10 16,0 0-16,22-2 0,-22 2 15,0 0-15,28-2 0,-17 2 16,2-1-16,1 1 0,0-2 0,3 2 15,3-2 1,-1 0-16,-1 0 0,9 0 16,0-1-16,0-1 0,-2 0 15,3-1-15,3-1 0,-3 2 16,0 1-16,8-2 0,3 0 16,-4 0-16,-3 0 0,3 0 15,3 2-15,-4-1 0,-2 3 0,8-3 0,2 2 16,-6-2-16,-3 2 0,3 1 15,4-1-15,-5 0 0,-3-1 16,8 2-16,2 0 0,-10 0 16,-1-3-16,7 0 0,4 0 15,-5 1-15,-5 3 0,4-1 16,5 0-16,-6 0 0,-2 0 0,5 0 16,2 0-16,-3 0 0,-4 1 0,4 0 15,4-1-15,-5-2 0,-1 2 0,8 0 16,2 1-16,-11 0 15,-2 0-15,8-2 0,3-1 16,-11 0-16,-4 3 0,10-2 16,3 0-16,-9-2 0,-4 2 0,11 0 15,3 1 1,-10 0-16,-1 1 0,7 0 16,3 0-16,-9 0 0,-1 0 15,8-2-15,4 0 16,-6 1-16,-4 1 0,4 1 15,4-1-15,-4 2 0,-4-1 0,4-1 16,5-1-16,-6 1 0,-3 1 16,6-1-16,4 0 0,-5-1 0,-4-2 0,4 2 15,5 1-15,-5-1 0,-4-1 16,6 2-16,3 0 0,-5-2 16,-2 2-16,4 0 0,6 0 15,-8 3-15,-3-1 0,5 0 16,3 0-16,-5-1 0,-5-2 0,6 2 15,5 0 1,-7 1-16,-5 0 0,6-1 16,5-1-16,-7 1 0,-6 0 0,7 2 15,4-2-15,-8 0 16,-5 0-16,5 0 0,3 2 16,-5 0-16,-5-2 0,3 0 0,1 0 15,-5 0-15,-3-1 0,1 1 16,0 2-16,-6-2 0,-3 0 0,-1 1 15,1-1-15,-5 0 0,-2 0 0,-3-1 16,-1 0-16,-1 0 0,0 1 16,-2-1-16,2 2 15,-2-2-15,0 0 0,0 0 0,0 2 16,0-2-16,0 0 0,-2 2 16,2-2-16,-2 3 0,2-3 0,-2 3 15,2-3-15,-3 2 0,3-2 0,-4 2 16,0 0-16,0 1 0,1-2 15,1 1-15</inkml:trace>
  <inkml:trace contextRef="#ctx0" brushRef="#br0" timeOffset="15274.4326">18353 1485 0,'0'0'0,"0"0"15,0 0-15,0 0 0,0 0 0,0 0 16,0 0-16,0 0 0,0 0 16,0 0-16,23-6 15,-23 6-15,0 0 0,26-1 16,-26 1-16,23 0 0,-23 0 0,27 0 15,-12-1-15,1 1 0,0 0 0,2 0 16,2 0-16,0 0 0,-1 0 0,2 0 16,1 0-16,6 1 15,0 0-15,-1-1 0,2 0 0,-2 1 16,1 0-16,1 1 16,1-1-16,-1 0 0,-1-1 0,7 1 15,1 1 1,-3-1-16,-1 0 0,0 1 15,0 2-15,-2-2 0,-1-1 0,1-2 16,-1 0-16,-1 1 0,-2 0 16,2 0-16,1-1 15,-2 0-15,0 1 0,-1 0 16,0-1-16,0-1 0,-1 2 0,1 0 16,-1 2-16,-2-2 0,-1 1 0,1-1 15,2-1-15,-2 1 0,-1 0 0,0 0 16,-1 1-16,-3-1 0,0 0 15,-1 0-15,-2 1 16,-2-1-16,-1 0 0,-3 0 0,-1 0 16,-4 0-16,1 0 0,-2 0 15,0 1 1,0-1-16,-3 0 0,2 1 16,-2-1-16,0 0 0,0 0 0,0 0 15,0 0-15,-2 0 0,2 0 16,-3 1-16,3-1 15,-2 1-15,2-1 0,-2 1 0,0 0 16,-3 0-16,-1 1 0,0-1 16,2 0-16,-1-1 0</inkml:trace>
  <inkml:trace contextRef="#ctx0" brushRef="#br0" timeOffset="17481.269">27026 1430 0,'0'0'0,"0"0"0,0 0 0,0 0 16,0 0-16,0 0 0,0 0 15,0 0-15,0 0 0,25-10 16,-25 10-16,0 0 0,27-6 0,-27 6 0,28-2 15,-11 1-15,0 0 0,4 0 16,2 1-16,2 0 0,1-1 16,11 1-16,1-2 0,1 2 15,-1-1-15,12 1 0,2-1 16,-4 1-16,-1-1 0,3 0 16,4 0-16,8 0 15,-4 0-15,4 0 0,2 1 16,7 0-16,-4-2 0,4 2 15,2 0-15,5 0 0,-8 2 16,6-2-16,5 0 0,22 0 16,-13-2-16,-3-1 0,0-2 15,-9 5-15,-6 4 0,5-1 16,3 0-16,-7-3 0,-5-2 0,7 1 0,5 0 16,-7 1-16,-5 0 0,4 0 15,3 1-15,-9 2 0,-7-2 16,4 0-16,2-1 0,-4 1 0,-5 1 15,0 0-15,0 1 16,-6-2-16,-5 0 0,3 1 0,0 0 16,-9 0-16,-6-1 0,-2 2 0,-3-2 15,-3 1-15,-4 1 0,-5-3 16,-3 0-16,-6 0 0,-4 2 16,-3-2-1,0 0-15,-2 1 0,2-1 0,-2 1 0,2-1 16,-2 0-16,2 0 0,-1 3 15,1-3-15,-3 0 16,3 0-16,0 0 0,-2 2 16,2-2-16,-2 2 0,2-2 15,-2-2-15,2 2 0,-2 0 16,2 0-16,-3-1 0,3 1 0,0 0 16,0 0-16,0 0 15,0 0-15,0 0 0,0 0 0,-2 0 16,2 0-16,-2 3 0,2-3 0,-2 2 15,2-2-15</inkml:trace>
  <inkml:trace contextRef="#ctx0" brushRef="#br0" timeOffset="21427.8413">2004 1749 0,'0'0'0,"0"0"15,0 0-15,0 0 0,0 0 0,0 0 16,0 0-16,0 0 0,0 0 15,0 0-15,0 0 0,0 0 0,0 0 0,0 0 16,1-22-16,-1 22 16,0 0-16,0 0 0,0 0 15,28-3-15,-28 3 0,23 0 16,-23 0-16,36 0 0,-19 2 16,2-2-16,1 1 0,0 0 0,3 0 15,0 0-15,1 0 0,6 2 0,1-1 16,-1 0-16,0 0 0,1 0 15,-1 1-15,3-1 0,0 2 16,7-2-16,-2 1 0,0-1 16,3 2-16,-3-2 0,0-1 15,0 2-15,3 0 0,6 1 16,-3-2-16,1 1 16,-1 0-16,0-2 15,-3 0-15,0 1 0,1 0 0,-1 1 16,-1-2-16,6 0 0,0 2 15,-1-2-15,-5-1 0,2 0 16,5 1-16,-7 2 0,2-2 16,-1 0-16,3 0 0,-3-1 0,-1 0 15,3 0-15,-2 0 0,0 0 0,0-1 16,0 0-16,3 1 0,-5 0 16,-1-1-1,3 0-15,2 2 0,-5-2 0,0-1 0,3 2 16,-2 2-16,1-4 0,-5 2 0,4 0 15,2 2-15,-3-1 0,0 0 16,2 0 0,-2 1-16,1 0 0,-2-2 15,1 1-15,0-1 0,0 0 16,-1 0-16,-3 1 0,2 2 16,-2-3-16,-1 0 0,1 0 15,-2 2-15,2-1 0,0 2 0,0-3 16,0-2-16,-3 1 0,1 0 15,-2 1-15,6 0 0,-4 1 0,-1 0 16,1 1-16,1 0 0,0 1 16,-1-1-16,0-1 0,-3 0 15,2 2-15,0-2 0,0 1 16,1 1-16,-7-2 0,4 2 0,-1-2 16,2 1-16,0-1 15,-1 2-15,4-2 0,3 0 16,6 0-16,3-1 0,-5 1 15,-2 1-15,0 0 0,1 2 16,-6-2-16,2 1 0,3-1 16,-1 1-16,-2-2 0,-2 0 0,2 0 15,0 2-15,-3-1 0,-1 1 16,3-1 0,0 0-16,-2 1 0,-1-3 15,7 2-15,2-1 0,-2 0 16,-1 0-16,2 1 0,0 1 15,-1-2-15,0 0 0,3 1 16,0 1-16,0-2 0,0-1 0,4 1 16,0 1-16,1 0 0,-2-1 15,4 0-15,0-1 0,0 0 0,-2 0 16,9 1-16,1 2 0,-2 0 16,-1 0-16,1 0 0,3-2 15,-2 2-15,-1 1 0,4 0 16,2-3-16,-2 2 0,-2 2 0,28 1 15,-7 1-15,-5-3 0,-1 0 16,-2-3 0,0 1-16,-4-2 0,1 0 0,1 0 15,1 2-15,-1 0 16,1-1-16,1 2 0,2 0 16,-2-1-16,1-1 0,1-1 15,3-1-15,-1-1 0,0 1 0,2 0 16,2 0-16,-3 0 0,-4 0 15,4 0-15,2 0 0,-2 1 0,-2 0 16,3 0-16,1-2 0,-2 0 0,-2 1 16,4 0-16,4 0 15,-5 0-15,-4 2 0,4 0 16,1 0-16,-3-1 0,-3-1 0,1 3 16,2 2-16,-3 0 0,-2 1 15,0-2 1,1 1-16,-1 2 0,-1 0 0,3-2 15,1 1-15,0-2 16,-1 1-16,3 1 0,2-2 0,0 2 16,0-1-16,2-2 0,2 1 15,-3-2-15,-1 0 0,3 0 16,1 0-16,-3 0 0,-1 1 16,1-1-16,1 2 0,-3-2 0,-2 1 0,3-1 15,1-1-15,-2 0 16,-4 3-16,5-3 0,4 1 15,-4-2-15,-4-2 0,4 2 16,1 0-16,-2 1 0,-2 1 0,2 0 16,1 0-16,-2-1 0,-3 0 15,1 0-15,0 0 0,-3 2 0,-5 0 16,0-1-16,0-3 0,-6 2 0,-2-3 16,-3 3-16,0 2 15,-5-1-15,-4-1 0,-2 0 0,1 0 16,-5-1-16,-5-2 0,-3 2 15,-1-1-15,-4 2 0,-2 2 16,-2-1 0,-2 2-16,-4-2 0,-2 1 0,-5 0 15,2 0-15,-2 1 16,0 1-16,-3-2 0,0 0 0,-2-1 16</inkml:trace>
  <inkml:trace contextRef="#ctx0" brushRef="#br0" timeOffset="30898.1961">6836 7969 0,'0'0'0,"0"0"0,0 0 15,0 0-15,0 0 0,0 0 0,0 0 16,28 7-16,-28-7 0,23 3 16,-23-3-16,34 6 0,-15-4 15,3 0-15,2 1 16,3-2-16,1 1 15,10 0-15,3-1 0,1 0 0,-1-1 0,12 0 16,1-1-16,-2 0 0,0 0 16,10 0-16,-1-1 0,-1 1 15,-2 0-15,10 0 0,-2 1 16,-3-1-16,-3 1 0,3-1 16,2 0-16,7 0 0,-4 0 15,2 1-15,1-2 0,-5 2 16,0 2-16,29-4 0,-5 1 15,-10 4-15,-4-1 0,1 0 16,2 0-16,-4-1 0,-3-2 0,5 0 16,1 0-16,-3-2 0,-1-1 15,1 1-15,2 1 0,-2 1 16,-4 1-16,4-2 16,3-1-16,-5-1 0,-2 0 15,3 1-15,1 0 0,-2 3 16,-3 0-16,4 0 0,2-3 15,-2 2-15,-1-2 0,1 2 16,1-1-16,-5 0 0,-2-2 16,3 2-16,3 1 0,-4 2 15,-1 0-15,1 0 0,2-1 0,-3-1 0,-1 0 16,3 2-16,3 0 0,-3 0 16,-2-1-16,4 1 0,2 1 15,-4-2-15,-4 1 0,3-1 16,3-1-16,-2 2 0,-2 0 15,3 1-15,2-1 0,-3-1 16,0 0-16,0 0 0,2 0 0,-3 1 0,-3 1 16,4 1-16,1-2 0,-1 2 15,-3 0-15,4-1 0,1-1 16,-4 0-16,-3 1 0,5-1 16,2 0-16,-4-2 0,-1-2 15,3 3-15,3 2 0,-4 0 16,-1-1-16,1-2 15,2-1-15,-3 1 0,-1 3 16,1 0-16,4 1 0,-5-2 16,-3-1-16,5-1 0,0 1 15,-1-1-15,-3 1 0,2 1 16,3 0-16,-2 0 0,-1-1 16,2 1-16,0 0 0,-2 2 15,-3 1-15,5-2 0,5-1 0,-9-1 16,-5-1-16,3 1 0,2 1 0,0-1 15,-1 1-15,4 0 0,0 0 16,-4-1-16,-1 0 0,3 0 16,3-1-16,-4 2 0,-3 1 15,3 1-15,2-1 0,-2-1 16,-2 1-16,1-4 16,2 2-16,-6-3 0,-2-1 15,1 1-15,2 2 0,-2 1 16,-2 0-16,1 0 0,-1 1 15,-3-3-15,-3-1 0,3-1 16,3 0-16,-2 4 0,-3 3 16,3-4-16,1-1 0,-3 1 15,-1 1-15,1 1 0,1 0 0,-3 1 0,-1-1 16,2 0-16,2 2 0,-2-2 16,-3 0-16,2 1 0,1 1 15,-2-1-15,-2 1 0,2-2 16,1-1-16,-5 0 0,-1 0 0,-1 1 15,1 2-15,-4-5 16,-1 0-16,-2 1 16,2 2-16,-3-1 0,-3-2 15,0 0-15,1 1 0,-8 0 16,-2 2-16,-14-2 0,2-1 16,-1 0-16,-2 1 0,-3-1 15,-2 0-15,-3 1 0,-3 1 0,2 1 16,-2-1-16,0 0 0,0 0 15,0 0-15,-1 3 0,1-3 0,-2 1 16,-3 0-16,0-1 0,1 0 0,1 0 16,1 0-16</inkml:trace>
  <inkml:trace contextRef="#ctx0" brushRef="#br0" timeOffset="50986.8617">4033 8178 0,'0'0'0,"0"0"15,0 0-15,0 0 0,0 0 0,-9 26 16,9-26-16,-7 28 16,7-28-16,-11 34 0,5-12 15,-1-2-15,0 1 0,-2 8 0,-1 0 16,0-2-16,1-3 0,2-3 15,0-3 1,2-3-16</inkml:trace>
  <inkml:trace contextRef="#ctx0" brushRef="#br0" timeOffset="51287.9566">4102 8262 0,'0'0'0,"0"0"15,0 0-15,26-13 0,-13 8 0,2-1 16,5 0-16,1 0 0,2-1 16,11-1-16,1 2 0,0 0 15,-2 0-15,10 0 0,-1 2 16,-4 2-16,-1 2 0,-3 2 16,1 1-16,-4 1 0,-2-1 0,0 3 0,-3 2 15,-7-2-15,-3 1 0,-4 2 16,-2 2-16,-4 0 0,-3 1 15,-6 1-15,-4 3 16,-6-2-16,-3 2 0,-6 1 0,-5 1 16,-3-1-16,-2 1 0,2-1 15,7-5 1,4-1-16</inkml:trace>
  <inkml:trace contextRef="#ctx0" brushRef="#br0" timeOffset="51435.1691">4229 8573 0,'0'0'0,"0"0"0,0 0 16,0 0-16,0 0 0,0 0 15,0 0-15,19-19 0,-19 19 16,22-14-16,-22 14 0,32-16 16,-9 8-16,1-2 0,2 1 0,0 0 0,3 2 15,5-3-15,-2 0 16,-5 3-16,-4 1 0,-4 0 0</inkml:trace>
  <inkml:trace contextRef="#ctx0" brushRef="#br0" timeOffset="51836.4782">4233 8431 0,'0'0'0,"0"0"0,0 0 15,0 0-15,0 0 0,0 0 0,3 22 16,-3-22-16,0 0 0,4 28 15,-4-28-15,4 25 0,-4-25 16,5 27-16,-2-13 0,0 1 0,1-1 16,0 1-16,3-2 0,-1 0 15,1-2-15,1-1 0,3-1 16,2-2-16,2 0 0,1-1 16,4-2-1,5 1-15,0-2 0,4 1 0,2 0 16,0 0-16,-3 0 0,6 2 15,-1 3-15,-5-1 0,-2 0 0,-4 2 16,-2 3-16,-5-1 16,-3-1-16,-2 2 0,-6 1 15,-1 0-15,-6 1 0,-4 0 16,-7 1-16,-1 0 0,-3-1 0,-5-1 0,-4-3 16,-3-1-16,-1-2 0,6-2 15,4-1-15,4 0 0</inkml:trace>
  <inkml:trace contextRef="#ctx0" brushRef="#br0" timeOffset="52005.8651">4156 8888 0,'0'0'0,"0"0"16,0 0-16,0 0 0,0 0 16,33-2-16,-33 2 0,37-1 15,-15-2-15,1 2 0,4 0 16,2 0-16,2 0 0,11-3 0,-1-2 15,-6 1 1,-6 1-16,-5 1 0</inkml:trace>
  <inkml:trace contextRef="#ctx0" brushRef="#br0" timeOffset="52206.5405">5023 8584 0,'0'0'0,"0"0"16,0 0-16,24-9 0,-24 9 0,30-7 16,-9 2-16,4 0 0,0 1 15,12-1-15,0-2 0,0 0 16,-1 1-16,7-1 0,-2 0 16,-8 2-1,-6 0-15,-4 1 0</inkml:trace>
  <inkml:trace contextRef="#ctx0" brushRef="#br0" timeOffset="52491.9037">5297 8290 0,'0'0'0,"0"0"0,0 0 16,0 0-16,0 0 0,9 25 15,-9-25-15,11 30 0,-4-12 0,-1 3 16,2 4-16,0-1 0,-1 2 16,3 9-1,-3 0-15,-1-1 0,0-2 16,-3 6-16,-3-2 0,0-4 0,-3-1 16,-6-3-16,-1-2 0,-4-1 15,0-3-15,-4-2 0,-2-2 16,3-4-16,3-2 0,3-3 15</inkml:trace>
  <inkml:trace contextRef="#ctx0" brushRef="#br0" timeOffset="52607.3878">5082 8843 0,'0'0'0,"0"0"15,0 0-15,0 0 0,23-22 0,-9 13 16,3-2-16,3-1 0,4 0 16,9-3-16,5 0 0,-1 1 15,2-2-15,8-5 0,0 0 16,-10 4-16,-5 2 0,-9 4 0</inkml:trace>
  <inkml:trace contextRef="#ctx0" brushRef="#br0" timeOffset="52839.3814">5737 8239 0,'0'0'0,"0"0"16,0 0-16,0 0 0,3 24 16,-3-24-16,4 27 15,-4-27-15,5 34 0,-4-15 0,2 2 16,-1 0-16,0 0 0,-1 1 0,-1-1 0,0-3 16,0-4-16,0-1 0</inkml:trace>
  <inkml:trace contextRef="#ctx0" brushRef="#br0" timeOffset="53124.3061">5758 8202 0,'0'0'0,"0"0"0,0 0 15,0 0-15,25-10 0,-25 10 0,30-10 16,-13 7-16,0-1 0,4 1 15,2 1-15,6 1 0,-1 1 16,-2 1-16,2 1 0,-5 2 0,-1 1 0,-1 2 16,-1 4-16,-4-1 0,-1 1 15,-4 2-15,-4 3 0,0 0 16,-4 0-16,-5 2 0,-1 3 16,-3-2-16,0-1 0,-5 5 15,-5 0-15,1-2 0,-1-3 0,0-4 16,-5-4-16,4-2 0,4-1 0,2-3 15</inkml:trace>
  <inkml:trace contextRef="#ctx0" brushRef="#br0" timeOffset="53286.7259">5878 8327 0,'0'0'0,"0"0"16,0 0-16,22-5 0,-22 5 15,22-4-15,-5 2 0,-1 0 16,1 1-16,0 0 0,0 0 16,-1 0-16,-2-1 0,2 1 15,-3 0-15,-2 0 0</inkml:trace>
  <inkml:trace contextRef="#ctx0" brushRef="#br0" timeOffset="53471.3653">5772 8501 0,'0'0'0,"0"0"15,0 0-15,0 0 0,30-9 0,-30 9 16,30-6-16,-14 5 0,2-1 16,1 2-16,0 0 0,-1 0 15,0-1-15,3 1 0,-6-1 16,0 1-16</inkml:trace>
  <inkml:trace contextRef="#ctx0" brushRef="#br0" timeOffset="53672.142">5681 8631 0,'0'0'0,"0"0"0,0 0 16,25-9-16,-25 9 0,33-7 0,-11 2 0,4 2 15,2-1-15,3 0 0,5-1 16,8 1-16,-2-1 0,6 0 16,-2-1-16,-8 2 0,-7 0 0,-7 1 15</inkml:trace>
  <inkml:trace contextRef="#ctx0" brushRef="#br0" timeOffset="54157.8814">5993 8663 0,'0'0'0,"0"0"0,0 0 16,0 0-16,0 0 0,5 27 0,-5-27 15,4 23-15,-4-23 0,6 26 16,-2-12-16,-1-2 0,0 1 15,1-2-15,-1 1 0,2-2 16,0-3-16,1-1 0,2 0 16,0-3-16,1-1 15,1-2-15,0-1 0,1-1 16,-3-2-16,2-2 0,0-1 16,-1 0-16,-1 1 0,-3-1 15,0 1-15,-3 1 0,-1 0 0,-4 1 16,-4 1-16,-2 1 0,-2-1 15,-3 3-15,-4 3 0,-3 0 16,-1 1-16,-8 4 0,-1 1 0,1 1 16,0 1-16,-3 4 0,3 1 15,3-1-15,3-1 0,6 1 16,3 1-16,4-1 0,5-3 0,2 2 16,8-1-16,3 1 0,6-1 15,4-1-15,6 0 0,4-1 16,3-2-1,3 0-15,6-2 0,0-1 16,2-1-16,6-7 0,-1-8 16,-10 4-16,-8-1 0,-6 3 15</inkml:trace>
  <inkml:trace contextRef="#ctx0" brushRef="#br0" timeOffset="54779.0461">6793 8271 0,'0'0'0,"0"0"0,0 0 0,0 0 16,0 0-16,-20 23 0,20-23 15,-23 23-15,11-10 0,-4 2 0,-1 0 16,1 1-16,-1-1 15,-2 4-15,3 0 0,0-2 0,3-4 16,4-1-16,0-2 0,5-2 16,2-2-1,5-1-15,4 0 0,2-2 16,3-1-16,4-1 0,6-1 16,-2 0-16,1 0 0,-2 0 0,-4-1 15,0 1-15,-4 1 0,-1 1 0,-6 2 16,-2 0-16,-3 0 0,-4 3 15,-8 1-15,0 2 0,-4 1 16,-3 2-16,-2 3 0,1 0 16,0-1-16,-3 4 0,1 0 15,5-3-15,2-3 0,5-2 16,2-1-16,5-2 0,2-1 0,5-3 16,4-1-16,3-2 0,2 0 15,4-2-15,5-3 0,-2 2 0,1 0 16,4 0 15,1 2-31,-6 1 0,-3 1 0,-5 1 0,-5 2 16,-4 0-16,-3 1 0,-6 2 15,-7 4-15,0-1 0,-2 3 0,-4-1 16,-2 2-16,-3 0 0,3 0 16,3-1-16,1-2 15,5-2-15,3-1 0,4-3 0,4-3 16,5 0-16,5-3 0,5-2 0,8-2 0,3-2 15,3 0-15,10-6 0,4 0 16,-2 8-16,-4 7 0,-1 0 16,-7 0-16,-6-1 0</inkml:trace>
  <inkml:trace contextRef="#ctx0" brushRef="#br0" timeOffset="55064.0803">7008 8443 0,'0'0'0,"0"0"16,0 0-16,0 0 0,0 0 0,0 0 15,0 36-15,0-36 0,0 32 16,-1-11-16,0 3 15,0 0-15,0 2 0,0 0 0,0 2 16,0 5-16,1-2 0,-3-3 16,3-2-1,0-3-15,0-3 0,3 0 16,-3-4-16,0-6 0,0-3 0,0 0 16,0-2-16,0-1 0</inkml:trace>
  <inkml:trace contextRef="#ctx0" brushRef="#br0" timeOffset="55434.1842">7046 8451 0,'0'0'0,"0"0"0,0 0 16,21-14-16,-21 14 0,26-11 16,-7 4-16,2 1 0,2 0 15,2-1-15,4 0 0,7 0 16,0 1-16,0 2 0,0 2 0,5 0 15,-3 2-15,-3 4 0,-5 2 16,-3 3-16,-2 0 0,-4 5 0,-4 3 16,-2 2-16,-3 1 0,-5 3 31,-1 4-31,-4-2 0,0 2 0,-5 2 16,0 2-16,-2 0 0,0-3 0,-3 7 15,-1 0-15,1-5 0,2-2 16,-1-1-16,1-2 15,0-4-15,1-4 0,-1-1 16,1-3-16,0-3 0,2-2 0,-2-3 16,-2 0-16,-1-5 0,1-2 0,-2-2 15,-1 0-15,4 1 16,-1 0-16,3 0 0</inkml:trace>
  <inkml:trace contextRef="#ctx0" brushRef="#br0" timeOffset="55666.1044">7463 8474 0,'0'0'0,"0"0"16,0 0-16,0 0 0,-16 20 0,16-20 16,-16 21-16,16-21 0,-21 29 15,7-11-15,-1 1 0,-1 1 16,0 0-16,-6 6 0,0-1 15,2-1-15,1-1 0,1-2 0,-1-3 16,-1 2-16,2-4 0,3-3 0,1-3 16,5-7-16,1-3 0,2 0 15,0 0-15,1 0 0</inkml:trace>
  <inkml:trace contextRef="#ctx0" brushRef="#br0" timeOffset="55835.5172">7265 8575 0,'0'0'0,"0"0"16,0 0-16,0 0 0,0 0 0,29 11 15,-29-11-15,23 13 16,-23-13-16,25 16 0,-9-5 16,-1 1-16,1-1 0,0 0 0,3-1 15,-5-2-15,-1 0 0,-1-1 0</inkml:trace>
  <inkml:trace contextRef="#ctx0" brushRef="#br0" timeOffset="76258.619">8817 8466 0,'0'0'0,"0"0"16,0 0-16,0 0 0,0 0 0,0 0 15,0 0-15,0 0 16,0 0-16,-3 32 0,3-32 16,-4 24-16,4-24 0,-6 29 15,3-10 1,0 0-16,-1-1 0,0 1 0,-1 1 16,1-1-16,1-1 0,-2 5 15,2-3-15,0-2 0,1-1 16,-1-4-16,2-2 0,0-2 0,1-1 15,2-6-15,2-2 0,0 0 16,-3 0-16,1 0 0</inkml:trace>
  <inkml:trace contextRef="#ctx0" brushRef="#br0" timeOffset="76737.6173">8747 8354 0,'0'0'0,"0"0"16,0 0-16,0 0 0,-19 15 0,19-15 15,-16 16-15,16-16 0,-20 21 16,9-7-16,0 3 16,0 0-16,0 3 0,0 0 0,0 1 15,-2 6 1,2 0-16,3 1 0,0 3 15,2-3-15,2-1 0,2 6 16,2 0-16,2-4 0,2-2 0,3-2 16,5-3-16,2-2 15,2-2-15,5-2 0,2-4 16,2-3-16,1-3 0,2-6 0,3-5 16,-1-1-16,0 0 0,6-6 0,1-4 15,-4-1-15,-3-1 0,-1-2 16,-1-3-16,-3-1 0,-2 1 0,-4-4 15,-4-1-15,-2 1 16,-5 2-16,-3-2 0,-3-1 0,-2 2 16,-2 1-16,-6 0 0,-4 0 15,-1 3 1,-3 0-16,-2 3 0,-7 0 16,0 4-16,0 4 0,-5 1 15,-3 2-15,0 2 0,0 2 16,-5 7-16,-3 4 0,5 0 0,3 0 15,3 1-15,8-4 0,5 0 16</inkml:trace>
  <inkml:trace contextRef="#ctx0" brushRef="#br0" timeOffset="106055.7528">9316 8357 0,'0'0'0,"0"0"0,0 0 0,0 0 15,0 0-15,0 0 0,0 0 16,0 0-16,30-13 0,-30 13 15,25-9-15,-25 9 0,32-8 0,-13 4 0,2 1 16,1-2-16,0 2 0,2-1 16,1 1-16,6-1 0,-1 0 15,-3-1-15,0-1 0,-5 1 16,-3 1-16,-3 0 0</inkml:trace>
  <inkml:trace contextRef="#ctx0" brushRef="#br0" timeOffset="106272.1302">9565 8172 0,'0'0'0,"0"0"16,0 0-16,0 0 16,0 0-16,0 0 0,0 0 15,-3 26-15,3-26 0,0 0 16,-2 31-16,2-31 0,0 27 0,2-13 15,-1-1-15,0 0 16,-1-1-16,0 1 0,0-4 16,0 0-16</inkml:trace>
  <inkml:trace contextRef="#ctx0" brushRef="#br0" timeOffset="106445.8372">9384 8458 0,'0'0'0,"0"0"16,0 0-16,0 0 0,0 0 0,0 0 15,0 0-15,0 0 0,29-15 16,-29 15 0,32-8-16,-12 3 0,1 0 0,4 0 15,4 0-15,-2 0 0,1 1 16,7-4-16,0 1 0,-5 1 16,-5 2-16,-4-1 0</inkml:trace>
  <inkml:trace contextRef="#ctx0" brushRef="#br0" timeOffset="106850.6735">9523 8525 0,'0'0'0,"0"0"16,0 0-16,0 0 0,0 0 0,0 0 31,0 0-31,0 0 0,0 0 15,-6 25-15,6-25 0,0 0 16,0 0-16,0 0 0,0 0 16,5 20-16,-5-20 0,0 0 15,0 0-15,0 0 0,22-3 0,-22 3 16,0 0-16,23-13 0,-23 13 16,18-10-16,-18 10 0,17-11 15,-17 11-15,0 0 0,29-12 16,-19 8-16,0 0 0,-1 2 15,0 0-15,-2 1 0,1 2 0,-1 0 16,-1 2-16,0 0 0,-2-1 0,-1 2 0,0 2 16,-2-1-16,0 0 0,-2 2 15,-3 0 1,-1 1-16,-2-1 0,-2 1 16,-2 2-16,-1-2 0,-1 1 15,-2 0-15,-3 0 0,-2 1 0,4-2 16,1-1-16</inkml:trace>
  <inkml:trace contextRef="#ctx0" brushRef="#br0" timeOffset="106958.2906">9380 8736 0,'0'0'0,"0"0"0,0 0 15,0 0-15,0 0 0,0 0 16,0 0-16,0 0 0,0 0 0,0 0 16,0 0-16,20 14 0,-20-14 15,0 0-15,0 0 0,20 18 16</inkml:trace>
  <inkml:trace contextRef="#ctx0" brushRef="#br0" timeOffset="107243.3297">9777 8765 0,'0'0'0,"0"0"16,0 0-16,0 0 0,0 0 0,-22 13 31,22-13-31,-34 19 0,16-8 0,-5 1 15,-4 2-15,2-1 0,-1 1 16,-6 4-16,3 2 16,2-4-16,5-2 0,0-1 15,4-4-15,7-3 0,3-1 0,2-1 16,4-2-16,4-2 0,5-2 16,5-2-16,5-2 0,3-1 0,2 1 0,5 0 15,4-3-15,5-2 16,-1-1-16,-2-1 0,-1-1 0,-6 4 15,-5 0-15,-5 2 0</inkml:trace>
  <inkml:trace contextRef="#ctx0" brushRef="#br0" timeOffset="107428.1305">9891 8512 0,'0'0'0,"0"0"16,0 0-16,0 0 16,0 0-16,27-7 0,-27 7 15,32-8-15,-16 5 0,3-2 0,1 1 16,0 0-16,-1-1 0,-1 0 16,-2 1-16,-3 1 0</inkml:trace>
  <inkml:trace contextRef="#ctx0" brushRef="#br0" timeOffset="107913.2264">10063 8308 0,'0'0'0,"0"0"0,0 0 15,0 0 1,0 0-16,0 0 0,2 26 15,-2-26-15,3 24 0,-3-24 0,-1 34 16,-1-16-16,1 0 0,-2 0 16,-1 0-16,-3-1 0,-1-2 0,-1 2 15,2-3-15,-4 4 0,-3 1 16,1-1-16,0-1 16,2-4-16,1-1 0,2-3 0,2-2 15,0 0-15,2-4 0,2 0 0,1 0 16,4-2-16,2-2 0,5-3 15,3 0-15,2-1 0,0 2 16,7-1-16,1 0 0,-2 0 16,-1 0-16,0 1 0,0 1 15,-2 1-15,-3 1 0,-1 0 0,1 1 16,-4 1-16,-1 1 0,-4 4 0,0 2 16,-4 0-16,-2 0 0,-3 3 15,-3 1-15,-2 2 0,0 0 0,-5 1 16,-1 2-1,-1 0-15,-2-1 0,-5 3 16,-1 0-16,1-2 0,0-4 16,0-1-16,0-4 0,2-2 15,1-3-15,5-2 0,2 1 16,2-2-16</inkml:trace>
  <inkml:trace contextRef="#ctx0" brushRef="#br0" timeOffset="108082.1576">9967 8799 0,'0'0'0,"0"0"16,0 0-16,0 0 0,0 0 16,23 15-16,-23-15 0,19 16 15,-19-16-15,23 18 0,-9-7 16,-1 0-16,1 0 16,2 1-16,-1-1 0,-1-1 15,0-5-15,0 2 0,-2-2 16,-2-1-16</inkml:trace>
  <inkml:trace contextRef="#ctx0" brushRef="#br0" timeOffset="108314.1662">10492 8435 0,'0'0'0,"0"0"0,0 0 0,24-10 0,-24 10 16,33-11-16,-12 4 15,1 0-15,2 2 16,6-4-16,3-1 0,-2 2 16,-1 1-16,-5 1 0,-2 1 15,-6 1-15</inkml:trace>
  <inkml:trace contextRef="#ctx0" brushRef="#br0" timeOffset="108561.7459">10567 8496 0,'0'0'0,"0"0"16,0 0-16,0 0 0,0 0 0,-5 25 15,5-25-15,-8 25 0,8-25 0,-11 33 16,3-15-16,-1 2 0,0-1 0,-2 3 16,-1 1-16,-2 5 15,0-2-15,-2-4 0,0-3 16,2-3-16,3-3 0,1-1 0</inkml:trace>
  <inkml:trace contextRef="#ctx0" brushRef="#br0" timeOffset="108731.1653">10582 8631 0,'0'0'15,"0"0"-15,0 0 0,23-12 0,-23 12 16,20-10-16,-5 4 0,0-1 16,1 0-16,0 0 0,3 1 0,0 1 15,1-1-15,5-2 0,-1 1 16,-2 1-16,-1 0 0,-3 1 15,-4 1-15,-2 0 0</inkml:trace>
  <inkml:trace contextRef="#ctx0" brushRef="#br0" timeOffset="108984.4992">10774 8682 0,'0'0'0,"0"0"16,0 0-16,0 0 0,0 0 0,0 0 15,0 0-15,17 21 0,-17-21 16,16 14-16,-16-14 16,22 18-16,-11-8 0,0 1 15,1-1-15,-3 0 0,0 0 16,0-1-16,-1 0 0,-2 0 16,0 0-16,-3 1 0,-2 0 15,-1 0-15,-1 0 0,-3 0 16,-4-1-16,-1-1 0,-1-1 0,3-3 15,-1 1-15,1-1 0</inkml:trace>
  <inkml:trace contextRef="#ctx0" brushRef="#br0" timeOffset="109200.5675">10773 8685 0,'0'0'0,"0"0"16,0 0-16,0 0 0,0 0 0,0 0 15,0 0-15,-14 20 0,14-20 0,-17 21 16,17-21-16,-23 25 0,10-9 16,-1 0-16,-2 0 15,0-1-15,-1 1 0,1-2 16,-1 0-16,-2 0 0,4 0 0,2-2 16,2-3-16,2-1 0</inkml:trace>
  <inkml:trace contextRef="#ctx0" brushRef="#br0" timeOffset="109576.3042">11032 8669 0,'0'0'0,"0"0"16,0 0-16,0 0 0,0 0 0,0 0 15,0 0-15,0 0 0,30-9 16,-30 9-16,22-9 0,-22 9 15,27-8-15,-12 3 0,2 0 16,-1 0-16,2 0 0,-1 0 16,1-1-16,0 2 0,-2 2 0,1 0 15,-1 0-15,0 2 0,-2 0 0,3 4 16,-2 0-16,-5 1 0,-1 1 16,-2 1-16,1 1 15,-2 1-15,-2 0 0,0 5 0,1 0 16,-3 0-16,-1-1 0,-1 0 15,0 1 1,-1-1-16,-1 0 0,-1-1 16,-2 0-16,1-1 0,-2 0 0,0-1 15,-1 0-15,-2-4 0,-2 0 16,0-4-16,-1-1 0,1-3 16,0-3-16,1 1 0,2 1 15,2 0-15</inkml:trace>
  <inkml:trace contextRef="#ctx0" brushRef="#br0" timeOffset="109818.456">11240 8371 0,'0'0'0,"0"0"16,0 0-16,0 0 0,0 0 0,0 0 0,-6 27 15,6-27-15,-4 30 0,0-11 16,1 1-16,-1 2 0,-1 2 15,0 2-15,-1 2 0,-2 8 16,0-1-16,-2-1 16,-1 2-16,-4 6 0,0-2 0,-3 0 15,-2 0-15,-1-1 16,-2-1-16,-5 3 0,-1-3 16,6-8-16,5-6 0,4-7 15</inkml:trace>
  <inkml:trace contextRef="#ctx0" brushRef="#br0" timeOffset="133264.3928">12211 8558 0,'0'0'0,"0"0"15,0 0-15,0 0 0,0 0 0,0 0 16,0 0-16,0 0 0,0 0 16,0 0-16,0 0 0,0 0 0,25-5 15,-25 5-15,22 0 0,-22 0 16,28 0-16,-12 0 0,3 0 15,0 1-15,0 1 0,0-1 16,1 0-16,-1 1 0,-1-2 0,1 2 16,-1 1-16,-4 2 0,-1-1 15,-5 3 1,-2 1-16,-4-2 0,-2 2 16,-5 2-16,-4 2 0,-3 0 15,-2 1-15,-8 5 0,-3 3 16,-1-3-16,-1 0 0,-5 2 15,1-1-15,5-2 0,3-2 16,4-2-16,3-3 0,5-1 0,3-3 16,3-1-16,3-3 0,4-1 0,4-1 15,5-2-15,4-1 0,3-1 16,2 1-16,3-3 0,3 0 16,5-1-16,-1 0 0,1-1 15,1 0-15,-2-1 0,-3 2 16,0 0-16,-2 2 0,-3-1 0,-3-1 15,-3 2-15,-3-3 0,-3 2 0,-3 0 0,-2 1 16,0 2-16,-2 0 16</inkml:trace>
  <inkml:trace contextRef="#ctx0" brushRef="#br0" timeOffset="133902.8878">12569 8385 0,'0'0'16,"0"0"-16,0 0 0,0 0 15,0 0-15,0 0 0,0 0 16,0 0-16,0 0 0,0 0 0,-20-10 16,20 10-16,0 0 0,-25-2 0,25 2 15,-23 6-15,10-3 0,-4 3 16,-1-1-16,0 1 0,-1 1 0,-2 0 15,-1 2-15,0 0 0,0 1 16,-7 4-16,0 1 16,3-2-16,2 0 0,-1 1 0,1 0 15,2 1 1,2-1-16,-3 6 0,2 1 16,2-1-16,3-2 0,2 2 15,1 2-15,4-1 0,0 1 0,2 1 16,3 3-16,2-3 15,0-2-15,5 1 0,1 0 16,2 0-16,0 1 0,4-3 16,2 0-16,3-1 0,0-2 0,6-2 0,4-1 15,3-4-15,1-1 0,5-3 16,4-1-16,2-3 0,1 0 0,12-7 16,3-1-16,-4-2 15,-3-3-15,10-5 0,-2-4 16,-6-1-16,-5 1 0,4-5 0,-4 0 15,-7 0-15,-5 0 0,-4-2 0,-5-1 16,-6 3-16,-5 1 0,-3-3 16,-3-2-16,-5 7 0,-2-1 15,-5 0-15,-5-1 0,-1 1 16,-1 2-16,-4-1 0,-4 1 0,-1 1 16,-2 2-16,-5 3 0,-1 1 15,1 2 1,0 0-16,-9 0 0,-1 2 15,1 2-15,-1 4 0,-1 0 0,-2 1 16,4 4-16,0 2 0,1 1 0,1 1 16,8-2-16,7 1 0,4-2 15</inkml:trace>
  <inkml:trace contextRef="#ctx0" brushRef="#br0" timeOffset="145435.8543">13345 8396 0,'0'0'0,"0"0"16,0 0-16,0 0 15,0 0-15,0 0 0,0 0 16,0 0-16,0 0 0,0 0 16,26-6-16,-26 6 0,33-6 0,-9 3 15,5 0-15,0-2 16,2 1-16,11-2 0,2 0 15,-2 0-15,-2 1 0,7 1 16,-2 1-16,-5-1 0,-6 2 0,-4 2 16,-3 1-16,-5 1 0,-6 2 0,-5-2 15,-5 1-15,-2-1 0,0 1 0,0-2 16</inkml:trace>
  <inkml:trace contextRef="#ctx0" brushRef="#br0" timeOffset="145674.3918">13637 8415 0,'0'0'0,"0"0"0,0 0 15,0 0-15,0 0 0,0 0 0,0 0 16,0 0-16,-8 30 0,8-30 16,-10 30-16,3-12 0,-1 1 15,0 4-15,-1 2 0,0 0 0,0 0 16,-3 11-16,0-1 0,1-1 15,1-4-15,-1 7 0,2-2 16,1-4-16,3-2 0,3-3 16,2-3-16,2-6 0,1-5 0,0-3 15,0-2-15,-1 0 0</inkml:trace>
  <inkml:trace contextRef="#ctx0" brushRef="#br0" timeOffset="146138.0482">14063 8574 0,'0'0'0,"0"0"0,0 0 16,0 0-16,0 0 0,0 0 16,0 0-16,-10 32 0,10-32 15,-10 25-15,5-9 0,-1 0 0,-1-1 16,1 3-16,-1 1 15,1-1-15,0-2 0,1-1 0,0-1 16,1-2-16,0-1 0,0 0 0,1-3 16,1-3-16,0 0 0,2-5 15,0 0-15,0 0 0,0 0 0,3-8 16,3-1-16,1-2 0,-2 1 16,3-3-16,2-2 0,-1 1 15,0 0-15,5-4 0,4-1 16,-2 2-1,-1 2-15,2 1 0,4 0 16,0 3-16,-1 1 0,1 1 0,1 3 16,-1 1-16,-1 2 0,3 1 15,-1 3-15,-6 2 0,0 2 16,1 0-16,-1 1 16,-4 0-16,-1 0 0,-1 2 0,-1 1 15,-1 0-15,-2 0 0,0 0 0,-2 1 16,0-1-16,1 0 0,-3-10 0,-2-7 15,0 0-15,0 2 0,0 0 16</inkml:trace>
  <inkml:trace contextRef="#ctx0" brushRef="#br0" timeOffset="146655.0247">14837 8547 0,'0'0'16,"0"0"-16,0 0 0,0 0 16,0 0-16,0 0 0,0 0 15,0 0-15,0 0 0,0 0 0,0 0 16,0 0-16,-27 4 0,27-4 0,-23 9 16,23-9-16,-27 9 0,27-9 15,-33 16 1,15-8-16,0 1 0,0 2 0,-1 1 0,0 0 0,1 0 0,-2 4 15,0 0-15,3-2 32,3-1-32,2 0 0,2 0 15,2-1-15,3-1 0,2-1 0,4 0 16,4-2-16,1 0 0,7-2 16,2-3-16,2-1 0,0-2 15,3-3-15,1-5 0,0 0 16,-1-1-16,0 0 0,1-3 15,-5 1-15,-2 0 0,4-4 0,-1 2 16,-5 0-16,-3 3 0,-3 0 0,-1 2 16,-2 3-16,-1 2 0,-1 0 15,-1 3-15,2-2 0,-2 2 16,0 0-16,3 5 0,-3-3 16,0 1-16,1 3 0,0 1 15,1 1-15,0 0 0,2 3 0,0 2 0,1-1 16,1 0-16,3 4 0,1 0 15,0-2-15,1-1 0,3 0 16,3-2-16,0-1 0,2-1 16,-3-3-16,-2 0 0,-3-1 0</inkml:trace>
  <inkml:trace contextRef="#ctx0" brushRef="#br0" timeOffset="146940.417">15330 8490 0,'0'0'0,"0"0"0,0 0 15,0 0-15,0 0 0,0 0 0,-31 14 0,31-14 16,-29 12-16,14-3 0,-1 1 16,0 2-16,-1 2 0,2 0 15,-1 3-15,3 0 0,1 0 16,0 4-16,2-1 0,4 0 15,3-2-15,5 0 16,6-1-16,1-1 16,2-1-16,3-4 0,5-1 0,3-2 15,2-4-15,8-2 0,2-3 16,-3-3-16,-2-2 0,-6 1 16,-4 1-16,-4 2 0</inkml:trace>
  <inkml:trace contextRef="#ctx0" brushRef="#br0" timeOffset="147457.8298">15583 8534 0,'0'0'0,"0"0"0,0 0 16,0 0-16,0 0 0,0 0 16,-10 21-16,10-21 0,0 0 0,-10 35 15,7-19-15,0-1 0,1 1 0,-1 1 16,1 3-16,1-2 0,0 0 15,1-1-15,1-1 0,1-3 16,2 1-16,1-4 0,3-1 16,1-2-16,1-1 0,4-2 15,0-3-15,3-2 16,0-2 0,4-6-16,3-4 0,-2 2 0,-2-2 15,1-1-15,-1-3 0,2-3 0,-3 1 16,-1-1-16,-2 1 15,-1 1-15,-3 0 0,-2 2 0,-3 0 16,0 3-16,-2 3 0,-1 2 16,-1 0-16,-2 4 0,-1 2 15,0 2-15,-3 1 0,-2 3 0,0 2 0,-1 3 16,0 3-16,-2 2 16,0 2-16,2 2 0,-1 3 15,1 1-15,0 1 0,2 2 0,0 1 16,2-2-16,0 1 0,0 6 15,0-1-15,0-2 0,1-2 16,-1-2 0,0-1-16,-3-3 0,1-1 15,-3-2-15,-1 0 0,-7-1 0,-2-1 16,-9-2-16,-7-1 0,-3-4 16,-4-3-16,8-1 0,6 0 15,5-1-15</inkml:trace>
  <inkml:trace contextRef="#ctx0" brushRef="#br0" timeOffset="153870.9505">16214 8843 0,'0'0'16,"0"0"-16,0 0 0,0 0 0,0 0 15,0 0-15,0 0 0,19 20 16,-19-20-16,0 0 0,19 26 15,-19-26-15,18 20 0,-10-12 16,-2 0-16,0-1 0</inkml:trace>
  <inkml:trace contextRef="#ctx0" brushRef="#br0" timeOffset="154291.1003">16859 8295 0,'0'0'0,"0"0"16,0 0-1,0 0-15,0 0 0,-5 25 16,5-25-16,-4 31 0,2-13 16,-2 4-16,1 2 0,0 1 0,-2 1 15,0 11-15,-2 3 16,1-2-16,-1-2 0,-1 6 0,2-2 15,0-5-15,1-4 0,-1-3 16,2-2-16,-1-4 0,1-2 0,2-5 16,2-3-16,1-6 0,1-2 0,0-1 15,1-1-15,-3-2 0</inkml:trace>
  <inkml:trace contextRef="#ctx0" brushRef="#br0" timeOffset="154579.3315">17244 8460 0,'0'0'0,"0"0"16,0 0-16,0 0 0,0 0 16,0 0-16,0 0 0,0 0 15,-30 9-15,30-9 0,-42 17 16,17-6-16,-2 0 0,-3 3 16,-2 3-1,-6 6-15,1-1 0,-5 5 16,4 0-16,7-4 0,5-4 0,5-1 15,3-1-15,5 0 0,4-2 16,6-1-16,4 0 0,5-3 16,4-1-16,7 0 0,4 1 15,2-2-15,2 0 0,4 0 16,2 0-16,0-1 0,-2 0 0,2-2 16,1 1-16,0-3 0,-5-4 0,-7-1 31,-5 1-31,-3 0 0</inkml:trace>
  <inkml:trace contextRef="#ctx0" brushRef="#br0" timeOffset="155162.2778">17438 8571 0,'0'0'0,"0"0"15,0 0-15,0 0 0,0 0 0,0 0 16,-10 22-16,10-22 0,-11 22 0,11-22 16,-14 31-16,8-14 0,-1-1 0,1 3 15,-1 1-15,1-2 0,2 0 16,2 2-16,2-1 16,1-3-16,2-2 0,4-2 0,3-3 15,1-1-15,2-2 0,4-5 16,1-2-16,1-3 15,0-1-15,1-4 16,2-2-16,-4-3 0,-2 2 0,3-5 16,-1 2-16,-2-1 0,-4 1 15,-2 3-15,-2 1 0,-4 1 16,0-1-16,-1 1 16,-3-1-16,0 1 0,0 2 0,-2 2 15,0 2-15,-1 3 0,0 1 16,-2 3-16,1 4 0,1 0 15,-1 0-15,1 2 0,0 3 16,-1 2-16,1 0 0,1 2 0,1 2 16,0 0-16,-1 0 0,2 1 15,0 3-15,0-1 0,0 1 16,0 1-16,-1-2 0,-1-1 0,0-2 16,-1-1-16,-2-1 0,0-1 0,-2 0 15,-1-2-15,-2 0 0,-1-2 16,-1-2-16,-2-1 0,-1-2 15,-2-4-15,0-2 0,2-4 16,2-3-16,1-5 0,1-1 0,2-5 16,2-2-1,2 2-15,0 4 0,2 1 16</inkml:trace>
  <inkml:trace contextRef="#ctx0" brushRef="#br0" timeOffset="155440.6891">17928 8326 0,'0'0'0,"0"0"0,0 0 16,0 0-16,-2 23 0,2-23 0,-6 24 15,6-24-15,-8 35 16,2-16-16,1 3 15,-2 3-15,0 0 0,-3 7 16,1-1-16,0 0 0,1-2 0,0 2 16,2-1-16,-2 3 0,0-4 15,2-2-15,0-4 0,2-5 16,0-3-16,2-4 0,0-3 16,1 1-16</inkml:trace>
  <inkml:trace contextRef="#ctx0" brushRef="#br0" timeOffset="155948.7677">18042 8754 0,'0'0'0,"0"0"0,0 0 0,0 0 15,0 0-15,0 0 0,0 0 16,0 0-16,0 0 0,32 0 15,-32 0-15,22 0 0,-22 0 0,26-3 16,-9 1-16,-1-1 16,1 0-16,-1-2 15,1 1-15,-2 1 0,0-2 0,-2 0 16,-1-1-16,0-1 16,1 0-16,-2 1 0,-2 0 15,-1-1-15,-3 1 0,0-2 16,-3 0-16,0-1 0,-1 3 15,-3-3-15,-2 3 0,-2-2 16,0 3-16,-1-2 0,2 3 0,-4 0 0,-2-1 16,-1 3-16,-1 0 0,1 2 15,0 2-15,0-1 0,0 1 16,0 1-16,0 2 0,-4 2 16,2 4-16,1 0 0,1 0 15,1 1-15,2 2 0,1 2 0,1 0 0,2 0 31,2 2-31,1-2 0,2 0 0,3-1 16,1 1-16,2-2 0,1-1 16,3-2-16,2 0 0,2-2 15,0-1-15,5-3 0,3-2 16,0-1-16,1-1 0,0-4 0,1-1 16,1 1-16,-6-1 0,-2 1 15</inkml:trace>
  <inkml:trace contextRef="#ctx0" brushRef="#br0" timeOffset="165530.6071">10044 9365 0,'0'0'0,"0"0"16,24-4-16,-8 1 0,3-1 0,11 0 16,6 0-16,2-1 0,0 2 15,13-3-15,2 1 16,-3 0-16,-1 1 0,7-1 0,-3 2 0,-7 1 15,-4 2-15,-1-1 0,-7-2 16,-12 2-16,-4-1 0,-5 1 16</inkml:trace>
  <inkml:trace contextRef="#ctx0" brushRef="#br0" timeOffset="165684.5328">10493 9422 0,'0'0'0,"0"0"0,0 0 16,0 0-16,0 0 0,-15 21 15,15-21-15,-15 18 0,15-18 0,-21 22 16,7-10-16,-1 0 0,-1-1 0,2 0 16,2-3-16,1-1 0</inkml:trace>
  <inkml:trace contextRef="#ctx0" brushRef="#br0" timeOffset="165931.6692">10051 9730 0,'0'0'0,"0"0"0,0 0 16,0 0-16,0 0 0,0 0 15,6 29-15,-6-29 0,5 22 0,-5-22 0,8 28 16,-4-13-16,1-1 0,-1 1 16,0 0-16,1 0 0,-1-2 0,1-1 15,-1 1-15,1-10 0,-1-8 16,-1 2-16,1 0 16,-1 0-16</inkml:trace>
  <inkml:trace contextRef="#ctx0" brushRef="#br0" timeOffset="166301.9442">10146 9692 0,'0'0'0,"0"0"15,0 0-15,0 0 0,22-11 16,-22 11-16,30-9 0,-12 3 16,3 0-1,5 1-15,4 0 0,0 1 16,3 1-16,14-2 0,2 0 15,10 0-15,-4 1 0,1 1 16,0 1-16,6 1 0,-6 1 16,-2 3-16,-2 1 0,-8 1 0,-4 1 15,1 2-15,-6-1 0,-6 4 16,-6 1-16,-7 2 0,-3 2 0,-7-3 16,-3 2-16,-6 3 0,-5 3 15,-3-2-15,-2 1 0,-4 2 16,-4 2-16,-1-1 0,-1 0 0,-2 0 15,-1 2-15,0-3 0,2 0 16,0-2-16,1 1 0,2-5 16,1-2-1,0-2-15,-1-4 0,2-3 16,3-3-16,3-2 0,3 1 0,2-1 16</inkml:trace>
  <inkml:trace contextRef="#ctx0" brushRef="#br0" timeOffset="166571.2176">10364 9711 0,'0'0'0,"0"0"16,0 0-16,0 0 0,0 0 15,0 0-15,0 0 0,2 32 16,-2-32-16,4 26 15,-4-26-15,5 34 0,-3-17 16,2 1-16,-1 0 16,0-2-16,1 1 0,0 2 15,0-2-15,0-5 0,-1 0 0,-1-3 16,0 0-16,0-7 0,0-2 0,-2 0 16,2 0-16,-2 0 15</inkml:trace>
  <inkml:trace contextRef="#ctx0" brushRef="#br0" timeOffset="166749.6969">10468 9839 0,'0'0'0,"0"0"0,0 0 0,0 0 16,0 0-16,0 0 0,0 0 15,25-13-15,-25 13 0,21-6 16,-9 3-16,1 0 0,2 0 0,0 1 0,1 0 16,-1-1-16,1 1 0,-1 0 15,0 0-15,0 0 0,-2 0 16,-2 0-16,-2 1 0,-1 0 15,-2 0-15,0 1 0</inkml:trace>
  <inkml:trace contextRef="#ctx0" brushRef="#br0" timeOffset="166919.1737">10506 9950 0,'0'0'0,"0"0"0,0 0 0,0 0 16,0 0-16,0 0 0,25-4 15,-25 4-15,26-3 0,-26 3 16,35-5-16,-15 1 0,1-1 0,1 0 0,1-1 16,-3 1-16,-2 0 0,-3 2 15</inkml:trace>
  <inkml:trace contextRef="#ctx0" brushRef="#br0" timeOffset="167151.102">10807 9728 0,'0'0'0,"0"0"0,0 0 0,0 0 16,0 0-16,0 0 0,0 0 16,0 0-16,3 28 0,-3-28 15,0 25-15,0-25 0,0 30 0,-2-13 0,1 0 16,-1 0-16,0-1 0,0 0 15,-2 0-15,1-1 0,0-1 0,-3 2 16,1-2-16,-1-3 16,0-1-16,-1 0 0,2-2 15,-1 1-15</inkml:trace>
  <inkml:trace contextRef="#ctx0" brushRef="#br0" timeOffset="167350.5361">10469 10078 0,'0'0'0,"0"0"0,0 0 16,0 0-16,0 0 0,0 0 0,0 0 15,31-1-15,-31 1 0,31-3 0,-11-2 16,0 3-16,3-1 0,0-1 16,2 0-16,0-1 0,1 1 15,6-3-15,-1 0 0,-5 2 16,-4 1-16,-3 0 0</inkml:trace>
  <inkml:trace contextRef="#ctx0" brushRef="#br0" timeOffset="168800.6765">19831 8375 0,'0'0'0,"0"0"16,0 0-16,22 0 0,-22 0 0,0 0 15,30 3-15,-19-2 0,-1 1 16,-1 0-16,-1 2 0,0 0 15,-1 1-15,-4 0 0,-1 3 16,-2 1-16,-2 0 0,-3 1 16,-4 1-1,-2-1-15,-1 0 0,-7 3 0,-1 0 16,1-3-16,2-1 0,1-1 16,3-3-16,2 0 0,2-2 15,3-2-15,1 1 0,3-1 16,2-1-16,3-3 0,6 1 15,2-2-15,2 1 0,9 0 16,5 0-16,-1 0 0,1 2 0,1 2 0,2 0 16,-1 3-16,-2 0 0,4 5 15,-2 1-15,-5 0 0,-3 0 16,-4 3-16,-4 0 0,-4 0 16,-3 0-16,-6-1 0,-4 1 15,-4-2-15,-2 0 0,-6-1 16,-5-3-1,-3 0-15,-2 0 0,-5-3 16,-4 0-16,1-3 0,1-2 0,-1-3 16,-1-4-16,-1-4 0,4-1 0,6-2 15,4-1-15,4-4 16,4-2-16,3 5 0,2 5 16,2 2-16</inkml:trace>
  <inkml:trace contextRef="#ctx0" brushRef="#br0" timeOffset="169286.7498">19983 8082 0,'0'0'15,"0"0"-15,0 0 0,0 0 0,0 0 16,0 0 0,0 0-16,0 0 0,0 0 15,-23 9-15,23-9 0,-30 19 16,30-19-16,-34 25 0,13-7 15,0 1-15,-1 1 0,-8 10 16,1 2-16,1 0 0,2 2 0,-4 8 16,2 3-16,5-3 0,4-1 15,2 9-15,5 1 0,5-4 0,6-4 16,6 0-16,8-2 0,2-3 16,4-4-16,12 0 0,6-4 15,3-6-15,2-6 0,7-6 16,7-4-16,0-6 0,-2-5 0,12-6 15,1-7-15,-6-3 0,-5-1 16,24-21-16,-8-4 0,-14 1 0,-8 3 16,-10-5-16,-8-2 0,-7-2 15,-5-1-15,-4 0 0,-2 2 16,-10 2-16,-5 2 0,-11 2 16,-7 2-16,-1 9 0,-1 5 0,-12 0 15,-8-1-15,1 5 0,1 5 16,-15 7-1,-9 7-15,0 6 0,3 2 0,-9 12 16,-3 7-16,7 2 16,5 0-16,19-7 0,14-6 0,8-3 15</inkml:trace>
  <inkml:trace contextRef="#ctx0" brushRef="#br0" timeOffset="169671.8023">21079 9258 0,'0'0'16,"0"0"-16,24-7 0,-24 7 0,30-6 16,-7 1-16,7-2 0,10-1 15,2 0-15,5 1 0,5-1 0,10 1 16,-4 2-16,11 0 0,-1 2 15,-9 0-15,-6 2 0,1 0 16,-6 2-16,-13-1 0,-9 0 0,-6 0 16</inkml:trace>
  <inkml:trace contextRef="#ctx0" brushRef="#br0" timeOffset="169841.1093">21594 9238 0,'0'0'0,"0"0"0,0 0 16,0 0-16,0 0 0,0 0 16,-21 18-16,21-18 0,-22 15 0,22-15 15,-29 21-15,13-7 0,-2-1 16,-1 4-16,-2 0 0,-1 1 16,-1-1-16,-7 2 0,1-2 15,4-3-15,4-3 0,4 0 0</inkml:trace>
  <inkml:trace contextRef="#ctx0" brushRef="#br0" timeOffset="170057.178">21008 9597 0,'0'0'15,"0"0"-15,0 0 16,0 0-16,5 23 0,-5-23 0,5 26 15,-5-26-15,7 30 0,-3-14 16,1 2-16,0 0 0,1-2 16,-1 1-16,1 1 0,1 1 15,-1-1-15,1-3 0,-1-4 0,0-2 0,-2-1 16,0-1-16</inkml:trace>
  <inkml:trace contextRef="#ctx0" brushRef="#br0" timeOffset="170382.5845">21146 9550 0,'0'0'31,"0"0"-31,22-6 0,-4 3 16,3-2-16,13 0 0,7-2 16,4 1-16,5 0 0,15 0 15,2 1-15,9 1 0,-4 1 0,6 2 16,-5 0-16,-11 1 0,-8 1 15,-8 3-15,-6 2 0,-9 2 0,-5 1 16,-6 3-16,-5 2 0,-6 2 16,-5 3-16,-6 1 0,-4 3 15,-5-2-15,-4 2 0,-5 1 16,-3-1-16,-3-1 0,-4 1 0,-4-1 16,-5 0-16,-4 2 15,1-2-15,0-3 0,1-3 16,0-4-16,1-1 15,3-5-15,0-3 0,3-3 0,2-1 0,9 0 16,5 0-16,5 1 0</inkml:trace>
  <inkml:trace contextRef="#ctx0" brushRef="#br0" timeOffset="170574.2168">21271 9537 0,'0'0'15,"0"0"-15,0 0 0,0 0 16,0 0-16,0 0 0,0 0 0,-3 31 16,3-31-16,-3 25 0,3-25 15,-2 34-15,1-14 0,1 0 0,0 0 16,0-1-16,1 0 0,0-3 16,0-1-16,-1-3 0</inkml:trace>
  <inkml:trace contextRef="#ctx0" brushRef="#br0" timeOffset="170758.4108">21366 9660 0,'0'0'0,"0"0"16,0 0-16,0 0 0,0 0 0,27-5 16,-27 5-16,28-1 0,-28 1 15,31 0-15,-15 1 0,1-1 16,-1 1-16,-1-1 15,-3-2-15,-1 1 0,-1-1 0,-1 1 16</inkml:trace>
  <inkml:trace contextRef="#ctx0" brushRef="#br0" timeOffset="170905.6291">21304 9735 0,'0'0'0,"0"0"0,0 0 16,0 0-16,0 0 0,29-1 15,-29 1-15,34 3 0,-14 0 0,2-2 16,2-1-16,-2 1 0,-3-1 16,-3 1-16</inkml:trace>
  <inkml:trace contextRef="#ctx0" brushRef="#br0" timeOffset="171115.2686">21635 9568 0,'0'0'0,"0"0"15,0 0-15,0 0 0,0 0 0,0 0 0,-4 22 0,4-22 16,-2 22-16,2-22 0,-2 32 16,1-15-16,0 1 0,-1 0 15,-2 2-15,1-4 0,-1 0 16,0-3-1,1-1-15,1-2 0</inkml:trace>
  <inkml:trace contextRef="#ctx0" brushRef="#br0" timeOffset="171268.1917">21237 9934 0,'0'0'0,"0"0"0,0 0 15,0 0-15,0 0 0,0 0 16,27-11-16,-27 11 0,37-6 0,-13 2 15,5 1-15,1-1 0,2 1 0,4 0 16,-7 0 0,-3 1-16</inkml:trace>
  <inkml:trace contextRef="#ctx0" brushRef="#br0" timeOffset="171871.6298">15674 9133 0,'0'0'0,"0"0"0,0 0 0,0 0 0,0 0 16,0 0-16,0 0 0,1 26 16,-1-26-16,0 20 0,0-20 15,2 26-15,-1-10 0,-1-1 16,0 1-16,0 0 0,0 1 0,0 0 16,0 1-16,0-1 0,0 0 15,0 0 1,0-1-16,0-3 0,0 1 15,0-3-15,0-2 0,0-3 0,0 0 0,0-2 16</inkml:trace>
  <inkml:trace contextRef="#ctx0" brushRef="#br0" timeOffset="172062.2357">15779 9336 0,'0'0'0,"0"0"0,0 0 0,0 0 16,0 0-16,21-4 0,-21 4 15,21-3-15,-21 3 0,27-4 0,-12 1 16,1 1-16,0 0 0,0-1 16,-1 1-16,-1 0 0,0 0 15,-3 1-15,-1 0 0,-3 1 0,-1-3 0,-2 2 16,1-1-16,-2 1 0</inkml:trace>
  <inkml:trace contextRef="#ctx0" brushRef="#br0" timeOffset="172262.9441">15415 9550 0,'0'0'0,"0"0"0,0 0 16,0 0-16,0 0 0,0 0 0,0 0 15,0 0-15,14 28 0,-14-28 16,0 0-16,20 27 0,-20-27 15,16 19-15,-6-10 0,-1-2 0,0 0 16,-1-1-16,-2-2 0,0 0 0</inkml:trace>
  <inkml:trace contextRef="#ctx0" brushRef="#br0" timeOffset="172695.4334">15544 9560 0,'0'0'0,"0"0"0,0 0 0,19-7 16,-19 7-16,25-6 0,-10 2 15,3 1-15,0-1 0,2 1 16,1 0-16,0 1 0,0-1 16,5 2-16,-2 0 0,-2 0 0,-1 1 0,-4 1 15,-1 0-15,-3 1 16,-2 1-16,-1-1 0,-2 2 0,-3 2 15,0 0-15,-4 0 0,-2 1 16,-3 2-16,-2 0 0,-4 1 16,-3-1-16,-7 1 0,-2 1 15,-3-2 1,0-1-16,-1 0 0,-2-3 0,-6 3 16,0-1-16,4-1 0,5-1 15,4-2-15,3-2 0,4-1 16,3 0-16,3-1 0,4 0 15,1 0-15,3 1 0,5-3 16,4 2-16,4-2 0,3 1 16,5-2-16,4 2 0,0-1 0,0 1 0,7-2 15,1 0-15,-1 1 0,0 2 16,-2 0-16,-1 2 0,-5-2 16,-2 1-16,-4-2 0,-4 2 15,-3-1-15</inkml:trace>
  <inkml:trace contextRef="#ctx0" brushRef="#br0" timeOffset="172965.1472">15308 9858 0,'0'0'0,"0"0"16,0 0-16,0 0 0,0 0 0,21 20 15,-21-20-15,15 16 16,-15-16-16,14 18 0,-6-7 16,-1 0-16,-1-1 0,0-1 0,-1-1 0,1-2 15,-2 0-15,1 0 0</inkml:trace>
  <inkml:trace contextRef="#ctx0" brushRef="#br0" timeOffset="173165.8979">15626 9875 0,'0'0'15,"0"0"-15,0 0 0,0 0 16,0 0-16,0 0 0,0 0 15,0 0-15,0 0 0,0 0 16,11 28-16,-11-28 0,0 0 0,10 23 16,-10-23-16,0 0 0,0 0 0,17 17 15,-17-17-15,0 0 0</inkml:trace>
  <inkml:trace contextRef="#ctx0" brushRef="#br0" timeOffset="173341.7636">15850 9911 0,'0'0'0,"0"0"0,0 0 16,0 0-16,0 0 0,0 0 15,0 0-15,0 0 0,8 25 0,-8-25 16,0 0-16,10 28 0,-10-28 16,0 0-16,10 20 0,-8-14 15</inkml:trace>
  <inkml:trace contextRef="#ctx0" brushRef="#br0" timeOffset="173482.6791">16091 9912 0,'0'0'0,"0"0"0,0 0 0,0 0 15,0 0-15,0 0 0,7 23 0,-7-23 16,5 29-16,-5-29 0,4 28 15,-3-17-15</inkml:trace>
  <inkml:trace contextRef="#ctx0" brushRef="#br0" timeOffset="209078.578">10569 10576 0,'0'0'0,"0"0"16,0 0-16,0 0 0,0 0 15,22 8-15,-22-8 0,18 15 0,-9-6 0,0 1 16,-1-1-16,-1-1 0,-1-3 16,-2 1-16,0-1 0,0-2 15</inkml:trace>
  <inkml:trace contextRef="#ctx0" brushRef="#br0" timeOffset="209279.2684">10126 10705 0,'0'0'0,"0"0"16,0 0-16,0 0 0,0 0 0,0 0 15,0 0-15,-1 31 0,1-31 0,1 25 16,-1-25-16,7 28 0,-3-14 16,0-3-16,0 0 0,-1-2 15</inkml:trace>
  <inkml:trace contextRef="#ctx0" brushRef="#br0" timeOffset="209733.008">10234 10751 0,'0'0'0,"0"0"0,0 0 16,0 0-16,0 0 0,31-8 15,-31 8-15,42-4 0,-18 2 0,6 1 16,5 0-16,10-1 16,1 2-16,0 0 0,1 0 15,5 0-15,-6-1 0,5 2 0,-5 3 16,-7-1-16,-7 1 0,-7 0 15,-4-1-15,-4 1 16,-5 1-16,-4 0 0,-3 0 16,-4 2-16,-2-1 0,-8 1 0,-5 0 15,-6 1-15,-2-1 0,-10 2 0,-8-2 16,-1-2-16,-4-3 0,-10 3 0,-1 1 16,4 2-16,3 2 15,-3 1 1,4-1-16,14-3 0,9-2 15,8-2-15,6-2 0,5-1 16,2 0-16,8-1 0,3-1 16,10 0-16,6-2 0,8 1 0,7-1 15,-5 2-15,2 0 0,9 0 16,1 1-16,-3-1 0,-2 0 0,4-2 16,-1 1-16,-7 0 0,-5 2 15,-7-2-15,-4-4 0,-10 1 16,-3 0-16,-2 1 0,0 2 15,-2-1-15</inkml:trace>
  <inkml:trace contextRef="#ctx0" brushRef="#br0" timeOffset="209949.0919">10419 10799 0,'0'0'0,"0"0"0,0 0 15,0 0-15,0 0 0,0 0 0,0 0 0,1 31 16,-1-31-16,4 25 0,-4-25 16,4 31-16,-2-15 0,2 0 15,-1-3-15,0 2 0,2-2 0,-1-3 16,0-3-16,1-3 0,-2 2 16,1-3-16</inkml:trace>
  <inkml:trace contextRef="#ctx0" brushRef="#br0" timeOffset="210127.5334">10624 10808 0,'0'0'15,"0"0"1,0 0-16,0 0 0,0 0 0,0 0 16,0 0-16,-7 28 0,7-28 15,-4 26-15,4-26 0,-4 34 16,2-18-16,-2 2 0,1 0 15,-1-2-15,-1-2 0,2-2 16,0-1-16,-1-2 0</inkml:trace>
  <inkml:trace contextRef="#ctx0" brushRef="#br0" timeOffset="210312.4733">10309 11088 0,'0'0'15,"0"0"-15,0 0 0,0 0 0,0 0 0,0 0 16,0 30-16,0-30 0,0 29 16,0-29-16,0 36 0,0-16 15,0-2-15,-1-2 0,0-4 16,0-1-16,0-2 0,0 0 16</inkml:trace>
  <inkml:trace contextRef="#ctx0" brushRef="#br0" timeOffset="210581.3719">10338 11112 0,'0'0'15,"0"0"-15,0 0 0,0 0 16,0 0-16,32-14 0,-32 14 0,31-5 16,-10 3-16,1 0 0,0-1 0,2 1 15,3 0-15,5 0 0,-3 1 16,-1 2-16,-1 0 0,-3 1 15,-2-1-15,-2 1 0,-2 1 16,-4 1-16,-2 0 0,-1 2 16,-2 3-16,-2-1 0,-2 2 0,-2 1 15,-4 3 1,-2 0-16,-1 0 0,-5 2 16,-3 2-16,-1-3 0,-2-1 15,3-3-15,2-2 0,2-1 16</inkml:trace>
  <inkml:trace contextRef="#ctx0" brushRef="#br0" timeOffset="210813.3471">10558 11178 0,'0'0'0,"0"0"16,0 0-16,0 0 0,0 0 0,0 0 15,0 0-15,0 0 16,-11 22-16,11-22 0,-13 23 15,13-23-15,-17 26 0,8-12 0,-4 0 0,1 0 16,0-1-16,0 1 0,-1-1 16,1 0-16,0-2 0,-3 1 15,3-6-15,3 0 0,2-3 0,0 1 16</inkml:trace>
  <inkml:trace contextRef="#ctx0" brushRef="#br0" timeOffset="211130.0458">10592 11301 0,'0'0'16,"0"0"-16,0 0 0,0 0 16,0 0-16,0 0 0,0 0 0,0 0 15,-7 24-15,7-24 16,0 0-16,-7 30 0,7-30 0,-1 23 16,1-23-16,4 23 0,2-12 0,3 0 15,4 1-15,2-3 0,4 0 16,4-1-16,4-2 0,8 0 15,-1-1-15,1-4 0,2-2 16,5-1-16,-3-3 0,-1-1 0,-3-2 16,-3-1-16,-1-1 0,-7 0 15,-4 2 1,-4 1-16,-4 2 0,-3 0 16,-3 1-16,-1 1 0,-2-2 0,-1 2 15,-1 1-15,-1 2 16,0-4-16,-2-2 0,-1-2 0,-2-6 15,1-1-15,-1 1 0,2 2 16,0 2-16</inkml:trace>
  <inkml:trace contextRef="#ctx0" brushRef="#br0" timeOffset="212217.7836">21090 10667 0,'0'0'0,"0"0"16,0 0-16,0 0 0,0 0 0,0 0 15,33-2-15,-33 2 16,38-1-16,-13 1 0,5-1 15,0 1-15,0-1 0,13-2 16,4 0-16,-3 0 0,-2 1 0,9 0 16,0-1-16,-7 1 0,-4 0 0,3 2 15,-3 1-15,-9 0 0,-6 1 0,-5 1 16,-6-1-16,-5-1 16,-6-1-16,-1 0 0,1 0 15,-1 0-15</inkml:trace>
  <inkml:trace contextRef="#ctx0" brushRef="#br0" timeOffset="212419.7996">21564 10661 0,'0'0'0,"0"0"0,0 0 15,0 0-15,0 0 0,0 0 16,0 0-16,0 0 0,0 0 0,0 0 16,0 0-16,-13 27 0,13-27 15,-5 22-15,2-7 16,0 0-16,-2 2 0,1-1 15,0 0-15,0 0 0,1 0 0,0-2 0,1 0 16,-1-1-16,2-1 0,1-3 0,2-1 16,0-2-16,-1 0 0,0-1 15</inkml:trace>
  <inkml:trace contextRef="#ctx0" brushRef="#br0" timeOffset="212587.8165">21722 10788 0,'0'0'0,"0"0"16,0 0-16,0 0 0,0 0 0,0 0 16,0 0-16,-8 23 15,8-23-15,0 0 0,-10 30 0,10-30 16,-6 26-16,1-13 0,1 2 0,-1-2 16,1-2-16,-1 0 0,2-2 15,0-1-15</inkml:trace>
  <inkml:trace contextRef="#ctx0" brushRef="#br0" timeOffset="212772.8214">21336 10814 0,'0'0'0,"0"0"0,0 0 15,0 0-15,0 0 0,0 0 0,0 0 16,15 20-16,-15-20 0,18 17 15,-18-17 1,29 22-16,-17-14 0,-2 0 0</inkml:trace>
  <inkml:trace contextRef="#ctx0" brushRef="#br0" timeOffset="213158.0239">22108 10905 0,'0'0'0,"0"0"0,0 0 16,0 0-16,0 0 0,0 0 0,-30 9 16,30-9-16,-38 8 0,13-1 15,-6 1-15,-2-1 0,-1-1 16,-15 3-16,-2-2 0,0 2 16,2 1-16,-10 1 15,0-1-15,-1-1 16,6-4-16,11-1 0,7-2 0,9 0 15,6-1-15,6 0 0,4 1 16,3-2-16,2 0 0,4 0 16,2 0-16,2 0 0,2 0 15,10-2-15,9 1 0,-2 1 16,3 1-16,12 1 0,3-4 0,1 2 0,0 2 16,9-2-16,2 0 15,-6 1-15,-3-1 0,0 1 0,1-1 16,-7 1-16,-4 1 0,0 0 15,-5-1-15,-10 2 0,-1-1 16,-6 1-16,-4 0 0,-2 0 16,-4 0-16,0-3 15,0 3-15,0-3 0</inkml:trace>
  <inkml:trace contextRef="#ctx0" brushRef="#br0" timeOffset="213390.105">21481 11040 0,'0'0'0,"0"0"16,0 0-16,0 0 0,0 0 0,0 0 15,0 0-15,2 24 0,-2-24 16,1 23-16,-1-23 0,-1 33 16,-1-14-16,-2 0 0,-3 3 15,-1-1-15,-2 1 0,-9 5 16,-4-1-16,-4-1 0,-2-1 0,-18 2 0,-6-4 15,10-3-15,8-3 0,6-4 16</inkml:trace>
  <inkml:trace contextRef="#ctx0" brushRef="#br0" timeOffset="233174.1253">21010 8326 0,'0'0'0,"0"0"0,0 0 15,0 0-15,26-1 0,-26 1 16,35-1-16,-13 0 0,3 0 0,3-1 15,5 0-15,9-1 0,0 2 0,3-1 16,3 1-16,6-2 0,-5 1 16,7 0-16,-6-1 0,-8-1 0,-7-1 15,-7-1 1,-7 3-16,-5 1 0</inkml:trace>
  <inkml:trace contextRef="#ctx0" brushRef="#br0" timeOffset="233389.7584">21566 8312 0,'0'0'0,"0"0"0,0 0 16,0 0-16,0 0 0,-15 17 31,15-17-31,-24 21 0,24-21 0,-32 29 0,12-10 16,-1 1-16,-2 0 0,-9 7 15,-1 0-15,0 1 0,0-2 16,-6 6-1,4-3-15,3-5 0,3-2 0,5-5 0,3-1 0,4-4 0,4-3 16,2 0-16</inkml:trace>
  <inkml:trace contextRef="#ctx0" brushRef="#br0" timeOffset="233837.9261">21384 8614 0,'0'0'0,"0"0"15,0 0-15,0 0 0,0 0 0,0 0 16,-10 31 0,10-31-16,-6 20 15,6-20-15,-5 24 0,3-12 0,1 1 16,1-4-16,1 0 0,1-3 16,1 0-16,1-4 0,2-2 15,-1-2-15,1-3 0,-1-1 16,1 0-16,-2-1 0,-1 0 15,1-1-15,-1 2 0,0 0 0,1 2 0,-2 1 16,-1-2-16,0 2 16,0 0-16,0 0 0,1 2 0,3-1 15,0-2-15,3 2 0,1-3 16,2 3-16,1 0 0,2 1 16,2 1-16,-1 1 0,2 1 15,-2 1 1,1 1-16,-3 0 0,-1 0 0,-2 0 15,-2 0-15,-2 0 16,0 0-16,-3 1 0,-1 0 0,-3 1 16,-2-1-16,-5 1 0,-3 0 15,-2 1-15,-3-1 0,-1 0 16,-3-1-16,-4 0 0,-1-3 0,5-5 16,2-6-16,2 2 0,3 0 0,2 1 15</inkml:trace>
  <inkml:trace contextRef="#ctx0" brushRef="#br0" timeOffset="234154.2066">22184 8047 0,'0'0'0,"0"0"15,0 0-15,0 0 0,-23 13 0,23-13 16,-30 16-16,11-4 0,-1 2 15,0 0-15,1 1 0,1 0 16,2 0-16,2 4 16,4-3-16,5-2 15,4-2-15,5-1 0,6-1 16,2-3-16,3 0 0,2-2 16,0 0-16,-2-1 0,-1 1 0,-3 1 15,-2-2-15,-2 3 0,-3-1 16,-3 2-16,-3 1 0,-5 1 15,-4 0-15,-5 3 0,-6-1 0,-2 1 16,-3-1-16,0-2 0,-3 0 16,0-1-16,6-2 0,4 0 0</inkml:trace>
  <inkml:trace contextRef="#ctx0" brushRef="#br0" timeOffset="234339.4104">21758 8432 0,'0'0'0,"0"0"15,0 0-15,0 0 0,0 0 0,0 0 16,0 25-16,0-25 0,0 26 16,0-26-16,1 38 0,0-17 15,0 1-15,1 0 0,-1 1 16,0 0-16,0-1 0,0 3 16,1-3-16,-1-2 0,0-4 0,0-3 15</inkml:trace>
  <inkml:trace contextRef="#ctx0" brushRef="#br0" timeOffset="234595.637">21940 8470 0,'0'0'16,"0"0"-16,20-6 0,-4 3 0,5 0 16,6 2-16,4-1 0,11 1 15,1 2-15,10 2 0,-2 4 16,-2-2-16,-4 0 0,2 2 15,-6 4-15,-8-1 0,-4 1 16,-7 1-16,-4 1 0,-6 1 16,-4 3-16,-6-1 0,-3 2 0,-4 2 15,-1 1-15,-3-1 0,-2 2 0,-2-1 16,-2 2-16,-1-3 0,-3 1 16,-4-1-16,-1-4 0,-2-7 15,0-6 1,6 0-16,4-1 0,4 1 0</inkml:trace>
  <inkml:trace contextRef="#ctx0" brushRef="#br0" timeOffset="234772.0404">21929 8633 0,'0'0'16,"0"0"-16,0 0 15,30-3 1,-5 3-16,1 1 0,0 0 0,2 0 15,0 2 1,6 1-16,-3-1 0,-5 1 0,-4-2 16,-5 0-16</inkml:trace>
  <inkml:trace contextRef="#ctx0" brushRef="#br0" timeOffset="234957.0637">21965 8788 0,'0'0'0,"0"0"16,0 0-16,35-6 0,-19 4 0,6 0 16,6-1-16,0 1 0,2 0 15,8-2 1,-1 0-16,3-3 0,-6-2 0,-5 1 16,-5-2-16,-4 3 0,-5 1 15,-2 1-15</inkml:trace>
  <inkml:trace contextRef="#ctx0" brushRef="#br0" timeOffset="235173.3844">22100 8585 0,'0'0'16,"0"0"-16,0 0 0,0 0 0,-3 22 15,3-22-15,-1 30 0,1-30 16,0 38-16,0-18 15,1 3-15,0-1 0,-1 1 0,1 6 0,2-2 16,0-2-16,1-2 0,-1-4 16,1-3-16,0-4 0,-2-4 0,0-2 15,-1 0-15,0-1 0</inkml:trace>
  <inkml:trace contextRef="#ctx0" brushRef="#br0" timeOffset="235358.4967">23061 8196 0,'0'0'0,"0"0"0,0 0 15,0 0-15,0 0 0,1 22 0,-1-22 16,-11 24-16,11-24 0,-14 25 15,7-15-15,2-1 0</inkml:trace>
  <inkml:trace contextRef="#ctx0" brushRef="#br0" timeOffset="235527.9187">22740 8471 0,'0'0'0,"0"0"0,0 0 16,0 0-16,0 0 0,0 0 0,34-13 15,-15 8-15,3 1 0,6-2 16,4 1-16,1 0 0,1 0 15,14 1-15,0 0 0,-2 2 16,-1 1-16,3-3 0,-4-1 16,-7 1-16,-8 0 0,-4 1 0</inkml:trace>
  <inkml:trace contextRef="#ctx0" brushRef="#br0" timeOffset="235706.3763">22905 8556 0,'0'0'0,"0"0"16,0 0-16,0 0 0,0 0 15,0 0-15,0 0 0,1 29 16,-1-29-16,6 23 0,-6-23 16,16 27-16,-6-13 0,-1-3 15,-2-1-15,0-1 0</inkml:trace>
  <inkml:trace contextRef="#ctx0" brushRef="#br0" timeOffset="235991.4549">23304 8581 0,'0'0'0,"0"0"0,0 0 16,-24 12-16,24-12 0,-30 18 0,9-4 0,-2 1 15,-3 2-15,-9 6 0,-4 3 16,3-3-16,2-1 15,-6 5-15,4-3 0,6-4 0,6-3 16,2-3-16,5-3 16,7-4-16,4-1 0,3-2 15,3-4-15,13 0 0,4-4 16,11-1-16,7 0 16,3 1-16,1 1 0,6 0 0,4-2 15,6 0-15,-2 2 0,-1 1 16,0-1-16,-5 0 0,-12 0 0,-8 2 15</inkml:trace>
  <inkml:trace contextRef="#ctx0" brushRef="#br0" timeOffset="236192.0866">23750 8472 0,'0'0'15,"0"0"-15,0 0 16,38-9-16,-38 9 0,37-6 16,-11 4-16,-1 1 0,1 1 15,9 3-15,0 1 0,-2 1 16,-2-3-16,0 2 0,-6-1 16,-5-1-16</inkml:trace>
  <inkml:trace contextRef="#ctx0" brushRef="#br0" timeOffset="236362.1305">23590 8719 0,'0'0'15,"0"0"-15,0 0 0,0 0 0,0 0 16,32-8-16,-10 3 16,4-1-16,1 1 15,6-1-15,6-1 0,10 1 16,-1 0-16,10-1 0,0-2 15,-10-3-15,-6-1 0,-2-1 0,-9 3 16,-7 3-16</inkml:trace>
  <inkml:trace contextRef="#ctx0" brushRef="#br0" timeOffset="236615.1434">23906 8332 0,'0'0'0,"0"0"0,0 0 16,0 0-16,6 32 0,-6-32 0,3 35 0,-3-14 15,-2 2-15,0 2 0,-1 3 16,-3 7-16,0-3 0,-2 1 16,-1 0-16,-1-2 0,-1 0 15,-4 5-15,-2-2 0,2-3 16,1-4-16,1-4 0,4-5 15,1-4-15</inkml:trace>
  <inkml:trace contextRef="#ctx0" brushRef="#br0" timeOffset="236762.3738">23928 8744 0,'0'0'0,"0"0"15,0 0-15,0 0 0,0 0 0,0 0 16,19 20-16,-19-20 0,15 22 0,-15-22 15,18 28-15,-10-16 0,1 1 16,-1-3-16,-1 0 0,-2-2 0</inkml:trace>
  <inkml:trace contextRef="#ctx0" brushRef="#br0" timeOffset="237216.6146">24353 8263 0,'0'0'0,"0"0"16,0 0-16,0 0 0,0 0 0,0 0 16,-4 26-16,4-26 0,-3 25 0,3-25 15,-6 32-15,4-14 0,0-1 0,0 1 16,-1 1-16,1-1 0,0-3 15,1-1-15,0-3 0,1-1 16,0-2-16,1-4 0,2-3 16,2-3-16,1-1 0,3-3 15,1-3-15,1 0 0,1 0 0,7-4 16,1 0-16,-1-1 16,0 3-16,0 0 0,0 1 15,-2 2-15,0 3 0,-2 3 0,1 2 16,-3 1-16,-1 3 0,-1 0 15,-2 4 1,-1 1-16,-2 1 0,-1 2 0,-2 4 16,-1-1-16,-2 0 0,-1 1 15,-1 1-15,0-2 0,-2-2 16,-1 1-16,-2-1 16,1 0-16,-1-1 0,-2-2 0,-2 0 15,2-3-15,2-1 0,0 0 16</inkml:trace>
  <inkml:trace contextRef="#ctx0" brushRef="#br0" timeOffset="237395.044">24423 8638 0,'0'0'0,"0"0"31,0 0-31,-9 25 0,9-25 0,-12 30 16,4-10-16,-1-1 0,-1 0 15,-1 1-15,-1 0 0,-4 4 16,-1-1-16,1-4 0,0-4 16,3-1-16,2-2 0,2-3 15</inkml:trace>
  <inkml:trace contextRef="#ctx0" brushRef="#br0" timeOffset="237617.987">24407 8792 0,'0'0'0,"0"0"0,0 0 0,0 0 16,0 0-16,0 0 0,17 19 16,-17-19-16,0 0 15,23 25-15,-23-25 0,19 21 16,-8-11-16,1-1 0,1 0 16,2-2-16,-1 0 0,2-4 15,3-2-15,0-3 0,1-1 0,1-5 16,1-1-16,1-2 15,-3 1-15,-4 3 16</inkml:trace>
  <inkml:trace contextRef="#ctx0" brushRef="#br0" timeOffset="237808.5105">25131 8106 0,'0'0'0,"0"0"15,0 0-15,0 0 0,0 0 0,0 0 16,23 22-16,-23-22 0,16 21 16,-8-7-16,0 2 0,-1 1 15,0 0-15,-1-3 0,-1-2 32,-1 0-32</inkml:trace>
  <inkml:trace contextRef="#ctx0" brushRef="#br0" timeOffset="237981.0315">24977 8393 0,'0'0'0,"0"0"0,0 0 16,0 0-16,0 0 0,0 0 16,-3 27-16,3-27 0,0 0 0,1 36 15,-1-36-15,5 25 0,-3-14 16,0-3-16,-1-1 0,0 0 15</inkml:trace>
  <inkml:trace contextRef="#ctx0" brushRef="#br0" timeOffset="238768.0392">25125 8325 0,'0'0'16,"0"0"-16,0 0 0,24-8 0,-24 8 0,29-4 0,-9 2 15,2 1-15,1 1 16,5 0-16,2 1 0,8 1 15,-4-1-15,-3 1 0,-2 0 16,0 2-16,-3-1 0,-5 1 16,-5 2-16,-7 0 0,-3 2 15,-6-1-15,-6 4 0,-4-2 16,-3 1-16,-7 1 0,-4 2 16,-4 1-16,-4 0 0,-6 1 15,0-3-15,1 1 0,0-1 0,2 1 16,6-4-16,7-1 0,7-3 0,4-2 15,3 0-15,4-3 0,4 0 16,6-3-16,9-3 0,3 2 16,5 0-16,2 0 0,2 0 15,1 2-15,-2 1 0,-1 3 16,-2 1-16,-3 3 0,-4 1 0,-3 1 16,-3 3-1,-4 2-15,-4 1 0,-3 3 16,-3 3-16,-4 0 0,-1 1 15,-1-1-15,-1 2 0,1-2 16,1 0-16,2-1 0,0-1 16,3-3-16,1-3 0,5-2 15,2-2-15,4-3 0,3-2 0,1-3 16,3-5-16,2-1 0,2-1 0,0-3 16,2 0-16,2-2 0,0 0 0,-7 2 15,-3 0-15,-3 2 16,-2 2-16,-3 0 0,0 1 15,-3 2-15,0 1 0,-2 2 0,-1-4 16,-5 3-16,-5-1 0,-5-1 16,-4-1-1,-1 2-15,0 1 0,-2 3 16,-1 2-16,-1 0 0,-1 1 16,0-1-16,-2 3 0,-4-1 15,1 2-15,3 0 0,1 0 16,3 2-16,3 0 0,2 0 0,3-1 15,3 1-15,2 0 0,4 0 16,4 2-16,4-1 0,2-1 0,5-2 16,3 1-16,3 0 0,3 1 15,4-2-15,4 1 0,7 2 16,0-1-16,2-2 0,2-1 0,0-2 16,-2 1-16,-1-2 0,-1 0 15,-2-1-15,-2 0 0,3 0 16,-2 0-1,-4 0-15,-3 0 0,-6-1 16,-4-2-16,-2 0 0,-3 0 0,0 0 16</inkml:trace>
  <inkml:trace contextRef="#ctx0" brushRef="#br0" timeOffset="238906.7975">25978 8925 0,'0'0'15,"0"0"-15,0 0 0,0 0 16,0 0-16,0 0 0,18 28 0,-18-28 16,14 23-16,-14-23 0,12 23 15,-6-15-15</inkml:trace>
  <inkml:trace contextRef="#ctx0" brushRef="#br0" timeOffset="239501.3961">26650 8231 0,'0'0'0,"0"0"16,0 0-16,0 0 0,0 0 0,0 0 0,-20 16 16,20-16-16,-24 14 0,24-14 15,-32 23-15,16-10 0,1 1 16,1 1-16,-1 1 0,3-1 16,2-1-16,1 4 0,4-1 15,3-3-15,2 1 0,6-3 16,6-2-1,3 1-15,1-1 0,4 0 0,1-2 16,-1 1-16,-3-1 0,-2 0 16,-3 0-16,-3 0 0,-3 0 15,-6 1-15,-4 1 0,-5 1 16,-3 2-16,-6-1 0,-4 0 16,-1 0-16,0-1 0,-3 3 15,0 0-15,4-1 0,2-2 0,6 1 0,3-1 16,7 0-1,2-1-15,9 1 0,5 1 0,1-1 0,2 0 0,0 1 16,3 0-16,-4-2 0,-2-1 0,-3 2 16,-1-1-16,-3-1 15,-1 1-15,-4-1 0,-4-1 16,0 3-16,-2 0 0,0-1 0,-2 0 16,1-1-16,2-2 0,1-1 15,0-2-15,4 1 0,2 0 16,9-5-16,8-4 0,1-1 15,2-1-15,-3 2 0,-4 0 16,-1 0-16</inkml:trace>
  <inkml:trace contextRef="#ctx0" brushRef="#br0" timeOffset="239923.7407">26867 8468 0,'0'0'0,"0"0"0,0 0 16,0 0-16,0 0 0,29 0 15,-29 0-15,32 7 0,-32-7 0,37 9 16,-16-3-16,-1 1 16,-1 0-16,-4 0 0,-1 2 15,1 0-15,-5 2 0,-5 0 16,-4 2-16,-4-1 15,-5 2-15,-4 0 0,-4 3 16,-3-2-16,0 1 0,-1 0 16,-1 1-16,3-2 0,0 1 0,1 1 15,4-1-15,4-2 16,4 0-16,7-2 0,6-2 16,1-3-16,3-1 0,4-1 0,5-1 15,0 0-15,1-1 0,4-1 0,-2 1 16,-5-1-16,-4 1 0,-3-1 15,-2-1-15,-2 0 0,-3 0 0,-1-1 16,-2-1-16,-2 1 0,1-3 16,-1 0-16,0-1 0,-1-8 15,-1-7-15,-1 3 0,2 3 16,0 1-16</inkml:trace>
  <inkml:trace contextRef="#ctx0" brushRef="#br0" timeOffset="240155.2249">27691 8242 0,'0'0'16,"0"0"-16,0 0 0,0 0 16,0 0-16,-23 22 0,23-22 15,-24 23-15,9-8 0,-2 1 16,0 0-16,-1 0 0,1-1 0,-2 5 15,0-1-15,2 1 0,3-4 16,2-3-16,2-2 0,3-3 0,3-2 16,1-1-16,-1 0 0,2 0 15</inkml:trace>
  <inkml:trace contextRef="#ctx0" brushRef="#br0" timeOffset="240340.3995">27855 8323 0,'0'0'0,"0"0"16,0 0-16,0 0 0,0 0 0,-29 22 16,29-22-16,-33 23 0,13-10 15,-2 3-15,-2 1 0,-1 1 16,-1-1-16,-7 5 0,1 1 16,1-5-16,3-2 0,-1 0 0,6-3 15,4-2-15</inkml:trace>
  <inkml:trace contextRef="#ctx0" brushRef="#br0" timeOffset="240541.014">27639 8532 0,'0'0'15,"0"0"-15,0 0 0,0 0 16,0 0-16,7 31 16,-7-31-16,2 30 15,-4-12-15,0 4 0,-1 2 16,0-2-16,-2-1 0,1 5 0,-1-3 15,1-1-15,0-3 0,0-1 16,1-2-16,1-1 0,0-2 16,2-3-16,1-1 0,1-4 15,1-3-15,-1 0 0,1 0 0,-1-1 0</inkml:trace>
  <inkml:trace contextRef="#ctx0" brushRef="#br0" timeOffset="241143.0082">28046 8208 0,'0'0'0,"0"0"0,0 0 0,29-5 15,-13 5-15,1 0 0,-998 2 16,2003 1-16,-999-1 0,7 3 16,-1 2-16,-2 0 0,0 2 15,-4-1-15,-2 1 0,-5-1 16,-2-1-1,-4 1-15,-4 0 0,-4 0 0,-3 1 16,-5 0-16,-5 1 0,-4-1 16,-2 0-16,-4-2 0,-4-1 15,1 0-15,-1-1 0,-4 0 16,3-2-16,4-2 0,4 0 16,5-2-16,3-1 0,3 0 15,2 0-15,3-1 0,0 1 0,5-2 0,2 0 16,6-1-16,6-1 0,1 1 15,3 1-15,1 0 0,3 1 16,-2 1-16,0 1 0,3 2 16,-1 3-16,-4 1 0,-3 1 15,-3 1-15,-4 1 0,-6-1 16,-1 1-16,-7 2 16,-3 1-16,-6 1 0,-5 1 15,-5 1-15,-6 1 0,-8 3 16,-2-2-16,-3 1 0,-1-1 15,-6 1-15,5-2 0,6-2 16,4-2-16,5-1 0,6-2 16,7-2-16,4-2 0,6-1 15,5-1-15,9-1 0,7-1 0,7-1 0,5-1 16,8-1-16,5 1 0,0-1 16,1 0-16,9-3 0,0 2 15,-5 0-15,-2 2 0,2 0 16,-5 2-16,-8-2 0,-6 1 15,-8-1-15,-7 0 0,-8-5 16,-5-2-16,0 2 16,0 1-16,0 3 0</inkml:trace>
  <inkml:trace contextRef="#ctx0" brushRef="#br0" timeOffset="241475.35">28159 8061 0,'0'0'0,"0"0"16,0 0-16,0 0 0,0 0 0,0 0 15,0 0-15,3 27 0,-3-27 16,5 26-16,-3-8 0,0 3 16,0 2-16,1 3 0,-2 2 15,-1 1-15,0 2 0,-1 10 0,-2 1 16,1 0-16,-1 1 0,-2 9 0,1 0 15,0-2-15,-1-1 0,0 6 16,0-4-16,2-4 16,1-2-16,1-5 0,1-2 0,0-3 15,1-3-15,0 2 0,0-5 16,-1-8-16,-1-1 16,-1-6-16,0-1 15,-3-10-15,0-5 0,1-1 0,1 2 16,1 0-16</inkml:trace>
  <inkml:trace contextRef="#ctx0" brushRef="#br0" timeOffset="241961.2843">28086 8744 0,'0'0'0,"0"0"0,0 0 16,29-1-16,-16 2 0,3 0 15,1 0-15,1 2 0,1-1 0,4 2 16,-1 1 0,-3-2-16,-3 0 0,-3 1 15,-2-1-15,-3 0 0,-2 1 16,-4 1-16,-3 2 0,-5 0 16,-3 0-16,-5 0 0,-6 2 15,-3 0-15,-3 0 0,-3 0 16,-2 0-16,0 0 0,0-1 0,-3 2 15,3-3-15,6 0 0,5-3 0,5 0 16,4-2-16,2 0 0,3 0 16,6-2-16,5-2 0,5 0 15,4 0-15,5 1 0,4-1 16,3 0-16,3 0 0,10 1 16,1 0-16,0 1 0,0-1 0,-2 1 15,1 1-15,2-2 0,-6 0 0,-6 1 31,-7 0-31,-6 1 0,-4-1 0,-3 1 0,-2-1 16,-3-1-16,-1 0 0,0-2 16,-2 1-16,-1 2 0,0 0 15,-2-1-15,-1 0 0,1 0 0,0 0 16,2 1-16,-2-2 16,2 2-16,0 0 0,0 0 15,0 0-15,0 0 0,0 0 0,0 0 16</inkml:trace>
  <inkml:trace contextRef="#ctx0" brushRef="#br0" timeOffset="248061.945">4498 11461 0,'0'0'0,"0"0"31,0 0-31,0 0 0,-31 7 16,8 1 0,-6 4-16,-5 4 15,-1 2-15,4 3 16,5 3-1,10 3-15,9 2 16,9-1 0,6 1-1,0-1-15,0-1 16,-5 0 0,-6 1-16,-6 5 15,-4-1-15,1 0 16,2-1-16,8-1 15,5 0-15,6-1 16,1 0-16,-4 0 16,0 0-1,-13 2-15,-5-1 16,-7 0 0,-3-1-16,6-3 15,1-1-15,15-4 16,12-2-16,19-5 15,13-6 1,8-6 0,8-6-1,-11 0-15,-7 2 16,-6-1 0</inkml:trace>
  <inkml:trace contextRef="#ctx0" brushRef="#br0" timeOffset="248255.1629">4489 11853 0,'0'0'16,"0"0"-16,0 0 15,0 0-15,43-7 16,-10 5-16,10 0 16,1 2-16,4 1 0,-1 1 15,-3 0-15,14 4 0,11 2 0,-2 0 16,-8-4-16,-14 1 15,-10-3-15,-7 1 0</inkml:trace>
  <inkml:trace contextRef="#ctx0" brushRef="#br0" timeOffset="248506.4746">4839 11676 0,'0'0'0,"0"0"0,0 0 16,3 28-16,-3-28 15,4 32-15,-1-14 0,-2 2 0,1 2 16,-2-1-16,1-1 0,-2 7 16,-1 0-1,-2-3-15,0-1 16,-3-3-16,-1-1 0,-6-5 0,-1-2 15,1-2-15,2-2 0,3-1 16</inkml:trace>
  <inkml:trace contextRef="#ctx0" brushRef="#br0" timeOffset="248638.6634">4608 12085 0,'0'0'0,"0"0"15,0 0-15,0 0 16,0 0-16,0 0 0,0 0 16,36-6-16,-36 6 0,47-6 15,-18 5-15,5 0 0,7 0 16,3 2-16,3 0 0,8 1 15,-5-1-15,0 0 0,-9 1 16,-8-1-16</inkml:trace>
  <inkml:trace contextRef="#ctx0" brushRef="#br0" timeOffset="248837.902">4703 12194 0,'0'0'0,"0"0"16,0 0-16,0 0 16,0 0-16,9 25 0,-9-25 15,11 19-15,-11-19 0,16 24 0,-7-13 16,1 0-16,1-1 0,0-2 16,0-2-16,-3 0 0,0-1 15,-2-1-15</inkml:trace>
  <inkml:trace contextRef="#ctx0" brushRef="#br0" timeOffset="249071.4604">4806 12212 0,'0'0'0,"0"0"15,0 0-15,0 0 16,25-4-16,-25 4 0,31 0 0,-12 3 16,1 1-16,3 0 0,0 2 15,0 0-15,1 1 16,3 2-16,-4-1 0,-3 1 0,-5-2 15,-3 1-15,-2-3 0,-6 1 0,0-1 16,-5 0-16,-3 2 0,-8-2 16,-3 2-16,-2-2 0,-2 1 15,-3-3-15,-2 0 0,1-4 16,2-1-16,3 0 0,3 0 16,2 1-16</inkml:trace>
  <inkml:trace contextRef="#ctx0" brushRef="#br0" timeOffset="249356.85">5732 11659 0,'0'0'0,"0"0"16,23 3-16,-3 2 0,4 0 15,1 1-15,2 2 0,7 2 16,-3 2-16,-4-1 0,-2-1 16,-3 4-16,-7-1 15,-8 2-15,-6-2 0,-9-1 0,-10 1 16,-7-1-16,-8 0 16,-10-1-16,-1-1 0,-1-2 0,-1-3 15,-3-2-15,5-3 16,10-1-16,7 1 0,6 0 15</inkml:trace>
  <inkml:trace contextRef="#ctx0" brushRef="#br0" timeOffset="249582.959">5610 11676 0,'0'0'0,"0"0"0,0 0 16,0 0-16,0 0 0,0 0 15,-2 31-15,-1-13 16,-2 5-16,2 1 0,-2 1 0,-2 4 15,0 4-15,-3 0 0,2 0 0,-6 11 16,0 2-16,-2 4 0,0-4 16,-3 4-16,1-4 0,-2-2 15,1 0-15,3-3 0,-2-1 16,4-5-16,3-4 0,2-7 16,3-5-16,2-4 0,0-4 0,1-2 15</inkml:trace>
  <inkml:trace contextRef="#ctx0" brushRef="#br0" timeOffset="249779.5279">5707 12057 0,'0'0'0,"0"0"16,25-5-16,-8 1 0,0 2 15,5 0-15,3 1 0,8-1 16,0 2-16,2 0 15,-3 2-15,-2-1 0,-4 2 16,-4 0-16,-7 0 0,-7 0 16,-8 1-16,-6-2 0,-3-1 15,1 0-15,1-1 0,2 1 0</inkml:trace>
  <inkml:trace contextRef="#ctx0" brushRef="#br0" timeOffset="249979.7915">5678 12138 0,'0'0'0,"0"0"16,28-2 0,-2 3-1,7 2-15,2 1 16,2 3-16,-2 0 16,-3 1-1,-7-2-15,-2 0 16,-2-1-16</inkml:trace>
  <inkml:trace contextRef="#ctx0" brushRef="#br0" timeOffset="250158.2781">5587 12298 0,'0'0'0,"0"0"0,0 0 16,0 0-16,0 0 0,0 0 15,0 0-15,0 0 16,0 0-16,35-8 16,-3 6-16,6 1 15,7 1 1,-1 0-16,0 0 0,13-1 15,-3-1 1,-9 1-16,-7 0 16,-5-1-16</inkml:trace>
  <inkml:trace contextRef="#ctx0" brushRef="#br0" timeOffset="250459.0809">5877 12128 0,'0'0'16,"0"0"-16,0 0 0,0 0 15,0 0-15,0 0 0,0 0 0,-17 14 16,17-14-16,-19 22 16,8-11-16,0 3 0,1 2 0,-2 0 15,2-1-15,-2 6 0,2 1 0,2-1 16,2 0-16,6-1 0,6 1 16,3-2-16,2-3 0,9-2 15,7-2-15,5-2 0,0-3 0,12-2 16,4-3-16,-6-1 15,-1-2-15,2-2 0,-5-1 32,-9 1-32,-10 1 0,-3 0 0,-4 2 15,-5-1-15,-2-1 0,-2 1 0,-3 1 16,-8-6-16,-6 0 0,-1-4 16,-4-1-16,6 2 0,1 1 0,3 2 15</inkml:trace>
  <inkml:trace contextRef="#ctx0" brushRef="#br0" timeOffset="250681.909">6738 12189 0,'0'0'15,"0"0"-15,0 0 0,0 0 16,0 0-16,0 0 0,0 0 16,12 26-16,-12-26 0,7 19 15,-7-19-15,7 21 0,-5-12 0,0-1 16,0-1-16,-1 0 0</inkml:trace>
  <inkml:trace contextRef="#ctx0" brushRef="#br0" timeOffset="250813.484">6654 12426 0,'0'0'15,"0"0"-15,0 0 16,0 0-16,0 0 0,0 0 16,0 0-16,0 0 0,16 17 15,-16-17-15,14 21 0,-4-10 0,-1 1 0,1-2 16,-4-1-16,1-1 0</inkml:trace>
  <inkml:trace contextRef="#ctx0" brushRef="#br0" timeOffset="254341.6141">7096 14636 0,'0'0'0,"0"0"15,0 0-15,0 0 0,0 0 16,0 0-16,0 0 0,0 0 16,25-11-1,-25 11-15,24 0 0,-4 0 16,2 0-16,4 0 0,2-1 0,6 1 15,7 1-15,14 0 16,2 0-16,19 1 0,5 1 16,14 1-16,-3 0 0,25 3 15,6 0-15,-11 0 0,-7 1 16,57 5-16,17-1 0,-14 0 0,-10 0 16,6 2-16,7 0 0,6-2 15,8-2-15,-20-3 16,-14 0-16,10 0 0,8-2 15,-14-1-15,-10 0 0,20 0 16,15 1-16,-23-2 0,-14-1 0,10 3 31,8 3-31,-4-1 0,-1 1 0,3-2 0,1-3 0,2 2 32,0-1-32,24-2 0,17-3 15,7 4-15,3 3 16,-36-1-16,-24-2 0,22 1 15,16 2-15,-22-2 0,-14 1 16,-2 1-16,-1 1 0,-6-2 0,-4-3 0,27 1 16,17 1-16,-9 1 15,-7 1-15,0-5 0,-2-2 16,19 0-16,13 0 16,-29 0-16,-17 0 0,5 0 15,2 1-15,-23 0 0,-17 2 0,18-1 16,11 0-16,0 0 0,0 0 0,6 1 15,6 1-15,-8-2 0,-7 1 16,20-2-16,14-1 16,14 0-16,10 2 15,-40-2-15,-28 0 0,11-5 16,9-1-16,-10 1 0,-6 0 16,2-2-1,1-1-15,1 1 16,4 1-16,-27-2 0,-19 0 15,-4 2-15,-2 1 0,-10 1 16,-6 0-16,-11-3 0,-7-3 16,-13 1-16,-7 0 0,-15 1 15,-9 2-15,-11 2 16,-6 2-16,-2 1 0,-3 0 0,-3-1 16,-2-2-16,-22-16 0,-13-11 15,14 9-15,10 8 0,6 4 16</inkml:trace>
  <inkml:trace contextRef="#ctx0" brushRef="#br0" timeOffset="255275.0462">15959 14123 0,'0'0'0,"0"0"0,0 0 16,0 0-16,0 0 0,0 0 15,0 0-15,0 0 16,8-23-16,-8 23 0,0 0 16,10-28-16,-4 14 15,2-1-15,1-3 16,1 0-16,1 0 0,3-3 16,3-1-16,2-2 0,1-1 15,3 0-15,-1 0 16,6-9-16,2 0 15,-1 1-15,-2-1 0,-1 3 16,-2 1-16,3-5 0,-2 2 16,-4 4-1,-4 1-15,-1 2 16,-2 0-16,-3 2 16,-2 0-16,-1 4 0,-3 2 15,0 3-15,-2 3 16,-1 3-16,0 1 0,0 1 15,1 2-15,-2 0 16,0 2-16,0 1 0,-1 2 0,2-3 16,-2 3-16,0-3 15,0 3-15,0 0 16,0-1-16,0 1 0,-2 0 16,2 0-16,-2 1 15,2-1-15,-2 2 0,-1 0 16,1 0-1,0 0-15,-1 1 16,-2 1-16,-1 1 16,-3 0-16,-2 1 0,-2 0 15,-3 0-15,0 1 0,-2 0 16,-4 2-16,-4-1 16,-2 2-16,-2-2 15,1 0-15,3 0 0,-6 1 0,2 1 16,5-3-16,4-2 15,4 0-15,4-1 0,8-4 16,6-3-16,0 0 0,0 0 16,-1 3-16</inkml:trace>
  <inkml:trace contextRef="#ctx0" brushRef="#br0" timeOffset="255444.4704">16431 13326 0,'0'0'0,"0"0"16,0 0-16,0 0 15,0 0-15,0 0 0,0 0 16,9 34-16,-9-34 0,14 41 31,-3-12-31,2 2 16,3 2-16,3 0 0,2-1 16,2 4-16,-3-7 15,-4-4-15</inkml:trace>
  <inkml:trace contextRef="#ctx0" brushRef="#br0" timeOffset="265307.1464">7531 11965 0,'0'0'0,"0"0"0,0 0 0,26-3 16,-14 1-16,7-1 0,7 1 15,6 0-15,3-1 0,3 1 16,4 2-16,7-1 0,-2 0 15,2 0-15,0 0 0,3 1 0,-7 1 0,-3 1 16,-3 1-16,-7 1 0,-5 0 16,-6 0-16,-4 1 0,-9-5 15,-6-3-15,-2 3 0,2-3 16,-2 3-16</inkml:trace>
  <inkml:trace contextRef="#ctx0" brushRef="#br0" timeOffset="265661.5102">8003 12023 0,'0'0'0,"0"0"0,0 0 15,0 0-15,0 0 0,0 0 16,0 0-16,0 0 0,-12 22 0,12-22 16,-7 23-16,3-9 15,-1 2-15,0 3 0,-1 3 16,0-1 0,-2 1-16,-2 6 0,0 0 0,1 0 15,0-1-15,-1-2 0,0-2 16,1 0-16,0-4 0,0 1 15,0-3-15,0-2 0,0-4 0,1 0 16,0 0-16,-2-2 16,1-1-16,-1-2 0,-1 1 15,0-2-15,-1 0 0,1-1 0,0 2 0,2-3 16,1-1-16,3 0 0,1 1 16,1-3-16,0 1 0,3-1 15,0 0-15,3-1 0,3-1 0,5 1 16,3 1-16,5-1 15,3 0-15,3 1 0,5 0 16,10 0-16,2 0 16,13-1-16,1 1 0,0-1 15,-2 1-15,-2 0 0,-11 0 16,-9 0-16</inkml:trace>
  <inkml:trace contextRef="#ctx0" brushRef="#br0" timeOffset="265978.1322">9120 11954 0,'0'0'0,"0"0"16,0 0-16,0 0 0,0 0 0,0 0 15,0 0 1,-15 25-16,15-25 0,-16 26 15,4-7-15,-5 3 0,0 1 0,-1 4 0,-3 2 16,-6 8-16,2 1 0,1 0 16,1 2-16,-2 1 0,5-5 0,4 2 15,5-5-15,6-6 0,5-5 16,8-6-16,5-4 16,4-7-16,4-2 0,6-4 15,7-4-15,0-3 0,0 0 0,6-9 16,-3-2-16,-8 3 0,-6 4 15,-5 3-15</inkml:trace>
  <inkml:trace contextRef="#ctx0" brushRef="#br0" timeOffset="266197.7903">8706 12217 0,'0'0'0,"0"0"0,0 0 0,0 0 16,0 0-16,0 0 0,31-3 15,-31 3-15,37-2 0,-8 2 32,5 0-32,5 2 0,4 1 15,13 2-15,1-2 0,8 1 0,-4-2 16,-4 1-16,-12-2 16,-10 0-16</inkml:trace>
  <inkml:trace contextRef="#ctx0" brushRef="#br0" timeOffset="266595.6348">9513 12131 0,'0'0'0,"0"0"0,0 0 0,0 0 16,0 0-16,0 0 0,0 0 16,-11 17-16,11-17 0,-10 17 15,10-17-15,-14 26 16,5-9-16,-1 1 15,-1 3-15,1-2 0,0 0 16,-2 4-16,1-1 0,1-2 16,2-3-16,2-2 0,0-1 15,2-4-15,-1-1 0,4-4 0,2-3 16,3-3-16,0-4 0,3-2 16,2-2-16,3-4 0,1 1 0,2-3 0,3-1 15,0 1-15,0 2 0,0 0 16,-1 0-16,-3 2 0,-1 0 15,-2 2-15,-2 2 0,-1 1 16,-2 2-16,0 1 0,-2 0 16,0 1-16,-1 2 0,0 0 15,0 0-15,2 1 0,0 0 0,2 2 0,1 1 32,1 0-32,2 0 0,1 0 15,2 2-15,1-2 0,2-1 0,-3 0 0,0 0 0,-3-1 16</inkml:trace>
  <inkml:trace contextRef="#ctx0" brushRef="#br0" timeOffset="266834.1152">9957 12243 0,'0'0'16,"0"0"-16,0 0 0,0 0 15,0 0-15,0 0 0,-5 29 0,5-29 0,-6 26 16,6-26-16,-10 33 0,5-16 16,-1-1-16,1 0 15,-1 1-15,1-2 0,0-1 0,2-3 16,1-1 0,0-1-16,0-1 0,0-2 0</inkml:trace>
  <inkml:trace contextRef="#ctx0" brushRef="#br0" timeOffset="266981.2856">10054 11975 0,'0'0'0,"0"0"16,0 0-16,0 0 0,0 0 0,0 0 0,0 0 15,5 26-15,-5-26 0,8 26 16,-3-7-16,-1-3 0,1-2 0,-2-2 15</inkml:trace>
  <inkml:trace contextRef="#ctx0" brushRef="#br0" timeOffset="267435.8142">10104 12291 0,'0'0'0,"0"0"0,0 0 15,0 0-15,0 0 0,0 0 16,0 0 0,26 16-16,-26-16 0,34 13 0,-11-7 15,2 0-15,3-1 0,1-2 16,4-2-16,8-1 0,-1-1 16,-3-3-16,0-1 0,0-2 15,-5-1-15,-6 2 0,-7-1 16,-3 2-16,-5 0 0,-3 1 15,-3-1-15,-3 1 0,-2-1 0,-7-1 0,-8 0 16,-1-1-16,-3 2 0,0 0 16,1 1-16,-6 3 0,-2 1 15,-7 3-15,1 1 0,0 2 16,1 2-16,0 1 0,0 3 16,5 1-16,4 2 0,3 0 15,3 2-15,3-2 16,5 0-16,4 1 0,5 0 15,5 0-15,4-1 0,7-1 16,8 0-16,6-3 0,5 0 0,9-3 16,6 0-16,12-2 15,1-2-15,2 6 0,2 3 16,-7-2-16,-16-2 0,-11-3 0</inkml:trace>
  <inkml:trace contextRef="#ctx0" brushRef="#br0" timeOffset="267902.4929">11214 12300 0,'0'0'0,"0"0"15,0 0-15,0 0 0,0 0 0,0 0 16,0 0-16,-14-18 0,14 18 16,-23-3-16,0 2 0,-2 1 15,1 0-15,-2 2 16,-3 4-16,-7 3 0,-1 3 16,2 1-16,1 2 0,2-1 15,2 2-15,-1 2 0,6 0 16,4-2-16,4-3 0,7 2 15,6 0-15,5-2 0,6-3 16,8 0-16,8-2 0,6-2 0,5-1 16,5-5-16,5-2 0,1-4 0,1-3 15,9-8-15,-1-4 0,-4-2 16,-5-2-16,2-6 0,-7-1 16,-7-2-16,-5 0 0,-8-2 15,-7 0-15,-3 6 0,-3 4 16,-6 4-16,-5 2 0,0 2 15,-2 3-15,1 3 16,-1 2-16,3 4 0,0 2 16,-1 2-16,2 2 0,-1 4 15,-3 2-15,0 3 0,-2 2 16,2 4-16,-1 2 0,0 5 16,1 2-16,-1 2 0,0 0 15,1 2-15,0 1 0,2 0 16,2-1-16,1 0 0,1-2 0,3-1 0,2-1 15,6-3-15,5-3 0,-4-3 0,-2-4 16,-2-1 0</inkml:trace>
  <inkml:trace contextRef="#ctx0" brushRef="#br0" timeOffset="268600.6975">12200 12107 0,'0'0'0,"0"0"16,0 0-16,0 0 0,-18 19 16,18-19-16,-22 27 0,9-12 15,-1 2 1,-3 4-16,-2 1 16,1 1-16,-1 1 0,-4 4 0,1 0 0,2-4 0,2-1 15,0-1-15,4-4 0,3-3 0,2-4 16,5-7-16,2-2 0,2-2 15,0 0-15,-1-4 0,2 2 16,7-8-16,7-5 16,0 0-16,2-1 0,-1-1 15,1 1-15,4 0 0,4-1 16,9-1-16,3 1 16,7 5-1,5 3-15,3 7 16,3 6-16,-6 7 31,-5 4-31,-11 1 16,-8 2-16,-8 1 15,-8-1 1,-7-1-16,-5-2 16,-2-4-16,1-3 15,4-8 1,0 0-16,11-9 0,8-7 15,3-2 1,3-2-16,3 2 16,0-1-16,0 6 15,-2 3 1,2 5-16,-1 4 16,0 8-16,-2 6 15,-3 4-15,-1 3 16,-4 0-1,-3-1 1,-3-3-16,-2-3 16,0-4-16,-2-5 31,7-8-31,3-7 16,-2 2-16,-3 1 15,-1 2 1</inkml:trace>
  <inkml:trace contextRef="#ctx0" brushRef="#br0" timeOffset="269086.0652">13403 12173 0,'0'0'16,"0"0"-16,0 0 15,-14 21-15,14-21 16,-24 35 0,9-11-16,0 1 15,2 0 1,4 0-16,6-2 31,11-5-31,10-4 16,12-7-16,11-6 15,5-4 1,5-7-16,6-4 16,-5-4-1,-11 3-15,-9 2 16,-7 3-16,-6 4 15,-5 5-15,-4 4 16,-5 7 0,-5 5-16,-1 10 15,-2 7-15,0 6 32,0 4-32,-2 3 0,-1 2 15,-2-2-15,-2-2 16,-4 1-1,-2-6-15,-2-9 16,-3-7 0,-6-17-16,-4-11 15,10 1 1,4 1 0,2 0-16</inkml:trace>
  <inkml:trace contextRef="#ctx0" brushRef="#br0" timeOffset="269671.649">14630 11854 0,'0'0'0,"0"0"31,0 0-31,-8 25 16,8-25-16,-16 47 15,5-14 1,-1 3-16,0 2 0,0-1 16,0-2-16,-1 6 0,1-4 0,-3 3 15,2-2-15,2-7 0,0-5 0,0-7 16,0-4-16,0-3 0,1-3 15,1-5-15,1-5 16,2-4-16,1-2 0,4-2 16,1 0-16,1-2 0,1-1 0,-1 0 15,1 1-15,0 1 0,0 0 0,7-1 16,5-3-16,0 1 16,-2 1-16,4 0 0,4 1 15,3 2-15,3 0 0,7 2 16,0 2-16,-3 1 0,-3 3 15,1 5-15,-1 3 0,-3 1 16,-1 2-16,-5 1 0,-1 3 16,-4-1-16,-3 0 0,-5 1 15,-2 2-15,-4-1 0,-4 0 16,-4-1-16,-4-1 0,-1-1 0,-3-1 0,-7 0 16,-6 1-16,-1-3 0,0 1 15,-9-2 1,-3-1-16,6-3 0,4-1 0,2-3 15,3-3-15,6-3 16,4-2-16,8-4 0,8-2 0,4 0 16,5 0-16,3-1 0,3-2 0,-2 3 0,-2 2 0,-3 3 15</inkml:trace>
  <inkml:trace contextRef="#ctx0" brushRef="#br0" timeOffset="270041.3293">14932 12311 0,'0'0'0,"0"0"0,0 0 15,0 0 1,0 0-16,0 0 0,31 4 16,-17-1-16,2-1 0,4-1 15,2 1-15,3-1 0,1 0 0,9-1 16,3-2-16,-2 0 0,-1-1 16,6-4-16,-2-1 0,-5-2 15,-3 1-15,-7 0 0,-4-1 16,-5 2-16,-4 1 0,-2 0 0,-3 1 15,-4-3-15,-3-4 0,-7 2 16,-5-2-16,-6 4 16,-4 0-16,0 4 0,0 1 0,-10 4 15,-3 3-15,3 1 16,4 2-16,-8 6 0,2 3 16,4-1-16,5 1 15,2 3-15,5 2 16,3 0-16,5-2 0,6 2 15,5 1-15,5-2 0,6 1 0,9-1 16,5 1-16,8-2 0,7-1 16,13-4-1,11-2-15,-14-3 0,-12-1 16,-8-2-16</inkml:trace>
  <inkml:trace contextRef="#ctx0" brushRef="#br0" timeOffset="270389.2007">16126 12142 0,'0'0'0,"0"0"0,0 0 16,0 0-16,0 0 0,-39-6 0,17 6 0,-1 0 15,0 0-15,-4 3 16,-2 2-16,-7 4 0,4-1 0,5 3 16,2 0-16,1 3 0,7-2 0,7 1 15,7 0-15,6-1 16,3-1-16,11 2 0,6-1 15,1 1-15,0 1 16,3-1-16,0 3 0,-2-2 16,-3-2-16,-2 2 0,-5-2 15,-6-4-15,-3 0 0,-4-1 16,-7 1-16,-3-1 0,-3 0 0,-10-2 16,-6 1-1,-4-3-15,-2 0 0,-1-2 16,0-1-16,3-3 0,3-2 0,3-7 15,6-4-15,4 3 0,4 3 16,2 3-16</inkml:trace>
  <inkml:trace contextRef="#ctx0" brushRef="#br0" timeOffset="270636.6897">16666 12001 0,'0'0'0,"0"0"0,0 0 16,-13 20-16,13-20 0,-20 27 16,4-7-16,-1 2 0,-3 2 0,-9 9 15,-1 2-15,2-1 0,0 1 16,-2 4-16,4-3 0,6-4 0,5-4 16,7-4-16,6-2 0,7-6 0,7-3 15,9-2-15,8-5 16,3-2-16,4-2 0,9-2 15,1-2-15,-7-6 0,-3-4 0,-9 3 16,-6 2-16,-4 1 0</inkml:trace>
  <inkml:trace contextRef="#ctx0" brushRef="#br0" timeOffset="270806.088">16325 12265 0,'0'0'0,"0"0"0,0 0 16,0 0-16,30-4 0,-30 4 0,47-3 16,-15 2-16,5 1 0,6 1 15,5 3-15,16-3 0,0 0 0,1 0 16,-12-1-16,-10 1 0</inkml:trace>
  <inkml:trace contextRef="#ctx0" brushRef="#br0" timeOffset="271111.5578">17701 11993 0,'0'0'0,"0"0"0,0 0 16,0 0-16,0 0 0,0 0 0,-23 29 15,23-29-15,-24 29 0,7-10 16,-2 4-16,0 0 0,-2 1 16,-7 6-16,0 0 0,4-1 15,1 0-15,-1 5 0,3-4 16,5-4-16,4-5 0,8-1 16,5-3-1,9-2-15,8-3 0,7-5 0,8-2 16,3-4-16,3-2 0,4-8 15,-2-4 1,-9 4-16,-7 0 0,-5 3 0</inkml:trace>
  <inkml:trace contextRef="#ctx0" brushRef="#br0" timeOffset="271342.7101">17244 12193 0,'0'0'0,"0"0"15,0 0-15,0 0 0,0 0 0,0 0 0,30-3 16,-30 3 0,42 0-16,-11 0 0,8 0 0,-1 1 0,2-1 0,15 2 15,5-1-15,8 0 16,-4 0-16,4 1 0,-6 1 0,-13-1 16,-11 0-16,-8-1 0</inkml:trace>
  <inkml:trace contextRef="#ctx0" brushRef="#br0" timeOffset="271677.0593">18005 12229 0,'0'0'0,"0"0"0,0 0 0,0 0 15,0 0-15,0 0 0,-21 9 0,21-9 0,0 0 16,-24 13-16,14-5 16,0 0-16,0 1 0,0 1 0,2 2 15,0 0-15,1 0 0,3 1 16,3 1-16,1-1 0,2 0 15,9 3-15,7 1 16,5-2-16,4-2 0,9-3 16,6-5-16,6-5 15,5-4-15,4-4 0,-6-2 0,0-7 16,-8-4-16,-11 2 0,-9 1 0,-10-5 16,-11 0-16,-7 5 0,-7 0 15,-14 0-15,-10 1 0,-2 2 16,0 1-16,-16 2 0,-7 2 15,8 3-15,6 3 0,-4 4 16,4 4-16,10 0 0,9 2 0,6 3 31,5 3-31,9 3 0,7 3 0,15-1 16,9 2-16,-6-6 0,-3-2 0,-5-4 16</inkml:trace>
  <inkml:trace contextRef="#ctx0" brushRef="#br0" timeOffset="272511.3664">19456 12278 0,'0'0'0,"0"0"15,0 0-15,0 0 0,0 0 0,0 0 31,0 0-31,0 0 0,0 0 16,-22-16-16,22 16 0,-30-7 16,30 7-16,-33-2 0,11 4 15,-1 1-15,1 2 0,-1 0 0,-1 1 16,-6 4-16,1 1 0,2 2 16,1 2-16,3-1 0,2 0 15,5 1-15,1-1 0,5 2 0,5-1 0,8 2 16,7 0-16,10-2 15,9-2-15,22 0 0,15-3 16,1-5-16,3-3 0,-4-1 16,-6 1-16,-16-1 0</inkml:trace>
  <inkml:trace contextRef="#ctx0" brushRef="#br0" timeOffset="272981.6959">20313 12232 0,'0'0'0,"0"0"16,0 0-16,0 0 0,0 0 0,0 0 16,0 0-16,-39-1 0,39 1 15,-42 2-15,18 1 0,-2 1 0,-3 2 16,-10 4-16,0 2 0,1 2 16,2 0-16,-6 4 0,3 3 15,6-3-15,5-1 0,4-1 0,6-2 16,3-1-16,4-2 0,6-1 15,4 0-15,7-2 0,6 0 16,9-4-16,7-3 0,3-2 0,3-2 0,2-5 16,2-2-16,-5-1 15,-3-1-15,5-3 0,-1-3 16,-7 3-16,-6 1 0,-7 4 0,-4 1 16,-4 2-16,-1 1 0,-4 3 15,-1 3-15,0 0 0,-2-2 16,1 4-1,0 2-15,-1 0 0,2 1 0,-1 2 16,0 2-16,0 1 0,0 3 16,1 0-16,0 2 0,2 0 15,2 2-15,1-1 0,2 1 16,3-1-16,2 0 0,4-2 16,4 0-16,3-3 0,4-2 15,10-3-15,5-2 0,0-8 0,1-3 0,-8 2 16,-6 0-16,-6 2 0</inkml:trace>
  <inkml:trace contextRef="#ctx0" brushRef="#br0" timeOffset="273366.6633">20738 12187 0,'0'0'15,"0"0"-15,0 0 0,0 0 0,0 0 16,0 0-16,-13 25 0,13-25 15,-13 23-15,13-23 0,-19 31 16,8-13-16,0 1 0,0-1 16,-1 0-16,1-1 0,1-1 15,-1 3-15,1-1 0,2-4 0,2-4 0,1-3 16,3-2-16,2-5 0,0 0 16,2-7-16,5-3 0,1-3 15,0-3-15,5-5 0,0-3 16,1 1-16,1 0 0,0 0 15,1 0-15,3-4 0,-2 2 16,-3 5-16,-1 2 0,-3 4 0,-1 3 0,-2 2 16,-2 2-16,0 4 0,0 1 15,3 2-15,1 3 16,1 0-16,1 2 0,1 0 0,0 3 16,1 0-16,0 1 0,2 3 31,1 3-16,-1-3-15,-3-3 0,-2 0 0</inkml:trace>
  <inkml:trace contextRef="#ctx0" brushRef="#br0" timeOffset="273767.3501">20907 12391 0,'0'0'0,"0"0"16,0 0-16,0 0 0,0 0 15,0 0 1,24 9-16,-24-9 0,29 9 16,-9-4-16,3 0 0,2-1 15,3 1-15,2-3 0,2-2 16,6-1-16,0-2 0,-4-2 16,-3-1-16,-6-1 0,-4 0 0,-1-1 15,-5 0-15,-4-1 0,-1-3 16,-3-1-16,-3 2 0,-5-1 15,-3 0-15,-5 1 0,-2 1 16,-3 0-16,-3 1 0,-3 2 16,-3 4-16,0 2 0,-1 1 15,-5 5-15,1 3 0,4-1 0,3 1 0,2 2 16,2 2-16,4 0 0,3 0 16,3 2-16,4-1 0,3 3 15,3 2-15,6 0 0,5 2 16,7 0-16,5 1 0,8 0 15,5-2-15,7-3 0,2-3 16,-2 0-16,-10-3 0,-9-2 0</inkml:trace>
  <inkml:trace contextRef="#ctx0" brushRef="#br0" timeOffset="274052.1683">22563 11985 0,'0'0'16,"0"0"-16,0 0 0,0 0 16,0 0-16,-27 7 0,27-7 15,-35 14-15,14-4 0,-1 5 16,-1 3-16,1 2 0,1 3 0,-3 10 16,2 2-16,-1 6 0,3-1 15,3-1-15,3-1 16,2-3-16,1-1 0,-1 4 0,1-3 15,1-5-15,1-6 0,-1-1 16,-1 0-16,0-4 0,-1 0 0,-4-8 16,-2-4-16,5-2 0,4-1 15,0-1-15</inkml:trace>
  <inkml:trace contextRef="#ctx0" brushRef="#br0" timeOffset="274199.421">21971 12310 0,'0'0'0,"0"0"16,23-5-16,-4 3 0,4-1 0,14 1 15,9 0-15,2 2 0,4 1 0,14 3 16,2 2-16,9-2 0,-8 1 0,-6-1 16,-16-1-16,-11 0 0</inkml:trace>
  <inkml:trace contextRef="#ctx0" brushRef="#br0" timeOffset="274640.8557">22801 12353 0,'0'0'0,"-1"-2"0,-1 1 15,0 1-15,-1 1 0,-1 2 0,-3 1 16,0 2-16,-2 0 0,-1 2 0,-1 2 15,0 0-15,0 2 16,0 0-16,1 2 0,1 1 0,1-1 16,2 4-16,2 0 0,4-1 15,4-1-15,3-2 0,6 0 16,3-3-16,5-2 0,4-2 16,5-2-16,2-3 0,2-2 0,8-3 15,1-4-15,-3-1 0,-3-2 0,4-5 16,-4-3-16,-8-1 0,-4 0 0,-9-2 15,-6-1-15,-7 1 0,-5-1 16,-6 2-16,-5 0 0,-3 2 16,-3 1-1,-4 3-15,-5 2 0,1 2 16,-1 2-16,-1 3 0,0 4 16,1 0-16,3 2 0,0 3 15,2 0-15,3 4 0,3 1 0,2 2 0,4 0 16,7 0-16,3 2 0,6-1 15,6 0-15,5-1 0,3 0 0,-4-4 16,-3 0-16,-2-2 0</inkml:trace>
  <inkml:trace contextRef="#ctx0" brushRef="#br0" timeOffset="275032.1294">23607 12247 0,'0'0'16,"0"0"-16,0 0 0,0 0 0,0 0 15,-15 24-15,15-24 16,-14 26-16,14-26 0,-16 32 0,7-11 16,0-2-16,0 1 0,2-2 15,-1 1-15,-1 2 0,1-2 16,3-2-16,-1-4 15,3-3-15,1-3 0,1-4 0,1-3 0,1-5 16,0-2-16,2-3 16,3-2-16,0-2 0,2-1 0,3-5 15,2-2-15,2 4 0,1 3 16,2-1-16,2 0 0,2-2 16,-4 3-16,-2 2 0,-3 3 15,-2 2-15,-2 1 0,-1 4 0,-1 2 0,1 2 16,1 1-16,1 2 0,1 0 15,0 2-15,1 1 0,1 2 16,2 1-16,-1-2 0,1-1 16,-1-1-16,-3-1 0,-3-1 15</inkml:trace>
  <inkml:trace contextRef="#ctx0" brushRef="#br0" timeOffset="275317.488">24693 12109 0,'0'0'0,"0"0"0,0 0 15,0 0-15,-16 24 0,16-24 16,-19 29-16,7-11 0,-3 0 15,-1 5-15,-4 0 0,1 1 16,1-2-16,-3 6 16,3 0-16,-1 2 0,4-3 0,8-2 31,8-3-31,12-4 16,9-6-16,1-3 0,1-7 0,-6 0 15,-2 0-15,-3-1 0</inkml:trace>
  <inkml:trace contextRef="#ctx0" brushRef="#br0" timeOffset="275517.5356">24407 12265 0,'0'0'15,"0"0"-15,0 0 0,26-2 0,-26 2 0,35-3 0,-7 1 16,4 2-16,2 2 0,16 0 15,6-1-15,-4 2 0,-2 0 0,1 1 16,-10-1-16,-8 0 16</inkml:trace>
  <inkml:trace contextRef="#ctx0" brushRef="#br0" timeOffset="276319.9941">25231 11984 0,'0'0'0,"0"0"0,0 0 16,0 0-16,-16 19 0,16-19 16,-19 25-16,7-10 0,-2 2 15,-2 4-15,-3 2 0,-1 1 16,0 1-16,-7 8 15,-2 2-15,4-4 0,3-2 0,-3 2 16,4-3 0,5-3-16,2-4 0,3-3 15,3-5-15,1-2 0,3-3 0,4-3 16,3-3-16,3-5 0,1-1 16,2-4-16,2-2 0,0-2 15,1-2-15,1-1 0,-1-1 16,0-1-16,1 2 0,1-3 15,0 1-15,1 1 0,2-1 0,-1 1 16,1 1 0,-2 6-16,-2 2 0,-2 4 15,-1 2-15,0 2 0,0 2 0,0 1 16,0 3-16,-1 2 0,-2 1 16,0 3-16,-1-1 0,-2 4 15,0 1-15,1 1 16,0-1-16,1 1 0,-2 2 15,2-2-15,-1 0 0,2-1 16,1-1-16,-1-2 0,2-1 16,1-3-16,2-1 0,1-2 15,2-2-15,1-3 0,4-2 16,1-2-16,2-2 0,3-3 16,1-1-16,6-6 0,0-1 0,0-3 15,2-4-15,-4 1 0,-1 0 16,0-4-16,-5-1 0,-5 1 0,-5 0 15,-7 0-15,-3 1 0,-2 4 16,-1 5-16,-11 0 16,-9-1-16,-5 7 0,-3 6 0,-4 5 15,-2 5-15,4 0 0,1 2 0,-1 4 16,-3 5 0,2 3-16,2 2 0,5-1 0,5-2 15,7 1-15,5 1 0,6-1 16,4 0-16,11 3 0,7 3 15,2-5-15,3-4 0,7 0 0,7-1 16,-1-3 0,1-1-16,8-1 0,2-2 15,-4-5-15,-2-3 0,-4-5 16,-5-3-16,-8 2 0,-8 0 0,-5 2 16</inkml:trace>
  <inkml:trace contextRef="#ctx0" brushRef="#br0" timeOffset="276991.0375">26140 12178 0,'0'0'0,"0"0"16,0 0-16,0 0 0,0 0 0,0 0 16,-8 23-16,8-23 0,-7 24 15,3-9 1,-2 2-16,1 1 0,-2 0 0,-1 0 15,1-1-15,-1-1 16,0 0-16,1-1 0,1-3 16,0-1-16,2-2 0,1-1 15,0-2-15,2-4 16,1-2-16,4-4 0,-1 0 16,2-4-16,2-3 0,1-2 0,2 1 15,4-6-15,3 0 0,-1 1 0,1 0 16,-1 1-16,1-1 0,-2 2 15,-1 2-15,3 0 16,-2 4-16,-4 4 0,-1 3 16,0 3-16,-1 3 0,0 2 15,-1 2-15,-2 2 16,0 4-16,-3 1 0,-1 2 16,-1 1-16,-1 0 15,0 0-15,-1 0 0,-1-1 0,-1-1 16,0-2-16,-2-1 0,2-2 15,-1-1 1,2-3-16,0-2 0,1-2 0,1-3 16,0 0-16,2-6 0,0 0 0,2-1 0,1-6 15,3-4-15,1 0 0,0 0 16,3 0-16,3 0 0,1 0 16,-1 1-16,6-3 0,2 1 15,-2 5-15,0 3 0,0 3 16,0 4-16,-3 2 0,-3 2 0,-1 3 15,1 4-15,-3 1 0,-3 2 0,-3 5 16,-1 3-16,-3 0 0,-2 0 16,-1 1-16,-2 2 15,1 0-15,-1-3 0,-1 3 0,-2 2 16,2-2-16,-1-1 0,1-2 16,1-2-16,-1-2 0,2-2 0,1 1 31,2 1-31,1-3 0,0-5 0,1-1 15,-1-2-15,-1 0 0</inkml:trace>
  <inkml:trace contextRef="#ctx0" brushRef="#br0" timeOffset="277160.4997">27072 12690 0,'0'0'15,"0"0"-15,0 0 0,0 0 0,0 0 0,0 0 16,-17 32-16,17-32 16,-14 35-16,8-19 0,-1-2 15,1-1-15</inkml:trace>
  <inkml:trace contextRef="#ctx0" brushRef="#br0" timeOffset="278056.776">12705 12904 0,'0'0'0,"0"0"15,0 0-15,0 0 0,0 0 0,0 0 16,-21 11-16,21-11 0,-21 13 15,21-13 1,-31 23-16,13-10 0,0 2 16,-3 2-16,-3 3 0,-5 7 15,0-1-15,-2 5 0,-2 2 16,-5 7-16,0-1 0,-6 10 0,0 1 16,2-2-16,1-2 15,-2 2-15,-1 3 0,0-1 0,8-7 16,-4 0-16,4-3 0,4-7 0,4-4 15,4-5-15,2-4 0,5-5 16,4-4-16,5-2 0,3-4 16,1-3-16,4-2 0,0-5 0,4-5 15,-2 3-15,0 1 0,-1 1 16</inkml:trace>
  <inkml:trace contextRef="#ctx0" brushRef="#br0" timeOffset="278641.6096">11727 13471 0,'0'0'0,"0"0"15,0 0 1,0 0-16,0 0 0,0 0 0,0 0 16,0 0-16,0 0 0,-7 28 15,7-28-15,-3 22 0,3-22 16,-4 31-16,0-12 0,1 3 15,0 1-15,-2 1 0,1 2 16,-1 0-16,1 1 0,0 6 16,-1 1-16,2-3 0,1-3 0,2-2 0,1-3 15,3 2-15,2-5 0,4-4 16,3-2-16,1-6 0,3-1 16,1-4-16,3-3 15,-3-1-15,-4-2 16,-2 1-16,-2 0 0,-2 0 15,-1 0-15,-1 0 16,0-1-16,7-3 0,8-2 0,-3 0 16,-4-1-16,8-1 0,7-3 15,-4 2-15,-3-1 0,18-1 16,9 0-16,-3 1 0,-5 0 0,15-1 16,3 4-16,1 2 15,-1 0-15,-4 0 0,-11 1 16,-13 1-16,-10 2 0,-5 0 0,-5 2 15,-5 1-15,0 0 0,-4 0 0,-2 0 16,2 0-16,-2 0 0,-1 2 16,-1 0-16,0-1 0,0 0 15,-1 0-15,3-1 0,-2 0 16,2 0-16,-2 0 0,2 0 16,0 0-16,1-3 0,-1 3 0,2-2 15,-2 2-15,2-1 0,-2 1 16,3-3-16,-3 3 0,0 0 0,0 0 15,0 0-15,0 0 0,0 0 16,0 0-16,0 0 0,0 0 16</inkml:trace>
  <inkml:trace contextRef="#ctx0" brushRef="#br0" timeOffset="285584.7055">17745 13490 0,'0'0'0,"0"0"0,-22-8 0,7 3 15,-3 1-15,-12 1 0,-4 1 0,-2-1 0,-3 2 16,-13 6-16,-3 2 16,2 3-16,3 1 0,-15 8 15,-3 5-15,5 4 0,3 1 0,-11 13 16,3 5-16,-2 4 0,9-4 16,-20 32-16,11-2 0,16-6 15,11-4-15,13 1 16,10 1-16,12-7 15,9-5-15,25 6 0,16 2 16,9-10-16,9-7 0,24-2 16,16-2-16,2-7 0,0-5 0,9-5 15,6-4-15,-10-3 0,-8-2 16,8-10-16,5-7 0,-6-2 16,-5-3-16,6-9 0,3-8 0,-16-6 0,-13-6 15,11-6-15,5-6 16,-11 2-16,-8 3 0,-1-10 15,2-6-15,-11 3 0,-6 2 0,-4-5 16,-2-4-16,-10 6 0,-8 5 16,-2-2-16,-2 0 0,-9 7 15,-5 6 1,-5 3-16,-1 2 0,-6 9 0,-2 8 16,-6 3-16,-3 4 15,-2 5-15,0 2 0,-11-14 0,-6-8 16,-5-4-16,-5-3 0,-4 6 15,-2 4-15,-2 4 0,-1 1 16,-9-1-16,-8-4 0,2 4 16,2 2-16,-7 2 0,-4 0 0,7-1 0,4 1 15,-2 4-15,-2 0 0,9 4 16,5 0-16,2 1 0,1 2 16,7 1-16,4 0 0,0 3 15,2 2-15,3 0 0,5-3 16,-2 2-16,-2 1 0,11-1 15,-1 0-15,-5 3 0,-2 2 0,5-1 0,1 0 16,-1-1-16,-1 0 16,3 1-16,2-1 0,3 0 0,1-1 15,4-2-15,1-1 0,6 0 16,3 1-16,3 1 0,4 1 0,-3 1 16,-1-4-16,-2 1 15</inkml:trace>
  <inkml:trace contextRef="#ctx0" brushRef="#br0" timeOffset="286603.468">20304 11642 0,'0'0'0,"0"0"16,0 0-16,0 0 0,0 0 15,-41 0-15,20-3 0,-3 0 16,-4 2-16,-6 1 0,-5 2 16,-13 3-16,-1 1 0,-18 7 15,-3 4-15,3 1 0,1 3 16,-17 8-16,-13 9 0,12-1 0,8 1 15,-8 9-15,3 2 0,-15 17 0,21-7 16,10 3-16,10 3 0,15-10 16,9-8-16,13 4 0,10 1 15,8-2-15,6-1 0,16-1 16,10-1-16,9-4 0,5-3 0,20 3 16,14 2-16,3-6 15,1-2-15,21-4 16,12-3-16,-4-2 0,-2-3 15,21-1-15,14-2 0,-6-3 16,-5-2-16,14 0 0,8-2 16,13-4-16,8-3 0,-9-5 15,-8-5-15,-27-1 0,-19 1 0,23-4 16,18-2-16,-17-14 16,-14-8-16,7-1 0,5 1 0,-4 10 0,-3 7 0,4-4 15,4-6-15,-17-1 16,-10-2-16,7 0 0,4 0 15,-13 1-15,-9 1 0,0-1 16,1 0-16,-14 4 0,-7 3 0,0 0 16,1-1-16,-12 1 0,-8 1 15,-5-8 1,-5-5-16,-9 1 0,-9 2 16,-5-1-16,-6 2 0,-6 5 15,-4 4-15,-8-9 0,-3-7 16,-8-8-16,-5-5 0,-10-2 15,-8 0-15,-2 8 0,1 5 0,-12-5 16,-8-4-16,-2 6 0,2 6 16,-11-2-16,-6-1 0,2 1 0,-1 0 15,-6 3-15,-4 1 0,3 7 16,5 5-16,-11 3 0,-6 0 16,4 3-16,2 1 0,-12 3 15,-8 1-15,6 5 0,4 1 0,-11 3 16,-7 3-16,5 1 0,5 1 15,-15 3 1,-9 4-16,9-4 0,8 0 0,-12 1 16,-8 1-16,9-1 15,7-1-15,-10 3 0,-6 4 16,12-1-16,10-3 0,-3 3 16,-3 0-16,17-2 0,11 1 0,14 4 15,9 4-15,23 0 0,15-1 16,8-7-16,5-4 0,3-4 0</inkml:trace>
  <inkml:trace contextRef="#ctx0" brushRef="#br0" timeOffset="295129.6332">2566 12096 0,'0'0'0,"0"0"0,0 0 16,0 0-16,32-4 0,-32 4 0,38 0 15,-13 0-15,4-1 0,3 1 16,5 0-16,7 0 0,-1-1 0,9-2 16,-4 1-16,-4 0 15,-5 1-15,-1 0 0,-4 1 0,-4 0 16,-4 1-16,0-2 0,-6 0 15,-5-3 1,-6 0-16,1 1 0,-4 2 0,-1-2 16</inkml:trace>
  <inkml:trace contextRef="#ctx0" brushRef="#br0" timeOffset="295416.1599">2950 11758 0,'0'0'0,"0"0"0,0 0 16,0 0-16,0 0 0,-4 22 15,4-22-15,-6 30 0,3-10 0,0 4 16,-4 1-16,4 3 0,-3 1 0,0 11 16,-1 3-16,0 0 0,0-2 0,-1 9 15,1-4-15,4-4 0,-3-4 16,4 3-16,1-6 0,1-6 15,3-5-15,1-3 0,1-3 16,2-7-16,3-4 0,0-10 16,3-6-16,-2 1 0,-3 0 15,-2 4 1</inkml:trace>
  <inkml:trace contextRef="#ctx0" brushRef="#br0" timeOffset="295887.3155">3230 11758 0,'0'0'0,"0"0"16,0 0-16,0 0 0,0 0 0,30 3 16,-30-3-16,36 2 0,-13 1 15,5 0-15,1 1 0,3 0 16,-3 2-16,11 1 0,1 1 15,-5 1 1,1 1-16,7 4 16,-3 2-16,-6 1 0,-5 0 0,-6 1 15,-5-1-15,-7 0 0,-2-1 0,-7 3 16,-5 2-16,-6 2 16,-4 0-16,-7 0 0,-5 0 15,-3 0-15,-1 2 0,-13 5 0,-3 0 16,3-4-16,3-1 0,-3 1 0,5-2 15,8-4-15,4-2 0,7-3 16,6-4-16,4-1 0,4-4 16,6-3-16,6 0 0,7-1 15,0 0-15,5 0 0,4-2 16,2-1-16,2 0 0,5 1 16,0-1-16,-2 1 15,-1 0-15,-3 0 0,1 0 16,-4 1-16,-3 1 0,1 0 0,-1 2 15,-4-1-15,-3 0 0,-4 0 0,-4-1 16,0 0-16</inkml:trace>
  <inkml:trace contextRef="#ctx0" brushRef="#br0" timeOffset="311974.6521">4776 14737 0,'0'0'0,"0"0"16,-29 13-16,-1-1 15,-8 5 1,-10 3-16,-6 3 16,7-3-1,5-3-15,6-1 16</inkml:trace>
  <inkml:trace contextRef="#ctx0" brushRef="#br0" timeOffset="312206.7739">4383 15229 0,'0'0'0,"22"0"16,10-1-1,9 1-15,8 0 16,13 0-16,-2 0 31,6 1-31,-9 0 16,-9-1-16,-10 1 16,-7 0-1</inkml:trace>
  <inkml:trace contextRef="#ctx0" brushRef="#br0" timeOffset="312445.1835">4501 15020 0,'0'0'16,"0"0"-1,0 0-15,-6 27 16,2-5-16,-2 4 15,0 6-15,3 0 16,-3 2-16,5-4 16,1 0-1,0-4-15,0-4 16,0-2-16</inkml:trace>
  <inkml:trace contextRef="#ctx0" brushRef="#br0" timeOffset="312661.4921">4744 14969 0,'0'0'16,"0"0"-16,0 0 0,-3 40 16,-1-9-16,0 7 15,-1 7 1,-1 3-16,0 3 15,1-3-15,0-1 16,-1 4 0,-1-8-1,3-6 1</inkml:trace>
  <inkml:trace contextRef="#ctx0" brushRef="#br0" timeOffset="312940.4154">5487 14689 0,'0'0'0,"0"0"16,0 0-16,-25 21 15,2-4-15,-11 6 31,-6 3-31,-6 4 16,-4 1-16,3-2 16,5-3-1,-5 2-15,5-4 16,8-3-16</inkml:trace>
  <inkml:trace contextRef="#ctx0" brushRef="#br0" timeOffset="313125.5178">5328 14880 0,'0'0'0,"0"0"16,0 0-1,-12 38-15,3-16 16,3 4-16,0 3 16,5-4-16,4-2 15,1-4-15,-3-1 16,1-3-1</inkml:trace>
  <inkml:trace contextRef="#ctx0" brushRef="#br0" timeOffset="313347.36">6056 14894 0,'0'0'16,"0"0"-16,-38 4 15,4 2 1,-10 2-16,-3 4 16,-5 2-16,4 0 15,1 0-15,-3-4 16,10-7 0,6 1-16,5-3 15,4 2-15</inkml:trace>
  <inkml:trace contextRef="#ctx0" brushRef="#br0" timeOffset="313563.7166">5821 14718 0,'0'0'0,"0"0"16,0 0-16,-12 22 16,0-3-16,-4 9 15,1 5-15,5 4 16,4 1-1,12 0-15,9-1 16,11-2-16,7-4 16,14 2-1,5-5-15,-10-5 16,-5-3-16,-8-3 16</inkml:trace>
  <inkml:trace contextRef="#ctx0" brushRef="#br0" timeOffset="313795.6231">5320 15263 0,'0'0'16,"0"0"-1,40-1-15,-8 4 16,10 1-16,4 2 15,5-1 1,-3-1-16,0-2 0,4 0 16,-7 0-16,-8 0 15</inkml:trace>
  <inkml:trace contextRef="#ctx0" brushRef="#br0" timeOffset="314011.7884">5578 15173 0,'0'0'16,"0"0"-16,-2 24 31,1-1-31,-4 9 16,-1 5-16,-2 4 15,2-1-15,-3 2 16,3-6-16,3-4 15,-1 3 1,0-6-16,2-4 16</inkml:trace>
  <inkml:trace contextRef="#ctx0" brushRef="#br0" timeOffset="314265.5179">6556 14789 0,'0'0'0,"0"0"15,0 0-15,0 0 16,-27 29-16,7-9 16,-4 4-16,-2 2 15,0 1-15,3-2 16,2 0-1,2-3-15,5-2 16,-2-4-16</inkml:trace>
  <inkml:trace contextRef="#ctx0" brushRef="#br0" timeOffset="315014.4864">6560 14951 0,'0'0'0,"0"0"15,0 0-15,36 0 16,-11 1-1,8 2-15,7-1 16,4 3-16,5 1 16,-1 1-16,0 1 15,6 0-15,-6 1 16,-9 2 0,-7 0-16,-9 4 15,-7 4-15,-7 4 31,-7 5-31,-5 4 16,-5 4-16,0 2 16,-3 3-1,0 2-15,-1 1 16,1-2-16,-1-2 16,-4 5-16,-1-5 15,-4-7-15,-4-5 16,-5-15-16,-6-11 15,7 1-15,6-3 16,4 1 0</inkml:trace>
  <inkml:trace contextRef="#ctx0" brushRef="#br0" timeOffset="315215.178">6536 15121 0,'0'0'15,"0"0"-15,0 0 16,0 0-16,0 0 16,-3 34-1,3-34-15,-1 42 0,2-19 16,0-2 0,-1-3-16,0-2 15</inkml:trace>
  <inkml:trace contextRef="#ctx0" brushRef="#br0" timeOffset="315616.5457">6550 15132 0,'0'0'16,"0"0"-16,0 0 16,0 0-1,34-5-15,-12 5 0,4 2 16,1 2-16,-1 1 15,-1 0-15,-2 0 0,4 2 0,-4 2 0,-2 0 16,-4 0-16,-3-1 0,-2 2 16,-3 1-16,-2 3 15,-11 1-15,-7 2 16,-10-2 0,-8-3-16,3-1 15,4-2-15,-10-2 16,-10-2-16,10 1 15,9-1-15,5-2 16,8-2 0,2 1-16,6 0 15,8 1-15,9 0 32,7 1-32,6 0 15,3-1-15,2 2 16,-4-1-16,-5 0 15,-4-1-15</inkml:trace>
  <inkml:trace contextRef="#ctx0" brushRef="#br0" timeOffset="315832.7648">7388 15211 0,'0'0'16,"0"0"0,0 0-1,0 0-15,11 24 16,-11-24-16,11 19 16,-11-19-1</inkml:trace>
  <inkml:trace contextRef="#ctx0" brushRef="#br0" timeOffset="316002.44">7373 15532 0,'0'0'16,"0"0"-16,0 0 16,13 20-1,-13-20 1,21 36-16,-21-36 15,17 27 1</inkml:trace>
  <inkml:trace contextRef="#ctx0" brushRef="#br0" timeOffset="378808.9495">8093 15266 0,'0'0'0,"9"1"16,4-1-16,1 0 0,2 0 0,10 0 16,6 0-1,0 0-15,0 0 0,8 0 16,0 0-16,-5 0 0,-4 0 0,0-1 15,-6-1-15,-8 2 16,-4-1-16,-3 0 0,-4 1 16,0-1-16,-3 1 0,-4-2 15,-3-2-15,-2 0 0,-2-3 0,2 1 16,0 1-16,2 1 0</inkml:trace>
  <inkml:trace contextRef="#ctx0" brushRef="#br0" timeOffset="379087.721">8318 14966 0,'0'0'0,"0"0"0,0 0 16,0 0-16,0 0 0,0 0 15,0 0-15,0 0 0,-8 25 16,8-25-16,-6 27 0,6-27 15,-8 29-15,2-13 0,2 4 16,0 0-16,-1 2 0,2 1 0,-3 1 0,1 6 16,-1 0-16,1-3 0,2 0 15,-3-2-15,2 0 0,-1-1 16,1-1-16,1-2 0,-3-3 16,3-2-16,-1-2 0,2-3 15,0 0-15,0-3 0</inkml:trace>
  <inkml:trace contextRef="#ctx0" brushRef="#br0" timeOffset="379511.2071">8770 15007 0,'0'0'0,"0"0"16,0 0-16,0 0 0,26-2 16,-26 2-16,27 3 0,-11 0 0,1 1 15,2 0-15,2 1 16,-1 0-16,-1 1 0,6 2 0,-3 1 0,-4 0 16,0-1-16,-4 4 0,-3 0 15,-3-1-15,-2-1 0,-4 1 16,-3 1-16,-4-1 0,-2 1 0,-8 1 15,-3 0 1,-3 0-16,-1-1 0,-3 0 0,0 1 16,-6 2-16,1 0 15,4-2-15,2 0 0,4-1 16,3-2-16,5 0 0,4 0 16,5-2-16,4-1 0,8-1 15,5 0-15,3-2 0,4-1 0,11 2 16,5-1-16,4-1 0,3 0 15,6 0-15,5 1 16,11 0-16,0 2 0,-7-1 0,-15-2 0,-11 0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1:58:30.950"/>
    </inkml:context>
    <inkml:brush xml:id="br0">
      <inkml:brushProperty name="width" value="0.05292" units="cm"/>
      <inkml:brushProperty name="height" value="0.05292" units="cm"/>
      <inkml:brushProperty name="color" value="#FF0000"/>
    </inkml:brush>
  </inkml:definitions>
  <inkml:trace contextRef="#ctx0" brushRef="#br0">9165 3244 0,'0'0'0,"0"0"0,0 0 0,0 0 16,0 0-16,0 0 0,0 0 15,23-13-15,-23 13 0,21-6 16,-21 6-16,32-5 0,-18 2 0,3 2 15,0-1-15,3 1 0,1 0 16,1 0 0,2 1-16,7 0 0,1 1 15,1 1-15,3 0 16,-1 1-16,1 0 0,8 0 16,7 2-16,5-1 0,-4 0 0,5 0 15,-3-1-15,-1 0 0,-1-3 16,0-2-16,0 0 0,6 2 15,0 0-15,-1 0 0,0-1 0,-1 0 16,1-3-16,1 4 0,2 0 16,6-1-16,-3-2 0,3 2 15,1-1-15,-2-1 0,-2 0 0,28 0 16,-8-2-16,-7 3 0,-3 0 16,-4 1-16,0 1 0,-4-1 15,-2 0-15,-1 0 16,2-2-16,-3 1 15,-3 0-15,1 0 0,-1 4 16,1-2-16,0 0 0,3-2 16,2 1-16,0-1 0,-1-1 0,2 0 15,2 0-15,-1 2 0,-1 1 16,4-1-16,0-2 0,-2 0 16,-2-2-16,-1 1 0,1 2 0,0-1 15,0-1-15,-1 0 16,0 0-16,-3 4 0,-3 1 0,2-1 0,1 0 15,-2-1-15,1-3 0,2 3 16,2 1-16,-3 0 0,-1 1 0,2 1 16,3 0-16,-1 2 15,-1 1-15,6-4 0,1-2 0,-3 1 0,-2 1 16,4 1-16,0 1 0,1-2 16,-1 0-16,1-1 15,-1 2-15,-1-1 0,-1 2 0,1-2 16,2-2-1,-1 0-15,-2 0 0,3 2 0,1 1 16,1 0-16,1-2 0,2 2 16,0 0-16,0-1 15,-2 0-15,2-1 0,1 0 0,-1 1 16,-1-1-16,1 1 16,2 0-16,-2 1 0,-1 0 0,1-1 15,0 1-15,-1-2 0,-2 1 16,0-1-16,2 1 0,-1-2 15,0 0-15,2 3 0,1 0 0,-2 1 0,-1-2 16,1 2-16,4 0 16,-1 0-16,0-2 0,2 0 0,3 0 15,-2 0-15,0 1 0,3-1 16,1 0-16,-3 0 0,-2 0 16,3 0-16,1 2 0,-3 0 15,-3-1-15,-1 0 16,-1-1-16,-2 2 0,-1-2 15,3 2-15,1-1 0,-1 2 16,-3-1-16,3 1 0,1-2 16,1 2-16,-1-2 0,5-1 15,5-2-15,-4 2 0,-3 2 16,4-1-16,2-2 0,0-2 16,-2 1-16,2 2 0,1 1 0,-4-3 0,-5-1 15,2 2-15,2-2 0,-6 1 16,-4 2-16,1-3 0,0 0 15,-4-1-15,-1 2 0,3 0 16,0-1-16,0 0 0,-2 0 16,4-2-16,3 0 0,-3-2 15,-2-1-15,3 2 16,1-1-16,-2 4 0,0 2 16,1-2-16,1-2 15,-4-2-15,-1-2 0,0 6 0,2 2 16,-3 0-16,-2 0 0,4-1 15,0-3-15,-4 2 0,-2-2 16,0 2-16,1 0 0,-1 2 16,0 2-16,2-5 0,0 0 0,-2-2 0,-2 2 15,3 0-15,2 0 0,0 2 16,-1 1-16,3-1 0,3 0 16,-5 1-16,-2 0 0,1 1 15,0 0-15,-2-1 0,-2-1 0,1 3 16,0 2-16,1-5 15,1-2-15,-1 5 0,-3 2 0,-2 0 0,-4-1 16,1-2-16,2 0 0,-3 0 16,-1 3-16,2-2 0,1-1 15,-3 0-15,-3-1 0,1 1 16,0 1-16,-3 0 0,0 1 0,0-2 16,2-1-16,-2 1 0,-2 0 15,4-1 1,1-1-16,-2 1 0,2 1 15,0 0-15,1-1 0,0 1 16,0 1-16,2-2 0,1-1 16,-2-1-16,-2 1 0,1 2 15,1 2-15,-1-3 0,-2 0 0,1-1 16,0-1-16,-1 2 0,-2 1 16,3 0-16,1 0 0,-1 0 0,0-1 15,2 2-15,2 0 0,0 0 16,0 1-16,2-2 0,0 0 0,0 2 15,-1 0-15,5-3 0,3-1 16,-1 1-16,0-1 0,4 5 16,4 0-16,-3-1 0,-1-1 0,-1 2 31,-1-2-31,-3 3 0,-4 1 0,0 0 16,-3 0-16,-4 0 0,-5-1 15,-1 2-15,1 2 0,-8 1 16,-5 3-16,-9-7 0,-9-3 15,-5-2-15,-3 0 0,-3 0 0</inkml:trace>
  <inkml:trace contextRef="#ctx0" brushRef="#br0" timeOffset="3839.7855">3369 4121 0,'0'0'0,"0"0"16,0 0-16,0 0 0,0 0 0,0 0 0,0 0 16,22 0-16,-22 0 0,0 0 15,0 0-15,30 2 0,-30-2 16,22 2-16,-7-1 0,-1 0 15,0-1-15,2 1 0,3-1 16,1 0-16,1 0 0,1 2 16,1-2-16,8 1 0,1-1 15,-1 1-15,4-1 16,-3 1-16,2-1 0,7 1 0,3-1 16,-2 1-16,-1-1 0,0 1 15,3-1-15,-2 1 0,0-1 16,10-1-16,1-1 0,1 0 15,-3 0-15,12-1 0,-1-1 16,-4 1-16,-3 1 0,5-1 0,3-2 16,3 0-16,-7 2 0,5-1 15,2 1-15,-6 1 0,-3 1 16,35-4-16,-7-2 16,-9 3-16,-8 1 0,4 0 0,3 2 15,-8-1-15,-6 0 0,4 1 16,4 2-16,-6-2 0,-5 0 0,4 0 15,3-2-15,-6 3 0,-5 0 0,2 4 16,4 0-16,-2-2 16,-4-1-16,4-2 0,4 0 0,-6 2 15,-3 0-15,8-4 0,2-1 16,-4 1-16,-2 3 0,4 2 16,3 0-1,-7-1-15,-5 1 0,6-2 0,2-2 16,-6 3-16,-3 1 0,3 3 15,2 2-15,-5-2 0,-4-1 16,4 0-16,2-2 0,-3 0 16,-4-2-16,5 3 0,3 4 15,-5 0-15,-3-3 0,8-4 0,3-3 16,-5 4-16,-4 1 0,4 3 0,1 2 16,-4-4-16,-1-1 0,2-2 15,5-1-15,-7-1 0,-4-2 0,4 4 16,0 3-16,-4-2 15,-2 0-15,4-1 0,4 0 0,-5 1 16,-4 2-16,5-2 0,4-1 16,-5-2-16,-2-1 0,2 2 0,3 0 15,-5 0-15,-3 1 0,6 0 16,2-2-16,-2 1 0,-3 1 0,4 3 16,1-1-16,-3-2 15,-3-2-15,4 0 0,1 1 16,-17 0-16,1 1 0,22-1 15,-1-1-15,-21 1 16,1 0-16,23 1 0,-1-1 16,-23-2-16,1 0 0,10 1 15,3 0-15,-6 1 0,0 1 0,4-1 16,3-1-16,-4 2 16,-3 0-16,7-2 0,2-2 15,-4 2-15,-3 2 0,3-3 0,4 1 16,-5 1-16,-4 1 0,6-1 0,4-1 15,-5 2-15,-3 0 0,3 0 16,2 0-16,-3 0 0,-2 0 0,3 0 16,2 0-16,-3-1 15,-2-1-15,3 1 0,3-2 16,-3 2-16,-2-1 0,3-1 0,3 0 16,-3 1-1,-2 1-15,3 0 0,0-1 16,-2 0-16,-2 0 0,3 1 15,4-1-15,-4 1 0,-2 0 16,2 0-16,1 1 0,-3 1 16,-2 1-16,3-2 0,3 0 15,-6 0-15,-1 0 0,3 0 16,3 0-16,-4 2 0,-2 0 0,3-2 0,2 0 16,-4 0-16,-3 1 0,3-1 15,5-1-15,-5 1 0,-2-1 16,3 0-16,1-3 0,-2 4 0,-3 0 15,5-1-15,4-4 16,-4 3-16,-4 3 0,5 0 16,4 2-16,-4-2 0,-2-1 0,3 2 0,2 2 15,-2-3-15,-5 0 0,6 0 16,2 1-16,-3-1 0,-1-1 0,4 1 16,2 0-16,-2-1 15,-3 0-15,4 1 0,2 1 16,-2-1-16,-3 2 0,12-3 0,2-2 15,-11 2 1,-4 0-16,30 1 0,0 0 16,-9 0-16,-4 0 0,2-2 15,3 1-15,-8-1 0,-3 0 0,3 0 16,4 1-16,-6 0 16,-3-1-16,6 0 0,4-2 15,-7 2-15,-4 0 0,5-1 0,5 0 16,-5 0-16,-4 0 0,4 2 0,4 0 15,-4-1-15,-2-2 0,5-1 16,3 0-16,-6 4 0,-2 2 0,5 0 16,5 1-16,-5-5 15,-4 1-15,6-1 0,2 2 0,-4 2 16,-4 3-16,5 0 0,2-1 16,-6-3-1,-2-1-15,6 1 0,8 0 16,-10 1-16,-4 3 0,3 0 15,5 0-15,-6-3 0,-1-1 0,7-1 16,5 0-16,-5 4 16,-4 3-16,6-3 0,4-2 0,-6-1 15,-3-1-15,7 0 0,6 0 16,-4 0-16,-4-1 0,8 1 0,3 0 16,-3 0-16,-4-1 0,7 1 15,6 1-15,-7-1 0,-4 1 0,7-2 16,6 1-16,-7 0 15,-5 2-15,4 0 0,4 0 0,-6 0 16,-6-1-16,7 0 0,6 1 16,-8 0-1,-5-2-15,6 1 0,3-1 16,-7 2-16,-4 0 0,6-4 16,4 0-16,-3-2 0,-4 1 0,8 2 15,3 0-15,-4-2 16,-3-1-16,8 2 0,4 1 0,-5-3 15,-2-1-15,6 1 0,4 1 16,-5 1-16,-5-1 0,9 2 0,6-1 16,-12 3-16,-9 0 0,8-1 15,5 0-15,-8-1 0,-5 0 16,2 2-16,2 0 0,-6-4 0,-5-1 16,4 0-16,3 1 0,-8 3 15,-4 3-15,7-4 0,6-1 16,-7 0-16,-3 0 0,7-2 0,5 1 15,-5-2-15,-2 2 0,5-1 16,3 3-16,-7-2 0,-3-1 0,4 3 16,4-1-16,-8 4 0,-4 0 15,6 0-15,2 1 16,-7-2-16,-5-1 0,5 0 0,3 1 16,-7 2-1,-2-1-15,2-1 0,3 0 16,-3 0-16,-3 1 0,7-3 0,4-2 15,-5-1-15,-4 0 0,5 0 16,3 1-16,-6 1 0,-4 4 16,5-4-16,3 1 15,-6-2-15,-1-2 0,2 2 0,3 2 16,-7 1-16,-4 1 0,4-3 0,5-2 16,-9 4-16,-5 3 0,3 1 15,2 3-15,-3-5 0,0-2 0,4 0 16,2 0-16,-3-2 0,-4-1 0,4 2 15,1 2 1,-6 1-16,-4 0 0,5-2 0,3-1 16,-3 1-1,-5 3-15,4-2 0,3-1 16,-4 0-16,-3 2 0,2 0 0,1 1 16,-5-3-16,0 0 0,3 0 15,3 2-15,-5-3 0,-2-1 16,5 1-16,3 0 0,-5 0 15,-1 0-15,4 1 0,4 0 16,-3-3-16,-2-1 0,5 1 0,3 2 16,-5 1-16,0 0 0,8-2 15,8-1-15,-6-1 0,-3 0 0,6 4 16,4 1-16,-4 0 0,-3 0 16,7 0-16,6 2 0,-2-3 15,0-1-15,6 3 0,4 0 16,-8 2-16,-8 2 0,11-1 0,7 0 15,-4 1-15,-2-1 0,4 3 0,4 0 16,-8 2-16,-6 1 0,1 1 16,0 2-16,-7-1 0,-5 2 15,-1-1-15,-1 2 0,-11-1 16,-6-1-16,-5 3 0,-2 0 16,-11-5-1,-7-2-15,-4-4 0,-3-2 0,-3-1 16</inkml:trace>
  <inkml:trace contextRef="#ctx0" brushRef="#br0" timeOffset="7294.9428">3301 4916 0,'0'0'0,"0"0"0,0 0 16,0 0-16,0 0 0,0 0 0,0 0 15,0 0-15,0 0 0,31 3 16,-31-3-1,23 1-15,-23-1 0,27 1 16,-8 1-16,-2-2 0,1 0 16,4 1-16,4 2 0,-3-1 0,1 0 15,10 2-15,2 1 16,-1 0-16,-1-2 0,4 0 0,0 2 16,8-1-16,0 0 0,1 1 15,0-1-15,1-2 0,-3-1 0,13 2 16,0 2-16,-3-1 0,-3 0 0,14 2 15,3 0-15,-5-3 0,-6 1 0,11 0 16,3-1-16,-6-1 16,-4-1-16,6 1 0,1-2 15,-2 0-15,-4-2 0,38 2 16,0 2 0,-15-2-16,-7 1 0,3-6 15,3-3-15,-6 4 0,-4 1 0,8-1 16,4-1-16,-5 0 0,-4 1 15,5 0-15,3 1 0,-6 1 16,-6 0-16,5-2 0,5 1 16,-8 2-16,-3 2 0,5-2 15,5-1-15,-7 3 0,-5 1 0,6 0 16,3-1-16,-3 1 0,-2-2 0,5 0 16,4-2-16,-9-1 0,-5-2 15,12 3-15,7 3 0,-10-2 16,-5-1-16,6 1 0,2 1 15,-4 1-15,-6 3 0,5 0 16,4-2-16,-8-2 0,-5-2 0,3 5 16,4 4-16,-6 1 0,-4-1 0,5-2 15,1-2-15,-5 0 0,-4-1 0,8 0 16,3 1-16,-6 1 16,-6 0-16,8 1 15,3-1-15,-4-2 0,-4 0 0,3-2 16,3 1-1,-6 0-15,-3 0 0,5-1 0,5-2 16,-6 2-16,-4 0 0,3 0 16,4 0-16,-7 0 0,-2 0 0,3 1 15,2 0-15,-4-3 16,-1 1-16,6-2 0,4 2 16,-4 1-16,-2 0 0,5 0 15,5-1-15,-9 0 0,-7-1 0,7 0 16,4 2-16,-8-1 0,-4 0 0,5 2 15,3 2-15,-6-1 0,-5 0 0,5 2 16,2-1-16,-5-2 16,-3-1-16,2 0 0,2 0 15,-2-1-15,-2 1 0,5-2 16,2-1-16,-6 3 16,-5 2-16,7-1 0,2 2 15,-4-4-15,-1-1 0,4 1 16,4-2-16,-7 2 0,-5-1 0,5 2 15,3 2-15,-4-3 0,-4 0 0,3-1 16,2 0-16,-2 2 0,-2 2 0,3-1 16,1-2-16,-2 1 15,-3-2-15,4 2 0,3 2 16,-6-2-16,-4 1 0,4-1 16,4 1-16,-5 0 0,-3-1 0,5 0 15,2-1-15,-4 1 16,-4 1-16,3 1 0,2 2 15,-3-3-15,-1 0 0,2-1 0,0-1 16,-3 1 0,-2 0-16,5 1 0,4 0 0,-4 0 0,-2 0 0,2 0 15,3 2-15,-5-2 0,-3-1 16,5 1-16,4 1 0,-5-2 16,-2 0-16,5 0 0,3 0 15,-5 0-15,-2 1 0,3-2 16,2-1-1,-2 1-15,-2 1 0,7-1 0,3-1 16,-3 1-16,-2 0 0,2 0 16,3 2-16,-5-1 0,-4 0 0,8-2 15,5 1-15,-3 1 0,-1 0 16,4 0-16,4 0 0,-8-1 16,-4 0-16,7 1 0,5-1 15,-5 2-15,-4 0 0,7 0 0,5 0 16,-6 1-16,-6 0 0,6 1 15,7-3-15,-6 0 0,-1-1 0,6-1 16,5 1-16,-5 0 16,-3 1-16,6 1 0,1-1 15,-3-1-15,-4-1 0,7 1 0,6 2 16,-5-1 0,-4 2-16,6-2 0,6 0 15,-8 1-15,-3 2 0,7-2 16,5 1-16,-5-1 0,-4-1 0,7 1 15,6 1-15,-9 0 0,-4 2 16,9-2-16,5 1 16,-7-3-16,-4 0 0,7 1 0,5 2 15,-7-1-15,-5-2 0,9 0 0,6 1 16,-8 0-16,-5 3 0,9-4 16,7-3-16,-7 2 0,-6 0 0,7-2 15,6 0-15,-9 3 16,-7 2-16,8-1 0,5-2 0,-6 2 15,-5 0-15,6 1 16,4 2-16,-5-3 16,-4-1-16,6 3 0,4 2 15,-7-2-15,-5-2 0,6 2 16,3 1-16,-7-1 0,-5-2 0,6 1 16,4 0-16,-7-1 0,-5-1 15,5 1-15,2 0 0,-5 0 16,-4 0-16,9-1 0,6-1 15,-6-1-15,-5 1 0,6 0 0,6-1 16,-4 0-16,-2-1 0,5 1 16,3 3-16,-5-2 0,-5 0 0,9-2 15,6-1-15,-9 0 0,-7 2 16,8 0-16,6 0 0,-11 3 16,-5 1-16,7-2 0,5-2 15,-7 1-15,-5 1 0,4-1 0,5-1 16,-9 0-16,-6-1 0,6 2 15,4 0-15,-5 0 0,-3 1 0,5-1 16,3-2-16,-8 2 0,-5 1 16,8-1-16,5-3 0,-6 3 15,-5 1-15,7 3 0,3-1 16,-6-1 0,-4-2-16,6 1 0,5 1 15,-7 0-15,-7 0 0,7-1 16,3 0-16,-6 0 0,-4 0 15,5 0-15,3 0 0,-7 2 0,-4-1 16,4 0-16,4 1 16,-6 0-16,-5 0 0,5-1 15,5-1-15,-5 3 0,-2-1 0,4 0 0,4 1 16,-7-2-16,-5 1 0,5 0 16,2-1-16,-5 1 0,-4 0 0,7-2 15,6-3-15,-8 2 0,-3 0 16,5 1-16,4 0 0,-6-1 15,-4-2-15,5 1 0,3 1 16,-3-1 0,-3-1-16,4-2 0,2 1 0,-7 2 15,-2 1-15,3-2 16,3 1-16,-5-2 0,-1 0 0,3 1 16,4-1-16,-8 3 0,-5 0 0,3-1 15,4-2-15,-7 1 0,-2 1 0,2 2 16,1 3-16,-11-3 15,-9-3-15,6 3 0,4 2 16,-1 3-16,1 3 0,-2-1 16,0 2-16,-9-1 0,-7-2 0,-8-2 15,-5-2-15,-3 0 0</inkml:trace>
  <inkml:trace contextRef="#ctx0" brushRef="#br0" timeOffset="10840.9369">3189 5947 0,'0'0'0,"0"0"0,0 0 16,0 0-16,0 0 0,0 0 0,0 0 15,0 0-15,0 0 0,32-5 0,-32 5 0,22-5 16,-8 3 0,2-1-16,3 1 0,2 0 15,1 0-15,3-2 0,1 2 16,2-1-16,1 2 0,12-1 16,0-1-16,-3 1 0,2 1 0,9 1 15,3 0-15,-4 1 0,-1-1 16,2 1-16,0-1 15,8 1-15,0-1 0,-2 0 0,2-1 16,2 1-16,-4 0 0,11 0 0,0-1 16,-1-1-16,-1-1 0,10 1 15,0 2-15,-5-1 16,-2-1-16,1 1 0,1 0 16,26-1-16,-11-2 0,-2 2 15,0 1-15,-6 2 0,-2 5 0,1-3 16,-2-1-16,1 0 0,-2 0 15,4 0-15,5-2 16,-5 1-16,-1 1 0,2-2 0,1 0 16,-2-1-16,-4 1 0,2 1 0,2 1 15,-3 0-15,-3-2 0,5 0 16,4 0-16,-3-4 0,-1-2 0,-2 4 16,2 2-16,-4 3 0,1 4 15,1-3-15,5-1 0,-3-1 16,-3-2-16,3 1 0,0 2 15,-2-2-15,-2-1 0,1 0 0,2-1 16,-1 2-16,-1 1 0,0 0 16,3 0-16,-2-1 0,-2-1 15,2-1-15,1-1 0,-3 4 16,-2 0-16,2 1 0,1-2 16,-3 1-16,0 1 0,0-2 0,0 1 15,0-1 1,-2 1-16,0 0 0,2 2 15,-3-1-15,-2 0 0,2 0 16,1-1-16,-2-2 0,-1 0 0,3 0 16,2 0-16,-2 1 0,-1 1 15,0-2-15,2-1 16,-3 0-16,-1-1 0,2 2 0,2 1 16,-4-1-16,-2 0 0,1 2 0,-1 1 15,0-5-15,0-1 0,0 1 16,-1 2-16,-1 2 0,-2 0 0,2 2 15,0 0-15,-1-1 0,-1-2 16,1-1-16,-2 0 0,-1-1 16,-1 0-16,3 0 0,1 0 15,-1 2 1,-2 0-16,1 1 0,2 0 16,-3 0-16,-1-1 0,0 1 15,0 0-15,-1-1 0,-1 1 0,1-1 16,1-1-16,-2 0 0,-1 0 15,2 1-15,3 0 0,-2-1 16,-2 0-16,0 0 0,1 0 16,-1 0-16,-1 1 0,1 0 0,0-1 15,0 1-15,0 1 0,0-1 16,0 0-16,-1-1 0,0 0 0,1 1 16,0 1-16,-2-1 0,-3 0 15,6 2-15,4-1 0,-4 0 16,-2 1-16,0-3 0,2-2 15,1 4-15,0 0 0,0 1 0,0-2 16,-1 0-16,-1 0 0,2 0 16,2 1-16,-3 0 0,-1-1 0,3 2 15,3 0-15,-2-1 0,1-2 16,0 0-16,1 0 0,2 1 16,0 1-16,1-1 0,-1 2 15,-1-2-15,-3-1 16,2 0-16,0-1 15,-1 0-15,1 1 0,0 1 0,2 1 16,0 0-16,-2 0 0,2-1 16,0-1-16,-1 0 0,1 0 15,2 1-15,1 0 0,-4-1 16,0-1-16,3 1 0,1 0 16,-1 1-16,0 1 0,2-1 0,2-2 15,-4 1-15,0-2 0,2 2 16,3 3-16,-3-2 0,-1 0 0,0 1 15,1-1-15,2 0 0,1-2 16,2 1-16,0 0 16,-3 0-16,-2 1 0,4-1 0,2-1 15,0 0-15,-1 0 16,3 0-16,5 1 0,-5 0 0,-1 0 16,2 0-16,1-1 0,-1 1 15,0 1-15,1-2 0,1 0 16,1 0-16,0 1 0,2-2 15,2 0-15,-4 1 0,-3 1 16,3 0-16,1-1 0,0 0 0,-2-2 16,1 2-16,2 1 15,-1-1-15,1 0 0,1 3 0,3 0 16,-3-2-16,1-1 0,3-2 16,2 1-16,-4 1 0,-1-1 15,1-1-15,1-1 0,-2 3 16,-2 1-16,4-3 0,2-1 15,-2-1-15,1 1 16,1 2-16,1 1 16,-1-1-16,-1 0 0,3-2 15,2 0-15,-2-1 0,-1 2 0,0-2 16,2 1-16,-2 0 0,-2 2 16,3-2-16,4-1 0,-5 2 15,-3 0-15,3 2 0,2 1 16,-4 0-16,-1-1 0,2 2 0,1 2 15,-1-2-15,0-1 0,3-1 0,2-2 16,0 1-16,-3-1 0,2 2 16,1 1-16,1 1 0,-2-1 15,2 0-15,0-1 0,-2 0 16,0-2-16,2 2 0,3 1 16,-4-1-16,-2-1 0,4 2 0,3 2 0,-6-2 15,-3 0-15,1-2 0,1 0 16,-1 0-16,0 1 0,2-2 15,1 2-15,-2-1 0,-2 0 16,4-1-16,1-1 0,-5 0 0,-3 1 16,4 0-1,3-2-15,-3 3 16,-2 0-16,3 1 0,3 2 0,-3-5 16,-1-1-16,4 3 0,0 2 15,-4-1-15,-3-2 0,4 3 16,2 3-16,-2-3 0,-4 0 15,5 0-15,1 0 0,-4 1 16,-3 1-16,3-1 0,3-1 16,-4 1-16,-2 1 0,0 0 0,2 2 15,-4-4-15,-3-1 0,3 0 0,1-1 16,-4 1-16,-4 0 0,4 0 16,1-1-16,-3 0 0,-1 0 15,1-1-15,1 0 16,-4 2-16,-5 1 0,2 0 0,1 0 0,-2-2 31,-4-3-31,0 5 0,-1 3 0,-2 0 16,-2 2-16,2 1 0,1-1 15,-5 0-15,-2 0 0,-2 1 16,-1 3-16,-5 0 0,-4 2 16,-1-3-16,-1-1 0,-6-5 0,-3-2 15,-10 0-15,-7 0 0,-5 0 16</inkml:trace>
  <inkml:trace contextRef="#ctx0" brushRef="#br0" timeOffset="14581.0017">3117 6967 0,'0'0'16,"0"0"-16,0 0 0,0 0 0,0 0 0,0 0 0,0 0 15,0 0-15,0 0 0,0 0 16,26 2-16,-26-2 0,0 0 16,28 3-16,-28-3 0,28 2 15,-9-1-15,1 1 0,4 0 16,1-1-16,4 0 0,0 0 15,3 1 1,9-1-16,-1 2 0,1-1 16,0 0-16,10 1 0,-1-1 0,1 2 15,2-2-15,-1 1 0,1-1 16,8 1-16,2 0 0,-1 1 16,0-1-16,12 0 0,0 0 15,-3 1-15,-2 1 0,11-1 16,-1 1-16,-5-2 0,-1-3 0,36 4 0,-9 2 15,-7-1-15,-8-1 0,0-3 16,2-2-16,-3 0 0,-2 0 16,3-1-16,0-3 0,-2 1 15,-3 2-15,4-5 0,1-2 16,-2 3-16,-3 2 0,4-1 16,0-1-1,-4 1-15,-3 1 0,3 0 0,0 2 16,0-1-16,-2-1 0,1 1 15,2-2-15,-4 2 0,-2 1 16,2 1-16,0 0 16,-1-3-16,-1 1 0,4 0 0,0 0 15,-3 1-15,-1-2 0,1-1 16,1 2-16,-3-3 0,-2 0 0,2 2 16,1 0-16,-4 0 0,-1 1 0,0 0 15,1 0-15,-1 0 0,0 1 16,0 0-16,1 1 15,-3 1-15,-2-1 0,3-2 0,0 1 16,0 1-16,-3-2 0,1 2 16,2 1-16,-2-3 0,-3-1 0,1 1 15,0 3-15,-1 0 0,-3 0 0,3-1 16,2-1-16,-4 0 0,-2-1 16,1 1-16,3 1 0,-4 1 15,-4 0-15,1 0 0,2 0 16,0 0-16,1 0 0,-2 1 15,0-1 1,-2 0-16,-1 0 0,1 2 0,2-1 16,-2 0-16,0 1 0,1 0 15,1-1-15,-2 1 0,-2 2 16,1-3-16,1 0 0,-1 1 16,1 0-16,-2 1 0,-1 0 15,-2 0-15,0-2 0,2 1 16,1-1-16,-1 2 0,-1 1 0,3-2 0,2 0 15,-2 2-15,-2 1 0,1 1 16,1 1-16,-1-1 0,0-1 16,2-1-16,0-1 0,-3 0 15,-3 0-15,3-2 0,1 1 16,0-1-16,1 0 0,1 1 16,0-2-1,-3 2-15,-1 0 0,0 0 0,1-1 16,-1 1-16,0 2 0,2-3 15,2-2-15,-2 1 0,0 0 16,-1 2-16,0 1 0,-2-2 16,-2-1-16,2 0 0,1-1 15,-2 1-15,-1 0 0,2 1 16,1 2-16,-5-1 0,-2 0 0,4-1 0,3-1 16,-3-1-16,0-3 0,-1 2 15,2 1-15,-2 1 0,0 0 16,-1 1-16,0 1 0,-2-2 15,-1-2-15,-1 0 0,0-1 16,-2 1-16,-2 0 0,2-2 16,0 0-1,-15 2-15,4 1 0,1 1 0,3-2 16,1 1-16,1 0 0,1-1 16,3-1-16,-2 2 0,1 1 15,0 0-15,-1-3 0,1 2 16,-2-1-16,2 1 0,-1 0 15,0-2-15,-2 1 0,0 0 16,-1 0-16,-3-1 0,-2 1 0,-4 0 16,1 2-16,0-1 0,1-1 0,-2 0 15,1-1-15,0 1 0,2 2 16,0-1-16,0 1 0,0-1 16,0-2-16,-3 3 0,2 1 15,-1 1-15,1-1 0,0-2 16,1-1-16,0 2 0,-2 0 0,1-1 0,-1-1 15,1 1-15,0 0 0,0 0 16,1-2-16,-2 1 0,0 1 16,2 1-16,0 1 0,0 1 15,0-1-15,2-1 0,-1 0 16,2 0 0,0 1-16,0-1 0,1 0 0,-1 0 15,0 0-15,1 0 0,2 0 16,-1 0-16,-1 1 0,-1-1 15,-1-1-15,0 0 0,-1 0 16,1 1-16,0 0 0,0-2 16,0 0-16,0 0 0,0 0 15,-2 0-15,2 1 16,0-2-16,1 0 0,0 0 0,0 3 0,1-1 0,0 1 16,0-2-16,0 1 0,3 0 15,-1 1-15,0-1 0,0 0 0,1 1 16,0 0-16,0 1 0,1 0 15,1-1-15,2 0 0,-1 0 16,-1 2-16,9-1 0,-2 0 16,-1 0-1,-1 2-15,1-2 0,1 1 16,-1-1-16,0 2 0,3 0 16,0 1-16,-1-1 0,1-2 15,0 1-15,2 0 0,-2 1 0,0 0 16,10-2-16,-2-1 15,-1 2-15,-1 0 0,1 1 16,1 0-16,-2 0 0,0-1 0,2 1 0,1-2 16,-1 1-16,-1 1 0,10 0 15,0-1-15,15 4 0,-6 2 16,-1-4-16,-2-4 0,-3 0 0,-5 0 16,1 2-16,1 1 15,-1 1-15,0-1 0,3 1 16,2 0-16,-3-1 0,-1-1 0,3-2 0,2-3 15,-3 3-15,-2 0 0,3 1 16,3-1-16,-3 1 0,-1 2 0,4-5 16,0 1-16,1 0 15,-2 0-15,1 0 0,-1-2 0,-1 2 16,0 0-16,2 1 0,2-2 16,-3 2-1,-1 0-15,1-1 0,2 0 16,-4 0-16,-1-1 0,2 0 15,2 1-15,-4 0 0,-1 0 0,2-1 16,3 0-16,-3 1 0,-1-2 0,3 2 16,1 0-16,0-1 0,-1-2 15,3 1-15,2-1 0,-5 1 16,-2 2-16,3 1 0,2 0 16,-1-1-16,-2 0 0,3 0 15,2 0-15,-2 0 0,-3 1 0,2-1 16,0-3-16,-1 3 0,-2 1 15,3 0-15,1 1 0,-3-1 16,-3-1-16,8 0 0,4-1 16,-7 1-1,-6 0-15,2 0 0,2-4 16,0 2-16,-2-2 0,1 3 16,2 3-16,-1-2 0,1 0 0,-1 0 15,2 0-15,-2 0 0,-2-2 0,3 1 16,0 0-16,0 1 0,-3 0 0,2 1 15,-1 0-15,-1 2 16,-1 1-16,4-2 0,2 0 16,-3 1-16,-3 0 0,0 1 15,0 4-15,2-4 0,1 0 16,0-2-16,2 0 0,-3 5 0,-2 3 16,4-4-16,3-4 0,-4 0 15,0 0-15,-1 0 0,1 0 16,-1 1-16,-3-2 0,3 0 0,1 1 31,-2 1-31,-3-1 0,1-4 0,1-1 0,-3 1 0,-4-1 0,2 1 31,-1 1-31,0-3 0,-1 1 0,3-3 0,1 0 0,-3 2 32,-3 1-32,2 1 0,3 2 0,-1 1 15,-3 2-15,2-4 16,0-5-16,-2 3 0,-3 2 0,-2 1 15,0 2-15,-5 0 0,0-1 16,-4-1-16,-2-2 0,-4 2 0,-1-1 16,-4 2-16,-3 2 0,-1-4 15,-1 0-15,-3 2 0,-1 0 16,-5 0-16,-5 0 0,-10-1 0,-1 1 0,-1-1 16</inkml:trace>
  <inkml:trace contextRef="#ctx0" brushRef="#br0" timeOffset="17984.5371">2748 7761 0,'0'0'0,"0"0"0,0 0 0,0 0 16,0 0-16,0 0 0,0 0 15,30 4-15,-30-4 0,25 3 16,-25-3-1,36 2-15,-16-1 0,4-1 16,1-1-16,4 1 0,2 1 0,11-1 16,2 1-16,1-1 0,-1-1 15,14 1-15,4-1 16,-3 1-16,-2 0 0,16 0 0,0-1 16,6 0-16,-6 0 0,3-1 15,2 0-15,4-1 0,-6 3 0,13-1 16,0 0-16,17 0 0,-14 0 15,2 1-15,5 0 0,-12 0 0,-6-1 16,5 0-16,5 0 16,-7 0-16,-6-1 0,7 1 0,4 0 15,-5-1-15,-4 1 0,9-4 16,7-2 0,-10 5-16,-5 2 0,8 0 0,6-1 15,-7-1-15,-4 0 0,6-2 16,5-1-16,-9 1 15,-5 1-15,8 0 0,6-1 0,-7 0 16,-3-2-16,3 3 0,5-1 16,-13 1-16,-3 1 0,5 0 0,4 1 15,-8-3-15,-5 1 0,3 0 0,4 0 16,-7 1-16,-4 0 0,3-1 16,2 1-16,-4-1 0,-4 0 15,5 0-15,4 1 0,-6 1 16,-5 2-16,4-3 0,5-2 15,-6 1-15,-3 1 0,3 0 0,3 1 16,-5 1-16,-4 1 0,7-1 0,2-2 16,-7 1-16,-6 1 0,7 0 15,4 0-15,-7 2 0,-2 1 16,3-2-16,1 0 0,-4-2 16,-4-2-16,3 3 0,5 2 15,-6 0-15,-6 1 0,4 0 0,4 0 16,-5-2-1,-1-1-15,2 0 0,3 3 16,-5-3-16,-3 0 0,5 1 16,3 1-16,-5-1 0,-2 2 15,2-1-15,1 0 0,-3 0 16,-3-1-16,4 0 0,2-1 16,-4 3-16,-4-2 0,5 1 15,2 0-15,-6-2 0,-3 1 0,2 0 16,3-1-16,-5 0 0,-3-1 0,4 0 15,4 1-15,-5 0 0,-2 0 16,2 1-16,2-1 0,-4 1 16,-1-1-16,4 1 15,2 1-15,-3 0 16,-1 1-16,4-2 0,1-1 16,-3 0-16,-2 0 0,4 0 0,2 0 15,-6 2-15,-4-1 0,4 1 16,3-1-16,-4 0 0,-2-1 15,2 1-15,2-1 0,-19 1 16,3 2-16,7-1 0,5 0 16,-2 2-16,-1 1 0,4-4 15,6-1-15,-3 2 0,-1 1 0,5 1 0,5-1 16,-5 0-16,-4 0 0,9 0 16,1 2-16,-11-2 0,-1 0 15,22 2-15,-5-1 0,-26-1 16,1 0-16,5-1 0,4-2 15,-2 1-15,-2 0 0,4-1 16,3 1 0,-3 1-16,-3-1 0,6 1 0,2 0 15,-3 1-15,-2 1 0,6 0 16,3 0-16,-4-1 0,0-3 16,25 2-16,-2-1 0,-30 2 15,1 0-15,27 2 0,-2 1 16,-7-1-16,-6 1 0,4-2 0,4-3 15,-6 2-15,-3-1 0,5 2 0,3-1 16,-4-1-16,-5 1 0,7 2 16,5 1-16,-7-1 0,-4 1 15,9-4-15,5-2 0,-4-1 16,-4 1-16,6 1 0,4 1 0,-6 1 16,-4 1-16,6-2 0,5 1 15,-6-5-15,-5-2 0,7 1 0,5 3 16,-5 0-16,-3 1 0,6-2 15,6 0-15,-6-2 0,-5-1 0,5 0 16,6 1-16,-7 2 16,-4 0-16,9 0 0,5-2 0,-6 0 15,-5-1-15,5 2 16,4 1-16,-4-1 16,-3 0-16,6-2 0,3 0 15,-8 1-15,-5 2 0,8-3 16,5 0-16,-4 2 0,-4 1 0,7-2 15,4 1-15,-5-1 0,-3-2 16,9 3-16,8 0 16,-8 1-16,-2-1 0,7 2 0,6-1 15,-7 0-15,-5 1 0,8-1 0,6-3 16,-8 2-16,-5-1 0,10 2 16,9 1-16,-6-1 0,-4 0 0,9 1 15,7 2-15,-8-1 16,-7 1-16,11-1 0,5 0 15,-10 0-15,-8 3 0,11-4 0,7-1 32,-10 1-32,-7 1 0,7-1 0,6 0 15,-10-1-15,-7-1 0,8 1 16,4 1-16,-5 0 0,-5-1 0,7-2 16,4 1-16,-8-1 0,-6-2 15,11 3-15,8 0 16,-8 1-16,-5 0 0,5-2 0,4-1 15,-9 2-15,-7 1 0,6-3 0,5 1 16,-9-3-16,-6-1 0,1 1 16,3 0-16,-8 0 0,-5 1 0,6-1 15,5 1-15,-8-1 0,-4 1 16,4-1-16,3 2 0,-8 1 16,-3 3-16,5-1 0,6-1 15,-8-2-15,-3-3 0,6 1 0,4 1 16,-7 4-16,-6 3 0,6-1 15,5 1-15,-5 0 0,-4-1 0,7 0 16,3 1-16,-7 2 0,-6 2 16,6-2-16,5 0 0,-5-3 15,-4-2-15,5 1 0,5 1 16,-6-1 0,-6 0-16,6 2 0,1 0 0,-6 2 15,-3 1-15,4-2 16,3-3-16,-5 0 0,-4 1 0,3 1 15,5 3-15,-3-2 16,-2-1-16,2 1 0,0 4 0,-4-4 16,-3 0-16,5-1 0,2 0 15,-5 0-15,-1-1 0,2 1 0,3 0 16,-4-1-16,-2-2 0,2 2 16,3 0-16,-3-1 0,-2 1 0,2-1 15,2-1-15,-2 1 0,-4 1 16,4 0-16,4 0 0,-3 0 15,-2 0-15,4-1 0,2 1 16,-3 1 0,-1-1-16,3 1 0,2 2 15,-5 0-15,-1 0 0,2-1 0,0-2 16,-2 0-16,-3 2 0,2-1 16,1 0-16,-4 1 0,-3 1 15,2-1-15,1-2 0,-3 4 16,-2 1-16,2-2 0,1-2 15,-1 2-15,0-1 0,0 1 0,-1 1 16,-3-1-16,-3-3 0,2 3 0,4 2 16,-2 3-16,-3 2 15,5 2-15,2 2 16,-13-2-16,-9-2 0,-5-1 0,-3 0 0,-3 0 16,-2 0-16,-1 0 0,-3-2 15,-9-6 1,-2-2-16,-1 0 0,-2 0 15,2 0-15</inkml:trace>
  <inkml:trace contextRef="#ctx0" brushRef="#br0" timeOffset="19727.6949">2634 8688 0,'0'0'0,"0"0"16,0 0-16,0 0 0,0 0 0,31 0 0,-31 0 15,26 2-15,-26-2 0,35 3 16,-10 0-16,-2 0 0,2-1 16,11 2-16,5-1 0,-2 0 15,2 0-15,13 0 0,3 0 16,-1 1-16,-4-1 0,16 1 15,2-2-15,-4 1 0,-2-1 0,15 2 0,2-2 16,-5 0-16,-6-1 0,16 1 16,3-2-16,-9 2 0,-4 0 15,40-1-15,-4-1 0,-15 0 16,-7-1-16,4-1 0,5 0 16,-10-1-16,-5 2 0,6 0 15,6 0 1,-7 0-16,-7 1 0,9-2 0,8 1 15,-11 0-15,-5 2 0,9-1 16,5-2-16,-5 0 0,-8 0 0,11 1 16,7 1-16,-12-3 15,-3 1-15,9-1 16,5 1-16,-7-2 0,-5 1 0,7-3 16,5 0-16,-10-1 0,-6 0 0,7 1 0,5 3 15,-9 2-15,-10 3 0,8-5 16,5-4-16,-10 4 0,-6 3 15,4-1-15,3-1 0,-8 1 16,-6 0-16,3 1 0,2-3 16,-8 3-16,-8-1 0,1 1 15,2 0 1,-6-3-16,-4-4 0,-3 7 0,-2 4 16,-4 0-16,-5-1 0,-4-2 15,-1-2-15,-8 4 0,-5-1 0,-6 1 16,-3-1-16,-4-1 0</inkml:trace>
  <inkml:trace contextRef="#ctx0" brushRef="#br0" timeOffset="21452.1552">9661 8294 0,'0'0'0,"0"0"0,0 0 0,0 0 16,0 0-16,0 0 0,0 0 15,0 0-15,0 0 0,-21 18 0,21-18 16,0 0-16,-27 20 0,27-20 16,-26 20-16,12-9 0,-1 0 0,-1 1 15,-4 3-15,-1 0 16,-1 1-16,-8 5 0,0 1 16,1-1-16,-1 0 0,-5 5 0,0 1 15,5-2 1,1-1-16,3-1 0,3 0 0,5-3 15,1-2-15,5-1 0,4-1 16,5-1-16,1-3 0,7-1 16,5-2-16,4-3 0,3-2 15,6-1-15,6 0 0,1-5 16,0 1-16,5-2 0,1-1 16,-1 0-16,1-2 0,7 0 0,0-2 0,-5 3 15,-3-1-15,-1-1 0,-3 0 16,-4 0-16,-5 1 0,-4-1 15,-3 1-15,-3-1 0,-3 3 16,-5-2-16,-1 1 0,-1 0 16,-1 0-16,-2-8 0,-1-7 15,-2 2-15,0 1 16,-4-2-16,-2-4 16,1 2-16,2 3 0,-2-3 0,-2-1 15,2 3-15,1 1 0,0 0 16,-1-1-16,0 2 0,1 0 15,2 3-15,0 0 0,2 4 16,0 2-16,1 1 0,1 3 16,1 1-16,0 1 0,1 2 0,-3 0 15,3 0-15,0 3 0,-1 1 0,0 2 16,0 2-16,0 3 0,0-2 16,0-1-16,0-1 0</inkml:trace>
  <inkml:trace contextRef="#ctx0" brushRef="#br0" timeOffset="22022.5475">7989 9071 0,'0'0'0,"0"0"0,0 0 0,0 0 0,0 0 0,0 0 16,0 0-16,0 0 0,0 0 0,-6 29 15,6-29 1,-5 24-16,5-24 0,-5 27 16,1-8-16,-1 1 0,1 0 15,-2 4-15,0 2 0,0 0 16,-1 1-16,-1 8 0,-1 0 15,0-1-15,1-2 0,-2 7 0,2-2 16,-1-3-16,1-4 0,0 1 16,1-1-16,-1-2 0,1-2 0,0 0 15,0 0-15,-2-5 0,2-1 16,1-2-16,0-1 0,2-3 16,0-3-16,0-1 0,1-3 15,2 0-15,-2-2 0,3-2 16,0-3-16,-4 1 0,2-2 15,2 1-15,0 0 16,-1-3-16,1 3 0,-1-4 16,-1-3-16,-1 1 0,2 2 0,0 0 15</inkml:trace>
  <inkml:trace contextRef="#ctx0" brushRef="#br0" timeOffset="22531.3901">7620 9676 0,'0'0'0,"0"0"16,0 0-16,0 0 0,0 0 0,0 0 15,0 0-15,0 0 0,16 21 16,-16-21-16,0 0 0,17 28 16,-17-28-16,17 24 0,-7-11 0,-3 1 15,3 0-15,1 1 0,-2 0 16,1 0-16,-2-1 0,0-1 15,-2 0-15,1-2 0,-2-2 0,1-1 16,-1-1-16,1 0 0,-3-1 16,2-3-16,-1 0 0,0-2 15,2-1-15,2-2 16,0-3-16,2-1 16,1-3-16,3-2 0,0-1 15,2-3-15,2-1 0,4-5 0,-1 0 16,1-2-16,0 1 0,4-5 15,-3 3-15,-1 2 0,-2 1 16,-3 3-16,-1 2 0,-4 3 16,-2 2-16,-3 0 0,0 4 0,-3 1 15,0 2-15,-1-1 0,-1 2 16,-1 0-16,0 1 0,1-1 16,-2 3-16,0-2 0,0 2 0,0 0 15,1-3-15,-1 3 0,0 0 16,0 0-16,0 0 0,0 0 15,1 4-15,-1-4 16,2 4-16,-2-4 16,0 3-16,0-3 0,0 2 0,0-2 15</inkml:trace>
  <inkml:trace contextRef="#ctx0" brushRef="#br0" timeOffset="83407.9534">10102 8976 0,'0'0'16,"0"0"0,0 0-16,0 0 0,0 0 0,0 0 15,0 0-15,0 0 0,0 0 16,0 0-16,10-20 0,-10 20 16,0 0-16,25-13 0,-25 13 15,30-10-15,-14 5 0,4 2 16,3 0-16,2 0 0,0 2 0,8 0 15,1 0-15,-2 2 0,-2 2 0,-2 1 16,-2-1-16,-3 2 0,-3 1 16,2 2-16,-3 1 0,-7-1 15,-1 1-15,-3 2 0,-3 0 16,-2 1-16,0 1 0,-6 1 16,-2 3-16,-4 1 0,-2-1 0,-4 2 15,-5 1-15,-7 1 0,0 0 0,-4-1 16,-3 2-16,0-2 0,1-2 15,-6 4-15,3-1 0,5-4 16,4-3-16,5-1 0,3-2 16,5-2-16,3-3 0,3-1 15,3-1-15,2-2 0,3-2 0,3 4 16,6-3 0,3-1-16,2-1 0,4-1 15,4-1-15,1 1 0,1-1 0,7-1 16,0 0-16,-1-1 15,-2 2-15,1-2 0,0 1 16,-2 0-16,-1 0 0,-2-2 16,-1-1-16,-5 0 0,-5 2 0,-2 0 15,-2 1-15,-2 0 0</inkml:trace>
  <inkml:trace contextRef="#ctx0" brushRef="#br0" timeOffset="83940.8689">10961 8983 0,'0'0'0,"0"0"16,0 0-16,0 0 0,0 0 0,0 0 15,0 0-15,0 0 0,-10 21 16,10-21-16,0 0 0,-16 25 15,16-25-15,-14 20 0,5-9 0,0 1 16,0-1-16,0 0 0,-2-1 16,1 0-16,0-2 0,0 0 15,0-1-15,2-2 0,2 0 0,0-1 16,2 1-16,-1-2 0,2 1 16,1-3-16,2-1 0,0 0 15,3 0-15,2-1 0,4-3 0,3 1 16,3-2-16,0 2 0,3-1 15,-1 1-15,1 0 0,6 1 16,2 2-16,-3 0 0,-1 0 0,0 3 16,-1 4-16,-2 0 0,-2 0 15,-1 3-15,-2 2 16,-2 3-16,-2 1 16,-2 1-16,-2 2 0,-1-3 15,-2-1-15,-2 0 0,-1 0 16,-1-1-16,-1-2 0,-1 0 15,-2 0-15,0-3 0,-1 0 0,-1-1 16,-3-4-16,-1 2 0,-2-1 16,-2-1-16,-3-1 0,0-1 15,-2-4-15,-2-1 0,-3-5 0,3-1 0,1-2 16,1-1-16,3 3 16,3 1-16</inkml:trace>
  <inkml:trace contextRef="#ctx0" brushRef="#br0" timeOffset="84226.6787">10909 8947 0,'0'0'0,"0"0"0,0 0 16,0 0-16,0 0 0,0 0 16,0 0-16,0 0 0,17-18 0,-17 18 15,0 0-15,28-11 0,-18 8 16,2-1-16,2 2 0,3-1 15,2 0-15,1 0 0,2 2 0,1 0 16,0 0-16,8 0 0,0-1 16,-3 2-16,-1 2 0,-2-2 15,-2 0-15,-3 0 0,-2 1 0,-3 1 16,-2-1-16,-2 2 0,-2 0 16,-3-1-16,-3 0 0,-3 1 15,-3-1-15,-1 0 16,2 0-16,0 0 0</inkml:trace>
  <inkml:trace contextRef="#ctx0" brushRef="#br0" timeOffset="85306.893">11094 8538 0,'0'0'0,"0"0"0,0 0 0,0 0 16,-24-6-16,24 6 0,-31-6 15,12 5-15,-1 1 0,-4-1 16,-4-1-16,-7 2 0,0 1 15,-3 0-15,0 1 0,-1 1 16,1 3-16,-10 0 16,1 0-16,2 2 0,2 0 15,-9 5-15,0 3 16,5 0-16,3 1 0,-2 3 0,1 2 16,3 1-16,4 2 0,-8 5 15,2 3-15,6-1 0,3-2 16,-2 5-16,2 5 0,4-2 15,3-4-15,-1 10 0,1 1 0,5-4 0,4-3 16,4 3-16,2 1 0,4-4 16,3-1-16,5 2 0,4 3 15,4-5-15,3-5 0,6 4 16,7-1-16,1-3 0,2-4 16,11 2-16,6-3 0,2-2 0,2-1 15,12-5 1,7-1-16,-1-4 0,0-3 15,42 1-15,-1-4 0,-10-5 16,-8-2-16,8-5 0,4-2 16,-11-1-16,-6-2 0,3-3 15,1-4-15,-11 1 0,-7-2 0,-7-1 16,-3-3-16,8 0 16,6-2-16,-24 0 0,-16-1 0,7-5 0,3-5 15,0 2-15,-1 1 0,-15 4 16,-12 3-16,5-18 0,4-15 15,-9 6-15,-5 4 0,-6 2 16,-4 3-16,-4 5 0,0 4 0,-5-3 16,-3-1-16,-1 2 15,1 2-15,0 4 16,1 2-16,2 9 0,3 6 16,1 2-16,0 2 0,-6-3 15,-5-7-15,-10-5 0,-6-4 16,10 7-16,7 6 0,5 5 15,3 3-15,0 1 0,-2 1 16,-21-12-16,-16-6 0,2-1 0,1 0 16,10 6-16,7 4 0,5 4 0,4 1 15,-11-1-15,-7-1 0,2 0 16,1 1-16,-1 0 0,0 1 0,1 1 16,2 0-16,0 1 0,1 1 15,3-1-15,3 3 0,1-1 16,2 1-16,6 1 0,1 0 0,4 0 15,0-1-15,3 1 0,2 1 0,2 1 16,-1 0-16,3 0 16,0 0-16,0 0 0,0 0 15,0 0-15,2-3 0,-2 3 16,2-1-16,-2 1 0,2 0 0,-2 0 16,2 0-16,-2 0 0,0 0 15,0 0 1,0 0-16,0 0 0,0 0 0,0 2 15,0-2-15,0 0 16,0 0-16,0 0 0,0 0 16,0 3-16,0-3 0,0 2 15,0-2-15,1 3 0,-1-3 0,0 2 16,0-2-16,0 2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25T02:00:13.419"/>
    </inkml:context>
    <inkml:brush xml:id="br0">
      <inkml:brushProperty name="width" value="0.05292" units="cm"/>
      <inkml:brushProperty name="height" value="0.05292" units="cm"/>
      <inkml:brushProperty name="color" value="#FF0000"/>
    </inkml:brush>
  </inkml:definitions>
  <inkml:trace contextRef="#ctx0" brushRef="#br0">2065 4833 0,'0'0'0,"0"0"0,0 0 0,0 0 16,0 0-16,0 0 0,0 0 15,0 0-15,0 0 0,0 0 0,0 0 16,0 0-16,27 4 0,-27-4 15,0 0-15,36 5 0,-36-5 16,32 3 0,-10-2-16,3 1 0,0-1 15,6-1-15,6 0 0,9-1 16,-2-1-16,11 0 0,1 0 16,-2-1-16,-1 0 0,10 1 15,3 1-15,-7 0 0,-3-1 0,13-1 16,3 1-16,-8 2 0,-4 1 15,2-1-15,7-2 0,2 0 0,-4-2 16,3 3-16,6 1 0,-5-1 16,-4 1-16,37 1 0,-3-1 0,-13 0 0,-5-1 15,5 0-15,7-1 16,-10 2-16,-2 1 0,5-1 0,4 0 31,-5-1-31,-4-1 0,12 1 16,6-1-16,-9 0 0,-6 0 0,11 1 0,4 2 15,-6 0-15,-6-1 0,8-1 0,7 0 16,-8 1-16,-5-1 0,9 1 16,3 0-16,-6-3 0,-5 0 15,9 0-15,7-1 0,-6 2 16,-5 2-16,5-2 16,7-2-16,-9 0 0,-6 1 0,11-2 15,9 1-15,-8 0 0,-7 2 16,10 0-16,6-1 0,-10 1 15,-4 2-15,9-2 0,9 2 16,-12 2-16,-6 2 0,12-2 16,6-1-16,-8-2 0,-5 0 15,8 2-15,5 1 0,-9 1 0,-5-2 0,11 1 16,7 1-16,-9 1 0,-6-2 16,10 0-16,7-2 0,-9 1 15,-7 1-15,9 0 0,7-1 16,-11-2-16,-5-1 0,14 2 15,8 1-15,-10-2 0,-6-1 16,10 1 0,6 2-16,-9-1 0,-5-1 15,10 1-15,6 1 0,-12 1 16,-7 3-16,4-1 0,5 1 16,-12-4-16,-9-2 0,6 1 0,5 1 15,-17-2-15,-11-1 0,4 1 16,3-1-16,-6 5 0,-5 1 15,-8-1-15,-6-2 0,-17-2 16,-13-2-16,-11 2 0,-6 2 16,-9-1-16,-6 1 0,-5-1 0,-1 3 15,-3-1-15,0 0 0,-4 3 0,-2 2 16,-5 3-16,-4 0 0,-28 2 16,-19-3-16,20-2 0,15-3 15,9 0-15</inkml:trace>
  <inkml:trace contextRef="#ctx0" brushRef="#br0" timeOffset="1457.841">3113 3815 0,'0'0'0,"0"0"0,0 0 16,0 0-16,0 0 0,0 0 0,0 0 15,-12-18-15,12 18 0,0 0 16,0 0-16,0 0 0,-12-18 0,12 18 16,0 0-16,-22-8 15,22 8-15,-19-1 0,7 2 16,1 0-16,-3 0 0,-1 3 16,0 0-1,0 1-15,-2 1 0,2 2 0,-4 2 16,2 0-16,0 1 0,-3 3 15,-2-1-15,3 0 0,-1 2 0,3 2 16,0 1-16,2 0 16,-1-2-16,3 2 0,0 1 15,1-1-15,2 0 0,-1 6 0,1 3 16,1-2-16,1-2 0,2 2 0,-1 0 16,3-1-16,2-1 0,0 1 15,2 2-15,0-2 0,2-3 0,0 3 16,2 0-16,0 0 0,2-2 15,0 0-15,1 2 16,2-3-16,-1-1 0,3 1 0,0 1 16,1-1-16,1-2 0,2 1 0,3-1 15,-1-2-15,-1-3 0,8 5 16,2-2-16,-4-5 0,0-1 0,8 3 16,3 0-16,-4-2 0,2-4 15,0-2-15,4-1 0,-3-2 16,-1-1-16,1-3 0,4 0 15,-2-2 1,-4 0-16,4 0 0,3-2 16,-5 1-16,0-3 0,8 0 0,2-1 15,-10-2-15,-4 0 0,12-2 16,0-1-16,-4-1 16,-3 1-16,1-1 0,2-3 15,-5 0-15,-3 2 0,1-3 16,-1-2-16,-2 2 0,-2 1 0,-5-1 0,-6-1 15,4-1-15,0-1 0,0 0 16,2 1-16,-7 6 0,-6 2 16,3-8-16,1-5 0,-2 3 0,-1 3 15,-2-1-15,-3-2 16,1 0-16,-3 2 0,1-1 0,-1-1 16,-1 3-1,-2 1-15,0-4 0,-4 0 16,2 4-16,1 1 0,-2-1 0,-3-2 15,0 2-15,-1 2 0,1 0 16,2 2-16,-3-3 0,-2-1 16,-3-1-16,1 1 0,0 2 15,3 1-15,-5 0 0,-6 1 16,0-1-16,0 1 0,3 2 0,4 1 16,-1 1-16,2 0 0,-11 1 15,-6-3-15,-1 4 0,1 1 0,4-1 16,5 2-16,4 4 0,2 1 15,-11 2-15,-10 3 0,-2-2 16,-3 3-16,-2 3 0,3 2 16,3 0-16,5 0 0,-7 5 0,-10 5 15,5 1-15,2 3 0,4-5 0,10-3 16,7-6-16</inkml:trace>
  <inkml:trace contextRef="#ctx0" brushRef="#br0" timeOffset="2576.6088">4066 4731 0,'0'0'0,"0"0"0,0 0 0,0 0 0,0 0 0,0 0 15,0 0-15,0 0 16,0 0-16,0 0 0,-26 9 16,26-9-16,0 0 0,-26 21 15,26-21-15,-22 20 0,10-9 0,2 0 16,0-1-16,1 0 16,3-1-16,-2 1 15,3-2-15,2 1 0,0-1 16,3 0-16,3-1 0,2-1 15,2-1-15,3 0 0,2-4 16,3 0-16,0-1 0,7 0 16,0 0-16,-1-1 0,1 1 0,-4 0 15,-1-1-15,-4 1 0,-2 0 16,-3 1-16,-2 0 0,-2 0 0,0 1 16,-5 2-16,-3 3 0,-4 0 15,-1 1-15,-8 3 0,-5 0 16,2 1-16,-2 0 0,-2 0 15,-2 1-15,2 1 0,1 0 0,-4 3 16,1-1-16,4-2 0,4-1 16,3-2-1,1-1-15,4-3 0,2 0 16,4-1-16,1-1 0,5-3 16,3 1-16,5-1 0,3-1 15,3-2-15,2-2 0,2-2 0,4 0 16,-1-1-16,2 0 0,5-3 15,3 0-15,-5 0 0,-1 1 16,-2 1-16,1 3 0,-4-2 0,-4 2 16,0 0-16,-1 3 0,-5 1 0,-2 1 15,-4 0-15,1-1 0,-2 2 16</inkml:trace>
  <inkml:trace contextRef="#ctx0" brushRef="#br0" timeOffset="2776.8675">3860 5350 0,'0'0'16,"0"0"-16,0 0 0,0 0 0,0 0 15,0 0-15,0 0 0,0 0 16,27-12-16,-27 12 0,32-11 16,-12 6-1,2-1-15,3-3 0,4 0 16,-1-3-16,0 2 0,1-1 15,-4 1-15,-3 1 0</inkml:trace>
  <inkml:trace contextRef="#ctx0" brushRef="#br0" timeOffset="3046.6095">4317 4902 0,'0'0'0,"0"0"0,0 0 16,0 0-1,0 0-15,26-7 0,-26 7 16,28-5-16,-11 1 0,1 2 16,2-1-16,-1 0 0,-1-2 0,2 2 15,0-3-15,0 3 0,-3-1 16,4 1-16,-1-1 0,-4 3 15,0 1-15,-5-3 0,-4-1 16,-1 1-16,-2 1 0,1 0 0</inkml:trace>
  <inkml:trace contextRef="#ctx0" brushRef="#br0" timeOffset="3300.5354">4463 4734 0,'0'0'0,"0"0"16,0 0-16,0 0 0,0 0 0,0 0 15,0 0-15,0 0 0,0 0 0,0 0 16,-7 30-16,7-30 16,-2 23-16,2-23 0,-3 30 15,-1-14-15,2 1 0,1 1 0,-2 3 0,0-1 0,2-1 16,-1 6-16,0 0 0,1-3 15,0-3-15,0-3 0,1-2 16,0-3-16</inkml:trace>
  <inkml:trace contextRef="#ctx0" brushRef="#br0" timeOffset="3563.5535">4305 5140 0,'0'0'0,"0"0"0,0 0 16,0 0-1,0 0-15,0 0 0,0 0 0,0 0 16,29-4-16,-29 4 0,25-4 16,-25 4-16,34-7 0,-14 3 15,1-3-15,1 2 16,1-1-16,1-1 0,3-1 15,-3 2-15,-2 1 0,5-1 0,-2 0 0,-4 1 16,-3-1-16,-6 1 0,-3 1 16,-3 1-16,0 0 0,0 1 15</inkml:trace>
  <inkml:trace contextRef="#ctx0" brushRef="#br0" timeOffset="3811.0994">4381 5271 0,'0'0'0,"0"0"16,0 0-16,0 0 0,0 0 0,0 0 16,0 0-16,0 0 0,0 0 15,0 0-15,0 0 0,5 25 0,-5-25 0,0 0 16,0 0-16,11 25 0,-11-25 15,0 0-15,13 21 0,-8-13 16,-1-2-16,-1 0 0,0 0 16,1-1-16,-3 0 0,1-1 15</inkml:trace>
  <inkml:trace contextRef="#ctx0" brushRef="#br0" timeOffset="4216.6902">4464 5241 0,'0'0'0,"0"0"0,0 0 16,0 0-16,0 0 0,0 0 0,25-9 16,-25 9-16,0 0 0,28-3 15,-28 3-15,22-3 0,-22 3 0,22-3 16,-12 1-16,0 1 15,0 0-15,1 1 0,-4-1 16,2 0-16,0 1 0,-2 0 0,-1 0 0,-1 0 16,-1 0-16,-1 1 0,1 0 15,-1 0-15,-2 2 16,1-1-16,-2 1 16,1 1-16,-1 1 0,0 0 0,0 1 15,0 0-15,0 0 0,-1 1 16,1 0-16,-3 0 0,1 0 15,1 1-15,-2 0 0,2-1 16,-2 0-16,1 2 0,0-2 16,-2 0-16,1 0 0,0-2 0,2-1 15,-3 0-15,1 1 0,-1-1 16,1-1-16,1 1 0</inkml:trace>
  <inkml:trace contextRef="#ctx0" brushRef="#br0" timeOffset="4396.5763">4456 5396 0,'0'0'0,"0"0"0,0 0 16,0 0-16,0 0 0,0 0 16,0 0-16,23-5 15,-23 5-15,23-2 0,-23 2 16,33-3-16,-14 1 0,-2 1 15,-2 0-15,-4 0 0</inkml:trace>
  <inkml:trace contextRef="#ctx0" brushRef="#br0" timeOffset="8799.4129">5736 4877 0,'0'0'0,"0"0"16,0 0-16,0 0 0,0 0 0,0 0 16,0 0-16,0 0 0</inkml:trace>
  <inkml:trace contextRef="#ctx0" brushRef="#br0" timeOffset="9981.3307">4415 4686 0,'0'0'0,"0"0"0,0 0 15,0 0-15,0 0 0,0 0 16,0 0-16,0 0 0,0 0 0,0 0 15,0 0-15,0 0 0,0 0 0,29-6 16,-29 6-16,0 0 0,0 0 16,29 2-16,-29-2 0,23 3 15,-9-3-15,4 3 0,5-1 16,-1-1-16,-1 0 0,2 0 16,4-1-1,4-2-15,0 0 0,-1-1 0,3 1 16,-1 0-16,-3 0 0,9 0 15,2-1-15,-4 1 0,-1 1 16,2-1-16,1 0 0,-3 0 16,-3 0-16,11 0 0,2 0 15,-4 1-15,-4 1 0,4-2 16,2 0-16,-3 1 0,-4 0 0,4-1 0,1 0 16,-5 1-16,0-1 0,6 0 15,2 0-15,-5-1 0,-3 2 16,1-1-16,4 0 0,-4 2 15,-2 0-15,3 1 0,0-1 16,-1-2-16,-5 0 0,5-2 16,1 2-1,-3 0-15,-2 0 0,3-1 0,-1 2 16,-3-1-16,-4 1 0,4 0 16,-1-1-16,-2 2 0,-5 0 15,-2-1-15,-1-2 0,-3 2 16,-4-1-16,-4 1 0,-1 0 15,-3-1-15,0 1 0,-2 1 16,-2 0-16,-2 0 0,0 0 0,0 0 0,2 3 16,-2-3-16,-3 1 0,3-1 15,-2 1-15,0-1 0,1 1 16,-6-1-16,-2 1 0,4-1 0,1 1 16,-2-1-16</inkml:trace>
  <inkml:trace contextRef="#ctx0" brushRef="#br0" timeOffset="12611.7123">5658 4791 0,'0'0'0,"0"0"0,0 0 0,0 0 0,0 0 16,0 0-16,0 0 0,1 29 15,-1-29-15,2 21 0,-2-21 16,2 29-16,-1-13 0,2 1 16,-3 2-16,1 0 0,1 0 0,-2 3 15,0 3-15,-2 6 16,1-3-16,-4 1 15,2 3-15,-2-3 0,2-1 16,-3 4-16,0-1 0,2-2 16,-1-4-16,2-1 0,0-3 15,1-3-15,0-3 0,2-3 16,2-2-16,2-4 0,-1-4 0,0 0 16,0 0-16,-1 1 0</inkml:trace>
  <inkml:trace contextRef="#ctx0" brushRef="#br0" timeOffset="13128.6216">6005 5093 0,'0'0'0,"0"0"0,0 0 15,0 0-15,0 0 0,-9 18 16,9-18-16,0 0 0,-10 21 0,10-21 16,-6 17-16,3-9 15,2 2-15,1 0 0,1 1 0,2 0 0,0-1 16,3 0-16,1-1 0,2 0 16,1-1-16,3 0 0,3-3 15,-1 0-15,2-2 0,5-3 16,2-2-16,-1-2 0,-1-1 0,0-3 15,2-1-15,-6 0 0,-3 0 16,3-2 0,2-3-16,-3 1 0,-3 1 15,-3-1-15,-2 0 0,-4 2 16,-1 0-16,-8-2 16,-5-1-16,-1 3 0,1 1 0,-4 1 15,0 1-15,-4 3 0,-2-1 16,-7 2-16,0 1 0,1 2 15,-1 2-15,-2 1 0,0 0 0,2 3 0,1 3 16,2-1-16,2 2 0,2-3 16,3 1-16,3-1 0,4 1 15,0-2-15,5 1 16,3-2-16,2 1 0,3 0 0,5 0 0,4-2 16,6 0-16,2-3 0,1-2 15,-3 0-15,-3 1 0,-4 0 0</inkml:trace>
  <inkml:trace contextRef="#ctx0" brushRef="#br0" timeOffset="13645.7275">6565 4995 0,'0'0'0,"0"0"0,0 0 16,0 0-16,0 0 0,0 0 0,-23 18 16,23-18-16,-13 18 0,13-18 15,-15 22-15,9-12 0,-1 1 0,2 1 0,0 2 16,2-2-16,1 0 0,1 0 16,2 1-16,1-2 0,1 2 15,2-2-15,1-2 0,1 1 16,1-2-16,2 0 0,1-2 15,1-3-15,0 0 0,1-3 16,0-1-16,4-2 16,-1 0-16,0-5 0,-2 0 15,2-1-15,1 0 0,-4-1 16,0-2-16,-2 1 0,0-1 16,-4-1-16,-1 2 0,-2-1 0,0-2 15,-3 2-15,-1 1 0,0 0 16,-1 2-16,-1 1 0,0 1 15,-1 1-15,0 1 0,-8 2 0,-7 0 16,1 1-16,2 2 0,0 0 0,-2 2 16,2 2-16,-2-2 0,0 3 15,2-1-15,1 2 0,0 1 16,5-1-16,-1-1 0,3-1 16,2 0-16,2 1 0,6 0 15,0-1-15,5-1 0,4 1 0,5-1 16,-2 0-16,-3-1 0,-1 0 0</inkml:trace>
  <inkml:trace contextRef="#ctx0" brushRef="#br0" timeOffset="14073.993">7162 4916 0,'0'0'15,"0"0"-15,0 0 0,0 0 0,0 0 16,-28 5-16,28-5 0,-29 8 16,29-8-16,-32 12 0,15-5 15,0 0-15,2-1 0,0 2 0,3 0 16,0 0-16,3-1 0,2 0 16,0 0-16,3 1 0,1-1 15,4 1-15,3 0 16,1 0-16,2 1 0,1-2 0,2 2 0,1-2 15,-3 0-15,2 0 0,-1 0 16,0-1-16,-1 2 16,-2-2-16,0 3 0,-3-2 15,0 1-15,-1 0 16,-4 1-16,-1 0 0,-1-2 0,-3 3 16,-1-2-16,-2 1 0,2 0 15,-5-2-15,4 0 0,-4-3 16,4 1-16,-1-2 0,0-1 15,4 0-15,1-1 0,0-2 0,2-3 16,0 1-16,-1-2 0,3-1 0,1-3 16,0 1-16,0 1 0,0 1 15</inkml:trace>
  <inkml:trace contextRef="#ctx0" brushRef="#br0" timeOffset="14595.228">7251 5135 0,'0'0'0,"0"0"16,0 0-16,0 0 0,0 0 0,0 0 0,0 0 15,27-3-15,-27 3 0,24-2 16,-24 2-16,27-5 0,-14 3 0,3 0 15,-1-1-15,2-1 0,-1-1 16,0-2-16,-1 0 0,1 0 16,-1 0-16,-1 0 0,-2 0 15,-2 0-15,-1 1 0,0-2 0,0-1 16,-3 0-16,-1 1 0,-2 1 0,-1-2 16,-1 1-16,-1 0 0,-1 1 15,-1 1-15,0-1 0,0-1 16,0 3-16,0 0 0,-2 1 15,1 0-15,-4 3 0,-3 0 16,1 1 0,1 1-16,-1 0 0,-1 3 15,1 0-15,0 3 0,1 0 16,1 2-16,0-1 0,1 1 0,0 3 16,2 0-16,-2 0 0,3 1 15,1 1-15,0-1 0,1 5 16,1-2-16,1 0 0,2 0 15,0-1-15,1-1 0,3 0 0,2-2 0,3-1 16,-1 0-16,4-3 0,3 0 16,3-2-16,1-2 0,1-3 15,3-1-15,-3-2 0,-1-1 16,-3 0-16,-3 2 0,-3-1 16</inkml:trace>
  <inkml:trace contextRef="#ctx0" brushRef="#br0" timeOffset="14864.9113">7844 5122 0,'0'0'0,"0"0"15,0 0-15,0 0 0,0 0 0,0 0 16,0 0-16,0 0 0,0 0 15,32-9-15,-32 9 16,25-3-16,-25 3 0,31-7 0,-13 5 16,1 0-16,-1-2 0,3 0 15,2 1-15,-1 1 0,0 0 0,5 0 16,-1-1-16,-5 1 0,-3 0 0,-3 1 16</inkml:trace>
  <inkml:trace contextRef="#ctx0" brushRef="#br0" timeOffset="15720.6609">8720 4749 0,'0'0'0,"0"0"0,0 0 16,0 0-16,0 0 0,0 0 0,-10 26 16,10-26-16,-8 19 0,8-19 15,-11 28-15,5-12 0,1 2 16,0 1-16,-1 1 0,0 1 16,1-1-16,-2 8 0,0 3 15,1-3 1,0-3-16,2 0 0,-2 0 15,2-5-15,-1 0 0,2-1 0,0-2 16,0-1-16,1-2 0,-1-1 16,2-1-16,0-2 15,1-2-15,2-3 0,3-3 0,-1-2 16,1 0-16,1-1 0,-2 1 16,1 0-16</inkml:trace>
  <inkml:trace contextRef="#ctx0" brushRef="#br0" timeOffset="16253.5995">9013 4977 0,'0'0'0,"0"0"15,0 0-15,0 0 0,0 0 0,0 0 16,0 0-16,0 0 0,-14 23 15,14-23-15,0 0 0,-13 26 16,13-26-16,-9 21 0,6-9 16,0 0-16,-1-1 0,2 0 0,1 0 0,0-1 15,1 0-15,1 0 0,1-1 16,2-1-16,0 0 0,4-1 16,-1 0-16,3-2 0,1-2 15,3 0-15,1-3 0,0-2 16,1 1-16,0-1 0,1-3 15,4-1-15,-3-1 16,0-1-16,0-2 16,-2 1-16,-1-2 0,-3 0 0,-1 0 15,-2 1-15,-3 1 0,-1-2 16,-3-1-16,-3-2 0,-4 0 16,-1 1-16,-3 1 0,-1 2 0,0 0 0,-2 0 15,-1 0-15,0 2 16,-1 1-16,-1 2 0,-2 1 15,1 1-15,-1 0 0,1 2 0,-1 1 16,2 0-16,1 2 0,1 1 16,2 0-16,1 1 0,3-1 0,0 2 15,3-1-15,0 0 16,3 2-16,3 0 0,5 0 16,2 0-16,2 0 0,4 1 0,5-1 0,-3 1 15,-4-3-15,-2 0 0</inkml:trace>
  <inkml:trace contextRef="#ctx0" brushRef="#br0" timeOffset="16780.0557">9555 4965 0,'0'0'0,"0"0"16,0 0-16,0 0 0,0 0 16,0 0-16,0 0 0,-21 12 0,21-12 0,0 0 15,-20 18-15,20-18 0,-13 15 16,6-7-16,2 2 0,-1 0 16,1 0-16,0 1 0,2 0 15,0-2-15,1 1 0,0 0 16,2-2-16,2 1 0,0-2 0,2 0 15,3-1 1,-1 1-16,4-1 0,2-3 16,3 1-16,-1-2 0,2-1 15,1-2-15,2 0 0,0-3 16,-2 1-16,6-5 0,0-1 16,-4-1-16,0 0 0,-3 0 15,-2-1-15,-3 1 0,-2 0 0,-3 2 16,0 1-16,-4-2 0,-2 0 15,-5-2-15,-5-1 0,0 2 0,0 1 16,0 1-16,1 3 16,-3-1-16,-2 2 0,-4 1 15,-3 2-15,-1 1 0,0-1 16,0 2-16,-1 2 0,2 0 16,1 1-16,2 0 0,2-1 15,6 0-15,1 0 0,5 0 16,2-1-16,6-1 0,1-1 0,1 1 15,-2-1-15,0 2 0</inkml:trace>
  <inkml:trace contextRef="#ctx0" brushRef="#br0" timeOffset="17235.4487">10188 4875 0,'0'0'0,"0"0"0,0 0 16,0 0-16,0 0 0,0 0 0,0 0 15,-28-3-15,28 3 0,-23 2 16,23-2 0,-29 5-16,14-1 0,0 2 15,-2 0-15,3 1 0,0 0 0,2 0 16,1 0-16,1 0 15,2-1-15,1 3 0,1-2 16,3 1-16,1 0 0,3 1 0,2 2 16,3 1-16,2 2 0,0-3 15,3-1-15,4 3 0,-2-1 0,0 0 0,-1-2 16,-1-1-16,-2 0 0,-1-2 16,-3-1-16,0 0 0,-2-1 15,-2 0-15,-2 0 0,-1 0 16,-1-1-16,-3 1 0,-3-1 15,-1 1-15,-1-1 0,-2 1 16,-2-3 0,-2 1-16,1 0 0,-6 0 0,1-2 15,2 0-15,1-2 0,3-2 16,2 1-16,2-2 0,1 2 0,2 1 16</inkml:trace>
  <inkml:trace contextRef="#ctx0" brushRef="#br0" timeOffset="17782.5573">10256 5066 0,'0'0'16,"0"0"-16,0 0 0,0 0 0,0 0 15,27 5-15,-27-5 0,24 0 16,-24 0-16,27-1 0,-11 2 16,-1-1-16,0-1 0,0-1 15,0-1-15,0-1 0,-2 2 0,-2-2 16,-1 1-16,-1-1 0,-1 0 0,-3 1 16,1 0-16,-2-1 15,0 1-15,0-3 0,-3-1 16,0 0-16,0 0 0,0 1 15,-1-1-15,0 0 0,-1-2 0,-1 1 16,0 0-16,-2 0 16,0 2-16,-2-1 0,1 1 15,-2 2-15,1 0 0,-1 1 0,0 1 0,1 0 0,-1 1 16,-1 2-16,1 0 0,-2 2 16,0 1-16,-1 1 0,0 0 15,0 2-15,0 1 0,2 0 16,0 1-16,0 0 0,0 0 15,2 1-15,0 1 0,1 0 16,0 0-16,2 0 16,0 0-16,2 0 0,1 0 15,1-1-15,2 1 0,3-2 0,0 1 0,3 0 16,2-1-16,1 0 0,2-2 16,6 2-1,2-2-15,2-1 16,-1-1-16,0-1 0,1-3 15,-2-1-15,-1-1 0,-3 1 0,-4-1 0,-2 1 0</inkml:trace>
  <inkml:trace contextRef="#ctx0" brushRef="#br0" timeOffset="18384.3568">10817 4940 0,'0'0'0,"0"0"0,0 0 0,0 0 0,0 0 15,0 0-15,0 0 16,0 0-16,0 0 0,-9 25 0,9-25 16,0 0-16,-9 31 0,5-20 0,1 3 15,0-1-15,-1 0 0,1 0 16,0 0-16,-1-1 0,1 1 0,0-2 15,-1-1-15,2 0 16,0-1-16,0-2 0,0 0 16,-1-1-16,2-1 0,0-1 15,0 0-15,0-2 0,1-2 0,0 0 0,0 0 16,0 0-16,-1-3 0,2 0 16,0-3-16,0-1 0,0-2 15,2 0-15,0 1 0,1-3 16,2 1-16,0-2 0,3 0 15,0 0-15,1 0 0,1-1 16,1 1-16,1-1 16,2 2-16,3-2 0,1 1 15,0 1-15,0 2 0,0 2 0,1 0 16,-1 3-16,0 3 0,-4 0 16,0-1-16,-3 2 0,-2 0 15,-3 0 1,0 0-16,-2 3 0,1-1 15,-3 1-15,1 3 0,-2-1 0,0 2 0,-1 0 0,0 2 16,-1-1-16,0 3 0,-1-1 16,0 1-16,0 1 0,-1 1 0,0 1 15,-1 0-15,1-1 16,0 0-16,-1 4 0,-1-2 16,1 1-16,0-1 0,-2-2 0,2 2 15,0-4 1,0-1-16,1-2 0</inkml:trace>
  <inkml:trace contextRef="#ctx0" brushRef="#br0" timeOffset="21683.6992">5193 5861 0,'0'0'0,"0"0"0,0 0 16,0 0-16,0 0 0,0 0 0,0 0 16,0 0-16,0 0 0,0 0 15,0 0-15,28-4 0,-28 4 16,0 0-1,32 0-15,-32 0 0,32-4 0,-11 3 16,3-1-16,2 0 0,0 1 16,1-1-16,3 0 15,8 0-15,-2 1 0,4-1 0,0 0 16,7 0-16,-3 0 0,3 0 16,-1 1-16,-1-1 0,-1-1 15,10 2-15,2 0 0,-4 0 0,-2 1 0,3 0 16,2-1-16,5 1 0,-2 0 15,2 0-15,4-1 16,-5 0-16,-3 0 0,11 0 0,2 1 16,-7-2-16,-3 0 0,9 0 15,1-1-15,-9 2 0,-4 1 0,25-2 16,-3 0-16,-8 1 0,-9 1 0,3 0 16,1 0-16,-6 0 0,-5 0 15,3 1-15,4 0 0,-5 0 16,-3 0-16,4 0 0,4 2 15,-4-3-15,-3-2 0,5 1 16,1 2-16,-5 1 0,-2-2 0,6 0 16,3 1-1,-6-2-15,-3-2 0,6 0 16,4 1-16,-7 1 0,-3 1 16,6-3-16,4 0 0,-6 0 15,-3 1-15,4 1 0,3 1 16,-4-2-16,-2 2 0,3 2 15,2-1-15,-5-2 0,-4-1 0,3 1 16,5 0-16,-5 0 0,-3-1 0,5-1 16,2 0-16,-6 2 0,-4 1 15,4 1-15,3 1 0,-5 0 16,-4 1-16,5-2 0,4-1 16,-5 1-16,-5-1 0,2 2 15,3 2 1,-5-4-16,-2-2 0,2 2 0,2 3 15,-6-3-15,0-1 0,1 0 16,0 0-16,-6 1 0,-4 0 0,3 0 16,1 0-16,-5-2 0,-4 0 15,-9 1-15,2 0 0,-4-2 16,1 1-16,-4 0 0,-2 1 16,-4 0-16,-3 1 0,0 0 15,-2 0-15,-2 0 0,0 0 0,0 0 16,0 0-16,0 0 0,0 0 15,0 0-15,0 0 0,1-2 0,-1 2 16,0 0-16,-3 0 0,3 0 16,-3 1-16,3-1 0,-2 0 15,2 0-15,-2-2 0,2 2 16,-2-2-16,2 2 0,0 0 0,0 0 16,-1-2-16,1 2 0,0 0 15,0 0-15,0 0 0,0 0 16,0 0-16,0 0 0,0 0 15,0 0-15,0 0 0,0 0 0,0 0 16,0 0-16,0 0 0,0 0 16</inkml:trace>
  <inkml:trace contextRef="#ctx0" brushRef="#br0" timeOffset="24037.0378">5006 5918 0,'0'0'0,"0"0"15,0 0-15,0 0 0,0 0 16,0-21-16,0 21 0,0 0 15,0 0-15,-3-20 0,3 20 0,0 0 16,-6-19-16,3 13 16,0-1-16,-3 2 0,0-1 15,-2 1-15,0 1 0,-2 0 0,0 0 0,-3 1 16,-1 1-16,-2 0 0,-1-1 16,-2 3-16,0 2 0,-3 0 15,-2 3-15,-6 2 0,2 1 0,-2 3 16,0 3-16,1-1 0,-2 2 15,-3 3-15,2 1 0,4 3 16,1 2-16,5 0 16,3-1-16,5 1 15,3-3-15,6-1 0,5-1 16,2 1-16,4-1 0,8-2 16,4 1-16,4-2 0,4 0 0,2-2 15,1 0-15,2-2 0,-2-1 16,0 2-16,-1 1 0,-6-3 15,-6-1-15,-3-2 0,-3 1 0,-5-3 0,-2 0 16,-2 0-16,-2-1 0,-2 1 16,0-2-16,-4-1 0,-1 0 15,-2-1-15,-1 1 0,-1-1 16,-3-2-16,-2 0 0,2-2 0,-3 1 16,2-2-16,0 0 15,1-1-15,1-2 0,1-1 0,1-1 0,3-1 16,2-1-16,1-1 15,1 2-15,0 1 0,2 2 0</inkml:trace>
  <inkml:trace contextRef="#ctx0" brushRef="#br0" timeOffset="24692.047">5061 6078 0,'0'0'0,"0"0"16,0 0-16,0 0 0,0 0 16,0 0-16,0 0 0,-7 29 15,7-29-15,-7 22 0,7-22 0,-6 28 0,4-14 16,1 0-16,-1 0 0,1 1 16,1-1-16,1 0 0,1-1 15,-1-2-15,1-2 0,2-1 16,0-1-16,2-2 0,-1-1 15,3-3-15,1-2 0,0-2 16,-1-1-16,2-3 16,0-1-16,2-2 0,-1 2 15,4-7-15,-2-2 16,-1 0-16,-1 0 0,0 1 16,-3 0-16,1 2 0,0 1 0,-3 0 15,0 3-15,-2 1 0,-1 3 16,1 0-16,-1 2 0,-1 3 15,0 0-15,-2 1 0,0 0 0,1 5 16,-1-1-16,2 4 0,-1 2 16,0 1-16,1 2 0,1-1 0,-2 1 15,2-1-15,0 1 0,0 4 16,-1-1-16,3-1 0,-1-2 16,2 0-16,-1-3 0,0-1 15,-1-2 1,0-2-16,2-3 0,-3-2 0,1-1 15,-1-1-15,-1-2 16,0 0-16,-1 0 0,3-1 0,-3 0 16,4-2-16,0-3 0,-1-2 15,-1-1-15,1-1 0,-1 0 16,0-1-16,2 1 0,-1-2 16,0 0-16,-1 4 0,0 2 0,0-1 15,1 1-15,-1 2 0,0 2 0,1-1 16,-1 2-16,0 1 0,0 0 15,0 2-15,-2 1 0,1 1 16,1 3-16,0 0 0,-1 1 16,-1-2-16,0 0 0,0 0 15</inkml:trace>
  <inkml:trace contextRef="#ctx0" brushRef="#br0" timeOffset="25170.878">5471 6213 0,'0'0'0,"0"0"16,0 0 0,0 0-16,0 0 0,0 0 15,0 0-15,0 0 0,0 0 0,31-1 16,-31 1-16,29-7 0,-12 1 16,1 0-16,2-2 15,1 0-15,-1-2 0,1 0 0,-1-1 16,4-3-16,-5 1 0,-3 2 15,-3 2-15,-3 1 0,-1 1 0,-2 1 0,-2-1 16,-2 4-16,-2-1 0,-4 1 16,-1-1-16,-3 1 0,-1 1 15,-2 0-15,-5-1 0,1 2 16,-1 1-16,-7 1 0,-3 2 16,2 0-16,1 1 0,1 0 15,2-1-15,3 1 16,3-1-16,-1 3 0,2-2 15,2 1-15,2 1 0,1 0 16,0 0-16,1 2 0,1 1 16,3 2-16,1 0 0,2 2 15,1-1-15,3 1 0,1-1 16,2 0-16,1 0 0,3 0 16,-1 0-16,3-1 0,0 0 0,2 0 15,2-1-15,0-3 0,2-1 0,1-2 16,1-3-16,1-1 0,2-2 15,-1-2-15,0-1 0,0-2 16,2-2-16,-1 0 0,-5 2 16,-3 0-16</inkml:trace>
  <inkml:trace contextRef="#ctx0" brushRef="#br0" timeOffset="25456.3783">6060 5895 0,'0'0'0,"0"0"0,0 0 15,-11 15-15,11-15 0,-12 22 16,3-6-16,0 1 0,-1 2 0,1 3 16,-2 1-16,-2 7 15,2-3-15,4 0 0,-2-1 0,3-2 16,3-3-16,2-1 0,1-2 15,0-2-15,3-3 0,4-2 0,5-2 16,1-3-16,4-4 0,5-3 16,3-4-16,3-4 0,0-3 15,1 1-15,-5 2 0,-5 1 0</inkml:trace>
  <inkml:trace contextRef="#ctx0" brushRef="#br0" timeOffset="25741.281">6458 5813 0,'0'0'0,"0"0"0,0 0 0,0 0 15,0 0-15,-12 22 0,12-22 16,-10 26-16,10-26 0,-11 34 16,3-13-16,2 1 0,-1 0 0,1 2 15,0-1-15,-1 8 16,1-2-16,0-1 0,2-3 15,1-2-15,-1-2 0,4-3 0,0 0 16,0-3-16,2-2 0,5-1 16,3-1-16,4-5 0,4-2 0,4-5 31,4-3-31,3-2 0,1-5 0,6-5 16,1-3-16,-9 2 0,-5 5 15,-4 1-15</inkml:trace>
  <inkml:trace contextRef="#ctx0" brushRef="#br0" timeOffset="25941.9205">6855 6025 0,'0'0'0,"0"0"0,0 0 0,0 0 0,0 0 0,0 0 15,0 0-15,-8 24 0,8-24 16,-6 20-16,6-20 16,-7 24-16,6-9 0,-2-1 15,0 1-15,2-2 0,-2 1 0,2-2 16,0-1-16,0-2 0,0 0 15,1-1-15,0-1 0,2-2 0,3-2 0,-1-4 16,1-3-16,1-1 0,-2 2 16,-1 0-16</inkml:trace>
  <inkml:trace contextRef="#ctx0" brushRef="#br0" timeOffset="26095.6949">6886 5813 0,'0'0'0,"0"0"0,0 0 16,0 0-16,0 0 0,0 0 0,0 0 15,0 0-15,18 15 0,-18-15 16,21 15-16,-21-15 0,23 14 16,-23-14-16,18 11 0,-9-7 0</inkml:trace>
  <inkml:trace contextRef="#ctx0" brushRef="#br0" timeOffset="26559.5165">7162 6030 0,'0'0'0,"0"0"16,0 0-16,0 0 0,0 0 0,0 0 15,0 0-15,-10 29 0,10-29 0,-6 18 16,6-18-16,-7 25 15,2-12-15,1 1 0,-2 0 16,1 0-16,0-2 0,0 0 16,0-2-16,2-2 0,0 0 0,-1-2 0,2-1 15,0-1-15,2-4 0,-1 0 16,1 0-16,0-5 0,0 2 16,3-5-16,4-3 0,-1 0 0,3-1 15,-2 0-15,2-1 16,0 0-16,3-1 0,0 0 0,-1-1 15,0 4 1,0 2-16,2 1 0,-1 1 16,1 2-16,-2 1 0,0 3 15,0 1-15,0 1 0,0 2 16,-3 1-16,0 2 0,0 1 0,-1 0 16,2 4-16,0 3 15,-2 0-15,-1 0 0,-3 1 16,1-1-16,-1 0 0,0 0 0,0 0 0,-1-1 15,0 1-15,0 1 0,-1-2 16,2-2-16,-1-1 0,-1-2 0,0-1 16</inkml:trace>
  <inkml:trace contextRef="#ctx0" brushRef="#br0" timeOffset="27214.5584">7877 6038 0,'0'0'15,"0"0"-15,0 0 0,0 0 0,0 0 16,0 0-16,0 0 0,0 0 16,0 0-16,0 0 0,0 0 15,0 0 1,0 0-16,-19-11 0,19 11 16,-22 7-16,22-7 0,-31 12 15,31-12-15,-36 20 0,17-8 0,1 1 16,-1 2-16,2-1 0,2 0 15,-3 2-15,3 0 0,3-1 16,2-2-16,2-1 0,4 2 16,1-3-16,6-1 0,3 0 0,6-2 15,6-3-15,4-1 0,3-4 16,5-2-16,0-4 0,2-3 0,5-4 16,0-1-16,-4-3 0,-2 1 15,-4-1-15,-3 2 0,-5 2 16,-4 2-16,-4 1 0,-4 4 15,0 0 1,-5 1-16,-1 3 0,-1 2 16,-1-3-16,-1 3 0,0 3 15,1-1-15,-3 0 0,3 1 0,0 1 16,0-1-16,0 1 0,1 0 16,0 2-16,0 0 0,0 1 15,0 1-15,0 2 0,-1 0 16,1 2-16,0 0 0,0 4 0,0 1 15,0 5-15,-1 1 0,-2-1 16,1 0-16,-1-1 0,0 1 0,-2-1 16,0-1-16,-1-1 0,0-2 15,-2-2-15,0 0 0,0-3 16,-3-2-16,-1-2 0,-2-2 16,-3-1-16,-1 0 0,-3-4 0,-1 1 15,-1-1-15,-1-2 0,2-1 0,0-2 16,4 1-16,2-2 0,0-2 15,2-1-15,6 2 0,2 0 16,-2-1-16,3-3 0,3-2 16,2-1-16,5-1 0,6-1 15,-2 2-15,-1 3 16,-1 0-16</inkml:trace>
  <inkml:trace contextRef="#ctx0" brushRef="#br0" timeOffset="27865.2558">8667 6053 0,'0'0'15,"0"0"-15,0 0 0,0 0 0,0 0 16,-9 19-16,9-19 15,-7 21-15,7-21 16,-8 27-16,4-11 0,1 0 16,0-2-16,2-1 0,1 1 15,0-2-15,1-1 0,2-2 16,0 0-16,0 0 0,2-2 0,1-3 16,3-1-16,1-1 0,1-2 15,1-4-15,2-1 16,1-1-16,0 0 0,5-7 0,1-1 0,0 0 15,-1-1-15,0 0 0,-1-3 0,-1 1 16,-1 2-16,0-3 0,-1 3 16,-6 3-16,-2 3 0,-1 2 15,-1 1-15,-2 1 0,-1 1 16,-1 3-16,-2 1 0,0 0 0,0 3 16,-2 3-16,-1 2 0,0-1 15,-1 2-15,1 2 0,0 2 16,-2 5-16,2 1 0,1-1 15,1 1 1,1-1-16,1-2 0,2 1 16,2-1-16,0-1 0,2-1 0,1-2 15,3-2-15,2-3 0,0-3 16,1-3-16,3-4 0,-1-2 0,1 0 16,0-5-16,1-2 15,-1 0-15,-1 1 0,3-6 16,-1 1-16,-4-1 0,-2 1 0,-2 2 15,-1-1-15,-3 2 0,0 0 16,-2 3-16,0 1 0,-2 3 16,-2 0-16,0 1 0,0 3 0,0-1 0,0 0 15,0 3-15,0-3 0,0 3 32,0 0-32,0 0 0,3 0 15,-1-1-15,0 1 0,-2 0 16</inkml:trace>
  <inkml:trace contextRef="#ctx0" brushRef="#br0" timeOffset="28099.8174">9635 6159 0,'0'0'0,"0"0"16,0 0-16,0 0 0,-12 22 0,12-22 15,-10 21-15,6-10 0,0 1 0,0 1 16,1 0-16,0-1 0,0-1 16,1-1-16,1-2 15,1-2-15,1-1 0,0 0 0,-1-1 16,0 0-16</inkml:trace>
  <inkml:trace contextRef="#ctx0" brushRef="#br0" timeOffset="28285.1175">9639 5943 0,'0'0'0,"0"0"16,0 0-16,0 0 0,0 0 0,0 0 15,0 0-15,17 23 0,-17-23 0,19 17 16,-19-17-16,27 20 0,-13-11 0,-1-1 15,-2-1-15,-1-1 0</inkml:trace>
  <inkml:trace contextRef="#ctx0" brushRef="#br0" timeOffset="28563.4064">10079 5916 0,'0'0'0,"0"0"0,0 0 0,0 0 15,0 0-15,0 0 16,0 0-16,-15 23 0,15-23 16,-11 24-16,11-24 0,-17 32 15,7-16-15,0 2 0,-1 2 16,1 0-16,0 1 0,-1 5 16,1-1-16,2-3 0,2-3 0,2-2 15,3-1-15,2-2 16,3 0-16,3-4 0,4-2 0,3-2 0,0 0 15,4-4-15,1-2 0,1-3 16,-1-2-16,0-1 0,0-1 16,-4 0-16,-2 3 0,-2-1 15</inkml:trace>
  <inkml:trace contextRef="#ctx0" brushRef="#br0" timeOffset="28801.9197">9852 6134 0,'0'0'0,"0"0"16,0 0-1,0 0-15,0 0 0,0 0 0,28-9 0,-28 9 16,33-3-16,-12 1 0,2 0 16,1 1-16,0-1 0,1 1 15,2 1-15,3-1 0,0 0 16,-1 0-16,-2 1 0,-2 0 15,-4-1-15,-4 0 0,-1 1 16,-3-1-16</inkml:trace>
  <inkml:trace contextRef="#ctx0" brushRef="#br0" timeOffset="29281.2622">10446 5853 0,'0'0'0,"0"0"16,0 0-16,0 0 0,0 0 16,0 0-16,0 0 0,-12 26 15,12-26-15,-10 21 0,10-21 16,-16 31-16,9-13 0,-2 1 16,-1 0-16,0 0 0,0-1 15,-2 5-15,1 2 0,0-2 0,1-3 16,1-1-16,1-4 0,2 0 0,0-4 15,2-1-15,1-2 0,0-3 16,1 0-16,2-5 0,1 2 16,-1-2-16,2-3 0,0 0 15,-1-1-15,3-2 0,4-1 0,-1-1 16,1-2-16,0 0 16,1 1-16,1 0 15,1-1-15,4-2 0,2 1 16,-1 1-16,2 2 0,-2 2 15,-1 1-15,0 2 0,1 2 16,-2 0-16,-1 1 0,-1 2 16,-1 1-16,-2 2 0,-1 0 0,-2 2 15,1 0-15,-1 1 16,-2 0-16,-1 2 0,-1 1 0,0 0 0,-1-1 16,-1 0-16,0 1 0,0-3 15,-1 0-15,-1 2 0,2-1 16,0-1-16,2-3 0,-2 2 15,0-3-15,0 0 0</inkml:trace>
  <inkml:trace contextRef="#ctx0" brushRef="#br0" timeOffset="29562.8631">11150 5994 0,'0'0'0,"0"0"0,0 0 16,0 0-16,-7 26 0,7-26 15,-9 25-15,3-8 0,1 1 0,-2 2 16,-1 2-16,1-1 0,0 1 16,-3 7-16,1 1 0,0-2 15,2-3-15,-1-2 0,1-2 16,1-1-16,0-1 0,-1 2 15,0-3-15,1-4 0,2-4 0,0-1 16,0-2-16,1-1 0,1-1 16,0 0-16</inkml:trace>
  <inkml:trace contextRef="#ctx0" brushRef="#br0" timeOffset="29882.6238">11085 5979 0,'0'0'0,"0"0"0,0 0 0,0 0 15,0 0-15,0 0 0,28-1 16,-28 1-16,27 0 0,-10 3 0,2-1 16,-1 1-16,1 0 0,-1 2 15,-1 1-15,0 0 0,-2 0 0,3 3 16,-4 1-16,-2 0 0,-2 1 15,-2 0-15,-1 3 16,-4-1-16,-1 0 0,-3 3 0,-2 1 16,-3 0-1,-1-1-15,-4 0 0,-3-1 16,-1-1-16,-2-1 0,-3 0 16,-3 1-16,0-2 0,0-1 0,-7-3 15,-1-2-15,3-4 0,1-1 16,6 0-16,4-1 0,2 1 15</inkml:trace>
  <inkml:trace contextRef="#ctx0" brushRef="#br0" timeOffset="30368.1647">11514 5936 0,'0'0'0,"0"0"0,0 0 0,0 0 0,0 0 0,0 0 15,-5 22-15,5-22 0,-5 24 16,5-24-16,-8 29 0,4-13 16,-2-1-16,1 3 0,-1 1 15,1-1-15,-1-1 0,1 0 16,-1 0-16,2-2 0,0-3 0,-1 1 16,1-1-1,2-5-15,0 0 0,1-1 16,0-3-16,0-1 0,1-2 15,0 0-15,0 0 16,0-4-16,1-1 0,1-2 0,3-4 16,-1 0-16,2 0 0,-1 0 15,1 0-15,2 0 0,0-1 0,3-3 16,0 0-16,2 1 0,1 1 0,0 0 16,2 1-16,1 1 0,2 2 15,2 2-15,1 0 0,-2 2 16,-2 0-16,-1 2 0,1 1 15,-3 2-15,0 0 0,-3 3 16,-1 1-16,-1 0 0,-3 0 0,0 2 31,-2 0-31,0 1 0,-2 0 0,-2 2 16,-2-2-16,-1 3 0,-1-2 16,-1 1-16,2-3 0,0-1 15</inkml:trace>
  <inkml:trace contextRef="#ctx0" brushRef="#br0" timeOffset="30606.2883">12054 6011 0,'0'0'0,"0"0"15,0 0-15,0 0 0,0 0 0,0 0 31,-11 29-31,11-29 0,-6 22 0,1-10 16,0 3-16,0-1 16,1 1-16,-1-1 0,1 2 15,0-3-15,0 0 0,1-2 0,0 0 16,1-1-16,-1 0 0,1-3 16,0-1-16,1-1 0,0 0 0,0-1 15</inkml:trace>
  <inkml:trace contextRef="#ctx0" brushRef="#br0" timeOffset="30784.7774">12088 5825 0,'0'0'0,"19"28"0,-19-28 0,22 28 15,-13-16-15,-1-2 0</inkml:trace>
  <inkml:trace contextRef="#ctx0" brushRef="#br0" timeOffset="31223.4172">12559 6073 0,'0'0'0,"0"0"0,0 0 0,0 0 16,0 0-16,0 0 0,0 0 15,0 0-15,0 0 0,0 0 16,-26-20-16,26 20 0,-27-8 16,27 8-16,-25-4 0,12 3 15,-1 0-15,0 2 0,-1 2 0,-1 0 16,1 2-1,-2 0-15,1 2 0,-1-1 16,2 0-16,-4 4 0,3 1 16,1-1-16,2 1 0,2-1 15,2 2-15,2-1 0,2 0 16,2 0-16,2 2 0,1-1 16,1 0-16,2-1 0,2 0 0,2-1 0,0 0 15,2-2-15,2-3 0,1-1 16,0 0-16,2-4 0,3-1 15,-1-3-15,1-3 0,0-3 16,3-2-16,0-2 0,0-1 16,-1-2-16,-3-3 0,3 0 0,2-1 15,2-3-15,-1 1 0,-3-2 16,-3-3-16,-2 7 0,-3 3 0,-3 3 0</inkml:trace>
  <inkml:trace contextRef="#ctx0" brushRef="#br0" timeOffset="31455.3245">12731 5782 0,'0'0'15,"0"0"-15,0 0 0,0 0 0,0 0 16,0 0-16,0 0 0,0 0 16,0 0-1,-13 25-15,13-25 0,-7 24 16,7-24-16,-7 28 0,2-13 16,1 2-16,-1 2 0,1 2 15,-2 2-15,1-3 0,-1 0 0,0 7 16,-2 1-16,1-2 15,1-2-15,-1-1 0,1 0 0,0-3 16,2-2-16,-1-1 0,1-1 0,1-1 16,0-2-16,1-1 0,1-1 15,2-1-15,2-3 0,0 0 0,-1-2 16,0 0-16</inkml:trace>
  <inkml:trace contextRef="#ctx0" brushRef="#br0" timeOffset="31971.4498">12783 6207 0,'0'0'0,"0"0"0,0 0 0,0 0 16,0 0-16,0 0 0,0 0 15,0 0-15,0 0 0,0 0 16,29-3-16,-29 3 0,0 0 15,37-1-15,-37 1 0,33-7 16,-15 3-16,1-2 0,-1-1 16,0 0-16,-1 1 0,-1-2 0,1 0 15,-3 0-15,-2 1 0,3-3 16,1 0-16,-3 2 0,-2-2 0,-2 3 16,-2 1-16,-3 1 0,-1 0 0,0 1 15,-2 0-15,-4-1 16,-1-2-16,-5 2 0,-4-2 15,1 3-15,0-1 0,-3 3 0,-1 1 16,-5 2-16,0 1 0,-1 1 16,0 2-1,1 1-15,1 1 0,2 2 16,2-1-16,0 1 0,3 0 16,1 0-16,2 1 0,2 0 15,3 0-15,2 0 0,3 1 16,1 1-16,1 1 0,3-2 0,4 2 15,0-1-15,1 0 0,2 0 16,2 1-16,1 0 0,-1-4 0,4 1 16,2-1-16,-1-2 0,2 0 0,1-2 15,2-4-15,-5 0 0,-2 0 16,-3 0-16</inkml:trace>
  <inkml:trace contextRef="#ctx0" brushRef="#br0" timeOffset="32124.7252">13480 6311 0,'0'0'0,"0"0"16,0 0-16,0 0 0,0 0 16,-18 25-16,18-25 0,-26 30 15,6-11-15,2-4 0,3 0 0,2-3 0</inkml:trace>
  <inkml:trace contextRef="#ctx0" brushRef="#br0" timeOffset="39083.3509">13905 5770 0,'0'0'0,"0"0"15,0 0-15,0 0 0,0 0 0,0 0 16,0 0-16,0 0 15,0 0-15,-5 22 16,5-22-16,0 0 0,-9 30 16,9-30-16,-10 38 15,3-16-15,1 2 0,-1-1 0,-1 3 16,1-2-16,0 2 0,-3 7 16,-1-1-16,1-3 0,1-2 0,0 3 15,0-2-15,1-5 16,2-1-16,2-5 0,1-2 0,1-6 0,-1-2 15,2-2-15,1 1 0,1-3 16,-1-3-16,4-1 0,-2-3 16,2-1-16,2-2 0,0-1 15,1-2-15,2-2 0,1-1 0,0-2 16,-1-2-16,2 0 16,3-1-16,-2 2 15,-1 3-15,2-2 0,3-1 0,-3 1 16,-2-1-16,0 3 15,1 0-15,-1 4 0,0 0 16,-1 2-16,-1 1 0,0 2 16,1 1-16,-2 1 0,1 2 0,0 3 15,1 3-15,-1 0 0,0 0 16,-1 2-16,1 2 0,0 0 0,0-2 16,-1 3-16,-2 0 0,0 1 15,-2 0-15,1 0 0,-2 2 16,0-1-16,-1-1 0,0 1 15,-1-2-15,0 0 0,-1 0 0,0-1 16,0 0-16,0-1 0,1 0 16,0-3-16,0-4 0,-1-2 0,2 2 0,-2-2 15</inkml:trace>
  <inkml:trace contextRef="#ctx0" brushRef="#br0" timeOffset="39547.1996">14318 6130 0,'0'0'0,"0"0"15,0 0-15,0 0 0,0 0 0,0 0 16,0 0-16,25 5 0,-25-5 16,26 0-16,-26 0 15,37-1-15,-18-2 0,0 0 0,2 0 16,-1-3-16,0 0 0,0 0 0,0-2 15,1 0-15,-4-1 0,-3 2 16,-3 0-16,-3 0 0,0 0 0,-3-2 16,-3-2-16,-2 1 0,-2 1 15,-3-2-15,0 1 0,0 2 16,1 1-16,-2 0 0,1 3 16,-2 0-1,-1 0-15,-4 1 0,-3 1 16,1 1-16,1 1 0,-3 2 15,0 1-15,2 3 0,1 1 0,0 4 16,-1 0-16,1 1 0,2 0 16,0 2-16,1 1 15,2 2-15,2-1 0,0 1 0,3 3 16,1-2-16,2-1 0,2 0 0,1 1 16,3-3-16,0-3 0,4 0 15,5 0-15,1-1 0,4-3 0,4-2 16,5-3-16,7-3 0,0-3 15,1-4-15,2-5 0,-7 3 16,-7 1-16,-4 2 0</inkml:trace>
  <inkml:trace contextRef="#ctx0" brushRef="#br0" timeOffset="39985.3141">14857 5999 0,'0'0'0,"0"0"0,0 0 15,0 0 1,0 0-16,0 0 0,0 0 16,-6 24-16,6-24 0,-2 22 15,2-22-15,-2 29 0,2-12 0,-1 0 16,0 2-16,0-1 16,-1 0-16,1-2 0,-1 2 0,0 0 15,0-2-15,-1 0 0,1-1 16,0-4-16,1-1 0,0-4 0,1-2 15,0-1-15,0-3 0,0 0 16,0-4-16,1 0 0,1-3 0,1-2 16,2-2-16,-1 0 0,2-1 15,-1-1-15,1 0 16,-1 0-16,1 2 0,5-5 0,3 2 16,-2 2-1,-1 1-15,1 0 0,2 0 16,-2 2-16,-1 2 0,0 1 15,2 0-15,0 2 0,1 2 0,-1 1 16,0 1-16,-1 1 0,0 1 16,0 1-16,2 3 15,-2 1-15,-1 0 0,-1 1 0,-1 0 16,-3-2-16,0-1 0,-1 0 0</inkml:trace>
  <inkml:trace contextRef="#ctx0" brushRef="#br0" timeOffset="40354.9963">15865 5937 0,'0'0'0,"0"0"0,0 0 16,0 0-16,0 0 0,0 0 0,-25 6 15,25-6-15,-29 6 0,29-6 16,-37 14-16,16-5 0,0 2 0,-1 1 16,-1 2-16,-6 2 15,2 2-15,1 2 0,2 1 16,2-2-16,2 0 0,-1 6 0,4-2 15,3-2-15,4-3 0,5 0 0,4 1 16,3-2-16,4-2 0,7-3 16,7-1-16,3-3 0,3-1 15,7-5-15,7-3 0,0-4 16,0-3-16,11-6 0,0-6 16,-11 4-16,-10 4 15,-5 3-15</inkml:trace>
  <inkml:trace contextRef="#ctx0" brushRef="#br0" timeOffset="40871.3201">16161 5767 0,'0'0'0,"0"0"15,0 0-15,0 0 0,0 0 0,0 0 16,-10 25-16,10-25 0,-9 25 15,9-25-15,-10 34 0,5-15 16,-1 2-16,1 2 0,-2 1 16,1-1-16,-1 1 15,-2 7-15,0 0 16,2-3-16,-1-1 0,0-3 0,0-1 16,2-3-16,-1-3 0,1 1 15,1-5-15,2-3 0,1-3 16,1-2-16,1-5 0,0 0 15,0-3-15,1 1 0,0-1 16,2-3-16,1-3 0,4-4 0,2-3 16,0 1-16,1 1 0,2-1 0,2 1 15,-1 1-15,1 0 0,2 1 16,2 1-16,-2 2 0,0 2 16,0 2-16,3 2 0,-1 0 15,-1 2-15,-2 2 0,0 3 16,-3 0-16,-2 1 0,-1 1 0,-1 2 0,-2-1 15,0 2-15,-2 1 16,-1 3-16,-1-2 0,-1 0 0,-1 2 16,1 3-16,-1-2 0,0-2 0,0 1 15,0-1-15,-1-1 16,0 0-16,2-1 0,1 1 16,0-1-16,-1-3 15,0 0-15</inkml:trace>
  <inkml:trace contextRef="#ctx0" brushRef="#br0" timeOffset="41356.8843">16542 6146 0,'0'0'0,"0"0"16,0 0-16,0 0 0,0 0 0,0 0 15,0 0-15,0 0 16,0 0-16,29-5 0,-29 5 15,23-2-15,-23 2 0,29-5 0,-13 0 16,1 1-16,-1-1 0,1-2 16,0 1-1,-3-2-15,-1 1 0,-2 1 16,-2 0-16,-1-1 0,-1 2 16,-1-1-16,-2 1 0,-1-1 15,-2-2-15,-2 0 0,-4 0 16,1 1-16,-1-1 0,1 2 15,-1 1-15,-3 1 0,-4 1 0,-5 0 16,-4-2-16,1 4 0,1 0 0,-5 3 16,1 1-16,2 2 0,2 0 0,2 0 15,1 2-15,3-1 16,1 2-16,2 1 0,1 0 16,1 0-16,1 1 15,1 2-15,3 4 16,1 0-16,1-1 0,2 2 0,2-1 15,1 0-15,2-1 0,3 0 16,3-1-16,1-1 0,3-1 16,3-1-16,6-1 0,0-4 15,0-4-15,11-2 0,2-2 16,1-1-16,-2-1 0,2-4 16,1-2-16,4 0 0,-2 0 0,-10 1 15,-7 3-15,-5 2 0</inkml:trace>
  <inkml:trace contextRef="#ctx0" brushRef="#br0" timeOffset="41735.0131">17192 5966 0,'0'0'16,"0"0"-16,0 0 0,0 0 0,0 0 0,0 0 16,0 0-16,-30 6 0,30-6 0,-26 9 31,26-9-31,-34 13 0,17-4 15,-1 1-15,1 1 0,1 0 16,2-1-16,-2 2 0,4 0 16,2-2-16,3-2 0,2 2 0,3-1 15,3-2-15,3 0 0,5 0 16,5 2-16,0 0 0,1-1 16,6 0-16,1 1 0,-2-1 0,0 0 15,-4-1-15,0-1 0,-4 1 16,-2-1-16,-2 0 0,-2 0 15,-1 1-15,-3-2 0,-3 0 16,-2 0-16,-3 1 0,-1 1 0,-4-2 16,-3 1-16,-3-1 0,0 1 15,-3-2-15,-2-1 0,2-2 16,2-1-16,3 0 0,2 0 16,2 0-16</inkml:trace>
  <inkml:trace contextRef="#ctx0" brushRef="#br0" timeOffset="42058.842">17601 5913 0,'0'0'0,"0"0"16,0 0-16,0 0 0,0 0 0,-13 22 15,13-22-15,-15 25 0,15-25 0,-17 32 16,7-14 0,0 0-16,-1 1 0,1 2 0,1 0 15,-2 3-15,2 0 0,1-2 16,3 0-16,0-4 0,3 0 0,2-1 16,2-1-16,3-2 0,0-1 0,4-4 15,3-1-15,0-1 0,2-2 16,1-3-16,3-1 15,-2-2-15,-1 0 0,-3-11 0,-2-8 16,-1 2-16,-2 4 0,0 2 16</inkml:trace>
  <inkml:trace contextRef="#ctx0" brushRef="#br0" timeOffset="42286.6828">17346 6150 0,'0'0'0,"0"0"0,0 0 0,0 0 0,0 0 16,0 0-16,29-10 15,-29 10-15,31-3 0,-10 1 0,3-2 16,1 2-16,1 2 0,1-1 16,2 0-16,5-1 0,-3 2 15,-3-1-15,-1-1 0,-4 2 16,-3 3-1,-4-3-15,-2-3 0,-3 2 0,-1 0 0,-3 0 0</inkml:trace>
  <inkml:trace contextRef="#ctx0" brushRef="#br0" timeOffset="42597.1622">18049 5859 0,'0'0'0,"0"0"0,0 0 15,0 0-15,0 0 0,0 0 16,0 0 0,0 0-16,0 0 0,-13 25 15,13-25-15,-9 23 0,9-23 0,-11 30 16,5-12-16,-1-1 15,-1 3-15,0 0 0,-2 4 0,0-1 16,0 0-16,-2 6 0,0 1 16,-1-3-16,2 0 0,-1 1 15,0 1-15,-1 2 0,2-4 0,0-1 16,0 1-16,2-6 0,1-5 0,3-1 0</inkml:trace>
  <inkml:trace contextRef="#ctx0" brushRef="#br0" timeOffset="43794.0406">18746 6056 0,'0'0'0,"0"0"16,0 0-16,0 0 0,0 0 0,0 0 15,0 0-15,0 0 0,0 0 16,0 0-16,0 0 16,0 0-16,0 0 15,2-21-15,-2 21 0,0 0 0,0 0 16,0 0 0,0 0-16,-33-17 0,33 17 0,-29-8 15,13 5-15,0 1 16,-2-1-16,-1 2 0,-2 0 0,0 1 0,0 1 15,-1 1-15,0 0 0,-4 2 16,0 0-16,3 0 0,1 1 16,4 0-16,1 0 0,3 1 15,2 0-15,2 0 0,2 0 0,2-1 16,3 0-16,3 1 0,2 2 16,3-2-16,2 1 0,2 1 15,1 1-15,4 1 0,3 1 16,-2-1-16,1 1 0,-2-2 15,1 1-15,-3 0 0,-1-2 0,-2 0 16,-3 0 0,0-2-16,-3 0 0,0 0 15,-1-2-15,-2 0 0,-1-1 16,-1 1-16,-1 0 0,-2-1 16,0 1-16,-2-2 0,0-1 15,-1 0-15,-1 0 0,-1-1 16,-1-1-16,1-2 0,0-2 15,4-2-15,2 0 0,2 0 0,0 1 0,0 1 16</inkml:trace>
  <inkml:trace contextRef="#ctx0" brushRef="#br0" timeOffset="44396.0281">18977 5770 0,'0'0'0,"0"0"0,0 0 16,0 0-16,0 0 0,0 0 0,0 0 15,-6 22-15,6-22 0,-6 20 16,6-20 0,-8 30-16,3-14 0,1 2 15,-2 3-15,1-1 0,1 1 0,-2 0 16,1 1-16,-2 4 15,0 2-15,1-2 0,0-2 0,1-1 16,-1-2-16,1-2 0,-2-1 16,1-2-16,2-3 0,1-1 15,-1-2-15,2-2 0,0-1 0,1-3 16,0 1-16,1-3 0,0-2 0,0 0 16,0 0-16,2-4 0,-1 0 15,0 1-15,0-1 0,0 0 16,1 1-16,2-6 0,4-3 15,1 1-15,-1-1 0,2-1 16,2 1 0,2-2-16,0 2 0,7-3 15,1 2-15,1 1 0,1 0 0,0 2 16,0 2-16,-2 3 0,-1 0 16,-1 2-16,-3 1 0,-1 2 15,-3 1-15,-2 2 0,-1-1 16,-2 3-16,-2 1 0,0 2 15,-2-2-15,-1 3 0,0 1 0,-2 1 0,-1 1 16,0 0-16,0 0 0,0 0 16,0-1-16,0-1 0,0 1 15,0-2-15,0-3 0,0 2 16,0-1-16,0-2 0,0-1 16,0-2-16,0 0 0,0 1 15,1 0-15,-1-3 0,2 1 0,-2-1 16,2 1-16,-2-1 0</inkml:trace>
  <inkml:trace contextRef="#ctx0" brushRef="#br0" timeOffset="45430.7343">19399 6158 0,'0'0'0,"0"0"16,0 0-16,0 0 0,0 0 0,0 0 16,0 0-16,0 0 15,33-1-15,-33 1 0,22-1 0,-22 1 0,26-2 16,-10 1-16,2-3 16,0 0-16,1-1 0,0 0 0,1-2 15,-2 0-15,0 1 0,2-2 16,-4 0-1,-1 1-15,-3 0 0,0 1 16,0-1-16,-3 1 0,-1-2 0,-4 3 16,-1 1-16,1-2 0,-2 1 15,-1 0-15,-1 0 0,-2 1 16,-2-2-16,-4 0 0,-6-1 16,0 1-16,0 1 0,-2 2 15,0 0-15,-6 0 0,1 2 0,-1 1 16,0 1-16,2 1 15,1 0-15,3 2 0,0 2 0,3-2 0,2 2 16,1-2-16,2 1 0,2 0 16,0 0-16,2 1 0,0 2 15,2-1-15,0 0 0,2 0 16,0 1-16,1 2 0,0 1 16,1 0-16,1 3 0,0-3 15,0 2-15,2 3 16,-1-1-16,0-2 0,0-2 15,-1-1-15,1-1 0,0-2 16,-1 0-16,0-3 0,1-1 16,-1 0-16,0 0 0,1-2 15,-1 0-15,0-1 0,1 0 0,-1 0 16,-1 0-16,0 0 16,0-1-16,1-1 0,-1 0 0,-2 2 15,2-3-15,-2 3 0,2-3 0,-2 3 16,1-4-16,-1 4 0,0-4 15,0 4-15,0-2 0,0 2 16,1-2-16,-1 2 0,3-3 0,-3 3 16,2 0-16,-2 0 0,2-1 15,-2 1-15,2 1 0,-2-1 0,0 0 16,5 3-16,-5-3 0,6 2 16,1-1-16,2 2 0,1 1 15,1-1-15,1-1 0,1 0 16,0 0-16,1 0 0,-1-1 0,0 0 15,0 0-15,-1 0 0,-1-1 16,-1 1 0,-2 2-16,-1-2 0,-1 0 0,0 0 15,-2 0-15,-1-1 16,1 0-16,-2-1 0,0 1 16,0 0-16,-2 0 0,3-1 15,-3 1-15,2-2 0,-2 2 0,2-1 16,-2 1-16,0 0 0,1-3 15,-1 3-15,0 0 0,0 0 0,0 0 0,0 0 16,0 0-16,0 0 16,0 0-16,0 0 0,0 0 15,0 0-15,0 0 0,0 0 0,0 0 16,0 0-16,0 0 0,0-6 16,0 6-16,0 0 0,0 0 15,0 0 1,0 0-16,0 0 0,0 0 0,0 0 15,0 0-15,0 0 0,0 0 16,0 0-16,0 0 0,0 0 16,0 0-16,0 0 0</inkml:trace>
  <inkml:trace contextRef="#ctx0" brushRef="#br0" timeOffset="46302.1945">20598 6096 0,'0'0'0,"0"0"16,0 0-16,0 0 0,0 0 16,0 0-16,0 0 0,0 0 0,0 0 15,0 0-15,7 24 0,-7-24 16,0 0-16,13 19 0,-13-19 15,0 0-15,21 21 0,-12-15 0,1-2 16,-1 0-16,-2-1 0,0-1 16</inkml:trace>
  <inkml:trace contextRef="#ctx0" brushRef="#br0" timeOffset="46565.3781">21135 6113 0,'0'0'0,"0"0"16,0 0-16,0 0 0,0 0 0,0 0 16,0 0-16,0 0 0,0 0 0,0 0 15,2 28-15,-2-28 0,0 0 16,10 22-16,-10-22 0,0 0 15,18 22-15,-10-16 0,1-2 16,-2 0-16,0 0 0,-2-1 16</inkml:trace>
  <inkml:trace contextRef="#ctx0" brushRef="#br0" timeOffset="46788.3045">21512 6119 0,'0'0'16,"0"0"-16,0 0 0,0 0 16,0 0-16,0 0 0,0 0 15,0 0-15,0 0 0,0 0 0,0 23 16,0-23-16,0 0 0,11 22 15,-11-22 1,11 18-16,-5-11 0,-2 0 16,1-1-16,-2-2 0</inkml:trace>
  <inkml:trace contextRef="#ctx0" brushRef="#br0" timeOffset="47004.6141">22060 6336 0,'0'0'0,"0"0"0,0 0 16,0 0-16,0 0 0,0 0 0,0 0 0,-10 20 0,10-20 15,0 0-15,-12 28 16,12-28-16</inkml:trace>
  <inkml:trace contextRef="#ctx0" brushRef="#br0" timeOffset="48523.4036">4640 6600 0,'0'0'15,"0"0"-15,0 0 0,26-4 0,-13 3 16,4-2-16,4 1 0,1 1 0,0-1 0,12 0 16,-1-1-16,1 2 15,0-1-15,10 1 0,0 0 16,-2-1-16,-1 1 0,3 1 15,0-2-15,5 1 16,-2 0-16,3 0 0,-1 0 16,-1 0-16,-3 1 0,10 2 0,0 0 0,-3-1 0,-3-1 0,1 2 15,2-2-15,-4 0 0,0 1 16,1-1-16,4 1 16,-2 0-16,-4 0 0,12 1 31,3 0-31,-7 0 0,0-2 0,0 0 15,5 0-15,-4 1 0,-2 0 16,26 0-16,-5-1 0,-10-1 0,-5-1 16,2-1-16,1 2 0,-7 0 0,-6 2 15,2-1-15,4-2 16,-5 2-16,-4 0 0,6 0 16,4 0-16,-7-1 0,-2-1 0,1 1 15,3 1-15,-3-2 0,-3 2 16,2-3-16,3-1 0,-4 2 0,-7 2 0,4 0 15,3 0-15,-7 0 16,-3 2-16,3 0 0,1-1 16,-4 0-16,-3-1 0,-2 2 15,-1 1-15,-15-3 0,2 0 0,2 1 16,2 0-16,-4 0 0,-2 0 16,1 1-1,-2-1-15,-5 0 16,-2 1-16,-1-8 0,-2-3 0,-2 3 0,0 2 15,0 1-15</inkml:trace>
  <inkml:trace contextRef="#ctx0" brushRef="#br0" timeOffset="49412.2242">13783 6530 0,'0'0'0,"0"0"0,0 0 15,0 0-15,0 0 0,0 0 0,0 0 16,25-5-16,-25 5 0,0 0 15,33-2-15,-33 2 0,30-2 16,-12 1-16,2 0 0,2 0 16,1 0-1,2-2-15,3 2 0,8-1 16,0-1-16,2 1 0,1-1 16,-1 1-16,1 1 0,8-2 15,-1 2-15,-1-2 0,-4 1 0,1 0 16,-1-1-16,4 1 15,-2 0-15,-2-1 0,-1 0 0,-5 1 16,-2 1-16,-2 0 0,0-1 0,-5-1 16,-1 2-16,-4-1 0,-4 1 0,-2 0 15,-4 0-15,-5 1 16,0 0-16,-2 0 0,-1 1 0,0-1 16,-3 0-16,0 0 0,1 2 15,-1-2-15,-1 3 0,1-3 16,-4 3-16,1-2 0,-1 1 0,0-1 0,1 0 15,0 0-15</inkml:trace>
  <inkml:trace contextRef="#ctx0" brushRef="#br0" timeOffset="51881.7623">1762 6504 0,'0'0'0,"0"0"15,0 0-15,0 0 0,0 0 16,0 0-16,0 0 15,0 0-15,0 0 0,0 0 0,0 0 16,0 0-16,0 0 0,0 0 0,0 0 16,0 0-16,8 27 0,-8-27 15,7 18-15,-7-18 0,7 22 0,-7-22 16,6 25-16,0-12 0,-3-1 16,2 3-16,0 1 15,1-1-15,-3 0 0,1 0 16,2 2-16,-3-1 15,0 0-15,3 3 0,-3 0 16,2-2-16,0 0 0,1-1 16,-2-1-16,2 0 0,0-2 15,0-2-15,0-2 0,1-1 16,-3-2-16,2-1 0,-1 0 0,-1-2 16,0 0-16,2-2 0,-3-2 15,-1-1-15,1 0 0,-1 0 0,0-2 16,-1 1-16,4-1 0,-1 0 15,1-2-15,-2 0 0,4-1 16,0-2-16,2-1 0,-3 0 16,2-1-16,3 0 0,0-1 15,1-2-15,0 1 0,4-4 16,-2 0-16,1 1 16,1 1-16,-1 0 0,-3 0 15,2 0-15,-4 0 0,2 1 16,0 0-16,-2 1 0,-1 0 0,-2-1 15,3-1-15,1 3 0,-3 0 16,1 1-16,1-1 0,0 0 16,1 0-16,-1-2 0,2 2 15,-5 0-15,2 2 0,0-1 0,-2-1 16,1 1-16,2 2 0,0-1 0,-3 2 16,0 1-16,-2-1 0,-1 2 15,2 2-15,1-1 0,1 1 0,1-1 16,-2-1-16,-1 1 0,1 0 15,-4 1-15,3 1 0,-3-1 32,0 3-32,1-1 0,-1 0 15,-2 0-15,-1 2 0,2-1 16,-2 1-16,0 3 0,0-3 0,0 3 16,0-3-16,-3 5 0,-4 0 15,4 0-15,-2-2 0,1 1 16</inkml:trace>
  <inkml:trace contextRef="#ctx0" brushRef="#br0" timeOffset="71884.62">1985 7161 0,'0'0'0,"0"0"0,0 0 0,0 0 15,0 0-15,0 0 0,26-8 16,-26 8-16,30-4 0,-6 2 16,3-1-16,3 1 0,4 0 15,17-1-15,5 0 0,2 0 0,2-2 0,23 0 16,5-1-16,14 0 0,-5 0 15,23 0-15,15 1 0,-11 0 16,-14 0-16,46 0 0,-15 0 16,-23 1-16,-15 0 0,-8 0 15,-3 0-15,-16 1 0,-12 0 0,-7 3 16,-5 2-16,-13-2 16,-8-1-16,-8 2 15,-5 1-15,-11 2 0,-6 1 16,0-2-16,0-1 0,-1-2 15</inkml:trace>
  <inkml:trace contextRef="#ctx0" brushRef="#br0" timeOffset="72216.9728">1985 7388 0,'0'0'16,"0"0"-16,26-7 0,-26 7 16,34-7-16,-5 3 0,6-1 15,6 1-15,3 0 0,22-1 16,24-2-16,1 1 0,-2 0 0,30 1 15,23 2-15,8-2 0,-12 2 16,64 0-16,-13 2 0,-24-1 0,-16 1 0,-1 0 16,3 0-16,-19-5 0,-13-5 15,-38 5-15,-26 0 16,-15 3-16</inkml:trace>
  <inkml:trace contextRef="#ctx0" brushRef="#br0" timeOffset="73172.4628">13250 7164 0,'0'0'0,"13"-2"16,1-1-16,-1-1 0,3 1 0,11-3 16,7 0-16,4 0 0,3 0 0,18-4 15,6-1-15,1 1 0,0 1 16,24-3-16,6 0 0,12-2 15,-6 3-15,26-1 0,6 2 16,39-3-16,-22 2 0,1 3 16,0 1-16,-15 1 15,-12 1-15,8-1 0,6-2 16,-17 1-16,-12 1 0,4-1 16,3-2-16,-16 2 0,-8 1 0,-2 1 15,1 2-15,-17-3 0,-13 1 16,-3 3-16,-5 5 0,-9-2 15,-6 0-15,-8 1 0,-4 0 16,-7 3-16,-5 1 0,-4-1 16,-3-2-16,-3-1 0</inkml:trace>
  <inkml:trace contextRef="#ctx0" brushRef="#br0" timeOffset="73604.786">13550 7439 0,'0'0'15,"0"0"-15,34-16 0,-15 7 16,4 0-16,20-6 0,11-2 0,18-6 0,3 0 0,28-5 16,8 1-16,16-3 15,-5 2-15,67-9 0,18 0 16,-29 6-16,-19 3 0,7 8 15,3 6-15,-19 3 16,-13 0-16,-3 5 0,1 0 16,-21 7-16,-14 4 0,-10 3 15,-7 2-15,-21 0 0,-14-1 16,-15 0-16,-8 1 0,-9-3 16,-5-2-16,-3-3 0</inkml:trace>
  <inkml:trace contextRef="#ctx0" brushRef="#br0" timeOffset="74661.2479">15219 7099 0,'0'0'0,"0"0"16,0 0-1,0 0-15,0 0 0,0 0 0,0 0 16,0 0-16,0 0 0,-6 22 16,6-22-16,0 0 0,1 35 0,-1-35 15,2 35-15,-1-16 16,0 1-16,0 2 0,2 3 16,-1 0-16,0 0 0,0 8 0,0 2 15,1-3-15,-2-2 0,0 6 0,0-2 16,-1-5-16,0-4 0,-1-2 15,-2-1-15,-1-3 0,0-1 16,-3-2-16,-2 0 0,1-5 16,-3 0-16,-6 2 0,-3-1 15,3-2-15,-3-4 0,-11 2 16,-4 0-16,-3-3 0,1-2 0,-8 0 0,-5-2 16,-10 0-16,3 0 0,-7-1 15,-3 0-15,-7 1 0,6 0 0,-15 1 16,-2-1-16,7-2 15,5-2-15,-34 0 0,7-2 16,11 2-16,10 2 0,-4 0 16,-2-1-1,11 0-15,5 0 0,-5-1 0,-2 1 16,5 1-16,2-3 0,-5 4 16,-4 1-16,4 2 0,5 0 15,-8-1-15,-6-1 0,6-1 16,3-1-16,-9 0 0,-6-1 15,6 3-15,5 2 0,-9-2 16,-7 0-16,6-1 0,3 2 0,-9-4 0,-7 1 16,6 0-16,6 0 0,-10 2 15,-8 0-15,5-1 0,6-1 16,-13-2-16,-8-1 0,9 0 16,6 1-16,-11 0 0,-6 0 15,8-1-15,6 0 0,-10-2 16,-5-1-16,10 0 15,7 2-15,-8-2 0,-7 3 16,10-2-16,7-1 0,-10 0 16,-5 0-16,9-2 0,6 1 0,-8 1 15,-7 1-15,10-1 0,6 3 16,-12-1-16,-9 1 0,8-1 16,6-3-16,-7 0 0,-7 2 15,10 1-15,5 2 0,-8 1 0,-8-1 16,12 1-16,7 0 0,-6 0 15,-6 2-15,9 0 0,8-2 0,-8-5 16,-3-2-16,8 2 0,8 1 16,-7 0-16,-5 0 0,9-1 15,7-1-15,-6 1 0,-7 3 16,9 1-16,6 0 16,-4-2-16,-6 0 15,12 0-15,8-1 0,-8-1 0,-7-1 16,8 1-16,4 2 0,-8-3 15,-5-2-15,10 0 16,6 0-16,0 1 0,0 2 16,10 0-16,6 0 0,-2-2 0,3 0 15,6-2-15,4 1 0,4-1 0,3-2 16,9 4-16,5 0 0,11 2 0,8 2 16,6 2-16,4 3 0,0-4 15,0 4-15,-12-6 0,-10-5 16,-42-21-16,-28-12 0,30 13 15,17 10-15,17 7 0</inkml:trace>
  <inkml:trace contextRef="#ctx0" brushRef="#br0" timeOffset="74792.9347">3506 7072 0,'0'0'16,"0"0"-16,0 0 0,0 0 0,0 0 15,0 0-15,0 0 0,0 0 16,0 0-16,0 0 0,0 0 16,0 0-16,0 0 0,0 0 15,0 0-15,0 0 0,0 0 16,9 27-1,-9-27-15,10 19 0,-10-19 16,18 25-16,-18-25 0,13 18 0</inkml:trace>
  <inkml:trace contextRef="#ctx0" brushRef="#br0" timeOffset="75241.1885">7740 7691 0,'0'0'15,"0"0"-15,0 0 0,0 0 0,0 0 0,0 0 16,0 0-16,0 0 0,0 0 16,-16 17-16,16-17 0,-21 20 15,21-20-15,-27 27 0,10-7 16,-2 0-16,0 1 0,-9 9 15,-2 2-15,-1 0 0,1 0 16,-7 7-16,-1 0 16,2-3-16,2-2 0,-7 5 15,0-3-15,5-4 0,3-5 16,2-4-16,2-2 0,4-4 16,2-3-16,4-7 0,3-6 15,2 0-15,4-1 0,2 2 0</inkml:trace>
  <inkml:trace contextRef="#ctx0" brushRef="#br0" timeOffset="75531.9572">7304 7770 0,'0'0'0,"0"0"16,0 0-16,0 0 0,28 16 0,-28-16 15,30 24-15,-12-8 0,1 2 16,3 4-16,3 4 16,5 9-16,1-2 0,7 11 15,2 1-15,-5-2 0,0-2 0,7 8 16,0 0 0,-5-5-16,-4-1 0,5 7 15,0 0-15,-6-3 0,-3-1 16,2 1-16,-3-3 0,-8-14 0,-6-6 15,-3-9-15</inkml:trace>
  <inkml:trace contextRef="#ctx0" brushRef="#br0" timeOffset="82103.0875">12884 8092 0,'0'0'0,"0"0"0,0 0 16,-4 26-16,2-15 0,-2 5 0,0 3 31,0 2-31,-1 1 0,-1 7 15,-1 2-15,0-2 0,1-1 0,-1 4 16,2-1-16,0-4 0,2-3 16,1-4-16,0-2 0,-1-4 0,2-1 15,0-3-15,0-2 0,1-4 16,1-1-16,-1-3 0,2-2 16,-1-2-16,1 0 0,1-6 15,2-3-15,2-1 0,1-1 16,-1-2-16,2 0 0,-1-1 15,0 1-15,-1-1 0,2-1 0,1 1 0,1 2 16,1 2-16,2 1 0,-1 1 16,0 2-16,0 1 0,2 2 15,-1 2-15,-1 2 0,1 1 16,2 4-16,-2 0 0,-2 1 16,0 5-16,1 3 0,-2 0 15,-1 2-15,-2 3 16,0 0-16,-1 1 0,-2-2 15,-1 2-15,-1 1 0,-1 0 16,-1 0-16,-1 2 0,0-1 16,0-6-16,0 0 0,0-1 15,0-1-15,1 0 0,0-1 0,3-2 16,0 0-16,2-6 16,-1-2-16,1 0 0,-2 0 0,-1 0 15</inkml:trace>
  <inkml:trace contextRef="#ctx0" brushRef="#br0" timeOffset="82593.597">13478 8396 0,'0'0'0,"0"0"0,0 0 0,0 0 0,0 0 16,0 0-16,0 0 0,0 0 16,0 0-16,23 11 0,-23-11 15,24 7-15,-24-7 0,32 5 16,-12-3-16,0-2 0,-1 0 0,1-1 15,1-1-15,-2-1 16,-1-1-16,3 0 16,-3-3-16,-1 3 0,-4-2 15,-2 1-15,-2 0 0,-2 0 16,-2 1-16,-2 0 0,0-3 16,-1 0-16,-1 1 0,-1-1 15,-1 0-15,-3 0 0,0 1 16,-3-1-16,-1 0 0,-1 1 0,0 1 15,-2 2-15,-2 0 0,-2 2 0,1 0 16,-4 3-16,2 2 0,-1 0 16,1 3-16,0 2 0,1 1 15,1 0-15,0 0 0,2 3 16,1 1-16,2 1 0,2 0 0,1 3 16,2 0-16,0-1 0,3 0 15,4 1 1,1 0-16,4-1 0,2 0 15,4 1-15,5 2 0,2-4 16,2-1-16,11 0 0,5-3 16,0-3-16,1-5 0,15-3 15,5-4-15,-4-4 0,-3-2 0,13-7 16,2-2-16,-16 4 0,-13 4 16,-11 1-16</inkml:trace>
  <inkml:trace contextRef="#ctx0" brushRef="#br0" timeOffset="82909.955">14944 8051 0,'0'0'16,"0"0"-16,0 0 0,0 0 15,0 0-15,-28 14 0,28-14 16,-32 14-16,16-5 0,-3 4 0,0 3 15,1 1-15,0 1 0,-2 7 16,1 4-16,4-2 0,2 0 16,3 1-16,2 2 0,1 6 0,3-2 0,3-1 15,2 0-15,0-3 16,1-3-16,0-1 0,1 0 16,-1 0-16,-1-2 0,-2-2 0,-2-3 15,-2-2-15,0-2 0,-6-2 16,-5-1-16,-1-2 0,-2-3 0,3-1 15,3-1-15,3-1 0</inkml:trace>
  <inkml:trace contextRef="#ctx0" brushRef="#br0" timeOffset="83072.799">14444 8550 0,'0'0'16,"0"0"-16,0 0 0,0 0 0,0 0 15,0 0 1,29-12-16,-29 12 0,33-4 0,-12 1 15,3-1-15,3 1 0,0 1 16,12 0-16,3-3 0,-2 1 16,-1 0-16,6 1 0,-3-2 15,-8 2-15,-5 0 0,-6 0 16</inkml:trace>
  <inkml:trace contextRef="#ctx0" brushRef="#br0" timeOffset="83578.6776">15028 8561 0,'0'0'0,"0"0"15,0 0-15,0 0 0,0 0 0,0 0 0,0 0 0,0 0 0,0 0 16,28-3-16,-28 3 15,29-2-15,-13-1 0,3 0 16,2-1-16,0-1 16,0-1-16,2-1 0,1-3 15,3-2-15,-5 0 0,-3 2 0,-4 2 16,-3-1-16,-2 0 0,-3 2 16,-2 0-16,-1 2 0,-3 1 0,-5-2 15,-2-2-15,-2 3 16,-1 0-16,-2 1 0,0 0 15,-1 2-15,-2 2 0,-5 2 0,-4 2 16,2 0-16,1 2 0,0 2 0,0 3 16,3 1-16,1 1 0,3 0 15,1-2-15,2 1 0,1 0 16,3 1-16,1 1 0,4 0 16,2-3-16,4 1 0,1 0 15,4 0-15,2 0 16,4 0-16,4-1 15,-1-1-15,2-2 0,8 2 0,2-2 16,0-4-16,0-1 0,1-6 0,1-2 16,-4-3-16,-1-2 0,-6 2 15,-4 2-15,-4 1 0</inkml:trace>
  <inkml:trace contextRef="#ctx0" brushRef="#br0" timeOffset="83859.6403">15765 8131 0,'0'0'0,"0"0"0,0 0 16,0 0-16,0 0 0,-13 33 0,13-33 15,-14 33-15,5-15 0,-1 5 16,-1 3-16,0-1 0,1 2 0,-3 8 15,-1 0-15,3-2 16,1-3-16,1 4 0,0-1 16,3-5-16,2-4 0,3-2 0,1-3 15,2-3-15,2-3 0,5-1 0,3-2 16,4-4-16,1-2 0,3-7 16,2-7-16,-3 2 0,-4 2 0,-2 1 15</inkml:trace>
  <inkml:trace contextRef="#ctx0" brushRef="#br0" timeOffset="84160.7002">16165 8186 0,'0'0'16,"0"0"-16,0 0 0,0 0 15,0 0-15,0 0 0,0 0 0,-13 23 16,13-23-16,-11 21 0,11-21 15,-16 34-15,7-16 0,0 1 0,0 2 16,1 0-16,1 0 0,-1 7 16,0 0-16,3-3 0,0-2 15,2-1-15,1 1 0,1-3 16,1-1-16,3-1 0,3-3 16,0 0-16,3-2 0,2-2 0,3-2 15,2-2-15,0-2 0,2-5 0,1-3 16,-3-2-16,-1-1 0,-3 1 0,-2 1 15,-2 1-15</inkml:trace>
  <inkml:trace contextRef="#ctx0" brushRef="#br0" timeOffset="84430.5968">15956 8412 0,'0'0'0,"0"0"0,0 0 15,0 0-15,0 0 0,0 0 0,0 0 16,0 0-16,0 0 0,22-12 16,-22 12-16,29-2 0,-29 2 0,38-2 15,-14 2-15,2-1 0,-1-1 16,2 0-16,0 0 0,5 1 16,-3 1-16,-3-1 0,0 0 15,-4 0-15,-4-1 0,-1 1 0,-4 1 16,-2 0-16,-1 1 0,-3 1 15,-4-1 1,0-1-16,0 1 0,-1 0 0</inkml:trace>
  <inkml:trace contextRef="#ctx0" brushRef="#br0" timeOffset="85364.5955">12752 7709 0,'0'0'0,"0"0"0,0 0 0,0 0 16,0 0-16,0 0 0,0 0 16,0 0-16,0 0 0,0 0 15,27-22-15,-27 22 0,21-24 0,-9 8 16,1 0-16,3-3 15,2-1-15,0-2 16,-1-3-16,5-5 0,0 0 16,0 1-16,1-2 0,1-4 15,-2 2-15,-3 5 0,-4 2 16,2 1-16,-1-1 0,-3 4 16,-2 3-16,-1-1 0,0 0 0,-2 2 15,-1 3-15,-3 3 16,-1 2-16,1 1 0,-1 2 0,-1 3 0,-1 0 15,0 0-15,0 2 0,0-1 16,1 1-16,-2 2 0,2-4 16,-2 4-16,2-2 0,0 2 15,0-1-15,1 1 0,-1 0 0,0 1 16,1-1 0,1 1-16,-1-1 0,1 1 15,2 0-15,-1 0 0,1 0 16,0 0-16,2 1 0,0 0 15,0 0-15,0 1 0,3 0 16,1 1-16,-1 1 0,2-1 16,1 3-16,2-2 0,-1 1 15,2-1-15,1 2 0,2 1 0,0-1 16,9 3-16,3 1 0,0-2 0,0 1 16,4 1-16,2 1 0,10 2 15,-1-1-15,4 0 0,3 1 16,8-1-16,-4-2 0,5 0 15,3 1-15,8-1 0,-4-3 0,3 2 16,5 1-16,2 1 16,-6-1-16,4 0 0,3 1 0,24 3 0,-13 0 15,-1-1-15,1-1 0,-9 0 16,-6-2-16,1-1 0,2-1 16,-26-2-16,-17-4 0,-12 0 0</inkml:trace>
  <inkml:trace contextRef="#ctx0" brushRef="#br0" timeOffset="100162.6171">17929 8341 0,'0'0'0,"0"0"16,-2-23-16,2 23 31,-8-25-31,1 9 16,-4 0-16,-1 1 0,-2 0 15,1 1-15,0 1 0,-5-3 0,-1 2 16,-2 3-16,-1 1 0,-2 2 16,-2 3-16,-1 1 0,1 3 0,-2 4 15,0 2-15,-7 4 0,3 1 16,2 3-16,-1 3 0,3 2 0,2 0 0,3 2 16,2 3-16,4-3 15,3 1-15,4 0 0,3 1 16,4-2-16,3-2 0,5-2 0,5-2 15,5-3-15,3-1 0,6-3 16,2-1-16,3-5 0,0-2 16,2-2-1,1-4-15,5-3 0,-1-2 0,-1-3 16,-1-3-16,-3 0 16,-2 1-16,-4 0 0,-1-1 15,-5 1-15,-2 1 0,-4 1 0,-1 2 16,-3 2-16,-3 1 0,-3 2 15,-1 2-15,-1 2 0,-1 4 16,0 0-16,-2-1 0,0 3 0,0 2 0,-2 2 16,0 2-16,1 2 0,-1 1 15,1 2-15,-1 2 0,1 1 16,1 2-16,2-1 16,2 0-16,2 0 0,0 1 15,3-1-15,1-1 0,5-1 16,1-1-16,5-2 15,3-2-15,1-4 0,2-2 0,1 0 16,-5-1-16,-5-1 0</inkml:trace>
  <inkml:trace contextRef="#ctx0" brushRef="#br0" timeOffset="100718.0201">18701 7857 0,'0'0'0,"0"0"0,0 0 16,0 0-16,0 0 0,-13 21 0,13-21 15,-17 25-15,17-25 0,-20 37 16,7-14-16,0 2 0,-1 3 0,-4 9 16,0 0-16,1-1 0,0 1 0,-2 7 15,3-2-15,2-6 16,1-4-16,4-2 0,1-3 15,1-4-15,2-5 0,0-2 16,2-5-16,2-2 0,0-2 0,1-7 16,3-1-1,-1-3-15,0-2 0,4-3 16,3-2-16,0-2 0,1-3 16,1-2-16,0-2 0,2 1 15,2 2-15,6-5 0,2 2 0,-1 1 16,0 2-16,2 2 0,-1 1 15,-1 3-15,-1 2 0,1 4 16,0 3-16,-2 2 0,-2 3 0,0 4 16,-1 2-16,-3 2 0,-2 1 0,-3 3 15,-3 3-15,-1 0 16,-2 0-16,-3 2 0,-2 0 0,-4-1 16,-2 0-16,-6 1 0,-1 0 15,-4-2-15,-2-2 0,-3-3 16,-2 0-1,-1-3-15,1-3 0,-1 0 16,2-3-16,2-2 0,2-1 16,1-4-16,1-3 0,6-3 0,5-4 0,5-3 15,4-4-15,0 5 0,0 2 16,0 2-16</inkml:trace>
  <inkml:trace contextRef="#ctx0" brushRef="#br0" timeOffset="100911.6311">19215 8239 0,'0'0'0,"0"0"0,0 0 16,0 0-16,0 0 0,-6 31 0,6-31 0,-4 27 16,4-27-16,-6 31 0,3-14 15,0-1-15,-1 1 0,1-2 16,0 2-16,-2-3 0,1-1 0,1-2 15,-1-1-15,1-1 0</inkml:trace>
  <inkml:trace contextRef="#ctx0" brushRef="#br0" timeOffset="101081.0525">19217 7895 0,'0'0'0,"0"0"16,0 0-16,0 0 0,0 0 0,0 0 0,13 24 16,-13-24-16,18 27 0,-18-27 15,16 24-15,-9-15 0</inkml:trace>
  <inkml:trace contextRef="#ctx0" brushRef="#br0" timeOffset="101681.0568">19991 8249 0,'0'0'0,"0"0"16,0 0-16,0 0 0,0 0 16,0 0-16,0 0 0,0 0 0,-23-11 15,23 11-15,-33-4 0,33 4 0,-43-2 16,17 3-16,-1 1 0,-2 1 15,-1 1-15,-7 3 0,-1 1 16,4 2-16,2 0 0,-4 3 16,4 2-16,5-2 0,5 2 15,5-2-15,3 1 0,6 0 16,2 0 0,7-1-16,5 0 0,5 0 0,3 0 15,8-3-15,6-1 0,3-3 16,3-4-16,3-2 0,3-2 15,0-5-15,0-1 0,7-5 16,-3-2-16,-9 0 0,-5-2 16,-6 1-16,-4 0 0,-5 1 15,-2 1-15,-6 2 0,-2 2 0,-3 3 0,-2 2 16,-2 2-16,-2 0 0,1 3 16,0 1-16,-2 3 0,2-1 15,0 2-15,-1 1 0,1 4 16,0 2-16,1 1 0,0 1 15,2 3-15,2 2 0,-1 2 0,1 0 0,-1 1 16,0 0-16,0 2 0,0-1 16,-2 7-16,0 0 0,-2-3 15,-2-3-15,-2 0 0,-4 0 16,-1-4-16,-2-2 0,-2-2 16,-2 0-16,-1-4 0,0-2 0,-2-3 15,-1-2-15,1-5 0,1 0 16,1-5-1,1-3-15,5-3 0,3-2 16,7-4-16,5-2 16,0 2-16,1 4 0,-2 2 15</inkml:trace>
  <inkml:trace contextRef="#ctx0" brushRef="#br0" timeOffset="102067.9225">20980 8186 0,'0'0'0,"0"0"0,0 0 15,0 0-15,0 0 0,0 0 0,0 0 16,0 0-16,-30 3 0,30-3 16,-32 6-16,32-6 0,-36 7 15,16 0-15,0 2 0,2 0 16,2 0-16,0 0 0,3 1 15,0 2-15,4-1 0,7 3 16,5 1-16,5 0 0,3-2 0,4 1 16,4-1-16,0-1 0,0 0 15,-2 1-15,0 1 0,-1 0 0,-2 0 16,-6-1-16,-3-1 0,-5-2 16,-2 0-16,-6 0 0,-4-1 15,-3 0-15,-2-1 0,-4 2 16,-3-2-16,-6-1 0,1-1 0,-1-3 15,1-2-15,3-1 0,4-3 16,7-2-16,4-6 0,2 4 0,2 0 0,2 1 16</inkml:trace>
  <inkml:trace contextRef="#ctx0" brushRef="#br0" timeOffset="102331.056">21496 8025 0,'0'0'0,"0"0"16,0 0-16,0 0 0,0 0 0,0 0 15,-18 25-15,18-25 0,-22 26 16,7-9-16,-3 3 0,0 0 16,1 1-16,-6 10 15,-1 1-15,3-2 0,4-3 0,0 5 0,4-2 16,4-2-16,4-2 0,6-5 15,5-1-15,5-3 0,5-4 0,6-3 16,7-3-16,-1-2 16,2-2-16,-6 0 0,-5 0 15,-4-1-15</inkml:trace>
  <inkml:trace contextRef="#ctx0" brushRef="#br0" timeOffset="102500.5141">21129 8300 0,'0'0'0,"0"0"15,0 0-15,0 0 0,29-10 0,-29 10 16,41-6-16,-17 3 0,3-1 0,4 1 16,3 0-16,11 0 0,0 2 15,-7 0-15,-6 0 0,-5 0 16</inkml:trace>
  <inkml:trace contextRef="#ctx0" brushRef="#br0" timeOffset="102949.1516">21903 8288 0,'0'0'0,"0"0"0,0 0 15,0 0-15,0 0 0,0 0 16,0 0-16,-16 17 15,16-17-15,0 0 16,-20 21-16,20-21 0,-18 18 0,8-8 16,0 1-16,0 2 0,0-1 15,1 0-15,1 2 0,2-1 16,0 1-16,3-1 0,1-1 16,3-1-16,2-1 0,5 0 15,3-2-15,3-1 0,3 0 0,8-3 16,3-3-16,0-2 0,1-3 0,1-3 15,-1-2-15,5-6 0,-5 0 16,-3-2-16,-3 1 0,-7 0 16,-3 1-16,-7-1 0,-4-1 15,-2 1-15,-2 1 0,-4 1 16,-6-1-16,-1 4 16,-1 1-16,-4 2 0,-3 3 15,1 0-15,2 1 0,-2 4 16,0 2-16,2 0 0,3 2 15,1-1-15,0 3 0,3-1 16,3 2-16,3 1 0,4 2 0,5-3 16,6-1-16,-2-1 0,-1 0 15,-2-1-15</inkml:trace>
  <inkml:trace contextRef="#ctx0" brushRef="#br0" timeOffset="103422.1121">22516 8218 0,'0'0'0,"0"0"0,0 0 16,0 0-16,0 0 0,-10 27 16,10-27-16,-9 25 15,4-12-15,0 2 0,-1 1 0,1 1 16,-2 1-16,1 0 0,-1-1 15,0 0-15,1 1 0,-3 1 16,1-3-16,2-2 0,0-1 0,2-5 0,0 0 16,3-4-16,1-1 0,0-3 15,4-3-15,0-2 0,3-2 0,1-3 16,2-3-16,1 0 0,2-2 16,3-5-16,2-1 0,-2 2 15,1-1-15,-1 2 0,0 2 16,-2 2-1,0 0-15,-1 2 0,-4 2 16,0 4-16,-2 3 0,-2 1 16,1 2-16,-2 2 0,1 3 0,-1 0 15,-1 3-15,1 3 0,-1 1 16,0 2-16,1 0 0,-1 1 0,-1-1 0,0 2 16,1 1-16,-2-2 15,0 0-15,-1 0 0,0-2 16,-1 0-16,0-1 0,0-1 15,-1 2-15,1-5 0,1-2 0,0-1 16,0-1-16,0-1 0</inkml:trace>
  <inkml:trace contextRef="#ctx0" brushRef="#br0" timeOffset="103823.114">22869 8422 0,'0'0'0,"0"0"0,0 0 15,0 0-15,0 0 0,0 0 0,0 0 0,0 0 0,30-5 16,-30 5-16,22-2 0,-22 2 16,29-1-16,-11-1 15,1 0-15,2-1 0,1-1 16,2 0-16,0-2 0,0-1 0,-1 1 16,5-6-16,-3 0 15,-2 2-15,-2 0 0,-4 0 0,-3 1 16,-3-1-16,-1-1 0,-4 0 15,-4 0-15,-2 2 0,-1 0 16,-4 0-16,0 1 0,-6 1 0,-4 1 0,1 1 16,1 2-16,-4 2 15,-3 1-15,-1 4 0,-1 2 0,1 0 16,1 3-16,0 2 16,0 2-16,-1 5 0,4-1 0,4 3 15,3-2-15,4 0 16,2 0-16,7 2 15,4 0-15,5-2 0,4 0 0,6-1 16,4 0-16,7-2 0,5-1 16,7-3-16,7-2 0,-3 0 15,-10-2-15,-9-2 0</inkml:trace>
  <inkml:trace contextRef="#ctx0" brushRef="#br0" timeOffset="104261.6927">24069 8192 0,'0'0'16,"0"0"0,0 0-16,0 0 0,0 0 0,-8 28 15,8-28-15,-6 25 0,1-10 16,1 2-16,-2 3 0,1-1 15,-1 0-15,1 0 0,-1 2 16,0 3-16,-1-1 0,1-3 16,1-4-16,1 0 0,-1-5 0,2-1 15,1-2-15,-1-3 0,1-2 0,2-3 16,0 0-16,1-4 0,2-2 0,0-2 16,0-6-16,3 1 15,0-2-15,4-5 0,1-1 16,-1-1-16,-1 1 0,0 0 15,1 0-15,0 1 0,0 0 0,-1 3 16,1 3-16,-1 2 0,-1 2 0,0 3 16,-1 0-16,0 3 0,-2 0 15,2 3-15,1 1 0,0 1 16,0 0-16,2 4 0,2 1 16,1 2-16,0 0 0,0 2 15,0 2-15,-2-2 0,-1-1 0,-2-2 31</inkml:trace>
  <inkml:trace contextRef="#ctx0" brushRef="#br0" timeOffset="104694.1772">24277 8400 0,'0'0'0,"0"0"16,0 0-16,0 0 0,0 0 0,0 0 15,0 0-15,0 0 0,0 0 16,26 1-16,-26-1 0,0 0 16,33-5-16,-33 5 0,31-6 15,-15 1-15,2-1 0,1-2 16,0-1 0,1-1-16,0-1 0,3-3 15,-1 0-15,-2 0 0,-3 0 16,-3 0-16,-3-1 0,-2 1 0,-4-1 15,-1 3-15,-3 1 16,-1 3-16,-1 2 0,-7 2 0,-4 0 16,-3 3-16,0 1 0,-4 4 15,-2 1-15,0 4 0,0 1 0,-1 3 16,0 3-16,2 2 0,2 0 16,-2 5-16,3 0 0,4-3 15,3-2-15,5 3 0,4 0 0,3-3 16,3-3-16,7-1 0,7-3 15,4-2-15,5-1 0,8-6 16,8-2 0,0-2-16,-1-3 0,-2 0 15,-9 1-15,-6 1 0</inkml:trace>
  <inkml:trace contextRef="#ctx0" brushRef="#br0" timeOffset="105327.1252">25009 8195 0,'0'0'16,"0"0"-16,0 0 0,0 0 0,-13 25 15,13-25-15,-13 26 0,5-11 16,0 2-16,0 2 0,-1 1 16,0-1-16,0-1 0,-2 6 15,0-3-15,1-2 0,1-1 0,3-5 16,1-2-16,2-2 0,1-2 0,3-5 15,3-4-15,3-2 0,2-1 16,4-6-16,2-5 0,3 0 16,1 0-16,1-2 0,1-1 15,0 0-15,0-1 0,3-4 16,-1 2 0,-4 3-16,-4 5 0,-3 1 15,-2 5-15,-2 2 0,-3 4 0,-1 0 16,-4 2-16,1 4 0,-1-1 15,0 5-15,0 1 0,0 2 16,0 3-16,0 1 0,-1 3 16,0-1-16,-1 0 0,1-1 15,0 1-15,-1 0 0,0-1 0,0 0 0,-1-3 16,1 0-16,0-3 0,0-2 16,1-2-16,0-1 0,0-3 15,1-2-15,0-5 0,1 0 16,0-3-16,2-3 0,1-2 15,3-6-15,1 0 0,3 0 16,4-2 0,2 2-16,0-1 0,7-3 15,-1 1-15,0 4 0,0 1 0,-2 6 16,-3 2-16,-2 5 0,0 1 16,-3 3-16,-1 2 0,-2 3 15,-1 3-15,-4 0 0,1 3 16,-3 2-16,-1 1 0,-2 4 15,-2 2-15,0-1 0,-2-1 0,-1 6 0,-1 1 16,0-3-16,-1-2 0,2-2 16,-1-2-16,3-1 0,1-2 15,1-2-15,-1-2 0,1-3 16</inkml:trace>
  <inkml:trace contextRef="#ctx0" brushRef="#br0" timeOffset="105699.2087">25830 8197 0,'0'0'15,"0"0"-15,0 0 0,0 0 16,-18 17-16,18-17 16,-20 19-16,9-6 0,0 1 15,-1 1-15,0 3 0,1-1 16,1-1-16,0 7 0,2-1 15,3-1-15,1-3 0,5-2 0,5-1 16,3-3-16,2-2 0,5-5 16,5-2-16,1-3 0,2-3 0,1-2 15,1-5-15,5-4 0,-2 0 0,-5-2 16,-3-2-16,-1 1 16,-1 1-16,-7-1 0,-6-1 15,-3 1-15,-5 1 0,-4 1 0,-5 0 16,-3 2-16,-4 3 0,-4 0 15,-5 2-15,2 4 0,1 3 0,-4 1 32,0 1-32,4-1 0,6 0 0,2 0 15</inkml:trace>
  <inkml:trace contextRef="#ctx0" brushRef="#br0" timeOffset="106150.1456">26284 8214 0,'0'0'0,"0"0"16,0 0-16,0 0 0,0 0 15,0 0 1,0 0-16,-9 25 0,9-25 15,-4 20-15,4-20 0,-5 29 16,3-12-16,0-1 0,1 1 16,0-2-16,1 1 0,0 0 0,0 1 15,1-1-15,0-3 0,1-1 16,0-1-16,1-2 0,1-2 16,0-2-16,1-1 0,0-2 0,1-2 0,2-4 15,3-3-15,-1-2 16,0 1-16,1-3 0,1-2 15,5-6-15,0-1 0,-3-1 0,-1-1 16,1 0-16,2 0 0,1-4 16,0-1-16,-4 4 0,-1 3 0,-3 2 15,-1 3-15,-3 2 0,0 2 0,-2 3 32,-1 4-32,-2 0 0,0 4 15,0-2-15,0 2 0,-1 3 0,-1 2 16,-2 1-16,-1 2 15,2-2-15,0-1 0,0 0 0</inkml:trace>
  <inkml:trace contextRef="#ctx0" brushRef="#br0" timeOffset="106532.349">26618 8419 0,'0'0'0,"0"0"0,0 0 0,0 0 16,0 0-16,0 0 0,0 0 15,26-6-15,-26 6 0,22-5 0,-22 5 16,28-8-16,-13 4 0,2-3 0,2-2 16,-1-1-16,0 2 0,0-3 15,-1-1-15,0 0 0,-2 0 16,2-3-16,-3 0 0,-3 1 16,-3-1-16,-4 2 0,-2 2 15,-3 1-15,-2 2 16,-6 1-16,-4 1 0,-2 3 15,-2 1-15,-3 3 0,-4 2 16,1 2-16,0 1 0,-2 4 16,0 1-16,-3 4 0,3-1 15,2 3-15,2 2 0,3 1 16,4-2-16,4 1 0,2-1 16,5 1-16,2-1 0,6 1 0,5 2 15,5-3-15,2-2 0,9-2 0,6 0 16,2-1-16,1-2 0,-2 0 15,-7-3-15,-7-1 0</inkml:trace>
  <inkml:trace contextRef="#ctx0" brushRef="#br0" timeOffset="107018.0882">27416 8310 0,'0'0'0,"0"0"15,0 0-15,0 0 0,0 0 0,0 0 16,0 0-16,-29 5 0,29-5 16,-33 6-16,33-6 0,-34 12 0,18-4 0,-2 2 15,0 2-15,2 0 16,0 3-16,-1 4 0,1-1 0,3 1 16,2-2-16,3-1 0,3-1 15,3-2-15,2 0 0,4-2 16,5-2-16,3-2 0,3-3 15,3-3-15,2-3 0,1-2 0,1-2 0,5-6 16,6-5-16,2-5 0,-7-1 16,4-5-16,2-3 0,-3 0 15,-2 0-15,0-7 0,-5-1 16,-2 4-16,-1 3 0,-6 4 16,-3 2-16,-3 5 0,-2 5 15,-4-1 1,-2 3-16,-1 5 0,-1 1 0,-1 6 15,-1 3-15,-2 3 0,0 2 16,-4 2-16,-2 5 0,0 3 16,-1 4-16,-1 3 0,-2 3 15,1 2-15,1 1 0,-1 2 16,1 1-16,1 0 0,1 0 16,-1 4-16,2 0 0,3-5 0,3-3 0,4-3 15,4 0-15,7-5 16,6-3-16,-4-3 0,-3-3 0,-2-3 15</inkml:trace>
  <inkml:trace contextRef="#ctx0" brushRef="#br0" timeOffset="107303.5564">28656 8057 0,'0'0'15,"0"0"-15,0 0 0,0 0 16,0 0-16,-24 6 0,24-6 16,-31 12-16,16-4 0,-2 2 0,1 4 15,0 2-15,2 2 0,1 2 0,1 2 16,-2 8-16,3-1 16,1 3-16,2 0 0,0 0 0,1-3 15,-1 3-15,1-1 0,-1-3 16,0-3-16,0 0 0,-2-1 15,-3-3-15,0-2 16,-3-3-16,-4-3 0,-2-1 16,-1-1-16,4-3 0,3-1 15,4 0-15</inkml:trace>
  <inkml:trace contextRef="#ctx0" brushRef="#br0" timeOffset="107472.9635">28064 8436 0,'0'0'16,"0"0"-16,0 0 0,0 0 0,0 0 0,18-22 15,-18 22-15,26-15 0,-12 9 16,3 0-16,4 0 16,2 0-16,2 2 0,8-2 0,2 2 15,1-1-15,2 1 0,7 1 16,-2 0-16,-4 3 0,-3 0 0,-6 1 16,-6-1-16,-4 0 0</inkml:trace>
  <inkml:trace contextRef="#ctx0" brushRef="#br0" timeOffset="107905.4501">28869 8311 0,'0'0'0,"0"0"16,0 0-16,0 0 0,0 0 15,0 0-15,0 0 0,-15 27 16,15-27-16,-10 20 0,4-7 15,1 1-15,-1 1 0,0 0 16,-1 0-16,0 0 0,1-2 0,-1 1 16,0-1-16,2-2 0,-1 0 0,2-2 15,0-2-15,0-1 0,2 0 16,0-2-16,1-1 0,1-3 16,0 0-16,0-2 0,2-2 15,2-1-15,2-3 0,-1-1 16,2-1-16,1-1 0,1-1 0,1 1 15,1-1 1,0 1-16,1-1 0,3-2 16,1 2-16,-1 1 15,2 1-15,0 1 0,2 2 16,-1 2-16,-1 1 0,2 1 0,0 2 16,-2 2-16,1 2 0,0 2 15,-2-2-15,1 2 0,-2 1 16,1 1-16,-1 0 0,-1 1 0,1 0 0,0 1 15,1-1-15,-4 0 0,-1-2 16,-3 0-16</inkml:trace>
  <inkml:trace contextRef="#ctx0" brushRef="#br0" timeOffset="108321.7003">29431 8428 0,'0'0'0,"0"0"0,0 0 16,0 0-16,0 0 0,0 0 15,0 0-15,0 0 0,-23 19 16,23-19-16,0 0 0,-27 22 16,27-22-16,-20 21 0,11-8 15,1-2-15,2 0 16,0-1 0,2 0-16,1 0 0,5 1 0,1 1 15,1-2-15,5-1 0,4 1 16,2-4-16,1 0 0,3-3 15,3-1-15,6-1 0,-2-2 0,2-3 16,-1-3-16,-2-2 0,0 1 16,0-6-16,-4 0 0,-4 0 0,-3 1 15,-4-2-15,-4 0 16,-2 0-16,-3 2 0,-7-1 16,-4-1-16,-2 3 0,-1 1 0,-2 1 31,-4 1-31,0 1 0,-1 2 0,0 4 15,1 1-15,0 1 0,1-2 16,3 2-16,0-1 0,3 4 16,1-1-16,5 4 0,2 0 0,4-1 15,3 0-15,-1 0 0,0-3 16,-1 1-16</inkml:trace>
  <inkml:trace contextRef="#ctx0" brushRef="#br0" timeOffset="109008.3172">30021 8357 0,'0'0'0,"0"0"16,0 0-16,0 0 0,0 0 0,0 0 15,0 0-15,0 0 0,0 0 16,0 0-16,-18 22 31,18-22-31,-14 28 0,14-28 0,-13 31 16,13-31-16,-12 28 15,6-13-15,1-2 0,-3 3 16,1-1-16,3-4 0,0 0 0,-1-2 16,2-3-16,0 0 0,0-1 15,1-2-15,1 0 0,1-3 16,1-3-16,1-1 0,2-3 0,0-1 0,1 1 16,0-5-16,3-1 0,1-1 15,0-1-15,5-3 16,0 1-16,0 3 0,1-1 0,-2 3 15,0 2-15,-2 2 0,-2 3 16,-1 3-16,-3 0 0,0 2 16,-1 3-16,-1-1 0,1 3 0,-1 0 0,0 2 15,1 2-15,0 2 16,0 0-16,1 0 0,0 4 0,1 2 16,-1-1-16,0-1 0,-2-1 15,-1 1-15,-1-1 0,-1 1 16,-1-3-16,0-2 0,-1-2 15,1 1-15,0-4 16,0-1-16,0-1 0,1-3 16,0 0-16,4-5 15,-1-1-15,2-2 0,0-1 0,3-2 16,1-1-16,1-1 0,5-3 16,4-2-16,1 0 0,2 0 0,0 1 15,-1 2-15,-1 1 16,-3 2-16,1-3 0,-4 3 0,-4 5 0,-2 3 15,-2 1-15,0 3 0,-3 0 16,-1 1-16,1 5 0,0 2 16,0 3-16,1 0 0,-2 3 15,1 2 1,-1-1-16,1 3 0,-1 2 0,-1 2 0,-1 0 16,0 0-16,-1 3 15,0 1-15,-3 1 0,-1 0 16,0 1-16,1-5 0,1-5 15</inkml:trace>
  <inkml:trace contextRef="#ctx0" brushRef="#br0" timeOffset="110326.9778">15539 9139 0,'0'0'0,"0"0"0,0 0 16,0 0-16,0 0 0,-1 26 16,1-26-1,-4 27-15,1-13 0,0 4 16,-1 3-16,-1-1 0,1 1 0,-3 7 15,1 0-15,-1-1 0,2-1 16,-2 1-16,0 0 0,1-1 16,-1-2-16,-1 1 0,1-2 15,1-5-15,2-2 0,-1-4 16,2-2-16,1-5 0,1-2 0,1-3 0,1-4 16,2-3-16,3-2 0,1-4 15,4-4 1,0-1-16,0 0 0,3-1 15,1 1-15,-1-1 0,1 1 0,1-1 0,1 1 16,-1 1-16,2 3 0,0 3 16,0 4-1,1 1-15,-1 2 0,-1 3 0,1 3 16,0 2-16,-1 2 0,0 3 16,-2 2-16,0 1 0,-2 3 15,-2-1-15,-1 2 0,-2-1 16,-3 1-16,-2 2 0,0 2 15,-3-1-15,-2-3 0,-1 1 16,-1-2-16,-1-1 0,0-1 0,0-2 0,1-1 16,0-4-16,0 0 15,1-1-15,1-2 0,0 1 0</inkml:trace>
  <inkml:trace contextRef="#ctx0" brushRef="#br0" timeOffset="110544.3737">16238 9404 0,'0'0'15,"0"0"-15,0 0 0,0 0 16,0 0-16,-6 30 0,6-30 16,-8 28-16,3-12 0,0 2 15,-1 0-15,1 0 0,-1 0 0,2 0 0,0-3 16,-2 5-16,2-3 0,1-4 15,3-3-15,0-4 0,0 0 16,0-2-16</inkml:trace>
  <inkml:trace contextRef="#ctx0" brushRef="#br0" timeOffset="110713.8598">16176 9142 0,'0'0'0,"0"0"0,0 0 16,0 0-16,0 0 0,27 12 0,-27-12 16,35 13-1,-14-4-15,-2-3 0,-3 1 16,-1-2-16</inkml:trace>
  <inkml:trace contextRef="#ctx0" brushRef="#br0" timeOffset="111061.7887">16915 9289 0,'0'0'0,"0"0"0,0 0 16,0 0-16,0 0 0,0 0 15,-28 9-15,28-9 0,-27 8 16,27-8-16,-35 9 0,17-3 16,0 1-16,1 0 0,0-2 15,2 3-15,2-1 0,1 1 0,4 0 16,2 1-1,4 1-15,4 0 0,5 0 16,2 0-16,1 1 0,6 2 16,4 0-16,-1 1 0,-1-3 0,-1 1 15,-3 1-15,-3-1 16,-2 0-16,-3-1 0,-4 1 16,-2-1-16,-1 0 0,-5 0 0,-2 1 15,-1-2-15,-4-1 0,-4 0 0,-5-3 16,0 0-16,1-2 0,-7-1 15,1 0-15,2-3 0,4-2 0,5-1 16,4-2-16,2 2 0,2 0 16,1 1-16</inkml:trace>
  <inkml:trace contextRef="#ctx0" brushRef="#br0" timeOffset="111416.4258">17959 9276 0,'0'0'0,"0"0"16,0 0-16,0 0 0,0 0 0,0 0 15,0 0-15,-23 5 0,23-5 16,-35 3-16,11 1 0,0 0 15,0 2-15,-2 3 0,-3 4 16,-6 3-16,3 1 0,1 2 0,1 1 16,-2 5-16,6 2 0,3-3 15,5-1-15,3-1 0,4-2 0,6 0 16,4 1-16,4-5 0,4-1 16,8-2-16,7 0 15,2-5-15,4-3 0,7-4 0,8-3 16,1-4-1,2-1-15,-3 1 0,-10 0 0,-7 3 16</inkml:trace>
  <inkml:trace contextRef="#ctx0" brushRef="#br0" timeOffset="111902.085">18275 9056 0,'0'0'0,"0"0"0,0 0 0,0 0 16,0 0-16,-6 29 0,6-29 16,-6 29-16,2-12 0,0 2 15,-2 4-15,-1 0 0,1 0 16,-4 9 0,-1 3-16,0-3 0,0-2 0,-4 5 15,2-1-15,1-5 16,2-3-16,1-4 0,2-2 15,1-4-15,2-4 0,-1-3 0,2-3 16,1-4-16,2-2 0,0-5 16,3-5-16,4 0 0,2-1 0,-1-2 15,2-3-15,4 0 0,1-1 0,1-2 16,1-2-16,2-1 0,-3 5 16,3 2-16,2 1 0,-4 4 15,-4 2-15,2 2 16,1 3-16,-1 3 0,-1 2 0,0 3 15,-2 5-15,-3-1 16,-2 0-16,1 4 0,-1 0 0,-2 0 0,1 2 0,-2 2 16,-1 0-16,1 1 0,-2-1 15,0 0-15,0 1 0,0-2 16,0-1-16,0 3 0,0-3 16,0-2-16,2-3 0,-1 0 15,0-2-15,-1-2 0,1 0 0,-1-2 16</inkml:trace>
  <inkml:trace contextRef="#ctx0" brushRef="#br0" timeOffset="112280.5757">18648 9502 0,'0'0'0,"0"0"16,0 0-16,0 0 0,0 0 0,0 0 15,0 0-15,32 0 0,-32 0 0,27 0 16,-10 1-16,1-1 0,1 0 0,2-1 15,1-1-15,1-2 16,0 0-16,4-2 0,-1-2 16,-2 1-16,-2-2 0,-4 0 15,-4-1-15,-2 0 0,-2-1 0,-2 0 16,-4-1 0,-2 0-16,-2 1 0,-3 1 15,-3 1-15,-3 0 0,-1 1 0,-3 1 16,-4 3-16,-1 1 0,0 3 15,-3 2-15,-1 2 16,1 2-16,0 0 0,-2 6 0,1 2 16,2 0-16,3-1 0,4 3 15,2 0-15,3 1 0,3-1 0,4 1 16,3 1-16,3 0 0,3 0 16,4-1-16,5 1 0,1-4 15,3 1-15,7-3 0,4 0 16,2-1-16,1-1 0,0-1 0,-9-1 15,-5-2-15</inkml:trace>
  <inkml:trace contextRef="#ctx0" brushRef="#br0" timeOffset="112617.489">19595 9354 0,'0'0'0,"0"0"15,0 0-15,0 0 0,0 0 0,0 0 31,-35 3-31,35-3 0,-35 4 0,15-1 16,-2 2-16,1 3 0,0 0 0,-5 3 16,3 0-16,3 0 0,4 0 15,3 2-15,3-2 16,4 1-16,4 0 0,6 1 0,5 2 16,2-2-16,4 0 0,1-1 15,2 2-15,-2-1 0,1-1 0,-4-1 16,-2-1-16,-2-1 0,-2-2 0,-3 0 15,-2-1-15,-2-1 16,-1 0-16,-3-1 0,-4 0 16,-2 0-16,-1-2 0,-3 0 15,-4-1-15,-1-1 0,1-1 0,-1-1 32,-1-1-32,2-4 0,3 0 0,2 1 15,2 1-15,1 2 0</inkml:trace>
  <inkml:trace contextRef="#ctx0" brushRef="#br0" timeOffset="112933.8099">19959 9199 0,'0'0'0,"0"0"15,0 0-15,0 0 0,0 0 16,0 0-16,-15 20 0,15-20 15,-17 23-15,17-23 0,-24 31 16,10-13-16,0 1 0,0 1 0,-1 1 0,2 2 16,1-3-16,-2 7 15,2-1-15,3-1 0,2-3 0,4-2 16,1-3-16,3-1 0,3-2 0,4-1 16,3-1-16,2-2 15,3-2-15,1-2 0,3-2 16,0-3-16,0 0 15,0-5-15,-5-3 0,-3 1 16,-2 1-16,-2 2 0</inkml:trace>
  <inkml:trace contextRef="#ctx0" brushRef="#br0" timeOffset="113134.0648">19636 9450 0,'0'0'0,"0"0"0,0 0 15,0 0-15,0 0 0,0 0 16,37-8-16,-37 8 0,41-5 0,-15 3 16,1 1-16,3 0 0,2 0 15,10 0-15,0 1 16,-2 0-16,0 1 16,4 2-16,-3 2 0,-5-1 15,-3-2-15,-6-1 0,-5 1 16,-4-1-16</inkml:trace>
  <inkml:trace contextRef="#ctx0" brushRef="#br0" timeOffset="113318.7482">20265 9697 0,'0'0'0,"0"0"0,0 0 15,0 0-15,0 0 0,0 0 0,-13 24 16,13-24-16,-21 26 0,21-26 16,-18 24-16,10-14 0</inkml:trace>
  <inkml:trace contextRef="#ctx0" brushRef="#br0" timeOffset="125143.116">16316 7050 0,'0'0'15,"0"0"-15,0 0 16,-12 43 0,2-10-16,-2 9 15,-3 8 1,-3 7-16,-2 3 16,-4 15-16,2-6 15,4-12 1,5-10-16,3-14 15,5-10 1,6-16-16,5-12 16,4-9-16,2-8 15,3-2-15,0-3 16,-2 5 0,-2 5-16,-1 6 15,-2 7 1,1 8-16,1 7 15,1 7 1,0 6 0,0 3-16,0 2 15,-2-2 1,-3 0-16,-1-4 16,-2-3-1,-1-3-15,1-3 16,-1-2-16</inkml:trace>
  <inkml:trace contextRef="#ctx0" brushRef="#br0" timeOffset="125559.8728">16417 7613 0,'0'0'15,"0"0"-15,0 0 16,25 7-1,-25-7-15,45 1 16,-15-5 0,1-1-16,1-2 15,-3-4 1,-3-2-16,-5-2 0,-6-1 16,-6 1-1,-5-1-15,-10 6 16,-6 3-1,-7 7-15,-6 6 16,-2 6 0,0 6-16,3 2 31,4 5-31,5 7 16,10 0-1,20-4-15,18-3 16,18-10-16,16-6 15,-10-1-15,-10-2 16,-7-1 0</inkml:trace>
  <inkml:trace contextRef="#ctx0" brushRef="#br0" timeOffset="125845.2667">17618 7150 0,'0'0'0,"0"0"15,-24 11-15,5 3 16,-4 6 0,2 7-16,1 7 15,4 4 1,3 5-16,1 1 16,2-1-1,-4 10 1,1-4-16,-2-5 15,-4-4 1,-9-8-16,-7-4 16,5-5-1,5-3-15,4-4 16</inkml:trace>
  <inkml:trace contextRef="#ctx0" brushRef="#br0" timeOffset="125992.5254">17108 7555 0,'0'0'16,"12"-6"-16,8-1 15,11-2 1,8 1-16,10 0 31,7 1-31,3 1 16,1 1 0,6-1-16,-10 2 15,-9 0 1</inkml:trace>
  <inkml:trace contextRef="#ctx0" brushRef="#br0" timeOffset="126447.3596">17562 7618 0,'0'0'16,"0"0"0,0 0-16,32-7 15,-4 2-15,7-4 16,6-2-1,0-1-15,0-2 16,-4 0-16,-6 0 16,-6 0-1,-5-1-15,-9 1 16,-9 0 0,-7 2-1,-6 2 1,-6 4-16,-3 4 15,-2 5 1,-2 6-16,-4 8 16,3 5-1,6 3-15,5 2 16,6 2-16,7 2 16,8-3-16,7-2 15,10-8 1,9-5-16,7-11 15,6-11 1,-7 2-16,-6 1 31,-5 1-31</inkml:trace>
  <inkml:trace contextRef="#ctx0" brushRef="#br0" timeOffset="126694.8426">18270 7271 0,'0'0'0,"0"0"0,-18 24 16,5-2-1,-3 8-15,0 6 16,1 3 0,3 0-16,2 0 15,4-4 1,5-3-1,11-2-15,10-9 16,-3-3 0,-2-2-16,-3-4 15</inkml:trace>
  <inkml:trace contextRef="#ctx0" brushRef="#br0" timeOffset="126980.3027">18829 7185 0,'0'0'0,"0"0"16,0 0 0,-24 34-16,7-8 15,-2 5 1,-2 7-16,3 1 16,0 2-16,5-3 15,3-2-15,7-4 16,5-3-1,11 2-15,8-7 16,5-8 0,5-8-1,-4 0-15,-5-1 16,-3-2 0</inkml:trace>
  <inkml:trace contextRef="#ctx0" brushRef="#br0" timeOffset="127249.8182">18551 7467 0,'0'0'0,"0"0"16,0 0 15,40-10-31,-12 5 0,4 0 16,5-1-1,-3 1 1,-1 0-16,-5 2 16,-6 0-1,-4 2-15,-3 1 16,-2 0 0,-2 0-16,-1 0 15</inkml:trace>
  <inkml:trace contextRef="#ctx0" brushRef="#br0" timeOffset="127768.5127">16602 8797 0,'0'0'0,"0"0"16,0 0-16,0 0 15,16-19-15,-16 19 16,35-33-16,-11 10 16,5-2-1,1-4-15,4-1 16,-1 1 0,0 1-16,-4 3 15,-2 4-15,2 2 31,-5 7-31,-4 11 16,-3 9-16,-3 7 16,-2 8-1,6 13-15,3 7 16,7 8 0,4 7-16,-5-9 15,-3-7-15,-5-7 16</inkml:trace>
  <inkml:trace contextRef="#ctx0" brushRef="#br0" timeOffset="141440.9634">21229 8918 0,'0'0'0,"0"0"0,0 0 15,0 0-15,0 0 0,0 0 16,0 0-16,0 0 0,-21 17 0,21-17 15,-20 18 1,20-18-16,-28 25 0,10-6 16,-3 3-16,0 1 0,-1 2 0,-9 11 15,-1 3-15,1 3 16,1 2-16,-3 10 0,-3 10 0,5-3 16,5 1-16,1 7 15,7-4-15,8-4 0,8-1 16,7 2-16,6-6 0,8-5 0,6-4 0,10-2 15,8-1-15,6-5 0,3-2 16,33 7-16,-3-9 0,-24-11 0,-20-8 16,-11-4-16</inkml:trace>
  <inkml:trace contextRef="#ctx0" brushRef="#br0" timeOffset="142443.7357">21426 9505 0,'0'0'16,"0"0"-16,9 25 0,-4-13 15,0 2-15,1-1 0,-1 0 0,3 6 16,1 1-16,-1 1 0,1-1 0,-1 1 15,0-1-15,-1-2 0,0-3 0,-1-2 16,-2-3-16,-1-1 0</inkml:trace>
  <inkml:trace contextRef="#ctx0" brushRef="#br0" timeOffset="142929.9327">21401 9450 0,'0'0'0,"0"0"16,0 0-1,26-12-15,-26 12 0,40-15 16,-18 8-16,9-2 16,9 1-16,8 1 15,8 2 1,2 1-16,0 3 0,9 2 15,-7 2 1,1 4-16,-12 4 31,-15 3-31,-12 4 16,-19 2-16,-18 3 16,-20 2-1,-17 4-15,-7 0 16,-6 1-1,8-4-15,10-2 16,13-6-16,12-5 16,25-7-1,21-6-15,19-5 16,16-5-16,4 0 16,4-2-1,-5-1-15,-6 1 31,-2 0-31,-12 3 16,-9 2-16</inkml:trace>
  <inkml:trace contextRef="#ctx0" brushRef="#br0" timeOffset="143230.8271">21864 9083 0,'0'0'0,"0"0"16,0 0-16,0 32 15,0-2 1,-3 15-16,-4 14 16,-3 10-16,-2 9 15,0 5 1,0 3-16,1 20 15,2-7 1,5 3 0,6-17-1,0-17-15,-1-13 16,0-10 0</inkml:trace>
  <inkml:trace contextRef="#ctx0" brushRef="#br0" timeOffset="143462.7017">22683 9449 0,'0'0'0,"27"-6"16,11-4-1,24-1-15,10 1 16,11 1-1,-2 2 1,-16 5-16,-13 5 16,-3 0-16,-10 0 15,-8-2 1</inkml:trace>
  <inkml:trace contextRef="#ctx0" brushRef="#br0" timeOffset="143801.0011">22414 9687 0,'0'0'16,"0"0"-16,24-5 16,3 1-1,8 0-15,3 2 16,1 2-16,-7 6 31,-6 5-15,-12 5-16,-11 5 15,-8 4 1,-10 4-16,0-1 16,-2-1-16,3 4 15,5-4-15,15-10 16,13-8 0,13-12-16,12-10 15,5-9-15,5-9 16,-7 6-1,-9 3-15,-5 4 16</inkml:trace>
  <inkml:trace contextRef="#ctx0" brushRef="#br0" timeOffset="144101.9976">22962 9205 0,'0'0'0,"0"0"31,0 0-31,10 28 16,-2-3 0,-1 10-16,2 8 15,2 9-15,1 5 16,3 3 0,1 4-16,10 16 15,1-1-15,11 2 16,0-11-16,5-21 15,2-16 1,-2-25-16,-2-18 16,-8 2-1,-6 1-15,-5 2 32</inkml:trace>
  <inkml:trace contextRef="#ctx0" brushRef="#br0" timeOffset="144249.2054">23286 9165 0,'0'0'0,"0"0"15,0 0-15,13 31 16,-2-5-16,-1-3 16,-1-3-1,-1-2-15</inkml:trace>
  <inkml:trace contextRef="#ctx0" brushRef="#br0" timeOffset="144518.9817">23923 9304 0,'0'0'0,"17"-3"31,10-4-31,13 1 16,11-1-16,10 0 16,7 0-1,18 0 1,-2 0-16,-14 4 16,-10 2-1,0 1-15,-11-2 0,-9 2 16</inkml:trace>
  <inkml:trace contextRef="#ctx0" brushRef="#br0" timeOffset="144721.688">24263 9145 0,'0'0'16,"0"0"-16,0 0 15,0 41-15,0-13 16,-2 3 0,-2 4-16,2-4 15,0-4-15,0-4 16</inkml:trace>
  <inkml:trace contextRef="#ctx0" brushRef="#br0" timeOffset="144922.5077">24594 9056 0,'0'0'0,"0"0"16,0 0 0,-8 24-16,2-3 15,-1 10 1,-3 7-16,-1 3 15,-2 4-15,2-7 16,1-4-16,1-4 16</inkml:trace>
  <inkml:trace contextRef="#ctx0" brushRef="#br0" timeOffset="145128.6525">24110 9683 0,'0'0'16,"0"0"-16,0 0 15,5 29-15,-5-29 16,6 30 0,-5-20-16,0-1 15,0-1-15,0-2 0</inkml:trace>
  <inkml:trace contextRef="#ctx0" brushRef="#br0" timeOffset="145532.6318">24087 9663 0,'0'0'16,"0"0"-16,0 0 15,40-14-15,-9 8 16,10-2 0,9 1-16,3 3 15,2-1 1,-5 4-16,-2 2 15,-1 2 1,-10 4 0,-16 4-1,-15 4-15,-19 4 16,-16 3 0,-17 1-16,-15 3 15,-6 0 1,-7 0-16,-6 3 15,8-5-15,9-2 16,19-5-16,31-7 16,25-6-16,27-7 15,23-4 1,19-3-16,14 1 31,14 0-31,-6 0 0,-4 2 16,-20 2-1,-13-2-15,-18-1 0,-14 3 0,-10 0 0,-6 2 0</inkml:trace>
  <inkml:trace contextRef="#ctx0" brushRef="#br0" timeOffset="145793.235">24349 9526 0,'0'0'0,"0"0"0,0 0 16,0 0-16,-4 25 0,4-25 0,-6 31 16,3-11-16,-2 3 0,-1 1 15,-1 2-15,-3 10 0,-1-2 0,-1 2 16,-2 0-16,-1-2 0,1 0 0,-6 5 16,0-3-16,0-3 0,2-3 15,-1-2-15,1-2 0,-1 1 16,0-5-16,2-2 0,3-4 15,6-5-15,3-4 0,0-1 16,2-2-16,0 0 16</inkml:trace>
  <inkml:trace contextRef="#ctx0" brushRef="#br0" timeOffset="145956.0992">24327 10074 0,'0'0'0,"0"0"0,0 0 0,22 0 15,-22 0-15,23 4 0,-10 1 16,1 1-16,0 1 0,1 2 15,2 1-15,-1 1 0,1 1 0,4 4 16,0 2-16,0-1 0,-1-2 0,1 1 16,0-1-16,-2-3 0,1-1 15,-3-4-15,-3 0 0,-2-1 16</inkml:trace>
  <inkml:trace contextRef="#ctx0" brushRef="#br0" timeOffset="146141.2408">25239 9370 0,'0'0'0,"0"0"0,0 0 0,0 0 0,0 0 0,0 0 15,22 22-15,-22-22 16,18 19-16,-18-19 0,15 17 15,-9-10-15</inkml:trace>
  <inkml:trace contextRef="#ctx0" brushRef="#br0" timeOffset="146457.7962">25058 9777 0,'0'0'0,"0"0"0,0 0 16,0 0-16,0 0 0,0 0 15,26-2-15,-26 2 0,33-1 0,-33 1 16,43-1-16,-19 2 16,-1 1-16,0 2 0,-1-1 0,-2 2 0,-2 0 15,2 4-15,-3 1 0,-6 3 16,-3-1-16,-4 2 0,-3 3 16,-3-1-16,-1 1 0,-4 1 15,-2 3-15,-1 0 0,0-1 0,0 0 16,2 0-16,-1 2 15,1-1-15,4-4 0,1-3 0,5-1 0,2-2 16,6-6-16,4-3 0,5-4 16,2-4-16,5-6 0,5-8 15,1 0-15,-6 4 0,-6 3 16</inkml:trace>
  <inkml:trace contextRef="#ctx0" brushRef="#br0" timeOffset="146774.5309">25535 9335 0,'0'0'0,"0"0"16,0 0-16,28-11 0,-28 11 0,37-7 0,-13 3 15,3 1-15,2 1 0,7 1 16,1 1-16,0 1 15,-2 1-15,4 2 0,-5 1 0,-5 1 16,-6 2-16,-5 2 0,-3 1 16,-5 2-16,-4 1 0,-5 2 15,-3 2-15,-2 0 16,-4-1-16,-4 4 16,-5 1-16,0-2 0,-1-1 0,-3 1 15,-3 0-15,0-2 0,1-2 16,-6 0-16,0-2 0,2-6 15,0-5-15,7 0 0,5 0 0,3-1 16</inkml:trace>
  <inkml:trace contextRef="#ctx0" brushRef="#br0" timeOffset="147160.2846">25620 9562 0,'0'0'15,"0"0"-15,0 0 0,0 0 16,22-13-16,-8 8 0,5-1 16,2 0-16,1 2 0,9-3 15,2 3-15,0 0 0,0 0 0,0 2 16,0 2-16,5 0 15,-4 0-15,-3 2 0,-2 1 16,-7 2-16,-5-1 16,-6 0-16,-2 2 0,-6 3 0,-3 1 15,-4 1-15,-4 0 0,-5 3 16,-6 0-16,-4 2 0,-3 1 0,-12 4 16,-1-1-16,-2-2 15,-2 0-15,-7 1 16,2 1-16,6-4 0,5 0 15,9-5-15,5-4 0,5-1 16,6-1-16,6-3 0,6-2 16,6 0-16,7-3 0,9-1 15,10-1-15,3 1 0,5-3 0,14 0 16,6 0-16,-3 1 16,-1 1-16,9 0 0,-2 2 0,-7 0 0,-5 1 15,0 0-15,-6 3 0,-10 1 16,-7 2-16,-10-1 0,-4 1 15,-7 0-15,0-2 0,-3-1 0</inkml:trace>
  <inkml:trace contextRef="#ctx0" brushRef="#br0" timeOffset="147360.9967">25738 10067 0,'0'0'0,"0"0"16,0 0-16,0 0 0,0 0 16,0 0-16,0 0 0,10 27 0,-10-27 15,10 17-15,-10-17 16,11 21-16,-4-13 0,-1 1 0,2-4 16,-2 2-16,0-3 0,0 0 15</inkml:trace>
  <inkml:trace contextRef="#ctx0" brushRef="#br0" timeOffset="147715.0806">25816 10014 0,'0'0'0,"0"0"0,0 0 16,0 0-16,0 0 0,35-11 16,-35 11-16,37-5 0,-16 3 0,3-1 15,3 2-15,-1 0 16,1 0-16,5 0 0,-2 2 0,-3 0 15,-5 0-15,-4 0 0,-5 2 0,-2-1 16,-3 0-16,-5 4 0,-4 0 16,-5 2-16,-4 0 0,-5 1 15,-6 2-15,-1-1 0,-1 0 0,-3 1 16,-1 2-16,-3-1 0,2 0 0,6-3 16,5-1-16,4-2 15,4-1-15,5-2 0,6 0 16,6-4-16,9-1 15,4-1-15,4-2 0,12 0 0,3-1 16,2-1-16,0-2 0,2 3 16,3-1-16,1-2 0,-5 0 15,-10 3 1,-6-1-16,-8 3 0</inkml:trace>
  <inkml:trace contextRef="#ctx0" brushRef="#br0" timeOffset="147947.1309">26723 9731 0,'0'0'0,"0"0"16,0 0-16,33 11 16,-17-2-16,2 2 15,-1 3-15,0 3 0,-2 4 16,-1 2-16,-2 1 0,-2 9 15,-5 1 1,-5 1-16,-4-2 0,-22 8 16,-13 0-16,7-8 15,5-6-15,6-4 0</inkml:trace>
  <inkml:trace contextRef="#ctx0" brushRef="#br0" timeOffset="178610.1173">19603 9930 0,'0'0'16,"0"0"-16,0 0 15,0 0 1,0 0-16,2 31 0,-2-31 16,-3 48-16,-1-13 15,-1 11 1,-2 10-16,0 8 16,-2 9-16,-2 20 15,1-1-15,-2 18 16,1-4-1,1 11-15,2-8 16,3-14-16,2-10 16,2-3-1,2-15-15,2-20 16,0-14-16,-1-12 16,0-4-16,-1-5 15</inkml:trace>
  <inkml:trace contextRef="#ctx0" brushRef="#br0" timeOffset="179011.4818">19537 9897 0,'0'0'16,"0"0"-16,0 0 15,0 0-15,0 0 16,-23 24-1,23-24-15,-25 25 16,11-9-16,-1 2 16,-2 2-16,-1 2 15,0 2-15,0-3 16,1 0-16,2-3 16,1-2-16,2-2 15,1-1-15,1-4 16</inkml:trace>
  <inkml:trace contextRef="#ctx0" brushRef="#br0" timeOffset="179243.403">19638 9918 0,'0'0'0,"0"0"15,0 0-15,0 0 16,17 24-16,-1-4 16,6 5-16,7 5 15,5 2 1,-4-4 0,-4-4-16,-3-3 15</inkml:trace>
  <inkml:trace contextRef="#ctx0" brushRef="#br0" timeOffset="197254.9811">18388 11114 0,'0'0'0,"0"0"15,0 0-15,0 0 16,0 0-16,-4 23 0,4-23 0,-5 26 16,5-26-1,-7 38-15,4-17 0,-1 4 16,-2 4-16,0 0 0,-1 1 15,-3 13-15,-1 2 16,-1-1-16,0-3 0,-3 9 16,1-1-16,0-3 15,0-1-15,1-7 0,3-5 0,1 0 16,1-7-16,3-11 0,2-1 0,2-6 16,1-1-16,0-7 0,4-1 15,4-9-15,4-5 16,1-1-16,4-4 15,0-1-15,-1-1 0,7-6 16,3-2-16,-2 2 0,-1 1 16,0 2-1,1 0-15,0 1 16,-1 2-16,-3 5 0,-3 3 16,-1 5-16,-3 3 15,-1 4-15,-1 2 0,-1 7 16,0 4-16,-2 5 15,-2 4-15,0 1 0,-1 1 0,0 2 16,-1 4-16,-1-3 0,0-1 16,-2 1-16,0-2 0,-1-1 15,0 0-15,0-5 0,-1-1 16,0-3-16,1-2 16,0-3-16,0-2 0,2-2 15,1-3-15,-1 1 0,0-1 0,1 0 16</inkml:trace>
  <inkml:trace contextRef="#ctx0" brushRef="#br0" timeOffset="197671.5312">18924 11690 0,'0'0'0,"0"0"0,0 0 16,0 0-1,0 0-15,0 0 0,17 16 16,-17-16-16,24 13 15,-24-13-15,31 13 0,-11-9 16,3 0-16,3-1 16,1-3-16,1-2 0,-2 0 15,6-4-15,-1-4 16,-3 1-16,-4-1 0,-3-3 0,-2 0 0,-5-1 16,-3 1-16,-4-1 0,-4-1 15,-6 1-15,-6-1 16,-3 4-16,-4 2 0,-5 3 15,-4 3-15,-1 2 0,-1 3 16,-8 7-16,-3 4 16,2 4-1,2 4-15,4 1 0,5 1 16,5 3-16,6 3 16,5 0-16,4-1 0,12 4 15,8-2-15,7-4 0,6-3 16,12-4-16,9-2 0,13-5 15,10-2-15,-4-5 16,-2-6-16,-6 1 0,-15 0 0,-12 0 0</inkml:trace>
  <inkml:trace contextRef="#ctx0" brushRef="#br0" timeOffset="197972.5236">20610 11358 0,'0'0'16,"0"0"-16,0 0 0,0 0 16,-24 3-16,24-3 0,-31 11 15,13 0-15,-3 4 16,0 3-16,1 1 0,0 3 16,1 4-16,-2 9 15,3 0-15,-1 10 16,5 3-16,3-4 0,3-1 0,1-2 15,2-1-15,-1-4 16,1-4-16,-3 4 0,0-1 16,-2-8-16,-2-3 0,1-9 15,0-2-15,-4-8 0,-3-3 16,4-2-16,2 0 0,2 0 16</inkml:trace>
  <inkml:trace contextRef="#ctx0" brushRef="#br0" timeOffset="198150.9646">20192 11648 0,'38'-5'0,"15"1"0,4 2 16,-1 1-16,-4 2 0,13 1 15,-2 2-15,-6 1 0,-7 2 16,-1-1-16,-12-1 0,-7-1 0</inkml:trace>
  <inkml:trace contextRef="#ctx0" brushRef="#br0" timeOffset="198552.117">20576 11875 0,'0'0'16,"0"0"-16,0 0 15,0 0-15,26-2 0,-26 2 16,31-2-1,-9 0-15,3-1 0,3 1 16,1-2-16,3-1 0,4-1 16,7-2-16,-3 0 0,6-3 15,-6-1-15,-7 0 0,-6 1 16,-6-1-16,-6-1 16,-4 0-16,-4 0 0,-7 1 0,-6 1 15,-4 1-15,-3 0 0,-4 4 0,-7 1 16,-4 3-16,-5 4 15,1 4-15,1 1 0,-2 5 16,-1 3-16,2 3 0,2 3 16,-2 7-16,4 1 0,5-1 15,6-1-15,5-1 0,7-2 16,5-2-16,4-2 0,12-2 0,8-3 16,5-2-16,4-4 0,13-6 15,11-5-15,10-6 16,5-5-16,-3-2 0,-4-3 0,-8 2 15,-14 5-15,-10 2 0</inkml:trace>
  <inkml:trace contextRef="#ctx0" brushRef="#br0" timeOffset="198774.9189">21605 11522 0,'0'0'0,"0"0"0,0 0 15,-18 17-15,18-17 0,-23 26 16,10-9-16,-1 3 0,-1 2 0,1 2 16,0 1-16,-4 9 0,1 2 15,4-3-15,2-1 0,0 4 16,2-2-16,4-4 0,1-2 16,7-2-16,3-3 0,5-5 15,3-4-15,6-7 0,6-5 16,-5-1-1,-4 0 1,-2 0-16</inkml:trace>
  <inkml:trace contextRef="#ctx0" brushRef="#br0" timeOffset="199022.3543">22144 11586 0,'0'0'15,"0"0"-15,0 0 0,0 0 16,-24 23-16,8-10 0,-1 2 0,-4 5 15,-4 3-15,1 2 16,0 2-16,-5 8 0,2 1 16,4-1-16,2-1 0,3 4 15,6-4-15,7-4 0,8-4 0,10-6 16,9-3-16,6-6 0,2-2 0,13-6 16,6-6-16,-4-2 0,-1-5 15,-5-4-15,-5-3 0,-8 3 16,-5 3-16,-4 3 15</inkml:trace>
  <inkml:trace contextRef="#ctx0" brushRef="#br0" timeOffset="199191.7327">21765 11794 0,'0'0'0,"0"0"16,0 0-16,0 0 0,0 0 0,0 0 15,39-12 1,-15 8-16,2-1 0,9 3 0,7-1 15,8 3-15,7 0 16,14 3-16,-3 1 0,13-1 0,-4-1 0,-4 1 16,-16-1-16,-13-1 0</inkml:trace>
  <inkml:trace contextRef="#ctx0" brushRef="#br0" timeOffset="199624.099">23170 11723 0,'0'0'0,"0"0"0,0 0 16,-11 27-16,11-27 15,-15 34-15,6-16 0,-1 3 0,-1 2 16,0 0-16,-1-2 0,-3 7 15,0 0-15,3-5 0,1-2 16,2-4-16,3-1 0,1-4 16,2-3-16,3-6 15,4-6-15,4-6 0,3-4 16,1-2 0,1-1-16,2-3 0,1-3 15,1 0-15,-1 0 0,3-5 16,0 1-16,-3 3 0,0 3 15,-3 3-15,0 3 0,2 4 0,-1 3 16,-1 2-16,-1 1 0,3 4 16,1 4-16,-1 1 15,-1 2-15,1 3 0,2 1 16,-1 1-16,1 0 0,3 5 16,0 0-16,-5-2 0,-2-3 15,-3-2-15</inkml:trace>
  <inkml:trace contextRef="#ctx0" brushRef="#br0" timeOffset="200025.4527">23420 11974 0,'0'0'0,"0"0"16,0 0-16,0 0 16,0 0-16,0 0 0,26 9 15,-26-9-15,32 4 16,-12-1-16,2-2 15,3 0-15,5-2 16,1 0-16,1-2 0,10-4 16,0-2-16,-5-1 0,-2-1 0,4-4 15,-5-2-15,-6 0 16,-6-1-16,-6 1 0,-4 3 16,-6-1-16,-4 0 0,-3 2 15,-3 2-15,-6 3 0,-6 2 0,2 2 16,-4 2-16,-7 4 0,-3 3 15,1 3-15,0 1 0,0 4 16,-1 4-16,3 1 0,2 0 0,-2 5 16,5 1-16,5-3 0,4-1 15,3 6-15,5-1 16,5-4 0,4-2-16,8-1 0,7-1 15,11-3-15,10-3 16,2-6-16,2-1 0,-1-1 15,-11-1-15,-8 0 16</inkml:trace>
  <inkml:trace contextRef="#ctx0" brushRef="#br0" timeOffset="200279.7178">24451 11462 0,'0'0'0,"0"0"0,0 0 15,0 0-15,-13 25 0,13-25 16,-20 34 0,6-9-16,-2 7 0,-1-1 15,0 1-15,-5 14 0,0 3 16,0 0-16,1-2 0,-1 9 16,2-1-16,3 2 0,4-7 15,9-7-15,10-6 16,-2-8-16,0-6 0,-2-5 15</inkml:trace>
  <inkml:trace contextRef="#ctx0" brushRef="#br0" timeOffset="200727.9407">25068 11996 0,'0'0'0,"0"0"0,0 0 15,0 0-15,0 0 0,-20-24 16,20 24-16,-33-8 0,6 6 15,-2 1-15,-4 1 0,-6 3 16,-4 2-16,-11 5 16,2 1-16,-11 7 0,3 5 15,10-1-15,9-2 16,11-2 0,8 0-16,13-2 0,9-2 15,8-2-15,9-1 0,13-4 16,10-4-16,8-5 15,4-3-15,4-5 0,-4-2 0,-5-2 16,-3-1-16,-3-2 16,-10 0-16,-8-2 0,-4-1 15,-7 3-15,-4 1 0,-4 5 16,-2 4-16,-1 3 0,-1 4 16,0 0-16,0 0 0,1 2 15,1 2-15,0 2 0,0 1 16,3 4-16,4 5 15,2 2-15,3 1 0,-1 0 16,1 1 0,6 2-16,2 1 15,0-3-15,1-2 0,3-2 16,0-2-16,-4-3 0,-4-2 16,-4 0-16</inkml:trace>
  <inkml:trace contextRef="#ctx0" brushRef="#br0" timeOffset="200928.653">25305 11965 0,'0'0'0,"0"0"0,0 0 16,0 0-16,0 0 0,23 26 16,-23-26-16,27 28 15,-9-10-15,3 3 0,3 2 16,4 3-16,2-1 0,7 7 15,-2-5-15,-3-4 0,-3-3 16,0 0-16,-6-3 0,-4-4 16</inkml:trace>
  <inkml:trace contextRef="#ctx0" brushRef="#br0" timeOffset="201182.7954">25703 11945 0,'0'0'0,"0"0"16,0 0-16,0 0 16,0 0-16,-32 11 0,32-11 0,-31 13 15,9-3-15,-1 1 0,-3 3 0,-1 1 16,-3 3-16,-6 4 16,1 0-16,4 0 0,1 0 15,3-4-15,4 0 0,3 1 16,7-1-16,11-5 15,8-5-15,-1-2 0,-2-1 16,1 0 0</inkml:trace>
  <inkml:trace contextRef="#ctx0" brushRef="#br0" timeOffset="201568.3561">25802 12099 0,'0'0'0,"0"0"16,0 0-16,0 0 0,0 0 15,0 0-15,29-5 0,-29 5 0,33 4 16,-12-2-16,2 1 0,3-1 16,5 3-16,1-3 0,1 1 15,10-2-15,0 1 16,-2-4-16,-2 0 16,-6-1-16,-5 0 0,1-4 15,-7-1 1,-4 0-16,-6-2 0,-8 0 15,-4-2-15,-4 0 0,-3 1 0,-4-1 16,-4 1-16,-6 1 16,-3 2-16,-4 2 15,-2 3-15,-6 5 0,-1 2 16,4 7-16,2 4 16,6 1-16,4 0 0,6 3 0,5 1 15,4 0-15,4-1 0,9 4 16,7 2-16,11 1 15,10 0-15,3-4 0,4-3 16,-2-2-16,-9-3 16,-7-3-16</inkml:trace>
  <inkml:trace contextRef="#ctx0" brushRef="#br0" timeOffset="202031.844">27031 12138 0,'0'0'0,"0"0"16,0 0-16,-12-16 15,12 16-15,-30-14 16,6 6 0,-2 2-16,-2 2 0,-5 3 15,-4 2-15,-10 3 0,2 2 16,1 3-16,0 1 16,-5 4-16,6 2 0,9 1 15,5 1-15,10-1 0,5-2 16,10 1-16,6-2 0,14 0 15,9-1-15,5-3 0,4-2 0,8-5 16,6-3-16,9-4 0,-2-4 16,-2-8-16,-3-6 15,4-12-15,-4-5 16,-10 1-16,-8 1 0,-8-4 16,-5 1-16,-5 3 0,-2 3 0,-2-1 31,-5 2-31,-1 11 0,-1 4 0,-2 6 15,-1 5-15,-1 3 16,1 4-16,-3 1 0,1 4 16,-4 11-16,-3 7 15,2-2-15,-1 3 0,-1 5 16,-1 6-16,1-1 0,2 1 16,-1 8-16,0 1 0,3 0 15,0-1-15,3-3 0,1-3 0,3-1 16,1-1-16,1-8 15,-2-6-15,0-5 16</inkml:trace>
  <inkml:trace contextRef="#ctx0" brushRef="#br0" timeOffset="202169.805">27375 12468 0,'0'0'0,"0"0"15,0 0-15,0 0 0,0 0 16,-23 11-16,23-11 0,0 0 16</inkml:trace>
  <inkml:trace contextRef="#ctx0" brushRef="#br0" timeOffset="221244.2677">17570 10828 0,'0'0'0,"0"0"15,0 0-15,0 0 0,7 25 0,-7-25 16,5 36-16,-1-14 16,1 4-16,0 6 0,2 5 0,1 12 0,-2 1 15,3 17-15,0 1 0,-1 2 16,-1-2-16,1 12 0,-1-1 15,0 8-15,0-7 0,-1 5 16,-1-6-16,-2-10 0,1-5 0,-2 19 16,-1-10-16,0-16 0,0-10 15,-1-11 1,0-7-16,-2-8 0,0-7 16,1-11-16,1-3 0,-3 0 15,3 0-15,-2 0 0</inkml:trace>
  <inkml:trace contextRef="#ctx0" brushRef="#br0" timeOffset="222764.4494">17476 10999 0,'0'0'16,"0"0"-16,21-5 0,-8 2 16,3-1-16,5 0 0,4 0 15,10 0-15,2-2 0,4 1 16,4 0-16,10 0 0,0 2 0,13-1 0,2-2 15,-3 2-15,-3 0 0,16 1 0,3-1 16,-5 0-16,-1 0 0,14-3 16,3 2-16,-5 1 0,-2 0 0,49-3 15,-5-1-15,-12 1 16,-7 0-16,9 1 0,3-2 16,-5 2-16,-5-1 0,10 0 0,10 1 15,-6 2-15,-4 0 0,12 0 16,7 0-16,-6 3 0,-5 2 0,8-2 15,5-2-15,-5 0 0,-3 1 16,8 2-16,4 1 16,-7 0-16,-3-1 0,7 2 15,5 4-15,-6-4 16,-5-1-16,9 0 0,5 2 16,-5 1-16,-5 1 0,8 1 15,6 1-15,-8 1 0,-4 3 0,4-2 16,3 0-16,4 2 15,4 0-15,22 2 0,15 2 16,-37-3-16,-26-1 0,1 2 0,0 2 16,0-2-16,2 0 0,-2-3 0,-1-2 15,-9 1-15,-7 1 0,-2 0 16,-1 0-16,-8 0 0,-5-1 16,-4 1-16,-1 1 0,-9-1 15,-5 1-15,-4 1 0,-2 1 16,-8 1-16,-7 0 0,-5 0 15,-3-1-15,-7-1 16,-8 0-16,-1 4 0,-2 3 16,-5 0-16,-3-1 0,-5-1 15,-2-1-15,-3 2 0,-2-1 0,-3 2 16,-1 0-16,-3 0 16,-1 1-16,-2 2 0,-2 2 15,0-1-15,-2 1 0,1 11 16,1 8-16,1 5 0,3 6 15,0-12-15,-1-7 0,2 2 0,2 3 16,-2-3-16,-2-3 0,5 7 16,0 4-16,0-5 0,1-3 15,1 3-15,0 4 0,-2-4 16,-1-3-16,3 3 0,-1 5 16,-1-7-16,-1-4 0,-3 2 0,-3 3 15,-2-7-15,0-4 0,-4 7 16,-3 4-16,-1-15 15,-2 1-15,-2 0 0,-3 0 0,-4-1 16,-1 0-16,-6-3 0,-3-2 16,-3 0-16,-3-1 0,-4-4 0,-4-1 15,3-3 1,-2 0-16,-10-1 0,-3-2 16,0-2-16,2 1 0,-5-2 15,-5-1-15,2 1 0,1-1 16,-5-1-16,-2 0 0,-1-1 15,0 0-15,-34 0 0,5-2 16,7 0-16,7 0 0,-6-2 0,-2 0 16,2 0-16,0 0 0,-5-2 0,-4 0 15,3 0-15,0 0 0,-5 0 16,-3 0-16,3 1 0,3 0 16,-4-3-16,-4-4 0,2 0 0,1-1 15,-5 3-15,-2 0 16,1 1-16,2 0 0,-3-1 0,-3 2 15,1-1 1,1-2-16,-4 2 0,-5 0 16,2 2-16,2 0 0,-12 1 15,-10 1-15,-19-3 16,-13-3-16,36 5 0,24 1 0,-13 0 16,-10-1-16,16 1 15,10 1-15,-10-1 0,-6-1 16,15-1-16,11 1 0,-15-1 0,-10-1 0,16 0 15,8 0-15,-17-2 0,-12-2 16,16 2-16,7 1 0,-13 0 16,-12-1-16,13 2 0,9 0 0,-15-3 15,-9 0-15,14 1 0,10 1 16,-15 0 0,-9 0-16,13 1 0,12 3 15,-13-4-15,-9-1 0,15 1 16,9 1-16,-10-1 0,-8 0 15,16 1-15,10 0 0,-11 0 16,-5 0-16,12 0 0,10-1 0,-20 1 16,-13 1-1,6-1-15,8 0 0,13-3 0,11 1 16,7 2-16,7 1 0,1 1 0,1-1 16,6 0-16,6 0 0,6 1 15,7 2-15,12 1 0,8 1 0,6 0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emf"/><Relationship Id="rId5" Type="http://schemas.openxmlformats.org/officeDocument/2006/relationships/customXml" Target="../ink/ink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0.emf"/><Relationship Id="rId5" Type="http://schemas.openxmlformats.org/officeDocument/2006/relationships/customXml" Target="../ink/ink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1.emf"/><Relationship Id="rId4" Type="http://schemas.openxmlformats.org/officeDocument/2006/relationships/customXml" Target="../ink/ink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2.emf"/><Relationship Id="rId4" Type="http://schemas.openxmlformats.org/officeDocument/2006/relationships/customXml" Target="../ink/ink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emf"/><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emf"/><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4.emf"/><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emf"/><Relationship Id="rId4"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《读后续写工具箱》二十三</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81330"/>
            <a:ext cx="10968990" cy="5768340"/>
          </a:xfrm>
          <a:ln>
            <a:solidFill>
              <a:schemeClr val="accent1"/>
            </a:solidFill>
          </a:ln>
        </p:spPr>
        <p:txBody>
          <a:bodyPr/>
          <a:lstStyle/>
          <a:p>
            <a:pPr marL="0" indent="0">
              <a:buNone/>
            </a:pPr>
            <a:r>
              <a:rPr lang="en-US" altLang="zh-CN" sz="2000">
                <a:solidFill>
                  <a:schemeClr val="tx1"/>
                </a:solidFill>
              </a:rPr>
              <a:t>tip</a:t>
            </a:r>
            <a:r>
              <a:rPr lang="zh-CN" altLang="en-US" sz="2000">
                <a:solidFill>
                  <a:schemeClr val="tx1"/>
                </a:solidFill>
              </a:rPr>
              <a:t>倾倒、翻倒</a:t>
            </a:r>
          </a:p>
          <a:p>
            <a:pPr marL="0" indent="0">
              <a:buNone/>
            </a:pPr>
            <a:r>
              <a:rPr lang="en-US" altLang="zh-CN" sz="2000">
                <a:solidFill>
                  <a:schemeClr val="tx1"/>
                </a:solidFill>
              </a:rPr>
              <a:t>He tipped the cup, spilling water everywhere. </a:t>
            </a:r>
          </a:p>
          <a:p>
            <a:pPr marL="0" indent="0">
              <a:buNone/>
            </a:pPr>
            <a:r>
              <a:rPr lang="en-US" altLang="zh-CN" sz="2000">
                <a:solidFill>
                  <a:schemeClr val="tx1"/>
                </a:solidFill>
              </a:rPr>
              <a:t>The car stopped suddenly, nearly tipping me out of the seat. </a:t>
            </a:r>
          </a:p>
          <a:p>
            <a:pPr marL="0" indent="0">
              <a:buNone/>
            </a:pPr>
            <a:r>
              <a:rPr lang="en-US" altLang="zh-CN" sz="2000">
                <a:solidFill>
                  <a:schemeClr val="tx1"/>
                </a:solidFill>
              </a:rPr>
              <a:t>cup</a:t>
            </a:r>
            <a:r>
              <a:rPr lang="zh-CN" altLang="en-US" sz="2000">
                <a:solidFill>
                  <a:schemeClr val="tx1"/>
                </a:solidFill>
              </a:rPr>
              <a:t>双手捧着住</a:t>
            </a:r>
          </a:p>
          <a:p>
            <a:pPr marL="0" indent="0">
              <a:buNone/>
            </a:pPr>
            <a:r>
              <a:rPr lang="en-US" altLang="zh-CN" sz="2000">
                <a:solidFill>
                  <a:schemeClr val="tx1"/>
                </a:solidFill>
              </a:rPr>
              <a:t>Carefully, I cupped / embraced / cradled the bird in my palms. </a:t>
            </a:r>
          </a:p>
          <a:p>
            <a:pPr marL="0" indent="0">
              <a:buNone/>
            </a:pPr>
            <a:r>
              <a:rPr lang="en-US" altLang="zh-CN" sz="2000">
                <a:solidFill>
                  <a:schemeClr val="tx1"/>
                </a:solidFill>
              </a:rPr>
              <a:t>nestle</a:t>
            </a:r>
            <a:r>
              <a:rPr lang="zh-CN" altLang="en-US" sz="2000">
                <a:solidFill>
                  <a:schemeClr val="tx1"/>
                </a:solidFill>
              </a:rPr>
              <a:t>温柔安置</a:t>
            </a:r>
          </a:p>
          <a:p>
            <a:pPr marL="0" indent="0">
              <a:buNone/>
            </a:pPr>
            <a:r>
              <a:rPr lang="en-US" altLang="zh-CN" sz="2000">
                <a:solidFill>
                  <a:schemeClr val="tx1"/>
                </a:solidFill>
              </a:rPr>
              <a:t>The kitten nestled in her cupped hands. </a:t>
            </a:r>
          </a:p>
          <a:p>
            <a:pPr marL="0" indent="0">
              <a:buNone/>
            </a:pPr>
            <a:r>
              <a:rPr lang="zh-CN" altLang="en-US" sz="2000">
                <a:solidFill>
                  <a:schemeClr val="tx1"/>
                </a:solidFill>
              </a:rPr>
              <a:t>下节从</a:t>
            </a:r>
            <a:r>
              <a:rPr lang="en-US" altLang="zh-CN" sz="2000">
                <a:solidFill>
                  <a:schemeClr val="tx1"/>
                </a:solidFill>
              </a:rPr>
              <a:t>P</a:t>
            </a:r>
            <a:r>
              <a:rPr lang="en-US" altLang="zh-CN" sz="2000" baseline="-25000">
                <a:solidFill>
                  <a:schemeClr val="tx1"/>
                </a:solidFill>
              </a:rPr>
              <a:t>242</a:t>
            </a:r>
            <a:r>
              <a:rPr lang="zh-CN" altLang="en-US" sz="2000">
                <a:solidFill>
                  <a:schemeClr val="tx1"/>
                </a:solidFill>
              </a:rPr>
              <a:t>开始</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92280" y="935280"/>
              <a:ext cx="10584000" cy="2673360"/>
            </p14:xfrm>
          </p:contentPart>
        </mc:Choice>
        <mc:Fallback>
          <p:pic>
            <p:nvPicPr>
              <p:cNvPr id="2" name="墨迹 1"/>
              <p:cNvPicPr/>
              <p:nvPr/>
            </p:nvPicPr>
            <p:blipFill>
              <a:blip r:embed="rId5"/>
              <a:stretch>
                <a:fillRect/>
              </a:stretch>
            </p:blipFill>
            <p:spPr>
              <a:xfrm>
                <a:off x="682920" y="925920"/>
                <a:ext cx="10602720" cy="2692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lstStyle/>
          <a:p>
            <a:pPr marL="0" indent="0">
              <a:buNone/>
            </a:pPr>
            <a:endParaRPr lang="zh-CN" altLang="en-US"/>
          </a:p>
        </p:txBody>
      </p:sp>
      <p:pic>
        <p:nvPicPr>
          <p:cNvPr id="4" name="图片 3" descr="Screenshot_20251224_075219"/>
          <p:cNvPicPr>
            <a:picLocks noChangeAspect="1"/>
          </p:cNvPicPr>
          <p:nvPr/>
        </p:nvPicPr>
        <p:blipFill>
          <a:blip r:embed="rId4"/>
          <a:stretch>
            <a:fillRect/>
          </a:stretch>
        </p:blipFill>
        <p:spPr>
          <a:xfrm>
            <a:off x="0" y="0"/>
            <a:ext cx="12192635" cy="624967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60160" y="911880"/>
              <a:ext cx="11102760" cy="5011920"/>
            </p14:xfrm>
          </p:contentPart>
        </mc:Choice>
        <mc:Fallback>
          <p:pic>
            <p:nvPicPr>
              <p:cNvPr id="2" name="墨迹 1"/>
              <p:cNvPicPr/>
              <p:nvPr/>
            </p:nvPicPr>
            <p:blipFill>
              <a:blip r:embed="rId6"/>
              <a:stretch>
                <a:fillRect/>
              </a:stretch>
            </p:blipFill>
            <p:spPr>
              <a:xfrm>
                <a:off x="550800" y="902520"/>
                <a:ext cx="11121480" cy="50306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43535"/>
            <a:ext cx="10968990" cy="5717540"/>
          </a:xfrm>
        </p:spPr>
        <p:txBody>
          <a:bodyPr/>
          <a:lstStyle/>
          <a:p>
            <a:pPr marL="0" indent="0">
              <a:buNone/>
            </a:pPr>
            <a:endParaRPr lang="zh-CN" altLang="en-US"/>
          </a:p>
        </p:txBody>
      </p:sp>
      <p:pic>
        <p:nvPicPr>
          <p:cNvPr id="4" name="图片 3" descr="Screenshot_20251224_075233"/>
          <p:cNvPicPr>
            <a:picLocks noChangeAspect="1"/>
          </p:cNvPicPr>
          <p:nvPr/>
        </p:nvPicPr>
        <p:blipFill>
          <a:blip r:embed="rId4"/>
          <a:stretch>
            <a:fillRect/>
          </a:stretch>
        </p:blipFill>
        <p:spPr>
          <a:xfrm>
            <a:off x="0" y="635"/>
            <a:ext cx="12192635" cy="694436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721440" y="227160"/>
              <a:ext cx="10319400" cy="5394600"/>
            </p14:xfrm>
          </p:contentPart>
        </mc:Choice>
        <mc:Fallback>
          <p:pic>
            <p:nvPicPr>
              <p:cNvPr id="2" name="墨迹 1"/>
              <p:cNvPicPr/>
              <p:nvPr/>
            </p:nvPicPr>
            <p:blipFill>
              <a:blip r:embed="rId6"/>
              <a:stretch>
                <a:fillRect/>
              </a:stretch>
            </p:blipFill>
            <p:spPr>
              <a:xfrm>
                <a:off x="712080" y="217800"/>
                <a:ext cx="10338120" cy="54133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4490"/>
            <a:ext cx="10968990" cy="5885180"/>
          </a:xfrm>
          <a:ln>
            <a:solidFill>
              <a:schemeClr val="accent1"/>
            </a:solidFill>
          </a:ln>
        </p:spPr>
        <p:txBody>
          <a:bodyPr/>
          <a:lstStyle/>
          <a:p>
            <a:pPr marL="0" indent="0" algn="just">
              <a:buNone/>
            </a:pPr>
            <a:r>
              <a:rPr lang="zh-CN" altLang="en-US" sz="2800">
                <a:solidFill>
                  <a:schemeClr val="tx1"/>
                </a:solidFill>
              </a:rPr>
              <a:t>人物：</a:t>
            </a:r>
          </a:p>
          <a:p>
            <a:pPr marL="0" indent="0" algn="just">
              <a:buNone/>
            </a:pPr>
            <a:r>
              <a:rPr lang="en-US" altLang="zh-CN" sz="2800">
                <a:solidFill>
                  <a:schemeClr val="tx1"/>
                </a:solidFill>
              </a:rPr>
              <a:t>Mrs Bright (</a:t>
            </a:r>
            <a:r>
              <a:rPr lang="zh-CN" altLang="en-US" sz="2800">
                <a:solidFill>
                  <a:schemeClr val="tx1"/>
                </a:solidFill>
              </a:rPr>
              <a:t>校长</a:t>
            </a:r>
            <a:r>
              <a:rPr lang="en-US" altLang="zh-CN" sz="2800">
                <a:solidFill>
                  <a:schemeClr val="tx1"/>
                </a:solidFill>
              </a:rPr>
              <a:t>), I (23</a:t>
            </a:r>
            <a:r>
              <a:rPr lang="zh-CN" altLang="en-US" sz="2800">
                <a:solidFill>
                  <a:schemeClr val="tx1"/>
                </a:solidFill>
              </a:rPr>
              <a:t>岁离婚</a:t>
            </a:r>
            <a:r>
              <a:rPr lang="en-US" altLang="zh-CN" sz="2800">
                <a:solidFill>
                  <a:schemeClr val="tx1"/>
                </a:solidFill>
              </a:rPr>
              <a:t>), 22</a:t>
            </a:r>
            <a:r>
              <a:rPr lang="zh-CN" altLang="en-US" sz="2800">
                <a:solidFill>
                  <a:schemeClr val="tx1"/>
                </a:solidFill>
              </a:rPr>
              <a:t>个</a:t>
            </a:r>
            <a:r>
              <a:rPr lang="en-US" altLang="zh-CN" sz="2800">
                <a:solidFill>
                  <a:schemeClr val="tx1"/>
                </a:solidFill>
              </a:rPr>
              <a:t>5</a:t>
            </a:r>
            <a:r>
              <a:rPr lang="zh-CN" altLang="en-US" sz="2800">
                <a:solidFill>
                  <a:schemeClr val="tx1"/>
                </a:solidFill>
              </a:rPr>
              <a:t>年级小朋友，</a:t>
            </a:r>
            <a:r>
              <a:rPr lang="en-US" altLang="zh-CN" sz="2800">
                <a:solidFill>
                  <a:schemeClr val="tx1"/>
                </a:solidFill>
              </a:rPr>
              <a:t>Tracy (</a:t>
            </a:r>
            <a:r>
              <a:rPr lang="zh-CN" altLang="en-US" sz="2800">
                <a:solidFill>
                  <a:schemeClr val="tx1"/>
                </a:solidFill>
              </a:rPr>
              <a:t>女孩，文盲</a:t>
            </a:r>
            <a:r>
              <a:rPr lang="en-US" altLang="zh-CN" sz="2800">
                <a:solidFill>
                  <a:schemeClr val="tx1"/>
                </a:solidFill>
              </a:rPr>
              <a:t>), Kyle (</a:t>
            </a:r>
            <a:r>
              <a:rPr lang="zh-CN" altLang="en-US" sz="2800">
                <a:solidFill>
                  <a:schemeClr val="tx1"/>
                </a:solidFill>
              </a:rPr>
              <a:t>男孩，被人忽视）</a:t>
            </a:r>
            <a:r>
              <a:rPr lang="en-US" altLang="zh-CN" sz="2800">
                <a:solidFill>
                  <a:schemeClr val="tx1"/>
                </a:solidFill>
              </a:rPr>
              <a:t> </a:t>
            </a:r>
          </a:p>
          <a:p>
            <a:pPr marL="0" indent="0" algn="just">
              <a:buNone/>
            </a:pPr>
            <a:r>
              <a:rPr lang="zh-CN" altLang="en-US" sz="2800">
                <a:solidFill>
                  <a:schemeClr val="tx1"/>
                </a:solidFill>
              </a:rPr>
              <a:t>核心词汇：</a:t>
            </a:r>
          </a:p>
          <a:p>
            <a:pPr marL="0" indent="0" algn="just">
              <a:buNone/>
            </a:pPr>
            <a:r>
              <a:rPr lang="en-US" altLang="zh-CN" sz="2800">
                <a:solidFill>
                  <a:schemeClr val="tx1"/>
                </a:solidFill>
              </a:rPr>
              <a:t>rejection (</a:t>
            </a:r>
            <a:r>
              <a:rPr lang="zh-CN" altLang="en-US" sz="2800">
                <a:solidFill>
                  <a:schemeClr val="tx1"/>
                </a:solidFill>
              </a:rPr>
              <a:t>学生自己的感受，校长的态度，作者自己的感受）</a:t>
            </a:r>
          </a:p>
          <a:p>
            <a:pPr marL="0" indent="0" algn="just">
              <a:buNone/>
            </a:pPr>
            <a:r>
              <a:rPr lang="zh-CN" altLang="en-US" sz="2800">
                <a:solidFill>
                  <a:schemeClr val="tx1"/>
                </a:solidFill>
              </a:rPr>
              <a:t>升华句：</a:t>
            </a:r>
            <a:r>
              <a:rPr lang="en-US" altLang="zh-CN" sz="2800">
                <a:solidFill>
                  <a:schemeClr val="tx1"/>
                </a:solidFill>
              </a:rPr>
              <a:t>?</a:t>
            </a:r>
            <a:endParaRPr lang="zh-CN" altLang="en-US" sz="2800">
              <a:solidFill>
                <a:schemeClr val="tx1"/>
              </a:solidFill>
            </a:endParaRPr>
          </a:p>
          <a:p>
            <a:pPr marL="0" indent="0" algn="just">
              <a:buNone/>
            </a:pPr>
            <a:endParaRPr lang="zh-CN" altLang="en-US" sz="28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8625"/>
            <a:ext cx="10968990" cy="5821045"/>
          </a:xfrm>
          <a:ln>
            <a:solidFill>
              <a:schemeClr val="accent1"/>
            </a:solidFill>
          </a:ln>
        </p:spPr>
        <p:txBody>
          <a:bodyPr>
            <a:noAutofit/>
          </a:bodyPr>
          <a:lstStyle/>
          <a:p>
            <a:pPr marL="0" indent="457200" algn="just">
              <a:lnSpc>
                <a:spcPts val="2600"/>
              </a:lnSpc>
              <a:spcAft>
                <a:spcPts val="0"/>
              </a:spcAft>
              <a:buNone/>
            </a:pPr>
            <a:r>
              <a:rPr lang="en-US" altLang="zh-CN" sz="2400" b="1" i="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 decided to do something for these rejected kids.</a:t>
            </a:r>
            <a:r>
              <a:rPr lang="en-US" altLang="zh-CN" sz="2400">
                <a:solidFill>
                  <a:schemeClr val="tx1"/>
                </a:solidFill>
                <a:latin typeface="Times New Roman" panose="02020603050405020304" charset="0"/>
                <a:cs typeface="Times New Roman" panose="02020603050405020304" charset="0"/>
              </a:rPr>
              <a:t> </a:t>
            </a:r>
            <a:r>
              <a:rPr lang="en-US" altLang="zh-CN" sz="2400" u="sng">
                <a:solidFill>
                  <a:schemeClr val="tx1"/>
                </a:solidFill>
                <a:latin typeface="Times New Roman" panose="02020603050405020304" charset="0"/>
                <a:cs typeface="Times New Roman" panose="02020603050405020304" charset="0"/>
              </a:rPr>
              <a:t>I started by learning about each one.</a:t>
            </a:r>
            <a:r>
              <a:rPr lang="en-US" altLang="zh-CN" sz="2400">
                <a:solidFill>
                  <a:schemeClr val="tx1"/>
                </a:solidFill>
                <a:latin typeface="Times New Roman" panose="02020603050405020304" charset="0"/>
                <a:cs typeface="Times New Roman" panose="02020603050405020304" charset="0"/>
              </a:rPr>
              <a:t> For Tracy, I found books that matched her interest, hoping to spark her curiosity. For Kyle, whose face was often stained with tears, I made time for gentle chats after school, listening without judgment.  "I won't give up on you. You all matter a lot," I told them with affection, trying to make everyone in the class feel loved and needed. Not only did I let them feel my love, but I clarified class requirements and maintained teaching routines. </a:t>
            </a:r>
            <a:r>
              <a:rPr lang="en-US" altLang="zh-CN" sz="2400" u="sng">
                <a:solidFill>
                  <a:schemeClr val="tx1"/>
                </a:solidFill>
                <a:latin typeface="Times New Roman" panose="02020603050405020304" charset="0"/>
                <a:cs typeface="Times New Roman" panose="02020603050405020304" charset="0"/>
              </a:rPr>
              <a:t>I tried my best to care for them both emotionally and academically. </a:t>
            </a:r>
          </a:p>
          <a:p>
            <a:pPr marL="0" indent="457200" algn="just">
              <a:lnSpc>
                <a:spcPts val="26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Gradually, the students realized that I cared for them.</a:t>
            </a:r>
            <a:r>
              <a:rPr lang="en-US" altLang="zh-CN" sz="2400">
                <a:solidFill>
                  <a:schemeClr val="tx1"/>
                </a:solidFill>
                <a:latin typeface="Times New Roman" panose="02020603050405020304" charset="0"/>
                <a:cs typeface="Times New Roman" panose="02020603050405020304" charset="0"/>
              </a:rPr>
              <a:t> With distrust melting away, they listened to me in class and comfortingly, they began to share with me their little secrets. Tracy showed a growing interest in class and Kyle smiled more often. Constant noise and fights gave way to hearty laughter and mutual help. Even Mrs. Bright was extremely surprised at this transformation, saying: "You really did an amazing job." Hearing this, I felt all my efforts were worth it and deep inside </a:t>
            </a:r>
            <a:r>
              <a:rPr lang="en-US" altLang="zh-CN" sz="2400" u="sng">
                <a:solidFill>
                  <a:schemeClr val="tx1"/>
                </a:solidFill>
                <a:latin typeface="Times New Roman" panose="02020603050405020304" charset="0"/>
                <a:cs typeface="Times New Roman" panose="02020603050405020304" charset="0"/>
              </a:rPr>
              <a:t>I knew that teaching is mutual healing, for I left behind my failed marriage and no longer felt rejected.</a:t>
            </a:r>
            <a:r>
              <a:rPr lang="en-US" altLang="zh-CN" sz="2400">
                <a:solidFill>
                  <a:schemeClr val="tx1"/>
                </a:solidFill>
                <a:latin typeface="Times New Roman" panose="02020603050405020304" charset="0"/>
                <a:cs typeface="Times New Roman" panose="02020603050405020304" charset="0"/>
              </a:rPr>
              <a: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948240" y="1133640"/>
              <a:ext cx="9905040" cy="2441520"/>
            </p14:xfrm>
          </p:contentPart>
        </mc:Choice>
        <mc:Fallback>
          <p:pic>
            <p:nvPicPr>
              <p:cNvPr id="2" name="墨迹 1"/>
              <p:cNvPicPr/>
              <p:nvPr/>
            </p:nvPicPr>
            <p:blipFill>
              <a:blip r:embed="rId5"/>
              <a:stretch>
                <a:fillRect/>
              </a:stretch>
            </p:blipFill>
            <p:spPr>
              <a:xfrm>
                <a:off x="938880" y="1124280"/>
                <a:ext cx="9923760" cy="2460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normAutofit fontScale="90000" lnSpcReduction="10000"/>
          </a:bodyPr>
          <a:lstStyle/>
          <a:p>
            <a:pPr marL="0" indent="0">
              <a:buNone/>
            </a:pPr>
            <a:r>
              <a:rPr lang="en-US" altLang="zh-CN" sz="2000">
                <a:solidFill>
                  <a:srgbClr val="FF0000"/>
                </a:solidFill>
                <a:effectLst>
                  <a:outerShdw blurRad="38100" dist="38100" dir="2700000" algn="tl">
                    <a:srgbClr val="000000">
                      <a:alpha val="43137"/>
                    </a:srgbClr>
                  </a:outerShdw>
                </a:effectLst>
              </a:rPr>
              <a:t>P</a:t>
            </a:r>
            <a:r>
              <a:rPr lang="en-US" altLang="zh-CN" sz="2000" baseline="-25000">
                <a:solidFill>
                  <a:srgbClr val="FF0000"/>
                </a:solidFill>
                <a:effectLst>
                  <a:outerShdw blurRad="38100" dist="38100" dir="2700000" algn="tl">
                    <a:srgbClr val="000000">
                      <a:alpha val="43137"/>
                    </a:srgbClr>
                  </a:outerShdw>
                </a:effectLst>
              </a:rPr>
              <a:t>242</a:t>
            </a:r>
            <a:r>
              <a:rPr lang="en-US" altLang="zh-CN" sz="2000">
                <a:solidFill>
                  <a:srgbClr val="FF0000"/>
                </a:solidFill>
                <a:effectLst>
                  <a:outerShdw blurRad="38100" dist="38100" dir="2700000" algn="tl">
                    <a:srgbClr val="000000">
                      <a:alpha val="43137"/>
                    </a:srgbClr>
                  </a:outerShdw>
                </a:effectLst>
              </a:rPr>
              <a:t> 18.2</a:t>
            </a:r>
            <a:r>
              <a:rPr lang="zh-CN" altLang="en-US" sz="2000">
                <a:solidFill>
                  <a:srgbClr val="FF0000"/>
                </a:solidFill>
                <a:effectLst>
                  <a:outerShdw blurRad="38100" dist="38100" dir="2700000" algn="tl">
                    <a:srgbClr val="000000">
                      <a:alpha val="43137"/>
                    </a:srgbClr>
                  </a:outerShdw>
                </a:effectLst>
              </a:rPr>
              <a:t>上半身动作</a:t>
            </a:r>
          </a:p>
          <a:p>
            <a:pPr marL="0" indent="0">
              <a:buNone/>
            </a:pPr>
            <a:r>
              <a:rPr lang="zh-CN" altLang="en-US" sz="2000">
                <a:solidFill>
                  <a:schemeClr val="tx1"/>
                </a:solidFill>
              </a:rPr>
              <a:t>胸部（书上的不用记）</a:t>
            </a:r>
          </a:p>
          <a:p>
            <a:pPr marL="0" indent="0">
              <a:buNone/>
            </a:pPr>
            <a:r>
              <a:rPr lang="en-US" altLang="zh-CN" sz="2000">
                <a:solidFill>
                  <a:schemeClr val="tx1"/>
                </a:solidFill>
              </a:rPr>
              <a:t>A knot tightened in his chest.</a:t>
            </a:r>
            <a:r>
              <a:rPr lang="zh-CN" altLang="en-US" sz="2000">
                <a:solidFill>
                  <a:schemeClr val="tx1"/>
                </a:solidFill>
              </a:rPr>
              <a:t>他胸口一紧。</a:t>
            </a:r>
          </a:p>
          <a:p>
            <a:pPr marL="0" indent="0">
              <a:buNone/>
            </a:pPr>
            <a:r>
              <a:rPr lang="en-US" altLang="zh-CN" sz="2000">
                <a:solidFill>
                  <a:schemeClr val="tx1"/>
                </a:solidFill>
              </a:rPr>
              <a:t>Her chest swelled with pride when she heard her name announced. </a:t>
            </a:r>
          </a:p>
          <a:p>
            <a:pPr marL="0" indent="0">
              <a:buNone/>
            </a:pPr>
            <a:r>
              <a:rPr lang="en-US" altLang="zh-CN" sz="2000">
                <a:solidFill>
                  <a:schemeClr val="tx1"/>
                </a:solidFill>
              </a:rPr>
              <a:t>Seeing the safe return of his dog, a heavy weight lifted from his chest.</a:t>
            </a:r>
          </a:p>
          <a:p>
            <a:pPr marL="0" indent="0">
              <a:buNone/>
            </a:pPr>
            <a:r>
              <a:rPr lang="zh-CN" altLang="en-US" sz="2000">
                <a:solidFill>
                  <a:schemeClr val="tx1"/>
                </a:solidFill>
              </a:rPr>
              <a:t>胳膊</a:t>
            </a:r>
          </a:p>
          <a:p>
            <a:pPr marL="0" indent="0">
              <a:buNone/>
            </a:pPr>
            <a:r>
              <a:rPr lang="en-US" altLang="zh-CN" sz="2000">
                <a:solidFill>
                  <a:schemeClr val="tx1"/>
                </a:solidFill>
              </a:rPr>
              <a:t>swing one’s arms</a:t>
            </a:r>
            <a:r>
              <a:rPr lang="zh-CN" altLang="en-US" sz="2000">
                <a:solidFill>
                  <a:schemeClr val="tx1"/>
                </a:solidFill>
              </a:rPr>
              <a:t>摆臂</a:t>
            </a:r>
            <a:endParaRPr lang="en-US" altLang="zh-CN" sz="2000">
              <a:solidFill>
                <a:schemeClr val="tx1"/>
              </a:solidFill>
            </a:endParaRPr>
          </a:p>
          <a:p>
            <a:pPr marL="0" indent="0">
              <a:buNone/>
            </a:pPr>
            <a:r>
              <a:rPr lang="en-US" altLang="zh-CN" sz="2000">
                <a:solidFill>
                  <a:schemeClr val="tx1"/>
                </a:solidFill>
              </a:rPr>
              <a:t>He walked briskly, swinging her arms.</a:t>
            </a:r>
          </a:p>
          <a:p>
            <a:pPr marL="0" indent="0">
              <a:buNone/>
            </a:pPr>
            <a:r>
              <a:rPr lang="en-US" altLang="zh-CN" sz="2000">
                <a:solidFill>
                  <a:schemeClr val="tx1"/>
                </a:solidFill>
              </a:rPr>
              <a:t>wrap one’s arms around sb.</a:t>
            </a:r>
            <a:r>
              <a:rPr lang="zh-CN" altLang="en-US" sz="2000">
                <a:solidFill>
                  <a:schemeClr val="tx1"/>
                </a:solidFill>
              </a:rPr>
              <a:t>环抱</a:t>
            </a:r>
          </a:p>
          <a:p>
            <a:pPr marL="0" indent="0">
              <a:buNone/>
            </a:pPr>
            <a:r>
              <a:rPr lang="zh-CN" altLang="en-US" sz="2000">
                <a:solidFill>
                  <a:schemeClr val="tx1"/>
                </a:solidFill>
              </a:rPr>
              <a:t>肩膀</a:t>
            </a:r>
          </a:p>
          <a:p>
            <a:pPr marL="0" indent="0">
              <a:buNone/>
            </a:pPr>
            <a:r>
              <a:rPr lang="en-US" altLang="zh-CN" sz="2000">
                <a:solidFill>
                  <a:schemeClr val="tx1"/>
                </a:solidFill>
              </a:rPr>
              <a:t>shrug one’s shoulders </a:t>
            </a:r>
            <a:r>
              <a:rPr lang="zh-CN" altLang="en-US" sz="2000">
                <a:solidFill>
                  <a:schemeClr val="tx1"/>
                </a:solidFill>
              </a:rPr>
              <a:t>耸肩</a:t>
            </a:r>
          </a:p>
          <a:p>
            <a:pPr marL="0" indent="0">
              <a:buNone/>
            </a:pPr>
            <a:r>
              <a:rPr lang="en-US" altLang="zh-CN" sz="2000">
                <a:solidFill>
                  <a:schemeClr val="tx1"/>
                </a:solidFill>
              </a:rPr>
              <a:t>He shrugged his shoulders with resignation.  </a:t>
            </a:r>
          </a:p>
          <a:p>
            <a:pPr marL="0" indent="0">
              <a:buNone/>
            </a:pPr>
            <a:endParaRPr lang="en-US" altLang="zh-CN" sz="2000">
              <a:solidFill>
                <a:schemeClr val="tx1"/>
              </a:solidFill>
            </a:endParaRPr>
          </a:p>
          <a:p>
            <a:pPr marL="0" indent="0">
              <a:buNone/>
            </a:pPr>
            <a:endParaRPr lang="en-US" altLang="zh-CN"/>
          </a:p>
          <a:p>
            <a:pPr marL="0" indent="0">
              <a:buNone/>
            </a:pPr>
            <a:endParaRPr lang="zh-CN" altLang="en-US"/>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34320" y="1329480"/>
              <a:ext cx="10319760" cy="3333960"/>
            </p14:xfrm>
          </p:contentPart>
        </mc:Choice>
        <mc:Fallback>
          <p:pic>
            <p:nvPicPr>
              <p:cNvPr id="2" name="墨迹 1"/>
              <p:cNvPicPr/>
              <p:nvPr/>
            </p:nvPicPr>
            <p:blipFill>
              <a:blip r:embed="rId5"/>
              <a:stretch>
                <a:fillRect/>
              </a:stretch>
            </p:blipFill>
            <p:spPr>
              <a:xfrm>
                <a:off x="624960" y="1320120"/>
                <a:ext cx="10338480" cy="33526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lstStyle/>
          <a:p>
            <a:pPr marL="0" indent="0" algn="just">
              <a:lnSpc>
                <a:spcPct val="150000"/>
              </a:lnSpc>
              <a:spcAft>
                <a:spcPts val="0"/>
              </a:spcAft>
              <a:buNone/>
            </a:pPr>
            <a:r>
              <a:rPr lang="en-US" altLang="zh-CN" sz="2000">
                <a:solidFill>
                  <a:schemeClr val="tx1"/>
                </a:solidFill>
                <a:latin typeface="Times New Roman" panose="02020603050405020304" charset="0"/>
                <a:cs typeface="Times New Roman" panose="02020603050405020304" charset="0"/>
              </a:rPr>
              <a:t>tense one’s shoulders</a:t>
            </a:r>
            <a:r>
              <a:rPr lang="zh-CN" altLang="en-US" sz="2000">
                <a:solidFill>
                  <a:schemeClr val="tx1"/>
                </a:solidFill>
                <a:latin typeface="Times New Roman" panose="02020603050405020304" charset="0"/>
                <a:cs typeface="Times New Roman" panose="02020603050405020304" charset="0"/>
              </a:rPr>
              <a:t>肩膀紧绷</a:t>
            </a:r>
          </a:p>
          <a:p>
            <a:pPr marL="0" indent="0" algn="just">
              <a:lnSpc>
                <a:spcPct val="150000"/>
              </a:lnSpc>
              <a:spcAft>
                <a:spcPts val="0"/>
              </a:spcAft>
              <a:buNone/>
            </a:pPr>
            <a:r>
              <a:rPr lang="en-US" altLang="zh-CN" sz="2000">
                <a:solidFill>
                  <a:schemeClr val="tx1"/>
                </a:solidFill>
                <a:latin typeface="Times New Roman" panose="02020603050405020304" charset="0"/>
                <a:cs typeface="Times New Roman" panose="02020603050405020304" charset="0"/>
              </a:rPr>
              <a:t>The tight skirt tensed her shoulders. When she tried to get off the swing, a rip cut through the quiet afternoon air. Her hands flew to her back, and her heart sank. Her beloved dress was damaged with a split. A blush crept up her neck as she desperately tried to press the fabric together, her eyes darting around to see if anyone had noticed.</a:t>
            </a:r>
          </a:p>
          <a:p>
            <a:pPr marL="0" indent="0" algn="just">
              <a:lnSpc>
                <a:spcPct val="150000"/>
              </a:lnSpc>
              <a:spcAft>
                <a:spcPts val="0"/>
              </a:spcAft>
              <a:buNone/>
            </a:pPr>
            <a:r>
              <a:rPr lang="en-US" altLang="zh-CN" sz="2000">
                <a:solidFill>
                  <a:schemeClr val="tx1"/>
                </a:solidFill>
                <a:latin typeface="Times New Roman" panose="02020603050405020304" charset="0"/>
                <a:cs typeface="Times New Roman" panose="02020603050405020304" charset="0"/>
              </a:rPr>
              <a:t>slump one’s shoulders</a:t>
            </a:r>
            <a:r>
              <a:rPr lang="zh-CN" altLang="en-US" sz="2000">
                <a:solidFill>
                  <a:schemeClr val="tx1"/>
                </a:solidFill>
                <a:latin typeface="Times New Roman" panose="02020603050405020304" charset="0"/>
                <a:cs typeface="Times New Roman" panose="02020603050405020304" charset="0"/>
              </a:rPr>
              <a:t>垂肩</a:t>
            </a:r>
          </a:p>
          <a:p>
            <a:pPr marL="0" indent="0" algn="just">
              <a:lnSpc>
                <a:spcPct val="150000"/>
              </a:lnSpc>
              <a:spcAft>
                <a:spcPts val="0"/>
              </a:spcAft>
              <a:buNone/>
            </a:pPr>
            <a:r>
              <a:rPr lang="en-US" altLang="zh-CN" sz="2000">
                <a:solidFill>
                  <a:schemeClr val="tx1"/>
                </a:solidFill>
                <a:latin typeface="Times New Roman" panose="02020603050405020304" charset="0"/>
                <a:cs typeface="Times New Roman" panose="02020603050405020304" charset="0"/>
              </a:rPr>
              <a:t>Her shoulders slumped in defeat. </a:t>
            </a:r>
          </a:p>
          <a:p>
            <a:pPr marL="0" indent="0" algn="just">
              <a:lnSpc>
                <a:spcPct val="150000"/>
              </a:lnSpc>
              <a:spcAft>
                <a:spcPts val="0"/>
              </a:spcAft>
              <a:buNone/>
            </a:pPr>
            <a:r>
              <a:rPr lang="en-US" altLang="zh-CN" sz="2000">
                <a:solidFill>
                  <a:schemeClr val="tx1"/>
                </a:solidFill>
                <a:latin typeface="Times New Roman" panose="02020603050405020304" charset="0"/>
                <a:cs typeface="Times New Roman" panose="02020603050405020304" charset="0"/>
              </a:rPr>
              <a:t>square one’s shoulders / square oneself</a:t>
            </a:r>
            <a:r>
              <a:rPr lang="zh-CN" altLang="en-US" sz="2000">
                <a:solidFill>
                  <a:schemeClr val="tx1"/>
                </a:solidFill>
                <a:latin typeface="Times New Roman" panose="02020603050405020304" charset="0"/>
                <a:cs typeface="Times New Roman" panose="02020603050405020304" charset="0"/>
              </a:rPr>
              <a:t>挺起胸膛</a:t>
            </a:r>
          </a:p>
          <a:p>
            <a:pPr marL="0" indent="0" algn="just">
              <a:lnSpc>
                <a:spcPct val="150000"/>
              </a:lnSpc>
              <a:spcAft>
                <a:spcPts val="0"/>
              </a:spcAft>
              <a:buNone/>
            </a:pPr>
            <a:r>
              <a:rPr lang="en-US" altLang="zh-CN" sz="2000">
                <a:solidFill>
                  <a:schemeClr val="tx1"/>
                </a:solidFill>
                <a:latin typeface="Times New Roman" panose="02020603050405020304" charset="0"/>
                <a:cs typeface="Times New Roman" panose="02020603050405020304" charset="0"/>
              </a:rPr>
              <a:t>Hearing Tim’s encouraging words, she squared her shoulders, readying herself to face the unknown. </a:t>
            </a:r>
          </a:p>
          <a:p>
            <a:pPr marL="0" indent="0" algn="just">
              <a:buNone/>
            </a:pPr>
            <a:endParaRPr lang="en-US" altLang="zh-CN" sz="20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9580"/>
            <a:ext cx="10968990" cy="5800090"/>
          </a:xfrm>
        </p:spPr>
        <p:txBody>
          <a:bodyPr/>
          <a:lstStyle/>
          <a:p>
            <a:pPr marL="0" indent="0">
              <a:buNone/>
            </a:pPr>
            <a:endParaRPr lang="zh-CN" altLang="en-US"/>
          </a:p>
        </p:txBody>
      </p:sp>
      <p:pic>
        <p:nvPicPr>
          <p:cNvPr id="4" name="图片 3" descr="Screenshot_20251224_210648_com.xingin.xhs_edit_18"/>
          <p:cNvPicPr>
            <a:picLocks noChangeAspect="1"/>
          </p:cNvPicPr>
          <p:nvPr/>
        </p:nvPicPr>
        <p:blipFill>
          <a:blip r:embed="rId4"/>
          <a:stretch>
            <a:fillRect/>
          </a:stretch>
        </p:blipFill>
        <p:spPr>
          <a:xfrm>
            <a:off x="543560" y="449580"/>
            <a:ext cx="4001135" cy="3492500"/>
          </a:xfrm>
          <a:prstGeom prst="rect">
            <a:avLst/>
          </a:prstGeom>
        </p:spPr>
      </p:pic>
      <p:pic>
        <p:nvPicPr>
          <p:cNvPr id="5" name="图片 4" descr="Screenshot_20251224_210759_com.xingin.xhs_edit_18"/>
          <p:cNvPicPr>
            <a:picLocks noChangeAspect="1"/>
          </p:cNvPicPr>
          <p:nvPr/>
        </p:nvPicPr>
        <p:blipFill>
          <a:blip r:embed="rId5"/>
          <a:stretch>
            <a:fillRect/>
          </a:stretch>
        </p:blipFill>
        <p:spPr>
          <a:xfrm>
            <a:off x="4544695" y="376555"/>
            <a:ext cx="7033260" cy="40011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lstStyle/>
          <a:p>
            <a:pPr marL="0" indent="0">
              <a:buNone/>
            </a:pPr>
            <a:r>
              <a:rPr lang="zh-CN" altLang="en-US" sz="2000">
                <a:solidFill>
                  <a:schemeClr val="tx1"/>
                </a:solidFill>
              </a:rPr>
              <a:t>背</a:t>
            </a:r>
          </a:p>
          <a:p>
            <a:pPr marL="0" indent="0">
              <a:buNone/>
            </a:pPr>
            <a:r>
              <a:rPr lang="en-US" altLang="zh-CN" sz="2000">
                <a:solidFill>
                  <a:schemeClr val="tx1"/>
                </a:solidFill>
              </a:rPr>
              <a:t>straighten one’s back</a:t>
            </a:r>
            <a:r>
              <a:rPr lang="zh-CN" altLang="en-US" sz="2000">
                <a:solidFill>
                  <a:schemeClr val="tx1"/>
                </a:solidFill>
              </a:rPr>
              <a:t>挺直背</a:t>
            </a:r>
          </a:p>
          <a:p>
            <a:pPr marL="0" indent="0">
              <a:buNone/>
            </a:pPr>
            <a:r>
              <a:rPr lang="en-US" altLang="zh-CN" sz="2000">
                <a:solidFill>
                  <a:schemeClr val="tx1"/>
                </a:solidFill>
              </a:rPr>
              <a:t>He straightened his back with determination. </a:t>
            </a:r>
          </a:p>
          <a:p>
            <a:pPr marL="0" indent="0">
              <a:buNone/>
            </a:pPr>
            <a:r>
              <a:rPr lang="en-US" altLang="zh-CN" sz="2000">
                <a:solidFill>
                  <a:schemeClr val="tx1"/>
                </a:solidFill>
              </a:rPr>
              <a:t>bend one’s back</a:t>
            </a:r>
            <a:r>
              <a:rPr lang="zh-CN" altLang="en-US" sz="2000">
                <a:solidFill>
                  <a:schemeClr val="tx1"/>
                </a:solidFill>
              </a:rPr>
              <a:t>弯腰驼背</a:t>
            </a:r>
          </a:p>
          <a:p>
            <a:pPr marL="0" indent="0">
              <a:buNone/>
            </a:pPr>
            <a:r>
              <a:rPr lang="en-US" altLang="zh-CN" sz="2000">
                <a:solidFill>
                  <a:schemeClr val="tx1"/>
                </a:solidFill>
              </a:rPr>
              <a:t>He bent his back under the heavy load. </a:t>
            </a:r>
          </a:p>
          <a:p>
            <a:pPr marL="0" indent="0">
              <a:buNone/>
            </a:pPr>
            <a:r>
              <a:rPr lang="en-US" altLang="zh-CN" sz="2000">
                <a:solidFill>
                  <a:schemeClr val="tx1"/>
                </a:solidFill>
              </a:rPr>
              <a:t>arch one’s back</a:t>
            </a:r>
            <a:r>
              <a:rPr lang="zh-CN" altLang="en-US" sz="2000">
                <a:solidFill>
                  <a:schemeClr val="tx1"/>
                </a:solidFill>
              </a:rPr>
              <a:t>弓起背</a:t>
            </a:r>
            <a:r>
              <a:rPr lang="en-US" altLang="zh-CN" sz="2000">
                <a:solidFill>
                  <a:schemeClr val="tx1"/>
                </a:solidFill>
              </a:rPr>
              <a:t>(</a:t>
            </a:r>
            <a:r>
              <a:rPr lang="zh-CN" altLang="en-US" sz="2000">
                <a:solidFill>
                  <a:schemeClr val="tx1"/>
                </a:solidFill>
              </a:rPr>
              <a:t>多用于猫）</a:t>
            </a:r>
          </a:p>
          <a:p>
            <a:pPr marL="0" indent="0">
              <a:buNone/>
            </a:pPr>
            <a:r>
              <a:rPr lang="en-US" altLang="zh-CN" sz="2000">
                <a:solidFill>
                  <a:schemeClr val="tx1"/>
                </a:solidFill>
              </a:rPr>
              <a:t>Unaware of the danger, the bird pecked at the ground. Behind it, the cat arched its back, ready to pounce.</a:t>
            </a:r>
          </a:p>
          <a:p>
            <a:pPr marL="0" indent="0">
              <a:buNone/>
            </a:pPr>
            <a:r>
              <a:rPr lang="zh-CN" altLang="en-US" sz="2000">
                <a:solidFill>
                  <a:schemeClr val="tx1"/>
                </a:solidFill>
              </a:rPr>
              <a:t>腰</a:t>
            </a:r>
          </a:p>
          <a:p>
            <a:pPr marL="0" indent="0">
              <a:buNone/>
            </a:pPr>
            <a:r>
              <a:rPr lang="en-US" altLang="zh-CN" sz="2000">
                <a:solidFill>
                  <a:schemeClr val="tx1"/>
                </a:solidFill>
              </a:rPr>
              <a:t>twist one’s waist</a:t>
            </a:r>
            <a:r>
              <a:rPr lang="zh-CN" altLang="en-US" sz="2000">
                <a:solidFill>
                  <a:schemeClr val="tx1"/>
                </a:solidFill>
              </a:rPr>
              <a:t>扭腰、扭伤腰</a:t>
            </a:r>
          </a:p>
          <a:p>
            <a:pPr marL="0" indent="0">
              <a:buNone/>
            </a:pPr>
            <a:r>
              <a:rPr lang="en-US" altLang="zh-CN" sz="2000">
                <a:solidFill>
                  <a:schemeClr val="tx1"/>
                </a:solidFill>
              </a:rPr>
              <a:t>She twisted her waist to dodge the ball.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2445"/>
            <a:ext cx="10968990" cy="5737225"/>
          </a:xfrm>
          <a:ln>
            <a:solidFill>
              <a:schemeClr val="accent1"/>
            </a:solidFill>
          </a:ln>
        </p:spPr>
        <p:txBody>
          <a:bodyPr/>
          <a:lstStyle/>
          <a:p>
            <a:pPr marL="0" indent="0">
              <a:buNone/>
            </a:pPr>
            <a:r>
              <a:rPr lang="en-US" altLang="zh-CN" sz="2000">
                <a:solidFill>
                  <a:schemeClr val="tx1"/>
                </a:solidFill>
              </a:rPr>
              <a:t>rotate one’s waist</a:t>
            </a:r>
            <a:r>
              <a:rPr lang="zh-CN" altLang="en-US" sz="2000">
                <a:solidFill>
                  <a:schemeClr val="tx1"/>
                </a:solidFill>
              </a:rPr>
              <a:t>转动腰部（用于热身或舒展）</a:t>
            </a:r>
          </a:p>
          <a:p>
            <a:pPr marL="0" indent="0">
              <a:buNone/>
            </a:pPr>
            <a:r>
              <a:rPr lang="en-US" altLang="zh-CN" sz="2000">
                <a:solidFill>
                  <a:schemeClr val="tx1"/>
                </a:solidFill>
              </a:rPr>
              <a:t>Athletes rotated their waists before the game to prevent injuries. </a:t>
            </a:r>
          </a:p>
          <a:p>
            <a:pPr marL="0" indent="0">
              <a:buNone/>
            </a:pPr>
            <a:r>
              <a:rPr lang="zh-CN" altLang="en-US" sz="2000">
                <a:solidFill>
                  <a:schemeClr val="tx1"/>
                </a:solidFill>
              </a:rPr>
              <a:t>与腰有关的表达：</a:t>
            </a:r>
          </a:p>
          <a:p>
            <a:pPr marL="0" indent="0">
              <a:buNone/>
            </a:pPr>
            <a:r>
              <a:rPr lang="en-US" altLang="zh-CN" sz="2000">
                <a:solidFill>
                  <a:schemeClr val="tx1"/>
                </a:solidFill>
              </a:rPr>
              <a:t>throw out one’s back</a:t>
            </a:r>
            <a:r>
              <a:rPr lang="zh-CN" altLang="en-US" sz="2000">
                <a:solidFill>
                  <a:schemeClr val="tx1"/>
                </a:solidFill>
              </a:rPr>
              <a:t>闪了腰</a:t>
            </a:r>
          </a:p>
          <a:p>
            <a:pPr marL="0" indent="0">
              <a:buNone/>
            </a:pPr>
            <a:r>
              <a:rPr lang="en-US" altLang="zh-CN" sz="2000">
                <a:solidFill>
                  <a:schemeClr val="tx1"/>
                </a:solidFill>
              </a:rPr>
              <a:t>love handle? spare tire? crow’s feet? eye bags? dark rings? blackhead?</a:t>
            </a:r>
          </a:p>
          <a:p>
            <a:pPr marL="0" indent="0">
              <a:buNone/>
            </a:pPr>
            <a:r>
              <a:rPr lang="zh-CN" altLang="en-US" sz="2000">
                <a:solidFill>
                  <a:schemeClr val="tx1"/>
                </a:solidFill>
              </a:rPr>
              <a:t>膝盖</a:t>
            </a:r>
          </a:p>
          <a:p>
            <a:pPr marL="0" indent="0">
              <a:buNone/>
            </a:pPr>
            <a:r>
              <a:rPr lang="en-US" altLang="zh-CN" sz="2000">
                <a:solidFill>
                  <a:schemeClr val="tx1"/>
                </a:solidFill>
              </a:rPr>
              <a:t>kneel</a:t>
            </a:r>
            <a:r>
              <a:rPr lang="zh-CN" altLang="en-US" sz="2000">
                <a:solidFill>
                  <a:schemeClr val="tx1"/>
                </a:solidFill>
              </a:rPr>
              <a:t>跪下（</a:t>
            </a:r>
            <a:r>
              <a:rPr lang="en-US" altLang="zh-CN" sz="2000">
                <a:solidFill>
                  <a:schemeClr val="tx1"/>
                </a:solidFill>
              </a:rPr>
              <a:t>knelt, kneeled</a:t>
            </a:r>
            <a:r>
              <a:rPr lang="zh-CN" altLang="en-US" sz="2000">
                <a:solidFill>
                  <a:schemeClr val="tx1"/>
                </a:solidFill>
              </a:rPr>
              <a:t>都行）</a:t>
            </a:r>
          </a:p>
          <a:p>
            <a:pPr marL="0" indent="0">
              <a:buNone/>
            </a:pPr>
            <a:r>
              <a:rPr lang="en-US" altLang="zh-CN" sz="2000">
                <a:solidFill>
                  <a:schemeClr val="tx1"/>
                </a:solidFill>
              </a:rPr>
              <a:t>knee- He went down on one knee and asked for her hand. </a:t>
            </a:r>
          </a:p>
          <a:p>
            <a:pPr marL="0" indent="0">
              <a:buNone/>
            </a:pPr>
            <a:r>
              <a:rPr lang="en-US" altLang="zh-CN" sz="2000">
                <a:solidFill>
                  <a:schemeClr val="tx1"/>
                </a:solidFill>
              </a:rPr>
              <a:t>She was on her knees searching for something. </a:t>
            </a:r>
          </a:p>
          <a:p>
            <a:pPr marL="0" indent="0">
              <a:buNone/>
            </a:pPr>
            <a:endParaRPr lang="en-US" altLang="zh-CN" sz="20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r>
              <a:rPr lang="zh-CN" altLang="en-US" sz="2400">
                <a:solidFill>
                  <a:schemeClr val="tx1"/>
                </a:solidFill>
                <a:effectLst>
                  <a:outerShdw blurRad="38100" dist="38100" dir="2700000" algn="tl">
                    <a:srgbClr val="000000">
                      <a:alpha val="43137"/>
                    </a:srgbClr>
                  </a:outerShdw>
                </a:effectLst>
                <a:latin typeface="Sitka Text" charset="0"/>
                <a:cs typeface="Sitka Text" charset="0"/>
              </a:rPr>
              <a:t>新加难度词汇</a:t>
            </a:r>
            <a:r>
              <a:rPr lang="zh-CN" altLang="en-US" sz="3200" b="1">
                <a:solidFill>
                  <a:srgbClr val="FF0000"/>
                </a:solidFill>
                <a:effectLst>
                  <a:outerShdw blurRad="38100" dist="38100" dir="2700000" algn="tl">
                    <a:srgbClr val="000000">
                      <a:alpha val="43137"/>
                    </a:srgbClr>
                  </a:outerShdw>
                </a:effectLst>
                <a:latin typeface="Sitka Text" charset="0"/>
                <a:cs typeface="Sitka Text" charset="0"/>
              </a:rPr>
              <a:t>再</a:t>
            </a:r>
            <a:r>
              <a:rPr lang="zh-CN" altLang="en-US" sz="2400">
                <a:solidFill>
                  <a:schemeClr val="tx1"/>
                </a:solidFill>
                <a:effectLst>
                  <a:outerShdw blurRad="38100" dist="38100" dir="2700000" algn="tl">
                    <a:srgbClr val="000000">
                      <a:alpha val="43137"/>
                    </a:srgbClr>
                  </a:outerShdw>
                </a:effectLst>
                <a:latin typeface="Sitka Text" charset="0"/>
                <a:cs typeface="Sitka Text" charset="0"/>
              </a:rPr>
              <a:t>复习</a:t>
            </a:r>
          </a:p>
          <a:p>
            <a:pPr marL="0" indent="0" algn="just">
              <a:buNone/>
            </a:pPr>
            <a:r>
              <a:rPr lang="en-US" altLang="zh-CN" sz="2400">
                <a:solidFill>
                  <a:schemeClr val="tx1"/>
                </a:solidFill>
                <a:latin typeface="Sitka Text" charset="0"/>
                <a:cs typeface="Sitka Text" charset="0"/>
              </a:rPr>
              <a:t>portrait, currency, exceed, poverty, prosperity, reinforce, rejuvenate, rival, slave, split, status, supplement, transfer, valid, bias, conscious, controversial, curve, intellectual, loyal, metaphor, numerous, principal, yield, bully, collaborate, dedicate, empathy, exhaust, fulfill, mutual, alert, drone, ethical, modify, compass, craft, ethnic, fable, legend, magnificent, miracle, myth, patriotism, porridge, eliminate, fertile, irrigate, livestock, marine, migration, proportion, rhythm, capture, orchestra</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9420"/>
            <a:ext cx="10968990" cy="5810250"/>
          </a:xfrm>
          <a:ln>
            <a:solidFill>
              <a:schemeClr val="accent1"/>
            </a:solidFill>
          </a:ln>
        </p:spPr>
        <p:txBody>
          <a:bodyPr/>
          <a:lstStyle/>
          <a:p>
            <a:pPr marL="0" indent="0">
              <a:buNone/>
            </a:pPr>
            <a:r>
              <a:rPr lang="zh-CN" altLang="en-US">
                <a:solidFill>
                  <a:schemeClr val="tx1"/>
                </a:solidFill>
              </a:rPr>
              <a:t>腿部动作</a:t>
            </a:r>
          </a:p>
          <a:p>
            <a:pPr marL="0" indent="0">
              <a:buNone/>
            </a:pPr>
            <a:r>
              <a:rPr lang="en-US" altLang="zh-CN">
                <a:solidFill>
                  <a:schemeClr val="tx1"/>
                </a:solidFill>
              </a:rPr>
              <a:t>cross one’s legs</a:t>
            </a:r>
            <a:r>
              <a:rPr lang="zh-CN" altLang="en-US">
                <a:solidFill>
                  <a:schemeClr val="tx1"/>
                </a:solidFill>
              </a:rPr>
              <a:t>二郎腿</a:t>
            </a:r>
          </a:p>
          <a:p>
            <a:pPr marL="0" indent="0">
              <a:buNone/>
            </a:pPr>
            <a:r>
              <a:rPr lang="en-US" altLang="zh-CN">
                <a:solidFill>
                  <a:schemeClr val="tx1"/>
                </a:solidFill>
              </a:rPr>
              <a:t>She crossed her legs and leaned back. </a:t>
            </a:r>
          </a:p>
          <a:p>
            <a:pPr marL="0" indent="0">
              <a:buNone/>
            </a:pPr>
            <a:r>
              <a:rPr lang="en-US" altLang="zh-CN">
                <a:solidFill>
                  <a:schemeClr val="tx1"/>
                </a:solidFill>
              </a:rPr>
              <a:t>stride </a:t>
            </a:r>
            <a:r>
              <a:rPr lang="zh-CN" altLang="en-US">
                <a:solidFill>
                  <a:schemeClr val="tx1"/>
                </a:solidFill>
              </a:rPr>
              <a:t>大步走（</a:t>
            </a:r>
            <a:r>
              <a:rPr lang="en-US" altLang="zh-CN">
                <a:solidFill>
                  <a:schemeClr val="tx1"/>
                </a:solidFill>
              </a:rPr>
              <a:t>strode</a:t>
            </a:r>
            <a:r>
              <a:rPr lang="zh-CN" altLang="en-US">
                <a:solidFill>
                  <a:schemeClr val="tx1"/>
                </a:solidFill>
              </a:rPr>
              <a:t>，无完成时）</a:t>
            </a:r>
          </a:p>
          <a:p>
            <a:pPr marL="0" indent="0">
              <a:buNone/>
            </a:pPr>
            <a:r>
              <a:rPr lang="en-US" altLang="zh-CN">
                <a:solidFill>
                  <a:schemeClr val="tx1"/>
                </a:solidFill>
              </a:rPr>
              <a:t>I was gaining on the other runners with every stride. </a:t>
            </a:r>
          </a:p>
          <a:p>
            <a:pPr marL="0" indent="0">
              <a:buNone/>
            </a:pPr>
            <a:r>
              <a:rPr lang="en-US" altLang="zh-CN">
                <a:solidFill>
                  <a:schemeClr val="tx1"/>
                </a:solidFill>
              </a:rPr>
              <a:t>She strode into the room without hesitation. </a:t>
            </a:r>
          </a:p>
          <a:p>
            <a:pPr marL="0" indent="0">
              <a:buNone/>
            </a:pPr>
            <a:r>
              <a:rPr lang="en-US" altLang="zh-CN">
                <a:solidFill>
                  <a:schemeClr val="tx1"/>
                </a:solidFill>
              </a:rPr>
              <a:t>limp / hobble</a:t>
            </a:r>
            <a:r>
              <a:rPr lang="zh-CN" altLang="en-US">
                <a:solidFill>
                  <a:schemeClr val="tx1"/>
                </a:solidFill>
              </a:rPr>
              <a:t>一瘸一拐地走</a:t>
            </a:r>
          </a:p>
          <a:p>
            <a:pPr marL="0" indent="0">
              <a:buNone/>
            </a:pPr>
            <a:r>
              <a:rPr lang="en-US" altLang="zh-CN">
                <a:solidFill>
                  <a:schemeClr val="tx1"/>
                </a:solidFill>
              </a:rPr>
              <a:t>He sustained a critical injury and limped off the court. </a:t>
            </a:r>
          </a:p>
          <a:p>
            <a:pPr marL="0" indent="0">
              <a:buNone/>
            </a:pPr>
            <a:r>
              <a:rPr lang="en-US" altLang="zh-CN">
                <a:solidFill>
                  <a:schemeClr val="tx1"/>
                </a:solidFill>
              </a:rPr>
              <a:t>stagger</a:t>
            </a:r>
            <a:r>
              <a:rPr lang="zh-CN" altLang="en-US">
                <a:solidFill>
                  <a:schemeClr val="tx1"/>
                </a:solidFill>
              </a:rPr>
              <a:t>踉跄</a:t>
            </a:r>
          </a:p>
          <a:p>
            <a:pPr marL="0" indent="0">
              <a:buNone/>
            </a:pPr>
            <a:r>
              <a:rPr lang="en-US" altLang="zh-CN">
                <a:solidFill>
                  <a:schemeClr val="tx1"/>
                </a:solidFill>
              </a:rPr>
              <a:t>shuffle</a:t>
            </a:r>
            <a:r>
              <a:rPr lang="zh-CN" altLang="en-US">
                <a:solidFill>
                  <a:schemeClr val="tx1"/>
                </a:solidFill>
              </a:rPr>
              <a:t>拖着脚走路</a:t>
            </a:r>
          </a:p>
          <a:p>
            <a:pPr marL="0" indent="0">
              <a:buNone/>
            </a:pPr>
            <a:r>
              <a:rPr lang="en-US" altLang="zh-CN">
                <a:solidFill>
                  <a:schemeClr val="tx1"/>
                </a:solidFill>
              </a:rPr>
              <a:t>squat / crouch</a:t>
            </a:r>
            <a:r>
              <a:rPr lang="zh-CN" altLang="en-US">
                <a:solidFill>
                  <a:schemeClr val="tx1"/>
                </a:solidFill>
              </a:rPr>
              <a:t>蹲下</a:t>
            </a:r>
          </a:p>
          <a:p>
            <a:pPr marL="0" indent="0">
              <a:buNone/>
            </a:pPr>
            <a:r>
              <a:rPr lang="zh-CN" altLang="en-US">
                <a:solidFill>
                  <a:schemeClr val="tx1"/>
                </a:solidFill>
              </a:rPr>
              <a:t>卧虎藏龙？</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240"/>
            <a:ext cx="10968990" cy="5726430"/>
          </a:xfrm>
          <a:ln>
            <a:solidFill>
              <a:schemeClr val="accent1"/>
            </a:solidFill>
          </a:ln>
        </p:spPr>
        <p:txBody>
          <a:bodyPr/>
          <a:lstStyle/>
          <a:p>
            <a:pPr marL="0" indent="0">
              <a:buNone/>
            </a:pPr>
            <a:r>
              <a:rPr lang="zh-CN" altLang="en-US" sz="2000">
                <a:solidFill>
                  <a:schemeClr val="tx1"/>
                </a:solidFill>
              </a:rPr>
              <a:t>脚的动作</a:t>
            </a:r>
          </a:p>
          <a:p>
            <a:pPr marL="0" indent="0">
              <a:buNone/>
            </a:pPr>
            <a:r>
              <a:rPr lang="en-US" altLang="zh-CN" sz="2000">
                <a:solidFill>
                  <a:schemeClr val="tx1"/>
                </a:solidFill>
              </a:rPr>
              <a:t>stamp one’s foot</a:t>
            </a:r>
            <a:r>
              <a:rPr lang="zh-CN" altLang="en-US" sz="2000">
                <a:solidFill>
                  <a:schemeClr val="tx1"/>
                </a:solidFill>
              </a:rPr>
              <a:t>跺脚</a:t>
            </a:r>
          </a:p>
          <a:p>
            <a:pPr marL="0" indent="0">
              <a:buNone/>
            </a:pPr>
            <a:r>
              <a:rPr lang="en-US" altLang="zh-CN" sz="2000">
                <a:solidFill>
                  <a:schemeClr val="tx1"/>
                </a:solidFill>
              </a:rPr>
              <a:t>tap one’s foot</a:t>
            </a:r>
            <a:r>
              <a:rPr lang="zh-CN" altLang="en-US" sz="2000">
                <a:solidFill>
                  <a:schemeClr val="tx1"/>
                </a:solidFill>
              </a:rPr>
              <a:t>点脚（等待、音乐）</a:t>
            </a:r>
          </a:p>
          <a:p>
            <a:pPr marL="0" indent="0">
              <a:buNone/>
            </a:pPr>
            <a:r>
              <a:rPr lang="en-US" altLang="zh-CN" sz="2000">
                <a:solidFill>
                  <a:schemeClr val="tx1"/>
                </a:solidFill>
              </a:rPr>
              <a:t>He tapped his foot </a:t>
            </a:r>
            <a:r>
              <a:rPr lang="en-US" altLang="zh-CN" sz="2000" u="sng">
                <a:solidFill>
                  <a:schemeClr val="tx1"/>
                </a:solidFill>
              </a:rPr>
              <a:t>       </a:t>
            </a:r>
            <a:r>
              <a:rPr lang="en-US" altLang="zh-CN" sz="2000">
                <a:solidFill>
                  <a:schemeClr val="tx1"/>
                </a:solidFill>
              </a:rPr>
              <a:t> the beat of the music. </a:t>
            </a:r>
          </a:p>
          <a:p>
            <a:pPr marL="0" indent="0">
              <a:buNone/>
            </a:pPr>
            <a:r>
              <a:rPr lang="en-US" altLang="zh-CN" sz="2000">
                <a:solidFill>
                  <a:schemeClr val="tx1"/>
                </a:solidFill>
              </a:rPr>
              <a:t>tiptoe</a:t>
            </a:r>
            <a:r>
              <a:rPr lang="zh-CN" altLang="en-US" sz="2000">
                <a:solidFill>
                  <a:schemeClr val="tx1"/>
                </a:solidFill>
              </a:rPr>
              <a:t>脚尖，</a:t>
            </a:r>
            <a:r>
              <a:rPr lang="en-US" altLang="zh-CN" sz="2000">
                <a:solidFill>
                  <a:schemeClr val="tx1"/>
                </a:solidFill>
              </a:rPr>
              <a:t>rise on tiptoe, walk on tiptoe, stand on tiptoe</a:t>
            </a:r>
          </a:p>
          <a:p>
            <a:pPr marL="0" indent="0">
              <a:buNone/>
            </a:pPr>
            <a:r>
              <a:rPr lang="zh-CN" altLang="en-US" sz="2000">
                <a:solidFill>
                  <a:schemeClr val="tx1"/>
                </a:solidFill>
              </a:rPr>
              <a:t>下节课从</a:t>
            </a:r>
            <a:r>
              <a:rPr lang="en-US" altLang="zh-CN" sz="2000">
                <a:solidFill>
                  <a:schemeClr val="tx1"/>
                </a:solidFill>
              </a:rPr>
              <a:t>P</a:t>
            </a:r>
            <a:r>
              <a:rPr lang="en-US" altLang="zh-CN" sz="2000" baseline="-25000">
                <a:solidFill>
                  <a:schemeClr val="tx1"/>
                </a:solidFill>
              </a:rPr>
              <a:t>247</a:t>
            </a:r>
            <a:r>
              <a:rPr lang="zh-CN" altLang="en-US" sz="2000">
                <a:solidFill>
                  <a:schemeClr val="tx1"/>
                </a:solidFill>
              </a:rPr>
              <a:t>开始</a:t>
            </a:r>
            <a:r>
              <a:rPr lang="en-US" altLang="zh-CN" sz="2000">
                <a:solidFill>
                  <a:schemeClr val="tx1"/>
                </a:solidFill>
              </a:rPr>
              <a:t> </a:t>
            </a:r>
          </a:p>
          <a:p>
            <a:pPr marL="0" indent="0">
              <a:buNone/>
            </a:pPr>
            <a:endParaRPr lang="en-US" altLang="zh-CN" sz="20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07060"/>
            <a:ext cx="10968990" cy="5642610"/>
          </a:xfrm>
          <a:ln>
            <a:solidFill>
              <a:schemeClr val="accent1"/>
            </a:solidFill>
          </a:ln>
        </p:spPr>
        <p:txBody>
          <a:bodyPr/>
          <a:lstStyle/>
          <a:p>
            <a:pPr marL="0" indent="0">
              <a:buNone/>
            </a:pPr>
            <a:r>
              <a:rPr lang="en-US" altLang="zh-CN" sz="2000">
                <a:solidFill>
                  <a:srgbClr val="FF0000"/>
                </a:solidFill>
                <a:latin typeface="Sitka Small" charset="0"/>
                <a:cs typeface="Sitka Small" charset="0"/>
              </a:rPr>
              <a:t>P</a:t>
            </a:r>
            <a:r>
              <a:rPr lang="en-US" altLang="zh-CN" sz="2000" baseline="-25000">
                <a:solidFill>
                  <a:srgbClr val="FF0000"/>
                </a:solidFill>
                <a:latin typeface="Sitka Small" charset="0"/>
                <a:cs typeface="Sitka Small" charset="0"/>
              </a:rPr>
              <a:t>230</a:t>
            </a:r>
            <a:r>
              <a:rPr lang="en-US" altLang="zh-CN" sz="2000">
                <a:solidFill>
                  <a:srgbClr val="FF0000"/>
                </a:solidFill>
                <a:latin typeface="Sitka Small" charset="0"/>
                <a:cs typeface="Sitka Small" charset="0"/>
              </a:rPr>
              <a:t> </a:t>
            </a:r>
            <a:r>
              <a:rPr lang="zh-CN" altLang="en-US" sz="2000">
                <a:solidFill>
                  <a:srgbClr val="FF0000"/>
                </a:solidFill>
                <a:latin typeface="Sitka Small" charset="0"/>
                <a:cs typeface="Sitka Small" charset="0"/>
              </a:rPr>
              <a:t>动鼻子</a:t>
            </a:r>
          </a:p>
          <a:p>
            <a:pPr marL="0" indent="0">
              <a:buNone/>
            </a:pPr>
            <a:r>
              <a:rPr lang="en-US" altLang="zh-CN" sz="2000">
                <a:solidFill>
                  <a:schemeClr val="tx1"/>
                </a:solidFill>
                <a:latin typeface="Sitka Small" charset="0"/>
                <a:cs typeface="Sitka Small" charset="0"/>
              </a:rPr>
              <a:t>snort</a:t>
            </a:r>
            <a:r>
              <a:rPr lang="zh-CN" altLang="en-US" sz="2000">
                <a:solidFill>
                  <a:schemeClr val="tx1"/>
                </a:solidFill>
                <a:latin typeface="Sitka Small" charset="0"/>
                <a:cs typeface="Sitka Small" charset="0"/>
              </a:rPr>
              <a:t>喷鼻子（表示气愤、逗乐、鄙视）</a:t>
            </a:r>
          </a:p>
          <a:p>
            <a:pPr marL="0" indent="0">
              <a:buNone/>
            </a:pPr>
            <a:r>
              <a:rPr lang="en-US" altLang="zh-CN" sz="2000">
                <a:solidFill>
                  <a:schemeClr val="tx1"/>
                </a:solidFill>
                <a:latin typeface="Sitka Small" charset="0"/>
                <a:cs typeface="Sitka Small" charset="0"/>
              </a:rPr>
              <a:t>He snorted at the ridiculous idea. </a:t>
            </a:r>
          </a:p>
          <a:p>
            <a:pPr marL="0" indent="0">
              <a:buNone/>
            </a:pPr>
            <a:r>
              <a:rPr lang="en-US" altLang="zh-CN" sz="2000">
                <a:solidFill>
                  <a:schemeClr val="tx1"/>
                </a:solidFill>
                <a:latin typeface="Sitka Small" charset="0"/>
                <a:cs typeface="Sitka Small" charset="0"/>
              </a:rPr>
              <a:t>“You suck!” he snorted contemptuously. </a:t>
            </a:r>
          </a:p>
          <a:p>
            <a:pPr marL="0" indent="0">
              <a:buNone/>
            </a:pPr>
            <a:r>
              <a:rPr lang="en-US" altLang="zh-CN" sz="2000">
                <a:solidFill>
                  <a:schemeClr val="tx1"/>
                </a:solidFill>
                <a:latin typeface="Sitka Small" charset="0"/>
                <a:cs typeface="Sitka Small" charset="0"/>
              </a:rPr>
              <a:t>The old horse snorted and shook its mane, steam rising from its nostrils in the cold morning air.</a:t>
            </a:r>
          </a:p>
          <a:p>
            <a:pPr marL="0" indent="0">
              <a:buNone/>
            </a:pPr>
            <a:r>
              <a:rPr lang="en-US" altLang="zh-CN" sz="2000">
                <a:solidFill>
                  <a:schemeClr val="tx1"/>
                </a:solidFill>
                <a:latin typeface="Sitka Small" charset="0"/>
                <a:cs typeface="Sitka Small" charset="0"/>
              </a:rPr>
              <a:t>twitch one’s nose</a:t>
            </a:r>
            <a:r>
              <a:rPr lang="zh-CN" altLang="en-US" sz="2000">
                <a:solidFill>
                  <a:schemeClr val="tx1"/>
                </a:solidFill>
                <a:latin typeface="Sitka Small" charset="0"/>
                <a:cs typeface="Sitka Small" charset="0"/>
              </a:rPr>
              <a:t>鼻子抽动</a:t>
            </a:r>
          </a:p>
          <a:p>
            <a:pPr marL="0" indent="0">
              <a:buNone/>
            </a:pPr>
            <a:r>
              <a:rPr lang="en-US" altLang="zh-CN" sz="2000">
                <a:solidFill>
                  <a:schemeClr val="tx1"/>
                </a:solidFill>
                <a:latin typeface="Sitka Small" charset="0"/>
                <a:cs typeface="Sitka Small" charset="0"/>
              </a:rPr>
              <a:t>His nose twitched when he lied. </a:t>
            </a:r>
          </a:p>
          <a:p>
            <a:pPr marL="0" indent="0">
              <a:buNone/>
            </a:pPr>
            <a:r>
              <a:rPr lang="en-US" altLang="zh-CN" sz="2000">
                <a:solidFill>
                  <a:schemeClr val="tx1"/>
                </a:solidFill>
                <a:latin typeface="Sitka Small" charset="0"/>
                <a:cs typeface="Sitka Small" charset="0"/>
              </a:rPr>
              <a:t>His lips twitched slightly when he felt nervous. </a:t>
            </a:r>
          </a:p>
          <a:p>
            <a:pPr marL="0" indent="0">
              <a:buNone/>
            </a:pPr>
            <a:r>
              <a:rPr lang="en-US" altLang="zh-CN" sz="2000">
                <a:solidFill>
                  <a:schemeClr val="tx1"/>
                </a:solidFill>
                <a:latin typeface="Sitka Small" charset="0"/>
                <a:cs typeface="Sitka Small" charset="0"/>
              </a:rPr>
              <a:t>rub one’s nose</a:t>
            </a:r>
            <a:r>
              <a:rPr lang="zh-CN" altLang="en-US" sz="2000">
                <a:solidFill>
                  <a:schemeClr val="tx1"/>
                </a:solidFill>
                <a:latin typeface="Sitka Small" charset="0"/>
                <a:cs typeface="Sitka Small" charset="0"/>
              </a:rPr>
              <a:t>揉鼻子</a:t>
            </a:r>
          </a:p>
          <a:p>
            <a:pPr marL="0" indent="0">
              <a:buNone/>
            </a:pPr>
            <a:r>
              <a:rPr lang="en-US" altLang="zh-CN" sz="2000">
                <a:solidFill>
                  <a:schemeClr val="tx1"/>
                </a:solidFill>
                <a:latin typeface="Sitka Small" charset="0"/>
                <a:cs typeface="Sitka Small" charset="0"/>
              </a:rPr>
              <a:t>I rubbed my itchy nose. I think I was allergic to pollen.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81330"/>
            <a:ext cx="10968990" cy="5768340"/>
          </a:xfrm>
          <a:ln>
            <a:solidFill>
              <a:schemeClr val="accent1"/>
            </a:solidFill>
          </a:ln>
        </p:spPr>
        <p:txBody>
          <a:bodyPr/>
          <a:lstStyle/>
          <a:p>
            <a:pPr marL="0" indent="0">
              <a:buNone/>
            </a:pPr>
            <a:r>
              <a:rPr lang="zh-CN" altLang="en-US" sz="2000">
                <a:solidFill>
                  <a:schemeClr val="tx1"/>
                </a:solidFill>
              </a:rPr>
              <a:t>擤鼻涕、抠鼻屎、捏鼻子英语咋说？</a:t>
            </a:r>
          </a:p>
          <a:p>
            <a:pPr marL="0" indent="0">
              <a:buNone/>
            </a:pPr>
            <a:r>
              <a:rPr lang="en-US" altLang="zh-CN" sz="2000">
                <a:solidFill>
                  <a:schemeClr val="tx1"/>
                </a:solidFill>
              </a:rPr>
              <a:t>blow one’s nose, pick one’s nose, pinch one’s nose </a:t>
            </a:r>
          </a:p>
          <a:p>
            <a:pPr marL="0" indent="0">
              <a:buNone/>
            </a:pPr>
            <a:r>
              <a:rPr lang="zh-CN" altLang="en-US" sz="2000" b="1">
                <a:solidFill>
                  <a:schemeClr val="tx1"/>
                </a:solidFill>
                <a:effectLst>
                  <a:outerShdw blurRad="38100" dist="38100" dir="2700000" algn="tl">
                    <a:srgbClr val="000000">
                      <a:alpha val="43137"/>
                    </a:srgbClr>
                  </a:outerShdw>
                </a:effectLst>
              </a:rPr>
              <a:t>动耳朵</a:t>
            </a:r>
          </a:p>
          <a:p>
            <a:pPr marL="0" indent="0">
              <a:buNone/>
            </a:pPr>
            <a:r>
              <a:rPr lang="en-US" altLang="zh-CN" sz="2000">
                <a:solidFill>
                  <a:schemeClr val="tx1"/>
                </a:solidFill>
              </a:rPr>
              <a:t>prick (perk) up one’s ears </a:t>
            </a:r>
            <a:r>
              <a:rPr lang="zh-CN" altLang="en-US" sz="2000">
                <a:solidFill>
                  <a:schemeClr val="tx1"/>
                </a:solidFill>
              </a:rPr>
              <a:t>或</a:t>
            </a:r>
            <a:r>
              <a:rPr lang="en-US" altLang="zh-CN" sz="2000">
                <a:solidFill>
                  <a:schemeClr val="tx1"/>
                </a:solidFill>
              </a:rPr>
              <a:t>one’s ears prick up</a:t>
            </a:r>
            <a:r>
              <a:rPr lang="zh-CN" altLang="en-US" sz="2000">
                <a:solidFill>
                  <a:schemeClr val="tx1"/>
                </a:solidFill>
              </a:rPr>
              <a:t>仔细听</a:t>
            </a:r>
          </a:p>
          <a:p>
            <a:pPr marL="0" indent="0">
              <a:buNone/>
            </a:pPr>
            <a:r>
              <a:rPr lang="en-US" altLang="zh-CN" sz="2000">
                <a:solidFill>
                  <a:schemeClr val="tx1"/>
                </a:solidFill>
              </a:rPr>
              <a:t>Her ears pricked up at the sound of his name. </a:t>
            </a:r>
          </a:p>
          <a:p>
            <a:pPr marL="0" indent="0">
              <a:buNone/>
            </a:pPr>
            <a:r>
              <a:rPr lang="en-US" altLang="zh-CN" sz="2000">
                <a:solidFill>
                  <a:schemeClr val="tx1"/>
                </a:solidFill>
              </a:rPr>
              <a:t>cup one’s ear (</a:t>
            </a:r>
            <a:r>
              <a:rPr lang="zh-CN" altLang="en-US" sz="2000">
                <a:solidFill>
                  <a:schemeClr val="tx1"/>
                </a:solidFill>
              </a:rPr>
              <a:t>用手托耳，便于听清）</a:t>
            </a:r>
          </a:p>
          <a:p>
            <a:pPr marL="0" indent="0">
              <a:buNone/>
            </a:pPr>
            <a:endParaRPr lang="zh-CN" altLang="en-US" sz="2000">
              <a:solidFill>
                <a:schemeClr val="tx1"/>
              </a:solidFill>
            </a:endParaRPr>
          </a:p>
        </p:txBody>
      </p:sp>
      <p:pic>
        <p:nvPicPr>
          <p:cNvPr id="4" name="图片 3"/>
          <p:cNvPicPr>
            <a:picLocks noChangeAspect="1"/>
          </p:cNvPicPr>
          <p:nvPr/>
        </p:nvPicPr>
        <p:blipFill>
          <a:blip r:embed="rId4"/>
          <a:stretch>
            <a:fillRect/>
          </a:stretch>
        </p:blipFill>
        <p:spPr>
          <a:xfrm>
            <a:off x="608330" y="3694430"/>
            <a:ext cx="9639300" cy="237172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lstStyle/>
          <a:p>
            <a:pPr marL="0" indent="0">
              <a:buNone/>
            </a:pPr>
            <a:r>
              <a:rPr lang="zh-CN" altLang="en-US" sz="2000" b="1">
                <a:solidFill>
                  <a:schemeClr val="tx1"/>
                </a:solidFill>
                <a:effectLst>
                  <a:outerShdw blurRad="38100" dist="38100" dir="2700000" algn="tl">
                    <a:srgbClr val="000000">
                      <a:alpha val="43137"/>
                    </a:srgbClr>
                  </a:outerShdw>
                </a:effectLst>
              </a:rPr>
              <a:t>动嘴巴</a:t>
            </a:r>
          </a:p>
          <a:p>
            <a:pPr marL="0" indent="0">
              <a:buNone/>
            </a:pPr>
            <a:r>
              <a:rPr lang="en-US" altLang="zh-CN" sz="2000">
                <a:solidFill>
                  <a:schemeClr val="tx1"/>
                </a:solidFill>
              </a:rPr>
              <a:t>purse one’s lips</a:t>
            </a:r>
            <a:r>
              <a:rPr lang="zh-CN" altLang="en-US" sz="2000">
                <a:solidFill>
                  <a:schemeClr val="tx1"/>
                </a:solidFill>
              </a:rPr>
              <a:t>噘嘴</a:t>
            </a:r>
          </a:p>
          <a:p>
            <a:pPr marL="0" indent="0">
              <a:buNone/>
            </a:pPr>
            <a:r>
              <a:rPr lang="en-US" altLang="zh-CN" sz="2000">
                <a:solidFill>
                  <a:schemeClr val="tx1"/>
                </a:solidFill>
              </a:rPr>
              <a:t>drop one’s mouth corners</a:t>
            </a:r>
            <a:r>
              <a:rPr lang="zh-CN" altLang="en-US" sz="2000">
                <a:solidFill>
                  <a:schemeClr val="tx1"/>
                </a:solidFill>
              </a:rPr>
              <a:t>或</a:t>
            </a:r>
            <a:r>
              <a:rPr lang="en-US" altLang="zh-CN" sz="2000">
                <a:solidFill>
                  <a:schemeClr val="tx1"/>
                </a:solidFill>
              </a:rPr>
              <a:t>one’s mouth corners drop </a:t>
            </a:r>
            <a:r>
              <a:rPr lang="zh-CN" altLang="en-US" sz="2000">
                <a:solidFill>
                  <a:schemeClr val="tx1"/>
                </a:solidFill>
              </a:rPr>
              <a:t>嘴角下压</a:t>
            </a:r>
          </a:p>
          <a:p>
            <a:pPr marL="0" indent="0">
              <a:buNone/>
            </a:pPr>
            <a:r>
              <a:rPr lang="en-US" altLang="zh-CN" sz="2000">
                <a:solidFill>
                  <a:schemeClr val="tx1"/>
                </a:solidFill>
              </a:rPr>
              <a:t>part one’s lips</a:t>
            </a:r>
            <a:r>
              <a:rPr lang="zh-CN" altLang="en-US" sz="2000">
                <a:solidFill>
                  <a:schemeClr val="tx1"/>
                </a:solidFill>
              </a:rPr>
              <a:t>微张嘴唇</a:t>
            </a:r>
          </a:p>
          <a:p>
            <a:pPr marL="0" indent="0">
              <a:buNone/>
            </a:pPr>
            <a:r>
              <a:rPr lang="en-US" altLang="zh-CN" sz="2000">
                <a:solidFill>
                  <a:schemeClr val="tx1"/>
                </a:solidFill>
              </a:rPr>
              <a:t>She parted her lips in disbelief. </a:t>
            </a:r>
          </a:p>
          <a:p>
            <a:pPr marL="0" indent="0">
              <a:buNone/>
            </a:pPr>
            <a:r>
              <a:rPr lang="en-US" altLang="zh-CN" sz="2000">
                <a:solidFill>
                  <a:schemeClr val="tx1"/>
                </a:solidFill>
              </a:rPr>
              <a:t>smack one’s lips</a:t>
            </a:r>
            <a:r>
              <a:rPr lang="zh-CN" altLang="en-US" sz="2000">
                <a:solidFill>
                  <a:schemeClr val="tx1"/>
                </a:solidFill>
              </a:rPr>
              <a:t>吧唧嘴</a:t>
            </a:r>
          </a:p>
          <a:p>
            <a:pPr marL="0" indent="0">
              <a:buNone/>
            </a:pPr>
            <a:r>
              <a:rPr lang="en-US" altLang="zh-CN" sz="2000">
                <a:solidFill>
                  <a:schemeClr val="tx1"/>
                </a:solidFill>
              </a:rPr>
              <a:t>zip / button / seal one’s lips</a:t>
            </a:r>
            <a:r>
              <a:rPr lang="zh-CN" altLang="en-US" sz="2000">
                <a:solidFill>
                  <a:schemeClr val="tx1"/>
                </a:solidFill>
              </a:rPr>
              <a:t>守口如瓶</a:t>
            </a:r>
          </a:p>
          <a:p>
            <a:pPr marL="0" indent="0">
              <a:buNone/>
            </a:pPr>
            <a:endParaRPr lang="zh-CN" altLang="en-US" sz="20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0535"/>
            <a:ext cx="10968990" cy="5779135"/>
          </a:xfrm>
          <a:ln>
            <a:solidFill>
              <a:schemeClr val="accent1"/>
            </a:solidFill>
          </a:ln>
        </p:spPr>
        <p:txBody>
          <a:bodyPr/>
          <a:lstStyle/>
          <a:p>
            <a:pPr marL="0" indent="0">
              <a:buNone/>
            </a:pPr>
            <a:r>
              <a:rPr lang="en-US" altLang="zh-CN" b="1">
                <a:solidFill>
                  <a:srgbClr val="FF0000"/>
                </a:solidFill>
              </a:rPr>
              <a:t>P</a:t>
            </a:r>
            <a:r>
              <a:rPr lang="en-US" altLang="zh-CN" b="1" baseline="-25000">
                <a:solidFill>
                  <a:srgbClr val="FF0000"/>
                </a:solidFill>
              </a:rPr>
              <a:t>234</a:t>
            </a:r>
            <a:r>
              <a:rPr lang="en-US" altLang="zh-CN" b="1">
                <a:solidFill>
                  <a:srgbClr val="FF0000"/>
                </a:solidFill>
              </a:rPr>
              <a:t> </a:t>
            </a:r>
            <a:r>
              <a:rPr lang="zh-CN" altLang="en-US" b="1">
                <a:solidFill>
                  <a:srgbClr val="FF0000"/>
                </a:solidFill>
              </a:rPr>
              <a:t>第</a:t>
            </a:r>
            <a:r>
              <a:rPr lang="en-US" altLang="zh-CN" b="1">
                <a:solidFill>
                  <a:srgbClr val="FF0000"/>
                </a:solidFill>
              </a:rPr>
              <a:t>18</a:t>
            </a:r>
            <a:r>
              <a:rPr lang="zh-CN" altLang="en-US" b="1">
                <a:solidFill>
                  <a:srgbClr val="FF0000"/>
                </a:solidFill>
              </a:rPr>
              <a:t>章</a:t>
            </a:r>
            <a:r>
              <a:rPr lang="en-US" altLang="zh-CN" b="1">
                <a:solidFill>
                  <a:srgbClr val="FF0000"/>
                </a:solidFill>
              </a:rPr>
              <a:t> </a:t>
            </a:r>
            <a:r>
              <a:rPr lang="zh-CN" altLang="en-US" b="1">
                <a:solidFill>
                  <a:srgbClr val="FF0000"/>
                </a:solidFill>
              </a:rPr>
              <a:t>身体动作</a:t>
            </a:r>
          </a:p>
          <a:p>
            <a:pPr marL="0" indent="0">
              <a:buNone/>
            </a:pPr>
            <a:r>
              <a:rPr lang="en-US" altLang="zh-CN">
                <a:solidFill>
                  <a:schemeClr val="tx1"/>
                </a:solidFill>
              </a:rPr>
              <a:t>nod </a:t>
            </a:r>
          </a:p>
          <a:p>
            <a:pPr marL="0" indent="0">
              <a:buNone/>
            </a:pPr>
            <a:r>
              <a:rPr lang="en-US" altLang="zh-CN">
                <a:solidFill>
                  <a:schemeClr val="tx1"/>
                </a:solidFill>
              </a:rPr>
              <a:t>She nodded slowly, as if </a:t>
            </a:r>
            <a:r>
              <a:rPr lang="en-US" altLang="zh-CN" b="1">
                <a:solidFill>
                  <a:schemeClr val="tx1"/>
                </a:solidFill>
                <a:effectLst>
                  <a:outerShdw blurRad="38100" dist="38100" dir="2700000" algn="tl">
                    <a:srgbClr val="000000">
                      <a:alpha val="43137"/>
                    </a:srgbClr>
                  </a:outerShdw>
                </a:effectLst>
              </a:rPr>
              <a:t>weighing</a:t>
            </a:r>
            <a:r>
              <a:rPr lang="en-US" altLang="zh-CN">
                <a:solidFill>
                  <a:schemeClr val="tx1"/>
                </a:solidFill>
              </a:rPr>
              <a:t> each unspoken word. </a:t>
            </a:r>
          </a:p>
          <a:p>
            <a:pPr marL="0" indent="0">
              <a:buNone/>
            </a:pPr>
            <a:r>
              <a:rPr lang="en-US" altLang="zh-CN">
                <a:solidFill>
                  <a:schemeClr val="tx1"/>
                </a:solidFill>
              </a:rPr>
              <a:t>tilt one’s head</a:t>
            </a:r>
            <a:r>
              <a:rPr lang="zh-CN" altLang="en-US">
                <a:solidFill>
                  <a:schemeClr val="tx1"/>
                </a:solidFill>
              </a:rPr>
              <a:t>歪头（好奇或疑惑）</a:t>
            </a:r>
          </a:p>
          <a:p>
            <a:pPr marL="0" indent="0">
              <a:buNone/>
            </a:pPr>
            <a:r>
              <a:rPr lang="en-US" altLang="zh-CN">
                <a:solidFill>
                  <a:schemeClr val="tx1"/>
                </a:solidFill>
              </a:rPr>
              <a:t>The problem was beyond students, so they tilted their heads in confusion. </a:t>
            </a:r>
          </a:p>
          <a:p>
            <a:pPr marL="0" indent="0">
              <a:buNone/>
            </a:pPr>
            <a:r>
              <a:rPr lang="en-US" altLang="zh-CN">
                <a:solidFill>
                  <a:schemeClr val="tx1"/>
                </a:solidFill>
              </a:rPr>
              <a:t>lower one’s head, droop / drop / bow one’s head</a:t>
            </a:r>
            <a:r>
              <a:rPr lang="zh-CN" altLang="en-US">
                <a:solidFill>
                  <a:schemeClr val="tx1"/>
                </a:solidFill>
              </a:rPr>
              <a:t>低头</a:t>
            </a:r>
          </a:p>
          <a:p>
            <a:pPr marL="0" indent="0">
              <a:buNone/>
            </a:pPr>
            <a:r>
              <a:rPr lang="en-US" altLang="zh-CN">
                <a:solidFill>
                  <a:schemeClr val="tx1"/>
                </a:solidFill>
              </a:rPr>
              <a:t>She lowered her head in great shame. </a:t>
            </a:r>
          </a:p>
          <a:p>
            <a:pPr marL="0" indent="0">
              <a:buNone/>
            </a:pPr>
            <a:r>
              <a:rPr lang="en-US" altLang="zh-CN">
                <a:solidFill>
                  <a:schemeClr val="tx1"/>
                </a:solidFill>
              </a:rPr>
              <a:t>18.1 </a:t>
            </a:r>
            <a:r>
              <a:rPr lang="zh-CN" altLang="en-US">
                <a:solidFill>
                  <a:schemeClr val="tx1"/>
                </a:solidFill>
              </a:rPr>
              <a:t>手部操作</a:t>
            </a:r>
          </a:p>
          <a:p>
            <a:pPr marL="0" indent="0">
              <a:buNone/>
            </a:pPr>
            <a:r>
              <a:rPr lang="en-US" altLang="zh-CN">
                <a:solidFill>
                  <a:schemeClr val="tx1"/>
                </a:solidFill>
              </a:rPr>
              <a:t>beckon</a:t>
            </a:r>
            <a:r>
              <a:rPr lang="zh-CN" altLang="en-US">
                <a:solidFill>
                  <a:schemeClr val="tx1"/>
                </a:solidFill>
              </a:rPr>
              <a:t>招手</a:t>
            </a:r>
          </a:p>
          <a:p>
            <a:pPr marL="0" indent="0">
              <a:buNone/>
            </a:pPr>
            <a:r>
              <a:rPr lang="en-US" altLang="zh-CN">
                <a:solidFill>
                  <a:schemeClr val="tx1"/>
                </a:solidFill>
              </a:rPr>
              <a:t>The gril beckoned (to) us to come over. </a:t>
            </a:r>
          </a:p>
          <a:p>
            <a:pPr marL="0" indent="0">
              <a:buNone/>
            </a:pPr>
            <a:r>
              <a:rPr lang="en-US" altLang="zh-CN">
                <a:solidFill>
                  <a:schemeClr val="tx1"/>
                </a:solidFill>
              </a:rPr>
              <a:t>The trails through the forest beckon to the adventurous hikers, offering an escape into the wonders of nature.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54560" y="1059120"/>
              <a:ext cx="2560680" cy="818640"/>
            </p14:xfrm>
          </p:contentPart>
        </mc:Choice>
        <mc:Fallback>
          <p:pic>
            <p:nvPicPr>
              <p:cNvPr id="2" name="墨迹 1"/>
              <p:cNvPicPr/>
              <p:nvPr/>
            </p:nvPicPr>
            <p:blipFill>
              <a:blip r:embed="rId5"/>
              <a:stretch>
                <a:fillRect/>
              </a:stretch>
            </p:blipFill>
            <p:spPr>
              <a:xfrm>
                <a:off x="745200" y="1049760"/>
                <a:ext cx="2579400" cy="8373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lstStyle/>
          <a:p>
            <a:pPr marL="0" indent="0">
              <a:buNone/>
            </a:pPr>
            <a:r>
              <a:rPr lang="en-US" altLang="zh-CN" sz="2000">
                <a:solidFill>
                  <a:schemeClr val="tx1"/>
                </a:solidFill>
              </a:rPr>
              <a:t>grasp, grab, grip, cling, clutch</a:t>
            </a:r>
            <a:r>
              <a:rPr lang="zh-CN" altLang="en-US" sz="2000">
                <a:solidFill>
                  <a:schemeClr val="tx1"/>
                </a:solidFill>
              </a:rPr>
              <a:t>都表示抓紧，但有侧重</a:t>
            </a:r>
          </a:p>
          <a:p>
            <a:pPr marL="0" indent="0">
              <a:buNone/>
            </a:pPr>
            <a:r>
              <a:rPr lang="en-US" altLang="zh-CN" sz="2000">
                <a:solidFill>
                  <a:schemeClr val="tx1"/>
                </a:solidFill>
              </a:rPr>
              <a:t>I grasped the girl </a:t>
            </a:r>
            <a:r>
              <a:rPr lang="en-US" altLang="zh-CN" sz="2000" u="sng">
                <a:solidFill>
                  <a:schemeClr val="tx1"/>
                </a:solidFill>
              </a:rPr>
              <a:t>       </a:t>
            </a:r>
            <a:r>
              <a:rPr lang="en-US" altLang="zh-CN" sz="2000">
                <a:solidFill>
                  <a:schemeClr val="tx1"/>
                </a:solidFill>
              </a:rPr>
              <a:t> the sleeve and pulled her up. </a:t>
            </a:r>
          </a:p>
          <a:p>
            <a:pPr marL="0" indent="0">
              <a:buNone/>
            </a:pPr>
            <a:r>
              <a:rPr lang="en-US" altLang="zh-CN" sz="2000">
                <a:solidFill>
                  <a:schemeClr val="tx1"/>
                </a:solidFill>
              </a:rPr>
              <a:t>cross / fold one’s arms</a:t>
            </a:r>
            <a:r>
              <a:rPr lang="zh-CN" altLang="en-US" sz="2000">
                <a:solidFill>
                  <a:schemeClr val="tx1"/>
                </a:solidFill>
              </a:rPr>
              <a:t>双臂交叉放于胸前</a:t>
            </a:r>
          </a:p>
          <a:p>
            <a:pPr marL="0" indent="0">
              <a:buNone/>
            </a:pPr>
            <a:r>
              <a:rPr lang="en-US" altLang="zh-CN" sz="2000">
                <a:solidFill>
                  <a:schemeClr val="tx1"/>
                </a:solidFill>
              </a:rPr>
              <a:t>Some students crossed their arms, eyes shooting rays of resistance. </a:t>
            </a:r>
          </a:p>
          <a:p>
            <a:pPr marL="0" indent="0">
              <a:buNone/>
            </a:pPr>
            <a:r>
              <a:rPr lang="en-US" altLang="zh-CN" sz="2000">
                <a:solidFill>
                  <a:schemeClr val="tx1"/>
                </a:solidFill>
              </a:rPr>
              <a:t>(</a:t>
            </a:r>
            <a:r>
              <a:rPr lang="zh-CN" altLang="en-US" sz="2000">
                <a:solidFill>
                  <a:schemeClr val="tx1"/>
                </a:solidFill>
              </a:rPr>
              <a:t>双手叉腰英语咋说）</a:t>
            </a:r>
          </a:p>
          <a:p>
            <a:pPr marL="0" indent="0">
              <a:buNone/>
            </a:pPr>
            <a:r>
              <a:rPr lang="en-US" altLang="zh-CN" sz="2000">
                <a:solidFill>
                  <a:schemeClr val="tx1"/>
                </a:solidFill>
              </a:rPr>
              <a:t>drum one’s fingers </a:t>
            </a:r>
            <a:r>
              <a:rPr lang="zh-CN" altLang="en-US" sz="2000">
                <a:solidFill>
                  <a:schemeClr val="tx1"/>
                </a:solidFill>
              </a:rPr>
              <a:t>用手指敲打</a:t>
            </a:r>
          </a:p>
          <a:p>
            <a:pPr marL="0" indent="0">
              <a:buNone/>
            </a:pPr>
            <a:r>
              <a:rPr lang="en-US" altLang="zh-CN" sz="2000">
                <a:solidFill>
                  <a:schemeClr val="tx1"/>
                </a:solidFill>
              </a:rPr>
              <a:t>She drummed her fingers on the table, eyes fixed on the clock. </a:t>
            </a:r>
          </a:p>
          <a:p>
            <a:pPr marL="0" indent="0">
              <a:buNone/>
            </a:pPr>
            <a:r>
              <a:rPr lang="en-US" altLang="zh-CN" sz="2000">
                <a:solidFill>
                  <a:schemeClr val="tx1"/>
                </a:solidFill>
              </a:rPr>
              <a:t>rub one’s hands </a:t>
            </a:r>
            <a:r>
              <a:rPr lang="zh-CN" altLang="en-US" sz="2000">
                <a:solidFill>
                  <a:schemeClr val="tx1"/>
                </a:solidFill>
              </a:rPr>
              <a:t>搓手（寒冷或期待）</a:t>
            </a:r>
          </a:p>
          <a:p>
            <a:pPr marL="0" indent="0">
              <a:buNone/>
            </a:pPr>
            <a:r>
              <a:rPr lang="en-US" altLang="zh-CN" sz="2000">
                <a:solidFill>
                  <a:schemeClr val="tx1"/>
                </a:solidFill>
              </a:rPr>
              <a:t>tug at one’s sleeve</a:t>
            </a:r>
            <a:r>
              <a:rPr lang="zh-CN" altLang="en-US" sz="2000">
                <a:solidFill>
                  <a:schemeClr val="tx1"/>
                </a:solidFill>
              </a:rPr>
              <a:t>拉袖子</a:t>
            </a:r>
          </a:p>
          <a:p>
            <a:pPr marL="0" indent="0">
              <a:buNone/>
            </a:pPr>
            <a:r>
              <a:rPr lang="en-US" altLang="zh-CN" sz="2000">
                <a:solidFill>
                  <a:schemeClr val="tx1"/>
                </a:solidFill>
              </a:rPr>
              <a:t>stroke</a:t>
            </a:r>
            <a:r>
              <a:rPr lang="zh-CN" altLang="en-US" sz="2000">
                <a:solidFill>
                  <a:schemeClr val="tx1"/>
                </a:solidFill>
              </a:rPr>
              <a:t>抚摸</a:t>
            </a:r>
          </a:p>
          <a:p>
            <a:pPr marL="0" indent="0">
              <a:buNone/>
            </a:pPr>
            <a:r>
              <a:rPr lang="en-US" altLang="zh-CN" sz="2000">
                <a:solidFill>
                  <a:schemeClr val="tx1"/>
                </a:solidFill>
              </a:rPr>
              <a:t>My light stroke quickly settled the cat, which curled around my foot in comfort.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5440" y="733320"/>
              <a:ext cx="11031840" cy="4667400"/>
            </p14:xfrm>
          </p:contentPart>
        </mc:Choice>
        <mc:Fallback>
          <p:pic>
            <p:nvPicPr>
              <p:cNvPr id="2" name="墨迹 1"/>
              <p:cNvPicPr/>
              <p:nvPr/>
            </p:nvPicPr>
            <p:blipFill>
              <a:blip r:embed="rId5"/>
              <a:stretch>
                <a:fillRect/>
              </a:stretch>
            </p:blipFill>
            <p:spPr>
              <a:xfrm>
                <a:off x="586080" y="723960"/>
                <a:ext cx="11050560" cy="46861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7355"/>
            <a:ext cx="10968990" cy="5822315"/>
          </a:xfrm>
          <a:ln>
            <a:solidFill>
              <a:schemeClr val="accent1"/>
            </a:solidFill>
          </a:ln>
        </p:spPr>
        <p:txBody>
          <a:bodyPr/>
          <a:lstStyle/>
          <a:p>
            <a:pPr marL="0" indent="0">
              <a:buNone/>
            </a:pPr>
            <a:r>
              <a:rPr lang="zh-CN" altLang="en-US" sz="2000">
                <a:solidFill>
                  <a:schemeClr val="tx1"/>
                </a:solidFill>
              </a:rPr>
              <a:t>精细动作</a:t>
            </a:r>
          </a:p>
          <a:p>
            <a:pPr marL="0" indent="0">
              <a:buNone/>
            </a:pPr>
            <a:r>
              <a:rPr lang="en-US" altLang="zh-CN" sz="2000">
                <a:solidFill>
                  <a:schemeClr val="tx1"/>
                </a:solidFill>
              </a:rPr>
              <a:t>pinch</a:t>
            </a:r>
            <a:r>
              <a:rPr lang="zh-CN" altLang="en-US" sz="2000">
                <a:solidFill>
                  <a:schemeClr val="tx1"/>
                </a:solidFill>
              </a:rPr>
              <a:t>捏</a:t>
            </a:r>
          </a:p>
          <a:p>
            <a:pPr marL="0" indent="0">
              <a:buNone/>
            </a:pPr>
            <a:r>
              <a:rPr lang="en-US" altLang="zh-CN" sz="2000">
                <a:solidFill>
                  <a:schemeClr val="tx1"/>
                </a:solidFill>
              </a:rPr>
              <a:t>She pinched his cheek with a grin. </a:t>
            </a:r>
          </a:p>
          <a:p>
            <a:pPr marL="0" indent="0">
              <a:buNone/>
            </a:pPr>
            <a:r>
              <a:rPr lang="en-US" altLang="zh-CN" sz="2000">
                <a:solidFill>
                  <a:schemeClr val="tx1"/>
                </a:solidFill>
              </a:rPr>
              <a:t>tap</a:t>
            </a:r>
            <a:r>
              <a:rPr lang="zh-CN" altLang="en-US" sz="2000">
                <a:solidFill>
                  <a:schemeClr val="tx1"/>
                </a:solidFill>
              </a:rPr>
              <a:t>轻点、轻敲</a:t>
            </a:r>
          </a:p>
          <a:p>
            <a:pPr marL="0" indent="0">
              <a:buNone/>
            </a:pPr>
            <a:r>
              <a:rPr lang="en-US" altLang="zh-CN" sz="2000">
                <a:solidFill>
                  <a:schemeClr val="tx1"/>
                </a:solidFill>
              </a:rPr>
              <a:t>Tap the icon to open the app. </a:t>
            </a:r>
          </a:p>
          <a:p>
            <a:pPr marL="0" indent="0">
              <a:buNone/>
            </a:pPr>
            <a:r>
              <a:rPr lang="en-US" altLang="zh-CN" sz="2000">
                <a:solidFill>
                  <a:schemeClr val="tx1"/>
                </a:solidFill>
              </a:rPr>
              <a:t>He was convinced his phone was being tapped. </a:t>
            </a:r>
          </a:p>
          <a:p>
            <a:pPr marL="0" indent="0">
              <a:buNone/>
            </a:pPr>
            <a:r>
              <a:rPr lang="en-US" altLang="zh-CN" sz="2000">
                <a:solidFill>
                  <a:schemeClr val="tx1"/>
                </a:solidFill>
              </a:rPr>
              <a:t>(</a:t>
            </a:r>
            <a:r>
              <a:rPr lang="zh-CN" altLang="en-US" sz="2000">
                <a:solidFill>
                  <a:schemeClr val="tx1"/>
                </a:solidFill>
              </a:rPr>
              <a:t>海浪拍打海岸用哪个单词？</a:t>
            </a:r>
            <a:r>
              <a:rPr lang="en-US" altLang="zh-CN" sz="2000">
                <a:solidFill>
                  <a:schemeClr val="tx1"/>
                </a:solidFill>
              </a:rPr>
              <a:t>) </a:t>
            </a:r>
          </a:p>
          <a:p>
            <a:pPr marL="0" indent="0">
              <a:buNone/>
            </a:pPr>
            <a:r>
              <a:rPr lang="en-US" altLang="zh-CN" sz="2000">
                <a:solidFill>
                  <a:schemeClr val="tx1"/>
                </a:solidFill>
              </a:rPr>
              <a:t>pat</a:t>
            </a:r>
            <a:r>
              <a:rPr lang="zh-CN" altLang="en-US" sz="2000">
                <a:solidFill>
                  <a:schemeClr val="tx1"/>
                </a:solidFill>
              </a:rPr>
              <a:t>轻拍（多带感情色彩</a:t>
            </a:r>
            <a:r>
              <a:rPr lang="en-US" altLang="zh-CN" sz="2000">
                <a:solidFill>
                  <a:schemeClr val="tx1"/>
                </a:solidFill>
              </a:rPr>
              <a:t>) </a:t>
            </a:r>
          </a:p>
          <a:p>
            <a:pPr marL="0" indent="0">
              <a:buNone/>
            </a:pPr>
            <a:r>
              <a:rPr lang="en-US" altLang="zh-CN" sz="2000">
                <a:solidFill>
                  <a:schemeClr val="tx1"/>
                </a:solidFill>
              </a:rPr>
              <a:t>The teacher gave Tim an encouraging pat on the shoulder. </a:t>
            </a:r>
          </a:p>
          <a:p>
            <a:pPr marL="0" indent="0">
              <a:buNone/>
            </a:pPr>
            <a:r>
              <a:rPr lang="en-US" altLang="zh-CN" sz="2000">
                <a:solidFill>
                  <a:schemeClr val="tx1"/>
                </a:solidFill>
              </a:rPr>
              <a:t>knock at / on the door</a:t>
            </a:r>
            <a:r>
              <a:rPr lang="zh-CN" altLang="en-US" sz="2000">
                <a:solidFill>
                  <a:schemeClr val="tx1"/>
                </a:solidFill>
              </a:rPr>
              <a:t>敲门</a:t>
            </a:r>
          </a:p>
          <a:p>
            <a:pPr marL="0" indent="0">
              <a:buNone/>
            </a:pPr>
            <a:endParaRPr lang="zh-CN" altLang="en-US"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4880" y="944280"/>
              <a:ext cx="10826280" cy="5085360"/>
            </p14:xfrm>
          </p:contentPart>
        </mc:Choice>
        <mc:Fallback>
          <p:pic>
            <p:nvPicPr>
              <p:cNvPr id="2" name="墨迹 1"/>
              <p:cNvPicPr/>
              <p:nvPr/>
            </p:nvPicPr>
            <p:blipFill>
              <a:blip r:embed="rId5"/>
              <a:stretch>
                <a:fillRect/>
              </a:stretch>
            </p:blipFill>
            <p:spPr>
              <a:xfrm>
                <a:off x="605520" y="934920"/>
                <a:ext cx="10845000" cy="5104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23240"/>
            <a:ext cx="10968990" cy="5726430"/>
          </a:xfrm>
          <a:ln>
            <a:solidFill>
              <a:schemeClr val="accent1"/>
            </a:solidFill>
          </a:ln>
        </p:spPr>
        <p:txBody>
          <a:bodyPr>
            <a:noAutofit/>
          </a:bodyPr>
          <a:lstStyle/>
          <a:p>
            <a:pPr marL="0" indent="0">
              <a:buNone/>
            </a:pPr>
            <a:r>
              <a:rPr lang="zh-CN" altLang="en-US" sz="2000">
                <a:solidFill>
                  <a:schemeClr val="tx1"/>
                </a:solidFill>
              </a:rPr>
              <a:t>推拉举放物品</a:t>
            </a:r>
          </a:p>
          <a:p>
            <a:pPr marL="0" indent="0">
              <a:buNone/>
            </a:pPr>
            <a:r>
              <a:rPr lang="en-US" altLang="zh-CN" sz="2000">
                <a:solidFill>
                  <a:schemeClr val="tx1"/>
                </a:solidFill>
              </a:rPr>
              <a:t>pull</a:t>
            </a:r>
            <a:r>
              <a:rPr lang="zh-CN" altLang="en-US" sz="2000">
                <a:solidFill>
                  <a:schemeClr val="tx1"/>
                </a:solidFill>
              </a:rPr>
              <a:t>拉</a:t>
            </a:r>
            <a:r>
              <a:rPr lang="en-US" altLang="zh-CN" sz="2000">
                <a:solidFill>
                  <a:schemeClr val="tx1"/>
                </a:solidFill>
              </a:rPr>
              <a:t> </a:t>
            </a:r>
          </a:p>
          <a:p>
            <a:pPr marL="0" indent="0">
              <a:buNone/>
            </a:pPr>
            <a:r>
              <a:rPr lang="en-US" altLang="zh-CN" sz="2000">
                <a:solidFill>
                  <a:schemeClr val="tx1"/>
                </a:solidFill>
              </a:rPr>
              <a:t>(</a:t>
            </a:r>
            <a:r>
              <a:rPr lang="zh-CN" altLang="en-US" sz="2000">
                <a:solidFill>
                  <a:schemeClr val="tx1"/>
                </a:solidFill>
              </a:rPr>
              <a:t>一词多义：</a:t>
            </a:r>
            <a:r>
              <a:rPr lang="en-US" altLang="zh-CN" sz="2000">
                <a:solidFill>
                  <a:schemeClr val="tx1"/>
                </a:solidFill>
              </a:rPr>
              <a:t>The magnetic pull of the city was hard to resist.) </a:t>
            </a:r>
          </a:p>
          <a:p>
            <a:pPr marL="0" indent="0">
              <a:buNone/>
            </a:pPr>
            <a:r>
              <a:rPr lang="en-US" altLang="zh-CN" sz="2000">
                <a:solidFill>
                  <a:schemeClr val="tx1"/>
                </a:solidFill>
              </a:rPr>
              <a:t>drag, haul</a:t>
            </a:r>
            <a:r>
              <a:rPr lang="zh-CN" altLang="en-US" sz="2000">
                <a:solidFill>
                  <a:schemeClr val="tx1"/>
                </a:solidFill>
              </a:rPr>
              <a:t>使劲拖拉</a:t>
            </a:r>
          </a:p>
          <a:p>
            <a:pPr marL="0" indent="0">
              <a:buNone/>
            </a:pPr>
            <a:r>
              <a:rPr lang="en-US" altLang="zh-CN" sz="2000">
                <a:solidFill>
                  <a:schemeClr val="tx1"/>
                </a:solidFill>
              </a:rPr>
              <a:t>Students drag themselves out of bed every day. </a:t>
            </a:r>
          </a:p>
          <a:p>
            <a:pPr marL="0" indent="0">
              <a:buNone/>
            </a:pPr>
            <a:r>
              <a:rPr lang="en-US" altLang="zh-CN" sz="2000">
                <a:solidFill>
                  <a:schemeClr val="tx1"/>
                </a:solidFill>
              </a:rPr>
              <a:t>snatch</a:t>
            </a:r>
            <a:r>
              <a:rPr lang="zh-CN" altLang="en-US" sz="2000">
                <a:solidFill>
                  <a:schemeClr val="tx1"/>
                </a:solidFill>
              </a:rPr>
              <a:t>抢夺</a:t>
            </a:r>
          </a:p>
          <a:p>
            <a:pPr marL="0" indent="0">
              <a:buNone/>
            </a:pPr>
            <a:r>
              <a:rPr lang="en-US" altLang="zh-CN" sz="2000">
                <a:solidFill>
                  <a:schemeClr val="tx1"/>
                </a:solidFill>
              </a:rPr>
              <a:t>He snatched the toy car from Tim, saying it was bought by his father. </a:t>
            </a:r>
          </a:p>
          <a:p>
            <a:pPr marL="0" indent="0">
              <a:buNone/>
            </a:pPr>
            <a:r>
              <a:rPr lang="en-US" altLang="zh-CN" sz="2000">
                <a:solidFill>
                  <a:schemeClr val="tx1"/>
                </a:solidFill>
              </a:rPr>
              <a:t>toss / flip</a:t>
            </a:r>
            <a:r>
              <a:rPr lang="zh-CN" altLang="en-US" sz="2000">
                <a:solidFill>
                  <a:schemeClr val="tx1"/>
                </a:solidFill>
              </a:rPr>
              <a:t>轻抛、轻扔</a:t>
            </a:r>
          </a:p>
          <a:p>
            <a:pPr marL="0" indent="0">
              <a:buNone/>
            </a:pPr>
            <a:r>
              <a:rPr lang="en-US" altLang="zh-CN" sz="2000">
                <a:solidFill>
                  <a:schemeClr val="tx1"/>
                </a:solidFill>
              </a:rPr>
              <a:t>The referee flipped the coin and then the game started. </a:t>
            </a:r>
          </a:p>
          <a:p>
            <a:pPr marL="0" indent="0">
              <a:buNone/>
            </a:pPr>
            <a:r>
              <a:rPr lang="en-US" altLang="zh-CN" sz="2000">
                <a:solidFill>
                  <a:schemeClr val="tx1"/>
                </a:solidFill>
              </a:rPr>
              <a:t>tuck</a:t>
            </a:r>
            <a:r>
              <a:rPr lang="zh-CN" altLang="en-US" sz="2000">
                <a:solidFill>
                  <a:schemeClr val="tx1"/>
                </a:solidFill>
              </a:rPr>
              <a:t>塞进、藏入</a:t>
            </a:r>
          </a:p>
          <a:p>
            <a:pPr marL="0" indent="0">
              <a:buNone/>
            </a:pPr>
            <a:r>
              <a:rPr lang="en-US" altLang="zh-CN" sz="2000">
                <a:solidFill>
                  <a:schemeClr val="tx1"/>
                </a:solidFill>
              </a:rPr>
              <a:t>She tucked up her trousers and waded into the water. </a:t>
            </a:r>
          </a:p>
          <a:p>
            <a:pPr marL="0" indent="0">
              <a:buNone/>
            </a:pPr>
            <a:endParaRPr lang="en-US" altLang="zh-CN" sz="2000">
              <a:solidFill>
                <a:schemeClr val="tx1"/>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71400" y="1187280"/>
              <a:ext cx="9237960" cy="5136120"/>
            </p14:xfrm>
          </p:contentPart>
        </mc:Choice>
        <mc:Fallback>
          <p:pic>
            <p:nvPicPr>
              <p:cNvPr id="2" name="墨迹 1"/>
              <p:cNvPicPr/>
              <p:nvPr/>
            </p:nvPicPr>
            <p:blipFill>
              <a:blip r:embed="rId5"/>
              <a:stretch>
                <a:fillRect/>
              </a:stretch>
            </p:blipFill>
            <p:spPr>
              <a:xfrm>
                <a:off x="662040" y="1177920"/>
                <a:ext cx="9256680" cy="5154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1531</Words>
  <Application>Microsoft Office PowerPoint</Application>
  <PresentationFormat>宽屏</PresentationFormat>
  <Paragraphs>140</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微软雅黑</vt:lpstr>
      <vt:lpstr>Arial</vt:lpstr>
      <vt:lpstr>Sitka Small</vt:lpstr>
      <vt:lpstr>Sitka Text</vt:lpstr>
      <vt:lpstr>Times New Roman</vt:lpstr>
      <vt:lpstr>Wingdings</vt:lpstr>
      <vt:lpstr>WPS</vt:lpstr>
      <vt:lpstr>《读后续写工具箱》二十三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188</cp:revision>
  <dcterms:created xsi:type="dcterms:W3CDTF">2019-06-19T02:08:00Z</dcterms:created>
  <dcterms:modified xsi:type="dcterms:W3CDTF">2025-12-25T02:17:43Z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F75A39379EA844F0A48CF67A878459E7_11</vt:lpwstr>
  </property>
</Properties>
</file>