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6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7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544" y="2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1:31:45.9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7598 3107 0,'0'0'0,"0"0"0,0 0 0,-2 18 0,2-18 15,-3 25-15,0-4 16,1 1-16,0 0 0,-2 6 16,-2 4-16,-2 9 0,1-4 0,-3 4 15,0-3 1,0-7-16,1-4 0,0-7 16,-1-5-16,0-5 0,2-4 15,-2-5-15,-1-3 0,-3-5 0,0-2 16,-1-5-16,-2-5 15,3-4-15,1-3 0,1 4 0,4 4 16,2 3-16</inkml:trace>
  <inkml:trace contextRef="#ctx0" brushRef="#br0" timeOffset="153.7451">7543 2745 0,'0'0'0,"4"-3"16,3-1-16,0 0 0,0 2 0,1 0 15,1 0-15,1 2 16,0 2-16,2 1 0,3 3 0,-1 3 15,1 2 1,5 4-16,0 1 0,-4-2 16,-1-2-16,-3-3 0</inkml:trace>
  <inkml:trace contextRef="#ctx0" brushRef="#br0" timeOffset="554.9119">7857 3217 0,'0'0'0,"0"0"15,0 0-15,22 2 0,-22-2 16,27-2-16,-7 1 0,0-1 16,4 0-16,1-1 0,3-2 0,6-3 0,-1-1 15,-2 0-15,-2 0 16,0-1-16,-5 0 0,3-5 0,-4-1 15,-4 1-15,-4 2 0,-4 1 16,-3 0-16,-5 1 0,-3 0 16,-5 2-16,-5 2 0,-3 1 15,-4 1-15,-5 4 16,-3 1-16,-8 5 0,-1 1 16,0 5-16,-1 3 0,4 3 0,2 2 0,1 9 15,4 3-15,6-2 0,6-2 16,5 1-16,8-2 0,5-3 15,0-4-15,13-4 0,10-4 16,2-2-16,2-4 16,4-5-16,6-3 0,-3-4 0,-3-2 15,-2 1-15,-10 3 0,-6 0 16</inkml:trace>
  <inkml:trace contextRef="#ctx0" brushRef="#br0" timeOffset="1071.781">8548 3013 0,'0'0'15,"0"0"-15,0 0 0,-21 21 0,21-21 16,-19 29-16,7-8 0,2 2 16,1 1-16,-1 8 0,3 0 15,2-3-15,1-3 0,7 1 16,4-5-16,4-5 0,3-6 0,3-4 0,4-6 15,0-4-15,0-5 0,3-3 16,4-4-16,-3-2 0,-1-1 16,4-4-16,2-5 0,3-3 15,-3 0-15,-3 3 0,-1 2 16,-7 3-16,-2 3 0,-5 4 16,-2 7-1,-3 2-15,-2 2 0,-5 4 16,0 0-16,-5 2 0,-3 3 0,-5 8 15,-6 5-15,1 3 0,2 4 16,1 4-16,2 4 0,2-2 16,3-1-16,2 1 0,3-3 15,4-6-15,3-6 0,7-4 16,5-4-16,-2-3 0,0-4 0,5-4 0,3-5 16,-2-2-16,-1-2 0,1-2 15,3-5-15,-3-2 0,0-4 16,1-5-16,-1 0 0,-2 2 15,-4 1-15,-3 2 0,-2 0 16,-5 6-16,-1 5 0,-6 0 0,-1 3 16,0 2-16,-2 2 0,-3 7 0,-4 4 15,0-2-15,0 1 0,1 0 16,4-1-16,0-1 0</inkml:trace>
  <inkml:trace contextRef="#ctx0" brushRef="#br0" timeOffset="1426.1786">9234 3222 0,'0'0'0,"0"0"0,0 0 0,23-2 16,-23 2-16,27-1 0,-10-2 15,3 1-15,1-2 0,9-2 0,2-1 16,-1-1-16,-1 1 0,-1-2 0,2-4 15,-3 2-15,-2 0 0,3-7 16,-5-4-16,-4 4 0,-3 2 0,-4 0 16,-3-3-16,-4 2 15,-2 1-15,-7 3 0,-3 1 16,-6 4-16,-5 2 0,-5 6 0,-4 6 31,-5 1-31,-2 1 0,-2 5 0,0 3 16,2 5-16,1 1 0,-1 9 15,6 2-15,7 0 0,5 0 0,11-3 16,8 2-16,6-8 0,6-3 16,7-5-16,7-3 15,1-4-15,0-2 0,-2 0 16,-8-2-16,-5-2 0</inkml:trace>
  <inkml:trace contextRef="#ctx0" brushRef="#br0" timeOffset="1742.9341">10073 2766 0,'0'0'0,"0"0"0,0 0 0,-12 17 16,12-17-16,-19 26 0,3-5 15,-1 4 1,1 0-16,-6 14 0,0 5 16,-2 4-16,5-4 0,-1 3 15,3-1-15,7-10 16,5-7-16,7-4 0,6-3 16,-2-7-16,2-2 0,5-1 0,3-3 15,-1-4-15,4-3 0,-5 0 16,-2-1-16,-2 0 0</inkml:trace>
  <inkml:trace contextRef="#ctx0" brushRef="#br0" timeOffset="2106.5711">10674 3032 0,'0'0'0,"0"0"15,0 0-15,0 0 0,0 0 0,-21-18 16,21 18-16,-29-8 0,11 5 16,-6 1-16,-3 1 0,-1 2 15,1 1-15,-8 0 0,-1 2 16,3 0-16,3 3 0,0 1 0,4 4 16,5 0-16,6 0 0,4 2 15,4 2-15,6-1 0,4-1 0,5-2 16,3 0-16,5 1 0,1 0 15,1-2-15,-1 0 0,0 0 16,-2 0-16,0-1 0,-3 2 16,-3-3-1,-4-4-15,-4 1 0,-3-2 16,-3 2-16,-3-1 0,-3 1 16,-3 2-16,-3-2 0,-2 1 0,2 0 15,0-1-15,4-2 0,4-3 16,1 0-16,2 0 0,0-1 15</inkml:trace>
  <inkml:trace contextRef="#ctx0" brushRef="#br0" timeOffset="3031.475">11725 3048 0,'0'0'0,"0"0"0,0 0 0,0 0 15,0 0-15,-9 32 0,9-32 16,-11 36-16,5-14 0,-1 6 16,-1 3-16,-2 2 0,-2-1 0,-5 11 15,1-1-15,-2 3 0,2-6 16,1-5-16,1-3 0,3-5 0,1-5 0,2-4 16,2-3-16,1-3 15,1-4-15,-1-1 0,1-4 16,0-2-16,-1-2 0,-1-5 0,-2-4 15,-1-2-15,0-3 0,0-5 16,1-6-16,0 5 0,1 3 16,2 3-1</inkml:trace>
  <inkml:trace contextRef="#ctx0" brushRef="#br0" timeOffset="3194.2727">11742 2624 0,'0'0'0,"0"0"0,0 0 16,29-4-16,-18 5 0,3 4 0,3 0 16,4 3-16,0 1 0,-1 1 15,-1 2-15,-2 2 0,-2 0 0,-1 0 16,-3-5-16,-3 1 0</inkml:trace>
  <inkml:trace contextRef="#ctx0" brushRef="#br0" timeOffset="3579.6625">11947 3147 0,'0'0'0,"0"0"0,0 0 16,23 5-16,-10-5 0,4 1 0,6 1 15,3-1-15,0-1 0,11-2 0,1-2 16,-1 0-16,-2-3 0,7-2 15,-1-2-15,-7 1 0,-5-1 0,-3 0 16,-4-3-16,-3 1 0,-4-1 16,-4 1-16,-4 0 15,-4-1-15,-3 2 0,-7 1 0,-5 2 16,-4 4-16,-5 1 0,-3 4 0,-5 5 16,-1 0-16,-1 3 0,-2 3 0,-1 5 15,0 2-15,0 2 0,-2 6 16,5 3-16,7 0 0,5 1 15,8-3-15,7 1 0,6-3 16,6-3-16,7-5 0,9-4 16,2-4-1,4-2-15,7-4 0,7-4 16,-2-3-16,-2-4 0,-5 2 16,-8 0-16,-7 2 0</inkml:trace>
  <inkml:trace contextRef="#ctx0" brushRef="#br0" timeOffset="4335.3577">12852 2937 0,'0'0'16,"0"0"-16,0 0 0,0 0 0,0 0 15,-11 26-15,11-26 16,-16 30-16,5-13 0,-1 4 0,-3 3 16,2 0-16,1 2 0,-1 3 15,3-3-15,4-1 0,4-4 16,4-4-1,5-3-15,1-6 0,1-3 16,3-5-16,2-2 0,3-4 0,0-2 16,3-5-16,1-4 15,2-4-15,-2 1 0,1-4 0,1-2 16,-1 2-16,0-1 0,0 1 16,-3 3-16,-7 7 0,-2 3 15,-2 1-15,-3 2 0,-1 4 0,-2 3 0,-3 6 16,-2 4-16,-2 0 0,0 1 15,-1 6-15,1 4 16,-1 1-16,3 0 0,2 7 0,2-1 16,1-1-16,1-2 0,5-2 15,3-4-15,1-4 0,0-4 16,2-4-16,0-1 16,1-3-16,1-3 0,1-1 15,4-3-15,-2-3 0,-2-5 16,-2-1-16,-2-4 0,-1-2 15,0 0-15,-2-2 0,-1 0 16,-2 2-16,-2 5 0,-1 1 16,-2 5-16,-1 1 0,0 3 0,0 1 15,0 1-15,-1 3 0,2 1 0,2 3 16,1 2-16,4 1 0,2 0 16,3-1-16,4 1 0,3-1 15,2 1-15,5-2 0,4-3 16,0 1-16,-1-2 0,7-1 15,1-3-15,-6-1 0,-3-1 0,-3-2 16,0-4-16,-5 0 0,-4 1 0,0-2 16,-1-1-16,-5-3 0,-5 0 15,-4-1-15,-4-1 0,-5 5 16,-2 1-16,-6 3 0,-5 2 16,-3 2-16,-3 3 0,-5 4 15,-3 5-15,0 3 0,0 2 0,-5 9 16,2 4-1,3 2-15,2-1 0,6 3 16,3 2-16,7-1 0,6 0 16,12 1-16,8-2 0,3-10 15,5-5-15,12-2 0,9-1 16,5-6-16,1-5 0,11-3 16,2-4-16,-15 2 0,-11 1 0,-9 2 15</inkml:trace>
  <inkml:trace contextRef="#ctx0" brushRef="#br0" timeOffset="4599.6287">14243 2764 0,'0'0'0,"0"0"15,0 0-15,-21 25 0,21-25 0,-23 30 16,8-7-16,2 3 0,0 3 15,-5 11-15,0 0 0,0 6 16,1-5-16,5-6 0,3-3 16,3-1-16,1-6 15,5-5-15,4-3 0,1-8 16,2-7-16,5-4 0,4-7 16,1-2-16,-1-3 15,-2 2-15,-3 3 0,-3 1 16</inkml:trace>
  <inkml:trace contextRef="#ctx0" brushRef="#br0" timeOffset="4830.3922">14652 2681 0,'0'0'0,"0"0"16,0 0-16,0 0 0,-18 17 0,18-17 16,-23 30-16,7-10 15,-1 3-15,-2 5 0,-1 3 16,-3 12-1,2-1-15,-3 8 0,1-1 0,2-6 16,2-3-16,1 2 0,5-3 16,4-7-16,4-5 0,4-5 15,3-3-15,1-5 0,2-3 16,0-5-16,2-5 0,-2 0 0,0 0 16,-2-1-16</inkml:trace>
  <inkml:trace contextRef="#ctx0" brushRef="#br0" timeOffset="5168.0771">14540 3185 0,'0'0'0,"0"0"16,0 0-16,0 0 0,29-8 0,-29 8 16,34-2-16,-13 0 0,1 0 15,4-1-15,2-1 16,6-1-16,-2 1 16,1-3-16,0-2 15,-2 2-15,-2 0 0,3-4 0,-3-3 16,-6-1-16,-3 0 0,-5 1 15,-3-2-15,-2 4 0,-3 0 0,-6 0 16,-4 0-16,-4 2 0,-4 0 16,-2 5-16,-6 2 15,0 3-15,-1 2 0,-8 4 0,-4 3 0,2 1 0,2 1 16,1 8-16,-1 5 16,3-1-16,3-1 0,1 5 0,5 0 15,5-1-15,5-1 0,7-1 16,7-4-16,3-2 0,3-3 15,11-4-15,10-2 16,-1-1-16,1-3 0,2-4 0,4-5 0,-4-2 31,-4 0-31,-8 0 0,-5 2 0,-5 1 0</inkml:trace>
  <inkml:trace contextRef="#ctx0" brushRef="#br0" timeOffset="5526.3107">15312 2947 0,'0'0'16,"0"0"-16,0 0 0,0 0 0,-23 26 15,23-26-15,-21 37 16,10-16-16,0 1 0,-3 10 16,-1 2-16,3-4 0,1-3 0,3-6 15,2-3-15,0-3 0,2-3 0,1-4 16,0-2-16,2-3 0,1-3 0,1-6 15,2-2-15,-1-2 16,1-3-16,0-4 0,1-3 16,0 0-16,0 1 0,1 0 0,-1 2 15,0 3-15,-2 2 0,0 2 16,0 0 0,0 2-16,1 1 0,1 3 15,2 3-15,2 1 0,3 0 0,5 1 16,4 3-16,0-1 15,-2 2-15,4-1 0,3 1 16,-2-3-16,-1 0 0,-5-1 16,-1 0-16,-3 0 0</inkml:trace>
  <inkml:trace contextRef="#ctx0" brushRef="#br0" timeOffset="5969.6404">15603 2981 0,'0'0'0,"0"0"16,0 0-16,0 0 0,-14 19 0,14-19 16,-13 24-16,13-24 0,-17 32 15,8-14-15,0 2 16,3-2-16,0 0 0,2 2 16,3-1-16,2-2 0,2-1 0,5-5 15,3-2-15,3-4 0,2-4 0,1-2 16,3-3-16,-1-2 15,0-1-15,3-3 0,2-1 0,-1-1 16,-1-1-16,3-2 0,-1 1 16,-6 3-16,-2 1 0,-3 5 15,-3 2-15,-1 3 0,-2 2 0,-2 2 16,-2 3-16,-1 1 0,0 3 0,-4 8 16,-1 5-16,0 2 15,-2 1-15,-2 10 0,-2 2 0,0-4 0,0-5 16,1-2-16,1-1 15,1-4-15,1-2 0,-3 0 16,0-4-16,2-6 0,-1-2 0,-4-2 16,-3-3-16,-5-1 0,-3-4 15,-6-3-15,-4-4 0,-1 0 16,0 0-16,9-4 16,6-2-16,4 4 0,3 1 15,2 2-15</inkml:trace>
  <inkml:trace contextRef="#ctx0" brushRef="#br0" timeOffset="16235.0533">9483 3600 0,'0'0'0,"0"0"0,0 0 16,0 0-16,0 0 0,0 0 0,0 0 16,0 0-16,0 0 0,18 24 0,-18-24 15,8 20-15,-8-20 0,10 27 0,-4-13 16,0 1-16,0 1 0,3 0 15,1-2-15,2 0 0,1-2 32,2-2-32,0 0 0,1-3 0,-2-1 0,7-4 15,1-2-15,2-4 16,2-1-16,-1-4 0,0-5 16,2 1-16,-1-1 0,9-9 15,3 0-15,-2-2 0,0 0 0,-8 4 16,-5 5-16,-4 3 0</inkml:trace>
  <inkml:trace contextRef="#ctx0" brushRef="#br0" timeOffset="16890.8883">13285 3639 0,'0'0'0,"0"0"0,0 0 0,0 0 16,0 0-16,0 0 0,0 0 0,0 25 15,0-25-15,0 0 0,0 28 16,0-28-16,1 22 0,-1-22 15,3 24-15,0-13 0,2-1 16,0 0-16,1-1 0,1-1 16,2-1-16,1-1 0,1-2 0,1-1 0,2-2 15,0-2-15,2-4 16,2-1-16,2-1 0,6-7 0,2 0 16,2-4-16,2-1 0,1-4 15,0-3-15,9-5 0,0 2 16,-2 0-16,0 2 15,3 0-15,-4 5 0,-10 5 16,-5 3-16,-6 4 0</inkml:trace>
  <inkml:trace contextRef="#ctx0" brushRef="#br0" timeOffset="29966.1249">8283 3959 0,'0'0'0,"0"0"0,0 0 0,0 0 16,0 0-16,-7-20 16,7 20-16,0 0 15,0 0-15,-18-19 0,18 19 16,-22-10-16,9 5 0,-3 0 0,-3 1 15,-2 2-15,-1 0 0,-10 3 16,-3 3-16,-1 2 0,0 1 16,-9 3-16,1 2 15,1-1-15,5 1 0,3 3 0,2 2 0,2 2 16,7 0-16,8 2 0,9-2 16,3 0-16,4-1 0,10 0 15,8 0-15,-4-5 0,2-2 0,9 0 16,7-1-16,-4-2 0,-3-1 15,-3 4-15,-2 1 0,-5 0 16,-3-2-16,-5-1 16,-5-2-16,-3 2 15,-3 0-15,-10 2 0,-7 1 16,2 1-16,-2-2 0,-5 1 0,-2 1 16,0-3-16,3-3 0,2-1 15,4-1-15,5 0 0</inkml:trace>
  <inkml:trace contextRef="#ctx0" brushRef="#br0" timeOffset="30436.5394">8477 3777 0,'0'0'0,"0"0"0,0 0 15,-7 25-15,7-25 0,-12 30 0,1-6 16,-2 1-16,-3 0 0,-5 12 16,-1 3-16,2-2 0,2 0 0,-6 6 15,-2-4-15,0 0 16,3-6-16,5-8 16,5-5-16,2-5 0,2-4 15,3-5-15,6-7 16,0 0-16,3-4 0,5-6 0,6-7 15,-1-1-15,1-2 0,6-5 16,5-7-16,1 2 0,0 0 0,6-5 16,1 3-16,-4 5 15,-3 4-15,3 1 0,-3 4 0,-5 7 0,-3 5 16,-6 4-16,-2 4 16,-1 2-16,-2 2 0,-3 7 0,-2 5 15,-1-2-15,-1 4 0,-3 7 16,-1 6-16,-1-7 0,1 0 15,-2 2-15,1-1 0,-2-3 16,0-2-16,1-2 16,-2-1-16,0-3 0,1-1 15,-1-4-15,1-2 0,3-3 16,1-1-16,-1-1 0</inkml:trace>
  <inkml:trace contextRef="#ctx0" brushRef="#br0" timeOffset="30644.7902">8911 4034 0,'0'0'0,"0"0"0,0 0 15,0 0-15,0 0 0,-13 32 16,13-32-16,-21 33 0,10-14 16,-1 2-16,0 2 0,1-1 15,1 0-15,-1 4 16,1-1-16,2-5 0,-1-2 0,4-5 15,0-4-15,3-3 0,1-4 0,1-2 16,-2 3-16,2-3 0</inkml:trace>
  <inkml:trace contextRef="#ctx0" brushRef="#br0" timeOffset="30806.1688">8890 3882 0,'0'0'0,"0"0"0,0 0 15,0 0-15,0 0 0,31-4 16,-31 4-16,31 4 0,-31-4 0,34 7 16,-14 0-16,0-1 0,0-2 15,-3 0-15,-1-2 0,-3 1 0</inkml:trace>
  <inkml:trace contextRef="#ctx0" brushRef="#br0" timeOffset="32896.682">11340 4000 0,'0'0'0,"0"0"16,0 0-16,0 0 0</inkml:trace>
  <inkml:trace contextRef="#ctx0" brushRef="#br0" timeOffset="39454.4704">9310 4017 0,'0'0'0,"0"0"0,0 0 0,0 0 16,0 0-16,0 0 0,0 0 15,0 0-15,0 0 0,-17 23 16,17-23-16,-14 24 0,14-24 0,-13 29 15,3-8-15,0-3 0,0 0 16,-1 2 0,0 0-16,-2 4 0,1-3 0,1 0 15,0-2-15,2-3 16,1-3-16,2-1 0,0-2 16,1-3-16,0-1 0,1-4 15,0-5-15,1 1 0,1-1 0,2-2 16,1 0-16,1-5 0,1-1 15,1-3-15,3 1 0,4-7 0,1-1 16,2 1-16,2-1 0,0 1 16,2 0-16,2 1 0,1 2 15,4-2-15,-1 3 0,-1 3 16,-1 2-16,-1 3 0,-1 4 0,-2 4 16,-3 4-16,-2 4 0,0 0 15,-4 3-15,0 3 0,-3-2 0,-2 2 16,0 6-16,-3 0 15,-1 0-15,-1-3 0,-1 1 0,1-1 16,-1 0-16,-1-2 0,0 0 16,-1 0-16,2-3 0,1-2 0,1-2 15,1-1-15,2-1 0,3-2 16,-3 0 0,0-1-16,1 0 0</inkml:trace>
  <inkml:trace contextRef="#ctx0" brushRef="#br0" timeOffset="39670.8637">9956 4018 0,'0'0'0,"0"0"0,0 0 16,0 0-16,0 0 0,0 0 16,-6 22-16,6-22 0,-14 25 0,6-10 15,-2 3-15,0 1 0,0 1 16,0 0-16,-1 1 0,1 0 15,0-1-15,-1 2 0,2-2 16,1-4 0,1-4-16,2-4 0,4-3 15,0-3-15,1-2 0,0 0 0,0 0 16,0 3-16</inkml:trace>
  <inkml:trace contextRef="#ctx0" brushRef="#br0" timeOffset="39833.7463">10049 3835 0,'0'0'0,"0"0"0,0 0 15,0 0-15,23 4 0,-23-4 0,20 9 16,-20-9-16,20 12 0,-20-12 16,16 10-16,-9-5 0</inkml:trace>
  <inkml:trace contextRef="#ctx0" brushRef="#br0" timeOffset="40203.8748">10267 4065 0,'0'0'0,"0"0"15,0 0-15,0 0 0,-4 29 16,4-29 0,-11 29-16,3-11 0,0-2 0,1 1 15,-2 0-15,0-1 0,0 0 16,-1 1-16,1-2 0,2-4 15,0-3-15,3-2 0,0-1 16,4-5-16,0 0 0,4-5 16,-1-2-16,1-2 0,2 1 15,0-5-15,3-1 0,6-8 0,1 0 0,1-1 16,0 0-16,2 0 0,0 0 16,6-3-16,2 4 0,-2 4 15,0 2-15,-1 3 0,-4 2 16,-1 2-16,-3 4 0,-3 4 15,-2 3-15,-2 4 0,0 4 16,-4 2 0,-2 0-16,-2 2 0,-2 1 0,-1 5 15,-2 3-15,-2 5 0,2-1 16,1-2-16,1 0 16,2-2-16,2-1 0,-1-3 0,0-5 15,0-2-15</inkml:trace>
  <inkml:trace contextRef="#ctx0" brushRef="#br0" timeOffset="40704.3456">11050 3951 0,'0'0'0,"0"0"0,0 0 15,0 0-15,-24 2 16,24-2-16,-37 7 0,15 0 15,-1 1-15,-3 5 0,-4 2 16,-8 7-16,3 1 0,1 2 16,1 0-16,-1 5 0,7-3 0,8-3 15,6-2-15,7-4 16,5-3-16,6-4 0,6-3 16,4-4-16,3-3 0,5-3 0,6-5 0,-3 0 0,0-3 15,0-3-15,3-6 0,3-1 0,-2 1 16,-4-6-16,-3-3 15,-3 2-15,-2 1 0,-4 4 0,-2 2 16,-2 3-16,-2 4 0,-3 3 16,0 2-16,-3 2 0,-2 5 15,0 3-15,-3 5 16,-2 4-16,0 3 0,-4 7 0,-2 6 16,-1 2-16,0 2 0,-3 0 15,1 0 1,1-2-16,1-1 0,-1 0 0,2-3 15,2-4-15,0 1 0,0-5 16,0-4-16,1-2 0,1-3 16,-4-2-16,-4 1 0,-1-4 15,-3 0-15,-4-1 0,-4-2 16,-1-1-16,-1-1 0,-2-5 16,0-1-16,6 1 0,4 0 0,4 3 15</inkml:trace>
  <inkml:trace contextRef="#ctx0" brushRef="#br0" timeOffset="41206.1495">8974 4566 0,'0'0'0,"0"0"0,0 0 0,32-6 16,-19 3-16,4 1 0,3 0 31,1-1-31,1-1 0,7 0 0,1-1 16,1 2-16,0-1 0,4 0 0,-2 1 0,-3-1 15,-1 0-15,-1 2 0,1-1 16,-3 1-16,-4 1 16,-1-1-16,-2-3 0,-3 3 15,-3 1-15,-1 0 0,-1 1 16,-3-1-16,-1-1 0,0 1 0,0 1 16,-4-1-16</inkml:trace>
  <inkml:trace contextRef="#ctx0" brushRef="#br0" timeOffset="41444.5086">9072 4666 0,'0'0'0,"0"0"15,0 0 1,0 0-16,28 0 0,-28 0 15,31-3-15,-12 1 0,5-2 0,3 2 16,5-2-16,9-1 0,-1-1 16,3 0-16,1-1 15,9 0-15,-3 0 0,-9 3 0,-8 0 16,-5 1-16</inkml:trace>
  <inkml:trace contextRef="#ctx0" brushRef="#br0" timeOffset="42127.3924">11861 3810 0,'0'0'0,"0"0"15,0 0-15,0 0 0,0 0 0,-8 28 16,8-28-16,-19 33 16,4-13-16,-6 4 0,-4 7 15,-2 1-15,-2 1 16,-14 16-16,-13 16 0,5-3 16,5-4-16,-5 10 0,-2 4 15,11-12-15,9-12 0,4-4 16,10-10-16,6-9 0,7-5 0,1-6 15,2-5-15,1-2 0</inkml:trace>
  <inkml:trace contextRef="#ctx0" brushRef="#br0" timeOffset="42465.4372">12150 3921 0,'0'0'16,"0"0"-16,0 0 0,-34 7 16,16-2-16,-5 1 0,-4 5 15,-6 2-15,1 3 0,2 0 16,2 1-16,1 3 0,4 0 0,7 2 16,6-1-16,6-1 0,4 0 15,8-2-15,6-3 0,3-1 16,4-4-16,1 1 0,1-1 0,-4 0 15,-1-1-15,-4 1 0,-3 1 16,-5-1-16,-4 0 0,-4-1 16,-5 1-16,-3 1 0,-3 0 0,-5-1 15,-5-1-15,2 0 0,2-2 16,1-3-16,1-3 0,4-3 16,3-4-16,1 3 0,3 1 0,0-1 0</inkml:trace>
  <inkml:trace contextRef="#ctx0" brushRef="#br0" timeOffset="42865.3709">12503 3771 0,'0'0'0,"0"0"16,0 0-16,0 0 0,0 0 0,-11 29 15,11-29-15,-17 39 0,4-14 16,-2 4-16,-4 5 0,-3 10 15,3-3-15,-4 10 0,1-4 16,3-6-16,2-5 0,-2-1 16,3-4-16,4-7 0,2-5 0,5-6 15,3-4-15,3-7 0,3-3 0,5-7 16,4-5-16,2-4 0,0-1 16,7-6-16,7-5 0,-3 0 15,0 2-15,9-3 0,2 3 16,-3 5-16,-3 3 0,-3 4 15,-3 4 1,-3 4-16,-3 2 0,-2 5 16,-3 2-16,-4 5 0,-4 2 0,-3 6 15,-3 5-15,-4-2 0,-1 2 16,-3 4-16,-1 4 0,2 1 16,-1 0-16,1 3 0,2-3 15,1-6-15,3-6 0,4-5 16,2-3-16,4-7 0,3-1 0,-3-1 15,-1 1-15,-2-1 0</inkml:trace>
  <inkml:trace contextRef="#ctx0" brushRef="#br0" timeOffset="43066.15">13064 4075 0,'0'0'0,"0"0"16,0 0-16,0 0 0,-18 21 0,18-21 15,-20 30-15,7-12 0,1 1 16,-1 1-16,0-1 0,-3 4 16,3-2-16,3-6 0,3-3 15,0-4-15,1-1 0,4-6 16,2-1-16,0-5 0,1-2 0,0 1 0,0 1 16,-1 0-16</inkml:trace>
  <inkml:trace contextRef="#ctx0" brushRef="#br0" timeOffset="43213.3256">13038 3875 0,'0'0'0,"0"0"0,0 0 16,29 2-16,-29-2 0,25 5 0,-10-1 16,-2-2-16,-1 1 0,-2-1 15</inkml:trace>
  <inkml:trace contextRef="#ctx0" brushRef="#br0" timeOffset="43598.8873">13246 4093 0,'0'0'15,"0"0"-15,0 0 0,-12 23 0,5-13 16,-2 3-16,0 4 0,-1 0 16,0 0-16,-2 4 0,1-2 15,2-2-15,1-4 0,1-2 16,2-1-16,0-4 0,2-4 0,3-2 0,-1-7 15,2 2-15,1-1 0,3-4 16,0-3-16,5-5 0,1-2 16,4-3-16,1-1 0,0 0 15,-1 1-15,6-4 0,2 2 16,0 3-16,0 3 0,-2 5 16,-1 4-16,-2 2 15,-2 1-15,0 3 0,-2 4 16,-1 2-16,-1 5 0,-3 3 15,-2 4-15,-3 3 0,-1 1 16,-3 4-16,-2 1 0,0 0 16,0-4-16,0 1 0,0 0 15,-1-2-15,1 1 0,-1-1 16,0 1-16,-1-4 0,1-1 0,1-3 0,1-2 16,1 4-16,2 4 0,-1-2 15,0-3-15,0-2 0</inkml:trace>
  <inkml:trace contextRef="#ctx0" brushRef="#br0" timeOffset="44069.1503">13858 3944 0,'0'0'0,"0"0"0,0 0 0,0 0 15,-21 23-15,21-23 0,-19 29 16,8-9-16,-1 1 0,0 1 0,0 1 15,-1 3 1,2-2-16,3-4 0,2-1 16,5-5-16,3-3 0,4-2 15,3-5-15,4-3 0,4-2 16,1-3-16,4-5 0,0-3 16,0-2-16,7-7 0,0-1 15,-2 1-15,1-1 0,-4 0 16,-2 0-16,-4 5 0,-4 1 0,-3 4 0,-2 4 15,-2 1-15,-3 2 0,-4 5 16,0 5-16,-4 5 0,-3 5 16,-2 1-16,-3 6 0,-5 11 15,0 3-15,0 1 0,3 1 16,1-4-16,2-2 0,0 4 0,2-2 16,1-5-1,2-5-15,0 0 0,1-2 16,-1-5-16,2-3 0,-1-3 15,2-2-15,-3-3 0,0 0 0,-5-3 16,-5-3-16,-2 2 0,-3-1 16,-7-2-16,-4-3 0,1-2 15,3-4-15,4 3 0,6 1 16,2 0-16</inkml:trace>
  <inkml:trace contextRef="#ctx0" brushRef="#br0" timeOffset="51075.1499">10035 4463 0,'0'0'0,"0"0"16,0 0-16,0 0 0,19-10 0,-19 10 15,20-8-15,-8 4 16,3-1-16,2-1 0,4 0 0,-1 2 15,-1 1-15,1-1 0,2-2 0,3 2 16,-2 2-16,2-1 0,-1 0 16,-1 2-16,-2 1 0,-1 0 15,-2-2-15,-4 1 0,-5 1 0,-3 0 16,0 0-16,-1 0 0</inkml:trace>
  <inkml:trace contextRef="#ctx0" brushRef="#br0" timeOffset="51253.648">10125 4573 0,'0'0'0,"9"-2"0,4-1 16,2 0-16,3-1 0,9-2 15,3 0-15,3 3 0,3 2 0,7-1 16,-1 2-16,-8-1 0,-7 1 15,-5 0-15</inkml:trace>
  <inkml:trace contextRef="#ctx0" brushRef="#br0" timeOffset="53028.5144">16732 3832 0,'0'0'16,"0"0"-16,0 0 0,8-18 15,-7 10-15,-1-1 0,-2-1 16,-3-2-16,-1 1 0,-4 0 16,-2 0-16,-4 2 15,-3 0-15,-8 2 0,-5 2 16,0 3-16,-1 1 0,-6 4 16,3 5-16,3 0 0,1 3 0,4 2 15,5 1-15,5 1 16,4 1-16,6 3 0,6 3 15,4-1-15,4 1 0,6-1 16,5-2-16,2 1 0,3-1 0,6 3 0,1-2 16,-5-2-16,-3-1 0,-5-1 15,-2 0-15,-7 1 0,-2-1 16,-7-2-16,-6 2 0,-2-5 16,-2 0-16,-6-1 0,-4 1 15,1-2-15,0-1 0,-2-2 0,-2-3 16,3-2-1,2-2-15,4-7 0,5-3 16,6-5-16,4-4 0,0 5 16,0 2-16,-1 3 0</inkml:trace>
  <inkml:trace contextRef="#ctx0" brushRef="#br0" timeOffset="53444.5551">17087 3528 0,'0'0'0,"0"0"0,0 0 0,-2 25 0,2-25 16,-11 31-16,-1-7 15,-2 6-15,0 3 0,-8 12 16,-2 2-16,-4 7 0,3-5 0,-4 6 0,2-3 16,1-9-16,3-9 0,-2 2 15,2-6-15,5-10 0,1-6 16,4-3-16,1-5 0,2-3 15,2-5-15,5-10 0,3-7 16,3 2-16,4-4 0,5-2 0,5-3 16,1 1-1,3 1-15,10 0 0,6 2 16,-4 5-16,-2 0 0,2 3 16,2 2-16,-2 4 0,-1 3 15,-1 6-15,-6 4 0,-8 2 16,-4 2-16,-3 5 0,-2 3 15,-3 4-15,-2 2 0,-1 1 16,-4 2-16,0-3 0,-1 0 0,-3-1 0,-1 2 16,0-1-16,2-1 0,2-5 15,3-6-15,3-2 0,2-1 16,-2-3-16,1-2 0,-2-1 0</inkml:trace>
  <inkml:trace contextRef="#ctx0" brushRef="#br0" timeOffset="53644.924">17631 3895 0,'0'0'0,"0"0"0,0 0 16,-19 19-16,19-19 0,-24 26 0,9-7 16,1 1-16,0 0 0,-3 4 15,2 0-15,1-5 0,3-1 16,2-7-16,3-3 0,1-7 15,2-3-15,1-1 0,0 1 0,0 0 16</inkml:trace>
  <inkml:trace contextRef="#ctx0" brushRef="#br0" timeOffset="53776.4674">17687 3639 0,'0'0'16,"0"0"-16,0 0 0,31 6 0,-18-4 15,2 3-15,2-1 0,-3 0 16,-1 0-16,-2-1 0</inkml:trace>
  <inkml:trace contextRef="#ctx0" brushRef="#br0" timeOffset="54146.1126">17932 3934 0,'0'0'0,"0"0"0,-15 17 0,5-5 15,-1 3-15,-5 8 0,-3 5 16,0-1-16,2-1 0,-4 2 0,2-4 16,3-6-16,5-4 0,4-5 15,2-1-15,4-6 0,3-4 0,4-4 16,3-7-16,1 0 0,0-2 16,6-9-16,4-4 0,2-1 15,1 1-15,4-3 0,1 1 16,5-3-1,-2 5-15,-1 4 0,-1 2 16,-6 8-16,-3 3 0,-3 4 16,0 6-16,-5 2 0,-2 2 0,-4 8 15,0 7-15,-5-3 0,-2 2 16,-2 5-16,-3 5 16,-2 0-16,0 1 0,-2 5 0,1 1 15,1-3-15,2-3 0,1-4 0,3-2 16,0-4-16,1-3 0,1-6 15,0-5-15,0-1 0,0-1 0,0 0 16</inkml:trace>
  <inkml:trace contextRef="#ctx0" brushRef="#br0" timeOffset="54480.9451">18300 4078 0,'0'0'0,"0"0"15,0 0-15,31-2 0,-31 2 0,33-3 16,-11 0-16,2-1 0,1 0 15,8-5-15,2 1 0,-2-2 16,0 0-16,4-4 0,-2-1 16,-4 0-16,-5 1 15,-3-2-15,-1 0 16,-6-2-16,-2 0 0,-7-1 16,-4-2-16,-4 4 0,-3 3 0,-5 3 15,-5 1-15,-5 2 0,-3 1 16,-5 7-16,-4 6 0,0 3 15,0 3-15,-2 6 0,-1 7 16,-5 6-16,3 3 0,5 2 0,5 2 16,7-2-16,7-2 0,9 4 15,11-4-15,7-7 0,3-6 0,12-6 16,8-3-16,-1-5 0,2-1 16,4-3-16,2-2 0,-11-1 0,-9 1 15,-6-1-15</inkml:trace>
  <inkml:trace contextRef="#ctx0" brushRef="#br0" timeOffset="55250.3406">18410 4623 0,'0'0'0,"0"0"15,0 0-15,23-2 0,-23 2 16,31-4-16,-16 2 0,4-1 0,3 0 16,2-1-16,2-1 0,9-2 15,3-2-15,-1 0 0,1-1 16,8-6-16,0-2 0,-2-2 15,-1 1-15,5-9 0,-4-3 16,-3 0-16,-3 1 0,-3-4 0,0-2 0,-6-2 16,-2 1-16,0-11 0,-1-1 15,-5 1-15,-4 5 0,-3-3 16,-5-2-16,-3-3 0,-5 5 0,-5 0 16,-5 1-16,0 5 15,0 5-15,-6 1 0,-5 1 16,-2 4-16,-1 2 0,-4 5 15,0 3-15,-3 0 16,-1 1-16,-4 3 0,-3 4 16,0 4-16,-1 0 0,-4 9 15,-3 5-15,1 4 0,1 1 16,-6 7-16,-3 6 0,5 3 0,3 1 16,-1 9-16,-1 5 15,5 0-15,5-2 0,-8 26 0,10-4 0,7-9 16,6-6-16,4 4 0,1 2 15,5-5-15,3-3 0,6 0 16,5 0-16,2-7 0,2-4 0,3 4 16,1 4-16,1-5 0,1 0 15,3-4-15,3 0 0,4-7 16,2-6 0,13 0-16,7 0 0,-17-13 15,4-2-15,12-1 0,9 1 16,1-3-16,1-1 0,9 0 15,-20 1-15,-14-2 0</inkml:trace>
  <inkml:trace contextRef="#ctx0" brushRef="#br0" timeOffset="56152.8141">18454 4550 0,'0'0'0,"0"0"15,0 0-15,0 0 0,24-7 16,-24 7-16,26-6 0,-11 3 15,2 0-15,1-1 0,3-2 16,0 3-16,1-1 0,5 0 16,-2 0-16,-1-1 0,1 1 0,-3-1 15,-2 1-15,-4 1 0,0-1 0,-7 2 16,-2 1-16,-5 0 0,-4-1 16,-5 2-1,-2 2-15,-7-2 0,-4 1 0,-4 2 16,-4 3-16,-2-1 0,-4 1 15,-6 2-15,0 1 0,3-1 16,-1-3-16,5 1 16,3-2-16,6 0 0,4-1 0,5 0 15,3-1-15,4 1 0,2-3 16,9 1-16,5 0 0,4-2 16,6-1-16,4-1 0,4 1 15,7-2-15,1-1 0,0 1 16,0-2-16,-1 3 0,0-1 15,1 1-15,-4-2 0,-7 0 0,-4 2 0,-7 0 16,-3 1-16,-3 0 0,-2 1 16,-6 1-16,-5 1 0,-5 1 15,-5 3-15,-3-1 0,-5 1 16,-7 2-16,-2-2 0,3 1 16,3 1-16,3 0 0,4-3 15,4 1-15,4-3 0,3 1 0,3 1 0,7-4 16,3 0-16,7-1 0,7 1 15,4-2-15,4 1 0,10 0 16,3-1-16,-7 1 0,-7 0 16,-4 0-16</inkml:trace>
  <inkml:trace contextRef="#ctx0" brushRef="#br0" timeOffset="56715.2136">17812 4992 0,'0'0'0,"0"0"15,0 0-15,0 0 0,0 0 0,0 0 16,-1-19-16,1 19 16,0 0-16,-14-20 0,3 14 0,-2-1 0,-2 1 0,-3 0 15,-5 0-15,-2 3 0,0 1 16,-9-1-16,-2 3 15,3 0-15,1 2 0,-4 2 16,1 1-16,6 2 0,5 1 16,4 1-1,3 2-15,5-1 0,4-1 0,3 3 16,6 1-16,5 1 0,3 2 0,7 2 16,6 0-16,-1-2 15,-1 0-15,4 0 16,4 2-16,-5-1 0,-3-3 0,-3 1 15,-5 0-15,-8-3 0,-4-1 16,-6 1-16,-3 1 0,-3-1 16,-2-1-16,-5 0 0,-5 2 15,0-4-15,-2 0 0,2-5 16,2-1-16,1-4 0,2-3 0,6-4 16,4-4-16,6-5 0,4-3 0,0 4 0,0 3 15,-1 1-15</inkml:trace>
  <inkml:trace contextRef="#ctx0" brushRef="#br0" timeOffset="57181.0149">18132 4639 0,'0'0'0,"0"0"0,0 0 0,0 0 16,0 0-16,0 0 0,0 0 16,12 21-16,-12-21 0,-7 30 15,-2-8-15,-4 4 0,-3 3 0,0 6 16,-3 4-16,-3 9 0,0-2 15,-4 6-15,2-4 16,-1 2-16,4-6 16,3-6-16,5-6 0,2-5 15,2-5-15,2-6 0,3-4 16,1-2-16,1-2 0,0-3 16,2-5-16,5-3 0,1-4 15,4-6-15,3-3 0,-2-1 16,2-1-16,6-9 0,1-3 0,2 2 15,2 0-15,1 1 0,0 3 0,5-1 16,-1 4-16,4 3 16,4 2-16,-6 6 0,-5 3 0,-3 6 15,-2 4-15,-5 1 0,-3 3 16,-3 5-16,-2 5 0,-5 2 16,-2 2-16,-3 1 15,-2 3-15,-2-1 16,1 1-16,-3 3 0,0-1 0,2-5 15,0-4-15,2 0 0,-1 0 0,4-6 0,1-1 16,3-1-16,1-3 0,0 0 16,0-2-16,-2-1 0</inkml:trace>
  <inkml:trace contextRef="#ctx0" brushRef="#br0" timeOffset="57380.5004">18813 4981 0,'0'0'16,"0"0"-16,0 0 0,0 0 16,-14 33-16,14-33 15,-20 38-15,8-18 0,-2 0 16,0 1-16,-1 2 0,0 2 0,2-1 0,1-5 0,4-2 16,1-3-16,2-3 15,2-5-15,3-6 0,4-5 16,-1-6-16,0 2 0,-1 2 15,1 1-15</inkml:trace>
  <inkml:trace contextRef="#ctx0" brushRef="#br0" timeOffset="57509.0509">18858 4786 0,'0'0'0,"0"0"0,0 0 0,25 2 15,-25-2-15,31 0 0,-11 1 16,1 1-16,1 1 0,-4-1 15,-1 0-15,-3 0 0</inkml:trace>
  <inkml:trace contextRef="#ctx0" brushRef="#br0" timeOffset="57856.8803">19235 5003 0,'0'0'16,"0"0"-16,0 0 0,-18 29 0,7-12 16,-2 2-16,-2 4 0,-3 7 15,-2-1 1,1-1-16,3-3 0,-2 1 15,4-3-15,1-8 0,5-3 16,2-4-16,4-4 0,5-6 16,4-2-16,2-5 0,1-3 0,1-5 15,2-2-15,2-2 0,3-2 16,5-8-16,2-1 0,1 1 16,-1 2-16,6 0 0,1 4 0,-3 5 15,-3 3-15,-4 5 0,-2 4 16,-2 4-16,-3 3 0,-2 5 15,-1 4-15,-4 2 0,-2 3 0,-4 5 16,-2 4-16,-2 2 0,-3 0 16,0 2-16,-1 0 0,2-1 15,-1 1 1,0-1-16,-1-2 0,2-3 16,0 0-16,0-2 0,1-1 15,4-2-15,2-2 0,1-2 0,-2-3 16,0 0-16</inkml:trace>
  <inkml:trace contextRef="#ctx0" brushRef="#br0" timeOffset="58057.6298">19927 5003 0,'0'0'0,"0"0"15,0 0-15,-8 24 0,8-24 16,-15 32-16,4-13 0,-2 3 15,-2-1-15,2 0 0,1 1 0,-1 3 16,2-3-16,2-4 0,1-2 16,3-3-16,1-3 0,2-6 0,2-4 15,0 0-15,0 0 0,0 0 16</inkml:trace>
  <inkml:trace contextRef="#ctx0" brushRef="#br0" timeOffset="58195.8044">20075 4743 0,'0'0'0,"0"0"15,0 0-15,26 2 0,-13-1 16,2 2-16,0 0 0,-1 1 16,-1-2-16,-2 0 0</inkml:trace>
  <inkml:trace contextRef="#ctx0" brushRef="#br0" timeOffset="58527.4632">20230 5105 0,'0'0'0,"-4"9"0,-3 4 15,-3 1-15,-2 3 0,-3 6 16,0 2-16,2-4 0,1-1 16,0-1-16,2-3 15,2-3-15,3-2 0,1-5 0,4-6 16,0 0-16,6-7 0,3-2 15,4-3-15,3-4 0,3-3 16,3-3-16,3-3 0,5-6 16,2 0-16,0 2 0,-1 3 0,4-2 0,0 5 15,-4 5-15,-4 5 0,-5 2 16,-3 5-16,-5 4 0,-2 5 16,-3 5-16,-3 2 0,-4 4 0,-2 5 15,-5 3-15,-2 3 0,-3 3 16,-1 2-16,1-2 0,1-1 0,4 4 15,2 0-15,2-7 0,0-5 16,0-5-16</inkml:trace>
  <inkml:trace contextRef="#ctx0" brushRef="#br0" timeOffset="58959.6594">21260 5024 0,'0'0'0,"0"0"16,0 0-16,-30 1 0,30-1 16,-46 6-16,17 0 0,-2 4 15,-2 3-15,-11 5 0,0 5 16,-5 4-16,6-1 0,9-1 16,8-4-16,7 2 0,10-5 0,14-2 15,10-1-15,6-8 0,6-4 0,6-3 16,5-3-16,7-3 0,-1-3 15,-3-6-15,-2-4 0,3-3 16,-4-1-16,-6-1 0,-4-1 16,-8 3-16,-6 2 0,-4 5 15,-3 4 1,-4 4-16,-2 1 0,-1 6 0,-4 5 16,-4 6-16,-3 3 0,-1 4 15,-3 7-15,0 3 0,-2 4 16,-1 10-16,0 3 0,1-2 15,3-1-15,1-5 0,0-3 16,-1 2-16,1-5 0,0-7 16,-1-4-16,0-6 0,0 1 0,-9-4 0,-8 0 15,-6-1-15,-5-1 0,-7-3 16,-5-5-16,12 0 0,9 0 16,8 1-16</inkml:trace>
  <inkml:trace contextRef="#ctx0" brushRef="#br0" timeOffset="59566.152">17456 5763 0,'0'0'0,"0"0"16,0 0-16,-8 32 0,4-16 0,3 1 15,2 0-15,3 5 16,1 0-16,8-5 16,7-6-16,1-3 0,1-4 0,2-5 15,3-2 1,1-6-16,3-3 0,4-5 16,-4-3-16,-3 0 0,-3 3 0,-1-3 15,-2-2-15,1-2 0,-3 5 16,-8 2-16,-6 4 0,-2 4 15,-3 2-15,-3 5 0,-3 2 0,0 6 0,-2 4 16,-1 4-16,-1 3 16,1 3-16,-1 5 0,1 2 15,2 0-15,1 0 0,4 0 0,3-4 16,4 0-16,4-5 0,3-1 16,7-3-16,4-4 0,4-6 15,1-4-15,4-4 0,4-5 16,4-5-16,-2-1 0,0-2 15,-1-1 1,-3-2-16,-5-1 0,-1-4 16,-1-3-16,-5-1 0,-3 0 15,-4-3-15,-4 3 0,-3 2 0,-3 4 0,-2 5 16,-1 5-16,0 2 0</inkml:trace>
  <inkml:trace contextRef="#ctx0" brushRef="#br0" timeOffset="59877.3569">18581 5648 0,'0'0'0,"0"0"0,0 0 16,-7 26-16,2-12 0,-2 3 16,-2 2-16,0 0 0,0 0 0,-2 4 0,2 1 15,1-5-15,0-2 0,2-2 16,0-2-16,2-2 0,0-3 15,2-2-15,1-4 0,1-2 16,-2-3-16,2-2 0,1 0 16,2-5-16,3-3 0,3 0 15,2-3 1,3-2-16,1-2 0,2 1 16,0 2-16,1 0 0,3 1 0,1-1 15,1 2-15,5 0 0,-2 4 16,2 2-16,1 2 0,-6 1 15,-4 1-15,-4 2 0</inkml:trace>
  <inkml:trace contextRef="#ctx0" brushRef="#br0" timeOffset="60077.9588">19120 5755 0,'0'0'0,"0"0"15,0 0-15,-11 18 0,11-18 0,-17 23 16,5-8-16,0 1 15,0 0-15,0 2 16,0 0-16,-1 2 0,2-2 16,1-3-16,1-2 0,2-3 15,2-2-15,2-4 0,3-4 16,2-2-16,1-6 0,-1 1 16,0 2-16,0 1 0</inkml:trace>
  <inkml:trace contextRef="#ctx0" brushRef="#br0" timeOffset="60246.9732">19088 5477 0,'0'0'0,"0"0"0,0 0 16,0 0-16,0 0 0,17 17 16,-17-17-16,15 18 0,-15-18 0,25 21 15,-9-12-15,-2-1 0,-2-1 0,-1-1 16</inkml:trace>
  <inkml:trace contextRef="#ctx0" brushRef="#br0" timeOffset="60449.9662">19602 5565 0,'0'0'0,"0"0"15,0 0-15,-22 25 0,7-9 16,-2 3-16,-3 3 0,-5 10 15,0 3-15,2 0 0,1 4 16,1 2-16,5-4 0,5-4 16,5-4-16,5 0 0,5-4 0,6-8 15,3-6-15,1-5 0,1-1 0,-1-3 16,0-3-16,-3 1 0,-2-1 16,-2 1-16</inkml:trace>
  <inkml:trace contextRef="#ctx0" brushRef="#br0" timeOffset="60617.0096">19239 5736 0,'0'0'16,"0"0"-16,0 0 0,0 0 16,25-12-16,-25 12 0,38-9 15,-13 5-15,4 0 0,2 1 16,2-1-16,11 0 0,1 1 0,-6 1 0,-7-1 15,-5 2-15</inkml:trace>
  <inkml:trace contextRef="#ctx0" brushRef="#br0" timeOffset="61350.6366">19909 5765 0,'0'0'0,"0"0"0,0 0 16,0 0-16,0 0 0,0 0 16,0 0-16,0 0 15,0 0-15,0 0 0,0 0 16,0 0-16,0 0 15,0 0-15,-31 18 0,17-1 16,-1 0-16,-1 2 0,2 2 0,-4 4 16,2 1-16,0-4 0,3 0 15,0-3-15,2-3 0,2-1 16,2-1-16,2-3 0,0-2 0,1-2 0,0-1 16,3-4-16,1-2 0,0 0 15,0 0-15,0 0 0</inkml:trace>
  <inkml:trace contextRef="#ctx0" brushRef="#br0" timeOffset="61504.4432">19918 5507 0,'0'0'15,"0"0"-15,0 0 0,29 2 16,-29-2-16,33 2 0,-13 2 15,-2 1-15,1 0 0,-2 1 16,-3-2-16,-1 0 0</inkml:trace>
  <inkml:trace contextRef="#ctx0" brushRef="#br0" timeOffset="61867.9459">20242 5801 0,'0'0'0,"0"0"16,0 0-16,-17 21 0,6-9 0,-3 3 0,-1 2 15,1-1-15,0 1 0,-1 4 16,1 0-16,1-5 0,4-2 16,1-4-16,1-5 0,3-2 15,2-1-15,2-5 0,2-3 16,1-3-16,3-1 0,1-5 16,3-1-16,4 0 15,0-2-15,2 0 0,2-1 16,1 1-16,1-1 0,4-1 15,0 1-15,-1 5 0,-1 3 16,-3 4-16,-1 0 0,-3 5 16,-2 1-16,-2 4 0,-1 6 15,-3 0-15,-3 3 0,0 4 16,-3 3-16,-1 1 0,0 1 0,0 7 0,0 0 16,1-1-16,1-2 0,5-3 15,3-4-15,3-2 0,3-3 0,-2-1 16,-3-3-16,-3-2 0</inkml:trace>
  <inkml:trace contextRef="#ctx0" brushRef="#br0" timeOffset="62307.0308">21186 5816 0,'0'0'0,"0"0"0,0 0 15,0 0-15,0 0 0,-14-20 16,14 20-16,-28-7 0,28 7 0,-42 0 15,11 5-15,-3 2 16,-4 2-16,-13 8 0,0 2 0,-5 5 0,5-1 16,10 2-16,8 0 0,5-2 15,8-5-15,10-1 0,8-1 16,11-4-16,8-3 0,5-6 16,7-2-16,1-3 0,1-2 15,6-5-15,0-4 0,0-2 0,-2-1 16,-4-2-16,-3-2 0,-4 2 0,-3 0 15,-5 2-15,-4 3 0,-2 2 16,-2 3-16,-5 5 0,-3 3 16,-2 4-16,-2 4 0,-2 3 15,0 5-15,-3 5 0,-1 6 0,-6 3 16,-2 5-16,-1-1 0,1 0 16,1 2-1,1-2-15,3-4 0,1-2 16,1-2-16,1-2 0,-1-3 15,-1-4-15,-5-2 0,-3-2 16,-3-3-16,-1-3 0,-6 2 16,-4-1-16,-2-1 0,-3-3 0,9-1 15,7 1-15,6-2 0</inkml:trace>
  <inkml:trace contextRef="#ctx0" brushRef="#br0" timeOffset="67687.6052">17890 7150 0,'0'0'0,"0"-10"0,0-3 0,-1-1 16,-2-2-16,-1-6 0,-2-2 15,1 0-15,0 4 0,2 4 0</inkml:trace>
  <inkml:trace contextRef="#ctx0" brushRef="#br0" timeOffset="68173.7454">17989 6254 0,'0'0'0,"0"0"0,0 0 16,0 0-16,0 0 0,0 0 15,0 0-15,0 0 0,0 0 0,0 0 16,-30 8-16,30-8 0,-23 16 0,5-3 16,-4 6-16,-2 1 15,-2 3-15,-10 11 0,0 3 16,2 1-16,2 0 0,-4 8 0,6 1 16,0 2-16,8-8 0,10-7 15,7-4 1,9-6-16,5-3 0,8-2 15,4-2-15,3-5 0,4-4 0,1-4 16,3-7-16,-1 1 0,0-1 16,0-2-16,0 0 15,-7 0-15,-5 2 0,-5-1 0</inkml:trace>
  <inkml:trace contextRef="#ctx0" brushRef="#br0" timeOffset="68374.1564">17440 6600 0,'0'0'0,"0"0"0,0 0 15,27-8-15,-27 8 0,40-8 16,-11 2-16,3 2 16,3 0-16,16-3 0,4 0 15,10 0-15,-2 1 0,9 1 0,0-1 16,-16 3-16,-13-1 0,-8 2 15</inkml:trace>
  <inkml:trace contextRef="#ctx0" brushRef="#br0" timeOffset="68538.1645">18303 6541 0,'0'0'0,"0"0"0,0 0 0,-12 26 0,12-26 0,-17 30 15,5-10-15,-1 2 16,-1 2-16,-3 7 0,2 0 15,3 0-15,1-3 0,1-1 16,2-6-16,2-6 0,2-8 16,0 0-1,0-2-15,2 0 0</inkml:trace>
  <inkml:trace contextRef="#ctx0" brushRef="#br0" timeOffset="68697.0151">18385 6319 0,'0'0'0,"0"0"0,21 0 0,-7 1 15,1 0-15,10 2 0,2 2 16,-4-2-16,-3 0 0,-3-1 16</inkml:trace>
  <inkml:trace contextRef="#ctx0" brushRef="#br0" timeOffset="68891.0813">18746 6574 0,'0'0'0,"0"0"0,-13 21 16,1-2-16,-4 4 0,-7 13 16,-3 4-16,-3 3 0,-1 4 0,-7 13 15,-2 0 1,-3 6-16,4-6 0,1-4 16,9-11-16,7-11 0,5-8 15,4-8-15,3-5 0,4-11 16,2-5-16,4-9 0,3-7 15,2-4-15,1-1 0,-1 5 16,-2 4-16,0 4 0</inkml:trace>
  <inkml:trace contextRef="#ctx0" brushRef="#br0" timeOffset="69129.0496">18787 6529 0,'0'0'15,"10"0"-15,5 0 0,4 1 16,2 1-16,9 5 0,2 1 15,3 4-15,-2 1 16,-5 3-16,-5 0 0,-5 2 16,-5 0-16,-6 2 0,-4 1 15,-10 0-15,-6 1 0,-6 1 16,-5 2-16,-5-1 0,-4-2 0,-11 4 16,-3 0-16,0-4 0,3-4 15,-2-2-15,5-3 0,12-7 16,10-5-16,3-1 0,5 1 0,2-1 15</inkml:trace>
  <inkml:trace contextRef="#ctx0" brushRef="#br0" timeOffset="69360.9941">19574 6322 0,'0'0'0,"0"0"0,-16 21 16,1-4-16,-3 5 0,-12 14 15,-5 7-15,-5 10 0,2 3 0,-1 4 16,3-4-16,11-6 0,6-5 16,7 0-16,8-8 0,5-11 15,3-6 1,7-7-16,6-6 0,-1-4 16,4-3-16,3-7 0,3-2 15,-2-2-15,-1-2 0,-5 2 0,-4 2 16,-3 3-16</inkml:trace>
  <inkml:trace contextRef="#ctx0" brushRef="#br0" timeOffset="69530.5166">19245 6574 0,'0'0'0,"0"0"0,0 0 0,0 0 15,36-4-15,-36 4 0,43-3 16,-14-1-16,3 0 0,3 1 15,2 0 1,12-1-16,-2 1 0,2-1 16,-11 1-16,-6 0 0</inkml:trace>
  <inkml:trace contextRef="#ctx0" brushRef="#br0" timeOffset="69862.7551">19818 6693 0,'0'0'16,"-7"7"-16,-3 5 0,-1 3 0,0 3 16,-2 6-16,0 2 0,4-4 15,3-1-15,4 2 0,6-3 16,3-7-16,4-3 0,9-5 16,8-7-16,1-5 0,3-3 0,2-1 15,0-1-15,-5-1 0,-1-1 0,1-5 16,-3-1-16,-6-1 0,-5-2 15,-6 1-15,-4-2 0,-5 0 16,-4 1-16,-3 1 0,-4 2 16,-7 2-16,-4 2 0,-2 6 15,-3 4 1,-1 5-16,-2 4 0,0 3 16,1 3-16,5 4 0,4 1 0,6 1 15,4 1-15,2-4 0,3-1 16,0-4-16</inkml:trace>
  <inkml:trace contextRef="#ctx0" brushRef="#br0" timeOffset="70201.5948">20279 6803 0,'0'0'0,"0"0"15,0 0-15,21 7 0,-21-7 16,0 0-16,35 1 0,-17-2 15,1-1-15,3-2 16,3-1-16,-1-2 0,1 0 16,7-6-16,0-3 0,-3 1 15,-3 1-15,-4-2 0,-3 0 16,-1-5-16,-5 0 0,-5 1 16,-6 1-16,-5 1 0,-6 0 15,-4 3-15,-4 1 0,-4 3 16,-2 3-16,-4 6 0,-2 6 0,-1 4 0,1 4 15,-2 6-15,-1 5 0,-1 10 16,5 2-16,7 4 0,6 1 16,9 0-16,6-2 0,9-2 15,7-1-15,11-3 0,6-7 0,6-8 16,5-5-16,-10-3 16,-9-3-16,-6-1 15</inkml:trace>
  <inkml:trace contextRef="#ctx0" brushRef="#br0" timeOffset="70502.3246">19776 7160 0,'0'0'0,"0"0"16,0 0-16,27 3 0,-27-3 0,39 2 15,-11 1-15,1-3 0,2-1 16,13-1-16,5 1 0,-2 0 16,0 1-16,9 0 15,-1-1-15,-7 0 0,-5 0 16,0 1-16,-7 1 0,-12 0 15,-9 0-15,-2 0 0,-4 0 16,-1-1-16</inkml:trace>
  <inkml:trace contextRef="#ctx0" brushRef="#br0" timeOffset="70680.5229">19859 7344 0,'0'0'0,"0"0"0,0 0 0,39-2 0,-18-1 0,8 1 15,6 1-15,14-2 0,0-2 16,23 1-16,6 0 0,-1-1 16,-1-3-16,-4 3 0,-8-1 15,-15 1-15</inkml:trace>
  <inkml:trace contextRef="#ctx0" brushRef="#br0" timeOffset="71050.1409">21151 6581 0,'0'0'0,"0"0"0,0 0 16,0 0-16,-14 24 0,14-24 16,-15 27-16,6-9 0,0 2 15,-2 3-15,-2 2 0,1 0 16,0 1-16,-5 5 0,2-1 15,2-3 1,2-3-16,-1-1 0,2-5 16,2-5-16,2-2 0,4-5 0,1-4 15,1-2-15,-2 3 0,2-3 16</inkml:trace>
  <inkml:trace contextRef="#ctx0" brushRef="#br0" timeOffset="71203.8758">21174 6389 0,'0'0'0,"0"0"0,19-2 15,-7 2-15,1 1 0,3 2 16,4-2-16,2 2 0,-3-2 0,-3 1 16</inkml:trace>
  <inkml:trace contextRef="#ctx0" brushRef="#br0" timeOffset="71568.3995">21393 6689 0,'0'0'0,"0"0"0,-10 20 16,1-8-16,-2-1 0,-6 9 0,-3 2 0,2 1 0,2-2 0,-2 1 31,5 1-31,2-7 0,2-2 0,2-5 0,2-2 16,3-6-16,2-1 0,2-7 15,3-2-15,2-1 0,1-1 0,3-3 16,2-3-16,0-1 0,2-3 31,2-5-31,1-2 0,-2 1 16,1 2-16,1 2 0,0 3 16,0 2-16,-1 2 0,-1 4 15,1 2-15,-2 3 0,-1 3 0,2 4 16,-1 5-16,0 3 0,-2 3 15,-3 5-15,-1 3 16,-4 2-16,-2 0 0,-2 3 0,-2 4 0,1-3 16,0 1-16,1 1 15,2 0-15,0-2 0,1-1 0,3-4 16,1-1-16,-2-3 0,0-4 0,-2-3 16</inkml:trace>
  <inkml:trace contextRef="#ctx0" brushRef="#br0" timeOffset="72052.957">22237 6595 0,'0'0'0,"0"0"0,0 0 16,-20-4-16,20 4 0,-30 5 15,6 2-15,-4 3 16,0-2-16,-14 10 0,-2 6 15,2 0-15,2 1 0,-3 7 16,5 2-16,5-1 0,8-4 16,15-1-16,12-1 0,7-9 15,7-7-15,7-6 0,8-6 0,2-4 16,1-3-16,2-3 0,1-4 0,-3-2 16,-2 0-16,-1-7 0,-5-3 15,-5-2-15,-3-1 0,-5 2 16,-2 1-16,-4 7 0,-4 2 0,-2 5 15,-1 2-15,0 4 0,-1 4 16,-2 3-16,-3 4 0,1 4 16,-3 4-1,-3 6-15,-5 5 0,0 5 16,-3 3-16,1 6 0,1 3 16,-2 7-16,3-3 0,2-3 15,2-3-15,1-5 0,0-3 0,-1 2 16,0-2-16,2-9 0,1 0 15,-2-3-15,-3-1 0,-2-4 16,0-3-16,-6-3 0,-5 0 0,-1-3 16,-2-1-16,1-6 0,1-2 15,4-1-15,7 2 0,3 1 0</inkml:trace>
  <inkml:trace contextRef="#ctx0" brushRef="#br0" timeOffset="84828.4681">11386 4798 0,'0'0'0,"0"0"16,0 0-16,0 0 0,0 0 15,-15 26 1,15-26-16,-12 26 0,4-13 16,-1 4-16,-2 2 0,0 1 15,0 1-15,-1 7 0,1-1 16,3-4-16,3 0 0,4-5 15,4-3-15,2-3 0,2-3 0,4-6 16,3-5-16,2-2 0,1-2 16,3-3-16,3-4 0,-2 1 0,-2-2 15,5-5-15,1-2 0,-3 0 16,-1 2-16,-3 0 0,0 0 16,-5 5-16,-4 3 0,-2 1 0,-3 2 15,-4 2-15,-2 3 0,-4 5 16,-3 1-16,1 3 0,-1 1 15,-1 6 1,0 1-16,0 3 0,0 2 0,-1 7 16,2 1-16,4-1 0,3-1 15,4-2-15,3 0 16,0-6-16,-2-3 0,0-2 0</inkml:trace>
  <inkml:trace contextRef="#ctx0" brushRef="#br0" timeOffset="85129.9737">12022 4746 0,'0'0'0,"0"0"16,0 0-16,-26 6 0,14-3 0,-6 5 31,-4 4-31,-7 4 0,1-2 0,-1 4 16,0 3-16,5-3 0,3 0 15,2 1-15,7-1 16,5-4-16,3-2 0,8 2 0,4-1 16,2-2-16,1-2 0,-1 0 15,-1 1-15,-2-2 0,-2 1 0,-5 2 16,-3 1-16,-2-2 0,0-1 16,-6 2-16,-3 3 0,0-3 0,1 1 15,-2 0-15,-1-1 16,4-2-16,2-1 15,3-3-15</inkml:trace>
  <inkml:trace contextRef="#ctx0" brushRef="#br0" timeOffset="85452.1442">12249 4804 0,'0'0'16,"0"0"-16,0 0 0,0 0 0,0 0 0,0 0 16,0 0-16,-25 19 15,25-19-15,-19 21 0,19-21 16,-22 34-16,11-12 0,-3 3 0,-4 6 15,-4 8-15,2-1 0,2 3 16,0 3-16,-1 4 0,3-7 0,-2 4 16,3-5-16,3-8 0,2-6 15,2-6-15,2-5 0,1-4 16,-1-5-16,3-1 0,1-2 16,0 0-1</inkml:trace>
  <inkml:trace contextRef="#ctx0" brushRef="#br0" timeOffset="85784.5236">12322 4787 0,'0'0'0,"0"0"0,0 0 16,30 1-16,-18 2 0,1 0 0,2 2 16,-2 1-16,-1-1 0,2 5 0,0 1 15,-5 0-15,-1 1 0,-5 2 0,-3 2 16,-3 0-16,-3 0 0,-5 0 16,-5 1-16,0-2 0,-3-1 15,-2 1-15,-2 1 0,-6 3 16,0-2-16,3-1 0,2-2 15,4-3 1,3-2-16,5-3 0,4-1 16,2-1-16,0-2 0,2 0 0</inkml:trace>
  <inkml:trace contextRef="#ctx0" brushRef="#br0" timeOffset="86217.0871">12784 4868 0,'0'0'0,"0"0"0,0 0 15,0 0-15,0 0 0,-13 16 16,13-16-16,-14 22 0,5-10 0,-1 4 16,-1 3-1,1-1-15,1-1 0,1-1 16,1 1-16,-1 0 0,1-2 16,2-5-16,0-3 0,1-3 15,1 1-15,0-1 0</inkml:trace>
  <inkml:trace contextRef="#ctx0" brushRef="#br0" timeOffset="86402.071">12822 4677 0,'0'0'0,"0"0"0,0 0 0,23 7 15,-23-7-15,23 9 0,-10-4 16,-2 0-16,-1-1 0,-1-1 16</inkml:trace>
  <inkml:trace contextRef="#ctx0" brushRef="#br0" timeOffset="86702.4836">13269 4756 0,'0'0'0,"0"0"0,0 0 0,0 0 16,0 0-16,-24 5 0,24-5 15,-33 13-15,14-3 0,-3 2 16,-3 2-16,0 0 0,2 0 15,-5 8-15,0 4 0,5 0 16,3-1-16,2 5 0,7-2 16,6-4-16,5-2 15,7-4-15,6-4 0,5-3 16,6-3-16,4-4 0,5-4 16,-5 2-16,-6-2 0,-4 1 15</inkml:trace>
  <inkml:trace contextRef="#ctx0" brushRef="#br0" timeOffset="86887.5681">13480 4899 0,'0'0'15,"0"0"-15,0 0 0,0 0 0,-13 24 16,13-24-16,-17 25 0,7-10 16,-1 2-16,0 2 0,1 0 15,1-1-15,2-2 0,-1-1 16,2-3-16,4-3 0,2-3 0,0-1 15,0-1-15,0-1 0</inkml:trace>
  <inkml:trace contextRef="#ctx0" brushRef="#br0" timeOffset="87034.8168">13555 4635 0,'0'0'0,"0"0"0,0 0 15,21 6-15,-21-6 0,20 8 0,-7-1 16,1 0-16,0 0 0,0 0 16,-3-3-16,-1 1 0</inkml:trace>
  <inkml:trace contextRef="#ctx0" brushRef="#br0" timeOffset="87351.3504">13752 4912 0,'0'0'0,"0"0"15,0 0-15,-15 17 0,15-17 0,-18 20 16,8-2-16,0-1 16,0 1-16,1 4 15,4-3-15,5-2 0,3-2 16,7-4-16,6-3 16,2-2-16,4-3 0,3-3 15,2-4-15,-1-2 0,-3-1 0,3-6 16,-1-3-16,-6 0 0,-4 1 15,-8-4-15,-3 0 16,-6-1-16,-1 0 0,-7 3 0,-5 2 0,-3 1 0,-2 3 16,-3 3-16,-2 3 0,1 1 15,-1 2-15,-3 1 0,0 1 16,9 2-16,5 2 0,6 1 16,7 2-16,0-3 0,0 1 15,0-2-15</inkml:trace>
  <inkml:trace contextRef="#ctx0" brushRef="#br0" timeOffset="87705.765">14211 4848 0,'0'0'0,"0"0"15,0 0-15,-17 18 0,17-18 0,-19 26 0,6-6 16,0-1-16,1 0 0,-4 4 15,2-1-15,2-3 0,2-2 16,1-5-16,1-3 0,3-4 16,1-2-16,1-4 0,3-5 15,3-2-15,0 1 0,5-5 16,3-5-16,2-1 0,1 1 0,4-2 0,4-1 16,0 3-16,0 1 0,6 0 15,0 3-15,-2 3 0,-3 6 16,-3 2-16,-3 6 0,-3-1 15,-1 0-15,-6 8 0,-2 3 16,-5 3-16,-4 2 0,-3 3 16,-5 3-16,-3-1 15,0 2-15,-5 2 0,-3 2 16,4-6-16,5-3 0,2-6 16</inkml:trace>
  <inkml:trace contextRef="#ctx0" brushRef="#br0" timeOffset="175704.8525">2194 10571 0,'0'0'0,"0"0"0,0 0 16,25-3-16,-25 3 0,22-2 15,-9-2-15,6 2 0,1 0 16,5 1-16,4 1 0,7-2 16,1 1-16,6 0 0,5-1 15,11 1-15,-2 0 0,6 2 0,6 3 0,11-3 16,-1-2-16,18 0 0,2 1 16,8-2-16,-6 2 0,47 0 15,-5 0-15,-19 4 0,-10 2 16,8-2-16,7-1 0,-13-2 15,-7 1-15,12 1 0,14 1 0,-12 1 16,-2 2-16,5 0 0,10 2 0,-9-2 16,-4-1-16,13 0 0,9 1 15,-9 1-15,-6 2 0,14-6 16,7-3-16,-12 2 0,-9 2 0,13 1 16,8 3-16,-12-5 0,-9 0 15,15-2-15,11 0 16,-15-1-16,-8 0 15,11 0-15,9 2 0,-9 0 16,-7-1-16,10-2 0,7-1 16,-13 0-16,-10 2 0,17 2 15,10 3-15,-13-4 0,-9-2 16,10-2-16,9-2 0,-13 3 0,-8 4 16,10-5-16,5 1 15,-14-4-15,-7-2 0,9 3 16,5 2-16,-15 1 0,-12 1 0,7-1 15,2 0-15,-18-1 0,-13-3 16,-5-2-16,-2-1 0,-14 0 16,-10 1-16,-8-2 0,-5 0 15,-13-1-15,-7 2 0,-9-7 16,-6-4-16,-4 7 0,-2 2 0,-4 3 16</inkml:trace>
  <inkml:trace contextRef="#ctx0" brushRef="#br0" timeOffset="176052.3019">12191 10104 0,'0'0'0,"-7"13"0,0 3 16,1-2-16,1 2 0,-6 13 15,-3 7-15,0 6 0,1-2 0,2 0 16,2 0-16,3-1 0,4-6 0,7-12 16,5-10-16,-3-3 0,0-1 15,-2-2-15</inkml:trace>
  <inkml:trace contextRef="#ctx0" brushRef="#br0" timeOffset="176290.8403">12984 9833 0,'0'0'0,"0"0"15,-6 21-15,6-21 0,-8 33 0,-3 3 16,-4 8 0,-4 4-16,-2 2 0,-3 17 15,0 3-15,-4 3 0,2-9 0,-3-2 16,3-9-16,5-14 0,4-11 15,-1-6-15,3-10 0,3-7 16,1-6-16,-5-5 0,-2-5 16,6 4-16,2 1 0,2 2 15</inkml:trace>
  <inkml:trace contextRef="#ctx0" brushRef="#br0" timeOffset="176451.8744">12206 10192 0,'0'0'0,"0"0"0,0 0 16,0 0-16,0 0 0,0 0 0,0 0 15,0 0-15,30-2 0,-30 2 16,46-4 0,-15 1-16,4 1 0,14 0 0,6 1 15,-1-1-15,-1 1 0,13 0 16,0 0-16,-3 0 0,-14 0 0,-11 1 16</inkml:trace>
  <inkml:trace contextRef="#ctx0" brushRef="#br0" timeOffset="176785.619">12851 10301 0,'0'0'0,"0"0"0,0 0 15,0 0-15,19 17 16,-19-17-16,29 11 0,-8-7 0,3 0 0,7-2 16,4-2-16,0-3 0,1 0 15,11-3-15,2-2 0,2-3 0,-4-1 16,-7-3-16,-2-3 15,-1-2 1,-3 2-16,-14-3 0,-9-1 0,-7 2 16,-6 3-16,-9 3 0,-8 4 15,-2 5-15,-3 3 0,-12 6 16,-2 4-16,0 5 0,2 4 0,2 6 16,2 7-16,3 0 0,4 1 15,6 9-15,8 2 0,10-5 16,6-3-16,12-4 0,8-4 15,7-6-15,6-4 0,11-6 16,11-6-16,2-4 0,2-3 0,-12 1 16,-13-1-16,-11 1 0</inkml:trace>
  <inkml:trace contextRef="#ctx0" brushRef="#br0" timeOffset="176957.0529">14099 10210 0,'0'0'0,"0"0"0,0 0 16,-21 25-16,21-25 16,-21 32-16,9-11 0,0 1 15,-1 1-15,-1 5 0,2-2 16,3-3-16,2-4 0,4-6 0,3-4 16,0-2-16,0 0 0,0-1 15</inkml:trace>
  <inkml:trace contextRef="#ctx0" brushRef="#br0" timeOffset="177108.8546">14070 9871 0,'0'0'0,"0"0"0,0 0 16,0 0-16,32 14 0,-32-14 15,41 21 1,-21-12-16,-2 0 0,-3-1 0</inkml:trace>
  <inkml:trace contextRef="#ctx0" brushRef="#br0" timeOffset="177371.977">14681 10036 0,'0'0'0,"0"0"0,-25 5 0,7 0 0,-1 2 15,-10 2-15,-2 3 16,4 1-16,1 5 0,1 3 15,4 2-15,8-3 0,5-2 0,10 1 16,8-1-16,7 1 0,6-1 16,4 0-16,5 0 0,-2-3 15,-2-2-15,-1 0 0,-6-1 0,-7-1 0,-5-3 16,-14 3-16,-12 2 0,-4-1 16,-5 0-16,-6 0 0,-5 0 15,1-1-15,0 1 0,1 0 16,9-3-16,5-2 0</inkml:trace>
  <inkml:trace contextRef="#ctx0" brushRef="#br0" timeOffset="178043.1221">15677 9982 0,'0'0'0,"0"0"0,-22 13 16,8-5-16,-2 0 0,-8 6 0,-5 2 16,2 3-16,0 2 0,0 3 15,3 0-15,6-3 0,3-3 0,7-1 16,3-1-16,8-3 0,7-1 15,7 0-15,5-2 16,3 0-16,5-1 16,1 1-16,1 0 0,-3 0 15,-2 0-15,0 4 0,-5 1 16,-8-1-16,-4 0 0,-8-2 16,-5 1-16,-5-1 0,-3 0 0,-9-1 15,-6-1-15,-2 0 0,0-1 16,-4-2-16,-4-2 15,-6 0-15,2-3 0,-1-2 0,0-3 0,7-5 16,5-2-16,7 2 0,5 1 16,3 2-16</inkml:trace>
  <inkml:trace contextRef="#ctx0" brushRef="#br0" timeOffset="178196.865">15722 10006 0,'0'0'16,"0"0"-16,26 1 0,-9 0 16,2 3-16,8 1 0,4-1 15,0 0-15,0-2 0,0 0 0,-6 0 16,-5-1-16</inkml:trace>
  <inkml:trace contextRef="#ctx0" brushRef="#br0" timeOffset="178675.7644">16629 10199 0,'0'0'0,"0"0"16,-12 16-16,4-3 0,-2 1 0,-4 6 15,0 4-15,3-3 0,1 0 16,5-3-16,2 0 0,6-4 16,2-1-16,9-4 0,8-4 0,4-3 15,1-2-15,9-5 0,1-5 16,1-3-16,0-2 0,9-9 0,-1-1 16,-4-1-16,-4 2 0,1-5 0,-6 1 15,-7 9-15,-5 6 0,-6 4 16,-6 0-16,-5 5 0,-4 4 15,-2 7-15,-6 6 0,-1-2 16,-2 0-16,-4 15 0,-3 12 16,-4 10-16,-1 4 0,1 3 15,0 5-15,2-1 0,5-9 0,5-7 16,3-5-16,-2-1 0,0-4 16,3-9-16,-1-4 0,2-6 15,-1-4 1,-2-1-16,0 2 0,-2-5 0,-2 0 15,-7-9-15,-5-6 16,3-4-16,3-3 0,3-9 0,2-5 16,5-5-16,2-4 0,2 9 15,0 6-15,1 6 0</inkml:trace>
  <inkml:trace contextRef="#ctx0" brushRef="#br0" timeOffset="178998.8613">17187 10310 0,'0'0'0,"0"0"0,0 0 0,31 1 16,-31-1-16,33 3 0,-10-2 16,2 0-16,0-1 0,8-1 15,2-2 1,0-1-16,-2-1 0,4-5 16,-2 0-16,-5 1 0,-4-3 0,-6-1 15,-2-4-15,-5-1 0,-3 0 16,-5 0-16,-5 1 0,-5 2 15,-4 4-15,-8 4 0,-9 1 16,0 5-16,0 2 0,-6 6 16,-5 7-16,3 1 0,2 3 0,-4 12 0,0 4 15,7 2-15,4 2 0,8 6 16,7 2-16,11-9 0,9-9 16,14-3-16,10-2 0,5-8 15,4-7-15,14-7 0,10-6 16,-16-1-16,-12 3 0,-11 1 15</inkml:trace>
  <inkml:trace contextRef="#ctx0" brushRef="#br0" timeOffset="179393.6451">18411 10208 0,'0'0'0,"0"0"16,0 0-16,0 0 0,0 0 16,-20-15-16,20 15 0,-24-7 15,24 7-15,-35-3 16,7 5-16,-3 3 0,-2 0 15,-14 7-15,-4 5 0,1 2 16,3 3-16,-8 9 0,3 2 16,5 2-16,11-3 0,12-6 15,9-4-15,8-4 0,7-4 16,12-5-16,10-5 0,5-3 0,4-4 16,8-7-16,8-6 0,-4-1 0,-5-1 15,11-11-15,-1-6 0,-5 3 16,-4 3-16,-2-5 0,-4 1 15,-9 10-15,-8 8 0,-5 4 16,-4 4-16,-5 4 0,-2 3 16,-9 7-1,-3 5-15,1 1 16,-1 0-16,-4 10 0,-1 6 0,0 3 0,2 0 16,3 3-16,2-2 0,5-3 15,5-3-15,9-3 0,8-6 16,1-8-16,4-4 0,7-9 15,5-8-15,-7 4 0,-6 0 0,-5 2 16</inkml:trace>
  <inkml:trace contextRef="#ctx0" brushRef="#br0" timeOffset="179678.7312">18812 10189 0,'0'0'0,"0"0"0,0 0 16,0 0-16,0 0 0,0 0 15,-24 24-15,24-24 0,-26 30 0,9-8 16,-2 4-16,2 0 0,-1 1 15,-2 4 1,3-1-16,1-6 0,4-5 0,0 1 16,3-3-16,2-5 15,3-5-15,4-7 0,3-6 16,2-5-16,-1-3 0,4-7 0,2-7 0,2 0 0,2 0 16,2-2-16,-2 6 15,-3 3-15,-3 5 0,-2 3 16,1 3-16,-1 3 0,-2 1 15,1 5-15,3 4 0,-1 2 16,1 3-16,4 0 0,4 4 16,4-1-16,2-2 0,0 1 15,-4-2-15,-4-3 0</inkml:trace>
  <inkml:trace contextRef="#ctx0" brushRef="#br0" timeOffset="179981.418">19519 10176 0,'0'0'0,"0"0"0,0 0 16,0 0-16,-33-3 0,33 3 0,-47 3 15,19 2 1,-2 1-16,0 3 0,0-1 16,-5 5-16,6 0 0,0 5 15,7 1-15,7 1 0,3 0 0,10-1 16,7 0-16,5-1 15,5-1-15,-1 0 0,1 0 16,-1-2-16,-1-1 0,-3-2 16,-3 1-16,-5-1 0,-3 0 0,-5 1 0,-2 0 15,-6-1-15,-1-1 0,-3-1 16,-2-1-16,2-3 0,1-1 0,3-4 16,1-1-16,2-1 0,2 1 15,2 0-15</inkml:trace>
  <inkml:trace contextRef="#ctx0" brushRef="#br0" timeOffset="180318.0226">20450 10179 0,'0'0'0,"0"0"16,0 0-16,-32-5 0,13 4 0,-7 1 16,-4 1-16,-9 2 0,2 2 15,0 3-15,2 3 0,-4 5 16,5 1-16,7 3 0,4 1 16,9 0-16,5-1 0,4 4 0,4 1 15,3-5-15,3-2 0,2 1 16,1 1-16,-2-3 0,0-1 0,-2-2 15,0-2-15,-2-1 0,-2 1 16,-3-1-16,-3 0 0,-4-2 16,-2 0-16,-5-3 0,-1 1 15,0-2 1,1-3-16,3 0 0,3-1 16,2 0-16</inkml:trace>
  <inkml:trace contextRef="#ctx0" brushRef="#br0" timeOffset="180680.8433">20285 10403 0,'0'0'16,"0"0"-16,0 0 0,29 2 0,-29-2 0,33 3 15,-11-1-15,1-2 0,0-2 16,9 0-16,3-1 16,-2 0-16,-1-1 0,5-5 0,-2-2 15,-4-1-15,-3-1 0,-4-3 16,-2-3-16,-2 1 0,-4 2 0,-6-1 31,-5-1-31,-7 2 0,-6 2 16,-6 3-16,-7 4 0,-4 4 0,-2 3 15,-6 6-15,-5 3 16,2 6-16,-1 3 0,-7 13 0,0 6 16,8-1-16,5 0 0,9 2 15,10-2-15,12-4 0,8-1 16,15-5-16,12-1 0,4-5 0,1-7 0,18-8 15,11-10-15,-2-2 0,-2-2 16,11-10-16,-1-5 0,-14 5 16,-19 6-16,-13 3 0</inkml:trace>
  <inkml:trace contextRef="#ctx0" brushRef="#br0" timeOffset="181019.0057">21231 10231 0,'0'0'0,"0"0"0,0 0 16,-16 19-16,16-19 0,-24 26 0,6-6 16,-1 3-16,0 2 0,-5 7 15,-1-1-15,4-4 0,2-4 0,1 2 16,4-3-16,4-5 0,3-5 16,6-6-16,4-7 0,1-3 15,3-3-15,3-6 0,2-5 0,2-3 16,3-1-16,8-11 0,4-4 15,0 4-15,2 3 0,7 1 16,-1 5 0,-5 7-16,-3 4 0,-2 5 0,1 0 15,-3 5-15,-2 4 0,-2 6 16,-1 6-16,-7 4 0,-3 2 0,-7 6 16,-7 5-16,-2 1 0,-4 0 15,-4 5-15,-1 0 0,2-4 16,2-8-16,0 5 0,2-3 15,2-6-15,2-3 0,3-2 16,2-2-16,0-3 0,0-3 0,0 0 16</inkml:trace>
  <inkml:trace contextRef="#ctx0" brushRef="#br0" timeOffset="181197.4491">21820 10361 0,'0'0'15,"0"0"-15,0 0 0,-11 23 0,11-23 16,-16 29-16,4-10 0,0 1 16,1 0-16,-1 1 0,0 1 15,0 2-15,2-4 0,2-3 16,2-3-16,0-1 0</inkml:trace>
  <inkml:trace contextRef="#ctx0" brushRef="#br0" timeOffset="181351.1472">21822 10042 0,'0'0'16,"0"0"-16,0 0 0,0 0 0,22 15 0,-22-15 16,29 20-16,-12-9 0,3 1 15,-2-2-15,-3-1 0,-1 0 16</inkml:trace>
  <inkml:trace contextRef="#ctx0" brushRef="#br0" timeOffset="181656.7707">22305 10340 0,'0'0'0,"0"0"0,0 0 16,-28 24-16,15-12 0,-2 2 16,-2 4-16,1 2 0,0 0 0,0 6 15,1 0-15,8-4 16,4-1-16,10 0 0,6-6 15,6-1-15,4-5 16,5-5-16,4-6 16,0-3-16,0-2 0,-1-5 0,-2-1 15,1-5-15,-5-1 0,-3-5 16,-3-4-16,-4 2 0,-4-1 0,-7 3 16,-5 2-16,-2 5 0,-4 3 15,-8 4-15,-9 4 16,-1 4-16,-3 4 0,-2 6 0,-3 3 0,2 3 15,3 0 1,7 2-16,5 2 0,8-3 16,6-3-16,-1-3 0,2-1 15,0-3-15</inkml:trace>
  <inkml:trace contextRef="#ctx0" brushRef="#br0" timeOffset="181937.5187">22958 10301 0,'0'0'0,"0"0"16,0 0-16,-18 27 0,18-27 0,-25 32 16,8-9-16,-1 1 15,0 2-15,-4 6 0,2-1 0,0-1 16,3-5-16,4-7 0,3-4 0,5-5 16,3-6-16,5-6 0,6-7 15,1-5-15,2-2 0,10-9 16,6-6-16,1 2 0,1 1 0,2 0 15,-3 5-15,-5 6 0,-3 6 16,1 6-16,1 5 0,-3 4 16,-3 4-1,-1 4-15,-3 4 0,1 2 16,1 0-16,-3-4 0,-3-3 16,-3-2-16</inkml:trace>
  <inkml:trace contextRef="#ctx0" brushRef="#br0" timeOffset="182185.0028">24049 10149 0,'0'0'16,"0"0"-16,0 0 0,-27 23 0,13-10 15,-4 6-15,-6 6 16,-4 10-16,-1 2 0,-2 10 0,5 0 0,5-7 15,6-5-15,7 0 0,7-4 16,3-9-16,3-6 0,11-5 16,8-4-16,0-6 0,0-2 0,-5-1 15,-3 2-15,-4-1 0</inkml:trace>
  <inkml:trace contextRef="#ctx0" brushRef="#br0" timeOffset="182338.6354">23708 10287 0,'0'0'16,"0"0"-16,0 0 0,0 0 0,0 0 15,0 0-15,32 5 0,-32-5 16,49 1-16,-15 0 0,7 1 0,-5 0 16,-4-1-16,-4 0 0</inkml:trace>
  <inkml:trace contextRef="#ctx0" brushRef="#br0" timeOffset="182654.6741">24405 10361 0,'0'0'0,"0"0"0,0 0 16,-26 22-16,14-11 0,-1 5 0,0 2 0,2-2 0,1 1 0,3 5 15,3 0-15,6-2 0,5-3 16,10-5-16,7-4 15,6-3-15,5-5 0,10-2 16,1-3-16,-1 0 0,-5 0 16,4-9-16,-4-6 15,-8-2-15,-5-2 16,-10 0-16,-6 1 0,-6 0 0,-5-1 16,-10 4-16,-8 1 15,-5 6-15,-5 1 0,-6 7 0,-7 3 16,5 4-16,2 3 0,1 7 0,4 1 0,8 1 0,6-1 15,10-3-15,10 0 16,-3-5-16,0 0 0,0-2 0</inkml:trace>
  <inkml:trace contextRef="#ctx0" brushRef="#br0" timeOffset="183209.6678">25536 10271 0,'0'0'0,"0"0"0,0 0 0,0 0 16,-17 30-16,17-30 0,-21 37 15,7-15-15,1 2 0,-1-1 16,-2 1-16,-2 3 0,0-3 0,3-4 0,1-3 16,3-2-16,3-3 0,1-3 15,3-3-15,1-2 0,3-4 16,5-5-16,5-5 0,1-2 15,1-4-15,7-2 0,5-4 16,2-2-16,2 0 0,9-5 16,3 2-1,-5 5-15,-3 5 0,0 2 0,-5 5 16,-4 4-16,-3 4 0,-4 7 16,-3 6-16,-4 3 0,-3 2 15,-6 3-15,-3 3 0,-2 2 16,0 2-16,-4 4 0,-2 0 15,0-4-15,1-4 0,0-1 16,1-3-16,0-4 0,2-3 0,0-3 0,1-4 16,2-2-16,1-1 0,3-5 15,2-3-15,2-4 0,3-2 16,3-3-16,4-5 0,7-4 16,4-1-16,5-1 0,6-1 15,-2 2-15,0 3 0,3-2 16,-1 3-16,-8 5 15,-5 6-15,-2 5 0,-3 5 16,-4 4-16,-2 1 0,-3 4 16,-2 5-16,-4 0 0,-3 4 15,-2 5-15,-1 3 0,-3 0 16,0-1-16,-3 8 0,-2 3 16,2-5-16,2-2 0,2-6 15,0-5-15,2-5 0</inkml:trace>
  <inkml:trace contextRef="#ctx0" brushRef="#br0" timeOffset="183526.2867">26219 10537 0,'0'0'0,"0"0"16,0 0-16,0 0 0,31 2 0,-31-2 0,36 3 16,-15-3-16,1 1 0,3-2 15,3-1-15,-1 0 0,0-2 16,8-3-16,0-1 0,-4-2 15,-3-1-15,1-5 0,-6-3 16,-6 1-16,-3 2 0,-10-2 16,-6-1-16,-6 3 15,-5 4-15,-8 2 0,-7 3 16,-1 3-16,-2 1 0,-2 8 16,-2 5-16,2 1 0,1 2 15,-1 8-15,4 4 0,7 0 16,4 1-16,10 1 0,7 2 15,10-1-15,6-1 0,15-3 0,11-5 16,-9-2-16,-7-5 0,-5-2 0</inkml:trace>
  <inkml:trace contextRef="#ctx0" brushRef="#br0" timeOffset="183689.1162">26962 10743 0,'0'0'15,"0"0"-15,0 0 0,0 0 16,0 0-16,0 0 0,-13 21 0,13-21 16</inkml:trace>
  <inkml:trace contextRef="#ctx0" brushRef="#br0" timeOffset="185811.8751">12357 10876 0,'0'0'0,"0"0"16,0 0-16,0 0 0,-21 24 0,21-24 15,-23 36-15,10-12 0,-1 3 0,-1 6 16,0 7-16,-3 8 0,2-1 15,-1 7-15,3-3 0,2 0 16,4-11-16,6-8 0,5-6 31,5-9-31,3-5 0,-2-4 16,-3-1-16,0-2 0</inkml:trace>
  <inkml:trace contextRef="#ctx0" brushRef="#br0" timeOffset="186019.0757">13055 10835 0,'0'0'0,"0"0"0,0 0 15,-1 23-15,1-23 0,-9 35 0,-2-6 16,-2 2-16,-1 4 0,-5 14 0,0 6 16,-2 6-16,2-4 0,-2 3 15,2-5-15,3-9 0,3-6 0,-1-1 16,2-7-16,3-12 15,0-5-15,2-4 0,2-2 16,2-2 0</inkml:trace>
  <inkml:trace contextRef="#ctx0" brushRef="#br0" timeOffset="186197.5824">12362 11244 0,'0'0'0,"0"0"0,0 0 15,0 0-15,0 0 0,26-4 0,-26 4 0,41-5 16,-13 1-16,6 0 0,6-2 16,3 0-16,3 1 0,16-1 15,0 1-15,2-1 0,-12 2 16,-10 1-16</inkml:trace>
  <inkml:trace contextRef="#ctx0" brushRef="#br0" timeOffset="186536.0177">13203 11433 0,'0'0'0,"0"0"0,0 0 16,26 3-16,-26-3 0,29-3 0,-5 0 0,2-2 15,1-2-15,12-4 0,2-4 16,-3 1-16,-1-2 0,6-4 15,-3-1-15,-4-1 0,-6 1 0,-3-6 16,-7 1-16,-6 1 16,-5 4-16,-12 0 0,-9 0 0,-5 5 15,-2 5-15,-9 8 0,-8 8 16,2 3-16,1 2 0,-2 11 0,-3 7 16,4 2-16,3 1 0,3 13 15,6 4-15,8-5 0,7-3 0,10-2 16,9-1-16,10-8 15,7-6-15,19-10 0,16-4 16,-2-7 0,-1-4-16,-11 1 0,-13 0 0,-11 0 15</inkml:trace>
  <inkml:trace contextRef="#ctx0" brushRef="#br0" timeOffset="186721.0536">14520 11200 0,'0'0'0,"0"0"16,0 0-16,-16 20 0,16-20 0,-19 24 16,7-8-16,0 2 15,-1 2-15,-2 1 0,0 0 16,-3 4-16,3-2 0,5-7 16,3-5-16,2-3 15,0 0-15,1-1 16</inkml:trace>
  <inkml:trace contextRef="#ctx0" brushRef="#br0" timeOffset="186899.5527">14544 10880 0,'0'0'0,"0"0"15,0 0-15,19 15 0,-19-15 16,29 17-16,-9-5 0,-2-3 15,-3-1-15,-2 0 0</inkml:trace>
  <inkml:trace contextRef="#ctx0" brushRef="#br0" timeOffset="187184.8719">15376 11060 0,'0'0'15,"0"0"-15,0 0 0,-33 0 16,33 0-16,-44 1 0,12 2 15,-2 2-15,-3 2 0,-8 4 16,1 3-16,-5 1 0,6 1 0,8 0 16,5 0-16,11 1 0,6 0 0,9 0 15,6 1-15,7 0 0,5 0 0,6-1 16,6 0-16,-1-2 16,1 0-16,3 2 0,-4 0 15,-5-4-15,-4-2 0,-10 2 16,-6 1-16,-4-3 0,-5 0 15,-3 0-15,-3 0 0,-4 0 0,-3-2 0,-2-1 16,-3-2-16,3-1 0,1 0 16,-1-6-16,2-4 15,5 2-15,2 0 0,3 1 16</inkml:trace>
  <inkml:trace contextRef="#ctx0" brushRef="#br0" timeOffset="187586.6426">16372 11128 0,'0'0'16,"0"0"-16,0 0 0,-3-19 0,3 19 16,0 0-16,-22-19 0,7 14 15,-4 2-15,-3 1 0,-3 3 16,-2 2-16,1 1 0,-6 5 0,2 2 16,4 2-16,4 1 0,-1 8 15,7 3-15,5 0 0,5 2 16,5-1-16,3 0 0,2-1 15,1-4-15,1-1 0,0-2 16,0-2-16,-3-2 0,-3-2 16,-2-1-16,-3-1 0,-3-3 0,-4 1 0,-4-1 15,-2-2-15,-5-4 16,6-4-16,-1-2 16,3 0-16,3 1 0,1 0 15</inkml:trace>
  <inkml:trace contextRef="#ctx0" brushRef="#br0" timeOffset="187871.978">16272 11330 0,'0'0'16,"12"1"-16,7-1 0,2 1 0,2 1 15,11-1-15,4 0 0,7-1 0,0-1 16,-1 1-16,-2 0 0,6-5 16,-3-2-16,-8-4 0,-5-1 15,-4-4-15,-5-2 0,-7-1 16,-5 0-16,-7 1 0,-5 1 0,-7 0 15,-5-1-15,-5 1 0,-4 2 0,-3 6 16,-4 4-16,-2 4 0,-1 3 16,1 6-16,2 4 0,1 5 15,2 4-15,1 4 0,2 4 16,7 1-16,5-1 0,7 0 16,7 0-16,8-4 0,6-5 0,12-3 15,8-3-15,6-4 0,5-3 0,-5-1 16,-11-1-16,-8-2 15</inkml:trace>
  <inkml:trace contextRef="#ctx0" brushRef="#br0" timeOffset="188255.5389">17335 11101 0,'0'0'15,"0"0"-15,0 0 0,0 0 16,-22 16-16,22-16 0,-30 27 0,13-9 15,-2 2-15,-1 1 0,-1 3 16,-3 5-16,2-1 0,3-4 16,2-2-16,4-2 0,2-6 0,5-4 15,2-4-15,4-6 0,7-5 0,1-2 16,0-2-16,2-3 0,0-1 16,6-4-16,4-4 0,6-6 15,2 0-15,0 4 0,2 2 16,1 4-16,0 4 0,2 0 15,-3 3 1,-5 6-16,-4 5 0,-1 3 16,-1 1-16,-6 5 0,-2 2 0,-4 7 15,-2 4-15,-4 4 0,-3-1 16,-3 3-16,0 2 0,-2 1 16,2-3-16,-1-3 15,2-2-15,1-5 0,1-4 16,2-8-16,3-5 0,-3-2 15,2 1-15,-2-1 0</inkml:trace>
  <inkml:trace contextRef="#ctx0" brushRef="#br0" timeOffset="188426.8632">17826 11234 0,'0'0'0,"0"0"0,0 0 15,-12 31-15,6-17 0,-3 3 16,-3 2-16,-2 5 0,-1-1 0,4-1 15,3-1-15,2-5 0,4-4 16,3-5-16,3-6 16,1 0-16,-2 0 0,0 0 0</inkml:trace>
  <inkml:trace contextRef="#ctx0" brushRef="#br0" timeOffset="188573.2533">17908 10905 0,'0'0'16,"0"0"-16,0 0 0,0 0 16,0 0-16,17 27 0,-17-27 15,19 23 1,-19-23-16,30 27 0,-7-14 0,-5-1 0,-1-2 0,-3-2 16</inkml:trace>
  <inkml:trace contextRef="#ctx0" brushRef="#br0" timeOffset="188890.503">18255 11237 0,'0'0'0,"0"0"15,-20 17-15,8-5 0,-2 2 0,-2 9 16,-1 2-16,4 0 0,1-2 16,4 3-16,7-3 0,5-4 15,6-3-15,9-5 0,8-4 16,3-5-16,5-3 0,1-4 15,3-2-15,-1-5 0,1-3 0,2-6 16,-6-4-16,-8 0 0,-5-1 0,-8-2 16,-7-1-16,-5 3 0,-6 0 15,-8 3-15,-7 1 16,-2 5-16,-3 3 0,-7 5 16,-5 5-16,1 4 15,-1 3-15,-3 4 0,0 2 16,8 3-16,6 1 0,8 4 15,8 3-15,9-8 0,7-2 0,-1-1 16,-2-3-16,-1-1 0</inkml:trace>
  <inkml:trace contextRef="#ctx0" brushRef="#br0" timeOffset="189175.9421">18936 11242 0,'0'0'16,"0"0"-16,-9 20 0,0-4 0,-3 2 15,-2 4-15,-2 2 0,-1 5 16,1-2-16,1 4 16,3-5-16,6-12 15,4-5-15,1-6 0,1-3 0,3-3 0,2-2 16,1-1-16,3-4 0,2-4 16,2-6-16,-1 2 0,1 1 0,1-2 15,-1 3-15,-1 3 16,0 1-16,0 4 0,2 2 15,-2 4-15,-1 2 16,1 2-16,3 0 16,1 3-16,-1 2 0,-1-2 0,-3 1 15,-3-2-15</inkml:trace>
  <inkml:trace contextRef="#ctx0" brushRef="#br0" timeOffset="189407.9363">19958 11075 0,'0'0'15,"0"0"-15,0 0 0,-21 21 16,21-21-16,-30 28 0,8-5 16,0 2-16,0 2 0,-7 12 15,2 2 1,-1 5-16,6-4 0,4-1 0,9-6 15,5-8-15,5-5 0,4-12 16,1-8-16,-1-1 16,-2 0-16,-1 0 0</inkml:trace>
  <inkml:trace contextRef="#ctx0" brushRef="#br0" timeOffset="189561.7623">19527 11209 0,'0'0'0,"0"0"16,0 0-16,0 0 0,0 0 15,0 0-15,27 5 0,-27-5 16,43 4-16,-11-2 0,8 0 16,4 1-16,6-2 0,4 1 0,-9-1 15,-6 0-15</inkml:trace>
  <inkml:trace contextRef="#ctx0" brushRef="#br0" timeOffset="189878.3339">20365 11258 0,'0'0'15,"0"0"1,-22 9-16,6-1 0,0 3 0,-3 3 16,-2 3-16,-4 5 0,0 0 15,8 1-15,3 0 0,7 0 16,5 0-16,10-6 16,10-3-16,17-8 15,15-7-15,-3-1 0,0-2 0,8-4 16,-1-2-16,-6-3 0,-5-2 15,-3-7-15,-10-1 0,-9 2 0,-7 2 16,-9 0-16,-6 0 0,-9-1 16,-5-2-16,-4 7 0,-4 2 15,-4 3-15,-4 2 0,-1 4 16,0 4-16,4 4 0,4 2 0,3 1 16,3 0-1,8 1-15,6 0 0,7-3 16,7-3-16,-2 0 0,-1-1 15,-3 0-15</inkml:trace>
  <inkml:trace contextRef="#ctx0" brushRef="#br0" timeOffset="190410.8186">21423 11169 0,'0'0'15,"0"0"-15,0 0 0,-6 23 16,6-23-16,-11 29 0,4-11 15,-4 3-15,-4 2 0,0-2 0,-3 1 16,0 4-16,1-3 0,3-4 31,2-2-31,2-3 0,2-2 0,1-4 16,2-2-16,3-3 0,2-3 16,3-4-16,5-6 15,4-2-15,4-2 0,4-3 0,2-1 16,4-1-16,2-1 0,6-4 15,1 1-15,-1 5 0,-1 4 0,3 4 16,-2 4-16,-6 4 0,-5 5 0,-4 5 16,-3 5-16,-6-1 0,-2-1 15,-4 5-15,-1 3 0,-3 2 16,-1 1-16,-2-3 0,0 2 16,0-4-16,-1-2 0,0-2 15,-2-2-15,3-3 0,2-2 16,-1-2-16,-1-1 0,0-3 0,1-2 0,2-3 15,2-3-15,3-2 0,0-1 16,5-5-16,5-3 0,3-1 16,4 0-16,4-1 0,1 0 15,6 0-15,-1 4 0,-2 3 16,-2 4-16,-4 3 0,-2 4 16,-3 4-1,-3 4-15,-3 2 0,-2 4 0,-4 3 16,-3 3-16,-2 2 0,-4 1 15,0 2-15,-1 2 0,0-2 16,-1 0-16,3-1 0,0-3 16,0-3-16,1-2 0,0-3 15</inkml:trace>
  <inkml:trace contextRef="#ctx0" brushRef="#br0" timeOffset="190727.9743">22146 11396 0,'0'0'0,"0"0"0,0 0 15,23 2-15,-23-2 0,32 0 0,-10 0 16,4-1-16,1 0 0,4-1 16,2 0-1,9-3-15,-1 0 0,5-3 16,-3 1-16,-6-4 0,-7-1 16,-5-2-16,-7-2 0,-4 0 15,-5 2-15,-7-3 0,-4-2 16,-8 2-16,-7 1 0,-3 2 0,-3 2 15,-4 4-15,-4 3 0,-1 7 16,0 3-16,-7 9 0,2 4 0,5 6 16,3 4-16,8 2 0,7 3 15,9 2-15,9 1 0,9-5 16,7-3-16,18 0 0,12-4 16,9-8-16,9-5 0,-18-3 15,-11-2-15,-10-1 0</inkml:trace>
  <inkml:trace contextRef="#ctx0" brushRef="#br0" timeOffset="191182.7304">23520 11015 0,'0'0'0,"0"0"0,0 0 15,-10 32-15,10-32 0,-12 39 0,3-10 16,-2 2-16,-2 2 0,-5 10 16,0 1-16,0 5 0,2-3 15,3-7-15,2-6 0,0 0 16,2-7-16,3-7 0,0-4 0,2-6 16,-1-4-16,1-5 0,-1-4 0,2-5 15,1-3-15,2-3 16,3-5-16,5-2 0,4-1 15,8-4-15,4 2 0,3 5 0,0 3 16,4 3-16,3 4 0,7 3 16,0 4-1,-1 4-15,-1 3 0,-4 1 16,-4-1-16,-4 6 0,-5 2 16,-4 1-16,-5 0 0,-6-1 15,-2 0-15,-6 0 0,-5 1 16,-9 0-16,-8-2 0,0-1 15,-4 0-15,-10 0 0,-4 0 16,2-3-16,3-2 0,-1-2 0,2-1 16,6-8-16,5-4 0,5 2 0,5 3 15,3 0-15</inkml:trace>
  <inkml:trace contextRef="#ctx0" brushRef="#br0" timeOffset="191593.4598">24179 11221 0,'0'0'0,"0"0"0,0 0 16,-5 23-16,5-23 0,-11 31 15,3-10-15,-1 1 0,0 2 0,2-1 16,0 1-16,3 4 16,4-2-16,6-4 15,6-3-15,11-6 0,9-5 0,0-5 0,0-2 16,11-6-1,4-7-15,-2-7 0,0-5 0,0-5 16,-6-1-16,-7 3 0,-6 1 0,-1 2 16,-7 6-16,-5 5 0,-3 3 15,-6 7-15,-4 3 16,-6 9-16,-2 2 0,0 8 0,-3 9 0,-3 4 16,0 4-16,-8 15 0,-2 5 15,3 1-15,2 1 16,4-9-16,3-7 0,-4 6 15,1-3-15,0-8 0,2-5 0,-3-4 16,-2-7-16,2-8 16,1-3-16,-1-4 15,-2-3 1,1-6-16,2-5 0,2-7 0,1-4 16,5-3-16,4-4 0,-1 6 15,2 5-15,0 3 0</inkml:trace>
  <inkml:trace contextRef="#ctx0" brushRef="#br0" timeOffset="191931.6747">25736 11161 0,'0'0'0,"0"0"0,0 0 0,0 0 0,-35 10 16,15-2-1,-5 5-15,0 1 0,-1 2 16,-7 8-16,3 3 0,3 0 16,4-2-16,3 5 0,8-2 15,6-2-15,3-2 0,11 0 16,8 1-16,1-3 0,1-4 0,-1-1 16,0-2-16,-2-1 0,-1-2 15,-5 0-15,-4-3 0,-4 0 0,-3-1 0,-10-3 16,-8 0-16,-4-1 15,-4 1-15,-7-1 0,-8-2 16,2-1-16,0-1 0,-7-5 0,0-4 16,11 1-16,8 3 0,6-1 15</inkml:trace>
  <inkml:trace contextRef="#ctx0" brushRef="#br0" timeOffset="192069.8189">25752 11158 0,'0'0'0,"14"0"0,4 1 16,2 0-16,2 0 0,11 1 0,11 1 15,-2 1-15,0 1 0,10-4 0,1-2 16,-11 0-16,-10 0 0,-7 1 16</inkml:trace>
  <inkml:trace contextRef="#ctx0" brushRef="#br0" timeOffset="192530.2849">26595 11098 0,'0'0'16,"0"0"-16,0 0 0,-12 22 0,12-22 16,-16 27-16,2-5 15,-2 0-15,0 2 0,-3 9 0,3 3 16,3-5-1,6-2-15,8 6 0,8-4 16,4-4-16,4-5 0,12-4 16,9-6-16,-5-3 0,-2-3 0,7-6 15,2-4-15,-4-6 0,-2-3 16,2-9-16,0-5 16,-4-3-16,-3-1 0,-2-6 15,-4 1-15,-5 8 0,-5 4 0,-4 5 0,-2 4 16,-3 6-16,-1 4 0,-5 5 15,-2 5-15,-3 5 16,-2 4-16,-3 9 0,-3 6 0,-2 6 16,0 3-16,0 4 0,3 4 15,2-4-15,1-2 0,-2 5 16,4-4 0,0-5-16,2-3 0,-1-5 0,0-4 0,-3-4 0,-2-4 15,-2 0-15,-4 0 0,1-9 16,-2-6-16,-3-6 0,-4-2 15,7 1-15,5 1 0,3 1 0</inkml:trace>
  <inkml:trace contextRef="#ctx0" brushRef="#br0" timeOffset="192840.8707">27069 11378 0,'0'0'0,"13"1"16,7-1-16,6 1 0,1 1 0,4-2 15,2 0-15,7-2 16,1-3-16,6-1 16,-4 0-16,-7-2 0,-6-1 15,-5-2-15,-3-1 0,-8-4 16,-5-1-16,-5-1 0,-6 0 16,-4 2-16,-5 3 0,-8 2 15,-5 1-15,-3 4 0,-1 4 0,-10 0 16,0 5-16,1 3 0,4 5 15,1 5-15,1 5 0,4 1 0,3 1 16,6 2-16,6 1 0,7-1 16,6 0-16,10 0 0,9-1 15,8-1-15,7-2 0,8-2 16,8-3-16,11-2 0,2-3 0,-2-5 16,2 0-16,-11-3 0,-14 0 15,-12 0-15</inkml:trace>
  <inkml:trace contextRef="#ctx0" brushRef="#br0" timeOffset="193204.3972">28083 11401 0,'0'0'0,"0"0"15,0 0-15,13-18 0,-8 10 16,-3 1-16,-1-1 0,-4-2 16,-4-3-16,-3 2 0,-3 1 0,-6 2 15,-6 1-15,-11 2 0,-2 3 16,-3 4 0,-1 5-16,-8 5 0,0 5 15,7 1-15,4 2 0,4 3 16,9-2-16,9-2 0,8-1 15,10 0-15,8 2 0,10-5 16,6-3-16,6-4 0,3-3 0,3-6 16,-1-4-16,-1-3 0,1-2 15,-3-5-15,0-1 0,-3-3 0,-3-1 16,-2-4-16,-4 2 0,-5 6 16,-6 4-16,-3 4 0,0 2 15,-6 1-15,-4 2 0,-5 3 16,-2 1-16,3 6 0,-1 3 15,-1 5-15,-1 4 0,-1 1 0,0 0 16,2 2 0,3 1-16,3-2 0,4 1 15,4-2-15,1-1 0,4-3 0,4-3 16,4-5-16,6-3 16,-2-3-16,-1-2 0,-5 0 0,-2 0 15,-3 0-15</inkml:trace>
  <inkml:trace contextRef="#ctx0" brushRef="#br0" timeOffset="193505.3288">28371 11319 0,'0'0'0,"0"0"0,0 0 15,0 0-15,0 0 0,-12 25 0,12-25 16,-13 29-16,2-11 0,-1 1 16,-1 1-16,0 0 0,0 1 15,1-2-15,-1-1 0,0 1 0,2-3 0,2-3 16,2-3-16,0-3 0,1-2 15,3-5-15,1-4 16,1-3-16,1-3 0,2-2 16,2-1-16,5-7 0,2 0 0,1-1 15,2 2 1,-1 3 0,0 0-16,0 4 0,1 2 0,2 5 15,4 4-15,0 1 0,0 0 0,7 4 16,4 1-16,1 3 15,1 1-15,-6-2 0,-5-2 16,-5 1-16</inkml:trace>
  <inkml:trace contextRef="#ctx0" brushRef="#br0" timeOffset="193790.2359">29002 11322 0,'0'0'0,"0"0"15,0 0-15,-24-7 0,24 7 0,-30-3 16,12 3-16,-2 1 0,0 2 15,-6 3-15,0 1 16,5 4-16,4 4 16,4 2-16,6 3 0,6 0 15,5 4-15,3 1 0,1 3 16,4 4-16,0-5 0,1 0 16,2-4-16,-5-2 0,-3-5 15,-6-3-15,-4-2 0,-4-3 0,-3-3 16,-6-2-16,-6-5 15,-4 0-15,0-2 0,-4-3 0,-1-2 0,0 0 16,1-2-16,6 2 16,4 2-16,4 2 0</inkml:trace>
  <inkml:trace contextRef="#ctx0" brushRef="#br0" timeOffset="193921.8909">29165 11951 0,'0'0'0,"0"0"0,0 0 0,0 0 0</inkml:trace>
  <inkml:trace contextRef="#ctx0" brushRef="#br0" timeOffset="194661.9168">23751 12111 0,'0'0'16,"0"0"-16,0 0 0,0 0 0,0 0 16,0 0-16,0 0 0,0 0 15,0 0-15,-12-23 16,12 23-16,-14-22 0,14 22 0,-19-25 15,8 10-15,-2 0 0,-1 0 0,-5-4 16,-4-2 0,-5-2-1,-3 0-15,-6-8 0,2 2 0,-10-8 16,1 0-16,4 6 0,1 2 0,-5-8 0,3-1 16,5 2-16,4 3 0,-1-5 15,3 0 1,6 2-16,3 1 0,9-3 0,6-3 15,5 2-15,3 1 0,14-3 16,9-1-16,2 2 0,3 3 16,18-8-16,9-1 0,-1 6 15,0 4-15,40-11 0,1 8 16,-8 9-16,-6 5 0,14 10 16,10 7-16,-14 7 0,-10 5 0,10 12 0,9 9 15,-16-1-15,-10-1 0,6 16 0,6 10 16,-15-3-16,-8-2 0,-1 14 15,-2 10-15,-13-8 0,-11-4 0,-5 5 32,-3 3-32,-12-5 0,-9-4 15,-15 7-15,-9 4 0,-9-7 16,-3-7-16,-12 2 0,-6 0 0,-3-11 0,-2-7 0,-14-2 16,-10 0-16,6-6 15,3-5-15,-20-4 0,-14-2 16,5-6-16,5-3 0,-16 0 15,-11-3-15,16 0 0,11-3 0,27 0 16,20-1 0,13 1-16</inkml:trace>
  <inkml:trace contextRef="#ctx0" brushRef="#br0" timeOffset="205361.6228">19227 13755 0,'0'0'0,"0"0"0,0 0 15,0 0-15,0 0 0,-16-29 16,16 29-16,-20-21 0,6 12 0,-4-1 15,-7 1 1,-1 2-16,-3 1 0,-7 0 16,1 2-16,0 2 15,2 3-15,-2 3 0,5 3 16,8 6-16,6 4 16,5 1-16,5 0 0,10 2 0,10 0 15,4 3-15,7-1 0,4 2 16,7-1-16,3 4 0,0-1 0,-1 0 15,-1 1 1,-6-5-16,-6-5 0,-5-1 0,-9-3 0,-11-2 0,-9-3 16,-5-4-16,-5-2 0,-6 0 15,-4 0-15,-2-5 0,-1-2 16,0-4-16,2-1 0,1-5 16,2-4-16,6 5 0,5 3 15,3 2-15</inkml:trace>
  <inkml:trace contextRef="#ctx0" brushRef="#br0" timeOffset="205629.0602">19758 13592 0,'0'0'0,"0"0"15,0 0-15,0 0 0,0 0 0,0 0 16,-14 31-16,-1-14 15,-6 5-15,-1-1 0,-1 1 0,-10 9 16,-2 2-16,1 0 16,2 0-16,-1 9 0,5 1 15,7-7-15,7-5 0,9 3 0,8-1 16,6-5 0,3-2-16,10-7 0,8-4 15,-3-5-15,0-1 0,1-10 16,3-7-16,-7 3 0,-5 0 0,-5 2 15</inkml:trace>
  <inkml:trace contextRef="#ctx0" brushRef="#br0" timeOffset="205778.3255">19313 13806 0,'0'0'0,"0"0"16,29 1-16,-8 0 0,3 1 0,18 0 15,7 0-15,0-1 16,-2 1-16,2 0 0,-4 0 0,-10-2 0</inkml:trace>
  <inkml:trace contextRef="#ctx0" brushRef="#br0" timeOffset="206126.1104">19929 13866 0,'0'0'0,"0"0"16,0 0-16,-16 17 0,16-17 0,-19 20 15,7-5-15,2 2 0,1 3 16,5 1-16,4 1 0,5 6 16,6 0-16,9-3 15,8-2-15,0-4 0,1-5 0,12-1 0,4-3 16,4-4-16,-2-5 0,-6-4 15,-4-2-15,-7-7 0,-6-1 0,-11-8 16,-6-4-16,-10-2 0,-7 0 16,-9-4-16,-8 1 15,-3 2-15,-6 4 0,-9 1 16,-3 4-16,2 5 16,6 3-16,2 5 0,4 1 15,5 4-15,5 3 0,6 4 16,7 3-16,11-1 0,8-1 15,-2-2-15,-2 0 0,-1-3 0</inkml:trace>
  <inkml:trace contextRef="#ctx0" brushRef="#br0" timeOffset="206364.6967">20576 13896 0,'0'0'15,"0"0"-15,-3 18 0,3-18 0,-6 32 16,0-8-16,-3 7 0,-5 11 0,-2 0 0,-4 13 31,2 3-31,0-4 0,2-2 0,-2 3 0,2-6 0,4-11 16,2-6-16,3-5 0,1-9 16,3-10-16,1-7 0,-1 0 15,3-1-15,-2 1 0</inkml:trace>
  <inkml:trace contextRef="#ctx0" brushRef="#br0" timeOffset="206611.7336">20544 13790 0,'0'0'0,"11"0"0,6 1 0,3 1 0,2 2 15,12 4-15,7 2 0,7 4 16,-1 1-16,-1 4 0,0 0 15,0 5-15,-7 0 0,-9 2 16,-7 2-16,-9-5 0,-5-4 0,-9-1 16,-6-2-16,-13-3 15,-9-1 1,-15-3-16,-12 1 16,-2-4-16,-1-2 0,-8-3 0,1-1 15,17-1-15,11 1 0,10 0 16</inkml:trace>
  <inkml:trace contextRef="#ctx0" brushRef="#br0" timeOffset="207012.5269">18816 14419 0,'0'0'0,"0"0"16,0 0-16,0 0 0,0 0 0,34 2 15,-34-2-15,45 2 0,-16 0 0,9-1 16,9 0-16,18 1 0,3-1 16,29 2-16,10 0 0,15 1 15,-4 3-15,28 3 0,20 4 16,38 6-16,-32 0 0,-22-2 16,-14 0-16,-30 0 0,-20 0 0,-16-4 15,-10-4-15,-21-4 0,-13-4 0,-17-7 16,-13-5-16,2 3 0,1 1 0,0 3 15</inkml:trace>
  <inkml:trace contextRef="#ctx0" brushRef="#br0" timeOffset="207244.5017">18925 14857 0,'0'0'15,"24"0"-15,7 0 0,4 0 0,5-2 0,28 1 16,16 0-16,20-3 0,2-2 0,35 2 16,30 2-16,49 5 0,-28 2 15,-5 2-15,-3 0 16,-57-2-16,-40-3 0,-27 1 0</inkml:trace>
  <inkml:trace contextRef="#ctx0" brushRef="#br0" timeOffset="208834.8949">22347 14089 0,'0'0'0,"0"0"16,0 0-16,-20-16 0,20 16 0,-25-14 15,2 7-15,-4 0 0,-3-1 16,-14 3-16,-4 1 16,4 2-16,4 2 0,-1 3 15,7 3-15,6 0 16,7 0-16,10 2 0,9 3 16,6 0-16,3-1 0,12 4 15,9 3-15,-1-1 0,1 0 0,5 5 16,-1-1-16,-6-1 0,-5-2 15,-8 3-15,-6 4 16,-8-1-16,-6 1 0,-13-1 16,-9-2-16,-3-2 0,-1-2 0,-2-3 15,1-3-15,4-2 0,4-3 0,2-7 16,5-7-16,6 4 0,3-1 16,2 3-16</inkml:trace>
  <inkml:trace contextRef="#ctx0" brushRef="#br0" timeOffset="209051.2435">22879 13779 0,'0'0'0,"0"0"0,0 0 16,-11 24-16,11-24 0,-17 42 15,2-13 1,-2 4-16,-4 4 0,-10 14 15,-2 3-15,-5 10 0,5-2 0,0 3 16,7-7-16,5-9 0,5-7 16,4-2-16,6-5 0,0-11 15,3-5-15,-1-4 0</inkml:trace>
  <inkml:trace contextRef="#ctx0" brushRef="#br0" timeOffset="209251.9306">23138 14305 0,'0'0'16,"0"0"-16,-7 21 0,0-7 0,0 0 16,-2 5-16,-2 4 15,-3 4-15,1-2 16,2-4-16,3-5 0,2-3 0,0-1 15,1-3-15</inkml:trace>
  <inkml:trace contextRef="#ctx0" brushRef="#br0" timeOffset="209405.3829">23144 13914 0,'0'0'0,"0"0"0,0 0 15,16 13-15,-16-13 0,20 17 0,-3-4 16,-3-3-16,-2-1 0,-1-1 16</inkml:trace>
  <inkml:trace contextRef="#ctx0" brushRef="#br0" timeOffset="209621.7284">23508 14301 0,'0'0'0,"0"0"16,-6 21-16,2-3 0,-1 3 0,-2 6 16,-3 4-16,-6 14 0,-1 0 15,-4 16-15,-1 3 16,0 7-16,3-6 0,4-9 0,3-6 0,1-5 16,3-9-16,1-12 0,3-7 15,-1-10-15,2-7 0,1 0 0,-1 0 16,3 0-16</inkml:trace>
  <inkml:trace contextRef="#ctx0" brushRef="#br0" timeOffset="209838.0294">23468 14183 0,'0'0'16,"0"0"-16,0 0 0,21-5 0,-21 5 15,34 1-15,-11 0 0,4 2 16,1 3-16,9 4 0,-2 0 15,-1 2-15,-1 0 0,4 5 16,-4 1-16,-7 0 0,-5-1 16,-10 1-16,-7 1 0,-10-4 0,-6 0 0,-7 0 15,-5 0-15,-7 0 0,-5-1 16,-7-2-16,-5 0 0,3-1 16,10-3-16,7-2 0</inkml:trace>
  <inkml:trace contextRef="#ctx0" brushRef="#br0" timeOffset="210208.0572">22209 14866 0,'0'0'0,"0"0"0,0 0 16,38 0-16,-38 0 0,44 2 0,-11-2 0,14 0 15,5-1-15,20 2 0,5 1 31,-2 2-31,-2 1 0,16 4 0,14 3 0,-10-1 0,-7 0 16,7 3 0,-6 0-16,8 5 0,-26-2 0,-14-7 0,-10-4 15,-17-3 1,-12-1-16,-5-2 0,-3 1 0,-2-1 16</inkml:trace>
  <inkml:trace contextRef="#ctx0" brushRef="#br0" timeOffset="210393.1062">22124 15129 0,'0'0'0,"0"0"0,0 0 16,33 8-16,-33-8 0,47 7 16,-12-4-16,8 0 0,6-1 0,26 0 15,9-2-15,20 0 0,-1 0 16,22-2-16,16-2 0,2 0 15,-16 2 1,7-1-16,-43 1 0,-27 0 16</inkml:trace>
  <inkml:trace contextRef="#ctx0" brushRef="#br0" timeOffset="213897.5692">24846 14462 0,'0'0'0,"-3"14"0,-2 4 16,1 0-16,-1 4 0,-4 14 0,-1 9 16,-2 13-16,-2 1 0,-1 6 15,1-7-15,4-8 0,3-8 0,2-3 16,1-7-16,2-9 0,0-6 15,1-3-15</inkml:trace>
  <inkml:trace contextRef="#ctx0" brushRef="#br0" timeOffset="214198.4519">24832 14167 0,'0'0'0,"0"0"16,22-2-16,-7 2 0,2 1 0,5 2 16,4 0-16,10 5 0,0 2 15,11 2-15,3 2 0,-5 1 16,-2 2-16,5 5 0,-4 2 16,-9-2-16,-7 1 0,-9 0 15,-4 1-15,-8-1 0,-3 0 16,-15 1-16,-10 0 0,-2-4 0,-2-4 0,-9 0 15,-7-3-15,1 0 16,-1-3-16,-5-2 0,0-4 0,7-5 16,2-4-16,8-3 15,3-1-15,10-4 0,6-4 0,2 5 16,2 3-16,2 2 0</inkml:trace>
  <inkml:trace contextRef="#ctx0" brushRef="#br0" timeOffset="214399.0466">25733 14440 0,'0'0'16,"0"0"-16,0 0 0,-6 34 0,6-34 0,-12 32 16,2-10-16,-4 6 15,-1 0-15,2-3 0,1-1 16,2-5-16,2-2 0,1-3 0,1-6 15,2-2-15,0-2 0,2 0 16</inkml:trace>
  <inkml:trace contextRef="#ctx0" brushRef="#br0" timeOffset="214536.7481">25838 14101 0,'0'0'0,"0"0"16,0 0-16,32 10 0,-17-5 0,3 2 0,4 3 16,8 4-16,0 1 0,-5-2 0,-4-2 15,-3-2-15</inkml:trace>
  <inkml:trace contextRef="#ctx0" brushRef="#br0" timeOffset="214868.9808">26037 14544 0,'0'0'0,"0"0"0,0 0 16,-18 19-16,12-12 0,-1 0 0,1 1 15,1-1-15,1-2 0,4-2 16,3-3 15,3-3-31,3-3 0,0-2 0,0-2 0,5-5 16,3-3-16,0 0 0,2-3 15,1 0-15,2 0 16,1 1-16,3 2 0,6 1 0,-1 4 16,-1 6-16,-3 4 0,-2 6 15,-1 5-15,-4 5 0,-2 3 0,-3 6 16,-2 3-16,-5 2 0,-4 1 0,-8 12 16,-4 4-16,0-4 0,-1-4 15,-4-2-15,-3-4 0,4-6 16,2-5-16,2-5 15</inkml:trace>
  <inkml:trace contextRef="#ctx0" brushRef="#br0" timeOffset="215239.1811">24816 14201 0,'0'0'15,"0"0"-15,0 0 0,6 18 0,-6-18 16,3 25-16,-2-2 16,0 2-1,-1 1-15,-1 9 0,-1 1 0,1-6 16,0-4-16,0-5 0</inkml:trace>
  <inkml:trace contextRef="#ctx0" brushRef="#br0" timeOffset="218725.5517">19505 15382 0,'0'0'0,"0"0"0,0 0 15,0 0-15,-8-22 0,8 22 0,-19-17 16,19 17-16,-35-20 0,10 11 16,-6 2-16,-1 1 0,0 2 15,-9 1-15,2 2 16,-5 4-16,4 2 0,6 3 0,8 1 16,8 4-1,7 3-15,11 2 0,9 3 0,4-1 16,5-1-16,5 2 0,5 0 15,5 3-15,0 0 0,-2 0 16,-3-1-16,-4-2 0,-5-4 16,-8 0-16,-5-1 0,-10-3 15,-7-3-15,-7 2 0,-4 2 16,-5-2-16,-3-1 0,-4-3 0,-1-1 0,0-2 16,0-2-16,7-1 0,6 1 15,5-2-15</inkml:trace>
  <inkml:trace contextRef="#ctx0" brushRef="#br0" timeOffset="218957.1324">19828 15443 0,'0'0'0,"0"0"0,-4 22 0,0-5 16,-1 3-16,-5 15 0,-1 10 15,-2 1 1,0 1-16,-7 15 0,-3 2 0,-2 7 16,2-6-16,2 3 0,4-10 15,5-8-15,3-8 0,2-6 16,0-9-16,3-11 0,0-6 16,2-3-16,0-1 0,1-2 0</inkml:trace>
  <inkml:trace contextRef="#ctx0" brushRef="#br0" timeOffset="219258.0806">19845 15419 0,'0'0'0,"0"0"0,22 0 16,-5 3-16,2 0 15,3 2-15,2 2 0,7 3 16,0 1-16,1 3 0,1 1 15,2 6-15,-5 1 0,-6-2 16,-4-1-16,-6-1 0,-4-2 16,-5 0-16,-5-1 0,-10 0 0,-8-1 15,-5-1-15,-5 0 0,-5-2 16,-3-4-16,-7-1 0,1-1 0,2-5 16,3-2-16,5-3 0,5-4 15,9-1-15,4-2 0,13-3 16,9-1-16,-1 3 0,-3 3 0,0 2 15</inkml:trace>
  <inkml:trace contextRef="#ctx0" brushRef="#br0" timeOffset="219427.3745">20572 15569 0,'0'0'0,"0"0"16,0 0-16,-7 29 0,3-15 0,-6 4 15,-4 3-15,-5 7 0,1-1 16,2 1-16,1 0 0,1 0 15,1-3 1,3-4-16,2-3 0,2-8 0,1-5 16,2-2-1,1-1-15,-1 0 0</inkml:trace>
  <inkml:trace contextRef="#ctx0" brushRef="#br0" timeOffset="219580.7203">20585 15213 0,'0'0'0,"0"0"0,0 0 0,33 15 16,-33-15-16,33 16 0,-13-6 15,1 1-15,2 1 0,3 1 16,-5-2-16,-4-2 0</inkml:trace>
  <inkml:trace contextRef="#ctx0" brushRef="#br0" timeOffset="219928.6517">20952 15577 0,'0'0'0,"0"0"15,0 0-15,-17 23 0,9-11 16,-2 3-16,-1 2 0,-1-1 0,0 2 0,-5 5 16,2-1-16,1-3 0,3-2 15,2-3-15,1-1 0,1-2 16,2-3-16,1-3 0,4-5 15,0 0-15,2-4 0,3-4 16,5-4-16,1-4 16,2-1-16,5-3 15,3-1-15,1-2 0,2 0 0,6-5 16,-1 2-16,0 4 0,2 2 16,4 4-16,-2 7 0,-3 4 15,-2 3-15,-2 6 0,0 5 16,-5 4-16,-4 5 0,-2 6 15,-4 6-15,-7 1 0,-5 2 16,-4 8-16,-1 5 0,-3-3 0,-1-1 0,2-9 16,2-8-1,0-4-15</inkml:trace>
  <inkml:trace contextRef="#ctx0" brushRef="#br0" timeOffset="234002.1927">22048 15540 0,'0'0'0,"0"0"15,0 0-15,0 0 0,0 0 16,0 0-16,0 0 15,-27 0-15,27 0 0,-32 5 0,11 0 16,-4 2-16,-1 1 0,-2 3 16,0 3-16,-6 5 0,3 0 15,-2 7-15,4 2 16,8-1-16,6 1 0,7 3 16,6 2-16,5-3 0,6-3 15,9-1-15,10-2 0,8 3 16,4-1-16,2-7 0,1-4 15,-9-4-15,-7-1 0,-6-3 16</inkml:trace>
  <inkml:trace contextRef="#ctx0" brushRef="#br0" timeOffset="234341.1656">22780 15713 0,'0'0'0,"0"0"16,-12-10-16,1 4 0,-2 0 0,-6 1 15,-4-1-15,-10-1 0,-1 2 0,-3 0 16,-1 1-16,-5 2 0,4 3 16,6 3-16,5 3 0,7 3 15,6 4-15,7 2 0,7 4 16,9 0-16,7 1 0,7 4 16,5 2-16,2-2 0,1-2 0,5 2 15,-3-4 1,-8 0-16,-5-3 0,-8 0 15,-7-1-15,-11-5 0,-8-3 16,-8-2-16,-5 1 0,-4-2 16,-3 0-16,2-4 0,1-4 15,3-4-15,4-2 0,6-5 16,6-3-16,3 3 0,2 3 0,3 2 16</inkml:trace>
  <inkml:trace contextRef="#ctx0" brushRef="#br0" timeOffset="234541.4293">23015 15761 0,'0'0'0,"0"0"15,-6 25 1,3-7-16,-1 4 0,-7 14 16,-5 6-16,-2 16 0,-1 3 0,-4 13 0,1 1 15,2-4-15,2-5 0,-2 5 0,3-7 16,-2-3-16,2-11 0,1-9 15,-1-9-15,4-13 0,2-10 16,3-2-16,3-2 16,0-1-16</inkml:trace>
  <inkml:trace contextRef="#ctx0" brushRef="#br0" timeOffset="234789.0037">22909 15677 0,'0'0'16,"0"0"-16,25-3 0,-7 2 16,2 1-16,8 2 0,2 3 15,3 3-15,2 4 0,5 3 0,-1 4 16,-4 1-16,-3 1 0,-5 4 16,-5 4-1,-7-3-15,-4-2 0,-7 1 0,-8-2 16,-9-2-16,-7-2 0,-6-3 0,-5-3 0,-4-3 15,-4-3-15,1-5 0,2-4 16,2-3-16,1-5 0,6-3 16,6-3-16,5 3 0,3 3 0,3 2 15</inkml:trace>
  <inkml:trace contextRef="#ctx0" brushRef="#br0" timeOffset="235197.2028">23740 15651 0,'0'0'0,"0"0"0,0 0 0,0 0 16,-16 29-16,16-29 0,-24 33 15,8-12-15,0 2 16,-2 1-16,0 1 0,-1 3 16,2-3-16,6-1 0,4-1 15,4-3-15,4-1 0,6-4 16,4-2-16,3-5 0,4-3 0,3-4 15,3-3-15,6-4 0,-2-5 16,7-6-16,2-8 16,-3-1-16,-3-1 0,4-5 0,-2 2 0,-5 5 15,-5 4-15,-6 6 0,-5 3 16,-3 3-16,-3 3 0,-2 4 16,-3 4-16,-6 5 15,-4 4-15,-2 4 16,-2 4-16,-1 4 0,-2 2 0,0 2 0,-2 0 15,4 6-15,4-2 16,7 0-16,4-2 0,5-4 16,4-3-16,7-5 0,4-3 15,6-6-15,6-3 0,-7-2 0,-6 0 0,-5 0 16</inkml:trace>
  <inkml:trace contextRef="#ctx0" brushRef="#br0" timeOffset="235575.7856">24337 15867 0,'0'0'0,"0"0"0,-11 17 0,2-5 15,-1 2-15,-2 4 16,-4 4-16,-1 3 16,0-3-1,4-3-15,3-3 0,4-3 16,2-3-16,2-3 0,0-3 0,3-7 15,3-5-15,1-4 0,0-4 16,2-5-16,2-4 0,0-1 16,0-3-16,2-2 0,0 1 15,1 2-15,-1 3 0,1 5 16,2 5-16,1 3 0,2 2 0,2 6 0,2 5 16,-1 3-16,-1 3 0,2 2 15,1 2-15,-2 3 0,-1 0 16,-6 6-16,-3 7 15,-4-1-15,-3 1 0,-3 1 0,-3 3 16,-4 1-16,-2-2 0,-2-1 16,-1-2-16,1-2 0,1-1 0,1-5 0,3-5 15,0-3-15,2-2 0,0-2 16</inkml:trace>
  <inkml:trace contextRef="#ctx0" brushRef="#br0" timeOffset="235791.6934">25109 15836 0,'0'0'0,"7"12"16,5 7-16,3 7 0,-1 2 0,-2 13 15,-4 5-15,-4 10 0,-4 0 16,-11 4-16,-7-4 0,-7-9 0,-3-7 15,-18-4-15,-10-4 0,-18-5 16,-5-9-16,22-5 0,16-3 16,11-3-16</inkml:trace>
  <inkml:trace contextRef="#ctx0" brushRef="#br0" timeOffset="243614.3096">27533 14347 0,'0'0'0,"0"0"0,0 0 0,0 0 15,0 0-15,3 23 0,-3-23 16,0 0-16,-3 28 0,3-28 16,-10 38-16,2-17 15,1 1-15,-3 3 0,0 2 0,-4 5 0,1-3 16,0-4-16,1-3 15,2-2-15,2-2 0,2-3 16,0-2-16,2-5 0,0-4 0,4-4 0,0 0 16,-1-5-1,2 0-15,3-5 0,0-5 0,3-2 0,2-3 0,2-3 32,3-3-32,-1 1 0,1 1 15,6-1-15,2 0 0,4 6 0,1 2 16,1 3-16,0 4 0,2 2 0,1 3 15,4 1-15,1 3 0,-2 5 16,-1 3-16,-2 4 16,-4 5-16,-2 3 0,-6 3 0,-3 2 15,-5 4-15,-4-3 0,-4 1 16,-3 2-16,-2 1 16,-4-3-16,-2-2 0,0-3 15,-1-2-15,0-1 0,1 1 0,3-4 16,0-4-16,2-2 0</inkml:trace>
  <inkml:trace contextRef="#ctx0" brushRef="#br0" timeOffset="243833.1433">28471 14609 0,'0'0'16,"0"0"-16,0 0 0,-7 27 0,7-27 15,-12 29-15,2-10 0,-4 8 16,0 0-16,1-1 0,0 0 16,2-2-16,1-3 0,2 1 15,2-6-15,2-7 0,0-8 16,2-1-16,0 1 0,0-1 0</inkml:trace>
  <inkml:trace contextRef="#ctx0" brushRef="#br0" timeOffset="243971.0754">28354 14265 0,'0'0'0,"0"0"0,0 0 0,20 5 15,-20-5-15,28 13 0,-28-13 16,36 18-16,-15-5 0,2-1 16,1 2-16,3 0 15,-5-2-15,-3-1 0</inkml:trace>
  <inkml:trace contextRef="#ctx0" brushRef="#br0" timeOffset="244192.4869">28887 14712 0,'0'0'0,"0"0"0,-5 18 0,5-18 0,-11 35 0,5-9 16,-2 6-16,-3 13 15,-1 2-15,-8 17 16,-2 2-16,1-6 0,2-6 0,0 4 15,4-7-15,1-2 0,3-9 16,2-11-16,2-8 0,2-12 16,-1-7-16,2-10 0,0-8 0,1 4 0,1 3 15,0 1 1</inkml:trace>
  <inkml:trace contextRef="#ctx0" brushRef="#br0" timeOffset="244432.278">28844 14595 0,'0'0'0,"10"1"0,4 2 16,2 1-16,3 2 0,11 5 0,4 2 15,-2 1-15,-1-1 0,6 7 16,0 4-16,-5-2 0,-3 2 16,-2 2-16,-6-1 0,-8-2 15,-5 0-15,-7-4 0,-5 1 16,-5-4-16,-3-2 0,-9 4 0,-5 1 15,-4-5-15,-6-4 0,-2-1 16,-4-2-16,3-4 0,4-2 0,7 0 16,7 0-16,5 0 0</inkml:trace>
  <inkml:trace contextRef="#ctx0" brushRef="#br0" timeOffset="245040.2322">28201 15503 0,'0'0'0,"0"0"0,-20-3 15,5 0-15,-3 0 0,-17-5 31,-9-6-31,0 0 0,-2 0 0,-8-5 0,3-1 0,-10-7 16,0-1-16,-5-9 0,3-2 16,5 0-1,3-1-15,4-1 0,4-1 16,-5-7-16,2 0 0,6-3 16,2-2-16,0-3 0,5 4 0,-2-20 15,11 0-15,10 7 0,8 3 16,8 2-16,5 1 15,9 2-15,6 3 0,15-6 16,10-3-16,3 7 0,4 3 0,13 3 0,9 4 16,6 3-16,2 2 0,14 6 15,11 3-15,-3 6 0,1 6 0,10 8 16,8 6-16,1 11 0,-2 6 0,4 10 16,5 7-16,-5 10 0,-4 7 15,-2 9-15,-2 8 0,-10 3 16,-6 5-16,-1 19 15,-1 14-15,-21-11 0,-13-4 0,-13 3 16,-9 1-16,-6 3 0,-3 2 0,-8 7 16,-7 4-16,-12-8 15,-8-7-15,-13-4 0,-9-3 16,-1-12-16,-2-7 0,-8-4 0,-5-2 16,-8-11-1,-5-7-15,-11-8 0,-7-4 16,-5-10-16,-2-4 0,-8-14 15,-5-9-15,-2-11 0,0-8 0,-19-17 16,-13-13-16,39 19 0,28 11 16,17 8-16</inkml:trace>
  <inkml:trace contextRef="#ctx0" brushRef="#br0" timeOffset="250833.9595">28327 12578 0,'0'0'0,"0"0"0,0 0 0,0 0 15,0 0-15,-24-16 16,24 16-16,-35-7 0,15 4 0,-4 0 15,-3 1-15,-2 1 0,-1 1 16,-7 1-16,-1 0 0,4 2 16,2 1-16,-1 4 0,5 2 15,7 2-15,7 0 0,7 3 0,7 3 0,7 0 16,6 2-16,7 2 0,7 2 16,1 1-16,3 0 0,1 0 15,0 0-15,1 0 0,-5-4 16,-8-3-16,-6-2 0,-9-4 15,-5-2-15,-6-3 0,-6-4 16,-5-1-16,-5-1 16,-4-1-16,-3-1 0,-3-2 15,-1-3-15,-3-1 0,2 0 16,6-2-16,2-2 0,7 3 16,3 2-16,4 1 0</inkml:trace>
  <inkml:trace contextRef="#ctx0" brushRef="#br0" timeOffset="251034.7788">28639 12755 0,'0'0'16,"0"0"-16,0 0 0,-8 28 16,8-28-16,-17 35 15,4-11 1,0 1-16,-1 1 0,0-4 0,3 0 15,-2 2 1,1-3-16,4-7 0,3-5 0,0 0 16,2-2-16,0-2 0</inkml:trace>
  <inkml:trace contextRef="#ctx0" brushRef="#br0" timeOffset="251172.8734">28689 12440 0,'0'0'0,"0"0"16,23 7-16,-6 0 0,2 3 16,0 1-16,-1-1 0,3 1 15,-3-2-15,-4 0 16</inkml:trace>
  <inkml:trace contextRef="#ctx0" brushRef="#br0" timeOffset="251389.2893">29098 12918 0,'0'0'0,"0"0"15,-10 22-15,3-5 0,-2 2 0,-5 13 16,-3 7-16,-2 3 0,-2 2 16,-2 12-16,1-1 0,1-1 15,5-9-15,-2-3 0,3-8 16,5-5-16,4-5 0,2-8 15,0-6-15,0-9 0,-1-6 0,1 2 0,1 1 16,1 0-16</inkml:trace>
  <inkml:trace contextRef="#ctx0" brushRef="#br0" timeOffset="251652.2087">29086 12708 0,'0'0'0,"9"-1"0,4 2 15,4-1-15,3 1 0,8 3 16,4 2-16,1 3 0,0 3 0,7 5 16,-1 5-16,-5-3 15,-3-3-15,-6 2 0,-4 4 16,-2 2-16,-6-1 0,-5-1 16,-5-1-16,-5-4 0,-4-2 0,-5 0 0,-4-2 15,-5-3-15,-3-3 0,-6-2 16,-3 1-16,-2-5 15,-1-2-15,-7-2 0,1 0 0,0-1 16,1-2-16,8 2 16,6 1-16,7 2 0</inkml:trace>
  <inkml:trace contextRef="#ctx0" brushRef="#br0" timeOffset="252392.2127">28535 13644 0,'0'0'0,"0"0"15,0 0-15,-32-2 0,15 1 0,-3-1 16,-7-2-16,-9-3 15,-3-2-15,-14-6 0,-3-3 0,3 0 0,2-2 16,-11-6-16,-4-2 0,0-2 16,-1-3-16,-11-12 0,2-5 15,13 7-15,9 5 0,-20-20 16,0-5-16,12 5 0,8 3 0,5 2 16,2-1-16,9 4 15,6 1-15,4-3 16,5-2-16,3 2 0,2 0 15,8 5-15,5 0 0,13 2 16,6 3-16,13-4 0,8-2 16,6 3-16,4 3 0,13 0 15,11 1-15,7 6 0,4 3 0,18 0 16,13-1-16,0 6 16,3 8-16,6 6 0,4 7 0,0 0 0,-2 0 15,9 13-15,7 9 0,-8 7 16,-3 4-16,-5 6 0,-1 6 15,-11 6-15,-5 9 0,-3 7 16,0 6-16,-12 1 0,-8-1 16,-12 5-16,-7 3 0,-10-3 15,-6-2-15,-5 4 16,-4 3-16,-11-9 0,-6-6 16,-8 4-16,-4 2 0,-7-5 15,-4-5-15,-11-1 0,-7-3 16,-3-6-16,-2-7 0,-11-5 15,-4-3-15,-3-2 0,-3-3 16,-8-7-16,-7-3 0,-1-4 16,-1-1-16,-3-3 0,-1 0 0,-1-2 0,2-1 15,-2-2-15,0-2 0,3-3 16,2 0-16,2-2 0,3 1 16,7 0-16,7 0 0,2 1 15,1 1-15,7-2 0,4 0 0,3-1 16,0 0-16,8 1 0,6 0 15,4 0 1</inkml:trace>
  <inkml:trace contextRef="#ctx0" brushRef="#br0" timeOffset="272639.1853">18726 12424 0,'0'0'0,"0"0"0,0 0 0,0 0 16,0 0-16,0 0 0,0 0 15,-7 29-15,7-29 0,-15 33 0,4-11 16,-1 2-16,0 1 0,-2 0 0,-3 3 15,-4 6-15,1 0 0,3-4 16,0-2-16,1 0 0,2-6 16,3-3-16,3-3 0,1-5 15,3-4-15,1-6 0,3-1 16,-1-8-16,3-2 16,3-6-16,2-4 15,1-2-15,3-2 0,5-8 0,-1 0 0,1 3 0,-1 2 16,5 2-16,3 2 0,1 3 0,1 2 15,3 2-15,0 2 16,-5 6-16,0 3 0,5 4 0,-1 4 16,-7 4-16,-2 3 15,-3 3-15,-2 5 16,-3 3-16,-1 4 0,-3 0 16,-3 3-16,-1 4 0,-2-3 0,-1-1 15,-1-3-15,0-2 0,-1-2 0,1-4 16,-1-4-16,0-4 0,-1-2 15,2-1-15,0-2 16,1 0-16</inkml:trace>
  <inkml:trace contextRef="#ctx0" brushRef="#br0" timeOffset="272824.1037">19293 12608 0,'0'0'0,"0"0"0,0 0 16,-7 24-16,7-24 15,-12 35-15,2-9 0,-1 0 0,-2 2 16,-6 9-16,1 0 16,1-5-16,4-6 0,0-4 0,4-9 15,1-3-15,1-2 0,3-1 16</inkml:trace>
  <inkml:trace contextRef="#ctx0" brushRef="#br0" timeOffset="272955.6741">19258 12341 0,'0'0'0,"0"0"15,0 0-15,23 19 0,-13-10 0,4 2 16,5 3 0,1 0-16,-4-1 0,-1-2 15</inkml:trace>
  <inkml:trace contextRef="#ctx0" brushRef="#br0" timeOffset="273140.7223">19648 12731 0,'0'0'0,"-4"13"16,-4 8-16,0 2 0,-1 3 16,-6 15-16,-8 16 0,-5 11 0,1-3 15,-1 2-15,5-6 16,4-15-16,4-10 0,2-8 0,2-6 15,2-13-15,1-9 0,2 0 16,2 0-16,1 0 0</inkml:trace>
  <inkml:trace contextRef="#ctx0" brushRef="#br0" timeOffset="273372.6307">19550 12587 0,'0'0'0,"0"0"0,29 0 0,-8 0 16,3 0-16,14 3 15,8 4 1,0 2-16,0 3 0,6 3 0,2 6 16,-9-1-16,-7 0 0,-11 1 15,-7-1-15,-8 0 0,-6-2 16,-13 1 0,-9 0-16,-14-1 0,-10 0 15,2-4-15,-1-5 0,-5 1 0,1 1 0,8-7 16,6-5-16,8 0 0,4-1 15,5 2-15</inkml:trace>
  <inkml:trace contextRef="#ctx0" brushRef="#br0" timeOffset="273542.145">20555 12717 0,'0'0'0,"0"0"0,0 0 16,-2 20-16,2-20 0,0 18 0,1-7 16,1-1-16,3-2 15,-2 0-15,0-2 0,1 0 0</inkml:trace>
  <inkml:trace contextRef="#ctx0" brushRef="#br0" timeOffset="273705.0242">20888 12702 0,'0'0'16,"0"0"-16,0 0 0,0 0 15,14 26-15,-14-26 16,18 22-16,-18-22 16,30 25-16,-16-14 0,-1 0 0,-2-3 15</inkml:trace>
  <inkml:trace contextRef="#ctx0" brushRef="#br0" timeOffset="273842.6995">21305 12754 0,'0'0'0,"0"0"0,0 0 0,10 18 16,-10-18-16,11 18 0,-11-18 16,13 23-16,-5-11 15,-1-3-15,-2-1 0,-1 0 0</inkml:trace>
  <inkml:trace contextRef="#ctx0" brushRef="#br0" timeOffset="274059.0786">21861 12704 0,'0'0'0,"0"0"15,0 0-15,-5 26 0,5-26 0,-9 32 16,-2-10-16,-1 3 16,-1 1-16,-3 8 0,0-2 15,3-4-15,2-5 0,0 0 0,2-5 0,2-3 0</inkml:trace>
  <inkml:trace contextRef="#ctx0" brushRef="#br0" timeOffset="274221.9301">21980 12379 0,'0'0'0,"0"0"16,0 0-16,20 11 0,-20-11 16,16 14-16,-5-5 15,-2 0-15,-1-2 0,-1 0 0</inkml:trace>
  <inkml:trace contextRef="#ctx0" brushRef="#br0" timeOffset="274560.6223">22162 12883 0,'0'0'0,"-3"7"16,-1 3-16,0 1 0,-1 2 16,0-1-16,-1-1 0,1 2 15,0-1-15,1-4 0,1-2 16,1-3-16,2-3 0,3-3 0,1-4 15,2-3-15,1-1 0,4-6 16,3-1-16,2-2 0,5-3 16,1 1-16,0 2 0,6-2 15,-1 4-15,1 7 0,-1 4 16,-1 3-16,-2 4 16,-3 5-16,-3 3 0,-4 4 0,-3 4 0,-2 4 15,-4 4-15,-1 1 0,-2 3 16,-2 0-16,-1 1 0,0 0 15,-1 0-15,2 0 0,3-6 16,0-7-16,1-5 0,0-3 16,-2-2-16,0-2 15</inkml:trace>
  <inkml:trace contextRef="#ctx0" brushRef="#br0" timeOffset="274761.2958">23123 12665 0,'0'0'0,"-7"10"0,-5 5 15,-1 3-15,-1 3 0,-8 11 16,-3 5-16,0 5 0,4-3 16,5 6-16,8-3 0,7-7 15,5-6-15,8-4 0,6-1 16,2-6-16,2-4 0,2-7 0,3-6 15,-7 1-15,-3-2 0,-4 1 0</inkml:trace>
  <inkml:trace contextRef="#ctx0" brushRef="#br0" timeOffset="274932.7231">22803 12847 0,'0'0'0,"0"0"15,37-1-15,-13 1 0,1 1 0,13 0 16,4 1-16,4-1 0,5 2 16,10-2-16,1-1 0,-3 1 15,-14-1-15,-10 0 0</inkml:trace>
  <inkml:trace contextRef="#ctx0" brushRef="#br0" timeOffset="275326.5464">23603 12558 0,'0'0'16,"0"0"-16,0 0 0,-14 22 0,14-22 16,-18 35-16,3-7 0,-2 4 15,-5 5-15,-8 16 16,0 4-16,-1 7 15,6-6-15,5-11 0,6-9 16,-1-2-16,4-7 0,2-8 16,3-4-16,5-9 0,3-5 15,3-9-15,5-6 0,5-6 16,2-5-16,4-3 0,4-2 0,3-1 16,1 6-16,-3 3 0,1 4 15,-5 4-15,-2 3 16,-5 3-16,-2 4 0,0 4 0,-4 5 15,-2 0-15,-1 3 0,-3 4 0,-1 4 16,-1 1-16,-1-1 0,-1 4 16,0 3-1,-1-1-15,0-1 0,0-6 0,2-6 0,0-2 16,0-1-16,0-2 0</inkml:trace>
  <inkml:trace contextRef="#ctx0" brushRef="#br0" timeOffset="275648.1326">23813 13023 0,'0'0'0,"0"0"0,0 0 0,27 11 16,-27-11-16,33 6 0,-13-5 16,3 1-16,2-1 0,9-3 0,3-2 15,-2-1-15,-1 1 0,4-5 0,-4-2 16,-6-4-16,-4-3 15,-8-5-15,-5-2 0,-5 1 16,-5 2-16,-11 2 0,-9 3 0,-5 4 16,-4 2-16,-4 7 0,-3 5 15,-9 7 1,0 6-16,0 13 16,1 11-16,10 4 0,8 3 0,10 3 0,9-2 15,17-2-15,13-1 0,22 2 16,13-3-16,6-14 0,6-11 15,-20-4-15,-15-3 0,-11-4 16</inkml:trace>
  <inkml:trace contextRef="#ctx0" brushRef="#br0" timeOffset="276111.7351">24889 12622 0,'0'0'0,"-8"14"15,0 4-15,-3 4 0,-2 3 0,-5 16 16,-9 16-16,2-3 16,1-3-16,-2 4 0,6-5 15,3-5 1,4-10-16,3-9 0,3-7 0,3-3 15,0-4-15,2-8 0,0-2 16,1-6-16,0-3 0,3-9 16,2-9-16,2-2 15,2-1-15,0-3 0,3-3 16,5-1-16,-1 6 0,5 7 16,3 6-16,3 4 0,2 2 0,6 7 0,5 5 0,-3 5 15,0 2-15,-4 6 0,-4 4 16,-3-1-16,-4 1 0,-4 6 15,-6 3-15,-6-6 0,-4 0 16,-5-1-16,-2-1 0,-7-3 16,-5-3-16,-6-2 0,-6-3 15,-2-2-15,-1-3 16,-1-5-16,1-4 0,4-2 16,4-3-16,6-5 0,6-5 15,3 3-15,2 5 0,2 2 16</inkml:trace>
  <inkml:trace contextRef="#ctx0" brushRef="#br0" timeOffset="276468.9731">25321 12921 0,'0'0'0,"-6"11"16,-4 7-16,0 0 0,-1 1 15,-1 7-15,2 0 0,2 3 0,6-2 0,4-4 16,2-2-16,6-5 0,5-2 16,3-4-16,7-3 0,-2-4 15,0-6-15,6-6 0,5-5 16,-2-7-16,-1-6 0,5-13 16,-1-9-1,-4 8 1,-4 6-16,-9 7 0,-4 7 0,-2 4 15,-3 6-15,-6 6 0,-2 2 0,-8 7 16,-6 6-16,-1 6 16,0 3-16,0 4 0,1 5 15,1-1-15,1 0 0,3 4 16,5 3-16,1-2 0,2-4 0,3-2 16,4-2-16,-2-4 0,0-5 0,-2-4 0</inkml:trace>
  <inkml:trace contextRef="#ctx0" brushRef="#br0" timeOffset="276944.9585">26237 13014 0,'0'0'0,"0"0"0,0 0 15,0 0-15,-12-22 0,12 22 0,-25-20 16,8 11-16,1 0 0,-5 3 16,-4 3-16,-1 1 0,0 2 0,-8 5 15,-2 5-15,3 2 0,2 1 0,-2 8 16,6 4-16,6 1 0,5 1 16,9 0-16,7 2 15,6-3-15,6-1 0,9 0 16,6-3-16,1-7 0,2-5 0,3-7 15,1-5-15,-2-5 0,-2-2 0,0-11 16,1-6-16,-1-5 0,-2-2 0,4-12 16,-1-3-16,-4 3 15,-3 1-15,-3 4 0,-4 3 16,-2 7-16,-3 6 0,-1-1 16,-2 2-16,-4 10 0,0 4 0,-2 2 15,-1 0 1,-2 7-16,-3 9 0,-2 4 15,0 3-15,-4 5 0,-1 4 16,-1 3-16,-2 5 16,-1-1-16,-3 2 0,-2 5 0,2 2 15,2-2-15,3-2 0,1-4 16,3-8-16,2-6 0</inkml:trace>
  <inkml:trace contextRef="#ctx0" brushRef="#br0" timeOffset="277485.7386">26402 13784 0,'0'0'0,"0"0"15,-23 0-15,6-1 0,-2-1 16,-14-1-16,-8-1 0,-3 0 16,-2-1-16,-20-1 0,-8-2 0,-11 1 15,4 1-15,-20-4 0,-1-2 16,2 1-16,5 3 0,-55-5 0,-16 1 16,21 0-16,12 1 0,-9 3 15,-6 2-15,20-2 0,13-1 0,-15-1 16,-11 1-16,7 1 15,7 1-15,-19 0 16,-15 2-16,14-1 16,9-1-16,-10 0 0,-8 1 0,8 0 15,5 1-15,-9 2 0,-7 1 16,16-1-16,11 2 0,-17-2 16,-13 2-16,14-2 0,9-1 15,-10-1-15,-6 0 0,-15 3 16,-10 3-16,-14-4 0,-9-1 15,46-1-15,30 1 0,-3 5 0,-5 2 16,-5-5-16,-3-5 0,-19 4 16,-11 3-1,-8 0-15,-4-1 0,46 0 0,33 0 16,-5 1-16,-3 1 16,11-4-16,7-2 0,13-2 0,9-1 0,23 3 31,16 2-31,11 0 0</inkml:trace>
  <inkml:trace contextRef="#ctx0" brushRef="#br0" timeOffset="293567.8368">19092 11642 0,'0'0'0,"0"0"15,0 0-15,0 0 0,0 0 0,0 0 16,0 0-16,0 0 0,0 0 16,-21 30-1,21-30-15,-19 36 0,9-12 0,-2 4 16,-1 4-16,0 2 15,-1 1-15,-6 14 0,-2 2 16,-1 4-16,3-6 0,1 3 0,5-7 16,4-11-16,2-8 0,3-7 15,0-4-15,2-3 0</inkml:trace>
  <inkml:trace contextRef="#ctx0" brushRef="#br0" timeOffset="293834.0422">19111 11689 0,'0'0'0,"0"0"16,22-4-16,-5 2 0,1 1 0,5 1 15,2 3-15,8 2 16,0 2-16,-2 4 0,-1 2 16,2 3-16,-5 1 0,-7 1 15,-6 0-15,-6-1 0,-6 0 0,-8 0 16,-9-1-16,-7-2 0,-6 1 15,-9-2 1,-4-1-16,0-1 0,-2 0 16,-9 0-16,0-1 0,7-3 15,5 0-15,-1-7 0,6-4 16,9 1-16,6 1 0,4 0 16</inkml:trace>
  <inkml:trace contextRef="#ctx0" brushRef="#br0" timeOffset="294219.3032">19738 11730 0,'0'0'0,"0"0"0,0 0 16,-24 21-16,24-21 0,-28 28 0,11-7 16,-2 1-1,-1 2-15,-3 6 16,1 1-16,5-4 0,2-4 0,5 0 0,8-3 0,7-5 15,4-4-15,7-6 0,4-6 16,3-4-16,2-4 0,2-4 0,0-4 16,3-2-16,1-2 0,4-7 15,-1-1 1,-5 2-16,-4 4 0,-4 2 0,-3 3 16,-5 3-16,-3 5 0,-3 3 15,-3 3-15,-4 4 0,-2 2 16,-4 6-16,-1 3 15,-4 7-15,-3 4 0,0 4 0,-2 5 16,0 1-16,1 0 0,1 1 16,7-4-16,3-2 0,7-4 0,4-4 0,7-3 15,3-6-15,4-6 0,5-6 16,2-3-16,-8 1 16,-5 1-16,-1 0 0</inkml:trace>
  <inkml:trace contextRef="#ctx0" brushRef="#br0" timeOffset="294588.7011">20296 11765 0,'0'0'0,"0"0"15,0 0-15,0 0 0,0 0 0,0 0 16,-12 32-16,12-32 15,-12 38-15,1-14 0,-3 3 16,-2-1-16,1-1 0,-4 10 0,1 0 16,2-3-16,2-3 15,-2 4-15,2-2 0,2-6 0,2-3 16,1-6-16,0-4 0,1-4 0,2-2 0,1-4 16,2 1-16,0-1 15</inkml:trace>
  <inkml:trace contextRef="#ctx0" brushRef="#br0" timeOffset="294820.6034">20367 11751 0,'0'0'0,"8"0"0,4-1 16,1 1-16,2 2 0,5 3 0,0 1 16,-1 3-16,-3 0 0,-1 6 15,-3 3-15,-2 0 16,-3 0-16,-1 2 0,-4-1 0,-4-1 15,-5 0-15,-6-3 0,-7 1 16,0 0-16,1-1 0,-6 0 0,-2-2 16,-1-1-16,1-3 0,2-1 15,3-1-15,2-4 16,2-2-16,3 0 0,3 0 0,2-1 16</inkml:trace>
  <inkml:trace contextRef="#ctx0" brushRef="#br0" timeOffset="295058.9953">20792 11831 0,'0'0'0,"0"0"15,0 0-15,-17 33 0,7-14 16,-4 5-16,-5 3 0,-5 11 0,-2 3 16,1 0-1,-1 2-15,-2 3 0,1-5 16,1 0-16,3-7 0,5-7 15,6-6-15,3-5 0,3-4 16,4-10-16,4-4 0,0-7 16,1-6-16,-1 4 0,0 2 0,1 1 15</inkml:trace>
  <inkml:trace contextRef="#ctx0" brushRef="#br0" timeOffset="295275.179">20735 11843 0,'0'0'0,"0"0"0,0 0 16,25-7-16,-25 7 0,30-4 0,-11 5 15,1 1-15,1 1 0,1 3 16,2 3-16,2 2 0,-3 2 16,-5 0-1,-2 2-15,-4-1 0,-2 1 0,-4 1 16,-2 2-16,-5-3 0,-5-1 16,-5 2-16,-5 1 0,-3-2 0,-2-2 15,-11 2 1,-5-3-16,4 0 0,3-2 0,3-4 0,4-3 0,5-5 15,5-4-15,2 0 16,2 2-16,3 0 0</inkml:trace>
  <inkml:trace contextRef="#ctx0" brushRef="#br0" timeOffset="295707.8154">21302 11865 0,'0'0'0,"0"0"0,0 0 0,0 0 0,-27 24 0,27-24 15,-26 29 1,11-12-16,1-1 0,2 0 0,1 1 16,1 2-16,3 1 0,6-3 15,5-1-15,7-3 16,7-3-16,2-4 0,0-2 0,2-4 16,4-2-1,-1-3-15,0-1 0,8-9 16,0-5-16,-3 2 0,-3-1 0,0 1 15,-1 3 1,-7 3-16,-3 2 0,-4 2 0,-2 1 16,-4 2-16,0 2 0,-6 3 15,-8 1-15,1 5 0,-3 4 0,-5 9 16,-3 8-16,-3 2 0,-1 1 0,1 6 16,0 3-16,0 5 0,4-6 0,2-1 31,-1 0-31,2-5 0,1-4 0,-4 4 0,1-3 15,0-6-15,1-3 0,-2-6 16,-1-3-16,2-5 0,0-2 16,-6-7-16,-5-6 15,4 0-15,2-1 0,2-9 16,4-9-16,4-4 16,3-3-16,3 9 0,0 4 0,2 5 15</inkml:trace>
  <inkml:trace contextRef="#ctx0" brushRef="#br0" timeOffset="296008.8266">22281 11751 0,'0'0'0,"0"0"0,0 0 16,0 0-16,-15 24 0,15-24 0,-19 34 15,3-11-15,-3 2 16,-3 5-16,-3 4 0,-4 7 16,4-2-16,-5 3 0,3-4 15,0 0-15,5-7 0,7-5 0,5-4 0,5-7 16,4-5-16,0-4 0,0-1 15,1-1-15</inkml:trace>
  <inkml:trace contextRef="#ctx0" brushRef="#br0" timeOffset="296309.8624">22338 11983 0,'0'0'15,"0"0"-15,0 0 0,-18 20 0,18-20 16,-21 23-16,9-10 0,4 1 15,1 2-15,7 0 16,5 0-16,4-2 0,2-3 0,9 1 31,5-3-31,2-2 0,0-2 0,3-5 16,1-4 0,-1-6-16,-1-5 0,-2-3 15,-7 0-15,-10-1 0,-8-3 16,-6 0-16,-4 2 0,-11 0 0,-7 1 15,-2 5-15,-2 3 0,-6 3 16,-1 4-16,2 1 0,3 1 0,6 5 16,3 2-16,7 1 0,5 3 0,3-4 15,1-1-15,1 0 16</inkml:trace>
  <inkml:trace contextRef="#ctx0" brushRef="#br0" timeOffset="296679.4146">22778 11848 0,'0'0'0,"0"0"0,0 0 16,0 0-16,-3 25 0,3-25 0,-14 28 15,6-8-15,-2 3 0,1 2 16,0 2-16,1-1 0,2-3 0,0 4 15,3-3-15,2-4 0,1 0 16,3-5-16,4-1 0,2-6 16,2-1-16,1-5 0,1-3 15,0-4-15,-1-3 16,4-5-16,1-3 16,1-2-16,0-2 0,4-5 0,-1 0 0,-3 1 0,-1 2 0,-4 2 15,-2 2-15,-2 2 0,-1 2 16,-2 3-16,0 1 0,-2 2 15,0 2-15,-2 2 0,0 2 16,-2 2-16,2 2 0,-2-2 16,2 2-1,-2-2-15</inkml:trace>
  <inkml:trace contextRef="#ctx0" brushRef="#br0" timeOffset="297036.4691">22910 12119 0,'0'0'0,"0"0"0,0 0 16,22 4-16,-22-4 0,26 2 15,-9-2-15,3 1 0,2-1 16,4-1 0,1-1-16,8-1 15,1-1-15,-3-1 0,-2-2 0,3-1 0,-3-2 16,-4-1-16,-3-1 15,-5-1-15,-4-2 0,-9 1 0,-5-2 16,-4 2-16,-5 2 0,-5 2 16,-6 1-1,-6 4-15,-7 3 0,-3 4 0,-5 2 16,2 5-16,3 3 0,-5 6 0,4 4 16,5 1-16,5 3 0,9 1 15,8 0 1,12 1-16,8-1 0,10 0 0,7-1 0,8 0 15,3-2-15,13-1 16,4-5-16,-4-5 0,-2-7 0,-13 1 16,-8-3-16,-8-1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1:39:44.2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8942 7427 0,'0'0'0,"0"0"16,0 0-16,0 0 0,0 24 15,0-24-15,-6 30 0,2-11 16,-1 2-16,-2 1 0,-2 3 0,-3 4 15,0-1-15,0-2 0,0-3 16,2-2-16,2-4 0,0 1 0,2-5 16,1-6-16,3-3 0,2-4 15,6 2-15,-1-6 0,2-3 16,3-7-16,3-4 0,2 0 16,3-2-16,5-3 15,5-6-15,7-4 16,0 3-16,2 5 0,0 1 0,2 2 15,-5 3-15,-3 6 0,-2 3 16,-3 6-16,-4 5 0,-3 6 16,-3 3-16,-4 5 0,-4 5 15,-7 8-15,-4 6 0,-4 0 16,-2-1-16,1-3 0,-1-3 0,0-2 0,1-4 16,2-6-16,-1-4 15,3-1-15,0-2 0,1-5 0,0-4 16,0-2-16,2-3 0,2-5 15,4-6-15,1-3 0,3-2 0,7-5 16,6-3-16,1 0 16,0 4-16,9-2 15,3 3-15,-4 6 0,-2 2 0,-1 6 16,2 3-16,-3 3 16,-3 4-16,-3 4 0,-1 7 15,-4 1-15,-2 3 0,-6 6 16,-2 7-16,-4-2 0,-2 0 0,-2 1 15,-1 2-15,0-4 0,1-3 16,2-4-16,3-3 0,2-2 16,-1-4-16,0-2 0,-2-1 15,0-2-15</inkml:trace>
  <inkml:trace contextRef="#ctx0" brushRef="#br0" timeOffset="351.0318">10035 7548 0,'0'0'0,"0"0"0,0 0 0,-10 24 0,10-24 0,-14 32 16,6-9-16,2 1 15,3-1-15,4 7 16,5-1-16,3-6 0,2-4 0,9-6 16,7-4-16,7-3 15,0-5-15,2-6 0,3-4 16,-4-4-16,-3-1 0,3-11 15,-3-4-15,-4-1 0,-3-3 16,-10 1-16,-9 0 0,-5 3 16,-4 4-16,-8-1 0,-5 4 15,-7 7-15,-3 4 0,-11 5 16,-10 3-16,4 3 0,1 2 0,-3 5 0,2 4 16,8 2-16,5-1 0,7 5 15,5 3-15,7-1 0,6 0 0,15-2 16,11-2-16,5-6 0,6-5 15,-11-2-15,-4 0 0,-5-1 16</inkml:trace>
  <inkml:trace contextRef="#ctx0" brushRef="#br0" timeOffset="798.459">10978 7490 0,'0'0'0,"0"0"0,0 0 0,-13-16 15,4 11-15,-3-1 0,-2-1 16,-4 1-16,-1 0 0,-9 3 0,-3 2 16,0 3-16,1 1 0,-2 6 15,-1 6-15,-3 6 0,5 4 0,4 7 16,5 5 0,7-4-16,5-3 0,9 3 0,9-3 15,6-7-15,6-4 0,10-6 0,6-7 16,1-3-16,1-7 15,5-3-15,3-6 0,2-4 16,-5-1-16,-3-12 0,0-10 16,-5-1-16,-3-4 0,-1-11 0,-4-2 15,-6 8-15,-4 7 16,-2 1-16,-4 4 0,-6 8 16,-2 6-16,-1 7 0,-2 5 0,-4 3 15,1 3-15,-4 7 0,-3 7 16,-4 1-16,-2 3 0,-5 8 15,-6 6-15,3 5 0,2 4 16,-10 20-16,-5 12 0,7-8 0,3-3 16,8-1-16,12-6 0,7-10 15,5-10-15,10-4 16,4-3-16,2-6 0,0-4 16,-5-4-16,-5-2 0,-4-2 15</inkml:trace>
  <inkml:trace contextRef="#ctx0" brushRef="#br0" timeOffset="1137.2772">11189 7603 0,'0'0'0,"0"0"15,0 0-15,0 0 0,0 0 0,0 0 16,0 0-16,32 5 16,-32-5-16,38 2 0,-11 0 15,-1-1-15,2-2 0,2 0 0,3-3 16,6-1-16,-1-1 0,-2-4 15,0-1-15,2-3 0,-4 0 16,-5-3-16,-4-2 0,-6 0 0,-5-1 0,-7 4 16,-7 0-16,-5 1 0,-5 3 15,-9 2-15,-8 3 16,-1 4-16,-2 2 0,-6 8 0,-5 4 16,-3 6-16,3 3 0,5 8 15,1 5-15,10-2 0,6 1 16,7 5-1,8 1-15,7-6 0,6-6 16,14-2-16,12-2 0,7-5 16,7-5-16,8-8 0,7-8 15,-17 2-15,-11 0 0,-10-1 0</inkml:trace>
  <inkml:trace contextRef="#ctx0" brushRef="#br0" timeOffset="1422.0387">12277 7378 0,'0'0'0,"0"0"0,-25-5 16,7 3-16,-1 1 0,-13 1 0,-4 1 16,-1 3-16,1 3 15,-5 3-15,4 4 0,7 0 0,6 1 0,9 2 16,9 1-16,7 0 0,6 1 16,5-1-16,5 0 0,2-1 15,0-1 1,2 2-16,-1-1 0,-6-1 0,-3-3 0,-8-1 0,-5-1 15,-5 0-15,-1 1 0,-6-1 16,-2 0-16,-5-2 0,-2-2 0,-3-1 31,0 0-31,4-3 0,3 0 0,5-5 16,3-2-16,5-6 0,4-3 16,1 3-16,0 3 0,0 0 15</inkml:trace>
  <inkml:trace contextRef="#ctx0" brushRef="#br0" timeOffset="1653.9593">12568 7266 0,'0'0'16,"0"0"-16,0 0 0,-22 26 0,22-26 16,-25 36-16,7-7 15,-6 10-15,-1 3 0,0 6 0,4 1 16,5-8-16,2-4 15,4 0-15,6-7 16,2-4-16,2-7 0,1-1 0,1-3 16,-1-6-16,0-2 0,-1-7 15,3-7-15,-3 3 0,0-1 0,0 1 16</inkml:trace>
  <inkml:trace contextRef="#ctx0" brushRef="#br0" timeOffset="1807.8155">12135 7546 0,'0'0'0,"0"0"0,0 0 0,0 0 16,26-10-16,-26 10 0,45-5 16,-15 2-16,2 1 0,13-2 15,3 2-15,-3-1 0,-2 1 16,10 0-16,-1-1 0,-6 0 0,-4 0 0,-2 0 16,-10 1-16,-5 0 0</inkml:trace>
  <inkml:trace contextRef="#ctx0" brushRef="#br0" timeOffset="2277.4768">12933 7421 0,'0'0'0,"0"0"0,0 0 0,0 0 15,0 0-15,0 0 0,-18 26 16,18-26-16,-18 28 0,5-8 15,0 4-15,1 2 0,0 2 16,-1 6-16,2-2 0,4-4 0,3-3 0,6 3 16,7-2-16,4-7 0,5-4 15,6-6-15,4-5 0,1-5 16,1-3-16,1-7 0,0-6 16,0-3-16,-1-1 0,7-12 15,-2-3-15,-6 1 0,-6 3 0,-2 2 16,-5 4-1,-6 9-15,-2 4 16,-1 2-16,-3 4 0,-2 2 0,-2 5 0,-1 6 0,-2 7 31,-3 3-31,-1 4 0,-6 12 0,-2 12 0,1-2 0,0 1 0,2 9 16,2 1-16,4-8 16,1-6-16,1 3 0,2-5 15,-2-6-15,1-5 0,-2-6 16,-3-4-16,-1-2 0,-1-3 0,-7-5 15,-9-3-15,0-4 16,-2-1-16,-9-6 0,-7-3 16,-1-3-16,1-3 0,5 2 15,9 4-15,8 3 0</inkml:trace>
  <inkml:trace contextRef="#ctx0" brushRef="#br0" timeOffset="2455.7502">13686 8011 0,'0'0'0,"0"0"0,0 0 16,-28 8-16,28-8 0,-33 21 0,33-21 15,-25 17-15</inkml:trace>
  <inkml:trace contextRef="#ctx0" brushRef="#br0" timeOffset="24796.4753">2290 9876 0,'0'0'0,"0"0"0,24-4 15,-9 2-15,2-1 0,12 0 16,8-3-16,1 3 0,3 1 0,16-1 0,3 0 15,3-1-15,1 0 0,21 0 16,3-1-16,14 1 0,-8 0 0,23-2 16,3-1-16,41-3 0,-22 1 15,4 5-15,-1 1 16,-10 0-16,-8-1 0,14 0 0,8 1 16,-10 1-1,-9 0-15,15-1 0,5-1 16,-7 0-16,-7-1 0,15 3 15,13 2-15,-10-1 0,-4-2 16,14 1-16,10-2 0,-13 2 0,-10 0 16,14-3-16,9-3 15,-14 1-15,-10 1 0,12 1 16,10 2-16,-12-2 0,-11 0 0,15 0 0,10 2 16,-15-1-16,-10 2 0,10-1 15,8 2-15,-17 2 0,-14 2 0,12 4 16,9 0-16,-12 1 0,-9 3 15,6 3-15,2 1 0,-16 4 16,-12 2-16,2-2 0,0-4 16,-19 0-1,-13 1-15,-4 3 0,-4 4 16,-15-4-16,-9-4 0,-17-4 16,-9-4-16,-9-2 0</inkml:trace>
  <inkml:trace contextRef="#ctx0" brushRef="#br0" timeOffset="31520.3683">11260 9377 0,'0'0'0,"0"0"0,0 0 15,0 0-15,0 0 0,6-24 0,-7 14 16,-1 0-16,-2 0 0,-3-1 16,-4 0-16,-1 0 0,-2 2 0,-6 1 15,-5 2-15,-8 2 0,0 2 16,-3 5-16,-4 5 0,-6 5 0,3 2 0,0 9 16,0 6-16,1 4 0,8-4 15,3 15 1,7 6-16,8-7 15,5-6-15,13-6 0,11-3 0,7-8 0,6-6 16,12-9-16,11-8 0,-4-4 16,-2-3-16,13-10 15,3-4-15,-10 2 0,-6 1 0,-2-5 16,0-3-16,-9 0 0,-6 3 16,-4-3-16,-5 2 15,-8 8-15,-3 3 0,-3 2 16,-1 4-16,-2 3 0,0 3 0,-4 6 15,-1 5-15,-1 0 0,1 3 16,1 7-16,3 5 0,4 0 0,0 1 0,8 2 16,5 2-16,4-1 0,3-5 15,-5-4-15,-4-4 0,-3-3 16</inkml:trace>
  <inkml:trace contextRef="#ctx0" brushRef="#br0" timeOffset="31790.1108">12318 9255 0,'0'0'0,"0"0"0,0 0 15,0 0-15,-29-8 0,29 8 16,-40 8-16,15-1 16,-3 0-16,-8 8 15,-1 5-15,0 4 0,2 3 0,-5 13 16,4 5-16,7-2 0,7-3 15,9 5-15,11-5 16,9-9-16,9-6 0,14-10 0,10-7 16,6-6-16,2-6 0,13-10 15,1-7-15,-5-4 0,-3-4 0,-8 4 16,-13 7-16,-10 5 0</inkml:trace>
  <inkml:trace contextRef="#ctx0" brushRef="#br0" timeOffset="32153.7673">12781 8985 0,'0'0'0,"0"0"0,0 0 0,0 0 16,0 0-16,0 0 0,-30 18 16,30-18-1,-28 31-15,11-5 0,-4 8 16,-1 2-16,0 3 0,-6 14 16,2 0-16,-2 8 0,5-8 0,0 0 15,4-11-15,6-9 0,3-8 16,1-5-16,0-3 0,4-7 15,2-5-15,4-10 0,2-6 16,1-6-16,2-3 0,5-6 0,5-5 0,3 1 16,2 0-16,4-2 0,1 5 15,1 3-15,1 3 0,5 4 16,5 3-16,-1 4 0,0 5 16,0 4-16,-1 3 0,-3 3 0,-4 3 15,2 6-15,-4 5 16,-7 1-1,-7 3-15,-6 1 0,-6 4 16,-2-2-16,-2-1 0,-4 3 16,-3 1-16,1-2 0,2 0 0,0 1 15,3-4-15,1-7 0,3-2 16,0-3-16,0-3 0,0-2 16</inkml:trace>
  <inkml:trace contextRef="#ctx0" brushRef="#br0" timeOffset="32554.8103">13819 9343 0,'0'0'16,"0"0"-16,0 0 0,0 0 0,0 0 15,-14-18-15,14 18 16,-32-6-16,9 4 0,-8 0 0,-6 4 16,-13 2-16,0 2 0,-11 11 15,-2 8-15,5 0 16,5 0-16,2 6 0,10 0 15,11-5-15,9-2 0,12-2 16,12-3-16,8-5 0,6-4 0,15-6 16,11-2-16,0-3 0,1-2 15,10-8-15,2-7 16,-3-1-16,-2 1 0,3-8 0,-4-2 16,-9 1-16,-8 2 0,-6 0 15,-4 2-15,-8 6 0,-7 5 0,-2 5 16,-4 2-16,-4 3 0,-4-1 15,-6 10-15,-4 7 16,3-1-16,-1 3 0,2 7 0,0 5 16,2 3-16,2 2 0,3-2 15,2-5-15,5-1 0,4-4 0,13-3 16,9-4-16,2-7 0,0-4 16,-5-2-16,-7 0 0,-3 0 0</inkml:trace>
  <inkml:trace contextRef="#ctx0" brushRef="#br0" timeOffset="32893.6991">14305 9300 0,'0'0'0,"0"0"0,0 0 16,0 0-16,-20 19 0,20-19 0,-29 30 16,11-11-16,0 3 0,-1 4 15,0 2-15,-3 3 0,2-2 0,1 0 16,5-4-16,3-8 0,2-3 0,5-6 15,4-8 1,0 0-16,3-9 0,5-5 0,3-6 16,3-1-16,4-2 0,9-9 15,4-3-15,0 6 0,0 3 0,4 2 16,1 4-16,-6 3 0,-2 2 0,-2 5 16,1 4-16,-6 2 0,-2 3 15,-4 4-15,-3 5 0,-4 5 0,-4 5 16,-7 8-16,-6 5 15,-1-3-15,-2 1 0,0 9 0,1 2 16,3-3-16,4-2 0,1-7 16,-1-7-1,2-5-15</inkml:trace>
  <inkml:trace contextRef="#ctx0" brushRef="#br0" timeOffset="33357.4078">15217 9306 0,'0'0'0,"0"0"0,0 0 0,0 0 16,0 0-16,-23-9 0,23 9 15,-41 0-15,16 4 0,-6 3 16,-3 4-16,-11 6 0,1 4 0,-6 11 16,6 5-16,8-3 0,5-3 15,6 0-15,11-4 0,6-6 16,7-6-16,17-6 15,12-4-15,5-6 16,4-4-16,2-5 0,3-4 16,-1-4-16,0-1 0,6-9 15,0-4-15,-9-2 0,-5 1 0,-6 6 16,-6 5-16,-6 6 0,-5 6 16,-3 2-16,-4 4 15,-3 4-15,-3 1 0,-6 12 0,-4 8 0,-2 8 16,1 5-16,-7 13 0,-4 10 15,2-2-15,0-3 0,1 7 16,5-2-16,0-1 0,4-10 0,0-8 16,1-6-16,3-7 0,2-6 15,-4-3-15,-2-4 0,-4-6 16,-4-4-16,-4-6 16,-2-5-16,-3-2 0,0-3 15,2-9-15,4-6 16,7-1-16,3 0 0,9-6 0,6-4 15,2 5-15,3 5 0,-3 8 16,0 4-16,0 5 0</inkml:trace>
  <inkml:trace contextRef="#ctx0" brushRef="#br0" timeOffset="33680.6809">15275 9500 0,'0'0'0,"0"0"0,0 0 0,0 0 16,32 0-16,-32 0 0,35-1 15,-13 1-15,2 1 0,3-1 16,2-3-16,9 0 0,-2-2 0,-1-4 0,-1-2 16,-4-1-16,-1-1 0,2-6 15,-5 0-15,-6 0 0,-4 1 16,-11 3-16,-6 1 0,-4 2 16,-3 2-16,-10 3 0,-7 6 15,-2 2-15,1 5 0,-6 7 16,-4 8-16,3 3 15,3 0-15,1 12 16,7 5-16,6-2 0,4-1 0,12 3 16,12 0-16,10-8 15,8-4-15,18-6 0,11-6 0,4-8 16,3-8-16,-11-1 0,-15 1 16,-11 0-16</inkml:trace>
  <inkml:trace contextRef="#ctx0" brushRef="#br0" timeOffset="33997.2807">16467 9386 0,'0'0'15,"0"0"-15,0 0 0,-32 13 0,32-13 16,-34 24 0,10-7-16,2 3 0,1 1 15,-1 5-15,4 0 0,6 3 16,8-3-16,13-6 0,9-3 15,9-7-15,5-5 0,9-6 16,6-5-16,4-1 0,-5-1 16,-2-7-16,-1-5 0,-2-9 15,-8-3-15,-14 0 0,-12-1 0,-11 3 0,-10 1 16,-14 5-16,-10 1 0,-3 10 16,-1 6-16,-6 4 0,-2 4 15,6 3-15,4 2 0,4 8 16,6 5-16,12 2 0,8 0 0,21 0 15,16 0-15,10-5 0,11-3 16,-12-2 0,-10-4-16,-6-1 0</inkml:trace>
  <inkml:trace contextRef="#ctx0" brushRef="#br0" timeOffset="34244.5918">17474 9184 0,'0'0'0,"0"0"16,-24 6-16,8 0 0,0 2 0,-10 9 16,-1 4-16,-1 5 0,2 2 0,-3 18 15,4 7-15,4 2 16,3 0-16,2 5 0,5-6 0,1-2 16,3-10-16,2-9 0,0-7 0,0-6 15,-2-5-15,-5-2 0,-2-2 16,-3-5-16,-4-1 0,-2-5 15,-2-4-15,5 1 0,4 0 0,4 2 16</inkml:trace>
  <inkml:trace contextRef="#ctx0" brushRef="#br0" timeOffset="34340.4612">16956 9505 0,'0'0'0,"0"0"15,31-4-15,-10 0 0,2-1 0,15 1 16,8-2-16,12 3 0,3 1 0,-3 0 0,-13 1 15,-9 0-15</inkml:trace>
  <inkml:trace contextRef="#ctx0" brushRef="#br0" timeOffset="34598.545">18455 9306 0,'0'0'0,"0"0"16,0 0 0,0 0-16,-38 1 0,14 1 0,-5 3 15,-1 2-15,0 2 0,-14 7 16,-3 3-16,4 3 0,4 1 0,-3 10 16,5 2-16,4 2 0,9-5 15,16 0-15,11-1 16,9-8-16,8-3 0,16-6 0,13-3 15,-11-3-15,-8-1 0,-7-1 0</inkml:trace>
  <inkml:trace contextRef="#ctx0" brushRef="#br0" timeOffset="34714.5081">19127 9382 0,'0'0'0,"0"0"0,0 0 16,0 0-16,0 0 0,0 0 15,0 0-15,0 0 0</inkml:trace>
  <inkml:trace contextRef="#ctx0" brushRef="#br0" timeOffset="35401.3975">18466 9325 0,'0'0'16,"0"0"-16,0 0 0,0 0 16,0 0-16,-21-4 0,21 4 15,-35 1-15,12 2 16,-5 3-16,-3 1 0,-2 3 15,-2 0-15,-8 6 0,2 0 16,6 1-16,4 2 0,1 2 0,8 0 16,7-1-16,6-2 0,10 0 15,9 0-15,5-2 0,6 0 16,5-2-16,4 1 0,-2 0 16,1-1-16,2 2 0,-3 1 15,-3-4-15,-5-2 0,-7 1 0,-6 0 16,-4-1-16,-6 0 0,-3-2 0,-5 1 15,-6-1-15,-4-1 0,-2 0 16,-2-1-16,-2 0 0,0 1 16,-2-2-16,0-3 15,5-2-15,4-1 0,4 0 0,3 0 0,2 0 0</inkml:trace>
  <inkml:trace contextRef="#ctx0" brushRef="#br0" timeOffset="35717.9592">19143 9302 0,'0'0'16,"0"0"-16,0 0 0,0 0 15,-29-11-15,29 11 0,-46 1 16,15 1-16,-3 3 15,-13 3-15,-4 2 0,5 2 0,2 3 0,-9 9 0,2 2 16,0 4-16,9-4 0,14 2 16,9-1-16,8-3 0,6-3 0,13-1 15,9-1-15,5-1 16,4 0-16,10-5 0,7-4 16,0-2-16,1-4 0,9-2 15,-1-1 1,-5-4-16,-4-4 0,-11 2 0,-8 2 15,-5 1-15</inkml:trace>
  <inkml:trace contextRef="#ctx0" brushRef="#br0" timeOffset="36103.6301">18978 9507 0,'0'0'0,"0"0"16,0 0-16,0 0 0,0 0 15,0 0-15,0 0 0,0 0 16,30 7-16,-30-7 0,35-1 16,-13 1-16,2-1 0,3 0 15,2 0-15,1-2 0,0 0 0,8-2 0,0-3 16,-4 2-16,-2 0 0,3-4 16,-4-1-16,-5 1 0,-5 0 15,-7-2-15,-4-2 0,-6-1 16,-4-1-16,-6 0 0,-7 2 15,-2 3-15,-3 3 0,-5 2 16,-4 4 0,0 2-16,2 1 0,-4 6 15,-1 7-15,2 1 0,0 3 0,0 10 16,1 4-16,6 2 0,5 0 16,7 2-16,5 1 0,8-2 15,5-3-15,14-3 0,11-2 16,11-5-16,4-6 0,7-10 15,6-5-15,-16 0 0,-12-1 0,-7 1 0</inkml:trace>
  <inkml:trace contextRef="#ctx0" brushRef="#br0" timeOffset="36605.2968">19704 9349 0,'0'0'0,"0"0"0,0 0 0,0 0 0,0 0 0,-10 22 15,10-22-15,-20 30 16,11-12-16,-5 5 0,-1 4 15,-1-1-15,1-1 0,-1 4 16,2-2-16,3-4 0,1-5 0,3-2 16,1-4-16,2-6 15,0-1-15,5-7 16,5-6-16,1 0 0,0 0 0,3-7 16,2-7-1,3 1-15,1-1 0,9-8 0,1-1 16,-2 3-16,-1 3 0,7 1 15,1 4-15,-2 4 0,-4 4 0,-2 6 16,-1 2-16,-3 4 0,-1 2 16,-4 8-16,-2 6 0,-3-1 0,-2 2 0,-5 8 15,-3 7-15,-3-7 0,0 1 16,-4 10-16,-2 2 16,1-5-16,2-3 0,-1-3 0,0-2 15,3-6-15,0-3 0,0-6 16,-1-5-16,2-4 0,0-4 15,0 1-15,2 1 0,0-1 0</inkml:trace>
  <inkml:trace contextRef="#ctx0" brushRef="#br0" timeOffset="36906.3329">20047 9591 0,'0'0'0,"0"0"16,0 0-16,29 2 0,-29-2 0,35 0 16,-10-1-16,3 1 0,1 1 15,11-2 1,2-2-16,-1 1 0,-1-3 15,4-1-15,-3-1 0,-7-2 16,-4-2-16,-2-5 0,-3-3 16,-10 0-16,-6 0 0,-9-1 0,-7-1 15,-2 4-15,-3 3 0,-12 0 16,-8 2-16,1 6 0,0 5 16,-5 7-16,-6 5 0,2 2 0,2 3 0,-5 13 15,2 10 1,9-4-16,8-2 0,7 3 0,7 3 15,8-6-15,5-2 0,21-1 0,12-5 16,0-8-16,4-6 0,16-6 16,9-7-16,-9-2 0,-6 0 15,-14 2 1,-10-1-16,-7 1 0</inkml:trace>
  <inkml:trace contextRef="#ctx0" brushRef="#br0" timeOffset="37206.818">20898 9386 0,'0'0'0,"0"0"0,0 0 0,-11 20 0,11-20 0,-21 28 15,4-6-15,-1 0 0,-1 1 16,-5 8-16,-1 2 0,5-2 16,3-5-16,2 2 15,4-6-15,3-5 0,3-5 0,3-6 16,6-5-16,0-3 15,2-2-15,1-6 0,3-6 0,0 2 0,1-2 0,7-9 16,2-4-16,-1 1 0,-1 3 16,-2 1-16,-2 3 15,-2 5-15,-2 2 0,1 3 0,-1 4 16,-1 3-16,1-1 0,4 5 16,4 3-16,-1 3 0,2 0 15,1 0 1,2-1-16,-3 0 0,-5-1 0,-2-2 15</inkml:trace>
  <inkml:trace contextRef="#ctx0" brushRef="#br0" timeOffset="37623.0057">21185 9349 0,'0'0'15,"0"0"1,0 0-16,0 0 0,-13 26 0,13-26 15,-21 33-15,9-13 16,-1 1-16,-1 8 0,1 2 16,3-2-16,2-2 0,4 6 15,5-2-15,6-5 0,5-3 0,8-7 16,7-4-16,0-5 0,-1-5 0,4-3 16,3-5-16,-2-2 0,-2-2 15,9-11-15,2-4 0,-7-2 16,-5-1-16,2-1 0,-3 2 15,-9 9-15,-2 4 0,-1 1 16,-3 1-16,-4 7 0,-2 1 0,-6 4 16,-3 7-16,-1 5 0,-2 5 0,0 8 15,-3 6-15,-1 3 0,0 4 16,-7 14-16,-4 6 16,3-6-16,3-5 0,-1 6 0,2-2 15,1-6-15,0-6 0,-3 3 16,-3-2-16,-5-10 0,-5-4 0,-16-7 15,-12-4 1,4-9-16,3-7 0,15 0 16,10 1-16,6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1:41:12.4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9222 6195 0,'0'0'0,"0"0"15,0 0-15,0 0 0,0 0 16,28-3-16,-28 3 0,24-1 16,-10 1-16,-2-2 0,3 1 15,-3 0-15,-1 0 0,1-1 16,0 0-16,0 1 0,-1-2 0,0 2 16,0-1-16,0 2 0,1 0 15,1-1-15,1 1 16,1 0-16,1 0 0,6 2 15,6 0-15,7 2 0,-2-2 0,4 0 16,5 1-16,13 3 0,3 3 16,2-3-16,2-3 0,12 1 15,-1 2-15,13-1 0,0 2 16,0-3-16,2 0 0,13 0 16,1 1-16,38-1 0,-15-1 0,-6 1 15,-4 2-15,-4-2 16,-3 0-16,2 0 0,0 4 0,-4-4 15,-4-1-15,7 2 0,5 0 16,-7 0-16,-5 3 0,2-2 16,0-1-16,-4 3 0,-3 2 15,4-1-15,4-1 0,-2-1 16,-2 0-16,2-4 0,-1-3 16,-3 2-16,-2 1 0,0-1 15,1 1-15,-5-2 0,-5 1 0,2 0 16,1 0-16,-4-3 0,-1-2 15,-1 0-15,-1-3 0,-5 5 16,-4 2-16,3-8 0,3-5 16,-5-1-16,-2 0 0,-4 3 15,-1 3-15,-9-3 0,-2-1 16,-2 0-16,-1 1 0,-4 0 16,-4-2-16,2-4 0,1-1 15,-8 0-15,-4 1 0,-2-1 0,-1-1 16,-6 0-16,-5-1 0,-2-1 15,-2-3-15,-3 1 0,-3 1 16,-5-3-16,-4-5 0,-1 2 16,-2 2-16,-8 2 0,-3 0 15,-1 6-15,-3-6 0,-3 3 16,-4 1-16,-1-6 0,-1-7 16,-7 2-16,-5 2 0,0 0 0,0 1 15,-7-2-15,-5 1 16,-4-1-16,-1 1 0,-3-3 15,-1-1-15,1 7 0,0 4 0,-31-9 16,3 2-16,2 0 0,3-3 16,0 3-16,-1 3 0,2 5 15,0 4-15,-5-5 0,-3-2 16,5 6-16,3 2 0,-6 2 16,-3 2-16,2-1 0,1 0 0,-4-3 15,-4 1-15,3 3 0,1 1 16,-5 4-16,-1 2 0,3-1 15,4 2-15,-4-1 0,-1 1 16,3-1-16,2 0 0,-6 0 16,-2-3-16,2 3 0,3 3 15,-5 1-15,-2 1 0,3 6 16,3 3-16,-2-7 0,1-4 16,3 1-16,2 2 0,1 9 0,0 4 15,3-2-15,0-3 0,-1-1 16,-1 1-16,1 4 0,3 2 15,0 5-15,-2 3 0,3-5 16,2-3-16,-1 3 0,-1 2 16,6 3-16,1 1 0,4 3 15,1 1-15,4 0 0,5 0 0,-2 4 16,2 6-16,1-3 16,-1-1-16,10 2 0,4 4 15,3 0-15,4 1 0,4 0 0,3 1 16,9-1-16,6-1 0,3 6 15,3 1-15,6-4 0,-1-4 16,10-4-16,5-2 0,5-5 16,4-3-16,12-2 0,8-2 15,5-6-15,4-6 0,11 1 16,8-1-16,2-3 0,1 0 16,-2-8-16,-1-3 0,-14-5 0,-8-1 15,-15 3-15,-10 2 0,-8 3 16</inkml:trace>
  <inkml:trace contextRef="#ctx0" brushRef="#br0" timeOffset="1406.4858">6317 4980 0,'0'0'0,"0"0"0,0 0 16,0 0-16,0 0 0,0 0 15,0 0-15,0 0 0,0 0 0,0 0 16,0 0-16,0 0 0,4 26 15,-4-26-15,0 0 0,19 21 16,-19-21-16,19 12 0,-19-12 16,27 14-16,-12-7 0,0-1 15,2 2-15,2-1 0,1 0 0,4 0 16,1 0-16,10 0 0,2-2 16,1 2-16,2 0 0,2-3 15,-1 0-15,9 2 16,1 1-16,0 0 0,-1-2 0,10 1 15,0-3-15,-5-3 0,-2-1 16,9 0-16,1 1 0,-5-2 16,-4-1-16,-4-6 0,0-2 15,-5-1-15,-1 0 0,-4-4 16,-1-1-16,-4-3 0,-2-1 0,2-1 16,-1-2-16,-8 4 0,-3-1 15,-3-2-15,-5-3 0,-2 3 16,-2 1-16,-2-3 0,-1-3 15,-5-1-15,-3 0 0,-1-3 16,-1 0-16,-1 2 0,-2 2 16,-4-4-16,-3-3 0,-3 1 15,-3 0-15,-2 1 0,-4 0 16,1 3-16,-2 2 0,-4 0 16,-4 1-16,3 1 0,-1 2 0,-3-1 15,-2 3-15,0 1 0,2 0 16,-2 0-16,-2 0 0,3 6 15,1 3-15,-3-3 0,-3-1 16,1 2-16,3 0 0,0 0 16,2 1-16,1-1 0,-2 3 15,1 2-15,1 1 0,0 2 16,1 4-16,-4 0 0,0 2 16,0 0-16,-2-1 0,1 1 15,-1 1-15,3 1 0,1 3 0,-4 1 16,-2 2-16,6 1 0,3 0 15,-3 2-15,-1 2 0,4 2 16,2 3-16,1 0 0,-1 0 16,2 0-16,1 0 0,2 4 15,1 2-15,1-4 0,2-3 0,0 3 16,1 2-16,1-1 16,2-1-16,3 2 0,-1 1 0,6-5 15,-1-2-15,2 3 16,2 2-16,1-1 0,-3 0 0,5 4 15,3 1-15,0 0 0,0-2 16,1 3-16,2 1 0,-1-1 16,1 0-16,1-2 0,1 0 15,1 1-15,1 2 0,0-2 16,1-3-16,-1-2 0,0-2 0,2 1 16,1-3-16,0-1 0,0 0 15,3-2-15,5 1 0,-3-1 16,1-1-16,2 1 0,1 2 15,-5-4-15,-2-1 0,-3-1 16</inkml:trace>
  <inkml:trace contextRef="#ctx0" brushRef="#br0" timeOffset="5650.6496">8049 3802 0,'0'0'0,"0"0"15,0 0-15,0 0 0,0 0 0,0 0 16,0 0-16,1 32 0,-1-32 16,0 31-16,-1-10 0,1-1 15,0 2-15,1 2 0,1 2 16,2 4-16,0-2 0,2-8 0,-1-6 15,-1 0-15,0-5 0,-1 1 16</inkml:trace>
  <inkml:trace contextRef="#ctx0" brushRef="#br0" timeOffset="6016.9871">7940 3916 0,'0'0'0,"0"0"0,0 0 15,0 0-15,0 0 0,0 0 16,22-18-16,-22 18 0,34-14 0,-10 4 15,7-1-15,0 0 0,0 0 16,13-2-16,3 2 0,4-3 16,-6 2-16,-2 3 0,-2 4 15,-6-2-15,-5 1 16,-2 3-16,-7 2 16,-6 1-16,-5 0 0,-13 7 0,-9 3 15,-5 3-15,-3 2 0,-11 5 16,-7 5-16,-2-2 0,0-3 15,-7 3-15,1 0 0,-2-2 16,6-2-16,9-3 0,8-3 16,7-2-16,7-2 0,14-5 0,9 0 15,2-6-15,5-3 0,13-3 16,7-3-16,2 1 0,0-1 0,9-4 16,0-2-16,-6 4 0,-5 1 0,-10 3 15,-8 2-15,-5 2 0</inkml:trace>
  <inkml:trace contextRef="#ctx0" brushRef="#br0" timeOffset="6220.3351">8240 3722 0,'0'0'0,"0"0"0,-2 27 0,0-6 0,0 6 16,0-1-16,1-1 0,-1 14 0,0 4 16,2-4-16,1-2 0,-2 5 15,-3-2-15,0-8 0,-2-7 16,2-2-16,1-4 0,-1-5 16</inkml:trace>
  <inkml:trace contextRef="#ctx0" brushRef="#br0" timeOffset="6499.4836">8091 4289 0,'0'0'0,"0"0"0,0 0 16,0 0-16,0 0 0,0 0 15,0 0-15,0 0 0,32-7 0,-32 7 16,37-14-16,-15 6 16,2 1-16,1-1 15,4-3-15,-3 0 16,-1 0-16,7-3 0,-5-2 16,-2 1-16,-3 2 0,-1-4 15,-5 1-15,-5 2 0,-4 2 0,-1-1 16,-3 1-16,-2 5 0,-1 0 15,0 3-15,0 4 0,0 0 16,1 3-16,2 6 0,-3 5 16,1 3-16,1 2 0,1 4 0,1 3 15,1 1-15,2 0 0,3 4 16,2-4-16,-1-3 0,-1-5 16,4-7-16,5-8 0,-4-1 0,-3 1 15,-2-2-15</inkml:trace>
  <inkml:trace contextRef="#ctx0" brushRef="#br0" timeOffset="7524.2104">8934 3459 0,'0'0'0,"0"0"0,0 0 16,-26 15-16,12-5 0,-5 4 0,-3 4 0,0 1 15,0 2-15,-3 5 0,3 0 16,2 1-16,6-6 0,11-3 16,8-5-16,6-5 0,5-3 0,7-4 15,6-4-15,1-1 0,-1-1 16,3-1-16,2-3 16,-5 2-16,-5 0 15,-1 0-15,-4 2 0,-7 1 16,-2 1-16,-5 3 0,-4 2 15,-5 3-15,-2 3 0,-10 6 16,-6 3-16,-1 2 0,0 3 0,-6 6 16,-6 8-16,3 0 0,2 1 0,-5 5 0,0 1 15,5-5-15,6-5 16,1 1-16,3-8 0,3-7 16,3-5-16,1-4 0,-1-3 15,4-7-15,3-4 0,-3-7 16,-2-6-16,3 0 0,1 0 0,5-7 15,3-5-15,3 8 16,3 1-16,0 0 0,2 3 16,2 4-16,2 2 0,8 1 0,5 2 0,-3 1 15,1 2-15,8-1 0,8 1 16,5 1-16,-1 2 0,0 1 16,1 1-16,-5 0 0,-6 0 15,-2 3-15,-4 1 0,-5 1 0,-4-1 16,-8 1-16,-7 1 15,-6 1-15,-5 2 16,-7 1-16,-7 2 16,-4 0-16,-2 2 0,-17 4 0,-4 0 15,5-2-15,4-2 0,5-2 16,3 0-16,5-5 0,5-2 0,5-2 16,6-1-16,7 1 0,7 1 15,8-4-15,6-3 16,4-1-16,6 0 0,5-2 0,6-2 0,5 1 15,-2-1-15,-5 1 0,-3 1 16,-5 4-16,-5 2 0,-7 0 16,-8 1-16,-4 4 0,-5 1 0,-12 6 15,-7 5-15,-3-2 0,-2 2 16,-13 5-16,-7 4 16,7-5-16,4-4 15,4 0-15,2-2 0,7-2 16,5-2-16,5-4 0,4-3 15,8 0-15,5 1 0,9-9 0,8-5 16,1 2-16,3 0 0,12-2 16,3-1-16,-3 0 0,-5 1 15,-3 1-15,-3 0 0,-6 3 16,-4 3-16,-8 2 0,-9 2 0,-5 4 16,-5 5-16,-9 1 0,-10 3 15,-3 2-15,-3 3 0,-11 5 16,-4 0-16,6-3 0,2-5 0,3 2 15,8-2-15,8-3 0,7-4 16,9-2-16,7-1 0,8-3 16,7-3-16,12-2 0,12-4 0,2-1 15,2-3-15,7 0 0,5-2 16,2 1-16,-5 4 0,-8-2 16,-5 1-16,-8-1 0,-5 1 0,-9-2 31,-6 1-31,-7 0 0,-6 0 15,1 3-15,-2 0 0,2 1 0</inkml:trace>
  <inkml:trace contextRef="#ctx0" brushRef="#br0" timeOffset="7724.8549">8959 3928 0,'0'0'0,"0"0"0,0 0 0,0 0 16,0 0-16,-14 35 0,9-11 0,-1 6 0,0 5 15,-1 13-15,0 12 16,1 15-16,0 0 0,3 13 16,3 7-16,2-3 0,2-16 0,1-10 15,2-16-15,0-12 0,3-9 16,-3-9-16,-2-4 0,-1-6 16</inkml:trace>
  <inkml:trace contextRef="#ctx0" brushRef="#br0" timeOffset="8257.8096">9364 3887 0,'0'0'0,"0"0"0,0 0 16,2 19-16,-2-19 0,-1 27 16,0-6-1,0 2-15,0 1 0,1 0 0,0 2 16,1 3-16,0-3 0,1-4 0,2-2 16,-1-6-16,0-4 0,0-4 0,-2-2 15,-1-4-15,0 0 0,-3-9 0,1-1 16,-1-3-16,-3-2 0,1-3 15,-2-2 1,2 0-16,-1 1 0,2 2 0,1 4 16,0 1-16,1 2 0,3 0 15,4 2-15,2-2 0,3-1 16,5 3-16,3-1 0,2 0 16,0 2-16,1 1 0,1 2 15,-1 1-15,-1-1 0,2 2 16,-2 0-16,-5 2 0,-3 2 0,-7 4 0,-5 4 15,-4 0-15,-1 3 0,-7 2 16,-6 3-16,-1 1 0,1 0 16,-4 5-16,1-2 15,3-2-15,3-4 0,2 0 0,4-2 16,3-5-16,5-2 0,6-5 16,6-4-1,6-3-15,4-5 0,8-3 0,6-6 16,-6 4-16,-5 2 0,-5 3 15</inkml:trace>
  <inkml:trace contextRef="#ctx0" brushRef="#br0" timeOffset="8674.6872">10219 3541 0,'0'0'0,"0"0"15,0 0-15,0 0 0,0 0 0,0 0 16,-30 23-16,30-23 15,-35 23-15,11-8 0,-2 4 16,0-1-16,-1 0 0,-4 6 16,1-2-16,4-2 15,3-1-15,-1 0 0,4-5 16,7-1-16,5-4 0,7-5 16,4-2-16,6 0 0,4-4 15,7 0-15,4-2 0,2-1 16,1-2-16,8 1 0,2 0 15,-4 1-15,-3 0 0,-4 2 16,-3-1-16,-3 3 0,-3-1 0,-3 5 0,-3 1 16,-3 2-16,-4 0 0,-4 6 15,-3 3-15,-4 2 0,-1-1 0,-3 5 16,-2 2-16,-1-1 16,-1 0-16,0-1 0,-1 1 15,0-3-15,2 0 0,1-4 16,0-2-16,2-3 15,1-1-15,-1-2 0,0 0 16,-2-6-16,-1-5 0,2 2 16,2 1-16,2 0 0</inkml:trace>
  <inkml:trace contextRef="#ctx0" brushRef="#br0" timeOffset="8817.3886">9997 3924 0,'0'0'0,"0"0"0,0 0 0,0 0 0,0 0 0,27-3 16,-27 3-16,0 0 15,27 9-15,-27-9 0,20 7 16,-10-4-16,-1 2 16,-2-1-16,0-1 0,0 0 0</inkml:trace>
  <inkml:trace contextRef="#ctx0" brushRef="#br0" timeOffset="9260.5672">9930 3911 0,'0'0'0,"0"0"0,0 0 16,0 0-16,-10 28 0,10-28 15,-9 30-15,5-11 0,-1 0 0,1 2 16,-1 1-16,1-2 16,1-2-16,-2 1 0,1-1 15,1-5-15,1-2 0,2-3 0,3 2 16,1-4-16,3-4 0,3-2 15,3-3-15,3-3 0,2 0 0,12-5 16,5-1-16,-1 3 0,-1 2 16,9 0-16,0 1 0,-3 1 15,-4-1-15,-5 2 0,-5 3 16,-3 1-16,-2 1 0,-5 2 16,-1 3-16,-4 2 0,-4 3 0,-4 4 15,-3 3 1,-2 0-16,-1 2 0,-4 0 15,-2 2-15,-2-1 0,-1-1 0,-2 1 0,1-2 16,0-2-16,1-2 0,1 0 16,1 0-16,1-1 0,2 0 15,-2-3-15,-1-4 0,0-1 16,0-2-16,-3-1 0,0 0 16,3-1-16,0-1 0,-1-3 15,-1-4-15,2 2 0,1-1 0,2 2 16</inkml:trace>
  <inkml:trace contextRef="#ctx0" brushRef="#br0" timeOffset="9407.7791">9782 4371 0,'0'0'0,"0"0"0,0 0 16,32-6-16,-32 6 0,42-9 15,-12 3-15,2 1 0,2-1 0,11-3 16,2-3-16,1 1 0,-10 1 15,-6 2-15</inkml:trace>
  <inkml:trace contextRef="#ctx0" brushRef="#br0" timeOffset="42580.1369">2527 7489 0,'0'0'0,"0"0"0,0 0 0,0 0 0,0 0 15,0 0 1,0 0-16,0 0 0,0 0 16,0 0-16,9 33 0,-9-33 15,-4 34-15,1-12 0,-3 4 16,2 2-16,-1 1 0,-2 11 15,0 2-15,1-3 0,0-3 0,1 3 16,0-5-16,2-5 16,-3-6-16,3-2 0,0-4 0,0-3 0,-4-5 0,-2-2 15,-3-3-15,2-3 16,-3-2-16,-5-4 0,-1-3 16,2-2-16,-2 1 0,-6-5 15,-3-5-15,3 1 0,-1 0 0,4 0 16,3 0-16,0 2 0,1 3 15,5 0-15,3 4 0,1 2 0,3 1 16,2 5-16,4 3 0,1 1 16,2 2-16,-1-1 0,1 0 15,-3-1-15</inkml:trace>
  <inkml:trace contextRef="#ctx0" brushRef="#br0" timeOffset="43119.6774">3015 7815 0,'0'0'16,"0"0"-16,0 0 15,0 0-15,-2-20 0,2 20 0,0 0 16,-12-21-16,5 14 0,1 1 16,-3 1-16,1 1 0,-3 1 0,-3 2 15,-4 1 1,-1 1-16,1 2 0,-2 2 16,0 3-16,-5 4 0,-1 4 0,2 3 15,-1 4-15,3 0 0,2 1 16,1 7-16,4 1 0,5-5 15,6-1-15,4-5 0,5-3 16,7-4-16,3-4 0,2-5 16,3-6-16,4-4 0,3-4 0,2-2 15,-4-1-15,1-5 0,-1-2 0,4-6 16,0-2-16,-4 1 0,-3 0 16,-3 3-16,-6 4 15,-1 4-15,-3 0 0,-5 4 16,0 1-16,-2 5 0,-2 5 0,-7 3 15,-3 8 1,1 1-16,3 4 0,-3 2 16,2 4-16,2 1 0,4 2 0,2 1 15,4 0-15,2-1 0,5-3 16,4-3-16,1-3 0,4-7 16,2-5-16,3-3 0,0-3 15,-5 1-15,-3 0 0,-3 0 16</inkml:trace>
  <inkml:trace contextRef="#ctx0" brushRef="#br0" timeOffset="43514.4344">3411 7757 0,'0'0'0,"0"0"0,0 0 0,-17 15 16,17-15-16,-25 26 0,10-7 0,0 2 0,1 2 15,-4 5-15,2 0 0,3-4 16,-2-2-16,4-4 0,3-3 15,2-4-15,1-1 0,3-5 16,2-5-16,2-1 0,2-6 16,2-4-16,0-4 0,4-1 15,0-2-15,5-4 16,1-2-16,0 1 0,3 1 16,1-3-16,1 3 0,-1 3 15,-1 3-15,0 2 16,0 4-16,-2 3 0,0 3 0,-2 3 15,-2 2-15,-3 5 0,-3 2 16,1 4-16,-5 5 0,1 4 16,-1 2-16,-3 2 0,-2 3 0,1-1 0,1-1 15,-3-2-15,2 0 0,1-5 16,0-2-16,0-3 0,0-2 16,-2-1-16,1 0 0,-1-7 15,-2-4-15,2 0 0,1 0 0,1 0 16</inkml:trace>
  <inkml:trace contextRef="#ctx0" brushRef="#br0" timeOffset="43815.453">3665 7911 0,'0'0'0,"0"0"16,0 0-16,30 0 0,-30 0 0,35 1 15,-12-2-15,1 0 16,2-1-16,10-3 0,0-2 0,-4 0 0,-1-1 15,4-3-15,-1-2 0,-4 1 16,-2 0-16,-6-3 0,-2 1 16,-7-3-16,-4 0 0,-7 0 15,-8 0-15,-4 2 0,-4 3 0,-9 5 16,-6 5-16,-3 2 0,-3 4 16,-2 5-16,-4 5 0,-3 8 0,2 5 31,8 4-31,5 5 0,7-1 15,3 1-15,13 2 0,7-3 16,11-4-16,6-3 0,11-6 16,9-2-16,6-7 0,3-2 0,-12-3 15,-8-2-15,-6-1 0</inkml:trace>
  <inkml:trace contextRef="#ctx0" brushRef="#br0" timeOffset="46060.6192">5010 7758 0,'0'0'0,"0"0"16,0 0-16,0 0 0,0 0 0,0 0 16,-13-22-16,13 22 0,-16-11 15,4 6-15,-3-1 16,1 2-16,-5 2 0,-3 2 0,-3 1 0,1 0 16,1 2-16,-8 1 0,0 1 15,1 1-15,1 2 0,7 1 16,2 1-16,5 0 0,3 1 0,5 0 15,4 2-15,3 1 0,7-1 16,3 0-16,6 1 0,2 0 16,2 0-1,7 4-15,2-1 0,-4-3 16,-2-2-16,-2 2 0,-2-2 16,-6-2-16,-1 0 0,-5 0 0,-7-1 0,-3 0 0,-3-1 15,-7-1-15,-9 0 0,-1-1 16,-2-3-16,-3 0 0,-8 1 15,2-2-15,2 1 16,-4-2-16,0-1 0,-1 1 0,11-1 16,4 0-16</inkml:trace>
  <inkml:trace contextRef="#ctx0" brushRef="#br0" timeOffset="59133.181">11148 7389 0,'0'0'0,"0"0"0,0 0 15,0 0-15,0 0 0,0 0 16,0 0-16,0 0 0,0 0 0,0 0 15,0 0-15,0 0 16,0 0-16,20-16 0,-20 16 16,0 0-16,0 0 0,25-5 0,-25 5 0,0 0 15,30-4-15,-30 4 0,25-1 16,-25 1-16,28-3 16,-13 3-16,3 0 0,1 0 0,1 0 0,1 0 15,1-1-15,2 0 0,1 0 0,9 1 16,2 0-16,-1-1 0,-1 1 15,2-1-15,2 1 0,8-2 16,1-1-16,-1 2 0,0-1 16,-1 1-16,1 0 0,7 2 15,-2 2-15,1 0 0,0-1 0,-1-1 16,-1-1-16,8 1 0,-4-1 16,2 1-16,2 1 15,-1-3-15,-2-3 16,0 4-16,1 2 0,6-1 15,-4 0-15,0-1 0,-2-1 16,-3-2-16,-3-2 0,1 3 16,0 0-16,-6-1 0,-4-2 0,-1 3 15,-2 2-15,-3 0 0,-3 1 16,-5-2-16,-3 1 0,-5-4 16,-3-1-16,-6 4 0,-3 2 0,-7-1 15,0 0-15,-3-1 16,3 1-16,-3-1 0</inkml:trace>
  <inkml:trace contextRef="#ctx0" brushRef="#br0" timeOffset="62386.3882">5470 7498 0,'0'0'0,"0"0"0,0 0 15,0 0-15,0 0 0,0 0 16,0 0-16,-14 28 0,14-28 16,-15 20-16,15-20 0,-22 30 0,11-14 15,-4 4-15,-1 6 16,-1-1-16,2 2 16,-10 9-16,2 2 15,-1-5-15,2-2 0,-4 4 0,-3-3 16,3-3-16,2-2 0,1-1 15,2-4-15,8-8 0,3-2 0,0-5 16,2-1-16,2-1 16,-1-1-16,3-6 0,3-4 15,2-1-15,2-3 0,5-3 0,4-3 0,3 0 16,1-1-16,9-5 0,2-1 16,1 1-16,2 0 0,2 1 15,1 2-15,-1 0 0,1 2 16,2 1-16,0 5 0,-9 2 15,-2 2-15,-4 5 0,-1 6 16,-4 3-16,-3 3 16,-2 6-16,-4 3 0,-4-3 15,-2 3-15,-3 1 0,-2 1 16,-1-1-16,0 0 0,0 0 16,-1-1-16,-2-1 0,0 0 0,2-4 15,0 0-15,1-5 16,2-1-16,2-2 0,-1 0 15,0-3-15</inkml:trace>
  <inkml:trace contextRef="#ctx0" brushRef="#br0" timeOffset="62781.2302">5914 7697 0,'0'0'0,"0"0"16,0 0-16,0 0 0,-26 18 0,26-18 15,-27 25-15,10-7 16,-3 2-16,0 4 0,-1 2 16,-3 7-16,4-2 0,2-3 15,4-1-15,3 1 0,7-6 0,7-5 16,5-6 0,10-4-16,4-4 0,4-6 15,6-4-15,2-3 0,2-2 16,8-9-16,2-2 0,-4-3 15,-4 0-15,3-6 0,-3-3 16,-6 5-16,-5 2 0,-4 3 16,-4 1-16,-5 6 0,-4 6 0,-6 2 15,-3 4-15,-5 4 0,0 3 0,-8 5 16,-3 5-16,0 3 0,3 2 0,-7 9 16,-5 5-16,4 0 0,0 1 15,5 2-15,3 4 16,3-5-16,6-4 0,0-5 0,1-7 15,1-2-15</inkml:trace>
  <inkml:trace contextRef="#ctx0" brushRef="#br0" timeOffset="63383.1993">6805 7579 0,'0'0'0,"0"0"16,0 0-16,0 0 0,0 0 0,0 0 0,-7-18 16,7 18-16,0 0 0,-27-11 15,27 11-15,-33 2 0,17 0 0,-5 4 16,-2 2-16,-1 2 0,1 2 0,-7 9 16,1 7-16,0 0 0,1 4 15,-2 12-15,0 6 16,1 2-16,6-7 0,4-3 15,2 0-15,2-9 0,3-4 0,2 0 16,-1-3 0,4-6-16,-1-2 0,-2-5 15,-1-2-15,0 0 0,1 0 0,-1-3 16,0-1-16,1-5 0,0-4 16,0-2-16,2-5 0,2 2 15,1 2-15,0 0 0</inkml:trace>
  <inkml:trace contextRef="#ctx0" brushRef="#br0" timeOffset="63542.2883">6229 7725 0,'0'0'0,"0"0"0,0 0 16,30-5-16,-17 3 0,4-2 15,2 1 1,3 0-16,1 1 0,10-2 15,3-1-15,-1 0 0,-1 2 0,8-2 16,-1 2-16,-8 0 0,-5 0 0,-6 2 16</inkml:trace>
  <inkml:trace contextRef="#ctx0" brushRef="#br0" timeOffset="63753.1143">6658 7724 0,'0'0'0,"0"0"0,0 0 16,29-5-16,-29 5 0,29-4 15,-7 2-15,0 0 0,0 0 0,11-1 0,2-1 16,-3 0-16,-4 2 0,9-2 16,-1 1-16,-5 0 0,-4 0 15,-5 2-15,-5-1 0,-3 1 16</inkml:trace>
  <inkml:trace contextRef="#ctx0" brushRef="#br0" timeOffset="64117.6082">7146 7496 0,'0'0'0,"0"0"15,0 0-15,0 0 0,0 0 0,0 0 0,0 0 16,-32 3-16,32-3 0,-24 7 16,24-7-16,-30 15 0,16-3 0,-4 3 15,-2 2-15,0 1 16,1 3-16,-7 13 0,0 6 16,2-1-16,0 0 0,-6 13 15,-1 3 1,2-8-16,5-4 0,1 1 15,2-7-15,4-4 0,1-3 0,0-1 16,1-2-16,1-9 0,3-2 16,0-3-16,1-2 0,2-2 15,0-2-15,1-5 0,3-1 16,-3-3-16,0 0 0,5-7 16,6-3-16,-2 3 0,1 0 0,-2 3 0</inkml:trace>
  <inkml:trace contextRef="#ctx0" brushRef="#br0" timeOffset="64486.1407">7583 7408 0,'0'0'15,"0"0"-15,0 0 0,0 0 16,0 0-16,0 0 0,-20 28 16,20-28-16,-26 24 0,8-4 15,-3 4-15,-1 3 0,-1 1 0,-9 14 16,-5 4-16,1 8 0,2-3 15,4-6-15,2-3 0,3 1 0,3-6 0,1-2 16,7-4-16,5-12 16,0-3-16,4-3 0,0-1 15,2-4-15,1-4 0,0-1 16,0 0-16,2-3 0,-1 1 0,1-1 16,0 0-16,0 0 0</inkml:trace>
  <inkml:trace contextRef="#ctx0" brushRef="#br0" timeOffset="64840.546">7348 7913 0,'0'0'0,"0"0"16,0 0-16,38-4 0,-22 2 0,3 1 0,-2 1 15,9-3-15,0 1 0,1-3 16,-1 0-16,0-2 0,1-2 15,-2-1-15,1 0 0,0-3 16,-4-1-16,-4 1 0,-4-2 16,-3 1-16,-2-1 0,-4 0 15,-1 1-15,-8 4 16,-1 2-16,-6 1 0,-6 2 16,-1 2-16,0 2 0,-6 3 15,-3 2-15,-5 4 0,1 3 16,-1 4-16,1 3 0,1 3 15,3 2-15,2 6 0,3 2 16,8-1-16,4-1 0,10-1 16,7-2-16,7-4 0,3-4 0,10-4 0,6-4 15,3-2-15,3-3 0,4-3 16,2-3-16,-10 0 0,-7 1 0,-6-2 16</inkml:trace>
  <inkml:trace contextRef="#ctx0" brushRef="#br0" timeOffset="65311.07">8262 7878 0,'0'0'16,"0"0"-16,0 0 0,0 0 31,0 0-31,0 0 0,-8-25 16,8 25-16,-15-17 0,4 9 0,-4 1 0,0-2 0,-1 1 0,-1 1 16,-4 3-16,-1 0 0,-2 2 15,-7 2 1,1 3-16,-2 4 0,2 3 15,1 4-15,3 0 0,-2 7 16,6 1-16,5 2 0,4-1 16,4-1-16,4-3 0,10 0 15,6-2-15,4-4 0,5-3 0,6-4 16,6-5-16,3-2 0,2-4 16,8-5-16,1-2 0,-6-3 0,-1-2 15,-2-3-15,1-4 0,-3-3 16,-1-1-16,2-7 0,-4 0 15,-4-2-15,-1 1 0,-5 3 16,-2 4-16,-5 5 0,-3 3 0,-3 4 16,-4 1-16,-1 5 0,-2 4 15,-5 3 1,-1 2-16,-4 6 0,-6 2 0,1 4 16,-2 4-16,-3 7 0,-2 2 15,-1 6-15,-1 5 16,-1 4-16,3-4 0,6 2 15,4-1-15,6-2 0,2-3 0,8-3 16,6-3-16,3-5 0,5-4 16,-4-3-16,-4-3 0,-2-2 0</inkml:trace>
  <inkml:trace contextRef="#ctx0" brushRef="#br0" timeOffset="65728.1872">9235 7759 0,'0'0'0,"0"0"16,0 0-16,0 0 0,-15-19 15,15 19-15,-30-10 0,11 6 16,-4 2-16,-1 0 0,-6 4 16,-7 1-16,-1 2 0,1 4 15,-3 3-15,-3 7 0,3 4 16,6 2-16,4 0 0,7-2 0,6 1 0,4 1 15,9-5-15,6-4 16,4-2-16,8-4 0,7-1 0,4-5 16,4-1-16,4-6 0,4-4 15,2-5-15,-1-2 0,-3-4 16,1-1-16,-3-2 0,-3-1 16,-4 1-16,-5 1 0,-5 4 0,-2 1 0,-6 5 15,-1 2-15,-3 2 0,-2 2 16,-2 4-16,-4 0 0,-4 6 15,-3 4-15,0 4 0,2 4 16,1 3-16,2 2 0,3 1 16,2 1-16,5-3 0,4-1 15,6-4 1,7-4-16,-4-1 0,-4-4 0,-2 0 16</inkml:trace>
  <inkml:trace contextRef="#ctx0" brushRef="#br0" timeOffset="65944.3656">9839 7689 0,'0'0'0,"0"0"15,0 0-15,-26-1 0,26 1 16,-33 5-16,10 0 0,-3 3 16,0 1-16,-9 8 0,-2 3 15,3 2-15,2 1 0,0 8 16,6-1-16,7 0 0,7-4 0,7 0 15,7-2 1,7-3-16,8-6 0,7-2 16,7-4-16,9-3 0,1-5 15,-9 1-15,-7-1 0,-5-1 16</inkml:trace>
  <inkml:trace contextRef="#ctx0" brushRef="#br0" timeOffset="66260.7431">10086 7711 0,'0'0'0,"0"0"0,0 0 0,-14 14 16,14-14-16,-17 22 0,4-8 15,-1 4-15,0 3 0,-1 2 16,2 1-16,-1 6 0,2-5 0,2-3 31,2-3-31,1-4 0,2-3 0,3-3 16,3-3-16,2-5 0,1-2 15,3-6-15,2-3 0,0-2 16,0-4-16,2-3 0,2-2 0,-1-1 16,1-1-16,1-1 0,1 0 15,-3 5-15,-2 3 0,-1 4 16,-2 2-16,1 3 0,0 1 0,-2 4 16,1 2-16,1 2 0,-1 3 15,3 2-15,1 2 0,4 1 16,1 0-16,-1-1 0,-3-1 15,-2-1-15</inkml:trace>
  <inkml:trace contextRef="#ctx0" brushRef="#br0" timeOffset="66615.0089">10402 7748 0,'0'0'15,"0"0"-15,0 0 0,-20 16 0,10-8 16,-3 4-16,-4 4 0,2 2 15,-1 4 1,0 5-16,3 1 0,4-3 16,3-2-16,7 1 0,6-4 15,5-5-15,6-6 0,6-4 16,6-4-16,2-3 0,1-2 16,1-3-16,1-3 0,-1-3 15,-1-3-15,3-6 0,-4-2 16,-5-2-16,-4 0 0,-9 3 0,-8 1 0,-4 0 15,-4 2-15,-7 3 0,-4 0 16,-8 3-16,-6 1 0,-3 6 16,-3 5-16,0 3 0,0 2 0,4 4 15,4 2-15,5 1 0,4 2 16,6 0-16,4-1 0,7 1 16,6-2-1,-2-1-15,-1-2 0,0-2 16</inkml:trace>
  <inkml:trace contextRef="#ctx0" brushRef="#br0" timeOffset="66916.1406">11081 7668 0,'0'0'0,"0"0"16,0 0-16,-30 2 0,15 2 0,-5 1 15,-3 0-15,-1 2 16,1 1-16,-5 3 0,0 0 15,4 3-15,4-1 0,5 2 0,5 0 16,5 1-16,5 0 0,5-1 16,3 0-16,2-1 0,1-2 0,4 3 15,-1-1-15,-2-3 0,-2 0 0,-3-3 16,-4 1-16,-5-2 0,-3 0 16,-2-1-16,-3 2 0,-5 0 15,-2-1-15,-2 1 0,-1-1 16,3-1-16,1 0 0,3-2 15,2-1 1,1 1-16</inkml:trace>
  <inkml:trace contextRef="#ctx0" brushRef="#br0" timeOffset="67248.3044">11579 7695 0,'0'0'0,"0"0"15,0 0-15,0 0 0,0 0 0,-38 4 16,18 0-16,-2 1 0,-2 1 16,-1 1-16,-2 1 0,-1 1 15,0 2-15,-1 3 0,2-1 16,6 1-16,4 0 0,6 0 16,4 0-1,7-1-15,4-1 0,5-1 16,4 0-16,2 1 0,-1-1 0,-1-1 15,1 0-15,-2 0 16,-3-1-16,-5-2 0,-3 2 0,-3-1 16,-4 2-16,-1-2 0,-4 0 0,-4 0 0,-1 0 15,-2 0-15,-1-2 16,3 0-16,1 0 0,3-1 16,2-1-16,2-2 0,0 0 0,1 0 15</inkml:trace>
  <inkml:trace contextRef="#ctx0" brushRef="#br0" timeOffset="67517.946">12228 7576 0,'0'0'0,"0"0"16,0 0-16,0 0 0,0 0 0,-14 22 15,14-22-15,-27 27 0,6-10 16,-1 3-16,-3 1 0,0 5 0,0 1 16,-4 5-16,4-4 0,0 4 15,7-4-15,7-4 0,6-2 16,7-3-16,4-4 0,5-2 16,4-2-16,2-2 0,2-3 0,0-2 15,2-1-15,-1-3 0,-2-4 16,-4 2-16,-2 0 0,-2 0 0</inkml:trace>
  <inkml:trace contextRef="#ctx0" brushRef="#br0" timeOffset="67680.8086">11871 7817 0,'0'0'0,"0"0"16,0 0-16,0 0 15,0 0-15,0 0 0,31-17 16,-31 17-16,41-10 0,-15 7 15,4-1-15,3 0 0,2 0 0,11-1 16,-1 0-16,-8 0 0,-5 1 16,-5 1-16</inkml:trace>
  <inkml:trace contextRef="#ctx0" brushRef="#br0" timeOffset="68165.649">12669 7486 0,'0'0'0,"0"0"16,0 0-16,0 0 0,0 0 0,-18 31 15,7-15-15,-3 4 0,-1 0 16,-3 7-16,0 5 0,-6 8 15,1-1-15,-2 8 0,2-5 16,4-5-16,3-5 0,1-4 0,2-3 16,2-5-16,2-3 0,1-4 15,2-2-15,0-4 0,2-3 0,2-5 16,2-3-16,2 0 0,1-4 16,5-3-16,3-3 0,1-3 0,1-3 0,7-4 15,3 0-15,-1 4 16,0 5-16,0 0 0,0 3 15,-2 2-15,-2 2 0,-2 2 16,1 4-16,-4 1 0,-1 0 0,-1 6 16,0 3-16,-3 2 0,-2 1 15,-4 4-15,-3 3 16,0-2-16,0 1 0,-2 2 0,1 0 16,-1-2-1,0-3-15,0 0 0,1 0 16,1-2-16,0-3 0,0-1 15,0-3-15,1 1 0,0-2 0,0 0 16</inkml:trace>
  <inkml:trace contextRef="#ctx0" brushRef="#br0" timeOffset="68497.9338">12804 7922 0,'0'0'16,"0"0"-16,0 0 0,0 0 15,26 2-15,-26-2 0,30-1 16,-30 1-16,37-3 0,-14 2 15,3-1-15,1-1 0,-2-1 0,9-3 16,0-3-16,-2-1 0,-2-1 0,3-3 31,-3 1-31,-5-2 0,-3 0 16,-5 0-16,-5-2 0,-3 0 16,-4-1-16,-6 5 0,-7 2 15,-4 4-15,-4 2 0,-6 5 0,-5 4 16,0 1-16,-2 2 0,-2 3 15,-1 4-15,4 3 0,1 2 16,1 9-16,5 2 0,5-1 0,6-5 0,9 1 16,8 1-16,7-2 15,6-5-15,7-2 0,4-1 16,4-3-16,0-3 0,0-2 0,2 2 16,-9-4-16,-6-1 0,-4 0 15</inkml:trace>
  <inkml:trace contextRef="#ctx0" brushRef="#br0" timeOffset="75563.8441">14027 7420 0,'0'0'0,"0"0"15,0 0-15,0 0 0,0 0 0,-16 21 16,16-21-16,-15 30 16,6-11-16,-3 5 0,-3 3 15,-1 2-15,-2-2 0,-5 14 16,0 1 0,3-3-16,2-5 0,-1 7 0,1-2 15,3-6-15,0-4 0,1 0 16,2-6-16,4-9 0,1-1 15,3-5-15,2-2 0,1-4 16,1-2-16,4-5 0,3-5 16,-2-3-16,2-2 0,4-4 0,3-3 15,6-6-15,1 3 0,1-2 0,0 0 16,0 3-16,1 2 0,6 2 16,2 5-16,-5 3 0,-1 2 15,-3 5-15,0 5 0,-5 5 16,-1 2-16,-5 3 0,-1 4 15,-3 2-15,0 2 0,-3 3 16,-1 2-16,-2-1 0,-1 1 0,0-1 0,0-1 16,1-2-16,1-2 0,0-3 15,0-3-15,0-2 0</inkml:trace>
  <inkml:trace contextRef="#ctx0" brushRef="#br0" timeOffset="76018.9865">14808 7664 0,'0'0'15,"0"0"-15,0 0 0,0 0 0,0 0 16,-20-13-16,20 13 16,-28 0-16,28 0 0,-44 5 0,16 2 15,-2 1-15,-2 2 0,-11 6 0,-1 5 16,-5 6-16,2-1 0,8 3 15,4 0-15,5 5 0,6-2 0,9-5 16,7-2-16,7-7 16,6-2-16,10-7 0,10-3 15,5-5-15,3-5 0,5-2 0,4-4 16,-4-2 0,-1-1-16,4-8 0,0-2 15,-5 0-15,-5 0 0,-3 0 16,-4 0-16,-5 2 0,-5 2 0,-5 1 15,-5 2-15,-2 5 0,-2 2 16,-4 7-16,-1 4 16,-2 2-16,0 2 0,-1 4 0,0 3 15,2 3-15,-1 2 0,2 3 0,3 4 16,1-4-16,2-2 0,4-2 16,1-2-16,4-1 0,2-1 0,5-5 0,3-3 15,-4-2-15,-2 0 0,-3 0 16</inkml:trace>
  <inkml:trace contextRef="#ctx0" brushRef="#br0" timeOffset="76249.9594">15293 7450 0,'0'0'0,"0"0"0,0 0 0,0 0 15,0 0-15,-23 22 0,11-5 16,-5 3-16,-1 2 15,-3 7-15,-2 6 16,-5 9-16,4-1 0,-3 6 16,4-4-16,8-6 0,5-4 0,5-2 15,8-5-15,4-8 0,6-5 16,9-8-16,8-6 0,-3-4 16,2-2-16,-3-2 0,-5 3 15,-5 0-15</inkml:trace>
  <inkml:trace contextRef="#ctx0" brushRef="#br0" timeOffset="76466.2559">15627 7424 0,'0'0'0,"0"0"0,0 0 16,-15 18-16,15-18 16,-21 28-16,6-5 15,-2 4-15,-1 2 0,-5 14 0,1 1 16,3 0-16,4-3 0,0 6 15,4-5-15,2 1 0,4-6 16,9-7-16,4-4 0,7-7 16,3-4-16,6-7 0,2-6 15,4-3-15,2-2 0,2-7 0,1-5 16,-7 3-16,-7 3 0,-5 2 0</inkml:trace>
  <inkml:trace contextRef="#ctx0" brushRef="#br0" timeOffset="76967.5396">16028 7602 0,'0'0'0,"0"0"0,0 0 16,-13 19-16,13-19 0,-21 25 0,7-4 15,1 3-15,0 0 0,-2 9 16,3-1-16,3-3 0,3-3 16,1 3-16,5-3 0,3-7 15,2-3-15,5-6 0,5-3 16,1-4-1,0-3-15,3-6 0,2-3 16,-1-1-16,1-2 0,1-5 0,1-4 16,-2-3-16,-2 0 0,1-3 15,-1-1-15,-1 3 0,-1 4 16,-3-1-16,-4 2 0,-2 6 16,-2 6-16,-2 4 0,-4 4 15,-2 4-15,-2 4 0,-3 7 0,-1 5 16,0 2-16,1 3 0,3 3 0,1 2 15,1-2-15,2-5 0,3-1 16,1-3-16,3-1 0,0-3 16,3-3-16,2-4 0,2-4 15,0-1-15,1-3 0,3-1 16,0-6-16,-2-3 16,3-7-16,2-4 0,-1-2 15,0-3-15,-2-4 0,1-2 16,-2 2-16,-2 1 0,-1-2 15,-1 2-15,-5 4 0,-1 5 16,-3 4-16,-1 2 0,-3 4 16,-1 5-16,-2 2 0,0 4 15,0 3-15,0 1 0,2 3 0,2 3 0,-1-3 16,0-1-16,0-2 0</inkml:trace>
  <inkml:trace contextRef="#ctx0" brushRef="#br0" timeOffset="77415.715">17176 7740 0,'0'0'0,"0"0"0,0 0 16,0 0-16,0 0 0,0-22 16,0 22-16,0 0 0,-18-19 15,18 19-15,-30-13 0,11 9 16,-2 2-16,-2 2 0,-1 2 15,-1 2-15,1 3 0,-8 4 0,-1 3 0,2 0 16,2 0-16,-2 7 0,3 2 16,7-1-16,5 0 0,7-4 15,7-1-15,3-2 0,3-2 0,8-4 16,6-6-16,3-2 16,2-2-16,5-4 0,2-4 15,-1-1-15,-1-2 0,2-7 0,-1-1 0,-3 1 16,-3 1-16,-2-2 0,-3-3 15,-3 4-15,-4 2 0,-4 2 16,-1 3-16,-2 4 0,1 4 16,-5 4-16,1 2 0,-3 4 0,-2 3 15,0 2-15,0 4 16,0-1-16,1 2 16,3 8-16,2 4 0,3-5 15,1-1-15,4-3 0,2-1 16,3-2-16,0-3 0,5-6 15,4-5-15,-4-1 0,-4 1 0,-2-1 16</inkml:trace>
  <inkml:trace contextRef="#ctx0" brushRef="#br0" timeOffset="77868.3917">17651 7583 0,'0'0'0,"0"0"0,0 0 16,0 0-16,0 0 0,0 0 15,-19 27-15,19-27 0,-26 28 0,11-9 16,-2 5 0,2 1-16,1-1 0,-3 7 15,4-2-15,3-2 0,2-4 0,5-1 16,3-3-16,3-3 16,4-2-16,8-6 0,8-5 15,0-3-15,2-2 0,9-6 0,2-2 16,-2-3-16,0-3 0,4-8 15,0-4-15,-5 2 0,-2 2 0,-7 0 16,-4 1-16,-5 3 0,-3 5 0,-3 3 16,-2 2-16,-2 4 15,-2 1-15,-3 9 0,-2 4 16,-2 4-16,-3 0 0,-4 11 0,-2 8 16,-1 3-16,-1 4 0,1 8 15,2 0 1,3-7-16,1-3 0,3-3 15,-1-1-15,2-4 0,1-3 0,-3-4 16,1-2-16,-1-4 16,1-3-16,-6-1 0,-3-2 0,-2-1 15,-2-3-15,0-4 0,0-3 16,-1-1-16,1-3 0,0-2 16,-2-6-16,5-1 0,6-5 0,0 5 15,2 2-15,2 4 0</inkml:trace>
  <inkml:trace contextRef="#ctx0" brushRef="#br0" timeOffset="78115.2201">18589 7397 0,'0'0'0,"0"0"0,0 0 15,-31 26-15,15-11 0,-7 7 16,-7 10 0,-8 12-16,0 2 0,-8 15 15,1 4-15,0 3 0,7-8 0,0 3 16,3-8-16,8-7 0,5-7 16,2-2-16,4-6 0,5-8 15,4-7-15,1-6 0</inkml:trace>
  <inkml:trace contextRef="#ctx0" brushRef="#br0" timeOffset="78434.4344">19172 7513 0,'0'0'0,"0"0"0,0 0 0,-22 8 15,22-8-15,-29 16 0,5-5 16,-2 2-16,-1 2 0,-11 6 16,0 4-16,3 0 0,3 0 0,-4 7 0,4 0 15,8-3-15,6-1 0,10 3 16,9-3-16,6-5 0,7-3 15,11-4-15,9-2 0,1-8 16,3-5-16,-8-1 0,-7 1 16,-5-1-16</inkml:trace>
  <inkml:trace contextRef="#ctx0" brushRef="#br0" timeOffset="78772.1234">19606 7638 0,'0'0'0,"0"0"0,0 0 0,0 0 16,-23 13-16,23-13 16,-35 19-16,14-8 15,-2 3-15,-1 1 0,0 5 0,-2 5 16,1-1-16,9-1 0,6-3 16,8-2-16,5-2 0,13-1 15,7-7-15,4-2 0,5-3 16,6-5-16,3-2 0,-3-1 15,-1-4-15,4-3 0,-1-2 0,-7-3 0,-4-1 16,-8-3-16,-8-4 0,-6 3 16,-7 1-16,-9-1 0,-7 0 15,-1 3-15,-4 3 0,-9 1 16,-5 4-16,-4 3 0,-1 2 16,-5 6-16,1 3 0,8 3 15,6 3-15,6 2 16,4 2-16,6-1 0,3 0 15,3-2-15,1-3 0,3-2 16</inkml:trace>
  <inkml:trace contextRef="#ctx0" brushRef="#br0" timeOffset="79133.2105">20110 7491 0,'0'0'0,"0"0"0,0 0 16,-17 18-16,17-18 0,-22 23 15,4-5-15,0 2 16,1 2-16,-2 8 0,0 2 16,2-1-16,3-2 15,0 5-15,3-3 0,2-4 0,1-5 16,2-6-16,0-7 0,2-4 15,1-3-15,3-5 0,1-2 16,2-3-16,0-1 0,1-3 16,2-2-16,2-2 0,2-3 15,4-1-15,5-1 0,-2 3 0,0 3 16,3-2-16,-2 4 0,3 3 16,1 2-16,2 2 0,1 0 15,-1 5-15,-1 3 0,-4-1 16,-4 0-16,-2 1 0</inkml:trace>
  <inkml:trace contextRef="#ctx0" brushRef="#br0" timeOffset="79490.1113">20516 7501 0,'0'0'0,"0"0"15,0 0-15,0 0 0,-18 17 0,18-17 16,-22 26-16,9-7 0,-2 3 0,0 3 16,-2-1-16,-1 9 15,1-3-15,4-2 0,1-3 16,2-4-16,1-3 0,2-3 16,2-3-16,2-4 0,0-3 0,3-5 0,5-4 15,-1 0-15,2-1 0,1-5 16,2-3-16,0-5 15,1-4-15,3-2 16,3-2-16,-1 3 0,-1 1 0,4 2 16,0 3-16,-1 2 0,1 3 0,0 5 15,-1 4 1,2 4-16,0 3 0,2 1 16,1 0-16,-1 1 0,-1 2 0,-4-1 15,-3-2-15,-2-1 16</inkml:trace>
  <inkml:trace contextRef="#ctx0" brushRef="#br0" timeOffset="79690.8612">20919 7627 0,'0'0'0,"0"0"0,0 0 0,-9 19 15,9-19-15,-10 26 0,3-8 16,-1 1-16,0 2 0,1 1 15,-1-2-15,0 4 0,3-3 0,1-5 16,2-4-16,1-3 0,0-3 0,0-2 16,1 0-16,0-1 0</inkml:trace>
  <inkml:trace contextRef="#ctx0" brushRef="#br0" timeOffset="79844.6444">20973 7329 0,'0'0'0,"0"0"0,0 0 0,16 18 15,-16-18-15,16 26 0,-7-7 16,1 2-16,2 0 0,0 3 16,-1-4-16,-2-3 0</inkml:trace>
  <inkml:trace contextRef="#ctx0" brushRef="#br0" timeOffset="80160.6649">21636 7679 0,'0'0'16,"0"0"-16,0 0 0,0 0 0,-12-23 16,12 23-16,-17-18 0,7 8 0,-1 0 0,-2 2 15,-2-2-15,-3 4 0,-2 0 16,-2 3-16,-1 1 0,-8 3 15,-1 3-15,1 4 0,1 3 16,3 5-16,0 3 16,-2 7-16,2 3 0,8-2 0,6-3 15,7-2-15,4 0 16,7-6-16,4-1 0,7-5 0,7-4 16,4-3-16,3-4 0,2-3 15,2-2-15,2-7 0,-2 0 16,0-3-16,1-2 0,-3-4 15,-2-2-15,-6 6 16,-6 3-16,-3 4 0</inkml:trace>
  <inkml:trace contextRef="#ctx0" brushRef="#br0" timeOffset="80323.5426">21853 7250 0,'0'0'0,"0"0"0,0 0 15,0 0-15,0 0 0,0 0 16,0 0-16,-18 28 0,18-28 0,-25 35 0,8-11 15,-1 5-15,-2 4 0,-6 12 16,1 1-16,3 0 0,3-4 16,2 7-16,2-5 0,5-5 15,4-4-15,-1-3 0,3-6 16,1-7-16</inkml:trace>
  <inkml:trace contextRef="#ctx0" brushRef="#br0" timeOffset="84403.0264">22004 7603 0,'0'0'0,"0"0"15,0 0-15,0 0 0,0 0 0,0 0 16,0 0-16,0 0 0,0 0 16,0 0-16,0 0 0,0 0 15,0 0-15,0 0 16,0 0-16,-30 20 0,30-20 0,-23 18 15,23-18-15,-25 26 16,14-10-16,0 2 0,0 2 0,3 1 0,2 0 0,3 3 16,3 0-16,5-3 0,2-6 15,8-2-15,6-4 16,1-3-16,2-2 0,9-4 0,3-5 16,-2-2-16,-2 0 0,0-3 15,1-4-15,-4 1 0,-2-1 16,-2-5-1,-5 0-15,-6-2 0,-4 1 16,-7 0-16,-5 1 0,-6 5 0,-3 0 16,-4 0-16,-4-2 0,-1 3 15,-2 1-15,-7 3 0,-4 3 16,3 0-16,2 2 0,1 3 16,0 2-16,5 2 0,3 1 0,5 1 15,4 2-15,6-1 0,1 0 0,8 0 16,5-2-16,-2 0 0,-2-1 15,0-1-15</inkml:trace>
  <inkml:trace contextRef="#ctx0" brushRef="#br0" timeOffset="84719.1871">22575 7601 0,'0'0'0,"0"0"0,0 0 16,0 0-16,-14 27 0,14-27 0,-20 32 15,8-13-15,0 0 0,-3 3 16,0 0-16,-2 5 0,3-3 0,2-2 31,2-3-31,2-3 0,3-3 0,-1-4 16,2-3-16,2-3 0,2-3 16,0-3-16,3-3 0,2-3 15,2-1-15,0-4 0,-1-4 16,2-3-16,1 1 0,0 0 15,-1 1-15,0 3 0,0 3 16,3-2-16,1 0 0,0 7 0,1 2 0,5 2 16,3 2-16,1 1 15,0 2-15,10 4 0,3 1 0,-6 0 16,-6-2-16,-4-1 0</inkml:trace>
  <inkml:trace contextRef="#ctx0" brushRef="#br0" timeOffset="84988.5301">23489 7260 0,'0'0'0,"0"0"0,0 0 15,0 0-15,0 0 0,-18 30 16,2-11-16,-4 3 0,-2 1 0,-6 9 16,-5 7-16,-10 11 15,0 0-15,-7 12 0,3 1 16,-2 2-16,5-5 16,-7 5-16,1-3 15,11-10-15,7-7 0,4-7 0,8-11 16,6-7-16</inkml:trace>
  <inkml:trace contextRef="#ctx0" brushRef="#br0" timeOffset="90993.953">23732 7639 0,'0'0'0,"0"0"0,0 0 16,0 0-16,0 0 0,0 0 0,-15 28 15,15-28-15,-14 24 0,14-24 0,-16 34 16,9-12-16,-1 0 0,-1 5 16,-2 5-16,-2 8 0,1 1 15,-1 2-15,-3 0 0,1 6 0,2-5 16,-1-1-16,3-7 16,4-7-16,1-4 15,2-4-15,0-6 0,1-2 16</inkml:trace>
  <inkml:trace contextRef="#ctx0" brushRef="#br0" timeOffset="91294.8997">23588 7638 0,'0'0'0,"0"0"0,19-11 15,-6 6-15,3 0 0,6-1 16,6 0-16,10 0 0,2 2 0,8 3 15,2 2-15,-5 3 16,-3 2-16,3 3 0,-4 4 16,-6 0-16,-5-1 15,-6 3-15,-4 0 0,-7 0 16,-5-1-16,-9 0 0,-6-1 16,-1 1-16,-2-1 0,-8 1 15,-9 0-15,0-1 0,-2 1 0,-11-1 16,-4-1-16,5-3 0,2-2 15,2-3-15,2-3 0,5-3 16,5-2-16,5-1 0,4 2 0,3 1 0</inkml:trace>
  <inkml:trace contextRef="#ctx0" brushRef="#br0" timeOffset="91743.1999">24852 7618 0,'0'0'0,"0"0"0,0 0 16,0 0-16,0 0 0,0 0 0,-15-20 16,15 20-16,-24-15 0,24 15 15,-39-12-15,17 8 0,-1 2 0,-5 1 16,-5 3-16,-9 2 0,1 2 0,-1 4 15,-1 5-15,-4 6 0,5 1 16,3 2-16,3 3 0,3 5 16,7 1-16,12-1 0,8-2 15,9-6-15,5-4 0,13-6 16,10-4-16,5-7 0,1-5 0,6-5 16,4-3-16,-2-2 0,-5 0 0,8-6 15,-3-3-15,-6 0 0,-6 1 16,-6-1-16,-4 0 15,-6 4-15,-5 3 0,-7 4 0,-3 3 16,-4 1-16,0 2 0,-3 5 16,-4 3-1,1 4-15,2 4 0,-2 1 16,0 6-16,0 1 0,2 0 0,5 5 16,3 1-16,3 0 0,2-2 15,0-2-15,-2-5 0,0-3 16</inkml:trace>
  <inkml:trace contextRef="#ctx0" brushRef="#br0" timeOffset="92043.6102">25423 7532 0,'0'0'0,"0"0"0,-21 1 15,5 2-15,-2 0 0,-6 3 16,-4 2-1,-7 4-15,1 1 0,-3 5 16,3 3-16,7-2 0,7-1 0,9-1 16,9 1-16,7-3 0,5 0 15,8-1-15,7 2 0,-1-2 16,0-1-16,-2-1 0,0-2 16,-6 0-16,-5 0 0,-6 4 0,-7 0 15,-5-3-15,-4 0 0,-7 0 16,-9 1-16,2 0 0,-1-1 0,-1 0 15,-3 0-15,8-2 0,7-4 16,-1 2-16,4-3 0,3 0 16</inkml:trace>
  <inkml:trace contextRef="#ctx0" brushRef="#br0" timeOffset="92360.3171">26070 7550 0,'0'0'0,"0"0"0,0 0 16,-24-1-16,24 1 0,-38 3 16,8 1-1,-2 3-15,-2 2 0,-13 4 0,-3 1 16,4 1-16,3 1 0,-2 5 16,7 0-16,5 2 0,11-6 15,13 1-15,12-2 0,6-1 16,8 0-16,7-1 0,7 1 15,-1-2-15,0 0 0,-2-2 16,0-1-16,-6 0 0,-4-1 0,-9-1 0,-4 2 16,-8-3-16,-6 0 0,-4 0 15,-5 2-15,-2-1 0,-1-2 16,-4 0-16,-4 0 0,5-3 16,3 1-16,1 1 0,5-3 15,2 0-15</inkml:trace>
  <inkml:trace contextRef="#ctx0" brushRef="#br0" timeOffset="92815.1632">26715 7650 0,'0'0'0,"0"0"0,0 0 16,0 0-16,0 0 0,-17-16 15,17 16-15,-31-6 0,31 6 16,-41-4-16,11 3 0,-2 1 16,-3 3-16,-12 5 0,0 3 15,1 1-15,1 1 0,-4 6 16,4 1-16,0 4 16,10 1-16,9-1 0,7-1 15,6-3-15,4-2 0,10-4 16,8-1-16,6-5 0,7-3 0,10-4 15,7-5-15,-2-3 16,1-2-16,3-3 0,2-3 16,-5 0-16,-4 0 0,4-6 15,-3-1-15,-5 0 0,-5 2 0,-6 2 0,-6 1 16,-5 5-16,-4 4 0,-1 2 16,-2 3-16,-5 3 0,-2 4 0,-2 2 15,-2 5-15,1 1 16,2 3-16,-1 4 0,1 6 15,3 1-15,1 1 0,5-2 0,6 1 16,-3-3-16,1-7 0,-2-2 16</inkml:trace>
  <inkml:trace contextRef="#ctx0" brushRef="#br0" timeOffset="93301.1167">27370 7636 0,'0'0'0,"0"0"0,0 0 0,0 0 16,-27-9-16,27 9 0,-37 0 15,11 2-15,-3 3 0,-6 3 16,-3 2-16,-13 6 0,0 4 16,-7 7-16,3 4 0,9-2 15,7 0-15,6 3 0,11-2 0,11-3 0,9-2 16,12-6-16,9-3 0,10-6 15,7-4-15,5-5 0,4-5 16,-2-3-16,0-2 0,6-7 16,-3-4-16,-7-1 0,-7-1 15,-6-3-15,-4-3 0,-6 3 16,-6-1-16,-5 5 16,-3 2-16,-1 6 0,1 5 15,-2 1-15,-2 3 0,0 5 16,-1 3-16,-3 6 0,0 5 15,-1 2-15,0 6 0,-3 5 16,-3 7-16,1 2 0,0 1 0,1 6 0,2-2 16,3-3-16,0-2 0,1-2 15,0-3-15,0-3 0,-2-1 16,-3-3-16,-2-4 0,-3-3 16,-2-4-16,-4-2 0,-2-2 15,-3-5-15,-3-5 0,-2-4 16,0-3-16,5-2 0,4-2 0,4-6 15,5-2-15,3 3 16,2 4-16,2 2 0</inkml:trace>
  <inkml:trace contextRef="#ctx0" brushRef="#br0" timeOffset="93664.6659">27474 7839 0,'0'0'0,"0"0"0,0 0 15,32 1-15,-16-2 0,5 0 0,3 0 16,10-1-16,1-1 0,3-2 16,1 0-16,6-1 0,-2-2 15,-5 0-15,-2 1 0,-7-3 0,-4 1 0,-7-4 16,-3 0-16,-6 0 0,-6-1 15,-11 2-15,-8 0 0,-9 4 16,-4 1-16,-8 5 0,-6 3 16,-2 4-16,-1 2 0,-7 8 15,3 4-15,6 3 16,5 5 0,10 4-16,6 6 0,9-3 15,12-9-15,14 0 0,11-2 0,10-5 16,8-2-16,10-4 0,6-1 15,-14-3-15,-11-2 0,-7-1 16</inkml:trace>
  <inkml:trace contextRef="#ctx0" brushRef="#br0" timeOffset="100871.8683">2570 8330 0,'0'0'0,"0"0"0,0 0 16,0 0-16,0 0 0,0 0 0,0 0 16,-19 32-16,19-32 0,-21 37 15,8-9-15,-6 2 0,-1 2 0,-7 16 16,-2 5-16,-2 7 0,5-4 15,-2 4-15,5-6 0,1-11 16,3-9-16,4-6 0,3-8 16,7-8-16,2-2 0,3-10 15,1-2-15,5-6 16,0-3-16,4-4 0,6-5 16,0-3-16,5-4 0,8-6 15,5-5-15,-2 5 0,1 3 0,0 4 16,0 4-16,-4 6 0,-4 2 0,5 4 15,-4 4-15,-7 4 16,-4 3-16,-2 9 0,-3 9 16,-4 1-16,-3 2 0,-4 3 0,-3 2 15,-3 1-15,0 1 0,-2 0 16,2 2-16,1-5 0,-1-3 16,1-5-16,1-2 0,2-5 15,1-6-15,2 0 0,-2-2 16,1 1-16</inkml:trace>
  <inkml:trace contextRef="#ctx0" brushRef="#br0" timeOffset="101188.3377">2865 8820 0,'0'0'0,"0"0"0,0 0 0,29-5 16,-15 3-16,5 0 0,1-1 16,4 0-16,-1-1 0,11-4 15,-2 0-15,0-2 0,-1-2 0,4-2 16,0-1-1,-9 0-15,-2 0 0,-5-3 16,-6 0-16,-4 1 0,-9 2 0,-3 0 16,-8 0-16,-3 2 0,-9 3 15,-2 6-15,-6 4 0,-4 3 16,-5 6-16,2 4 0,-1 6 16,-4 8-16,5 3 0,6 6 15,6 3-15,4 6 0,9-4 0,11-3 16,8-1-16,12-9 0,8-5 15,12-8-15,9-8 0,6-4 0,8-6 16,2-3-16,4-3 16,8-12-16,-6-8 0,-18 7 0,-15 7 15,-9 4-15</inkml:trace>
  <inkml:trace contextRef="#ctx0" brushRef="#br0" timeOffset="101473.6031">3734 8595 0,'0'0'16,"0"0"-16,0 0 0,-20 24 0,20-24 16,-22 28-16,6-8 0,1 3 15,2 2-15,-6 6 0,3-2 0,1-3 16,4-2-16,3-5 16,-2-2-16,3-4 0,3-2 0,0-7 15,3-3-15,1-4 16,0-3-16,5-7 0,2-7 15,1-2-15,3-1 0,-3 4 16,-2 3-16,3 1 16,0 2-16,2 4 0,1 0 15,4 3-15,2 3 0,-1 0 16,1 3-16,7 3 0,4 1 16,0 0-16,-4 1 0,-6-3 15</inkml:trace>
  <inkml:trace contextRef="#ctx0" brushRef="#br0" timeOffset="101912.4937">4554 8390 0,'0'0'0,"0"0"0,-11 18 16,3-4-16,-4 3 0,-3 7 15,-5 5-15,-5 8 0,-1 3 0,-6 9 16,2-2-16,4-5 16,7-5-16,0-3 0,4-6 15,5-5-15,1-5 0,5-5 16,1-5 0,3-3-16,1-3 0,4-5 0,2-2 15,1-8-15,3-3 0,2-5 16,4-6-16,0 2 0,0-1 15,5 3-15,2 0 0,-1 4 16,-1 2-16,4 1 0,-2 6 16,-5 2-16,-2 4 0,1 4 15,-2 2-15,-4 5 0,-4 1 0,0 5 0,-4 3 16,0 4-16,-2 0 0,-2 4 16,-6 3-16,3 0 0,0 1 15,2-3-15,-3 0 0,3-3 0,0-2 16,3-1-16,3-5 0,-2-5 15,-1-1-15,2-2 0</inkml:trace>
  <inkml:trace contextRef="#ctx0" brushRef="#br0" timeOffset="102244.2021">4782 8807 0,'0'0'16,"0"0"-16,0 0 0,0 0 0,0 0 0,27-5 0,-27 5 15,22-3-15,-22 3 0,33-6 16,-11 2-16,0-2 15,1 0-15,5 1 0,0-2 16,6-3-16,-4-2 0,1-3 16,1-2-16,-4 2 0,-3 0 15,-2-5-15,-6 1 0,-6 1 16,-7 1-16,-5 3 0,-8 1 16,-4 4-16,-6 2 0,-6 4 15,-6 3-15,-2 3 0,-1 5 0,0 2 0,-2 5 16,-1 6-16,5 1 15,3 5 1,4 5-16,10-2 0,6 1 0,11-3 0,8-3 0,6-4 16,6-3-16,16-5 0,10-3 15,8-5-15,1-2 0,17-6 16,6-4-16,2 2 16,-9 2-16,-22 2 0,-13 0 15,-12-1-15</inkml:trace>
  <inkml:trace contextRef="#ctx0" brushRef="#br0" timeOffset="102614.3669">5911 8658 0,'0'0'0,"0"0"0,0 0 16,0 0-16,-7-21 0,7 21 0,-16-15 15,5 7-15,-2 2 0,-5 0 0,-4 1 16,0 2-16,0 1 0,-11 2 16,-4 4-16,1 2 0,2 2 0,-11 8 15,-2 6-15,5 0 16,4 2-16,3 7 0,5 1 15,9-3-15,4-3 0,8-3 0,6-2 16,7-4 0,4-2-16,10-5 0,10-4 15,2-6-15,2-3 0,4-4 16,5-1-16,-5-3 0,0 1 0,1-8 16,4-5-16,-2-5 0,-7 0 15,-2 0-15,1 1 16,-7 5-16,-4 6 0,-5 2 0,-5 5 15,-4 3-15,-6 1 0,-3 6 0,-6 4 16,-1 2-16,-1 4 0,0 5 16,2 4-16,2 0 0,4 2 0,0 5 15,3 2-15,5-7 0,5 0 16,11-1-16,9-3 0,3-6 16,3-2-16,-7-3 0,-7-2 15,-3-1 1</inkml:trace>
  <inkml:trace contextRef="#ctx0" brushRef="#br0" timeOffset="103014.9497">6567 8806 0,'0'0'0,"4"-3"0,-1-1 0,-1-3 16,1-2-16,0-2 0,-3-3 0,-5 0 15,-4-2-15,-3-4 0,-1 1 16,-6 2-16,-4 1 0,-2 1 16,-3 4-16,-9 0 0,-4 4 15,2 3-15,2 4 0,-2 6 16,-1 4-16,2 3 0,5 1 0,-5 11 15,8 6-15,6-3 0,8 0 16,7-2-16,6-3 0,7-3 16,7-3-16,12-4 15,9-3-15,4-6 0,3-3 0,5-7 0,8-4 16,4-5-16,-4-1 0,1-10 0,0-5 16,-5 1-16,-7 0 0,6-12 15,-5-3-15,-7 2 0,-5 4 16,-1-12-16,-11 11 0,-11 19 15,-3 3-15,-2 5 0,-2 5 16,-3 3 0,-3 3-16,-2 7 0,-6 4 15,-1 5-15,-3 3 0,2 9 16,-1 9-16,1 0 0,-2 3 0,0 9 16,3 0-16,5-5 0,3-1 15,6-7-15,5-1 0,-1-9 16,-1-5-16,-1-4 0</inkml:trace>
  <inkml:trace contextRef="#ctx0" brushRef="#br0" timeOffset="103563.6379">7582 8704 0,'0'0'0,"0"0"0,0 0 16,0 0-16,-8-19 0,8 19 0,-21-19 15,9 9-15,-3 0 0,-3-1 0,-4 2 16,-1 2-16,-1 1 0,-7 2 15,0 3-15,-1 3 0,1 0 0,-5 7 16,0 5-16,4 0 16,3 1-16,3 7 0,2 6 15,4-3-15,3-1 0,12 6 16,8-1-16,9-8 0,7-4 16,13-10-16,11-11 15,10-3-15,0-6 0,-8 0 0,-5-2 16,5-9-16,-2-5 0,-5 0 15,-2 0-15,1-11 0,-4-4 16,-6 7 0,-3 3-16,0-9 0,-2 1 15,-5 9-15,-4 8 0,-5 4 16,-3 6-16,-1 5 0,-3 4 0,-4 6 16,-2 2-16,-4 7 0,-3 6 15,-3 4-15,-5 7 0,1 3 16,0 2-16,-2 9 0,-1 8 15,5-4-15,2-3 0,8 2 0,8-4 16,4-5-16,4-5 0,10-7 0,6-3 16,-5-5-16,-7-3 0,-3-4 15</inkml:trace>
  <inkml:trace contextRef="#ctx0" brushRef="#br0" timeOffset="103895.6134">8037 8614 0,'0'0'0,"0"0"0,-16 16 15,8-6-15,-2 3 0,-2 5 0,-3 5 0,-1 5 0,-1 0 16,3-2-16,2-2 16,-4 0-16,5-4 0,4-4 15,1-4-15,3-4 0,2-2 16,3-5-16,2-5 0,1-1 15,-1-3-15,3-5 0,-1-5 16,2-1-16,0 0 0,1-1 16,0-1-16,2-2 0,-1 3 0,-1 3 15,0 2 1,0 4-16,-1 1 0,4 5 16,3 3-16,-2 1 0,2 2 15,2 2-15,4 1 0,1 2 16,1-1-16,2 0 0,-5 0 15,-4-2-15</inkml:trace>
  <inkml:trace contextRef="#ctx0" brushRef="#br0" timeOffset="104249.3015">8468 8622 0,'0'0'0,"-7"3"0,-3 3 0,-3 1 16,-2 3-16,-10 9 0,-2 6 15,0 2-15,1 1 0,-2 6 16,5-1-16,7-5 0,6-3 16,9-2-16,10-4 0,5-10 0,7-3 15,9-5-15,7-4 16,6-4-16,-3-1 0,-2-5 0,1-3 16,-6-3-16,-4-2 0,2-7 15,-4-3 1,-8 3-16,-7 1 0,-12 0 15,-9 0-15,-3 5 0,-1 3 16,-10 5-16,-5 5 0,2 1 16,-3 2-16,-6 6 0,-3 5 15,10 1-15,1 1 0,3 4 16,5 1-16,8-2 0,3 0 0,13 0 16,7-3-16,6-1 0,6-2 0,-8-1 15,-2 0-15,-3-1 0</inkml:trace>
  <inkml:trace contextRef="#ctx0" brushRef="#br0" timeOffset="104597.273">9063 8573 0,'0'0'0,"0"0"16,0 0-16,-26 8 0,26-8 0,-29 14 15,9-2-15,-1 1 0,0 2 16,-5 9-16,0 3 15,3 1-15,6 0 0,2 1 16,8-6-16,5 0 0,4-5 0,10-3 16,7-2-16,5-6 0,2-3 0,6-6 15,5-3-15,-5-2 0,0 1 16,4-7-16,-2-6 0,-6 0 0,-6 0 16,-7-2-16,-5 0 15,-4 1-15,-4 2 0,-10-1 0,-7-2 16,-4 4-16,-2 2 0,-5 5 15,-6 2-15,1 4 0,-1 2 0,5 4 16,4 2-16,6 4 0,3 2 0,5 0 16,7 1-16,8 0 15,5 0-15,-2-4 0,-3 0 0,0-3 16</inkml:trace>
  <inkml:trace contextRef="#ctx0" brushRef="#br0" timeOffset="104835.8711">9549 8576 0,'0'0'0,"0"0"0,0 0 16,0 0-16,-13 30 0,13-30 16,-19 37-16,6-12 0,-1 3 0,-8 14 15,-2 4-15,2 0 0,1-2 0,-4 10 16,2 0-16,0 0 15,5-7-15,4-5 0,4-6 16,-1-4-16,3-6 0,2-5 0,0-5 16,2-6-16,-1-5 0,2-1 15,1 0 1,0-2-16</inkml:trace>
  <inkml:trace contextRef="#ctx0" brushRef="#br0" timeOffset="105098.9831">9463 8531 0,'0'0'0,"9"0"0,3 0 0,2 1 0,0 0 15,11 4-15,5 3 0,-1 2 16,-1-1-16,8 7 0,-1 2 16,-4-2-16,-4 1 0,-3-1 15,-5-1-15,-3-2 0,-4 0 0,-4 1 16,-5 1-16,-6 0 15,-5-1 1,-7 2-16,-8 0 0,-3-1 16,-4-1-16,-3 0 0,-2 2 0,0-2 15,0 1-15,-3-3 0,1-3 16,8 0-16,4 1 0,7-2 16,3-3-16,3 0 0</inkml:trace>
  <inkml:trace contextRef="#ctx0" brushRef="#br0" timeOffset="105453.5811">9946 8743 0,'0'0'0,"0"0"16,0 0-16,31 4 0,-19-2 0,4-2 16,4 1-16,5-1 0,-1 1 15,2-3-15,0-3 0,-2-2 16,-1-1-16,0 0 0,-1 0 15,-5-2-15,-2-3 0,-2-5 16,-6-1-16,-3 1 0,-5 1 16,-7 1-16,-4 0 0,-1 4 15,-1 3-15,-5 4 16,-6 1-16,0 3 0,0 2 16,-4 7-16,-2 7 0,1 1 15,2 2-15,1 4 0,4 1 16,1 6-16,5 0 0,7 0 15,5 0-15,8-3 0,7-4 16,11-2-16,9-3 0,5-3 16,4-2-16,11-5 0,9-2 0,-7-1 0,-13-1 15,-9 0-15</inkml:trace>
  <inkml:trace contextRef="#ctx0" brushRef="#br0" timeOffset="105870.4849">10850 8729 0,'0'0'0,"0"0"15,0 0 1,-8-14-16,2 9 0,-4-2 0,-3-1 16,-3 0-16,0-1 0,-4 2 15,-2 0-15,-8 1 0,0 1 0,0 4 16,-1 5-16,1 0 16,0 3-16,-4 7 0,3 4 15,6 1-15,4 3 0,4 0 0,5 0 16,4 0-16,4-2 0,8-1 0,9-3 15,5-3-15,6-4 0,6-4 16,8-4-16,2-4 0,0-4 16,9-3-16,-3-5 0,-1-2 15,1-3-15,1-11 0,-3-3 16,-6-1-16,-6 0 0,-5-2 16,-4-2-16,-4 2 0,-4 3 15,1-1-15,-4 6 0,-7 8 16,-2 3-16,-3 5 0,0 4 15,-3 5-15,-1 2 0,-4 7 16,-3 4-16,-1 6 0,0 8 16,-3 3-16,-4 5 0,-1 1 15,-1 2-15,2 4 0,2 2 16,3-3-16,5 0 0,5 2 0,8-3 16,3-6-16,4-2 0,-2-7 15,-2-6-15,-3-2 0</inkml:trace>
  <inkml:trace contextRef="#ctx0" brushRef="#br0" timeOffset="106372.1275">11957 8674 0,'0'0'0,"0"0"15,0 0-15,0 0 0,-21-21 0,21 21 16,-24-14-16,10 8 0,-2 1 16,-4 1-16,-3 2 15,0 2-15,0 0 0,-11 6 0,-5 1 16,4 0-16,2 2 0,-7 8 0,2 5 15,3 2-15,6-2 0,4 2 16,7-1-16,4-3 0,6-1 0,7 1 16,8-1-16,6-6 15,6-4-15,8-2 0,6-4 0,2-2 16,0-1-16,9-4 0,0 0 16,-3-4-1,-2-2-15,5-7 0,-3-3 16,-9 1-16,-7-1 0,-6 2 15,-5 1-15,-5 5 0,-4 3 0,-2 4 16,-3 2-16,-3 2 0,-2 2 16,-2 4-16,-1 2 0,-1 3 15,-1 1-15,1 4 0,0 3 16,4 0-16,1-1 0,8 1 0,3 3 16,3-4-16,2-2 0,6-1 0,4-4 15,-4-2-15,-4-1 0,-2-1 16</inkml:trace>
  <inkml:trace contextRef="#ctx0" brushRef="#br0" timeOffset="106742.0658">12375 8672 0,'0'0'0,"0"0"0,0 0 15,-15 14-15,15-14 0,-16 20 16,5-4-16,0 0 0,0 1 15,-1-1 1,-1 1-16,-2 2 0,3-2 0,1-1 16,2-4-16,3-2 0,0-3 15,5-4-15,3-4 0,2-2 16,1-3-16,3-3 0,1-3 16,0-3-16,-1 0 0,5-4 15,1-1-15,0 0 0,2 1 16,5 0-16,1 2 0,-1 3 0,-2 3 0,2 4 15,1 3-15,1 4 0,-3 2 16,-1 2-16,-1 5 0,-3 3 16,-1 4-16,-3 1 0,-3 4 15,-1-2-15,-3-1 0,0 6 16,-2 3-16,0 0 0,0-1 0,0-3 31,2-3-31,-1-3 0,-1-4 0,1-2 16</inkml:trace>
  <inkml:trace contextRef="#ctx0" brushRef="#br0" timeOffset="107174.6579">13185 8682 0,'0'0'0,"0"0"16,0 0-16,0 0 0,-21-19 0,21 19 15,-29-13-15,10 9 16,-2 0-16,-2 2 0,-3 2 15,-2 5-15,-2 0 0,-9 8 16,1 2-16,0 3 0,3 1 0,-1 5 16,5 1-1,7 0-15,4-3 0,7 4 16,7-1-16,8-7 0,6-1 0,10-8 16,7-4-16,3-2 15,1-3-15,13-5 0,3-5 16,-1-2-16,-2-3 0,0-6 15,0-5-15,1-3 0,-5 0 0,-5-6 16,-2-4-16,-5 3 0,-3 0 0,-4 0 16,-4-2-16,-4 3 0,-3 2 15,-5 3-15,-4 7 0,0 8 16,0 3-16,-4 5 0,-3 6 16,-1 2-16,-1 4 0,-4 7 15,-5 7-15,-1 4 0,0 7 0,2 5 16,-1 5-16,5 0 0,4-1 0,3 11 15,4 1-15,6-7 0,5-6 16,-2-9-16,-1-7 0,-2-5 0</inkml:trace>
  <inkml:trace contextRef="#ctx0" brushRef="#br0" timeOffset="108911.7829">14271 8583 0,'0'0'0,"0"0"0,0 0 0,0 0 16,0 0-16,0 0 0,0 0 15,-15-16-15,15 16 0,-24-10 16,24 10-16,-40-7 0,18 4 0,-5 3 16,-2 0-16,0 3 0,0 0 15,-7 2-15,2 2 0,4 2 0,4-1 16,-1 5-16,6 2 0,7-1 15,4 0-15,9 4 0,5 2 16,5 1-16,3-1 0,6 0 16,3 1-16,1-4 0,0-2 0,0-2 15,0 1-15,-3-3 0,-5-3 16,-4 0 0,-5 0-16,-3-1 0,-5 2 15,-10-1-15,-10 1 0,-1-1 16,-1 1-16,-5-1 0,-6-1 15,5-2-15,3-1 0,1-1 16,6-1-16,5 0 0</inkml:trace>
  <inkml:trace contextRef="#ctx0" brushRef="#br0" timeOffset="109312.816">14562 8314 0,'0'0'0,"0"0"0,0 0 16,-8 24-16,8-24 0,-17 33 0,3-7 16,-1 3-16,0 4 0,-6 11 15,0 0-15,-3 6 0,1-6 0,2-4 16,3-5-16,0 0 0,5-7 16,2-6-16,2-8 15,2-3-15,1-2 16,6-7-16,3-3 0,4-3 15,2-2-15,1-6 0,1-3 16,0-2-16,1 0 0,4-4 16,4-3-16,0 2 0,1 1 15,1 3-15,0 1 0,-1 5 0,-1 3 16,0 3-16,1 4 16,-2 0-16,-3 3 0,-2 5 0,0 5 15,-6 1-15,-2 3 0,-5 4 0,-3 4 16,-3 0-16,0 0 0,-3 1 15,-1 1-15,2-1 0,0-3 0,2-1 16,1-2-16,3-3 16,3-2-16,-1-2 0,1-4 0,-1 0 15</inkml:trace>
  <inkml:trace contextRef="#ctx0" brushRef="#br0" timeOffset="109667.2291">15030 8647 0,'0'0'0,"0"0"16,-18 16-16,5-4 0,-1 0 0,-10 10 15,-2 5-15,2 0 0,1 1 0,2 5 16,5-3-16,7-4 0,5-3 16,10-7-16,8-3 15,6-5-15,4-4 0,7-8 0,5-7 16,1 0-16,-2 0 0,5-6 15,-3-3-15,-3-3 0,-4-2 0,-2-4 16,-8 0-16,-5 2 0,-6 0 0,-10 0 16,-7-2-16,-2 10 0,-2 3 15,-10 3-15,-8 2 0,1 4 16,2 1-16,-7 5 0,-6 5 16,6 3-16,5 1 0,0 4 15,6 2-15,6 0 0,3 2 0,12-5 31,8 1-31,5-5 0,5-2 0,-4-1 16,-2 0-16,-2-2 0</inkml:trace>
  <inkml:trace contextRef="#ctx0" brushRef="#br0" timeOffset="110052.1924">15604 8570 0,'0'0'0,"0"0"0,0 0 16,0 0-16,0 0 0,-30 22 0,15-8 15,-3 0-15,0 1 0,-2 6 16,-1 2-16,-3 6 0,3 1 16,4-3-16,3-2 0,4-3 15,3-4-15,6-1 0,6-3 16,4-4 0,7-4-16,8-6 0,7-5 15,2 0-15,2-4 0,2-3 0,1-3 16,0-2-16,-2-3 0,4-7 15,-3-1-15,-4 0 0,-3 3 0,0-2 16,-5 4-16,-6 6 16,-6 4-16,-5 3 0,-4 4 15,-5 4-15,-2 0 0,-5 8 0,-3 6 16,1 1-16,0 1 16,-3 6-16,-3 5 0,1 3 15,1-1-15,2 5 0,4-1 0,5-3 16,3-4-16,6-3 0,7-3 15,2-5-15,3-5 0,-4-1 16,-3-2-16,-2-1 0</inkml:trace>
  <inkml:trace contextRef="#ctx0" brushRef="#br0" timeOffset="110252.682">16359 8354 0,'0'0'0,"0"0"0,0 0 0,0 0 16,0 0-16,-13 27 0,13-27 16,-22 33-16,8-11 0,-2 5 15,0 3-15,-1 0 0,1 1 0,-3 11 16,2 0-16,0 6 16,2-5-16,4-4 0,4-2 15,1-7-15,2-6 0,-1-5 0</inkml:trace>
  <inkml:trace contextRef="#ctx0" brushRef="#br0" timeOffset="110738.6915">16672 8794 0,'0'0'0,"0"0"0,0 0 15,8-22-15,-8 22 0,4-20 0,-4 10 16,-3 0-16,0-2 0,-5 0 15,-4 1-15,-2 1 0,-3 1 16,-7 2-16,-2 3 0,-3 2 0,-1 2 16,0 6-16,0 3 15,-6 4-15,3 3 0,1 7 0,1 3 0,6 0 16,4-2-16,3 4 0,7 0 16,7-5-16,5-4 0,8-1 15,6-3-15,4-4 0,3-6 16,9-6-16,6-6 0,1 0 15,-1-2-15,2-5 0,1-4 16,-5-2-16,-3 0 16,5-11-16,0-8 0,-7 5 15,-5 0-15,0-4 0,0-2 16,-6 1-16,-3 3 0,-3-4 16,-3 2-16,0 12 0,1 5 0,-3 5 15,-3 4-15,-2 4 0,-1 2 16,-6 5-16,-2 2 15,-1 5-15,-1 3 0,-5 13 0,-6 8 0,1 1 16,0-1-16,-3 5 0,-2 5 16,2 2-16,1 1 0,1 2 15,4-3-15,4-6 0,4-5 0,5-1 16,4-1-16,3-9 0,1-7 16,-1-4-16,-2-2 15,0-2-15</inkml:trace>
  <inkml:trace contextRef="#ctx0" brushRef="#br0" timeOffset="111085.7631">16847 8804 0,'0'0'0,"0"0"0,0 0 16,0 0-16,0 0 0,32-3 16,-32 3-16,29-9 15,-12 2-15,3 0 0,3 1 16,0-2-16,-1 0 0,5-3 0,-3-1 15,-2 1-15,-1 3 0,-4-3 16,0-2-16,-5 1 0,-2 1 16,-6 1-16,-4 0 0,-3 1 15,-2 0-15,-6 3 0,-5 2 0,-1 3 16,-3 3 0,-3 4-16,-4 6 0,2 1 0,-1 4 0,-3 8 15,1 3 1,4-3-16,3-1 0,1 8 0,6 5 15,4-7-15,5-3 0,9-4 16,4 0-16,6-5 0,2-2 0,12-5 16,8-4-16,3-5 15,2-3-15,-11 1 0,-5-1 16,-5 1-16</inkml:trace>
  <inkml:trace contextRef="#ctx0" brushRef="#br0" timeOffset="111402.0217">17478 8603 0,'0'0'0,"0"0"16,0 0-16,-19 21 0,19-21 0,-20 25 15,6-5-15,2 0 16,0 2-16,-1 6 0,2 1 16,2-3-16,1-2 0,3-2 15,1-3 1,0-2-16,2-3 0,2-4 15,1-2-15,2-3 0,1-4 0,1-5 16,2-2-16,-1-2 16,2-5-16,1-2 0,0-4 0,0-1 15,-2-3-15,2 2 16,0-1-16,1-1 0,-1 4 0,-2 1 16,0 1-16,0 3 0,-1 3 0,5 3 15,4 1-15,-2 2 0,2 1 0,3 3 16,1 1-16,1 2 0,-1-1 15,1 0-15,-4 0 16,-3 0-16</inkml:trace>
  <inkml:trace contextRef="#ctx0" brushRef="#br0" timeOffset="111756.5367">18169 8679 0,'0'0'0,"0"0"16,0 0-16,0 0 0,0 0 0,0 0 15,-17-21-15,17 21 16,-25-13-16,25 13 16,-41-7-16,17 5 0,-3 1 15,0-1-15,-2 2 16,-5 2-16,2 0 0,3 3 16,3 2-16,4 2 0,4-1 0,5 4 15,6 2-15,7-3 0,5 1 16,6 0-16,6 1 0,3 1 15,2-1-15,3 3 0,1-2 0,-3 0 16,-1-2-16,-3 0 0,-3-1 16,-4 0-16,-4-1 0,-8 0 0,-7 2 15,-1-2-15,-3-1 0,-9 0 16,-7-1-16,1-2 0,-1 0 16,-1-3-16,-2 0 0,4-1 0,1 0 15,5 0 1,4 0-16,3 0 0</inkml:trace>
  <inkml:trace contextRef="#ctx0" brushRef="#br0" timeOffset="112759.2627">19109 8610 0,'0'0'0,"0"0"16,0 0-16,0 0 0,0 0 0,0 0 15,5-19-15,-5 19 16,0 0-16,0 0 0,-9-17 16,9 17-16,-26-8 0,7 6 0,-4 3 0,-2 0 15,-3 1-15,-9 3 0,-2 3 16,4 1-16,3 2 0,-2 2 16,4 3-16,6-1 0,4 0 0,8 4 15,5 6-15,6-3 0,6 0 16,4 0-16,7-2 0,0 0 15,2-2-15,2-2 0,2 2 0,-2-2 16,-3-1-16,-1 2 0,-4-2 16,-5-7-16,-4-2 0,-9 1 15,-7 1-15,-1-1 0,-3 0 0,-5-1 16,-4-1-16,-2-1 0,1-1 16,-1-2-16,2 0 0,3-3 15,2-1-15,4 1 16,4-1-16,2 1 15</inkml:trace>
  <inkml:trace contextRef="#ctx0" brushRef="#br0" timeOffset="113006.3347">19465 8302 0,'0'0'0,"0"0"15,0 0-15,-7 24 0,7-24 0,-11 31 16,0-5-16,-2 2 0,-1 2 16,-6 11-16,-1 3 15,-1 4-15,2-4 16,2-1-16,3 1 0,-1 1 16,2-6-16,3-4 0,2-5 15,3-5-15,0-3 0,6-5 16,4-3-16,-1-3 0,-1-3 0,0-1 15</inkml:trace>
  <inkml:trace contextRef="#ctx0" brushRef="#br0" timeOffset="113422.9077">19724 8533 0,'0'0'0,"0"0"0,0 0 16,0 0-16,-18 25 0,18-25 15,-23 34-15,10-12 0,-1 3 0,-1 3 16,1 0-16,-1 5 0,0-3 16,3 3-16,4-3 0,4-4 15,3-4-15,4-6 0,6-5 16,5-6-16,5-4 0,4-4 0,5-4 16,-1-2-16,1-2 0,2-5 15,3-6 1,-2 2-16,-3-1 0,5-6 15,-2-3-15,-3 3 0,-3 3 0,-4 2 16,-3 1-16,-5 5 0,-3 2 16,-3 3-16,-4 1 15,-2 4-15,-1 6 0,-6 3 0,-5 4 16,0 5-16,-1 2 0,-1 5 16,-1 5-16,2 1 0,1 3 0,3 1 15,1 2-15,3-4 0,2-5 0,5 2 16,6-4-16,3-3 0,3-3 15,7-6-15,6-4 16,-9-2-16,-5 0 0,-2-1 0</inkml:trace>
  <inkml:trace contextRef="#ctx0" brushRef="#br0" timeOffset="114019.8024">20400 8590 0,'0'0'0,"0"0"0,0 0 16,-11 18-16,11-18 0,-16 24 16,5-8-16,-1 1 0,-1 3 0,1-1 0,1 2 15,-2 3-15,2-1 0,2-5 16,1-1-16,2-3 0,0-3 16,2-2-16,0-3 0,2-1 15,2-5-15,2 0 0,2-4 16,1-2-16,2-1 0,4-5 15,3-3 1,2-3-16,-1 0 0,3-3 0,1-1 16,1 1-16,1 3 0,5-2 15,-1 4-15,-3 4 0,-2 3 16,-3 6-16,0 4 0,-3 3 16,-2 1-16,-3 5 0,-2 3 15,-3 1-15,0 1 0,-3 4 16,-2 3-16,-2-2 0,1 0 0,0-4 0,-1-1 15,-1-2-15,1-1 0,0-4 16,-1-1-16,2-2 0,0-2 16,0-1-16,2-2 0,0 0 15,0-3-15,3-4 0,2-4 16,1-1-16,3-3 0,5-2 16,5-2-16,0-3 0,1 0 0,4 0 15,3 0-15,7-1 0,-4 3 16,-1 5-16,-2 2 0,-4 5 15,-2 3-15,-4 4 0,-1 5 16,-4 2-16,-3 1 0,-4 5 16,-3 4-16,-2 0 0,-1 0 0,-2 3 15,-1 4 1,-1-1-16,1 0 0,0-3 0,1 1 16,1-4-16,1-2 0,0-3 0,2-5 0,0 0 0,-1-1 15,0-1-15</inkml:trace>
  <inkml:trace contextRef="#ctx0" brushRef="#br0" timeOffset="114234.6617">21233 8613 0,'0'0'0,"0"0"0,0 0 0,-6 25 15,6-25-15,-13 31 16,0-6-16,-1 3 0,-2 4 0,-4 11 15,1 2 1,-2 9-16,1-3 0,-1 8 0,2-5 0,4-10 16,3-6-16,2-4 0,1-5 0,1-5 15,1-4-15,1-7 0,2-4 16,-1-5-16,1-1 0,1-2 16,0-1-16,1 1 0</inkml:trace>
  <inkml:trace contextRef="#ctx0" brushRef="#br0" timeOffset="114509.3633">21247 8529 0,'0'0'0,"10"-3"0,4 1 0,0 0 16,2 2-16,5 3 0,1 3 0,0-1 0,0 3 15,3 5-15,-2 5 16,-4-1-16,-5-1 0,-3 2 0,-4 2 15,-4-3-15,-3-3 0,-7 4 16,-8 2-16,-1-2 0,-2 0 16,-6-1-16,-6 1 0,0-2 15,0 0-15,-7 2 16,0 0-16,2-3 0,4-5 16,5-2-16,3-4 15,5-1-15,4-1 0,4-8 0,4-5 16,3 3-16,0 2 0,1 2 15</inkml:trace>
  <inkml:trace contextRef="#ctx0" brushRef="#br0" timeOffset="114863.7975">21535 8721 0,'0'0'0,"0"0"0,0 0 16,0 0-16,29 8 0,-29-8 15,31 2-15,-13-2 0,0 0 0,3-2 16,4 0-16,-2-1 15,-1-1-15,6-2 16,0-1-16,-3 0 0,0-2 16,-3-1-16,-1 0 0,-4-1 15,-1-1-15,-4 0 0,-3-1 16,-5 0-16,-3-1 0,-5 1 16,-5 0-16,-1 1 0,-1 4 0,-6 2 15,-5 2-15,-1 3 16,-1 1-16,-9 6 0,-1 6 0,2 1 0,1 0 15,3 5-15,3 3 0,4 0 16,4 0-16,3 8 0,5 2 16,6-4-16,3-2 0,12-2 15,10-4-15,5-1 0,2-4 0,10-3 16,8-2-16,0-6 16,-1-4-16,-4 1 0,-10 0 0,-9 0 0</inkml:trace>
  <inkml:trace contextRef="#ctx0" brushRef="#br0" timeOffset="115327.4266">22496 8704 0,'0'0'16,"0"0"-16,0 0 0,0 0 0,-9-21 15,9 21 1,-19-20-16,7 9 0,-2 0 16,-4 1-16,-2 0 0,-2 1 15,-1 1-15,-9 3 0,-1 2 16,0 2-16,0 3 0,-6 7 15,2 3-15,3 2 0,2 3 0,3 2 16,2 3-16,8-1 0,3 0 16,6 4-16,7 2 0,5-9 0,5-2 15,10 0-15,8-3 0,-1-7 16,5-3-16,9-6 0,5-3 16,-1-1-16,-2-2 0,2-4 15,1-3-15,-4-3 16,-2-3-16,1-7 0,-2-3 15,-4 2-15,-4 0 0,-2-6 16,-2-4-16,-4 3 0,-5 3 16,-3 2-16,-1 3 0,-3 4 15,-1 1-15,-3 8 0,-2 2 16,0 4-16,0 5 0,-2 5 16,-3-2-16,0 7 0,-1 3 0,-7 8 15,-7 7-15,2 0 0,0 4 16,-5 13-16,1 4 0,3-1 0,0 0 15,3 2-15,2 1 0,2 1 16,3-5-16,3-5 0,0-2 16,2-5-16,1-3 0,0-6 0,0-6 15,0-4-15</inkml:trace>
  <inkml:trace contextRef="#ctx0" brushRef="#br0" timeOffset="115481.4116">22782 8996 0,'0'0'0,"0"0"0,0 0 16,0 0-16,0 0 0,0 0 0,-26-1 15,26 1-15</inkml:trace>
  <inkml:trace contextRef="#ctx0" brushRef="#br0" timeOffset="139281.3944">7551 8612 0,'0'0'0,"0"0"16,0 0-16,0 0 0,0 0 0,0 0 15,0 0-15,0 0 0,0 0 0,0 0 16,0 0-16,16 18 0,-16-18 15,0 0-15,0 0 16,0 0-16,18 13 0,-18-13 0,0 0 0,0 0 16,19 4-16,-13-4 0,2 0 15,0-1-15,-1 1 0,1-1 16,1-2-16,-1 1 0,-1 0 16,1-1-16,2 1 0,-3 0 15,0 0-15,1 1 0,0-1 16,-2 1-16,2 1 15,-3 0-15,0 0 16,1 1-16,-2 2 0,1-2 0,-1 0 16,0 0-16,1 0 0,0 1 15,3-2-15,-2 1 0,2 0 0,1-2 16,2 0-16,-1 1 16,0-2-16,1 0 0,0-1 15,-1-1-15,-1 2 0,-1 0 0,1 0 0,-1-2 16,0 1-16,-2 0 0,2 1 15,-2 0-15,0 1 0,1 1 16,-1 1-16,1-1 0,0 2 16,-2-1-16,1-1 0,-1 2 15,1 0-15,-1 0 16,2-1-16,-1 2 0,1-2 16,0-1-16,0 1 0,1-1 15,1 0-15,-2-1 0,0 1 16,1-1-16,0-2 0,-2 1 15,2-1-15,-3 1 0,3 2 0,0-1 16,0 1-16,-2-2 16,1 0-16,-1 2 0,1 0 15,0 0-15,-1 0 0,0 0 0,-1 1 0,1-1 16,-1 1-16,1 1 0,1-2 16,-2 0-16,1 1 0,0-1 15,1 0-15,-1 0 0,1-1 0,0 1 16,0 1-16,1-1 0,-1-1 15,0-2-15,1 1 0,1-1 16,-2 0-16,-1 1 16,1 0-16,-1 1 15,2-1-15,-1 0 0,-1 2 16,1 0-16,-2 0 0,1 0 16,-1 2-16,0-2 0,-1 1 0,2-1 15,0 0-15,0 0 0,1 0 16,-2-1-16,3 1 0,-4-2 15,2 1-15,0-1 0,1 0 0,0 1 16,-1 0-16,2 0 0,1-1 16,-2 1-16,2-1 0,-3 1 15,-1 0-15,1 1 0,-2 1 0,2 1 16,0-1-16,0 2 0,-1-2 16,2 1-16,-2 1 15,2 1-15,-1 0 0,0-2 0,1-1 0,-1 0 16,1 0-16,-1-1 0,0 0 15,1-1-15,1 1 0,0 0 16,1-1-16,0-1 0,0 1 0,2-1 16,-2-2-16,1 1 0,-2 1 15,1 0-15,-1-1 16,-1 3-16,-1 0 16,1 0-16,-1 0 0,0 0 0,-1 0 0,0 2 15,-1-2-15,1 1 0,-2-1 0,0 2 16,2-1-16,-1 0 15,0 1-15,2-2 0,1 0 16,0 0-16,1-2 0,0 2 0,-1-1 16,2 0-16,-1-1 0,1-2 15,0 1-15,-2 0 16,1 1-16,0 0 0,0 1 16,-2 0-16,0 0 0,-1 0 15,1 1-15,-2 0 0,0-1 16,1-1-16,-1 0 0,1 0 0,-1 1 15,1 0 1,0 2-16,-1-2 0,1 0 16,-1 0-16,2-2 0,-1 1 15,1 1-15,-1-1 0,1 0 16,-2 1-16,0 0 0,-1 0 16,0 0-16,0 0 0,0 1 0,0-1 15,0 1-15,2 0 0,-2 0 16,0 0-16,2-1 15,-1-1-15,1-3 0,-2 2 0,0 0 0,2-2 16,-1 0-16,0 0 0,0-3 16,0 1-16,-2 0 0,2 0 15,-1-2-15,1-1 0,1-1 16,-1 0-16,1-3 0,-1 2 0,0 0 16,2 1-16,1 0 0,-3 1 15,0 0-15,1 0 0,-2 0 0,0 1 16,1 3-16,-1-2 0,-1 1 15,0 1-15,1 2 0,-2-1 16,-1 0-16,0 2 0,0-2 0,-1 2 16,-2-1-16,1 1 15,0 0-15,-1 0 0,-1 0 16,1 0-16,0-1 16,-1 1-16,1 1 0,-1-1 15,-2 2-15,0-2 0,-1 1 16,-1-1-16,1 1 0,-2 0 0,0 0 15,0 1-15,-1-1 0,0-1 16,0 1-16,0-1 0,0 1 16,-1 0-16,0-2 0,-1 2 15,0-2-15,-1 1 0,0 0 0,-2-1 16,1 2-16,0-1 0,0 0 16,0-2-16,2 0 0,-1 1 15,-2 0-15,1-1 0,1 1 0,0 2 16,-4-2-16,2 1 0,-1 0 15,-2 0-15,0 2 0,1-1 16,2-2 0,-2 1-16,-1 1 0,-1 0 15,0-1-15,0 0 0,0 0 16,1 1-16,1-1 0,-1 2 16,-3 0-16,1 0 0,0 0 0,-1-2 15,0 2-15,2 0 0,0 2 16,-1-2-16,-2-2 0,1 3 15,1 1-15,-1 1 0,-1 2 0,3-4 0,-1 0 16,-1-2-16,-2 2 16,1 2-16,1-2 0,-4 0 15,-1-2-15,7 2 0,0 0 0,-6-1 16,-1 1-16,2-1 16,1 1-16,1-1 0,2 0 0,0 1 15,0-1-15,-1 0 16,-2-1-16,2 2 15,2 1-15,1 1 0,0-1 16,1 1-16,3-1 0,-2-1 0,-3 0 16,3 0-16,1 1 0,-2-1 15,1 2-15,0-1 0,2 0 16,0 1-16,1 1 0,-1 0 16,1-2-16,0 2 0,0-1 0,-3 2 0,3-1 15,1 2-15,-2-1 16,3 0-16,-2-1 0,3 1 0,-1 1 15,3-1-15,-1 2 0,0-1 16,1 2-16,1-1 0,-1-1 0,2 1 16,1 1-16,0-1 15,0 1-15,0 0 0,1 1 0,0-1 0,-3 0 16,2 2-16,0 1 0,1 0 16,-1 1-16,2 0 0,0 0 15,0-1 1,1 0-16,1 2 0,1 1 0,-1-1 15,1 1-15,-1-1 0,0 0 16,1 0-16,0-1 0,1 1 16,1 0-16,0 0 0,2-2 15,0 0-15,2-1 16,-1 0-16,1 0 0,-1 0 0,2 0 0,-1 0 16,1 0-16,1-1 0,1 1 15,0-1-15,0-1 0,2 2 16,0-1-16,0 1 0,-1-1 0,1 2 15,-1-2-15,-2-3 0</inkml:trace>
  <inkml:trace contextRef="#ctx0" brushRef="#br0" timeOffset="147970.0043">8756 8529 0,'0'0'0,"0"0"16,0 0-16,0 0 0,0 0 0,24 17 15,-24-17-15,20 14 16,-20-14-16,23 18 0,-10-7 16,2 1-16,0 1 0,4 1 15,3 0-15,-1 0 0,0 0 0,12 5 0,1 1 16,1 0-16,-1-1 0,14 5 16,4-2-16,-2 1 0,0-4 15,13 5-15,2-1 0,-2-1 16,-3-2-16,16 2 0,4 0 15,-4 1-15,-2-1 0,14 3 16,2-3-16,29 8 16,-15-6-16,-2-3 0,1-3 15,-7-3-15,-6-2 0,12 5 16,6 4-16,-15-5 0,-9-3 16,8 1-16,5 2 0,-11-3 15,-8-4-15,4 2 0,1 2 16,-8-3-16,-5-4 0,-1 3 0,1-1 15,-9 0-15,-4-1 0,-7-4 0,-2-1 16,-12 2-16,-7 1 0,-8-3 16,-5-1-16,-5-1 0,-3-2 15,-3-4-15,-2-2 0,-1 1 0,-1 4 16,0-1-16</inkml:trace>
  <inkml:trace contextRef="#ctx0" brushRef="#br0" timeOffset="148324.2542">12392 9407 0,'0'0'0,"0"0"16,0 0-16,0 0 0,25 3 0,-25-3 15,33 0-15,-12 0 0,1 0 16,5 0-16,2 0 0,9 0 15,-2-1-15,3 0 0,0 0 16,7 0 0,-4 0-16,-5 1 0,-3-1 15,-5 0-15,-5-3 0,-4 2 0,-5 0 16,-1 0-16</inkml:trace>
  <inkml:trace contextRef="#ctx0" brushRef="#br0" timeOffset="148625.3251">12650 9336 0,'0'0'0,"0"0"16,0 0-16,0 31 0,0-14 0,0 5 15,0 4-15,0 6 0,-2 1 16,2 3-16,0 1 16,0 4-16,0-4 0,-1-2 0,0-4 15,0-2-15,-1-3 0,-1-3 16,-1-1-16,-1-3 0,-3-2 16,-6-1-16,-6-3 0,-1-3 0,0-2 0,5-1 15,2-1-15,3-2 0</inkml:trace>
  <inkml:trace contextRef="#ctx0" brushRef="#br0" timeOffset="148741.2097">12321 9762 0,'0'0'0,"0"0"0,0 0 15,30-11-15,-30 11 16,42-12-16,-11 4 0,1-1 16,1-1-16,14-3 0,5-1 15,0 1-15,-10 2 0,-8 3 16</inkml:trace>
  <inkml:trace contextRef="#ctx0" brushRef="#br0" timeOffset="148957.6752">13010 9456 0,'0'0'0,"0"0"16,0 0-16,24 0 0,-24 0 0,29 0 15,-7-1-15,0 0 0,1 1 0,3-1 16,0 1-16,6 0 0,-1-1 16,-4 0-16,-1 0 15,-5 0-15,-4-1 0,-2 2 0</inkml:trace>
  <inkml:trace contextRef="#ctx0" brushRef="#br0" timeOffset="149136.4507">12899 9628 0,'0'0'0,"0"0"16,0 0-16,0 0 0,28 0 0,-28 0 15,41-1-15,-17 0 16,1 0-16,4-2 0,5 2 16,7-1-16,0 1 0,8-2 0,-3-1 0,-7-2 15,-6-1-15,-6 2 16,-5 0-16,-4 2 0</inkml:trace>
  <inkml:trace contextRef="#ctx0" brushRef="#br0" timeOffset="149396.611">13132 9509 0,'0'0'0,"0"0"16,0 0-16,-5 29 0,5-29 0,-8 33 15,3-10-15,-2 2 16,1 2-16,-1 5 0,1-2 16,3-2-16,1-2 0,3 3 0,1-2 0,3-5 15,0-4-15,5-2 0,4-4 16,4-2-16,4-3 0,1-3 16,3-1-16,2-5 0,4-1 15,2-7-15,2-6 0,-8 4 16,-3 1-16,-7 3 0</inkml:trace>
  <inkml:trace contextRef="#ctx0" brushRef="#br0" timeOffset="149575.0227">14200 9268 0,'0'0'0,"0"0"0,0 0 0,0 0 15,0 0-15,0 0 0,-30 13 16,30-13-16,-30 10 0,10-2 16,-4 1-16,0 1 0,0 0 0,3 0 15,3-2-15,3-1 0</inkml:trace>
  <inkml:trace contextRef="#ctx0" brushRef="#br0" timeOffset="149797.8075">13830 9476 0,'0'0'0,"0"0"0,0 0 0,1 26 16,-1-26-16,-1 24 0,0-8 15,0-1-15,1 0 0,0 5 16,0-2-16,1-2 0,1-2 0,1-1 15,0-5-15,-1 0 16,0-2-16,-1 1 0</inkml:trace>
  <inkml:trace contextRef="#ctx0" brushRef="#br0" timeOffset="150060.8361">14023 9469 0,'0'0'15,"0"0"-15,0 0 0,28-7 0,-16 5 16,3-1-16,4 1 0,-1 1 15,-1 0-15,7-1 16,-1 1-16,-2 1 16,-1 1-16,-3 2 0,0 3 15,-2-1-15,-1 2 0,-1 2 0,-4 4 16,-1 2-16,-2 1 0,-3 3 16,-2 1-16,-1-1 0,-2-2 0,-2 5 0,-2 0 15,0-4-15,2-1 0,-3-1 16,0-3-16,0-4 15,1-1-15,-4-2 0,-4-2 16,-1 1-16,0-2 0,1 1 16,3-1-16,1-1 0</inkml:trace>
  <inkml:trace contextRef="#ctx0" brushRef="#br0" timeOffset="150245.3747">13948 9512 0,'0'0'16,"0"0"-16,0 0 16,0 0-16,28 6 0,-28-6 0,23 7 0,-23-7 0,22 11 15,-11-5-15,0 1 16,-1 0-16,0-1 0,-2 0 16,-1-2-16,0-1 0,-1 0 0,-2 0 15</inkml:trace>
  <inkml:trace contextRef="#ctx0" brushRef="#br0" timeOffset="150499.4444">13683 9612 0,'0'0'15,"0"0"-15,24-1 0,-7 0 0,3 1 0,16 0 16,7 0-16,1 0 15,0 0-15,18-2 16,5 1-16,7 0 16,-8 1-16,8 0 0,-6-1 15,-11-1-15,-7-1 0,-6 3 16,-11 1-16,-11 1 0,-7-1 0,-13-2 16,-8-2-16,2 2 15,1-1-15,0 1 0</inkml:trace>
  <inkml:trace contextRef="#ctx0" brushRef="#br0" timeOffset="150662.3603">14010 9672 0,'0'0'15,"0"0"-15,0 0 0,18 11 0,-18-11 16,0 0-16,22 17 15,-15-10-15,1 0 0,0-1 0,1-1 16,-2-1-16,0 0 0,-1-1 16</inkml:trace>
  <inkml:trace contextRef="#ctx0" brushRef="#br0" timeOffset="150900.3662">13715 9924 0,'0'0'0,"0"0"0,0 0 0,0 0 16,12 16-16,-12-16 0,6 18 16,-2-8-16,-1 1 0,0 0 15,1-1-15,-1-1 0,0 0 0,0-3 16,1-3-16,-1 0 15,-1-1-15,0 1 16</inkml:trace>
  <inkml:trace contextRef="#ctx0" brushRef="#br0" timeOffset="151217.0095">13927 9851 0,'0'0'0,"0"0"0,0 0 0,33 3 0,-16-3 15,3 0-15,2 3 0,7 1 16,0 1-16,2 0 0,0 1 16,-1-1-16,0 0 0,5 1 15,-2-1-15,-4 0 0,-5-1 16,-3 1-16,-4 0 0,-2-1 16,-3-1-16,-3 1 15,-2-1-15,-2 1 16,-2 0-16,-4 0 0,-2 2 0,-3-1 15,-2 2-15,-5 0 0,-3 0 16,-2 0-16,0 0 0,-3 0 16,-2 0-16,0 0 0,1 0 15,-5-2-15,0 1 0,3-2 0,2-1 16,4-2-16,4 0 0,2 0 0</inkml:trace>
  <inkml:trace contextRef="#ctx0" brushRef="#br0" timeOffset="151417.7794">13904 9898 0,'0'0'0,"0"0"0,0 0 0,0 0 0,0 0 15,0 0-15,0 0 0,9 23 16,-9-23-16,1 19 0,-1-19 16,-1 24-16,1-24 0,-2 26 15,1-15-15,0 0 0,0-1 0,1-1 16,2-1-16,-1-1 0,0-2 15,0 1 1</inkml:trace>
  <inkml:trace contextRef="#ctx0" brushRef="#br0" timeOffset="151602.7469">14098 9931 0,'0'0'0,"0"0"0,0 0 16,0 0-16,0 0 0,-4 22 0,4-22 15,-6 21-15,6-21 0,-7 23 16,1-10-16,1-1 0,-1 1 16,-1-4-16,1 1 0,-1-3 0,1-1 15,-2-2-15,0-1 16,2 0-16,-1-1 0,1 0 0</inkml:trace>
  <inkml:trace contextRef="#ctx0" brushRef="#br0" timeOffset="151861.576">13580 10072 0,'0'0'0,"0"0"0,0 0 16,0 0-16,0 0 0,0 0 0,0 0 16,0 0-16,0 0 0,36 2 15,-36-2-15,48 0 0,-19 0 0,5 0 16,5 0-16,2 0 15,1 0-15,15 0 0,15-2 0,-6 2 16,-5 0-16,6 0 0,-5 2 16,-9-1-1,-7 0-15,1 0 0,-5-1 0,-11 0 0,-8 0 16,-7-1-16,-7-1 0,-4-1 0,0 2 16,-2 0-16</inkml:trace>
  <inkml:trace contextRef="#ctx0" brushRef="#br0" timeOffset="152118.8906">13755 9849 0,'0'0'0,"0"0"0,0 0 0,0 0 16,0 0-16,25-7 0,-25 7 16,25-2-16,-11 2 0,3 0 15,2-1-15,0 1 0,2-1 0,1 1 16,2 0-16,1-1 0,-4 1 16,-3 0-1</inkml:trace>
  <inkml:trace contextRef="#ctx0" brushRef="#br0" timeOffset="165221.9719">15727 9728 0,'0'0'0,"0"0"0,0 0 15,0 0-15,0 0 0,0 0 16,-3-24-16,3 24 0,0 0 0,-11-21 0,11 21 16,-16-17-16,6 8 0,-3-1 15,-4 1-15,-1 0 0,1 1 16,-6 3-16,-5 0 16,-6 1-16,1 3 0,-4 4 15,-1 4-15,2 2 0,0 1 0,-7 10 0,1 3 16,5 2-16,4 2 0,2 6 15,8 2-15,6-5 0,6-3 0,10-4 16,9-4-16,6-5 0,7-4 16,8-5-16,6-2 0,0-5 15,1-3-15,2-5 0,4-3 16,-3-1-16,-4-1 0,5-4 16,-2-2-1,-5 0-15,-4 0 0,-5 1 0,-3 0 16,-5 4-16,-4 4 0,-5 5 15,-2 2-15,-5 5 16,-3 2-16,-5 5 0,-3 5 16,3 0-16,1 3 0,1 3 0,0 2 15,5 1-15,3 2 0,6 1 0,4 0 16,2-4-16,1-5 0,-1-1 0,-2-3 16,-3-2-16</inkml:trace>
  <inkml:trace contextRef="#ctx0" brushRef="#br0" timeOffset="165538.4922">16433 9648 0,'0'0'0,"0"0"16,0 0-16,0 0 0,-15-22 0,15 22 16,-22-16-16,5 7 0,-4 2 15,-2 2-15,-2 1 0,-11 0 16,-1 2-16,2 5 0,2 5 15,3 2-15,3 0 0,1 6 16,5 2-16,8 3 0,6 1 0,7 1 16,6-1-16,3-2 0,3-2 0,4-1 15,4-1-15,-2-1 0,-3-1 16,-2-2-16,-3 1 0,-3-2 16,-3-1-16,-5 0 0,-4 2 15,-5-4-15,-5-1 0,-2-1 16,-4-3-16,1 1 15,1-1-15,4-1 0,3 0 16,2 0-16</inkml:trace>
  <inkml:trace contextRef="#ctx0" brushRef="#br0" timeOffset="165974.6738">16781 9336 0,'0'0'0,"0"0"0,0 0 16,0 0-16,0 0 0,0 0 16,-11 29-16,2-9 0,-1 1 0,-6 6 15,-2 3-15,-2 3 0,-1 1 16,-5 10-16,-4 9 0,3-7 16,4-6-16,-3 1 0,0-7 0,7-5 15,4-5-15,3-6 0,2-5 16,2-3-16,3-3 0,-1-4 15,3-5-15,1-2 0,1 0 0,7-10 16,7-6-16,1-1 16,0 0-16,7-5 15,5-2-15,0 1 0,-1 3 16,8 1-16,1 4 16,-3 4-16,-2 5 0,-3 3 0,0 2 15,-5 2-15,-5 3 0,-3 5 16,-2 1-16,-3 8 0,-3 5 0,-4 5 15,-4 3-15,1-5 0,-1 0 16,-3 8-16,0 4 0,0-6 0,1-3 0,0-7 16,2-5-16,2-2 0,1 0 15,4-5-15,5-2 16,-2-2-16,-1-1 0,0 0 0,-2-1 16,0 1-16</inkml:trace>
  <inkml:trace contextRef="#ctx0" brushRef="#br0" timeOffset="166241.0165">17405 9457 0,'0'0'0,"0"0"0,0 0 16,-21 26-16,12-13 0,-6 9 15,-3 4-15,-8 9 0,1 0 0,-3 8 16,3 0-16,4-4 0,3-5 16,5 1-16,6-5 15,2-7-15,4-5 0,8-2 0,6-3 16,1-4-16,3-2 16,5-3-16,1-3 15,-5-2-15,-1-1 0,0 0 0,-4 0 16,-3 1-16</inkml:trace>
  <inkml:trace contextRef="#ctx0" brushRef="#br0" timeOffset="166426.0384">17083 9686 0,'0'0'0,"0"0"0,0 0 0,28-3 15,-28 3-15,34-1 0,-8 0 16,-1 1-16,2-2 0,11 2 15,4 2-15,-1-2 0,-3 0 0,1 0 16,-7 0-16,-7 0 0</inkml:trace>
  <inkml:trace contextRef="#ctx0" brushRef="#br0" timeOffset="166758.3046">17755 9618 0,'0'0'16,"0"0"-16,0 0 0,-10 21 0,10-21 16,-13 24-16,4-5 15,0-1-15,0 2 0,-2 7 0,0 2 16,2-3-16,-1-3 0,2-4 16,1-3-16,2-2 0,-1-3 0,2-3 15,1-4-15,0-2 0,3-2 0,0-5 16,3-3-16,0-1 0,0-3 15,4-4-15,2-3 0,2 0 16,1-2-16,4-2 0,3 0 16,-1 4-16,-2 2 0,1 5 15,-2 2-15,1 3 0,-2 3 16,2 3 0,3 4-16,0 2 0,-1 0 0,-1 4 15,2 1-15,-5-2 0,-2-2 16,-2-1-16</inkml:trace>
  <inkml:trace contextRef="#ctx0" brushRef="#br0" timeOffset="167259.9486">18477 9659 0,'0'0'0,"0"0"15,0 0-15,0 0 0,0 0 0,0 0 16,7-17-16,-7 17 0,0 0 0,0 0 16,-9-23-16,9 23 0,0 0 15,-24-9-15,6 9 16,0 1-16,1 2 0,-5 1 0,-5 5 16,1 0-16,-1 3 0,-9 9 15,-4 5-15,-3 4 0,5-2 0,7 1 16,7-1-1,2 1-15,5-3 0,9-4 16,7-2-16,6-4 0,3-4 0,10-5 16,5-5-16,-2 0 15,2-2-15,9-6 0,4-6 16,-3-1-16,-4-1 0,5-4 16,1-4-16,-5 0 0,-4 1 0,0-3 15,-2 0-15,-7 6 0,-3 3 0,-6 3 16,-2 4-16,-2 3 0,0 0 0,-4 5 15,-3 5-15,0 0 16,0 2-16,-3 5 0,0 5 16,0 1-16,1 0 0,-1 4 15,1 4-15,1-5 0,4 0 0,4-1 16,2-1 0,3-3-16,2-4 0,7-4 15,5-3-15,-4-1 0,-4-2 0,-3 1 16</inkml:trace>
  <inkml:trace contextRef="#ctx0" brushRef="#br0" timeOffset="167745.5606">18872 9634 0,'0'0'0,"0"0"0,0 0 16,-18 10-16,18-10 0,-21 16 15,7-1-15,-1 3 0,-2 1 0,-3 9 16,0 3 0,4-4-16,3-3 0,2 4 15,5-1-15,4-4 0,4-2 0,6-5 16,5-2-16,0-4 0,2-3 16,5-3-16,7-3 15,-2-3-15,1-4 0,2-5 0,4-6 16,-1-1-16,0-1 0,4-6 15,-2-2-15,-2 1 0,-3 1 0,2-3 16,-2 1-16,-9 8 0,-4 2 0,-2 0 16,-5 1-1,-2 7-15,-3 2 0,-2 1 0,-2 2 16,-2 3-16,-3 2 0,-1 6 0,-4 5 16,-2 4-16,1 2 0,-1 11 15,-1 9-15,-1-2 0,2-2 0,1 11 16,3 2-16,3-6 0,2-5 0,1 4 15,2-1-15,0-7 0,0-5 16,-4-3-16,-1-1 16,-2-8-16,-2-4 0,-6-2 0,-5 1 15,-3-3-15,0 0 0,-9-6 16,-8-3 0,-1-3-16,-1-3 0,5 1 15,9 2-15,8 0 0</inkml:trace>
  <inkml:trace contextRef="#ctx0" brushRef="#br0" timeOffset="188580.6227">4258 9968 0,'0'0'0,"0"0"16,0 0-16,0 0 0,0 0 0,0 0 16,0 0-16,0 0 15,0 0 1,28-12-16,-28 12 0,22-1 0,-22 1 0,26 0 15,-8 0-15,1 1 16,3 1-16,5 0 16,4-1-16,-1-1 0,2 0 0,16 0 15,3 1-15,9 0 0,0 0 16,12-1-16,6 0 16,-8 0-16,-5 0 0,17 0 0,3 0 15,-8-1-15,-5-1 0,12-1 16,2 1-16,-1-1 0,-11 1 0,29-2 0,-5-1 15,-21-1-15,-12-1 0,-3-1 16,-4-3-16,-7 3 0,-7 3 0,-6 1 16,-5-1-16,-15 2 0,-9 1 15,-3 1-15,-2 1 16,-1-1-16</inkml:trace>
  <inkml:trace contextRef="#ctx0" brushRef="#br0" timeOffset="191474.57">4100 10220 0,'0'0'0,"0"0"15,0 0-15,0 0 0,0 0 0,19 13 16,-19-13-16,12 16 0,-12-16 0,13 23 16,-9-8-16,1 1 0,-1 0 15,-1 1-15,-2 0 0,1-2 16,-2-1-16,1-3 0</inkml:trace>
  <inkml:trace contextRef="#ctx0" brushRef="#br0" timeOffset="191880.233">4270 10271 0,'0'0'15,"0"0"-15,0 0 0,28-6 0,-28 6 0,26-2 16,-11 0-16,4 0 0,2 2 0,5-1 15,0 1-15,-2-1 16,-1-3-16,-1 4 0,1 1 16,-4 2-16,0-1 0,-4 1 15,-2 2-15,-4-1 0,-2 1 0,-7 4 16,-3 0 0,-6 2-16,-1 1 0,-9 2 15,-5 1-15,1-1 0,-3-2 0,-9 3 16,1 0-16,-1-3 0,4-3 15,2 0-15,2-1 16,4-2-16,7-2 0,1 0 16,5-1-16,3-2 0,4-1 0,6-3 15,5 1-15,4-2 0,4-1 0,10 1 0,3-1 16,3-1-16,0-1 0,3-1 16,0 1-16,-3 0 0,-1 0 0,-5 0 15,-4 1-15,-4 2 0</inkml:trace>
  <inkml:trace contextRef="#ctx0" brushRef="#br0" timeOffset="192064.5193">4723 10228 0,'0'0'16,"0"0"-16,0 0 0,0 0 0,0 0 0,31-6 0,-31 6 15,32-5-15,-14 1 0,5 0 16,2 1-16,2 0 0,1 1 15,9-2-15,3 1 0,-3 1 16,-3 0-16,0 1 0,-5-1 16,-6 1-16</inkml:trace>
  <inkml:trace contextRef="#ctx0" brushRef="#br0" timeOffset="192327.3214">5014 10244 0,'0'0'0,"0"0"16,0 0 0,0 0-16,-4 28 0,4-28 0,-6 34 15,3-13-15,-2 3 0,1 2 0,-1 2 16,-1 7-16,0-4 0,2-1 16,2 1-16,-2-6 0,1-3 15,-3 1-15,0-3 0,3-8 16,-1-2-16,-1-1 0,-3-1 15,-1-2-15,-1-2 0,-2-4 16,2-3-16,-2-2 0,2-2 0,-3-5 16,1-4-16,1 2 0,3 3 0,-1 1 15</inkml:trace>
  <inkml:trace contextRef="#ctx0" brushRef="#br0" timeOffset="192512.4422">5339 10304 0,'0'0'0,"0"0"16,0 0-16,2 28 0,-2-28 0,0 26 15,0-11-15,0 1 16,-2 0-16,2 0 16,0-1-16,-1 2 0,1-2 15,0-5-15,0-2 0,-2-3 16,1-2-16,1-3 0,-4 4 15,4-4-15</inkml:trace>
  <inkml:trace contextRef="#ctx0" brushRef="#br0" timeOffset="192766.4872">5356 10261 0,'0'0'0,"0"0"16,20-3-16,-7 2 0,0 1 15,2 0-15,4 2 0,-2-1 16,0 1-16,5 1 0,0 1 15,-1 1-15,0 0 0,-5 1 16,-2 0-16,-3 2 16,-4 0-16,-4 2 0,-3 1 15,-5-1-15,-3 1 0,-1-1 16,-4 0-16,1 1 0,0-1 16,-5 0-16,-2-2 0,-1-1 15,3-1-15,1-2 0,2-1 16,2-5-16,0-3 0,2 1 15,2 1-15,1 0 0</inkml:trace>
  <inkml:trace contextRef="#ctx0" brushRef="#br0" timeOffset="192982.8189">5868 10053 0,'0'0'16,"0"0"-16,0 0 0,0 0 0,0 0 15,9 19 1,-9-19-16,0 22 0,0-22 15,-5 31-15,0-13 0,2 1 16,0 0-16,2 0 0,-3 0 16,2-2-16,1-2 0,-1 3 15,-1-4-15,1 0 0,0-3 0,-5-3 16,-2-4-16,2-1 0,1 0 16,3-2-16</inkml:trace>
  <inkml:trace contextRef="#ctx0" brushRef="#br0" timeOffset="193114.5042">5637 10162 0,'0'0'16,"0"0"-16,0 0 0,0 0 0,0 0 15,0 0-15,0 0 0,8 27 0,-8-27 0,0 0 16,16 22-16,-16-22 16,22 17-16,-12-10 0,-1 0 15,-1-2-15</inkml:trace>
  <inkml:trace contextRef="#ctx0" brushRef="#br0" timeOffset="193547.2176">6217 10157 0,'0'0'15,"0"0"-15,0 0 0,0 0 16,0 0-16,0 0 0,-31 8 16,31-8-16,-34 11 0,11-2 0,-5 2 15,-1 0-15,-2 1 0,-8 4 16,-4 2-16,4-1 0,4-1 15,-5 1-15,5-1 0,5-3 0,5-2 0,4-2 16,4 0-16,6 1 16,5-3-16,5 0 0,4 0 15,5-2-15,4-1 0,6-1 16,8-1-16,6-3 0,1-1 0,2 0 16,3 1-16,-3-2 0,2 2 15,3 0 1,0 2-16,-8 0 0,-4 1 15,0 0-15,-5-1 0,-2 3 16,-6 3-16,-1 1 0,-3 3 16,-6-1-16,-1 2 0,-6 2 15,-1 0-15,-1 2 0,-2-2 0,-1 4 16,-3 1-16,1-2 0,1-1 16,-2-1-16,1 0 0,-1-2 0,2-3 0,-6 0 15,0 0-15,0-1 0,-1-1 16,0-1-16,-3-3 15,3-1-15,-1-2 0,-5-2 0,-2-2 16,7 2-16,4 0 0,0 0 16</inkml:trace>
  <inkml:trace contextRef="#ctx0" brushRef="#br0" timeOffset="193732.3745">5668 10585 0,'0'0'0,"0"0"0,0 0 16,0 0-16,0 0 0,0 0 0,0 0 15,27 0-15,-27 0 0,30 0 16,-30 0-16,40-2 0,-18 2 16,3-1-16,0-1 0,-1 0 0,0 1 0,5 0 15,-3 1-15,-2 0 0,-2-1 16,-6 2-16,-5 2 0,-4-2 16,0-1-16,-4 0 0,1 0 15,-1 0-15</inkml:trace>
  <inkml:trace contextRef="#ctx0" brushRef="#br0" timeOffset="193870.4518">5711 10721 0,'0'0'0,"0"0"0,0 0 16,0 0-16,0 0 0,0 0 15,35-7-15,-35 7 0,39-6 0,-14 2 16,6 1-16,0 1 16,2-1-16,3-1 0,-5 2 15,-5-1-15</inkml:trace>
  <inkml:trace contextRef="#ctx0" brushRef="#br0" timeOffset="227550.5266">17777 4868 0,'0'0'0,"0"0"15,0 0-15,0 0 0,0 0 0,0 0 16,0 0-16,0 0 0,0 0 0,0 0 16,0 0-16,0 0 0,0 0 0,8 32 15,-8-32-15,2 31 0,-2-31 16,2 38-16,-1-11 15,0 0-15,1-2 0,0 11 0,-1 1 16,1-2-16,0-2 0,1 7 16,-1 1-1,0-4-15,0-3 0,0 0 16,1 1-16,-2-3 0,0-3 0,0 0 16,1-1-16,0-3 0,0 0 15,0 0-15,0 1 0,-1-5 16,1-3-16,-1-4 0,-1 0 15,0-4-15,-1 0 0,0-4 16,0-1-16,0-3 0,0 1 0,0-1 0</inkml:trace>
  <inkml:trace contextRef="#ctx0" brushRef="#br0" timeOffset="228367.5405">17937 5710 0,'0'0'0,"0"0"0,0 0 15,0 0-15,0 0 0,0 0 16,0 0-16,0 0 0,0 0 0,0 0 16,0 0-16,0 0 0,0 0 0,0 0 15,-31 3 1,31-3-16,0 0 0,-32 2 0,32-2 15,-26 1-15,11-1 0,-1 2 16,-3 3-16,0-1 0,2 2 0,-2-1 16,-2 1-16,0-1 0,0 2 15,-5 1-15,-1 2 0,4 0 16,2 0-16,0 3 0,0 2 0,1-1 0,2 1 16,-1 3-16,1 2 0,2 2 31,0 2-31,1 6 0,2 1 15,3 0-15,2-2 0,4 1 16,1 2-16,4-4 0,3-2 0,4 2 16,3 0-16,1-2 0,1-2 15,8 4-15,2-2 0,5-2 0,2-4 16,6-1-16,2-1 0,1-4 16,1-3-16,4 0 0,2 0 0,-2-1 0,-2-3 15,9 0-15,-1-2 0,-4-2 16,-6-2-16,2-2 0,1-3 15,-4 0-15,-5 0 0,-2-4 16,-3-3-16,-3 0 0,-2 2 16,0-4-16,-1-2 0,-2-1 15,-3 1-15,-3-3 0,-3-4 16,-4 2-16,-2 1 0,-1-3 16,-2 0-16,0-1 0,-1 1 0,-1-1 15,-1-2-15,0 1 16,-1 2-16,-2-2 15,-4-2-15,0 1 0,-1 1 16,-3-1-16,-2 0 16,0 4-16,0 1 0,0-2 0,-1-1 0,0 1 0,0 1 0,-2 3 31,-3 0-31,-1 1 0,-1 3 0,-1-1 0,-1-2 16,0 2-16,0 2 0,-5 1 15,-3 0-15,3 2 0,2 0 16,-1 2-16,-3-1 0,-1 2 15,0 0-15,0 3 0,0 5 16,3 0-16,0 2 0,1-1 16,0 3-16,4-1 0,3 1 15,1 1-15,1-1 0,2 2 16,3 0-16,2 2 16,2 0-16,4 0 0,1-1 15,1-1-15,1-3 0,0 1 16</inkml:trace>
  <inkml:trace contextRef="#ctx0" brushRef="#br0" timeOffset="229788.0549">18303 4710 0,'0'0'0,"0"0"15,0 0-15,0 0 0,0 0 16,0 0-16,0 0 0,11 28 16,-11-28-16,13 18 0,-13-18 15,19 27-15,-8-12 0,2 2 16,2 2-16,-1 1 0,0-1 0,6 10 15,3 4-15,-1 0 0,0-2 16,3 5-16,1 2 0,5 3 0,-1-3 16,3 5-16,-1-2 0,-4-1 15,0-1-15,1-1 0,0-1 16,-1-3-16,-2-2 0,3 4 16,-4-4-16,-1-3 0,-3-1 0,0-2 15,-1-1-15,-2-3 0,-1-2 0,-4-2 16,-1-2-16,-4-4 0,-3-1 15,0-4-15,-2 0 0,-1-3 16</inkml:trace>
  <inkml:trace contextRef="#ctx0" brushRef="#br0" timeOffset="230574.1002">19102 5839 0,'0'0'0,"0"0"0,0 0 0,0 0 15,0 0-15,-22-10 0,22 10 16,0 0-16,-25-11 0,25 11 15,-20-7-15,11 5 0,0-1 0,1 0 32,-1 1-32,0 0 0,-1-1 0,0 2 15,-1 1-15,0 0 0,0 0 16,-2 1-16,-2 2 0,1 0 16,1 1-16,1 2 0,1-1 15,0 3-15,1 1 0,-1 2 16,0 1-16,1 1 0,1 2 0,-2 7 15,2 2-15,1 1 0,2 1 0,0-1 16,2 1-16,2 0 0,0 1 16,0 5-16,4-1 0,1-1 15,1 1-15,3-3 0,1-2 16,3-2-16,3-2 0,6 2 16,5-1-16,2-1 0,0 1 0,4-5 15,3-3 1,8 3-16,1-1 0,1-5 15,2-2-15,2-1 0,2-3 16,9-1-16,1-2 0,-4-3 16,-2-2-16,-1-4 0,0-2 15,-6-2-15,-4-2 0,2-2 16,-3 0-16,-3-3 0,-2-5 0,-7-1 16,-6-1-16,-5-3 0,-4 0 0,-5-1 15,-3-2-15,-4-1 0,-2-2 16,-2-1-16,-2-5 0,-3 2 15,-1-1-15,-4-1 0,-3-1 16,-3 5-16,-4 1 0,-1 0 16,-1-1-16,-6 1 0,-2 0 0,-7 1 15,-1 5-15,-1 4 0,1 2 0,-3 3 16,-1 1-16,-2 3 0,-2 1 16,-1 4-16,-1 1 0,0 6 15,-1 3-15,-1 2 0,1 3 16,0 7-16,3 2 0,-2 1 15,1-1-15,5 5 0,4 2 0,1 4 16,1 0 0,4 3-16,2 1 0,9-8 15,7-7-15,4-3 0</inkml:trace>
  <inkml:trace contextRef="#ctx0" brushRef="#br0" timeOffset="253948.9568">6921 10103 0,'0'0'0,"0"0"15,0 0-15,0 0 16,0 0-16,0 0 0,0 0 16,0 0-16,0 0 0,21-17 15,-21 17-15,0 0 0,22-7 16,-22 7-16,27-2 0,-12 1 15,2 0-15,2 1 0,6-1 16,0-1-16,2 1 0,16-1 16,1 2-16,1-1 0,0-2 0,17 2 0,4-1 15,-4 1-15,0 0 0,19-2 16,4-1-16,7-1 0,-6 0 0,15-1 16,-2 1-16,-9 1 0,-7-1 15,39-1-15,-7 0 16,-20 3-16,-13 1 0,-9-1 0,-3 1 15,-17 3 1,-12 3-16,-16 0 0,-10 0 16,-16 21-16,-11 16 0,3-13 15,4-9-15,0-6 0</inkml:trace>
  <inkml:trace contextRef="#ctx0" brushRef="#br0" timeOffset="256827.4155">7056 10443 0,'0'0'0,"0"0"0,0 0 16,34-2-16,-34 2 0,34-4 0,-10 2 0,4 0 31,3 1-31,13-2 0,3-2 16,1 1-16,-2 0 0,11 0 15,0-1-15,1 0 0,-7 0 0,-8 1 0,-6 1 0,-7 1 16,-7 0-16,-5 0 0,-4 1 0,-3 0 16</inkml:trace>
  <inkml:trace contextRef="#ctx0" brushRef="#br0" timeOffset="257043.2416">7550 10243 0,'0'0'0,"0"0"15,0 0-15,0 0 0,0 0 0,0 0 16,0 0-16,6 31 16,-6-31-16,5 33 0,-2-9 15,0 2-15,1 1 0,-2 2 16,-1 4-16,1 6 0,0-3 0,2-2 16,-1-3-16,0 2 15,-3-2-15,0-3 0,-3-2 16,-4-3-16,0-2 0,-7-4 0,-2-4 15,-3 2-15,4 2 0,1-3 16,3-3-16,3-3 16</inkml:trace>
  <inkml:trace contextRef="#ctx0" brushRef="#br0" timeOffset="257190.4248">7305 10671 0,'0'0'0,"0"0"0,0 0 15,24-6-15,-24 6 0,30-7 0,-9 2 0,1-1 16,1-1-16,3 1 0,4 0 15,8-4-15,-1 2 0,1-2 16,0 0-16,4 2 0,-4 1 0,-7 1 16,-7 2-16,-4 0 0</inkml:trace>
  <inkml:trace contextRef="#ctx0" brushRef="#br0" timeOffset="257359.8422">7895 10490 0,'0'0'0,"0"0"15,0 0-15,0 0 0,0 0 0,25-7 16,-25 7-16,31-7 0,-10 3 16,4 0-16,4 0 15,-2 0-15,1-1 0,8 2 0,1-1 0,-4 1 16,-2 1-16,0-2 0,-6-2 16,-9 2-16,-1 1 0,-2 1 15</inkml:trace>
  <inkml:trace contextRef="#ctx0" brushRef="#br0" timeOffset="257591.2586">8115 10551 0,'0'0'0,"0"0"15,0 0-15,-1 21 16,1-21-16,0 26 0,0-9 16,0 0-16,0 1 0,1 0 0,0 0 0,0-2 0,0-1 15,-1 4-15,0-4 16,0 0-16,-1-3 0,-1-2 15,-2-2-15,-1-1 16,-2-3-16,-4-1 0,-4-2 16,1-1-16,-4 0 0,-3-4 15,0-2-15,2-3 0,0-4 0,2 3 16,4 1-16,2 2 0</inkml:trace>
  <inkml:trace contextRef="#ctx0" brushRef="#br0" timeOffset="257844.5364">8332 10439 0,'0'0'0,"0"0"16,25-5-16,-9 1 0,2 0 16,9-1-16,4 0 15,0 1-15,0 0 0,8 0 0,0 1 0,-5-1 16,-3 1 0,-4 1-16,-4 0 0,-4 0 0,-4 1 15,-4 0-15,-3 1 16,-6 2-16,-3 1 0,-5 2 0,-5 3 15,-4 2-15,-4 2 0,-8 5 16,-3 4-16,-3 0 0,1-2 0,-2 4 16,-2 1-16,-4 4 0,1 0 0,5-5 15,3-2-15,6-5 0,4-2 16,4-4-16,5-2 0,2-2 16</inkml:trace>
  <inkml:trace contextRef="#ctx0" brushRef="#br0" timeOffset="258029.1495">8491 10621 0,'0'0'0,"0"0"15,0 0-15,0 21 0,0-21 0,0 22 16,0-22-16,-1 31 16,1-15-16,1-1 0,0 1 15,3-3-15,0 0 0,1-2 16,1-2-1,-3-4-15,1 1 0,-2-2 0</inkml:trace>
  <inkml:trace contextRef="#ctx0" brushRef="#br0" timeOffset="258330.2989">8486 10608 0,'0'0'0,"0"0"15,0 0-15,0 0 0,0 0 0,32-6 0,-32 6 16,29-2-16,-29 2 0,36-2 15,-14 2-15,-2 1 0,-2 0 16,2 0 0,0 2-16,-2-1 0,-3 0 15,0 4-15,-1 1 0,-10 0 0,-3 1 0,-4-1 16,-4 1 0,-6 3-16,-4 1 0,-1-1 0,-2 0 15,1-2-15,2 1 0,0-1 16,2-3-16,2 1 0,4-2 15,2 0-15,5-2 16,3 0-16,3-1 0,7-3 0,6-2 16,3 0-16,2-3 0,3 0 15,3-3-15,-4 2 0,-4 1 0,-4 1 0</inkml:trace>
  <inkml:trace contextRef="#ctx0" brushRef="#br0" timeOffset="258546.6608">8967 10172 0,'0'0'0,"0"0"0,0 0 16,0 0-16,0 0 0,0 0 15,30 14-15,-30-14 0,0 0 0,23 22 16,-23-22-16,16 20 15,-10-11-15,0 0 0,-1-2 0,0 0 0,-1-1 16,-1-1-16</inkml:trace>
  <inkml:trace contextRef="#ctx0" brushRef="#br0" timeOffset="258716.0345">8783 10326 0,'0'0'0,"0"0"15,0 0-15,0 0 0,0 0 0,0 0 0,36-5 16,-36 5-16,47-4 0,-16 1 15,4-1-15,1 1 0,1-1 0,10 1 16,2 1-16,5-2 16,-6 2-16,-6 0 0,-7 2 15,-7-2-15,-6-1 0,-4 0 16,-4 1-16,-2 0 16</inkml:trace>
  <inkml:trace contextRef="#ctx0" brushRef="#br0" timeOffset="258894.6028">9122 10342 0,'0'0'0,"0"0"0,0 0 16,0 0-16,0 0 0,-17 14 0,17-14 15,-12 17-15,12-17 0,-16 21 0,3-8 16,0 1-16,-1 1 0,-2 1 16,1 1-16,0-1 0,-1 0 15,-4 5-15,1-1 0,2-2 16,0-2-16,4-3 0,2-2 0,1-1 15</inkml:trace>
  <inkml:trace contextRef="#ctx0" brushRef="#br0" timeOffset="259079.6036">8991 10496 0,'0'0'0,"0"0"0,0 0 16,0 0-16,0 0 0,16 18 0,-16-18 15,0 0-15,10 23 0,-10-23 0,0 0 16,14 21-16,-9-13 0,0-3 16,1-2-16,0 0 0,1-1 0,-2 1 15,0-2-15,-1 1 0</inkml:trace>
  <inkml:trace contextRef="#ctx0" brushRef="#br0" timeOffset="259264.7429">9349 10390 0,'0'0'0,"0"0"16,0 0-16,0 0 0,0 0 0,-23 14 15,23-14-15,-22 18 0,22-18 16,-27 25-16,11-8 0,-1 0 16,-1 0-16,1 1 0,-1 0 15,-2 2-15,4-4 0,1-2 16,3-2-16,2-2 0</inkml:trace>
  <inkml:trace contextRef="#ctx0" brushRef="#br0" timeOffset="259434.1904">9288 10524 0,'0'0'0,"0"0"16,0 0-16,0 0 0,23 8 0,-23-8 15,18 10-15,-18-10 0,18 11 16,-10-6-16,1-1 0,0 2 15,1 0-15,-2 0 0,-1 0 16,0 0 0,-1-2-16,-1 0 0,-1 0 15,0-1-15</inkml:trace>
  <inkml:trace contextRef="#ctx0" brushRef="#br0" timeOffset="259681.3341">8876 10758 0,'0'0'0,"0"0"0,0 0 15,29-3-15,-29 3 0,37-3 0,-11 1 16,3-1-16,3-1 0,7 0 16,1 0-16,0-1 0,-1 1 0,5 2 31,-3 0-31,-7 1 0,-4 0 0,-5-1 15,-3 0-15,-4 1 0,-4 3 16,-6-2-16,-6 1 0,-2-1 16,-3-2-16,0 1 0,1 1 15,2 0-15</inkml:trace>
  <inkml:trace contextRef="#ctx0" brushRef="#br0" timeOffset="260007.9442">9196 10584 0,'0'0'0,"0"0"0,0 0 16,0 0-16,0 0 0,0 0 16,0 0-16,-3 28 0,3-28 0,-3 23 15,3-23-15,-2 26 0,2-26 0,-2 27 16,1-11-16,-1 1 0,1-1 16,-1 2-16,0 0 0,0-1 15,-2 1-15,3 0 0,-2 0 16,1 5-16,0-1 0,1-2 15,-1 0-15,2-3 0,0-1 16,0-1 0,0 0-16,0-3 0,0 0 0,0-3 15,-1 0-15,0-1 0,0-2 16,1-1-16,0-1 16,0-1-16,1-1 0,-1-2 0,-2-7 0,1 2 0,0 1 15,0 1-15</inkml:trace>
  <inkml:trace contextRef="#ctx0" brushRef="#br0" timeOffset="264122.486">9522 10070 0,'0'0'0,"0"0"16,0 0-16,0 0 0,0 0 15,0 0-15,0 0 0,0 0 0,0 0 16,0 0-16,0 0 0,19-16 0,-19 16 16,0 0-16,0 0 0,19-4 15,-19 4-15,0 0 0,29-3 16,-17 3-16,2 0 0,0 0 0,1 0 15,3 1-15,3 0 0,1-1 16,1 1-16,2-1 0,3-1 16,9 1-1,2 1-15,0-1 0,-1 0 16,13 0-16,1 1 0,2-1 16,1 1-16,2 2 0,2 1 0,10-1 0,-1-1 0,13-2 15,-2 1-15,-2-2 0,0-1 16,13-2-16,0-1 0,-5 1 15,-3 2-15,32-3 16,-10 0-16,-13 3 0,-11 2 16,-4-4-16,-2-2 0,-11 3 15,-8 1-15,-9 2 0,-6 1 16,-11 3-16,-8 2 0,-12-1 16,-5-1-16,-2 0 0,0-1 0,-2-3 15</inkml:trace>
  <inkml:trace contextRef="#ctx0" brushRef="#br0" timeOffset="266284.6526">10404 10326 0,'0'0'0,"0"0"0,0 0 0,0 0 16,0 0-16,0 0 0,0 0 0,40-4 15,-40 4-15,41-6 0,-11 4 16,2-1-16,1 1 0,12-1 16,2 0-16,-2 0 0,-1-1 15,9 0-15,-2 1 0,-6 0 0,-3 0 16,1 2-16,-6 2 0,-8 1 15,-6 0-15,-5 0 0,-5 0 16,-2-1-16</inkml:trace>
  <inkml:trace contextRef="#ctx0" brushRef="#br0" timeOffset="266585.7712">10779 10287 0,'0'0'0,"0"0"0,0 0 15,0 0-15,0 0 0,-20 16 0,20-16 16,-21 19-16,21-19 0,-29 25 16,7-11-16,0 2 0,0 0 15,-2 2-15,-3-1 0,-3 2 0,1-3 16,5-1-16,2-1 0,3-2 0,3-2 16,3 1-16,5-3 15,5-2-15,2-3 0,10-1 0,7 0 16,5-1-16,2-1 0,6-1 15,4-2-15,10 0 0,1-1 16,0 0-16,1-1 0,3 0 0,-3 0 0,-4 1 16,-6 1-16,-6-2 15,-6 2-15,-5 0 0,-4 1 0,-3 1 16</inkml:trace>
  <inkml:trace contextRef="#ctx0" brushRef="#br0" timeOffset="266833.2698">10813 10410 0,'0'0'0,"0"0"0,0 0 0,0 0 15,0 0-15,10 30 0,-10-30 16,4 36-16,-2-12 0,1 4 16,-1 2-16,0 1 0,0 1 15,0 5-15,1 0 0,-1 3 0,0-6 0,-1-2 16,-1-1-16,0-8 0,0-2 15,-2-3-15,-2-1 0,-4-5 16,-3-4-16,-4-4 0,-1-3 16,3-6-16,1-5 0,-1 0 15,4 3-15,1 0 0</inkml:trace>
  <inkml:trace contextRef="#ctx0" brushRef="#br0" timeOffset="267002.6762">10770 10610 0,'0'0'0,"0"0"15,0 0-15,0 0 0,0 0 0,0 0 16,-23 29-16,23-29 0,-30 25 16,10-8-16,-3 3 15,0 0-15,0 0 0,-8 7 0,-1 2 0,3-4 16,4-2-16,-1 0 0,7-2 16,2-5-16,4-2 0,2-3 15</inkml:trace>
  <inkml:trace contextRef="#ctx0" brushRef="#br0" timeOffset="267219.5709">11449 10228 0,'0'0'0,"0"0"0,0 0 0,0 0 16,0 0-16,10 26 0,-10-26 15,-1 32-15,-1-14 0,-2 4 0,1 1 16,0 0-16,1-1 0,0 4 16,4-3-16,-1-4 0,1-5 15,0 0-15,1-3 0,1-2 0,-2-2 0,0-2 16,0 0-16,-1-2 0</inkml:trace>
  <inkml:trace contextRef="#ctx0" brushRef="#br0" timeOffset="267371.8701">11486 10410 0,'0'0'0,"0"0"0,0 0 15,0 0-15,0 0 0,0 0 16,0 0-16,29-4 0,-29 4 16,0 0-16,34-1 0,-34 1 15,27-4-15,-15 4 0,-1 0 16,-1-1-16,-1 1 16,-2-1-16,0 1 0,-1 0 15</inkml:trace>
  <inkml:trace contextRef="#ctx0" brushRef="#br0" timeOffset="267741.885">11217 10356 0,'0'0'0,"0"0"0,0 0 16,-1 20-16,1-20 0,-2 20 15,2-20-15,0 33 0,0-16 0,1 1 16,1 1-16,1-1 0,0-1 15,0 2-15,0-1 16,-2-4-16,0 0 16,-3-3-16,-3-2 0,0-2 15,-2-2-15,1-2 0,0-2 16,-1-1-16,1 0 0,0 2 16,1-2-16,-1 0 0,2 1 0,0-1 15,4 0-15,0 0 16,4 1-16,7-1 0,5-1 15,5-2-15,3-1 0,13 0 0,4-1 0,1 0 16,-1 3-16,10-2 0,0-1 16,-6 0-16,-3 2 0,2-3 15,-4 2-15,-9 2 0,-7 2 16,-11 2-16,-7 1 0,-6-3 0,-5 3 16,2-2-16,1 0 0,-1-1 15</inkml:trace>
  <inkml:trace contextRef="#ctx0" brushRef="#br0" timeOffset="267920.3183">11507 10574 0,'0'0'0,"0"0"16,0 0-16,0 0 0,0 0 0,0 0 16,0 0-16,-8 23 15,8-23-15,-8 20 0,8-20 0,-12 27 16,4-13-16,-1 2 16,-1 1-16,0 0 15,2-1-15,-2-1 0,0 1 16,1-3-16,1-1 0,-1 1 15,1-1-15,2-7 0,2-1 0,-1 0 16,2-1-16,0 0 0</inkml:trace>
  <inkml:trace contextRef="#ctx0" brushRef="#br0" timeOffset="268073.8633">11481 10745 0,'0'0'0,"0"0"0,0 0 16,0 0-16,22 0 0,-22 0 0,24 6 15,-10-2-15,-1 0 0,0 1 16,0-1-16,-1 1 0,-1-1 0,-1 0 15,0 1-15,-2-1 16,-1-1 0,-3 0-16,-2 0 0,-2-3 15,-2 0-15,0 0 0,2 0 0,-2-2 16</inkml:trace>
  <inkml:trace contextRef="#ctx0" brushRef="#br0" timeOffset="268343.1024">11156 10701 0,'0'0'0,"0"0"0,0 0 16,0 0-16,-9 23 0,9-23 15,-7 22-15,7-22 0,-6 24 0,5-11 16,2 2-16,1-2 0,1 0 16,2-2-16,0 0 15,3-1-15,2-1 0,5 0 0,5-1 0,1 0 16,1-1-16,11 1 0,5-2 15,-2 0-15,0-3 0,8 1 16,1-1-16,-7 0 0,-4-2 0,-2-1 16,-1-1-16,-4 0 0,-4-2 15,-4 1-15,-4 0 0,-3 1 16</inkml:trace>
  <inkml:trace contextRef="#ctx0" brushRef="#br0" timeOffset="268590.6499">11760 10701 0,'0'0'0,"0"0"15,0 0-15,0 0 0,15 20 0,-15-20 16,9 24-16,-9-24 0,7 32 0,-5-13 16,0 2-16,0-1 0,1 1 15,-1 5-15,0-2 0,0-2 16,0-2-16,1-3 0,-1-2 15,0-2-15,-1-2 0,0-2 16,0-2 0,-1-1-16,0-2 0,0-4 15,-3-3-15,1 0 0,0 1 0,1-1 16</inkml:trace>
  <inkml:trace contextRef="#ctx0" brushRef="#br0" timeOffset="268860.4401">12011 10530 0,'0'0'0,"0"0"15,0 0 1,0 0-16,0 0 0,25-6 15,-25 6-15,30-6 0,-30 6 0,42-6 16,-15 3-16,0-1 0,1 1 16,9-1-16,2-1 0,-4-1 15,-2 1-15,5 1 0,-3 2 16,-4 1-16,-4 0 0,-6-1 16,-5 1-16,-7-1 0,-5-3 0,-2 2 15,1 0-15,-1 0 0</inkml:trace>
  <inkml:trace contextRef="#ctx0" brushRef="#br0" timeOffset="269124.6996">12294 10349 0,'0'0'0,"0"0"0,0 0 16,0 0-16,0 0 0,0 0 16,11 23-16,-11-23 0,4 24 15,-2-6-15,0 4 0,-1 3 16,-1 2-16,0 4 0,2 3 15,-1 6-15,0-4 0,0-2 16,0-2-16,1 3 16,-1-3-16,0-5 0,-1-4 15,-1-1-15,0-3 0,-3-4 16,-2-4-16,-3 1 0,-2-1 16,-1-6-16,-4-3 0,3 0 15,1-1-15,3 1 0</inkml:trace>
  <inkml:trace contextRef="#ctx0" brushRef="#br0" timeOffset="269261.358">12058 10717 0,'0'0'0,"0"0"16,0 0-16,0 0 0,0 0 15,33-2-15,-33 2 0,32-4 16,-32 4-16,43-4 0,-17 0 16,2 1-16,0 0 0,11-1 15,2 1 1,-2-2-16,0 2 0,0 0 0,-7-1 15,-7 2-15</inkml:trace>
  <inkml:trace contextRef="#ctx0" brushRef="#br0" timeOffset="269462.0368">12568 10617 0,'0'0'0,"0"0"0,0 0 0,0 0 16,30-7-16,-30 7 0,35-5 15,-14 2-15,0-1 0,3 1 16,4 1-16,-2-2 0,1 1 16,5 0-16,-1-1 0,-5 0 0,-3 1 15,-4 0 1,-4 2-16,-1 0 0,-3 1 0,-2-1 16</inkml:trace>
  <inkml:trace contextRef="#ctx0" brushRef="#br0" timeOffset="269678.2554">12808 10678 0,'0'0'0,"0"0"0,0 0 0,0 0 0,0 0 0,10 29 15,-10-29-15,7 28 16,-4-13-16,1 2 0,-1 0 16,0-1-16,0 0 0,1 0 15,-1-2-15,-1 0 0,0-2 16,-2 2-16,-1 0 0,-1-5 0,-1 0 15,-3-3-15,-1 0 0,-2-3 0,0-1 16,1-1-16,1 1 0,0-1 16</inkml:trace>
  <inkml:trace contextRef="#ctx0" brushRef="#br0" timeOffset="269977.0993">13304 10107 0,'0'0'0,"0"0"0,0 0 15,0 0-15,0 0 0,28 18 0,-28-18 16,23 14-16,-23-14 0,23 16 16,-9-9-16,-1 2 15,-1-2-15,0 0 16,0-2-16,-1 1 0,-2-1 0,-1-2 16</inkml:trace>
  <inkml:trace contextRef="#ctx0" brushRef="#br0" timeOffset="270185.0298">13058 10323 0,'0'0'15,"0"0"-15,0 0 0,19 3 0,-19-3 16,30 1-16,-5-2 0,5-1 16,3 1-16,16-1 0,4-1 15,-1 0-15,-2 0 0,12 1 16,-2 2-16,1-3 0,-7-1 15,-8 0-15,-7 3 0,-10-2 0,-8 0 0,-5 1 16,-2 0 0,-5 1-16</inkml:trace>
  <inkml:trace contextRef="#ctx0" brushRef="#br0" timeOffset="270395.7071">13310 10392 0,'0'0'0,"0"0"16,0 0-16,0 0 0,0 28 0,0-28 16,1 29-16,-1-29 0,2 33 15,-1-15-15,0 2 0,1-1 16,-1-1-16,1 3 0,0-2 16,0-2-16,1-3 0,-1-2 0,0-2 15,0-3-15,0-3 0,-1-1 0,1 0 16,-1-2-16</inkml:trace>
  <inkml:trace contextRef="#ctx0" brushRef="#br0" timeOffset="271753.9582">13465 10410 0,'0'0'0,"0"0"15,0 0-15,25 2 0,-25-2 0,24 1 16,-24-1-16,25 5 0,-13-2 15,2 1-15,-1 0 0,0-1 16,1 1-16,0 0 0,-2 0 16,-2-1-16,-1 1 0,-3 0 0,0 1 15,-3 0-15,-2 1 0,-3 1 0,-3 1 16,-1 2-16,-1-2 0,-2 3 16,-1 2-16,-2-1 0,-1-1 15,-6 2-15,0-2 0,0 0 16,1-1-16,1-3 0,-1 0 15,1-5 1,1-1-16,0-1 0,1-1 16,2-1-16,1-2 0,2-2 0,2-1 15,2-1-15,3 1 0,4 1 16,4 0-16,1 0 0,2 1 16,2-1-16,2 2 0,0 2 0,1 1 15,4 2-15,3 0 0,-3 1 16,0 1-16,-2 1 0,0-1 0,-3 2 15,-2 0-15,-1-1 0,-3 1 16,-1 0-16,-2 1 0,-4 2 16,-5 1-16,-4-1 0,-3 2 15,-5-3-15,-4 1 0,-3 0 16,-2 0-16,-3-2 0,-2 1 16,-7-1-16,2-1 0,1 0 0,3 0 0,7-2 15,5-1-15,3-1 0,5-1 16,3 0-16,4 0 0,11 0 15,10-1-15,5 0 0,2-2 16,10 1-16,8-1 0,2 1 16,2-2-16,11 2 0,1-1 15,-4 3-15,-4 1 16,1-2-16,-6 0 0,-8 0 16,-6 2-16,-8 1 0,-5 2 15,-8-1-15,-2-1 0,-9 1 16,-7 2-16,-7 0 0,-4 2 15,-8 3-15,-5 3 0,1-6 0,-3-1 16,-9 3-16,-2 0 16,2 0-16,1-2 0,-1 1 0,5 0 0,6-3 15,4-4-15,6-1 0,4-1 16,7-1-16,5 1 0,10-2 16,6-3-16,2 2 0,1-3 0,2 0 15,3-1-15,-2 2 0,-1 1 16,5 2-16,3 1 15,-3 4-15,-4 5 16,-2-1-16,-2 1 0,-2 0 16,-3 0-16,-2 1 0,0 3 15,-4 0-15,-3-1 0,-1 0 16,-3 0-16,-1 0 0,0 1 0,-1 0 16,1-1-16,-1 0 15,1-2-15,0-2 0,1-2 0,3 0 16,-1 0-16,4-4 0,2 0 0,2-5 15,3-1-15,3-2 0,6 0 16,0-1-16,1-1 0,5-1 16,3 1-16,1 1 0,-1 3 0,-1 1 15,0 1-15,-1 2 0,-1 1 16,4 2-16,-1 2 0,-3 0 16,-2 1-16,-2 1 15,-1 0-15,-3 1 16,-3 2-16,-1-1 0,-2-1 15,-3 1-15,-2-2 0,-5 2 16,-4 2-16,-2-1 0,-2 0 0,-4 0 16,-2-1-16,-3 0 0,-2 0 15,-2-2-15,0 0 0,1 0 16,-1 0-16,-4-3 0,0-1 0,6-1 16,4-2-16,5-4 0,4-2 15,6 0-15,5 1 0,6-2 0,7-2 16,-2 3-16,1 2 0,9 0 15,4 0-15,0 1 0,-3 3 16,-1 3-16,-1 2 16,-2 0-16,-3-1 0,-4 3 15,-2 0-15,-2 2 0,-4 1 0,-4 2 0,-4 1 16,-3-2-16,0 0 0,-8 1 16,-5 1-16,0-1 0,-1-2 15,-9 2-15,-2 0 0,1-3 16,1 0-16,4-1 0,3-1 15,4-3-15,3-2 0,4 0 16,3 1-16,4 1 0,3 1 16,7-2-16,7-2 15,5 0-15,5-2 0,9 0 0,7-1 16,11-1-16,1-3 0,12 0 16,3 1-16,-14 1 0,-11 1 0,-9 2 15</inkml:trace>
  <inkml:trace contextRef="#ctx0" brushRef="#br0" timeOffset="271992.8078">13812 10404 0,'0'0'0,"0"0"0,0 0 0,24-2 16,-24 2-16,30-3 0,-8 0 15,2 0-15,2 2 0,6-3 16,4 0-16,8-2 0,-2 0 0,8 1 16,-1 2-16,-7 0 0,-6 0 0,-6 1 0,-6 0 15,-4 0-15</inkml:trace>
  <inkml:trace contextRef="#ctx0" brushRef="#br0" timeOffset="272201.5661">14099 10396 0,'0'0'16,"0"0"-16,0 0 0,0 0 0,0 0 16,0 0-16,0 0 0,0 0 15,-5 23-15,5-23 0,0 0 16,-13 31-16,13-31 0,-16 24 15,5-11 1,-1 1-16,-1-1 0,0 2 0,-1 0 16,2-2-16,1-4 0,1-2 15,1-1-15,2 0 0</inkml:trace>
  <inkml:trace contextRef="#ctx0" brushRef="#br0" timeOffset="272401.8116">13871 10539 0,'0'0'0,"0"0"15,0 0-15,0 0 0,0 0 0,8 23 16,-8-23-16,2 24 0,-2-24 16,-1 32-16,0-11 0,-1-1 15,-2 2-15,2 0 0,0-1 16,2-1-16,1 0 0,1 2 16,0-2-1,2-5-15,-1-6 0,-1-2 0,-1-4 16,-1-3-16,3 3 0,-3-3 15</inkml:trace>
  <inkml:trace contextRef="#ctx0" brushRef="#br0" timeOffset="272686.5998">13885 10657 0,'0'0'0,"0"0"0,0 0 0,0 0 0,0 0 16,30-8-16,-30 8 0,31-8 15,-12 4-15,1-1 0,1 0 16,1 0-16,0 0 0,1 0 15,0 1-15,2 0 0,-1 0 16,-2 3-16,-3 2 0,-1 2 16,-1 1-16,-4 1 0,-2 4 0,-2 0 0,-3 3 15,-1 2-15,-2 2 0,-2 2 16,-1 1-16,0-1 0,-1-1 16,0 0-16,0-2 0,0-1 15,0-1-15,-2-2 0,1 0 16,-1-2-16,-2-2 0,0-1 15,-3-1-15,-1-3 16,-2-2-16,3 0 0,0 0 16,1 0-16</inkml:trace>
  <inkml:trace contextRef="#ctx0" brushRef="#br0" timeOffset="272902.9579">14100 10688 0,'0'0'15,"0"0"-15,0 0 0,0 0 16,0 0-16,0 0 0,-2 22 0,2-22 0,-2 26 15,0-11-15,0 2 0,-2 3 16,1 0-16,-4 2 16,-1 1-16,-1-2 0,-1-2 0,-2 3 15,-2-2-15,1-1 0,0-2 16,1-1-16,0-3 0,1-2 16,0-2-1,1-2-15,0-4 0,1-1 0,0-5 16,3 1-16,0 1 0,1 0 15</inkml:trace>
  <inkml:trace contextRef="#ctx0" brushRef="#br0" timeOffset="273072.2567">14091 10982 0,'0'0'0,"0"0"16,0 0-16,26 11 0,-11-5 0,4 0 0,2 1 16,1 3-16,2 0 0,7 3 15,-1 0-15,-1-2 0,-2-1 16,-2 0-16,-3-1 0,0 1 15,-4-2-15,-6-2 0,-5-2 16,-7-4-16,-4 0 0,0-1 16,1 1-16,1-1 15</inkml:trace>
  <inkml:trace contextRef="#ctx0" brushRef="#br0" timeOffset="278922.9168">15499 10577 0,'0'0'16,"0"0"-16,0 0 0,0 0 0,0 0 16,-14 34-16,2-17 0,-1 6 15,-2 1-15,-1 5 0,-3 4 16,-3 8-16,1-2 0,2 6 0,7-4 0,6-8 0,5-5 31,7-6-31,6-5 0,4-6 0,4-3 0,4-5 16,5-4-16,-2-3 0,0 0 15,1-9-15,-1-7 0,-6 6 16,-5 3-16,-4 2 0</inkml:trace>
  <inkml:trace contextRef="#ctx0" brushRef="#br0" timeOffset="279075.7564">15147 10793 0,'0'0'0,"0"0"16,0 0-16,0 0 0,35-3 15,-15 1-15,7-1 0,4-1 16,3 1-16,15-2 0,4 0 16,-2 2-16,-2-2 0,1 1 15,-9 1-15,-8 1 16</inkml:trace>
  <inkml:trace contextRef="#ctx0" brushRef="#br0" timeOffset="279492.3657">16037 10493 0,'0'0'0,"0"0"16,0 0-16,-7 21 0,7-21 0,-17 28 15,2-4-15,-1 3 16,0 3-16,-7 12 0,-2 5 15,2-4-15,0-2 16,-1 2-16,4-6 0,1-1 0,4-8 16,4-8-16,1-4 0,4-6 15,3-3-15,3-7 0,6-8 16,0-2-16,2-3 0,4-5 16,2-4-16,2-2 0,-1-1 0,4 1 15,2-2-15,-1 4 16,-1 2-16,0 3 0,-1 4 0,-3 6 0,-2 4 15,-5 4-15,0 4 0,-1 2 16,-2 3-16,-1 4 0,-2 4 16,-1 2-16,-1 2 0,-1 4 15,-1 4-15,-1-2 0,1-3 16,2 0-16,1 1 0,1-5 0,1-3 16,-1-3-16,0-3 0,-1-3 0</inkml:trace>
  <inkml:trace contextRef="#ctx0" brushRef="#br0" timeOffset="279777.2538">16228 10960 0,'0'0'0,"0"0"15,0 0 1,31-7-16,-31 7 0,32-6 0,-11 2 16,0-1-16,1 0 0,6-4 15,-1-1-15,-2-1 0,-2-1 16,-4-1-16,0-1 0,-5 0 15,-3 0-15,-6-1 0,-5-1 16,-3 3-16,-3 1 0,-7 4 16,-8 3-16,-1 2 0,0 0 0,-10 9 0,-5 7 15,4 1-15,4 2 0,4 4 16,4 4-16,4 4 0,5 1 16,14-1-16,12 2 0,6-6 15,5-3-15,15-7 0,12-2 16,4-5-16,4-4 0,-6 0 0,-14 0 31,-10-2-31</inkml:trace>
  <inkml:trace contextRef="#ctx0" brushRef="#br0" timeOffset="280024.9143">17428 10583 0,'0'0'0,"0"0"16,0 0-16,-17 23 0,17-23 0,-22 30 16,6-6-16,-2 2 15,-1 0-15,-5 16 0,0 7 16,-1 5-16,6-4 16,6-8-1,7-5-15,4-6 0,4-5 0,9-4 16,6-6-16,2-6 0,0-5 0,3-5 15,3-6-15,-5 2 0,-4 1 16,-4 0-16</inkml:trace>
  <inkml:trace contextRef="#ctx0" brushRef="#br0" timeOffset="280210.0479">16969 10836 0,'0'0'0,"0"0"15,0 0-15,41-3 0,-17 2 0,7-2 16,5 0-16,4-1 16,3 1-16,13-1 0,0 0 0,2 0 0,-12 1 15,-8 0-15</inkml:trace>
  <inkml:trace contextRef="#ctx0" brushRef="#br0" timeOffset="280580.0438">17345 10963 0,'0'0'0,"0"0"15,0 0-15,29-1 0,-29 1 0,37-2 16,-12 1-16,3-3 16,3 1-16,3-2 0,4 0 15,10-4-15,0 1 0,6-2 16,-5-1-16,-6 0 0,-6 0 0,-7 0 0,-4 1 15,-6-2-15,-4-3 0,-6 0 16,-4-1-16,-6 1 0,-5 3 0,-8 1 16,-8 3-16,-3 2 15,-4 3-15,-5 3 0,-3 3 16,-1 4-16,1 3 0,-5 6 0,4 4 16,5 1-1,4 0-15,7 4 0,6 1 16,8 1-16,6 0 0,10-2 15,7-4-15,8-2 0,3-5 0,6 0 16,6-3-16,2-2 0,0 0 16,7-4-16,-2-4 15,-12 0-15,-7 0 0,-7 0 0</inkml:trace>
  <inkml:trace contextRef="#ctx0" brushRef="#br0" timeOffset="280912.3124">17902 11029 0,'0'0'0,"0"0"16,0 0-16,0 0 16,30-4-16,-30 4 0,37-6 0,-13 3 0,3-1 15,4 0-15,3-1 0,10-5 16,0 0-16,-2 1 0,0-4 16,3 0-16,-5 0 0,-6-1 15,-4 0-15,-7-1 0,-6-1 0,-8 0 16,-7-1-16,-5 1 0,-6 1 15,-9 4 1,-9 3-16,-3 4 0,-1 4 16,-5 5-16,-4 4 0,-6 4 15,1 1-15,5 6 0,4 3 16,8 1-16,7 1 0,5 5 0,7-2 16,11-2-16,8-3 0,9-4 15,8-1-15,9-4 16,7-2-16,13-3 0,4-5 0,1-4 0,-1-4 15,-15 0-15,-11 1 0,-9 2 16</inkml:trace>
  <inkml:trace contextRef="#ctx0" brushRef="#br0" timeOffset="281157.2483">18838 10639 0,'0'0'15,"0"0"-15,0 0 0,0 0 16,-17 21-16,17-21 0,-26 33 16,8-11-16,-2 3 0,2 4 15,0 2-15,-1 6 16,4-2-16,1 3 0,6-5 0,4-4 0,5-3 16,9-6-16,7-5 0,2-4 15,2-3-15,3-4 0,2-3 16,-4-1-16,-4 1 0,-4-1 0</inkml:trace>
  <inkml:trace contextRef="#ctx0" brushRef="#br0" timeOffset="281318.801">18452 10875 0,'0'0'0,"0"0"0,0 0 0,26-1 0,-26 1 0,48-5 31,-14 1-31,2 1 0,3 1 16,16-2-16,5 1 0,9-3 16,-4-2-16,-3-1 0,-14 3 0,-10 1 0</inkml:trace>
  <inkml:trace contextRef="#ctx0" brushRef="#br0" timeOffset="281716.2554">19226 10602 0,'0'0'0,"0"0"0,0 0 0,-12 24 0,12-24 0,-17 28 0,5-7 16,-1 5-16,-3 3 0,-6 11 31,-2 2-31,2-4 0,2-3 0,0 2 0,4-5 16,3-4-16,2-5 15,2-3-15,2-2 0,2-8 0,0-3 16,5-7-16,3-7 16,4-2-16,2-2 0,5-7 0,5-7 0,0 0 15,-1-1-15,6 1 16,2 1-16,-1 3 0,1 2 0,2 2 16,0 3-16,-3 5 0,0 5 15,-2 4-15,-2 5 16,-3 1-16,0 2 0,-6 3 15,-2 3-15,-2 3 0,-3 2 16,-1 3-16,-3 3 0,-1 1 0,0 2 16,-1-1-16,-2-4 15,2 0-15,2-1 0,1-2 0,-2-4 16,0-4-16</inkml:trace>
  <inkml:trace contextRef="#ctx0" brushRef="#br0" timeOffset="281960.508">20302 10785 0,'0'0'0,"0"0"0,0 0 0,-22-2 16,22 2-16,-31 5 0,7 1 15,-3 3-15,-1 0 0,-11 9 0,-1 5 0,2 3 0,1 2 0,-1 6 16,6 1-16,9-4 15,7-2-15,10 0 0,9-3 16,8-4-16,5-4 0,14-5 16,10-5-16,4-5 0,4-5 15,-10 1-15,-8 0 0,-7 0 0</inkml:trace>
  <inkml:trace contextRef="#ctx0" brushRef="#br0" timeOffset="282350.5946">20684 10604 0,'0'0'0,"0"0"0,0 0 16,0 0-16,-22 30 0,11-13 0,-2 6 0,-1 3 16,-1 3-16,-7 13 0,-2 3 15,2-3-15,2-2 0,0 3 16,4-5-16,3-6 0,2-6 15,1-1-15,2-7 0,2-6 16,2-3-16,1-7 0,2-4 16,2-6-16,2-3 15,7-7-15,4-4 0,2-3 0,1-3 0,2 1 16,1 1-16,0 2 0,1 3 16,7-1-16,3 4 0,-3 4 15,-3 6-15,3 2 0,-1 4 16,-1 2-16,-3 2 0,-3 5 15,-3 5-15,-2 0 16,-4 2-16,-5 7 0,-2 5 0,-3-3 16,-1 0-16,-3 8 0,0 2 15,-1-2-15,-1-2 0,2-2 0,1 0 16,1-6-16,0-5 0,-1-3 0</inkml:trace>
  <inkml:trace contextRef="#ctx0" brushRef="#br0" timeOffset="282745.7379">21479 10847 0,'0'0'0,"0"0"0,0 0 0,-28-1 16,28 1-16,-35 5 0,9 0 15,-3 3-15,0 3 0,-12 7 16,-2 3-16,4 2 0,3 0 0,-2 5 15,7-2-15,8-5 0,6-1 16,7 0-16,9-1 0,5-7 16,4-3-16,10-6 0,10-4 15,1-3-15,0-2 0,10-5 16,3-5-16,-3 0 0,-4 0 0,0-5 16,0-2-1,-4-2-15,-4 3 0,-4-2 0,-7 5 16,-4 7-16,-3 3 0,-4 5 0,-2 1 15,-3 6-15,-1 3 0,-5 6 16,-2 5-16,0 2 0,0 2 16,0 3-16,1 2 15,1-3-15,4 1 0,5 2 16,5-3-16,1-8 0,2-3 0,3-8 16,4-8-16,-4 2 0,-2 0 15,-3 1-15</inkml:trace>
  <inkml:trace contextRef="#ctx0" brushRef="#br0" timeOffset="282961.869">21847 10733 0,'0'0'0,"0"0"0,0 0 15,-27 25-15,13-12 0,-3 8 0,-2 4 16,-5 9-16,0 1 0,0 8 0,4-4 0,8-4 15,5-5-15,9-3 0,7-7 16,4-4-16,5-5 0,7-4 0,7-3 16,2-3-16,2-2 0,-2 0 15,-8 0-15,-5 0 0</inkml:trace>
  <inkml:trace contextRef="#ctx0" brushRef="#br0" timeOffset="283131.3609">21631 10880 0,'0'0'0,"0"0"0,0 0 16,0 0-16,0 0 0,0 0 0,22-4 15,-22 4-15,38-5 0,-11 3 16,8 0-16,-1-1 0,1 0 16,14-3-16,1 1 0,2-2 15,-10 3-15,-8 0 0</inkml:trace>
  <inkml:trace contextRef="#ctx0" brushRef="#br0" timeOffset="283315.9013">22050 10887 0,'0'0'0,"0"0"0,0 0 0,32 2 0,-32-2 0,37 0 16,-10 0-16,1-2 0,-1 1 15,11 0-15,2 0 16,-4 0-16,-3 0 0,1-1 0,-6 1 16,-6 0-16</inkml:trace>
  <inkml:trace contextRef="#ctx0" brushRef="#br0" timeOffset="283585.3307">22363 10699 0,'0'0'0,"0"0"0,0 0 0,0 0 0,0 0 16,-11 29-16,1-12 16,-2 2-16,-1 0 0,-2 6 15,-2 5-15,-3 7 0,4-1 0,-2 7 16,3-3-16,4-7 0,3-5 0,5-6 15,3-3-15,2-1 0,3-2 0,9-5 16,5-4-16,1-1 16,-1-2-16,3-5 15,2-4-15,-4 1 0,-3 2 0,-4-1 16</inkml:trace>
  <inkml:trace contextRef="#ctx0" brushRef="#br0" timeOffset="283948.9204">22494 11022 0,'0'0'16,"0"0"-16,0 0 0,22 0 0,-22 0 16,30 0-1,-10 0-15,2-2 0,3 0 16,2 0-16,4 1 0,6-2 16,0 1-16,-3-4 0,-1-2 15,1-2-15,-6 0 0,-7-1 16,-6-1-16,-5 1 0,-5-1 15,-8 0-15,-4-2 0,-5 2 16,-3 0-16,-5 5 0,-4 0 0,-1 3 0,-2 0 0,0 4 16,0 3-16,1 1 15,-2 1-15,3 5 0,1 5 16,2 2-16,3 3 0,0 8 16,4 2-16,4-2 0,3-2 0,7 1 15,4-2 1,7-4-16,4-3 0,6-2 15,4-3-15,4-2 0,3-3 16,6-4-16,5-1 0,-2-4 16,-1-3-16,0-3 0,2-3 15,-10 2-15,-7 2 0,-4 2 16</inkml:trace>
  <inkml:trace contextRef="#ctx0" brushRef="#br0" timeOffset="284247.9244">23147 10861 0,'0'0'16,"0"0"-16,0 0 0,0 0 0,0 0 0,-17 29 16,17-29-16,-17 33 15,7-14-15,0 2 0,0 2 16,0-1-16,2-1 0,-1 6 0,2-3 0,3-4 0,0-4 16,1-2-16,1-4 0,2-2 15,1-1 1,0-4-16,1-4 0,1-6 0,-1-3 15,1-6-15,1-4 0,3-2 16,1-2-16,2 0 0,1-1 16,-1 2-16,0 1 0,3 0 15,1 4-15,3 4 0,0 4 16,5 4-16,5 4 0,-1 4 16,1 5-16,1 3 0,4 4 15,-6-2-15,-5-2 0,-5-3 16</inkml:trace>
  <inkml:trace contextRef="#ctx0" brushRef="#br0" timeOffset="304768.5572">11136 11460 0,'0'0'0,"10"-3"16,3 0-16,2-1 0,3 1 0,13-3 15,14-2-15,4 1 0,4-1 16,15 0-16,4-1 0,-2 4 16,0 0-16,9 4 0,-2 4 0,-12-2 15,-18 1-15,-14-2 0</inkml:trace>
  <inkml:trace contextRef="#ctx0" brushRef="#br0" timeOffset="307581.594">10196 11742 0,'0'0'0,"0"0"16,0 0-16,0 0 0,0 0 0,0 0 15,0 0-15,7-25 0,-7 25 16,0 0-16,0 0 0,-2-25 16,2 25-16,0 0 0,-26-20 0,10 14 0,0 0 15,-4 3-15,-5 1 16,0 2-16,0 3 0,-7 3 0,1 2 15,1 2-15,2 1 0,2 1 16,4 2-16,0 3 16,6 1-16,8 3 0,7 1 0,6 0 31,7 2-31,10-1 0,8 1 16,-2-6-16,-3-3 0,3 3 0,-2 0 15,-4-3-15,-2-2 0,-6-2 16,-4-1-16,-8-2 0,-5 1 15,-5-1-15,-5 2 0,-8-2 16,-6-4-16,-3 2 16,-1-1-16,-3-6 0,-1-3 0,6-4 15,7-4-15,1 3 0,4 1 16,4 1-16</inkml:trace>
  <inkml:trace contextRef="#ctx0" brushRef="#br0" timeOffset="307813.5637">10635 11513 0,'0'0'0,"0"0"0,0 0 15,0 0-15,-4 23 0,4-23 16,-23 39-16,5-12 0,-3 4 16,-3 6-16,-2 5 0,-4 11 0,3-3 15,2 6-15,2 2 0,7-10 16,8-9-16,4-4 0,4-6 0,5-7 0,3-5 15,8-5-15,5-4 0,-1-7 16,0-4-16,-3-8 0,1-5 16,-5 3-16,-3 3 0,-2 3 15</inkml:trace>
  <inkml:trace contextRef="#ctx0" brushRef="#br0" timeOffset="307967.3778">10213 11849 0,'0'0'16,"0"0"-16,0 0 0,0 0 15,0 0-15,20-5 0,-20 5 0,43-5 16,-14 2-16,8 0 0,7 0 16,17 1-16,3 0 0,-10 1 15,-9 1 1,-6-1-16</inkml:trace>
  <inkml:trace contextRef="#ctx0" brushRef="#br0" timeOffset="308415.1358">11167 11893 0,'0'0'0,"0"0"0,0 0 15,0 0-15,0 0 0,0 0 0,0 0 16,0-23-16,0 23 0,0 0 16,-7-23-16,7 23 15,-13-14-15,2 9 0,-2-1 0,-2 5 16,0 2-16,-5 2 15,-3 1 1,-1 2-16,-2 3 0,-8 5 16,0 2-16,1 3 0,1 3 0,-1 6 15,6 0-15,6-3 0,6-2 16,6-2-16,5-4 0,6-1 16,7 0-16,7-7 15,6-3-15,8-6 16,7-4-16,-7-3 0,-2 0 0,8-10 0,3-4 15,-6 0-15,-4-1 0,-5 0 16,-3-1-16,-5 3 0,-3 5 0,-2 0 16,-4 5-16,-2 4 15,-2 1-15,-1 6 0,-1 3 16,-2 2-16,0 1 0,-2 6 0,-2 4 16,1 4-16,1 1 0,0 2 0,2 1 15,2-2-15,2-3 0,2 1 16,4 0-16,3-3 0,2-2 0,-3-3 15,-2-2-15,-1-3 0</inkml:trace>
  <inkml:trace contextRef="#ctx0" brushRef="#br0" timeOffset="309016.8852">11570 11842 0,'0'0'0,"0"0"0,0 0 16,0 0-16,-14 24 0,14-24 0,-15 31 16,6-13-16,-1-1 0,0 2 0,-1 1 15,1-1-15,1-2 0,-1 3 16,2-3-16,2-3 0,0-3 0,2-2 16,1-2-16,0-3 0,3-4 15,3-2-15,0-4 16,1-3-16,2-1 0,3-8 0,3-3 15,1-1 1,0 1-16,4 1 0,2 0 16,-2 3-16,0 1 0,3 1 15,-1 5-15,-1 1 0,-3 2 0,3 6 16,1 5-16,-4 0 16,0 3-16,-3 4 0,0 4 0,-3 0 15,-2 0-15,-1 4 0,-1 1 16,0-2-16,-2 0 0,-2-1 0,-1-1 15,0-3-15,0-1 0,0-2 0,0-3 16,0 0-16,0-2 0,0-5 16,0 0-16,2-1 0,1-3 15,1-6-15,2-4 0,-1-3 16,2-1-16,4-1 0,3-2 16,-1 2-16,2 2 15,2-2-15,2 1 0,-2 4 0,-2 1 0,0 2 16,0 1-16,-1 4 0,-1 3 0,-1 3 15,1 2-15,-5 3 0,1 0 16,-1 6-16,-1 6 16,-4-1-16,-1 1 0,-2 2 0,0 3 15,-1 0-15,1-2 16,1 0-16,1-2 16,2-3-16,0-2 0,-2-7 0,0-4 15,-2-2-15,3 3 0,-3-3 16</inkml:trace>
  <inkml:trace contextRef="#ctx0" brushRef="#br0" timeOffset="309234.6853">12295 11797 0,'0'0'0,"0"0"0,0 0 16,0 0-16,0 0 0,0 0 16,3 22-16,-3-22 0,-1 25 0,-4-3 31,-3 9-31,-2-1 0,-1 3 0,-5 15 15,0 6-15,1-5 0,3-3 16,1 8-16,0 4 16,3-8-16,3-8 0,-1-5 15,3-5-15,0-6 0,1-6 0,-1-5 16,2-5-16,0-8 0,0-5 0,1 3 16,-2-4-16,2 4 0</inkml:trace>
  <inkml:trace contextRef="#ctx0" brushRef="#br0" timeOffset="309470.7237">12167 11784 0,'0'0'0,"0"0"0,0 0 0,34-4 16,-34 4-16,37 0 0,-10 2 16,0 0-16,2 0 15,12 6-15,3 5 16,-5 2-16,-4 0 0,6 6 0,-3 1 15,-6-1-15,-5-3 0,-4 3 16,-7 0-16,-8-3 0,-8-2 0,-15 0 16,-14-1-16,-3-2 15,-2-4-15,-14-1 0,-10-1 16,0-2-16,0-2 0,6-1 0,14 0 0,9 0 16</inkml:trace>
  <inkml:trace contextRef="#ctx0" brushRef="#br0" timeOffset="312265.7207">13722 11767 0,'0'0'0,"0"0"16,0 0-16,0 0 0,0 0 0,0 0 15,0 0-15,0 0 0,0 0 0,-4 27 16,4-27-16,-6 27 0,6-27 0,-7 34 16,1-14-16,1 2 15,-1-1-15,1 1 0,0-1 16,1-3-16,0-1 0,0 2 0,1-4 16,-1-2-16,2-2 15,-1-5-15,-1-2 0,0-3 0,1-2 0,1-2 16,0-3-16,-1-3 0,1-2 0,2-1 15,1-3-15,3-5 0,0 0 16,5-1-16,4 0 16,1 1-1,1 3-15,0 2 0,2 3 0,1 3 0,2 1 0,6 2 16,0 2-16,-2 4 0,-2 2 16,0 4-1,2 2-15,-2 2 0,-1 1 0,-4-1 16,-3-3-16,-2 0 0</inkml:trace>
  <inkml:trace contextRef="#ctx0" brushRef="#br0" timeOffset="312713.0104">14221 11754 0,'0'0'16,"0"0"-16,0 0 0,0 0 0,0 0 15,0 0-15,0 0 0,-10 26 16,10-26-16,-15 24 0,15-24 16,-17 34-16,8-17 15,0 4-15,1 3 16,2-3-16,0-1 0,2 6 0,3-3 16,3-2-16,2-4 0,7-3 15,5-3-15,0-3 0,2-3 16,4-2-16,4-4 0,0-4 15,-2-1-15,7-7 0,0-3 16,-3 0-16,-1-1 0,-2-4 0,0-3 16,-6 0-16,-2 1 0,-2-2 15,-4 4-15,-4 7 0,-1 3 0,-2 1 16,-2 5-16,-3 2 0,-2 3 16,-4 7-16,-3 4 0,0 3 15,0 4-15,2 3 0,-1 3 16,2 2-1,3 0-15,5 1 0,4 0 16,2-5-16,1-2 0,3-4 0,3-2 16,1-4-16,1-2 0,1-3 15,3-3-15,-4-1 0,-3 0 16,-2 0-16</inkml:trace>
  <inkml:trace contextRef="#ctx0" brushRef="#br0" timeOffset="313135.7469">14896 11614 0,'0'0'0,"0"0"0,0 0 0,0 0 16,-1 23-16,1-23 0,-7 34 0,-1-12 0,-1 4 0,-2 5 16,-1 3-16,-2 10 0,0-3 15,3-1-15,1-1 0,0 2 16,3-6-16,1-6 0,2-4 15,-1-6-15,2-3 0,1-4 16,1-4-16,0-3 0,1-5 0,0-4 16,1-5-1,2-4-15,3-2 0,1-4 16,2-2-16,3 0 0,4 0 16,2-1-16,1 1 0,2 4 15,1 3-15,6 4 16,3 5-16,-2 2 0,0 5 15,-1 2-15,-1 4 0,-1 1 0,-3 2 16,-1 3-16,-4-1 0,-6-1 0,-4 0 16,-3 1-16,-4 0 0,-7-1 15,-4-1-15,-7-2 0,-6 1 16,-6 0-16,-3 0 0,-8-2 16,-5 0-16,-8 0 15,1-1-15,13-1 0,8-1 16,7-2-16</inkml:trace>
  <inkml:trace contextRef="#ctx0" brushRef="#br0" timeOffset="321933.3645">2270 12897 0,'0'0'0,"0"0"0,0 0 0,0 0 15,0 0-15,0 0 0,0 0 16,0 0-16,0 0 0,0 0 0,0 0 0,0 0 16,0 0-16,0 0 0,26 5 0,-26-5 15,29 3-15,-29-3 0,40 4 16,-17-2-16,2 1 0,6-1 16,4-1-16,13 1 0,1 0 15,5-1-15,4-2 0,13-1 16,-3 1-16,21-2 15,5 0-15,7-1 16,-4 1-16,17-2 0,3 0 16,2 1-16,-10 3 0,41-5 0,0-2 15,-18 5-15,-9 3 16,20-1-16,10-1 0,-19-2 0,-17-2 16,3 5-16,2 3 0,3-2 15,1-2-15,17 2 0,13 0 16,-9 0-16,-3 0 0,-4-2 0,-2-1 15,-3 2-15,-1-1 0,45 1 16,33-1 0,14-1-16,7-1 0,-60 0 15,-43 0-15,-1 1 0,0 1 0,7-1 16,7-2-16,1-2 0,2-1 0,-4 1 16,-2-2-16,5 2 0,5 1 15,-4 0-15,-4 0 0,4 0 16,0 2-1,-8-1-15,-7-1 0,7 4 16,3 1-16,-3 0 0,-2-2 0,16 0 16,10 2-1,-11-3-15,-8 0 0,-5 3 0,-4 3 0,-1 1 16,-2 1-16,24 3 16,17 0-16,4-4 15,1-4-15,-42 0 0,-30 0 0,26 2 16,16 2-1,-4 0-15,-6 0 0,-15-2 0,-13-2 16,-11 0-16,-7 1 0,4 2 0,3-1 16,-2-1-16,-1-1 0,-26-3 0,-16-2 15,3 2 1,0 3-16,-14-2 16,-10-2-16,0 1 0,0 0 0,-8 3 15,-7 2-15,-1-2 0,-1 0 16,-5-1-16,-3-1 0,-7 3 15,-1 3-15,-4 4 0,-1 3 16,-16-7-16,-11-2 0,11 0 16,6-1-16,5 1 0</inkml:trace>
  <inkml:trace contextRef="#ctx0" brushRef="#br0" timeOffset="325844.7217">11155 13045 0,'0'0'0,"0"0"16,0 0-16,12-16 0,-9 10 0,1-2 16,0 0-16,-2-2 15,0-1-15,-2-1 0,-2-1 16,-4 2-16,-2-2 0,-11-1 16,-5-1-16,-5 4 0,-4 1 15,-8 5-15,-6 2 0,-7 3 16,5 1-16,-8 6 0,2 6 0,6 2 0,6 3 15,9 3-15,7 3 0,8 0 16,6 2-16,9 5 0,9 3 16,11-2-16,11 1 0,13 2 15,11 4 1,3-4-16,2-1 0,-11-7 16,-10-4-16,-7 1 0,-7-1 0,-10-4 0,-7-3 15,-21-1-15,-14 2 0,-11-2 16,-8 1-16,-10-4 15,-5 0-15,9-3 0,6-4 0,0-3 16,4-5-16,14-3 0,10-2 16,15-4-16,10-4 0,16-5 15,10-5-15,-9 11 16,-5 2-16,-4 4 0</inkml:trace>
  <inkml:trace contextRef="#ctx0" brushRef="#br0" timeOffset="326161.0596">11342 13219 0,'0'0'16,"0"0"-16,0 0 0,0 0 16,-12 21-16,12-21 0,-29 28 0,11-8 0,-1 2 15,-1 3-15,-1 2 16,0 4-16,5-2 0,6-1 0,5-1 16,7 0-16,5-6 0,12-7 15,8-4-15,5-4 0,4-3 16,1-5-16,3-4 0,6-4 15,-1 0-15,-4-8 16,-2-5 0,-13-7-16,-8-3 15,-9 7-15,-7 4 0,-12 1 0,-9 0 16,-1 3-16,-2 4 0,-8 3 0,-6 5 16,4 3-16,3 5 0,0 1 15,2 2-15,11 0 0,2-1 16,11 1-16,6 2 0,10-3 0,5 0 15,-3-1-15,-3-1 0,-3 0 0</inkml:trace>
  <inkml:trace contextRef="#ctx0" brushRef="#br0" timeOffset="326377.3728">12216 13250 0,'0'0'0,"0"0"15,-14 19-15,4-2 0,0 2 0,-7 14 16,-6 5-16,0 3 0,0 3 16,-3 13-16,1 0 0,-1 4 15,3-5-15,4-11 0,5-7 16,-2-2-16,3-9 0,1-11 0,1-9 16,3-10-16,1-7 0,1 3 15,2 1-15,0 1 0</inkml:trace>
  <inkml:trace contextRef="#ctx0" brushRef="#br0" timeOffset="326593.6048">12158 13191 0,'0'0'15,"11"2"-15,7-1 0,4 2 0,2 0 16,9 3-16,1 3 0,6 7 16,-3 1-16,-5 2 0,-3 1 15,-6-1-15,-4 0 0,-11 0 16,-10 2-16,-7-1 15,-8-2-15,-11 1 16,-6-1-16,-5-4 0,-6 1 16,-2-4-16,-3 1 15,7-4-15,6-4 0,4-8 0,9-7 16,6 2-16,5 3 0,3 2 16</inkml:trace>
  <inkml:trace contextRef="#ctx0" brushRef="#br0" timeOffset="326863.2165">12837 13168 0,'0'0'0,"0"0"0,0 0 16,-2 19-16,2-19 0,-15 32 15,3-12-15,-2 2 0,-1 1 0,-4 4 16,1-3-16,3-3 16,2-3-16,2-3 15,1-3-15,1-6 0,1-4 0,1-4 16,2-5-16,2-3 15,0-3-15,7-6 0,2-5 16,4 1-16,2 0 0,4-1 16,-1 4-16,1 5 0,-2 2 15,3 5-15,2 2 0,3 4 16,3 3-16,1 2 0,2 3 16,-5-1-16,-4-1 0,-4-1 0</inkml:trace>
  <inkml:trace contextRef="#ctx0" brushRef="#br0" timeOffset="327110.8527">13330 13350 0,'0'0'15,"0"0"-15,0 0 0,0 0 16,0 0-16,0 0 0,31 2 16,-31-2-16,0 0 0,0 0 15</inkml:trace>
  <inkml:trace contextRef="#ctx0" brushRef="#br0" timeOffset="327264.5079">13786 13364 0,'0'0'0,"0"0"16,0 0-16,0 0 0,0 0 0,28 7 16,-28-7-1,22 4-15,-22-4 0,21 2 16,-21-2-16,16 3 0</inkml:trace>
  <inkml:trace contextRef="#ctx0" brushRef="#br0" timeOffset="327380.4451">14202 13376 0,'0'0'0,"0"0"0,0 0 16,0 0-16,0 0 0,21 2 0,-21-2 0,0 0 16,22 9-16,-22-9 15,14 5-15,-8-3 0</inkml:trace>
  <inkml:trace contextRef="#ctx0" brushRef="#br0" timeOffset="327966.8333">14858 13176 0,'0'0'0,"0"0"0,0 0 0,0 0 16,0 0-16,0 0 0,-19 20 15,19-20-15,-19 25 0,9-7 16,2 3-16,0-1 0,1 1 16,3-1-16,2 0 0,3 3 0,3-2 15,5-3-15,4-3 16,2-2-16,0-2 0,3-4 0,0-2 0,2-4 15,0-3-15,1-4 0,1-3 16,0-4-16,0-4 0,5-8 16,-1-2-16,-4 1 15,-3 3-15,-4 4 0,-3 2 0,-1 4 16,-2 2-16,-2 3 0,-3 2 16,-4 6-16,-1 6 15,-2 6-15,-3 5 0,3-1 16,0 4-16,1 7 0,2 1 15,3-2-15,3-3 0,4-1 16,4-1-16,0-2 0,1-3 16,4-4-16,3-5 0,1-4 15,2-3-15,-1-6 0,0-4 16,0-6-16,2-3 0,3-11 0,0-3 0,-5-2 16,-3-2-16,-5 3 0,-4 2 15,-4 4-15,-4 2 0,-2 2 16,-3 4-16,-3 3 0,-3 5 0,-2 4 15,-1 5-15,0 6 0,-1 2 16,3 4-16,-1 4 16,4 4-1,4 1-15,5 2 0,2 0 0,0-4 16,-2-2-16,-1-3 0</inkml:trace>
  <inkml:trace contextRef="#ctx0" brushRef="#br0" timeOffset="328637.6914">16044 13202 0,'0'0'0,"0"0"16,0 0-16,0 0 0,-21-15 15,21 15-15,-30-9 0,12 7 16,-2 2-16,-6 3 16,-3 4-16,-2 5 15,-1 5-15,-6 4 0,5-1 0,0 5 16,7 0-1,7-2-15,6-1 0,8 0 16,8-4-16,2-2 0,3-3 0,6-3 16,7-3-16,1-2 0,2-4 15,3-4-15,0-4 0,1-3 16,-2-2-16,5-8 0,-1-3 16,-6 1-16,-4 2 15,-4 3-15,-5 3 0,-3 3 0,-1 3 0,-3 4 16,-1 2-16,-2 5 0,-2 3 15,-3 5-15,-2 4 0,0 5 0,1 2 16,2 4 0,5 2-16,2-2 0,3 0 0,6-4 15,6-1-15,5-5 0,6-2 0,4-4 16,4-4-16,5-5 0,-2-6 0,1-4 16,1-4-16,-2-4 0,0-3 15,5-9-15,-2-3 0,-5 0 16,-6 0-16,-9 1 0,-5 1 15,-8 2-15,-5 2 0,-5 7 16,-4 4-16,-6 0 0,-4 0 0,-7 4 16,-4 2-1,1 7-15,-1 2 0,-2 2 16,0 5-16,2 2 0,3 2 0,5 3 16,5 4-16,6 1 15,3 1-15,9 2 0,6 0 16,4 0-16,3 2 0,1-3 15,2 0-15,-1-3 0,0-1 0,-4-1 16,-4-1-16,-5-4 0,-5-3 0,-11-2 16,-7 0-16,-1-1 0,-3-1 15,-8-1-15,-7-1 16,4-1-16,2-2 0,-1-1 0,1-1 16,7-1-16,6 0 0,12-3 15,9-3-15,-3 4 0,-1 1 0,1 1 16</inkml:trace>
  <inkml:trace contextRef="#ctx0" brushRef="#br0" timeOffset="328938.7762">17492 13025 0,'0'0'0,"0"0"0,0 0 16,0 0-16,0 0 0,0 0 16,-17 35-16,5-17 0,-3 2 15,-2 6-15,-1 4 0,3-2 16,1-1-16,-3 8 16,4-2-16,1 5 0,3-5 15,4-2-15,4-2 0,2-3 16,2-3-16,2-3 0,3-3 15,2-3-15,2-4 0,-4-9 16,-4-7-16,-1 1 0,1 1 0,-2 1 16</inkml:trace>
  <inkml:trace contextRef="#ctx0" brushRef="#br0" timeOffset="329070.4811">17126 13239 0,'0'0'0,"0"0"0,0 0 16,39-3-16,-19 1 0,7 2 15,5-1-15,14 1 0,3 0 0,17 0 16,1 1-16,-13-1 0,-10 0 0,-8 0 16</inkml:trace>
  <inkml:trace contextRef="#ctx0" brushRef="#br0" timeOffset="329540.6236">18032 12930 0,'0'0'15,"0"0"-15,0 0 0,0 0 16,0 0-16,0 0 0,-18 29 16,18-29-16,-14 32 0,2-9 0,-4 5 15,-1 3-15,-2 4 0,2 0 16,2 1-16,-2 4 0,4-4 15,0 0-15,2-5 0,2-6 0,1-6 16,2-2-16,0-4 16,2-5-16,1-3 0,3-5 0,-2-8 15,5-3-15,0-2 0,7-5 32,5-5-32,5-3 0,4-2 15,3 0-15,-3 7 0,0 2 16,2 2-16,-4 5 0,-1 5 0,1 2 15,-2 3-15,-7 4 0,-2 3 16,-2 6-16,-3 5 16,-1 4-16,-3 1 0,-1 5 0,-2 5 15,0-4-15,0-1 0,2 2 0,1-2 16,1-4-16,1-3 0,0-4 16,0-1-16,0-5 0,-1-2 0,3-3 15,1 0-15,2-4 0,1-3 16,1-2-16,2-4 0,-4 4 15,-1 0-15,-2 1 0</inkml:trace>
  <inkml:trace contextRef="#ctx0" brushRef="#br0" timeOffset="329970.4671">18264 13287 0,'0'0'0,"0"0"16,0 0-16,0 0 0,24 3 0,-24-3 15,23 0-15,-23 0 0,32-1 0,-12-2 16,1-2-16,1 0 0,1 0 15,0-2-15,0-1 0,3-2 16,-2-3-16,-5 2 0,0 1 16,-4-3-16,-4-2 0,-6-1 15,-4-1-15,-3 2 0,-4 2 16,-7 2 0,-4 4-16,-4 3 0,-4 4 0,-9 7 15,-2 7 1,2 3-16,2 5 0,3 4 0,3 5 15,4 6-15,7 0 0,14 1 16,10 1-16,18-3 16,16-1-16,2-9 0,0-5 0,23-2 15,13-6-15,-22-3 0,-14-2 0,-10-3 32</inkml:trace>
  <inkml:trace contextRef="#ctx0" brushRef="#br0" timeOffset="330198.8129">19477 13117 0,'0'0'16,"0"0"-16,0 0 0,0 0 0,-33-1 16,33 1-16,-42 9 0,16-1 15,-4 0-15,-10 9 0,1 3 16,0 1-16,2 2 0,-2 6 15,6 2-15,9-2 0,6-3 0,10 4 0,10-3 16,11-3-16,6-5 0,18-2 31,12-2-31,-10-4 0,-9-2 16,-7-1-16</inkml:trace>
  <inkml:trace contextRef="#ctx0" brushRef="#br0" timeOffset="330537.2437">19711 13290 0,'0'0'0,"0"0"0,0 0 16,-25 13-16,15-9 0,0 5 15,1 2-15,2 2 0,3 2 0,5 1 16,4-1 0,8 3-16,3 0 0,11-3 15,7 0-15,0-4 0,0-2 16,9-2-16,1-2 0,-6-5 15,-6-2-15,1-6 0,-6-2 16,-6-5-16,-6-3 0,-11-5 16,-6-3-16,-9 0 0,-6 2 0,-7 2 15,-6 1-15,-2 4 0,-2 2 0,-1 4 16,-1 3-16,5 3 0,2 3 16,3 4-16,7 2 0,9 3 15,4 1-15,12-1 0,7-2 16,-3-1-16,-2 0 0,-3-1 0</inkml:trace>
  <inkml:trace contextRef="#ctx0" brushRef="#br0" timeOffset="330760.0763">20367 13022 0,'0'0'0,"0"0"0,0 0 0,0 0 16,-10 29-16,10-29 0,-19 37 16,8-14-16,-1 3 0,-2 4 15,-2 5-15,-1 6 0,1-1 16,3-2-16,2-2 0,1 0 0,2-5 16,4-4-16,2-4 15,2-5-15,2-5 0,0-2 0,-1-1 0,0-3 16</inkml:trace>
  <inkml:trace contextRef="#ctx0" brushRef="#br0" timeOffset="331223.9218">20806 13347 0,'0'0'0,"0"0"0,0 0 16,0 0-16,0 0 0,-12-18 15,12 18-15,-20-14 0,20 14 16,-29-16-16,9 9 0,0 1 0,0 0 16,-3 3-16,-3 2 15,-7 3-15,1 0 0,0 5 0,1 2 0,3 2 16,4 1-16,-1 6 0,4 3 16,8-1-16,5 0 0,7-1 15,6 0-15,4-3 0,3-2 0,8-4 16,8-2-16,0-4 0,1-3 15,4-3-15,3-1 16,5-4-16,-2-2 16,1-10-16,0-5 0,-7-3 15,-4 1-15,-1-9 0,-1-2 16,-4 2-16,-3 3 0,0-6 16,-5 0-16,-1 4 0,-3 5 0,-4 7 15,0 4-15,-3 6 0,-1 6 16,-2 0-16,-1 2 0,-4 3 15,-2 2-15,-4 12 0,-3 9 0,2 0 16,-1 3-16,-2 12 0,2 4 16,0 0-16,0 0 0,2 5 15,2 1-15,2 5 0,0-3 16,2-12-16,0-9 0,2-8 0</inkml:trace>
  <inkml:trace contextRef="#ctx0" brushRef="#br0" timeOffset="332079.7991">21748 13018 0,'0'0'15,"0"0"1,0 0-16,-12 26 0,12-26 0,-20 32 16,3-10-16,-2 2 0,-1 3 0,-6 10 0,-1 2 0,0 5 15,3-4-15,9-5 0,6-6 16,7-5-16,4-2 0,10-2 15,8-4-15,2-2 0,2-6 0,12-1 16,2-2 0,-2-4-16,-3-3 0,-8 1 15,-5 0-15,-5 0 16</inkml:trace>
  <inkml:trace contextRef="#ctx0" brushRef="#br0" timeOffset="332227.0192">21389 13343 0,'0'0'0,"0"0"0,0 0 0,0 0 16,25-7-16,-4 4 0,8 0 16,3 0-16,3-1 0,8 2 15,7 0-15,11-1 16,0 1-16,1-3 0,-4 3 0,-13-1 16</inkml:trace>
  <inkml:trace contextRef="#ctx0" brushRef="#br0" timeOffset="333013.6055">22260 12893 0,'0'0'0,"0"0"15,0 0-15,0 0 0,0 0 0,-9 26 16,9-26-16,-20 32 15,8-12-15,-6 6 0,-5 6 16,-4 9-16,0 0 0,2-2 16,-2 1-16,-1 2 0,2-5 0,1 0 15,5-6 1,5-7-16,3-5 0,4-6 16,3-4-16,5-4 0,4-4 0,5-7 15,4-4-15,1-2 16,0-2-16,6-5 0,6-3 15,-2 1-15,-1 4 0,-1-1 0,0 2 16,2 0-16,0 3 0,-5 8 16,0 8-16,-6 0 0,0 3 0,-5 4 15,-1 5-15,-4 1 0,-2 1 0,-1 4 16,-1 5-16,1-1 16,0 1-16,4-1 0,0-1 0,4-3 15,2-3-15,5-4 0,6-2 16,3-4-16,4-2 0,4-6 15,5-4-15,7-3 0,0-1 0,4-6 16,3-4-16,-5-2 0,-1-3 16,1-4-16,-5 2 0,-9 2 0,-6 3 15,-10 1-15,-5 0 16,-7 2-16,-5 0 0,-9 2 16,-5 2-16,-3 7 0,-1 4 0,-9 2 15,-6 3 1,0 4-16,-2 3 0,-1 7 15,-3 4-15,6 0 0,4 0 16,3 4-16,6 0 0,6-1 16,7-1-16,6-5 15,7-2-15,4-5 0,2-3 0,10-5 16,10-2-16,-1-2 0,1-4 16,1-3-16,2-3 0,-3-3 0,-1-1 0,4-8 15,-1-3 1,-10 5-16,-2-1 0,-5 7 0,-5 4 15,-3 3-15,-4 4 16,-4 4-16,0 0 0,-6 5 0,-1 7 16,0-1-16,1 3 0,0 5 15,1 4 1,0-2-16,3 0 0,3-2 16,3 0-16,2-2 0,2-4 0,4-6 15,3-7-15,-3 1 0,-2-1 0,-2 1 16</inkml:trace>
  <inkml:trace contextRef="#ctx0" brushRef="#br0" timeOffset="333252.0311">23359 13068 0,'0'0'0,"0"0"15,0 0-15,-12 28 0,12-28 0,-19 32 16,1-7-16,1 1 15,-2 0-15,-3 10 16,0 4-16,0 2 0,2-7 16,6-3-16,3-5 15,4-3-15,5-3 0,6-1 0,7-5 0,0-6 0,1-2 0,6-5 16,4-3-16,-1-3 0,-1-2 16,-5 1-16,-1 2 15,-4-1-15</inkml:trace>
  <inkml:trace contextRef="#ctx0" brushRef="#br0" timeOffset="333383.7684">23036 13325 0,'0'0'0,"0"0"15,0 0-15,0 0 0,0 0 0,0 0 16,32-1-16,-32 1 16,49 1-16,-12-2 0,7 0 0,-1 1 15,0-1-15,3 1 0,2-1 0,-10 1 16</inkml:trace>
  <inkml:trace contextRef="#ctx0" brushRef="#br0" timeOffset="333584.4812">23831 13321 0,'0'0'0,"0"0"15,0 0-15,0 0 0,0 0 0,0 0 16,0 0-16,23 18 16,-23-18-16,0 0 0,30 9 0,-30-9 0,0 0 0,26 4 15</inkml:trace>
  <inkml:trace contextRef="#ctx0" brushRef="#br0" timeOffset="333731.806">24111 13364 0,'0'0'0,"0"0"16,0 0-16,0 0 0,0 0 0,12 21 15,-12-21-15,14 16 0,-14-16 16,21 15-16,-6-10 0,-3 0 0,-1-1 16,-1-1-16</inkml:trace>
  <inkml:trace contextRef="#ctx0" brushRef="#br0" timeOffset="333832.215">24520 13504 0,'0'0'0,"0"0"16,0 0-16,17 11 0,-17-11 0,0 0 16,18 22-16,-12-13 15,-1-1-15,0-1 0,-2 0 0,0-2 16</inkml:trace>
  <inkml:trace contextRef="#ctx0" brushRef="#br0" timeOffset="335004.9146">22006 13835 0,'0'0'0,"0"0"0,0 0 15,0 0-15,0 0 0,-25-13 16,25 13-16,-23-6 0,23 6 0,-31-4 16,11 1-16,-2 0 0,-1-1 15,-4 2 1,-2 0-16,-3 1 15,-1-1-15,-14 0 0,-1-1 16,-9 0-16,5 1 0,-13 0 0,-2 1 16,6 1-16,2 0 0,-10 0 15,0 0-15,7 0 0,2 0 16,-5 1-16,-4 0 16,1 0-16,2-1 0,-32 2 15,-6 4-15,36-5 16,-6-2-16,-15 1 0,23 1 0,-7 1 0,-3 1 15,4-1-15,4 1 0,-7-1 16,-4 0-16,9-3 0,7-4 0,-16 3 16,-12 1-1,2-1-15,1 0 0,5 0 0,4-2 16,0 4-16,-1 0 0,0 1 16,-3-1-16,2-1 15,1-3-15,-2 1 0,0 0 16,0 2-16,2-1 0,-2 1 15,-2 2-15,1-1 0,0-1 16,-2-3-16,-1-2 0,1 2 16,2 1-16,-4 1 0,-3 0 15,2 0-15,1-1 0,-1-4 16,0-3-16,1 4 0,0 2 0,-4 0 0,-4 2 16,4-2-16,4 1 0,-2-5 15,-1 0-15,4 3 0,2 1 0,-1 0 16,-1-2-16,2 0 15,1 0-15,-1-2 0,-2 0 16,1 1-16,1 0 0,-7 2 0,-2 2 16,2-1-16,4 0 0,-3-3 0,-1 0 15,0 0-15,-2 0 0,1 5 16,-2 2-16,9-1 0,6-1 0,-3-1 16,0-2-16,2-1 15,2-1-15,0 2 0,-1 2 0,7-2 16,3 2-16,0-2 15,-1 2-15,2 0 16,0 2-16,-3-2 0,-2-1 16,2 0-16,-1 1 0,-1 0 15,0 0-15,3 0 0,0-1 0,0 3 16,-1 2-16,3 0 0,1 0 16,-6 0-16,-3 0 15,8 0-15,5-1 0,-6 1 0,-1 1 16,0 0-16,2 2 0,-3 0 0,-1-2 15,2 0-15,3-4 0,-5 2 16,-1 1-16,5 1 0,2 0 0,-3 1 16,-3 1-16,1-3 0,2-3 15,-4-1-15,-1 0 0,4 1 16,0 3-16,6-2 0,5 0 16,1 1-1,2 0-15,-2 0 0,-1-2 16,9 2-16,4-1 0,5-3 15,1 0-15,8 1 0,4 3 0,2-2 16,2 0-16,3-2 0,3-1 16,6 2-1,3 1-15,5-1 0,1 1 16,3 2-16,3 2 0,-3-2 0,0 5 16,-1 0-16,-1 2 0,1-2 0,0-1 15,0-1-15</inkml:trace>
  <inkml:trace contextRef="#ctx0" brushRef="#br0" timeOffset="343131.9947">8308 14034 0,'0'0'0,"0"0"15,0 0-15,0 0 0,-10-21 0,10 21 0,0 0 0,-20-13 16,10 9-16,-3-1 0,-3 1 0,-2 1 16,-1 2-16,-4 1 0,-7 1 15,-8 3-15,-1 1 0,-4 4 16,-3 5-16,-15 3 0,-3 0 15,-3 5 1,-2 0-16,-7 7 0,6-1 0,-7 5 16,4 0-16,-4 4 0,6-2 15,7 3-15,4 3 0,-14 11 16,14-6-16,12 0 0,5 1 16,8-5-16,5-3 0,6 0 15,4 1-15,8-1 0,5-2 16,5 0-16,3 0 0,1-1 0,1 2 0,5-6 15,5-2-15,-2-14 0,7 3 16,2 3-16,4 4 16,-1-3-16,-2-3 0,8 0 0,4 1 15,1-3-15,1-1 0,6 0 16,6 2-16,-2-1 0,2 1 0,9-2 31,7-3-31,-2-4 0,-2-1 0,36 4 16,-2 1-16,-4-3 0,-1-2 15,5 2-15,3 1 16,-7-5-16,-4-2 0,7 0 0,3-1 16,-3-1-16,-4 0 0,0 0 15,1 0-15,-5-3 0,1-1 0,2 1 16,6 1-16,-7-1 0,-4-1 0,2-2 16,4-2-16,-5-4 0,-2-2 15,2 0-15,0 2 0,-8 1 16,-6 0-16,-2-7 0,-1-5 15,-8 0-15,-5 0 0,-3-3 16,-2-3-16,-5 0 0,-3-1 0,-2-3 16,-2-3-1,-5 2-15,-4 2 0,-6-2 16,-4 0-16,-5-5 0,-4-4 16,-2 2-16,0 3 0,-4 0 15,-1 3-15,-3-1 0,-1-1 16,-3 4-16,0 1 0,-5-1 15,-3-2-15,-1 0 0,-3-1 0,-9 5 16,-7 3-16,13 13 0,-1-2 0,-8-3 16,-4-2-16,-3-6 0,-1-2 15,-8 1-15,-4 1 0,-4 3 16,-4 2-16,-34-11 0,0 1 16,7 6-16,6 3 0,-3-1 15,-3 0-15,5 6 0,2 2 0,-8 3 16,-5 1-16,6-2 0,5-2 0,-3 1 15,-4 2-15,10 3 0,2 3 16,-2-1-16,-1-1 16,8 2-16,6 0 0,7 4 0,4 2 15,6 1-15,4 1 0,0-2 16,-2 0 0,5-1-1,2 1-15,11 2 0,8 2 0,2 1 16,4 1-16,2-6 0,4-4 15,4 1-15,2-2 0,1 4 0,0 0 0,0 0 16,0 0-16,0 0 0,0 0 16,0 0-16,0 0 0,2 1 15,-2-1-15,0 0 0,0 0 16,0 0-16,0 0 0,-2 0 16,-7 3-16,3-1 0,0 0 0,2 0 15</inkml:trace>
  <inkml:trace contextRef="#ctx0" brushRef="#br0" timeOffset="357490.8245">10600 13639 0,'0'0'0,"0"0"0,0 0 0,0 0 0,2 21 16,-2-21-16,-11 33 16,2-10-16,0 2 0,-5 6 0,-2 5 15,-4 10 1,1-1-16,2 12 15,4-1-15,6-7 0,5-8 0,4 4 16,3-6-16,5-6 0,3-5 16,5-6-16,3-4 0,4-6 15,4-5-15,-7-1 0,-4-3 16,-5 1-16</inkml:trace>
  <inkml:trace contextRef="#ctx0" brushRef="#br0" timeOffset="357807.4091">10995 14077 0,'0'0'0,"0"0"16,0 0-16,0 0 0,0 0 0,-23 28 31,23-28-31,-24 31 0,12-13 0,2 3 16,2 1-16,1-1 0,3 0 15,4 4-15,5-2 0,6-5 16,5-4-16,3-4 0,7-3 15,1-6-15,3-3 0,8-6 16,0-4-16,-3-3 0,-3-1 16,-3-6-16,-4-3 0,-3-6 0,-6 1 0,-8 1 15,-7 0-15,-8 5 0,-6 3 16,-7 2-16,-5 4 0,-8 8 16,-6 3-16,2 5 0,0 3 15,3 4-15,1 4 0,6 1 16,5 1-16,7 0 0,5 0 0,12-2 15,9-1-15,-2-2 0,-2-2 0,-2-2 16</inkml:trace>
  <inkml:trace contextRef="#ctx0" brushRef="#br0" timeOffset="358123.8382">11492 13978 0,'0'0'0,"0"0"0,0 0 16,-14 29-16,4-13 0,-1 7 16,-2 4-16,0 3 0,1 1 0,0 8 15,3-1-15,5 1 16,4-7-16,5-7 0,5-5 16,4-4-16,2-5 0,3-7 0,2-4 0,2-4 15,2-2-15,0-7 0,-1-4 16,0-6-16,0-4 0,6-8 15,0-2-15,-5 2 0,-4 3 0,-3 3 16,-4 2-16,-4 2 0,-2 3 16,-5 3-16,-2 4 0,-3 4 15,-1 3 1,-5 3-16,-3 3 16,4 1-16,2 0 0,0 0 0</inkml:trace>
  <inkml:trace contextRef="#ctx0" brushRef="#br0" timeOffset="358440.1336">11776 14214 0,'0'0'0,"0"0"0,0 0 15,20 8-15,-20-8 0,29 8 16,-7-5-16,1 0 0,1-1 16,9-1-16,3-2 0,-2-2 0,-1-2 15,0-2-15,0-2 0,2-7 16,-4-2-16,-8 0 0,-5 1 15,-7-2 1,-5-2-16,-10-1 16,-6-2-16,-8 4 0,-8 4 0,-1 8 15,-2 3-15,-13 12 0,-5 8 16,5 1-16,3 5 0,4 7 16,3 7-16,3-2 0,8-5 0,14 6 15,9 6 1,8-7-16,5-4 0,18-7 15,15-5-15,2-4 0,4-3 0,18-5 16,5-6-16,-22 1 16,-15-1-16,-11 1 0</inkml:trace>
  <inkml:trace contextRef="#ctx0" brushRef="#br0" timeOffset="358578.3414">12629 14294 0,'0'0'16,"0"0"-16,0 0 0,0 0 0,-14 27 15,14-27-15,-24 25 16,10-10-16,-2 1 0,0 1 0,-3 1 16,-4 0-16,0-2 0,4-3 15,3-2 1,2-1-16</inkml:trace>
  <inkml:trace contextRef="#ctx0" brushRef="#br0" timeOffset="358825.8635">13086 13825 0,'0'0'0,"0"0"0,0 0 15,0 30-15,0-30 0,-8 35 0,0-9 16,-2 5-16,-1 1 0,-3 11 15,1 1 1,-1 4-16,2-5 0,-1 3 16,2-2-16,1-8 0,1-7 0,2-6 15,2-5-15,1-3 0</inkml:trace>
  <inkml:trace contextRef="#ctx0" brushRef="#br0" timeOffset="359095.2468">13471 14090 0,'0'0'0,"0"0"0,0 0 15,0 0-15,0 0 0,0 0 0,-33-3 16,33 3-16,-40 1 0,14 0 16,-6 0-16,1 1 0,0 2 0,-5 1 15,1 2-15,5 0 0,1 1 16,6 2-16,4 0 0,7 4 0,6 0 15,7 1-15,7 2 16,5 0-16,5 0 0,7 5 0,3-1 16,2-1-16,1-2 0,2-4 15,2-3 1,-2 0-16,-8-3 0,-5-2 16</inkml:trace>
  <inkml:trace contextRef="#ctx0" brushRef="#br0" timeOffset="359295.4898">13679 14162 0,'0'0'16,"0"0"-16,0 0 0,0 0 16,-13 31-16,13-31 0,-14 33 15,6-14-15,0 3 0,2-2 16,-1 1-16,2-4 0,0-2 0,1 2 15,0-2-15,2-6 0,1-6 16,1 0-16,0-1 0,0-2 16</inkml:trace>
  <inkml:trace contextRef="#ctx0" brushRef="#br0" timeOffset="359458.2106">13764 13855 0,'0'0'16,"0"0"-16,0 0 0,0 0 0,0 0 0,16 20 15,-16-20-15,14 19 0,-14-19 0,18 28 16,-6-10 0,-1-2-16,-1-2 0,-3-2 15</inkml:trace>
  <inkml:trace contextRef="#ctx0" brushRef="#br0" timeOffset="359812.8175">14019 14169 0,'0'0'0,"0"0"0,-11 17 15,3-5-15,-1 1 0,-3 7 16,-1 4-16,2-3 0,0-1 0,2-4 16,2-2-1,2-4-15,2-4 0,0-4 0,3-2 16,0-7-16,3-4 0,-1-1 15,1-1-15,6-6 0,4-5 16,2 0-16,-1-1 0,5-1 16,-1 3-16,-2 5 0,-3 2 0,0 5 0,-1 1 15,0 6-15,1 1 0,-1 5 16,0 2-16,-1 3 0,-1 1 16,-4 6-16,0 4 0,-2 1 15,0-1-15,-2 8 0,-3 3 16,2-2-16,1-1 0,-1 0 15,0-1 1,0-2-16,2-2 0,-3-3 16,-2-5-16,1-2 0,0-3 0,0-1 15</inkml:trace>
  <inkml:trace contextRef="#ctx0" brushRef="#br0" timeOffset="360274.754">14737 14207 0,'0'0'0,"0"0"16,0 0-16,0 0 0,3-20 0,-3 20 16,0 0-16,-9-23 15,9 23-15,-21-17 0,2 11 16,-3 0-16,-1 3 0,-4 2 16,-4 3-1,-8 4-15,1 5 0,0 4 0,1 4 16,-2 6-16,7 0 0,8 3 15,7 0-15,7-1 16,7-2-16,13 2 0,11-4 16,6-4-16,5-4 0,5-7 0,2-3 15,2-5-15,0-5 0,3-5 16,-2-4-16,-3-5 0,-3-3 0,-1-7 16,-1-6-16,-5-6 0,-3-6 0,-4 0 15,-4 0-15,-1 0 0,-4 4 16,-4 10-16,-4 6 0,0 5 15,-2 5-15,-1 4 0,1 3 16,-3 7-16,-3 4 0,-2 6 16,-3 3-16,-2 8 15,-1 7-15,-9 11 16,-6 10-16,2 1 0,2 0 0,1 7 0,4-1 0,6-8 16,4-3-16,3-3 0,3-3 15,4-10-15,4-4 0,-3-4 16,0-5-16,-1-4 0</inkml:trace>
  <inkml:trace contextRef="#ctx0" brushRef="#br0" timeOffset="360645.1655">15196 14076 0,'0'0'16,"0"0"-16,0 0 15,-21 26-15,21-26 0,-24 30 0,10-10 0,-1 3 0,1 1 16,-4 6-16,2-2 16,3-3-16,2-5 0,-1 3 15,2-3 1,2-6-16,2-3 0,4-7 16,2-4-16,0 0 0,2-8 15,3-4-15,0-3 0,3-5 16,1-2-16,3-5 0,2-2 15,6-3-15,1 2 0,-1 4 0,0 3 16,-3 4-16,-1 3 0,-1 4 0,1 2 16,-1 5-16,1 3 0,-3 8 15,-1 3 1,-3 7-16,-3 4 0,-3 6 0,-6 4 0,0 2 16,-1 2-16,-2-1 0,1-3 15,-1 4-15,2-5 0,0-2 16,3-3-16,0-4 0,0-5 0,0-4 15</inkml:trace>
  <inkml:trace contextRef="#ctx0" brushRef="#br0" timeOffset="360983.5454">15380 14256 0,'0'0'15,"0"0"-15,0 0 0,0 0 16,32 2-16,-32-2 0,30-1 0,-30 1 15,43-2-15,-19 1 16,1-2-16,7-1 0,0-3 16,-3-2-16,-1-1 0,-3-2 15,-3-1-15,-4 1 16,-5 0-16,-4-5 0,-7-3 0,-3 5 16,-2 0-16,-10 1 0,-7 3 15,-3 4-15,-3 3 0,-6 6 16,-4 4-16,1 3 0,0 2 0,-1 11 0,3 6 15,5-1-15,6-1 0,9 3 16,8 4-16,5-3 0,3-2 0,19 4 16,13-3-16,3-6 0,1-5 15,13-7-15,8-6 16,-15-2-16,-11-1 0,-9 0 0</inkml:trace>
  <inkml:trace contextRef="#ctx0" brushRef="#br0" timeOffset="361284.4668">16239 14005 0,'0'0'15,"0"0"-15,-13-5 0,3 4 0,-2 0 16,-6 1-16,-4 1 0,-8 1 0,1 2 16,-2 5-16,-2 3 0,4 1 15,5 0-15,2 6 0,6 0 16,9 0-16,4 2 0,10 0 15,7 1-15,1-1 0,0 1 16,2 0-16,1 1 0,-1-2 0,-2-3 16,1 1-1,-4-2-15,-8-4 0,-5-1 0,-4-2 16,-6 0-16,-1-4 0,-2-2 16,-7-2-16,-5-2 15,2 0-15,1 0 0,-4-6 16,-2-4-16,7-2 0,6-2 15,2 3-15,3 1 0,2 3 16</inkml:trace>
  <inkml:trace contextRef="#ctx0" brushRef="#br0" timeOffset="361601.0529">16686 14113 0,'0'0'0,"0"0"0,0 0 0,0 0 0,-30-3 15,30 3-15,-42 3 0,16-1 16,-3 0-16,0 2 0,2 2 16,-5 3-16,3 2 0,6 1 15,4 4-15,7 0 0,5 2 16,7 5-16,6 2 0,4 0 16,4-1-16,6 5 15,1-1-15,-2-2 0,-4-2 16,-3-1-16,-3-4 0,-4-2 15,-4-2-15,-6-4 0,-5-1 16,-7-3-16,-6-2 0,-3-3 16,-1-4-16,-4 0 0,-3-2 15,2-1-15,1-2 0,-3-5 16,3-2-16,6 4 0,7 1 0,3 2 0</inkml:trace>
  <inkml:trace contextRef="#ctx0" brushRef="#br0" timeOffset="361786.127">17009 14533 0,'0'0'0,"0"0"15,0 0-15,0 0 0,0 0 0,0 0 16,-26 10-16,26-10 0</inkml:trace>
  <inkml:trace contextRef="#ctx0" brushRef="#br0" timeOffset="363369.3992">7646 15327 0,'0'0'0,"0"0"0,0 0 0,-32-2 16,14 0-16,-5 2 15,-6 0-15,-9 2 0,-2 0 16,-15 3-16,-5 1 16,-2 4-16,4 1 0,-20 9 0,-4 5 15,-4 1-15,8-1 0,-11 17 16,3 8-16,8-2 0,10 1 16,-26 33-16,12 2 0,17-11 15,13-6-15,14 0 0,11 1 0,14-2 16,8-3-16,25 4 0,15 3 15,12-12-15,5-8 0,21-1 0,14 1 16,5-11-16,3-7 0,24 0 16,14 1-16,-4-7 0,-7-4 0,15-9 15,6-5-15,-9-3 16,-8-2-16,10-9 16,9-5-16,-15-3 0,-10-2 15,2-3-15,2-2 0,-17-6 16,-12-4-16,3-6 0,3-3 15,-13-3-15,-8-2 0,-8-11 16,-3-7-16,-12 9 0,-6 6 0,-13-6 16,-8-6-16,-9-2 15,-5-1-15,-14-5 0,-10-2 16,-4 11-16,-4 6 0,-15-4 16,-11-2-16,-4 5 0,0 4 0,-18-3 15,-11 0-15,-4 7 0,-3 7 16,-21-1-16,-16-1 0,7 8 15,6 4-15,-20 7 0,-14 5 16,8 4-16,10 6 0,-16 7 0,-8 5 0,13 3 0,11 2 16,0 11-16,-2 8 0,3 8 15,-3 6-15,26 7 16,17 4-16,30-10 0,20-7 0,11-12 16,6-8-16,4-5 0</inkml:trace>
  <inkml:trace contextRef="#ctx0" brushRef="#br0" timeOffset="364309.1154">9427 16261 0,'0'0'15,"0"0"-15,0 0 0,23-8 16,-23 8-16,26-3 16,-4 1-16,3 0 0,4 0 0,15 2 15,6 0-15,5 1 0,1 2 0,15 1 0,14 4 16,-9 0-16,-5 0 0,6-1 16,-4-2-16,-9 1 0,-7 0 15,-5 0-15,-10 1 0,-14-4 16,-8-1-16,-9-1 0,-5 2 15,-16-1-15,-11 0 0,-9 2 0,-7 2 16,-4-1 0,-6 1-16,-21 4 0,-6 1 15,-3 2-15,-3 1 0,-14 8 16,1 4-16,-27 13 0,19-2 16,12-1-16,8-1 0,12-1 15,7-1-15,18-5 0,13-4 16,11-4-16,8-5 0,5-4 15,5-4-15,2-3 0,2-2 0,5-4 0,4-3 16,-2-4-16,2-3 0,3-8 16,5-5-16,2-7 0,2-2 15,1-9-15,2-6 0,1 1 16,3 1-16,4-7 0,1 3 16,-6 0-16,-4 1 0,4 6 0,2 5 0,-2 4 15,-1 1-15,-1 5 0,-5 5 16,-5 9-16,0 4 0,0 10 15,1 7-15,1 7 0,0 5 0,-5 6 16,0 5-16,-1 6 16,-4 4-16,1 8 0,0 6 15,0 0-15,2 1 0,2 13 0,0 3 16,0-6 0,1-3-16,6 28 0,-2-7 15,-4-14-15,-3-11 0,-3-10 16,-3-7-16,0-12 0,-3-8 0,-1-9 15,-1-6-15,-1-5 16,0 2-16,-1-6 0,-1-3 16,-5-7-16,-2-6 0,-11-10 0,-8-9 15,-1-7-15,0-4 0,-10-3 0,-5-2 16,-5 2-16,0 4 0,-10-11 16,2-1-16,-21-14 0,8 11 15,9 13-15,4 8 0,12 12 16,8 11-16,11 3 0,8 4 15,3 5-15,3 5 0,4 1 0,3 0 16,2 1 0</inkml:trace>
  <inkml:trace contextRef="#ctx0" brushRef="#br0" timeOffset="378925.2173">9404 16319 0,'0'0'0,"0"0"15,0 0-15,0 0 0,0 0 16,0 0-16,0 0 0,-32-10 16,32 10-16,-35-11 0,12 4 15,-3 2-15,-1-1 0,-9-1 0,-4-1 16,-12-5-16,0-2 0,-19-1 15,-3 1-15,3-1 0,-2-1 0,-21 0 16,-17 3-16,12 3 0,9 2 16,-22 5-16,-5 3 15,-27 1-15,22 1 0,-5 8 16,-7 8 0,23-3-16,16-2 0,-4 4 15,-3 3-15,15-5 0,10-6 0,7-1 16,0-1-16,8-1 0,5 0 15,0 1-15,-2 2 0,13-6 16,6-3-16,8 2 0,6 2 16,5-3-16,4 0 0,11-1 15,6 1-15,4-1 0,2 0 0,4 1 16,3-1-16,2 0 0,7-1 0,6 0 16,6-2-16,-2 0 0,6 1 15,10-1-15,8-1 0,10-2 16,2 0-16,8 4 0,6 2 15,4 2-15,4 2 0,49 4 0,-8 1 16,-9-2-16,-6-1 0,0-1 0,1 0 16,-4-1-16,-3 1 0,4 4 15,2 3-15,-12-3 0,-7 0 16,-4-1-16,-7 0 0,-4-4 16,-4-3-16,-9-2 0,-6 0 15,-11-1-15,-8 0 0,-6 0 0,-5-1 16,-8 0-1,-5 1-15,-10 1 0,-6-1 16,-9-3-16,-7-2 0,-15 2 16,-10 0-16,-4 2 0,-3 1 0,-14 1 15,-8-1-15,-4 2 16,-4 2-16,-12 1 0,-9 0 16,-4-2-16,-5-1 0,-7 0 15,-6-1-15,-1 4 0,-1 0 0,-3 0 0,-2 1 16,3-3-16,2 0 0,-3-2 15,1-2-15,8 0 0,5-1 0,5 2 16,5 2-16,16-3 16,13 0-16,15 2 0,8 0 0,19-2 15,12-2-15,11 4 0,10 2 16,14-5 0,11-3-16,17 0 0,13 1 15,12-2-15,8 3 0,23-1 16,10 0-16,5 1 0,2 2 15,6 3-15,8 1 0,-4 4 0,1 1 16,3 3-16,-2 2 16,-4-2-16,-3 0 0,-12-1 0,-7 0 15,-13 4-15,-7 1 0,-6-5 0,-6-4 16,-16 0-16,-10-1 0,-17 0 16,-11-1-16,-12 0 0,-9-1 0,-9-3 15,-8-3-15,-14 3 0,-7 2 16,-17-3-16,-13-3 0,-5 1 15,-6 0-15,-7-4 0,-5-5 16,-8 5-16,-7 2 0,-11 1 0,-8 0 16,3 2-16,1 3 0,-4-3 15,-2-2-15,-2 4 0,3 3 0,2 0 16,2-2-16,13 1 0,8-1 16,6 2-16,7 0 0,15 2 15,12 3-15,21-3 0,16 0 16,12-2-1,8 0-15,11 2 0,7 0 16,17 0-16,13-1 0,25 1 16,16 0-16,9-1 0,8 1 0,11 0 15,11 0-15,1 1 0,4-1 16,7 7-16,7 2 0,-4 3 16,-3 3-16,0-5 0,-2-3 15,-9-3-15,-9-1 0,-5-1 0,-3 0 16,-17-2-16,-11-1 0,-12-3 15,-7-1-15,-14-2 0,-7-1 0,-18 2 16,-11 1-16,-9-2 0,-4-2 16,-16-1-16,-6-1 0,-16 2 15,-8 0-15,-18 0 0,-13-2 16,-10 2 0,-8 1-16,-13 3 0,-10 1 15,-4 3-15,-1 2 0,-9-1 16,-8 0-16,-5 5 0,-3 3 0,-4 5 15,-4 2-15,7-5 0,6-4 16,2 2-16,3 2 0,14 0 16,8-1-16,14 2 0,10 1 15,27-1-15,17 1 0,20-6 0,12-4 16,10-2-16,8-2 0,20 0 16,10 2-16,14-3 0,10 0 0,26-5 15,15-4-15,3-2 0,5-1 16,9-4-16,7-2 0,4 1 15,1 0-15,10-1 0,6-2 16,-9 1 0,-4 1-16,-2 5 0,2 2 0,-7 1 15,-6 0-15,-6 1 0,-4 0 16,-16 0-16,-11-2 0,-4 8 16,-3 4-16,-11 0 0,-7-1 15,-17 4-15,-11 4 0,-15-2 16,-9 0-16,-13 0 0,-10 0 15,-17 1-15,-11 0 0,-16-1 0,-13-1 16,-5-4-16,-7-3 0,-15 3 0,-11 1 16,-5-1-16,-3-1 0,-12 1 15,-7-1-15,5 2 0,4 1 16,-1 1-16,1 1 0,7-2 16,6-2-16,11 5 0,6 3 15,17 1-15,13 0 0,19-4 0,19 0 16,17-2-16,14 0 0,13-1 0,5-1 15,15 0-15,13 2 0,24-4 16,16-2-16,9 0 0,7-1 16,12-4-16,9-3 0,8 5 15,6 4-15,8 1 0,4 2 16,-4-3 0,-2-3-16,7 7 0,5 4 0,-4 1 15,-2 0-15,-7-1 0,-7 2 16,-10-3-16,-6-3 0,-7 0 15,-4 1-15,-19-2 0,-13-1 16,-17-2-16,-11-4 0,-16 0 16,-10 1-16,-12-2 0,-6-2 15,-8 1-15,-6 1 0,-20-3 0,-16-1 0,-11 2 16,-7 0-16,-15 2 0,-8 1 16,-8-3-16,-3-1 0,-12 1 0,-6 2 15,1 5-15,0 5 0,-10 1 16,-8 2-16,0-3 0,0-2 15,-7 3-15,-5 2 0,16-3 16,11-2 0,4 3-16,2 1 0,14-1 15,11 1-15,18-2 0,12 0 16,17-2-16,12 2 0,14-1 16,13 0-16,14-2 0,11-1 15,24 2-15,16 0 0,18 0 16,10-1-16,13-4 0,11-2 15,8 1-15,5 3 0,12 1 0,7 2 0,0-2 16,0 0-16,5 1 0,3 2 16,-12 2-16,-7 0 0,-2 1 15,-1 0 1,-11-3-16,-6-3 0,-11 2 0,-6-1 16,-18-1-16,-12-5 0,-18 0 15,-11-1-15,-14 1 0,-11 2 0,-9-3 0,-7-1 0,-7-2 16,-7 0-16,-23-2 0,-15-3 15,-13 3-15,-10 1 0,-14-1 16,-10-2-16,-5 6 0,-5 4 0,-12 1 16,-7 0-16,0 0 15,3 2-15,-10 2 0,-6 2 16,-1 2 0,-1-1-16,4 3 0,1 2 15,18-1-15,12 0 0,14 2 0,6 3 16,21-1-16,13 1 0,20-6 15,17-3-15,14-1 0,10-3 16,21 9-16,15 2 0,18 0 16,15 0-16,15-4 0,12-3 15,5 2-15,2 2 0,15 0 0,11-1 0,-1-2 16,0-1-16,8 4 0,4 3 16,-7 2-16,-4 1 0,3 2 15,4-1-15,-7-4 0,-4-2 16,-9 0-16,-4 0 0,-14-3 0,-9-2 15,-11 0-15,-8 1 16,-17-4-16,-11-2 16,-13-3-16,-6 0 0,-12-1 15,-8-1-15,-17-4 0,-12-2 16,-10-6-16,-7-3 0,-19 1 16,-13 1-16,-9 1 0,-5-1 15,-15 4-15,-9 1 0,-5 1 0,-1-1 16,-15 3-16,-8 0 15,0 4-15,0 4 0,-9 5 0,-6 3 0,4 5 16,3 1-16,4 2 0,3-1 16,13 0-16,7-2 0,16 3 15,11 0-15,17-2 0,13-1 0,22 3 16,19 2-16,13-5 0,12-4 16,12 1-16,4 0 0,21-2 15,13-2 1,20-2-16,14-2 0,6-2 15,5-1-15,13 2 0,9 1 16,3 4-16,2 1 0,8-4 16,7-1-16,-11 4 0,-6 4 0,-2 0 15,-1-1-15,-10-3 0,-7-2 16,-8 0-16,-6-1 0,-17 0 16,-9 0-16,-17 0 0,-8-1 0,-15 1 15,-10 0-15,-16-2 0,-12-2 16,-17 0-16,-11 0 0,-24 0 15,-14-1-15,-11-7 0,-8-5 0,33 5 16,21 4-16,15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1:47:39.8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12634 1460 0,'0'0'0,"0"0"0,0 0 16,-26-3-16,14 3 0,-4 0 16,-4 1-16,-2 1 0,-3-1 0,-13 5 0,-3 3 15,-2 2-15,1 1 0,-17 9 16,-4 5-16,2 1 0,0 1 15,-14 11-15,0 5 0,-2 9 16,9 1-16,-5 11 0,7 5 16,8-2-16,13-7 0,0 21 15,11-5 1,12-7-16,8-3 0,18 0 0,11 1 16,5-6-16,2-5 0,18-5 15,12-4-15,5-8 0,4-7 16,16-5-16,12-4 0,-2-3 15,0-2-15,14-1 0,8-1 16,-4-8-16,-2-4 0,15-7 16,12-3-16,-8-5 0,-5 0 0,8-9 15,5-5-15,-14-2 16,-8-1-16,6-9 0,7-9 0,-16-4 0,-10-1 0,-1-7 16,0-6-16,-16 12 15,-10 6-15,-6-12 0,-5-6 16,-11 1-16,-8 3 0,-7-1 15,-5-2-15,-7 7 0,-7 7 0,-14-4 0,-10-4 16,-9 4-16,-8 2 0,-17 0 16,-11 3-16,-5 6 15,-3 6-15,-20-2 16,-13 1-16,-2 10 0,-2 8 0,-14 0 16,-8 0-16,-5 7 15,-3 4-15,-17 16 0,-11 12 0,1 1 16,3 3-16,-21 18 0,-12 13 15,4 5-15,6 5 0,55-21 16,39-15-16,27-8 0</inkml:trace>
  <inkml:trace contextRef="#ctx0" brushRef="#br0" timeOffset="548.3548">13180 2629 0,'0'0'0,"0"0"0,0 0 16,0 0-16,16 23 0,-16-23 16,14 25-16,-14-25 0,12 38 15,-7-8-15,2 10 0,-2 0 16,1 2-16,-1 15 0,2 15 16,1 6-16,-2-6 0,2 4 15,-1-7-15,0-5 16,1-6-16,-2-4 0,-2-4 15,2 3-15,-1-5 0,1-3 16,-1-3-16,-2-6 0,0-4 16,-1-3-16,0-1 0,-2-11 0,0-4 15,0-2-15,0-4 0,0-1 16</inkml:trace>
  <inkml:trace contextRef="#ctx0" brushRef="#br0" timeOffset="1056.2166">12694 3928 0,'0'0'16,"0"0"-16,0 0 0,0 0 0,0 0 15,3 33-15,-3-33 0,0 38 16,-1-16-16,1 7 0,0 5 15,-1 5 1,0-1-16,0-1 0,-1-1 16,0 1-16,0-6 0,1-7 15,0-5-15,0-5 0,0-2 0,0-6 16,-2-5-16,2-4 0,0-2 16,2-9-16,3-3 15,-1-2-15,1-2 0,6-10 16,5-5-16,-1 3 0,0 0 0,2 3 0,0 1 15,1 4-15,0 5 0,7-1 16,1 3-16,-2 6 0,-2 4 0,1 5 16,0 2-16,-2 3 0,0 3 15,5 3-15,2 2 0,-8 1 16,0 2-16,0-1 0,-5-3 16,-3-2-16</inkml:trace>
  <inkml:trace contextRef="#ctx0" brushRef="#br0" timeOffset="1419.7948">13138 4246 0,'0'0'0,"0"0"0,0 0 16,0 0-16,26 6 0,-26-6 0,32 4 15,-12-3-15,2-1 0,5-2 16,3-2-16,8-2 0,0-3 15,-2-2-15,0-3 0,4-4 16,-5 0-16,-4-1 0,-4-2 16,-5 2-16,-4 1 0,-7-2 0,-5 1 15,-7 1-15,-5 1 0,-8 4 16,-7 4-16,-3 3 0,-4 5 0,-8 5 16,-8 5-16,-4 6 0,5 1 0,3 8 15,0 5-15,7-1 16,5 1-16,7 6 0,10 1 15,8-1 1,6-4-16,16-6 0,12-2 16,6-4-16,6-2 0,13-7 0,10-7 15,-1-3-15,-1-2 0,-10-2 16,-16 2-16,-9 1 0</inkml:trace>
  <inkml:trace contextRef="#ctx0" brushRef="#br0" timeOffset="2175.6132">14374 3759 0,'0'0'15,"0"0"-15,0 0 0,0 0 0,0 0 16,-16-17-16,16 17 0,-21-8 0,21 8 15,-26-4-15,6 3 0,-2 3 16,-2 1-16,-9 5 0,0 5 16,2 1-16,2 1 0,2 4 15,0 4-15,0 6 0,3 0 0,7 7 16,4 3-16,3 1 0,3 0 16,5 7-1,5-3-15,0-7 0,1-3 16,-2-4-16,1-2 0,-2-3 15,-1-6-15,0 1 0,0-2 16,-2-4-16,-1-2 0,-4-2 16,-3-3-16,2-3 0,-2 0 0,-6-4 15,-4-3-15,2-1 16,0-1-16,4-1 0,3 3 0,2-1 0</inkml:trace>
  <inkml:trace contextRef="#ctx0" brushRef="#br0" timeOffset="2338.3869">13745 4094 0,'0'0'0,"0"0"16,0 0-16,31-9 0,-14 8 0,3-3 0,4-1 15,8 1-15,0 2 0,3-1 16,3 2-16,-1 1 0,2 1 0,8-2 16,-1-1-16,-8 1 0,-7-2 15,-6 2-15</inkml:trace>
  <inkml:trace contextRef="#ctx0" brushRef="#br0" timeOffset="2692.8049">14464 4000 0,'0'0'0,"0"0"0,0 0 15,0 0-15,-14 23 0,14-23 0,-13 27 16,5-8-16,0 1 0,1 4 0,-1 1 15,0 7-15,3-2 0,2-5 16,4-1-16,3-3 0,0-3 0,5-4 16,4-5-16,4-4 0,2-3 15,3-5-15,2-5 16,3-7-16,-1-1 0,-1-3 0,0-5 16,-1 1-1,-3-2-15,1-6 0,-3-2 16,-1 3-16,-1 1 0,-5 5 15,-2 4-15,-4 4 0,-1 4 0,-4 5 16,-3 4-16,-2 5 16,0 3-16,-3 6 0,-3 5 0,0 2 15,-1 3-15,3 4 0,0 5 16,5 0-16,3-1 0,6 2 0,5 0 16,8-2-16,4-6 0,-5-5 15,-4-4-15,-3-3 0</inkml:trace>
  <inkml:trace contextRef="#ctx0" brushRef="#br0" timeOffset="3178.9323">15398 3995 0,'0'0'0,"0"0"0,0 0 16,0 0-16,0 0 0,-21-18 0,21 18 15,-31-3-15,12 4 0,-5 3 16,-4 4-16,-1 0 0,0 3 15,-9 6-15,-1 5 0,-3 7 16,5 0-16,7 1 0,6-1 0,6-3 16,6-2-16,9-1 15,8-2-15,7-7 0,6-2 0,8-8 16,9-5-16,-2-5 0,0-3 0,1-5 16,0-4-16,-1-1 15,-2-1-15,1-9 0,-3-4 16,-7 3-16,-4 1 0,-2 0 0,-2-1 15,-3 7-15,-2 6 0,-5 6 0,-1 5 16,-3 4-16,-3 2 0,-1 11 16,-2 7-16,0 3 0,-2 4 0,-1 8 15,-1 9 1,2 2-16,0 1 0,0-1 0,0 1 16,1-5-1,0-2-15,-3 1 0,-1-3 0,0-7 16,1-3-16,-1-6 0,0-1 15,0-6-15,1-4 0,-3-3 16,-5-4-16,-2-2 0,0-1 16,-3-6-16,3-2 0,1-2 15,3 0-15,3-10 0,2-6 16,5 0-16,3 1 0,1 6 0,0 4 0,1 4 16</inkml:trace>
  <inkml:trace contextRef="#ctx0" brushRef="#br0" timeOffset="3595.463">15561 4156 0,'0'0'0,"0"0"0,0 0 0,0 0 15,26-5-15,-26 5 0,24-3 16,-24 3-16,26-5 0,-9 3 0,3-2 0,-2 0 16,0 1-16,1-2 0,1-3 15,2 0-15,-2-1 0,-2-2 16,-1-2-16,-3 1 0,-3 0 0,-3-2 16,-4-1-16,-2 0 15,-2 2-15,-5 3 0,-6 2 16,-3 2-16,-3 2 15,-5 3-15,-4 2 0,-1 4 16,1 1-16,-7 7 0,0 5 16,4 1-16,3-1 0,1 6 15,4 4-15,6-3 0,4 0 0,9-2 16,6-3-16,3 0 16,0-2-16,12-1 0,9-2 15,-2-1-15,0-3 0,5-2 0,4-5 16,-9 0-16,-5 0 0,-6-2 15</inkml:trace>
  <inkml:trace contextRef="#ctx0" brushRef="#br0" timeOffset="3981.1004">15924 4232 0,'0'0'0,"0"0"16,0 0-16,0 0 0,32-1 15,-32 1-15,33-3 0,-13 2 16,2 1-16,2-4 15,1 0-15,2-2 0,-1 0 0,9-3 16,-2-2-16,-4-3 0,-1 1 16,-3-1-16,-2 1 15,2-4-15,-4 0 0,-7 0 16,-4 0-16,-6 0 0,-3 3 16,-3-1-16,-3 1 15,-3 4-15,-2 2 0,-5 2 0,-6 3 16,-6 2-16,0 4 0,-4 5 15,-2 3-15,1 3 0,1 2 0,2 3 16,3 3-16,-1 7 0,5 3 0,8-4 16,5 0-16,8-3 0,5-1 15,9 0-15,4-2 0,6-4 16,4-1-16,6-2 0,4-1 16,1-3-16,-1-2 0,1-3 15,0-1-15,-2-4 0,-3-4 0,-3 0 16,-8 1-1,-6 0-15</inkml:trace>
  <inkml:trace contextRef="#ctx0" brushRef="#br0" timeOffset="4398.1524">14853 3693 0,'0'0'0,"0"0"0,0 0 16,13 20-16,-13-20 0,12 30 0,-5-5 15,2 2-15,1 2 0,1 2 16,-2-4-16,-1-5 0</inkml:trace>
  <inkml:trace contextRef="#ctx0" brushRef="#br0" timeOffset="8024.0088">16851 3869 0,'0'0'0,"0"0"0,0 0 0,34-17 16,-16 8-16,4 2 0,4-1 15,7 0-15,1 0 0,-2 1 16,1 0 0,2 1-16,-4 2 0,-6 2 15,-3 5-15,-6 0 0,-5 3 0,-8 9 16,-5 6-16,-5-1 0,-2 1 16,-6 7-16,-6 7 15,-3-1-15,-2 1 0,-7 8 0,-1 3 16,1-5-16,0-3 0,-5 1 15,1-5-15,4-7 0,4-7 0,1-1 16,-1 0-16,5-7 0,4-7 0,4 0 16,5-1-16,2-3 0</inkml:trace>
  <inkml:trace contextRef="#ctx0" brushRef="#br0" timeOffset="8171.2577">16850 4019 0,'0'0'0,"0"0"0,0 0 16,19 19-16,-19-19 0,20 25 0,-6-7 16,-1 1-16,1 1 0,7 5 15,4 0-15,1-2 0,2-2 16,0 1-16,-4-3 0,-6-5 16</inkml:trace>
  <inkml:trace contextRef="#ctx0" brushRef="#br0" timeOffset="8378.4162">17720 3700 0,'0'0'0,"0"0"16,0 0-16,-30 18 0,15-7 0,-9 6 15,-5 6-15,-11 7 0,-1 1 16,-9 12-16,0 4 0,-2 5 15,8-4-15,1-2 0,7-8 16,9-12-16,8-7 0,5-6 16,3-2-16,3-3 0</inkml:trace>
  <inkml:trace contextRef="#ctx0" brushRef="#br0" timeOffset="8578.933">17557 3856 0,'0'0'0,"0"0"15,0 0-15,-10 29 0,4-16 0,0 9 0,-1 6 16,0 1-16,2 2 0,-2 13 16,2 3-16,-2 4 0,3-6 0,0 0 15,2-7 1,1-6-16,1-5 0,0-10 0,0-7 16,0-2-16,0-2 0,0-1 15</inkml:trace>
  <inkml:trace contextRef="#ctx0" brushRef="#br0" timeOffset="8741.7344">17897 3579 0,'0'0'0,"0"0"0,0 0 0,0 0 0,0 0 0,28 10 15,-28-10-15,15 15 16,-15-15-16,14 22 0,-8-9 15,0 1-15,-1-1 0,0-1 16,-1-1-16,-1-1 0</inkml:trace>
  <inkml:trace contextRef="#ctx0" brushRef="#br0" timeOffset="8942.4095">17671 3880 0,'0'0'0,"0"0"15,0 0-15,40-7 0,-20 2 0,6-1 16,6-2-16,9-1 16,1 1-16,9 1 0,-3 2 15,-4-1-15,-4 0 0,-8 2 16,-6 2-16,-4-2 0,-3-2 0,-3 1 16,-3 2-16,-3 0 0</inkml:trace>
  <inkml:trace contextRef="#ctx0" brushRef="#br0" timeOffset="9111.7977">17660 4027 0,'0'0'0,"0"0"0,0 0 16,23-7-16,-23 7 0,34-8 16,-9 3-16,1-1 0,2 0 0,9 0 15,1 0-15,-3 2 16,-2 2-16,2-2 0,-3 3 0,-5 0 0,-6-1 0,-3 1 15</inkml:trace>
  <inkml:trace contextRef="#ctx0" brushRef="#br0" timeOffset="9281.2775">17669 4195 0,'0'0'15,"0"0"-15,23-4 0,-5 1 0,2-1 16,5-1-16,5-2 15,8-2-15,0 1 0,8-2 0,1 0 16,-7 1-16,-2 0 0,-6-1 16,-5 0-16,-3 0 0,-6 3 0,-2 1 31</inkml:trace>
  <inkml:trace contextRef="#ctx0" brushRef="#br0" timeOffset="9459.6953">17927 3971 0,'0'0'0,"0"0"0,0 0 0,0 0 0,0 0 0,-4 32 15,4-32-15,-8 34 0,6-12 16,1 1-16,1 2 16,-1 1-16,-1-2 0,1 7 0,0-3 15,0-5-15,0-3 0,0-4 16</inkml:trace>
  <inkml:trace contextRef="#ctx0" brushRef="#br0" timeOffset="9582.2554">17758 4385 0,'0'0'0,"0"0"0,0 0 0,0 0 16,0 0-16,29-3 0,-29 3 16,38-6-16,-15 3 0,6-3 15,7-1-15,-5 1 0,-4 0 0,-3 1 16</inkml:trace>
  <inkml:trace contextRef="#ctx0" brushRef="#br0" timeOffset="9930.2612">18606 3760 0,'0'0'0,"9"-1"0,4-1 0,3 2 15,0 2-15,10-2 0,2-2 16,0 4-16,-2 1 0,3 2 16,-5 0-16,-5 2 0,-4-1 0,-9 4 31,-8 1-31,-7 1 0,-4-1 0,-14 5 16,-10 3-16,-1-1 0,0-1 15,-12 8-15,-2 3 16,7-6-16,4-3 0,0 1 0,7-3 15,9-5-15,6-4 0,15 0 16,10-2-16,8-5 0,4-3 0,11-5 16,11-4-16,-2 1 0,0-1 0,8-3 15,1 0-15,-7 3 0,-6 3 16,-7 2-16,-7 1 0,-6 1 16</inkml:trace>
  <inkml:trace contextRef="#ctx0" brushRef="#br0" timeOffset="10184.353">18481 3899 0,'0'0'0,"0"0"0,0 0 16,-7 19-16,7-19 0,-13 32 15,-1-8-15,0 4 0,-1 2 0,-4 13 16,1 0-16,1 4 0,3-6 0,5 2 15,3-5-15,6-9 0,2-7 16,11-7-16,8-7 0,-2-5 16,2-3-16,9-7 15,6-5-15,-4-1 0,-4 0 0,-2 1 16,-5 3-16,-4 2 0</inkml:trace>
  <inkml:trace contextRef="#ctx0" brushRef="#br0" timeOffset="10362.837">18468 4227 0,'0'0'0,"0"0"15,0 0-15,29-6 0,-29 6 0,40-4 16,-14-1-16,2-1 0,0 0 0,9-3 16,-1 0-16,-1-1 0,-1 1 15,-6-1-15,-2-2 0,-1-1 16,-6 3-16,-8 1 0,-7 0 15,-1 3-15,0 1 0,-1 2 16</inkml:trace>
  <inkml:trace contextRef="#ctx0" brushRef="#br0" timeOffset="10584.8034">18634 4056 0,'0'0'0,"0"0"16,0 0-16,10 21 0,-10-21 15,15 35-15,-4-12 0,1 4 16,3 0-16,1 1 0,2-2 15,7 6-15,2-1 16,7 0-16,0-4 0,1-8 16,2-4-16,-2-9 0,0-7 15,-1-3-15,-1-6 0,4-5 16,-3-2-16,-6-4 0,-4-4 16,-7-2-16,-3-5 0,-7-2 0,-3-2 0,-2 7 15,0 7-15,0 5 0</inkml:trace>
  <inkml:trace contextRef="#ctx0" brushRef="#br0" timeOffset="10986.11">19727 4241 0,'0'0'0,"0"0"16,0 0-16,0 0 0,0 0 15,24-12-15,-24 12 0,25-13 16,-25 13-16,33-20 0,-11 6 0,0-2 16,0 1-16,8-8 0,1-3 15,-4 1-15,-1 1 0,0 0 16,-4 2-16,-1 7 0,-2 5 0,-4 5 15,-1 3-15,-5 2 0,-1 3 16,-4 6-16,-3 4 0,0 1 16,1 3-16,2 5 0,2 3 0,0-1 15,3-3-15,3-2 0,4-5 16,-2-2-16,1-3 0,2-1 16,4-2-16,-1-4 0,1-3 0,1-2 15,1-3-15,-4 2 0,-4 0 16,-3 2-16</inkml:trace>
  <inkml:trace contextRef="#ctx0" brushRef="#br0" timeOffset="11264.9371">21056 3875 0,'0'0'0,"0"0"16,0 0-16,-27 12 0,13-6 0,-5 4 15,-3 2-15,-2 1 0,-2 4 16,-6 9-16,1 5 0,2-1 16,3 2-16,-1 4 15,6 1-15,6-4 16,5-4-16,5 2 0,9-4 15,5-5-15,5-4 0,12-4 16,11-2-16,1-7 0,2-2 0,-9-2 16,-7 1-16,-5 0 0</inkml:trace>
  <inkml:trace contextRef="#ctx0" brushRef="#br0" timeOffset="11704.2376">21706 4010 0,'0'0'0,"0"0"0,0 0 16,0 0-16,0 0 0,-31-10 16,31 10-1,-36-1-15,16 1 0,-5 3 16,-4 4-16,-7 2 0,1 2 0,-3 2 16,-2 3-16,-4 4 0,4 2 15,2 4-15,3 2 0,4-2 16,6-3-16,2 4 0,8-1 15,6-5-15,6-1 0,11-6 16,7-1-16,8-9 0,5-4 0,8-4 16,8-6-16,0-4 0,-1-1 0,3-3 15,1-2-15,1-4 0,-6 1 16,-4-5-16,-4-3 16,-4 2-16,-3 1 0,-2 1 0,-8 5 15,-7 8-15,-3 4 0,-3 4 16,-2 1-16,-2 5 0,-3 5 0,-1 3 15,-3 6-15,2 4 0,1 3 0,1 4 16,1 2-16,1-3 0,1-2 16,4 6-16,5-1 15,3-5-15,3-3 0,6-6 0,5-7 16,0-3-16,1-4 0,-6 0 16,-5 1-1,-4-1-15</inkml:trace>
  <inkml:trace contextRef="#ctx0" brushRef="#br0" timeOffset="12251.466">22121 3955 0,'0'0'16,"0"0"-16,0 0 0,-16 17 0,16-17 0,-16 25 0,6-5 16,0 1-16,-1 5 0,0-2 15,0 2-15,-1 4 0,1-2 16,1-4-16,1-1 0,2-6 15,2-2-15,1-3 0,-1-1 16,3-6-16,2-3 0,2-6 16,3-6-1,0-1-15,1-3 0,2-5 16,3-3-16,0-2 0,0 1 0,5-5 16,3 0-16,-2 5 0,1 4 15,-2 2-15,0 1 0,-3 6 16,-1 5-16,-1 5 0,0 3 15,-2 4-15,-3 2 0,-1 5 16,0 4-16,-4 1 0,-1-1 0,-1 2 0,-1 2 16,1-1-16,0-5 0,-1-1 15,0-3-15,0-1 0,-1-1 16,2-4-16,0-2 0,1-4 16,-2 2-16,2-6 0,0-2 15,1-2-15,2-3 0,4-5 16,2-6-16,2 3 0,2 0 0,3-2 15,0 0-15,-2 1 0,0 2 0,3 2 16,1 3-16,-2 5 0,0 4 16,-2 4-16,1 4 0,-7 2 15,-2 2-15,-2 4 0,-1 6 16,0 1-16,0 1 0,0 6 16,0 1-16,0-1 15,0-2-15,2-2 16,0 0-16,1-4 0,-1-2 0,1-3 15,-1-1-15,0-3 0,-2-2 0,-1 0 16</inkml:trace>
  <inkml:trace contextRef="#ctx0" brushRef="#br0" timeOffset="12489.965">22800 3978 0,'0'0'0,"0"0"0,0 0 0,0 0 15,-4 31-15,-1-13 0,-1 5 16,-2 4-16,-1 2 0,-2 13 16,1 2-1,1-1-15,0 1 0,0 7 0,1-3 16,0-3-16,3-4 0,-2 2 16,1-5-16,2-7 0,1-4 15,-2-7-15,2-4 0,-3-6 16,0-6-16,-4-4 0,-3-3 15,2 1-15,2-1 0,1 1 0</inkml:trace>
  <inkml:trace contextRef="#ctx0" brushRef="#br0" timeOffset="12737.2307">22735 3963 0,'0'0'0,"11"-3"0,6-2 0,2 1 0,3 2 15,11 2-15,13 1 31,-4 2-31,-4 4 0,3 5 0,-4 4 16,-7 1-16,-7 1 0,-5 0 16,-5 3-16,-5-4 0,-3-1 0,-7 1 15,-5-1-15,-7 0 16,-3-1-16,-9 0 0,-6 1 16,-1-4-16,-2-2 0,1-4 0,0-1 15,4 0-15,2-2 0,7-3 0,5-3 16,4 0-16,2 1 0,2 0 15</inkml:trace>
  <inkml:trace contextRef="#ctx0" brushRef="#br0" timeOffset="13022.6341">23348 3715 0,'0'0'0,"0"0"0,0 0 16,0 0-1,23-4-15,-23 4 0,40-2 16,-15 0-16,2 2 0,11-2 16,12-1-16,13-1 0,-3-1 15,16-1-15,0 1 0,7 0 0,-7 2 16,0-3-16,-11 0 0,-14 0 15,-10 2-15,-13 0 0,-8 1 16,-13 1-16,-9 1 0,-18 0 0,-12 1 16,11 0-16,4 0 0,4 0 0</inkml:trace>
  <inkml:trace contextRef="#ctx0" brushRef="#br0" timeOffset="13223.3098">23661 3571 0,'0'0'0,"0"0"0,0 0 15,0 0-15,-3 25 0,3-25 0,-6 25 16,6-25-16,-8 32 0,5-15 16,0 2-16,2 1 0,1-4 15,1-1-15,2-3 0,3-1 0,1-3 0,2 1 16,-1-1-16,-1-3 0</inkml:trace>
  <inkml:trace contextRef="#ctx0" brushRef="#br0" timeOffset="13408.4148">23878 3597 0,'0'0'0,"0"0"16,0 0-16,0 0 0,-2 28 0,2-28 15,-6 29-15,6-29 0,-6 35 16,1-14-16,0 1 0,-1-2 16,1 1-16,-4 2 0,-2-2 15,1-4-15,2-3 0,2-2 0</inkml:trace>
  <inkml:trace contextRef="#ctx0" brushRef="#br0" timeOffset="13555.6248">23371 3940 0,'0'0'0,"0"0"0,0 0 0,0 0 0,0 0 0,0 0 16,7 28-16,-7-28 0,6 23 15,-6-23-15,9 30 0,-3-15 16,-1 0-16,1-1 0,-2-3 16,0 0-16</inkml:trace>
  <inkml:trace contextRef="#ctx0" brushRef="#br0" timeOffset="13809.7321">23588 3940 0,'0'0'0,"0"0"0,22-7 16,-3 4-16,4-2 0,14-2 16,4 0-16,4 0 0,2 1 0,11 0 15,1 0-15,5 1 0,-7 1 0,-7 1 16,-7 2-16,-9-1 0,-8 2 15,-6 0-15,-7 3 0,-4-1 16,-3 2-16,-12 1 0,-9 3 16,-3-1-16,-4 2 0,-9 3 15,-6 1-15,-3 3 0,-2-2 0,-11 4 16,-1 1 0,12-6-16,9-2 0,7-1 15</inkml:trace>
  <inkml:trace contextRef="#ctx0" brushRef="#br0" timeOffset="13988.1579">23535 4014 0,'0'0'15,"0"0"-15,0 0 0,0 0 0,0 0 0,20 16 16,-20-16-16,12 21 0,-12-21 16,14 27-16,-8-10 0,1 0 15,0 1-15,0 1 0,0-1 16,0-1-16,1-1 0,0 1 15,-2-3-15,0-2 0</inkml:trace>
  <inkml:trace contextRef="#ctx0" brushRef="#br0" timeOffset="14326.8733">23628 4085 0,'0'0'0,"0"0"0,0 0 16,26-9-16,-9 7 15,3-2-15,2 1 0,6-1 16,2 0-16,0 2 0,0 1 16,-3 0-16,0-1 0,1 2 15,-2 0-15,-4 2 0,-4 0 16,-7 1-16,-7 4 0,-6 0 16,-6 1-16,-6 3 0,-7 0 15,-4 1-15,-2-1 0,-13 5 0,-4 1 0,3 0 16,4-2-16,-5 2 0,3-4 15,11-4-15,6-2 0,6-2 16,6-1-16,8 0 0,5-2 0,8-2 16,8-3-16,4 0 0,6 1 15,3-3-15,2 0 16,0 1-16,1 1 16,2 0-16,-3 2 0,-5 0 15,-4-1-15,-5 2 0,-5-1 16,-2 1-16</inkml:trace>
  <inkml:trace contextRef="#ctx0" brushRef="#br0" timeOffset="14537.0659">23455 4384 0,'0'0'0,"0"0"0,0 0 16,0 0-16,0 0 0,19 17 15,-19-17-15,15 19 0,-15-19 0,19 21 16,-7-10 0,0-1-16,0 0 0,-1-1 15,-1 1-15,-1-2 0,-1-1 0,-2-2 16</inkml:trace>
  <inkml:trace contextRef="#ctx0" brushRef="#br0" timeOffset="14843.4144">23617 4396 0,'0'0'0,"0"0"0,0 0 16,29-2-16,-13 2 0,5-1 0,4-1 15,3-1-15,2-1 0,7 1 16,0 0-16,-1 1 0,-1 0 16,4 0-16,-4 0 15,-6-1-15,-6 2 0,-5 2 0,-4 2 0,-6 0 16,-5 2-16,-7 0 0,-7 1 0,-5 1 15,-3 1-15,-5 1 0,-5 1 16,-5 2-16,1-1 0,1 0 16,1 2-16,4-3 15,3-1-15,1-1 16,7-3-16,6-1 0,3-2 16,7-2-16,9 3 0,3-3 15,5-1-15,4 1 0,4 0 16,2 0-16,0 1 0,-5-1 0,-4 0 15,-4 0-15</inkml:trace>
  <inkml:trace contextRef="#ctx0" brushRef="#br0" timeOffset="19432.9962">12974 4793 0,'0'0'0,"0"0"0,0 0 0,0 0 0,0 0 0,0 0 16,0 0-16,0 0 15,0 0-15,-30-7 0,30 7 16,-34 8-16,34-8 0,-40 16 16,14-4-16,-1 0 0,2 3 0,-8 7 15,1 2-15,2 0 0,2-3 16,1 6-16,4-1 0,6-1 0,5-2 15,11-4-15,8 0 0,2-3 16,5-1-16,10-6 0,8-3 16,3-2-16,4-3 0,12-2 15,1-4-15,-10 2 0,-9-1 0,-7 3 16</inkml:trace>
  <inkml:trace contextRef="#ctx0" brushRef="#br0" timeOffset="19771.9268">13407 4844 0,'0'0'0,"0"0"0,0 0 15,0 0-15,0 0 0,-23 8 0,23-8 16,-28 18-16,14-7 0,-4 4 0,-2 3 16,2 0-16,-1 2 0,-1 7 15,2 1-15,5-3 0,3-2 0,8-3 16,7-3-16,2-5 0,4-3 15,7-5-15,5-4 0,7-4 16,0-3-16,-1-4 0,1-3 16,-1-1-1,-2 1-15,1-6 0,-5-2 16,-6 1-16,-6 2 0,-9 1 16,-8 0-16,-1 4 0,-4 2 0,-6 2 15,-4 0-15,-1 1 0,-1 3 16,-7 1-16,-2 3 0,2 2 15,3 0-15,3 4 0,2 0 16,5 2-16,6-1 0,9 2 0,6 2 16,6-4-16,6 0 0,-4 0 15,-2-3-15,-3 1 0</inkml:trace>
  <inkml:trace contextRef="#ctx0" brushRef="#br0" timeOffset="20141.8391">13880 4778 0,'0'0'16,"0"0"-16,0 0 0,0 0 0,0 0 16,-12 30-16,12-30 15,-19 28-15,8-9 0,-1 4 16,-2 2-16,-1 1 0,1 0 0,-4 4 16,3-4-16,2-3 0,0-4 0,1-1 15,4-5-15,2-4 0,1-3 16,2-5-16,3-5 0,4-3 15,2-3-15,3-3 0,1-5 16,1 1-16,1 0 0,2-5 0,4-1 16,4-3-16,1 4 0,0 0 15,1-2-15,-1 6 0,0 4 0,0 4 16,0 3-16,-2 5 0,-1 4 0,-2 3 16,-3 2-16,-2 3 0,-2 1 15,-3 5-15,-2 8 16,-2-2-16,-1 0 0,-2 3 0,0 2 15,-2-3-15,0 0 0,0-4 16,1-2-16,1 0 0,1 0 16,1-4-1,-2-2-15,0-2 0</inkml:trace>
  <inkml:trace contextRef="#ctx0" brushRef="#br0" timeOffset="20420.6789">14608 4735 0,'0'0'0,"0"0"0,0 0 15,-22 13-15,22-13 0,-31 20 16,10 0-16,-1 1 0,-1 2 0,-7 8 16,-1 5-16,0 3 15,6-3-15,4 3 0,9-5 16,5-7-1,5-6-15,11-7 0,8-5 16,3 1-16,2-3 0,7-4 0,2-6 16,-2-1-16,0 0 0,-7 0 15,-4 2-15,-5-1 0</inkml:trace>
  <inkml:trace contextRef="#ctx0" brushRef="#br0" timeOffset="20759.4202">14633 4992 0,'0'0'0,"0"0"16,0 0-16,0 0 0,30 6 16,-30-6-16,31-2 0,-31 2 15,43-4 1,-17 1-16,3 0 0,0-2 16,2 0-16,7-4 0,-2-3 0,-2-1 0,-2 1 0,0-1 15,-4 1-15,-7-2 0,-5 1 0,-7 0 16,-7-1-16,-5 1 0,-5 1 15,-4 3-15,-4 2 0,-10 2 16,-2 3-16,-7 5 0,-2 4 16,0 4-16,-1 3 15,-7 4-15,1 3 0,6 3 16,7 2-16,6 0 0,4 0 16,9 0-16,5 0 0,11-2 15,8 2-15,7-7 0,4-3 16,11-5-16,8-7 0,4-3 15,5-2-15,10-9 0,1-7 16,-15 5-16,-12 3 0,-9 1 0</inkml:trace>
  <inkml:trace contextRef="#ctx0" brushRef="#br0" timeOffset="21122.4598">15398 4795 0,'0'0'0,"0"0"15,0 0-15,-13 16 0,13-16 0,-21 27 16,7-8-16,-2 2 0,1 2 16,-4 8-16,1 4 0,3-6 15,2-5-15,2-1 0,1-4 16,0 0-16,2-7 0,4-4 16,1-3-16,3-5 0,3-5 0,0-3 15,2-4-15,3-3 0,1-2 0,4-1 16,4-4-16,1-1 0,3-1 15,6-6-15,2 0 0,-2 6 16,1 3-16,-3 5 0,-3 3 16,-3 5-16,-3 2 0,-1 5 15,-3 3-15,-2 4 0,-4 3 0,-1 4 16,-3 4 0,-3 3-16,-2 5 0,-3 0 15,-2 4-15,0-2 0,-1 0 16,0-1-16,-1 0 0,6-3 15,4-4-15,2-5 0,2-6 16,-1-2-16,0-1 0,-1 0 16</inkml:trace>
  <inkml:trace contextRef="#ctx0" brushRef="#br0" timeOffset="21376.5103">16107 4613 0,'0'0'0,"0"0"0,0 0 16,-23 29-16,10-12 0,-6 4 0,-4 6 0,-8 14 16,-1 4-16,-5 13 0,3 2 15,8-8-15,5-6 0,5 0 16,9-10-16,6-7 0,5-7 0,9-7 16,7-9-16,3-3 15,3-6-15,-1-4 0,1-5 16,0-2-16,-1 0 15,-2-6-15,-1-1 0,-4 5 16,-5 2-16,-2 4 0</inkml:trace>
  <inkml:trace contextRef="#ctx0" brushRef="#br0" timeOffset="21539.4158">15807 4848 0,'0'0'0,"0"0"0,0 0 15,30-4-15,-30 4 0,35-5 16,-12 1-16,3 1 0,1 1 0,10-3 16,0 1-16,-6 1 0,-5 0 15,-4 1-15</inkml:trace>
  <inkml:trace contextRef="#ctx0" brushRef="#br0" timeOffset="21883.4852">16410 4780 0,'0'0'0,"0"0"15,0 0-15,-12 24 0,12-24 0,-15 28 16,4-7-16,-3 1 0,0 1 0,-5 7 16,0 0-16,4-2 15,2-1-15,0-1 16,2-4-16,3-5 0,1-4 0,5-4 15,3-6-15,2-4 0,3-3 16,2-5-16,-1-2 16,1-2-16,0-3 0,1-1 15,1-4-15,-1 1 0,1-2 0,3-5 16,-1 3-16,-1 2 0,-1 4 16,0 2-16,-1 4 15,0 4-15,1 3 0,2 3 16,3 3-16,-3 1 0,0 2 0,0 2 15,0 3-15,2 2 0,2 3 0,2 0 0,1 0 16,1 0-16,-3-2 0,-4-2 0</inkml:trace>
  <inkml:trace contextRef="#ctx0" brushRef="#br0" timeOffset="22278.8147">16986 4833 0,'0'0'0,"0"0"16,0 0-16,0 0 0,0 0 0,0 0 15,-29-11-15,29 11 16,-25-2-16,25 2 0,-40 6 16,17 1-16,-3 1 0,-1 2 15,-3 4-15,-6 6 0,0 2 0,6 0 16,1-1 0,0 5-16,6-2 0,5-1 15,4-3-15,5-3 0,5-3 16,7-4-16,6-3 0,6-4 15,7-3-15,4-6 0,2-3 16,1-3-16,0-2 0,-2 0 0,1 1 16,-2-2-16,0-1 0,0-4 15,-3 1-15,-4 3 0,-3 1 0,-4 6 16,-4 1-16,-2 5 0,-3-1 0,-1 5 16,-2 4-16,-1 5 0,-2 3 15,0-2-15,-2 3 0,2 1 16,1 1-16,-3 6 0,1 1 15,4-4-15,4-1 0,5-3 16,3-4 0,2-2-16,0-1 0,-2-2 0,-2 0 15,-2-2-15</inkml:trace>
  <inkml:trace contextRef="#ctx0" brushRef="#br0" timeOffset="22526.4508">17413 4632 0,'0'0'0,"0"0"16,0 0-16,0 0 0,-25 19 15,25-19-15,-32 33 0,11-9 16,-3 3-16,-2 5 0,0 5 16,-5 11-16,4 2 0,0 0 15,7-7-15,5-4 0,6-7 0,9-8 0,8-7 16,6-4-16,5-5 0,4-5 15,3-4-15,-5-2 0,-2-3 16,2-4-16,-1-1 0,-5-3 16,-4 0-16,-2 2 0,-2 2 15,-2 3-15</inkml:trace>
  <inkml:trace contextRef="#ctx0" brushRef="#br0" timeOffset="22695.5462">17124 4854 0,'0'0'0,"0"0"16,0 0-16,31-6 0,-12 4 16,3 1-16,2-2 0,3 0 15,2 1-15,9 0 0,1 1 16,-2 0-16,0 1 0,0 1 16,-6-1-16,-7 0 0</inkml:trace>
  <inkml:trace contextRef="#ctx0" brushRef="#br0" timeOffset="22878.726">17711 4825 0,'0'0'0,"0"0"0,0 0 0,0 0 16,-15 20-16,15-20 0,-20 27 16,8-9-16,-3 1 0,1 3 15,0 3-15,0-2 0,2 1 0,0 2 16,3-2-16,4-6 15,1-5-15,3-4 0,1-4 16,0-1-16,0-1 0,0 1 0</inkml:trace>
  <inkml:trace contextRef="#ctx0" brushRef="#br0" timeOffset="23027.4781">17816 4591 0,'0'0'0,"0"0"16,0 0-16,0 0 0,25 11 16,-25-11-16,22 13 0,-22-13 15,19 12-15,-11-7 0</inkml:trace>
  <inkml:trace contextRef="#ctx0" brushRef="#br0" timeOffset="23350.7084">18075 4844 0,'0'0'15,"0"0"-15,0 0 0,-23 17 16,23-17-16,-28 27 0,10-9 16,0 4-16,-2 0 0,-2 6 15,3 0-15,6-5 0,3-3 0,6-2 0,6-2 16,4-10-16,5-2 0,7-6 16,5-4-16,7-4 0,1-2 15,-3-1-15,1 0 0,-1-1 16,-1-2-16,-2-1 0,-3 0 15,-3-4-15,-4 0 0,-9 3 16,-3 3-16,-7 1 16,-1 1-16,-4 2 0,-2 0 15,-1 3-15,-1 0 0,-4 5 16,-3 1-16,-2 4 0,-1 1 0,1 0 16,1 2-16,3 0 15,3 0-15,4 1 0,3 0 0,7 2 16,4 1-16,1-3 0,-2 0 15,0 0-15</inkml:trace>
  <inkml:trace contextRef="#ctx0" brushRef="#br0" timeOffset="23714.2952">18498 4825 0,'0'0'0,"0"0"0,0 0 15,-15 19 1,15-19-16,-21 26 0,5-10 15,1 4-15,-1 1 0,-2 5 16,1-1-16,3-4 0,1-2 0,2-5 16,2-2-16,2-3 0,2-5 15,1-2-15,3-6 0,3-2 16,3-1-16,3-4 0,2-4 16,3-2-16,2-2 0,2-1 0,1-1 15,3-1-15,1 0 0,7-1 16,1 1-16,-3 5 0,0 2 0,-2 5 15,0 4-15,-2 4 0,-1 5 16,-4 1-16,-1 4 0,-3 3 16,-3 4-16,-3 1 0,-4 4 15,-1-1-15,-3 2 0,-4 1 0,-2 2 16,0 2-16,1 1 0,0-2 16,2-4-16,0-2 0,1-5 0,-1-3 15</inkml:trace>
  <inkml:trace contextRef="#ctx0" brushRef="#br0" timeOffset="24052.6413">19682 4689 0,'0'0'0,"0"0"15,0 0-15,0 0 0,0 0 0,-31 9 16,31-9-16,-33 13 16,15-3-16,-7 3 0,-3 3 15,-1 0-15,0-1 16,-7 8-16,1 3 15,-2 1-15,7 0 0,8 0 0,6 1 16,4-4-16,4-1 0,10-3 16,8-1-16,5-3 0,2-2 15,10-2-15,8-4 0,-1-2 16,0-5-16,-2 0 0,-6 0 16,-7-1-16</inkml:trace>
  <inkml:trace contextRef="#ctx0" brushRef="#br0" timeOffset="24484.786">20141 4758 0,'0'0'15,"0"0"1,0 0-16,0 0 0,0 0 0,-26-16 16,26 16-16,-25-3 0,10 5 15,-5 3-15,-2 1 0,-1 2 16,-1 0-16,-7 4 0,-3 2 15,2 1-15,3 2 0,-4 5 16,4 1-16,5-3 0,3-1 0,5 0 16,5 1-16,4-3 0,3-3 0,8-3 15,4-2-15,5-3 0,2-2 16,7-4-16,7-3 0,-1 0 16,0-2-16,2-1 0,1-2 15,-3-3-15,0-3 0,2-5 16,-3-1-16,-5 2 0,-4 1 0,-2 1 15,0-2-15,-3 3 0,-2 2 0,-3 2 16,-3 2-16,-1 3 0,-2 2 16,-2 4-16,0 0 0,-2 2 15,-2 5-15,1-1 16,-1 3-16,-1 4 0,0 1 16,-1 4-16,2 1 0,0 1 15,3 1-15,2 4 0,3-3 16,2-3-16,4-2 0,-2-4 15,-1-3-15,-2-1 0</inkml:trace>
  <inkml:trace contextRef="#ctx0" brushRef="#br0" timeOffset="25102.2008">20439 4712 0,'0'0'0,"0"0"16,0 0-16,0 0 0,0 0 15,-15 23-15,15-23 0,-16 26 16,16-26-16,-24 35 0,9-11 16,1-2-16,0 0 0,-1 6 15,2-1 1,1-3-16,2-3 0,1-3 16,2-3-16,2-2 0,-1-2 15,2-4-15,1-3 0,0-4 16,3 0-16,-1-7 0,2-1 15,2 1-15,0-3 0,5-6 16,3-5-16,0 0 0,1 0 0,2 0 16,3-1-16,-1 1 0,1 5 0,3-3 15,-2 4-15,1 4 0,0 2 16,0 4-16,0 3 0,-2 4 16,-3 3-16,-2 4 0,-2 2 15,-2 2-15,-2 1 0,-2 2 16,-2 5-16,-2-2 0,-1 2 0,-2-2 15,-2 0-15,1-1 0,0-3 0,-1-1 16,1-1-16,-1-4 0,2-1 16,-1-5-16,-1 0 0,2-3 15,0-1-15,4-6 0,2-6 16,4 0-16,0-3 0,4-2 0,3-3 16,0 0-16,2-1 0,6-4 15,2 2 1,-3 1-16,-2 0 0,2 4 15,0 1-15,-1 6 0,-1 3 16,-1 4-16,-1 2 0,-2 4 16,-3 1-16,-2 6 0,-2 4 15,-1 4-15,-3 1 0,-1 3 0,-5 2 16,1-1-16,-1 0 0,-1 1 16,0 1-16,0 0 0,1-3 0,0 0 15,1-2-15,-1-1 0,-1-1 16,1-4-16,1-2 0,0-2 0</inkml:trace>
  <inkml:trace contextRef="#ctx0" brushRef="#br0" timeOffset="25387.714">21131 4783 0,'0'0'0,"0"0"0,0 0 16,1 23-16,-1-23 0,-2 26 16,-4-5-16,0 3 0,-2 2 0,-3 16 15,0 2-15,0 0 0,1 0 0,-2 8 16,0-2-16,1-4 0,1-4 16,-1 3-16,1-5 0,2-9 15,3-6-15,1-6 0,3-5 16,1-5-16,0-3 0,0-6 15,3-8 1,0 3-16,-2 1 0,0 1 0</inkml:trace>
  <inkml:trace contextRef="#ctx0" brushRef="#br0" timeOffset="25619.6281">21167 4739 0,'0'0'0,"0"0"0,22-5 0,-5 2 0,2 1 15,10 1-15,6 0 16,0 2-16,1 2 0,7 4 0,-1 3 16,-4 2-16,-4 1 0,-2 3 15,-7 1-15,-10-2 0,-3-1 0,-11 5 16,-10 1-16,-4-3 16,-5-1-16,-9 1 0,-5 0 0,-6 1 0,0-1 15,-2-4-15,-3-2 16,3-1-16,2-2 0,5 1 0,8-4 15,6 0-15</inkml:trace>
  <inkml:trace contextRef="#ctx0" brushRef="#br0" timeOffset="31408.5383">22408 4585 0,'0'0'0,"0"0"0,0 0 16,0 0-16,-24 11 0,24-11 0,-27 15 15,9-4-15,-1 0 0,-3 2 16,-1 3-1,-1 0-15,0 2 0,-8 6 16,0 2-16,3-2 0,3-1 0,-4 2 16,3 0-16,9-6 0,7-3 15,2-4-15,1-1 0,1-3 16</inkml:trace>
  <inkml:trace contextRef="#ctx0" brushRef="#br0" timeOffset="31578.0294">22310 4681 0,'0'0'0,"0"0"0,0 0 15,0 0-15,0 0 0,0 0 0,0 0 16,-6 28-16,6-28 0,-12 28 16,2-7-16,0 1 0,0 1 15,1 4-15,0 2 0,1 5 16,1 1-16,4-7 16,1-3-16,5-6 0,1-3 15,1-3-15,-2-1 0,0-4 16</inkml:trace>
  <inkml:trace contextRef="#ctx0" brushRef="#br0" timeOffset="32311.5039">22630 4523 0,'0'0'0,"0"0"0,0 0 16,0 0-16,0 0 0,0 0 0,0 0 15,23 12 1,-23-12-16,0 0 0,20 18 0,-20-18 15,15 18-15,-15-18 0,9 22 16,-4-11-16,-2-2 0,-2 1 16,-1-2-16,-2 0 0,-1 1 15,-2-1-15,-1 0 0,-3 0 16,-2-1-16,-2-1 0,-3 1 16,2-1-16,1-1 0,-3 0 15,4-3-15,1 1 0,2 0 16,6-2-16,3-1 0,5 3 15,3-3-15,7 1 0,3-1 0,4-1 16,3 0-16,7-1 0,0 1 16,-3-1-16,-1 1 0,3-1 0,-4 1 15,-5 1-15,-4-1 0,-10 4 16,-9 3-16,-5 0 0,-4 1 16,-9 2-16,-6 3 0,-3 0 15,0-1-15,-12 6 0,-3 2 0,6-4 0,4-6 16,-2 2-16,7-2 0,6-3 15,5-1-15,8 0 0,6-2 16,5 1-16,4-2 0,8-3 16,7-1-16,2-3 0,3 0 15,3 2-15,4 2 0,-1-1 16,-1 0-16,3 2 16,-3 1-16,-4 1 0,-4 1 15,-4 0-15,-4 1 0,-9 1 16,-8-1-16,-6 5 0,-8 1 15,-5 1-15,-3 0 0,-11 1 16,-9 1-16,-3 2 0,0 2 16,-18 7-16,-6 0 0,-8 3 15,4-4-15,-6 1 0,8-4 0,13-2 0,12-4 16,-4 2-16,16-7 0,22-6 16,5 1-16,8-7 0,7-2 15,6 2-15,5 2 0,17-6 16,11-2-16,2-3 0,3 0 0,8 0 15,7 0-15,-2 1 0,-3 1 16,10-2 0,1 2-16,-10 0 0,-5 0 15,13 1-15,-14 3 0,-17 3 16,-12 2-16,-14-1 0,-10-2 16,-8 6-16,-4 0 0,3 0 15,3-1-15,1 0 0</inkml:trace>
  <inkml:trace contextRef="#ctx0" brushRef="#br0" timeOffset="32636.3363">22578 4986 0,'0'0'15,"0"0"-15,0 0 0,0 0 0,6 21 16,-6-21-16,-1 28 16,1-28-16,-2 36 0,-1-15 0,1 3 15,1 0 1,1-1-16,1 6 0,1-2 15,-1-3-15,-1-3 0,-2-2 16,-2-3-16,-4-3 0,-2-2 16,-3-1-16,-4-3 0,0-1 15,-2-2-15,-1-3 0,0-2 16,2-3-16,1 0 0,2 0 0,0-4 16,4 2-16,3 0 0,4-2 0,5-2 0,7 1 0,6 0 15,10-3-15,6-1 16,5 0-16,2 0 0,15-2 0,5 0 15,5-1-15,-6 1 0,-5 3 16,-13 2-16,-9 3 0</inkml:trace>
  <inkml:trace contextRef="#ctx0" brushRef="#br0" timeOffset="32834.7339">23070 4850 0,'0'0'0,"0"0"16,0 0-16,0 0 0,11 24 0,-11-24 15,7 25 1,-4-10-16,0 1 0,2 1 0,0 0 0,1 0 0,-1-1 16,2 1-16,-2-4 0,1-2 15,-2-1-15,0-2 0</inkml:trace>
  <inkml:trace contextRef="#ctx0" brushRef="#br0" timeOffset="33151.2604">23110 4931 0,'0'0'0,"0"0"16,0 0-16,0 0 0,10-18 0,-10 18 15,22-11-15,-5 5 0,4 0 16,6-1-16,5-1 16,11-1-16,1 2 0,10-2 0,0 2 15,-6 2 1,-5 2-16,2 3 0,-8 2 15,-8 0-15,-7 1 0,-13 3 16,-9 0-16,-8 2 0,-7 1 0,-9 4 16,-9 3-16,-4 0 0,-5-1 15,-11 5-15,-1 0 0,6-1 16,7-1-16,2 1 0,8-3 16,10-3-16,6-4 0,14-3 0,9-3 15,8-3-15,6-2 0,11-2 16,10-1-16,-1-2 0,-1-1 0,7-3 15,0-1-15,-8 2 0,-3 2 16,-7-1-16,-6 0 0,-6 4 16,-3-1-16,-5 3 0</inkml:trace>
  <inkml:trace contextRef="#ctx0" brushRef="#br0" timeOffset="33383.1256">23353 4708 0,'0'0'16,"0"0"0,0 0-16,0 0 0,-2 21 0,2-21 15,-5 31-15,1-9 0,1 3 16,0 6-16,1 6 0,-2 9 16,2 1-16,1-1 0,1 0 15,0 4-15,1-7 0,1 3 16,0-7-16,0-7 0,-1-6 0,-1-4 15,-1-4-15,-1-5 0,1-3 0,0-2 16</inkml:trace>
  <inkml:trace contextRef="#ctx0" brushRef="#br0" timeOffset="33615.1271">23998 4666 0,'0'0'0,"12"-3"0,6 1 15,2-2-15,2 0 0,14-1 16,7-2-16,9-2 0,-2 0 16,6 0-16,-4 1 0,-8 0 0,-7 2 0,-1-3 15,-9 1-15,-12 3 0,-7 1 16,-9-1-16,-6 0 0,0 1 15,1 1-15,3 1 0</inkml:trace>
  <inkml:trace contextRef="#ctx0" brushRef="#br0" timeOffset="33799.6943">24151 4550 0,'0'0'0,"0"0"0,0 0 15,0 0-15,0 0 0,-2 30 16,2-30-16,-3 23 0,3-23 0,-4 28 16,1-11-16,1-1 0,0 0 0,1-3 15,1 1-15,1-3 0,1-4 16,0 0-16,1 0 0,-1-1 16</inkml:trace>
  <inkml:trace contextRef="#ctx0" brushRef="#br0" timeOffset="33984.287">24315 4545 0,'0'0'0,"0"0"0,0 0 16,-7 18-16,3-8 0,-3 3 16,-3 6-16,-1 0 0,0 2 15,-4 6-15,-2 1 16,2-4-16,-1-2 0,3-4 15,2-2-15,2-4 0</inkml:trace>
  <inkml:trace contextRef="#ctx0" brushRef="#br0" timeOffset="34168.8895">23846 4833 0,'0'0'0,"0"0"15,0 0-15,0 0 0,0 0 16,0 0-16,7 28 0,-7-28 15,0 0-15,-2 34 0,2-34 16,-3 28-16,3-15 0,0-1 16,2-2-16,-1 0 0,-1-2 0,0-2 15</inkml:trace>
  <inkml:trace contextRef="#ctx0" brushRef="#br0" timeOffset="34369.5374">24106 4800 0,'0'0'0,"10"-2"16,5 1-16,2 0 0,4 0 0,15 0 16,4 0-16,10 0 0,-3 0 0,0 1 15,-1 1-15,0 1 0,-6-1 16,-7 3-16,-4 1 0,-8-1 16,-6-1-16,-6 0 0,-6 0 15,-5 2-15,-5 3 0,-8-2 16,-8 2-16,-4 0 0,-2 1 0,4-3 15,7-1-15,2 0 0</inkml:trace>
  <inkml:trace contextRef="#ctx0" brushRef="#br0" timeOffset="34532.0218">24002 4923 0,'0'0'0,"0"0"16,0 0-16,0 0 0,0 0 0,4 30 15,-4-30-15,2 26 0,-2-26 16,1 32-16,2-14 0,-1-1 16,1 0-16,3-2 0,0-1 15,0-2-15,-1-2 0,0 0 16</inkml:trace>
  <inkml:trace contextRef="#ctx0" brushRef="#br0" timeOffset="34816.6929">24216 4949 0,'0'0'0,"0"0"0,0 0 16,29-3-16,-17 2 0,2 1 15,0 1 1,3 1-16,-3 1 0,-3 1 16,-3 0-16,-5 0 0,-4 2 0,-8 2 15,-6 3-15,-4 0 16,-2 3-16,-4-2 0,-4 0 15,0 0-15,2 0 0,-5 1 16,2-2-16,6-2 0,4-2 0,5-2 16,7 1-16,3-2 0,4 1 0,9-4 15,6-1-15,-1-1 0,2-2 16,2 1-16,4-2 0,2 2 16,-3 1-16,-3 1 0,-4-2 15,-2 2-15</inkml:trace>
  <inkml:trace contextRef="#ctx0" brushRef="#br0" timeOffset="35017.3016">23975 5289 0,'0'0'0,"0"0"15,0 0 1,6 20-16,-6-20 0,0 0 15,6 27-15,-2-15 0,0-3 0,0 0 16,1-1-16,-1-2 16,1-2-16,-2 0 0,0-1 15,0 1-15</inkml:trace>
  <inkml:trace contextRef="#ctx0" brushRef="#br0" timeOffset="35302.6689">24004 5261 0,'0'0'0,"0"0"15,0 0-15,0 0 0,0 0 0,22-16 16,-22 16-16,33-9 0,-14 5 15,4 0-15,3 2 16,2 0-16,1-1 0,8 2 16,1 0-16,-6 0 0,-6 1 0,2 2 15,-6 2 1,-6 1-16,-5 2 0,-9 2 16,-7 1-16,-6-1 0,-5 0 0,-5 2 15,-4 0-15,-6 3 16,0-1-16,3-1 0,1 0 15,6-2-15,4-2 0,3-2 0,4-2 16,6 0-16,4-4 0,11 1 16,9-3-16,4-2 0,5-1 0,5-2 15,5-1-15,-9 1 0,-4 2 0,-5 0 16</inkml:trace>
  <inkml:trace contextRef="#ctx0" brushRef="#br0" timeOffset="176272.1879">2080 5135 0,'0'0'0,"0"0"0,0 0 16,0 0-16,0 0 0,17 15 0,-17-15 15,0 0-15,21 6 0,-21-6 16,23 4-16,-8 0 0,1 1 0,0-1 16,4-4-16,2 1 0,2 2 15,4-3 1,-2 0-16,12-2 0,-1 1 16,4 0-16,1-1 0,11 1 15,-2-1-15,1 0 0,2-1 16,-1 1-16,-1 1 0,12 1 15,0 1-15,-1-2 0,0-3 0,8 2 16,0 1-16,-8 1 0,-2-1 16,10 3-16,2 1 0,-2-2 0,-2-2 15,1 2-15,-2 2 0,25-1 16,-12-1-16,-5-3 0,-3-2 16,-4 6-16,-1 4 0,3-4 15,2-2-15,-3 1 0,-3 1 0,1 0 16,2-2-16,-5 0 0,0-2 15,1 1-15,3-1 0,-3 1 0,-5 0 16,6-1-16,3 1 0,-4 2 16,-2 1-16,2 1 0,3 1 15,0-3-15,-3 2 0,3-5 16,1 1-16,-4 0 0,0-2 0,4 3 16,2 0-16,-1 0 0,-3-1 15,4 0 1,2 0-16,-6 1 0,-3 0 15,1-1-15,1-1 0,-5-1 16,-1 0-16,3 2 0,4 1 16,-5 3-16,-4 1 0,-1-1 15,0-3-15,-1 0 0,-3 1 0,0 2 16,2 1-16,-5-1 0,-1-2 16,2 1-16,1 2 0,-3-1 0,-4 0 0,-2 1 15,-2-1-15,-3-1 31,-5-2-31,4 6 0,1 1 0,-14 0 16,-9 0-16,-4-2 0,-6-1 16,-1-2-16</inkml:trace>
  <inkml:trace contextRef="#ctx0" brushRef="#br0" timeOffset="181884.632">8892 5159 0,'0'0'16,"0"0"-16,0 0 0,0 0 0,0 0 16,0 0-16,0 0 0,30-1 15,-30 1-15,26 4 0,-10-3 16,2 0-16,0 1 0,4-1 15,4 0-15,0 1 0,2-1 16,13 1-16,3-1 0,0 2 0,0-2 0,17-1 16,3 0-16,-2-3 0,1 1 15,14 0-15,5 1 16,5 1-16,-6 0 0,13-1 0,2-2 16,-9 1-16,-5 4 0,38-5 15,-6-1 1,-15 3-16,-8 0 0,6 5 0,6 3 15,-13-4-15,-7-1 0,3-2 16,2-2-16,-7 0 0,-6 0 16,6 2-16,5 1 0,-5 0 15,-5 0-15,6-1 0,6 0 16,-11-1-16,-7 0 0,3-3 16,2 1-16,-4 2 0,-3 3 15,0-1-15,2 0 0,-13-4 0,-7-1 0,-2 1 16,1 2-16,-10 0 0,-3 0 15,-10 1-15,-5 0 0,-7 1 16,-4-1-16,-3 0 0</inkml:trace>
  <inkml:trace contextRef="#ctx0" brushRef="#br0" timeOffset="198336.3991">11182 5389 0,'0'0'0,"0"0"0,0 0 15,0 0-15,10-20 0,-10 20 16,0 0-16,0 0 16,0 0-16,0 0 0,0 0 15,-26 26-15,9-12 0,-5 5 16,-3 5-16,-9 8 0,-1 2 0,-2 11 15,3 1-15,6-3 16,5-3-16,3 3 0,7-4 16,5-10-16,6-5 0,10-8 15,7-3-15,6-5 0,4-1 0,9-6 0,3-3 16,-1-4-16,0-2 0,-3-5 16,-1-1-16,-6-1 0,-4 3 0,-2 1 15,-4 2-15,-5 2 0</inkml:trace>
  <inkml:trace contextRef="#ctx0" brushRef="#br0" timeOffset="198490.2279">10817 5685 0,'0'0'0,"0"0"0,0 0 16,0 0-16,27-5 0,-7 2 16,7 0-16,4-3 0,3-1 0,4 0 15,4 2-15,9-2 0,0 0 16,0 0-1,-9 2-15,-9 0 0</inkml:trace>
  <inkml:trace contextRef="#ctx0" brushRef="#br0" timeOffset="198907.4073">11663 5359 0,'0'0'0,"0"0"0,0 0 16,0 0-16,0 0 0,-16 25 0,16-25 16,-24 32-16,10-13 0,-3 6 15,0 7-15,-2 0 0,0 1 16,-4 8 0,-5 7-16,5-8 0,4-7 15,1-4-15,2-4 0,4-5 16,2-4-16,4-6 0,0-2 15,6-8-15,1-4 0,7-6 0,3-4 16,5-6-16,2-2 0,4-3 16,3-3-16,1 3 0,3 4 15,-3 4-15,0 3 0,1-1 0,-2 4 16,-4 3-16,-3 5 0,-5 4 16,-3 4-16,-4 3 0,-4 4 15,-3 3-15,-4 5 0,0 3 16,-2 2-16,1 2 0,0 1 0,2-3 15,0 0-15,2-2 0,1-4 16,1-4 0,1-2-16,0-2 0,0-5 15,-1 0-15,0-1 0,0-1 0</inkml:trace>
  <inkml:trace contextRef="#ctx0" brushRef="#br0" timeOffset="199192.6987">11818 5786 0,'0'0'0,"0"0"0,0 0 15,22-8-15,-22 8 0,33-5 0,-12 2 16,3-1-16,1-1 0,1 1 16,2 0-16,5-3 0,0 0 0,-3 0 15,-3-3-15,-3 1 0,-5-2 16,-2-4-16,-6 1 0,-8 1 16,-3 1-16,-5-1 0,-4 1 15,-5 2-15,-4 0 0,-8 3 0,-4 3 16,-1 4-16,0 4 0,-1 4 0,-1 5 15,3 4-15,4 5 0,-1 7 16,6 3-16,8 1 0,5 1 16,11-2-16,5-2 0,12-2 15,8-3-15,9-9 0,10-9 16,7-4 0,4-4-16,-6-2 0,-12 2 15,-11 0-15</inkml:trace>
  <inkml:trace contextRef="#ctx0" brushRef="#br0" timeOffset="199493.6603">12968 5495 0,'0'0'16,"-11"1"-16,-5 3 0,-4 2 0,-2 1 16,-11 5-16,-4 5 0,-3 2 15,2 1-15,7 2 0,6 3 16,7-5-16,7 0 0,9 0 15,7 0-15,9-7 0,6-3 16,2 0 0,2-1-16,-2 2 0,-2-1 0,-3 0 15,-5-1-15,-8 0 0,-5-2 16,-7 4-16,-4 1 0,-7 1 16,-5 2-16,-3-2 0,-1 1 15,-1 0-15,0 2 0,2-2 16,4-3-16,6-7 0,6-4 15,5 0-15,0 0 0,2 0 0</inkml:trace>
  <inkml:trace contextRef="#ctx0" brushRef="#br0" timeOffset="199825.8687">13087 5699 0,'0'0'0,"0"0"15,-15 15-15,5-1 0,-1 5 16,0 2-16,1 2 0,0 5 16,3-2-16,6-2 0,6-4 15,7-1-15,7-5 0,4-7 16,4-5-16,5-3 0,4-3 0,-1-5 16,0-5-16,0-3 0,0-3 0,-1-7 15,-7-2-15,-7 0 0,-6 0 16,-7 3-16,-7 2 0,-8 3 15,-6 5-15,-6 5 0,-3 4 16,-8 3-16,-4 4 0,-1 5 16,-1 4-16,3 0 0,2 1 0,4 0 15,5 0-15,6 0 0,3 0 0,11 0 16,8-2-16,7-4 0,5-4 16,-3 0-16,-5 0 0,-1 0 15</inkml:trace>
  <inkml:trace contextRef="#ctx0" brushRef="#br0" timeOffset="200211.6012">13723 5607 0,'0'0'0,"0"0"16,0 0-16,-22 21 0,22-21 0,-24 28 15,12-10-15,-1 4 16,0 1-16,-2 7 0,2-2 15,5-3-15,4-5 0,4-2 0,3-1 0,5-6 16,3-3-16,7-4 0,6-5 16,3-3-16,3-2 0,9-6 15,-1-5-15,0-1 0,-2-3 0,7-7 16,-2-1-16,-7 2 0,-5 3 16,-8 1-16,-6 2 0,-4 6 15,-3 3 1,-3 6-16,-1 2 0,-7 5 15,-3 6-15,-5 3 0,-6 5 16,0 3-16,-2 6 0,1 2 16,3-1-16,1 3 0,1-1 0,6 3 15,3-3-15,7-5 0,3-3 16,11-6-16,7-3 0,4-6 16,2-2-16,7-6 0,5-4 0,-10 1 15,-7 2-15,-5 1 0</inkml:trace>
  <inkml:trace contextRef="#ctx0" brushRef="#br0" timeOffset="200562.1159">14415 5635 0,'0'0'0,"0"0"16,0 0 0,-21 35-16,4-11 0,3-1 15,1 1-15,-3 1 0,4-2 0,1-2 16,2-3-16,3-4 0,0-2 15,2-3-15,0-3 0,4-6 16,-1-6 0,5-4-16,1-1 0,5-6 15,2-3-15,2-2 0,2-1 0,5-4 16,1 0-16,0 6 16,0 2-16,1 3 0,2 2 15,-2 5-15,-5 1 0,1 3 0,0 4 16,-3 4-16,-1 2 0,-3 6 15,-2 7-15,-5 1 0,-2 1 0,-3 4 16,-2 2-16,0 1 0,0-1 16,1 2-16,0 1 0,2-3 0,2-2 15,6 2-15,4-5 0,-4-7 16,-1-2-16,-3-2 0</inkml:trace>
  <inkml:trace contextRef="#ctx0" brushRef="#br0" timeOffset="200959.9714">15233 5682 0,'0'0'0,"0"0"15,0 0-15,0 0 0,-19-16 16,19 16-16,-34-6 0,12 5 16,-1 2-16,-5 2 0,-4 4 0,-9 3 15,0 3-15,-6 9 0,2 4 16,7 0-16,6 2 0,4 2 15,7-1-15,8-5 0,6-5 0,14-3 16,10-3-16,4-3 0,3-3 16,9-5-16,8-4 0,-2-5 15,-2-4-15,3-6 16,2-4-16,-5-3 16,-1 0-16,4-13 0,1-4 15,-3-1-15,-4 1 0,2-6 0,-2 1 0,-5 7 0,-2 6 16,-8 4-16,-3 5 0,-5 3 15,-3 6-15,-5 7 0,-4 5 16,-3 6-16,0 1 0,-6 7 16,-5 5-16,-3 4 15,-1 5-15,-5 6 0,-5 7 0,3 3 16,2 2-16,2 8 16,5 1-16,7-6 0,5-5 0,8-7 15,7-4-15,-3-8 0,-2-5 0,-1-3 16</inkml:trace>
  <inkml:trace contextRef="#ctx0" brushRef="#br0" timeOffset="201330.0124">15903 5669 0,'0'0'0,"-9"7"15,-4 5-15,-3 2 0,-1 0 0,-10 12 16,-2 5-16,-2 7 0,4-2 0,9 3 16,9-7-16,5-7 15,6-7-15,14-7 0,12-5 16,-1-6-16,2-4 0,8-3 16,7-1-16,-5-6 0,-3-5 0,4-9 15,3-9-15,-4-1 0,-8 4 0,-11 1 16,-6 3-16,-9 4 0,-7 4 15,-10 5-15,-8 3 0,-4 3 16,-5 4-16,-11 5 16,-8 3-16,9 2 0,7 2 15,8 5-15,5 2 16,8 4-16,7 1 0,9-1 16,8 1-16,11-8 0,11-6 0,-12-1 15,-5 1-15,-5-2 0</inkml:trace>
  <inkml:trace contextRef="#ctx0" brushRef="#br0" timeOffset="201546.0144">16604 5469 0,'0'0'16,"0"0"-16,0 0 0,-21 13 0,21-13 16,-23 21-16,7-4 15,-3 3-15,-2 5 0,-7 14 0,1 6 16,0-1-16,3 2 0,-1 5 0,3-3 15,0-1-15,4-6 0,4-7 16,1-5-16,2-6 0,0-6 0,0-3 16,0-3-16,0-5 0,0-4 15,4-1-15,0 0 0,1 1 16</inkml:trace>
  <inkml:trace contextRef="#ctx0" brushRef="#br0" timeOffset="201661.9756">16214 5738 0,'0'0'0,"0"0"0,0 0 16,35-11-16,-13 7 0,7-1 16,5 0-16,12 1 0,3 3 0,2 2 15,1 1-15,1 1 0,-10-2 16,-7 0-16</inkml:trace>
  <inkml:trace contextRef="#ctx0" brushRef="#br0" timeOffset="203020.2871">17349 5401 0,'0'0'0,"0"0"16,0 0-16,0 0 0,0 0 0,-24 22 16,9-9-16,-2 3 0,0 2 0,-4 6 15,-1 5-15,-8 8 0,1-2 16,-2 13-16,5 5 0,5-6 16,4-6-16,8 4 0,9-5 15,7-9-15,4-6 0,5-9 16,3-8-16,2-3 0,1-3 0,5-5 15,2-7 1,-5 1-16,-4-3 0,-5 3 16,-3 2-16,-2 1 0</inkml:trace>
  <inkml:trace contextRef="#ctx0" brushRef="#br0" timeOffset="203151.9285">16928 5786 0,'0'0'0,"0"0"15,0 0-15,36-9 0,-17 5 0,9 1 16,5-2-16,10 0 16,0 0-16,-7 0 0,-5 1 15,-4 1-15</inkml:trace>
  <inkml:trace contextRef="#ctx0" brushRef="#br0" timeOffset="203569.0034">17709 5613 0,'0'0'0,"0"0"0,0 0 0,0 0 16,-19 23-16,19-23 0,-29 27 0,12-9 16,-3 1-16,-1 6 0,-1 6 15,-2 4-15,3-2 0,1 2 16,6-5-16,5-4 0,5-5 0,7-5 15,3-7-15,9-5 0,7-5 16,3-7-16,4-4 16,3-1-16,3-1 0,8-8 0,1-5 0,-1 0 15,-1-1-15,-5-2 0,-1-3 16,-4 1-16,-7 3 0,-7 9 16,-5 4-16,-4 6 0,-4 3 0,-5 7 15,-4-1-15,-5 7 0,-2 3 16,-3 6-16,-3 4 0,1 0 15,-3 2 1,-1 5-16,2 3 0,5-1 16,3-2-16,7-1 0,3-3 15,6-3-15,5-2 0,8-7 16,7-4-16,2-6 0,3-5 0,-7 2 16,-5 0-16,-5 1 0</inkml:trace>
  <inkml:trace contextRef="#ctx0" brushRef="#br0" timeOffset="203866.0418">18229 5714 0,'0'0'0,"0"0"15,0 0-15,-21 25 0,11-10 16,0 2-16,-1 3 0,-2 6 16,0-2-16,2-1 15,2-1-15,2-4 16,2-3-16,2-3 0,0-4 15,5-4-15,2-5 0,1-3 16,2-2-16,2-4 0,1-3 0,2-4 16,2-4-16,1-1 0,-1 0 15,2-5-15,0 1 0,-3 5 16,-2 2-16,-2 5 0,-1 2 0,-1 4 16,1 5-16,2 1 15,1 2-15,0 2 0,1 0 0,3 4 16,-1 0-16,-2 0 0,-2-1 15,-1-1-15</inkml:trace>
  <inkml:trace contextRef="#ctx0" brushRef="#br0" timeOffset="204255.8121">18688 5669 0,'0'0'0,"0"0"0,0 0 15,-20 27-15,10-13 0,-2 4 16,-2 3-16,-6 7 0,0-1 0,2-2 16,2-3-16,2-3 0,3-3 0,0-2 15,3-3-15,2-6 0,3-4 16,3-4-16,3-3 0,4-3 16,3-3-16,3-4 0,2-3 15,2-3-15,2-2 0,7-7 16,4 0-16,1 3 0,0 4 0,4 1 0,-1 5 15,-3 5-15,-2 3 0,-5 4 16,-3 3-16,-4 5 0,-2 2 16,-4 7-16,-4 4 0,-3 2 15,-3 2-15,-3 4 0,-4 2 16,-2 0-16,-2-1 0,-1-2 16,0-1-1,0 2-15,3-1 0,1-3 0,3-3 16,2-7-16,4-1 0,3-5 15,4-3-15,-2 0 0,-2 0 16,-1 0-16</inkml:trace>
  <inkml:trace contextRef="#ctx0" brushRef="#br0" timeOffset="204436.8643">19303 5692 0,'0'0'0,"0"0"0,0 0 16,-20 26-16,7-12 0,-4 4 15,-1 6-15,-1 1 0,1 1 16,-3 6-16,3-3 0,-1 1 16,3-5-1,5-7-15,4-5 0,2-6 16,5-7-16,-1-3 0,2-8 0,0 2 0,0 1 0,1 2 16</inkml:trace>
  <inkml:trace contextRef="#ctx0" brushRef="#br0" timeOffset="204562.1916">19282 5460 0,'0'0'0,"0"0"0,0 0 0,23 1 15,-23-1-15,28 6 0,-28-6 16,30 20-16,-16 2 0,-2-4 0,-1-1 16,-1-2-16</inkml:trace>
  <inkml:trace contextRef="#ctx0" brushRef="#br0" timeOffset="204894.4742">19601 5737 0,'0'0'0,"0"0"0,0 0 0,-22 26 15,9-12-15,-2 3 0,-3 2 16,1 3-16,-2 1 0,-4 3 16,2-2-1,4-5-15,5-3 0,0 1 0,3-3 16,5-7-16,3-5 0,4-4 15,5-7-15,2 0 0,3-5 16,3-2-16,4-2 0,1-2 16,2-3-16,9-4 0,4-1 15,-3 2-15,-1 2 0,1 2 16,-6 6-16,-2 4 0,-6 5 0,-1 3 0,-1 4 16,-6 7-16,-4 4 0,-4 0 15,-5 4-15,-1 3 0,-2 3 16,0 1-16,1 1 0,1 1 15,0 0-15,6 1 0,2 0 16,1-4-16,-2-4 0,-1-4 0</inkml:trace>
  <inkml:trace contextRef="#ctx0" brushRef="#br0" timeOffset="205311.3674">20443 5705 0,'0'0'0,"0"0"16,0 0-16,-23-1 0,23 1 0,-38 2 0,12 2 16,-4 2-16,-3 4 0,-12 7 15,-2 3-15,4 3 0,4 2 0,-1 5 16,8-2-16,6 3 16,7-3-16,13-6 0,11-5 15,9-3-15,7-6 0,11-2 16,8-2-1,-1-8-15,2-6 0,0-3 0,1-4 16,-2-3-16,-3-2 0,4-6 16,-4-3-16,-6 6 0,-4 0 15,-9 6-15,-4 4 0,-6 2 0,-1 4 16,-9 6-16,-5 3 16,-5 7-16,-5 4 0,-3 9 15,-1 8-15,-2 3 0,-2 5 0,2 1 0,1 1 16,4-2-16,3-1 0,1 3 15,3-3-15,1-5 0,1-3 0,1-4 16,2-4-16,0-5 0,1-3 16,0-4-16,1 0 15,-4-3-15,-3-2 0,-3-2 0,-5-3 16,-2-2-16,-1-3 0,4 3 0,4 0 16,3 1-16</inkml:trace>
  <inkml:trace contextRef="#ctx0" brushRef="#br0" timeOffset="206530.7962">17373 6329 0,'0'0'16,"0"0"-16,0 0 0,0 0 0,-18 14 16,18-14-16,-21 21 0,8-6 15,-2 3-15,0 5 0,0 3 0,-1 3 16,2 2-16,-5 11 0,0 2 16,-3 4-16,2-5 0,4-4 15,3-5-15,-2 2 0,3-7 0,1-5 16,2-4-16,-1-4 15,0-3-15,-1-7 0,-2-1 16,-1-4-16,-2-2 0,-2-2 0,-3-3 0,-1-2 16,-1-1-16,4 2 0,3 2 15,4 1-15</inkml:trace>
  <inkml:trace contextRef="#ctx0" brushRef="#br0" timeOffset="206661.9781">16825 6538 0,'0'0'0,"10"-4"16,6 1-1,6 1-15,5 0 0,17-5 16,9-4-16,11 1 0,-3 2 0,14 0 16,2 0-16,6-1 15,-7-1-15,-12 3 0,-19 1 16,-12 2-16</inkml:trace>
  <inkml:trace contextRef="#ctx0" brushRef="#br0" timeOffset="206930.9929">17971 6197 0,'0'0'0,"0"0"0,0 0 16,0 0-16,-15 25 0,3-8 15,-5 5-15,-2 3 0,0 5 0,-11 11 16,-3 6-16,4-3 0,4 0 0,-1 5 15,8-3-15,1-1 16,6-6-16,10-9 0,7-4 0,9-8 16,6-6-16,7-5 0,9-4 15,0-5-15,2-1 0,-8 0 16,-7 1-16,-5 1 0</inkml:trace>
  <inkml:trace contextRef="#ctx0" brushRef="#br0" timeOffset="207100.3192">18318 6542 0,'0'0'0,"0"0"0,0 0 0,-15 22 0,15-22 16,-20 26-16,6-7 0,-2 0 15,1 0-15,-3 7 16,3 0-16,2-4 0,3-5 0,2-3 16,3-2-16,0-3 0,2-3 15,0-1-15,0-1 0,1-1 16</inkml:trace>
  <inkml:trace contextRef="#ctx0" brushRef="#br0" timeOffset="207231.871">18369 6298 0,'0'0'0,"0"0"15,0 0-15,29 4 0,-29-4 0,24 8 16,-8 0-16,-3-2 0,-1 0 0,-2 0 15</inkml:trace>
  <inkml:trace contextRef="#ctx0" brushRef="#br0" timeOffset="207432.5929">18585 6602 0,'0'0'0,"0"0"0,-12 20 16,2-4-16,-1 2 0,-6 11 0,-3 6 15,-1 1-15,-1 1 0,-5 7 16,1-3-16,0 2 0,5-7 16,4-7-16,4-4 0,2-7 15,2-5-15,1-6 0,3-6 0,1-4 0,2-6 16,1 2-16,0 1 0,0 1 16</inkml:trace>
  <inkml:trace contextRef="#ctx0" brushRef="#br0" timeOffset="207680.109">18675 6510 0,'0'0'0,"9"0"0,7-2 0,0 2 16,2 2-16,7 1 0,3 2 16,-3 1-16,-1 2 0,0 5 15,-3 1-15,-6 1 0,-3-1 16,-6 1-16,-6 1 0,-8-1 15,-5-1-15,-10 2 0,-7 2 0,-3-1 0,-2-1 16,-4 0-16,-2-1 0,-2 0 16,6-2-16,4-3 0,4-5 15,7-3-15,7-3 0,2-1 16,3 2-16,3-1 0</inkml:trace>
  <inkml:trace contextRef="#ctx0" brushRef="#br0" timeOffset="207880.4017">19228 6429 0,'0'0'0,"0"0"0,0 0 0,-18 24 15,18-24-15,-27 36 0,6-7 16,-2 4-16,-3 2 16,-7 12-16,0 2 0,-4 4 0,4-6 15,-2 2-15,7-5 0,5-10 16,3-7-16,2-2 0,5-7 15,5-8-15,3-4 0,2-10 16,3-8-16,0 4 0,0 1 0,0 3 16</inkml:trace>
  <inkml:trace contextRef="#ctx0" brushRef="#br0" timeOffset="208118.465">19207 6475 0,'0'0'16,"11"-1"-16,7 1 0,-1 0 0,2 2 15,5 3-15,1 2 0,-2 1 16,-1 1 0,-2 4-16,-3 3 0,0 2 15,-4-1-15,-7 0 0,-6 0 16,-6 1-16,-5 0 0,-8 0 16,-6-1-16,-4-1 0,-2 3 0,-3-3 0,-1 2 15,-3 0-15,5-4 0,3-2 0,0-3 16,9-5-16,8-1 0,3-2 15,2 1-15,1-1 0</inkml:trace>
  <inkml:trace contextRef="#ctx0" brushRef="#br0" timeOffset="208319.1956">19690 6486 0,'0'0'0,"0"0"16,0 0-16,-21 25 0,11-11 0,-1 6 15,-1 3-15,-5 5 0,0-2 16,-1 0-16,0-1 0,3-3 16,2-4-16,0 1 0,3-4 15,3-6-15,3-6 0,0 0 16,2-1 0,0-1-16</inkml:trace>
  <inkml:trace contextRef="#ctx0" brushRef="#br0" timeOffset="208450.7236">19747 6309 0,'0'0'0,"0"0"15,0 0-15,0 0 0,29 3 0,-29-3 0,23 7 16,-23-7-16,24 11 0,-13-5 16,-2-2-16,-1 1 0</inkml:trace>
  <inkml:trace contextRef="#ctx0" brushRef="#br0" timeOffset="208782.5542">19802 6647 0,'0'0'0,"0"0"0,0 0 16,-13 25-16,9-14 0,-2 1 0,1 2 16,-1-2-16,1-1 0,-1 2 0,2-2 0,-1-3 15,2-2-15,3-6 0,1-3 16,1-3-16,3-1 0,4-2 15,3-5-15,4-4 0,2-2 16,1-2-16,-1-3 0,3 3 16,2-2-16,7 1 0,1 3 15,-4 3-15,-3 4 0,-3 4 16,-2 5-16,-4 4 0,-2 4 16,-2 2-16,-2 3 0,-3 4 15,-4 4-15,-3 2 16,-3 2-16,0 3 0,0 1 15,-1 0-15,2 1 0,-1-2 16,2-2-16,3-3 0,3-1 16,5-4-16,5-4 0,-2-1 15,-2-2-15,-2-1 0</inkml:trace>
  <inkml:trace contextRef="#ctx0" brushRef="#br0" timeOffset="209221.6464">20712 6539 0,'0'0'15,"0"0"-15,0 0 0,0 0 16,-27-9-16,27 9 0,-37 2 16,12 1-16,-4 2 0,-4 4 15,-2 3-15,-9 7 0,1 3 0,-4 3 0,5 2 16,9-4-16,7-1 0,8-3 16,8-2-16,7-3 0,5-4 15,12-5-15,12-1 0,4-5 16,4-4-16,3-1 0,3-1 15,6-7-15,-2 0 0,-3-4 16,-5-1 0,-1-4-16,-8 1 0,-7 8 0,-6 5 15,-5 3-15,-2 0 0,-7 6 16,0 0-16,-10 9 0,-3 0 16,-4 5-16,-3 4 0,2 3 15,0 5-15,2 3 0,3 3 0,0 5 16,2-2-16,2-3 15,1-3-15,3-2 0,2-4 0,0-4 0,2-2 16,0-3-16,0-6 0,-3 0 16,-2-1-16,-5-3 0,-4-1 0,-5-1 15,-3-1-15,-8-3 16,-7-2-16,-3-1 0,-6-3 16,3 2-16,1 0 0,2 1 0,10 2 15,7-1 1</inkml:trace>
  <inkml:trace contextRef="#ctx0" brushRef="#br0" timeOffset="211174.7419">17030 7333 0,'0'0'0,"0"0"15,0 0-15,-11 26 0,4-13 0,-3 4 16,-2 4-16,-1 1 0,-2 2 15,-3 5-15,0 1 0,3-3 16,1-1-16,1 1 16,2-4-16,2-3 0,2-5 0,0-4 0,3-5 15,1-5-15,2-4 0,1-3 16,0-2-16,1-1 0,2-2 16,0-6-16,1-5 0,2 1 0,0 1 15,5-5-15,2 4 16,-2 2-16,-1 2 0,3 2 0,3 1 15,-1 3 1,-1 1-16,4 3 0,1 4 16,2 1-16,0 2 0,2 1 15,2 1-15,-5 0 0,-4-1 0,-3 0 16</inkml:trace>
  <inkml:trace contextRef="#ctx0" brushRef="#br0" timeOffset="211591.2567">17663 7344 0,'0'0'0,"0"0"0,0 0 0,-15 17 0,15-17 0,-24 21 15,5-7-15,-1 5 16,0 2-16,-5 10 0,-1-1 15,4-2-15,4-3 0,4 3 0,6-2 16,5-6-16,3-3 0,5-5 16,6-5-16,5-4 0,3-3 15,6-5 1,3-2-16,0-3 0,-1-2 0,4-4 16,2-4-16,-2-1 0,-2 1 15,6-8-15,1-1 16,-6 4-16,-2 3 0,-6 3 15,-4 2-15,-6 5 0,-3 1 0,-4 7 16,0 5-16,-7 3 0,-2 2 16,-5 4-16,-4 4 0,0 2 0,-1 2 0,2 6 15,1 1-15,4 0 16,1 0-16,9 3 0,8-3 16,4-7-16,4-2 0,-1 0 0,-3-4 15,-4-2-15</inkml:trace>
  <inkml:trace contextRef="#ctx0" brushRef="#br0" timeOffset="211865.1951">18563 7324 0,'0'0'0,"-11"1"0,-6 0 0,-4 0 15,-4 0-15,-9 3 16,-2 3-16,-5 4 0,4 2 0,6 1 0,4 2 0,8-2 15,8-1-15,11 6 0,10 0 16,2-2-16,4-2 0,6 2 16,4-2-16,-2-1 0,-3-1 0,-3 2 15,-3 0-15,-7 0 16,-3-1-16,-11 1 0,-6 0 16,-1-6-1,-4 0-15,0 2 0,-2-1 16,0-1-16,2 1 0,0-6 15,3-1-15,4-3 0,4-2 0,2 0 16,1 1-16,-1 0 0</inkml:trace>
  <inkml:trace contextRef="#ctx0" brushRef="#br0" timeOffset="212107.8299">19075 7271 0,'0'0'0,"0"0"0,0 0 0,-19 18 16,19-18-16,-31 24 0,8-4 16,-2 3-16,-2 2 0,-6 9 0,1 4 15,-1 4-15,7-5 0,9-2 16,9-3-16,6-1 0,4-7 0,14-6 16,9-3-16,-1-7 0,2-4 15,7-4-15,2-3 0,-7-1 16,-7 3-16,-5-1 0</inkml:trace>
  <inkml:trace contextRef="#ctx0" brushRef="#br0" timeOffset="212261.5029">18621 7503 0,'0'0'0,"0"0"15,26 0-15,-26 0 0,43-1 0,-4 0 16,7 0-16,2-1 0,2 0 0,16-2 15,3 0-15,5 1 0,-4-1 16,-7 1-16,-17 0 0,-11 1 0</inkml:trace>
  <inkml:trace contextRef="#ctx0" brushRef="#br0" timeOffset="212531.2068">19680 7167 0,'0'0'0,"0"0"0,0 0 16,-21 21-16,21-21 0,-26 30 0,4-8 0,-2 3 16,0 3-16,-9 11 0,-2 2 15,-4 6-15,5-3 0,1 1 16,8-5-16,7-6 0,6-5 0,12-5 15,10-3-15,7-6 16,7-5-16,11-8 0,8-5 16,-9 0-16,-8 2 0,-5-2 0</inkml:trace>
  <inkml:trace contextRef="#ctx0" brushRef="#br0" timeOffset="212692.7177">19973 7449 0,'0'0'0,"0"0"0,0 0 16,-22 19-16,11-8 0,-3 6 16,-4 2-16,-4 6 0,1 0 0,2-1 15,4 1-15,2-4 16,2-2-16,1 0 0,2-3 16,2-5-16,0-1 0,2-1 15</inkml:trace>
  <inkml:trace contextRef="#ctx0" brushRef="#br0" timeOffset="212855.8664">20060 7177 0,'0'0'16,"0"0"-16,0 0 0,0 0 15,24 8-15,-24-8 0,22 12 0,-22-12 16,24 11-16,-13-7 0,-1-1 0,-3 1 15</inkml:trace>
  <inkml:trace contextRef="#ctx0" brushRef="#br0" timeOffset="213174.3006">20177 7475 0,'0'0'16,"0"0"-16,0 0 0,-15 25 0,15-25 16,-17 28-16,7-10 15,-1 1-15,0-1 0,-4 6 0,-1 0 0,3-4 16,2-4-16,3-3 15,2-2-15,3-6 0,1-2 0,6-6 16,2-6-16,3 0 0,2-4 16,6-1-16,4-3 0,0-2 15,1 0-15,7-3 16,3 2-16,-3 2 0,-1 1 0,-3 5 16,-1 1-16,-4 3 0,-3 2 0,-2 6 15,-2 4-15,-3 5 0,-2 0 16,-4 4-16,-1 2 15,-3 1-15,-2 0 0,0 1 16,0 1-16,1 0 0,1 0 0,3-1 16,2-1-16,2-3 0,4-3 0,-2-2 15,-2-1-15,-2-3 0</inkml:trace>
  <inkml:trace contextRef="#ctx0" brushRef="#br0" timeOffset="213578.9329">20934 7423 0,'0'0'16,"0"0"-16,0 0 0,-35 5 16,17 0-16,-14 6 0,-6 3 15,2 3-15,0 3 0,-4 5 16,1 1-16,8-2 0,6-2 16,4 0-16,9-2 15,6-3-15,7-4 0,13-5 16,9-2-16,4-5 0,5-3 0,12-6 15,5-3-15,-5 0 16,-3-2-16,5-7 0,-2-5 16,-9 1-16,-6-1 0,-8 4 15,-5 2-15,-7 5 0,-2 6 0,-4 1 16,0 5-16,-3 2 0,-5 7 0,-3 6 16,-3 6-16,-1-1 0,-2 3 0,-4 13 15,0 7-15,2-5 0,4-2 0,1 1 16,1 3-16,1-6 15,2-1-15,-6 2 0,0-3 16,1-7-16,-1-3 0,-6-2 16,-4-4-1,1-3-15,1-3 0,-4-5 16,-4-3-16,2-2 0,2-2 0,5-7 16,4-7-16,6-4 15,4-6-15,2 7 0,1 4 16,-1 5-16</inkml:trace>
  <inkml:trace contextRef="#ctx0" brushRef="#br0" timeOffset="213891.3588">21743 6616 0,'0'0'0,"0"0"0,0 0 0,0 0 16,-15 23-16,5-6 0,-3 8 15,-3 1-15,-3 3 0,-7 16 0,-3 3 16,-1 0-16,0-2 16,-3 8-1,3-2-15,6-10 0,3-7 0,3-2 16,3-6-16,4-10 0,2-9 15,3-7-15,1-5 0,3 1 16,0 1-16,0 0 0</inkml:trace>
  <inkml:trace contextRef="#ctx0" brushRef="#br0" timeOffset="214141.4785">21623 6548 0,'0'0'15,"8"-2"-15,6-1 0,4 1 16,5 0-16,12 1 0,2-1 15,2 5-15,0 0 0,7 6 16,-4 3-16,-7 2 0,-5 1 0,-1 7 31,-4 1-31,-9-1 0,-5-2 0,-12 0 16,-9-2-16,-3 1 0,-5-1 16,-8-2-16,-8-2 0,-5-3 15,-3-2-15,-1 1 0,0-2 16,2-1-16,2-1 0,-1-4 15,7-2-15,12-3 0,9-3 16,4 3-16,3 0 0,0 2 0</inkml:trace>
  <inkml:trace contextRef="#ctx0" brushRef="#br0" timeOffset="214534.2383">22760 6532 0,'0'0'0,"0"0"15,0 0-15,0 0 0,-39 2 16,17 2-16,-7 0 0,-4 4 16,-5 3-16,-12 6 0,-3 2 15,3 1-15,3 3 0,-4 3 16,6 0-16,3 0 0,9-2 0,12-5 16,10-2-1,9-5-15,6-4 0,10-2 16,8 0-16,5-5 0,4-3 15,7-5-15,3-4 0,-3 0 16,-3-1-16,-1-2 0,-1-2 16,-3-1-16,-3-1 0,-4 0 15,-6 0-15,-4 4 0,-3 0 16,-2 5-16,-2 3 0,-2 1 0,-2 4 0,-1 4 16,-1 3-16,-1 3 0,-1 2 0,1 2 15,1 4-15,2 0 0,1 1 16,4 1-16,3 2 0,5-3 15,7 0-15,6-5 0,5-3 16,3-1-16,4-3 0,-8-1 16,-7 0-1,-4-2-15</inkml:trace>
  <inkml:trace contextRef="#ctx0" brushRef="#br0" timeOffset="214965.9884">23439 6629 0,'0'0'0,"0"0"0,0 0 0,0 0 16,0 0-16,-8-20 0,8 20 15,-21-9-15,5 7 16,-4 2-16,-5 1 0,-3 2 16,-1-1-16,-12 7 0,-1 3 15,3 0-15,3 3 0,-1 3 16,6 1-16,8 1 0,6-4 0,9 0 16,7-1-16,10-2 15,8-1-15,9-3 0,8-4 16,4-5-16,2-4 0,9-5 0,1-2 0,-6-1 15,-5-2 1,1-3-16,-7 1 0,-8-3 16,-5-2-16,-6 3 0,-5 1 0,-3 6 15,-3 2-15,-5 6 0,-3 2 16,-2 6-16,-1 5 0,-2 2 16,-3 4-16,-2 5 0,-3 6 15,1 5-15,1 6 0,-2 5 16,2-1-16,3-1 0,0 1 15,1-4-15,1-4 0,-1 1 16,1-5-16,-1-2 0,-1-3 0,-2-6 16,-1-3-16,2-5 0,-2-3 15,1-1-15,-2 0 0,-2-7 16,-2-4-16,-1-2 0,0-4 0,4 0 16,1-1-16,7-13 0,4-12 15,-1 2-15,1 7 0,2 6 16</inkml:trace>
  <inkml:trace contextRef="#ctx0" brushRef="#br0" timeOffset="215275.1389">23555 6787 0,'0'0'0,"9"-1"16,4 0-16,4 0 0,3 1 16,8-2-16,3 1 0,1-1 0,1-3 15,7-2-15,0-1 16,-5-1-16,-3-1 0,-2 0 0,-3 1 15,-6-1-15,-5-2 0,-7-1 0,-3 0 16,-7 1-16,-5 1 0,-6 0 16,-5 2-16,-5 4 0,-4 2 15,0 3-15,-1 4 0,0 4 16,-2 3-16,1 3 0,1 1 16,0 6-16,6 2 0,8 1 0,4-1 15,8-1-15,7-1 0,10-2 16,11-1-16,7-4 0,7-3 15,6-2-15,5-3 0,-11-1 16,-9 0-16,-7-3 0</inkml:trace>
  <inkml:trace contextRef="#ctx0" brushRef="#br0" timeOffset="215535.5293">24646 6608 0,'0'0'0,"0"0"16,0 0-16,-26-2 0,26 2 0,-43-1 15,13 2-15,0 2 0,-4 2 16,-7 5-16,0 1 0,7 1 16,5 3-16,7 6 0,10 0 15,10 2-15,7-1 0,9 1 16,7 2-16,1-1 0,0 2 0,3-1 16,-2-3-16,-7-2 0,-3-2 0,-10-3 15,-6 0-15,-9-2 16,-5 0-1,-5-5-15,-6-2 0,-5 0 16,-3-1-16,-12 0 0,-1-2 16,-1-4-16,2-4 0,9 1 0,9 2 15,7 0-15</inkml:trace>
  <inkml:trace contextRef="#ctx0" brushRef="#br0" timeOffset="215723.9291">24886 7039 0,'0'0'0,"0"0"0,-30-3 31,5-2-31,-7-3 0,-4 0 0,7 1 0,4 1 0</inkml:trace>
  <inkml:trace contextRef="#ctx0" brushRef="#br0" timeOffset="216271.9449">16627 6225 0,'0'0'0,"0"0"15,0 0-15,26 1 0,-26-1 0,35 1 16,-5-1-16,3 0 0,3 1 0,26 2 16,13-2-16,16 2 0,-1 0 15,34-1-15,33-1 16,4-1-16,-17-1 0,88 4 0,0 4 16,-31-2-16,-24 1 0,21-4 15,12 1-15,-22 4 0,-16 4 0,17 0 16,13 1-1,-30-2-15,-20-2 0,4 3 16,4 2-16,-36-5 0,-21-4 16,-34-1-16,-20 0 0,-16-1 15</inkml:trace>
  <inkml:trace contextRef="#ctx0" brushRef="#br0" timeOffset="221421.7342">26411 5173 0,'0'0'0,"0"0"0,25-2 16,-25 2-16,31-2 0,-8 2 0,6 0 0,10 1 16,3-1-16,8 0 0,7 0 15,13-2-15,-1-2 0,20 1 16,5 2-16,7-1 0,-7 1 15,14-2-15,-2 1 0,-5 0 16,-13-2-16,19 0 0,-12 0 16,-20 9-16,-13 9 0,-10-5 0,-8-2 0,-13-2 15,-10-2-15,-7 0 0</inkml:trace>
  <inkml:trace contextRef="#ctx0" brushRef="#br0" timeOffset="221791.4148">26155 5381 0,'0'0'0,"0"0"0,0 0 15,22 3-15,-22-3 0,26 2 16,-4 1-16,4-1 0,2 0 0,9 1 16,6-2-1,14 2-15,1 0 0,26 0 16,9-5-16,14 1 0,-5-1 0,23-3 15,1 1-15,4 0 0,-12 0 16,47 2-16,-14 3 16,-24-1-16,-18-1 0,-9 5 0,-6 3 15,-29-2-15,-21-1 0,-13-2 16</inkml:trace>
  <inkml:trace contextRef="#ctx0" brushRef="#br0" timeOffset="222139.1661">29140 5171 0,'0'0'15,"0"0"-15,0 0 0,22-11 0,-22 11 16,22-3-16,-22 3 0,37-1 0,-14-1 0,4 2 16,5-1-16,14 0 0,3 0 15,6 1-15,5 1 0,15 1 16,2 2-16,18-1 0,0 2 16,9-1-16,-5 3 0,5 0 15,-7-1-15,-11 1 0,-9 0 16,16 3-16,-19-1 0,-18 0 0,-12 1 0,-16-2 15,-13-1-15,-4-1 0,-3-3 16,-3-1-16</inkml:trace>
  <inkml:trace contextRef="#ctx0" brushRef="#br0" timeOffset="222386.3178">29371 5356 0,'0'0'0,"15"0"15,5 0-15,-1 0 0,2-2 0,18 1 16,11-1-16,14 2 0,1 1 0,22 0 16,7 1-16,9 0 0,-5-1 0,17 5 15,0 3-15,24 6 16,-27 0-16,-13-1 0,-8-1 0,-20 2 15,-12 0-15,-18-5 0,-14-2 16,-7-3-16</inkml:trace>
  <inkml:trace contextRef="#ctx0" brushRef="#br0" timeOffset="233473.1028">26258 5603 0,'0'0'0,"0"0"0,0 0 16,0 0-16,0 0 0,0 0 0,0 0 15,0 0-15,-25 26 16,7-7-16,-7 7 0,0 2 15,-1-1-15,-7 11 0,1 1 0,-2 7 16,4-3 0,4 1-16,6-4 0,7-6 15,5-5-15,10-5 0,8-5 16,6-5-16,4-5 0,3-4 0,3-4 16,1-2-16,0-2 0,0-3 15,-2-3-15,-5 0 0,-5 4 16,-3 1-16</inkml:trace>
  <inkml:trace contextRef="#ctx0" brushRef="#br0" timeOffset="233630.6875">25854 5822 0,'0'0'0,"0"0"15,22-1 1,-22 1-16,38-1 0,-11-1 15,4 1-15,13-2 0,3 1 0,12 1 16,0 0-16,-10 1 0,-11-1 16,-6 1-16</inkml:trace>
  <inkml:trace contextRef="#ctx0" brushRef="#br0" timeOffset="233996.5021">26339 5979 0,'0'0'0,"0"0"16,0 0-1,34 0-15,-6-2 0,0-1 0,2 0 0,11-3 0,2-2 16,-3-1-16,-3 0 0,6-3 31,4-5-31,-9 3 0,-7-1 0,-8 0 0,-5-4 16,-6 4-16,-5 2 0,-8 0 0,-6-1 15,-4 4-15,-3 0 0,-8 2 16,-6 5 0,2 2-16,1 1 0,-13 6 15,-5 6-15,4 1 0,1-2 0,-4 11 16,3 6-16,6-3 0,6 0 16,8 2-16,7 4 0,8-3 15,6-2-15,18 0 16,14 0-16,4-12 0,3-6 0,10-6 15,7-3-15,-15-1 0,-12 1 0,-6 1 0</inkml:trace>
  <inkml:trace contextRef="#ctx0" brushRef="#br0" timeOffset="234382.0932">27361 5744 0,'0'0'16,"0"0"-16,0 0 0,0 0 0,-31-6 15,31 6-15,-37 0 0,11 3 16,-2 0-16,-4 4 0,-4 3 16,-9 6-16,0 1 0,-10 7 15,2 3-15,9 0 0,6 3 16,4 0-16,9-3 0,8-4 16,7-5-16,12-2 0,11-3 0,8-6 0,8-3 15,9-4-15,6-4 16,4-4-16,4-3 0,-1-3 0,0-2 15,0-4-15,-4 0 0,-8-5 16,-2-2-16,-7 1 0,-5 2 0,-11 2 16,-7 3-16,-7 5 15,-3 5-15,-5 3 0,-2 5 0,-1 5 0,-1 4 16,-4 5-16,-2 1 0,-1 5 16,-1 2-16,3 3 0,4 3 15,4 0-15,4-1 0,5-2 16,5-4-16,5-1 0,4-1 0,3-7 15,5-4-15,-4-2 16,-5-2-16,-2 1 16</inkml:trace>
  <inkml:trace contextRef="#ctx0" brushRef="#br0" timeOffset="234697.9447">27676 5725 0,'0'0'0,"0"0"15,0 0-15,-19 22 0,19-22 16,-25 36-16,11-12 0,-2 4 16,1 3-16,-5 7 0,1 1 15,1 2-15,3-5 0,4-6 16,3-6-16,4-3 0,2-6 0,3-6 16,2-6-16,2-6 0,1-5 15,0-2 1,0-2-16,2-7 0,1-2 15,1-12-15,0-2 0,1 2 16,0 2-16,-1 6 16,-1 3-16,-1 5 0,1 3 0,1 5 15,1 3-15,1 3 0,3 2 0,3 4 16,4 2-16,2-1 0,1 3 16,-4-3-16,-5-1 0,-2 0 0</inkml:trace>
  <inkml:trace contextRef="#ctx0" brushRef="#br0" timeOffset="234860.7961">27944 5960 0,'0'0'0,"0"0"15,29-3-15,-8 1 0,4 0 0,17-2 16,6 1-16,3 0 0,2 2 15,0-2-15,-2 1 0,-12 0 16</inkml:trace>
  <inkml:trace contextRef="#ctx0" brushRef="#br0" timeOffset="238563.433">29007 5621 0,'0'0'0,"0"0"15,-9 22-15,1-6 0,-2 2 16,-7 12-16,-5 7 0,1-2 15,2 0-15,-3 9 0,2-3 16,1 1-16,4-8 0,7-4 0,6-5 16,4-4-16,3-4 0,9-6 0,8-4 15,2-4-15,3-3 0,0-4 16,3-2-16,-7 2 0,-5 0 0,-4 2 16</inkml:trace>
  <inkml:trace contextRef="#ctx0" brushRef="#br0" timeOffset="238726.2404">28692 5784 0,'0'0'0,"0"0"16,25-3-16,-6 0 0,3 0 0,14 1 31,8 0-31,1-1 0,3 0 0,-1 1 16,-8 0-16,-7 0 0</inkml:trace>
  <inkml:trace contextRef="#ctx0" brushRef="#br0" timeOffset="239089.902">29397 5840 0,'0'0'0,"-6"5"16,-3 4-16,0 0 0,-1 2 0,-3 8 15,-3 7-15,3 0 16,2 0-16,2 4 0,6-1 16,3-5-16,3-3 15,10-4-15,9-5 0,5-4 16,4-4-16,5-5 0,6-4 16,-3-2-16,-2-1 0,5-9 15,-2-3-15,-7-2 0,-5-1 16,-2-8-16,-7-3 0,-8 6 15,-7 4-15,-7-2 0,-7-1 16,-1 8-16,-2 4 0,-6 2 0,-4 2 0,-2 5 16,1 2-16,-3 4 0,-2 3 15,4 3-15,1 4 0,6 0 16,3 2-16,5 0 0,4 0 0,10 0 16,9 0-16,-2-2 0,-3-3 15,-1-1-15</inkml:trace>
  <inkml:trace contextRef="#ctx0" brushRef="#br0" timeOffset="239390.8405">30054 5788 0,'0'0'0,"0"0"0,0 0 15,-22 29-15,12-14 0,-3 4 0,-2 4 0,-4 6 16,0-1-16,3-3 0,0-2 15,1-2-15,3-4 0,4-5 16,3-3-16,4-5 0,4-2 16,2-5-16,5-5 0,0-2 15,0-3-15,2-5 0,3-6 16,1 1-16,0 0 0,3-1 0,0 5 0,-3 1 16,-1 3-16,-1 4 0,0 5 15,1 1-15,0 4 0,2 1 16,1 4-16,2 0 0,1 3 0,2-2 15,4 0-15,-6-1 0,-4 0 16,-2-1-16</inkml:trace>
  <inkml:trace contextRef="#ctx0" brushRef="#br0" timeOffset="239745.2541">30562 5793 0,'0'0'0,"0"0"0,0 0 0,-16 25 16,7-12-16,-3 3 0,-2 5 0,-4 4 16,1 3-16,2-2 0,2-1 15,2-2-15,1-5 0,1 1 16,3-4-16,5-6 0,4-4 0,1-4 16,3-2-16,1-4 0,3-1 15,3-8-15,2-4 0,1-1 16,0-5-1,8-7-15,1-3 0,1 5 16,-1 2-16,5 1 0,0 4 16,-4 6-16,0 4 0,-3 5 15,0 2-15,-3 6 0,-3 5 0,-2 5 16,1 6-16,-7-1 0,-2 1 16,-3 11-16,-4 5 15,-3-3-15,-3-1 0,0 0 0,2 1 0,-2-2 16,0-2-16,-3-1 0,0 1 15,2-6-15,0-5 0,3-2 0</inkml:trace>
  <inkml:trace contextRef="#ctx0" brushRef="#br0" timeOffset="245163.4915">26191 6494 0,'0'0'0,"0"0"0,0 0 0,0 0 0,0 0 16,0 0-16,-3 30 0,3-30 15,-6 29-15,2-8 0,-3 4 16,1 0-16,-1 0 0,0 3 15,1 0-15,-3 7 0,1-4 0,1-4 16,0-5-16,1-4 0,2-4 16,0-5-1,-1-3-15,1-2 0,-1-3 0,2-5 16,1-4-16,2-2 0,2-2 16,5-5-16,3-5 0,2 1 15,2 1-15,4-5 0,-1 1 0,1 2 16,-1 5-16,2 1 15,2 4-15,-1 0 0,0 3 0,1 4 16,0 3-16,0 2 0,-1 3 16,2 4-16,1 1 0,-4-1 0,-4-1 15,-2-1-15</inkml:trace>
  <inkml:trace contextRef="#ctx0" brushRef="#br0" timeOffset="245348.5548">26779 6585 0,'0'0'0,"0"0"0,0 0 16,-12 23-16,12-23 0,-16 31 15,6-13-15,0 2 0,0 0 0,-3 7 16,0 0-16,2-3 0,1-2 31,2-6-31,4-2 0,1-5 0,-1-3 16,2 0-16,0-1 0,0-2 0</inkml:trace>
  <inkml:trace contextRef="#ctx0" brushRef="#br0" timeOffset="245495.8325">26669 6374 0,'0'0'0,"0"0"15,0 0-15,19 8 0,-19-8 0,21 14 16,-5-3-16,0 0 0,1 3 15,-2-3-15,-2-2 0,-1 0 16</inkml:trace>
  <inkml:trace contextRef="#ctx0" brushRef="#br0" timeOffset="245718.7645">27126 6632 0,'0'0'0,"0"0"0,-8 18 0,2-3 15,-3 2-15,-4 12 0,-3 5 16,0 5-16,-2 1 0,-4 8 0,-1 2 16,3-5-16,2-2 0,1 4 0,2-4 15,3-8-15,3-8 16,2-6-16,1-5 0,2-7 0,-1-5 16,2-7-16,0-7 15,1 3-15,-1 3 0,2-1 0</inkml:trace>
  <inkml:trace contextRef="#ctx0" brushRef="#br0" timeOffset="245965.6983">27085 6567 0,'0'0'0,"15"-3"0,6 0 0,8 2 16,3 0-16,11 2 0,4 2 31,-3 1-31,-1 1 0,4 7 0,-3 2 0,-6 1 0,-5-1 16,-3 4-16,-7-1 0,-10-5 15,-4-3-15,-10 2 0,-7-1 16,-4 0-16,-4 0 0,-12 2 16,-11 1-16,2-2 0,0 0 15,-5 0-15,-3 0 0,4-1 0,3-3 16,-4-1-16,3-1 16,8-5-16,7-2 0,6 1 0,5-2 15,3 2-15</inkml:trace>
  <inkml:trace contextRef="#ctx0" brushRef="#br0" timeOffset="246219.8802">27963 6668 0,'0'0'0,"0"0"16,0 0-16,33 2 0,-18-1 15,5-1-15,4-1 0,8 1 16,1-2-16,2 2 0,1-1 16,7 0-16,-2 0 0,-4-1 15,-3 0-15,-5 1 0,-6 0 0,-4 1 16</inkml:trace>
  <inkml:trace contextRef="#ctx0" brushRef="#br0" timeOffset="246620.8606">28869 6491 0,'0'0'0,"0"0"0,0 0 0,0 0 16,0 0-16,-18 29 0,18-29 16,-17 31-16,5-12 0,-4 6 15,-1 4-15,0-3 0,2 1 0,-2 6 16,3-1-16,-2 4 0,3-5 0,3-8 16,1-3-16,2-6 0,1-2 15,2-8-15,1-5 0,2-4 16,1-1-16,1-5 0,2-4 15,1-2-15,4-3 0,3-3 16,3-2-16,4-4 0,-1 2 0,0 2 16,0 3-1,-2 4-15,0 2 0,3 4 16,1 4-16,0 2 0,-1 2 16,2 2-16,0 2 0,0 3 0,0 3 0,2-1 15,1 0-15,-1 0 0,-2-3 0,-4 0 16,-3 0-16,-1 0 0</inkml:trace>
  <inkml:trace contextRef="#ctx0" brushRef="#br0" timeOffset="246821.028">29322 6590 0,'0'0'0,"0"0"16,0 0-16,-6 32 0,1-18 15,-4 4-15,-2 3 0,-1 0 16,0 1-16,-2 9 16,0 2-16,3-2 0,2-3 0,-2 0 15,1-7-15,3-4 0,3-3 0,1-10 16,3-6-16,0-5 0,0-4 16,0 1-16,0 2 0,0 2 15</inkml:trace>
  <inkml:trace contextRef="#ctx0" brushRef="#br0" timeOffset="246952.2151">29298 6368 0,'0'0'0,"0"0"0,0 0 16,0 0-16,0 0 0,25 2 0,-25-2 15,30 8-15,-15-4 0,3 5 16,2 2-16,0 1 0,1 0 0,2 0 16,-3-1-16,-4-1 0</inkml:trace>
  <inkml:trace contextRef="#ctx0" brushRef="#br0" timeOffset="247168.6219">29647 6672 0,'0'0'0,"0"0"0,-10 22 16,3-6-16,-2 2 0,-8 14 15,-2 8-15,0 0 0,1 1 0,-4 10 16,0-2-16,1 2 0,6-7 15,0-9-15,3-4 16,2-9-16,3-3 0,1-7 0,2-4 0,-2-4 16,0-5-16,1 1 0,2 0 15,0 0-15</inkml:trace>
  <inkml:trace contextRef="#ctx0" brushRef="#br0" timeOffset="247422.6471">29480 6653 0,'0'0'0,"0"0"0,0 0 0,32-10 16,-17 6-16,6 1 0,6-1 16,8 2-16,0 1 0,4 3 15,3 1-15,3 3 0,-4 3 0,-5-1 16,-2 2-16,-6 2 0,-6 2 16,-2 2-16,-7 0 0,-9-2 15,-6-1-15,-7 0 0,-5 3 0,-5-1 16,-4-2-16,-7 2 0,-4 0 15,-7 2-15,1-1 0,1-3 16,3-1-16,4-5 0,4-5 0,10-8 16,8-7-16,5-2 0,3-1 15,0 3-15,-1 4 0,2 1 16</inkml:trace>
  <inkml:trace contextRef="#ctx0" brushRef="#br0" timeOffset="247623.3684">30256 6577 0,'0'0'0,"0"0"0,0 0 16,-14 25-16,4-12 0,-6 9 16,-4 8-1,-5 10-15,-1 3 0,-6 10 16,0 3-16,4-5 0,5-6 0,-1 2 16,3-8-16,3-6 15,5-5-15,0-4 0,3-6 0,3-9 16,3-3-16,-1-8 0,1-3 15,1 2-15,0-1 0,1 2 16</inkml:trace>
  <inkml:trace contextRef="#ctx0" brushRef="#br0" timeOffset="247855.4774">30315 6586 0,'0'0'0,"9"0"0,5-1 15,0 1-15,1 1 0,6 3 16,1 2-1,-1 1-15,0 3 0,-3 2 16,-4 2-16,-3 1 0,-4-1 0,-7 7 16,-7 1-16,-2-1 0,-3 0 15,-7-2-15,-5-1 0,-2-2 16,-2-2-16,-5-2 0,-4 1 16,2-4-16,4 1 0,-6-4 15,4-1-15,4-5 0,4-2 0,5 0 0,5 1 16,3 0-16</inkml:trace>
  <inkml:trace contextRef="#ctx0" brushRef="#br0" timeOffset="248171.9985">30551 6729 0,'0'0'0,"0"0"15,0 0-15,31 6 0,-17-5 0,2 1 16,3-1-16,1-1 0,-1 0 0,8-1 15,0-2-15,0 0 16,-2-1-16,0-2 0,-3-2 16,-3 0-16,-2-1 0,0-4 15,-4-3-15,-6 3 0,-2-2 0,-4 2 0,-3 2 16,-5 1-16,-2 2 0,-5 2 16,-4 2-16,1 3 0,-2 2 15,-6 8-15,-3 5 0,2 2 16,0 1-16,5 3 0,3 1 15,3 0-15,4 0 0,5 1 16,3 1-16,8-2 0,5 0 0,6 0 0,7-2 16,4-2-16,4-2 0,-3-1 15,-4-4-15,-7-2 0</inkml:trace>
  <inkml:trace contextRef="#ctx0" brushRef="#br0" timeOffset="248563.4332">31437 6703 0,'0'0'0,"0"0"16,0 0-16,0 0 0,0 0 0,-18-15 15,7 10-15,-2 1 16,-4 0-16,-3 3 0,-3 0 16,-1 3-16,-2 1 0,-9 4 15,1 3-15,2 1 0,1 2 0,-3 6 0,3 0 16,7 1-16,6-1 0,8-1 15,7 0-15,5-1 0,5 0 0,8-5 32,7-2-32,4-4 0,3-2 15,1-6-15,5-5 0,-1-3 16,0-2-16,4-8 0,-1-5 16,-4-1-16,-2-3 0,-1-6 0,-3-4 15,1-4-15,-5 4 0,-3 3 16,-3 2-16,-3 8 0,-5 6 15,0 3-15,-2 3 0,-3 5 16,-1 3-16,-3 6 0,-2 4 16,-1 5-16,-2 3 0,-2 5 15,-2 7-15,-2 4 0,-1 3 0,-7 11 0,-1 3 16,3 1-16,1-1 0,2-5 16,4-10-16,2-7 0</inkml:trace>
  <inkml:trace contextRef="#ctx0" brushRef="#br0" timeOffset="249444.2251">25953 7373 0,'0'0'0,"0"0"0,0 0 0,-28 1 16,13-1-16,-7 3 0,-6 2 0,-9 1 16,-2 1-16,2 3 0,0 2 15,-2 4-15,6 0 0,8 0 16,10 1-16,7 0 0,7-1 16,9 1-16,6-2 0,4 1 15,2-2-15,5 1 0,5 1 0,-3-1 0,0 0 16,2 1-16,-3 1 15,-6-1-15,-6-1 0,-8-2 0,-8 0 16,-7-1-16,-6 0 0,-2-3 16,-5 0-16,-3-1 0,-1-1 0,-6 0 15,0-2-15,7-2 16,4-4-16,4 0 16,4 0-16,3 1 0</inkml:trace>
  <inkml:trace contextRef="#ctx0" brushRef="#br0" timeOffset="249675.6618">26228 7502 0,'0'0'0,"0"0"16,0 0-16,-10 31 0,10-31 0,-19 41 16,3-11-16,-2 11 0,-1 3 15,-2 12-15,1 2 0,0-5 16,2-2-16,-1 0 0,3-7 15,5-8-15,5-6 0,-1-5 16,3-8 0,2-9-16,0-5 0,0-6 15,-1-7-15,1 4 0,1 1 0,0 1 16</inkml:trace>
  <inkml:trace contextRef="#ctx0" brushRef="#br0" timeOffset="249907.647">26179 7491 0,'0'0'0,"9"-3"16,5-2-16,3 1 0,1 0 0,10 2 16,4 1-16,-1 3 0,0 2 15,3 4-15,-2 5 0,-6 1 16,-4 0-16,-6 3 0,-5 2 16,-6-3-16,-4 2 0,-8 0 15,-10 1-15,0-1 0,-3-1 0,-9-1 0,-7-1 16,-7 2-16,1-3 0,-1-2 15,-1-2-15,5-2 0,4-1 16,-2-6-16,5-6 0,12 1 16,3 2-16,4-1 0</inkml:trace>
  <inkml:trace contextRef="#ctx0" brushRef="#br0" timeOffset="250124.0248">26844 7347 0,'0'0'16,"0"0"-16,-10 19 15,1-6-15,-3 1 0,-3 8 0,-4 8 0,-7 8 0,1 3 16,-5 6-16,3 2 16,6-7-16,3-4 0,6 1 0,7-6 15,7-6-15,8-6 0,12-10 16,10-8-16,4-5 0,4-5 0,-9 3 15,-7 0-15,-5 1 0</inkml:trace>
  <inkml:trace contextRef="#ctx0" brushRef="#br0" timeOffset="250277.8384">27199 7561 0,'0'0'0,"0"0"0,0 0 16,0 0-16,-15 26 0,15-26 0,-17 26 15,6-11-15,-1 3 0,0 1 0,-1 2 16,2-1-16,0-1 0,0 3 16,1-2-16,3-4 0,0-2 0,2-2 15</inkml:trace>
  <inkml:trace contextRef="#ctx0" brushRef="#br0" timeOffset="250447.2628">27239 7347 0,'0'0'0,"0"0"15,0 0-15,0 0 0,0 0 0,23 11 16,-23-11-16,23 13 0,-23-13 16,23 13-16,-14-8 0,-2 0 0</inkml:trace>
  <inkml:trace contextRef="#ctx0" brushRef="#br0" timeOffset="250663.2228">27682 7374 0,'0'0'0,"0"0"0,0 0 16,-20 27-16,8-14 0,-5 6 16,-3 5-16,-6 9 0,-3 2 0,-4 10 15,2-1-15,7-3 0,5-4 16,6 1-16,6-5 0,6-8 15,6-4-15,7-5 0,7-3 16,-1-5 0,2-2-16,2-7 0,3-4 15,-5-3-15,0-4 0,-4 3 16,-4 2-16,-3 1 0</inkml:trace>
  <inkml:trace contextRef="#ctx0" brushRef="#br0" timeOffset="250832.5989">27359 7574 0,'0'0'0,"0"0"16,0 0-16,0 0 0,27-4 0,-27 4 15,41 2-15,-16 0 0,3 0 16,4 0-16,3 1 0,10 1 16,-1 0-16,2 1 0,-10-2 15,-6 0-15</inkml:trace>
  <inkml:trace contextRef="#ctx0" brushRef="#br0" timeOffset="250979.7971">28008 7646 0,'0'0'0,"0"0"0,0 0 0,34-6 0,-16 2 0,6 1 15,6 0-15,8 0 0,3-1 16,0 1-16,-8 0 15,-6 0-15</inkml:trace>
  <inkml:trace contextRef="#ctx0" brushRef="#br0" timeOffset="260684.4179">29039 7459 0,'0'0'0,"0"0"15,0 0-15,0 0 0,-23-7 0,23 7 0,-40 1 16,16 2-16,-1 0 0,-11 3 16,-4 1-16,5 2 0,3 2 15,-2 3-15,5 1 16,7 0-16,7-2 0,7 1 0,8 0 16,6-1-16,5 1 0,8-1 15,9 1 1,0-3-16,-1 0 0,4 3 0,-1 2 15,-7-1-15,-5-2 0,-11 0 16,-7-1-16,-5 0 0,-5 1 16,-4-2-16,-6 3 0,-2-4 15,-3-1-15,-5 2 0,-2 0 16,5-3-16,5-1 0,4-2 16,5-1-16,2-1 0</inkml:trace>
  <inkml:trace contextRef="#ctx0" brushRef="#br0" timeOffset="260915.5397">29387 7567 0,'0'0'0,"0"0"0,-9 19 16,3-5-16,-3 4 0,-6 15 15,-5 9-15,0 1 0,0-2 0,-4 15 0,-1 1 16,1 5-16,4-6 0,2 0 15,3-10-15,4-11 0,1-9 0,3-8 16,-1-7 0,4-8-16,1-6 0,1 1 0,2 2 15,-2-3-15</inkml:trace>
  <inkml:trace contextRef="#ctx0" brushRef="#br0" timeOffset="261131.8921">29239 7566 0,'0'0'0,"13"-2"0,5-1 0,4-1 0,3 1 16,13 2-16,16 2 0,-4 2 16,-5 4-16,7 1 0,-3 4 15,-9 1-15,-7 1 0,-5 4 16,-8 3-16,-10-8 0,-5-1 0,-15 5 16,-11 4-16,-2-2 15,-1 1-15,-10-1 16,-7 2-16,0-4 0,1-1 15,-4-1-15,1-3 16,11 6-16,9 4 0,6-5 16,3-4-16,4-4 0</inkml:trace>
  <inkml:trace contextRef="#ctx0" brushRef="#br0" timeOffset="261348.2315">30152 7328 0,'0'0'0,"0"0"0,0 0 0,-17 24 16,17-24-16,-30 36 0,8-10 16,-3 3-16,-4 3 0,-6 10 15,1 1-15,1 5 16,7-3-16,4 0 0,6-6 16,13-9-16,10-5 0,9-10 15,10-8-15,5-8 0,5-6 16,-7 1-16,-7 2 0,-5 1 0</inkml:trace>
  <inkml:trace contextRef="#ctx0" brushRef="#br0" timeOffset="261501.918">30427 7695 0,'0'0'0,"0"0"0,0 0 16,-16 20-16,16-20 0,-17 20 15,8-8-15,-1 1 0,0 2 0,1-2 16,2-1-16,1-1 0,3-2 15,1-2 1,-1-1-16,1 0 0</inkml:trace>
  <inkml:trace contextRef="#ctx0" brushRef="#br0" timeOffset="261649.1832">30478 7378 0,'0'0'15,"0"0"-15,0 0 0,16 12 16,-16-12-16,18 20 0,-18-20 16,26 22-16,-9-11 0,-2 0 15,-2-2-15,-2-1 0</inkml:trace>
  <inkml:trace contextRef="#ctx0" brushRef="#br0" timeOffset="261887.5614">31061 7428 0,'0'0'0,"0"0"0,0 0 0,-21 20 16,21-20-16,-28 30 0,10-10 15,-5 4-15,-1 3 0,-7 9 16,0 3-16,-1 5 0,5-3 16,6-7-16,4-2 0,6-2 15,7-6-15,8-4 0,9-4 16,3-6-16,7-3 0,5-1 0,3-3 15,1-2-15,1-3 0,-1 0 16,-7-1-16,-5 2 0</inkml:trace>
  <inkml:trace contextRef="#ctx0" brushRef="#br0" timeOffset="262050.4116">30680 7679 0,'0'0'0,"0"0"15,0 0-15,0 0 16,26-5-16,-26 5 0,46-1 16,-15 1-16,4-1 0,5 1 15,4-1-15,14 0 0,1-1 0,0 1 16,-10-2-16,-9 2 0</inkml:trace>
  <inkml:trace contextRef="#ctx0" brushRef="#br0" timeOffset="262188.6243">31815 7826 0,'0'0'0,"0"0"0,0 0 0,0 0 16,0 0-16,-27-3 0,27 3 16,0 0-16</inkml:trace>
  <inkml:trace contextRef="#ctx0" brushRef="#br0" timeOffset="262937.4041">30081 5428 0,'0'0'16,"0"0"-16,0 0 0,-36 3 0,19-3 0,-6-1 16,-6-1-16,-10 0 0,0 0 0,-7-2 15,-3 1-15,-11-4 0,3 0 16,-14-5-16,0-4 15,7 2-15,6-1 0,-4-4 0,2-2 16,9-1-16,7-2 0,-3-6 16,4-2-16,9-2 0,6 1 15,7-4-15,6-2 0,5 0 16,3 1-16,9-2 0,7-3 16,4 3-16,4 1 15,9-3-15,10-3 16,2 2-16,3 5 0,13-4 0,10 1 15,27-13-15,-10 10 0,16 4 16,10 2-16,-6 9 0,-4 4 16,15 7-16,9 6 0,-7 5 15,-6 5-15,12 9 0,9 5 16,-11 5-16,-8 3 0,7 12 0,4 9 0,-15 0 16,-11-2-16,-1 11 0,-1 9 15,-20 1-15,-15 0 0,-13-3 16,-10-4-16,-10-7 0,-6-7 0,-19 5 15,-13 3 1,-12-5-16,-5-2 0,-22-2 0,-14 1 0,-8-7 0,-7-2 16,-31 1-16,-23 2 0,7-5 15,5-4-15,38-7 0,27-6 16,18-3-16</inkml:trace>
  <inkml:trace contextRef="#ctx0" brushRef="#br0" timeOffset="272887.7003">26508 3748 0,'0'0'0,"0"0"15,0 0-15,0 0 0,0 0 0,-13-23 16,13 23-16,0 0 16,-22-18-16,10 13 15,-3 1-15,-2 0 0,0 2 0,-3 2 16,-2 2-16,-2 3 0,-3 1 0,-8 7 16,-1 3-16,3 1 0,1 2 0,-4 8 15,2 1-15,5-1 0,5-2 16,5 3-16,6 0 0,6 0 15,6 0-15,7-1 0,5-8 16,8-4-16,5-3 0,6-10 16,4-7-16,7-4 0,5-4 0,2-6 15,2-6-15,-3-1 0,0-4 16,4-7-16,-3 3 0,-4-3 0,-2-2 16,1-8-16,-6 3 0,-4 2 15,-3 5-15,-4 3 0,-3 0 16,-7 9-16,-3 4 0,-5 4 15,-2 0-15,-3 8 16,0 7-16,-5 5 0,-3 5 0,-6 1 0,-5 2 16,-3 8-1,-2 5-15,-2 4 0,0 2 16,-1 5-16,-1 5 0,1 1 16,3-1-16,3 3 0,3-4 15,8-5-15,3-4 0,9-7 0,4-6 0,5-6 0,4-3 16,5-5-16,4-4 15,-9 1-15,-4 0 0,-3 0 16</inkml:trace>
  <inkml:trace contextRef="#ctx0" brushRef="#br0" timeOffset="273219.9298">27027 3728 0,'0'0'0,"0"0"15,0 0-15,-23 21 0,9-8 16,0 4-16,0 4 0,-4 9 16,2 2-16,3-3 0,5 0 15,1 1-15,5-3 0,6-8 16,6-5-16,6-6 0,5-6 16,5-5-16,5-7 0,0-2 15,0-1-15,-4-3 0,-1-4 0,1-6 0,-2-3 16,-5 0-16,-3-1 0,-6 4 15,-3 1-15,-7 4 0,-5 1 16,-2 5-16,-2 5 0,-4 1 16,-5 1-16,0 3 0,-2 1 0,1 6 15,1 1-15,1 2 0,2 0 16,2 1-16,1 1 0,3 3 0,4 0 16,3 2-16,4 2 0,-1-3 15,0 0-15,0-4 0</inkml:trace>
  <inkml:trace contextRef="#ctx0" brushRef="#br0" timeOffset="273552.2946">27517 3680 0,'0'0'0,"0"0"16,0 0-16,-25 22 0,25-22 15,-26 26-15,10-8 0,1 4 16,-1 1-16,0 9 0,3 0 0,5-4 15,5-2-15,5 0 0,5-4 16,7-6-16,4-7 0,8-4 0,6-8 16,0-4-16,1-6 0,-1 0 15,-1-1-15,2-6 0,-2-1 0,-5-1 16,-3-3-16,-5 1 0,-4-2 16,-8 2-16,-7 1 0,-6 6 15,-4 4-15,-7 1 0,-4 2 16,-4 5-1,-5 5-15,-2 4 0,-4 3 16,3 1-16,1 1 0,7 2 0,5 1 16,5 1-16,4 0 0,10-3 15,8-1-15,-2-3 16,-1-1-16,-1-1 0</inkml:trace>
  <inkml:trace contextRef="#ctx0" brushRef="#br0" timeOffset="280140.5272">28355 3798 0,'0'0'0,"0"0"15,0 0-15,0 0 0,0 0 0,0 0 16,-6-23-16,6 23 0,0 0 16,-15-18-16,7 12 0,-2 0 15,-1 1-15,-4 3 0,-1 1 16,-2 2-16,-1 2 0,-3 4 0,-3 2 16,-7 4-16,0 1 0,0 1 0,0 4 15,-3 5-15,4 2 0,6 0 16,4 0-16,4-3 0,4 0 15,7-5-15,7-2 0,7-2 16,5 1-16,8-7 0,7-4 16,2-4-1,2-5-15,11-8 0,4-5 16,-1-3-16,1-2 0,4-10 0,-1-1 16,-8 0-16,-6 3 0,-3-6 15,-3-3-15,-7 4 0,-5 4 16,1-6-16,-2 1 0,-6 7 15,-5 4-15,-2 6 0,0 5 16,-2 6-16,-1 3 0,-1 6 0,2 2 16,-4 5-16,-1 4 0,-4 7 15,-2 8-15,-1-3 0,0 1 0,-1 3 16,-1 2-16,-1 1 0,0 4 16,-1 2-16,1 3 0,1-5 15,1-3-15,2-1 0,3-2 16,3-3-16,5-2 0,3-4 0,4-5 15,-1-3-15,-3-3 0,0-1 0</inkml:trace>
  <inkml:trace contextRef="#ctx0" brushRef="#br0" timeOffset="280371.927">29034 3371 0,'0'0'0,"0"0"0,0 0 16,-10 20-16,10-20 0,-14 30 15,1-5-15,-2 3 0,-3 1 0,-7 17 16,-3 5-16,-3 9 0,2-4 0,0 5 16,2-9-16,8-7 0,6-6 15,8-3-15,6-7 0,3-12 16,3-3-16,-2-4 0,0-1 15,-2-3-15</inkml:trace>
  <inkml:trace contextRef="#ctx0" brushRef="#br0" timeOffset="280688.0615">29009 3894 0,'0'0'0,"0"0"0,0 0 0,32 0 15,-32 0-15,33-3 0,-10-1 16,3 0-16,0 1 0,10-3 0,4-2 0,-2-1 16,-3-1-16,3-5 0,-2 0 15,-6 0-15,-4 1 0,-5-2 16,-3-1-16,-6 1 0,-6 0 16,-7 2-16,-5 1 0,-7 1 0,-3 2 0,-6 4 15,-6 5-15,-1 4 16,-2 1-16,-2 6 0,-2 5 0,-2 4 15,3 4-15,2 6 0,3 3 16,9 0-16,7-1 0,11 8 16,10 0-16,5-13 0,6-3 0,16-2 15,10-5-15,-11-4 16,-8-3-16,-8-1 0</inkml:trace>
  <inkml:trace contextRef="#ctx0" brushRef="#br0" timeOffset="281189.6592">26371 4298 0,'0'0'0,"0"0"0,0 0 16,0 0-16,0 0 0,0 0 15,0 0-15,0 0 0,22-10 0,-22 10 16,33-2-16,-11 1 0,3 0 0,7 2 16,6 0-16,14 0 0,3 1 15,21 0-15,7-1 0,0-2 16,1-1-16,29-2 0,23-6 16,10 1-16,-12-1 0,64-3 15,-12 2-15,-26 2 0,-19 0 0,3 5 16,3 1-16,-18 2 0,-13 4 0,1-1 15,1 3-15,-16-2 0,-9-1 0,-2 6 16,1 3-16,-16-1 16,-11 1-16,-7 1 0,-4 1 15,-16-4-15,-13-4 0,-7-1 0</inkml:trace>
  <inkml:trace contextRef="#ctx0" brushRef="#br0" timeOffset="286490.67">26854 2800 0,'0'0'0,"0"0"31,0 0-31,0 0 0,0 0 0,0 0 15,0 0-15,0 0 0,-22-15 16,22 15-16,-32-3 0,32 3 16,-42-1-16,14 3 15,-5 3-15,0 0 0,0 1 0,-11 5 0,0 1 16,-4 1-16,8-1 0,5 1 16,7 0-16,5 0 0,4-1 0,9 4 15,9 1-15,3-3 0,5-3 0,9 3 16,9-1-16,0 0 0,2-2 15,11 3-15,3-1 16,-7-2-16,-4 0 0,-7 2 16,-6 0-16,-6 0 0,-5-1 0,-14 0 15,-10 0 1,-2 2-16,-2 0 16,-8 1-16,-9 2 0,-2-2 0,6-1 15,-3-1-15,2-2 0,11-4 0,7-3 16,5-2-16,3 1 0,2-1 15</inkml:trace>
  <inkml:trace contextRef="#ctx0" brushRef="#br0" timeOffset="286727.1188">27151 2832 0,'0'0'16,"0"0"-16,0 0 0,-28 13 0,15-6 0,-7 3 15,-5 3-15,-7 8 16,0 2-16,1 3 0,-1 2 16,-2 4-16,7-4 0,9 0 15,8 0-15,5-4 0,4-2 0,8-1 16,8-4-16,1-8 0,4-3 16,12-3-16,7-5 0,-1-2 31,1-3-31,-8 3 0,-8-1 0,-4 2 0</inkml:trace>
  <inkml:trace contextRef="#ctx0" brushRef="#br0" timeOffset="287074.9552">27462 2780 0,'0'0'0,"0"0"15,0 0-15,-14 19 0,14-19 0,-13 28 16,3-8-16,0 4 0,0 2 15,-2 9-15,0 2 16,2-6-16,1-1 0,0 0 0,3-6 16,0-5-16,2-3 0,1-6 15,3-4 1,0-6-16,4-3 16,1-9-16,4-6 0,0-2 0,0 1 15,3-6-15,2-2 0,0 1 16,1 1-16,0 6 0,1 2 15,-3 1-15,-1 2 0,0 1 16,-1 3-16,4 5 0,1 1 0,3 3 16,1 3-16,0 1 0,0 1 0,2 3 15,1 1-15,2 2 0,1 1 16,-4-2-16,-4-1 0,-4-1 0</inkml:trace>
  <inkml:trace contextRef="#ctx0" brushRef="#br0" timeOffset="287275.7263">27914 2875 0,'0'0'0,"0"0"16,0 0-16,-13 28 0,6-12 0,0 3 16,-1 3-16,0 1 0,1-1 15,-2 5-15,1-4 0,1-3 16,1-3-16,0-2 0,2-3 0,2-6 15,2-3-15,2-4 0,2-3 16,0 0-16,-1 2 0,-1-2 16</inkml:trace>
  <inkml:trace contextRef="#ctx0" brushRef="#br0" timeOffset="287413.9205">27900 2614 0,'0'0'0,"0"0"0,0 0 15,0 0-15,23 16 0,-23-16 16,24 20-16,-24-20 0,28 23 16,-16-15-16,-1 0 0,-1 0 15</inkml:trace>
  <inkml:trace contextRef="#ctx0" brushRef="#br0" timeOffset="287848.0603">28287 2634 0,'0'0'0,"0"0"0,0 0 0,-13 23 15,13-23-15,-17 32 0,8-7 0,1 2 16,-1 2-16,-1 8 0,1 0 16,0-3-16,1-2 0,1 6 15,0-2-15,0-7 0,1-5 16,1-5-16,2-4 0,0-2 15,0-5-15,0-3 16,3-5-16,-1-2 16,3-5-16,2-6 0,-1-5 15,3-2-15,1-3 0,4 0 0,3-2 16,3-3-16,2 3 0,1 4 16,1 4-16,2 3 0,3 3 15,1 1-15,0 4 0,-1 4 16,-4 4-16,-1 3 0,-3 1 0,-2 5 15,-3 2-15,-4 4 0,-4 3 0,-3-1 16,-5 1-16,-2-1 0,-3 0 16,-5-3-16,-5 1 0,-4-1 15,-3 1-15,-4-3 0,-2 0 16,-4-3-16,1-2 0,5-4 16,6-1-16,4-7 15,5-2-15,7-5 0,6-5 16,0 5-16,0 2 0,1 2 15</inkml:trace>
  <inkml:trace contextRef="#ctx0" brushRef="#br0" timeOffset="288309.9015">28821 2561 0,'0'0'0,"0"0"15,0 0-15,-6 22 0,6-22 16,-11 37-16,3-13 0,-2 5 15,-1 3-15,-3 12 0,1 1 16,1-2-16,1-5 0,0 6 16,3-5-16,1-5 0,2-5 0,0-6 15,1-6-15,1-3 0,0-1 0,2-5 16,0-3-16,1-5 0,5-1 16,0-5-16,2-4 0,0-3 15,2-2-15,3-2 0,3-5 16,0 0-16,2-1 0,5-4 15,2 1 1,1 3-16,2 2 0,0 4 16,2 3-16,0 1 0,-1 4 0,4 4 15,-2 4-15,-5 2 0,-4 5 16,-6 3-16,-3 4 0,-3 5 16,-4 4-16,-4 2 0,-3 2 15,-3-3-15,-4 0 0,-8 1 16,-3-2-16,-1-3 0,1-1 0,-6-2 15,-4-1-15,0-4 0,-4-1 0,4-5 16,1-1-16,1-2 0,2-2 16,2-3-16,2-4 0,7-3 15,8-2-15,0 1 0,3 4 16,0 0-16</inkml:trace>
  <inkml:trace contextRef="#ctx0" brushRef="#br0" timeOffset="288547.6498">29360 2488 0,'0'0'0,"0"0"0,0 0 0,0 0 0,0 0 16,2 35-16,-2-35 0,-5 41 15,0-14-15,-2 5 0,0 3 16,-3 10-16,0-2 0,0-1 15,1-1-15,-2 4 0,0-4 0,2-3 16,1-3-16,1 0 0,-1-6 16,2-2-16,1-1 0,1-10 0,-2 0 0,2-4 15,0-2-15,1-2 16</inkml:trace>
  <inkml:trace contextRef="#ctx0" brushRef="#br0" timeOffset="288879.6996">29435 3019 0,'0'0'0,"0"0"0,0 0 16,26-5-16,-14 3 0,5 0 15,4 1-15,2-3 0,1 0 0,7-1 16,-1 0-16,-3-2 0,-1 0 16,-2-1-16,0-3 0,2-3 15,-4 0-15,-5-1 0,-2-2 16,-6 1-16,-1 2 0,-5-1 0,-3 1 15,-2 3-15,-2 0 0,-6 4 16,-3 0-16,-5 5 0,-2 2 0,-4 4 16,-2 4-16,-8 4 0,2 4 15,3 5-15,1 3 0,5 3 16,4 2-16,3 5 0,4 1 16,7-4-1,7-3-15,8-3 0,7-3 16,6-5-16,7-5 0,6 0 0,5 0 15,-1-4-15,-2-2 0,-8-2 16,-7 0-16,-4-1 0</inkml:trace>
  <inkml:trace contextRef="#ctx0" brushRef="#br0" timeOffset="289666.8057">26307 3364 0,'0'0'16,"0"0"-16,0 0 0,26-1 0,-26 1 15,28 4-15,-9-1 0,2 1 0,2-1 16,3 1-16,5 1 0,12 1 0,2-1 15,5 0-15,4-3 0,14 0 16,1 1-16,16-2 0,1-2 16,-2 0-16,0-1 0,18 1 15,1 1-15,10 0 0,-7 0 0,35 2 16,-17 3-16,-10-1 0,-6 0 16,-2-3-1,-3-2-15,-1 1 0,-3 0 16,8 2-16,4 2 0,-6 1 15,-5 1-15,-2-2 0,-1-4 16,-2 1-16,-1-1 0,0 1 16,-1 0-16,-7 7 0,-6 3 0,-4-4 15,-3-4-15,-8-1 0,-5 1 16,-8-4-16,-7-3 0,-3 7 0,-2 5 16,-8-8-16,-5-6 0,-2 5 15,-4 2-15,-5 3 0,-3-1 16,-3 1-16,-1-1 0,0-3 15,0-2-15,-5 1 0,-2 1 0,-2 0 16,3 0-16,-3 0 0,0 0 16,0 0-1,-3-2-15,3 2 0,0 0 16,0 0-16,0 0 0,0 0 16,0 0-16,0 0 0,0 0 15,0 0-15,0 0 0,0 0 16,0 0-16,0 0 0,0-4 0,0 4 15,0 0-15,0 0 0,0 0 16,0 0-16,0 0 0,0 0 0,0 0 16,-3-1-16,0 0 0,-3 0 0,-1-2 15,0 2-15,1 0 0,2 0 16</inkml:trace>
  <inkml:trace contextRef="#ctx0" brushRef="#br0" timeOffset="292945.7064">26441 3056 0,'0'0'0,"0"0"15,0 0-15,0 0 0,0 0 16,0 0 0,0 0-16,0 0 0,0 0 0,0 0 15,-25 1-15,25-1 16,0 0-16,-35 10 0,35-10 15,-35 11-15,17-4 0,-4 4 0,-4 1 16,0 3-16,0-1 0,-11 9 16,-3 3-16,3 2 0,1 0 15,-10 11-15,1 3 0,2 1 0,4 1 16,-9 14-16,2 3 0,-2 6 0,8-6 16,-4 16-16,1 2 15,7-7-15,5-6 0,-13 38 0,3-4 16,11-8-16,4-8 0,2 7 15,0 6 1,-1-10-16,1-4 0,-1 10 16,1 8-16,4-5 0,3-3 0,2 6 15,0 7-15,2-9 0,0-4 16,2 10-16,3 4 16,3-10-16,0-5 0,4 7 15,3 5-15,1-7 0,0-6 0,2 6 16,3 3-16,2-5 0,1-2 15,1 1-15,-1 2 0,0-10 0,-1-6 0,3 12 16,2 8-16,-1-14 16,-1-8-16,0 7 0,-1 5 0,-6-6 0,-1-2 15,-1 3-15,0 4 16,0-10-16,-1-8 0,-5 2 0,-5 0 16,4-9-16,1-7 0,3-1 15,3-2-15,1-8 0,-1-6 0,3 1 16,0 1-16,1-5 15,1-4-15,0-2 0,2 1 0,-3-4 16,-2-4-16,-1 0 0,-1-1 16,-1-3-16,1-4 0,-2 4 15,0 2-15,0-5 0,1-4 16,0-3 0,0 0-16,-2-6 0,0 4 0,1-2 15,2-2-15,-2 2 16,-1-1-16,0-2 0,1-1 15,-1 2-15,2 0 0,-1 0 0,0-1 16,0-2-16,0 1 0,1-1 16,-1 0-16,0 0 0,0 1 15,0-1-15,1 0 0,-1-1 0,0 1 0,0-1 16,1 0-16,-3 0 0,0 0 16,-3-1-16,3 1 0,-2-5 0,1 0 15,-2-1-15,-1 0 0,-1 0 16,-1 3-16,0-1 0,-1-3 15,1 1-15,-1 1 0,-1-2 32,-1-1-32,2 2 0,0-1 0,-2 1 15,-2-1-15,0 0 0,1 1 0,0-1 16,0 1-16,0-1 16,2 2-16,-1-1 0,1 0 15,0 0-15,2-1 0,-2 1 16,0-1-16,2 1 0,0 0 0,1 2 15,0 1-15,2-1 0,0 1 0,3 3 16,-1 4-16,2 1 0,1 1 16,2 4-16,3 2 0,1 0 15,-1 3-15,3-1 0,1 2 16,4 2-16,-1-1 0,0 0 16,0-1-16,-2-2 0,-1 0 0,0-2 15,0-2-15,-2-1 0,-2-1 0,0-3 31,-2 1-31,1 0 0,-2-2 0,0-1 0,-2-2 16,0-1-16,-1-3 0,0-1 0,-1-4 31,1-5-31,0-4 0,3-9 0,1-7 16,5-13-16,3-3 0,6-10 16,1-3-16,-5 12 0,-1 9 0,-3 8 15</inkml:trace>
  <inkml:trace contextRef="#ctx0" brushRef="#br0" timeOffset="303040.3677">27083 8693 0,'0'0'0,"0"0"0,0 0 31,2-25-31,-3 16 0,-2-2 0,-2-1 16,-2-2-16,-2-1 0,-7 4 15,-4 1-15,-4 3 0,0 2 0,-8 3 16,-5 4-16,-1 3 15,2 5-15,-11 7 0,0 3 16,4 3-16,5-1 0,-3 11 0,5 5 16,10-4-16,7-1 0,13-1 0,10-4 15,9-8-15,7-6 0,14-7 16,13-7-16,2-5 0,3-4 0,4-5 16,5-1-16,-8-3 15,-6 0-15,6-6 16,-1-2-16,-12 0 0,-10 0 0,-7 4 0,-7 2 15,-5 5 1,-4 6-16,-6 3 0,-4 1 16,-3 7-16,-3 4 0,-8 6 15,-7 4-15,5 4 0,-1 5 0,1 9 16,0 6-16,2 3 0,0 1 16,-1 12-16,2 1 0,4-9 15,3-6-15,2-3 0,4-8 16,1-8-16,0-7 0,-3-6 0,-3-2 15,0-3-15,-2-2 0,-2-5 16,-3-3-16,-1 1 0,-2-1 0,-4-4 16,-3-3-16,5 2 0,4 2 15,4 2-15</inkml:trace>
  <inkml:trace contextRef="#ctx0" brushRef="#br0" timeOffset="303379.1651">27628 8566 0,'0'0'0,"0"0"0,0 0 15,-12 19-15,12-19 16,-16 30-16,5-7 16,-1 2-16,0 0 0,-6 8 0,-1-1 15,4-4-15,3-3 0,1 0 16,3-4-16,2-5 0,-1-5 15,4-5-15,3-6 16,-1-6-16,3-2 0,3-5 0,4-6 16,0-3-16,0 1 0,6-10 0,4-1 15,0 4-15,-2 2 0,-2 6 0,-3 4 16,-1 3-16,-1 3 0,1 4 16,1 4-16,-1 3 0,-1 4 15,3 3-15,2 4 0,3 0 16,1-1-16,3 4 0,2 2 15,-4-2-15,-5-3 16,-1-3-16</inkml:trace>
  <inkml:trace contextRef="#ctx0" brushRef="#br0" timeOffset="303764.8318">28392 8652 0,'0'0'0,"0"0"0,0 0 16,0 0-16,0 0 0,-5-22 0,5 22 0,0 0 15,-17-19-15,17 19 0,-32-8 16,12 6-16,-1 1 0,-6 2 16,-3 4-16,-10 4 0,0 4 15,-1 2-15,-2 5 0,-2 4 16,5 2-16,3 4 0,6 1 16,9-5-16,7-5 0,7-2 0,8-3 0,7-7 15,5-3-15,9-7 0,8-4 16,3 1-16,1-1 0,10-7 15,2-3-15,-5-2 0,0-3 0,2-7 16,-4-4-16,-4 4 16,-7 2-16,-6 6 0,-5 1 15,-7 6-15,-2 4 16,-6 5-16,-4 4 16,-3 5-16,1 3 0,-4 7 0,-2 8 15,2-3-15,0 2 0,4 11 16,2 4-16,4-2 0,2-5 0,8-2 15,4-1-15,4-7 0,3-5 16,-5-4-16,-4-3 0,-3-1 16</inkml:trace>
  <inkml:trace contextRef="#ctx0" brushRef="#br0" timeOffset="306103.6267">29048 8392 0,'0'0'0,"0"0"0,0 0 0,0 0 15,0 0-15,0 0 0,0 0 0,-30 15 16,30-15-16,-23 21 16,7-5-16,0 3 0,-2 0 0,0 5 15,1 4-15,-5 11 0,0 1 16,0 3-1,0 0-15,-3 8 0,4-1 16,-1 2-16,4-5 0,1-4 16,3-6-16,-1-2 0,2-2 15,0-5-15,-1-4 0,0-4 16,1-3-16,0-4 0,0-2 0,-2-4 16,0-2-16,3-3 0,0-3 15,-2-3-15,0-2 0,2-6 0,2 0 0,1 1 16,3 3-16,0 1 0</inkml:trace>
  <inkml:trace contextRef="#ctx0" brushRef="#br0" timeOffset="306273.0463">28473 8617 0,'0'0'0,"0"0"0,0 0 16,38-10-16,-17 6 0,4 1 0,6-1 15,10 1-15,2 0 0,2-1 16,1 3-16,9-2 0,-2 1 15,5 0-15,-5-2 0,-13 3 16,-8-1-16,-6 1 0</inkml:trace>
  <inkml:trace contextRef="#ctx0" brushRef="#br0" timeOffset="306974.8379">29084 8628 0,'0'0'0,"0"0"0,0 0 0,0 0 16,0 0-16,34-3 0,-34 3 0,45-1 0,-17 0 16,5 1-16,5 0 0,0 0 15,2 0-15,12-1 0,-2 1 16,5-1-16,-6 1 0,-3-1 16,-8 0-16,-8 1 0,-7-1 0,-6 1 15</inkml:trace>
  <inkml:trace contextRef="#ctx0" brushRef="#br0" timeOffset="307291.5714">29615 8379 0,'0'0'0,"0"0"0,0 0 15,0 0-15,0 0 0,0 0 0,-27 24 16,27-24-16,-27 29 0,10-8 16,-3 7-16,-1 1 0,-1 3 0,-7 14 15,2 4-15,-4 8 16,3-4-16,0 5 16,2-5-16,8-6 0,3-3 15,1 0-15,2-3 0,1-10 16,1-6-16,-1-2 0,0-1 15,1-8-15,-1-5 0,0-1 16,-1-2-16,-3-3 0,1-3 0,-3-5 16,-1-3-16,6-1 0,2-2 15,2 1-15,1 2 0,2 2 0</inkml:trace>
  <inkml:trace contextRef="#ctx0" brushRef="#br0" timeOffset="308109.7348">29953 8701 0,'0'0'0,"0"0"16,0 0-16,0 0 0,-10 22 0,10-22 16,-17 26-16,17-26 0,-23 30 15,11-10-15,0 2 0,1-1 16,1 0-16,0 3 0,1-4 16,2-2-16,0-5 0,2-4 15,4-1-15,0-2 0,0 0 0,0-2 0</inkml:trace>
  <inkml:trace contextRef="#ctx0" brushRef="#br0" timeOffset="308272.6893">29990 8448 0,'0'0'16,"0"0"-16,0 0 0,18 11 0,-18-11 0,19 15 15,-8-4-15,-1-1 16,0 0-16,-2-2 0,0-1 16,-1-1-16</inkml:trace>
  <inkml:trace contextRef="#ctx0" brushRef="#br0" timeOffset="308542.5219">30523 8475 0,'0'0'0,"0"0"16,0 0-16,-19 26 0,9-14 0,-5 7 16,-6 3-16,-7 9 15,1 3-15,0 3 0,3 0 16,-1 5-16,4-4 0,3 0 15,7-6-15,5-7 0,5-6 0,7-5 0,4-4 16,2-4-16,2-2 0,5-3 16,2-2-16,-1-3 0,-3-4 15,-2 2-15,-3 2 0,-2-1 0</inkml:trace>
  <inkml:trace contextRef="#ctx0" brushRef="#br0" timeOffset="308696.0686">30200 8658 0,'0'0'0,"0"0"16,25-4-16,-6 3 0,3 0 0,12-1 15,5 1-15,1 0 0,2 2 16,13-1 0,3-1-16,-4 1 0,-12 0 15,-9 0-15</inkml:trace>
  <inkml:trace contextRef="#ctx0" brushRef="#br0" timeOffset="308896.8197">30917 8699 0,'0'0'0,"0"0"16,0 0-16,-12 21 0,12-21 15,-15 25 1,5-7-16,-1 0 0,0 1 0,2 0 15,1 1-15,1 1 0,0-2 0,3-5 16,1-3-16,3-4 16,2-2-16,-1-1 0,-1 0 15,0-1-15</inkml:trace>
  <inkml:trace contextRef="#ctx0" brushRef="#br0" timeOffset="309044.0568">30911 8378 0,'0'0'16,"0"0"-16,0 0 0,31 10 0,-17-1 16,5 5-16,4 4 15,-3-1-15,-3-3 0,-1-2 0</inkml:trace>
  <inkml:trace contextRef="#ctx0" brushRef="#br0" timeOffset="315318.8928">26811 9621 0,'0'0'15,"0"0"-15,0 0 0,0 0 16,24-5-16,-24 5 0,25-2 15,-9 0-15,1 0 0,7 0 16,4 1-16,3 0 0,1-2 0,20 0 16,9 0-16,14-2 0,-1 2 0,28-5 15,7-3-15,10 0 0,-9 1 16,65-3-16,20 2 0,-32 3 16,-21 3-16,14-5 0,7-2 15,-19 2-15,-14 3 0,20 2 16,14 4-16,-20-2 0,-14 0 0,11 0 15,7 3 1,-22-1-16,-13 0 0,3 0 16,3 2-16,-23 0 0,-17-1 15,-4-1-15,-3-1 0,-17 0 16,-11-1-16,-11-1 0,-8 1 16,-8-1-16,-5 2 0,-4 1 15</inkml:trace>
  <inkml:trace contextRef="#ctx0" brushRef="#br0" timeOffset="318782.435">29408 5191 0,'0'0'0,"26"-2"0,5 2 16,-4-1-1,2 0-15,14 0 0,15 1 0,16 0 16,2 0-16,15 0 0,1 0 16,-5 2-16,-4-1 0,7 1 15,-4-1-15,20 2 0,-20-3 0,-21 1 16,-13 0-16,-15-2 15,-9-2-15,-15 2 0,-10 0 0,-12 5 16,-11 0-16,-2-3 0,-7-1 0,-9 1 16,-8 1-16,-11-2 0,-9-2 15,-7 1-15,-4 1 0,-21 3 16,-5 1-16,-44 3 0,13 3 0,13 3 16,8 4-16,17-5 15,13-2-15,16-4 0,12-2 16,19-1-16,13-1 15,15-4-15,11-1 0,14 0 16,8-2-16,17 0 0,11-1 16,7 2-16,5 0 0,11-3 15,7-3-15,1 5 0,0 0 0,4 4 16,4 0-16,-3 3 16,-2 3-16,-4 3 0,-4 1 0,-8-3 15,-7-1-15,-11-3 0,-8-3 0,-15 2 16,-13 0-16,-11 1 0,-8 1 15,-13-1-15,-7 0 0,-8-4 16,-5-3-16,2 2 0,-9 1 0,-12-2 16,-10-1-16,-5 2 15,-5 0-15,-45 2 0,3 2 16,7-2-16,4-1 16,4 4-16,0 2 0,13 2 0,9 1 0,12 0 0,8-2 15,24 0-15,16-2 0,13-3 16,6 0-16,12-2 0,5 3 15,17-2-15,13 0 0,11-3 0,8-2 16,10 1-16,8 4 16,5 4-16,5 1 15,3 1-15,4 0 0,-3-1 16,-2-1-16,-2-1 0,0-1 0,-8 0 16,-5 2-16,-13-2 0,-9 0 15,-13-2-15,-10 0 0,-17-5 16,-11-3-16,-15 5 0,-9 4 15,-18-2-15,-13-3 0,-18 1 16,-11 0-16,-25 7 0,-13 5 0,-9 3 16,-4 4-16,38-4 0,29-5 15,19-1-15</inkml:trace>
  <inkml:trace contextRef="#ctx0" brushRef="#br0" timeOffset="320301.8657">25760 9860 0,'0'0'0,"0"0"0,0 0 16,0 0-16,-2-21 0,2 21 15,0 0-15,-5-19 0,5 19 0,-8-16 16,0 8 0,-2-2-16,-1 0 0,-3 2 15,-3 0-15,-1 1 0,-1 1 16,-6 2-16,-2 2 0,-10 1 15,0 3-15,-3 3 16,-1 4-16,-6 4 0,4 4 16,1 2-16,1 1 0,3 3 0,8-3 0,9 5 0,8 0 15,7-1-15,6-1 0,11 1 16,9-1-16,4-3 0,3-2 16,5-3-16,4 0 0,-2-2 15,0-1-15,3 1 0,-1-2 16,-10-2-16,-5 0 0,-7 1 15,-7 0-15,-8-2 0,-5-1 16,-9 3-16,-9 2 16,-2-3-16,-4-1 0,-2-1 15,-1-2-15,2-3 0,4-2 16,5 0-16,4 0 0,5 0 16</inkml:trace>
  <inkml:trace contextRef="#ctx0" brushRef="#br0" timeOffset="320556.0496">26170 9646 0,'0'0'0,"0"0"0,0 0 16,-16 26-16,5-9 0,-7 7 16,-6 5-16,-2 3 0,1 1 0,-8 11 15,-1 3-15,-3 5 0,7-8 0,1 2 16,9-8-16,8-6 0,6-6 15,9-8-15,5-4 0,3-6 16,3-2-16,6-7 0,3-4 16,1-2-16,1-2 0,-4-6 15,-3-4-15,-4 5 0,-3 3 0,-2 3 16</inkml:trace>
  <inkml:trace contextRef="#ctx0" brushRef="#br0" timeOffset="320702.9485">25722 9940 0,'0'0'0,"0"0"15,0 0-15,0 0 0,0 0 0,0 0 16,0 0-16,29 3 16,-29-3-16,45-1 0,-9-1 15,1-1-15,4 1 0,17-1 16,8 0-16,-1-1 0,-13 2 0,-9 0 16</inkml:trace>
  <inkml:trace contextRef="#ctx0" brushRef="#br0" timeOffset="321189.0722">26746 9987 0,'0'0'0,"0"0"16,0 0-16,0 0 0,0 0 0,0 0 15,0 0-15,0 0 16,0 0-16,-2-26 0,2 26 0,0 0 0,0 0 15,-8-26-15,8 26 0,-10-18 16,4 11-16,-4-2 0,-3 2 16,-2 0-16,-2 2 0,-2 1 15,-1 4-15,-4 3 0,0-1 16,-9 7-16,-2 4 0,-1 3 0,2 2 16,-5 10-16,1 4 0,5-1 15,4-1-15,2 4 16,5-2-16,9-5 15,6-2-15,9-7 0,7-4 16,8-5-16,6-6 0,9-5 16,6-5-16,0-1 0,-2-1 0,0-8 15,1-4-15,-2 1 0,-1 3 16,3-11-16,-4-5 0,-6 5 16,-2 6-16,-9 2 0,-5 3 0,-2 5 15,-1 2-15,-5 4 0,-2 3 16,-3 3-16,-3 2 0,-3 10 15,-4 6-15,2-1 0,1 1 0,0 4 16,1 3-16,3 0 0,1 0 16,4 3-16,5-2 0,3-5 15,1-2-15,9-4 0,5-2 0,-2-7 0,1-3 16,-1 0-16,-5-1 16,-4 0-16</inkml:trace>
  <inkml:trace contextRef="#ctx0" brushRef="#br0" timeOffset="321374.2425">27146 9978 0,'0'0'0,"0"0"0,0 0 16,-19 18-16,19-18 0,-19 24 16,9-9-16,-1 0 0,0 2 0,-1 5 0,1 0 15,2-1-15,3-4 0,3-5 16,3-4-16,0-1 0,0-1 0,0-1 15</inkml:trace>
  <inkml:trace contextRef="#ctx0" brushRef="#br0" timeOffset="321537.6838">27106 9719 0,'0'0'0,"0"0"16,0 0-16,0 0 0,33 0 0,-33 0 15,36 7-15,-15-1 16,2-1-16,2 3 0,3 1 16,1 1-16,-3-2 0,-5 0 0</inkml:trace>
  <inkml:trace contextRef="#ctx0" brushRef="#br0" timeOffset="321875.5653">27515 9989 0,'0'0'0,"0"0"0,-14 15 15,2-4-15,-1 2 0,-4 3 16,-2 4-16,-3 4 0,2-1 0,3-2 16,0-3-16,2-1 15,3-3-15,2-4 0,3-3 0,5-4 0,2-3 16,4-4-16,5-6 0,1-1 16,1-3-16,4-4 0,4-3 15,2-2 1,1-1-16,9-8 0,2 2 15,-1 3-15,-2 4 0,2-1 0,-3 3 16,-4 8-16,-3 3 0,-1 7 16,0 4-16,-5 2 0,-2 5 15,-6 4-15,-3 6 0,-3 0 16,-1 4-16,-3 4 0,-2 2 16,-3-1-16,-1-1 0,-1 5 15,2 0-15,-1-1 0,0-1 0,-4-1 16,-4 0-16,2-6 0,4-5 15,3-4-15</inkml:trace>
  <inkml:trace contextRef="#ctx0" brushRef="#br0" timeOffset="322223.4452">25607 10674 0,'0'0'0,"0"0"0,0 0 15,0 0-15,31 0 0,-9-2 16,8-1-16,5 1 0,3-1 0,27-3 15,13-1-15,16-1 16,-1 0-16,34 0 0,32-1 16,2 2-16,-18 3 0,65 1 15,-13 2-15,-36 4 16,-25 3-16,-7 4 0,-4 3 16,-24-1-16,-16 0 0,-13 1 15,-6 2-15,-20-4 0,-13-4 0,-10-2 16</inkml:trace>
  <inkml:trace contextRef="#ctx0" brushRef="#br0" timeOffset="357208.3441">26586 9475 0,'0'0'0,"0"0"15,0 0-15,-20-13 0,12 8 0,-7 0 16,-6-1-16,-2 0 0,-2 1 0,-12-1 15,-6 1-15,-1 2 0,1 3 16,-18 0-16,-5 2 0,-10 4 16,4 4-16,-20 9 0,-6 7 15,9 0-15,9 1 0,-43 26 16,-11 13-16,22-9 0,14-5 0,4 12 16,5 10-16,18-6 0,14-3 0,7 2 31,5 2-31,14-9 0,9-6 0,15 3 0,12 1 0,5-9 15,3-7-15,27-6 0,17-4 16,4-3-16,2-1 0,28-5 16,18-3-16,-4-9 0,-3-7 0,31 2 15,19-1 1,-12-2-16,-10-3 0,20 0 16,13-1-16,-18 3 0,-11-1 15,11 2-15,10 0 0,-22 0 16,-15 0-16,4 3 0,4 2 15,-20-9-15,-15-5 0,1-5 16,-2-5-16,-18 1 0,-14 1 0,-2-10 16,-5-6-16,-14 0 0,-12 0 0,-4-12 15,-4-10-15,-6 7 0,-4 2 16,-6-10-16,-3-8 0,-4 6 16,-4 1-16,-6-5 0,-4-5 15,0 10-15,-3 6 0,-11-8 16,-8-4-16,4 7 0,1 6 0,-12-5 31,-10-5-31,-2 8 0,-3 5 0,-15 1 16,-10 0-16,3 9 0,1 8 15,-33 4-15,-21 6 0,8 9 16,6 3-16,-38 20 0,-23 11 16,17 7-16,14 2 0,48-11 15,33-8-15,23-5 0</inkml:trace>
  <inkml:trace contextRef="#ctx0" brushRef="#br0" timeOffset="358217.822">28370 9569 0,'0'0'0,"0"0"15,0 0-15,0 0 0,-7 23 0,7-23 16,-22 34-16,5-11 0,-4 4 15,-2 7 1,-3 3-16,-7 14 0,2 1 0,-3 12 16,3-3-16,3 3 0,8-10 15,6 2-15,6-9 0,7-8 16,7-6-16,8-6 0,7-4 16,1-8-16,0-6 0,2-8 15,4-2-15,-6-1 0,-4 1 16,-5-1-16</inkml:trace>
  <inkml:trace contextRef="#ctx0" brushRef="#br0" timeOffset="358550.0331">28337 10149 0,'0'0'0,"0"0"0,0 0 16,0 0-1,28 5-15,-28-5 0,31 2 0,-31-2 16,40 0-16,-17-2 0,3-1 15,0-1-15,-1-1 0,8-4 16,0-1-16,-3-1 0,-4-1 16,-3-1-16,-5-4 0,-5 0 15,-4-1-15,-6-3 0,-10 0 16,-3 4-16,-3 3 0,-9 5 0,-8 3 0,-1 6 0,-2 4 16,-1 4-16,-1 5 0,1 4 15,4 2-15,-2 9 0,5 4 16,5 0-16,4 2 0,9-1 15,5 1-15,9-4 0,6-2 16,13-2-16,9-4 0,1-7 16,5-2-16,15-4 0,6-6 15,-14 0-15,-12-1 0,-9 0 0</inkml:trace>
  <inkml:trace contextRef="#ctx0" brushRef="#br0" timeOffset="358813.0637">29176 9923 0,'0'0'0,"-10"0"16,-3 0-16,-3 1 0,-4 0 15,-7 5-15,-2 3 0,2 3 16,2 1-16,1 5 0,6 2 16,9 0-16,8 0 0,8-1 15,7 1-15,4-3 0,2-1 0,1-2 16,0 0-16,-5-1 0,-3-1 0,-4 1 15,-6-1-15,-7-1 0,-8 0 16,-8 2-16,-5 1 0,-5 0 16,-3-2-16,-1 0 0,0 0 15,-1-3-15,8-3 0,5-2 16,4 0-16,5-2 0</inkml:trace>
  <inkml:trace contextRef="#ctx0" brushRef="#br0" timeOffset="359066.2766">29712 9971 0,'0'0'15,"0"0"-15,-23 1 0,3 1 0,-5 0 16,-14 4-16,-2 3 0,0 0 16,2 3-16,-3 5 0,6 1 15,8-3-15,9 0 0,5 4 16,10 3-16,8-3 0,7 1 15,7-2-15,6-1 0,4 1 16,-2-3-16,-3 0 0,-3 1 16,-8-1-16,-5 1 0,-10 0 0,-8 2 0,-6-4 15,-5 0-15,-7-1 0,-4 1 16,1-2-16,8-1 0,5-5 16</inkml:trace>
  <inkml:trace contextRef="#ctx0" brushRef="#br0" timeOffset="359452.1338">29130 10917 0,'0'0'0,"0"0"0,0 0 0,0 0 15,-16-19-15,16 19 0,-30-14 16,11 8-16,-1 0 0,-3 1 16,-3 0-16,-6-1 0,2 3 0,3 1 15,1 4-15,5-1 0,2 1 16,7 5-16,5 4 0,3 0 16,4-1-16,5 4 15,4 3-15,0 0 16,4 0-16,4 2 0,4-3 15,-3-1-15,-3-1 0,-4-1 16,-3 3-16,-4-2 0,-2-1 0,-8 1 16,-6-1-16,-5-2 0,-4-1 15,-3-2-15,-3-2 0,-2 0 16,-2-1-16,2-3 0,3-2 0,5 0 16,3 0-16,4 0 0</inkml:trace>
  <inkml:trace contextRef="#ctx0" brushRef="#br0" timeOffset="360285.818">29579 10651 0,'0'0'0,"0"0"16,0 0-16,0 0 0,0 0 15,-19 29-15,19-29 0,-27 36 16,10-15-16,-4 6 0,-5 4 16,-4 7-16,4-3 0,-4 8 15,3 1-15,7-6 0,6-4 0,4 0 31,8-3-31,3-7 0,4-4 0,12-6 16,10-3-16,-1-4 0,1-3 16,3-5-16,6-2 0,-4-5 15,-4-1-15,-5 2 0,-5 2 16,-5 1-16</inkml:trace>
  <inkml:trace contextRef="#ctx0" brushRef="#br0" timeOffset="360455.1618">29237 10844 0,'0'0'0,"0"0"0,0 0 16,25-3-16,-25 3 0,35-2 15,-5 0-15,4 1 0,3-1 0,16 2 16,4 0-16,10 2 0,-6 1 0,-2-1 16,-14 0-16,-10 0 0</inkml:trace>
  <inkml:trace contextRef="#ctx0" brushRef="#br0" timeOffset="360802.8568">29645 11039 0,'0'0'0,"0"0"0,0 0 16,0 0-16,29 5 0,-29-5 0,41 1 0,-15 0 15,3 0-15,2-2 0,3-2 16,8-3-16,-2 1 0,8-3 15,-3 1-15,-6-3 0,-6-1 16,-8-2-16,-5-1 0,-8-2 16,-7-2-16,-8 4 0,-4 3 15,-7 2-15,-3-1 0,-8 3 16,-4 2-16,-3 2 0,-2 3 16,-7 10-16,1 8 0,4 0 0,2 2 15,5 1-15,5 3 16,7-5-16,7-1 15,9 2-15,8 1 0,4-1 16,3-3-16,12-2 0,11-2 16,0-1-16,2-3 0,4-2 15,2-3-15,-4 1 0,-11-2 0,-7-1 16</inkml:trace>
  <inkml:trace contextRef="#ctx0" brushRef="#br0" timeOffset="361126.0925">30102 11087 0,'0'0'0,"0"0"0,0 0 16,0 0-16,0 0 0,37 2 0,-37-2 15,44-2-15,-18 0 0,4 0 16,6-2-16,8-1 0,-1-2 0,-1-2 16,-3 0-16,5-4 0,-4-1 15,-6 0-15,-4-1 0,-7-2 16,-5 0-16,-11-1 0,-11 1 15,-4 2-15,-3 3 0,-12 4 16,-9 2-16,-2 5 0,-2 4 0,-8 8 16,0 6-1,3 2-15,3 3 0,-1 6 16,2 1-16,14 2 0,9 0 16,12-4-16,10-2 0,6 0 0,3-2 15,15-2-15,11-4 16,5-5-16,1-3 0,10-11 0,6-9 15,-17 3-15,-11 1 0,-10 3 16</inkml:trace>
  <inkml:trace contextRef="#ctx0" brushRef="#br0" timeOffset="361358.0736">31118 10664 0,'0'0'0,"0"0"16,0 0-1,-26 29-15,10-13 0,-4 6 16,-4 7-16,-7 8 0,3 1 0,-4 8 16,3 0-16,6-4 0,4-3 15,8 3-15,10-5 0,5-3 16,5-3-16,9-3 0,6-3 16,5-3-16,3-3 0,15-5 15,8-5-15,-14-2 0,-10-1 0,-8-3 0</inkml:trace>
  <inkml:trace contextRef="#ctx0" brushRef="#br0" timeOffset="361874.8367">26341 11548 0,'0'0'0,"0"0"15,0 0-15,29 6 0,-29-6 16,41 8-16,-7-4 0,3 0 16,4 0-16,25-2 0,12 0 15,18-1 1,-1 0-16,39-3 0,35-3 15,9-2-15,-15 1 0,98-10 0,2 1 16,-37 4-16,-25 3 0,23 1 16,15 0-16,-28 4 0,-20 3 15,20 7-15,14 5 0,-31 1 16,-22-1-16,3 8 0,0 3 16,-32-1-16,-22-3 0,-15-1 15,-9 1-15,-25-11 0,-17-5 0,-30-8 0,-19-6 16,-3 5-16,1 0 0,-2 2 15</inkml:trace>
  <inkml:trace contextRef="#ctx0" brushRef="#br0" timeOffset="373417.2767">16180 7639 0,'0'0'0,"0"0"0,0 0 16,0 0-16,0 0 0,0 0 16,0 0-16,0 0 0,0 0 0,0 0 15,0 0-15,12-21 0,-12 21 0,0 0 16,30-4-16,-16 3 0,1 0 16,5 1-16,3 1 0,3-1 15,1 0-15,15 1 0,4 2 16,1 0-16,0-1 0,19-2 15,7-1-15,0 0 0,0 1 0,21 0 16,22-2 0,-9 1-16,-5-1 0,50 3 15,12 3-15,-23-1 0,-15 2 16,8-1-16,5-2 0,-13-1 16,-10 2-16,9-2 0,6 3 15,-13 2-15,-10-1 0,6 1 16,3-1-16,-17 0 0,-9-1 0,-1 2 15,-1 0-15,-14-1 0,-11 0 0,-8-4 16,-5-1-16,-14-1 0,-11 1 16,-8-1-16,-6-1 0,-3 2 15</inkml:trace>
  <inkml:trace contextRef="#ctx0" brushRef="#br0" timeOffset="373838.7261">16321 7706 0,'0'0'0,"16"-4"0,4-1 15,-1 3-15,3-2 0,17-1 16,7 0-16,15-2 16,1 0-16,25 0 0,9 0 15,11 1-15,-4 1 0,21-2 16,4 0-16,41-1 0,-20 1 0,6 2 15,5 3-15,-11 0 0,-8 0 16,12 0-16,8-1 0,-12 5 16,-9 3-16,7 2 0,4 5 0,-16-1 15,-10 0-15,-2 2 0,0 2 16,-25 0-16,-17-1 0,-10 3 16,-7 1-16,-20-6 0,-14-4 0,-9-2 15</inkml:trace>
  <inkml:trace contextRef="#ctx0" brushRef="#br0" timeOffset="377650.8375">11888 7584 0,'0'0'0,"0"0"0,-8 24 0,3-10 16,-3 2-16,-6 8 0,-5 6 15,-7 11-15,0 2 0,-7 16 16,0 3-16,-2 8 0,4-5 0,3 4 16,8-6-1,8-11-15,6-8 0,8-3 16,7-8-16,3-13 0,2-6 0,8-4 15,7-5-15,3-6 0,3-6 16,-9 3-16,-6 1 0,-4-1 16</inkml:trace>
  <inkml:trace contextRef="#ctx0" brushRef="#br0" timeOffset="378020.7669">12263 7907 0,'0'0'0,"0"0"0,0 0 0,-11 26 16,11-26-16,-20 34 0,8-10 16,-2 3-16,1 3 0,-4 10 15,-1 0-15,0 3 0,4-5 16,5-5-16,6-7 16,4-4-16,3-4 0,7-5 0,6-8 15,5-3-15,4-5 0,6-6 16,5-6-16,-1-2 0,2-3 15,7-12-15,1-3 16,-4 1-16,-3 1 0,-2-5 0,-6 3 0,-8 7 0,-4 7 16,-6 6-16,-4 4 15,-5 4-15,-3 1 0,-4 8 0,-4 7 16,-2 2-16,-6 4 0,-2 5 16,-4 5-16,1 2 0,1 1 15,5 2-15,3 2 0,2-3 0,3-1 16,7-4-1,7-1-15,7-2 0,4-4 16,13-7-16,9-7 0,-9 0 16,-7 0-16,-5-1 0</inkml:trace>
  <inkml:trace contextRef="#ctx0" brushRef="#br0" timeOffset="378290.5117">13250 7906 0,'0'0'0,"0"0"0,0 0 0,-28-2 15,28 2-15,-38 6 0,11 2 16,-1 1-16,1 1 0,-8 6 16,2 3-16,6 2 0,5 0 0,6 5 15,10 0-15,5-3 0,4-1 16,9-2-16,8 0 0,0-3 0,1-3 16,-3 1-16,-1-1 0,-5 0 15,-3-1-15,-5-1 0,-4-1 16,-7 2-16,-7 1 0,-5-1 15,-6 0-15,-1-2 0,-2-2 0,0-3 16,-1-3-16,5-3 16,4-3-16,1 1 15,5-1-15,3 1 0</inkml:trace>
  <inkml:trace contextRef="#ctx0" brushRef="#br0" timeOffset="378638.1416">13609 7759 0,'0'0'16,"0"0"-16,-6 21 0,6-21 15,-13 35-15,1-10 0,-5 8 16,-3 11-16,2 0 0,-4 11 16,2-4-16,2-6 0,4-5 0,0-2 15,1-4-15,5-8 16,1-5-16,3-4 15,0-4-15,2-4 0,2-4 16,4-8-16,4-8 0,1-1 16,1-3-16,6-8 0,5-3 15,3-2-15,0 0 0,6-3 16,2 3-16,0 4 0,0 6 0,-2 4 16,1 2-16,-3 3 0,-4 4 0,-2 4 15,-2 3-15,-5 5 0,-2 3 0,-9 9 16,-5 5-16,-4 1 15,-1 1-15,-5 6 0,-4 7 16,-1-4-16,-3-2 0,5-6 16,3-7-16,2-4 0</inkml:trace>
  <inkml:trace contextRef="#ctx0" brushRef="#br0" timeOffset="379427.4956">14649 7662 0,'0'0'0,"0"0"0,0 0 0,0 0 16,-25 22-16,9-3 0,-6 6 15,-5 6-15,-2 3 0,-18 23 16,-8 12-16,-12 18 0,-1 0 15,-9 17-15,-8 13 0,2-7 16,10-22-16,-7 13 0,22-25 0,17-22 0,14-18 16,8-11-16</inkml:trace>
  <inkml:trace contextRef="#ctx0" brushRef="#br0" timeOffset="379942.5334">15004 8168 0,'0'0'0,"0"0"0,0 0 16,16-20-16,-12 14 0,0-1 15,-3-2-15,-1 0 0,-1-1 0,-7-2 0,-4-2 16,-1 0-16,-2 2 0,-6-3 15,-3 3-15,0 2 0,-1 1 0,-5 5 16,-1 5-16,1 3 16,1 3-16,0 5 0,-2 6 15,4 3-15,3 3 0,-4 12 16,2 6 0,3-1-16,3-2 0,8 0 0,5 2 15,6-6-15,6-3 0,10-4 0,9-7 0,4-9 0,3-5 31,7-12-31,9-8 16,-6-3-16,-2-1 0,4-12 0,2-9 16,-5 1-16,-4 0 0,6-16 0,-1-7 15,-9 7-15,-7 6 0,8-19 0,-7 9 16,-9 13-16,-3 9 0,-7 10 16,-3 6-16,-2 7 0,-1 3 0,-1 9 15,-3 6-15,-3 1 16,-3 3-16,-7 13 0,-9 10 15,2 1-15,2 1 0,-5 12 0,-5 11 16,4-5 0,1-6-16,3 9 0,5 0 15,6-11-15,6-8 0,7 8 16,8-11-16,-7-20 0,0-3 0,-1-4 16</inkml:trace>
  <inkml:trace contextRef="#ctx0" brushRef="#br0" timeOffset="380273.8886">15140 8307 0,'0'0'15,"0"0"-15,0 0 0,24 0 16,-24 0-16,26 0 0,-26 0 0,40-3 16,-17 0-16,2-1 15,4-1-15,6-3 0,-1-1 0,-1-1 0,0-2 16,-2-2-16,-2-1 0,0-7 15,-3-1-15,-7 2 0,-6 2 16,-10 0-16,-7 3 0,-5 2 16,-4 2-16,-12 6 0,-8 6 15,-2 3-15,-2 6 0,-9 9 16,1 9-16,3 1 16,3 3-16,1 8 0,6 2 15,11-3-15,8-4 0,13-2 16,11-1-16,8-7 0,5-5 0,16-8 15,10-4-15,3-8 0,3-6 16,14-7-16,3-3 16,-21 5-16,-15 3 0,-11 2 0</inkml:trace>
  <inkml:trace contextRef="#ctx0" brushRef="#br0" timeOffset="380628.1541">15874 8162 0,'0'0'0,"0"0"0,0 0 15,-18 31-15,9-19 0,-3 5 0,-4 4 16,-3 6 0,2-1-16,1-1 0,3-3 15,1-1-15,2-3 0,0 0 16,2-6-16,3-2 0,2-1 0,3-9 16,0-6-16,3-2 0,1-3 15,5-7-15,3-3 16,4-3-16,1 2 0,5-9 0,0-2 15,1 5-15,-1 4 0,5-1 0,1 3 16,-3 6-16,-3 5 0,-2 4 16,-1 5-16,-5 3 0,-1 2 0,-2 7 15,-2 3-15,-3 2 0,-4 2 16,-3 5-16,-4 4 0,-1 1 16,-1-1-16,-1 0 0,0 0 0,0 0 0,2-2 15,3 2-15,1-3 16,4-5-16,3-3 0,-1-5 15,-2-3-15,0-1 0</inkml:trace>
  <inkml:trace contextRef="#ctx0" brushRef="#br0" timeOffset="380929.236">16665 8075 0,'0'0'0,"0"0"0,0 0 15,-30 0-15,30 0 0,-42 0 16,11 3-16,-1 2 0,-1 0 0,-10 6 16,0 3-16,6-1 15,5 2-15,1 3 0,8 1 0,7-1 0,7-3 0,12 2 16,8 1-16,3 0 16,3-3-16,1 1 0,2 0 0,-1-1 15,-3 1 1,-1 1-16,-4-1 15,-7-4-15,-4-2 0,-5 2 0,-5 0 16,-1 2-16,0-2 0,-7-1 16,-3-1-16,0-2 0,0-1 15,2-2-15,2-4 0,3-1 0,3 1 16,2-1-16</inkml:trace>
  <inkml:trace contextRef="#ctx0" brushRef="#br0" timeOffset="381229.7963">16571 8359 0,'0'0'0,"0"0"0,22-1 16,-9 1-16,2 0 0,3 0 16,6 0-16,5-2 0,0-2 0,2-2 15,2 0-15,0-2 0,0-1 16,6-3-16,-3 0 0,-4 2 16,-3 2-16,-6-6 0,-4-3 15,-7 0 1,-6 3-16,-6-1 0,-4-1 15,-8 3-15,-6 1 0,-6 5 16,-6 1-16,-1 6 0,0 4 0,-2 5 16,-1 3-16,-2 5 0,5 4 15,4 5-15,6 7 0,7-2 16,5-3-16,9 2 0,7 2 16,11-4-16,8-3 0,9-3 0,7-2 0,10-1 15,2-4-15,-13-4 0,-11-2 16,-7-2-16</inkml:trace>
  <inkml:trace contextRef="#ctx0" brushRef="#br0" timeOffset="381831.6125">14647 8891 0,'0'0'0,"0"0"16,28 0-16,-6 0 0,4 0 0,21-1 15,9 0-15,19-1 0,2-3 16,30 0-16,11 0 0,13-2 16,-6-1-16,64 1 0,19 6 15,-28-6-15,-15-3 16,-3 4-16,-2 4 0,-24 3 15,-14 3-15,-3-2 0,-1 0 16,-20-2-16,-12 1 0,-15 5 16,-8 3-16,-15 0 0,-11-2 15,-10-5-15,-8-4 0,-8 0 16,-5-1-16,-5 6 0,-2 4 16,-1-6-16,-1-2 0,2-2 0,1-3 15,0 6-15,0 0 0,0 0 16,0 0-16,0 0 0,0 0 0,0 0 15,-2 3-15,2-3 16,-1 5-16,1-5 0,0 0 0,0-4 16,0 4-16,0 0 0,0 0 15,0 0-15,0 0 0,0 0 0,0 0 16,0 0-16,0 0 0,0 0 0,0 0 16,0 0-16,0 0 0,0-2 15,0 2-15,0 0 0</inkml:trace>
  <inkml:trace contextRef="#ctx0" brushRef="#br0" timeOffset="386487.4486">18141 8029 0,'0'0'0,"0"0"16,0 0-16,1-25 0,-1 14 0,-2 0 0,-1 0 16,-3 1-16,-2 1 0,-8 3 15,-6 3-15,-1 6 0,-1 1 0,-3 10 16,-5 5-16,2 5 15,3 1-15,-10 17 0,0 8 16,-3 8-16,5-1 0,2 12 16,6 2-1,6-13-15,6-9 0,-1 2 0,3-5 16,2-11-16,2-7 0,3-9 16,1-3-16,1-6 0,1-1 0,-3-4 15,-2-4-15,0-2 16,-2-1-16,2 0 0,1 0 0,2 1 0</inkml:trace>
  <inkml:trace contextRef="#ctx0" brushRef="#br0" timeOffset="386615.6791">17551 8317 0,'0'0'0,"12"-2"16,7 0-16,3 0 0,2-2 0,15 1 15,5-1-15,11 0 0,-1 0 0,10 0 31,-1 1-31,-15 2 0,-9-1 0,-9 1 16</inkml:trace>
  <inkml:trace contextRef="#ctx0" brushRef="#br0" timeOffset="386947.1064">18307 8251 0,'0'0'0,"0"0"16,0 0-16,0 0 0,-16 19 0,16-19 15,-29 25-15,13-8 0,-1 2 16,2 3-16,0 5 0,0 4 16,2 0-16,5-5 0,5-1 15,5-5-15,3-2 0,14-5 16,8-7-16,1-3 0,3-3 0,3-6 0,4-5 16,-3-2-16,-3-3 0,2-9 15,-3-2 1,-7 0-16,-4 1 0,-11-2 15,-8-1-15,-7 4 0,-5 1 0,-7 5 16,-3 3-16,-4 5 0,-4 4 16,-3 6-16,-2 6 15,3 1-15,2-1 0,3 7 0,5 3 16,10-3-16,5 1 0,12-1 16,8-2-16,-3-2 0,-2-2 0,-2 0 15</inkml:trace>
  <inkml:trace contextRef="#ctx0" brushRef="#br0" timeOffset="387202.0218">19168 7880 0,'0'0'15,"0"0"-15,0 0 0,-15 21 0,15-21 16,-22 31-16,1-5 0,-1 3 15,-2 3-15,-12 16 0,-3 6 16,-2 8-16,7-3 0,3 4 16,9-6-16,5-5 0,7-10 0,14-9 15,9-6-15,8-7 0,5-6 16,12-8-16,7-6 0,-11 0 16,-8 0-16,-8 0 0</inkml:trace>
  <inkml:trace contextRef="#ctx0" brushRef="#br0" timeOffset="387363.9707">19422 8374 0,'0'0'0,"0"0"15,-10 15-15,2-4 0,1 2 0,-2 2 32,0 3-32,0 3 0,4 0 0,1-2 15,3-1-15,4-5 16,1-4-16,4-6 0,2-6 15,-2 1-15,-1 0 0,-2 0 0</inkml:trace>
  <inkml:trace contextRef="#ctx0" brushRef="#br0" timeOffset="387502.0299">19547 8011 0,'0'0'15,"0"0"-15,0 0 0,0 0 0,0 0 16,18 29-16,-18-29 0,18 28 15,-6-11-15,-1-1 0,-1-4 16,-2 0-16</inkml:trace>
  <inkml:trace contextRef="#ctx0" brushRef="#br0" timeOffset="387865.01">20228 8261 0,'0'0'0,"0"0"15,0 0-15,-34-3 0,34 3 0,-44 5 16,11-2-16,-12 2 0,1 2 16,-3 4-16,-2 5 0,-7 5 15,4 2-15,1 4 0,7 4 16,10-6-16,10-1 0,8-1 16,9-1-16,9-7 0,7-2 15,15-7-15,13-6 0,1-1 0,4-1 16,4-8-16,5-2 0,1-4 0,-6 0 15,2-7-15,0-4 16,-8 0-16,-7 1 0,-5 0 16,-9 2-16,-5 7 0,-7 5 0,-3 5 15,-2 2-15,-3 3 0,-3 2 16,-2 8 0,-4 8-16,-1 3 0,-1 2 0,3 5 15,2 2-15,5 1 0,3 1 16,8-1-16,8-1 15,-5-6-15,-2-4 0,-3-5 0</inkml:trace>
  <inkml:trace contextRef="#ctx0" brushRef="#br0" timeOffset="388319.5831">21027 8264 0,'0'0'0,"0"0"0,0 0 16,0 0-16,-33-11 0,33 11 15,-43-3-15,16 6 0,-3 1 16,-14 6-16,-6 4 0,3 0 0,0 3 0,-4 5 16,3 4-16,11-3 0,7 0 31,9 1-31,11-1 0,12-5 0,9-3 0,14-4 16,10-3-1,1-6-15,3-3 0,4-4 0,3-2 0,-3-4 0,-3-1 0,1-9 31,-4-5-31,-9 1 0,-7 2 16,-10 2-16,-7 0 0,-3 5 0,-4 4 16,-4 3-16,-2 5 0,1 5 15,-2 3-15,1 6 0,1 6 16,1 2-16,2 3 0,2 9 16,0 9-16,1-3 0,1 0 15,1-2-15,2 1 0,1-4 0,0 0 0,-2-5 16,-1 0-16,-1-5 0,-1-2 15,-4-1-15,-3 0 0,-4-4 16,-2-2-16,-9-7 0,-4-2 16,-2-1-16,0-4 0,-3-2 15,-2-4-15,6-2 0,6-2 0,5 3 16,5 2 0,2 2-16</inkml:trace>
  <inkml:trace contextRef="#ctx0" brushRef="#br0" timeOffset="388635.3843">21068 8413 0,'0'0'0,"0"0"0,0 0 0,32-1 16,-32 1-16,36-2 0,-9 1 16,0-1-16,2-1 0,12-2 15,2-2-15,-3-1 0,-4-1 0,5-3 16,-4-1-16,-6-2 15,-6 1-15,-8-2 0,-7 0 16,-7 0-16,-5 0 0,-9 4 0,-8 0 0,-4 5 16,-5 3-16,-7 6 0,-7 4 15,-4 6-15,4 3 0,2 6 16,3 4-16,6 1 0,7 1 16,9 9-16,12 3 0,10-5 15,8-5-15,17-6 0,12-2 16,5-3-16,3 0 15,4-4-15,3-5 0,-8 1 16,-15-4-16,-10-1 0</inkml:trace>
  <inkml:trace contextRef="#ctx0" brushRef="#br0" timeOffset="388798.2866">21731 8591 0,'0'0'0,"0"0"0,0 0 16,0 0-16</inkml:trace>
  <inkml:trace contextRef="#ctx0" brushRef="#br0" timeOffset="393011.7325">23017 7786 0,'0'0'0,"26"-3"0,12-2 0,17-1 16,6-1-16,28-2 0,29-4 16,29 0-16,23-2 0,75-5 15,-12-3-15,-20 4 0,-14 2 0,6 6 16,4 4-16,-7 9 0,-6 2 0,-7 0 16,-3-2-16,-16 7 0,-6 4 15,-16 2-15,-10 0 16,-20-1-16,-15 0 0,-25 1 15,-16 1-15,-20-5 0,-13-3 0,-9-3 16</inkml:trace>
  <inkml:trace contextRef="#ctx0" brushRef="#br0" timeOffset="394654.2135">15126 9158 0,'0'0'0,"0"0"0,0 0 16,0 0-16,5-18 0,-5 18 15,0 0-15,-10-21 0,10 21 0,-16-15 16,3 9 0,-4 0-16,-2 1 0,-4 1 15,-4 3-15,-3 1 0,-2 3 0,-13 4 16,-4 4-16,-5 3 0,7 0 15,-1 5-15,2 3 16,0 5-16,7-2 0,12 2 0,7 1 16,9-3-16,7 1 0,12-3 15,9-1-15,4-3 0,3-2 16,7-3-16,5-1 0,-1-2 16,1 0-16,0-3 0,-3-2 0,-9 0 0,-5 2 15,-10 0-15,-8 2 0,-8-2 0,-5 2 16,-5 1-16,-7 2 15,-1-2-15,-2-2 0,-3-3 16,-1-3-16,6 0 16,4 0-16,5 0 0,4-2 0,2 0 15</inkml:trace>
  <inkml:trace contextRef="#ctx0" brushRef="#br0" timeOffset="394839.32">15278 9252 0,'0'0'0,"0"0"0,0 0 0,0 0 0,0 0 31,-14 33-31,14-33 0,-18 34 16,7-14-16,-2 0 0,-2 1 16,2-1-16,1-2 0,1 1 15,3-3-15,2-3 0,0-2 0,2-2 0</inkml:trace>
  <inkml:trace contextRef="#ctx0" brushRef="#br0" timeOffset="394971.0152">15482 8984 0,'0'0'0,"0"0"16,0 0-16,21 4 0,-21-4 0,0 0 15,30 13-15,-19-8 0,-3-1 0,0-1 16</inkml:trace>
  <inkml:trace contextRef="#ctx0" brushRef="#br0" timeOffset="395303.2235">15731 9217 0,'0'0'0,"0"0"16,0 0-16,0 0 0,0 0 0,-19 28 16,19-28-16,-23 28 0,11-15 0,-1 3 15,-2 1-15,1 0 16,1-2-16,-1 3 0,0-1 15,3-4-15,2-1 0,3-5 16,0-2-16,3-3 0,3-2 0,1-6 0,5-3 16,1-1-16,3-1 0,7-7 15,4-4-15,2-1 0,2 3 16,8-7-16,1 4 0,-3 2 16,-3 3-16,-5 4 0,-3 3 15,-5 4-15,-3 3 0,-2 6 0,-2 5 16,-3 2-1,-4 2-15,-4 5 0,-2 8 16,-2 2-16,0 5 0,2 1 16,2 3-16,2-3 0,2-2 0,11 1 15,9-3-15,-6-6 16,-2-6-16,-4-2 0</inkml:trace>
  <inkml:trace contextRef="#ctx0" brushRef="#br0" timeOffset="395742.202">16677 9170 0,'0'0'0,"0"0"16,-23-3-16,5 4 0,-3 1 0,-16 5 15,-10 2-15,-1 3 0,-2 3 16,-14 10-16,-1 4 0,-1 7 0,10-1 16,6 4-16,14-2 0,13-8 15,10-7-15,17-3 0,14-3 16,7-8-16,7-5 0,13-6 15,11-3-15,-2-6 0,-2-3 0,8-10 16,-2-4-16,-6 0 0,-5 0 16,-9-2-1,-6 2-15,-10 4 0,-8 3 0,-5 5 16,-3 3-16,-5 6 16,-2 3-16,-8 9 0,-8 6 15,-4 6-15,-4 3 0,1 11 16,-1 7-16,3 3 0,1 3 0,2 6 15,1 5-15,1-6 0,3-4 16,2 1-16,3-4 0,0-8 0,2-5 0,0-6 16,0-3-16,0-6 15,-2-6-15,-3-2 0,-4 0 16,-4-5-16,-3-3 0,1-3 16,-1-2-16,2-7 0,2-3 0,7-7 15,6-4-15,0 6 0,2 7 0,0 1 31</inkml:trace>
  <inkml:trace contextRef="#ctx0" brushRef="#br0" timeOffset="395913.865">16924 9321 0,'0'0'0,"0"0"16,-17 22-16,7-6 0,0 2 15,-5 9-15,-2 2 0,2-1 16,1-4-16,-1 3 0,4-6 16,5-3-16,4-5 0,-1-2 0,2-1 15,0-4-15</inkml:trace>
  <inkml:trace contextRef="#ctx0" brushRef="#br0" timeOffset="396057.9888">17030 8988 0,'0'0'0,"0"0"0,0 0 0,0 0 0,32 9 16,-32-9-1,31 14-15,-13-6 0,2 1 0,-2-2 16,-3 0-16,-2-2 0</inkml:trace>
  <inkml:trace contextRef="#ctx0" brushRef="#br0" timeOffset="396358.975">17339 9276 0,'0'0'0,"0"0"0,0 0 16,-11 20-16,11-20 0,-17 26 0,2-5 16,0-1-16,-1-1 0,-5 5 0,0-1 15,3-1-15,3-2 0,1-5 16,3-2-16,4-6 0,2-4 16,5-3-16,3-7 0,3 0 15,2 1-15,4-8 0,3-4 16,3-3-1,2 0-15,6-7 0,3-3 16,0 5-16,-2 2 0,2 1 16,-4 7-16,-5 4 0,-4 4 15,-1 6-15,-3 3 0,-3 4 0,-2 5 16,0 2-16,-1 4 0,-2 2 16,-2 0-16,-1 7 0,0 5 15,2-1-15,1 0 0,0-6 0,0-4 0,-2-4 16</inkml:trace>
  <inkml:trace contextRef="#ctx0" brushRef="#br0" timeOffset="396790.7378">18123 9212 0,'0'0'0,"0"0"0,0 0 15,-27-11-15,11 7 0,-5 2 0,-5 1 16,-3 2-16,-1 4 0,-12 6 15,-5 5-15,-2 6 16,6-1-16,6 3 0,5 3 16,5 2-16,8-2 0,11-3 0,8-2 15,7-3-15,5-5 0,11-3 0,9-3 0,1-5 16,1-5-16,3-6 0,-1-5 16,-1-4-16,0-3 0,1-6 0,-3-2 15,-7 2-15,-5 3 0,-6 3 16,-5 4-16,-4 4 0,-1 5 15,-9 4-15,-3 6 0,-4 4 0,-3 4 16,-2 9-16,-2 7 16,1 6-16,0 3 0,-2 8 15,-1 4-15,4-2 0,3-3 0,-1 6 16,3-4-16,3-4 0,0-5 16,-2-3-16,-1-2 0,0-6 15,1-7 1,-4-4-16,-3 0 0,-6-5 0,-3-2 15,-6-4-15,-5-4 16,6-4-16,-1-5 0,-3-12 0,3-7 16,8 8-16,5 5 0,6 3 15</inkml:trace>
  <inkml:trace contextRef="#ctx0" brushRef="#br0" timeOffset="397029.1178">18727 9032 0,'0'0'16,"-8"9"0,-6 3-16,-1 6 0,-4 3 0,-13 15 15,-5 9-15,-11 11 0,2-1 16,-4 13-1,6 1-15,2-2 0,8-12 0,6 2 0,7-7 16,7-11-16,8-10 0,1-7 16,2-6-16,0-5 0</inkml:trace>
  <inkml:trace contextRef="#ctx0" brushRef="#br0" timeOffset="397276.7876">19329 9158 0,'0'0'0,"0"0"0,0 0 0,0 0 16,-30 2-16,30-2 0,-45 12 15,16-2-15,-4 2 0,-13 8 16,0 4-16,2 2 0,3 3 0,-3 9 16,6 0-16,3 4 0,10-4 15,15-4-15,12-3 16,10-7-16,8-4 15,17-7-15,11-6 0,-9 0 16,-9-3-16,-7-1 0</inkml:trace>
  <inkml:trace contextRef="#ctx0" brushRef="#br0" timeOffset="397646.8952">19687 9015 0,'0'0'15,"0"0"-15,0 0 0,-24 28 16,13-12-16,-3 8 0,-4 6 16,-4 10-16,0-1 0,-4 11 0,1 2 15,4-5-15,3-6 0,3 2 16,4-7 0,2-8-16,2-7 0,2-5 15,0-4-15,3-7 0,2-5 0,2-5 16,4-9-16,1-3 0,2-2 15,6-7-15,3-7 16,2 1-16,2 1 0,9-4 16,3 2-16,-2 7 0,0 5 0,0 8 15,0 4-15,-3 5 0,-2 3 0,-1 5 16,-3 4-16,-6 2 0,-2 1 16,-7 7-16,-6 6 0,-1 1 15,-2 2-15,-4 4 0,-2 3 16,1-4-16,2-4 0,-1 1 0,1-2 15,1-3-15,0-5 0,6-3 16,1-3 0,-1-2-16,-1-2 0,1-2 15</inkml:trace>
  <inkml:trace contextRef="#ctx0" brushRef="#br0" timeOffset="397825.3685">20249 9275 0,'0'0'0,"0"0"0,0 0 0,-8 22 16,8-22-16,-17 31 0,1-9 16,1 3-16,-1 1 0,-3 8 15,2 0-15,3-3 0,1-3 0,3-4 16,6-7-16,0-4 0,0-3 16,2-1-16</inkml:trace>
  <inkml:trace contextRef="#ctx0" brushRef="#br0" timeOffset="397963.5394">20179 9106 0,'0'0'0,"0"0"0,0 0 0,26 8 16,-26-8-16,32 11 16,-9-5-16,1 1 15,2 2-15,2-1 0,-4 0 16,-4-3-16</inkml:trace>
  <inkml:trace contextRef="#ctx0" brushRef="#br0" timeOffset="398264.1295">20736 9215 0,'0'0'0,"0"0"16,0 0-16,0 0 0,-9 25 0,9-25 16,-18 32-16,5-11 0,0 3 15,-1 3-15,-2 5 0,-2 6 16,1-3-16,1 1 0,1-4 15,4-7-15,2-5 0,2-3 16,0-4 0,3-5-16,0-5 0,4-6 15,3-5-15,0-3 0,0-2 16,1-5-16,-1-1 0,1-4 0,2-1 0,2-4 16,-1 3-1,-1 4-15,-1 3 0,4 4 0,2 3 16,1 2-16,1 1 0,3 6 15,2 3-15,1 0 0,2 2 0,5 2 16,2 2-16,-4-1 0,-6-1 0,-2-1 16</inkml:trace>
  <inkml:trace contextRef="#ctx0" brushRef="#br0" timeOffset="398511.7844">21099 9269 0,'0'0'0,"0"0"0,0 0 0,-12 35 15,6-18-15,-4 8 0,-4 5 16,-5 11-16,-1 0 0,-3 15 16,0 1-16,3-4 0,3-5 0,-4 6 0,1-4 15,2-5-15,2-6 0,2-2 16,4-5-16,2-8 0,0-6 0,-1-13 15,0-7-15,4 0 0,0 0 16,2 1-16</inkml:trace>
  <inkml:trace contextRef="#ctx0" brushRef="#br0" timeOffset="398750.0731">21177 9235 0,'0'0'0,"11"0"0,6 1 15,1 1-15,2 0 0,7 5 0,0 4 32,4 4-32,-3 2 0,-4 4 0,-2 6 15,-7-4-15,-3-3 0,-9 2 16,-5 0-16,-4-1 0,-2-1 16,-6-1-16,-5 0 0,-4-2 15,-4-2-15,-11 2 0,-3-3 16,3-4-16,0-2 0,5-5 15,3-2-15,5-7 0,4-3 0,6 0 0,3 3 16,2 1-16</inkml:trace>
  <inkml:trace contextRef="#ctx0" brushRef="#br0" timeOffset="398950.4181">21710 9288 0,'0'0'0,"0"0"16,-6 19-16,1-4 0,-2 3 0,-6 10 16,-6 3-16,0-1 0,1-1 15,-2 4-15,2-3 0,4-5 16,2-8-16,2-5 0,1-6 16,3-5-16,3-5 0,1 1 0,0 2 15,-1-2-15</inkml:trace>
  <inkml:trace contextRef="#ctx0" brushRef="#br0" timeOffset="399097.6544">21763 8991 0,'0'0'0,"0"0"0,0 0 16,29 0-16,-29 0 0,26 5 16,-9 1-16,1 2 0,1 0 0,1 1 15,-4-1-15,-2-1 0</inkml:trace>
  <inkml:trace contextRef="#ctx0" brushRef="#br0" timeOffset="399414.2822">22030 9282 0,'0'0'0,"0"0"0,0 0 15,-9 25-15,3-13 0,-4 5 16,-2 1-16,-2 3 0,-1 0 0,-3 5 16,0 1-16,3-3 0,1-3 15,0 0-15,3-4 16,2-5-16,4 0 0,2-9 0,3-3 15,1-2-15,2-5 0,2-2 0,4-4 16,2-2-16,1-1 0,4-4 16,1-3-16,4-3 0,0 3 0,0 3 15,-1 2-15,0 2 0,0 4 16,-2 4-16,1 5 0,-3 3 16,-2 2-16,-2 5 0,-2 5 15,-1 2 1,-3 1-16,0 3 0,-3 3 15,-1 0-15,1 2 0,-1 1 0,0 1 16,-1-2-16,0-2 0,0-1 16,2 0-16,-1-2 0,1-1 15,0-3-15,0-4 0,-1-2 16</inkml:trace>
  <inkml:trace contextRef="#ctx0" brushRef="#br0" timeOffset="399884.6859">22703 9346 0,'0'0'0,"0"0"16,0 0-16,0 0 0,0 0 0,-25 1 31,25-1-31,-40 13 0,18-2 0,-6 2 16,-5 4-16,0 2 0,0 4 15,-8 7-15,2 1 0,-2 6 16,7-3-16,5 2 0,10-3 15,12-5-15,8-5 0,14-8 16,10-8-16,4-3 0,3-3 16,4-8-16,4-4 0,-2-3 0,-2-2 0,3-5 15,-5-2-15,-6-5 0,-2-4 16,-5 3-16,-4 1 0,-5 6 16,-3 4-16,-4 3 0,-3 4 15,-1 4-15,-2 3 0,-3 10 16,-4 3-16,0 9 0,0 4 15,1 9-15,-1 7 0,-1 1 0,0 1 16,0 6-16,1 6 0,-1-3 0,0-2 16,-3 10-16,0-1 0,0-7 15,-1-5-15,-2 3 0,-3-5 16,-1-7-16,-2-5 0,-7-6 16,-5-7-16,3-3 0,3-3 0,-8-6 15,-3-4 1,6-6-16,2-3 0,3-11 15,0-7-15,3-4 0,2-2 16,5 8-16,4 6 0,3 4 16</inkml:trace>
  <inkml:trace contextRef="#ctx0" brushRef="#br0" timeOffset="400354.6009">23406 9081 0,'0'0'15,"0"0"1,-11 21-16,2-5 0,-2 3 0,-8 12 16,-7 7-16,1-1 0,-2 2 15,-2 7-15,1 1 0,-2 1 16,5-6-16,4-7 0,5-7 15,2-7-15,3-5 0,4-2 16,2-4-16,4-2 0,2-3 0,5-6 16,4-2-16,1-6 0,1-3 0,4-3 15,5-4-15,3 0 0,2-1 16,4 0-16,2-2 0,4 0 16,-2 4-16,-2 2 0,-1 2 15,-2 4-15,-1 4 0,0 5 16,-2 5-16,-4 2 0,-2 1 0,-3 4 15,-4 2-15,-3-1 0,-2-1 0,-4 4 16,-3 2-16,-3-3 0,-2 0 16,-8 0-16,-4 1 0,-2-2 15,0 2-15,-7-4 0,-3-1 16,-1-1-16,0-1 0,-8-3 16,-1-3-16,2-2 0,2-1 0,7 0 15,6 0 1,5 0-16</inkml:trace>
  <inkml:trace contextRef="#ctx0" brushRef="#br0" timeOffset="400555.2965">23799 9344 0,'0'0'0,"0"0"0,-3 20 16,3-20-16,-8 28 0,0-10 15,-3 4-15,-2 7 0,0-1 0,2-2 16,1 1-16,1 0 0,3-5 16,4-8-16,2-5 15,3-6-15,3-3 0,-3 1 16,1-1-16,-2 0 0</inkml:trace>
  <inkml:trace contextRef="#ctx0" brushRef="#br0" timeOffset="400702.2456">23808 9122 0,'0'0'0,"0"0"15,0 0-15,0 0 0,26 18 0,-26-18 16,28 17-16,-13-7 16,1 2-16,-3-2 0,-1-2 0,-1 0 15</inkml:trace>
  <inkml:trace contextRef="#ctx0" brushRef="#br0" timeOffset="401018.8775">24042 9389 0,'0'0'0,"0"0"0,0 0 16,-13 23-16,13-23 0,-12 21 0,4-8 15,1 1-15,-2-1 0,1 2 16,0 0-16,2-1 0,-1-2 0,1 0 15,0-2-15,4-3 0,2-4 0,2-4 16,1-5-16,1-1 0,-1-2 16,1-3-16,2-2 0,1-6 15,-1 0-15,2-3 0,1 0 16,-1 3-16,1 2 0,0 4 16,1 0-16,0 4 0,1 2 0,0 2 15,0 3-15,0 3 0,0 2 0,1 3 16,1 5-16,2 0 0,0 2 15,2 2-15,0 0 0,1 0 16,0 0-16,0 0 0,-3-3 16,-3-1-16</inkml:trace>
  <inkml:trace contextRef="#ctx0" brushRef="#br0" timeOffset="401471.9523">24616 9476 0,'0'0'0,"0"0"16,0 0-16,0 0 0,0 0 0,3-27 15,-3 27-15,-1-24 0,1 24 16,-6-22-16,2 9 0,-1 2 16,-2 1-16,-2 2 0,-3 0 0,-2 2 15,-2-1-15,-3 6 0,-2 2 16,-5 5-16,0 1 0,-1 7 16,1 5-16,1 1 0,2 2 0,-3 7 15,0 4-15,7-4 0,3-1 0,8-1 16,7-3-16,4-3 15,2-3-15,8-1 16,5-4-16,0-8 0,0-3 16,4-5-16,3-7 15,-1-2-15,-1-2 0,8-10 0,1-6 16,-3-2-16,-4-2 0,1-5 16,2-5-16,-3 0 0,1 0 15,1-1-15,0 2 0,-8 9 0,-2 6 16,-5 5-16,-3 5 0,-2 3 0,-2 5 15,-3 6-15,-2 4 0,-2 4 16,-3 4-16,-6 6 0,-5 8 16,-2 2-16,0 4 0,-2 5 15,1 4-15,2 0 0,1-1 16,2 3-16,-1 1 0,1 4 16,2-6-16,4-1 15,5 1-15,2-8 0,3-5 16,-1-5-16,0-6 0,0-3 0</inkml:trace>
  <inkml:trace contextRef="#ctx0" brushRef="#br0" timeOffset="401789.516">25192 9379 0,'0'0'16,"0"0"-16,0 0 0,0 0 15,-26-3-15,26 3 0,-37 5 16,15 0-16,-1-1 0,0 2 16,0 3-16,-5 2 0,2 2 0,6 0 0,6 0 31,5-1-31,5-1 0,6 3 16,5 2-16,5 0 0,0-1 0,6 4 15,4-2-15,-3-1 0,-3-3 16,-4 0-16,-3-1 0,-3-2 0,-3-1 15,-10-1-15,-10 0 16,-2-3-16,-3 0 0,-8-3 0,-9-3 16,1 0-16,3 0 0,1 0 15,8 0-15,5-1 0</inkml:trace>
  <inkml:trace contextRef="#ctx0" brushRef="#br0" timeOffset="417443.0131">5000 8747 0,'0'0'0,"0"0"0,0 0 16,0 0-16,0 0 0,19 6 15,-19-6-15,0 0 0,28 8 0,-28-8 16,32 9-16,-15-6 0,0 1 16,4 1-16,3 1 0,2-1 15,-1-1-15,14 1 0,5-1 16,-1-1-16,-1-1 0,14 0 16,1-1-16,-3-2 0,-1-1 0,17-6 0,0-2 15,-6 2-15,-5 1 0,8-4 16,1-3-16,-7 0 0,-7 1 0,6-4 15,-1 0-15,-12-1 0,-6 1 16,2-5-16,-3 1 0,-12 2 16,-6-1-16,0-5 0,-1-3 15,-4 0 1,-3-1-16,-3-1 0,-1-1 16,-2 5-16,-3 1 0,-7-3 15,-5-3-15,-1 5 0,0 3 0,-2-6 16,-4-5-16,1 3 0,-1 1 15,-8 1-15,-5-2 0,0 3 16,3 1-16,-9-3 0,-1 0 16,2 8-16,-1 2 0,-11 0 0,-4 0 15,5 6-15,4 2 0,-7-2 16,-1-3-16,1 5 0,3 3 16,-7 1-16,-6 4 0,11 0 0,5 1 15,-4 5-15,-4 3 0,0-3 16,-2 0-1,-7 8-15,-6 5 16,12 2-16,10-1 0,-20 11 0,11-1 16,4-2-16,3-1 0,2 1 15,5 1-15,3 1 0,-1 2 16,2-1-16,1 0 0,16-8 0,0 3 0,-4 6 16,-2 5-16,4-2 0,1 1 15,4 0-15,3 1 0,6 0 16,5 0-16,5 2 0,4 2 15,3-3-15,2-2 0,-1 2 16,5 1-16,2-6 0,3-5 0,3-2 16,2-4-16,0 1 15,-1 1-15,4-3 0,4-2 16,-15-7-16,-6-1 0,-3-1 0</inkml:trace>
  <inkml:trace contextRef="#ctx0" brushRef="#br0" timeOffset="424495.8091">6812 9056 0,'0'0'0,"0"0"16,0 0-16,0 0 0,0 0 0,0 0 15,-4-24-15,4 24 0,0 0 0,-10-18 16,10 18-16,-12-15 16,2 9-16,0-2 15,-2 0-15,-1 2 16,0-1-16,-2 1 0,-6 2 15,0 1-15,0 1 0,-8 3 16,-4 3-16,2 2 0,1 2 0,-9 9 16,-1 5-16,6 1 0,4 1 0,3 5 15,4 4-15,-2 4 16,9-3-16,6 3 0,10 3 0,3-6 0,5-4 16,10-2-16,4-3 15,6-7-15,2-4 0,16-5 0,7-4 16,-3-6-16,-2-4 0,-11 1 15,-10 1-15,-7 0 0</inkml:trace>
  <inkml:trace contextRef="#ctx0" brushRef="#br0" timeOffset="424915.615">7249 8790 0,'0'0'0,"0"0"15,0 0-15,0 0 0,0 0 0,-22 28 16,22-28-16,-26 35 0,12-14 16,-4 7-16,-2 8 15,-6 9-15,1 0 0,-3 9 0,3 1 16,0-10-16,6-5 0,-3-1 16,5-8-16,3-6 0,2-6 15,4-6-15,2-3 0,3-5 16,3-5-16,2-4 0,5-7 0,1-2 0,0-3 15,8-5-15,4-5 16,2-2-16,2 0 0,8-1 0,2 4 16,-2 4-16,-1 5 0,2 3 15,1 2-15,-2 3 0,-2 3 0,-1 4 16,-3 2-16,-5 4 16,-4 4-16,-4 0 15,-3 1-15,-5 4 0,-4 1 16,-4 6-16,-5 2 0,1-3 15,-3 0-15,-1 2 0,0-1 0,1-4 16,1-1-16,3-1 0,4-1 16,3-8-16,1-5 0,1 0 15,-1 0-15,-2-1 0</inkml:trace>
  <inkml:trace contextRef="#ctx0" brushRef="#br0" timeOffset="425250.2427">7738 9114 0,'0'0'16,"0"0"-16,0 0 16,-23 18-16,23-18 0,-28 26 15,11-5-15,-1 0 0,2 2 0,-4 5 16,4 2-16,5-3 0,7 0 16,4-2-16,9-4 0,4-5 0,5-5 0,7-5 15,6-6 1,1-6-16,2-2 0,6-6 15,-2-3-15,-4 0 0,-4 0 16,-2-7-16,-3-4 0,-7 2 16,-5 1-16,-8 0 0,-5 0 15,-5 4-15,-4 3 0,-12 4 16,-7 4-16,-3 4 0,-2 5 0,-6 3 16,-3 3-16,5 0 0,4-1 15,-1 6-15,8 1 0,6-2 16,6-1-16,9-2 0,9 0 0,6-5 0,4-3 15,-2 1-15,-3 0 0,-1 1 16</inkml:trace>
  <inkml:trace contextRef="#ctx0" brushRef="#br0" timeOffset="425566.9427">8305 9005 0,'0'0'0,"0"0"16,0 0-16,0 0 0,-16 29 0,16-29 15,-18 34-15,2-13 0,0 4 16,-2 1-16,0 2 0,0 5 16,1-1-16,-1 2 0,4-4 15,2-5-15,2-5 0,3-4 16,2-2-16,3-7 0,1-4 0,2-6 0,1-2 16,2-5-16,2-3 0,3-5 15,3-2-15,1-3 0,1-3 16,3-3-16,-1 1 0,-1 4 15,-3 4-15,-1 3 0,-2 2 16,0 5-16,-2 3 0,2 1 16,0 0-16,1 4 0,2 2 0,-2 3 0,2 1 15,1 1-15,2 2 0,-2 0 16,0 2-16,-2-3 0,-1 0 16,-2 0-16</inkml:trace>
  <inkml:trace contextRef="#ctx0" brushRef="#br0" timeOffset="425936.8537">8387 9275 0,'0'0'0,"0"0"0,0 0 15,0 0-15,26 8 0,-26-8 0,31 7 16,-11-5-16,-3-1 0,7 0 0,4-1 15,1-2-15,-1 0 0,11-5 16,2-1-16,-4 0 0,-3-2 0,5-3 16,-5 1-16,-5-2 15,-4 2-15,-4-5 0,-3-2 16,-6 0-16,-4 1 0,-8 0 16,-7 1-16,-4 4 15,-6 2-15,-8 6 0,-8 3 16,-2 3-16,-3 3 0,-10 9 15,-2 8-15,4 0 0,2 3 0,2 10 16,8 3-16,9-4 0,9-3 0,9 0 16,8-1-16,9-3 15,8-2-15,16-1 0,12-3 16,2-3-16,0-4 0,-11-2 0,-10-4 16,-7-1-16</inkml:trace>
  <inkml:trace contextRef="#ctx0" brushRef="#br0" timeOffset="427023.7821">7546 9808 0,'0'0'0,"-13"0"0,-8 0 16,-3 1-16,-4 0 0,-16 0 0,-18 2 15,-3-3-15,-1-2 0,-18-1 16,-6 1-16,-8 0 0,5 1 0,-16-4 16,0-3-16,-30-3 0,22-1 15,3 0-15,1-2 16,18 0-16,14-1 0,-2-2 0,0 0 16,12-2-1,7-2-15,3-4 0,4-4 16,11 0-16,10-1 0,3-3 15,5-2-15,10-2 0,7-1 0,10-5 16,7-4-16,8 5 0,7 1 16,11-6-16,8-8 0,8 6 15,0 4-15,21-8 0,8-6 16,1 8-16,0 5 0,17 2 0,11 0 16,-4 4-16,-1 3 0,17 4 15,12 2-15,-7 5 0,-4 1 0,16 7 16,9 6-16,-8 5 0,-7 4 15,14 4-15,12 3 0,-20 4 16,-9 4-16,11 6 0,8 5 16,-14 2-16,-8 1 15,-1 4-15,-1 3 16,-17 2-16,-13 2 0,1 4 0,-1 4 16,-13-4-16,-11-1 0,-9 4 0,-6 3 0,-10-4 15,-8-6-15,-8 3 0,-9 4 16,-5-7-16,-4-4 0,-10 0 15,-6-2-15,-4-3 16,-3-2-16,-13 1 0,-7 0 0,-3 1 16,-1-2-16,-10-3 0,-7-2 15,2-2-15,1-1 0,-11 0 16,-7-1-16,3 0 0,2-2 16,-8-2-16,-4 0 0,1-2 15,2 0-15,-5 0 16,-1 1-16,9-1 0,8 1 0,-4-2 0,-3-1 15,14-1-15,8-2 0,1-1 0,-1 1 16,11-3-16,7 0 0,5-1 16,2-3-16,5 2 0,4 1 0,4-1 15,2 0-15,5-2 16,2 0-16,2 1 0,0 0 16,0 0-1,1-2-15,-1 2 0,1-4 16,-1 4-16,2-1 0,-2 1 0,0 0 15,0 0-15,0 0 0,0 0 16,0 0-16,0 3 0,0-3 16,0 0-16,0 0 0,0 0 15,0 0-15,0 0 0,0-3 16,0 3-16,0 0 0,0 0 0,0 0 16,0 0-16,0 0 0,0 0 0,0 0 15,0 0-15,0 0 0,-3 1 16,-2 0-16,2-1 0,-4 0 15,0 0-15,-2 0 0,1 0 16,1 0-16,2 0 0</inkml:trace>
  <inkml:trace contextRef="#ctx0" brushRef="#br0" timeOffset="432170.6985">8833 8615 0,'0'0'0,"0"0"15,0 0-15,0 0 0,23 14 0,-23-14 0,22 13 16,-9-5-16,2 1 0,6 2 16,5 0-16,4-2 0,3 0 15,16 5-15,8-1 0,12 1 16,0 0-16,19-4 0,3-2 16,-3-3-16,-2-1 0,18-6 15,13-2-15,-13-7 16,-10-3-16,34-14 15,-14-2-15,-19 1 0,-15 1 0,-9-12 16,-6-6-16,-16-2 16,-9 1-16,-11-6 0,-7-6 0,-10 6 0,-8 3 15,-13-9-15,-8-6 0,-10 6 16,-5 2-16,-18 1 0,-13 2 16,-4 6-16,-2 7 0,-17 6 0,-12 2 15,-1 9-15,-1 5 0,-18 9 16,-14 6-16,11 10 0,8 6 15,-5 14-15,-4 8 0,11 6 16,7 3-16,5 14 0,3 9 16,20-3-16,13-2 0,9 8 15,8 5 1,14-11-16,10-5 0,16 1 16,13 0-16,10-13 0,6-7 0,12-7 15,9-3-15,4-5 0,1-2 0,17-1 16,13 0-16,-7-9 0,-2-5 15,4 2-15,2 0 16,-8-1-16,-4-1 0,-7 0 0,-4 0 16,-16-1-16,-12-2 0,-14 0 15,-10 2-15,0-2 0,0-1 0,-1-3 16</inkml:trace>
  <inkml:trace contextRef="#ctx0" brushRef="#br0" timeOffset="435544.2492">6144 10346 0,'0'0'16,"0"0"-1,0 0-15,0 0 0,-3-25 0,3 25 16,0 0-16,-11-24 0,4 15 0,-2 0 16,-2 0-16,-1 0 15,-1 2-15,-4 1 0,-3 1 16,-2 3-16,-2 0 0,-10 4 15,-2 4-15,-1 1 0,1 2 16,-7 9-16,0 6 0,5 1 0,5 3 0,-3 8 16,6 3-16,9-3 0,8-5 0,9-2 15,7-2-15,7-5 16,6-4-16,13-8 0,10-6 16,0-7-16,3-4 0,13-8 15,6-5-15,-4-2 0,-1 0 0,4-11 31,-4-4-31,-3 0 0,-3 0 0,3-8 16,-4-2-16,5-10 0,-9 8 16,-13 8-16,-12 6 0,-9 11 0,-5 10 15,-4 8-15,-3 3 16,-5 6-16,-2 4 0,-11 7 16,-7 5-16,4 3 0,-1 2 0,-2 11 15,1 9-15,1 2 0,0 1 0,1 11 16,5 1-16,9-8 0,5-6 15,14-6-15,9-2 0,1-10 16,3-6-16,10-8 0,10-6 16,-3-6-16,-1-3 0,-12 0 15,-7 1-15,-6 0 0</inkml:trace>
  <inkml:trace contextRef="#ctx0" brushRef="#br0" timeOffset="435682.534">6966 10424 0,'0'0'0,"0"0"16,0 0-16,-13 30 0,13-30 0,-15 29 16,5-8-1,-1 1-15,1 0 0,0 2 16,2-3-16,2-3 0,0-4 0,1-2 16</inkml:trace>
  <inkml:trace contextRef="#ctx0" brushRef="#br0" timeOffset="435851.9334">6918 10131 0,'0'0'0,"0"0"0,0 0 16,0 0-16,26 20 0,-26-20 0,37 27 15,-12-14-15,3-2 0,3 1 16,-6-2-1,-3-1-15</inkml:trace>
  <inkml:trace contextRef="#ctx0" brushRef="#br0" timeOffset="436115.1869">7662 10243 0,'0'0'16,"0"0"-16,0 0 0,-30-2 0,12 2 0,-8 3 16,-6 2-16,-9 4 15,0 0-15,-9 6 0,3 2 0,5 1 16,7 1-16,5 3 0,11-1 15,10 0-15,9-2 0,11 1 0,9-2 16,7-1-16,4-2 0,2-2 16,2-1-16,-5 1 0,-2-1 0,-7-1 15,-6-1-15,-6-1 16,-4 0-16,-11 2 16,-8 0-16,-5-1 15,-2-1-15,-8 0 0,-4 0 16,2-3-16,3 0 0,-2-6 0,1-3 15,10-6-15,5-4 0,3 2 16,2 3-16,4 2 0</inkml:trace>
  <inkml:trace contextRef="#ctx0" brushRef="#br0" timeOffset="436353.5369">8171 10116 0,'0'0'0,"0"0"0,0 0 15,-17 16-15,17-16 0,-29 25 16,4-2-16,-3 4 0,0 3 0,-12 15 0,0 4 16,-4 4-16,8-7 0,5 4 15,11-8-15,9-7 0,3-6 0,14-7 16,10-3-16,5-5 16,3-3-16,10-7 0,5-3 15,-4-5-15,-1-2 0,-5 1 16,-7 0-16,-5 3 15</inkml:trace>
  <inkml:trace contextRef="#ctx0" brushRef="#br0" timeOffset="436500.7168">7745 10426 0,'0'0'16,"0"0"-16,0 0 0,0 0 0,0 0 15,30-5-15,-30 5 0,47-3 0,-20 2 16,8-1-16,4 0 0,12 0 15,0 2-15,1-1 0,-11 1 16,-5-2-16</inkml:trace>
  <inkml:trace contextRef="#ctx0" brushRef="#br0" timeOffset="436901.3219">8511 10338 0,'0'0'0,"0"0"0,0 0 16,-22 21-16,12-11 0,-3 5 16,-4 5-16,0 2 15,-1 1-15,-4 8 0,1 0 16,3-3-16,4-3 0,3 3 16,7-5-16,4-5 0,3-4 15,10-6-15,9-5 16,3-3-16,4-3 0,2-5 0,1-4 15,1-2-15,1-4 0,9-6 16,0-4-16,-3-1 0,-4-1 0,2 1 0,-6 5 16,-9 7-16,-7 6 0,-5 2 15,-3 3-15,-7 3 0,-3 2 0,-8 5 16,-5 3-16,1 4 16,1 4-16,-2 5 0,-2 5 15,2-1-15,2-1 0,-2 4 16,5 0-16,7-3 15,5-2-15,5-3 0,5-1 16,5-6-16,3-3 0,8-7 16,5-4-16,-8 1 0,-5-1 0,-4 2 15</inkml:trace>
  <inkml:trace contextRef="#ctx0" brushRef="#br0" timeOffset="437186.7301">9142 10441 0,'0'0'0,"0"0"0,0 0 16,-15 24-16,15-24 0,-17 29 16,6-9-16,0-1 0,1 2 0,-4 0 15,2 0-15,1-5 0,2-2 16,4-4 0,2-4-16,3-6 0,2 0 15,2-8-15,2-4 0,-1-2 16,1 0-16,0-4 0,2 0 15,-1 3-15,-2 2 0,2 4 16,1 2-16,0 2 0,3 1 16,3 3-16,2 5 0,1-2 15,0 1-15,3 0 0,6 0 0,-6 0 0,-2 0 0,-4-1 16</inkml:trace>
  <inkml:trace contextRef="#ctx0" brushRef="#br0" timeOffset="437657.047">9555 10093 0,'0'0'0,"0"0"0,0 0 0,-6 26 16,6-26-16,-14 32 0,0-4 15,-1 1-15,0 2 0,-5 11 0,0 3 16,-3 4-16,2-6 0,1 4 16,5-3-16,3-11 0,2-6 0,2-7 15,3-5-15,0-4 0,2-3 16,3-8-16,4-9 0,1-2 16,0-2-16,4-10 0,2-7 15,1 0-15,0-1 0,8-3 0,5 0 16,-2 6-16,-2 4 0,4 6 15,3 5-15,0 4 0,1 4 0,1 8 16,-1 5-16,-1 3 0,-3 2 16,-2 6-16,-2 5 15,-5 0-15,-4-1 0,-7 6 16,-3-1-16,-4-5 16,1-1-16,-6 1 0,-5 0 15,-1-7-15,0-3 0,-11 0 16,-9 1-16,2-2 0,2-1 0,-4-5 15,-3 0-15,5-3 0,3-1 16,1-6-16,4-4 0,8 0 16,5-2-16,3 1 0,0 3 15,2 1-15</inkml:trace>
  <inkml:trace contextRef="#ctx0" brushRef="#br0" timeOffset="437819.9811">10060 10529 0,'0'0'15,"0"0"-15,25 1 0,-9-1 0,0 1 16,10-1-16,3 0 0,1-1 16,1 0-16,0 0 0,-6 1 15,-5-1-15</inkml:trace>
  <inkml:trace contextRef="#ctx0" brushRef="#br0" timeOffset="439678.0345">11404 10454 0,'0'0'0,"0"0"0,-3-11 0,0 5 0,0-1 16,-1 1-16,-3-1 0,-1 1 16,-2-1-16,-6 2 0,-3 1 15,-2 3-15,-1 3 0,-2 3 16,-2 4-16,-1 2 0,-4 4 16,1 4-16,2 4 0,-4 7 0,4 1 15,5 0 1,5-1-16,6 1 0,7-5 15,7-4-15,7-4 0,8-5 16,9-5-16,5-4 0,5-4 16,0-3-16,2-5 0,-2-2 15,-1 1-15,0-5 0,-1-5 0,-2-3 16,-2-3-16,-4-2 16,-6 2-16,-7 3 0,-5 4 0,-5 7 0,-1 3 15,-4 5-15,-2 2 0,-5 5 16,-2 5-16,1 2 0,0 4 15,-1 4-15,0 2 0,3 2 16,4 2-16,3 1 0,3-2 0,6 3 16,5-2-16,4-4 15,4-3-15,-5-5 16,-4-3-16,-2-2 0</inkml:trace>
  <inkml:trace contextRef="#ctx0" brushRef="#br0" timeOffset="440095.0097">11872 10489 0,'0'0'0,"0"0"16,0 0-16,-17 22 0,8-9 0,-2 1 16,-2 3-16,-2 1 0,0 1 15,-3 3-15,3 0 0,3-3 16,2-2-16,2-3 0,3-2 15,0-5-15,3-2 0,2-5 0,2-1 16,1-5-16,2-3 0,3-4 0,3-3 16,1-2-16,0-1 0,2-3 15,2-1-15,0 1 0,1 1 16,4-2-16,0 3 0,-2 4 16,-1 2-16,0 4 0,0 2 15,0 3 1,0 3-16,-1 3 0,1 4 15,-3 4-15,-1 1 0,-6 4 0,-2 4 16,-5 1-16,-3 3 0,-4 3 16,-2 0-16,-2 0 0,0-1 15,1-3-15,1-1 0,2-1 16,0-3-16,3-1 0,2-2 16,3-6-16,2-5 0,0 0 0,-2-1 0,0 0 15</inkml:trace>
  <inkml:trace contextRef="#ctx0" brushRef="#br0" timeOffset="440295.6213">12572 10362 0,'0'0'16,"0"0"-16,0 0 0,-27 12 0,27-12 15,-34 20-15,9-3 0,0 2 16,-1 3-16,-7 9 0,-1 3 15,7-1-15,5-3 0,4 5 16,8-3-16,8-4 0,5-3 16,6-5-16,3-3 0,-2-4 0,-1-2 0,-2-3 15</inkml:trace>
  <inkml:trace contextRef="#ctx0" brushRef="#br0" timeOffset="440567.8144">12483 10652 0,'0'0'15,"0"0"-15,0 0 0,0 0 0,31 8 0,-31-8 16,36 7-16,-12-5 0,3 1 16,3 0-16,3-2 0,9-1 15,0-2-15,0-3 0,0-1 16,2-4-16,-6-2 0,-5-4 16,-5-3-16,-7-1 0,-6 0 0,-8 0 31,-6 1-31,-8 0 0,-5 0 0,-10 4 15,-8 2-15,-1 6 0,0 5 16,-14 7-16,-1 8 0,5 5 16,5 4-16,4 6 0,3 5 15,7 4-15,8 1 0,13 1 16,11 1-16,13-3 0,10 1 0,-8-10 16,-6-7-16,-5-6 0</inkml:trace>
  <inkml:trace contextRef="#ctx0" brushRef="#br0" timeOffset="441129.5439">6058 11342 0,'0'0'0,"0"0"15,0 0-15,0 0 0,1 26 16,-1-26-16,-3 29 0,-1-11 0,-1 4 16,-2 2-16,1 5 15,-1 2-15,2-2 0,-2 8 16,3 0-16,-1 0 0,1-6 0,0-7 15</inkml:trace>
  <inkml:trace contextRef="#ctx0" brushRef="#br0" timeOffset="441283.2613">6309 11042 0,'0'0'0,"9"0"0,4 0 0,3 1 16,0 2-16,6 4 0,3 4 16,-7-1-16,-2-2 0,-3-2 0</inkml:trace>
  <inkml:trace contextRef="#ctx0" brushRef="#br0" timeOffset="441599.7814">6512 11432 0,'0'0'0,"0"0"0,0 0 15,-16 22 1,8-10-16,-1 2 0,-4 4 0,-3 3 16,0-3-16,3-1 15,2-3-15,2-3 0,1-3 0,4-3 16,4-5-16,3-2 0,4-6 16,1-4-16,5-3 0,0-2 15,1 0-15,6-6 0,5-1 16,6-2-16,-2 1 0,0 6 0,1 2 15,-1 5-15,0 4 0,-2 3 0,-1 4 16,-5 5-16,-4 4 0,-7 6 16,-1 4-16,-2 3 0,-3 2 15,-2 6-15,-2 4 0,0 3 16,-1-2-16,1-3 0,0-1 16,1-5-1,1-3-15,2-7 0,0-7 16,-1-1-16,0-1 0,0-2 15</inkml:trace>
  <inkml:trace contextRef="#ctx0" brushRef="#br0" timeOffset="441831.4111">7446 11143 0,'0'0'0,"0"0"0,-19 20 16,5-4-16,-3 2 0,-11 15 15,-8 8-15,2 0 0,1 2 0,-1 10 16,-2 7-16,10-10 0,8-10 16,6 0-16,10-7 0,6-8 0,3-4 0,12-7 15,8-5-15,-2-6 0,2-6 16,6-7-16,5-8 16,-9 5-16,-6 2 0,-6 3 0</inkml:trace>
  <inkml:trace contextRef="#ctx0" brushRef="#br0" timeOffset="442000.7537">7025 11348 0,'0'0'0,"0"0"0,0 0 16,0 0-16,0 0 0,43 0 15,-18 2-15,6-1 0,4 0 16,6 0-16,7 0 0,11-2 0,-1 0 0,1-1 15,-12-1-15,-8 2 0</inkml:trace>
  <inkml:trace contextRef="#ctx0" brushRef="#br0" timeOffset="442348.5599">7507 11513 0,'0'0'0,"0"0"0,0 0 15,0 0-15,0 0 0,25 9 16,-25-9-16,35 6 0,-11-4 16,6-2-16,7-1 0,-3 0 0,1-2 15,14-3-15,1-1 16,7-2-16,-8 0 0,-6-3 0,-5-2 16,-10 1-16,-5 0 0,-5-4 0,-8-1 15,-7 0-15,-5 1 0,-9 6 16,-8 2-16,-3 2 0,-2 3 15,-13 6-15,-8 6 0,5 3 16,-1 2-16,-2 8 0,-1 6 16,5 3-16,5 2 0,6 6 0,10 1 15,6-7-15,6-2 0,15-4 0,11-4 16,7-4-16,5-3 0,15-8 16,10-4-16,4-10 0,5-6 15,-10 1-15,-16 5 0,-12 0 16</inkml:trace>
  <inkml:trace contextRef="#ctx0" brushRef="#br0" timeOffset="442633.8591">8340 11423 0,'0'0'16,"0"0"-16,-14 21 0,6-8 0,-2 2 15,-1 3-15,-2 3 0,-5 8 16,1 2-16,1-2 0,3-1 0,0 1 15,3-6-15,3-4 0,4-4 16,2-8-16,3-5 0,3-4 16,3-6-16,1-2 0,0-3 0,1-2 15,0-4 1,1-4-16,1-3 0,3-2 0,1 3 16,-5 6-16,-4 5 15,3 1 1,2 5-16,4 2 15,4 5-15,-3 0 0,2 2 0,4 0 16,5 1-16,-6-1 0,-4 0 0,-3-1 16</inkml:trace>
  <inkml:trace contextRef="#ctx0" brushRef="#br0" timeOffset="442972.1425">8835 11360 0,'0'0'0,"0"0"0,-18 22 16,7-6-1,-1 3-15,-3 3 0,-4 3 0,-4 5 16,0-2-16,-1 6 16,4-3-1,4-6-15,4-6 0,3-6 0,2-4 0,3-7 16,4-2-16,3-5 15,1-1-15,4-6 0,3-6 16,0 0-16,1 0 0,3-8 0,1-3 0,0 4 16,2 2-16,1 3 0,0 5 15,-1 3-15,0 4 0,-2 4 16,1 3-16,-1 3 0,2 2 0,2 2 16,2 2-16,-5-3 0,-2 0 15,-3-1-15</inkml:trace>
  <inkml:trace contextRef="#ctx0" brushRef="#br0" timeOffset="443351.2771">9237 11318 0,'0'0'15,"0"0"-15,0 0 0,0 0 16,-15 30-16,15-30 0,-26 34 0,10-11 15,0 4-15,-1 2 16,2 2-16,-2 3 0,4-4 0,3 3 16,6-7-16,6-2 0,4-4 15,10-7-15,6-5 0,3-5 16,4-5-16,3-3 0,2-5 0,0-2 16,-1-2-16,8-9 0,0-9 15,-5 3-15,-3 1 0,-4 2 0,-1 2 16,-5 0-16,-6 5 0,-3 4 15,-5 6-15,-4 3 0,-3 4 16,-4 3-16,-4 5 0,0 2 16,-3 4-1,-2 6-15,-1 3 0,-3 5 0,0 2 16,1 3-16,2 0 16,2 4-16,3-4 0,7-4 0,6-5 15,3-5-15,4-5 0,-4-2 16,-1-2-16,-2-2 0</inkml:trace>
  <inkml:trace contextRef="#ctx0" brushRef="#br0" timeOffset="443574.1212">9881 11430 0,'0'0'0,"0"0"0,-10 22 0,0-4 16,-2 5-16,-6 12 0,-3 8 0,-1 1 0,-2 3 15,-6 12-15,-2 0 0,0 4 16,4-6-16,4-2 0,6-10 16,5-10-16,4-7 0,4-12 15,-1-9-15,3-2 0,1-2 16,-1 0-16</inkml:trace>
  <inkml:trace contextRef="#ctx0" brushRef="#br0" timeOffset="443790.4476">9833 11440 0,'0'0'15,"11"0"-15,4 0 0,2 2 16,2 0-16,5 5 0,1 2 0,1 0 0,-1 2 16,5 6-16,-2 2 0,-6 0 15,-5 0-15,-7 1 16,-6-1-16,-8-1 0,-8 1 15,-8-2-15,-8 0 0,-1-2 16,-3-1-16,-10-2 0,-5-1 0,8-6 16,3-4-1,9-1-15,5 1 0,5-1 0</inkml:trace>
  <inkml:trace contextRef="#ctx0" brushRef="#br0" timeOffset="444022.1367">10562 11214 0,'0'0'0,"0"0"0,0 0 15,-18 37-15,5-15 0,-6 5 0,-3 4 16,-8 11-16,0 1 0,-3 9 16,5-2-16,4-7 15,7-6-15,5 2 0,7-6 16,7-6-16,5-6 15,4-3-15,5-4 0,2-3 16,4-5-16,0-6 0,2-4 16,-7 2-16,-2-1 0,-4 1 15</inkml:trace>
  <inkml:trace contextRef="#ctx0" brushRef="#br0" timeOffset="444191.5346">10285 11465 0,'0'0'0,"0"0"0,25-1 16,-4 1-16,4 0 0,13 0 15,4 0-15,2 1 0,2 1 0,10-1 16,1 1-16,-4 0 0,-11-1 0,-9 1 16</inkml:trace>
  <inkml:trace contextRef="#ctx0" brushRef="#br0" timeOffset="444338.7972">11014 11630 0,'0'0'0,"0"0"16,28 1-16,-7-1 0,3 1 0,12-1 16,2 0-16,-6 0 0,-4 0 15,-5 0-15</inkml:trace>
  <inkml:trace contextRef="#ctx0" brushRef="#br0" timeOffset="446298.7239">12018 11462 0,'0'0'0,"0"0"0,0 0 15,0 0-15,0 0 0,0 0 16,0 0-16,0 0 0,0 0 0,3 24 15,-3-24-15,-8 30 0,8-30 16,-11 37-16,3-14 16,-2 1-16,-1-1 0,-4 5 0,1 0 15,1-4-15,2-3 0,2-2 0,1-5 16,2 0-16</inkml:trace>
  <inkml:trace contextRef="#ctx0" brushRef="#br0" timeOffset="446487.3337">12113 11190 0,'0'0'0,"0"0"0,0 0 15,26 7-15,-26-7 0,24 12 0,-9-2 16,-2-1-16,-2-2 0,-1 0 15</inkml:trace>
  <inkml:trace contextRef="#ctx0" brushRef="#br0" timeOffset="446799.6248">12394 11586 0,'0'0'15,"-7"6"-15,-3 4 0,1 1 16,1 2-16,-2 7 0,1-1 0,2 0 15,3-2-15,5-1 16,4-1-16,8-2 0,5-1 0,7-2 16,3-4-16,8-1 0,0-4 15,-2-2-15,-1-4 16,-4-6 0,-3-4-16,-6-2 0,-4 0 0,-9-6 15,-4-3 1,-5 0-16,-1 1 0,-8-3 0,-4 3 15,-4 2-15,-3 5 0,-2 1 16,-3 1-16,4 6 0,3 4 0,3 3 16,1 3-16,7 2 0,6 2 15,1 0-15,0-2 0,2-2 0</inkml:trace>
  <inkml:trace contextRef="#ctx0" brushRef="#br0" timeOffset="447131.7231">13065 11615 0,'0'0'15,"0"0"-15,-16 15 0,5-5 16,-1 1-16,-3 5 0,-1 2 16,-3 4-16,2-1 0,3-3 0,1-3 15,4-2-15,3-2 0,3-4 16,2-3-16,3-2 15,4-2-15,4-6 0,4-8 0,1-2 0,2-1 16,3-3-16,2-4 0,8-6 16,1-1-16,1 4 0,2 4 15,3-2-15,0 4 0,-2 10 16,0 6-16,-3 4 0,-3 4 16,-5 7-16,-3 5 0,-7 4 15,-4 1-15,-5 8 16,-4 4-16,-6 0 15,-2-1-15,-8 5 0,-5 4 0,3-4 16,4-10-16,3-6 16</inkml:trace>
  <inkml:trace contextRef="#ctx0" brushRef="#br0" timeOffset="448003.4836">6173 12678 0,'0'0'0,"0"0"0,0 0 15,0 0-15,0 0 0,10-19 16,-10 19-16,0 0 0,9-25 0,-9 25 15,6-26-15,-5 10 0,0-1 16,-1 0-16,0-2 0,-2 0 16,-1 1-16,-4-1 0,0 1 15,-4-2-15,-3 1 0,-5 4 16,-4 2-16,0 4 0,-1 3 0,-4 5 16,-3 4-16,-1 4 0,-1 5 15,-5 7-15,-1 6 16,4 1-16,3 1 0,1 4 0,7 1 0,6-3 15,6-1-15,10-4 0,8-2 16,11-4-16,7-5 0,10-6 16,7-6-16,7-2 0,2-2 0,11-10 31,11-8-31,11-13 16,1-4-16,-18 2 0,-12 4 0,17-23 15,-2-8-15,-16 12 16,-12 8-16,-18 10 0,-13 8 15,-5 7-15,-4 4 0,-5 5 0,-4 4 16,-2 7-16,-4 2 0,-4 6 16,-7 5-16,3 4 0,0 5 0,-4 6 15,-4 5-15,1 5 0,2 4 16,4 0-16,2 1 0,3 1 0,5-7 16,7-2-16,5-3 0,6-9 15,3-6-15,11-4 0,8-3 16,-1-5-16,4-3 0,10-9 15,6-8-15,-10 4 16,-10 2-16,-7 2 0</inkml:trace>
  <inkml:trace contextRef="#ctx0" brushRef="#br0" timeOffset="448150.6824">6941 12505 0,'0'0'16,"0"0"-16,0 0 0,0 0 15,-16 16-15,16-16 16,-25 23-16,12-6 0,0 1 15,0 2-15,-2 3 0,3-1 16,1-2-16,-1 4 0,2-3 16,2-2-16,2-5 0,1-1 15</inkml:trace>
  <inkml:trace contextRef="#ctx0" brushRef="#br0" timeOffset="448304.4862">6972 12214 0,'0'0'0,"0"0"16,0 0-16,23 11 0,-23-11 0,30 15 15,-10-5-15,-2-3 16,-3 0-16,-1 0 0</inkml:trace>
  <inkml:trace contextRef="#ctx0" brushRef="#br0" timeOffset="448589.3717">7728 12428 0,'0'0'16,"0"0"-16,0 0 0,-28-7 16,28 7-16,-41-2 0,9 2 0,-4 2 15,-3 0-15,-10 5 0,2 2 16,5 3-16,6 3 16,1 1-16,11-2 0,19 3 15,17 4 1,7 0-16,9 1 0,9 2 0,4 0 0,-4-4 15,-5-1-15,-4 0 0,-5-2 0,-9-2 16,-8 0-16,-11-2 16,-9 2-16,-10-2 0,-5-2 15,-3-3-15,2 0 0,-1-4 16,0-1-16,4-4 0,7-4 16,2 2-16,5 0 0,3 0 15</inkml:trace>
  <inkml:trace contextRef="#ctx0" brushRef="#br0" timeOffset="448905.9475">8049 12430 0,'0'0'0,"0"0"0,0 0 0,-12 24 0,12-24 0,-17 30 15,6-11-15,0 2 16,0 1-16,-3 5 0,1-1 15,2-4-15,4-2 0,-1-3 16,4-3-16,1-1 0,0-3 0,3-5 16,3-5-1,0-4-15,1-3 16,2-3-16,0-4 0,3-2 0,1-1 16,2-1-16,2-1 0,-1 3 15,0 1-15,4-1 0,-4 3 16,2 3-16,1 1 0,2 4 15,4 3-15,-3 3 0,2 1 16,7 2-16,1 3 0,2-2 16,0-2-16,-5 0 0,-5-1 0,-5 0 15</inkml:trace>
  <inkml:trace contextRef="#ctx0" brushRef="#br0" timeOffset="449307.4822">8667 12460 0,'0'0'0,"0"0"0,0 0 16,-23 30-16,12-13 0,-1 1 0,0-1 16,-4 8-16,-1 2 15,6-1-15,4 0 0,5-3 16,5-2-16,3-4 0,2-3 0,8-5 15,8-5-15,2-2 0,0-3 16,8-3-16,3-3 0,-3-5 16,-2-3-16,5-6 0,0-1 0,-4-2 15,-2 1-15,-5 1 0,-3-1 16,-5 5-16,-5 3 0,-3 4 16,-2 3-16,-4 4 0,0 2 0,-7 6 15,-3 4-15,-4 4 0,-3 1 0,-2 6 16,0 6-16,2-1 0,2 4 15,3 2 1,4 3-16,7-2 0,7-1 16,2-7-16,1-5 0,0-1 15,-3-3 1,-2-4-16</inkml:trace>
  <inkml:trace contextRef="#ctx0" brushRef="#br0" timeOffset="449524.0007">9401 12598 0,'0'0'0,"-4"9"0,0 5 15,-4 5-15,-2 3 0,-5 12 16,-3 3-16,2 3 0,-1 3 16,-1 13-16,2 2 0,-2 3 15,2-8-15,1-7 0,3-3 0,1-4 16,4-8-16,-1-12 0,0-8 15,3-9 1,-1-5-16,2 0 0,0 0 16,1 2-16</inkml:trace>
  <inkml:trace contextRef="#ctx0" brushRef="#br0" timeOffset="449771.1192">9400 12477 0,'0'0'0,"14"2"15,7 2-15,3 3 0,4 1 16,5 4-16,-1 1 0,5 10 16,0 3-16,-5-2 15,-4-1-15,-1 4 0,-8 0 0,-6 0 16,-8-2-16,-8 0 16,-7-2-16,-7-3 0,-4-3 0,-5-5 0,-4-1 15,0-4-15,1-3 0,-2-2 16,0-1-16,4-7 0,4-5 15,9-8-15,6-6 0,3 5 16,0 6-16,2 2 0</inkml:trace>
  <inkml:trace contextRef="#ctx0" brushRef="#br0" timeOffset="449993.8343">10209 12361 0,'0'0'15,"0"0"-15,0 0 0,-13 28 0,0-10 0,-3 5 16,-4 5-16,-10 10 0,-1 0 0,4 2 16,1 2-16,2 4 0,5-5 15,6 0-15,8-4 16,6-6-16,7-4 0,4-5 0,3-5 16,4-4-16,2-3 0,3-6 15,2-6-15,-2-3 0,-3-3 0,-5 2 16,-4 2-16,-2 0 0</inkml:trace>
  <inkml:trace contextRef="#ctx0" brushRef="#br0" timeOffset="450125.5272">9900 12563 0,'0'0'0,"0"0"0,0 0 15,36-4-15,-14 2 0,12 0 16,10 1-16,7-1 15,9 0-15,5-1 0,-10 2 0,-9-1 0</inkml:trace>
  <inkml:trace contextRef="#ctx0" brushRef="#br0" timeOffset="454524.7851">10855 12730 0,'0'0'0,"0"0"0,0 0 15,32-2-15,-32 2 0,37 0 0,-10-2 16,2 1-16,5 0 0,16-1 15,8 1 1,6-2-16,5-1 0,0-1 16,-12 2-16,-11 1 0</inkml:trace>
  <inkml:trace contextRef="#ctx0" brushRef="#br0" timeOffset="455289.2745">12316 12664 0,'0'0'0,"0"0"15,0 0 1,0 0-16,0 0 0,0 0 15,-3 33-15,3-33 0,-6 32 16,-2-13-16,-3 4 0,0-3 16,-1 1-16,1-3 0,0 0 15,0 1-15,1-3 0,2-2 16</inkml:trace>
  <inkml:trace contextRef="#ctx0" brushRef="#br0" timeOffset="455474.3394">12320 12260 0,'0'0'0,"0"0"0,0 0 16,28 11-16,-28-11 0,36 17 16,-14-5-16,-3-1 0,-3-1 0,-1-2 15</inkml:trace>
  <inkml:trace contextRef="#ctx0" brushRef="#br0" timeOffset="455790.9864">12804 12633 0,'0'0'0,"-8"6"15,-4 4-15,-2 2 0,-4 3 0,-4 9 16,-1 2-16,2 0 0,2 0 15,4 5-15,5-3 0,9-3 0,5-1 0,12-5 16,8-1-16,3-8 16,3-5-16,2-3 0,2-2 15,3-4-15,-6-3 0,-3-5 0,-2-2 16,-7-6-16,-3-2 0,-6-5 16,-5-3-16,-5 2 0,-4 2 15,-5 1 1,-3 1-16,-6 4 0,-4 3 15,-2 1-15,-1 4 0,0 4 0,3 3 16,3 4-16,1 1 0,6 2 16,4 1-16,1-1 0,3 0 15,1-1-15</inkml:trace>
  <inkml:trace contextRef="#ctx0" brushRef="#br0" timeOffset="456129.6949">13358 12627 0,'0'0'0,"0"0"0,0 0 15,-12 25 1,12-25-16,-14 30 0,5-10 0,-1 2 16,-1 1-16,-2 5 0,1 0 15,2-4-15,2-3 0,2-4 16,0-3-16,3-3 0,2-3 0,1-8 15,4-1-15,1-5 0,-1-1 16,3-5-16,0-5 16,5-4-16,4-3 0,4-3 0,3-1 0,7-2 15,2 5-15,0 3 0,1 3 16,2 5-16,-2 5 0,-1 7 16,-1 5-16,-4 4 0,-3 4 0,-7 5 15,-4 2-15,-6 6 0,-5 2 16,-8 8-1,-9 7-15,4-9 0,2-7 0,3-6 16</inkml:trace>
  <inkml:trace contextRef="#ctx0" brushRef="#br0" timeOffset="467128.5271">1726 12538 0,'0'0'0,"0"0"16,0 0-16,0 0 0,24-2 0,-24 2 15,25 1-15,-25-1 0,36 0 0,-13-1 16,5 1-16,1-1 0,3-1 16,12 0-16,6 0 15,4-2-15,3 1 0,19-1 16,5-4 0,17-1-1,-3-2-15,-7-1 0,-15 1 0,1 1 16,-6 1-16,-14 0 0,-9 0 15,-10 5-15,-8 2 16,-7 2-16,-7 1 0,-7 4 0,-6 2 16,-6 3-16,-3 3 0,-8 2 15,-2 4-15,-3-1 0,-6 2 0,-3 3 16,-1 5-16,-6 1 0,1 2 0,-7 9 16,0 3-16,-2 0 0,-1-2 0,-7 7 15,0 1-15,7-5 0,6-4 16,0 1-16,2-1 0,-10 11 15,5-9-15,12-12 0,4-9 16,12-6-16,7-5 0,5-7 16,3 1-1,1-4-15,-2-7 0,2-2 16,0-5-16,2-3 0,-1-2 16,2-5-16,0-5 0,0-4 15,1-2-15,1-4 0,-1-3 16,5 0-16,0-1 0,1-9 0,2 0 0,-2 5 15,0 3-15,2 1 0,-2 2 16,3 4-16,2 1 0,-1-2 16,0 5-16,-4 9 0,2 5 15,2 1-15,-1 0 0,-1 5 16,0 4-16,-1 5 0,3 3 16,-4 5-16,2 3 0,-1 7 15,1 5-15,-3 7 0,0 4 0,1 5 16,1 2-16,1 4 0,3 4 0,-2 6 15,2 5-15,0 6 0,-1-2 16,-1 0-16,3 1 0,-1 2 16,-1-4-16,1-4 0,-3-2 15,1-11-15,-1-11 0,-2-4 16,-2-2-16,-4-9 0,0-6 0,-4-4 16,3-3-1,-3-3-15,-2-3 0,-5-10 16,-3-7-16,-2-9 0,-1-6 15,-11-8-15,-6-7 0,-3-3 16,-4-3-16,-10-11 0,-3 0 16,-3-4-16,5 6 0,-19-20 15,4 13-15,9 14 0,6 11 0,4 4 16,0 4-16,10 8 0,5 5 0,7 8 16,4 4-16,4 7 0,8 5 15,3 7-15,6 8 0,3-3 16,4 1-16,-4-4 0,-2-2 0,-1-1 15</inkml:trace>
  <inkml:trace contextRef="#ctx0" brushRef="#br0" timeOffset="480711.491">9417 13401 0,'0'0'0,"0"0"16,23-8-16,-23 8 0,38-8 0,-10 2 16,10 0-16,16-3 0,4 0 0,26-2 15,8 0-15,7-2 0,-10 1 16,20-3-16,3 0 15,5 1-15,-9 4 0,42-1 0,-16 1 16,-19 5-16,-14 2 0,-10 2 16,-10 2-16,-11-1 0,-10 0 0,-12 0 15,-11 1-15,-12 1 16,-7 2-16,-12-2 0,-9 0 16,-8-5-16,-6-4 15,5 3-15,4 1 0,2 2 16</inkml:trace>
  <inkml:trace contextRef="#ctx0" brushRef="#br0" timeOffset="481097.1373">9222 13604 0,'0'0'0,"0"0"16,29-8-16,-13 6 0,5-2 0,6 0 15,8-3-15,15-3 0,4 0 0,19-2 16,7-1-16,10 1 16,-2 0-16,23-1 0,2-2 15,7-1-15,-9 3 0,46-6 0,-11 3 16,-22 2-16,-13 1 0,0 5 15,3 3 1,-17 2-16,-11 1 0,-14-3 16,-8 0-16,-16 3 0,-12 3 0,-5 3 15,-2 2-15,-10-5 16,-6-3-16,-10-1 0,-6 1 16,-12-2-16,-6-2 0,7 2 15,4 2-15,2 0 0</inkml:trace>
  <inkml:trace contextRef="#ctx0" brushRef="#br0" timeOffset="500903.2587">9372 13262 0,'0'0'0,"0"0"15,0 0-15,0 0 0,0 0 16,0 0-16,0 0 0,0 0 16,0 0-16,0 0 0,0 0 31,0 0-31,0 0 0,30-11 0,-30 11 16,26-3-16,-26 3 0,37-1 15,-14 1-15,2-1 0,3-3 16,4 1-16,2-2 0,10 2 15,0 0-15,14-2 0,3 0 16,-3 0-16,0 1 0,11 0 16,1 2-16,-5-4 0,-3-1 0,12 4 0,3 5 15,-4-5-15,0-3 16,1 2-16,1 1 0,-6 1 0,-12 1 16,19 0-16,-10 0 0,-9 1 15,-6 2-15,-4-1 16,-1 0-16,-22-2 0,-3 1 15,9 0-15,-5 0 0,-12 2 16,-2 1-16,-3-1 0,-3-2 16,-8-1-16,-6-1 0,3 0 0,0 1 15,2 0-15</inkml:trace>
  <inkml:trace contextRef="#ctx0" brushRef="#br0" timeOffset="521408.5079">11098 14466 0,'0'0'0,"0"0"15,0 0-15,21-5 0,-12 2 0,3-1 16,4 0-16,0 1 0,2 0 0,7-2 15,3-2-15,1 1 0,0 1 0,3 0 16,2 0-16,8-4 0,0-1 16,3 0-16,3 0 15,-1 1-15,1 0 0,9-3 0,0 0 16,-2 0-16,-2-1 0,11 2 16,0 3-16,-2 1 0,-1 0 0,8-1 15,-1 2-15,-5 2 0,-4 1 0,4-1 16,2 1-16,-4 0 0,-2 1 15,25 0-15,-11 1 0,-8 0 16,-5 0-16,-4-2 0,-2-1 16,-6 3-16,-5 1 0,0-2 15,1-2 1,-8 2-16,-3-1 0,-5 3 16,-4 2-16,-10-4 0,4-4 0,0 3 15,-2 1-15,-2-1 0,-1 0 16,-6 0-16,0 2 0,-3 0 15,0 0-15,-2 1 0,-2 0 16,0 0-16,0 0 0,0 0 16,-5 0-16,2 0 0,0 0 0,-2 1 15,0 0-15,-2-1 0,-2 0 0,0 2 16,-1 2-16,0 0 0,0 0 16,-1 0-16,0-1 15,1 1-15,0-1 0,-2 1 0,-3-1 16,-1 1-16,-2-1 0,-1 0 15,1-1-15,-2 1 16,-1 0-16,-3 1 0,-4 0 16,1 0-16,-1 2 0,-4 0 15,-2-1-15,-7 2 0,1-3 16,-3 3-16,-3 0 0,0-1 16,-1 0-16,-9 0 0,1 1 15,-1 0-15,-1 2 0,-8 0 16,2-2-16,3-1 0,4-2 0,-4 1 15,0 2-15,-6 1 0,4 1 0,1-1 16,3-1-16,-1 0 0,3 1 16,-1 1-16,1-1 0,5-1 15,6 1-15,-24 2 0,4-2 16,13 0-16,9 0 0,-1-4 16,-1-1-16,21-2 0,-1 2 0,-2-1 0,0-1 15,-2 0-15,0 0 0,5-2 16,3-1-16,6 2 0,1 1 15,4-2-15,2-3 0,0 1 16,2 0-16,2 1 0,0-2 16,1 0-16,2 0 0,3-2 15,2-1 1,0 0-16,2 2 0,1-1 0,4-1 16,4 2-16,2-1 0,5 0 15,4-1-15,2 2 0,3-1 16,6 1-16,4-1 0,3 1 15,3 0-15,15-1 0,3 0 16,-1 1-16,0-1 0,13-1 16,2 1-16,-5-2 0,-3 3 0,9-3 0,-2 2 15,-5-1-15,-3 0 0,28-3 16,-8 1-16,-12 3 0,-8 3 16,-4-3-16,-3 2 0,-7 0 15,-3 1-15,0-3 0,-1 0 16,-6 2-16,-5 4 0,-1-1 0,-1 1 15,-3-2 1,-3-2-16,-8 1 0,-4 2 16,0 0-16,0-1 0,-10-1 15,0-1-15,-3 1 0,-3 0 16,-2 2-16,0-1 0,-3 2 16,-3-2-16,-3 3 0,-4 3 15,-2-1-15,-3 0 0,1-3 16,-2-2-16,-5 3 0,-4 1 0,-2 0 0,-2-2 15,-2 2-15,-2 0 0,-10 1 16,-1-1-16,-1 1 16,-1 0-16,-2 0 0,-1-1 0,0 2 15,2-1-15,-12 2 0,0 1 16,4 1-16,3 0 0,-2-1 16,-1-1-16,-1 1 15,0 2-15,-7-1 0,3 0 16,2 0-16,4 3 0,-3-4 15,-1 1-15,4-3 0,2 0 16,-6 0-16,3-1 0,5 1 16,3 2-16,-13-3 0,3-4 15,22 1-15,1 1 0,-12 1 16,4 1-16,21-1 0,1 0 0,-1-3 0,0-2 16,-1 3-16,0 2 0,3-1 15,3-2-15,5 1 0,3 1 16,0 0-16,2-1 0,1 0 0,2 0 15,1 0-15,0 1 16,2-1-16,-3 0 0,3 0 16,0 0-16,0 0 0,0 0 0,0 0 0,0 0 15,0 0-15,0 0 0,0 0 16,0 0-16,0 0 0,0 0 0,0 0 16,0 0-16,-2-3 0,2 3 15,-2-5-15,1 2 0,-1-2 16,-2 2-16,1-1 0,-1-3 15,-2 0 1,1 0-16,-2-1 0,0-2 16,0 1-16,-1 1 0,-1-2 15,-1 1-15,0-1 0,1-2 0,1 0 16,-1-1-16,0 0 0,0-1 16,-1 0-16,-1-1 0,-2-2 15,0 2-15,0-2 0,0-3 16,2 0-16,0 0 0,1-1 15,2 0 1,0 1-16,1 1 0,1 1 0,-1-1 16,2 0-16,0-1 0,1 1 0,0 0 15,2-1-15,0 1 0,1-1 16,0 1-16,0-2 0,1-1 0,1 2 16,1 1-1,-1 2-15,0 0 0,0 0 16,0-1-16,0 1 0,2 0 0,-1 1 15,0-1-15,0 2 16,2 1-16,-1 0 0,0 1 0,2 2 0,-1 2 16,-1-2-16,0-1 15,1 0-15,0 2 16,2-1-16,-2 3 0,2 0 16,-1-1-16,1 2 0,-1 1 15,3 0-15,1-2 16,-1 3-16,0-2 0,3 2 0,3 2 15,0-1-15,0 1 0,6-2 16,0 0-16,1 0 0,1-1 0,3 2 16,5 1-1,0 0-15,-1 1 0,7-1 0,0-1 16,1 1-16,-1 0 0,3 0 16,3-1-16,-2 0 0,0 0 15,11 0-15,1-1 0,-4 0 16,-2-2-16,1 0 0,-1 1 0,-1 1 0,-1 1 15,7-1-15,-2 1 16,-4 0-16,-3 0 0,1-2 0,0 1 16,-4 1-16,-1 2 0,0 0 15,1-1-15,-5-1 16,-3 0-16,0 2 0,1 1 0,-1-1 16,0 0-16,-3-3 15,0 0-15,-1 2 0,1 2 0,2 0 16,2 0-1,-3 0-15,3-1 0,-4 1 16,-5 1-16,2-1 0,1-1 16,-3 0-16,-1 0 0,0 2 0,0 2 0,-1-2 15,0 0-15,0 0 16,0 0-16,-2-1 0,-3-1 16,3 3-16,2 2 0,-5 0 15,0-1-15,0 0 0,2 0 16,-3 1-16,0 0 0,-2-1 0,-1 0 15,0-2-15,0 0 0,1 3 16,-1 1-16,-3-1 16,-1 0-16,1 1 0,0 2 15,0 1-15,0-2 0,-1 3 16,1-1-16,0 2 0,-1-2 0,-1 1 0,0 2 16,-1 1-16,-1 0 0,1 1 15,-1 2-15,1 0 0,-2-1 0,0 1 16,2 1-16,-2-2 15,2 0-15,-1 2 0,1 2 16,-1-1 0,0 0-16,-1 1 0,1 0 0,-1-1 15,1-1-15,-1-1 0,1-1 16,-1 2-16,-2 0 0,1 3 16,2 1-16,-2 0 0,0-1 15,1 0-15,-1 0 0,-1-1 0,0-1 0,1 0 16,-1 0-16,0 0 0,0 0 15,-1 0-15,0 0 0,-1-2 16,0 0-16,0 0 16,0 0-16,0 0 0,0 0 0,0-1 15,0 1-15,0 0 0,0-1 16,0 1 0,0 1-16,0-1 15,1 1-15,-1-2 0,-1 0 0,1 0 16,1 0-16,1-1 0,-1 0 0,0 1 0,1 1 15,-1-2-15,0-1 0,0 1 16,0-1-16,0-1 0,-1 0 16,2 1-16,-1 0 15,-1-2-15,0-1 16,0 0-16,0-2 0,0 1 0,0 0 16,0 0-1,-1-1-15,-3-1 16,-1-1-16,-1 1 0,0 0 0,-2 0 15,-1-1-15,0 0 0,0-1 16,0-1-16,-1 1 16,-1-2-16,-3 0 0,-1 1 15,-4-1-15,2 1 0,-1-2 0,-6 0 16,-2 0-16,-2 0 0,-3 0 0,3 0 16,3 0-16,-5-1 15,-3 0-15,2 1 0,1 1 0,-7-1 16,0 0-16,2 1 0,0-1 15,-1 0-15,-1 0 0,2 3 16,0 1-16,-6-2 0,2-2 16,1-2-16,0 0 15,1 1-15,0 3 16,3-1-16,2 0 0,-5 1 16,-5 0-16,1 0 0,2-1 0,-6 2 15,0 0-15,10-1 0,2 0 0,-8 1 16,-1-1-16,4 1 0,4 1 0,-3-1 15,-2 1-15,4-1 16,2-1-16,-1 0 0,-3 1 16,1 0-16,0 1 0,1-1 15,3 1-15,-2-4 0,-1-1 16,1 2-16,1 2 0,1-1 16,0 0-16,0 1 0,-1-1 15,1 2-15,1-1 0,-1 1 16,-2-2-16,7 1 0,2-2 0,0 2 0,-2 1 15,-2-3-15,1-1 0,0 2 16,3-1-16,-1 1 0,2-2 16,-1 0-16,-2-2 0,2 1 0,2 0 15,2-1-15,3-1 16,1 0-16,0 1 0,1-1 16,-1 1-16,5-2 15,1-1-15,2 1 16,1-1-16,2 0 0,0 1 0,0-2 15,0 1-15,2-1 0,-1-1 0,2-2 0,1-1 16,0-2-16,-1 0 0,1 0 16,1 0-16,0 0 0,1 1 0,0-1 15,0 0-15,2-2 16,1-1-16,1 0 0,0-2 16,1 0-16,0-1 0,1 0 15,-1 0-15,1-2 0,0 1 0,1-2 16,1-1-1,-2 0-15,1 2 0,1-7 0,-1 0 16,0 1-16,-2 1 0,2 3 0,0 0 16,-2-1-1,1 0-15,-1-3 0,1-1 16,-2 1-16,0 3 0,0 0 16,-1 1-16,-1 1 0,1-1 15,-1 2-15,-1 0 0,0 0 0,0 2 0,0 0 16,1 2-16,-1 0 15,1 0-15,0-1 0,0 0 16,1 4-16,1 1 0,1-1 0,1 0 16,-2 3-16,2 0 0,-1 0 15,2 1-15,1-1 16,1 0-16,0-1 0,0 3 0,3-1 16,2-2-16,2 3 15,0 1-15,3-1 0,2-1 16,0 2-16,0 0 0,4-1 0,5 0 15,4-2-15,-2 0 0,5 2 0,2 2 16,-1 0 0,-3 0-16,11-1 0,5 1 15,-5 1-15,-3 1 0,5-2 0,2 1 16,-3-2-16,-4-1 0,12 2 0,2 3 16,-4-1-16,-3 1 15,8-1-15,2 1 0,-7-1 16,-6 1-16,4 1 0,2 0 15,-7 0-15,-4 0 0,4-1 16,5 1-16,-9 0 0,-6-1 0,5 2 16,3 0-16,-4-1 0,-5 1 15,2-1-15,2 2 16,-4-1-16,-3 1 0,-1 1 0,0-1 0,-4-1 16,-3-1-1,3 3-15,3 2 0,-9-1 16,-3-1-16,0 1 0,1 0 15,0 0-15,0 0 0,-2 0 0,1 1 16,-6 1-16,-1 0 0,1 2 16,0 2-16,-1-1 0,-1 0 15,0 0-15,0 1 0,-2 0 16,1 1-16,1 2 0,2 0 16,0 0-16,-1 0 0,0 2 15,0 1-15,-2-1 0,-2-1 0,0 3 16,0 3-16,-1-2 0,0 0 15,-1 1-15,0 2 16,-2-1-16,0 0 0,1 0 0,-1 2 0,-1-1 16,0-2-16,1 4 0,0 1 15,-1-3-15,0 0 0,1 3 16,-1 4-16,0 0 16,1 0-16,-1-1 15,1-3-15,-1 1 0,0-1 0,0 3 0,0 2 16,1-3-1,0-1-15,0-1 0,1-1 0,-1-1 16,0 0-16,1 3 16,0 1-16,0-3 0,2-1 0,-2-2 15,0 1-15,-1-2 0,1 0 16,0-2-16,-1 1 0,1-1 0,1 0 16,-2-1-16,-1-1 15,0-1-15,1-2 0,-2-2 0,0 1 16,0-2-16,0 2 0,0-3 15,0-1-15,0-1 0,-1-1 0,-2-3 16,-3-3-16,0 1 0,2 1 16,0-2-16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1:56:29.1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3287 4247 0,'0'0'0,"0"0"16,0 0-16,0 0 15,0 0-15,-18 28 0,18-28 16,-21 28-16,8-13 0,-4 5 15,-1 3-15,1 0 0,-4 2 0,-9 5 16,-1 0-16,0 0 0,5 0 16,-8 6-16,2-3 0,0-4 15,2-2-15,0-1 16,3-4-16,7-5 0,2-4 0,5-3 0</inkml:trace>
  <inkml:trace contextRef="#ctx0" brushRef="#br0" timeOffset="200.7327">2807 4405 0,'0'0'0,"0"0"16,20 6-16,-5-1 0,1 3 0,7 4 15,5 4-15,12 3 0,-1-2 16,15 5-16,5 3 0,-5-1 15,-1-1-15,8 5 0,-2 0 16,0 0-16,-6-5 0,-13-6 0,-11-4 16,-7-3-16</inkml:trace>
  <inkml:trace contextRef="#ctx0" brushRef="#br0" timeOffset="3225.0294">11312 5497 0,'0'0'0,"0"0"16,0 0-16,0 0 0,0 0 0,-13 26 16,13-26-16,-15 28 0,7-9 0,-1 3 15,-2 5 1,0 1-16,0 1 15,-4 13-15,-3 3 0,-1 1 16,0-2-16,-5 13 0,0 3 16,0 6-16,3-2 0,-2 7 15,-1-4-15,4-9 0,0-6 0,2-1 16,3 0-16,0 1 16,4-6-16,2-2 0,2-4 0,1-5 15,2-3-15,3-1 0,1 2 0,3-4 16,2-1-16,4-5 0,5 1 15,0 1-15,1 0 0,5-6 16,2-3-16,5-1 0,2 0 0,7-4 16,5-2-16,-4-3 0,-1-3 15,7 0-15,7 0 16,-2-3-16,1 0 16,6-3-16,6-1 0,3 0 15,-5-1-15,8 1 0,6 0 16,-2-1-16,-2-1 0,41-3 15,-3 0-15,-13 2 0,-9 2 16,10-1-16,7 2 0,-9 1 0,-6-1 0,7 0 16,3-3-16,-5 0 0,-1 0 15,5 2-15,5 3 0,-7 0 16,-6 0-16,12-1 0,11-1 16,-10 1-16,-6 1 0,7 2 15,6 1-15,-8 0 0,-6 0 0,15 2 16,6 0-16,-9 1 0,-7 0 15,7 2-15,4 1 0,-6 0 16,-6-2-16,9 2 0,6-1 0,-9 2 16,-4 1-16,10-5 0,9 0 15,-11 0-15,-7 2 0,7 2 16,7 2-16,-7-3 0,-3 0 0,8 1 16,6 2-16,-8-6 0,-6-3 15,13-5-15,8-3 0,-9 7 16,-8 6-16,11 2 15,7 2-15,-8-7 16,-6-2-16,8-1 0,7 0 16,-9 1-16,-6 1 0,11-1 0,7 1 15,-10-1-15,-7-2 0,13 3 16,8 0-16,-12-2 0,-11-2 16,12 4-16,6 3 0,-11-3 15,-7-1-15,13 0 0,8 0 0,-15-2 16,-10 0-16,9 2 0,6 1 15,-8 2-15,-7 0 0,5-5 0,1-2 16,-5-1-16,-4 0 0,9 4 16,5 2-16,-12-1 0,-8-2 15,10-2-15,7-1 0,-10 1 16,-8-1-16,4-1 16,3-1-16,-7 2 15,-4 1-15,7-4 0,7-3 16,-12 5-16,-8 3 0,9 3 0,6 3 15,-8-4-15,-5-3 0,5 1 16,2-1-16,-8-2 0,-5 0 16,5-2-16,4-1 0,-9 4 15,-7 3-15,5-1 0,4-1 0,-11 2 16,-7 1-16,2-2 0,3 1 16,-7-1-16,-5 1 0,2 1 0,1 0 15,-8-5-15,-4-2 0,-1 1 16,-2-2-16,-4 2 0,-3 2 0,-2-3 15,0-2-15,-7-1 16,-5 0 0,0-1-16,-1-2 0,-3-1 0,-3-1 15,4-5-15,3-3 16,-6-1-16,-5 0 0,-1-5 0,-1-1 16,-2-5-16,-2-1 0,6-5 15,3-5-15,-6 0 0,-2 0 16,5-3-16,1-2 0,1 4 15,-1 4-15,-3 4 0,0 3 0,-1 1 0,0 3 16,1-1-16,1-1 0,-6 7 16,-4 3-16,-4 6 0,0-2 15,-1 5-15,-1 2 0,-3-3 16,-2-1-16,1 3 0,0-1 16,-4 3-16,-3 1 0,-1 0 15,0-1-15,-1 7 0,0 2 16,0-1-16,-1 1 0,-5-1 15,-4-1-15,1 2 0,1 2 16,-5 1-16,-1 1 0,1-1 16,0 0-16,-10 0 0,-4 2 15,1-1-15,1-1 0,-4-2 16,-2 1-16,0 2 0,1 3 0,-14-1 16,-2-5-16,4 1 15,3 0-15,-5 0 0,-4-2 16,3 1-16,0-2 0,-13 0 0,-4-3 15,6 4-15,6-1 0,-34 0 16,5 2-16,8-2 0,7 0 16,-5-3-16,-2-2 0,10 3 15,5-1-15,-10 2 0,-8 1 0,5 3 16,6 0-16,-10-3 0,-7-3 16,7-1-16,5 0 0,-8 1 0,-7 2 15,9 0-15,5 3 0,-7-2 16,-7 0-16,10 2 0,6 2 15,-8-3-15,-7-1 0,5 2 16,3-1-16,-5 5 16,-4 4-16,9-5 0,6-3 15,-12 2-15,-7 1 0,4 0 16,3 2-16,-6-4 0,-5-3 16,10 3-16,5 3 0,-5-3 15,-6-1-15,10 2 0,6 2 0,-12-4 16,-7-1-16,7-2 15,5 1-15,-6 1 0,-5 2 0,8-3 0,7-1 16,-9 3-16,-5 0 0,7 1 16,5 1-16,-12 0 0,-8 1 15,8-1-15,6 1 0,-9 0 16,-7 1-16,8 0 0,8 0 0,-13-2 16,-9-2-16,11 0 15,7 2-15,-8 5 0,-5 1 0,9-1 0,5-3 16,-8 0-16,-6-1 0,7 1 15,2 2-15,-11 3 0,-6 3 16,12-5-16,8-4 0,-10 1 16,-8 2-16,11 1 0,8 2 0,-8 0 15,-5 0-15,9 0 16,3-2-16,-11-1 16,-8-2-16,11-2 0,8-1 15,-4-1-15,-2 1 0,10 2 16,7 1-16,-14 0 0,-8 1 15,9 0-15,5-3 0,-4-3 16,0-1-16,8 2 0,7 1 0,-13-1 16,-9-1-16,9 1 0,7-2 15,-5 0-15,-3 0 0,5 0 0,5 2 16,-12 2-16,-7 0 0,9-1 16,6-2-16,-6 3 0,-4 2 15,8-1-15,6 0 0,-7-2 16,-5 0-16,10 2 0,6 1 0,-6-1 15,-4 0-15,8 3 16,5-1-16,-6 6 16,-4 1-16,12-4 0,8-4 0,24-1 15,14 0-15,11-1 0</inkml:trace>
  <inkml:trace contextRef="#ctx0" brushRef="#br0" timeOffset="8672.9175">16906 6772 0,'0'0'0,"0"0"0,0 0 16,27-8-16,-27 8 0,38-7 0,-9 2 16,4-1-16,3 0 0,17-2 15,7 1-15,9-3 0,-3 1 16,15-2-16,-1 0 0,-8 2 0,-6 1 16,4 1-16,-8 1 0,-12 2 15,-10 2-15,-12 3 0,-11 0 0,-6 1 16,-3-1-16,-3 0 0</inkml:trace>
  <inkml:trace contextRef="#ctx0" brushRef="#br0" timeOffset="8842.5272">17325 6802 0,'0'0'0,"0"0"15,0 0-15,-2 18 0,2-18 16,-1 22-16,1-22 0,0 31 15,0-14-15,0 3 0,0-2 16,1 1-16,0-1 0,0 2 0,0-3 0,-1-2 16</inkml:trace>
  <inkml:trace contextRef="#ctx0" brushRef="#br0" timeOffset="9027.5843">17542 6771 0,'0'0'0,"0"0"16,0 0-16,0 0 0,-2 22 16,2-22-16,-8 29 0,4-11 15,0 3-15,-2 2 0,1 2 16,-1-1-16,1 0 0,-3 4 16,0-2-16,0-5 0,1-4 0,0-2 15,2-3-15,0-1 0</inkml:trace>
  <inkml:trace contextRef="#ctx0" brushRef="#br0" timeOffset="9513.3725">17073 6988 0,'0'0'0,"0"0"0,0 0 16,29-9-16,-29 9 0,39-12 0,-10 5 0,2 0 16,3 0-16,11-1 0,1-1 15,7 0-15,-5 0 0,-7 5 16,-4 2-16,-8 2 0,-6 0 0,-8 5 15,-8 5-15,-13-2 16,-8 3-16,-13 2 0,-9 4 16,-4 2-16,-4-1 15,-15 5-15,-6 1 0,-4 0 16,9-6-16,7 1 0,5-1 16,9-1-16,11-2 0,12-8 0,7-7 15,12-1-15,9-2 0,19-2 0,14-4 16,-1-1-16,6-1 0,16-5 15,6 0-15,-8 2 0,-5-1 16,4 1-16,-6 3 0,-12 2 16,-10 3-16,-4 4 0,-16 2 15,-10 2-15,-5 1 0,-12 5 16,-7 3-16,-5 1 0,-3 2 16,-6 4-16,-4 3 0,1 1 15,0 1-15,-2 7 0,1 7 16,1 1-16,2-1 15,-2 10-15,2 0 0,4-4 16,3-2-16,1 0 0,1-2 16,0-6-16,2-4 0,3-2 15,4 0-15,-1-7 0,1-4 16,6-13-16,5-10 0,3 4 0,0-1 16,1 2-16</inkml:trace>
  <inkml:trace contextRef="#ctx0" brushRef="#br0" timeOffset="9845.6563">18332 6581 0,'0'0'0,"0"0"15,0 0-15,0 0 0,-30 22 0,8-8 16,-8 5-16,-3 1 15,-2 3-15,-16 10 0,-3 2 16,-8 5-16,6-3 0,-3 2 0,7-4 16,12-7-16,9-5 0,7-5 15,8-8-15,15-6 0,10-3 0,18-8 16,13-4-16,6-2 0,3-3 0,17 1 16,14-4-16,5 1 0,-8 3 15,10-1-15,-3 1 16,11-1-16,-23 5 0,-24 7 0,-19 2 15,-13 2-15,-11 3 0,-17 1 16,-12 4-16,14-6 0,3 1 0,2-2 16</inkml:trace>
  <inkml:trace contextRef="#ctx0" brushRef="#br0" timeOffset="10045.8148">18223 6700 0,'0'0'15,"0"0"-15,0 0 0,0 0 16,0 0-16,6 28 0,-6-28 16,-8 39-16,3-11 0,-3 8 15,-1 6-15,-1 13 0,2 1 0,-1 9 16,1-5-16,3-8 0,0-7 16,2 1-16,2-6 0,0-8 15,0-7-15,-2-9 0,1-6 0,0-2 0,1-3 16,0 0-16</inkml:trace>
  <inkml:trace contextRef="#ctx0" brushRef="#br0" timeOffset="10847.7332">17980 7021 0,'0'0'0,"0"0"0,0 0 16,0 0-16,0 0 0,-1 24 0,1-24 15,-7 27-15,7-27 0,-12 33 16,6-14-16,-1 0 0,1-2 16,1-4-16,-1-2 0,2-3 15,0-1-15,4-7 0,0-3 0,3-3 16,1-1-16,3-5 0,3-5 16,5-4-16,2 1 0,5-3 15,5 2-15,1 1 0,1 1 0,8 1 16,2 5-16,-4 2 0,-3 2 15,1 3-15,-4 1 0,-6 5 16,-3 3-16,-8 4 0,-4 3 0,-8-3 16,-5 2-16,-5 1 0,-5 1 15,-5 2-15,-3 0 0,-6 1 0,-3 0 16,-2-1-16,-1-1 0,-6 1 16,2-1-16,6-2 0,5-4 15,2-2-15,3-4 0,5 0 16,5-2-1,9 0-15,7-1 0,5-2 16,3-1-16,10-2 0,7 0 16,2 0-16,1 1 0,8 2 0,1 0 15,-3 2-15,-4 1 0,-7 2 16,-5 3-16,-5 2 0,-4 1 16,-8 4-16,-5 2 0,-8 0 15,-6 0-15,-8 6 0,-7 3 0,-4-1 16,-3 0-16,-9 3 0,0-1 15,3-4-15,2-2 16,2-2-16,9-4 0,8-2 0,6-1 16,7-4-16,5-3 0,9-1 15,9-1-15,13-7 0,12-2 16,4 2-16,2-2 0,8-1 16,5-1-16,-5 2 0,-3 2 15,6-1-15,-3 2 16,-11 3-16,-8 3 0,-11 4 0,-11 4 15,-11 1-15,-7 3 0,-17 4 16,-13 3-16,-4 1 0,-6 1 0,-10 3 16,-8 4-16,8-4 15,5-4-15,-2 1 0,5-3 0,13-2 0,10-2 16,10-3-16,6-2 16,12 0-16,8-3 0,16-5 0,13-3 15,4-4-15,3-1 0,15-3 16,11-2-16,-2 1 0,0 0 15,10-7-15,1-3 0,18-3 16,-19 6 0,-26 7-16,-18 4 0,-10 2 0</inkml:trace>
  <inkml:trace contextRef="#ctx0" brushRef="#br0" timeOffset="11269.2762">18916 6665 0,'0'0'0,"0"0"0,0 0 0,0 0 16,0 0-16,0 0 0,3 24 15,-3-24-15,-9 27 0,0-3 16,-6 6-16,1 3 0,0 2 0,-3 11 16,3-1-16,4-5 15,3-3-15,3-1 0,3-6 0,3-6 0,3-6 16,7-9-16,5-5 0,2-6 15,1-3-15,3-8 0,2-4 16,-1-3-16,-2-2 0,4-11 16,-2-3-16,-5 3 0,-4 4 0,-4 2 31,-4 4-31,-3 4 0,0 2 16,-6 5-16,-2 2 0,-1 3 0,-3 2 15,-2 6-15,-2 4 0,1 3 16,2 5-16,-1 5 0,-1 6 15,1 2-15,1 0 0,0 8 16,1 5-16,-2 8 0,0-2 16,3-1-16,3 0 0,-1-6 0,2-2 15,3-1-15,2-2 0,0-8 0,2-3 16,0-5-16,1-4 0,0-6 16,2-1-16,-3-2 15,1-1-15,-2-1 16</inkml:trace>
  <inkml:trace contextRef="#ctx0" brushRef="#br0" timeOffset="11518.331">19289 6711 0,'0'0'0,"0"0"0,0 0 16,-14 18-16,14-18 0,-16 27 15,7-8-15,1-1 0,2 2 0,4 1 0,5-3 16,5-3-16,3 0 0,8-8 16,8-4-16,0-5 0,2-2 0,10-4 15,3-3-15,-5-2 16,-3 1-16,2-10 0,-6-5 16,-5 5-16,-7 5 0,-3 4 0</inkml:trace>
  <inkml:trace contextRef="#ctx0" brushRef="#br0" timeOffset="11950.8003">19426 6690 0,'0'0'0,"0"0"0,0 0 0,0 0 16,0 0-16,-4 21 0,4-21 15,-5 32-15,1-12 0,1 7 16,0 8-16,-1-1 16,0 0-16,-2 9 0,1 1 15,0 2-15,2-5 0,0-3 16,-2-5-16,1-4 0,0-4 0,-3-5 15,-1-3-15,-2-5 16,-1-4-16,-2-4 0,-2-1 0,3-2 16,2 0-16,-3-11 0,0-7 15,-1 3-15,0 1 0,1 2 0,4 3 16,1 1-16,2 2 0,7 0 16,7 1-16,2 1 0,3-1 15,7 2-15,7 0 0,1 0 16,2 1-16,9 0 0,0 1 15,-2 1-15,-5 0 0,-1 1 0,-7 1 16,-9 1 0,-3 1-16,-9 4 0,-10 5 15,-7-1-15,-6 1 0,-10 2 16,-9 3-16,0 0 0,-1 1 0,-10 4 16,1-2-16,9 0 15,7-2-15,4 0 0,7-4 0,8-1 16,6-2-16,15-1 0,11-1 15,8-5-15,9-4 0,16-3 0,12-2 16,3-3-16,1 0 0,-7 1 16,-15 0-16,-11 2 0</inkml:trace>
  <inkml:trace contextRef="#ctx0" brushRef="#br0" timeOffset="12583.9786">18031 5619 0,'0'0'0,"-7"-3"0,-2-1 16,-3 1-16,-1 1 0,-15-1 0,-8 2 16,-3 1-16,0 3 0,-19 4 15,-6 4-15,3 5 0,0 2 16,-19 9-16,-17 8 15,8 5-15,7 3 0,-41 28 0,-8 8 16,27-12-16,20-8 16,8 11-16,6 8 15,16-11-15,11-7 0,16 3 16,9 3-16,12-10 0,9-8 0,26-4 16,20-1-16,8-10 0,7-4 15,31-13-15,21-7 16,1-10-16,-1-7 0,39-8 0,26-5 15,-16 5-15,-10 0 0,32-5 0,20-2 16,-27 3-16,-21 3 0,16 2 16,9 0-16,-32 3 0,-21-1 0,-11-7 15,-6-6-15,-28-2 0,-19-2 16,-14-10-16,-11-6 0,-13 2 16,-11 1-16,-21-14 0,-15-10 15,-11 5-15,-10 2 16,-33-5-16,-22-4 15,-6 10-15,-2 9 0,-49 3 0,-32 5 16,4 10-16,3 7 0,-51 15 16,-35 12-16,83-2 0,55 0 15,39 0-15</inkml:trace>
  <inkml:trace contextRef="#ctx0" brushRef="#br0" timeOffset="13386.839">18976 6215 0,'0'0'16,"0"0"-16,0 0 0,0 0 0,0 0 15,30 9 1,-30-9-16,35 11 0,-14-7 0,6 4 16,6 2-16,2 1 0,4 2 0,17 8 0,6 2 15,13 10-15,-1 1 0,18 9 16,3 4-16,7 3 0,-10-2 15,13 12-15,-5 2 0,21 16 16,-24-15-16,-13 0 16,-9-2-16,-14-9 0,-10-10 0,-5 4 15,-3 3-15,-12-8 16,-7-3-16,-7 2 0,-6 0 16,-6-5-16,-3-2 0,1-11 0,-2-7 15,0-4-15</inkml:trace>
  <inkml:trace contextRef="#ctx0" brushRef="#br0" timeOffset="13926.0476">21458 7423 0,'0'0'0,"0"0"16,0 0-16,-23-15 0,23 15 0,-24-7 16,2 1-16,-1 3 0,-3 1 15,-12 1 1,-5 1-16,2 2 0,1 3 0,-7 4 16,-1 4-16,10-1 0,6 0 15,3 7-15,8 3 16,7-1-16,5 1 0,12 1 0,10 2 15,3-2-15,4-3 0,6 3 16,5 4-16,-3-7 0,-2-1 0,1 0 16,-5 1-16,-10-5 0,-4 1 15,-11-2-15,-8 2 0,-4-2 0,-4-3 16,-5 1-16,-4 0 0,-2-2 16,-4-2-16,3-1 0,0-1 15,2-2-15,3-3 0,5-1 16,5 1-16,4-1 0</inkml:trace>
  <inkml:trace contextRef="#ctx0" brushRef="#br0" timeOffset="14227.0361">21508 7668 0,'0'0'0,"8"0"15,2 0-15,3-1 0,2-1 0,7 1 16,1 0-16,3-1 0,1-2 0,1-1 15,1-2-15,1-2 0,-3 1 16,-6-3-16,-5-1 0,-4-1 16,-2-1-16,-7 1 0,-7 0 15,-5-1-15,-4 1 0,-5 5 16,-6 5-16,-2 3 0,-4 3 0,-1 4 16,-1 2-16,0 4 0,0 2 0,-2 8 15,3 3-15,6 0 0,5 1 16,8 0-16,5 2 0,7-1 15,6-1-15,9-5 0,8-2 16,9-4-16,7-4 0,7-7 16,6-7-16,-11 1 0,-9 0 0,-8 0 15</inkml:trace>
  <inkml:trace contextRef="#ctx0" brushRef="#br0" timeOffset="14543.7118">22178 7473 0,'0'0'0,"0"0"0,0 0 0,0 0 15,-1007 33-15,2008-33 0,-1009 39 16,2-14-16,1 1 0,0 4 16,1 1-16,2 7 15,2-4-15,4-7 0,4-5 16,0-4-16,-2-5 0,6-2 0,3-7 15,-2-6 1,2-3-16,2-5 0,1-3 16,5-9-16,1-4 0,4-3 15,0-4-15,1 0 0,-2-3 16,8-9-16,0 0 0,-8 8 16,-6 7-16,-3 1 0,-5 6 15,-5 5-15,-4 2 16,0 6-16,-2 2 0,0 1 0</inkml:trace>
  <inkml:trace contextRef="#ctx0" brushRef="#br0" timeOffset="14860.2734">22582 7662 0,'0'0'16,"0"0"-1,24-1-15,-6 1 0,3-1 0,9-3 16,6 0-16,0-1 0,-1-1 0,9-4 15,-1-3-15,-5-1 16,-5-2-16,2-4 0,-4 0 16,-8 1-16,-5 1 0,-10-1 15,-8 0-15,-6 3 0,-3 1 0,-8 4 16,-8 3-16,0 5 0,-5 1 0,-12 8 16,-5 5-16,5 5 0,4 2 15,-3 8-15,-1 5 0,0 6 16,7-1-16,10 1 0,10 2 15,9-5-15,9-4 0,15-5 16,14-7-16,9-7 0,7-5 0,12-10 16,11-5-16,7-5 0,-3 2 0,-15 1 15,-19 4-15,-12 2 0</inkml:trace>
  <inkml:trace contextRef="#ctx0" brushRef="#br0" timeOffset="15177.4577">23307 7420 0,'0'0'0,"0"0"0,0 0 15,-9 26-15,9-26 0,-11 30 16,2-8-16,1 1 0,-1 3 0,-1 6 16,1 0-16,2-4 15,2-3-15,1 1 0,1-5 0,2-5 16,0-3-16,2-6 0,1-5 0,1-1 15,-1-1-15,1-7 0,3-5 16,0-4-16,1 0 0,1-5 0,0-4 16,1 0-16,0 1 0,2-5 15,0 3-15,-1 5 0,-1 4 16,3 5-16,2 2 0,2 2 16,0-1-16,2 5 15,1 3-15,-1-1 16,1 4-16,2 2 0,2 4 15,-4-2-15,-4-1 0,-2 1 0</inkml:trace>
  <inkml:trace contextRef="#ctx0" brushRef="#br0" timeOffset="15546.4728">23471 7661 0,'0'0'0,"0"0"0,0 0 16,0 0-16,30 10 0,-30-10 16,35 3-16,-13-3 0,4-1 0,1-2 0,4-2 0,8-2 15,-2-2-15,0-2 0,-1-3 16,3-3-16,-5 0 0,-7-2 0,-5-3 16,-5 3-16,-5 2 0,-6-1 15,-5-2-15,-6 4 0,-5 2 16,-8 5-16,-8 4 15,-1 5-15,-3 3 16,-4 9-16,-3 6 0,-4 4 16,2 1-16,6 6 0,4 6 15,9-1-15,7-1 0,13 5 0,10-2 16,7-4-16,4-6 0,14-3 16,11-2-16,4-4 0,3-5 15,6-3-15,6-1 0,-10-3 16,-16 0-16,-10-3 0</inkml:trace>
  <inkml:trace contextRef="#ctx0" brushRef="#br0" timeOffset="15747.0978">24261 7647 0,'0'0'15,"0"0"-15,0 0 0,0 0 0,0 0 16,0 0-16,33-4 15,-33 4-15,36-2 0,-12 1 0,6 1 16,0-1-16,1 0 0,12-1 16,2 4-16,-3-2 0,-2-2 15,6 0-15,-2-1 0,-5 0 16,-6 2-16,-7 0 0,-4 0 0,-4 1 0</inkml:trace>
  <inkml:trace contextRef="#ctx0" brushRef="#br0" timeOffset="15978.9519">24730 7481 0,'0'0'0,"0"0"16,0 0-1,30-1-15,-30 1 0,39 3 16,-13 2-16,3 0 0,2 2 0,11 3 16,1-1-16,-3 0 0,-1 0 15,2 2-15,-6-1 0,-6-1 16,-6 0-16,-7-2 0,-3 3 15,-8-1-15,-4 1 0,-13 3 16,-11 2-16,-6 2 0,-4 1 0,-13 3 16,-10 1-16,-12 8 0,2 1 0,8-2 15,14-8-15,11-5 0</inkml:trace>
  <inkml:trace contextRef="#ctx0" brushRef="#br0" timeOffset="23002.1916">25912 7230 0,'0'0'0,"0"0"15,0 0-15,0 0 0,-18-21 0,3 15 16,-5 0-16,-3 1 0,-2 1 15,-14 1-15,-4 4 16,1 3-16,2 1 0,-8 7 16,5 4-16,6 1 0,4 1 0,5 6 15,10 4-15,10-1 0,5-2 16,15 1-16,11-1 0,2-2 0,2-1 0,9 0 16,3 1-16,-4-2 0,-5-2 15,-1 4-15,-7-1 0,-6-2 16,-6-2-16,-9 1 0,-7-1 15,-6-1-15,-7 0 0,-6-1 16,-6-1-16,0-3 0,0-2 16,0-2-16,1-1 0,3-2 0,4 0 0,4-5 15,5-4-15,6-3 0,5-5 16,1 3-16,-1 2 0,2 2 16</inkml:trace>
  <inkml:trace contextRef="#ctx0" brushRef="#br0" timeOffset="23287.1614">25851 7533 0,'0'0'0,"0"0"0,0 0 16,28-1-16,-13 0 0,3 1 0,5 1 15,8-1-15,1 0 0,2-1 16,2 0-16,6-2 0,-4 0 16,0-4-16,-3-1 0,-5-2 15,-4-1-15,-6-3 0,-5-2 16,-6 0-16,-5-2 0,-11 1 0,-7 1 15,-3 1-15,-1 2 0,-7 4 0,-6 5 16,0 3-16,0 4 0,-8 5 16,-2 4-16,5 3 0,4 3 0,6 7 15,6 6-15,6-1 16,4 0-16,10 7 0,8 2 16,8-5-1,9-4-15,12-2 0,9-2 16,3-8-16,2-8 0,-14-1 0,-8-3 15,-8-1-15</inkml:trace>
  <inkml:trace contextRef="#ctx0" brushRef="#br0" timeOffset="23603.7675">26672 7345 0,'0'0'0,"0"0"16,0 0-16,-13 28 0,4-13 0,0 7 15,-1 6-15,0 1 16,1 2-16,0 9 0,3-2 16,1 3-16,4-5 15,7-9-15,4-8 0,2-5 16,2-6-16,4-8 16,3-7-16,1-3 0,0-3 0,2-8 15,3-6-15,0-8 0,-1-2 16,1-1-16,2-2 0,-4 4 0,-3 1 15,-1-3-15,-4 3 16,-4 5-16,-3 5 0,-2 5 0,-2 3 16,-1 5-16,-3 3 0,-2 9 0,-5 7 15,0 2-15,-2 2 0,3-4 16,-1-2-16,2-1 0</inkml:trace>
  <inkml:trace contextRef="#ctx0" brushRef="#br0" timeOffset="23935.9681">27030 7563 0,'0'0'0,"0"0"16,0 0-16,30-2 0,-15 1 0,5 0 15,3-1-15,7-1 0,0-3 16,1-2-16,2-3 16,-1 1-16,-1-1 15,5-6-15,-1-3 0,-6 1 16,-5 0-16,-5 0 0,-4-1 15,-2 2-15,-5 3 0,-5 2 16,-5 3-16,-5 3 0,-6 3 0,-10 5 16,-6 4-16,-5 6 15,-3 2-15,0 7 0,-2 7 0,-1 8 16,6 0-16,9 2 0,7 2 0,12-1 16,9-4-16,18-5 0,13-1 15,8-10-15,6-4 0,15-8 16,12-6-16,-6 0 0,-5-2 0,-10 2 15,-16-1-15,-10 1 0</inkml:trace>
  <inkml:trace contextRef="#ctx0" brushRef="#br0" timeOffset="24560.1912">27889 7297 0,'0'0'0,"0"0"16,0 0-16,0 0 0,0 0 15,0 0-15,-13 23 0,13-23 16,-12 29-16,2-7 0,-2 4 0,-2 2 16,0 1-16,-3 9 0,2 1 15,2-6-15,2-4 0,0-1 16,2-6-16,2-4 0,2-5 0,4-7 15,3-7-15,0-3 0,0 0 16,4-7-16,2-7 0,-1-2 16,1-2-16,5-10 15,3-4-15,-2 6 16,-1 3-16,5-3 0,2 2 16,-2 6-16,1 4 0,4 5 0,4 5 15,-1 4-15,2 4 0,4 6 16,4 8-16,-2 0 0,-1 2 0,-7-4 15,-6-3-15,-5-2 16</inkml:trace>
  <inkml:trace contextRef="#ctx0" brushRef="#br0" timeOffset="25378.3376">28523 7290 0,'0'0'0,"0"0"15,0 0-15,0 0 0,0 0 0,0 0 16,-10 23-16,10-23 16,-12 26-16,3-6 0,-1 4 0,-2 3 0,0-1 15,-1 3-15,-1 1 0,0 3 16,2-3-16,1 1 0,2-6 15,2-4-15,3-5 0,2-7 16,3-5-16,-1-4 0,3-8 0,-1-1 16,1 0-16,-2-1 0,0 3 15,0 0-15</inkml:trace>
  <inkml:trace contextRef="#ctx0" brushRef="#br0" timeOffset="25509.866">28440 7069 0,'0'0'0,"0"0"0,0 0 16,0 0-16,19 10 0,-19-10 15,20 16-15,-7-6 16,0 1-16,-1-2 0,-2 0 16,-1-1-16</inkml:trace>
  <inkml:trace contextRef="#ctx0" brushRef="#br0" timeOffset="25746.0702">28985 7200 0,'0'0'0,"0"0"16,-10 18-16,0-4 0,-2 2 0,-9 12 16,-3 5-16,-1 2 0,1-1 15,-5 11-15,3-1 16,5-7-16,5-4 0,6 0 15,7-7-15,8-2 16,5-6-16,8-4 0,8-4 16,1-2-16,2-3 0,0-3 15,-1-4-15,0-1 0,0-1 16,-8 0-16,-3 2 0,-4 0 0</inkml:trace>
  <inkml:trace contextRef="#ctx0" brushRef="#br0" timeOffset="25899.1996">28662 7447 0,'0'0'16,"0"0"-16,0 0 0,0 0 0,27-11 15,-27 11-15,43-7 0,-16 6 16,0 0 0,6-1-16,4 1 0,8-1 0,-2 1 15,1 0-15,-9-1 0,-6 2 16</inkml:trace>
  <inkml:trace contextRef="#ctx0" brushRef="#br0" timeOffset="26365.503">29467 7358 0,'0'0'0,"0"0"0,0 0 0,0 0 16,0 0-16,-15 27 0,15-27 15,-22 26-15,8-9 0,-2 2 16,1 5-16,1-2 0,0-1 0,0 5 16,2-1-16,4-3 0,5-2 0,8-3 15,8-2-15,3-3 0,4-3 16,5-6-16,4-2 0,6-4 16,-1-3-16,2-5 0,0-4 15,-3-3-15,-3-1 0,2-9 16,-3-1-1,-6 3-15,-6 2 0,-3 4 16,-4 3-16,-3 4 0,-1 2 0,-3 4 16,-2 3-16,-1 4 0,-5 6 15,-2 6-15,-3 6 0,0 5 16,-1 6-16,-1 6 0,-1 6 16,1-3-16,1 0 0,1 6 15,3-1-15,2-6 0,0-5 0,1 1 16,-1-4-16,2-10 0,0-3 0,-2-2 15,-1-2-15,-4-4 0,-3-5 16,-8-3-16,-7-2 0,5-2 16,0-2-16,-7-6 0,0-4 15,7 4-15,4 2 0,5 3 16</inkml:trace>
  <inkml:trace contextRef="#ctx0" brushRef="#br0" timeOffset="54393.2896">3935 10233 0,'0'0'0,"0"0"0,0 0 0,0 0 16,0 0-16,0 0 0,0 0 15,-24 7-15,24-7 0,-17 25 16,1-4-16,1 2 0,-2 4 0,-1 15 16,-1 5-16,1 4 0,4 3 0,-1 13 15,-1 0-15,7 1 0,6-8 16,8-6-16,4-11 16,5-13-16,-2-7 0,10-12 0,6-6 15,1-8-15,0-5 0,6-9 16,5-8-16,-4-5 0,-1-3 15,5-9 1,4-6-16,-8 1 0,1 1 0,-2-6 16,-1 2-16,-7 10 0,-6 6 15,-1-3-15,-8 10 0,-9 15 16,-1 5-16,-7 6 0,-9 3 16,-3 5-16,-3 5 0,-4 11 15,-3 7-15,0 4 0,4 2 0,1 10 16,3 6-16,6-4 0,7-4 0,8 1 15,11-5-15,4-11 0,2-7 16,8-6-16,6-6 0,2-8 16,-1-5-16,8-9 0,7-5 15,-12-3-15,-1-6 0,6-13 16,0-5-16,-6-1 0,-2 0 0,-9 13 16,-8 10-16,-5 5 0</inkml:trace>
  <inkml:trace contextRef="#ctx0" brushRef="#br0" timeOffset="54979.2819">4839 10204 0,'0'0'16,"0"0"-16,0 0 0,0 0 16,0 0-16,-12 27 0,12-27 15,-20 39-15,8-15 16,-3 8-16,0 4 0,-6 14 16,-5-1-16,-3 14 0,-1-3 15,5-5-15,4-8 0,-1 3 16,3-8-16,5-8 0,-1-5 15,4-3-15,2-7 0,3-8 0,-1-4 16,4-9-16,1-6 16,4-4-16,2-3 0,5-10 0,4-7 0,4 1 15,2 0-15,7-4 0,3 4 16,-3 2-16,-2 3 0,5 6 16,3 3-16,-4 5 0,-5 3 0,-3 5 15,-3 3-15,-4 3 16,0 5-16,-6 6 0,-2 6 15,-2 1-15,-3 1 16,-3 7-16,-1 7 0,0-4 16,0 0-16,4-4 0,1-2 15,3-3-15,3-2 0,6-3 16,6-2-16,1-4 0,4-2 0,4-7 16,5-6-16,1-3 0,-1-3 15,3-5-15,0-4 16,1-2-16,-3 0 0,5-11 0,-6-5 0,-3 3 15,-2-1-15,-6 2 0,-5-1 16,-5 6-16,-6 5 0,-9 4 16,-6 4-16,-2 5 0,-1 4 0,-10 5 15,-10 3-15,6 6 0,-1 3 16,-1 6-16,-1 3 16,-1 6-16,3 2 15,1 10-15,6 4 0,9-7 16,8-5-16,13 2 0,10-1 15,2-5-15,2-6 0,11-8 0,8-6 16,1-3-16,2-4 0,4-7 0,7-4 16,-9-2-16,-2-2 0,-7 2 15,-10 5-15,-10 2 0</inkml:trace>
  <inkml:trace contextRef="#ctx0" brushRef="#br0" timeOffset="55310.5532">5841 10512 0,'0'0'0,"0"0"0,0 0 15,0 0-15,-20 25 0,20-25 16,-28 35-16,13-14 0,0 1 0,-4 10 16,0 3-16,2-2 0,4-3 0,-1 1 15,4-7-15,1-5 0,1-4 16,2-6-16,3-5 0,3-4 16,0-2-16,3-8 0,3-6 15,1-2-15,3-3 0,8-10 0,5-3 16,-1 2-16,0 2 0,2 3 15,2 1 1,5 3-16,0 6 0,-2 4 16,-3 4-16,-1 2 0,-3 4 0,0 3 15,0 4-15,-6 6 0,-3 3 16,-4 5-16,-4 5 16,-4-4-16,-2 1 0,-2 8 0,-2 5 0,0-4 0,-1 0 15,3-4-15,2-3 16,0-5-16,1-6 0,0-3 15,0 0-15,0-3 0</inkml:trace>
  <inkml:trace contextRef="#ctx0" brushRef="#br0" timeOffset="55711.4817">6764 10246 0,'0'0'0,"0"0"16,0 0-16,-13 32 0,6-14 0,-5 7 16,-4 6-16,-6 13 0,-2 1 15,-6 12-15,-2-1 0,7-8 16,5-6-16,2-2 0,3-9 0,5-6 16,-1-7-16,4-5 0,3-6 15,2-7-15,2-6 0,5-5 0,6-7 16,4-4-16,3-3 0,2-4 15,4-2-15,5-2 16,-4 4-16,4 4 0,2 3 0,-2 6 0,-4 5 16,-3 4-16,0 3 0,-2 4 15,-2 1-15,-2 9 0,-3 5 16,-4 2-16,-3 4 0,-6 5 0,-5 6 16,-3-1-16,-1 2 0,0 1 15,-3-1-15,3-4 0,1-3 16,1-4-16,2-2 0,2-5 15,-1-3-15,1-7 16,3-5-16,0 0 0,0-3 16,0 3-16</inkml:trace>
  <inkml:trace contextRef="#ctx0" brushRef="#br0" timeOffset="55981.0677">6976 10690 0,'0'0'0,"0"0"0,0 0 0,25 2 16,-25-2-16,29 3 0,-8 1 0,1-2 0,1 1 15,4-2-15,2-1 0,8-1 16,1-1-16,-1-3 0,1-2 16,2-3-16,-3-1 0,-6-1 15,-5-3-15,-6-1 0,-5-2 16,-11 0-16,-8-2 0,-8 5 16,-4 2-16,-12 4 15,-8 3-15,-4 5 0,-3 2 16,-10 10-16,-1 8 15,8 3-15,5 4 0,6 9 16,10 3-16,16-2 0,10-1 0,22-2 16,16-3-16,10-5 0,5-5 15,-9-3-15,-11-5 0,-12-4 0</inkml:trace>
  <inkml:trace contextRef="#ctx0" brushRef="#br0" timeOffset="57477.2819">8199 10173 0,'0'0'0,"0"0"16,0 0-16,0 0 0,-8 24 0,8-24 15,-15 34-15,5-12 0,1 2 16,-7 6-16,-3 6 0,-7 11 15,1 3-15,-6 8 0,3-2 16,2-6-16,1-4 0,-2 1 16,3-5-16,4-7 0,5-5 0,0-5 15,4-4-15,4-7 0</inkml:trace>
  <inkml:trace contextRef="#ctx0" brushRef="#br0" timeOffset="57818.5904">8395 10549 0,'0'0'16,"0"0"-1,0 0-15,-21 19 0,21-19 0,-20 29 16,7-7-16,0 2 0,1 2 16,-1 8-16,3 0 0,4-4 15,3-4-15,9 2 0,10-4 16,4-6-16,4-5 0,10-9 15,7-5-15,-2-4 0,-5-1 16,10-9-16,0-4 0,-7-3 0,-5-1 0,-7-6 16,-6-3-16,-6 1 0,-6 1 15,-9 0-15,-9 5 0,-7 6 16,-5 4-16,-8 5 0,-5 4 16,3 3-16,1 2 0,-10 7 15,1 2-15,8 0 0,7 0 0,6 4 31,7 3-31,6 1 0,6 2 0,16-5 16,12-2-16,-9-3 0,-5-3 0,-2 0 16</inkml:trace>
  <inkml:trace contextRef="#ctx0" brushRef="#br0" timeOffset="58150.7585">9067 10600 0,'0'0'0,"0"0"0,-20 15 0,5-5 16,0 2-16,-6 9 0,-1 5 16,3-1-16,3-1 0,4 4 15,6-1-15,8-5 0,6-3 0,12-6 16,11-4-16,3-3 0,6-2 0,10-5 16,3-6-16,-5-3 0,-4-3 15,-1-9-15,-8-5 0,-7 3 16,-8 2-16,-11-5 0,-8-3 15,-9 6-15,-7 4 0,-11 3 16,-9 3-16,-5 3 0,-2 1 0,-2 4 16,-2 6-1,5 3-15,5 1 0,7 2 16,3 3-16,10 1 0,6 3 16,15-5-16,12-2 0,-6-2 15,-3-1-15,-2-1 0</inkml:trace>
  <inkml:trace contextRef="#ctx0" brushRef="#br0" timeOffset="58351.4307">9710 10314 0,'0'0'16,"0"0"-16,0 0 0,-17 23 0,17-23 15,-26 35-15,9-7 16,-3 2-16,-1 4 0,-7 11 15,0 3-15,-2 5 16,5-6-16,2 4 0,5-8 16,5-7-16,3-5 0,6-6 15,4-4-15,0-5 0,0-3 0,0-2 16</inkml:trace>
  <inkml:trace contextRef="#ctx0" brushRef="#br0" timeOffset="58605.5361">10035 10515 0,'0'0'0,"0"0"0,0 0 16,0 0-16,-36-3 0,13 5 0,-6 1 15,-1 1-15,-3 1 0,-14 2 16,-1 3 0,3 2-16,4-1 0,-4 5 15,4 1-15,8-3 0,6-1 0,6 5 16,10 1-16,8-4 0,7-1 15,12 1-15,8 0 16,4 0-16,2-3 0,12 3 16,5-2-16,-5-3 0,-4-3 0,-3-1 15,-3-2-15,-6-1 0,-6-1 0,-5 0 0</inkml:trace>
  <inkml:trace contextRef="#ctx0" brushRef="#br0" timeOffset="58953.4025">9834 10703 0,'0'0'0,"0"0"16,0 0-16,0 0 0,30 5 0,-30-5 16,40 3-16,-13-1 0,3 0 15,4-2-15,3 0 0,11 0 0,-2 2 16,10-4-16,-2-2 16,-6-2-16,-5-1 0,0-4 0,-8-1 15,-7-1-15,-8 0 0,-8-4 16,-9-1-1,-6 4-15,-5 1 0,-8 1 16,-6 2-16,-4 0 0,-4 4 16,-11 1-16,-2 5 0,3 5 15,1 1-15,4 7 0,2 4 16,5 1-16,5 1 0,4 6 0,6 3 16,8-4-16,5-1 0,13 3 15,9 1-15,5-6 0,4-2 0,22-2 16,11-6-16,1-2 0,1-1 15,14-10-15,1-3 0,-22 1 0,-18 0 16,-10 2-16</inkml:trace>
  <inkml:trace contextRef="#ctx0" brushRef="#br0" timeOffset="59291.8022">11069 10692 0,'0'0'0,"0"0"16,0 0 0,0 0-16,-15-24 0,15 24 0,-21-14 15,4 7-15,-4 0 0,-6 4 16,-5 2-16,-1 2 0,-1 2 15,-12 4-15,-2 3 0,-1 6 16,6 2-16,6 1 0,7 1 16,6 1-16,8-1 0,8 2 15,10-4-15,8-4 0,8-1 0,17-2 16,10-5-16,2-3 0,1-4 16,6-6-16,4-3 0,3-8 0,-3-3 15,-8-5-15,-3-6 0,-3-6 16,-8 1-16,-7-5 0,-6-1 15,-10 4-15,-5 5 0,-7 5 16,-5 2 0,-3 8-16,-1 5 0,-3 7 0,-2 4 15,0 5-15,-2 3 16,-1 8-16,-2 8 0,-2 2 0,-2 4 16,3 9-16,1 5 0,5-1 0,3-1 0,5 0 0,4 2 15,7-7-15,5-6 0,-4-6 16,0-7-16,-3-2 15</inkml:trace>
  <inkml:trace contextRef="#ctx0" brushRef="#br0" timeOffset="59724.3416">11866 10338 0,'0'0'0,"0"0"0,0 0 0,0 0 15,-16 31-15,6-13 0,-4 7 16,-4 3-16,-1 3 0,-9 14 16,-1 4-16,3-6 0,1-2 15,-1 1-15,5-6 0,0-3 16,4-9-16,3-4 16,4-6-16,2-4 0,1-6 15,5-7-15,2-5 0,3-5 16,3-3-16,6-7 0,5-4 15,3 1-15,2 0 0,6 3 16,4-1-16,6 3 0,-1 4 16,3 8-16,1 5 0,-3 4 15,-4 2-15,-1 4 0,0 5 0,-5 1 0,-5 2 16,-2 4-16,-6 1 0,-7-4 16,-4 0-16,-5 0 0,-4-1 15,-6-1-15,-5-3 0,-6 0 16,-4-1-16,-5-4 0,-3-1 0,-4-2 15,-2-2-15,2-1 0,3-1 16,5-4 0,5-4-16,6-3 0,6-3 0,2 4 15,3 2-15,1 3 16</inkml:trace>
  <inkml:trace contextRef="#ctx0" brushRef="#br0" timeOffset="60094.3762">12722 10540 0,'0'0'16,"0"0"-16,0 0 0,0 0 16,-24 3-16,24-3 0,-43 11 15,14-4-15,-1 4 0,-7 4 16,-5 6-16,-11 5 0,2 0 16,-2 5-16,9-3 0,3 0 0,10-7 15,9-3-15,8-4 0,9-3 0,8-1 16,13-7-16,8-4 0,4-3 15,0 0-15,12-8 0,3-5 16,-2-2-16,-4-1 0,0-8 16,-1-4-16,-2-3 0,-5 2 0,-8 9 15,-5 6-15,-5 6 0,-4 2 16,-4 5 0,-2 1-16,-3 4 0,-2 3 15,-4 9-15,-2 6 0,2 0 16,2 3-16,3 4 0,3 3 15,2-2-15,3-1 0,10 2 0,6-3 16,4-5-16,4-6 0,8-6 16,7-2-16,-10-3 0,-7 1 15,-6-1-15</inkml:trace>
  <inkml:trace contextRef="#ctx0" brushRef="#br0" timeOffset="60295.0435">13366 10543 0,'0'0'0,"0"0"0,0 0 15,-25-6-15,25 6 0,-31-4 0,5 3 16,-4 1 0,-2 2-16,-11 4 0,-1 5 0,-7 5 15,5 3-15,6 5 16,6 2-16,5 5 0,10-3 0,16-1 16,11-2-16,8-3 0,6-2 15,14-5-15,10-5 16,1-3-16,2-5 0,-6 1 0,-10-1 15,-9-1-15</inkml:trace>
  <inkml:trace contextRef="#ctx0" brushRef="#br0" timeOffset="60511.4316">13618 10295 0,'0'0'0,"0"0"0,0 0 15,-7 29-15,7-29 0,-13 36 0,-1-9 16,0 4-16,0 3 0,-5 13 16,1 3-16,1 4 0,1-6 15,1 2-15,2-7 0,3-7 16,1-5-16,3-5 0,4-3 16,2-11-16,2-8 0,0-1 0,-1-1 0,-1-2 15</inkml:trace>
  <inkml:trace contextRef="#ctx0" brushRef="#br0" timeOffset="60743.2327">13882 10562 0,'0'0'15,"0"0"-15,0 0 0,0 0 0,-30-4 0,30 4 16,-44 1-16,18 1 0,-2 2 16,-2 1-16,-3 2 0,-5 2 15,4 2-15,5-1 0,5 2 16,1 1-16,5 0 0,15 2 15,10 3-15,9-3 0,4 0 16,9 1 0,10-1-16,0-2 0,0-1 0,15 2 15,5 0-15,-6-6 0,-5-2 16,-4-2-16,-11 0 0,-8-1 16</inkml:trace>
  <inkml:trace contextRef="#ctx0" brushRef="#br0" timeOffset="61012.5855">14614 10312 0,'0'0'16,"0"0"-16,0 0 0,0 0 0,-12 28 16,0-11-16,-6 6 15,-2 2-15,-2 2 16,-11 14-16,-5 6 15,5-2-15,3-4 0,1 5 0,3 1 16,7-9-16,6-8 0,8-4 16,8-3-16,4-5 0,7-5 0,3-6 15,5-6-15,0-2 0,1-3 16,4-9-16,2-6 16,-7 5-16,-5 2 0,-4 2 0</inkml:trace>
  <inkml:trace contextRef="#ctx0" brushRef="#br0" timeOffset="61175.0051">14212 10603 0,'0'0'0,"0"0"16,0 0-16,0 0 0,0 0 0,0 0 15,37-2-15,-37 2 0,52 0 0,-17 2 16,7-1-16,1 2 0,1 0 16,16-1-16,1 3 0,6 0 15,-8-2-15,2-2 0,-8-1 16,-12-1-16,-9 1 0,-7 0 15</inkml:trace>
  <inkml:trace contextRef="#ctx0" brushRef="#br0" timeOffset="61444.5058">14914 10614 0,'0'0'0,"0"0"0,0 0 0,0 0 15,-31 10-15,17-4 0,-3 3 0,1 3 16,0 2-16,2 4 16,0 1-16,-1 4 0,4 0 0,6-2 0,4-2 15,11-1-15,8-2 0,4-4 16,4-3-16,11-2 0,5-7 15,-2 0-15,-2-1 0,5-8 16,-3-3-16,-8-4 0,-7-2 0,-7-2 16,-7-4-16,-6 1 15,-8 1-15,-8-1 0,-7-2 16,-3 7-16,0 3 0,-8 3 16,-4 4-16,2 4 0,1 3 15,2 2-15,-1 3 16,6 3-16,3 1 0,7 3 15,5 2-15,3-2 0,0-3 0,2-2 16</inkml:trace>
  <inkml:trace contextRef="#ctx0" brushRef="#br0" timeOffset="61713.9762">15864 10421 0,'0'0'0,"0"0"0,-14 19 0,1-5 0,-4 3 15,-3 6-15,-3 7 16,-8 8-16,1 2 0,-2 7 16,5-4-16,7-6 0,5-2 0,5-3 15,7-4-15,7-7 16,8-4-16,5-8 0,4-5 15,2-5-15,2-5 0,3-4 16,0-5-16,-2-5 0,-4-6 0,-5 7 16,-3 3-16,-3 4 0</inkml:trace>
  <inkml:trace contextRef="#ctx0" brushRef="#br0" timeOffset="61861.1644">15510 10599 0,'0'0'0,"0"0"0,0 0 0,0 0 15,0 0-15,0 0 0,30 4 0,-30-4 0,47-1 16,-15-1-16,6 0 16,4-1-16,3 1 0,5-2 0,-8 1 15,-7 0-15</inkml:trace>
  <inkml:trace contextRef="#ctx0" brushRef="#br0" timeOffset="62431.5317">16325 10343 0,'0'0'0,"0"0"0,0 0 0,-16 25 16,6-14-16,-3 9 0,-4 3 0,-6 12 15,-3 1-15,-5 14 0,-3 4 16,5-4-16,2-1 0,-3 1 0,3-8 15,4-8-15,3-7 0,3-4 16,5-6-16,5-8 0,1-3 16,7-9-16,5-8 0,4-4 15,2-2 1,3-5-16,6-7 0,5-3 0,3 0 16,0 5-16,1 4 0,-3 4 15,-1 2-15,-1 3 0,-4 4 16,-7 5-16,-2 4 0,-3 6 15,-2 6-15,-5 3 0,-3 3 16,-5 8-16,-1 6 0,1-6 16,2-1-16,6 4 0,6-1 15,5-5-15,4-3 0,10-5 0,7-6 16,1-4-16,3-7 0,9-4 16,7-5-16,-1 0 0,-1-1 0,5-9 15,-3-5-15,-8 2 0,-8 3 16,-5-10-16,-9-2 0,-10 4 15,-10 2-15,-13 5 0,-9 5 0,-3 3 0,-5 3 16,-10 11-16,-7 7 16,-1 5-16,1 3 0,1 6 0,1 3 15,7 3 1,4 3-16,9 7 0,10 2 16,11-6-16,9-5 0,19-3 15,12-1-15,2-8 0,7-5 16,24-4-16,9-3 0,-22-1 0,-17-1 15,-12-1-15</inkml:trace>
  <inkml:trace contextRef="#ctx0" brushRef="#br0" timeOffset="62679.0679">17419 10593 0,'0'0'0,"-7"11"16,0 3-16,-2 3 0,0 2 0,-5 16 16,-3 7-16,-3 10 0,1 0 15,-3 10 1,1-1-16,5-5 0,3-5 16,2 1-16,3-8 15,1-13-15,3-9 0,3-10 0,1-8 16,0-12-16,0-7 0,0 5 15,0 1-15,0 3 0</inkml:trace>
  <inkml:trace contextRef="#ctx0" brushRef="#br0" timeOffset="62901.8495">17315 10524 0,'0'0'0,"0"0"0,27-7 16,-7 4-16,3 0 0,15 2 15,7 2-15,9 2 0,-2 0 16,-2 4-16,-2 2 0,1 6 0,-7 2 15,-8 1 1,-5 1-16,-11 0 0,-5-1 16,-13 1-16,-10 3 0,-5-2 15,-2-1-15,-12 1 0,-9-1 16,-1 0-16,-2-3 0,-9-1 16,1-2-16,5-5 0,5-1 0,6-5 15,4-3-15,8 0 0,5 1 16,4-1-16</inkml:trace>
  <inkml:trace contextRef="#ctx0" brushRef="#br0" timeOffset="63269.3618">18442 10582 0,'0'0'0,"0"0"0,0 0 0,0 0 0,0 0 0,-32-16 15,11 12-15,-4 3 16,-4 1-16,-5 4 0,-5 3 15,-9 6-15,0 3 0,-9 6 16,1 2-16,8 1 0,8 0 0,2 3 16,11-3-16,8-3 0,7-2 15,14-6 1,11-2-16,7-4 0,5-4 16,11-6-16,7-4 0,-3-2 15,-1-1-15,0-3 0,0-4 16,1-3-16,-5 1 0,-3-3 15,-3-3-15,-5 4 0,-4 2 0,-6 3 16,-4 3-16,-3 4 0,-3 2 16,-4 6-16,0 0 15,-5 9-15,-2 3 0,-1 2 16,0 2-16,0 3 0,1 3 0,5 3 0,2 3 0,6 0 16,3-2-16,1-2 0,-2-5 15,-2-3-15</inkml:trace>
  <inkml:trace contextRef="#ctx0" brushRef="#br0" timeOffset="63603.6246">19060 10501 0,'0'0'15,"0"0"-15,-25-1 0,6 1 0,-3 1 16,-13 3-16,-6 2 0,2 1 0,-1 2 15,-3 4-15,4 3 0,9 0 16,7 1-16,6 4 0,8-1 16,10-1-16,8-4 0,11 1 15,7 0-15,-3-5 0,2-2 0,5 2 16,0 0-16,-7 0 0,-5-1 16,-6 0-16,-6 0 0,-5 0 0,-8 0 15,-8-2-15,-9 0 0,-3-2 16,-1-1-16,-5 1 0,-2-1 15,-4-2-15,4-2 0,3-8 0,3-6 16,12-5-16,7-3 0,2 6 16,2 2-16,2 4 0</inkml:trace>
  <inkml:trace contextRef="#ctx0" brushRef="#br0" timeOffset="63819.8494">19400 10404 0,'0'0'0,"0"0"16,-23 21-16,6-5 0,-1 2 0,-13 12 0,-5 6 15,-4 7-15,2 0 0,0 4 16,4-2-16,11-9 0,9-6 16,11-1-16,10-5 0,6-9 0,4-3 15,12-5-15,9-2 0,3-4 16,2-1-16,9-6 0,1-3 15,-13 3-15,-11 1 16,-5 2-16</inkml:trace>
  <inkml:trace contextRef="#ctx0" brushRef="#br0" timeOffset="63963.5157">19071 10649 0,'0'0'0,"0"0"0,0 0 16,0 0-16,0 0 0,0 0 0,0 0 15,32 5-15,-32-5 0,54 2 16,-13-1-16,3 1 16,4 1-16,5-1 0,-9 1 0,-7-2 0</inkml:trace>
  <inkml:trace contextRef="#ctx0" brushRef="#br0" timeOffset="64098.1607">19826 10924 0,'0'0'0,"-15"8"0,-7 6 16,-15 5-16,-6 4 0,-1 0 0,3-1 16,9-4-1</inkml:trace>
  <inkml:trace contextRef="#ctx0" brushRef="#br0" timeOffset="65173.0731">20714 10277 0,'0'0'0,"0"0"16,-15 17-16,15-17 0,-27 28 0,8-5 15,-4 8-15,-8 10 0,-1 2 16,-4 9-16,2 1 0,-2 4 0,4-5 15,0-1-15,5-9 0,7-10 16,5-9-16,4-5 0,3-4 16,3-5-16,1-3 0,2-2 15,2-2-15,2-4 0,3-2 0,1-8 16,3-6-16,1-2 16,2-1-16,4-2 15,1-3-15,3 3 0,2 2 16,8-1-16,2 3 0,1 4 15,2 1-15,1 4 0,0 4 16,-2 4-16,-2 3 0,-2 4 16,-3 2-16,-2 4 0,-4 2 0,-6 3 15,-4 3-15,-3 1 16,-4 1-16,-5 4 0,-3 3 0,-4-3 0,-1-1 16,0-1-16,1 1 0,0-4 15,1-2-15,3-6 0,2-4 16,-1-2-16,2-1 0,0-1 0</inkml:trace>
  <inkml:trace contextRef="#ctx0" brushRef="#br0" timeOffset="65323.0626">21276 10593 0,'0'0'0,"0"0"0,0 0 0,0 0 15,-8 22-15,8-22 0,-14 27 16,14-27-16,-17 33 0,7-15 15,-1 3 1,1-3-16,1-2 0,-1 1 0,1-3 16,2-1-16</inkml:trace>
  <inkml:trace contextRef="#ctx0" brushRef="#br0" timeOffset="65485.8592">21199 10281 0,'0'0'16,"0"0"-16,0 0 0,0 0 0,11 25 0,-11-25 16,26 25-16,-8-11 0,3-1 15,-2-2-15,-2 0 0,-3-2 16</inkml:trace>
  <inkml:trace contextRef="#ctx0" brushRef="#br0" timeOffset="65771.2661">21989 10544 0,'0'0'16,"0"0"-16,0 0 0,-31-6 0,31 6 16,-38-3-16,8 4 15,0 0-15,-2 0 0,-10 2 0,0 2 16,-1 2-16,6-2 0,9 5 0,6 4 16,5-1-16,6 0 0,9 3 15,6 1-15,6-1 0,6 0 0,2 0 16,5 0-16,-1-1 0,-1-3 15,-2 0-15,0 0 16,-5-1-16,-3-1 0,-5-1 16,-4 1-16,-3-1 15,-3-1-15,-5 0 0,-3-3 16,1 1-16,0-4 0,-3 0 16,0-2-16,3-1 0,1 0 0,1-1 15,2 0-15,1 1 0</inkml:trace>
  <inkml:trace contextRef="#ctx0" brushRef="#br0" timeOffset="66072.3425">22242 10703 0,'0'0'0,"0"0"0,24 4 16,-6-2-16,2 1 0,10 0 0,3 1 16,1-3-16,0-2 0,9-3 15,0-3-15,-4-2 0,-4-3 0,1-3 16,-4-1-16,-7 0 0,-7-1 0,-9-1 15,-7-1-15,-6 0 0,-5-1 16,-5 2-16,-5 0 16,1 6-16,-3 3 0,-6 4 0,-3 2 15,0 4-15,2 3 0,-1 5 16,0 3-16,6 5 0,3 1 16,6 9-1,3 6-15,7-2 0,4-1 0,13 1 16,11 0-16,4-3 15,2-4-15,19-2 0,8-5 0,0-6 16,-2-4-16,-15-2 0,-9 0 16,-8-3-16</inkml:trace>
  <inkml:trace contextRef="#ctx0" brushRef="#br0" timeOffset="66310.8437">23239 10294 0,'0'0'0,"0"0"0,0 0 16,-24 30-16,12-14 15,-4 8-15,-5 7 16,-5 11-16,0 2 0,-4 13 0,2 2 16,-2 6-16,4-8 0,-1 4 15,4-2-15,6-13 0,5-10 16,5-8-16,1-7 0,5-8 15,2-5-15,0-2 0,0-2 16,0 0-16</inkml:trace>
  <inkml:trace contextRef="#ctx0" brushRef="#br0" timeOffset="66565.5356">23589 10212 0,'0'0'0,"0"0"0,0 0 0,-18 27 16,18-27-16,-28 38 0,6-8 16,-1 5-16,-3 1 0,-8 18 15,-8 19-15,5-5 0,3-5 16,0 5-16,2 4 0,7-14 16,7-12-16,0-3 0,5-9 15,3-13-15,2-6 0,-4-5 0,-2-6 0,-1-4 16,2-4-16,4 1 0,3 2 15,0-1-15</inkml:trace>
  <inkml:trace contextRef="#ctx0" brushRef="#br0" timeOffset="66711.926">22776 10539 0,'0'0'0,"0"0"16,0 0-16,0 0 0,0 0 0,33-17 16,-10 10-16,5 2 0,2-1 15,8 2-15,6 0 0,14 0 16,2 1-16,19 0 0,4 3 15,3 2-15,-11 3 0,-8-1 16,-16-1-16,-12 0 0</inkml:trace>
  <inkml:trace contextRef="#ctx0" brushRef="#br0" timeOffset="67013.0628">23736 10550 0,'0'0'0,"0"0"0,0 0 16,-25 14-16,12-7 0,-2 5 15,-5 4-15,0 0 0,1 3 0,-4 8 16,5 2-16,3-2 0,4-3 0,8 3 16,9-2-16,5-5 0,5-3 15,10-6-15,8-5 0,1-3 16,1-6-16,8-2 0,-1-2 16,-6-4-16,-6-3 0,-6-4 15,-5-4-15,-6 2 0,-4 0 0,-7-5 16,-5-4-1,-8 4-15,-5-1 0,-7 5 16,-5 3-16,-2 5 0,-3 4 16,-4 2-16,-1 4 0,3 2 15,3 1-15,-2 2 0,3 3 16,10 2-16,8 2 0,13 2 0,8 2 16,-2-2-16,-2-4 0,-1 0 15</inkml:trace>
  <inkml:trace contextRef="#ctx0" brushRef="#br0" timeOffset="67329.4409">24209 10603 0,'0'0'0,"0"0"16,-14 19-16,4-6 0,0 2 0,-5 8 16,0 5-16,0-3 0,0-3 0,1 6 15,2-1-15,3-5 16,2-3-1,5-8-15,2-4 0,2-4 16,2-4-16,0-3 0,2-6 0,-1-3 16,1-2-16,0-2 0,2-5 15,0 1-15,0 1 0,3-2 16,2 3-16,-3 4 0,-2 1 0,3 5 16,3 3-16,1 3 0,0 1 0,4 3 15,1 3-15,-3 0 0,0 2 0,7-1 16,4 1-16,-1-3 15,-2 1-15,-4-2 0,-5 1 16,-2-1-16</inkml:trace>
  <inkml:trace contextRef="#ctx0" brushRef="#br0" timeOffset="67545.6806">24706 10403 0,'0'0'0,"0"0"16,-16 16-16,5-4 0,-2 3 0,-5 10 16,-4 4-16,1 0 0,1 2 15,0 8-15,6-1 0,6-4 16,7-5-16,6-3 0,6-3 16,2-4-16,-1-2 0,4-5 15,3-2-15,0-5 0,-2-3 0,-2 0 16,-3-1-16,-3 0 0</inkml:trace>
  <inkml:trace contextRef="#ctx0" brushRef="#br0" timeOffset="67676.9441">24358 10555 0,'0'0'0,"0"0"15,0 0-15,38 0 0,-38 0 0,48 2 16,-14 1-16,12-1 0,2 1 15,0-1-15,-8 0 0,-8-1 16</inkml:trace>
  <inkml:trace contextRef="#ctx0" brushRef="#br0" timeOffset="67946.1945">25279 10497 0,'0'0'0,"0"0"0,0 0 16,-32-3-16,17 5 0,-6 0 0,-4 3 15,-8 2-15,0-1 0,4 2 16,4 0-16,0 3 0,7-1 0,9 4 16,9 2-16,6 1 0,8 0 0,4 0 15,5-1-15,1-2 0,-1 2 16,-1-1-16,-1 0 0,-6-1 16,-4 1-16,-10-3 0,-8 1 15,-7-4-15,-3-1 0,-12-1 16,-7-2-1,-5 0-15,-4 2 0,2-1 0,10 0 16,6-2-16</inkml:trace>
  <inkml:trace contextRef="#ctx0" brushRef="#br0" timeOffset="71641.6905">25760 10425 0,'0'0'0,"0"0"0,0 0 16,0 0-16,0 0 0,0 0 0,-18 29 16,18-29-16,-18 34 0,8-11 15,-1 4-15,1 0 0,0 1 16,1 7-16,4 0 0,3-4 16,5-4-16,6 1 0,4-6 15,1-5-15,2-6 16,4-5-16,5-6 15,0-4-15,0-2 0,4-6 16,2-4-16,-3-2 0,-2-1 0,3-8 16,-3-4-16,-5 2 0,-3 2 15,-3 1-15,-2 2 0,-3 5 16,-4 4-16,-1 4 0,0 2 16,-4 3-16,-1 3 0,-2 7 0,-3 4 0,0 4 15,-2 1-15,-1 7 0,1 6 16,0 0-16,2 1 0,2 1 15,3 2-15,3-2 0,1-3 16,4 1-16,0-4 0,2-8 16,3-2-16,3-2 0,5-3 15,0-3 1,0-2-16,1-6 0,0-3 16,0-3-16,-1 0 0,-2-5 0,-2-2 0,-2-1 0,-3-1 15,0-4-15,-1-1 0,-4 4 16,-3 0-16,-1 0 0,-2 2 15,1 4-15,-2 2 0,0 3 16,1 2-16,-1 3 0,0 2 16,0 2-16,3 2 15,1 2-15,2 1 0,3 3 0,2 3 16,3 2-16,4-1 0,6 1 16,7 0-16,2-3 0,2 0 0,8-2 15,0-2-15,-1-3 16,0-3-16,1-1 0,-6-3 15,-5-1-15,-5-3 0,-6-5 0,-6-4 16,-5-1-16,-4-1 0,-7-1 0,-5 0 16,-2 0-16,-2 3 0,-8 2 15,-8 1-15,1 5 0,1 3 16,-6 6-16,-3 5 0,1 3 16,2 2-16,3 7 0,0 5 15,7 2-15,5 0 16,4 5-16,3 1 0,6-2 15,4-2-15,8 1 0,8 1 16,3-6-16,4-3 0,10-5 16,7-3-16,1-4 0,1-4 15,11-6-15,3-6 0,-9-4 16,-5-3-16,3-4 0,-3-2 16,-13 7-16,-8 3 0,-7 4 0</inkml:trace>
  <inkml:trace contextRef="#ctx0" brushRef="#br0" timeOffset="71927.0237">27203 10505 0,'0'0'0,"0"0"0,0 0 16,-15 17-16,15-17 0,-19 27 16,6-7-16,-2 4 0,0 2 0,-6 10 31,0 3-31,2 0 0,3-1 0,2 3 16,4-4-16,2-8 0,4-6 15,1-7-15,3-5 0,3-7 16,1-4-16,1-7 0,2-6 15,2-3-15,1-2 0,1-7 16,2-4-16,1-2 0,2-5 16,0 0-16,1 0 0,1-2 0,-3 7 0,-4 8 15,-2 6-15,0 3 0,1 5 16,1 3-16,2 5 0,-2 3 16,1 4-16,2 4 0,3 2 15,-1 4-15,1 0 0,2 2 16,2 0-16,-5-2 0,-3-4 0,-2-2 15</inkml:trace>
  <inkml:trace contextRef="#ctx0" brushRef="#br0" timeOffset="72274.858">27363 10774 0,'0'0'0,"0"0"0,0 0 0,18 14 15,-18-14-15,26 16 0,-4-9 16,5-1-16,4-2 0,3-1 16,2 0-16,13-2 15,0-4-15,2-3 0,0-4 16,0-2-16,-9-1 0,-3-4 0,-10-1 16,-10-2-16,-6 0 0,-11-2 0,-8 2 15,-10 0-15,-9 4 0,-8 6 16,-7 4-16,-4 6 0,-3 4 0,2 6 15,1 5-15,-3 9 0,4 2 16,9 6-16,8 3 0,12 1 16,9 1-16,14-2 0,11 1 15,13-5 1,11-5-16,15-3 0,10-5 16,15-6-16,1-6 0,-17-1 15,-22-2-15,-14 0 0</inkml:trace>
  <inkml:trace contextRef="#ctx0" brushRef="#br0" timeOffset="72792.1719">28620 10644 0,'0'0'0,"0"0"0,0 0 15,0 0-15,-12 32 16,12-32-16,-18 33 0,7-13 15,0 2-15,1 3 0,1 2 16,1 3-16,1-2 0,4-4 16,3-2-16,6-4 0,5-3 0,5-5 15,4-2-15,2-5 16,1-3-16,6-6 0,2-5 16,-2-2-16,-3-4 0,1-3 0,-1-4 15,-2-1-15,-4-1 0,1-1 16,-4 3-16,-4 7 0,-3 3 0,-4 5 15,-3 3-15,-3 6 0,-2 4 0,-4 6 16,-1 5-16,-2 5 0,-1 3 16,2 6-16,4 3 15,1-2-15,5-2 0,5-2 0,6-3 16,7 1-16,3-5 0,7-7 16,4-5-1,2-3-15,0-4 0,-2-4 16,-1-4-16,-2-5 0,-2-7 0,-4-4 15,-3-4-15,-4-4 0,-4-2 16,-4-1-16,-4-2 0,-3-3 16,-2 4-16,-5 5 0,-5 5 15,-2 6-15,-2 5 0,-3 7 16,1 3-16,2 4 0,-1 4 0,2 6 16,2 4-16,4 4 0,2 2 0,9-10 15,6-9-15,-5 0 0,0 0 16,-2 0-16</inkml:trace>
  <inkml:trace contextRef="#ctx0" brushRef="#br0" timeOffset="73108.7728">29582 10748 0,'0'0'0,"0"0"0,-22 9 0,6 1 15,-2 3-15,-3 6 0,-3 3 16,-4 8-16,3 1 0,4 6 15,8-3 1,12-6-16,8-4 0,12-5 16,10-7-16,5-3 0,5-4 0,6-3 15,-1-4-15,-6-4 0,-2-4 16,-8-3-16,-2-4 0,-9-5 16,-4-5-16,-8-3 0,-4-1 15,-9 1-15,-5 2 0,-8 3 16,-5 3-16,-6 1 0,-2 6 0,-1 6 15,0 5-15,7 2 0,3 1 0,8 3 16,3 3-16,8 2 0,4 2 16,13 3-16,10 4 0,-5-5 15,-3-2-15,-3-1 0</inkml:trace>
  <inkml:trace contextRef="#ctx0" brushRef="#br0" timeOffset="73393.8059">30051 10764 0,'0'0'15,"-7"7"-15,-2 4 0,-2 2 16,-1 2-16,-5 10 0,-3 4 0,1-3 0,3-4 16,1 2-16,5-3 0,4-6 0,2-4 15,4-6-15,4-4 0,0-3 16,2-5-16,-1-3 0,2-3 15,0-3-15,3 0 0,4-6 16,1-2-16,0 3 0,1 2 0,-1 4 16,2 1-16,-1 5 0,1 2 15,2 6-15,2 1 0,2 3 16,1 1-16,0 1 0,1-1 16,-6 0-16,-2-1 0,-4-1 15</inkml:trace>
  <inkml:trace contextRef="#ctx0" brushRef="#br0" timeOffset="73585.4382">30446 10614 0,'0'0'0,"0"0"0,0 0 15,-15 26-15,5-11 0,-2 6 16,-2 4-16,-2 3 0,1 2 0,-5 9 0,0-1 15,0 5 1,5-5-16,4-5 0,2-3 16,3-6-16,0-7 0,2-2 15,0-2-15,2-4 0</inkml:trace>
  <inkml:trace contextRef="#ctx0" brushRef="#br0" timeOffset="73726.0797">30131 10764 0,'0'0'0,"0"0"0,0 0 16,41-4-16,-17 2 0,6 2 16,5 2-16,13-1 0,0 2 0,2-2 15,-10 0-15,-8 0 0</inkml:trace>
  <inkml:trace contextRef="#ctx0" brushRef="#br0" timeOffset="74127.4562">30902 10512 0,'0'0'0,"0"0"0,0 0 16,0 0-16,0 0 0,-19 28 16,19-28-16,-26 32 0,10-11 0,-5 2 15,-3 4-15,0 1 16,0 0-16,-6 10 0,2 1 15,0 2-15,3-7 0,6-5 16,2-5-16,4-5 0,2-5 0,3-3 0,4-4 16,4-7-16,5 0 0,3-6 15,2-4-15,1 0 0,2-2 16,9-6-16,5-3 0,1 1 0,3 1 16,2 1-16,2 1 15,2 2-15,-6 5 0,-4 7 0,-2 5 16,-6 3-16,-3 5 0,-7 5 0,-6 6 15,-5 3-15,-5 1 0,-6 4 16,-5 5-16,-1-3 0,1 0 0,-1-2 16,0 0-16,5-6 0,3-4 15,4-5-15,5-3 0,1-4 16,0 0-16,0-2 0</inkml:trace>
  <inkml:trace contextRef="#ctx0" brushRef="#br0" timeOffset="74535.384">31184 10785 0,'0'0'0,"0"0"0,-9 19 16,3-6-16,-1 3 0,-3 6 0,0 5 15,3-4-15,0 1 0,5-4 16,3-2-16,3-3 0,4-1 15,7-2-15,4-5 0,-2-4 16,1-1-16,7-6 0,0-4 16,-1-3-16,-1-3 15,0-5-15,-4-5 16,-1-1-16,-1 1 0,0-5 16,0 3-16,-6 8 0,-2 3 0,-3 2 15,-2 5-15,-4 4 0,-3 4 16,-2 6-16,-4 7 0,-3 2 15,-2 5-15,-2 6 0,-2 7 16,4-3-16,2-2 0,3 5 0,6-1 16,5-6-16,5-1 0,5-5 0,5-4 15,5-4-15,5-3 0,3-9 16,3-5-16,-2-5 0,-2-5 16,1-6-16,1-7 0,-3-5 15,-2-3-15,-3 3 0,-5 9 16,-5 6-16</inkml:trace>
  <inkml:trace contextRef="#ctx0" brushRef="#br0" timeOffset="74914.4389">31942 10469 0,'0'0'0,"0"0"0,0 0 15,0 0-15,-3 24 0,3-24 16,-12 34-16,1-12 0,-3 3 0,-5 5 31,-3 5-31,-8 9 0,1 0 0,-6 9 16,5-1-16,-1-1 0,6-5 15,8-11-15,4-9 0,3-4 16,2-4-16,4-8 0,2-5 16,6-3-16,1-3 0,5-5 15,4-4-15,1-4 0,-1-2 16,7-6-16,4-3 0,2 0 0,0 1 0,7 0 16,0 5-16,-5 4 0,-2 4 15,-2 5-15,1 4 0,-5 4 16,-5 4-16,-3 3 0,-2 3 15,-2 3-15,-2 1 0,-4 5 16,-2 4-16,-3-5 0,-2 2 16,-4 3-1,-2 1-15,0-2 0,2 0 0,0-5 16,-2-4-16,3-2 0,1-2 16,6-4-16,3-3 0,0-3 15,0-3-15,0 0 0,-1-1 16,0 2-16</inkml:trace>
  <inkml:trace contextRef="#ctx0" brushRef="#br0" timeOffset="75068.3145">32249 10881 0,'0'0'0,"0"0"16,0 0-16,-6 21 0,6-21 0,-11 27 16,2-10-16,-1-1 0,0 2 15,-1 1-15,-2 1 16,-1 4-16,4-5 15,4-5-15,3-4 0,0-2 16,1-1-16,0-1 0</inkml:trace>
  <inkml:trace contextRef="#ctx0" brushRef="#br0" timeOffset="75231.7374">32222 10553 0,'0'0'15,"0"0"-15,0 0 0,29 14 0,-14-10 16,1 2-16,3 2 0,-1 0 16,0 0-16,2 2 0,-3-2 15,-3-1-15</inkml:trace>
  <inkml:trace contextRef="#ctx0" brushRef="#br0" timeOffset="75732.232">32601 10647 0,'0'0'0,"0"0"0,-7 16 0,1-4 16,-1 2-1,-4 6-15,-4 4 0,-6 12 16,-1 3-16,-5 11 0,1 0 16,3-5-16,2-4 0,2 3 15,6-3-15,3-7 0,2-6 16,4-6-16,1-4 0,2-6 0,1-2 15,0-10-15,1-3 16,0 0-16,1-2 0,1-1 0,1-3 0,2 0 16,-1-2-16,2 0 0,1-1 15,0 3-15,2 1 0,0 2 16,2-1-16,3 3 0,0-2 0,5 3 16,3 0-16,1 1 15,1 1-15,9 0 0,4 1 16,0-3-16,-1 0 0,-1-2 15,-1-4-15,-4 1 16,-4 1-16,4-7 0,-3-2 16,-8 1-16,-6 1 0,-8 0 15,-8-2-15,-4 2 0,-5-1 0,-7 4 16,-6 2-16,-3 3 0,-1 3 16,-12 5-16,-2 4 0,5 5 15,4 3-15,4 8 0,4 6 0,6-2 16,5 2-16,6 2 0,5 3 15,7-2-15,7 0 0,12 5 16,8-2-16,2-4 0,1-3 0,5-18 16,4-14-16,-11 0 0,-8 2 15,-6 1-15</inkml:trace>
  <inkml:trace contextRef="#ctx0" brushRef="#br0" timeOffset="75870.4445">33198 11417 0,'0'0'0,"0"0"15,0 0-15,-19 15 0,19-15 0,-26 8 16,26-8-16,-20 7 0</inkml:trace>
  <inkml:trace contextRef="#ctx0" brushRef="#br0" timeOffset="76588.2806">27708 11694 0,'0'0'0,"0"0"0,0 0 15,0 0-15,-2 29 0,2-29 16,-4 35 0,1-13-16,0 1 0,1 3 15,1 0-15,1 5 0,2-6 0,9-3 16,7-5-16,1-4 0,3-4 15,8-6-15,7-5 0,5-3 16,-2-2-16,2-4 0,0-4 16,4-6-16,-4-2 15,-3-5-15,-4-4 0,-6 4 0,-5 2 0,-3 2 16,-6 5-16,-4 4 0,-3 5 0,-7 6 16,-3 5-16,-5 5 15,-2 4-15,0 4 0,-2 6 0,2 2 16,1 1-16,4 4 15,3 2-15,8 0 16,9 0-16,1-5 0,3-3 0,12-1 0,7-3 16,-3-6-16,0-3 0,1-5 15,3-4-15,-5-3 0,-4 0 16,0-6-16,-6-3 0,-5-2 16,-5-3-16,-5-6 0,-5-1 15,-4 3-15,-2-1 0,-5 0 16,-4-1-1,-3 4-15,-2 2 0,-2 4 16,2 0-16,4 3 0,4 1 16,1 3-16,2 3 0,1-1 0</inkml:trace>
  <inkml:trace contextRef="#ctx0" brushRef="#br0" timeOffset="76919.8923">28962 11857 0,'0'0'0,"0"0"0,0 0 16,-26 24-16,13-12 0,-2 3 16,-2 5-16,-3 3 0,3 1 0,4-2 15,6 1-15,3 1 16,7-4-16,13-6 16,14-5-16,3-2 0,2-3 15,7-3-15,5-3 0,1-6 16,-5-2-16,2-8 0,-6-3 15,-11 2-15,-5 4 0,-10-9 16,-7-7-16,-6 2 0,-5 2 0,-12 2 16,-9 1-16,1 6 0,0 1 0,-9 7 15,-7 2-15,6 4 0,4 2 16,2 5-16,1 4 0,6 0 16,4 1-16,13 5 0,8 3 15,4-4-15,4 0 0,-4-3 16,0-2-16,-2-1 0</inkml:trace>
  <inkml:trace contextRef="#ctx0" brushRef="#br0" timeOffset="77220.7907">29555 11801 0,'0'0'0,"0"0"0,0 0 16,-15 25-16,10-11 0,-3 3 15,-1 0-15,1 3 0,-2 1 16,-2 5-16,2-1 0,1-2 16,2-2-16,2-5 0,1-1 15,2-3-15,2-2 0,0-4 16,0-6-16,2-1 0,-1-5 0,1-3 16,-1-3-16,0-2 0,0 0 15,1-1-15,0 1 0,2 1 0,0-1 16,4 0-16,3-1 0,1 3 15,1 2-15,4 3 0,2 2 16,4 2-16,1 1 0,3 0 16,3 2-16,0 0 0,-6 0 0,-4 0 15</inkml:trace>
  <inkml:trace contextRef="#ctx0" brushRef="#br0" timeOffset="77458.902">30070 11680 0,'0'0'0,"0"0"16,0 0-16,0 0 15,-24 28-15,24-28 0,-29 35 16,11-14-16,-1 2 0,2 3 16,-1 2-16,-1 4 0,5-2 15,4 4-15,8-2 16,6-4-16,5-3 0,5-4 15,4-3-15,2-4 0,2-2 0,0-5 16,0-4 0,-3 0-16,-4 0 0,-3-2 0</inkml:trace>
  <inkml:trace contextRef="#ctx0" brushRef="#br0" timeOffset="77606.0148">29761 11847 0,'0'0'0,"0"0"0,23-3 0,-4 3 0,4 2 16,8 0-16,6 1 0,14 1 16,3 1-16,16 0 15,2 0-15,-12-2 16,-12 1-16,-9-1 0</inkml:trace>
  <inkml:trace contextRef="#ctx0" brushRef="#br0" timeOffset="78006.8243">30528 11612 0,'0'0'0,"0"0"0,0 0 16,-2 20 0,2-20-16,-7 26 0,-2-6 15,-1 3-15,-1 2 0,-7 12 16,-1 5-16,0-1 0,1-1 15,0-4-15,3-1 16,0 1-16,5-6 0,3-7 0,1-4 16,1-5-16,0-4 0,1-6 0,1-6 0,1-3 15,4-3-15,3-7 16,5-5 0,4-5-16,4-2 0,5 0 0,0 4 15,3 7-15,0 2 0,-1 4 0,1 2 16,5 5-16,-2 5 15,-5 4-15,-2 1 0,-1 7 0,-5 3 16,0 1 0,-3-1-16,-4 3 0,-4 3 15,-2-5-15,0 1 0,-2 1 16,-2 3-16,1-3 0,0-1 16,0-3-16,0-3 0,0-3 15</inkml:trace>
  <inkml:trace contextRef="#ctx0" brushRef="#br0" timeOffset="78207.4891">31408 11975 0,'0'0'0,"0"0"0,0 0 15,-3 27-15,3-27 0,-7 27 0,0-9 31,0 0-31,-1 0 0,0 3 0,1-3 0,0-3 0,1-6 0,2-1 16,1-1-16,-1-1 0</inkml:trace>
  <inkml:trace contextRef="#ctx0" brushRef="#br0" timeOffset="78361.4421">31353 11626 0,'0'0'0,"0"0"0,0 0 16,22 9-16,-22-9 0,25 11 16,-5-1-1,-2-1-15,-3-1 0,-2-1 0</inkml:trace>
  <inkml:trace contextRef="#ctx0" brushRef="#br0" timeOffset="78577.695">31915 11775 0,'0'0'16,"0"0"0,0 0-16,-15 17 0,15-17 0,-21 23 15,3-5-15,2 2 0,-1 0 16,-1 10-16,4 3 0,2-3 16,3-1-16,6 7 0,7 1 15,5-5-15,3-3 0,8-1 16,5-4-16,-1-3 0,-2-2 0,3-3 15,-1-2-15,-5-6 0,-5-3 0,-3-2 16,-2 0-16,-2-1 0</inkml:trace>
  <inkml:trace contextRef="#ctx0" brushRef="#br0" timeOffset="78778.3777">31562 11992 0,'0'0'0,"0"0"15,0 0-15,33-2 0,-18 3 16,8 0-16,7 1 0,10 1 16,3 0-16,15 2 0,1 0 15,-4-2-15,-3 1 0,5 2 16,-7-1-16,-9-1 0,-9-1 0,-6 10 16,-8 8-16,-7-8 0,-2-3 0,-2-2 15</inkml:trace>
  <inkml:trace contextRef="#ctx0" brushRef="#br0" timeOffset="78947.848">32211 12365 0,'0'0'0,"0"0"15,0 0-15,0 0 0,-36 6 0,36-6 32,-24 4-32,24-4 0</inkml:trace>
  <inkml:trace contextRef="#ctx0" brushRef="#br0" timeOffset="81960.1859">26558 9519 0,'0'0'0,"0"0"0,0 0 16,6 24-16,-6-24 0,4 27 16,-2-7-16,1 1 0,-1 0 0,3 7 15,4-1-15,2-2 0,1-3 0,6-4 16,4-2-16,1-6 0,3-4 16,8-4-16,2-5 0,-1-5 15,0-3-15,0-6 0,0-5 16,4-4-16,-3 0 0,-3-3 15,-3-3-15,-6 3 0,-4 2 0,-3-1 16,-4 0 0,-3 6-16,-4 5 0,-1 3 15,-3 4-15,-3 6 0,-3 6 16,-2 7-16,-4 7 0,2-1 16,1 5-16,0 6 0,1 4 15,3 1-15,3 1 0,7 4 16,6 0-16,2-6 0,4-4 15,5-3-15,5-3 0,2-5 0,1-4 0,3-4 16,3-1-16,-2-5 0,-1-4 16,3-4-16,-3-4 0,-3-2 15,-1-3-15,-6-6 0,-4-6 16,-3 2-16,-4-1 0,-6-3 16,-6-2-16,-5 2 0,-4 3 0,-5 4 15,-3 3 1,1 5-16,2 2 0,-3 5 15,-3 5-15,-1-1 0,0 2 0,2 4 16,3 4-16,3-3 16,2 1-16,1-1 0</inkml:trace>
  <inkml:trace contextRef="#ctx0" brushRef="#br0" timeOffset="82314.1064">27995 9471 0,'0'0'0,"0"0"0,-20 14 0,6-3 15,-2 0-15,-7 11 16,-1 3-16,2 6 16,2 1-16,4 4 0,10-3 15,7-4-15,8-3 0,12-6 16,11-4-16,7-3 0,2-5 0,4-4 15,4-3-15,-5-3 0,-3-3 0,2-8 16,-4-5-16,-9 0 0,-7 0 16,-8-8-16,-6-8 0,-6 5 15,-4 4-15,-15-2 0,-9 1 16,-2 2-16,1 1 0,-7 8 16,-6 5-16,4 1 0,3 3 0,0 4 15,1 3-15,6 0 16,4 0-16,8 5 0,5 4 0,8 1 15,7 1-15,-3-3 0,-1-3 0,0-1 0</inkml:trace>
  <inkml:trace contextRef="#ctx0" brushRef="#br0" timeOffset="82629.6522">28663 9424 0,'0'0'0,"-2"9"0,-2 4 0,0 3 16,-3 0-16,-5 9 0,-3 5 16,0 0-16,1 1 0,-1 5 15,1-2-15,3-8 0,3-6 16,1-6-16,1-2 0,2-4 16,1-3-16,3-5 0,0 0 0,4-7 15,1-2-15,1-4 0,4-4 16,2-2-16,1-2 0,7-4 15,2-1-15,0 5 0,-1 4 16,3 2-16,1 3 16,-1 3-16,0 1 0,3 6 0,0 5 15,-1 1-15,-2 2 0,0 3 16,2 2-16,-5-2 16,-5-3-16,-3 0 0</inkml:trace>
  <inkml:trace contextRef="#ctx0" brushRef="#br0" timeOffset="82892.899">29387 9303 0,'0'0'0,"0"0"0,-15 14 15,5-3-15,-1 3 0,-4 7 0,-2 4 16,-6 9-16,1 1 0,-1 8 15,4-1-15,6-4 0,5-3 0,7 3 16,6-5-16,6-6 0,5-4 0,6-5 16,5-2-16,-1-3 15,-1-2-15,-2-3 0,0-3 16,-6-7-16,-5-3 0,-2 1 0,-2 0 16,-3 2-16</inkml:trace>
  <inkml:trace contextRef="#ctx0" brushRef="#br0" timeOffset="83046.7549">28998 9509 0,'0'0'0,"0"0"15,0 0-15,29-6 0,-29 6 0,42-2 16,-12 3-16,4 1 16,1 0-16,14 0 0,4 2 0,9 2 15,-3-1-15,-12 0 0,-8-1 0,-9-1 16</inkml:trace>
  <inkml:trace contextRef="#ctx0" brushRef="#br0" timeOffset="83462.9118">29827 9203 0,'0'0'0,"0"0"0,0 0 15,0 0-15,-8 23 0,8-23 0,-15 31 16,5-9-16,-1 2 0,-1 4 16,-2 4-16,-4 8 0,0-1 0,1 8 15,2-3-15,4-5 0,4-5 0,0-6 16,1-5-16,2-4 0,1-2 16,0-5-16,2-3 0,1-1 0,1-2 0,3-6 15,0-8-15,2-1 0,-1-5 16,3-2-16,2-4 15,1-1-15,0 1 0,5-6 16,3 1-16,-1 3 0,-1 4 0,3 3 16,3 3-16,0 4 0,-3 4 15,-1 5-15,-1 3 0,-4 3 16,-2 3-16,-1 4 0,-1 4 16,-4-2-16,-3-1 0,-2 3 15,-1 1 1,-1 1-16,0 1 0,-1-3 0,-2 0 15,0-3-15,-1-2 0,1-5 16,4-5-16,0 0 0,0-1 0,0 1 16</inkml:trace>
  <inkml:trace contextRef="#ctx0" brushRef="#br0" timeOffset="83879.5507">30272 9467 0,'0'0'0,"0"0"0,0 0 0,-6 26 16,6-26-16,-10 29 0,0-9 16,0 2-16,1 1 0,-1 6 15,2 1 1,3-4-16,4-1 0,5-1 16,6-2-16,2-4 0,3-2 0,8-3 15,3-6-15,1-4 0,-2-4 16,1-6-16,-1-3 0,-3-4 15,-1-3-15,-2-9 0,-2-5 16,-1 0-16,-3 0 0,0-3 16,-2 3-16,-3 6 0,-3 5 0,0 6 15,-2 5-15,-3 4 0,0 5 0,-2 7 16,0 5-16,-2 6 0,0 2 16,-1 11-16,-3 7 0,1 0 15,1 1-15,2 6 0,4-2 16,-2-4-16,-1-5 0,1 1 15,0 0 1,-1-6-16,-2-4 0,-4-3 0,-3 0 16,-3-5-16,-2-2 0,-10-4 15,-8-1-15,-4-6 0,-1-2 16,8-2-16,6 1 0,6 0 16</inkml:trace>
  <inkml:trace contextRef="#ctx0" brushRef="#br0" timeOffset="84681.5781">28416 10442 0,'0'0'0,"-13"-1"0,-7 0 0,-9-3 16,-3 0-16,-17-2 0,-10-1 15,-14 0-15,1-1 0,-21-3 16,-3-2-16,7 1 0,4 0 16,-19-4-16,-3 1 0,-30-5 15,19 4 1,1-6-16,2-4 0,15 2 16,9 0-16,-2-2 0,-4-2 0,10 1 15,5-1-15,3-5 0,0-3 16,14 6-16,10 2 0,4-8 15,3-7-15,6 2 0,5 0 16,9-4-16,8-1 0,8 4 16,5 4-16,12-12 0,7-6 0,11 4 0,8 2 15,15-4-15,10-3 0,2 3 16,0 2-16,22-1 0,14-2 16,3 5-16,3 2 0,23 1 0,18 3 31,-7 6-31,-6 4 0,17-3 15,13-1-15,-6 10 0,-3 6 0,20 9 16,16 6-16,-17 3 0,-10 4 16,15 3-16,11 1 0,-15 7 15,-12 4-15,12 3 0,6 4 16,-18 4-16,-14 5 0,3 6 16,0 3-16,-19 0 0,-14-1 0,1 7 15,4 5-15,-22 3 0,-14 1 16,0 2-16,2 2 0,-11-7 0,-9-5 15,-9 13-15,-5 6 0,-15-7 16,-10-7-16,-10 6 0,-9 5 16,-4-6-16,-3-3 0,-7 0 15,-8 2-15,-2-5 0,0-3 0,-7-1 16,-3 0-16,-4-4 16,-3-1-16,-7-3 0,-5-2 0,-2-2 0,-2 0 15,-4-1-15,-3-1 0,2-9 16,5-5-16,-18 5 0,-9 1 15,5-4-15,6-4 0,-10-8 16,-6-5-16,5-1 0,3-1 0,-14-2 16,-11-1-16,5 1 0,4 1 15,-10-2 1,-9-4-16,8 0 0,4-2 0,-15-2 16,-9-2-16,7 3 15,7 2-15,-8 4 0,-5 0 16,37 1-16,27 0 0,17 1 0</inkml:trace>
  <inkml:trace contextRef="#ctx0" brushRef="#br0" timeOffset="96139.2137">3426 6806 0,'0'0'16,"0"0"-16,0 0 0,32-4 0,-32 4 0,39-2 0,-11 1 16,0 0-16,6-1 0,14-1 15,-1 1-15,12 0 0,-3 2 16,-3-1-16,-3 1 0,1-2 16,-7 0-16,-10 0 0,-7 1 15,-6 0-15</inkml:trace>
  <inkml:trace contextRef="#ctx0" brushRef="#br0" timeOffset="96324.2291">3853 6871 0,'0'0'0,"0"0"0,0 0 16,-11 19-16,11-19 0,-11 28 15,2-10-15,3 3 0,-1 3 0,-3 9 0,1 2 16,-1 1-16,4-1 0,-3 4 15,0-3-15,0-4 0,-1-6 16,3-4-16,0-5 0,1-3 16</inkml:trace>
  <inkml:trace contextRef="#ctx0" brushRef="#br0" timeOffset="96493.6434">3493 7344 0,'0'0'0,"0"0"0,0 0 16,0 0-16,0 0 0,0 0 15,0 0-15,0 0 0,0 0 16,26 5-16,-26-5 0,46 3 15,-17-2-15,5-1 0,5-1 16,8 1-16,4-2 0,6-1 16,-1-2-1,-5 0-15,-7 1 0,0 2 0,-11-1 16,-6 1-16</inkml:trace>
  <inkml:trace contextRef="#ctx0" brushRef="#br0" timeOffset="96694.3532">4320 6926 0,'0'0'0,"0"0"0,0 0 0,-14 24 15,14-24-15,-19 30 16,8-7-16,-1 3 0,0 2 0,-1 10 16,0 1-16,1-2 0,3-3 15,0 3-15,2-4 0,3-5 16,1-6-16,0-5 15,2-5-15,-1-2 0,1-1 16,1-3-16</inkml:trace>
  <inkml:trace contextRef="#ctx0" brushRef="#br0" timeOffset="96825.9987">4044 7114 0,'0'0'16,"0"0"-16,0 0 0,0 0 0,0 0 15,36-8-15,-14 6 0,5 0 0,4-1 16,4 0-16,6 0 15,13 0-15,2 0 0,1 1 0,-12-1 16,-7 1-16</inkml:trace>
  <inkml:trace contextRef="#ctx0" brushRef="#br0" timeOffset="97095.8051">4948 6962 0,'0'0'0,"0"0"15,-22 5-15,3 0 0,-4 2 16,-9 3-16,0 0 0,-1 4 0,1 2 15,0 4-15,5 2 0,10 0 16,7-1-16,9-1 16,7 1-16,8-4 15,2-3-15,6 1 0,6-2 16,-6 0-16,-2-4 0,-5 2 16,-3-1-16,-4 0 0,-3-2 0,-8 2 15,-7-1-15,-4-1 0,-4-4 16,-3 1-16,1 1 15,-5-2-15,0-1 0,0-5 0,2-3 16,8-2-16,3-3 0,3 2 0,2 2 16,3 0-16</inkml:trace>
  <inkml:trace contextRef="#ctx0" brushRef="#br0" timeOffset="97280.6678">4871 6704 0,'0'0'0,"0"0"0,0 0 16,-22 12-16,22-12 0,-31 19 16,12-4-16,2-2 0,-1 1 0,-1 0 0,2-2 15,4-2-15</inkml:trace>
  <inkml:trace contextRef="#ctx0" brushRef="#br0" timeOffset="97859.8877">5611 6925 0,'0'0'0,"0"0"0,0 0 16,0 0-16,0 0 0,-23 31 0,11-13 15,-2 1-15,-2 1 0,1 4 16,-4 4-16,-1 6 16,3 0-16,5-3 0,4-3 15,2 1-15,4-4 0,10-8 0,4-5 16,5-5-16,1-2 0,5-5 15,5-4-15,-3-2 0,-1-3 0,3-7 16,3-6 0,0 0-16,-2-1 0,5-7 0,-1-1 15,-5 4-15,-5 5 0,-5 4 16,-2 3-16,-4 5 0,-3 2 16,-8 8-16,-3 1 0,-2 5 15,-2 5-15,-4 7 0,-4 6 16,-1 1-16,3 2 0,-1 5 15,1 0-15,5-5 0,5-5 0,8-4 16,9-6-16,2-3 0,3-5 16,9-6-16,7-2 15,-3-5-15,3-3 0,-1-5 16,4-6-16,-7 0 0,-3 0 0,-2-6 16,0-3-16,-4-1 0,-6 2 15,-7 3-15,-6 0 0,-3 7 0,-2 5 0,-6 2 16,-3 2-16,-2 8 0,-2 4 15,-5 4-15,-2 6 0,2-1 16,5 2-16,6 4 0,7 1 16,5-1-16,6-1 0,-4-4 15,0-3-15,-2-1 0</inkml:trace>
  <inkml:trace contextRef="#ctx0" brushRef="#br0" timeOffset="98167.2755">6477 7042 0,'0'0'0,"-10"5"16,-3 1-16,-5 4 0,0-1 0,-7 11 15,-1 2-15,1 1 0,4 1 0,4 3 16,6-4-16,7-4 0,8-3 16,9-5-16,11-6 0,2-5 15,3-4-15,6-4 0,2-3 16,4-5-16,-6 0 0,-4-2 15,-2-5-15,-9 2 0,-5 0 0,-6 0 16,-9-3-16,-4 4 0,-3 3 0,-9 1 16,-5 1-16,-1 3 0,-2 2 0,-2 6 15,-3 4-15,2 0 16,4 3-16,6-1 0,3 1 16,8 1-16,5 0 0,11-1 15,9 1-15,4-3 0,2 0 0,-4-1 16,-5 0-1,-2 0-15</inkml:trace>
  <inkml:trace contextRef="#ctx0" brushRef="#br0" timeOffset="98453.239">6954 7038 0,'0'0'0,"-4"5"0,-5 4 15,-1 2-15,0 1 0,-7 8 0,-2 6 0,1-3 16,3-2-16,-3 2 0,5-5 15,3-3-15,1-4 0,4-3 16,1-5-16,2-4 0,1-4 0,2-3 16,1-2-16,2-5 0,0-3 15,3-1-15,1-4 16,3 2-16,3 2 16,3-4-16,2 3 0,-2 5 15,-2 3-15,4 1 0,3 5 16,3 0-16,1 2 0,-1 3 0,2-1 15,2 2-15,1 0 0,-6 0 0,-4 0 16,-5 0-16</inkml:trace>
  <inkml:trace contextRef="#ctx0" brushRef="#br0" timeOffset="98669.062">7532 6780 0,'0'0'0,"0"0"15,0 0-15,-22 19 0,22-19 0,-24 29 16,3-5 0,0 0-16,-1 3 0,-5 9 15,0 5-15,-1 3 0,5-3 16,8-6-16,5-3 0,3-4 0,4-4 16,3-2-16,4-6 15,2-8-15,-1-4 0,3-3 0,1-2 16,-3 0-16,0 0 0,-2 0 15</inkml:trace>
  <inkml:trace contextRef="#ctx0" brushRef="#br0" timeOffset="98816.5088">7173 6991 0,'0'0'0,"0"0"0,0 0 16,25-6-16,-25 6 0,36-5 0,-8 4 15,2-3-15,2 0 0,11 0 16,1 0-16,-2 0 0,-2-1 15,1 2-15,-8-1 0,-6 1 0</inkml:trace>
  <inkml:trace contextRef="#ctx0" brushRef="#br0" timeOffset="99185.2571">7981 6727 0,'0'0'0,"0"0"0,0 0 0,-17 22 16,17-22-16,-29 31 0,9-7 16,-4 4-16,-1 4 0,-9 10 15,0 2-15,-2 3 0,7-4 0,-1 2 16,7-8-16,4-6 0,5-6 16,3-7-16,2-7 0,4-4 15,5-2-15,6-9 0,5-5 16,2-2-16,3-3 0,3-5 0,3-5 15,5-1-15,2-4 0,6 0 16,-1 6 0,-6 5-16,-5 6 0,-3 3 0,-3 6 15,-2 2-15,-3 3 0,-5 5 16,-1 5-16,-4 2 0,-4 4 16,-1 3-16,-2 1 0,1 2 15,-1 0-15,2 3 0,-2 2 16,2-3-16,3-4 0,3-6 15,2-4-15,3-6 0,4-3 0,-2-2 0,-2 1 16,-2-1-16</inkml:trace>
  <inkml:trace contextRef="#ctx0" brushRef="#br0" timeOffset="99586.6117">8337 6991 0,'0'0'0,"0"0"16,0 0-16,-18 29 0,9-13 0,-2 5 15,-1 2-15,-1 7 0,-1 0 16,4-2-16,3-3 0,5 0 16,4-5-16,7-5 0,5-4 15,6-5-15,5-2 0,3-8 16,3-5 0,1-4-16,0-2 0,-1-4 15,0-4-15,2-7 0,-4-2 0,-2 2 16,-5 2-16,-7 4 0,-5 2 15,-3 7-15,-3 6 16,-4 3-16,-3 4 0,-5 6 0,-2 5 16,1 3-16,0 5 15,-6 7-15,-4 7 0,4-1 0,2-5 0,4 1 16,6-4-16,3-1 0,3-3 0,6-3 16,4-4-16,2-5 15,6-1-15,1-7 0,6-4 0,0-5 16,0-4-16,6-6 0,3-2 15,-2-6-15,-1-5 0,-6 8 16,-6 5 0,-7 5-16</inkml:trace>
  <inkml:trace contextRef="#ctx0" brushRef="#br0" timeOffset="99934.2783">9191 6695 0,'0'0'15,"-6"9"-15,-5 5 0,-3 4 0,-1 3 0,-9 15 16,-3 8-16,-5 8 0,1 0 0,2 6 31,4-5-31,4-9 0,4-5 0,0-2 0,4-8 16,4-8-16,4-7 16,1-7-16,2-3 0,3-9 0,3-5 0,3-4 15,5-4 1,3-2-16,2-1 0,5-4 15,4 0-15,6-5 0,1 1 0,0 6 16,0 3-16,-7 4 16,-2 4-16,-2 6 0,-1 5 0,-5 3 15,-2 3-15,-3 5 0,-3 3 16,-5 6-16,-4 5 0,-1 1 16,-6 2-16,2 3 0,-1 2 0,-1-3 15,1-2-15,0-2 0,3-2 0,-2-3 16,3-3-16,3-6 0,3-5 15,-1-2-15,2 0 0,-3-2 16</inkml:trace>
  <inkml:trace contextRef="#ctx0" brushRef="#br0" timeOffset="100088.0653">9595 7053 0,'0'0'0,"0"0"0,0 0 0,-12 25 16,12-25-16,-18 29 0,4-11 15,-1 2-15,1 1 0,-3 4 16,3-3 0,4-6-16,4-5 0,0-2 15,2 0-15,0-3 0</inkml:trace>
  <inkml:trace contextRef="#ctx0" brushRef="#br0" timeOffset="100250.9696">9548 6629 0,'0'0'0,"0"0"16,0 0-16,21 10 0,-21-10 15,28 13-15,-10-5 0,1 0 16,5-2-16,-5 1 0,-1-3 16,-3 1-16</inkml:trace>
  <inkml:trace contextRef="#ctx0" brushRef="#br0" timeOffset="100451.5872">10086 6763 0,'0'0'0,"0"0"0,-12 17 16,2-2-16,-2 3 0,-3 5 16,-5 5-16,-5 11 0,-1 2 0,-4 12 0,3 0 15,2-1-15,2-5 0,3 3 16,4-6-16,5-8 0,2-5 0,5-2 15,3-6-15,2-10 16,2-5-16,-1-2 0,1-1 16,-2 0-16</inkml:trace>
  <inkml:trace contextRef="#ctx0" brushRef="#br0" timeOffset="100752.3017">9913 7209 0,'0'0'0,"0"0"15,0 0-15,0 0 0,34-3 0,-34 3 16,34-5-16,-14 3 0,4-1 15,2 0-15,3 0 16,7-3-16,-1 0 0,1 1 0,-1-2 16,-1-2-16,0-2 0,2-3 0,-6 0 15,-4 0-15,-5-2 0,-7 0 16,-5-1-16,-7 1 0,-5 2 16,-5 0-16,-3 2 0,-7 3 15,-4 3-15,-4 4 0,-4 3 16,0 6-16,0 4 0,-4 6 15,0 4-15,0 8 0,5 2 0,6 4 0,5 4 16,7-1-16,5 0 0,9-2 16,8-1-16,15 0 0,7-4 0,12-7 15,9-9-15,3-6 0,3-5 16,-15-2-16,-12-1 0,-8 0 16</inkml:trace>
  <inkml:trace contextRef="#ctx0" brushRef="#br0" timeOffset="101175.9584">11413 6913 0,'0'0'0,"0"0"0,0 0 15,0 0-15,0 0 0,0 0 16,0 0-16,-25 1 0,25-1 15,-30 20-15,5-4 0,0 3 16,-2 3-16,-8 14 0,-2 6 16,4 0-16,4 0 0,1 9 0,4 6 0,8-11 15,5-8-15,7-2 0,9-9 16,-1-7-16,0-6 0,1-2 16,-1-2-16,1-5 0,-1-5 15,-5-4-15,-3-4 0,0 3 0,2 1 16,0 1-16</inkml:trace>
  <inkml:trace contextRef="#ctx0" brushRef="#br0" timeOffset="101576.9468">10903 7232 0,'0'0'0,"0"0"0,0 0 0,0 0 15,25-10-15,-25 10 0,41-9 16,-14 5-16,0 0 0,8 1 16,3 0-16,12-1 0,-1 3 0,12 0 31,-2 1-31,-8 1 0,-4 0 0,-1 3 15,-6 0-15,-12 2 0,-8 0 16,-11 2-16,-9 0 16,-4 0-16,-4-1 0,-3 4 0,-4 4 15,-1 4-15,-2 3 0,0 1 16,-1 4-16,1 2 0,5-3 0,9-2 16,6-1-16,5-5 0,6-3 0,11-5 15,10-5-15,0-5 0,1-4 16,5-3-16,3-3 0,-5 0 15,-4-1-15,0-4 0,-5-3 16,-12 1-16,-3-1 0,-7-6 16,-6-2-16,-4 4 0,-4 1 0,-7-1 31,-7 1-31,-2 3 0,-1 4 0,-8 6 16,-7 3-16,4 4 0,2 3 15,-2 5-15,3 4 0,10 1 16,3 1-16,7 7 0,6 3 15,9-5-15,6 1 0,10-1 0,7 0 16,-5-4-16,-5-3 0,-4-3 16</inkml:trace>
  <inkml:trace contextRef="#ctx0" brushRef="#br0" timeOffset="102009.5553">12549 7211 0,'0'0'16,"0"0"-16,0 0 0,0 0 16,-23-17-16,23 17 0,-33-6 15,11 4-15,-1 2 0,-6 5 16,-3 1-16,-7 6 0,0 3 0,-1 3 16,1 3-16,-3 5 0,6 2 15,6 1-15,9-1 0,10-3 16,7-2-16,12-4 0,7-4 0,5-4 15,3-4-15,8-6 0,7-5 16,-2-2-16,-1-1 0,3-8 0,0-5 16,-1-1-16,-2 0 0,6-13 15,-1-4-15,-7 0 0,-6 2 16,2-3-16,1-3 0,-6 8 16,-3 4-16,-2 3 0,-3 5 0,-7 10 15,-2 3-15,-4 3 0,-2 3 16,-3 4-16,-4 4 0,-4 5 0,-3 6 15,-1 4-15,-2 0 0,-1 10 16,-3 6-16,0 0 0,-1 1 16,2 3-16,2 3 15,5-4-15,2-2 16,6 0-16,5-1 0,6-8 0,3-4 16,-3-6-16,-2-6 0,0-2 15</inkml:trace>
  <inkml:trace contextRef="#ctx0" brushRef="#br0" timeOffset="102326.2013">12927 7320 0,'0'0'16,"0"0"-16,0 0 0,-28 16 0,15-6 16,-1 3-16,2 4 0,-2 4 15,1 2-15,5-2 0,5 0 16,5-3-16,6-3 0,6-4 15,7-4 1,4-4-16,4-1 0,5-6 16,-1-4-16,-5-3 0,-5-1 0,-3-3 15,-3-4-15,-4-2 0,-3-1 16,-5-6-16,-6 0 0,-5 2 16,-4 0-16,-8 3 0,-8 1 15,1 6-15,-1 4 0,-1 4 16,-3 3-16,4 4 0,1 3 0,9 3 0,6 1 15,10-2-15,8-2 0,-3-1 16,0 0-16,-2 1 0</inkml:trace>
  <inkml:trace contextRef="#ctx0" brushRef="#br0" timeOffset="102542.4959">13960 6953 0,'0'0'0,"0"0"16,-16 15-16,3-2 0,-4 1 0,-14 13 16,-7 9-16,-2 2 15,-1 5-15,-12 15 0,-10 17 16,12-5-16,7-7 0,3 1 16,4-2-16,12-14 0,8-10 0,12-9 15,7-7-15,-1-7 0,0-2 0,0-6 16</inkml:trace>
  <inkml:trace contextRef="#ctx0" brushRef="#br0" timeOffset="102981.1737">14323 7208 0,'0'0'0,"0"0"15,0 0-15,0 0 0,0 0 0,-15-13 16,15 13-16,-25-6 15,25 6-15,-36-1 16,13 1-16,-1 2 0,-1 3 16,-8 6-16,-1 3 0,3 2 15,3 2-15,-2 7 0,5 1 16,5-3-16,4-3 0,9-1 16,4-2-16,9-2 0,5-3 0,10-8 15,6-4-15,5-3 16,2-5-16,4-7 0,2-4 0,5-6 0,-2 1 15,0-7-15,0-5 0,2-3 16,-4 3-16,-3-4 0,1-1 16,-6 4-16,-3 5 0,-4 2 15,-5 5-15,-8 8 0,-4 6 0,-5 7 16,-4 4-16,-4 4 0,-1 3 16,-4 7-1,-4 4-15,-4 5 0,-2 1 16,-4 9-16,-3 5 0,3-1 15,1 1-15,1 8 0,3 2 16,5-5-16,3-6 0,7-7 16,5-5-16,4-5 0,4-8 0,-2-2 15,-2-2-15,-2-4 0</inkml:trace>
  <inkml:trace contextRef="#ctx0" brushRef="#br0" timeOffset="103297.5177">14741 7245 0,'0'0'0,"0"0"0,0 0 16,-18 17-16,10-8 0,-2 2 0,-1 3 15,3-1-15,2 0 0,6 4 16,7 1-16,4-5 0,3-4 0,9-5 16,7-4-16,1-1 15,1-3-15,6-3 0,-4-4 16,-5 0-16,-3-1 0,-6-3 0,-5-1 15,-6-2 1,-5 0-16,-8 1 0,-7 0 16,-3 2-16,-2 0 0,-5 2 15,-4 3-15,-2 0 0,0 2 16,-4 3-16,3 1 0,5 1 0,3 2 16,5 3-16,3 4 0,9-3 0,4 1 0,10-4 15,7-2-15,-2 1 16,-3 0-16,-3 0 0</inkml:trace>
  <inkml:trace contextRef="#ctx0" brushRef="#br0" timeOffset="103498.1565">15326 7193 0,'0'0'0,"0"0"15,0 0-15,-17 29 0,7-15 0,-2 4 16,-2 4-16,-3 6 15,-1 0-15,3-3 0,2 0 16,1-5-16,3-4 0,2 0 0,5-3 16,3-7-16,3-2 0,3-9 15,1-5-15,-2 2 0,0 2 16,-1 0-16</inkml:trace>
  <inkml:trace contextRef="#ctx0" brushRef="#br0" timeOffset="103613.7603">15363 6922 0,'0'0'0,"0"0"16,0 0 0,0 0-16,34 2 0,-19 1 0,4-1 0,-1 1 0,-2-1 0,-1 0 15,-2 1-15,-2-2 0</inkml:trace>
  <inkml:trace contextRef="#ctx0" brushRef="#br0" timeOffset="103930.3837">15612 7161 0,'0'0'0,"0"0"0,0 0 15,-12 27 1,12-27-16,-13 30 0,4-10 16,-1 0-16,-1 0 0,-2 5 15,-1-2-15,3-4 0,2-3 0,2-3 16,1-2-16,3-6 0,2-1 16,4-6-16,5-4 15,1-1-15,1-1 0,3-4 0,3-2 16,1 0-16,-1-3 0,3-1 0,1-1 15,3-1-15,-1 2 0,-1 6 0,-1 3 16,-5 2-16,-1 3 0,-2 4 16,-1 4-16,-2 2 0,-3 1 15,-4 3-15,-2 3 0,-1 1 16,-1 2-16,0 2 0,0 2 16,2-1-1,1 2-15,8 1 0,4-2 16,5-5-16,3-4 0,-5-2 0,-2-1 15,-3-2-15</inkml:trace>
  <inkml:trace contextRef="#ctx0" brushRef="#br0" timeOffset="104331.7725">16273 7181 0,'0'0'0,"0"0"16,0 0-16,-21-6 0,21 6 15,-29 6-15,4 1 0,0 1 16,0 2-16,-11 6 0,0 3 15,4 0-15,5-1 0,0 6 16,8-1-16,8-2 0,7 0 0,12-4 31,8-1-31,6-4 0,4-1 0,6-5 16,6-6-16,-2-1 0,0-3 16,3-5-16,0-3 0,-7-2 15,-6 0-15,-3-1 0,-5 0 16,-3 2-16,-3 5 0,-3 0 15,-3 3-15,-3 2 0,-1 0 16,-4 5-16,-1 5 0,-1 4 0,-2 4 0,0 6 16,-2 5-16,-2 2 0,-1 1 15,-2 1-15,-2 2 0,2-3 16,-1-1-16,-2 2 0,2 0 16,1-6-16,1-4 0,-3-1 15,0-2-15,-6-3 0,-3-4 0,-7-6 16,-4-6-16,-6 0 0,-3-1 0,-8-3 15,-7-2-15,4-3 0,4-2 0,4 1 16,13 2-16,9 3 16</inkml:trace>
  <inkml:trace contextRef="#ctx0" brushRef="#br0" timeOffset="105908.1978">3411 7689 0,'0'0'0,"0"0"0,0 0 16,-3 25-16,3-25 0,-4 38 16,-2-13-16,-2 2 0,-2 1 0,-3 10 15,0 2-15,-2 0 0,2-2 16,0 6-16,0-6 0,4-7 15,0-8-15,2-5 0,4-6 16,0-3-16,-1-3 0,8-7 0,0-6 16,2-4-16,2-4 0,5-2 15,1-1-15,4-1 0,0-2 0,4-1 16,4 1-16,-1 2 16,0 2-16,7-1 0,-2 3 15,0 7-15,-5 5 0,2 6 0,-2 5 16,-4 3-1,-2 4-15,-6 2 0,-4 5 16,-6 2-16,-2 3 0,-5 2 16,-5 1-16,-6-5 0,-2-3 0,-5-3 15,-2-2-15,-3-2 16,0-2-16,-5-2 0,-2 0 0,1-3 16,2-1-16,-1-5 0,3-3 15,7-1-15,3-3 0,5 2 0,3 1 16,2 0-16</inkml:trace>
  <inkml:trace contextRef="#ctx0" brushRef="#br0" timeOffset="106224.0664">3898 8110 0,'0'0'15,"0"0"-15,19 1 0,-7 0 16,1 0-16,4-1 0,4 0 0,5-3 0,2-1 15,-1-3-15,2-3 0,-4 0 16,-3-2-16,1-4 0,-7-2 16,-4 2-16,-4-1 0,-7 3 15,-4-1-15,-6 2 0,-7 2 0,-2 2 16,-5 4-16,-2 2 0,0 2 16,-4 4-16,-3 4 15,4 4-15,2 4 0,-5 8 0,3 4 16,6 0-16,6-2 15,11 3-15,7 2 0,7-3 16,2-1-16,14-6 16,12-4-16,1-5 0,6-3 15,-10-2-15,-7-1 0,-6-2 0</inkml:trace>
  <inkml:trace contextRef="#ctx0" brushRef="#br0" timeOffset="106725.3929">4776 7914 0,'0'0'0,"0"0"0,0 0 0,-19 28 15,12-14-15,-1 2 0,-1 5 16,-2 8-16,0 0 0,3 2 16,1 0-16,4-4 0,3-3 15,7-1-15,5-6 0,4-6 0,6-5 0,4-5 16,2-3-16,2-4 0,0-4 15,0-3-15,0-4 0,2-3 16,-4 0-16,-1-1 0,0 0 16,-4-1-16,-2-2 0,-6 0 15,-3 0-15,-3 4 0,-4 3 16,-1 4 0,-1 2-16,-3 4 0,-3 4 0,-3 4 15,-4 4-15,0 5 0,-2 3 16,-1 5-16,1 3 15,2 2-15,-1 1 0,3 2 0,2 3 16,3-3-16,2-4 0,5 1 16,5-5-16,0-4 0,4-3 0,6-2 15,6-3-15,-2-4 0,3-1 0,-1-3 16,3-3-16,-3-2 0,-3-1 16,0-6-16,-3-1 0,-6 0 15,-1-1-15,-5-1 0,-4-2 16,-2 4-16,-1 3 0,-3-2 15,-4-3-15,0 3 0,0 2 16,-1 0 0,1 1-16,0 1 0,2 3 0,1 1 15</inkml:trace>
  <inkml:trace contextRef="#ctx0" brushRef="#br0" timeOffset="107044.1738">5597 7946 0,'0'0'0,"0"0"16,0 0-16,-15 20 0,5-8 16,0 5-16,-2 4 0,1 1 15,1 0-15,1 7 0,3 0 16,5-5-16,2-5 0,10 0 16,8-4-16,4-3 0,5-3 0,6-6 15,1-6-15,0-3 0,-3-2 0,3-5 16,-3-2-16,-7-2 0,-4-2 15,-9-2-15,-7 0 16,-5 1-16,-5 2 0,-6-1 0,-5 1 16,-4 1-16,-6 3 0,-1 2 15,-2 1-15,1 3 0,-4 2 0,1 4 16,-1 2 0,6 3-16,5 2 0,6 3 15,5 1-15,6 1 16,4-1-16,0-2 0,0-2 0,0 1 15</inkml:trace>
  <inkml:trace contextRef="#ctx0" brushRef="#br0" timeOffset="107358.0677">6210 7927 0,'0'0'0,"0"0"15,0 0-15,-18 18 0,18-18 0,-19 25 16,3-8-16,0 2 0,0 3 15,-6 6-15,3 2 16,3-4-16,4-3 16,-1 1-16,3-4 0,4-7 15,3-4-15,3-7 0,4-4 16,2-1-16,1-2 0,4-3 16,0-5-16,2 1 0,0-1 0,1-1 0,3-2 15,4-4-15,1 2 0,3 2 0,-2 1 16,-1 5-16,-1 3 15,1 2-15,3 2 0,-3 2 16,-1 3-16,-1 1 0,1 3 16,-2-1-16,-3-1 0,-3-2 15,-2 0-15,-1 1 0</inkml:trace>
  <inkml:trace contextRef="#ctx0" brushRef="#br0" timeOffset="107558.5093">6837 7808 0,'0'0'0,"0"0"0,0 0 0,0 0 15,-11 23-15,11-23 0,-18 27 16,4-10-16,0 1 0,-1 2 16,-2 3-16,4-1 0,-1 0 0,-1 6 15,3 0-15,2-3 0,2-2 16,3-4-16,1-2 0,-1-4 15,2-2-15,-1-2 0,2-2 16,0 0-16</inkml:trace>
  <inkml:trace contextRef="#ctx0" brushRef="#br0" timeOffset="107712.3357">6482 7969 0,'0'0'0,"0"0"15,0 0-15,32-3 0,-32 3 0,41-1 16,-12-1-16,0-1 15,1 1-15,14 0 0,4-1 16,-3 0-16,-2 0 0,0-2 16,-7 2-16,-8 1 0</inkml:trace>
  <inkml:trace contextRef="#ctx0" brushRef="#br0" timeOffset="108113.8023">7302 7710 0,'0'0'0,"0"0"0,0 0 0,-18 27 15,7-15-15,-5 7 0,-2 7 16,-7 6-16,0-1 0,-6 11 0,3 0 16,2-3-16,4-3 0,1 1 15,5-7 1,4-9-16,4-5 0,3-5 15,4-2-15,1-7 0,4-2 0,3-6 16,4-2-16,0-4 0,0-2 16,3-4-16,2-3 15,2-2-15,-3-1 0,6-1 0,3 1 16,1 5-16,-2 2 0,6 3 16,1 1-16,-3 6 0,-2 3 0,-1 10 15,-4 4-15,-3 0 0,-5 0 0,-4 4 16,-4 5-16,-4 0 0,-2 2 15,-3 3-15,-1 4 0,-3 1 16,-1 0-16,4 4 0,2-2 16,4-4-16,1-3 0,2-6 15,-3-3-15,1-4 0</inkml:trace>
  <inkml:trace contextRef="#ctx0" brushRef="#br0" timeOffset="108530.5963">8365 7950 0,'0'0'16,"0"0"-16,0 0 0,0 0 15,-14-14-15,14 14 0,-26-7 16,5 5-16,-5 0 0,-3 5 0,-9 2 16,-8 5-16,-1 4 0,-9 6 15,-1 5-15,10 1 0,7 1 16,1 4-16,9 0 0,10-5 15,6-5-15,11-4 0,7-2 0,9-7 16,5-3-16,13-6 0,11-7 16,-2-3-16,1-2 0,3-5 0,2-5 15,4-5-15,-6-2 0,-2-4 16,-5-5-16,-2-1 0,-2 1 0,-4-7 16,-6 0-16,-5 5 15,-4 4-15,-5 4 16,-1 4-16,-3 8 0,-3 6 15,-1 7-15,-2 4 16,-1 8-16,-1 3 0,-5 8 0,-3 9 16,-2 1-16,-1 3 0,-6 7 15,-3 7-15,2 3 0,1 2 16,-1 10-16,1 1 0,5-7 16,-1-4-16,7 2 0,6-7 0,1-12 0,0-7 15,0-8-15</inkml:trace>
  <inkml:trace contextRef="#ctx0" brushRef="#br0" timeOffset="108878.4364">8737 7960 0,'0'0'0,"0"0"0,0 0 0,0 0 15,-30 14-15,30-14 0,-31 21 16,15-6-16,-1 2 0,2 2 15,-1 2-15,2 4 0,4-3 16,7-1-16,5-2 0,6-4 16,3-3-16,9-4 0,7-2 0,2-3 0,1-3 15,6-3-15,-1-4 0,-3-2 16,-3-2-16,-3-5 0,-4-2 16,-7 1-16,-6 1 0,-9-2 15,-7 0-15,-3 3 0,-4-2 0,-6 1 16,-8 1-16,0 1 15,-2 2-15,-9 3 0,0 5 0,4 1 0,5 3 16,3 3-16,4 3 0,9 0 16,5 0-16,9 3 0,7 4 15,9-2-15,6-3 0,-4 1 16,-5-4-16,-2-1 0</inkml:trace>
  <inkml:trace contextRef="#ctx0" brushRef="#br0" timeOffset="109094.6821">9275 7939 0,'0'0'0,"0"0"0,0 0 16,-19 24-16,10-11 0,-4 3 0,-2 2 16,-7 7-16,2 0 0,2-1 0,3-1 15,3-2-15,2-4 0,1-2 16,2-4-16,4-6 0,3-5 0,2-5 15,4-8-15,-1 2 16,3 0-16,-4 1 0,1 2 16,-2 2-16</inkml:trace>
  <inkml:trace contextRef="#ctx0" brushRef="#br0" timeOffset="109201.5123">9233 7628 0,'0'0'0,"0"0"0,0 0 16,0 0-16,21-5 0,-21 5 0,29 3 15,-12-1-15,2 1 0,2 1 16,2 3-16,-2-2 0,-3 1 16,-3-2-16</inkml:trace>
  <inkml:trace contextRef="#ctx0" brushRef="#br0" timeOffset="109517.6627">9618 7924 0,'0'0'0,"0"0"0,0 0 15,-17 26-15,17-26 0,-18 32 0,3-11 16,-1 1-16,-2 2 0,-3 3 15,1-3-15,5-3 0,-1-2 16,2-1-16,3-4 0,4-5 16,2-4-16,3-4 0,2-1 15,5-7-15,3-2 0,3-2 16,2 0-16,2-3 0,0-3 16,3-1-16,1-3 0,7-2 15,-1-1-15,-1 5 16,-2-1-16,-3 5 0,-2 4 15,-4 3-15,-1 5 0,-3 3 16,-1 1-16,-3 6 0,-2 5 16,-3 0-16,-2 4 0,-1 1 15,-1 2-15,-2 5 0,0 0 0,3 2 16,2 1-16,4-4 0,4-2 16,6-5-16,6-3 0,-4-3 0,-2-2 15,-4-1-15</inkml:trace>
  <inkml:trace contextRef="#ctx0" brushRef="#br0" timeOffset="109950.1104">10317 7963 0,'0'0'0,"0"0"16,0 0-16,-29-9 0,14 8 16,-7 2-16,-6 2 0,-2 3 15,-1 2-15,-9 6 0,-1 1 16,6 2-16,4-1 0,1 7 15,8-1-15,6 0 0,7-3 0,11-3 16,10-4-16,8-3 0,7-4 16,6-6-16,5-3 0,5-7 0,-2-2 15,-4 1-15,-3-1 0,-5-2 16,-5-2-16,-6 0 0,-6-1 16,-4 3-16,-4 0 0,-2 4 15,-1 3-15,-2 5 0,-2 3 0,-3 9 16,-2 4-16,-1 4 0,0 2 15,-1 6 1,0 3-16,1 1 0,2 2 16,0 2-16,2 1 0,-2 4 15,0-3-15,2-3 0,-1-3 16,2-3-16,1-2 0,-5-5 16,-3-3-16,-6-4 0,-3-1 0,-4-1 15,-3 1-15,0-6 0,-2-2 16,-4-3-16,3-3 0,3-4 0,5-4 15,8-4-15,5-2 0,2 4 16,2 2-16,0 3 0</inkml:trace>
  <inkml:trace contextRef="#ctx0" brushRef="#br0" timeOffset="110536.4643">10807 8078 0,'0'0'15,"0"0"-15,22-2 0,-4 1 0,4 0 16,5 0-16,3 0 0,13-1 16,4 0-16,11-2 0,2 0 15,-3 0 1,-2-2-16,6 1 0,-5-1 16,-11 2-16,-7 1 0,-6-1 15,-10 1-15,-10 2 0,-4 1 16,-10 4-16,-5 5 0,-6-1 0,-6 1 15,-7 3-15,-4 5 0,-12 4 16,-5 3-16,0-1 0,-2 0 16,3 0-16,2 0 0,-7 2 0,2-2 15,5-5-15,4-3 0,5-3 16,4-1-16,3-6 0,2-4 0,4-3 16,2-1-16,6-2 0,3-5 15,6-4-15,4-3 0,9-5 16,5-3-16,5-6 0,4-3 15,4-5 1,4-3-16,7-6 0,1 0 16,2 4-16,0 1 0,-3 7 15,-4 4-15,1 5 0,-4 8 0,-3 7 16,-1 5-16,-7 7 0,-2 5 16,-4 9-16,-2 7 0,-2 10 15,-2 8-15,-4 6 0,-3 7 16,-1-1-16,-1 2 0,2-1 0,1 3 15,2-5-15,2-10 0,-2-8 16,0-7-16,-2-6 0,0-3 0,-1-6 16,0-3-16,-2-6 0,-2-5 15,-11-4-15,-8-4 0,-7-2 16,-4-5-16,-10-4 0,-7-4 16,-3-1-1,-3 0-15,-11-5 0,-2 1 16,-1 2-16,7 7 0,17 6 15,14 5-15,9 4 0</inkml:trace>
  <inkml:trace contextRef="#ctx0" brushRef="#br0" timeOffset="124845.9549">12456 7861 0,'0'0'0,"0"0"0,0 0 15,0 0-15,-13 24 0,13-24 16,-16 30-16,5-10 0,0 3 0,-1 5 15,-2 6-15,-2 8 0,1-1 16,-4 8 0,0-4-16,1-6 0,3-8 0,2-3 0,2-2 15,1-7-15,1-2 0,1-7 16,3-7-16,1-3 0,3-2 0,6-8 16,4-4-16,-1-2 0,2-2 15,6-9-15,2-2 16,5-1-16,0 1 0,8-5 15,1 4-15,-3 6 0,0 5 0,0 7 16,0 7-16,-3 1 16,-4 2-16,-3 7 0,-3 4 15,-4 4-15,-2 2 0,-3 4 0,-3 5 16,-3-2-16,-2 1 0,-9 0 16,-6 1-16,-3-2 0,-2-2 0,-5-1 15,-3-2-15,-4-3 0,-2-1 0,-3 0 16,-2-1-16,6-3 15,4-2-15,-2-4 0,4-2 16,9-3-16,5-1 0,3 1 0,2 0 16,2 1-16</inkml:trace>
  <inkml:trace contextRef="#ctx0" brushRef="#br0" timeOffset="125169.2341">12811 8198 0,'0'0'0,"0"0"16,0 0-16,0 0 0,26 9 0,-26-9 16,24 4-16,-11-4 0,1-1 0,2-2 15,4-1-15,-1-1 0,-2-2 0,1-2 16,1-2-16,1-2 0,-3 0 16,-2-1-16,-4-2 15,-2 1-15,-3-1 0,-4 2 0,-3 0 16,-4 3-16,-4 3 0,-4 4 15,-5 5 1,-3 3-16,-1 4 0,-4 6 16,-4 5-16,-4 9 0,2 1 15,4 4-15,4 1 0,6 5 0,8-5 16,10-4-16,8-3 0,10-4 16,6-1-16,13-9 0,11-7 0,1-4 0,3-5 15,15-4-15,4-2 16,-18 1-16,-13 4 0,-11-1 15</inkml:trace>
  <inkml:trace contextRef="#ctx0" brushRef="#br0" timeOffset="125632.7306">13663 8038 0,'0'0'0,"0"0"0,0 0 0,-10 20 0,10-20 15,-13 26-15,4-4 16,0 1-16,-1 1 0,-2 8 0,0-1 15,2-2-15,2-4 0,5-3 16,4-4-16,3-4 0,3 0 16,4-7-16,4-3 0,4-4 15,2-2 1,8-9-16,1-5 0,-1-4 16,0-1-16,1-7 0,0-3 15,3-3-15,-4 4 0,-4 2 16,-4 3-16,-5 6 0,-3 5 0,-7 6 15,-5 6-15,-3 3 0,-4 5 16,-1 9-16,-3 6 0,-1 5 16,0 3-16,-3 4 0,1 0 0,3-3 15,4-3-15,6-5 0,4-2 16,4-4-16,2-2 0,7-5 16,6-7-16,3-2 0,-1-2 0,4-6 15,2-4-15,-3-2 0,0-1 16,-1-6-16,0-5 0,-5-1 15,-4-1-15,-4-2 16,-3-1-16,-3 2 16,-3 1-16,-4 7 0,-3 2 0,-3 3 15,-3 3-15,-2 4 0,-2 2 16,2 3-16,2 0 0,3 2 16</inkml:trace>
  <inkml:trace contextRef="#ctx0" brushRef="#br0" timeOffset="125949.3753">14410 8178 0,'0'0'0,"-6"8"0,-4 3 16,-2 2-16,-3 3 0,0 4 16,0 4-16,6-5 0,2-1 0,6-1 15,4-3-15,8-6 0,7-3 0,12-7 16,9-7-16,2-2 0,0-2 15,6-4-15,-2-3 0,-6 0 32,-5 0-32,-1-5 0,-6-1 15,-11 3-15,-6 3 0,-10-1 16,-8 0-16,-3 7 0,-3 3 0,-9 4 0,-8 1 16,-2 5-16,0 4 0,-2 4 15,-2 4-15,9 0 0,3-1 16,6 5-16,5 3 0,9-5 15,4 0-15,0-3 0,-1-2 16,1-1-16</inkml:trace>
  <inkml:trace contextRef="#ctx0" brushRef="#br0" timeOffset="126219.1156">14991 8092 0,'0'0'0,"-6"8"15,-4 3 1,0 1-16,-1 3 0,-6 8 0,0 4 16,-4 2-16,0-3 0,4-4 15,4-4-15,2-4 0,2-1 16,4-8-16,1-3 0,4-2 16,2-5-16,4-4 0,2-4 15,-1-1-15,2 0 0,2-6 0,0-4 16,1 3-16,2 1 0,1 4 0,0 2 15,2 3-15,1 5 0,0 0 16,2 3-16,-1 2 0,-1 4 0,-4-2 16,-3 0-16,-2 0 15</inkml:trace>
  <inkml:trace contextRef="#ctx0" brushRef="#br0" timeOffset="126419.6986">15430 7953 0,'0'0'15,"0"0"-15,0 0 0,-20 26 0,10-13 16,-5 6-16,-4 6 0,-5 9 0,1 0 0,1 2 16,1 0-16,-2 3 15,3-6-15,-1 1 0,2-8 16,6-7-16,2-4 0,2-3 0,1-2 15,3-2-15</inkml:trace>
  <inkml:trace contextRef="#ctx0" brushRef="#br0" timeOffset="126573.5443">15101 8158 0,'0'0'16,"0"0"-16,0 0 0,40-1 0,-21-3 15,5 0-15,5 0 16,8-1-16,2 1 0,-1-1 0,2-2 15,1 1 1,-8 1-16,-7 0 0</inkml:trace>
  <inkml:trace contextRef="#ctx0" brushRef="#br0" timeOffset="126937.0156">15734 7877 0,'0'0'0,"0"0"0,0 0 15,-10 18-15,10-18 0,-15 27 16,-2-4-16,0 1 0,-2 2 0,-9 12 16,-1 4-16,0-4 0,3-2 15,-2 1-15,5-7 16,1-1-16,5-6 0,5-5 0,2-5 16,6-6-16,2-3 15,7-7-15,8-4 16,3-4-16,1-3 0,8-6 15,4-6-15,2 1 0,1 0 0,7-2 16,1 4-16,-6 6 16,-5 6-16,-3 6 0,-4 5 15,-7 1-15,-3 4 0,-5 4 0,-4 4 16,-5 3-16,-6 0 0,-5 4 0,-6 4 16,3 1-16,1-1 0,0-2 15,2-1-15,2-5 0,1 1 0,7-6 16,3-4-16,0-1 0,0-2 15,0-1-15</inkml:trace>
  <inkml:trace contextRef="#ctx0" brushRef="#br0" timeOffset="127338.2059">16120 8083 0,'0'0'0,"0"0"0,-16 16 0,6-5 15,-1 2-15,-3 3 0,0 3 16,-2 4-16,0-2 0,6-1 0,4 0 16,4-5-1,5-1-15,8-6 0,7-4 0,5-4 0,2-4 0,9-3 16,4-2-16,-3-4 0,-1-1 16,6-8-16,-3-4 15,-6 1-15,-5 3 0,-5 2 0,-3 3 16,-5 3-16,-3 3 0,-5 6 15,-5 5-15,-5 5 0,-2 4 0,-6 7 16,-3 9-16,-4 3 0,-2 3 16,-7 14-16,-2 7 15,4-4-15,3-3 0,-3 3 16,3-3-16,4-6 0,2-6 0,3-4 16,1-5-16,2-6 15,0-6-15,0-3 0,-1-2 0,0-3 16,0-3-16,-4-3 15,-4-5-15,1-1 0,2-3 0,2-7 16,4-5-16,2 5 0,2 3 16,3 4-16</inkml:trace>
  <inkml:trace contextRef="#ctx0" brushRef="#br0" timeOffset="127676.3902">16757 8209 0,'0'0'0,"0"0"16,-16 18-16,6-3 0,1 3 15,-5 7-15,-3 0 16,4-3-16,2-3 0,7 2 16,6-1-16,5-6 0,6-7 0,11-7 15,10-5-15,1-3 0,3 1 0,3-6 16,2-6-16,1-2 15,-7 3-15,-7-8 0,-7-5 16,-7 4-16,-5 2 0,-16-3 16,-11 1-16,-4 10 0,-3 5 0,-13 7 0,-8 6 15,2 5-15,2 3 0,1 3 16,1 5-16,9 0 0,6-1 0,9-2 16,10-2-16,6-3 15,5-1-15,24-5 0,19-2 16,-3-3-16,3-2 0,-3 0 0,-13 1 15,-9 0-15</inkml:trace>
  <inkml:trace contextRef="#ctx0" brushRef="#br0" timeOffset="127899.6093">17573 7891 0,'0'0'15,"0"0"-15,-28 24 0,7 0 16,-4 7-16,-3 7 0,1 1 0,-8 16 15,-1 6 1,0 4-16,8-6 0,-1 1 0,6-7 16,4-13-16,4-8 0,-1-3 15,3-4-15,1-7 0,-1-4 0,-5-8 16,-3-6-16,-1 3 0,-1 0 0,6 0 16,4-2-16,3 1 0</inkml:trace>
  <inkml:trace contextRef="#ctx0" brushRef="#br0" timeOffset="128008.2796">17119 8190 0,'0'0'0,"0"0"0,0 0 16,31-14-16,-12 8 0,6 0 15,6 1-15,9-2 0,0 0 0,13 0 16,2 0-16,-3 2 0,-3 2 16,-3-1-16,-10 1 0,-7 1 0</inkml:trace>
  <inkml:trace contextRef="#ctx0" brushRef="#br0" timeOffset="128694.7157">18130 7897 0,'0'0'16,"0"0"-16,0 0 0,-20 25 0,20-25 15,-29 35-15,10-10 16,-2 4-16,-1 3 0,-7 11 15,-5 12-15,5-9 16,5-6-16,2-1 0,5-8 16,4-6-16,3-5 0,2-5 15,3-3-15,0-6 0,3-3 16,2-6-16,1-5 0,4-3 16,1-3-16,7-4 0,4-5 15,2-1-15,1-3 0,2 1 0,2-1 0,1 5 16,1 5-16,4 1 0,-1 3 15,-2 4-15,-2 6 0,-1 4 16,0 5-16,-5 2 0,-2 2 0,-4 5 16,-3 2-16,-4-3 0,-4 1 15,-6 1-15,-2 2 16,-3-1-16,-2-1 0,-2 0 0,-3 0 0,-1-3 16,-3-2-16,-4-2 0,-3-2 15,4 0-15,2-2 0,1-2 16,3 0-16,2-1 0,3-1 0,4 0 15,3 0-15,5-1 0,6-1 16,8-1-16,7-2 0,4 0 16,4 0-16,15-3 15,6-1-15,1 1 16,0 0-16,13-6 0,3-1 16,-10-2-16,-6 2 0,3-6 15,-4 1-15,-12 0 0,-7 1 0,-9-2 16,-10-2-16,-10 5 0,-9 1 15,-11 0-15,-7 2 0,-5 6 16,-2 4-16,-9 8 0,-5 6 0,3 4 16,2 3-16,5 7 0,4 5 15,7 0-15,6 1 0,9 2 16,8 2-16,5-6 0,4-3 16,17-3-16,12-3 0,5-4 0,3-4 15,12-6-15,12-5 0,3-5 16,-3-2-16,-3-5 15,-1-3-15,-19 4 0,-12 4 16,-10 1-16</inkml:trace>
  <inkml:trace contextRef="#ctx0" brushRef="#br0" timeOffset="128864.0839">19090 8161 0,'0'0'0,"0"0"0,0 0 0,-20 21 16,20-21-16,-23 23 0,9-4 15,0 0-15,-2 3 0,-3 7 0,2 0 16,0-3-16,3-3 0,1 0 16,4-7-16,2-3 0,2-2 15,0-3-15</inkml:trace>
  <inkml:trace contextRef="#ctx0" brushRef="#br0" timeOffset="128979.9254">19138 7907 0,'0'0'0,"0"0"0,0 0 15,29 8-15,-29-8 0,24 5 16,-15-4-16,0 1 0</inkml:trace>
  <inkml:trace contextRef="#ctx0" brushRef="#br0" timeOffset="129311.8725">19300 8313 0,'0'0'0,"-5"8"16,0 2-16,-3 4 0,0 0 0,-4 5 15,-1-1-15,1-2 0,2-2 16,0-1-16,1-4 0,4-4 16,0-4-16,4-5 15,3-4-15,3-3 0,0-1 0,4-5 16,2-2-1,2-1-15,3-2 0,8-5 0,5 1 16,-2 3-16,0 4 0,0 3 16,1 2-16,-2 5 0,-1 3 15,1 6-15,-3 5 0,-7 3 16,-3 2-16,-3 8 0,-3 6 16,-1-1-16,-2 1 0,1 9 0,-2 3 15,0-3-15,1-4 0,6-3 0,4-4 16,5-6-16,2-4 0,-5-3 15,-3-2-15,-3-1 0</inkml:trace>
  <inkml:trace contextRef="#ctx0" brushRef="#br0" timeOffset="129713.1494">20193 8163 0,'0'0'0,"0"0"0,0 0 0,-28 2 16,28-2-16,-35 9 0,7 2 15,1 2-15,-2 2 0,-10 8 16,0 4-16,-2 5 0,8-3 16,9 0-16,6 0 0,9-7 15,7-2-15,12-5 0,10-4 0,1-7 0,3-5 16,9-5-16,3-3 0,-5-3 16,-2 0-16,-2-3 0,1-4 15,-4 1-15,-2 0 0,-2-1 16,-2 1-16,-5 3 0,-3 4 15,-2 3-15,-2 5 0,-1 3 0,-2 3 16,-3 8-16,-1 5 0,-3 4 0,-2 2 0,-5 8 16,-3 7-16,-1 3 15,2 3-15,-3 6 0,-1 1 16,3-4-16,0-1 0,-3 1 16,-2-4-16,1-9 0,1-6 0,-6-6 15,-4-3-15,-1-6 0,-2-4 16,-4-6-1,-3-5-15,5-3 0,5-2 16,2-9-16,3-7 0,4-3 16,1-4-16,5 8 15,3 6-15,3 4 0</inkml:trace>
  <inkml:trace contextRef="#ctx0" brushRef="#br0" timeOffset="130214.3286">21047 8219 0,'0'0'0,"0"0"16,0 0-16,0 0 0,-22-16 15,22 16-15,-28-11 0,12 7 16,-1-1-16,-4 3 0,-3 0 15,0 3-15,0 1 0,-8 5 16,-1 5-16,2 2 0,1 2 0,-3 8 16,3 3-16,6-1 15,4 1-15,7 1 0,5 0 0,9-6 0,7-4 16,8-7-16,8-5 0,5-6 16,6-5-16,11-5 0,5-4 15,-6-4-15,-4 0 0,5-11 16,-2-4-16,-5 0 0,-3 2 0,-4-6 15,-2-3-15,-6 3 0,-3 4 16,1-4-16,-1 2 0,-7 10 0,-3 5 16,-4 7-16,-3 5 0,-3 6 15,-3 3-15,-4 9 0,-5 7 16,-3 0-16,-1 0 0,-7 11 16,-6 9-16,3-1 0,2 0 0,-3 9 15,3 1-15,6-5 0,3-3 16,9-7-1,6-3-15,4-7 0,4-7 16,-2-3-16,-2-2 0,-1-4 0</inkml:trace>
  <inkml:trace contextRef="#ctx0" brushRef="#br0" timeOffset="130515.3303">21545 8163 0,'0'0'16,"0"0"-16,0 0 0,-23 18 0,23-18 15,-30 23-15,11-3 16,-1-1-16,0 2 0,-1 8 16,3 0-16,6-4 0,6-3 0,8 0 15,8-4-15,7-7 0,8-4 16,4-5 0,7-5-16,-3-1 0,0-3 0,1-2 15,-4-4-15,-7-4 16,-5-3-16,-6-1 0,-5-2 15,-3 3-15,-4 1 0,-8-1 0,-4-2 16,-6 4-16,-3 1 0,-3 4 16,-2 5-16,-1 3 0,1 0 15,2 4-15,6 4 0,3-1 0,5 0 16,10 3-16,8 1 0,-2-2 0,-2 0 16,-1-1-16</inkml:trace>
  <inkml:trace contextRef="#ctx0" brushRef="#br0" timeOffset="131070.0439">21998 8138 0,'0'0'0,"0"0"0,0 0 16,-22 20-16,10-9 0,-3 5 0,-4 3 16,-1 2-16,-1 1 0,-4 4 15,1-2-15,-1 4 0,6-2 16,2-7-16,4-4 0,3-4 15,2-1-15,7-8 0,4-4 16,4-1-16,2-1 0,3-3 0,2-4 16,1-3-16,-1-2 0,8-7 15,2 0-15,2-1 16,0-2-16,1 2 0,-1 1 0,-1 4 16,0 4-16,1 2 0,-1 4 15,-4 5-15,-2 3 0,-3 7 0,-3 3 16,-4 1-16,-3 1 0,-2 5 15,-3 2-15,-2 2 0,-3 1 0,-2 0 16,-3 2-16,0-1 0,0-1 16,3-1-16,2 0 0,3-3 15,1-1-15,6-2 0,4-1 16,2-4 0,1 0-16,7-5 0,5-2 15,2-2-15,1-2 0,5-4 0,4-4 16,-2-1-16,-1-1 0,7-8 15,0-5-15,-6 2 0,-4 1 16,-5-4-16,-2 0 0,-8 3 16,-4 2-16,-7 0 0,-7 3 15,-5 1-15,-6 3 0,-10 9 0,-5 3 16,-3 6-16,-1 2 0,-3 8 16,-3 5-16,4 2 0,3 3 0,6 9 15,8 4-15,10-2 0,5-2 16,16 1-16,10-1 0,9-3 15,7-3-15,9-4 0,10-1 16,-15-7 0,-11-4-16,-9-2 0</inkml:trace>
  <inkml:trace contextRef="#ctx0" brushRef="#br0" timeOffset="131803.4094">16521 8437 0,'0'0'0,"0"0"16,0 0-16,0 0 0,-4-19 0,4 19 15,0 0-15,-18-15 0,6 11 0,-3 5 16,-3 5-16,-2-1 0,-1 4 16,-7 6-16,-2 4 0,4-1 15,2 2-15,1 5 0,4 2 16,7-2-16,5-1 0,7 2 15,7 1-15,3-2 0,2 0 0,4 0 16,3 1 0,-2-2-16,1-5 15,-1 5-15,-2 0 0,-7-2 0,-6-1 16,-10 4-16,-6 4 0,-4-6 16,-5 2-16,-13 3 0,-7 0 15,1-5-15,0-2 0,-3 4 0,2-2 16,8-5-16,8-3 15,7-2-15,8-2 0,6 1 0,6 0 0,7 1 16,5 2-16,3 1 0,4 2 0,4 2 16,4 4-16,-4 0 15,-2 2-15,-2 3 0,-4 2 16,-3-1-16,-2 0 0,-4-1 16,-4 1-16,-2-1 0,-2-2 0,-5 2 15,-3-1 1,0-7-16,-1-3 0,2-5 15,2-2-15,1-3 16</inkml:trace>
  <inkml:trace contextRef="#ctx0" brushRef="#br0" timeOffset="132050.9186">16993 8959 0,'0'0'0,"0"0"0,0 0 16,-6 25-16,1-10 0,-7 5 0,-7 7 16,-5 10-16,1 1 0,-9 16 15,-2 6-15,4-6 0,5-7 0,0 2 16,7-9-16,3-8 0,4-7 16,1 0-16,4-6 0,1-10 0,3-6 15,0-8-15,1-5 16,-1 1-16,-2-1 0,1 2 0,1 2 15,0 1-15</inkml:trace>
  <inkml:trace contextRef="#ctx0" brushRef="#br0" timeOffset="132189.0436">16535 9210 0,'0'0'16,"0"0"-16,0 0 0,0 0 16,0 0-16,39 0 0,-13 1 15,1-2-15,3-1 0,8 1 0,6 0 16,13 3-16,0 1 0,16 1 15,1 0-15,-4 0 0,-14-2 0,-13 0 0</inkml:trace>
  <inkml:trace contextRef="#ctx0" brushRef="#br0" timeOffset="132489.655">17124 9335 0,'0'0'0,"0"0"15,0 0 1,-24 19-16,13-7 0,1 2 15,0 2-15,0 4 0,3-1 0,8 0 16,7 0-16,6-3 16,6-3-16,8-5 0,10-3 15,10-5-15,3-3 0,9-5 0,-2-3 16,-7 0-16,-6 2 0,-5-6 16,-12-1-16,-10-1 0,-9 2 0,-16-3 0,-12 0 15,-3 3 1,-4 3-16,-10 2 0,-9 3 15,0 0-15,-1 2 0,-9 0 0,1 3 16,11 2-16,8 2 0,6-1 16,10 0-16,13 2 0,6-3 15,17 4-15,14 0 0,4-4 0,8-2 0,-5-1 0,-10 1 16,-7 0-16</inkml:trace>
  <inkml:trace contextRef="#ctx0" brushRef="#br0" timeOffset="132937.3462">18263 9014 0,'0'0'0,"0"0"0,-17 18 16,3-3-16,0 3 0,-11 14 15,-5 6-15,1-1 0,2 2 0,-4 10 16,2-2-16,2 2 15,4-9-15,5-7 0,6-5 0,1-7 0,2-3 16,2-5-16,3-4 16,1-5-16,0-4 0,3-3 15,2-3-15,-1-3 0,1-3 0,2-7 16,4-5-16,1-1 0,0 0 16,7 0-16,6-2 0,2 3 15,3 2-15,10 0 16,5 5-16,-3 5 15,-3 4-15,1 5 0,0 4 0,-4 2 16,-3 3-16,-5 2 0,-4 5 16,-5 2-16,-5 1 0,-8 4 15,-5 3-15,-4-1 0,-3-2 0,-6-2 16,-5-1-16,-1-2 16,0 0-16,-7-3 0,-5-2 0,2-1 0,2 2 15,-2-4-15,-1-3 0,4-3 16,1-1-16,7-5 0,6-3 15,3 1-15,2 2 0,2 1 16</inkml:trace>
  <inkml:trace contextRef="#ctx0" brushRef="#br0" timeOffset="133222.6789">18446 9350 0,'0'0'0,"10"1"0,5 2 15,1 1-15,2-1 0,10 3 0,7 1 16,5-2-16,0 1 0,3-3 15,3-2-15,-4-2 0,-4-3 0,5-3 16,-4-3-16,-8-1 16,-5-2-16,-11 0 0,-6-2 0,-7 1 0,-5-2 15,-8 0-15,-6-1 0,-4 3 16,-4 1-16,-7 3 0,-4 5 16,1 1-16,2 3 0,1 6 15,0 4-15,5 5 0,4 2 16,3 4-16,3 7 0,9 0 0,4 1 15,12 2-15,7 3 0,11-5 0,6-4 16,24 1-16,13-4 0,2-5 16,1-6-16,-12-1 0,-17-3 15,-12-1-15</inkml:trace>
  <inkml:trace contextRef="#ctx0" brushRef="#br0" timeOffset="133641.5704">19870 9308 0,'0'0'0,"0"0"0,0 0 0,-30-8 15,17 5-15,-7 1 0,-6 1 16,0 1-16,-2 1 0,-10 3 16,-3 4-16,2 3 0,2 3 0,-4 7 0,4 4 15,8 0-15,7-1 0,3 3 16,8-2-16,8-4 0,5-4 15,12-4-15,10-2 0,3-6 16,5-3-16,7-7 0,6-6 16,-2-3-16,-1-1 0,9-7 0,0-3 15,-5-2 1,-6-1-16,-2-5 0,-2-5 16,-5 1-16,-3 1 0,-3-2 15,-4 2-15,-7 7 16,-4 7-16,-3 6 0,-3 6 15,-2 5-15,-2 5 0,-1 3 0,-4 7 16,-3 2-16,-2 4 0,-6 7 16,-5 7-16,1-1 0,1-1 0,3 8 0,0 3 15,4 0-15,2 0 0,2 1 16,5-4-16,3-7 0,2-4 0,0-7 16,0-3-16,-1-5 15</inkml:trace>
  <inkml:trace contextRef="#ctx0" brushRef="#br0" timeOffset="133993.5204">20397 9257 0,'0'0'0,"0"0"16,0 0-16,-24 14 0,24-14 0,-32 19 16,14-2-16,0 1 0,2 3 15,-2 4 1,4 1-16,6-2 0,5 0 15,7-5-15,7-2 0,6-4 16,3-2-16,14-1 0,4-4 16,0-2-16,-3-4 0,7-4 15,-1-4-15,-8-2 0,-7-1 0,-7-6 16,-6-3-16,-8-2 0,-7 0 16,-6-2-16,-8 0 0,-5 0 0,-4 3 15,-5 3-15,-3 4 0,-2 3 16,-2 3-16,2 3 0,0 4 15,5 0-15,5 1 0,3 2 0,5 3 16,9 1-16,6 1 0,12 1 16,10-2-16,5-1 0,6-3 0,-8 0 31,-4-1-31,-5 1 0</inkml:trace>
  <inkml:trace contextRef="#ctx0" brushRef="#br0" timeOffset="134379.16">21035 9213 0,'0'0'0,"0"0"0,0 0 0,-13 20 0,13-20 0,-22 24 15,5-6-15,-1 3 0,1 1 16,-7 7-16,-3 0 16,4-2-16,2-4 0,0 1 0,5-5 15,1-3-15,4-4 0,5-4 16,2-3-16,4-5 0,2-1 0,4-4 31,3-3-31,1 0 0,1-4 0,1-1 16,2-3-16,2-3 0,1-1 15,9-5-15,2 0 16,-1 3-16,-2 3 0,2 2 16,0 3-16,-1 3 0,-2 4 0,2 2 15,-3 3-15,-6 3 0,-3 3 0,-3 5 16,-1 4-16,-3 2 0,-3 2 0,-2 5 15,-2 3-15,-1-2 0,-1 0 16,-2-2-16,-2 1 0,2-4 16,-1-2-16,2-2 0,1-1 15,-1-2-15,-2-3 0,2-1 16,0-1-16,0-2 0</inkml:trace>
  <inkml:trace contextRef="#ctx0" brushRef="#br0" timeOffset="134657.9064">21358 9453 0,'0'0'0,"0"0"0,0 0 16,26-3-16,-13 2 0,3 1 16,5-1-16,8-1 0,2 0 0,1-2 31,1 0-31,-1-3 0,-2-1 0,7-3 16,-3 0-16,-4-1 0,-5-1 15,-5-3-15,-6-4 16,-7 2-16,-6 1 0,-10-2 0,-7 0 15,-6 4-15,-4 3 0,-6 6 16,-5 2-16,-6 3 0,2 3 16,2 8-16,3 6 0,7 2 0,6 0 0,8 6 15,5 7-15,8-3 0,7-1 16,16 5-16,11 0 0,2-8 16,6-3-16,15-1 0,7-4 15,-16-4-15,-11-2 0,-8-4 16</inkml:trace>
  <inkml:trace contextRef="#ctx0" brushRef="#br0" timeOffset="153875.5841">2192 13472 0,'0'0'0,"0"0"0,0 0 0,0 0 0,30 1 0,-30-1 16,24-1-16,-9 1 0,4 1 15,1 0-15,4-1 0,1 1 16,3-1-16,14 1 16,5 0-16,2 0 0,0-2 0,14 1 15,0-1-15,13 1 0,0-1 16,17 0 0,1 0-16,-3 1 0,-8-1 15,17 0-15,1 0 0,35 0 16,-15-2-16,8 2 15,1 2-15,-11 1 0,-12 1 0,2-2 16,2 1-16,1-2 0,1-1 0,3 2 16,5 1-16,-2 1 0,0 1 15,17 0-15,10 2 0,-16-2 0,-11-2 16,1 0-16,4 1 0,0 0 16,5-1-16,16 3 0,7 1 15,-7-1-15,-6-3 0,8 3 16,4 0-16,-22-2 0,-15-2 15,8 2-15,8 2 0,2-3 0,5-1 16,4 2 0,4-2-16,-10 2 0,-5 0 15,7-2-15,6-2 0,-3-1 16,-1 0-16,2 0 0,2 0 16,-7-1-16,-2 0 0,6 1 0,4 0 0,-6 0 0,-5 0 15,2 0-15,0 1 0,0 2 16,-1 2-16,3-1 15,3-2-15,-7-2 0,-4-1 16,3 0-16,0 0 0,-3 3 16,-2 1-16,2 2 0,1 1 15,-3-2-15,-3 0 0,2-2 16,2 0-16,-6 2 0,-3-1 0,4 0 16,1-1-16,-1-1 0,-1 0 15,2 2-15,3 1 0,-2-3 0,-3-1 16,7 0-16,5 0 0,-7 1 15,-3 1-15,3 0 0,3 0 16,-6 1-16,-2-1 0,3 2 16,5 2-16,-4-1 0,-2-2 0,2 1 15,4-1-15,-4-1 0,-3 0 16,1 4 0,2 2-16,-2-3 0,1 0 15,5 0-15,3 1 0,-5 0 16,-4-3-16,4-1 0,2-1 15,-6 1-15,-3 2 0,3-3 16,4-2-16,-6 0 0,-5 1 0,3-2 16,3-2-16,-3-1 0,0 1 15,4 0-15,0-1 0,-5 0 0,-4 1 16,3-2-16,2 2 0,-3-1 16,-1 1-16,0-2 0,1 0 15,-5-2-15,-4 0 0,9 4 16,6 0-16,14-3 15,9-4-15,-32 3 0,-23 3 0,16 0 16,10 0 0,-19 1-16,-13 1 0,13 0 15,10 0-15,-14 1 0,-9 3 0,10 0 16,6 2-16,-11 0 16,-10-1-16,7 2 0,5 2 15,-13 1-15,-8-1 0,4 4 16,3 1-16,-9 0 0,-4-2 0,0-1 15,2 0-15,-19 0 0,-10-1 0,0 0 16,2 0-16,-7-1 0,-4 0 16,-9-4-16,-5-1 0,-6-7 0,-5-3 15,-11-10-15,-7-5 16,4 8-16,2 6 0,4 3 0</inkml:trace>
  <inkml:trace contextRef="#ctx0" brushRef="#br0" timeOffset="162500.9536">1982 12014 0,'0'0'0,"0"0"16,0 0-16,29 0 0,-29 0 0,34-2 15,-9 1-15,4 0 16,3-1-16,15 0 0,4 0 0,2-1 0,1 0 15,16-2-15,2-1 0,4 1 16,-5-1-16,-5 1 0,-4 0 16,-5 0-16,-13 0 0,-12 4 0,-6 1 15,-8 1-15,-2-1 0,-6 0 16</inkml:trace>
  <inkml:trace contextRef="#ctx0" brushRef="#br0" timeOffset="162654.6399">2439 12017 0,'0'0'0,"0"0"0,0 0 15,0 0-15,-5 27 0,5-27 0,-9 31 16,4-10-16,-2 0 0,1 4 16,-2 2-16,2-1 0,0 0 0,-1-1 15,4-3-15,1-4 0,-1-3 16,2-2-16</inkml:trace>
  <inkml:trace contextRef="#ctx0" brushRef="#br0" timeOffset="163055.9556">3077 11669 0,'0'0'0,"0"0"15,0 0-15,-7 24 0,7-24 0,-20 37 16,2-7-16,-3 3 0,-2 5 15,-9 18 1,-3 5 0,5-4-16,3-1 0,-2-1 15,5-10-15,2-3 0,2-4 0,7-10 16,1-6-16,9-13 0,3-5 16,1-6-16,4-6 0,2-6 15,5-7-15,0-2 0,5-1 0,8-13 16,6-6-16,-5 7 15,2 4-15,4 1 0,-1 6 0,-5 6 0,-2 2 16,-5 10-16,-1 5 16,-4 0-16,-6 1 0,-1 8 0,0 6 15,-3 4-15,-4 2 0,-4 9 16,1 8-16,-3-4 0,0 0 0,-3 2 16,2-1-16,-3-4 15,2-5-15,1-2 16,1 0-16,2-7 0,-3-5 15,4-2-15,-1-1 0,0-3 16</inkml:trace>
  <inkml:trace contextRef="#ctx0" brushRef="#br0" timeOffset="163372.2868">3149 12126 0,'0'0'0,"0"0"16,0 0-16,0 0 0,0 0 0,28 5 0,-28-5 15,31 3-15,-12-1 16,4-3-16,5-1 0,-3-1 0,-2-1 0,11-3 15,-2-1-15,-1 0 16,-1-2-16,2-3 0,-5-3 16,-6 0-16,-4 1 0,-8-2 15,-6 1-15,-3 0 16,-3 1-16,-12 3 16,-8 2-16,-8 8 0,-3 7 0,-1 6 0,0 5 0,-1 4 15,2 4-15,0 11 0,5 5 16,9-1-16,5-1 0,12 4 15,9-2-15,22-5 16,17-7 0,-1-9-16,0-5 0,13-10 0,11-7 15,-5-2-15,-4-3 0,-8 2 16,-14 1-16,-11 2 0</inkml:trace>
  <inkml:trace contextRef="#ctx0" brushRef="#br0" timeOffset="163927.2673">4422 11705 0,'0'0'16,"0"0"-16,0 0 0,-14 18 0,14-18 16,-20 29-16,3-4 0,-2 4 0,-1 4 15,-9 16-15,-1 6 0,-4 5 0,5-4 16,1 2-16,2-7 15,7-11-15,4-8 0,2-3 16,2-7 0,4-11-16,3-5 0,4-6 0,0-3 15,3-5-15,0-4 0,6-8 16,6-6-16,0-2 0,3-1 16,7 0-16,4-2 15,6 2-15,-3 5 0,3 7 0,5 4 16,-4 4-16,2 4 0,1 4 15,-6 5-15,-4 1 0,-5 3 16,-7 3-16,-5 0 0,-6 0 0,-6 2 16,-16 5-16,-11 5 15,-11 3-15,-7 4 16,3-6-16,1-6 0,-6 6 0,0-2 16,6-2-16,-1-4 0,8-4 15,8-6-15,9-3 0,6 0 0,2 0 16</inkml:trace>
  <inkml:trace contextRef="#ctx0" brushRef="#br0" timeOffset="164243.953">4893 12083 0,'0'0'16,"-7"8"-16,-5 5 0,-5 4 0,-1 2 15,-4 10 1,0 3-16,-3 4 0,7-4 15,7-6-15,6-3 0,13-8 16,6-4-16,12-7 0,7-8 16,4-2-16,5-4 0,9-6 15,4-3-15,-6-3 0,-2-2 0,0-10 16,-5-2 0,-14 0-16,-11 0 0,-13 7 0,-12 5 0,-9 6 15,-7 4-15,-11 7 0,-12 6 16,-3 5-16,-4 5 0,2 5 0,2 2 15,1 3-15,9 0 0,12 3 16,10 1-16,13-1 0,11 0 16,-2-7-16,-1-4 15,1-3 1</inkml:trace>
  <inkml:trace contextRef="#ctx0" brushRef="#br0" timeOffset="164544.89">5342 12064 0,'0'0'16,"-12"7"-16,-1 2 0,-2 3 0,-1 4 0,-4 6 15,1 5-15,1 7 0,5 0 16,6-5-16,6-2 0,11-5 16,9-4-16,9-8 0,9-5 15,2-4-15,5-3 0,10-4 16,-1-3-1,-6-3-15,-7-2 0,1-6 16,-4-3-16,-14-1 0,-8-1 0,-15-2 16,-11-2-1,-19 8-15,-16 3 0,1 8 16,0 6-16,-7 8 0,-3 6 16,9-1-16,8 3 0,13 2 15,8 2-15,12-3 0,9-2 16,-1-3-16,1-2 0,-4-2 0</inkml:trace>
  <inkml:trace contextRef="#ctx0" brushRef="#br0" timeOffset="164745.3565">6033 11777 0,'0'0'15,"0"0"-15,0 0 0,-24 30 0,13-15 16,-6 7-16,-3 7 0,-5 10 15,0 0-15,-3 14 0,1 3 16,2-7-16,3-7 0,6 4 16,6-3-16,5-11 0,3-8 15,1-6 1,0-3-16,-1-4 0</inkml:trace>
  <inkml:trace contextRef="#ctx0" brushRef="#br0" timeOffset="164961.7229">6335 11992 0,'0'0'0,"0"0"0,0 0 16,-33-7-16,12 6 0,-8 3 0,-6 3 0,-16 5 15,-1 3-15,-6 4 0,2 2 16,10 1-16,7 1 0,2 6 16,11 0-16,13-4 0,11-2 0,21-3 31,19-1-31,19-2 0,17-1 15,-6-5-15,-7-5 16,-5 0-16,-10-1 16,-11 0-16</inkml:trace>
  <inkml:trace contextRef="#ctx0" brushRef="#br0" timeOffset="165433.5112">6751 12002 0,'0'0'15,"0"0"-15,0 0 0,0 0 0,-16 26 16,16-26-16,-19 30 0,8-9 16,0 1-16,-1 3 15,3 2-15,1-4 0,3-1 16,3 4-16,3-4 0,7-5 0,4-5 16,5-5-1,6-6-15,3-3 0,1-1 16,9-11-16,-2-6 15,1-6-15,3-4 0,-6 3 16,-4 2-16,-2-1 0,-4 5 16,-8 4-16,-2 5 0,-8 6 15,-4 6-15,-5 4 0,-2 3 0,-4 9 16,-2 6-16,1 1 0,1 1 0,2 6 16,3 1-16,2-3 0,4-4 0,9-5 0,9-4 15,3-4-15,1-3 0,6-6 16,8-6-16,-4-3 0,-4-3 0,1-5 15,0-4-15,-3-3 16,-4-1-16,5-12 0,0-7 16,-8 4-16,-4 3 0,-7 3 15,-6 4-15,-5 6 0,-5 3 0,-6 7 16,-5 3-16,-2 4 16,0 3-16,-2 6 0,-1 6 15,8-4-15,5 1 0,4-2 0,-1-1 31,2 0-31</inkml:trace>
  <inkml:trace contextRef="#ctx0" brushRef="#br0" timeOffset="165578.5521">7560 12166 0,'0'0'0,"-7"7"0,-3 6 16,-1-1-16,-1 2 0,-4 5 0,2 2 0,-2 2 15,3-4-15,6-9 0,4-7 16,1-2-16,2-1 0,-2 2 16</inkml:trace>
  <inkml:trace contextRef="#ctx0" brushRef="#br0" timeOffset="165732.4231">7629 11823 0,'0'0'0,"0"0"16,0 0-16,0 0 0,8 23 0,-8-23 16,22 20-16,-22-20 0,33 20 15,-17-12-15,-4-1 0,1-1 16</inkml:trace>
  <inkml:trace contextRef="#ctx0" brushRef="#br0" timeOffset="165933.0624">8015 11859 0,'0'0'0,"-9"6"0,-3 4 16,-5 2-16,-1 2 0,-10 11 16,-2 3-16,-4 8 0,3 0 0,6 1 15,4 1-15,7 1 0,7-4 16,9-9-16,7-4 0,5-5 16,4-3-16,4-4 0,3-4 0,-1-5 15,-2-4-15,-5 0 0,-4 1 16,-3 0-16</inkml:trace>
  <inkml:trace contextRef="#ctx0" brushRef="#br0" timeOffset="166064.7114">7646 12068 0,'0'0'0,"0"0"0,0 0 16,0 0-16,0 0 0,25 2 0,-25-2 15,45 2-15,-14-1 0,8 0 16,6 0-16,3-1 0,4-1 0,4 0 15,1 0-15,-11 0 0</inkml:trace>
  <inkml:trace contextRef="#ctx0" brushRef="#br0" timeOffset="166481.7482">8394 11828 0,'0'0'0,"0"0"0,0 0 16,-19 32-16,7-17 0,-2 6 0,-3 5 15,-6 9-15,-2 2 0,-4 6 16,4-2-16,3-6 0,3-4 0,1 0 16,5-7-16,3-4 0,4-4 0,7-8 31,4-5-31,7-4 15,7-4-15,-3-3 0,0-2 0,3-8 16,3-4-16,1 4 0,2 0 0,1 4 16,-1 3-1,4 2-15,-2 4 0,2 6 16,0 5 0,-8 5-16,-3 3 0,-3 2 0,-5 0 0,-3 9 15,-3 2-15,-4 0 16,-3-5-16,-1 0 0,-7-1 15,1-4-15,1-3 0,-1-5 16,-2-3-16,3-3 0,1-3 0,4-11 16,4-11-16,0 5 0,0 2 0,0 3 15</inkml:trace>
  <inkml:trace contextRef="#ctx0" brushRef="#br0" timeOffset="166882.4591">9219 11730 0,'0'0'16,"0"0"-16,-8 31 15,-1-9-15,-2 5 0,-6 13 0,-3 4 0,-5 9 0,2-3 16,-2 4-16,3-8 0,4-8 16,4-8-16,1-2 15,3-6 1,2-7-16,3-3 0,0-7 0,2-6 15,3-6-15,2-5 0,2-7 16,4-7-16,2-2 0,2-3 0,4 1 16,0 1-16,6 0 0,1 6 15,3 4-15,0 2 0,1 8 16,-1 3-16,1 5 0,0 3 0,-2 5 16,0 4-16,-5 3 0,-3 3 15,-5 1-15,-3 1 0,-3 1 16,-4-2-16,-4 3 0,-3-1 0,-11 0 15,-10 0 1,-2-5-16,-6 0 16,0-3-16,4-2 15,-7 1-15,2-2 0,2-4 0,2-3 16,6-7-16,5-6 0,4 3 16,4 0-16,2 3 0</inkml:trace>
  <inkml:trace contextRef="#ctx0" brushRef="#br0" timeOffset="167198.5418">9344 12099 0,'0'0'0,"9"3"16,3 2-16,3-1 0,1 1 0,10 2 0,2 0 16,4 1-16,2-1 0,9-1 15,1-1-15,-1-4 16,0-3-16,2-4 0,-7-5 0,-6-1 16,-5 0-16,-9-9 15,-4-4 1,-11-2-16,-8-2 0,-4 6 0,-6 6 0,-6 4 0,-4 4 15,-5 4-15,-3 4 0,-2 10 16,-2 4-16,3 6 0,3 3 0,3 2 16,1 3-16,5 8 15,9 2-15,13-2 0,10-3 16,9-3-16,6-4 0,19-3 31,13-2-31,10-8 0,5-3 0,11-5 16,-1-7-16,-10-2 0,-6-5 0,8-1 15,-23 3-15,-17 3 0</inkml:trace>
  <inkml:trace contextRef="#ctx0" brushRef="#br0" timeOffset="167530.6243">10470 12023 0,'0'0'0,"0"0"16,-18-11-16,18 11 0,-19-9 0,2 4 16,-4 2-16,-2 3 0,-4 1 0,-9 4 15,-3 1-15,3 3 0,1 3 16,-6 5-16,2 2 0,6 0 0,5 1 15,8 2-15,7 0 16,8-3-16,7-4 0,8-1 16,6-1-1,6-3-15,5-4 0,3-3 16,2-2-16,5-4 0,-1-3 0,-4-5 16,-2-2-16,-5-5 0,-4-4 15,-2 0-15,-3 0 0,-5 3 16,-3 3-16,-5 2 0,-3 4 15,-2 2-15,-3 4 0,-1 4 16,-2 4-16,-1 5 0,-2 4 0,-1 4 16,0 3-16,2 2 0,4 2 0,5 0 15,4 0-15,6-2 0,4 0 16,8-5-16,5-5 0,-4-2 16,-4-2-16,-4-2 15</inkml:trace>
  <inkml:trace contextRef="#ctx0" brushRef="#br0" timeOffset="167869.5232">10791 11983 0,'0'0'0,"0"0"0,0 0 16,-21 14-16,21-14 0,-22 21 16,9-6-1,-3 5-15,0 3 0,-5 6 16,0-1-16,5-1 0,5-2 0,6-3 15,4-3-15,6-1 0,6-5 16,2-6-16,5-5 0,3-3 16,2-2-16,7-8 15,1-3-15,2-7 16,1-5-16,-4 2 0,-5 0 0,-1-2 0,-4 3 16,-5 4-16,-4 5 0,-4 6 15,-2 2-15,-5 6 0,0 0 0,-10 8 16,-3 3-16,-1 5 0,2 1 15,-1 6-15,0 4 16,3-2-16,2-1 0,9 1 0,8-4 16,3-6-1,4-1-15,13-5 0,10-7 16,0-6-16,-1-4 0,-8 2 16,-7 1-16,-5 1 0</inkml:trace>
  <inkml:trace contextRef="#ctx0" brushRef="#br0" timeOffset="168070.2694">11469 11825 0,'0'0'16,"0"0"-16,0 0 0,-25 16 0,25-16 15,-32 25-15,9-4 16,-1 2-16,0 2 0,-5 13 0,3 5 16,0 5-16,7-8 0,4 5 15,10-4-15,5-8 0,5-6 16,11-9-1,6-4-15,-1-4 0,-1-5 0,-5 0 16,-3-2-16,-2 0 0</inkml:trace>
  <inkml:trace contextRef="#ctx0" brushRef="#br0" timeOffset="168201.8151">11054 11991 0,'0'0'0,"0"0"0,0 0 16,0 0-16,38 2 0,-38-2 0,48 3 15,-17-1-15,3 0 0,17 1 16,4 1-16,-8-1 0,-8 0 16,-6-1-16</inkml:trace>
  <inkml:trace contextRef="#ctx0" brushRef="#br0" timeOffset="168386.4684">11612 12000 0,'0'0'0,"0"0"0,0 0 16,-14 23-16,14-23 0,-16 24 0,9-7 16,-1 1-16,1-1 15,1 5-15,0-2 16,4-3-16,2-1 0,3-5 16,3-5-16,-2-1 0,1 0 0,-2-1 15</inkml:trace>
  <inkml:trace contextRef="#ctx0" brushRef="#br0" timeOffset="168555.8278">11750 11712 0,'0'0'0,"0"0"16,0 0-16,19 11 0,-19-11 0,26 9 15,-4-5-15,4-1 0,2 0 16,-2-1-16,-4 0 15,-4-1-15</inkml:trace>
  <inkml:trace contextRef="#ctx0" brushRef="#br0" timeOffset="168756.1421">12133 11806 0,'0'0'0,"0"0"0,0 0 0,-26 20 16,13-7-16,-4 6 0,-1 3 15,-8 12-15,0 3 0,-6 19 16,0 6-16,4-4 0,4-2 0,0 7 15,1 2-15,5-12 0,5-10 16,3-10-16,2-6 0,3-7 16,0-5-16,-2-8 0,-2-5 0,1-8 15,0-6-15,-2-8 0,-1-7 16,3 5 0,1 5-16,1 4 0</inkml:trace>
  <inkml:trace contextRef="#ctx0" brushRef="#br0" timeOffset="168887.655">11696 12005 0,'0'0'0,"0"0"16,0 0-16,0 0 0,36-6 0,-36 6 16,46-3-16,-18 2 0,3 0 15,3 0-15,4 1 0,11 0 0,1 1 0,8 0 16,-2-1-16,-11 1 16,-9-1-16,-6 0 0</inkml:trace>
  <inkml:trace contextRef="#ctx0" brushRef="#br0" timeOffset="169204.3413">12316 11993 0,'0'0'0,"0"0"0,0 0 0,-16 17 0,5-9 16,-2 3-16,-4 2 0,2 3 0,1 2 15,-2 7 1,3-1-16,6-1 0,6-2 16,3-5-16,4-4 0,7-3 15,6-4-15,1-1 0,2-3 0,6-4 16,4-4-1,-5-3-15,-4 0 0,-1-5 16,0-3-16,-3 2 0,-3 0 16,-3 3-16,-4 1 0,-1 2 15,-2 3-15,-3 3 0,-3 4 16,-2 4-16,-3 0 0,-2 7 16,-3 6-16,2-1 0,1 1 0,0 6 15,-1 0-15,2-3 0,3-1 0,6-4 16,6-3-16,4-5 0,4-5 0,6-6 15,6-6-15,-6 1 16,-4 2-16,-4 1 0</inkml:trace>
  <inkml:trace contextRef="#ctx0" brushRef="#br0" timeOffset="169404.4572">12958 11754 0,'0'0'0,"0"0"16,0 0-16,-23 29 0,10-14 15,-4 7-15,-2 6 0,-9 12 16,-1 2-16,5 3 16,3 0-16,3 1 15,7-7-15,10 0 0,9-5 0,5-9 16,6-5-16,7-8 0,8-5 16,2-5-16,4-5 0,-10 2 15,-5 0-15,-7-1 0</inkml:trace>
  <inkml:trace contextRef="#ctx0" brushRef="#br0" timeOffset="169616.8157">13608 11926 0,'0'0'0,"0"0"0,0 0 16,-6 28-16,2-10 0,-6 8 15,-5 6-15,-1 6 0,-3 2 0,-7 14 16,-3 6-1,-5 9-15,1-5 0,-1 7 16,4-7-16,0-3 0,5-12 16,4-15-16,2-12 15,6-9-15,4-7 0,2-2 16,3 0-16,1-2 0</inkml:trace>
  <inkml:trace contextRef="#ctx0" brushRef="#br0" timeOffset="169858.7795">13367 11958 0,'0'0'0,"0"0"16,0 0-16,38-11 0,-15 7 16,6 0-16,4 2 0,10 2 15,0 2-15,0 2 0,1 1 16,4 5 0,-4 1-16,-6 3 0,-7 0 15,-4 3-15,-7-2 0,-8 1 0,-6 2 16,-10-2-16,-5 1 0,-9-1 15,-6 0-15,-5 0 0,-3-1 16,-9 2-16,-1-2 0,-1-1 16,0-1-16,5-5 0,4-4 15,3-4-15,6-4 0,7 1 0,4 2 16,5-2-16</inkml:trace>
  <inkml:trace contextRef="#ctx0" brushRef="#br0" timeOffset="170059.4552">14127 11914 0,'0'0'0,"0"0"0,0 0 0,-11 26 16,11-26-16,-19 35 0,3-12 31,-2 4-31,0 2 0,-3 7 0,4-1 0,1-5 0,4-3 16,0-2-16,3-6 0,4-6 15,1-6-15,4-7 0,3-5 16,-1 2-16,-1 0 15,0 1-15</inkml:trace>
  <inkml:trace contextRef="#ctx0" brushRef="#br0" timeOffset="170206.7203">14057 11683 0,'0'0'0,"0"0"0,0 0 0,27 15 16,-27-15-16,37 18 0,-11-6 15,2-1-15,4-1 0,3 1 16,-6-3 0,-4 0-16</inkml:trace>
  <inkml:trace contextRef="#ctx0" brushRef="#br0" timeOffset="170422.959">14507 11875 0,'0'0'0,"-10"4"15,-5 3-15,-4 1 0,-2 3 0,-9 7 16,-7 9-16,3 2 0,2 0 16,2 10-16,7 1 0,9-4 15,6-5-15,14-4 0,12-2 0,5-6 16,5-6-16,7-4 0,7-4 16,5-3-16,5-3 0,20-9 15,7-5 1,-19 3-16,-16 4 0,-11 1 15</inkml:trace>
  <inkml:trace contextRef="#ctx0" brushRef="#br0" timeOffset="170645.6943">15195 11747 0,'0'0'0,"0"0"0,0 0 0,0 0 15,-17 24-15,17-24 0,-28 31 16,7-9-16,-3 5 0,-2 3 15,-1 4-15,-4 7 0,5-2 0,0 3 16,6-4-16,7-4 0,5-5 0,8-3 16,7-5-16,4-4 0,4-2 15,4-3-15,3-4 0,1-4 16,3-3-16,-2-5 0,-1-5 16,-4 3-16,-4-1 0,-1 3 15</inkml:trace>
  <inkml:trace contextRef="#ctx0" brushRef="#br0" timeOffset="170808.5689">14791 11936 0,'0'0'15,"0"0"-15,0 0 0,38 0 16,-17 1-16,4 1 16,5 0-16,13 0 0,4 0 15,2 0-15,4 0 0,10-1 16,-2-1-16,-4-1 15,-12 1-15,-10 0 0</inkml:trace>
  <inkml:trace contextRef="#ctx0" brushRef="#br0" timeOffset="171194.1871">15577 11914 0,'0'0'0,"0"0"15,0 0-15,0 0 0,0 0 16,-25 19-16,25-19 0,-25 23 15,8-8-15,1 2 0,-1 3 0,3 0 16,1 2 0,-1 3-16,2-1 0,5-3 15,2-2-15,4-3 0,3-2 16,6-3-16,5-1 0,5-5 16,3-5-16,2-2 0,3-3 0,1-4 15,2-3-15,5-6 0,-1-3 16,-1-2-16,1-1 0,-4 1 15,-4 1-15,-2 0 0,-5 4 0,-5 4 16,-4 3-16,-5 4 0,-4 3 16,-5 3-16,-5 3 0,-4 5 15,-4 4-15,1 3 0,3 3 16,0 0-16,-1 2 0,4 1 0,3 0 16,3 1-16,5-2 15,5 0-15,2 1 16,9-7-16,7-5 0,3-4 15,3-3-15,3-6 0,2-5 16,-6 1-16,-6 2 0,-4 1 16</inkml:trace>
  <inkml:trace contextRef="#ctx0" brushRef="#br0" timeOffset="171510.6123">16090 11917 0,'0'0'0,"0"0"0,0 0 16,-18 27-16,9-11 0,-3 3 15,-3 2-15,-2 6 0,-1 1 16,3-2-16,1-3 16,5-2-16,1-5 0,0 0 0,4-4 15,1-4-15,5-5 0,1-4 16,2-5-16,1-3 0,1-5 16,0-3-16,2-4 15,2-5-15,3-5 0,3-2 16,-2 4-16,-1 4 0,-1 4 15,-1 3-15,0 4 0,1 4 0,3 5 16,-2 3 0,-1 2-16,1 2 0,0 3 15,-1 2-15,1 1 0,2 4 16,2 3-16,-1 0 0,1-1 0,-4-3 16,-3-1-16,-2-3 15</inkml:trace>
  <inkml:trace contextRef="#ctx0" brushRef="#br0" timeOffset="171864.9883">16185 12102 0,'0'0'0,"0"0"16,0 0-16,0 0 0,0 0 0,0 0 16,0 0-16,32 14 0,-32-14 15,34 4 1,-9-6-16,1-1 15,3 1-15,3-2 0,4-2 16,-3 0-16,-2-2 0,3-3 0,-5-3 16,0-4-16,-6 0 0,-8 1 15,-7-2-15,-8 4 0,-6 2 0,-5 2 16,-4 1-16,-5 1 16,-4 3-16,-6 8 0,-4 7 15,-5 7-15,-2 6 16,7 0-16,7 0 0,1 8 0,9 2 15,7-4-15,6-3 0,14-2 16,10 1-16,7-3 0,4-2 0,13-8 16,10-6-16,12 0 0,0 2 15,-16-4-15,-13 1 0,-9-2 0</inkml:trace>
  <inkml:trace contextRef="#ctx0" brushRef="#br0" timeOffset="172096.2976">17298 12016 0,'0'0'0,"0"0"16,0 0-16,-37-2 0,20 1 0,-9 3 16,-5 1-16,-9 3 0,-1 1 0,3 2 15,3 0-15,0 2 16,7 0-16,15 5 16,11 6-16,11 1 0,7 0 0,5-1 15,3-4-15,-1-3 0,-1-2 16,-1 2-16,-5 0 0,-15 0 15,-11 0-15,-16-4 0,-14-1 16,-12-2-16,-16 1 0,3-2 0,14 0 16,11-3-16</inkml:trace>
  <inkml:trace contextRef="#ctx0" brushRef="#br0" timeOffset="192055.4792">17886 12048 0,'0'0'0,"0"0"0,0 0 15,0 0-15,-14 25 0,14-25 0,-14 32 16,5-11-16,-1 2 0,-3 3 16,-4 4-1,2-2-15,-1-1 16,1 0-16,3-7 0,2-3 15,2-2-15,1-3 16</inkml:trace>
  <inkml:trace contextRef="#ctx0" brushRef="#br0" timeOffset="192224.8828">17785 11740 0,'0'0'0,"0"0"0,0 0 0,0 0 15,0 0-15,8 31 0,-8-31 16,12 27-16,-2-10 0,-2-3 16,0-2-1,-1-1-15</inkml:trace>
  <inkml:trace contextRef="#ctx0" brushRef="#br0" timeOffset="192488.0334">18503 11896 0,'0'0'0,"0"0"15,0 0-15,-29-3 0,29 3 0,-46 4 16,10 0 0,-8 5-16,1 2 0,0 4 15,0 4-15,-1 2 0,8-1 0,5 2 16,11-4-16,12 1 0,9-1 16,10 5-16,7 0 15,5-4-15,5-3 0,-1-1 16,1 0-16,-7-3 0,-5-2 0,-6 1 15,-4 1-15,-7-1 0,-6 0 0,-8-4 16,-10 2-16,-1-1 0,-3 0 16,-2 0-16,-2-3 0,6-1 0,5-1 15,1-1-15,4 0 0,4-1 16</inkml:trace>
  <inkml:trace contextRef="#ctx0" brushRef="#br0" timeOffset="194208.6397">18933 12023 0,'0'0'0,"0"0"0,0 0 16,0 0-16,0 0 0,-19 30 16,8-13-16,-1 2 0,-2 2 0,2 2 0,1 1 15,2-2-15,3 0 0,0 2 16,5-2-16,5-4 0,2-3 0,6-4 16,4-5-16,1-3 0,3-3 15,3-5-15,5-3 0,3-4 16,-3-3-16,3-9 0,2-5 15,-2-1 1,-1-1-16,-2-1 0,-5 4 16,-6 7-16,-3 7 0,-4 4 15,-4 2-15,-3 8 0,-1 6 0,-8 4 16,-6 5-16,-1 6 0,-2 4 16,3 1-16,1 0 0,3 0 15,4-2-15,7 4 0,7-3 16,5-5-16,2-3 0,10-5 0,6-5 15,2-5-15,0-5 0,4-5 16,2-3-16,-5-4 0,-2-3 0,3-13 16,-3-6-16,-4-1 0,-5 2 15,-11 1-15,-8 1 0,-7 6 16,-6 4-16,-5 7 0,-5 5 16,-4 1-16,-2 3 0,-2 6 0,-3 5 15,7 4-15,3 4 0,3 3 16,4 2-16,6 2 0,3 1 0,12 0 15,7 0-15,-2-4 0,-4-4 16,-3-3-16</inkml:trace>
  <inkml:trace contextRef="#ctx0" brushRef="#br0" timeOffset="194509.6866">19797 12090 0,'0'0'0,"-8"7"16,-2 4-16,-2 2 0,-1 3 16,-1 2-16,1 0 0,6 4 0,6-3 0,11-3 15,9-3-15,8-5 16,5-3-16,4-4 0,4-3 0,-2-3 16,1-4-16,6-6 15,-1-4-15,-6 0 0,-7 0 0,-4-6 16,-6-3-16,-12 2 0,-9 1 15,-11 7 1,-9 0-16,-5 5 0,-4 4 0,-6 5 16,-5 4-16,2 2 0,-1 1 15,0 2-15,6 0 0,9 4 16,6 4-16,15-4 16,12-1-16,-4-3 0,0-1 0,-2 0 15</inkml:trace>
  <inkml:trace contextRef="#ctx0" brushRef="#br0" timeOffset="194794.3411">20453 11968 0,'0'0'0,"0"0"16,-13 17-16,4-4 0,-2 4 16,-7 9-1,-3 2-15,1 1 0,0-1 0,1 3 16,2-4-16,4-5 0,3-5 15,3-6-15,3-7 16,2-3-16,2-1 0,2-7 16,2-3-16,3-6 0,1-3 0,3-1 15,3-3-15,1-2 0,-1 2 16,-2 3-16,-1 5 0,1 4 0,1 2 16,5 5-16,4 3 0,1 4 15,1 0-15,5 2 0,3 1 16,-6-1-16,-5-1 0,-3-1 15</inkml:trace>
  <inkml:trace contextRef="#ctx0" brushRef="#br0" timeOffset="195032.9103">21038 11872 0,'0'0'0,"0"0"0,-14 19 16,14-19-16,-30 35 0,10-13 0,-2 6 15,-5 10 1,-1 2-16,-1 6 0,5-3 16,7-6-16,4-3 0,6-3 15,5-6-15,6-7 0,6-5 0,1-7 16,2-4-16,-1-4 16,0-4-16,-3-7 0,-1-6 15,-3 4-15,1 2 0,-2 3 0</inkml:trace>
  <inkml:trace contextRef="#ctx0" brushRef="#br0" timeOffset="195165.3681">20690 12041 0,'0'0'0,"0"0"0,0 0 16,0 0-16,0 0 0,0 0 0,0 0 15,36 2-15,-11 0 0,8 0 16,8 1 0,9-1-1,6-1-15,6 1 0,-9-1 0,-9 0 16</inkml:trace>
  <inkml:trace contextRef="#ctx0" brushRef="#br0" timeOffset="195511.8161">21390 11787 0,'0'0'16,"0"0"-16,0 0 0,0 0 0,-7 30 0,7-30 0,-15 35 15,2-10-15,-4 4 0,-1 4 16,0 3-16,-4 8 0,2-1 15,-1 2-15,3-8 0,3-6 16,3-5-16,2-4 16,2-5-16,1-4 0,3-4 0,3-6 15,3-4-15,1-3 0,4-5 16,3-6-16,4-7 16,5-2-16,4 1 0,6-2 0,0 4 15,-1 4-15,1 4 0,4 4 16,-1 6-16,-6 6 15,-4 6-15,-6 7 16,-4 3-16,-4 4 0,-3 1 16,-5 2-16,-3 3 15,0-2-15,0-1 0,3-3 0,1-2 16,3-7-16,1-4 0,0-4 16,-2 0-16,0-2 0</inkml:trace>
  <inkml:trace contextRef="#ctx0" brushRef="#br0" timeOffset="195828.4238">22212 11995 0,'0'0'0,"-2"10"0,-2 5 16,-3 4-1,-1 0-15,-4 11 0,-2 3 16,-1 3-16,0-3 0,3-5 15,2-4-15,2-5 0,2-5 0,1-6 16,2-4-16,3-4 0,-2-8 16,5-3-16,3-5 15,1-5-15,2-3 0,4-10 0,2-2 16,1 2-16,2 0 0,3 1 0,-1 8 16,-4 4-16,0 7 0,-1 3 15,1 3-15,-2 4 0,-1 1 0,-1 6 16,2 1-16,0 2 0,1 2 15,4 3-15,3 1 0,-4-2 16,-4-2-16,-2-1 0</inkml:trace>
  <inkml:trace contextRef="#ctx0" brushRef="#br0" timeOffset="196182.218">22494 12042 0,'0'0'0,"0"0"16,0 0-16,0 0 0,20 19 16,-5-12-16,5 0 0,3-1 0,2-1 15,6-2 1,4-3-16,12-1 0,-1-1 16,-8-2-16,-4-1 0,-2-3 0,-7-4 15,-5 1-15,-6 0 0,-8-5 16,-9-3-16,-4 2 0,-7-1 0,-3 1 15,-4 2-15,-5 2 0,-1 4 0,-1 5 16,1 6-16,-6 5 0,1 4 16,3 5-16,2 2 15,4 4-15,6 3 0,5 4 16,4 3-16,9 1 0,6 1 16,10-4-1,10-2-15,0-4 0,3-2 0,20-2 16,10-2-16,-14-6 0,-12-3 15,-9-1-15</inkml:trace>
  <inkml:trace contextRef="#ctx0" brushRef="#br0" timeOffset="196529.7046">23472 11989 0,'0'0'0,"0"0"16,0 0-16,-27-7 0,14 4 0,-6 2 15,-4 1-15,-10 2 16,-3 2-16,-2 3 0,-2 5 15,3 1-15,1 2 0,0 6 0,5 3 16,7-1-16,6 0 16,11-2-1,7 0-15,5-3 0,6-2 0,13-2 16,9-4-16,3-4 0,2-2 0,1-7 16,1-3-16,-3-3 15,-1-2-15,1-10 0,-5-4 0,-7 1 16,-4 3-16,-7 2 15,-4 2-15,-4 3 0,-3 5 16,-4 3-16,-3 4 0,-2 4 0,0 5 0,-6 4 16,-1 6-16,3 0 0,3 4 15,3 3-15,4 3 0,6 2 16,5-1-16,9-5 0,7-1 16,-6-5-16,-4-4 0,-4-3 15</inkml:trace>
  <inkml:trace contextRef="#ctx0" brushRef="#br0" timeOffset="196915.0843">24093 12030 0,'0'0'0,"0"0"0,0 0 16,-25-6-16,25 6 0,-37 1 16,9 3-16,-2 1 0,0 2 0,-12 7 15,-2 6-15,-4 8 16,5 3-16,10 0 15,8-1-15,9-3 0,6-3 0,12-1 16,10-5-16,11-4 0,8-4 0,8-6 16,5-6-16,1-4 15,0-3-15,11-10 0,-1-7 16,-5-8-16,-1-4 0,2-15 0,-5-5 16,-14 11-16,-6 2 15,-5 6-15,-9 11 0,-5 8 0,-5 5 16,-2 4-16,-1 3 0,-6 8 15,-5 5-15,-1 5 0,-1 4 16,-10 10-16,-7 9 0,8-4 16,2 2-16,-1 14 15,2 8-15,4-8 0,4-6 16,7 1-16,6-4 16,2-4-16,1-4 0,9-5 0,5-3 15,0-8-15,2-6 0,-6-2 16,-3 0-16,-2-1 0</inkml:trace>
  <inkml:trace contextRef="#ctx0" brushRef="#br0" timeOffset="197084.4985">24577 12109 0,'0'0'0,"0"0"16,0 0-16,0 0 0,-15 27 0,15-27 15,-21 34-15,9-14 16,0 1-16,0 0 0,3 1 0,-2 3 0,3-6 15,1-2-15,2-3 16,0-2-16</inkml:trace>
  <inkml:trace contextRef="#ctx0" brushRef="#br0" timeOffset="197238.2683">24666 11792 0,'0'0'0,"0"0"0,0 0 0,23 14 16,-23-14-16,18 18 0,-8-7 15,-1-1-15,-1-1 0,-2-2 16</inkml:trace>
  <inkml:trace contextRef="#ctx0" brushRef="#br0" timeOffset="197554.2864">24794 12144 0,'0'0'0,"-2"9"0,-2 0 16,-2 4-16,0 0 0,-8 7 0,-2 1 31,0 1-31,1-2 0,3-4 16,2-2-16,2-2 0,3-2 0,2-4 16,3-6-16,4-1 15,1-5-15,2-4 0,2-2 16,1-3-16,1-3 0,2-3 0,1-4 15,6-6-15,1 1 0,1 5 16,0 2-16,-3 5 0,-3 5 0,0 5 16,-2 6-16,-1 3 0,1 2 15,-2 3-15,0 0 0,-3 6 16,-2 5-16,-3 4 0,-3 3 16,-2 2-16,0 1 0,0 0 15,-1 3-15,7-7 16,5-5-1,-3-2-15,0-4 0,-1-2 0</inkml:trace>
  <inkml:trace contextRef="#ctx0" brushRef="#br0" timeOffset="198033.628">25591 12092 0,'0'0'0,"0"0"0,0 0 0,0 0 0,0 0 0,0 0 16,0 0-16,-30-7 15,30 7-15,-39 0 0,13 2 16,-2 2-16,1 3 0,-7 7 16,1 5-16,5-1 0,3-2 0,3 6 15,7 2-15,6-1 0,6-2 16,12 2-16,9-2 0,4-2 0,3-5 0,8-3 16,7-3-1,-1-5-15,-1-6 0,5-7 0,-3-6 16,-4-2-16,-7-2 0,-2-6 15,-6-2-15,-6 3 0,-4 4 16,-3 6-16,-3 4 0,-1 3 16,-2 3-16,-4 7 15,-4 5-15,1 3 16,-3 2-16,-3 5 0,-3 8 16,-2 4-16,-1 3 0,-1 12 0,2 3 15,2-1-15,2-1 0,-1-3 16,0-1-16,-3 3 0,1-3 15,-1-5-15,1-2 0,-1-6 16,0-4-16,-3-3 0,-2-5 16,-5-6-16,-5-6 0,-3-6 0,-2-7 15,2-4-15,1-6 0,1-8 16,1-5-16,13-5 16,7-6-16,1 6 0,2 8 0,2 7 15</inkml:trace>
  <inkml:trace contextRef="#ctx0" brushRef="#br0" timeOffset="198171.7429">26095 12611 0,'0'0'0,"0"0"0,0 0 0,0 0 0,0 0 16,-28 7-16,28-7 0,0 0 0</inkml:trace>
  <inkml:trace contextRef="#ctx0" brushRef="#br0" timeOffset="199823.3369">19303 13132 0,'0'0'0,"0"0"0,25-4 16,-7 2-16,2 1 0,15-2 15,9-1-15,4 1 0,2 2 16,26 0-16,11 2 0,17 2 0,-4 1 16,27 5-16,4 2 15,9 3-15,-9 1 0,56 12 16,-13 2-1,-27-7-15,-19-6 0,-7 2 0,-3 1 16,-19-4-16,-13-6 0,-8-6 16,-5-5-16,-11-2 0,-7-3 15,-13-4-15,-8-3 0,-14 3 16,-9 1-16,-7 1 0,-4 0 16,-2-1-16,-1-1 0,-7-1 15,-4 1-15,-13 1 0,-8 2 0,-9 3 0,-7 5 16,14 3-16,-8 0 0,-14 1 15,-16 3-15,-3 0 16,-2 3-16,-44 6 0,7 2 16,2-5-16,3-2 0,-6 2 15,-2 1-15,7-2 0,7-1 0,-5 0 16,-5 2 0,2 1-16,-1-1 0,-17 1 0,-12 0 15,1-3-15,1-4 0,45-3 0,31-4 16,9 2-16,8-2 15,9-2-15,7-2 0,12 2 16,10 0-16,8 1 0,5 0 0,13-6 16,11-3-1,16-10-15,10-3 0,23 3 16,15 3-16,7-2 0,4 1 16,29-5-16,20-3 15,-20 10-15,-14 3 0,9 4 0,4 3 16,4 0-16,3 1 0,1 4 15,2 3-15,-6 2 0,-7 3 0,-1-2 16,-3 0 0,-14 0-16,-8 1 0,-13 1 15,-8 1-15,-15-3 0,-10-3 16,-18-2-16,-12-2 0,-12 2 16,-9 1-16,-6-3 0,-6-1 15,-13-2-15,-9-2 0,-19-1 16,-11 0-16,-8 1 0,-3 0 0,-24 3 15,-16 0-15,-24 0 0,-19 0 16,27 2-16,19 0 0,-23 6 16,-16 3-16,17 5 15,11 1-15,-17 1 0,-11 1 16,19 1-16,13-2 0,-6 1 0,-2-1 16,22-1-16,16-1 0,8-4 15,6-2-15,23-3 0,15-1 0,17-2 0,13-1 16,4 1-16,4 1 0,22-8 15,16-5-15,13-4 0,9-4 0,33-2 16,25-3-16,-9 3 16,-2 2-16,29-1 0,20 3 15,-11 7-15,-10 5 0,26 8 16,15 5-16,-22 2 16,-16 1-16,6 10 0,4 5 15,-28 0-15,-20-2 0,-18 0 16,-11-1-16,-28-7 0,-21-6 15,-21-6-15,-13-4 0,-19-3 0,-10-2 16,10 1-16,10 2 16,5 1-16</inkml:trace>
  <inkml:trace contextRef="#ctx0" brushRef="#br0" timeOffset="200547.9433">18494 12292 0,'0'0'0,"0"0"16,0 0-16,0 0 0,0 0 0,0 0 15,0 0-15,0 0 0,0 0 16,0 0 0,-6 28-16,6-28 0,-2 24 0,2-24 15,3 33-15,3-14 16,2 1-16,2 0 0,2 1 0,0 0 15,-1 1-15,1 4 0,-1 0 16,-2 0-16,-3-1 0,-1 0 16,-3 0-16,-3 0 0,-4 1 15,-3 6-15,-4 0 0,-1-2 0,1 2 0,3 0 16,5 1-16,5 0 0,5-2 16,6 5-16,4 2 15,4-1-15,1 0 0,7 5 16,-1-1-16,-3-4 0,-3-3 0,-2 4 15,-6-1-15,-6-1 0,-7-3 16,-10 2 0,-8-1-16,-4-1 0,-3-2 15,-9-1-15,-6-1 0,0 4 16,1 2-16,-3-2 0,-2 0 16,6 1-16,5 0 0,0 4 15,5-2-15,7-5 0,5-5 0,5-7 16,3-6-16,3-3 15</inkml:trace>
  <inkml:trace contextRef="#ctx0" brushRef="#br0" timeOffset="201550.2779">19349 13914 0,'0'0'0,"0"0"0,0 0 16,0 0-16,0 0 0,1-30 15,-1 30-15,-8-26 0,8 26 0,-20-30 16,4 13 0,-4 1-16,-4 1 0,-11 2 0,-5 4 0,-1 5 0,-2 4 0,-11 7 15,-1 7-15,3 4 0,3 3 16,-3 7-16,6 3 0,12 3 15,8 3-15,11-1 0,11-4 16,12-8-16,8-6 0,10-4 16,7-5-16,7-6 0,4-5 0,11-16 15,9-12 1,0-6-16,-1-3 0,-13 3 16,-7 0-16,4-12 0,-2-5 15,2-15-15,-12 9 0,-14 10 16,-9 5-16,-5 16 0,-3 10 0,-3 9 15,-1 6-15,-1 7 0,-2 3 16,-4 13 0,-6 10-16,0-1 0,1 3 0,-3 13 15,-3 11 1,2-1-16,-1-1 0,4 9 0,4 0 16,6-8-16,5-7 0,11 9 15,7-15-15,-6-13 0,-5-10 0,-2-5 16</inkml:trace>
  <inkml:trace contextRef="#ctx0" brushRef="#br0" timeOffset="201869.7808">19554 14032 0,'0'0'0,"0"0"16,0 0-16,27 8 0,-27-8 0,30 3 15,-7-3-15,3 0 16,3-2-16,14-2 0,5-3 16,-4 0-16,-3-1 0,2-3 15,-6-1-15,-8 0 0,-3 1 16,-9-6-16,-5-4 0,-4 1 0,-4 0 16,-13 3-16,-9 4 0,-4 4 0,-4 5 0,-8 6 15,-3 4-15,-7 7 16,2 4-16,2 4 0,4 4 0,7 3 15,7 3-15,10 5 16,11-1-16,12-2 0,10-2 0,18-5 16,12-2-16,9-7 0,6-6 15,20-8 1,7-5-16,-26 0 0,-19 0 0,-13 1 16</inkml:trace>
  <inkml:trace contextRef="#ctx0" brushRef="#br0" timeOffset="202114.0947">20800 13856 0,'0'0'0,"-13"-2"0,-4 1 16,-2 0-16,-5 1 0,-12 3 15,-5 1-15,-6 5 0,2 3 16,4 2-16,3 3 0,4 5 0,9 2 0,12 1 0,9 1 16,8-2-16,5 0 0,8-1 15,6 0-15,-1-2 0,1-1 16,-5-3-16,-5-1 0,-4-3 15,-5-1-15,-9-2 0,-9-1 16,-7-2-16,-5-1 0,2-3 16,-4-2-16,-1-1 0,-3-3 0,2 0 15,7 1-15,4 0 0</inkml:trace>
  <inkml:trace contextRef="#ctx0" brushRef="#br0" timeOffset="202404.2314">20765 14084 0,'0'0'0,"10"2"0,4 1 16,3-1-16,0 0 0,11 3 0,3 0 16,0-3-16,-1-1 0,9-2 15,0-2-15,-3-2 0,-2-1 16,-3-1-16,-3-2 16,-5-4-16,-3-3 0,-8-1 0,-7-1 15,-5-1-15,-4 0 0,-12 3 16,-8 0-16,-3 5 0,-4 3 0,-11 5 15,-4 6-15,-1 3 0,1 2 16,2 14 0,2 10-16,8 1 0,7 1 0,9 7 15,10 0 1,12-5-16,11-3 0,17-5 16,13-4-16,9-5 0,6-5 0,-9-2 15,-15-3-15,-9-3 0</inkml:trace>
  <inkml:trace contextRef="#ctx0" brushRef="#br0" timeOffset="202684.1525">21519 13882 0,'0'0'0,"0"0"0,0 0 16,-20 23-16,20-23 0,-23 29 15,11-8-15,0 3 0,1 2 16,-3 8-16,2-1 0,2-4 15,2-3-15,-1 2 0,3-6 0,2-5 0,2-5 16,0-6-16,2-3 16,0-6-1,0-3-15,0-4 0,2-3 0,0-3 0,0-1 16,2-3-16,2-1 16,-1 1-16,2 2 0,5-1 15,3 6-15,2 3 0,3 2 0,2 4 16,2 3-16,4 3 0,1 2 15,-6 0-15,-5-1 0,-2 0 16</inkml:trace>
  <inkml:trace contextRef="#ctx0" brushRef="#br0" timeOffset="203256.0297">21855 13904 0,'0'0'0,"0"0"16,-4 21-16,0-7 0,0 4 0,-5 8 16,-1 3-16,1 2 0,3 1 15,1 2 1,4-2-16,4-5 0,0-3 0,3-5 16,3-4-16,1-5 15,1-3-15,2-5 0,3-2 16,0-5-16,2-3 0,1-6 0,0-5 15,-1-5-15,2-2 0,0-4 16,1-2-16,0-2 0,0 0 16,2-2-16,-2 2 0,-6 7 0,-2 4 15,-5 7-15,-2 5 0,-3 4 0,-2 4 16,-3 5-16,-2 4 0,-3 3 16,-2 3-16,0 3 0,2 1 15,-1 1-15,1 1 0,3 1 16,2 2-16,6-2 0,6-3 15,4 1 1,5-1-16,5-1 0,4-1 16,13-1-16,9-2 15,1-4-15,0-3 16,0-3-16,-8-1 0,0-8 0,-7-5 16,-10-7-16,-6-7 15,-14 5-15,-10-1 0,-4 4 0,-6 4 16,-9 1-16,-7 0 0,-5 6 0,-4 2 0,-10 5 15,-2 5-15,6 7 0,3 4 16,5 8-16,1 6 16,10-1-16,5-2 0,13 1 0,12 0 15,11 1-15,9-3 0,15-3 16,12-4-16,7-7 0,7-5 16,-11-2-16,-15 0 0,-11-2 0</inkml:trace>
  <inkml:trace contextRef="#ctx0" brushRef="#br0" timeOffset="203548.9437">23277 13971 0,'0'0'15,"0"0"1,0 0-16,-37-8 0,17 5 0,-5 3 16,-6 4-1,-1 0-15,0 3 0,-5 2 0,6 5 16,3 4-16,9 0 0,11 3 15,11 1-15,4 1 0,7-2 0,4 1 16,7-2-16,-3-1 0,-4 0 16,0-1-16,-4-4 0,-5-2 0,-3-2 15,-11-3-15,-6 1 0,-5-4 16,-5-3-16,-2-3 0,-3-2 16,-2 0-16,-3-1 0,3-1 15,4-4-15,5-2 0,5-2 0,2 3 16,2 2-16,2 1 0</inkml:trace>
  <inkml:trace contextRef="#ctx0" brushRef="#br0" timeOffset="203887.7271">23883 13890 0,'0'0'0,"-6"10"16,-1 5-16,1 3 0,-2 0 0,-2 9 16,0 2-16,-1 7 0,1-3 0,3-5 15,1-3-15,2-6 16,0-4-16,3-5 0,0-3 16,1-7-16,4 0 0,-1-9 0,1-5 0,2-2 15,0-4-15,5-10 0,3-4 16,1-1-16,2-1 0,-1 2 15,2 4-15,-1 0 0,0 6 16,-1 5-16,2 5 0,2 5 16,1 4-16,0 5 0,-1 1 15,-5 2-15,-1 2 16,3 4-16,2 1 0,-2 2 16,0 0-16,-4-1 0,-2-2 15,-2-2-15</inkml:trace>
  <inkml:trace contextRef="#ctx0" brushRef="#br0" timeOffset="204257.7589">24147 13825 0,'0'0'0,"0"0"16,0 0-16,18 18 0,-18-18 0,26 19 15,-7-9-15,4 1 0,4-1 16,5 0-16,5-1 15,11 1 1,-3-1-16,8-1 0,-3-1 0,-6-4 16,-4-1-16,-2-4 15,-10-3-15,-11-6 16,-7-6-16,-7 1 0,-4-1 0,-9-1 16,-8-1-16,0 2 0,-3 2 15,-12 3-15,-6 6 0,3 3 16,1 4-16,-2 9 0,-3 5 0,7 3 0,6 0 15,0 10-15,6 5 16,7-3-16,5-3 0,15 6 16,11 4-16,6-7 0,5-6 0,17 1 15,15 1-15,-2-5 0,1-4 16,-11-4-16,-13-3 0,-9-3 16</inkml:trace>
  <inkml:trace contextRef="#ctx0" brushRef="#br0" timeOffset="204589.9694">25352 14032 0,'0'0'0,"0"0"0,0 0 16,-15-23-16,15 23 0,-21-15 0,6 7 15,-3-1-15,-5 1 0,-6 2 16,-4 2-16,-9-1 0,1 3 0,-13 5 16,-2 4-16,6 4 0,5 4 15,9 1-15,5 1 0,4 1 0,9 0 16,9-2-16,8 1 0,8-2 15,8 1-15,9-5 0,8-1 16,2-6-16,1-3 0,2-4 16,1-4-16,-1-1 0,-1-3 0,-2-5 0,-1-3 15,-1-3-15,-6 0 0,-6 6 16,-6 8-16,-5 0 16,-3 1-16,-1 5 0,-4 6 15,-1 4-15,-1 4 0,0 5 16,1 3-16,1 1 0,1 1 15,4 2 1,3 1-16,4-1 0,1 0 0,9-2 16,6-3-16,-7-4 0,-5-4 15,-3-2-15</inkml:trace>
  <inkml:trace contextRef="#ctx0" brushRef="#br0" timeOffset="204990.8148">25956 14006 0,'0'0'0,"0"0"0,0 0 16,-21-15-16,21 15 0,-35-10 16,8 6-16,-4 2 0,-2-1 0,-10 6 15,0 3-15,-8 6 0,3 4 16,9 1-16,6 2 16,7 0-16,7 0 15,9 6-15,11 1 16,9-5-16,6-2 0,18-1 15,13-5-15,4-8 16,8-6-16,-8-3 0,-7-2 0,5-13 16,0-8-16,-7-7 0,-6-4 0,2-16 15,-5-6-15,-8 3 16,-6 2-16,-5 2 0,-4 0 0,-2 14 0,-3 10 16,-3 2-16,-3 13 0,0 7 15,-1 4-15,-3 7 0,-4 6 16,1 5-16,-1 6 0,-3 15 15,-3 13-15,-4 1 16,-2 4-16,0-1 0,0 1 0,2 6 16,5-3-16,4-3 0,5-3 0,6-9 15,5-5-15,0-10 0,-3-8 0,-1-5 16</inkml:trace>
  <inkml:trace contextRef="#ctx0" brushRef="#br0" timeOffset="205190.7249">26416 13985 0,'0'0'0,"0"0"0,0 0 0,-9 30 16,9-30-16,-10 29 0,2-9 15,-1 1-15,0 1 0,-3 3 16,-1-3-16,1-3 0,4-1 0,0-4 0,1-1 15,2-3-15</inkml:trace>
  <inkml:trace contextRef="#ctx0" brushRef="#br0" timeOffset="205360.0582">26479 13605 0,'0'0'0,"0"0"15,0 0-15,21 4 0,-21-4 0,22 6 16,-22-6 0,35 15-16,-15-8 0,-2 0 15,-3-1-15,-2-1 16</inkml:trace>
  <inkml:trace contextRef="#ctx0" brushRef="#br0" timeOffset="205641.873">26664 14043 0,'0'0'16,"0"0"-16,0 0 0,-18 26 15,10-12-15,-2 3 0,0 1 16,-1 3-16,1-2 0,1-4 0,2 0 16,2-3-1,1-1-15,1-4 0,4-2 16,3-2-16,0-3 0,4-6 16,3-5-16,1 0 0,0-3 0,2-3 15,1-3-15,-1-1 16,0 0-16,4-5 0,0-1 15,-2 5-15,1 4 0,-1 4 16,1 5-16,-2 3 0,1 4 0,-2 8 16,-1 5-16,-1 2 15,1 1-15,-4 4 0,0 2 0,0 2 0,0 2 0,1 3 16,1 3 0,1-2-16,1-2 0,-2-4 0,-2-5 15,-2-3-15</inkml:trace>
  <inkml:trace contextRef="#ctx0" brushRef="#br0" timeOffset="206124.8017">27484 14035 0,'0'0'0,"0"0"16,0 0-1,-17-14-15,17 14 0,-28-14 16,6 9-16,-2 1 0,-4 0 0,-15 5 15,-6 5 1,2 5-16,3 4 0,0 4 16,10-1-16,8 6 0,12 1 15,10 0-15,5 0 0,17-1 16,11 0-16,0-5 0,-1-2 0,7-7 16,6-5-16,-3-5 0,-1-3 0,1-11 15,-4-7-15,-5-5 16,-2-6-16,-8 4 0,-3 3 0,-6 3 15,-4 4-15,-1 4 0,-2 5 16,-3 9-16,-2 2 0,-5 12 31,-3 9-31,2 4 0,0 4 0,0 6 16,-1 5-16,-1-1 0,-1 0 0,1 13 16,2 2-16,0-5 15,1-4-15,0-3 0,-1-2 16,-1-3-16,0-5 0,-4-8 0,-4-2 15,2-9-15,-2-3 0,-2-6 16,-5-5-16,0-5 0,0-6 0,-4-7 0,-1-5 16,1-5-16,3-4 0,5 8 15,6 6 1,2 4-16</inkml:trace>
  <inkml:trace contextRef="#ctx0" brushRef="#br0" timeOffset="206294.1623">27823 14426 0,'0'0'0,"0"0"15,0 0-15,0 0 0,-16 18 0,16-18 16,0 0-16,0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2:00:17.7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7479 6289 0,'0'0'0,"0"0"15,0 0-15,27-3 0,-27 3 0,23-4 16,-8 0-16,2 1 0,1 2 15,4 1 1,4-1-16,8 1 0,0 0 0,6-1 16,4-1-16,11-1 15,0 0-15,7 1 0,4 1 16,12-1-16,-2 0 0,17 0 0,1-1 16,-5 1-16,-3 1 0,19-4 15,4-1-15,34-1 0,-18 0 0,3 3 16,1-1-16,-12 1 0,-9 3 0,15-4 15,10-2-15,-10 3 0,-9 1 16,14-1-16,8 2 16,-5-1-16,-3-2 0,8 0 0,7-1 15,-11-3-15,-7 0 0,14 2 16,8 2-16,-9 3 0,-7 3 16,11-2-1,6-2-15,-13-1 0,-11-1 0,15-2 16,11-1-16,-13 4 15,-8 3-15,12-2 0,8 0 16,-15 2-16,-9 2 0,11 0 0,7-1 16,-15 2-16,-11 0 0,11-5 15,7-3-15,-16 5 0,-10 2 16,2 2-16,-1-2 0,-14 0 0,-11 1 0,-3-3 16,1 0-16,-16 2 0,-10 4 15,-2-5-15,-1-2 0,-10 1 16,-8 1-16,-5-1 0,-4-1 15,-8 2-15,-4 0 0,-5 2 16,-3-1-16,-1-2 0,-2 0 16,0 1-16,-2 0 0,-2 0 0,2-3 0,-2 3 15,2 1-15,-2-1 0,-1-6 16,-1 6-16,0 2 0,2-2 16,1 4-16,-1-4 0,2 1 15,-2-1-15,0 0 0,0 0 16,0 2-16,0-2 0,0 0 15,0 0-15,1-2 16,-1 2-16,0 0 0,0 0 16,0 0-16,0 0 0,1-2 15,-1 2-15,0 0 0,0 0 16,0 0-16,2 1 0,-2-1 16,0 0-16,0 0 0,0 0 15,0 0-15,0 0 0,0 0 16,0 0-16,-1 1 0,1-1 0,-3 3 0,1-1 15,0-1-15,-2-1 0,0 1 16,-2 1-16,0 1 0,-3 0 16,-1 0-16,1 0 0,1-1 15,2 0-15</inkml:trace>
  <inkml:trace contextRef="#ctx0" brushRef="#br0" timeOffset="1016.9144">13023 4974 0,'0'0'0,"0"0"16,0 0-16,-24-14 0,14 10 16,-7-2-1,-8 3-15,-8-2 0,-2 3 0,-8 2 16,-8 2-16,-7 4 15,3 4-15,-19 8 0,-6 3 16,5 3-16,4 2 0,-21 11 0,-16 9 16,15-3-16,9-3 15,-39 40-15,11 10 0,27-17 0,20-12 16,18-1-16,12-2 0,13-1 0,10 1 0,11-1 16,9 0-16,9-8 0,10-7 15,20 2-15,15 1 0,4-7 16,4-6-16,22-3 0,17-4 15,6-4-15,3-4 0,28 0 16,17-2-16,-7-4 0,-5-4 0,24 3 31,14 1-31,-10-5 0,-8-1 16,20 0-16,17 0 0,-20-1 16,-12-2-16,8-3 0,6-1 15,-23-2-15,-16 1 0,1-3 0,2-4 16,-17-1-16,-12-2 0,-7-5 15,-5-5-15,-22-5 0,-18-4 16,-20-14-16,-13-9 0,-17 3 0,-12 1 0,-20-12 16,-13-9-16,-12 4 15,-8 3-15,-21-15 0,-13-11 16,-4 18-16,-4 13 0,-27 0 16,-19 2-16,5 7 0,3 6 0,-25-5 15,-17-4-15,5 14 0,5 10 0,-19 4 31,-11 3-31,9 5 0,9 4 16,-8 15-16,-5 9 0,24 7 0,16 4 16,13 4-16,11 6 15,25-2-15,16 0 0,23-9 0,17-6 0,10-5 0</inkml:trace>
  <inkml:trace contextRef="#ctx0" brushRef="#br0" timeOffset="1758.1802">9772 6359 0,'0'0'0,"-26"5"0,-6 1 16,-4 0-16,-2 0 0,-24 3 15,-21 2-15,-11 1 0,2-1 16,-20 2-16,-4-1 0,-37 0 0,18-3 16,4-3-16,2 0 0,17-7 0,12-5 15,-6-7-15,-2-6 16,16 1-16,7-1 0,3-7 0,3-6 16,11-3-16,6-1 0,3-9 15,2-6-15,12 1 0,10 0 16,6-14-16,7-11 15,8 7-15,4 3 16,19-10-16,9-7 0,8 7 0,3 4 16,12-10-16,9-6 15,2 9-15,5 8 0,17 3 0,13 2 16,-3 4-16,-3 5 0,22 4 16,13 1-16,-1 8 0,2 5 15,18 5-15,11 4 0,-11 7 0,-8 8 0,17 9 16,11 7-16,-12 4 0,-10 4 15,11 12-15,9 7 0,-18 2 16,-11 0-16,8 11 0,6 8 16,-15-1-16,-10-1 0,-1 6 15,1 7-15,-16-4 0,-11-3 0,-9 4 16,-7 4-16,-13-4 0,-12-1 16,-12 4-16,-8 5 0,-9-10 0,-6-5 15,-13 7 1,-8 5-16,-14-8 0,-10-4 15,-17-5-15,-12 0 0,-11-4 16,-7-3-16,-16-5 0,-11-4 16,3-4-16,3-1 0,-27 0 15,-20 0-15,47-8 0,33-5 0,21-4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1-15T02:00:42.2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4053 7082 0,'0'0'0,"0"0"0,0 0 0,23-10 15,-23 10-15,33-7 0,-10 3 16,2 1-16,3-1 0,14 3 16,5 0-16,-4 2 0,-3 0 0,3 4 15,-6 1-15,-8 1 0,-6 2 16,-9 3-16,-7 2 0,-9 6 0,-7 2 15,-11 4-15,-7 3 0,-9 3 16,-4 1-16,-12 7 0,-2-2 16,0 6-16,9-3 0,8-2 15,5-1-15,7-8 0,6-10 0,10-3 16,6-4-16,7-4 0,7-1 16,15-7-1,9-4-15,7-4 0,8-2 0,6-3 16,8-3-16,-1 0 15,-1-2-15,-8 2 0,-16 5 0,-9 3 0</inkml:trace>
  <inkml:trace contextRef="#ctx0" brushRef="#br0" timeOffset="340.6427">4953 7184 0,'0'0'0,"0"0"0,-16 11 16,4-3-16,0 0 0,-4 5 0,-2 5 15,-4 6-15,1 2 0,3 2 16,2 0-16,2 6 0,5-3 16,6-3-16,4-1 0,8-6 0,6-3 0,7-8 15,7-5-15,0-5 16,5-5-16,1-5 0,6-4 16,1-4-16,-3-1 0,-3-4 0,-8-2 15,-3 0-15,-6-2 0,-5-5 16,-8 0-16,-7 10 0,-4 1 15,-11 2 1,-6 1-16,-3 3 0,-2 6 0,-8 4 16,-2 3-16,0 4 0,4 0 15,-4 5-15,5 2 0,4-1 16,8 2-16,5-1 0,8 0 16,7-1-16,9-3 0,-2 1 15,-1-3-15,-2 0 0</inkml:trace>
  <inkml:trace contextRef="#ctx0" brushRef="#br0" timeOffset="634.757">5561 7032 0,'0'0'0,"0"0"16,0 0-16,22 8 0,-22-8 0,22 12 31,-10-3-31,0 0 0,0-1 0,-1 2 16,0 1-16,-3 3 0,-2 0 15,-6 8-15,-7 1 0,-6 1 16,-6 0-16,-8-1 0,-5 0 16,-8 7-16,-2-2 0,0-2 15,-2-1-15,-4 3 0,9-3 16,9-4-16,6-3 0,7-5 0,4-3 0,11-2 16,8-3-16,12-4 0,7-2 15,14-5-15,9-5 0,3 3 16,2 0-16,1-3 0,1-3 15,4-2-15,-6 1 0,-16 4 16,-7 3-16,-8 1 0</inkml:trace>
  <inkml:trace contextRef="#ctx0" brushRef="#br0" timeOffset="1042.4742">6195 6974 0,'0'0'15,"0"0"1,20 4-16,-8-1 0,1 1 0,0 2 16,1 2-16,3 2 0,-2 2 15,-2 2-15,-7 0 0,-3 1 16,-3 1-16,-6 1 0,-8 2 16,-4 0-16,-7 1 0,-15 4 15,-8 0-15,3-3 0,-2-2 16,-4 2-16,5-3 0,9-4 0,9-4 0,7-1 15,5-4-15,8-1 0,3-2 16,16-4-16,12-4 0,6 1 16,6-1-16,13 2 0,2 0 15,-1 3-15,-3 2 0,2 4 16,-8 4-16,-8 0 0,-6 4 0,-11 5 31,-7 3-31,-7-1 0,-4-3 0,-6-3 16,-4 3-16,-5 1 0,-4 1 15,-5-2-15,-2 0 0,-1-2 16,1 0-16,4-4 0,1-5 16,6-2-16,5-4 0,7-10 15,7-6-15,0 4 0,1 2 16,-1 3-16</inkml:trace>
  <inkml:trace contextRef="#ctx0" brushRef="#br0" timeOffset="1644.6112">7132 6744 0,'0'0'0,"0"0"15,0 0-15,21 13 0,-12-7 0,0 1 16,4 2-16,-2 0 15,0 1-15,-7-1 0,-2 0 16,-5-1-16,-5-3 0,3 0 0,0-1 16,1-1-1</inkml:trace>
  <inkml:trace contextRef="#ctx0" brushRef="#br0" timeOffset="1807.4973">6621 6978 0,'0'0'15,"0"0"-15,0 0 0,0 0 16,0 0-16,0 0 0,22-10 0,0 4 15,8-1-15,10-1 0,8-1 16,5 0-16,5 1 0,18-2 0,17 0 16,7 1-16,-10 0 0,0 2 15,-12 0-15,-21 3 0,-11 2 0,-7-1 16,-12 2-16,-7-1 0</inkml:trace>
  <inkml:trace contextRef="#ctx0" brushRef="#br0" timeOffset="1961.2922">7059 7020 0,'0'0'0,"0"0"15,0 0-15,0 0 0,-14 26 16,14-26-16,-12 25 0,7-9 16,2 2-16,1-2 0,2-2 15,-3 0-15,2-3 0,1-3 0</inkml:trace>
  <inkml:trace contextRef="#ctx0" brushRef="#br0" timeOffset="2203.6165">7508 6993 0,'0'0'0,"0"0"0,0 0 16,-37 13-16,15-7 0,-9 4 0,-6 4 16,-13 5-16,1 1 15,-14 8-15,0 2 0,-4 4 16,8-2-16,4-3 0,11-7 15,12-4-15,10-8 0,9-2 16,10-3-16,12-4 0,10-1 0,17-4 16,11-2-16,4-5 15,2-2-15,14-2 0,3 2 16,-8 1-16,-7-2 0,4 2 0,-5 1 16,-19 4-16,-11 4 0,-7 0 0,-5 1 0,-2 0 0</inkml:trace>
  <inkml:trace contextRef="#ctx0" brushRef="#br0" timeOffset="2393.1871">6748 7497 0,'0'0'0,"0"0"0,0 0 16,0 0-16,22-11 0,-22 11 0,46-13 16,-10 4-16,2-1 0,8 0 15,3-1-15,14-2 0,-5 1 16,11-1-1,-4 1-15,2-1 0,-11 0 0,-3-1 16,-10 0-16,-11 5 0,-8 2 16,-6 0-16</inkml:trace>
  <inkml:trace contextRef="#ctx0" brushRef="#br0" timeOffset="2979.1579">7213 7340 0,'0'0'0,"0"0"0,0 0 15,3 21-15,-3-21 0,0 25 16,-2-7-16,2 2 0,0 3 0,2 3 16,-2 1-16,1 5 15,0-1-15,-1-5 0,0-1 16,0-4-16,0-2 0,-6 1 0,-4-3 0,0-5 16,-1-2-16,-3-2 0,-2-2 15,-3-2-15,-2-2 0,2-4 16,-2-4-16,5-1 0,2-1 0,-1-5 15,5 0-15,3-1 16,3 0-16,12-3 0,9-2 16,8-2-16,4 1 15,15-1-15,12-2 16,2 1-16,4-2 0,23-4 0,23-3 16,-14 4-16,-9 5 0,27-10 15,-5-1-15,-27 6 0,-18 4 0,-18 4 16,-15 1-16,-14 0 0,-8-1 15,-13 2-15,-7 2 16,-10 1-16,-5 4 0,3 6 0,-9-1 0,1 2 16,0 0-16,-5 3 0,-3 4 15,8 0-15,2 2 0,5 5 16,3 4-16,8-1 0,1 2 16,7 10-16,6 4 0,1 2 15,1-1-15,7 6 0,5 4 16,-2-1-16,2-3 15,-1 1-15,1-1 0,1-4 16,1-3-16,2 0 0,-1-3 16,-5-9-16,-3-3 0,-2-5 15,-3-4-15,1-1 0,-3 0 0,-6-3 16,-6-1-16,-2-4 16,-3-5-16,-7-3 0,-5-6 15,-1 1-15,0 0 0,-1-10 0,2-2 16,6 6-16,5 4 0,4 5 0</inkml:trace>
  <inkml:trace contextRef="#ctx0" brushRef="#br0" timeOffset="3248.8473">8537 7042 0,'0'0'0,"0"0"0,0 0 0,10 25 16,-10-25-16,6 32 0,-4-8 0,-2 5 15,-2 4-15,-1 12 0,-2 3 0,0-1 16,-1 0-16,1 6 0,0-3 16,2 2-16,1-7 0,3-5 15,2-3-15,1-6 0,2-3 0,-4-5 16,0-1-16,-4-6 0,-4-4 15,1-3-15,2-2 0,0 0 16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2026/1/15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image" Target="../media/image8.emf"/><Relationship Id="rId5" Type="http://schemas.openxmlformats.org/officeDocument/2006/relationships/customXml" Target="../ink/ink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/>
              <a:t>《读后续写工具箱》二十七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86715" y="714375"/>
            <a:ext cx="11369040" cy="26517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 few weeks later, when I almost forgot the contest, there came the news.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It was exciting to learn that I had gained the first prize and an award ceremony would be held in three days. Stunned by the news, I was choked with emotion while my classmates were raising their hands in triumph. Then came the big day! When my name was announced, I mounted the stage against wild cheers and thunderous applause. With the award certificate in one hand, I threw my eyes at my teacher, who gave me a thumbs up, with his eyes twinkling with pleasure and pride. It was at that moment that I was overwhelmed with gratitude to my teacher.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 went to my teacher’s office after the award presentation.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There was nobody inside. I slipped in and gingerly set a note on her desk saying, “It’s a glory for both of us!Your inspiration seems a beacon guiding my way ahead.” My enthusiasm about writing led me to choosing literature as my major in university and accordingly, being a writer became my career after graduation. So far, my published stories have won the hearts of numerous readers, bringing me a sense of fulfillment and happiness,which I attributed to my teacher’s recognition and guidance.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283210"/>
            <a:ext cx="10968990" cy="627126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2026.1.14</a:t>
            </a:r>
            <a:r>
              <a:rPr lang="zh-CN" altLang="en-US" sz="2000">
                <a:solidFill>
                  <a:schemeClr val="tx1"/>
                </a:solidFill>
              </a:rPr>
              <a:t>周三晚间及周四早读任务（清楚单词拼写及意思，可能会有单词意思拓展）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1. humor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r>
              <a:rPr lang="en-US" altLang="zh-CN" sz="2000">
                <a:solidFill>
                  <a:schemeClr val="tx1"/>
                </a:solidFill>
              </a:rPr>
              <a:t>, mystery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r>
              <a:rPr lang="en-US" altLang="zh-CN" sz="2000">
                <a:solidFill>
                  <a:schemeClr val="tx1"/>
                </a:solidFill>
              </a:rPr>
              <a:t>, harmony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2. </a:t>
            </a:r>
            <a:r>
              <a:rPr lang="zh-CN" altLang="en-US" sz="2000">
                <a:solidFill>
                  <a:schemeClr val="tx1"/>
                </a:solidFill>
              </a:rPr>
              <a:t>发光的珠宝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3. </a:t>
            </a:r>
            <a:r>
              <a:rPr lang="zh-CN" altLang="en-US" sz="2000">
                <a:solidFill>
                  <a:schemeClr val="tx1"/>
                </a:solidFill>
              </a:rPr>
              <a:t>看穿（短语）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4. eliminate widespread s</a:t>
            </a:r>
            <a:r>
              <a:rPr lang="en-US" altLang="zh-CN" sz="2000" u="sng">
                <a:solidFill>
                  <a:schemeClr val="tx1"/>
                </a:solidFill>
              </a:rPr>
              <a:t>            </a:t>
            </a:r>
            <a:r>
              <a:rPr lang="zh-CN" altLang="en-US" sz="2000">
                <a:solidFill>
                  <a:schemeClr val="tx1"/>
                </a:solidFill>
              </a:rPr>
              <a:t>（怀疑）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5. </a:t>
            </a:r>
            <a:r>
              <a:rPr lang="zh-CN" altLang="en-US" sz="2000">
                <a:solidFill>
                  <a:schemeClr val="tx1"/>
                </a:solidFill>
              </a:rPr>
              <a:t>婚姻（</a:t>
            </a:r>
            <a:r>
              <a:rPr lang="en-US" altLang="zh-CN" sz="2000">
                <a:solidFill>
                  <a:schemeClr val="tx1"/>
                </a:solidFill>
              </a:rPr>
              <a:t>n.)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6. nest eggs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7. </a:t>
            </a:r>
            <a:r>
              <a:rPr lang="zh-CN" altLang="en-US" sz="2000">
                <a:solidFill>
                  <a:schemeClr val="tx1"/>
                </a:solidFill>
              </a:rPr>
              <a:t>文件的原件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8. </a:t>
            </a:r>
            <a:r>
              <a:rPr lang="zh-CN" sz="2000">
                <a:solidFill>
                  <a:schemeClr val="tx1"/>
                </a:solidFill>
              </a:rPr>
              <a:t>忠诚（</a:t>
            </a:r>
            <a:r>
              <a:rPr lang="en-US" altLang="zh-CN" sz="2000">
                <a:solidFill>
                  <a:schemeClr val="tx1"/>
                </a:solidFill>
              </a:rPr>
              <a:t>n.)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9. leak confidential information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10. </a:t>
            </a:r>
            <a:r>
              <a:rPr lang="zh-CN" sz="2000">
                <a:solidFill>
                  <a:schemeClr val="tx1"/>
                </a:solidFill>
              </a:rPr>
              <a:t>他比我大五岁（</a:t>
            </a:r>
            <a:r>
              <a:rPr lang="en-US" altLang="zh-CN" sz="2000">
                <a:solidFill>
                  <a:schemeClr val="tx1"/>
                </a:solidFill>
              </a:rPr>
              <a:t>senior).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11. acquire (n.)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12. </a:t>
            </a:r>
            <a:r>
              <a:rPr lang="zh-CN" altLang="en-US" sz="2000">
                <a:solidFill>
                  <a:schemeClr val="tx1"/>
                </a:solidFill>
              </a:rPr>
              <a:t>浪漫的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13. 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contract, </a:t>
            </a:r>
            <a:r>
              <a:rPr lang="en-US" altLang="zh-CN" sz="2000">
                <a:solidFill>
                  <a:schemeClr val="tx1"/>
                </a:solidFill>
              </a:rPr>
              <a:t>contact, contrast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14. </a:t>
            </a:r>
            <a:r>
              <a:rPr lang="zh-CN" altLang="en-US" sz="2000">
                <a:solidFill>
                  <a:schemeClr val="tx1"/>
                </a:solidFill>
              </a:rPr>
              <a:t>找到丢失的奖牌</a:t>
            </a: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15. </a:t>
            </a:r>
            <a:r>
              <a:rPr lang="zh-CN" altLang="en-US" sz="2000">
                <a:solidFill>
                  <a:schemeClr val="tx1"/>
                </a:solidFill>
              </a:rPr>
              <a:t>说一下什么时候双写最后的辅音字母，并举例。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89840" y="943200"/>
              <a:ext cx="10085040" cy="50590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0480" y="933840"/>
                <a:ext cx="10103760" cy="5077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13080"/>
            <a:ext cx="10968990" cy="573659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16.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优先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(p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开头的单词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) 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17.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低调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18. muscle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的形容词，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miracle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的形容词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19.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为解决该问题，采取混合策略是合理的。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(It’s ... to do ...)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20. The band played all my old </a:t>
            </a:r>
            <a:r>
              <a:rPr lang="en-US" altLang="zh-CN" sz="2000" u="sng">
                <a:solidFill>
                  <a:schemeClr val="tx1"/>
                </a:solidFill>
                <a:sym typeface="+mn-ea"/>
              </a:rPr>
              <a:t>       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(favorite).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21. </a:t>
            </a:r>
            <a:r>
              <a:rPr lang="zh-CN" sz="2000">
                <a:solidFill>
                  <a:schemeClr val="tx1"/>
                </a:solidFill>
                <a:sym typeface="+mn-ea"/>
              </a:rPr>
              <a:t>我们应该在学习和娱乐之间求得平衡。（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strike)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22. </a:t>
            </a:r>
            <a:r>
              <a:rPr lang="en-US" sz="2000">
                <a:solidFill>
                  <a:schemeClr val="tx1"/>
                </a:solidFill>
                <a:sym typeface="+mn-ea"/>
              </a:rPr>
              <a:t>modest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的名词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23. </a:t>
            </a:r>
            <a:r>
              <a:rPr lang="en-US" altLang="zh-CN" sz="2000" u="sng">
                <a:solidFill>
                  <a:schemeClr val="tx1"/>
                </a:solidFill>
                <a:sym typeface="+mn-ea"/>
              </a:rPr>
              <a:t>       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symbol) of peace, the dove is widely loved by the young and old. 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24. </a:t>
            </a:r>
            <a:r>
              <a:rPr lang="zh-CN" sz="2000">
                <a:solidFill>
                  <a:schemeClr val="tx1"/>
                </a:solidFill>
                <a:sym typeface="+mn-ea"/>
              </a:rPr>
              <a:t>换个心情（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scenery)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25. take in the breathtaking views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26. be in one’s element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27. beat the heat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28. supplement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29.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超出期望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30.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繁荣，横向打印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11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24400" y="2582640"/>
              <a:ext cx="6948720" cy="10918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5040" y="2573280"/>
                <a:ext cx="6967440" cy="11106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0535"/>
            <a:ext cx="10968990" cy="57791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</a:rPr>
              <a:t>P</a:t>
            </a:r>
            <a:r>
              <a:rPr lang="en-US" altLang="zh-CN" baseline="-25000">
                <a:solidFill>
                  <a:srgbClr val="FF0000"/>
                </a:solidFill>
              </a:rPr>
              <a:t>266</a:t>
            </a:r>
            <a:r>
              <a:rPr lang="en-US" altLang="zh-CN">
                <a:solidFill>
                  <a:srgbClr val="FF0000"/>
                </a:solidFill>
              </a:rPr>
              <a:t>  20.2 </a:t>
            </a:r>
            <a:r>
              <a:rPr lang="zh-CN" altLang="en-US">
                <a:solidFill>
                  <a:srgbClr val="FF0000"/>
                </a:solidFill>
              </a:rPr>
              <a:t>公共区域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common room was filled with ....(</a:t>
            </a:r>
            <a:r>
              <a:rPr lang="zh-CN" altLang="en-US">
                <a:solidFill>
                  <a:schemeClr val="tx1"/>
                </a:solidFill>
              </a:rPr>
              <a:t>略</a:t>
            </a:r>
            <a:r>
              <a:rPr lang="en-US" altLang="zh-CN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hallway buzzed with energy as students hurried to their next class, their footsteps echoing off the walls. (</a:t>
            </a:r>
            <a:r>
              <a:rPr lang="zh-CN" altLang="en-US">
                <a:solidFill>
                  <a:schemeClr val="tx1"/>
                </a:solidFill>
              </a:rPr>
              <a:t>这个句子写得不错</a:t>
            </a:r>
            <a:r>
              <a:rPr lang="en-US" altLang="zh-CN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老句子背诵：</a:t>
            </a:r>
            <a:r>
              <a:rPr lang="en-US" altLang="zh-CN">
                <a:solidFill>
                  <a:schemeClr val="tx1"/>
                </a:solidFill>
              </a:rPr>
              <a:t>Jane</a:t>
            </a:r>
            <a:r>
              <a:rPr lang="zh-CN" altLang="en-US">
                <a:solidFill>
                  <a:schemeClr val="tx1"/>
                </a:solidFill>
              </a:rPr>
              <a:t>垂头丧气地拖着脚走过走廊。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In the cafeteria, trays </a:t>
            </a:r>
            <a:r>
              <a:rPr lang="en-US" altLang="zh-CN" u="sng">
                <a:solidFill>
                  <a:schemeClr val="tx1"/>
                </a:solidFill>
              </a:rPr>
              <a:t>clattered</a:t>
            </a:r>
            <a:r>
              <a:rPr lang="en-US" altLang="zh-CN">
                <a:solidFill>
                  <a:schemeClr val="tx1"/>
                </a:solidFill>
              </a:rPr>
              <a:t> as students lined up for lunch, ...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</a:t>
            </a:r>
            <a:r>
              <a:rPr lang="zh-CN" altLang="en-US">
                <a:solidFill>
                  <a:schemeClr val="tx1"/>
                </a:solidFill>
              </a:rPr>
              <a:t>区分：</a:t>
            </a:r>
            <a:r>
              <a:rPr lang="en-US" altLang="zh-CN">
                <a:solidFill>
                  <a:schemeClr val="tx1"/>
                </a:solidFill>
              </a:rPr>
              <a:t>clatter, shatter, chatter) 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翻译：天气太冷了，他不停地跺脚搓手，但还是冻得牙齿打颤。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cold was so profound that despite his constant stamping and rubbing, his teeth would not stop their chattering.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courtyard, </a:t>
            </a:r>
            <a:r>
              <a:rPr lang="en-US" altLang="zh-CN" b="1" u="sng">
                <a:solidFill>
                  <a:schemeClr val="tx1"/>
                </a:solidFill>
              </a:rPr>
              <a:t>bathed in</a:t>
            </a:r>
            <a:r>
              <a:rPr lang="en-US" altLang="zh-CN">
                <a:solidFill>
                  <a:schemeClr val="tx1"/>
                </a:solidFill>
              </a:rPr>
              <a:t> sunlight, became a gathering spot for students to take a break and enjoy the </a:t>
            </a:r>
            <a:r>
              <a:rPr lang="en-US" altLang="zh-CN" b="1" u="sng">
                <a:solidFill>
                  <a:schemeClr val="tx1"/>
                </a:solidFill>
              </a:rPr>
              <a:t>warmth </a:t>
            </a:r>
            <a:r>
              <a:rPr lang="en-US" altLang="zh-CN">
                <a:solidFill>
                  <a:schemeClr val="tx1"/>
                </a:solidFill>
              </a:rPr>
              <a:t>of the day.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60320" y="1245240"/>
              <a:ext cx="9310680" cy="49060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0960" y="1235880"/>
                <a:ext cx="9329400" cy="4924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library offered a quiet </a:t>
            </a:r>
            <a:r>
              <a:rPr lang="en-US" altLang="zh-CN" sz="2000" b="1" u="sng">
                <a:solidFill>
                  <a:schemeClr val="tx1"/>
                </a:solidFill>
              </a:rPr>
              <a:t>refuge</a:t>
            </a:r>
            <a:r>
              <a:rPr lang="en-US" altLang="zh-CN" sz="2000">
                <a:solidFill>
                  <a:schemeClr val="tx1"/>
                </a:solidFill>
              </a:rPr>
              <a:t>, where the sound of turning pages was the only interruption to the stillness. (refuge</a:t>
            </a:r>
            <a:r>
              <a:rPr lang="zh-CN" altLang="en-US" sz="2000">
                <a:solidFill>
                  <a:schemeClr val="tx1"/>
                </a:solidFill>
              </a:rPr>
              <a:t>啥意思）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学生喜欢去图书馆，书页翻动的声音可以让他们感到放松，但是很多书被撕毁或者涂抹，影响了他们的看书的体验。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那片树林是</a:t>
            </a:r>
            <a:r>
              <a:rPr lang="en-US" altLang="zh-CN" sz="2000">
                <a:solidFill>
                  <a:schemeClr val="tx1"/>
                </a:solidFill>
              </a:rPr>
              <a:t>Tom</a:t>
            </a:r>
            <a:r>
              <a:rPr lang="zh-CN" altLang="en-US" sz="2000">
                <a:solidFill>
                  <a:schemeClr val="tx1"/>
                </a:solidFill>
              </a:rPr>
              <a:t>的避风港。他经常去那里看茂密的枝叶，听鸟儿啁啾的声音，这些都让他得以舒缓俗事带来的纷扰。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Students lounged in the lounge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school plaza came alive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art room was a haven of creativity, where students worked on projects, their brushes dancing across canvases. (</a:t>
            </a:r>
            <a:r>
              <a:rPr lang="zh-CN" altLang="en-US" sz="2000">
                <a:solidFill>
                  <a:schemeClr val="tx1"/>
                </a:solidFill>
              </a:rPr>
              <a:t>这个句子写得不错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gym echoed with the sound of basketballs bouncing, students sweating and competing under the bright lights. (</a:t>
            </a:r>
            <a:r>
              <a:rPr lang="zh-CN" altLang="en-US" sz="2000">
                <a:solidFill>
                  <a:schemeClr val="tx1"/>
                </a:solidFill>
              </a:rPr>
              <a:t>读一下就可以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21360" y="496800"/>
              <a:ext cx="10832400" cy="47268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2000" y="487440"/>
                <a:ext cx="10851120" cy="47455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34035"/>
            <a:ext cx="10968990" cy="57156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20.3 </a:t>
            </a:r>
            <a:r>
              <a:rPr lang="zh-CN" altLang="en-US" sz="2000">
                <a:solidFill>
                  <a:schemeClr val="tx1"/>
                </a:solidFill>
              </a:rPr>
              <a:t>教师办公室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He sat across from the teacher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teacher’s voice was calm yet firm as she explained the consequence of his actions, making him fully </a:t>
            </a:r>
            <a:r>
              <a:rPr lang="en-US" altLang="zh-CN" sz="2000" u="sng">
                <a:solidFill>
                  <a:schemeClr val="tx1"/>
                </a:solidFill>
              </a:rPr>
              <a:t>understand the gravity of the situation</a:t>
            </a:r>
            <a:r>
              <a:rPr lang="en-US" altLang="zh-CN" sz="2000">
                <a:solidFill>
                  <a:schemeClr val="tx1"/>
                </a:solidFill>
              </a:rPr>
              <a:t>. </a:t>
            </a:r>
            <a:r>
              <a:rPr lang="zh-CN" altLang="en-US" sz="2000">
                <a:solidFill>
                  <a:schemeClr val="tx1"/>
                </a:solidFill>
              </a:rPr>
              <a:t>（注意划线句的意思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When the award was handed to him, a wave of pride and accomplishment washed over him, confirming that his hard work had been </a:t>
            </a:r>
            <a:r>
              <a:rPr lang="en-US" altLang="zh-CN" sz="2000" u="sng">
                <a:solidFill>
                  <a:schemeClr val="tx1"/>
                </a:solidFill>
              </a:rPr>
              <a:t>worth</a:t>
            </a:r>
            <a:r>
              <a:rPr lang="en-US" altLang="zh-CN" sz="2000">
                <a:solidFill>
                  <a:schemeClr val="tx1"/>
                </a:solidFill>
              </a:rPr>
              <a:t> it.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(</a:t>
            </a:r>
            <a:r>
              <a:rPr lang="zh-CN" altLang="en-US" sz="2000">
                <a:solidFill>
                  <a:schemeClr val="tx1"/>
                </a:solidFill>
              </a:rPr>
              <a:t>注意</a:t>
            </a:r>
            <a:r>
              <a:rPr lang="en-US" altLang="zh-CN" sz="2000">
                <a:solidFill>
                  <a:schemeClr val="tx1"/>
                </a:solidFill>
              </a:rPr>
              <a:t>worth</a:t>
            </a:r>
            <a:r>
              <a:rPr lang="zh-CN" altLang="en-US" sz="2000">
                <a:solidFill>
                  <a:schemeClr val="tx1"/>
                </a:solidFill>
              </a:rPr>
              <a:t>的用法：当他回首过去的时候，他感到他的努力是值得的。）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这本有着精美插图的书是值得读的（分别用</a:t>
            </a:r>
            <a:r>
              <a:rPr lang="en-US" altLang="zh-CN" sz="2000">
                <a:solidFill>
                  <a:schemeClr val="tx1"/>
                </a:solidFill>
              </a:rPr>
              <a:t>worth</a:t>
            </a:r>
            <a:r>
              <a:rPr lang="zh-CN" altLang="en-US" sz="2000">
                <a:solidFill>
                  <a:schemeClr val="tx1"/>
                </a:solidFill>
              </a:rPr>
              <a:t>，</a:t>
            </a:r>
            <a:r>
              <a:rPr lang="en-US" altLang="zh-CN" sz="2000">
                <a:solidFill>
                  <a:schemeClr val="tx1"/>
                </a:solidFill>
              </a:rPr>
              <a:t>deserve</a:t>
            </a:r>
            <a:r>
              <a:rPr lang="zh-CN" altLang="en-US" sz="2000">
                <a:solidFill>
                  <a:schemeClr val="tx1"/>
                </a:solidFill>
              </a:rPr>
              <a:t>造句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He listened carefully to the teacher’s advice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office felt quiet, the weight of the teacher’s stern words sinking in as he realized the importance of responsibility. (stern</a:t>
            </a:r>
            <a:r>
              <a:rPr lang="zh-CN" altLang="en-US" sz="2000">
                <a:solidFill>
                  <a:schemeClr val="tx1"/>
                </a:solidFill>
              </a:rPr>
              <a:t>严厉的，该句子了解一下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13520" y="1528920"/>
              <a:ext cx="11238120" cy="37846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4160" y="1519560"/>
                <a:ext cx="11256840" cy="38034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0375"/>
            <a:ext cx="10968990" cy="57892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/>
              <a:t>Receiving the award felt like the culmination of ... (</a:t>
            </a:r>
            <a:r>
              <a:rPr lang="zh-CN" altLang="en-US"/>
              <a:t>略</a:t>
            </a:r>
            <a:r>
              <a:rPr lang="en-US" altLang="zh-CN"/>
              <a:t>) </a:t>
            </a:r>
          </a:p>
          <a:p>
            <a:pPr marL="0" indent="0">
              <a:buNone/>
            </a:pPr>
            <a:r>
              <a:rPr lang="en-US" altLang="zh-CN"/>
              <a:t>The teacher’s gentle yet clear guidance ... helped her understand </a:t>
            </a:r>
            <a:r>
              <a:rPr lang="en-US" altLang="zh-CN" u="sng"/>
              <a:t>the strengths and weaknesses</a:t>
            </a:r>
            <a:r>
              <a:rPr lang="en-US" altLang="zh-CN"/>
              <a:t>, renewing her confidence </a:t>
            </a:r>
            <a:r>
              <a:rPr lang="en-US" altLang="zh-CN" u="sng"/>
              <a:t>in</a:t>
            </a:r>
            <a:r>
              <a:rPr lang="en-US" altLang="zh-CN"/>
              <a:t> her studies. </a:t>
            </a:r>
          </a:p>
          <a:p>
            <a:pPr marL="0" indent="0">
              <a:buNone/>
            </a:pPr>
            <a:r>
              <a:rPr lang="en-US" altLang="zh-CN"/>
              <a:t>(</a:t>
            </a:r>
            <a:r>
              <a:rPr lang="zh-CN" altLang="en-US"/>
              <a:t>注意划线的表达：优点和缺点，优势和劣势</a:t>
            </a:r>
            <a:r>
              <a:rPr lang="en-US" altLang="zh-CN"/>
              <a:t>) </a:t>
            </a:r>
          </a:p>
          <a:p>
            <a:pPr marL="0" indent="0">
              <a:buNone/>
            </a:pPr>
            <a:r>
              <a:rPr lang="en-US" altLang="zh-CN"/>
              <a:t>The recognition felt surreal as he stood in front of the class, the applause echoing in his ears. (</a:t>
            </a:r>
            <a:r>
              <a:rPr lang="zh-CN" altLang="en-US"/>
              <a:t>这个句子写得不错</a:t>
            </a:r>
            <a:r>
              <a:rPr lang="en-US" altLang="zh-CN"/>
              <a:t>) </a:t>
            </a:r>
          </a:p>
          <a:p>
            <a:pPr marL="0" indent="0">
              <a:buNone/>
            </a:pPr>
            <a:endParaRPr lang="en-US" altLang="zh-CN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2652480" y="1675800"/>
              <a:ext cx="3143520" cy="6584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43120" y="1666440"/>
                <a:ext cx="3162240" cy="677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55600" y="375920"/>
            <a:ext cx="11389360" cy="6050915"/>
          </a:xfrm>
          <a:prstGeom prst="rect">
            <a:avLst/>
          </a:prstGeom>
          <a:ln>
            <a:solidFill>
              <a:schemeClr val="accent1"/>
            </a:solidFill>
          </a:ln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墨迹 1"/>
              <p14:cNvContentPartPr/>
              <p14:nvPr/>
            </p14:nvContentPartPr>
            <p14:xfrm>
              <a:off x="1456560" y="2427840"/>
              <a:ext cx="1623600" cy="3819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47200" y="2418480"/>
                <a:ext cx="1642320" cy="4006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51155" y="494030"/>
            <a:ext cx="11430000" cy="46291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1029</Words>
  <Application>Microsoft Office PowerPoint</Application>
  <PresentationFormat>宽屏</PresentationFormat>
  <Paragraphs>62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微软雅黑</vt:lpstr>
      <vt:lpstr>Arial</vt:lpstr>
      <vt:lpstr>Times New Roman</vt:lpstr>
      <vt:lpstr>Wingdings</vt:lpstr>
      <vt:lpstr>WPS</vt:lpstr>
      <vt:lpstr>《读后续写工具箱》二十七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191</cp:revision>
  <dcterms:created xsi:type="dcterms:W3CDTF">2019-06-19T02:08:00Z</dcterms:created>
  <dcterms:modified xsi:type="dcterms:W3CDTF">2026-01-15T02:21:00Z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331014888D67491F8328E797AF165DF7_11</vt:lpwstr>
  </property>
</Properties>
</file>