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ink/ink6.xml" ContentType="application/inkml+xml"/>
  <Override PartName="/ppt/tags/tag77.xml" ContentType="application/vnd.openxmlformats-officedocument.presentationml.tags+xml"/>
  <Override PartName="/ppt/tags/tag78.xml" ContentType="application/vnd.openxmlformats-officedocument.presentationml.tags+xml"/>
  <Override PartName="/ppt/ink/ink7.xml" ContentType="application/inkml+xml"/>
  <Override PartName="/ppt/tags/tag79.xml" ContentType="application/vnd.openxmlformats-officedocument.presentationml.tags+xml"/>
  <Override PartName="/ppt/tags/tag80.xml" ContentType="application/vnd.openxmlformats-officedocument.presentationml.tags+xml"/>
  <Override PartName="/ppt/ink/ink8.xml" ContentType="application/inkml+xml"/>
  <Override PartName="/ppt/tags/tag81.xml" ContentType="application/vnd.openxmlformats-officedocument.presentationml.tags+xml"/>
  <Override PartName="/ppt/tags/tag8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28" d="100"/>
          <a:sy n="28" d="100"/>
        </p:scale>
        <p:origin x="260" y="28"/>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2T23:44:36.046"/>
    </inkml:context>
    <inkml:brush xml:id="br0">
      <inkml:brushProperty name="width" value="0.05292" units="cm"/>
      <inkml:brushProperty name="height" value="0.05292" units="cm"/>
      <inkml:brushProperty name="color" value="#FF0000"/>
    </inkml:brush>
  </inkml:definitions>
  <inkml:trace contextRef="#ctx0" brushRef="#br0">2140 4813 0,'0'0'0,"0"0"0,0 0 0,0 0 15,26 9-15,-26-9 0,28 10 16,-9-5-16,3 2 0,-3-2 0,-3 0 16,-1-2-16</inkml:trace>
  <inkml:trace contextRef="#ctx0" brushRef="#br0" timeOffset="89923.0367">7027 10101 0,'0'0'0,"0"0"0,0 0 0,0 0 0,0 0 15,34 0-15,-34 0 16,31 2-16,-15-2 0,6 0 0,4 0 15,3 0-15,2 1 0,15-1 16,6 0-16,-2-1 0,1 1 16,20 0-16,18-2 0,-5 1 15,-4 1-15,23-1 0,5 1 16,2 0-16,-11 2 0,55-3 16,-3-3-16,-26 1 0,-15-2 0,14 5 15,8 4-15,-16-2 16,-10 0-16,14 0 0,10 1 15,-14 2-15,-10 1 0,13-6 0,9-3 16,-16-1-16,-9 0 0,8 3 16,8 4-16,-15-2 0,-12 0 0,7 1 15,5 0-15,-20 0 16,-14 0-16,5 0 0,3-2 16,-16 0-16,-10 0 0,-10 1 15,-7 2-15,-8-1 0,-6-1 0,-12 1 16,-9-2-16,-10 4 15,-9-3-15,6 1 0,4-2 16,3 1-16</inkml:trace>
  <inkml:trace contextRef="#ctx0" brushRef="#br0" timeOffset="90260.5055">8316 10146 0,'0'0'0,"0"0"0,0 0 0,0 0 16,0 0-16,0 0 0,16 22 16,-16-22-16,0 0 0,17 26 15,-17-26-15,16 24 0,-9-10 16,1 1-16,-1 1 0,1-1 16,1-1-16,0-2 0,1 0 15,-1-3-15,-2-1 0,0-1 0</inkml:trace>
  <inkml:trace contextRef="#ctx0" brushRef="#br0" timeOffset="90471.9151">8122 10395 0,'0'0'0,"0"0"15,0 0-15,32-2 0,-32 2 0,38-3 16,-10 2-16,2 1 15,2-1-15,12 0 0,2-1 16,-1 2-16,2 1 0,3 0 0,-1 0 16,-8 0-16,-6 0 0,-3-1 15,-8-2-15,-4 1 0,-5 0 0,-3 0 16</inkml:trace>
  <inkml:trace contextRef="#ctx0" brushRef="#br0" timeOffset="90655.9231">8217 10490 0,'0'0'0,"0"0"15,23-2-15,-6 1 0,4 1 0,11 0 16,4 0-16,0-1 0,1 0 16,11 1-16,0 0 0,-5 0 15,-4 0-15,1 0 0,-7 0 16,-8 0-16,-5-2 0,-5 2 15</inkml:trace>
  <inkml:trace contextRef="#ctx0" brushRef="#br0" timeOffset="90840.0637">8456 10419 0,'0'0'15,"0"0"-15,0 0 0,0 0 16,0 0-16,10 23 0,-10-23 15,2 25-15,-2-25 0,3 27 16,-2-10-16,0 0 0,-1-1 0,0 0 16,-1 0-16,-1-2 0,0-1 15,0-2-15,1-1 0,0-2 16</inkml:trace>
  <inkml:trace contextRef="#ctx0" brushRef="#br0" timeOffset="91005.0852">8215 10649 0,'0'0'0,"0"0"15,0 0-15,0 0 0,0 0 0,0 0 16,0 0-16,27-3 0,-27 3 16,36 0-16,-10 0 0,3-1 15,5 0-15,2 0 0,4-1 16,11-2-16,1-1 0,10-2 16,-3 0-16,-10 0 0,-9 2 0,-8 1 15</inkml:trace>
  <inkml:trace contextRef="#ctx0" brushRef="#br0" timeOffset="91205.4453">9171 10116 0,'0'0'0,"8"0"0,6 0 16,0 0-16,1 1 0,9 1 0,4 0 15,-1 0-15,1 1 0,5 2 16,0-2-16,-5 2 0,-4 0 16,-5 0-16,-4-3 0,-2 1 15</inkml:trace>
  <inkml:trace contextRef="#ctx0" brushRef="#br0" timeOffset="91389.6915">8959 10231 0,'0'0'0,"0"0"0,0 0 0,0 0 16,6 28-16,-6-28 0,7 29 15,-7-29-15,6 36 0,-1-18 16,0 0-16,1-1 0,0-1 0,3 1 16,0-5-16,-3-3 0,-1-1 15,0-1-15</inkml:trace>
  <inkml:trace contextRef="#ctx0" brushRef="#br0" timeOffset="91805.4078">9038 10331 0,'0'0'0,"0"0"15,23-4-15,-7 3 0,1-1 0,14-1 16,7 1-16,0 0 16,2 0-16,10 2 0,6 1 15,-7 1-15,-2 1 0,4-2 16,-2-1-16,-9 4 0,-8 2 15,-7 1-15,-6 1 0,-6 0 0,-3-1 16,-10 3-16,-7 0 16,-5-2-16,-5-1 0,-6 1 0,-4 2 15,-3-3-15,-1 0 0,-7-1 16,-3-1-16,1-3 0,3 0 16,1-5-16,3-3 0,3 0 15,2 1-15,1-5 0,3-4 16,5-2-16,4-1 0,2-4 15,2-3-15,4 2 0,4 3 0,3 2 16,2 2-16,0 3 0,-1 3 16,1 2-16,2 3 0,0 2 15,1 4-15,0 2 0,2 3 16,-3 2-16,-1 4 0,0 4 16,-1 4-16,-1-4 0,0 1 0,0 5 15,0 2-15,1-5 16,1-1-16,-1-5 0,-1-3 15,0-3-15,0-1 0,1 0 0</inkml:trace>
  <inkml:trace contextRef="#ctx0" brushRef="#br0" timeOffset="92288.7315">9350 10187 0,'0'0'0,"0"0"0,0 0 16,0 0-16,0 0 0,8 26 0,-8-26 15,-3 27-15,3-27 0,-9 35 16,0-14-16,-1 0 0,-1 1 16,0-1-16,-1-1 15,-4 4-15,0-3 0,-3-3 0,-2-4 16,1-2-16,0-1 0,3-5 16,0-3-16,3-2 0,1 1 0,1-4 15,3-1-15,0 1 0,1-1 16,5-1-16,3 0 15,4 0-15,5 1 0,6-2 16,6 1-16,0 1 0,1 1 0,4-1 16,2 2-16,-1-1 0,-2 0 15,4 1-15,-2 2 0,-3 0 16,-4 1-16,-3 1 0,-3 1 16,-5 1-16,-4-1 0,-7 3 15,-3 1-15,-4 1 0,-3 1 0,-6 1 16,-4-1-16,0 3 0,1 1 15,-4 1-15,1-2 0,3-1 16,3-1-16,5-1 0,4-1 16,5 0-16,5 1 0,8-2 15,5 0-15,1-3 0,4 1 16,9-1-16,4 0 0,0 1 16,0-1-16,0 2 0,-2 0 15,-3 0-15,-4 0 0,-1-1 16,-4-2-16,-8-4 0,-4-1 0,0 0 15,-2 1-15,-1-1 0</inkml:trace>
  <inkml:trace contextRef="#ctx0" brushRef="#br0" timeOffset="92488.894">9452 10606 0,'0'0'0,"0"0"15,0 0-15,0 0 0,0 0 0,0 0 16,-3 22-16,3-22 0,0 0 15,-10 29-15,10-29 16,-9 24-16,5-13 0,-2 0 0,0 0 16,-2 0-16,-1-1 0,-4-3 15,-2 0-15,-1-3 0,2-2 16,1 0-16,2 0 0,1 0 0</inkml:trace>
  <inkml:trace contextRef="#ctx0" brushRef="#br0" timeOffset="92638.8292">9078 10618 0,'0'0'0,"0"0"0,0 0 16,0 0-16,26-6 0,-26 6 0,32-4 15,-11 2-15,3-1 0,4 1 16,4 0-16,0-1 0,1 2 16,11-1-16,1-1 0,9 3 15,-3 0-15,-10 0 0,-8 0 16,-6 0-16</inkml:trace>
  <inkml:trace contextRef="#ctx0" brushRef="#br0" timeOffset="92855.3641">10203 10321 0,'0'0'0,"0"0"16,0 0-16,0 0 0,0 0 0,0 0 15,0 0-15,0 0 0,-28 21 16,28-21-16,-35 21 0,16-9 16,-2 0-16,-3 2 0,0 0 15,2-1-15,2-2 0,-2 0 16,4-1-16,2-1 0</inkml:trace>
  <inkml:trace contextRef="#ctx0" brushRef="#br0" timeOffset="93040.5798">9958 10448 0,'0'0'0,"0"0"0,0 0 0,5 22 15,-5-22-15,0 28 0,0-9 16,-1 1-16,0-1 0,0 0 16,-1 0-16,2 3 0,0-2 15,2-2-15,-1-4 0,0-3 16,-1-6-16,0-5 0,2 0 15,-2 0-15,2-2 0,-2 2 0</inkml:trace>
  <inkml:trace contextRef="#ctx0" brushRef="#br0" timeOffset="93290.5507">9935 10482 0,'0'0'0,"0"0"16,0 0-16,0 0 0,0 0 0,0 0 16,33-10-16,-33 10 15,27-2-15,-12 2 0,2 0 0,-1 2 16,1 0-16,-1 1 15,1 0-15,-3 2 0,1-1 0,-2 3 16,-1 1-16,-1 0 0,-1 1 16,-1 0-16,-2 2 0,-1 2 15,-2 0-15,0 4 0,-2-1 16,0-1-16,-1-2 0,-1-1 16,-1 0-16,-1-4 0,-1-1 0,-4-3 15,-2 0-15,0-1 16,1-2-16,-2-2 0,-1-2 15,1 0-15,1 1 0,1 0 0</inkml:trace>
  <inkml:trace contextRef="#ctx0" brushRef="#br0" timeOffset="93438.4302">9951 10596 0,'0'0'0,"0"0"0,0 0 0,0 0 16,0 0-16,0 0 0,0 0 16,0 0-16,32-4 0,-32 4 15,26-2-15,-26 2 0,30 0 0,-14 0 16,2 0-16,-1 2 0,-2-1 15,-2 1-15,-2-1 16,-1 1-16,-1 0 0,-1-1 0</inkml:trace>
  <inkml:trace contextRef="#ctx0" brushRef="#br0" timeOffset="93571.6822">9966 10730 0,'0'0'15,"0"0"-15,0 0 0,0 0 16,0 0-16,24-8 0,-24 8 15,26-2-15,-26 2 0,35-3 16,-15 0-16,1 0 0,0-1 0,-2 0 16,-3 1-16,-2 0 0</inkml:trace>
  <inkml:trace contextRef="#ctx0" brushRef="#br0" timeOffset="94105.0027">10498 10305 0,'0'0'0,"0"0"0,0 0 0,0 0 15,0 0-15,0 0 0,0 0 16,-10 22-16,10-22 0,-17 20 16,17-20-16,-22 24 0,12-13 15,1-1-15,1-1 0,0-2 16,1 0-16,2-1 0,0-1 15,2-1-15,0-1 0,3-3 0,3 3 16,2-3-16,4 0 0,3-1 16,4-1-16,-1 0 0,2 1 15,2 1-15,0 2 0,1-1 16,-1 2-16,3 3 0,-2 2 16,-2 1-16,-2 2 0,-3 2 15,-2 4-15,-2 1 0,-2 1 0,-4 1 16,-1 1-16,-2-1 0,-1-2 15,-2 5-15,-3-2 0,-1-1 16,-2-4-16,-1-1 0,0-1 16,1-4-16,0-3 0,-2-2 15,0-2-15,-1 0 0,0-2 16,-2-4-16,-2-1 0,1-4 16,-1-3-16,3-6 0,1-4 15,0-1-15,1 0 0,-1-1 16,1 0-16,1 8 0,0 4 0,2 5 15,3 4-15,0 0 0,2-1 16,3 3-16,0 0 0,2-1 16,4 2-16,8 3 0,7 2 15,1-1-15,1 2 0,-3-1 16,-3-1-16,-3-2 0</inkml:trace>
  <inkml:trace contextRef="#ctx0" brushRef="#br0" timeOffset="113821.2572">17087 11583 0,'0'0'0,"0"0"15,0 0-15,0 0 0,17 22 0,-17-22 16,12 17-16,-6-7 0,1 0 15,-2 1-15,1 0 0,-1-2 16,0 0-16,-1-2 0,0-3 16,-1 0-16,-1-1 0,0 1 15</inkml:trace>
  <inkml:trace contextRef="#ctx0" brushRef="#br0" timeOffset="114152.1867">17162 11515 0,'0'0'0,"0"0"0,0 0 16,33-2-16,-19 2 0,2 1 0,-1 0 15,3 0-15,1 1 0,6 2 16,0 0 0,-1 3-16,-4-1 0,-3 1 15,-5 0-15,-7 2 0,-9 0 0,-2-1 16,-4 2-16,-7-1 0,-4 1 15,-1-1-15,0-5 0,-5 3 16,-1 0-16,2 0 0,1 1 0,4-2 16,5 0-16,4-2 15,3-2-15,9-2 0,8 1 16,3 1-16,2-1 0,6-2 16,6-2-16,7 0 0,1 0 0,4-1 15,3-3-15,-2-1 0,-2 1 16,-2-1-16,-6 2 0,-7 2 15</inkml:trace>
  <inkml:trace contextRef="#ctx0" brushRef="#br0" timeOffset="114485.8946">17777 11340 0,'0'0'0,"0"0"15,0 0-15,0 0 0,0 0 0,-27 15 16,27-15-16,-25 16 0,25-16 16,-28 22-16,11-11 0,-2 1 15,0 1-15,0 1 0,1-2 16,-2 2-16,3-3 0,1-2 16,4-2-16,2-4 0,2-2 0,4-5 15,3-6-15,4 5 16,4 2-16,7-2 0,4 0 15,1-1-15,0 1 0,8 0 0,4 0 16,0 1-16,1 1 0,8 2 16,1 1-16,-6 2 0,-3 0 15,-3 3-15,-1 1 0,-3-2 16,-1 0-16,-5-1 0,-4-1 16,-1 0-16</inkml:trace>
  <inkml:trace contextRef="#ctx0" brushRef="#br0" timeOffset="114835.4003">17955 11492 0,'0'0'0,"0"0"15,0 0-15,-26 6 0,26-6 16,-32 9-16,14-4 0,-3 2 0,-3 2 16,2 0-1,0 1-15,-2 3 0,3-2 0,4-2 16,3 0-16,4-2 0,4 0 15,6-1-15,5 0 16,6 0-16,5-2 0,1-1 0,3-3 16,3 1-16,3 0 0,0-1 15,1-1-15,1-3 0,-1-1 0,-4 0 16,-3 0-16,-3 0 0,-1 0 16,-5 2-16,-2 0 15,-4 2-15,-1 0 0,-2 1 0,0 2 16,-2 2-16,-1 1 0,0 1 15,0 3-15,-2 1 0,1 1 16,0 0-16,0 2 0,0 0 16,-1 2-16,1-2 0,0-4 0,1 0 15</inkml:trace>
  <inkml:trace contextRef="#ctx0" brushRef="#br0" timeOffset="115201.8771">17378 11712 0,'0'0'0,"0"0"15,0 0-15,0 0 0,0 0 0,0 0 16,29 3-16,-29-3 0,25 2 16,-25-2-16,39 2 0,-17 0 15,1-2-15,1 1 0,0-1 16,1 1-16,0-1 0,4 1 15,-3-1-15,-3 1 0,-3 0 0,-2 1 16,-3 2 0,-2 4-16,0 5 0,-4 1 15,-1-1-15,-2 7 0,-3 2 16,-1-1-16,0 0 0,0 4 16,-4 1-16,1-2 0,0-3 0,-2-2 15,-2 0-15,1-3 0,0-2 16,-5-3-16,-3-2 15,0-2-15,-2 0 0,0-4 0,-1-3 16,2-1-16,1-1 0,0 0 16,2 1-16,3 0 0</inkml:trace>
  <inkml:trace contextRef="#ctx0" brushRef="#br0" timeOffset="115351.7887">17470 11850 0,'0'0'0,"0"0"0,0 0 16,0 0-16,0 0 0,0 0 0,24-17 15,-24 17-15,25-4 0,-25 4 16,33-6-16,-16 5 0,-1 1 16,2 0-16,1 1 0,-4-1 15,-2 0-15,0-1 0,-2 1 16,-3-1-16</inkml:trace>
  <inkml:trace contextRef="#ctx0" brushRef="#br0" timeOffset="115485.7715">17517 11960 0,'0'0'0,"0"0"16,0 0-16,0 0 0,0 0 0,0 0 16,40 0-16,-40 0 0,36-5 0,-13 1 15,-996 1-15,2002-1 16,-998 0-16,3 0 0,-5 0 16,-5 1-16</inkml:trace>
  <inkml:trace contextRef="#ctx0" brushRef="#br0" timeOffset="115802.7046">17941 11773 0,'0'0'0,"0"0"0,0 0 0,0 0 15,0 0-15,0 0 0,0 0 16,28 0-16,-28 0 0,0 0 16,37 2-16,-37-2 0,31 3 0,-16-1 15,-1 1-15,-1 0 16,-1 2-16,0 1 0,1 2 15,-2 0-15,-1 0 0,-2 2 0,0 2 16,-1 3-16,-1-1 0,0 2 16,-3 0-16,0 5 0,1-1 15,-2-1-15,0 0 0,0-3 0,-1-1 16,1-1-16,-2-2 16,0 0-16,0-2 0,-2 0 15,0-2-15,-2-3 0,-2-1 16,1-2-16,-3-2 0,0-2 0,2-3 15,-1 1-15,2 0 0,0 1 16</inkml:trace>
  <inkml:trace contextRef="#ctx0" brushRef="#br0" timeOffset="115935.6205">17924 11922 0,'0'0'0,"0"0"0,0 0 15,0 0-15,0 0 0,26-8 16,-26 8-16,27-6 0,-27 6 0,34-5 15,-15 3-15,-2 0 0,0 1 16,-3-1-16,-1 0 16,-2 1-16</inkml:trace>
  <inkml:trace contextRef="#ctx0" brushRef="#br0" timeOffset="116102.6551">17986 11997 0,'0'0'0,"0"0"0,0 0 16,25-1-16,-25 1 0,26-4 0,-26 4 16,39-5-16,-16 3 0,1-1 15,2-1-15,-4 1 0,-2 0 16,-3 2-16</inkml:trace>
  <inkml:trace contextRef="#ctx0" brushRef="#br0" timeOffset="116502.2855">18661 11644 0,'0'0'0,"0"0"16,0 0-16,0 0 0,0 0 0,-32 5 16,32-5-16,-32 9 15,15-5-15,0 2 0,2 1 16,2-2-16,0 2 0,4-1 15,0 1-15,2-1 0,2 1 0,2 0 16,3 0-16,4-1 0,1 1 16,5 0-16,3 0 0,1 0 15,-1-1-15,4 1 0,1 1 16,-1-1-16,-2 1 0,-2-1 16,-2 0-16,-5 0 0,-4 0 15,-4 1-15,-6 0 16,-1-1-16,-1 0 0,-4 1 0,-4 0 15,2-1-15,0 0 0,3-3 16,1 0-16,2-1 16,2-1-16,5 2 0,3 1 0,7-1 15,4 0-15,3-3 0,4-1 16,3 1-16,3 0 0,1-2 16,3-1-16,-5-1 0,-4 2 0,-3 0 15</inkml:trace>
  <inkml:trace contextRef="#ctx0" brushRef="#br0" timeOffset="116735.1314">18957 11601 0,'0'0'0,"0"0"0,0 0 15,0 0-15,0 0 0,-1 30 16,1-30-16,-3 25 0,3-25 0,-2 31 16,1-15-16,0 0 0,1 0 15,0-3-15,0-1 0,0-3 16,0 0-16,0-2 0</inkml:trace>
  <inkml:trace contextRef="#ctx0" brushRef="#br0" timeOffset="116952.68">19032 11637 0,'0'0'0,"0"0"0,0 0 0,24 0 15,-24 0-15,0 0 0,34 5 16,-21-1-16,2-1 0,-1 2 16,0 1-16,-1 0 0,-2 0 15,-3 0-15,-1 1 0,-4 0 0,-3-1 16,-4 1-16,-4 1 15,-1 0-15,-2-1 0,-6 1 0,-4-1 16,0-2-16,0 0 0,2-3 16,3-3-16,2 0 0,2 1 15,2-1-15</inkml:trace>
  <inkml:trace contextRef="#ctx0" brushRef="#br0" timeOffset="117155.6491">19585 11449 0,'0'0'0,"0"0"0,0 0 15,0 0-15,0 0 0,-21 25 0,21-25 16,-22 20-16,9-8 0,-1 1 16,-2 2-16,0-2 0,-1 0 0,-3-1 15,-2 2 1,-4 1-16,2-2 0,4-2 0,2-1 15,4-2-15</inkml:trace>
  <inkml:trace contextRef="#ctx0" brushRef="#br0" timeOffset="117352.0298">19281 11630 0,'0'0'0,"0"0"15,0 0-15,5 20 0,-5-20 16,5 26-16,-4-8 0,0 1 15,0 2-15,0 2 16,-1 2-16,0-1 16,1-1-16,0 1 0,2-4 0,-1-6 15,0-4-15,0-5 0,-1-2 16,0 0-16,1-1 0,-2-2 0</inkml:trace>
  <inkml:trace contextRef="#ctx0" brushRef="#br0" timeOffset="117684.992">19388 11625 0,'0'0'0,"0"0"16,0 0-16,21-5 0,-21 5 0,30-3 16,-8-1-16,2 1 0,1 0 15,4 1-15,2 1 0,6 1 16,-1 1-16,8 1 0,0 0 16,-6 0-16,-5 0 0,-2 2 15,-2 0-15,-5 3 0,-2 0 16,-2 4-16,-2 2 0,-4 1 0,-4 2 15,-3 7-15,-3 5 16,-4 1-16,-2 2 0,-3 2 16,-1 3-16,0-4 0,1-1 0,-1 2 15,1-2-15,-1-2 0,2-2 16,-1-3-16,1-1 0,-2-5 16,2-3-16,-3-3 0,-1-2 15,-1-4-15,-1-2 0,-4-6 16,-5-4-16,0-3 0,-1-1 0,-2-10 15,-1-7 1,4 6-16,4 3 0,2 3 0</inkml:trace>
  <inkml:trace contextRef="#ctx0" brushRef="#br0" timeOffset="117868.729">19458 11694 0,'0'0'0,"0"0"0,0 0 15,0 0-15,9 24 0,-9-24 0,8 22 16,-8-22-16,9 27 0,-5-14 16,1 1-16,0 0 0,1 0 15,-1-1-15,1-1 16,-3 0-16,-1-2 0,-2-4 0,-2-3 16,0 0-16,0-1 0,-1 1 15</inkml:trace>
  <inkml:trace contextRef="#ctx0" brushRef="#br0" timeOffset="118152.463">19462 11756 0,'0'0'0,"0"0"0,0 0 16,0 0-16,0 0 0,32-3 15,-32 3-15,29-2 0,-29 2 16,35-1-16,-16 2 0,2 0 16,0 1-16,-1 0 0,-1 2 15,-3-2-15,0 1 0,2 3 16,-4-1-16,-3 3 0,-2-2 0,-6 0 15,-3 0-15,-3 0 0,-4 1 16,-4 1-16,-4 2 16,-5 0-16,0-2 0,0 2 15,-1 0-15,2-4 0,2-3 0,2 0 16,4 1-16,3-3 0,1 0 16,7-1-16,7 4 15,3-2-15,2 0 0,4-2 0,5-2 16,-3 1-16,-3 0 0,-2-1 15</inkml:trace>
  <inkml:trace contextRef="#ctx0" brushRef="#br0" timeOffset="123189.3095">6043 11644 0,'0'0'0,"-7"-2"0,-2-1 0,-4 1 16,-3 2-16,-8-1 0,-6 1 15,-10 4-15,-8 4 0,1-3 16,-5-1-16,-1 1 0,0 2 0,-13 6 15,1 1-15,-9 4 16,2 0-16,2 2 0,-1 3 16,-1 5-16,5 1 0,5 3 0,1 2 15,-4 5-15,4 1 0,-8 11 16,10-4-16,10-1 0,6-1 16,9 1-16,5 2 0,9-5 15,4-3-15,7 0 0,2-2 16,4 3-16,4 3 0,4-4 15,5-4-15,-1-2 0,1-4 0,7-1 16,5-1-16,-5-9 0,5 4 16,5 5-16,5 3 15,5-3-15,6-4 0,7 2 16,5 0-16,-8-5 0,-5-5 0,30 6 16,2-3-16,1-5 0,2-3 15,3-2-15,3-1 0,-3 0 16,-2-1-16,8-1 0,9-1 15,-9-1-15,-8 0 0,7-2 16,1-4-16,1 2 0,0 0 0,11-3 16,7-2-16,-16 4 15,-10 2-15,4-5 0,-1-3 16,0 0-16,2 0 0,5-2 16,4 0-16,-15-2 0,-10-2 0,-3-2 15,-1-2-15,-4-2 0,-2 0 16,-9-2-16,-5 0 0,-3-1 15,-2-1-15,-7-4 0,-5-3 16,-5 1-16,-3 0 0,0-4 16,-1-3-16,-9 2 0,-7 1 15,-2-2-15,-1-2 0,-5 0 16,-5 0-16,-5-3 0,-2 1 0,-2 4 16,0 1-16,-7-3 0,-2 0 15,-3-1-15,-5 0 0,-2 0 16,-4-2-16,-1 7 0,-2 4 15,-10-4-15,-5 0 0,3 2 16,1 1-16,-7 2 0,-3 1 16,0 4-16,-1 4 0,-10-1 15,-6 2-15,-22 0 16,-12 0-16,24 9 0,17 5 0,-9 3 16,-5 1-16,7 1 0,8 0 15,-9 7-15,-5 4 0,10 1 16,9-1-16,-3 3 0,-1 1 15,14-3-15,14-3 0,0-1 16,1 0-16,14-3 0,10-1 0,8-3 16</inkml:trace>
  <inkml:trace contextRef="#ctx0" brushRef="#br0" timeOffset="124867.9457">20149 10618 0,'0'0'16,"0"0"-16,0 0 0,-26 0 15,26 0-15,-19 8 0,6-1 16,-1 1-16,-2 1 0,-1 2 0,-2 2 16,-4 3-16,1-1 0,-2 4 15,-2 1-15,3 0 0,1-3 0,-1 10 16,3 5-16,2-4 15,4-1-15,2 2 0,1 0 16,2-1-16,3-1 0,2 7 16,4-1-16,2-7 0,3-4 0,9 9 15,6 2-15,2-3 16,2-2-16,10-1 0,8-2 16,-1 1-16,-1-2 0,16 4 0,6-2 15,-2-1-15,0-2 0,17 4 16,7 1-16,-7-6 0,-3-2 15,44 10-15,-3-2 0,-17-7 16,-11-5-16,9 2 0,6-1 16,-10-1-16,-7-1 0,11-4 15,7-1-15,-15-2 0,-9-2 0,13-2 16,11 1-16,-17-3 16,-12-3-16,9-1 0,8-2 15,-15-2-15,-11-1 0,4-3 16,5-3-16,-11 3 0,-8 1 0,5-9 15,4-5-15,-11 3 0,-6 0 16,0-7-16,1-4 0,-6 2 16,-4 2-16,2-1 0,1 1 15,-7-1-15,-4 0 0,6-1 0,4 0 16,-10 5-16,-6 3 0,0-7 16,0-7-16,-2 5 0,0 1 15,-2-2-15,0-1 16,-8 8-16,-5 5 0,1-5 0,0-2 15,-1 1-15,-3 1 0,-2-4 16,-5-2-16,2 16 0,-1 2 16,-2-5-16,-2-2 0,0 2 15,-3 3-15,-6-3 0,-4-1 16,3 3-16,2 0 0,-5-2 16,-3 0-16,-1 2 0,-1-2 0,-7-2 15,-5-3-15,3 7 0,1 3 16,-7-3-16,-7-2 0,2-1 15,2-2-15,-15 0 0,-6 4 16,11 0-16,3 0 0,-16-3 16,-5 2-16,10 3 0,6 2 0,-36-5 15,2 1-15,12 4 16,8 4-16,-7-1 0,-5-1 16,5 4-16,5 2 0,-9-1 0,-5-1 15,9 2-15,4 3 0,-10 2 16,-9 1-16,11 2 0,5 0 15,-10 5-15,-6 2 0,7-1 16,6-1-16,-7 3 0,-5 3 16,13-3-16,8-3 0,-7 5 15,-6 3-15,13-3 0,8-4 0,-8 6 16,-6 4-16,9-2 16,5 1-16,20-6 0,12-4 15,9-3-15</inkml:trace>
  <inkml:trace contextRef="#ctx0" brushRef="#br0" timeOffset="163329.9577">20429 12888 0,'0'0'0,"0"0"0,0 0 0,0 0 16,0 0-16,-7 23 0,7-23 16,0 0-16,-8 26 0,8-26 15,-10 23-15,5-11 0,-2 0 0,1 2 16,-1 2-16,1-1 16,1 0-16,-2 0 0,0-1 15,0-1-15,0-2 0,2-1 16,0-1-16,1-2 0,1 0 0,-1-1 15,2-2-15,1-1 16,1-3-16,0 0 0,2-7 16,1 0-16,0-3 0,1-2 15,3-2-15,-1 1 0,2-1 0,3-1 16,0 2-16,2 0 0,2 0 16,1 1-16,2 0 0,0 3 15,-1 1-15,-1 2 0,-3 1 16,-1 4-16,-1 3 0,-1 2 15,-1 3-15,-1 0 0,-2 0 0,-1 5 16,-2 3 0,-1 2-16,-1 2 0,0-3 15,-1-1-15,0-1 0,-1-1 16,-1-1-16,0 1 0,0-3 16,-1 1-16,1-2 0,1-2 0,0-5 15,1-2-15,-1-4 0,1-1 16,2-1-16,1-3 0,2-2 15,0-2-15,7-3 0,6 0 16,0 1-16,0-1 0,6 2 16,2 0-16,-1 4 0,1 2 0,5 2 15,-2 2-15,-1 1 16,-3 1-16,-2 3 0,1 3 16,-6 1-16,-1 3 0,-5 4 0,-3 3 15,-3 2-15,-2 3 16,-5 1-16,-5 1 0,1-4 15,-2-3-15,0-1 0,1 1 0,-1 0 16,2-1-16,-1-2 0,2-2 16,-1-3-16,2-3 0,1-1 15,0-1-15,-1 0 0</inkml:trace>
  <inkml:trace contextRef="#ctx0" brushRef="#br0" timeOffset="163529.3541">21253 13029 0,'0'0'0,"0"0"0,0 0 15,0 24-15,0-24 0,-4 27 16,4-27-16,-9 36 0,3-16 16,1 1-16,-1 1 0,1-3 0,-1 1 15,1 0-15,-1 0 16,3-6-16,0-4 0,1-1 15,-1-1-15,1-2 0</inkml:trace>
  <inkml:trace contextRef="#ctx0" brushRef="#br0" timeOffset="163698.1739">21304 12791 0,'0'0'16,"0"0"-16,0 0 0,0 0 15,21 18-15,-21-18 16,20 19-16,-20-19 16,26 31-16,-13-16 0,-2-2 0,-1-1 15</inkml:trace>
  <inkml:trace contextRef="#ctx0" brushRef="#br0" timeOffset="164047.2857">21618 12908 0,'0'0'16,"0"0"-16,0 0 15,-2 22-15,2-22 16,-9 37-16,1-13 0,1-3 16,0 1-16,0-2 0,2-2 15,-1-1-15,2-1 0,-1 0 16,1-2-16,2-4 0,0-2 15,1-3-15,0-2 0,1-3 0,0 0 16,1-7-16,0-2 0,2-3 16,3-5-16,1 0 0,2 0 15,2-4-15,0 4 0,0 0 16,0 1-16,0 4 0,1 4 16,3 1-16,0 5 0,2 0 15,-1 3-15,4 2 0,2 3 16,-2 2-16,-1 2 0,-1 4 0,1 1 15,0 1-15,-4-3 16,-2-2-16</inkml:trace>
  <inkml:trace contextRef="#ctx0" brushRef="#br0" timeOffset="164529.7689">22303 13077 0,'0'0'0,"0"0"16,0 0-16,0 0 0,0 0 0,0 0 15,0 0-15,16-16 16,-16 16-16,0 0 0,0 0 16,-2-22-16,2 22 0,-8-11 15,1 7-15,-2 0 0,0 1 0,-2 1 16,-2 0-16,0 1 0,-1 0 15,-3 4-15,-3 2 0,0 0 16,1 3-16,-4 5 0,2 4 16,4 1-16,2 0 0,4 0 15,3 0-15,3-1 0,2-1 0,6 2 16,7-1-16,2-6 16,3-2-16,9 0 0,1-4 15,-1-2-15,0-3 0,3-7 16,0-4-16,-3-3 0,-5 0 15,-2-3-15,-3-2 0,-3-1 16,-2 1-16,-1 2 0,-3 2 16,0 4-16,-2 1 0,-1 4 15,1 4-15,-2 5 16,-1 6-16,0 1 0,1 4 16,1 1-16,0 2 0,1 1 15,3 1-15,4 5 0,3 2 16,-1-4-16,0-5 0,-2-3 0,-2-2 15,-1-2-15</inkml:trace>
  <inkml:trace contextRef="#ctx0" brushRef="#br0" timeOffset="164812.5078">22898 12944 0,'0'0'0,"0"0"16,0 0-16,0 0 0,0 0 0,0 0 16,0 0-16,0 0 0,-30 3 15,30-3-15,-27 14 0,27-14 16,-37 19-16,20-6 0,0 3 16,1 3-16,0 0 0,1 5 15,4 1-15,3-2 0,3 1 0,5-1 16,5 1-16,5-3 15,3-2-15,6-1 0,3-3 0,3-3 16,3-3-16,-6-2 16,-4-1-16,-4 0 0</inkml:trace>
  <inkml:trace contextRef="#ctx0" brushRef="#br0" timeOffset="165228.9997">23242 13033 0,'0'0'0,"0"0"16,0 0-16,0 0 0,0 0 16,0 0-16,-19 18 0,19-18 15,0 0-15,-22 29 0,22-29 16,-16 27-16,7-12 0,1 0 16,2 0-16,1 0 15,4 1-15,1-2 0,1-2 0,5 0 16,4-1-16,2-2 0,2-3 15,7-2-15,2-3 16,-1-3-16,0-1 0,3-4 0,1-3 16,-3-2-16,-2-4 0,2-6 15,-2-2-15,-2 2 0,-4 0 16,-3 4-16,-3 2 16,-1 3-16,-1 3 0,-3 3 0,-2 1 15,-2 3-15,-2 1 0,-1 6 16,-2 5-16,0 3 0,-1 2 0,2 3 15,-1 3-15,2 0 0,1-1 16,1 7-16,3 1 16,0-2-16,2-4 0,1-1 0,4-3 15,2-2-15,1-2 0,4-6 16,2-5-16,-2-1 0,-4 1 16,-2-2-16</inkml:trace>
  <inkml:trace contextRef="#ctx0" brushRef="#br0" timeOffset="165450.6624">23864 12900 0,'0'0'0,"0"0"16,0 0-16,-14 33 0,7-16 0,-2 3 15,-2 6-15,-4 9 16,-1 1-16,3 1 0,2-2 15,0 4-15,3-7 0,3-2 0,1-2 16,3-3-16,1-3 0,4-8 16,1-6-16,1-1 0,-2-3 15,-1 1-15</inkml:trace>
  <inkml:trace contextRef="#ctx0" brushRef="#br0" timeOffset="165798.3845">24037 13082 0,'0'0'0,"0"0"16,0 0-16,0 0 0,0 0 0,-17 25 15,17-25-15,-13 23 0,13-23 16,-10 29-16,6-11 0,2-1 16,2 0-16,3-2 0,4 0 15,2-1-15,6 0 0,5 0 16,1-2-16,2-3 0,2-3 0,0-2 15,1-4 1,-3-4-16,-3-2 0,1-9 0,-5-6 16,-2 1-16,-5 2 0,-4-4 15,-5-1-15,-5 0 0,-3-1 0,-10 1 16,-7 2 0,-5 4-16,-2 4 15,4 2-15,4 3 0,0 3 0,3 2 16,5 6-16,5 3 0,9 5 15,7 4-15,-3-5 0,0-2 0,0-2 16</inkml:trace>
  <inkml:trace contextRef="#ctx0" brushRef="#br0" timeOffset="166217.4967">24510 13008 0,'0'0'0,"0"0"16,0 0-16,0 0 0,0 0 0,0 0 16,0 0-16,0 0 0,-19 18 0,19-18 15,-14 27-15,14-27 16,-17 33-16,8-14 0,1 1 16,1 0-16,3-1 0,1 6 15,3-2-15,2-3 0,1-2 0,3-1 16,4-1-16,3-3 15,0-3-15,3-4 0,5-2 16,-2-4-16,0-1 0,2-7 0,2-7 16,2-5-16,-3-1 0,-2-2 15,-1-1-15,-4 3 0,-2 1 0,-3 1 16,-2 0-16,-2 4 16,-2 2-16,-2 4 0,-3 2 15,0 3-15,-1 2 0,-5 4 16,-2 5-16,2 2 0,-1 2 0,0 2 15,2 4-15,0-3 0,2 0 16,0 4-16,4 3 16,3-2-16,1 0 0,4-3 0,3 0 15,1-3-15,1-3 0,-2-1 16,-2-3-16,-2 1 0</inkml:trace>
  <inkml:trace contextRef="#ctx0" brushRef="#br0" timeOffset="166531.1633">25299 12999 0,'0'0'0,"0"0"16,0 0-16,0 0 16,0 0-16,-22-13 0,22 13 0,-24-3 15,24 3-15,-34 4 16,17 1-16,3 1 15,2 1-15,2 4 16,3 3-16,6 5 0,6 3 16,1-1-16,4-1 0,2 6 15,0-1-15,-2-2 0,-1-2 16,-3-3-16,-2-3 16,-4-2-16,-3-3 0,-9-4 0,-8-3 15,-1-2-15,-1-2 0,-14-5 16,-5-1-16,-7-5 0,-4-1 0,3 0 15,10 3-15,8 2 16</inkml:trace>
  <inkml:trace contextRef="#ctx0" brushRef="#br0" timeOffset="171429.2667">21644 12645 0,'0'0'0,"0"0"16,0 0-16,0 0 0,0 0 0,-7 27 16,7-27-16,-13 30 15,3-10-15,-1 3 0,0 3 16,1-3-16,1-3 0,1-2 15</inkml:trace>
  <inkml:trace contextRef="#ctx0" brushRef="#br0" timeOffset="222366.7061">19948 13944 0,'0'0'0,"0"0"15,0 0-15,0 0 0,0 0 16,0 0-16,0 0 0,0 0 16,0 0-16,30 15 0,-30-15 15,20 16-15,-20-16 0,20 17 16,-7-7-16,-1 0 0,1 0 16,1-2-16,1-1 0,-3 0 0,-1-1 15,-1-1-15</inkml:trace>
  <inkml:trace contextRef="#ctx0" brushRef="#br0" timeOffset="222590.681">19698 14121 0,'0'0'15,"0"0"-15,0 0 0,0 0 0,26-3 16,-26 3-16,43 1 15,-16 1-15,0 1 0,8-1 0,6-1 16,10 2-16,-1-2 0,13 1 16,1 1-16,-8 1 0,-8 0 15,6 1-15,-4 1 0,-11-2 16,-7 0-16,-3-1 0,-8 0 16,-5-2-16</inkml:trace>
  <inkml:trace contextRef="#ctx0" brushRef="#br0" timeOffset="222772.1313">19920 14221 0,'0'0'0,"0"0"0,0 0 16,0 0-16,0 0 0,0 0 16,8 29-16,-8-29 0,7 25 0,-7-25 15,7 29-15,-2-14 16,-1 0-16,1-2 0,-2-2 15,0-1-15</inkml:trace>
  <inkml:trace contextRef="#ctx0" brushRef="#br0" timeOffset="223005.9795">19947 14354 0,'0'0'0,"0"0"15,0 0-15,0 0 0,35-4 0,-35 4 16,38 0-16,-16 2 15,1-1-15,0 0 0,1 1 16,8 1-16,0 1 0,-2 1 16,-3-1-16,-2-1 0,-4-1 0,-6 1 15,-4 0-15,-6 1 0,-7 0 16,-6 0-16,-7 1 0,-7 0 16,-6 2-16,-4 1 0,-4 2 15,-10 0-15,-1 0 0,8-3 16,8 0-16,6-3 0</inkml:trace>
  <inkml:trace contextRef="#ctx0" brushRef="#br0" timeOffset="223208.1288">19640 14445 0,'0'0'0,"0"0"16,0 0-16,4 30 0,-4-30 0,2 26 15,-1-9-15,-1 2 0,0 1 16,1 5-16,0 1 16,0-2-16,1 0 0,2-1 0,-1-1 15,-1-3-15,-1-2 0,0-2 16,-1-3-16,0-2 0</inkml:trace>
  <inkml:trace contextRef="#ctx0" brushRef="#br0" timeOffset="223539.1495">19765 14568 0,'0'0'0,"0"0"0,29-2 15,-11 1-15,3-1 0,12 2 16,5 0-16,3 1 0,3 1 16,11 1-16,0 0 0,-3 4 15,-3 3-15,6 1 0,-4-1 16,-6 1-16,-4 0 0,0 2 15,-7 2-15,-8 0 0,-7-1 0,-8-1 16,-3 1-16,-3 0 0,-3 1 16,-7 4-16,-4 1 0,-3 0 15,-2-3-15,-1 1 0,-3-2 16,3 2-16,0-1 0,0 1 16,-1 2-16,1-5 0,-2-3 0,-2-2 15,-5-1-15,8-3 0,0-2 16,1-4-16,0-4 0,2 1 15,3 0-15,3 1 0</inkml:trace>
  <inkml:trace contextRef="#ctx0" brushRef="#br0" timeOffset="223889.2083">20046 14671 0,'0'0'0,"0"0"0,0 0 16,0 0-16,0 0 0,-11 23 15,11-23-15,-11 20 0,11-20 16,-10 24-16,5-11 0,-1-1 0,2 0 16,0-2-16,1-1 0,1-1 15,0-3-15,-1-3 0,1-2 16,0 0-16,0 0 0,1-5 16,1-4-16,2 1 0,2-1 15,1 1-15,-1 0 0,1 2 0,-1 1 16,3 0-16,0-1 15,2 2-15,1 0 0,2 1 0,2 1 16,3 1-16,1 1 0,-1 1 16,1 0-16,1 1 0,-3 0 15,-3 0-15,-2 2 0,-2 0 16,-3 1-16,-4 2 0,-3 3 16,-4-4-16,-3 1 0,-8 3 15,-1 1-15,-2 0 0,0 0 0,3-1 16,2-3-16,2 0 0</inkml:trace>
  <inkml:trace contextRef="#ctx0" brushRef="#br0" timeOffset="224105.6637">20975 14543 0,'0'0'0,"0"0"0,0 0 16,26 3-16,-17-1 0,2 0 0,2 0 15,1 1-15,2-1 0,3 1 16,0 1-16,-2 0 0,-4 1 16,-2-2-16,-1 0 0,-1 0 0</inkml:trace>
  <inkml:trace contextRef="#ctx0" brushRef="#br0" timeOffset="224289.3576">20830 14709 0,'0'0'0,"0"0"16,0 0-16,27 2 0,-14-1 0,3 1 15,5 1-15,6 1 0,-2 1 16,0 1-16,2-1 0,-4-2 15,-2-2-15,0 1 16,-5-1-16,-1 0 0</inkml:trace>
  <inkml:trace contextRef="#ctx0" brushRef="#br0" timeOffset="224440.7319">20755 14876 0,'0'0'16,"0"0"-16,0 0 0,0 0 0,0 0 15,26 5-15,-26-5 16,31 7-16,-31-7 0,41 7 0,-12-3 16,0-1-16,3 0 0,3 1 15,-7-1-15,-3 0 0</inkml:trace>
  <inkml:trace contextRef="#ctx0" brushRef="#br0" timeOffset="224776.3121">21759 14488 0,'0'0'16,"0"0"-16,0 0 0,0 0 0,0 0 15,0 0-15,-15 19 0,15-19 16,-20 16-16,20-16 0,-31 19 15,15-9-15,-1 0 0,2-1 16,1 0-16,2-2 0,2 0 16,4 0-16,1 0 15,5 0-15,5-2 0,4 0 0,4 0 16,2 0-16,2-1 0,10 0 16,4 0-16,1-1 0,1-1 15,1 0-15,1 0 0,2 0 0,-5-1 16,-4 0-16,-5-2 0,-5 0 15,-2 1-15,-3 0 0</inkml:trace>
  <inkml:trace contextRef="#ctx0" brushRef="#br0" timeOffset="225305.7095">21919 14398 0,'0'0'0,"0"0"0,0 0 0,0 0 16,0 0-16,3 34 16,-3-34-16,-3 35 0,1-15 0,-2 5 15,-2 5-15,0 1 0,1 2 16,-2 9-16,2 1 0,-2 4 0,2-4 16,-1-3-16,2-2 15,-1-6-15,2-3 0,-2 1 16,-1-4-16,-1-8 0,0-1 0,-3-8 15,-2-2-15,1-4 0,1-3 16,2 1-16,1 0 0,3-1 16</inkml:trace>
  <inkml:trace contextRef="#ctx0" brushRef="#br0" timeOffset="225440.005">21642 14853 0,'0'0'16,"0"0"-16,0 0 0,0 0 15,38-1-15,-38 1 0,41-1 0,-16 0 16,3 1-16,1 0 16,3 0-16,6 1 0,-4-1 0,1 1 15,-6 0-15,-6 0 0</inkml:trace>
  <inkml:trace contextRef="#ctx0" brushRef="#br0" timeOffset="225721.8907">22409 14552 0,'0'0'0,"0"0"0,0 0 16,0 0-16,0 0 0,0 0 16,-27 16-16,27-16 0,-21 20 0,21-20 15,-22 21-15,12-10 0,0-1 0,4 0 16,1 0-16,4-1 0,3-2 15,4-1-15,3 0 0,4 0 16,5 0-16,1-1 16,3 0-16,8 0 0,0-1 0,1 0 15,0-1-15,-5-1 0,-3-2 16,1 1-16,-6-1 0,-2 1 16</inkml:trace>
  <inkml:trace contextRef="#ctx0" brushRef="#br0" timeOffset="225955.7492">22521 14523 0,'0'0'0,"0"0"0,0 0 16,0 0-16,0 0 0,0 0 15,-1 34-15,1-34 0,-3 34 16,-1-13-16,-1 3 0,-1 1 0,1-1 15,-3 10-15,-1 1 16,0-2-16,1-1 0,0 3 0,1-2 16,1-7-16,-2-4 0,-1-4 15,0-3-15,2-4 0,0-2 0,3-1 16</inkml:trace>
  <inkml:trace contextRef="#ctx0" brushRef="#br0" timeOffset="226339.3829">22247 14848 0,'0'0'0,"0"0"0,0 0 16,0 0-16,23-6 0,-23 6 0,26 0 15,-26 0-15,38 3 0,-16-1 16,1 1-16,0-1 0,1 1 16,7 2-16,0 1 0,-5-1 0,-2 0 15,-5 1-15,-1 1 16,-5 1-16,-3 0 0,-6 2 0,-6 1 15,-4 0-15,-6 1 0,-5 0 16,-4-1-16,-3 0 16,-2-3-16,-8 3 0,1 0 0,4-2 15,1-1-15,2 2 0,0-2 16,6-1-16,4-2 0,5 0 16,5 1-16,7-1 0,6 0 0,10 0 15,8 1-15,5 0 16,4-1-16,8 1 0,5-1 0,2 2 15,-1 1-15,8 0 16,-2-2-16,-8-1 0,-8-1 0,0 2 16,-9-2-16,-8 0 0,-7-2 15,-4 0-15,-3 0 0,-1-1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2T23:52:59.052"/>
    </inkml:context>
    <inkml:brush xml:id="br0">
      <inkml:brushProperty name="width" value="0.05292" units="cm"/>
      <inkml:brushProperty name="height" value="0.05292" units="cm"/>
      <inkml:brushProperty name="color" value="#FF0000"/>
    </inkml:brush>
  </inkml:definitions>
  <inkml:trace contextRef="#ctx0" brushRef="#br0">18182 5276 0,'0'0'16,"0"0"-16,0 0 0,22 2 0,-22-2 16,24 3-16,-24-3 15,34-3-15,-15 3 0,4 0 0,2 0 16,11-2-16,0 0 0,4-1 15,3 0-15,9 0 0,-2 1 0,5-1 16,5 0-16,6 0 0,-5-1 16,2 2-16,3 1 15,5-1-15,-3 1 0,4 0 0,5 0 16,1-2-16,-7 2 0,6-1 16,3 0-16,26-2 0,-12 2 15,4 1-15,4 0 0,-11 1 16,-9-1-16,7-1 0,3-3 15,-7 3-15,-5 0 0,9-1 16,5-1-16,-5 0 0,-4-1 0,5 3 16,4 2-16,-6 2 15,-3 2-15,7-3 0,6-3 16,-8 0-16,-6 0 0,5 1 0,3 1 16,-3-1-16,-3 1 0,7-3 15,6 0-15,-11 5 0,-6 2 16,7-2-16,3-2 15,-4 2-15,-3 1 0,8 1 0,5 0 16,-10-1-16,-6-2 0,7 1 16,5 1-16,-10-1 0,-6 0 0,7 0 15,5 0-15,-8 0 16,-7-2-16,5 1 0,4 0 0,-7 0 16,-4 1-16,3 0 0,2 1 15,-6 0-15,-5 1 0,3-2 16,2 0-16,-3 0 0,-5 1 0,0-2 15,-2-1-15,-8 3 16,-5 4-16,5-5 0,3 0 16,-6-1-16,-4 4 0,-1-3 0,-1-1 15,-4 2-15,-5-2 0,2 1 16,-1 4-16,-7-3 16,-7 2-16,-1-5 0,-2 0 0,-5 3 15,-3 2-15,-1-3 0,-1-2 16,-3 2-16,-3 0 0,-4-2 15,-3 4-15,-2-1 0,-3-1 0,1 0 16,3 1-16,0-3 0</inkml:trace>
  <inkml:trace contextRef="#ctx0" brushRef="#br0" timeOffset="8549.4609">21064 5431 0,'0'0'0,"0"0"0,0 0 0,0 0 0,0 0 16,6 23-16,-6-23 0,0 25 15,0-25-15,-2 30 16,1-11-16,-1 2 0,0 1 0,-2 2 16,0 1-16,-3 5 0,1-1 15,0-1-15,2-2 0,0-3 16,3-4-16,2 0 0,3-3 15,1-2-15,3-3 0,5-4 16,5-4-16,2-2 0,1-2 0,4-4 16,2-3-16,4-1 0,-4-1 15,-5 1-15,-5 2 0,-2 2 16</inkml:trace>
  <inkml:trace contextRef="#ctx0" brushRef="#br0" timeOffset="8749.6693">21047 5568 0,'0'0'0,"0"0"0,0 0 16,22-8-16,-22 8 0,27-8 0,-10 2 16,2 1-16,1-1 0,2 0 15,2 0-15,4-2 0,-3 2 0,-2 0 16,-1 0-16,-2 2 0,-1-1 15,-3-1-15,-1 0 0,-3 1 16,-1 1-16,-2 1 0</inkml:trace>
  <inkml:trace contextRef="#ctx0" brushRef="#br0" timeOffset="9017.1987">21509 5323 0,'0'0'0,"0"0"15,0 0-15,0 0 0,0 0 0,-10 32 16,10-32-16,-18 30 16,9-12-16,-3 5 0,1 5 15,0 2-15,2-1 0,-3 8 0,4-2 16,1-3-16,3-3 0,4 3 16,4-4-16,5-5 0,2-3 15,4-6-15,5-4 0,0-4 16,0-3-16,1-2 0,1-2 15,-1-2-15,0-1 0,-4-1 16,-1-4-16,-4 3 0,-2 0 16,-1 2-16</inkml:trace>
  <inkml:trace contextRef="#ctx0" brushRef="#br0" timeOffset="9166.3102">21402 5577 0,'0'0'0,"0"0"0,0 0 0,0 0 15,22-10-15,-22 10 0,30-10 16,-11 6-16,0 0 0,4-1 16,1 0-16,0 0 0,-1 0 0,7-2 15,0 0-15,-5 1 0,-4 0 16,-3 1-16</inkml:trace>
  <inkml:trace contextRef="#ctx0" brushRef="#br0" timeOffset="9357.0803">22067 5218 0,'0'0'0,"0"0"16,0 0-16,0 0 0,0 0 0,20 13 15,-20-13-15,0 0 0,21 18 0,-16-11 16,1 1-16,-2-2 0,0 0 15,0 0-15</inkml:trace>
  <inkml:trace contextRef="#ctx0" brushRef="#br0" timeOffset="9732.8544">21996 5403 0,'0'0'0,"0"0"16,0 0-16,30-10 0,-15 7 0,6-2 15,5-1-15,0-1 16,2 1-16,7-2 0,-1 1 0,-2 0 16,-2 1-16,4-2 0,-2 1 15,-5 1-15,-5 1 0,-6 4 16,-4 4-16,-6 0 0,-6 2 16,-8 1-16,-6 4 0,-4 0 15,-3 0-15,-11 6 0,-4 1 16,-1 1-16,2 0 0,-6 4 15,3-1-15,6-2 0,5-1 0,6-4 16,5-4-16,5-4 0,3-2 16,8-4-16,7-2 15,5-2-15,4-2 0,6-3 0,6-4 16,0 3-16,0 1 0,8-4 16,-1-1-16,-4 2 0,-4 1 15,-6 3-15,-3 2 0,-5 0 0,-2 0 16,-2 2-16,-2 0 15,-2 1-15</inkml:trace>
  <inkml:trace contextRef="#ctx0" brushRef="#br0" timeOffset="9966.1863">21938 5456 0,'0'0'16,"0"0"-16,0 0 0,0 0 15,1 28-15,-1-28 0,-8 31 16,2-10-16,-2 4 0,-1 3 16,0 2-16,0 0 0,1 1 0,-6 8 15,0-1-15,-2 5 16,0-7-16,2-3 0,1-4 0,2-5 16,1-3-16,2-6 0,0-5 15,3-5-15,0-5 0,1 0 16,1 0-16,0 0 0</inkml:trace>
  <inkml:trace contextRef="#ctx0" brushRef="#br0" timeOffset="10186.1864">22025 5647 0,'0'0'0,"0"0"0,0 0 15,0 0-15,10 31 0,-10-31 0,4 32 16,-2-13-16,1 2 0,-1 3 15,0 1-15,0-2 0,1 0 0,0 4 16,-1 0-16,0-5 16,0-4-16,0-1 0,-2-2 15,-2-5-15,2-4 0,-2-2 16,0-6-16,0 2 0,0 0 0,2 0 16</inkml:trace>
  <inkml:trace contextRef="#ctx0" brushRef="#br0" timeOffset="10482.68">22082 5684 0,'0'0'0,"0"0"16,0 0-16,22-14 0,-22 14 0,25-10 16,-9 3-16,2 2 0,2-1 15,5 0-15,0 2 0,-2 0 16,0 0-16,0 1 0,2 3 16,-3-1-16,-1 0 0,-1 1 15,-1 2-15,-4 2 0,-1 2 16,-1 4-16,-2 3 0,-3 3 15,0 1-15,-2 5 0,-2 4 16,0-1-16,0 0 0,-1 6 16,0-2-16,0-2 0,-1 0 15,-1-1-15,-1-3 0,0-3 0,0-2 16,0-3-16,-1-3 16,0-1-16,0-3 0,-3-1 0,0-3 15,-2-1-15,-1 0 0,-4-5 16,-4 0-16,0-1 0,-2-1 0,4 0 15,2 1-15,1 1 0</inkml:trace>
  <inkml:trace contextRef="#ctx0" brushRef="#br0" timeOffset="10666.0578">22141 5824 0,'0'0'0,"0"0"0,0 0 16,22-11-16,-22 11 0,23-9 15,-7 5-15,1-2 0,0 1 0,-1 0 16,1 0-16,1 1 0,-1 0 16,-3 0-16,-2 0 15,-2 1-15,-1-1 0,-1 2 16</inkml:trace>
  <inkml:trace contextRef="#ctx0" brushRef="#br0" timeOffset="10782.1422">22176 5924 0,'0'0'0,"0"0"15,0 0-15,0 0 0,0 0 0,0 0 16,30-8-16,-30 8 0,33-12 16,-11 6-16,3-2 0,1-1 0,-1 0 15,3-1-15,-5 1 0,-3 2 16</inkml:trace>
  <inkml:trace contextRef="#ctx0" brushRef="#br0" timeOffset="13032.8317">22684 5554 0,'0'0'0,"0"0"16,0 0-16,30-4 0,-30 4 15,32-5-15,-11-1 0,1 1 16,1-1-16,7-1 0,-1 0 15,-2-1-15,0 0 0,-3 2 0,-1-1 16,-3 1-16,-4 3 0,-1 0 16,-3-1-16,-2 2 0</inkml:trace>
  <inkml:trace contextRef="#ctx0" brushRef="#br0" timeOffset="13532.1299">22658 5708 0,'0'0'0,"0"0"0,0 0 16,0 0-16,0 0 0,31-5 16,-31 5-16,43-14 0,-17 7 0,6-1 15,4-5-15,3 2 0,1-1 16,9-4-16,0 1 0,4-1 16,-6 2-16,-1 0 0,-8 2 15,-9 3-15,-7 2 0,-9 4 16,-6 4-16,-9 1 0,-3 3 0,-8 3 15,-7 0-15,-3 3 0,-4 2 16,-4 5-16,-4 1 16,0 1-16,1 2 0,-8 4 0,1 0 15,5-1-15,2 0 0,-1 2 16,4-2-16,6-3 0,4-1 16,8-6-16,5-2 0,7-4 15,3 1-15,9-4 0,7-1 16,2-4-16,2-2 0,5-3 15,4 1-15,-2-4 0,-2-1 16,2-4-16,0-1 0,-3-1 16,-2 2-16,-3 1 0,-1 0 15,-5 2-15,-4-1 0,-5 2 16,-3 2-16,-1 1 0,-2-1 0,-2 3 16,0 1-16,0 2 0,1 2 15,0 1-15,0 1 0,1 2 16,0 0-16,2 3 0,2 1 15,1 1-15,0 0 0,2 2 16,1 1-16,-1-2 0,2-1 0,2 0 16,4 3-16,-2-3 0,-1-1 15,-2-1-15,-1-3 0,-2 0 16</inkml:trace>
  <inkml:trace contextRef="#ctx0" brushRef="#br0" timeOffset="13731.919">23561 5403 0,'0'0'0,"0"0"0,0 0 0,0 0 16,21 16-16,-21-16 15,13 17-15,-7-6 0,0 0 0,0 2 16,-2 3-16,0-4 0,0-1 15,0 1-15,-1-2 0,1-2 0</inkml:trace>
  <inkml:trace contextRef="#ctx0" brushRef="#br0" timeOffset="13915.8094">23396 5659 0,'0'0'15,"0"0"-15,0 0 0,26-11 0,-26 11 16,27-8-16,-6 2 0,2 0 15,3-2-15,2 1 0,4 0 16,7-3-16,-3 0 0,-3 1 0,-2 0 16,4 1-16,-5 1 0,-6 3 15,-8 0-15,-2 2 16,-3 1-16,-2-2 0</inkml:trace>
  <inkml:trace contextRef="#ctx0" brushRef="#br0" timeOffset="14081.9809">23511 5704 0,'0'0'0,"0"0"0,0 0 16,0 0-16,0 0 0,0 0 15,8 27-15,-8-27 0,0 0 0,9 25 16,-9-25-16,7 18 0,-1-10 16,-3-1-16,-1 1 0,-1-2 15,1 1-15,-1-3 0</inkml:trace>
  <inkml:trace contextRef="#ctx0" brushRef="#br0" timeOffset="14365.5005">23687 5718 0,'0'0'0,"0"0"16,0 0-16,-8 19 0,8-19 15,-11 23-15,4-8 0,-1 1 16,-1 2-16,1-2 0,-2 1 15,0 0-15,-1-2 0,-1 3 16,1-3-16,2-2 0,1-3 0,1-1 16,2-2-16,4-3 0,3-1 15,4-4-15,2-2 16,3 0-16,3-1 0,3-3 0,5-1 16,6-2-16,-1 1 0,2-3 15,0 0-15,6-4 0,0 1 16,-4 1-16,-4-2 0,-5 4 15,-5 2-15,-2 2 0</inkml:trace>
  <inkml:trace contextRef="#ctx0" brushRef="#br0" timeOffset="14582.0702">24096 5331 0,'0'0'0,"0"0"0,0 0 0,0 0 16,0 0-16,0 0 0,14 27 16,-14-27-16,5 23 0,-5-23 0,4 29 15,-3-14-15,0 1 0,0-1 16,0 0-16,0 0 0,-1-2 0,0-2 16,-1-3-16,0-1 15,0-1-15,0-1 0</inkml:trace>
  <inkml:trace contextRef="#ctx0" brushRef="#br0" timeOffset="14934.877">23954 5461 0,'0'0'16,"0"0"-16,0 0 0,0 0 16,0 0-16,0 0 0,1 26 15,-1-26-15,3 22 0,-3-22 16,4 23-16,-1-12 0,3-1 0,4 0 15,3-1-15,1-3 16,2-4-16,0-2 0,2-2 16,0-1-16,-1 0 0,7-3 15,2 0-15,-4-3 0,-2-1 0,-4-2 16,-1-1-16,-3 1 0,-1 0 16,-2 1-16,-2 1 0,0 3 15,-2 1-15,0 1 0,-1 2 16,-1 2-16,1 1 0,-2 4 15,0 1-15,0 2 0,1 1 16,0 1-16,1 4 0,1-1 16,-2 2-16,1 4 0,2 2 0,-1-4 15,1 1-15,-2-2 0,1 0 16,-2-2-16,-1-1 0,1-2 16,-2-3-16,0 0 0</inkml:trace>
  <inkml:trace contextRef="#ctx0" brushRef="#br0" timeOffset="15203.0593">23973 5727 0,'0'0'0,"0"0"16,0 0-16,0 0 0,0 0 0,36-2 16,-36 2-16,39-7 15,-16 4-15,1-2 0,3 1 16,-3 0-16,0-1 0,4-1 0,-3 2 15,-4-1-15,-3 2 0,-4 2 16,-4 1-16,-3 3 0,-4 1 16,-5 2-16,-5 5 0,-3 0 15,-2 2-15,-5 0 16,-6 3-16,1-1 0,0-1 0,-6 4 16,-3 2-16,3-6 0,3-4 0,4-2 15,4-1-15,4 0 16</inkml:trace>
  <inkml:trace contextRef="#ctx0" brushRef="#br0" timeOffset="15382.618">23886 5864 0,'0'0'0,"0"0"0,0 0 15,0 0-15,0 0 0,0 0 16,21 15-16,-21-15 0,0 0 0,16 29 16,-16-29-16,11 30 15,-6-15-15,-1-1 0,2 1 16,-2-3-16,1-2 0,-1-2 15,1-3-15,0 1 0,-2-2 0,1 0 16,-2 0-16,0-1 0</inkml:trace>
  <inkml:trace contextRef="#ctx0" brushRef="#br0" timeOffset="15632.2716">23979 5897 0,'0'0'0,"0"0"16,0 0-16,0 0 0,0 0 0,34-9 15,-34 9-15,38-8 16,-13 3-16,4 0 0,7-1 15,0 1-15,1 0 0,12-1 16,-1 1-16,6 0 0,-5-1 0,-6 3 16,-4-1-16,-5 2 0,-4 1 15,-1 1-15,-4 2 0,-9 1 16,-2-1-16,-4 4 0,-2 2 16,-6 3-16,-4 1 0,-3-1 15,-4 1-15,-2 0 0,-1 0 0,-5 0 16,-2-1-16,-2-1 15,0 0-15,0-2 0,-1-2 16,5-2-16,2-1 0,4 1 0</inkml:trace>
  <inkml:trace contextRef="#ctx0" brushRef="#br0" timeOffset="15800.227">24157 5909 0,'0'0'0,"0"0"16,0 0-16,0 0 0,0 0 0,0 0 15,9 23-15,-9-23 16,0 0-16,11 29 0,-11-29 0,9 24 16,-6-13-16,0-1 0,1-1 15,0-1-15,2-3 0,-2 1 16,0-1-16,0-2 0</inkml:trace>
  <inkml:trace contextRef="#ctx0" brushRef="#br0" timeOffset="15966.1656">24308 5945 0,'0'0'0,"0"0"0,0 0 15,9 19-15,-9-19 0,4 20 0,-3-5 16,1-2-16,-1 2 0,1-1 16,1 1-16,2-4 0,1-1 0,0-2 15,-2-1-15,1 0 0</inkml:trace>
  <inkml:trace contextRef="#ctx0" brushRef="#br0" timeOffset="31730.7593">25507 5745 0,'0'0'0,"0"0"16,0 0-16,-18 10 0,18-10 0,-20 11 16,20-11-16,-25 19 0,10-7 15,1 2-15,0 2 0,3 0 16,2 2-16,3 6 0,4-1 16,5-4-16,6-3 0,7-4 15,6-3-15,3-6 0,2-2 0,11-6 16,4-5-16,-3-1 15,-5-2-15,3-5 0,-3-1 16,-4-1-16,-4 2 0,-12-1 0,-9-2 16,-6 1-16,-4 0 0,-11 3 15,-6 2-15,-3 1 0,-4 3 16,-7 5-16,-6 4 0,3 4 16,3 3-16,1 5 0,1 2 15,5-1-15,5 1 0,4 0 16,7-1-16,4-3 0,1-3 0,3 0 15</inkml:trace>
  <inkml:trace contextRef="#ctx0" brushRef="#br0" timeOffset="31964.0575">26213 5604 0,'0'0'0,"0"0"0,0 0 16,0 0-16,-21 28 0,10-11 0,-3 5 16,-2 4-16,1 3 0,-7 15 15,-1 3-15,1-2 0,2 1 0,-3 9 16,1-2-16,1 3 16,3-6-16,5-8 0,3-7 15,2-9-15,3-7 0,0-4 16,2-5-16,1-1 0</inkml:trace>
  <inkml:trace contextRef="#ctx0" brushRef="#br0" timeOffset="32230.7869">26113 5603 0,'0'0'0,"0"0"15,23-3-15,-6 2 0,0 1 0,4 1 16,3 1-16,7 3 15,-1 2-15,0 4 0,0 4 16,-3 4-16,-6 1 0,-5 0 0,-7 1 16,-5 1-16,-6-1 0,-9 2 15,-7 2-15,-5-2 0,-5-3 16,-12 7-16,-5 1 0,4-2 16,3-3-16,-1-2 0,1-1 15,1-3-15,8-6 0,10-10 16,9-5-16,3 2 0,2 0 0,1-1 15</inkml:trace>
  <inkml:trace contextRef="#ctx0" brushRef="#br0" timeOffset="32447.2461">26612 5616 0,'0'0'0,"0"0"15,0 0-15,-6 26 0,6-26 0,-17 39 16,3-9-16,-3 4 15,0 3-15,-7 14 0,1 3 16,-3 8-16,2-5 0,-4 5 16,2-5-16,2-10 0,5-9 0,1-5 15,5-10-15,2-7 0,1-6 16,4-13-16,4-8 0,0 1 16,1 3-16,0 2 0</inkml:trace>
  <inkml:trace contextRef="#ctx0" brushRef="#br0" timeOffset="32664.1455">26627 5616 0,'0'0'0,"10"-3"0,4 1 15,4 0-15,1-1 0,9 3 16,1 3-16,4 2 0,-2 3 16,-3 5-16,-1 2 0,-9 3 15,-4 0-15,-9 1 0,-5 2 16,-4-1-16,-4 0 0,-10 2 15,-8 1-15,-2-2 0,0-1 0,-12 4 16,-3-1-16,7-4 0,4-3 16,3-5-16,1-2 0,9-8 15,5-6-15,3 1 0,3 1 16,1 1-16</inkml:trace>
  <inkml:trace contextRef="#ctx0" brushRef="#br0" timeOffset="32997.2452">27087 5736 0,'0'0'0,"0"0"0,-11 19 0,4-7 16,-1 3-16,-3 10 0,0 6 16,3-3-16,4-1 0,6 0 15,5-4-15,4-9 0,4-5 0,10-7 16,9-6-16,-1-5 15,0-2-15,2-4 0,1-3 16,2-7-16,-5-2 0,-6-1 0,-2-1 16,-9 2-16,-5 1 0,-7-2 15,-8 3-15,-3 6 0,-6 5 16,-9 4-16,-8 6 0,-5 1 16,-1 3-16,-5 4 0,-3 6 15,5 3-15,5 2 0,-1 2 16,3 0-16,9 0 0,7 0 0,9-3 15,7-6-15,0-2 0,0-1 16,0-2-16</inkml:trace>
  <inkml:trace contextRef="#ctx0" brushRef="#br0" timeOffset="33382.6812">27594 5618 0,'0'0'0,"0"0"0,0 0 16,-12 24-16,12-24 0,-16 32 0,3-11 16,-3 1-16,0 3 0,-5 5 15,1 0-15,1-3 0,3-5 16,0 1-16,4-5 0,2-3 16,2-6-16,5-6 0,3-3 15,1-6-15,5-2 0,4-6 16,3-6-16,2-2 0,3 0 0,8-10 15,5-3-15,0 1 0,-1 2 16,4-1-16,-1 6 0,-3 5 16,-2 3-16,-4 7 0,-2 4 15,-3 6-15,-4 4 0,-3 4 16,-2 0-16,-3 8 0,-3 3 16,-6 5-16,-6 8 0,-2 0 15,-1 1-15,-4 7 0,-2 1 16,3-6-16,3-4 0,1-2 15,2-3-15,1-4 0,-1-4 0,2-4 16,2-2-16,1-3 0</inkml:trace>
  <inkml:trace contextRef="#ctx0" brushRef="#br0" timeOffset="33713.7274">27900 5764 0,'0'0'15,"0"0"-15,0 0 0,28 3 0,-28-3 16,26-2-16,-8 0 16,0 0-16,3 1 0,7-4 0,2-3 15,-4 2-15,-2-2 0,1-1 16,-2-2-16,-3 0 0,-3 0 16,0-4-16,-4-2 0,-6 6 15,-4 0-15,-5 1 0,-6 0 16,-2 1-16,-1 2 0,-7 5 15,-6 2-15,0 2 0,-1 3 0,-8 7 16,-2 6-16,4 3 16,2 0-16,-2 9 0,4 1 15,9-2-15,4-3 0,9-2 0,5 0 16,8-5-16,4-1 0,11-5 16,9-2-16,4-4 0,5-3 15,4-5-15,4-4 0,-12 0 0,-8 2 16,-6 1-16</inkml:trace>
  <inkml:trace contextRef="#ctx0" brushRef="#br0" timeOffset="34097.2968">28492 5631 0,'0'0'0,"0"0"15,0 0-15,0 0 0,-13 29 0,13-29 16,-21 32-16,9-13 15,-2 2-15,1 0 0,1 0 0,-2 4 16,2-6-16,1-1 16,1-1-16,2-3 0,1-3 0,3-4 15,2-5-15,2-2 0,0-5 16,5-5-16,4-4 0,2-3 16,3-1-16,4-4 0,3-5 15,1 2-15,0 0 0,8-2 16,1 5-16,-4 3 0,-2 2 15,1 3-15,-2 5 0,-6 3 16,-3 4-16,1 6 0,-1 4 16,-5 3-16,-2 4 0,-6 5 0,-4 6 15,-3 0-15,-1 2 0,-1 0 16,1 0-16,0-2 0,2-3 16,0 1-16,2-2 0,1-5 15,1-3-15,3-9 0,4-6 16,-1 0-16,-2 1 0,-1-1 0</inkml:trace>
  <inkml:trace contextRef="#ctx0" brushRef="#br0" timeOffset="34330.6203">29139 5461 0,'0'0'15,"0"0"-15,0 0 0,-13 21 16,13-21-16,-22 31 0,4-7 15,-2 4-15,-1 3 0,-4 11 0,1 0 16,4-5-16,5-4 0,1 3 16,6-4-16,5-5 0,6-4 15,5-6-15,7-5 0,1-3 16,4-4-16,2-2 0,2-6 16,-1 0-16,0-3 0,-5 1 15,-3 1-15,-3 1 0</inkml:trace>
  <inkml:trace contextRef="#ctx0" brushRef="#br0" timeOffset="34480.8445">28926 5679 0,'0'0'0,"0"0"0,32-5 15,-8 1-15,1 1 0,15-1 16,7 2-16,12 0 0,3 2 0,-3-1 15,-14 1-15,-10-1 0</inkml:trace>
  <inkml:trace contextRef="#ctx0" brushRef="#br0" timeOffset="84709.8844">25509 6456 0,'0'0'15,"10"0"-15,4 0 0,4-1 0,1 0 16,15-1-16,5 1 15,2-2-15,0-1 0,15-2 0,5 0 16,10 0-16,0 2 0,15-2 16,1-2-16,-5 3 0,-6 1 15,16 0-15,4-2 0,-9 3 0,-5-1 16,42-1-16,-5 0 16,-12 0-16,-7 1 0,4 0 15,7 1-15,-12-3 0,-8 1 0,10 0 16,5 1-16,-9 4 0,-8 2 15,6-6-15,3-6 0,-9 7 16,-5 4-16,3 1 0,4-2 16,-10-1-16,-7-1 0,1 1 15,0 0-15,-10 0 0,-7 0 0,-5 0 16,-4-1-16,-6 1 16,-5 2-16,-7 1 0,-6-2 15,-9-5-15,-7 0 0,-3 1 0,-1 1 16,-2 1-16</inkml:trace>
  <inkml:trace contextRef="#ctx0" brushRef="#br0" timeOffset="85143.2311">29718 5494 0,'0'0'0,"0"0"0,0 0 15,0 0-15,0 0 0,-22 24 16,22-24-16,-29 28 0,10-9 0,-3 6 16,-3 4-16,-8 10 0,1-1 15,-7 12-15,2 3 16,7-5-16,6-3 0,3 4 0,7-5 15,7-7-15,7-6 0,10-6 16,8-6-16,0-4 0,2-2 0,-4-4 16,-4-2-16,-2-1 0</inkml:trace>
  <inkml:trace contextRef="#ctx0" brushRef="#br0" timeOffset="85359.515">29667 5888 0,'0'0'0,"0"0"0,22-2 16,-8 0-16,0-1 0,10 1 0,5-2 15,-1 1-15,1-1 0,2 0 16,1 1-16,2 0 0,-5-2 15,-5 3-15,-5-1 0,-4 1 0</inkml:trace>
  <inkml:trace contextRef="#ctx0" brushRef="#br0" timeOffset="85542.8884">30110 5702 0,'0'0'0,"0"0"0,0 0 16,0 0-16,25 0 0,-25 0 16,21 4-16,-21-4 0,21 10 0,-12-1 15,1 2-15,-1-1 16,-2 0-16,-1-2 0,0-1 16,-2-1-16</inkml:trace>
  <inkml:trace contextRef="#ctx0" brushRef="#br0" timeOffset="85709.6202">30105 6056 0,'0'0'0,"0"0"0,0 0 0,0 0 15,0 0-15,0 0 0,0 0 16,26-10-16,-26 10 0,30-10 16,-30 10-16,38-15 0,-19 4 0,-2 0 15,-2 3-15,-1 0 0</inkml:trace>
  <inkml:trace contextRef="#ctx0" brushRef="#br0" timeOffset="86059.5256">30700 5505 0,'0'0'0,"0"0"15,0 0-15,0 0 0,0 0 0,-18 23 16,18-23-16,-23 23 0,23-23 15,-27 30-15,9-12 16,2-3-16,0 1 0,2-1 16,1-2-16,-2 0 0,4-2 0,5-1 15,2-2-15,7-3 0,3-2 16,4-3-16,5-2 0,7-1 0,2-2 16,3-1-16,4 1 15,0-1-15,0 1 0,5-1 0,-1 2 16,-6 1-16,-2 3 0,-4 1 15,-2 1-15,-5 2 0,-1 1 16,-6 2-16,-4 2 0,-4 3 16,-2-1-16,-4 2 0,-3 2 15,0-3-15,-2 0 0,-4 3 16,-4-1-16,2-2 0,-1-1 0,4-2 16,2-2-16,2-1 0</inkml:trace>
  <inkml:trace contextRef="#ctx0" brushRef="#br0" timeOffset="86258.917">30701 5778 0,'0'0'0,"0"0"0,0 0 16,0 0-16,0 0 0,-8 22 16,8-22-16,-8 22 0,8-22 15,-13 26-15,4-10 0,0 1 0,0 0 16,-2 1-16,-1 1 0,-1-1 15,0-3-15,-4 5 0,0-3 16,2-2-16,2-3 0,1-2 16,2-1-16,2-1 0</inkml:trace>
  <inkml:trace contextRef="#ctx0" brushRef="#br0" timeOffset="86425.4366">30702 6020 0,'0'0'0,"0"0"0,0 0 15,0 0-15,25 13 0,-19-6 16,2 2-16,1 0 0,1 0 16,1-1-16,1 2 0,-1-2 15,0-1-15,-1-1 0,0-1 16,-1-4-16,-2-4 0,1 1 16,-1-1-16,-2 2 0</inkml:trace>
  <inkml:trace contextRef="#ctx0" brushRef="#br0" timeOffset="86642.8679">31345 5728 0,'0'0'16,"6"6"-16,1 4 0,1 1 0,-1 1 15,0 9-15,0 3 0,-1 0 16,-2 0-16,-3 3 0,-2 2 15,-5 4-15,-2-1 0,-11-1 16,-8 0-16,-9 0 0,-8-1 16,2 0-16,9-9 0,8-4 0</inkml:trace>
  <inkml:trace contextRef="#ctx0" brushRef="#br0" timeOffset="131572.5243">2165 6392 0,'0'0'0,"0"0"15,0 0-15,0 0 0,0 0 0,0 0 16,0 0-16,0 0 15,0 0-15,29 11 0,-29-11 16,0 0-16,22 6 0,-22-6 16,0 0-16,30 8 0,-30-8 0,25 4 15,-7-3-15,-2 1 0,3 2 16,0-1-16,3-3 16,1 0-16,2 0 0,9-2 0,2 0 15,0 1-15,-1-1 0,1 0 16,1 0-16,8 0 0,2-1 0,-2 2 15,2 0-15,0-1 16,-6 1-16,13-2 0,3 1 16,-7 0-16,0 1 0,8-1 15,4 2-15,-10-2 0,-5-2 0,6 2 16,2-2-16,1 4 0,-6 1 16,10-3-16,-2-3 0,-2 2 15,1 1-15,0 1 0,0 1 16,-4-4-16,-4-1 0,4 2 15,4 3-15,-4-3 0,-2 0 16,28-2-16,-4 2 0,-7-1 16,-3 0-16,2 0 0,-1 2 15,-6 1-15,-7-2 0,8 1 16,3 1-16,-4 0 0,-1 0 0,4-1 16,2 0-16,-7-1 0,-4 1 15,5 3-15,6 2 0,-2-1 16,-3-4-16,4 1 0,4-1 15,-6 1-15,-3 0 0,10 0 16,4-1-16,-9 5 0,-5 0 16,7-2-16,8 1 0,-2 1 0,-6 2 15,10-2-15,2-1 16,-5-1-16,-4 0 0,9-1 0,8-2 16,-6 1-16,-4 0 0,5 3 15,4 4-15,-9-5 0,-6-3 16,13 1-16,9 0 0,-10 2 15,-3 1-15,7 1 0,3 0 16,-5 1-16,-4 0 0,7-3 16,5 0-16,-6 1 0,-4 1 0,11-1 15,6 1-15,-9-1 0,-8 0 16,6 4-16,6 2 16,-5-2-16,-3-3 0,9-3 0,6-2 15,-10 2-15,-6 3 0,9 3 16,5 2-16,-1-2 0,-1-4 15,3 1-15,3-2 0,-12 1 0,-6-1 16,13 0-16,9 0 16,-7 0-16,-7-1 0,11 3 15,7 0-15,-10-1 0,-8-2 0,12-1 16,9 0-16,-10 2 0,-5 5 16,7-6-16,5-4 0,-8 2 15,-5 2-15,11-1 0,8-1 16,-10 1-16,-8-2 0,6 0 15,4-2-15,-7 5 0,-5 0 16,6 4-16,4 3 0,-9-5 16,-6-1-16,9-2 0,6 0 15,-11 0-15,-9 1 0,7 3 0,4 5 16,-7-7-16,-5-3 0,7-1 16,7 1-16,-12 1 0,-7 1 15,4 2-15,2 2 0,-4-2 16,-4-2-16,8 0 0,5-1 15,-6 1-15,-4 1 0,1 0 16,3 0-16,-4 0 0,-4-1 0,6 0 16,3-2-16,-10 3 0,-6 1 15,10-3-15,10-2 16,-11 3-16,-5 1 0,5-2 0,2-1 16,-6-1-16,-4 1 0,6-1 15,4-2-15,-10 2 0,-9 0 16,5 1-16,1-2 0,-4 2 15,-1 1-15,1-3 0,2-1 16,-7 1-16,-5 3 0,6-5 16,3-2-16,-3 7 0,0 3 15,1 1-15,0 0 0,-10 1 16,-4 2-16,6-4 0,4 0 16,-5 1-16,-4 1 0,7-2 0,5-1 15,-5-3-15,-3-2 0,3 3 16,2 2-16,-6 4 0,-4 1 15,5-1-15,3-4 0,-3 3 16,-4-2-16,4 1 0,2 2 16,-2-4-16,-2-4 0,1 3 15,1 4-15,-6-3 0,-4 0 0,6-4 16,2-2-16,-6 6 0,-7 5 16,6-6-16,4-2 0,-6-3 15,-4 1-15,4 4 0,1 2 16,-7-1-16,-3-1 0,4-3 15,1-2-15,-5 1 0,-2 2 0,4 2 16,1 2-16,-17-2 0,-2 2 16,3-3-16,1 0 15,-2 0-15,-2 1 0,4 1 0,3 0 16,-7 0-16,0-1 0,-2 1 16,2 1-16,-4 1 0,-1-2 15,-4 0-15,-2 0 0,0 0 16</inkml:trace>
  <inkml:trace contextRef="#ctx0" brushRef="#br0" timeOffset="142704.7142">13586 5461 0,'0'0'16,"0"0"-16,0 0 0,0 0 0,0 0 16,0 0-16,-24 18 0,24-18 15,-12 21-15,12-21 0,-11 37 16,7-13-16,-1 3 0,0 2 15,-1 3-15,-1 11 0,-1 1 0,-2 12 16,0 2-16,2-4 0,2-3 16,-1 5-16,3-6 0,0-7 15,2-2-15,2-7 0,2-2 16,1-7-16,0-4 0,1-3 16,2-2-16,-1-5 0,1-5 0,2-6 15,-1-6-15,-1 1 16,-2 3-16,0-1 0</inkml:trace>
  <inkml:trace contextRef="#ctx0" brushRef="#br0" timeOffset="143454.4292">13997 5304 0,'0'0'0,"13"0"15,7 2-15,3-1 0,3 2 0,21-3 16,20-4-16,12 1 0,0-2 16,25 1-16,10 1 15,4-3-15,-12 0 0,64-6 16,-2-1-16,-23 2 0,-17 5 0,18-4 15,13-2-15,-20 3 0,-15 1 16,22 3-16,13 3 0,-18-1 16,-12-1-16,20-1 0,14-1 15,-21 1-15,-13-2 0,17 10 16,10 6-16,-17-3 0,-11-1 0,19-1 16,13 0-16,-20 2 15,-14 0-15,21 4 0,14 3 16,-27-2-16,-19 0 0,2 4 15,0 3-15,-8-6 0,-6-3 0,4 1 16,1 4-16,-11-2 0,-6-1 16,5 3-16,3 2 0,-12 0 15,-8-1-15,-5 1 0,-4 2 16,-10-7-16,-6-2 0,-4-4 16,-4-2-16,-7 1 0,-5 1 0,-4 5 15,-3 1-15,-7-4 16,-5-1-16,-6-1 0,-2-1 15,-4 4-15,1 2 0,-2 1 0,-1 2 16,-2 1-16,-2 1 0,-2 7 16,2 5-16,1-2 0,1 2 0,-2 3 15,0 3-15,3-11 16,2 2-16,2 9 0,1 5 16,1 2-16,1 1 0,3 3 15,3 3-15,0-1 0,-1 0 0,-1 0 16,-1-1-16,-5-4 0,-3-2 15,1-3-15,-1-2 0,-3-7 16,-4-5-16,-6-2 0,-5 1 16,-1-5-16,0-3 0,-7-9 15,-4-4-15,-5-1 0,-3 0 0,-11-6 16,-9-5-16,-4-4 16,0-2-16,-20-4 0,-5-1 15,25 7-15,16 4 0,13 4 0</inkml:trace>
  <inkml:trace contextRef="#ctx0" brushRef="#br0" timeOffset="144371.1038">14560 6253 0,'0'0'0,"0"0"0,0 0 16,0 0-16,0 0 0,27-4 15,-27 4-15,30-2 0,-30 2 0,42 0 16,-12 0-16,0 2 0,1 0 15,16 1-15,6 2 16,1-1-16,0-1 0,18 1 0,15-1 16,-7 1-16,-5-2 0,12 1 15,-2 1-15,-4 0 0,-14-2 0,0-1 16,-7-1-16,-20 1 16,-8 0-16,-2 0 0,-13 0 15,-13-1-15,-4 0 0,-18 4 16,-13-1-16,1-4 0,-2-1 0,-15 1 15,-13 0-15,1 3 0,-1 1 16,-25 1-16,-10-1 0,10-1 16,9-1-16,-46 4 0,4 0 15,25 1-15,16-2 0,9-2 16,5-1-16,16 1 0,10 2 0,15-2 16,10-2-16,8 0 0,4 0 15,17-6-15,13 1 16,8-3-16,5 1 0,2 1 0,15-3 15,1 2-15,0 2 0,47-4 16,3 1-16,-17 4 0,-13-1 16,2 1-16,0 1 0,-18-2 15,-11 2-15,-9 3 0,-5 3 16,-15 0-16,-10 1 0,-11-1 16,-10 0-16,-8 1 0,-6-1 0,-27 2 15,-20 1-15,27-3 0,-4-1 16,-32 0-16,-17 2 0,-22 2 15,13 1-15,-5 0 0,-5-3 16,17 4-16,9 2 0,6 1 16,6 3-16,24-5 0,15-2 0,19-5 15,11-6-15,8 3 16,3 2-16,26-4 0,18-4 16,8 3-16,7 0 0,27-2 15,19-1-15,-8 0 0,-6 3 0,17 1 16,13 3-16,-17 2 0,-9 0 15,-2 4-15,-1 4 0,-21-4 16,-15-3-16,-20 0 0,-12-2 16,-10 0-16</inkml:trace>
  <inkml:trace contextRef="#ctx0" brushRef="#br0" timeOffset="158524.541">8619 7472 0,'0'0'0,"0"0"0,0 0 0,0 0 16,0 0-16,34-1 0,-34 1 16,26 3-16,-13-2 0,4-1 15,4 1-15,1 0 0,2 0 16,3-1-16,4 1 0,9 0 16,-1 0-16,5 0 0,5-1 15,10 1-15,1 1 0,15-4 16,3 0-16,-3 1 0,-2 0 0,14 0 15,2-2-15,-7 0 16,-5 0-16,14 2 0,-1 2 0,26-1 16,-16-1-16,-3-2 0,-2 1 15,-17 2-15,-10 4 0,5 0 16,3 1-16,-8-2 0,-7-3 16,-1 0-16,-2 1 15,-6 1-15,-5 1 0,0-3 0,0 0 0,-8 1 16,-6 2-16,-1-4 15,-1-4-15,-9 7 0,-5 1 0,-2-2 16,-3-2-16,-3-1 0,-4-1 16,-5 3-16,-4-1 0,-4-1 15,-3-2-15,3 1 0,3 1 16,0 1-16</inkml:trace>
  <inkml:trace contextRef="#ctx0" brushRef="#br0" timeOffset="159119.411">8466 6695 0,'0'0'0,"-1"7"15,0 2-15,-2 0 0,2 2 0,-1 7 16,-1 3-16,-1 4 0,0 2 0,0 11 16,-1 0-16,1-1 0,-1 0 15,2 1-15,0 2 0,-1 4 16,1-4-16,0-4 0,3-5 16,1-4-16,1-5 0,-2-2 15,2-4-15,1-3 0,-1-3 16,1-4-16,0-2 0,2-5 0,-1-3 15,2-5-15,-1-3 16,-1 5-16,-1-1 0,-1 2 0</inkml:trace>
  <inkml:trace contextRef="#ctx0" brushRef="#br0" timeOffset="159702.6623">8418 6528 0,'0'0'0,"6"-3"0,2 1 15,3-1-15,2-2 0,7 2 16,4-2-16,10 1 0,2 0 16,9-2-16,4 2 0,13-2 15,0-1-15,16-1 0,4 0 16,-3-1-16,-2 1 0,20-2 15,16-3-15,-11 3 0,-6 3 0,42-4 16,-11 4-16,-18 0 0,-12 0 16,5-1-16,6-3 0,-16 4 15,-11 1-15,4 3 0,1 3 16,-12 3-16,-10 3 0,0-5 16,0-2-16,-8-3 0,-5 0 15,-6 4-15,-3 4 0,-8 1 16,-5 2-16,0 0 0,0-1 15,-4-1-15,-6 0 0,-5 1 0,-6 3 16,1 0-16,0 1 0,-1 1 16,-1 2-16,-4-4 0,-2 0 15,-2 3-15,-2 3 0,1-3 16,-1-1-16,1 5 0,0 4 16,-1-4-16,2 2 0,-1 2 15,0 2-15,1 0 0,1 0 0,1 6 16,1 4-16,-1 0 15,-1-3-15,0 5 0,1 1 16,0-1-16,0 1 0,1 2 0,0 2 16,-1-2-16,-1-2 0,1 3 15,0-2-15,2-3 0,1-3 16,0-2-16,1 0 0,-1-6 16,0-3-16,1-1 0,0 0 15,-5-1-15,-2-2 0,0-3 16,0-3-16,1-1 0</inkml:trace>
  <inkml:trace contextRef="#ctx0" brushRef="#br0" timeOffset="167303.0019">11806 7420 0,'0'0'0,"0"0"0,0 0 16,0 0-16,0 0 0,0 25 0,0-25 15,-5 23-15,5-23 0,-8 29 16,2-10-16,0 0 0,-3 0 16,-1 0-16,-1 2 0,1-1 15,1-1-15,-1 1 0,2-2 16,0-3-16,1-4 0,2-1 16,0-3-16,1 0 0</inkml:trace>
  <inkml:trace contextRef="#ctx0" brushRef="#br0" timeOffset="167453.7443">11751 7227 0,'0'0'0,"0"0"0,0 0 16,0 0-16,27 3 0,-27-3 15,24 5-15,-9 0 0,2 1 0,-3-1 16,-1 0-16,-2-2 0</inkml:trace>
  <inkml:trace contextRef="#ctx0" brushRef="#br0" timeOffset="168002.6099">12123 7439 0,'0'0'0,"0"0"16,0 0-16,-11 19 0,5-10 0,-3 4 15,-2 3-15,0 1 0,0-2 16,-1 5-16,1-2 0,1-3 16,2-2-16,2-2 0,0-2 15,2-3-15,1-4 0,1-4 16,4-5-16,1 0 0,2-1 0,6-8 16,5-6-16,0 0 15,2-1-15,5 0 0,5-1 16,5-3-16,-2 5 0,0 4 15,-2 3-15,-2 5 0,-4 4 0,1 3 16,-2 6-16,-6 2 0,-2 4 0,-5 4 16,-4 5-16,-2 0 15,-3 2-15,-5 2 0,-3 2 16,1-2-16,-1-1 0,0-3 16,1-1-16,-1-2 0,1-4 0,2-3 15,0-1-15,1-2 0,1-3 16,0-3-16,1-5 0,2-1 15,2-2-15,6-6 0,3-4 16,3 1-16,2-1 0,5-3 16,1 1-16,0 3 0,0 2 15,1 4-15,1 2 0,-3 5 16,-3 1-16,-2 5 0,-1 4 16,-3 1-16,-3 4 0,-3 6 15,-1 4-15,-4 2 0,-2 0 0,-1 3 16,-2 2-16,1-2 0,-1-3 15,0-1-15,2-1 16,1-3-16,0-3 0,0-2 0,0-3 16,0-2-16</inkml:trace>
  <inkml:trace contextRef="#ctx0" brushRef="#br0" timeOffset="168235.4828">12909 7343 0,'0'0'0,"0"0"0,0 0 0,0 0 16,-10 29-16,1-10 0,-2 7 15,-1 3-15,0 4 0,-6 13 16,-1 3-16,1-1 0,0-3 0,-1 8 16,4-5-16,-2 1 0,4-6 15,1-8-15,1-7 16,1-4-16,1-6 0,0-6 15,2-7-15,1 0 0,2-3 0,0 1 16</inkml:trace>
  <inkml:trace contextRef="#ctx0" brushRef="#br0" timeOffset="168469.5303">13063 7308 0,'0'0'0,"10"1"0,2 0 0,1 0 15,3 2-15,5 1 0,2 4 16,-3 1-16,-3 2 0,1 6 16,-5 1-16,-4-2 0,-3 2 15,-10 2-15,-7 1 0,-4-2 16,-4 1-16,-7-1 0,-8 0 16,1 1-16,0-3 0,-9 2 15,-1-3-15,5-3 0,4-3 0,6-4 16,6-6-16,4 1 15,5-1-15,3 1 0</inkml:trace>
  <inkml:trace contextRef="#ctx0" brushRef="#br0" timeOffset="168786.3703">13446 7272 0,'0'0'0,"0"0"0,0 0 16,0 0-16,-3 32 0,3-32 15,-12 39-15,3-16 0,-2 1 16,0 1-16,-1 1 0,-2 2 16,2-4-16,2-2 0,2-2 15,2-6-15,0-3 0,2-5 16,-1-4-16,3-3 0,1-1 0,2-7 16,3-5-16,2-3 15,1-4-15,2-3 0,5-4 0,-1 4 16,-1 2-16,5 0 0,-1 2 15,2 2-15,0 3 0,3 4 16,3 1-16,-3 3 0,-3 2 0,2 3 16,1 2-16,-1 2 15,-1 2-15,2 1 0,1 1 16,-5-2-16,-2 0 0,-3 0 16</inkml:trace>
  <inkml:trace contextRef="#ctx0" brushRef="#br0" timeOffset="169168.6768">13568 7459 0,'0'0'0,"0"0"16,0 0-16,0 0 0,29 6 0,-29-6 16,33 6-16,-33-6 0,43 1 15,-18-1-15,3-1 16,-1-1-16,0-2 0,7-2 15,0-1-15,-3 0 0,-4 0 0,2-2 16,-5 0-16,-5 0 0,-5 0 0,-8 0 16,-8-1-16,-4 2 15,-3 0-15,-4 1 0,-2 1 16,-3 0-16,-2 3 0,-6 3 16,-3 5-16,2 1 0,0 1 0,0 3 15,-1 4-15,4 3 0,2 3 16,4 3-16,4 3 0,5-1 15,4-2-15,9 4 0,6 1 16,5-6-16,5-3 0,11-4 16,9-4-16,1-4 0,4-5 0,3-5 15,5-6-15,-6 2 16,-10 2-16,-11 1 0</inkml:trace>
  <inkml:trace contextRef="#ctx0" brushRef="#br0" timeOffset="169436.8692">14371 7314 0,'0'0'0,"0"0"0,-25 3 0,10 1 15,-2 1-15,-7 4 0,-3 2 16,2 0-16,3 2 0,5 0 16,2 1-16,6 1 0,5-3 0,8 5 15,9-1-15,1-5 0,2-2 16,10 2-16,2 0 0,-2-1 15,-2-1-15,-4 0 0,-5-1 16,-4-1-16,-3 1 0,-12 1 16,-10 2-16,-3-2 0,-4 1 0,-7 0 15,-5 2-15,2-2 16,2-2-16,-3 2 0,3-4 16,8-1-16,6-4 0,2 1 0,3-1 15,3 0-15</inkml:trace>
  <inkml:trace contextRef="#ctx0" brushRef="#br0" timeOffset="169752.0932">14902 7292 0,'0'0'0,"0"0"16,0 0-16,-23 8 0,23-8 0,-35 8 15,11-1-15,-1-1 0,-1 2 16,-6 5-16,3 0 15,6 0-15,3 1 0,4-2 0,4 1 16,5 0-16,2-2 0,9 2 16,4 1-16,3-1 0,3 1 15,-1-1-15,1-1 0,-1-1 16,0 0-16,-1 0 0,-2 0 16,-5-1-16,-4 0 0,-4-1 15,-4 2-15,-4-1 0,-4-1 0,-4 0 16,-3-2-16,0 2 0,0-1 15,-6 0-15,1-1 0,5-4 16,4-2-16,4 1 0,2-2 16,2 1-16</inkml:trace>
  <inkml:trace contextRef="#ctx0" brushRef="#br0" timeOffset="170085.6456">14993 7526 0,'0'0'0,"7"-1"0,3 0 16,0-1-16,1 0 0,9-3 16,3-1-16,0 1 0,-1 1 15,0-1-15,-1-1 0,-2 0 16,-2 1-16,-1-2 0,-3-1 16,-3 1-16,-3-2 0,-6 1 15,-5-3-15,-1 0 0,-3 2 0,-6 1 16,-6 0-16,-1 1 0,0 1 15,-3 4-15,-3 2 0,-4 2 16,0 3-16,2 3 0,4 3 16,1 1-16,4 3 0,2 3 15,1 3-15,5 0 0,3 0 0,8 1 16,5 1 0,4 0-16,5-1 0,7 0 0,9-2 15,8 4-15,1-2 0,8-8 16,7-6-16,-12-1 0,-9-1 0,-7-3 15</inkml:trace>
  <inkml:trace contextRef="#ctx0" brushRef="#br0" timeOffset="170569.2139">15743 7454 0,'0'0'0,"0"0"15,0 0-15,0 0 0,-19-16 0,19 16 16,-27-9-16,27 9 0,-34-4 15,15 6-15,-2 0 0,0 2 16,0 2-16,-5 5 0,-1 3 16,4 2-16,3 2 0,4 1 15,2 2-15,3-1 0,4 0 0,4 4 16,7-1-16,3-3 0,4-3 16,7-2-16,4-5 15,4-4-15,2-3 0,3-6 16,2-7-16,-1-1 0,-1-1 0,5-10 15,1-8-15,-3 0 0,-3-1 16,-1-6-16,-2-3 16,0-3-16,-5 3 0,-2 5 0,-2 1 15,-5 6-15,-2 6 0,-3 4 16,-3 4-16,-1 6 0,-1 1 16,-3 10-16,-2 5 0,-1 3 15,-1 5-15,-4 6 0,-2 6 16,1-2-16,-3 3 0,-3 11 15,1 4-15,2-4 0,2-4 0,3-2 16,0 0-16,3-5 0,1-1 16,-1-2-16,2-4 0,0-6 15,0-4-15,1-2 0,0-2 16,0-1-16,0-1 0,0-4 16,0-2-16,2 1 0,-2-1 0,0 0 15</inkml:trace>
  <inkml:trace contextRef="#ctx0" brushRef="#br0" timeOffset="191783.4417">8740 8481 0,'0'0'0,"0"0"16,0 0-16,0 0 0,0 0 0,15 22 16,-15-22-16,16 13 0,-16-13 15,22 12-15,-7-6 0,0-1 16,1 1-16,2-1 0,5-2 15,2-1-15,-1-1 0,10-1 16,1-1-16,-1-3 0,-1 0 16,9-3-16,1-1 0,-3 0 15,-2 0-15,-2-1 0,0 0 16,0 1-16,-6 2 0,8 1 16,-2 2-16,-3 1 0,-3 2 0,1 2 15,0 4-15,-2 1 0,-2 2 16,0-1-16,-2-1 0,-1 2 15,0 1-15,5-2 0,3 2 16,0-3-16,0-2 0,4-3 16,4-2-16,-4 0 0,0 0 0,1-2 15,4-3-15,-5-1 16,-4 1-16,4-3 0,0-2 16,-3 3-16,-2 1 0,4-1 0,1 2 15,-9 1-15,0 1 0,-1 4 16,0 2-16,0 3 0,-3-1 15,3 4-15,3 0 0,-2 0 16,-2-3-16,1 2 0,3 1 16,0-2-16,0 0 0,5-2 15,2-1-15,-2-2 0,0 0 0,2-4 16,1-1-16,-1-1 16,0-1-16,5-2 0,-1-2 15,-7 2-15,-1 0 0,8-3 0,1-2 16,-5 4-16,-4 2 0,2 2 15,3 0-15,-5 2 0,-4 2 16,1 2-16,1 3 0,-6 0 16,-1 1-16,6 2 0,0 1 15,-5-2-15,0 0 0,5-1 16,4-2-16,-3 2 0,-2-1 0,4-3 16,3-3-16,-1-1 15,-4-2-15,3-1 0,2-2 0,-3 1 16,-2 0-16,-1-1 0,0-3 15,-3 1-15,0-1 0,0 0 16,1 0-16,-3 4 0,-1 1 16,-1 3-16,-1 1 0,-1 2 15,0 0-15,1 3 0,2 2 16,-2 0-16,0 1 0,0 0 0,0 0 16,-3-1-16,1 0 0,3-2 15,5 1-15,-2 0 0,-1-2 16,4-1-16,3-1 0,-3 0 15,-1-1-15,5-1 0,0-1 16,-3 0-16,0-1 0,0-1 16,-2 0-16,-1 1 0,-2-1 0,0 0 15,2-1-15,-7 2 16,0 1-16,0 2 0,1 0 16,-2 3-16,1 1 0,2 1 0,1-1 15,0 0-15,0 1 0,0 1 16,1 0-16,2-1 0,0 0 15,3 0-15,0 0 0,0-2 16,-3 1-16,4-2 0,3-2 16,-3-2-16,-2 0 0,4-2 15,-1-1-15,-6 1 0,-1 1 16,4-3-16,-3 0 0,-7 0 0,0 0 16,-2 1-16,-1-2 15,-2 1-15,0 3 0,0 2 0,0 2 16,0 1-16,0 1 0,2 1 15,0 2-15,-3-2 0,0 3 16,1-1-16,1 1 0,0 0 16,0-1-16,1 0 0,3 0 15,-1-1-15,1 0 0,-1 0 16,1 0-16,-2-4 0,0-1 16,-2-2-16,-1-3 0,0 1 0,-1-1 15,1-1-15,1 0 0,1-3 16,-1 0-16,1-1 0,2 1 15,-1 2-15,1 1 0,-2 2 16,1 2-16,0 0 0,-1-1 16,2 3-16,3 2 0,-1 1 15,-2 3-15,0 2 0,-1-2 16,-2 1-16,-1-2 0,-3 0 0</inkml:trace>
  <inkml:trace contextRef="#ctx0" brushRef="#br0" timeOffset="235079.6914">8839 8446 0,'0'0'0,"0"0"15,0 0-15,0 0 0,0 0 16,0 0-16,27 14 0,-27-14 15,0 0-15,21 18 0,-21-18 16,18 16-16,-9-10 0,4 2 16,1 1-16,1-1 0,1 0 0,1-2 15,3 0 1,1-1-16,0-2 0,11 0 0,3-2 16,1-1-16,-1-3 0,10-1 15,1-2-15,-1-2 0,-4 0 0,5-3 16,1 0-16,6-1 0,-5 3 15,3 1-15,0 0 16,-5 3-16,-4-1 0,9 6 0,1 5 16,-7-1-16,-4 3 0,2 1 15,1 5-15,-6-2 0,-5-2 0,4 0 16,2-1-16,0 0 0,-1 1 16,3-1-16,5 0 15,-2-3-15,0-2 0,12-3 0,5-3 16,-8 2-16,-7 1 0,6-2 15,4-1-15,-5-3 0,-5 1 0,29-4 16,-1 1-16,-31 5 16,0-2-16,26 3 0,-2 3 15,-12 0-15,-10 0 0,5 3 16,7-1-16,-11 5 0,-6 3 0,4-2 16,2 0-16,-7-1 0,-5 0 15,10-1-15,7 1 16,-7-1-16,-6-1 0,9-3 0,4-2 15,-3-1-15,-4 0 0,4-2 16,4-2-16,-5 1 0,-4-1 0,4-2 16,3-2-16,-7 4 15,-6 2-15,5-3 0,3 1 16,-3 1-16,-2 1 0,2 4 16,1 4-16,-7 1 0,-5 1 0,3 2 15,1 3-15,-14-7 0,2 0 16,6 1-16,4 1 15,-1-1-15,-1 2 0,6-5 0,6 0 16,-2-1-16,-1-2 0,3 0 16,2 0-16,-4-1 0,-1-1 0,-1-4 15,1-2-15,-5 1 16,-2 0-16,4 0 0,2-1 16,-5 3-16,-6 2 0,3 1 0,2 0 15,-4 1-15,-4 1 0,-1 3 16,0 3-16,-6 0 0,0 0 0,6-1 15,6-1-15,-4-1 16,-2 0-16,8-2 0,6 1 16,-3-3-16,-3 0 0,5 1 15,4 2-15,-4-6 0,-3-3 0,3 0 16,0-1-16,-4 0 0,-2-1 16,-5 2-16,-3 2 15,-8 1-15,-4 3 0,-3 0 0,-2-2 16,-1 2-16</inkml:trace>
  <inkml:trace contextRef="#ctx0" brushRef="#br0" timeOffset="249846.5711">6990 7907 0,'0'0'0,"0"0"0,0 0 15,0 0-15,0 0 0,0 0 16,0 0-16,0 0 0,0 0 0,0 0 16,-24-5-16,24 5 15,0 0-15,-22 9 0,22-9 16,-22 10-16,11-4 0,-1 0 0,-1 2 16,1 0-16,-3 2 0,-1 1 15,-3 1-15,0 1 0,0 2 16,-3 4-16,-2-2 0,3 2 15,2 1-15,-1 1 0,0 1 16,3-1-16,1 0 0,4 0 16,0 2-16,2 3 0,3 0 0,5 0 15,4-2-15,5 0 0,0-1 16,8 0-16,0 1 16,6-3-16,4-2 0,4-2 0,4-2 15,1-3-15,5-3 0,6-1 16,-1-1-16,0-3 0,-1-4 15,1 0-15,1-1 0,-2-4 16,0-5-16,-2-6 0,-1-3 16,-4-2-16,0 0 0,-3-5 15,-4-5-15,-7 2 0,-6-1 0,-3-2 16,-3-5-16,-2 4 0,-5 2 16,-2-3-16,-2 0 0,-2-2 15,-6 2-15,-7 3 0,-9 3 16,-2 4-16,-2 1 0,-13 6 15,-7 1-15,12 5 0,9 3 16,6 2-16</inkml:trace>
  <inkml:trace contextRef="#ctx0" brushRef="#br0" timeOffset="251529.1306">21690 7879 0,'0'0'16,"0"0"-16,0 0 0,0 0 0,0 0 16,0 0-16,0 0 15,0 0-15,0 0 0,0 0 16,0 0-16,-24-7 0,24 7 0,0 0 16,-31 7-16,31-7 0,-26 13 15,26-13-15,-28 14 0,11-8 16,-1 0-16,0 3 0,-1-1 15,0 3-15,2-1 16,-4-1-16,-4 2 0,-4 2 0,0 1 0,1 0 16,1 1-16,0 2 0,1-1 15,-5 7-15,1 1 0,4-1 16,3-1-16,3 1 16,3-1-16,3 1 0,3-2 0,3 1 15,4 0-15,2 0 0,2-2 16,4-2-16,5-1 0,4-2 15,4-1-15,4 0 0,3 0 16,4-2-16,4-2 0,5-3 16,3 1-16,8-2 0,1-1 0,2-1 15,4-3-15,-2-2 0,-1-3 16,8-4-16,-2-6 0,-3 3 16,-2 0-16,-4-4 0,-5-2 15,-6-3-15,-2-3 0,-1-3 16,-4 1-16,-7-2 0,-5-2 0,-8-3 15,-6-1-15,-5 5 16,-3 1-16,-9 0 0,-6-4 16,-4 3-16,-2 2 0,-15 5 15,-9 4-15,-8 3 0,-7 2 0,10 1 16,14 4-16,12 2 0</inkml:trace>
  <inkml:trace contextRef="#ctx0" brushRef="#br0" timeOffset="259377.807">12290 10854 0,'0'0'16,"0"0"-16,0 0 0,0 0 0,0 0 15,0 0-15,0 0 0,0 0 16,0 0-16,0 0 0,26 10 16,-26-10-16,0 0 15,23 17-15,-23-17 0,18 20 0,-8-11 0,-1 2 16,0 3-16,-1-1 15,-3-1-15,-4 3 0,-5 0 16,-3 0-16,-3 1 0,-14 3 16,-10 1-16,5-5 0,5-1 0,3-2 15</inkml:trace>
  <inkml:trace contextRef="#ctx0" brushRef="#br0" timeOffset="267211.2152">2172 10542 0,'0'0'15,"0"0"-15,0 0 0,28 0 0,-28 0 16,29-2-16,-9 1 16,2 0-16,2 1 0,10-1 0,3 0 15,-1-1-15,-1-1 0,14 0 16,4 0-16,-6 0 0,1 0 0,8-1 15,2 1-15,-1 0 16,-3-1-16,14 0 0,-1-1 16,-4 0-16,-3 0 0,2 1 15,6 0-15,1 0 0,-6 1 0,3-1 16,0-1-16,-2 4 0,-4 1 0,28-4 16,-2-1-16,-13-1 15,-6 2-15,5 1 0,0 0 16,-8-1-16,-3 1 0,4-3 15,2 0-15,2 3 0,-3 2 16,3 2-16,2 2 0,-7-2 16,-5 1-16,10 0 0,1-1 15,-3-3-15,-2-1 0,6-1 16,4 0-16,-7-1 0,-3 3 0,7 1 16,2 2-16,-9 1 0,-9 1 15,14-1-15,7-4 16,-7-1-16,-4 1 0,4-1 0,2 0 15,-4 0-15,-3 2 0,7 1 16,0 0-16,-2 1 0,-7 1 16,6-1-16,4-1 0,-6 0 15,-4 0-15,4 0 0,5 0 16,-6-1-16,-5-1 0,7 3 0,6 1 16,-7-2-16,-2 0 0,5 2 15,2 0-15,-5-2 0,-7-2 16,5 0-16,5 1 0,-6 2 15,-5 2-15,6-3 0,5-1 16,-10 3-16,-3 2 0,8-4 0,5-4 16,-7 3-16,-6 0 15,6 1-15,4-2 0,-4 0 16,-2-1-16,1 4 0,1 3 16,-4-4-16,-2-2 0,6 0 0,3-1 15,-2 2-15,-4-1 0,7 0 16,5 0-16,-7 1 0,-3 1 0,4-3 15,3-1-15,-6 4 16,-5 1-16,10 1 0,3-2 16,-7 1-16,-5 0 0,5-2 15,5-2-15,-7 1 0,-6 0 0,5 1 16,3 1-16,-6 0 0,-4 0 16,3 2-16,3 1 0,-6 3 15,-3-1-15,4-5 0,3-4 16,-8 4-16,-5 1 0,2 0 15,5 0-15,-7-2 0,-4 0 0,2 1 16,2 1-16,-7 0 16,-5 2-16,3-3 0,3-2 0,-9 1 15,-7 0-15,-2 1 0,-2 2 16,-5-2-16,-3-1 0,-8 0 16,-1 0-16,-2 1 0,3-2 15,-10-1-15,-4 2 0,-4-1 16,-4 1-16,4 1 0,4-1 15,3 1-15</inkml:trace>
  <inkml:trace contextRef="#ctx0" brushRef="#br0" timeOffset="272595.2468">10175 12519 0,'0'0'0,"0"0"0,0 0 0,0 0 15,21-8-15,-21 8 0,22-5 16,-8 4-16,1 0 0,3 0 0,2-1 16,1 1-16,1-1 0,10 1 15,3 1-15,1 0 0,1-1 16,11 1-16,4 1 0,-2-1 16,-3 1-16,6 2 0,3 0 15,10 0-15,-2-1 0,4 0 16,1 0-16,4 0 0,-8 1 15,12 0-15,2 2 0,-2 0 16,-5-1-16,40 0 0,-5-2 16,-15 1-16,-9 1 0,8 3 0,6 2 15,-6-7-15,-6-3 0,5 1 16,5 2-16,-8 0 0,-3-1 16,9 1-16,8-1 0,-6 1 15,-5 1-15,4 0 0,3 2 16,6-1-16,7-1 0,-4-1 15,0-1-15,-17 0 0,-13 0 16,12 0-16,9-1 0,0-1 0,0 1 16,4-1-16,3 1 15,-6 0-15,-4 1 0,5 0 0,3 1 16,2-3-16,2-3 0,-1 2 16,-2 2-16,-7 1 0,-4 0 15,14 1-15,8-1 16,-2 1-16,-3 1 0,-3-2 0,-3-2 15,0 0-15,-1 0 0,8 3 16,6 3-16,-8-3 0,-5-1 16,7 2-16,6-2 0,-3 3 15,0 0-15,1-1 0,2-1 16,-6 2-16,-4 2 0,2-2 16,3-3-16,-4 3 0,-3 2 0,5-4 15,5 0-15,-8 2 0,-5 1 16,4 1-16,2 1 0,-5-1 15,-2-1-15,23-2 16,16 0 0,11 0-16,7 1 0,-43-1 0,-28-1 0,9-2 15,6-1-15,4 1 16,2 1-16,9-1 0,6 0 16,-21 2-16,-15 0 0,-3 2 0,1 3 15,8-7-15,5-6 0,3 2 16,2 3-16,-8 1 0,-5 0 15,7 0-15,5 1 16,0 0-16,1 0 0,-5 1 0,-3 2 16,-1-4-16,-3-1 0,2 0 15,1 0-15,-4-2 0,-3 1 16,1 1-16,1 1 0,-2-1 16,-1 1-16,5-1 0,5-1 15,-4 2-15,-4 2 0,-1-4 16,0 0-16,-3 1 0,0 2 0,3-1 15,1 0-15,-3 0 0,-3-2 16,1 0-16,1-1 0,0 3 16,-2-2-16,2 2 0,1 0 15,-4-1-15,-1 0 0,2 0 16,2 0-16,-4 0 0,-2 1 0,4-3 16,1 0-16,-1 2 15,-3 2-15,8-2 16,6-2-16,-1-1 0,0 2 0,-8 1 15,-2 2-15,-2-1 0,-1-1 0,4 0 16,3-2-16,-6 3 0,-4 2 16,10 0-1,7-1-15,10-2 0,8-2 16,-21 2-16,-17 0 0,9 2 0,6 2 16,-10-4-16,-5-4 0,9 1 15,8 1-15,-10 2 0,-5-1 16,7 1-16,6-1 0,-8-1 15,-6-2-15,9 1 0,9 0 16,-11-1-16,-6 1 0,9-1 16,5 0-16,-11 0 0,-6 0 0,10 0 15,8 0-15,-10 1 0,-9-1 16,9-4-16,4-2 0,-7 7 16,-6 7-16,9-6 0,7-2 15,-11 2-15,-8 2 0,12 0 16,7 0-16,-13-1 0,-8 1 0,6 0 15,5-1-15,-8 1 0,-9-1 16,12 2-16,7 0 16,-11 0-16,-8 2 0,9 0 15,7 1-15,-3-1 16,-4 0-16,-7-2 0,-6-1 0,-4 1 16,-1 0-16,-1-1 0,0 1 15,-4-2-15,-2 2 0,3-1 16,0 1-16,-4-1 0,-1-1 15,2 2-15,1 2 0,-4-1 16,-3 2-16,-1-3 0,0 0 16,-5 0-16,0 2 0,-4-2 15,-4 1-15,-2-1 0,-1 1 0,-3 2 16,-1 2-16,-10-2 0,2 0 16,-2-4-16,-2-1 0,-1 0 15,1 0-15,-4 2 0,0 0 16,-6 3-16,-2-2 0,0-3 15,-3-4-15,1 1 0,2 1 0,1 1 16</inkml:trace>
  <inkml:trace contextRef="#ctx0" brushRef="#br0" timeOffset="284226.2037">5706 13596 0,'0'0'16,"0"0"-16,0 0 0,0 0 15,0 0-15,0 0 0,0 0 16,0 0-16,0 0 0,0 0 0,0 0 16,0 0-16,0 0 0,0 0 15,0 0-15,29-10 0,-29 10 0,0 0 16,34-2-16,-34 2 15,31 1-15,-11 0 0,4 0 16,-2-1-16,3 0 0,2 1 16,6 0-16,7 0 0,-1-1 0,6 0 15,3 0-15,10-1 0,0 1 16,2 0-16,3 0 0,10 0 16,-2 1-16,12-1 0,0 0 15,-6 0-15,-4 1 0,14-1 16,1-2-16,-8 1 0,-8 0 0,39 0 15,-7 1-15,-15-2 16,-12 0-16,1 0 0,0 2 16,-7 0-16,-3 0 0,-5-1 15,0-2-15,-8 2 0,-4-1 0,-2 0 16,2-1-16,-10 0 0,-4-1 16,-5 1-16,-3 0 0,-6 3 15,-3-1-15,-6-1 0,-2 1 16,-7-1-16,-2 1 0,-6 0 15,-2 1-15,-10 1 0,-5 3 0,8-1 16,2-1-16,3 0 0</inkml:trace>
  <inkml:trace contextRef="#ctx0" brushRef="#br0" timeOffset="298075.1598">5868 12386 0,'0'0'0,"0"0"16,0 0-16,0 0 0,0 0 0,-20-14 16,20 14-16,0 0 0,-23-12 15,13 6-15,-1 1 0,1-1 16,3 0-16,-2 0 0,2 1 16,1 0-16,-1 0 0,3 1 15,0 2-15,3-1 0,2-1 16,4 0-16,5 1 0,-1 0 15,2 2-15,4-1 0,6-2 16,0 1-16,0 0 0,10 1 16,4-1-16,-2 0 0,0 0 0,9-1 15,0 2-15,-5-1 0,-1 1 16,-5 1-16,-4 1 16,-5 0-16,-3-2 0,-6 5 0,-6 2 15,-6-3-15,-4-2 0,1 0 16,-1 0-16,1 0 0</inkml:trace>
  <inkml:trace contextRef="#ctx0" brushRef="#br0" timeOffset="298276.2717">5667 12448 0,'0'0'0,"0"0"15,23-3-15,-7 1 0,4-1 0,12-2 16,7 0-16,-2 0 15,2 1-15,11-1 0,3 0 16,5-1-16,-3 2 0,-6-1 16,-4-1-16,-10 2 0,-7 0 0,-7 0 15,-5-1-15,-6 3 0,-6 0 0,1 0 16,-2 1 0,0 0-16</inkml:trace>
  <inkml:trace contextRef="#ctx0" brushRef="#br0" timeOffset="298525.5477">6027 12286 0,'0'0'0,"0"0"15,0 0-15,0 0 0,19 22 0,-19-22 16,15 29-16,-7-8 0,1 2 16,-4 3-16,2 3 0,0 9 15,-1 0-15,-1 3 0,-2 1 16,-1 7-16,-1-5 0,-2-1 15,-1-2-15,-1-4 0,-2-5 16,-1 2-16,-3-6 0,0-6 16,1-4-16,-2-4 15,-1-5-15,2-3 0,1-3 0,2 1 16,-1-3-16,3 1 0</inkml:trace>
  <inkml:trace contextRef="#ctx0" brushRef="#br0" timeOffset="299226.087">6038 12461 0,'0'0'0,"0"0"15,0 0-15,0 0 0,0 0 16,-8 30-16,8-30 0,-6 30 16,1-12-16,1 5 0,0 2 15,-2 2-15,1-1 0,-4 9 16,-1-2-16,0-4 0,1-2 0,-1-5 15,0-4-15,1-3 0,1-2 16,-2-6-16,-1-5 0,1-2 16,1-3-16,1-5 0,0-3 15,3-3-15,1-4 0,0-1 16,4-5-16,1 2 16,5 0-16,2-1 0,3 3 0,3 1 15,4 2-15,0 2 0,1 2 16,2 5-16,1 1 0,3 0 15,3 0-15,-3 2 0,0 0 0,-3 3 16,-3 1-16,0 1 0,-1 1 16,-4 1-16,-3 3 15,-5 0-15,-4 1 0,-7 3 0,-6 3 16,-2-2-16,-3 3 0,-11 1 16,-4 2-16,-2-3 0,-2-2 15,0 2-15,-2 2 0,-2 0 16,2-1-16,8-5 0,0-1 15,8-2-15,4 0 0,11-3 16,2-3-16,11-2 0,3-3 0,10-1 16,6-2-16,6 1 0,5-1 15,6 0-15,1 0 16,10-2-16,-4 1 0,-2 2 0,-4 2 16,0 0-16,-6 2 0,-10 1 15,-6-1-15,-11 4 0,-6 1 16,-10 2-16,-5 1 0,-9 1 15,-9 0-15,-6 0 16,-6 1-16,-1 0 0,-3 1 0,-3 0 16,-4 0-16,1 2 0,6-2 0,8 1 15,6 0-15,7-4 0,4-3 16,14 1-16,8 2 0,8-2 16,7-1-16,12-3 0,7-1 15,8-2-15,6 1 0,6-2 16,6 0-16,12-2 0,1 1 0,0-3 15,-3-1-15,-10 2 0,-18 2 16,-13 2-16</inkml:trace>
  <inkml:trace contextRef="#ctx0" brushRef="#br0" timeOffset="299441.0258">6942 12222 0,'0'0'16,"0"0"-16,0 0 0,0 0 0,-25 9 16,25-9-16,-27 17 0,11-5 15,-2 3-15,-3 3 0,-2 1 16,0 1-16,0-1 0,-7 8 16,4 0-16,-2-4 0,4-4 15,-2 0-15,7-3 0,2-4 16</inkml:trace>
  <inkml:trace contextRef="#ctx0" brushRef="#br0" timeOffset="299641.7035">6765 12347 0,'0'0'0,"0"0"0,0 0 0,8 22 15,-8-22-15,6 34 16,-6-10-16,0 4 0,0 3 0,-3 12 15,-2 2-15,0 9 0,-1-4 16,1-4-16,-1-6 0,2 0 16,0-7-16,3-9 0,2-3 15,-1-10-15,-2-8 0,1 0 0,1-1 16,0-2-16</inkml:trace>
  <inkml:trace contextRef="#ctx0" brushRef="#br0" timeOffset="299925.2787">6719 12508 0,'0'0'15,"0"0"-15,0 0 0,0 0 16,19-17-16,-19 17 0,26-15 16,-11 6-16,4 0 0,1 1 15,1 1-15,1 1 0,1 2 0,6-1 16,1 1-16,-1 3 0,-4 2 16,-3 3-16,-2 1 15,-2 6-15,-3 3 0,-3 6 16,-2 5-16,-3 2 0,-3 2 0,0 8 15,-2 2-15,-4 0 0,1 1 16,-2 3-16,0-4 16,0-7-16,-1-5 0,1-4 0,0-4 15,-3-4-15,2-3 0,-4-5 16,-3-2-16,-1-6 0,-1-2 0,1-5 16,-3-5-16,4 3 0,2 3 15,3 0-15</inkml:trace>
  <inkml:trace contextRef="#ctx0" brushRef="#br0" timeOffset="300091.4545">6839 12502 0,'0'0'0,"0"0"0,0 0 16,24 4-16,-24-4 0,25 6 16,-25-6-16,28 9 0,-13-4 0,2 2 15,0 0-15,0 1 0,-2-1 16,-2 2-16,0 1 0,-5-1 15,2-2-15,-3 0 0</inkml:trace>
  <inkml:trace contextRef="#ctx0" brushRef="#br0" timeOffset="300291.3637">6552 12726 0,'0'0'0,"0"0"0,0 0 16,0 0-16,33 2 0,-33-2 15,50-3-15,-13 1 16,8-2-16,2 1 0,-3 0 0,15-3 16,17-5-16,-10 2 0,-7 2 0,7-1 15,6 0-15,-16 0 16,-11 0-16,-13 3 0,-8 0 16,-5 2-16</inkml:trace>
  <inkml:trace contextRef="#ctx0" brushRef="#br0" timeOffset="300652.3103">6964 12739 0,'0'0'0,"0"0"0,0 0 16,0 0-16,0 0 0,2 31 0,-2-31 16,3 20-16,-3-20 0,0 0 15,3 24-15,-2-19 16,3-2-16,0 0 0,-1-1 16,-1 0-16</inkml:trace>
  <inkml:trace contextRef="#ctx0" brushRef="#br0" timeOffset="301091.0734">7272 12397 0,'0'0'0,"0"0"0,0 0 16,2 20-16,-2-20 0,-1 22 15,0-7-15,-1 1 0,-1 1 16,1 3-16,0 1 0,1-3 0,0-1 15,0 3-15,-2-3 0,2-2 16,1-4-16,-2-3 16,1-1-16,2-4 0,2-6 15,1-2-15,-1-3 0,1-4 0,1-2 16,4-8-16,0-3 0,2 0 16,1 0-16,3 2 0,-1 1 15,5-3-15,0 4 0,-1 4 16,-4 3-16,0 3 0,2 4 15,-4 3-15,1 3 0,-2 5 16,-2 0-16,-4 5 0,0 2 16,-1 4-16,0 0 0,-1 3 15,0 3-15,0-1 0,1 1 0,2 4 16,4-1-16,1-1 0,1-3 16,2-3-16,0-2 0,1-2 15,1-2-15,0-2 0,3-2 16,-3-3-16,-1-4 0,-5 0 15,-1 0-15,-2 0 0</inkml:trace>
  <inkml:trace contextRef="#ctx0" brushRef="#br0" timeOffset="301291.1953">7316 12708 0,'0'0'0,"0"0"0,0 0 0,5 26 16,-5-26-16,5 27 0,-2-12 0,0 0 16,2 2-16,1 4 15,2 1-15,-1-2 0,0-2 0,1-4 16,-3-3-16,-1-1 16,0-2-16,0-1 0</inkml:trace>
  <inkml:trace contextRef="#ctx0" brushRef="#br0" timeOffset="301524.5606">7326 12822 0,'0'0'0,"0"0"0,0 0 0,28 0 16,-28 0-16,30-1 0,-11 1 16,2 0-16,1 2 0,0 0 15,-2-1-15,5 2 0,-1 0 0,-1 0 16,-4 0-16,-2-1 0,-3 1 15,-5 0-15,-2 2 0,-5 1 16,-4 2-16,-5 0 0,-4 2 16,-6-2-16,-5 1 0,-1 0 15,-1 0-15,0-2 0,0-2 16,3 0-16,3-2 0,4 0 0</inkml:trace>
  <inkml:trace contextRef="#ctx0" brushRef="#br0" timeOffset="304025.0799">8227 12546 0,'0'0'0,"0"0"0,0 0 16,0 0-16,0 0 0,0 0 0,0 0 16,0 0-16,0 0 0,0 0 15,0 0-15,0 0 0,0 0 16,0 0-16,0 0 0,0 0 16,0 23-16,0-23 0,0 0 15,-20 29-15,20-29 0,-19 23 16,8-10-16,1 0 0,0 1 0,-1 0 15,0 2-15,0 0 16,0-2-16,-1 0 0,0 1 16,1-2-16,1-1 0,1 0 0,0-2 15,3-4-15,0 0 0,2-1 16</inkml:trace>
  <inkml:trace contextRef="#ctx0" brushRef="#br0" timeOffset="304241.0359">7997 12643 0,'0'0'0,"0"0"0,0 0 16,0 0-16,0 0 0,28 14 16,-28-14-16,21 11 0,-21-11 0,22 12 15,-8-5-15,2 1 16,1 2-16,1 0 0,-1 0 15,0-1-15,-2 0 0,6 4 16,0 1-16,-2-4 0,-1-2 0,-4 0 16,-2-3-16,-1-1 0</inkml:trace>
  <inkml:trace contextRef="#ctx0" brushRef="#br0" timeOffset="304807.8984">8812 12562 0,'0'0'0,"0"0"16,0 0-16,0 0 0,0 0 0,0 0 15,0 0-15,0 0 0,0 0 16,-13 24-1,13-24-15,-17 22 0,17-22 0,-21 28 16,9-12-16,-1 0 0,0 1 16,-1 1-16,2 0 0,0-2 15,0 0-15,-1 3 0,3-1 16,-1-3-16,2-4 0,1-2 0,3-5 16,0 0-16,1 0 0,1-2 15</inkml:trace>
  <inkml:trace contextRef="#ctx0" brushRef="#br0" timeOffset="304974.9255">8650 12625 0,'0'0'0,"0"0"16,0 0-16,0 0 0,26 19 0,-26-19 16,21 17-16,-11-6 0,2 0 15,3 4 1,1 3-16,4 2 0,-1 3 15,-3-3-15,0-2 0,-3-4 0</inkml:trace>
  <inkml:trace contextRef="#ctx0" brushRef="#br0" timeOffset="331388.2876">8340 3344 0,'0'0'0,"0"0"0,0 0 15,23-3-15,-13 2 0,6 0 0,2-1 16,2 3-16,1 1 0,9-1 16,3 0-16,0-2 0,0 0 15,7 3-15,6 3 0,7-1 16,-3 1-16,1 1 0,3-1 16,10 2-16,-1-1 0,2 0 15,3-1-15,11 0 0,0-2 0,1 1 16,0-2-16,13 1 15,-2 2-15,39-2 0,-9-3 0,-9-1 16,-6-1-16,1 2 0,0 2 16,-5-1-16,-3-1 0,6-2 15,4-2-15,-1 0 0,-2 1 16,3 0-16,4 1 0,-6 1 16,-4 1-16,2 0 0,1 0 15,-5 0-15,-3 0 0,4-1 16,3-2-16,-9-1 0,-7 1 0,-6 2 15,-5 1-15,-8 3 0,-5 3 16,-3 0-16,-1 0 0,-12 5 16,-6 4-16,-8-4 0,-8-2 15,-8-4-15,-6 0 0,-4-3 16</inkml:trace>
  <inkml:trace contextRef="#ctx0" brushRef="#br0" timeOffset="361454.3162">8821 3398 0,'0'0'0,"0"0"15,0 0-15,-26 1 0,26-1 16,0 0-16,-27 4 0,14-3 16,-3 1-16,0-1 0,-1 0 15,1 0-15,1 2 0,-7-3 16,0-3-16,0 1 0,0 0 0,0 0 16,1-2-16,1 1 0,4-1 15,-3-1-15,0-2 0,0 2 16,1-1-16,1-1 15,-1-3-15,3 0 0,1-1 0,-1-3 16,2-3-16,2-1 0,2 0 16,1 0-16,2 2 0,0-5 15,1-2-15,2 1 0,0 0 16,2-6-16,1-1 0,1 0 16,2-2-16,0 2 0,1 0 0,2-2 15,-1 0-15,3-1 0,1 4 16,3 0-16,1 3 0,1-3 15,-2-2-15,5-5 0,1 2 16,0 5-16,0 2 0,3 1 16,2-3-16,1 2 0,-1 2 0,3 1 15,3 2-15,-2 2 16,1 0-16,1-2 0,0-2 16,2 3-16,2 3 0,3-1 0,1 1 15,1 2-15,-1 2 0,9-1 16,2-1-16,-1 3 0,2 2 15,1-2-15,3 0 0,1 0 16,-1 0-16,3 4 0,2 1 16,8-1-16,0-2 0,0 1 15,2 1-15,-2 2 0,0-1 0,32-3 16,-5 1-16,-9 1 16,-4 1-16,-1 1 0,-1 1 15,0 2-15,-3 3 0,2 0 16,0 0-16,-1-6 0,0-4 0,1 2 15,2 2-15,-2 1 0,-1 3 0,2-2 16,1-3-16,-5 6 16,-3 3-16,3 3 0,2 1 15,-2-4-15,-2 0 0,3 1 0,1 2 16,-2 0-16,-1-2 0,1 6 16,1 3-16,-3 2 0,-3-3 15,-1 3-15,1 2 0,-3 9 16,-1 6-16,-3-1 0,-3-2 15,-5 3-15,-4 2 0,1 7 16,0 6-16,-4-1 0,-5 0 16,-4 5-16,-1 3 0,-10-2 15,-6-1-15,-1 4 0,-2 1 16,-1 4-16,1 1 0,-15 2 16,-7 0-16,-15-5 0,-8-4 0,-18 3 15,-13-1-15,-16 0 0,-10-1 16,-28-7-16,-18-4 0,39-13 15,30-10-15,19-5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2T23:59:38.452"/>
    </inkml:context>
    <inkml:brush xml:id="br0">
      <inkml:brushProperty name="width" value="0.05292" units="cm"/>
      <inkml:brushProperty name="height" value="0.05292" units="cm"/>
      <inkml:brushProperty name="color" value="#FF0000"/>
    </inkml:brush>
  </inkml:definitions>
  <inkml:trace contextRef="#ctx0" brushRef="#br0">1929 3610 0,'0'0'0,"0"0"0,0 0 0,0 0 16,0 0-16,0 0 0,0 0 0,26-1 16,-26 1-16,21 7 0,-21-7 15,28 11-15,-11-6 0,1 0 16,1 1-16,3 0 0,4 0 0,-1 1 16,4 2-16,8 2 15,1 0-15,1 0 0,4 1 16,9 1-16,3-2 0,4-1 0,2 1 15,12-4-15,-2-5 0,4 2 16,1 1-16,10 1 0,-1 0 16,9-4-16,1-4 0,-3 3 15,-3 2-15,39 2 0,-10 3 16,-11-8-16,-5-6 0,1 0 16,-2-1-16,-3 3 0,-3 3 0,0-4 15,0-2-15,-4 3 0,-2 0 16,-3-3-16,-2-2 15,-4-4-15,-3 1 0,-3-1 16,-1-1-16,-6-1 0,-4-3 0,-3 0 16,-1 0-16,-7 7 0,-5 3 15,-1-9-15,1-4 16,-8-4-16,-4-4 0,-4 1 0,-2-1 16,-10 3-16,-4 3 0,-4-6 15,-2-4-15,0 1 0,-2-3 0,-7-2 16,-4-4-16,-3 7 0,-1 5 15,-6-6-15,-4-6 16,-4-4-16,-4-5 0,-5 8 0,-6 7 16,3 4-16,2 2 0,-8-3 15,-5-4-15,0 5 0,0 4 16,-5-2-16,-3-1 0,-2-3 16,-3-1-16,-1 5 0,-4 4 15,-1 2-15,-1 1 0,-5 0 16,-3-1-16,-3 3 0,-3 1 0,-3 2 15,-2 1-15,4 0 0,-2-1 16,-4 2-16,-2 2 0,1 4 16,3 3-16,-4 1 0,-6-2 15,4 2-15,2 3 0,-4 3 16,1 2-16,2 0 0,3-1 16,-1 5-16,1 1 0,0 8 15,5 2-15,-2 5 0,1 1 16,3-9-16,0-7 0,4 7 15,0 5-15,11 4 0,4 0 0,10 1 16,4 1-16,6-4 0,-1-1 16,6 11-16,4 7 0,5-10 15,4-8-15,-1 3 0,-2 2 16,0 3-16,6 3 0,7 4 16,8 3-16,1 5 0,3 2 15,0-5-15,1-3 0,5-8 16,2-2-16,7 9 0,3 5 15,3 2-15,5-1 0,-1-3 16,0-2-16,7-9 0,9-6 0,3 4 16,4 4-16,0-6 0,5-5 15,4 0-15,6-1 0,3 3 16,4 3-16,-23-8 0,-13-4 16,-11-6-16</inkml:trace>
  <inkml:trace contextRef="#ctx0" brushRef="#br0" timeOffset="6816.5339">2399 4975 0,'0'0'0,"0"0"0,0 0 16,0 0-16,0 0 0,0 0 0,0 0 16,23-4-16,-23 4 0,0 0 15,22 0-15,-22 0 0,0 0 0,34 2 16,-15-2-16,-2 0 15,1 0-15,4 0 0,0-2 16,0 0-16,2 1 0,10-3 16,0 0-16,1 0 0,-1 0 0,3 0 15,0-1-15,7 1 0,-1-1 16,0 0-16,1 0 0,-1 0 16,-2 2-16,8-1 0,1 0 15,-2 1-15,-4-2 0,2 3 16,3 3-16,-3-1 0,-4-1 0,11-1 15,-2 0-15,-4 0 16,-3 1-16,5-1 0,4 1 0,-8 1 16,-1 0-16,2 2 0,3 1 15,-2-2-15,-1-3 0,12 1 16,-2 0-16,-4 1 0,-5 2 16,6 0-16,4 0 0,-4 2 15,-2-1-15,4-1 0,4-2 16,-4-2-16,-2 0 0,28 3 15,-8 3-15,-8-2 0,-7 1 0,3-1 16,0 2-16,-3-3 0,-1-1 16,2 3-16,3 3 15,-5-5-15,-4-2 0,9-1 0,5 1 16,-3 0-16,-5 1 0,6-2 16,4 0-16,-6 3 0,-6 2 0,6-3 15,3-2-15,-4 0 16,-4-1-16,5 1 0,3 1 15,-2-1-15,-6 0 0,7 2 16,5 2-16,-7-2 0,-5-1 0,7 2 16,8 0-16,-11-1 0,-4 1 15,5-2-15,6 0 0,-5 1 16,-4 0-16,6 0 0,7-1 16,-6 2-16,-1 0 0,5-1 15,4-1-15,-6 2 0,-5 1 16,9 0-16,5-2 0,-5-2 15,-5 1-15,8 1 0,2 1 16,-8 1-16,-5-1 0,11-2 16,9-2-16,-9 4 0,-4 4 0,8-1 15,5 1-15,-8-4 0,-5-2 16,6 1-16,5 2 0,-3-2 16,-1 0-16,6 1 0,5 0 15,-9 1-15,-6 0 0,6 1 16,5-2-16,-4 0 0,-3-1 0,7-1 15,4-3-15,-8 6 0,-6 2 16,10 2-16,6 2 16,-10-4-16,-5-1 0,12-3 0,7-3 15,-9 2-15,-6 3 0,11-2 16,6 0-16,-8 2 0,-5 1 16,9 0-16,6 1 0,-6-8 15,-4-3-15,10 2 0,6 0 16,-7 3-16,-7 3 0,7-2 15,6 0-15,-8-2 0,-3-1 0,7 3 16,7 0-16,-8 0 0,-6 2 16,8-2-16,4-2 0,-10-1 15,-7 1-15,7 2 0,4 2 16,-10 0-16,-6 0 0,9-4 16,7-4-16,-8 4 0,-5 2 15,5 1-15,5 1 0,-9 0 16,-8-1-16,10-2 0,7-2 15,-9 3-15,-7 1 0,5 1 0,3 0 16,-7-1-16,-5-1 0,8 0 16,4-1-16,-6 0 0,-6 1 15,8-1-15,4-1 0,-5 2 16,-3 0-16,5 0 0,4-3 16,-9 1-16,-7 1 0,10 0 15,7 2-15,-10-2 0,-5 1 16,8-3-16,5 1 0,-9-2 15,-7 2-15,5 3 0,6 1 16,-5-1-16,-3-1 0,6-1 16,3 0-16,-10 2 0,-6 1 0,6-3 15,5-2-15,-4 0 0,-2 2 16,1 1-16,2 2 0,-6-4 16,-5-4-16,9 5 0,6 3 15,-9-1-15,-3 1 0,4 0 16,4 2-16,-6-3 0,-1-1 0,3 1 15,3-2-15,-9 1 0,-4 0 16,5 1-16,5 1 0,-6-1 16,-3-1-16,4 2 0,4 2 15,-4-2-15,-3-1 0,4 1 16,1-1-16,-8 1 0,-6 0 16,10-1-16,7 0 0,-9 0 15,-5-1-15,5 0 0,4-1 16,-4 2-16,-4 2 0,6 2 15,3-1-15,-4 0 0,-3-2 0,2-3 16,1-2-16,-2 6 0,-3 3 16,4-2-16,5-2 0,-8 1 15,-3 0-15,4 0 0,5-1 16,-9 1-16,-5 1 0,9-3 16,6-1-16,-5-1 0,-4 0 15,2 2-15,2 1 0,-6 3 16,-4 1-16,8-3 0,4-1 15,-5 2-15,-3 0 0,4 0 0,6-2 16,-8 2-16,-5-1 0,8-1 16,3-2-16,-6 2 0,-2 3 15,3 0-15,4-1 0,-2 0 16,-3-3-16,5 2 0,3 0 16,-5-4-16,-1-4 0,3 6 15,3 5-15,-7-2 0,-4 0 0,6-1 16,4 0-16,-7-4 0,-3-2 15,7 5-15,7 2 16,-9 2-16,-6 0 0,5 0 16,5 0-16,-5-3 0,-4-2 0,6 2 15,2 2-15,-6-1 0,-4-2 16,7-1-16,4-2 0,-6 2 16,-2 1-16,0 3 0,3 3 15,-5-4-15,-2-3 0,0-1 16,2-1-16,-5 5 0,0 4 0,6-3 15,5-4-15,-7-4 16,-5-3-16,7 8 0,2 6 0,-8-4 16,-5-4-16,3-2 0,4-3 15,-8 9-15,-5 4 0,5-7 16,3-4-16,-7 8 0,-6 5 16,2-4-16,0-3 0,-4-4 15,-3-4-15,-9 6 0,-4 3 16,-7-4-16,1-3 0,-8 2 15,-4-1-15,2 3 0,-3-3 0,3 3 16</inkml:trace>
  <inkml:trace contextRef="#ctx0" brushRef="#br0" timeOffset="18167.0214">2036 6428 0,'0'0'16,"0"0"-16,0 0 0,29 3 0,-29-3 15,27-2-15,-7 1 16,2 1-16,0 1 0,10 1 16,6-1-16,-1 0 0,2 0 0,14 1 15,4 1-15,-3 0 0,-1-2 16,15 0-16,6 0 0,-4 1 16,-2 1-16,16 1 0,-1-2 15,-4-1-15,-1 1 0,14-1 16,3 0-16,28-1 0,-16 1 0,2-1 15,1 1-15,-9 0 0,-7 0 16,10-2-16,7 0 16,-7-1-16,-8 1 0,11 1 0,6 0 15,-8-3-15,-3-2 0,7 1 16,4 1-16,-4 3 0,-3 1 16,12-1-16,8-2 0,-14 0 15,-8-1-15,15 2 0,8 2 16,-10-3-16,-7-2 0,7 2 15,6 0-15,-8 0 0,-5-1 0,9-1 16,8-3-16,-10 2 0,-7 2 16,11 1-16,8-1 15,-11 2-15,-7 1 0,11 0 0,8-1 16,-10 1-16,-6 2 0,9-6 16,10-3-16,-14 0 0,-8 2 0,13 3 15,7 2-15,-11-1 16,-7-1-16,12 4 0,7 2 15,-13-4-15,-9-1 0,11 1 16,9 1-16,-10-1 0,-6 0 0,8 6 16,6 3-16,-11-4 0,-8-1 15,13-7-15,9-2 0,-9 4 16,-8 3-16,11-2 16,6-3-16,-11 2 0,-6-1 0,9 2 15,6 2-15,-10-1 0,-7 3 16,8-4-16,7-1 0,-13-1 15,-7 2-15,7 1 0,6 1 16,-6 2-16,-5 2 0,8-3 16,5-2-16,-11-2 0,-7-1 0,12 4 15,7 3-15,-10-1 0,-9 2 16,13-4-16,9-3 0,-11 2 16,-7 1-16,10 3 0,6 3 15,-10-4-15,-6 0 0,11 0 16,9-2-16,-9 3 0,-6-1 15,10-1-15,7-2 0,-12 2 16,-8-2-16,13 0 0,11 1 16,-13 0-16,-8-1 0,11 2 0,10 1 15,-13-3-15,-9-3 0,4 7 16,3 5-16,-20 3 0,-13 4 16,-3-7-16,-3-3 0,-11-3 15,-9-3-15,-12 4 0,-10 2 16,-16-2-16,-9-3 0,-5-1 0,-2 0 15,-3 1-15</inkml:trace>
  <inkml:trace contextRef="#ctx0" brushRef="#br0" timeOffset="19415.0391">6895 6470 0,'0'0'0,"0"0"15,-26 1-15,15 0 0,-1 1 0,-4-1 16,-5-1-16,-6 0 0,0 2 16,-3-4-16,-3-1 0,1-1 15,1-1-15,-9-3 0,0 0 16,1 0-16,3 1 0,-1-3 16,1 1-16,2-5 0,1 0 15,-6-7-15,2 2 0,5-2 16,4 1-16,-4-3 0,0-4 15,4 1-15,4-2 0,2 2 0,2-2 16,4 0-16,1 1 0,0-6 16,1 0-16,0 7 0,3 2 0,3-9 15,1-2-15,6 6 16,3 2-16,3-2 0,0-4 16,3 3-16,1-1 0,4-5 15,2 0-15,3 2 0,2 4 0,5 0 16,6-1-16,-1 4 15,1 1-15,2-2 0,5-1 16,1 1-16,-3 3 0,7 3 0,5 1 16,-1 1-16,0 0 0,14-4 15,2 1-15,-4 4 0,-2 3 16,7-2-16,2-3 0,24-4 16,-9 4-16,4 3 0,1 1 15,-10 5-15,-7 2 0,6 3 16,4 1-16,-4 0 0,-4-1 0,5 4 15,3 2-15,-4 1 16,-5 1-16,7 0 0,7 1 16,-10 0-16,-7-2 0,7 9 15,5 5-15,-5 0 0,-5 0 0,2 1 16,1 2-16,-12-3 0,-7-1 0,3 8 16,4 4-16,-5-2 15,-2-2-15,0 3 0,-1 4 16,-7 0-16,-5 1 0,-3 9 15,-1 5-15,0-4 0,-2-1 0,-4 1 16,-3 0-16,-2 4 0,-5 3 16,-3 3-16,-4 3 0,-7-8 15,-4-6-15,-12 7 0,-8 5 16,-1-5-16,-2-1 0,-8-2 16,-5-1-16,-6-3 0,-2-4 0,-14 5 15,-9 4-15,0-4 16,-1-3-16,20-11 0,16-8 15,9-6-15</inkml:trace>
  <inkml:trace contextRef="#ctx0" brushRef="#br0" timeOffset="24985.0538">7945 6656 0,'0'0'0,"0"0"0,0 0 0,0 0 0,27 1 15,-27-1-15,29 1 16,-12-2-16,2 0 0,0 0 0,2 0 16,0 0-16,-2 1 0,5-3 15,-4-1-15,-2 2 0,-2 0 16,-3-1-16</inkml:trace>
  <inkml:trace contextRef="#ctx0" brushRef="#br0" timeOffset="25164.3313">7974 6816 0,'0'0'16,"0"0"-16,27-5 0,-10 2 0,3-1 16,11 0-16,6 1 15,-1 1-15,-1-1 0,1 1 0,-7 0 16,-5 1-16</inkml:trace>
  <inkml:trace contextRef="#ctx0" brushRef="#br0" timeOffset="27247.4013">8648 6418 0,'0'0'0,"0"0"0,0 0 0,0 0 15,0 0-15,0 0 0,0 0 16,0 0-16,0 0 0,-5 28 16,5-28-16,-7 26 0,7-26 15,-10 32-15,4-11 0,1 2 0,-2 1 16,1 4-16,-2 3 15,-3 8-15,0-5 0,0 2 16,0-1-16,-2 4 0,2-4 0,1-6 16,2-4-16,1-3 0,3-3 15,0-3-15,1-5 16,0-2-16,-1-5 0,4-4 0,0 0 16,0-3-16,3-1 0,0-6 15,1-5-15,3-1 0,4 0 0,-1-4 16,2 1-16,2-1 15,3 0-15,8-2 0,4 2 16,-3 3-16,0 2 0,-1 0 0,3 3 16,-4 4-16,1 3 0,-1 1 15,0 3-15,-3 3 0,-3 3 16,0 4-16,-3 0 16,-2 3-16,-4 2 0,-2 1 0,-3 0 15,-4-1-15,-3-2 0,-6 4 16,-4 0-16,-3 0 0,-3-3 0,-10 2 15,-3 1-15,-1-4 0,-1-2 16,-8 3-16,0-2 16,4-3-16,3-3 0,1-3 15,4-2-15,5-1 0,4-2 0,7-7 16,5-6-16,2 4 0,2 3 16,0 1-16</inkml:trace>
  <inkml:trace contextRef="#ctx0" brushRef="#br0" timeOffset="27615.062">9201 6550 0,'0'0'16,"0"0"-16,0 0 0,0 0 0,0 0 15,8 25-15,-8-25 16,-4 34-16,4-34 0,-6 36 0,0-14 15,-1-1-15,-1 0 0,-1 4 16,0-2-16,2-1 0,0-3 0,1-4 16,2-2-16,0-2 15,0-3-15,3-4 16,1-4-16,2-7 0,3-1 16,0 0-16,2-3 0,4-2 15,3-3-15,-3 0 0,1-2 0,5-1 16,2 0-16,-1 1 0,1 3 15,3 0-15,0 3 16,-3 2-16,-1 0 0,0 5 16,2 5-16,-3 0 0,-2 1 0,2 3 15,2 4-15,-3-3 0,-2 0 16,-1-1-16,-5-1 0,0-1 16</inkml:trace>
  <inkml:trace contextRef="#ctx0" brushRef="#br0" timeOffset="28030.9696">9775 6621 0,'0'0'16,"0"0"-16,0 0 0,0 0 0,0 0 16,0 0-16,0 0 15,-23 15-15,23-15 0,-18 16 0,18-16 16,-29 20-16,15-8 0,-1 3 15,2 1-15,2 1 0,1 1 0,3-1 16,4 0-16,3-1 16,3-1-16,6-3 0,6-3 15,1-3-15,3-2 0,4-4 16,4-4-16,-2 0 0,0-2 0,7-4 16,0-2-16,-3-2 0,-3-1 15,-4-2-15,-3-2 0,-5 2 16,-3 4-16,-5-3 0,-6-2 15,-4 1-15,-4 2 0,-4 3 16,-5 2-16,-2 2 0,0 4 0,-7 2 16,-4 2-16,4 1 0,2 1 15,1 3-15,1 1 0,2 1 16,2 1-16,3-1 16,1 2-16,6 0 0,2-1 0,8-1 15,6-4-15,-1 0 0,-2-1 0,0 0 16</inkml:trace>
  <inkml:trace contextRef="#ctx0" brushRef="#br0" timeOffset="28597.7725">10214 6581 0,'0'0'15,"0"0"-15,0 0 0,0 0 16,0 0-16,-10 28 0,10-28 15,-8 25-15,8-25 0,-10 27 16,3-12-16,1 1 0,2-2 0,0 1 16,0-1-16,3 1 0,1-3 15,2-3-15,3-1 16,-1-2-16,2 1 0,1-2 0,3-3 16,1-1-16,2-2 0,0-1 15,0-3-15,4-1 0,-1 1 0,1-5 16,-1-3-16,0-2 15,-2 0-15,1-3 0,1-3 16,-3 3-16,-2 1 0,-1 2 16,-1 2-16,-3 3 0,0 1 15,-2 4-15,0 1 0,-4 4 16,0 0-16,-1 7 0,-4 4 0,0 2 16,-1 4-16,1 2 15,0 0-15,2-1 0,1-2 0,2 1 16,1 0-16,1-2 0,1-3 15,4-1-15,3-3 0,1-2 16,1-1-16,1-4 0,2-1 16,-1-2-16,0 0 0,3-6 15,0-4-15,1 0 0,0-3 0,2-5 16,-2-2-16,-2 1 0,-3 1 16,-2 1-16,-2 1 0,-3 4 15,0 0-15,-2 5 0,0 0 16,-2 3-16,-1 1 0,-1 5 15,-3 0-15,-1 2 0,0 0 0,1 2 16,0 2-16,1 1 0,1 4 16,0-3-16,0 0 0,0-1 15</inkml:trace>
  <inkml:trace contextRef="#ctx0" brushRef="#br0" timeOffset="28963.8168">11168 6577 0,'0'0'0,"0"0"0,0 0 15,0 0-15,0 0 0,0 0 16,0 0-16,-32-13 16,32 13-16,-27-4 0,27 4 15,-34-1-15,16 2 0,-3 2 0,-3 1 16,3-1-16,2 2 0,-6 5 15,3 0-15,2-1 0,3 1 16,3 2-16,1 0 0,5 0 0,1 1 16,6-1-16,4 1 15,3 0-15,1-1 0,4 0 0,4-1 16,0 0-16,2 1 0,-2-3 16,-1-4-16,-1 1 0,-2-1 15,-4-1-15,-1 0 0,-3 0 16,-2 0-16,-8 0 0,-8 0 15,-2 1-15,-3 0 0,-7 1 16,-5-1-16,0 1 0,0-3 0,-1 1 16,7-1-16,4-1 0</inkml:trace>
  <inkml:trace contextRef="#ctx0" brushRef="#br0" timeOffset="34113.5178">11613 6279 0,'0'0'0,"0"0"16,0 0-16,0 0 0,0 0 0,0 0 16,0 0-16,0 0 0,-22-11 15,22 11-15,0 0 16,0 0-16,0 0 0,0 0 0,0 0 16,21-5-16,-21 5 0,34-4 15,-6 0-15,1 1 0,0-2 16,13 1-16,5-1 0,-3 0 15,-4 1-15,10 0 0,-1 2 16,-8 1-16,-4 1 0,0 4 16,-4 3-16,-8 2 0,-7 1 0,-10 4 15,-8 3-15,-4-3 0,-5 0 16,-7 1-16,-5 1 16,-1-1-16,0-2 0,-6 3 0,-2 0 15,1-4-15,2-2 0,0-3 16,2-3-16,4-1 0,2 0 0,6-6 15,3-3-15,3-2 0,3 0 16,6-3-16,5-3 16,-2-1-16,1 2 0,3 2 15,2 1-15,-1 2 0,-3-1 0,0 1 16,0 0-16,-2 3 0,1 4 16,-1 5-16,-2 2 0,0 1 15,-2 2-15,-1 0 0,-1 1 16,-2 1-16,0 2 0,-2 1 15,-2-2-15,-1 0 0,1-1 0,-2 0 16,-1-1-16,1-3 0,1 0 16,-1-2-16,1-2 0,-1-1 15,1-3-15,2 0 0,0 1 16,2-1-16</inkml:trace>
  <inkml:trace contextRef="#ctx0" brushRef="#br0" timeOffset="34313.0713">11797 6338 0,'0'0'0,"0"0"0,0 0 15,0 0-15,0 0 0,0 0 16,-13 29-16,13-29 0,-14 26 0,3-6 16,-2 2-16,-1 3 0,1 0 15,-10 12-15,-5 4 0,2-2 16,2-3-16,-8 10 0,-1-1 16,3-4-16,2-5 0,-3 3 15,2-5-15,6-6 0,4-6 16,3-6-16,3-5 0,3-3 15,4-2-15,0-1 0,2-1 0,0-1 16</inkml:trace>
  <inkml:trace contextRef="#ctx0" brushRef="#br0" timeOffset="34514.6778">11843 6589 0,'0'0'0,"0"0"16,0 0-16,3 22 0,-3-22 0,0 26 15,-1-7-15,0-1 16,0 1-16,-2 8 0,1 2 0,-1-1 16,1-2-16,-1 0 0,1-1 15,1-3-15,1-4 0,-1-1 16,1-3-16,0-6 16,0-5-16,0 0 0,0-1 15,0-2-15</inkml:trace>
  <inkml:trace contextRef="#ctx0" brushRef="#br0" timeOffset="34766.6214">11847 6606 0,'0'0'0,"0"0"0,0 0 15,31-11-15,-16 3 0,3 1 0,2 1 16,2 0-16,2 1 0,8-1 16,0 1-16,0 3 0,0 3 15,4 2-15,-3 1 0,-4 2 16,-5 4-16,-2 2 0,-1 2 15,-4 4-15,-3 3 0,-4 1 16,-3 2-16,-3 0 0,-1-2 0,-1 0 16,-4-1-16,0-2 0,-2-2 15,-2 0-15,0 0 16,-5-1-16,-4-1 0,-1-2 16,-2-1-16,1-2 0,-2 0 0,3-3 15,4-1-15,2-1 0</inkml:trace>
  <inkml:trace contextRef="#ctx0" brushRef="#br0" timeOffset="34947.2162">11941 6686 0,'0'0'0,"0"0"0,0 0 0,24-7 16,-24 7-16,30-5 0,-12 2 15,1 0-15,0 1 0,0 0 16,-1 1-16,3 2 0,-2 0 0,-3 1 15,-4 2-15,-3-2 0,-4 2 16,-1-2-16,0 1 0,-1-1 16</inkml:trace>
  <inkml:trace contextRef="#ctx0" brushRef="#br0" timeOffset="35096.9135">11870 6830 0,'0'0'0,"0"0"15,0 0-15,0 0 0,0 0 16,0 0-16,33-5 0,-33 5 15,34-7-15,-13 2 0,4 0 16,-1 1-16,0 2 0,1-2 16,2 1-16,2-1 0,-5 0 15,-4 1-15</inkml:trace>
  <inkml:trace contextRef="#ctx0" brushRef="#br0" timeOffset="35246.8999">11997 6899 0,'0'0'16,"0"0"-16,0 0 0,33-9 0,-16 5 15,3 0-15,5-2 0,1-1 16,2-1-16,3 1 0,-6 0 16,-3 0-16</inkml:trace>
  <inkml:trace contextRef="#ctx0" brushRef="#br0" timeOffset="35497.2185">12634 6402 0,'0'0'0,"0"0"0,0 0 16,0 0-16,0 0 0,35-10 0,-35 10 15,35-6-15,-18 4 0,4-2 16,3 1-16,1 0 0,-1-1 0,8 0 16,0-1-16,-3 3 0,-3 0 15,-4-1 1,-3 0-16,-4 1 0,-2 0 0,-1 1 0</inkml:trace>
  <inkml:trace contextRef="#ctx0" brushRef="#br0" timeOffset="35665.3957">12545 6626 0,'0'0'0,"0"0"15,0 0-15,34-9 0,-17 5 0,4-3 16,4-1-16,8-3 16,1 1-16,1 2 0,3 0 15,3 0-15,-4 1 0,-4 0 16,-3 2-16,-6 1 0,-5 1 0,-4-1 15</inkml:trace>
  <inkml:trace contextRef="#ctx0" brushRef="#br0" timeOffset="35846.4276">12578 6745 0,'0'0'0,"0"0"0,19-6 16,-6 2-16,2 0 0,6-2 15,6-1-15,7-2 0,1 0 0,3-1 16,0 1-16,6-2 0,-3 1 16,-4 2-16,-4 1 15,-6 2-15,-5 1 0,-4 0 0</inkml:trace>
  <inkml:trace contextRef="#ctx0" brushRef="#br0" timeOffset="36213.6195">12833 6485 0,'0'0'0,"0"0"0,0 0 0,0 0 16,0 0-16,-1 32 0,1-32 16,-8 32-16,3-13 0,0 2 15,-2 4-15,2-1 0,-1 2 0,1 2 16,0-3-16,3 0 0,2-2 15,5-3-15,1-4 16,4-2-16,3-2 0,6-2 0,5-4 16,2 0-16,1-2 0,12-3 15,3-1-15,-2-1 0,0 1 16,-2-4-16,-2 0 0,1-2 16,-5 2-16,-3-3 0,-2 0 15,-6 1-15,-5 1 0,-4-2 16,-4-1-16,-4 0 0,0 1 0,-5-3 15,-5-2-15,-2-1 0,-1-2 16,-5-1-16,-3 1 0,-4-1 16,-1 1-16,4 3 0,4 2 15,1 2-15</inkml:trace>
  <inkml:trace contextRef="#ctx0" brushRef="#br0" timeOffset="87809.9653">1923 7781 0,'0'0'0,"0"0"0,0 0 0,0 0 16,0 0-16,0 0 0,0 0 15,0 0-15,0 0 0,28-2 16,-28 2-16,0 0 0,22-2 0,-22 2 16,0 0-16,28 4 15,-28-4-15,23 4 0,-8-1 16,-1-1-16,1 0 0,1-1 0,-1-1 15,4 0-15,-3 0 0,4 0 16,1 2-16,1 0 0,1-1 16,9 0-16,1-1 0,0-1 15,0-2-15,3 3 0,1 2 16,6-3-16,-2-2 0,2 2 16,2 2-16,-2-1 0,-1-1 0,8-3 15,0-1-15,-2 1 0,-4 2 16,3 0-16,1 1 15,-3 1-15,0-2 0,10 1 0,-1 0 16,-5 0-16,-3 1 0,3-1 16,0 1-16,0-2 0,-2-1 15,9 1-15,2 1 0,-5 1 16,-6-1-16,6 1 0,4-1 16,-6 1-16,-4 1 0,7-2 15,3 1-15,-3 0 0,-7 2 0,30 1 16,-3-2-16,-28 0 0,-3-1 15,28 0-15,2-2 16,-8 4-16,-9 4 0,8-3 0,5-5 16,-6 6-16,-5 1 0,2-5 15,5-4-15,-4 2 0,-7 1 16,9-1-16,6 4 0,-7-4 0,-3-2 16,10 4-16,7 1 15,-10 2-15,-4 2 0,6-8 0,5-6 16,-6 9-16,-4 5 0,12 0 15,4 1-15,-7-5 0,-8-5 16,8-2-16,4 0 0,-6 6 16,-4 4-16,12-3 0,5-1 15,-7 0-15,-5 0 0,5 4 16,5 0-16,-5-2 0,-3-4 0,6 5 16,2 4-16,-6-4 15,-4-5-15,8 1 0,5 0 16,-7 2-16,-5 2 0,11-3 0,4-3 15,-5 6-15,-3 2 0,5-2 16,6 0-16,-6 0 0,-4 1 16,6-5-16,3-4 0,-4 0 15,-4 1-15,9 2 0,7 4 16,-8-2-16,-5 0 0,5-1 16,5 0-16,-3 0 0,-4 1 15,7-2-15,6 0 0,-11 1 16,-6 1-16,6-5 0,5-1 15,-6-1-15,-4 2 0,2 4 0,2 2 16,-3-2-16,-4-3 0,9 0 16,3-1-16,-11 1 0,-7-2 0,11 3 15,7 2-15,-9 1 16,-4 1-16,6-2 0,3-2 16,-10 2-16,-7 0 0,13 0 15,8-2-15,-6 0 0,-6 0 16,6 2-16,4 0 0,-9 1 0,-4 1 15,5-2-15,6 0 0,-7 0 16,-2-1-16,6 1 0,4 0 16,-8 1-16,-6 1 0,9 0 15,5-1-15,-7-1 0,-6-3 0,4 2 16,4 1-16,-4-2 16,-4 1-16,5 0 0,4 1 15,-7-1-15,-5 2 0,6 0 16,6 0-16,-6 0 0,-5-1 0,6-2 15,5 0-15,-6 0 16,-5 1-16,4 0 0,4-1 0,-7 0 16,-4 1-16,6 0 0,3 0 15,-5-1-15,-3 0 0,4-1 16,3-2-16,-8 4 0,-4 2 16,8 1-16,5 1 0,-6-2 15,-5-2-15,6-1 0,3-1 16,-5 4-16,-5 3 0,6-7 15,4-2-15,-9 4 0,-4 2 0,8 1 16,7 1-16,-10-4 0,-4-2 16,5 3-16,5 2 0,-4 2 15,-3-2-15,4-1 0,3 0 16,-8-3-16,-5 1 0,3 1 16,3 2-16,-5 0 0,-3 2 0,4-1 15,3 0-15,-7 0 16,-5 0-16,7-3 0,5-3 15,-7 3-15,-2 1 0,2 2 16,2 0-16,-7 0 0,-4-1 0,3-5 16,4-4-16,-6 5 0,-4 3 15,4-1-15,4-1 0,-10 6 16,-5 1-16,2-7 0,3-5 16,-10 5-16,-4 3 0,-4-3 15,1-1-15,-1 1 0,-1-1 0,-5 6 16,-2 2-16,-8-2 0,-5 0 15,-1-7-15,-2-1 0,-3 3 16,-3 2-16,2-4 0</inkml:trace>
  <inkml:trace contextRef="#ctx0" brushRef="#br0" timeOffset="102658.1163">2138 6729 0,'0'0'0,"0"0"16,0 0-16,0 0 0,0 0 0,0 0 16,0 0-16,0 0 15,-29 17-15,29-17 0,-21 16 16,21-16-16,-25 23 0,10-9 16,0 2-16,-1 4 0,1 1 0,-8 9 15,-3 5-15,2-1 0,1 2 16,-7 14-16,2 5 0,2-1 15,3 0-15,2 14 0,7 3 16,5 1-16,6-7 0,9-5 16,6-1-16,4-4 0,4-9 15,11-4-15,7-3 0,3-12 0,0-7 16,11-5-16,9-6 16,-3-7-16,-4-4 0,35-17 15,-2-8-15,-8-4 0,-5-3 0,-2-10 16,-5-6-16,-12 0 0,-8 2 15,1-6-15,4-6 0,-15 3 16,-8 1-16,-10-5 0,-4-5 16,-8 6-16,-4 3 0,-9-3 15,-9-3-15,-6 9 0,-5 6 16,-14-1-16,-7 1 0,-7 9 16,-2 7-16,-17 13 0,-14 9 0,1 10 15,0 8-15,-19 22 0,-14 18 16,37-16-16,27-9 0,16-7 15</inkml:trace>
  <inkml:trace contextRef="#ctx0" brushRef="#br0" timeOffset="115606.2066">3084 6753 0,'0'0'16,"0"0"-16,0 0 0,0 0 0,0 0 16,0 0-16,27-2 15,-27 2-15,0 0 0,35-4 0,-35 4 16,31-4-16,-14 2 0,2 0 15,1-1-15,-1 2 0,1-1 0,-1-1 16,0 0-16,3-3 16,-4-1-16,-1 2 0,-2 0 15,-3 2-15</inkml:trace>
  <inkml:trace contextRef="#ctx0" brushRef="#br0" timeOffset="115777.153">3696 6685 0,'0'0'0,"0"0"16,0 0-16,0 0 0,0 0 0,0 0 0,0 0 16,0 0-16,23 17 0,-23-17 15,0 0-15,0 0 16,0 0-16,20 7 0,-20-7 0,0 0 0</inkml:trace>
  <inkml:trace contextRef="#ctx0" brushRef="#br0" timeOffset="115937.8965">3967 6684 0,'0'0'0,"0"0"16,0 0-16,0 0 0,0 0 15,0 0-15,23 10 0,-23-10 16,0 0-16,0 0 0,21 3 16,-21-3-16</inkml:trace>
  <inkml:trace contextRef="#ctx0" brushRef="#br0" timeOffset="116112.7164">4229 6695 0,'0'0'0,"0"0"0,0 0 16,0 0-16,0 0 0,0 0 0,0 0 15,22 12-15,-22-12 0,0 0 16,0 0-16,22 3 0,-22-3 0,0 0 16</inkml:trace>
  <inkml:trace contextRef="#ctx0" brushRef="#br0" timeOffset="116273.2292">4422 6688 0,'0'0'0,"0"0"0,0 0 16,0 0-16,0 0 0,0 0 0,0 0 16,25 9-16,-25-9 0,0 0 15,0 0-15,0 0 0,20 3 0,-20-3 16</inkml:trace>
  <inkml:trace contextRef="#ctx0" brushRef="#br0" timeOffset="116984.7295">3582 6534 0,'0'0'0,"0"0"0,0 0 16,0 0-16,0 0 0,0 0 0,0 0 16,0 0-16,0 0 0,0 0 15,0 0-15,0 0 0,0 0 16,0 0-16,20 16 0,-20-16 15,0 0-15,14 27 0,-14-27 16,10 26-16,-10-26 0,12 25 16,-5-11-16,-1-2 0,0 0 0,0-2 15,2-1-15,0 1 0,-4-2 16,2 0-16,-3-2 16,0 0-16</inkml:trace>
  <inkml:trace contextRef="#ctx0" brushRef="#br0" timeOffset="117373.6105">3616 6570 0,'0'0'0,"0"0"0,0 0 16,0 0-16,0 0 0,0 0 16,29-7-16,-29 7 0,0 0 15,34-10-15,-34 10 0,30-7 0,-15 3 16,2 1-16,1 0 15,0 1-15,-4-1 0,1 1 0,0 1 16,-4 0-16,0 1 0,-1 0 16,-1 0-16,-1 2 0,0 0 15,-4 1-15,-1 3 0,-3 0 16,-3 2-16,-3 2 0,-2 0 16,0 2-16,-4-1 0,-4 2 15,0-1-15,0 0 0,3 0 0,0-2 16,-3-1-16,3-2 0,2-1 15,0-1-15,2 0 0,3-1 16,0-1-16,6-3 0,0 0 16,3 0-16,3-1 0,0 0 15,3-2-15,4 1 0,1-1 0,7-1 16,0-3-16,0 0 16,1 0-16,-6 1 0,0 0 0,-4 2 15</inkml:trace>
  <inkml:trace contextRef="#ctx0" brushRef="#br0" timeOffset="117607.3129">4237 6364 0,'0'0'0,"0"0"0,0 0 16,0 0-16,0 0 0,0 0 0,-14 21 15,14-21-15,-19 19 0,19-19 16,-33 27-16,16-13 0,0 2 0,-1-1 16,-2 1-16,-4 4 0,-2-1 15,4-4-15,1-2 16,4-2-16,1-2 0,3-1 0</inkml:trace>
  <inkml:trace contextRef="#ctx0" brushRef="#br0" timeOffset="117813.9707">4037 6610 0,'0'0'0,"0"0"0,0 0 0,6 19 16,-3-8-16,-3 4 0,0 3 16,0 2-16,-2 1 0,1 7 15,-3 0-15,2 0 0,1-2 0,-2-2 16,-2-1-16,4-4 15,-2 0-15,0-3 0,-1-2 0,-1-6 16,0-1-16,2 0 0,1-1 16,-1-2-16</inkml:trace>
  <inkml:trace contextRef="#ctx0" brushRef="#br0" timeOffset="118009.9242">4051 6657 0,'0'0'0,"0"0"0,0 0 0,27-17 15,-14 11-15,3-1 0,2 1 16,1-2-16,1-2 0,7-1 16,-1 3-16,-1 0 0,-2 2 0,-2-1 15,-2 1-15,-2 1 16,-1 2-16,-2 0 0,-4 3 0,0-1 16,-1-1-16,0 2 0,-2-1 15,-3 1-15</inkml:trace>
  <inkml:trace contextRef="#ctx0" brushRef="#br0" timeOffset="118222.626">4255 6652 0,'0'0'0,"0"0"0,0 0 16,0 0-16,0 0 0,6 25 16,-6-25-16,4 24 0,-4-24 15,3 32-15,-1-12 0,-1 1 0,1 2 16,-2 0-16,3 1 0,-2 4 15,3-1-15,-1-4 0,0-2 16,0-1-16,-2-2 0,0-2 16,0-2-16,1-3 0,-2-2 0,0-1 15,0-2-15,0-1 0</inkml:trace>
  <inkml:trace contextRef="#ctx0" brushRef="#br0" timeOffset="118642.1308">4448 6482 0,'0'0'0,"0"0"16,0 0-16,0 0 0,0 0 0,25-8 15,-25 8-15,19-4 16,-19 4-16,28-6 0,-13 3 15,2-1-15,0 2 0,0-3 16,-1 1-16,-1 0 0,2 1 0,-4 0 16,0 2-16,-1-1 0,0 1 15,-4 1-15,0 1 16,-5 1-16,0 2 0,-6 3 0,-4 2 16,-4 2-16,-2 0 0,-7 7 15,-2 1-15,0 1 0,0 0 0,-2-2 16,1 0-16,-1 3 0,4-3 15,3-3-15,5-3 0,2-2 16,2-4-16,5-1 0,5-3 16,3 0-16,6-2 0,2-3 15,2 0-15,4-1 0,3-2 0,-2-2 16,2 1-16,3-1 16,-1-3-16,-1 2 0,-1 2 15,-2-2-15,-5 0 0,-3 1 0,-1 3 16,-2 0-16</inkml:trace>
  <inkml:trace contextRef="#ctx0" brushRef="#br0" timeOffset="118840.0868">4752 6586 0,'0'0'0,"0"0"16,0 0-16,0 0 0,0 0 0,0 0 0,22 13 15,-22-13-15,0 0 0,21 16 16,-21-16-16,15 13 0,-15-13 15,14 14-15,-7-7 0,1 0 16,-2 1-16,-2-2 0,-1-2 16,-1 0-16,0 0 0,0-1 15</inkml:trace>
  <inkml:trace contextRef="#ctx0" brushRef="#br0" timeOffset="119056.7352">4457 6829 0,'0'0'0,"0"0"15,0 0-15,31-8 0,-31 8 0,27-7 16,-9 3-16,3-2 0,-1 1 16,2-2-16,1 0 0,5-1 15,-1 0-15,0 1 0,-2 1 16,-3 0-16,-3 0 0,-4 2 15,-1-1-15,-6 2 0,-1-1 16,-1 1-16,-2 1 0,-1 0 16</inkml:trace>
  <inkml:trace contextRef="#ctx0" brushRef="#br0" timeOffset="119226.6957">4631 6713 0,'0'0'0,"0"0"16,0 0-16,0 0 0,0 0 15,0 0-15,0 0 0,0 0 0,0 0 16,9 25-16,-9-25 0,0 0 16,7 30-16,-7-30 0,5 25 15,-4-11-15,2-1 0,0-1 16,-2-2-16,1 0 0</inkml:trace>
  <inkml:trace contextRef="#ctx0" brushRef="#br0" timeOffset="119407.203">4558 6969 0,'0'0'0,"0"0"0,0 0 0,0 0 15,0 0-15,31-17 0,-31 17 16,28-13-16,-14 7 0,4-3 16,-3-1-16,5 0 0,-1 1 15,0-1-15,0 1 0,1-1 0,-2 1 16,-2 1-16</inkml:trace>
  <inkml:trace contextRef="#ctx0" brushRef="#br0" timeOffset="119611.8898">4996 6604 0,'0'0'0,"0"0"0,0 0 16,0 0-16,0 0 0,0 0 15,8 25-15,-8-25 0,0 0 0,6 23 16,-6-23-16,0 0 0,3 23 16,-3-23-16,1 13 0,1-8 15,0-3-15,-2-2 0,3 0 16,-3 0-16,2-1 0,-2 1 16</inkml:trace>
  <inkml:trace contextRef="#ctx0" brushRef="#br0" timeOffset="119889.8701">5069 6449 0,'0'0'0,"0"0"15,0 0-15,0 0 0,0 0 16,13 21-16,-13-21 0,7 25 16,-7-25-16,5 36 0,0-13 15,0 0-15,-1-2 0,0 1 16,0 1-16,3 2 0,0 0 0,-3-3 15,1-2-15,-2-1 0,-1-1 16,0-2-16,0-3 0,2-1 16,-4-3-16,0 0 0,0-1 15,-4-1-15,-1-1 0,-2-3 16,-3 0-16,-1-2 0,0-3 0,0-1 16,1-1-16,3 0 0,-2 0 15,2 1-15</inkml:trace>
  <inkml:trace contextRef="#ctx0" brushRef="#br0" timeOffset="120081.464">5498 6656 0,'0'0'0,"0"0"0,0 0 0,0 0 16,0 0-16,0 0 0,0 0 16,0 0-16,26 8 0,-26-8 0,0 0 15,0 0-15</inkml:trace>
  <inkml:trace contextRef="#ctx0" brushRef="#br0" timeOffset="120245.4701">5802 6647 0,'0'0'15,"0"0"-15,0 0 0,0 0 16,0 0-16,0 0 0,0 0 0,18 13 16,-18-13-16,0 0 0</inkml:trace>
  <inkml:trace contextRef="#ctx0" brushRef="#br0" timeOffset="120392.5902">6005 6655 0,'0'0'16,"0"0"-16,0 0 0,0 0 0,0 0 16,0 0-16,0 0 0,0 0 15,0 0-15,22 5 0,-22-5 16,0 0-16</inkml:trace>
  <inkml:trace contextRef="#ctx0" brushRef="#br0" timeOffset="120503.3213">6162 6647 0,'0'0'15,"0"0"-15,0 0 0,0 0 0,0 0 16,0 0-16,0 0 0,0 0 16,-18 16-16,18-16 0,0 0 15,-24 11-15</inkml:trace>
  <inkml:trace contextRef="#ctx0" brushRef="#br0" timeOffset="133638.098">6799 6696 0,'0'0'0,"0"0"16,0 0-16,0 0 0,0 0 0,0 0 16,0 0-16,0 0 15,-22-10-15,22 10 0,0 0 16,-26 0-16,26 0 0,-23 3 0,11 2 16,-3 1-16,1-2 0,-4 3 15,-4 0-15,1 3 0,0 1 16,-8 3-16,-1 2 15,1 2-15,-1 3 0,0-1 0,-1 1 16,-4 5-16,3-1 0,-2 2 16,2 2-16,3 0 0,4-1 0,-4 8 15,3 1-15,1-2 16,3-1-16,5 2 0,2 2 16,4-4-16,4-1 0,3 2 0,5 0 15,5-2-15,2-3 0,6 4 16,4-1-16,3-4 0,-2-1 15,10-5-15,7-2 0,-2-3 16,0-4-16,7-1 0,5-1 16,1-3-16,1-1 0,6-4 15,4-1-15,-5-2 0,-3-1 0,14-7 16,2-3-16,-7 2 0,-1 3 16,8-9-16,1-1 15,9-7-15,-11 2 0,-8-3 0,-4-3 16,-10 4-16,-6 1 0,-2-5 15,-3-3-15,-6 1 0,-2-1 16,-4 0-16,0-1 0,-11 8 16,0-2-16,1-13 0,-2 2 15,-6 15-15,0-2 0,-3-5 16,-1-1-16,-3 0 0,1 2 0,-3-3 16,0-2-16,-1 7 0,0 1 15,-5 0-15,-3-1 0,2 3 16,0 3-16,-2-1 0,-2-2 15,1 0-15,2 1 0,-4 2 16,-2 0-16,3 5 0,1 3 16,0 0-16,1 2 0,-1 1 15,1 3-15,-8 2 0,-3 2 16,-1-1-16,1-1 0,-11 5 16,-9 3-16,-3 2 0,-2 2 0,7-2 15,11-1-15,10-3 0</inkml:trace>
  <inkml:trace contextRef="#ctx0" brushRef="#br0" timeOffset="137557.246">6495 7588 0,'0'0'16,"0"0"-16,0 0 0,0 0 0,0 0 15,0 0-15,-25 20 0,25-20 16,-16 14-16,16-14 0,-22 17 15,10-10-15,-1 1 0,1 1 16,-1 0-16,0 1 0,0 1 16,-3 0-16,-1 3 0,-1-2 15,-1 0-15,-5 3 0,-1 0 16,-2 0-16,1 0 0,-2-1 16,-2-1-16,1 1 0,-1-1 0,-10 3 15,-1 0-15,-1-3 0,3 0 16,-3 0-16,-1-2 0,-6 0 15,0-2-15,0 0 0,-4 0 16,1 1-16,2-1 0,-12 0 16,-1 1-16,8-2 0,8-1 0,-10-3 15,-2 0-15,-5 1 0,1 0 16,0 1-16,0-3 16,5-2-16,3 0 0,-31 1 0,3 1 15,12 0-15,9 1 0,-3-3 16,1 0-16,3-2 0,5-2 15,-5 1-15,-2 0 0,13 1 16,6-1-16,-6-2 0,-2 0 16,5-1-16,-1 1 0,1 0 15,-3-1-15,5-1 0,1-2 0,-2 0 16,-3-1-16,5 1 16,1 1-16,1-1 0,2-1 0,-2 2 15,-2 2-15,-1-1 0,1 2 16,2-1-16,3-2 0,0 1 15,2 1-15,14-3 0,-5-4 16,-14-2-16,1 0 0,17 8 16,-2-2-16,-3-2 0,-2-1 15,2 1-15,4 1 0,-4-2 16,-3-4-16,6 3 0,3 0 0,2-3 16,1-2-16,3 6 0,-1 1 15,-4-1-15,0 0 0,1 1 16,3 1-16,-1 0 0,4 1 15,2-2-15,-2-2 0,0 0 16,1-1-16,-2 1 0,3 1 16,1 1-16,-2 0 0,3 1 15,2 0-15,2-2 0,-2-1 16,1 3-16,3 2 0,-2 1 16,4-1-16,-4 3 0,2 2 0,2 1 15,-1-1-15,-1-3 0,0 1 16,2 1-16,1 1 0,-2 1 15,2 1-15,2 0 0,-1-2 16,1 2-16,0-3 0,0 3 16,0 0-16,0 0 0,0 0 15,0 0-15,-2 3 0,2-1 16,2 0-16,-2 2 0,1 0 16,-1 2-16,0-2 0,0 4 15,0 0-15,0 0 0,0-1 0,0 1 16,-1 2-16,1-1 0,0 0 15,0 1-15,0-1 0,0 0 16,-2-1-16,2 0 0,0 1 16,-1-1-16,1 0 0,0 1 15,0-1-15,0 0 0,0-1 0,0-1 16,0 1-16,0-2 0,0 0 16,-2-1-16,1-1 15,1-1-15,0-2 0,0 0 0,0 0 16,0 0-16,-3-3 0,2 1 15,-2-3-15,0-1 0,-2 0 0,2-1 16,2 3-16,-3-1 16</inkml:trace>
  <inkml:trace contextRef="#ctx0" brushRef="#br0" timeOffset="137805.2591">2156 7507 0,'0'0'16,"0"0"-16,0 0 0,0 0 0,0 0 15,0 0-15,0 0 0,0 0 16,0 0-16,0 0 0,0 0 16,0 0-16,29-5 0,-29 5 15,22 1-15,-22-1 0,25 3 0,-25-3 16,35 2-16,-16-1 16,2 0-16,-1 0 0,2 1 15,0-2-15,0 1 0,4 0 0,-1 0 16,-2 1-16,-2 0 0,-2 2 15,-6-1-15,-1-1 0,-2 1 0,-1 0 16</inkml:trace>
  <inkml:trace contextRef="#ctx0" brushRef="#br0" timeOffset="176968.5317">7932 7588 0,'0'0'15,"0"0"-15,0 0 0,0 0 0,0 0 16,-24 22-16,24-22 0,-23 17 16,11-6-16,-4 2 0,2 1 15,0 3-15,-1 2 0,-5 7 16,1 1-16,0 0 0,1-1 16,5 1-16,1 1 0,1 3 15,3-2-15,6-3 0,4-2 16,5-3-16,4-1 0,5-7 15,5-3-15,5-2 0,0-3 0,8-5 16,6-5-16,2-3 16,-3-2-16,13-6 0,2-2 15,-6-2-15,-4-1 0,8-8 16,-1-1-16,-8 0 0,-5 0 0,-5-4 16,-3-1-16,-8 1 0,-6 3 15,-5-4-15,-5 1 0,-6 10 16,-3 2-16,-10 2 0,-5-1 15,-6 6-15,-2 2 0,-13 6 16,-8 2-16,0 5 0,-1 2 0,-4 7 16,-3 3-16,5 3 0,2 2 15,10-3-15,10-4 0,8-3 16</inkml:trace>
  <inkml:trace contextRef="#ctx0" brushRef="#br0" timeOffset="177718.5688">8663 7858 0,'0'0'15,"0"0"-15,0 0 0,0 0 16,0 0-16,0 0 0,0 0 0,0 0 16,-22 21-16,22-21 0,0 0 15,-22 27-15,22-27 0,-19 24 16,7-11-16,-1 1 0,0-1 16,1 0-16,-1 1 0,2-2 0,1 1 15,2-2-15,-1 0 0,2-2 16,1-2-16,1 0 0,2-2 15,1-3-15,2-2 0,2-1 16,2 0-16,3-3 0,2 0 16,1-4-16,2-3 0,2-2 15,2-1-15,8-2 0,4-1 16,1 1-16,0 1 0,-1 3 0,2 1 16,4-2-16,-2 1 0,-3 5 15,-3 1-15,-5 3 0,-2 2 16,-3 2-16,-4 4 15,-3 2-15,-4 2 0,-3 4 0,-3 2 16,-2 0-16,-2 3 0,-6 5 16,-3 0-16,-2 2 0,-3 0 15,4-5-15,2-3 0,4-4 0</inkml:trace>
  <inkml:trace contextRef="#ctx0" brushRef="#br0" timeOffset="183100.9365">9597 7433 0,'0'0'0,"0"0"0,0 0 16,0 0-16,0 0 0,0 0 15,0 0-15,0 0 0,0 0 0,0 0 16,-2 34-16,2-34 0,-11 30 16,1-9-16,-4 7 15,0 0-15,-1 2 0,-8 16 0,-3 4 16,-5 7-16,0-6 0,1-1 16,-1-2-16,0 2 0,7-7 0,2 0 15,4-10-15,5-8 16,4-10-16,3-6 0,4-5 15,2-4-15,2-5 0,7-7 16,4-7-16,2 2 0,2-1 0,9-8 16,2-6-16,2 1 0,0-1 15,4-1-15,4-2 0,2 4 16,-1 7-16,-3 4 0,1 2 16,-9 4-16,-4 5 0,-3 5 15,-3 4-15,-2 2 0,-4 2 0,-4 7 16,-3 5-16,-4 2 0,-3 4 15,-4 3-15,-2 4 16,-1 0-16,0 0 0,-1 0 0,-1-1 16,3-1-16,2-4 0,0-2 15,2 0-15,0-7 0,1-2 16,1-2-16</inkml:trace>
  <inkml:trace contextRef="#ctx0" brushRef="#br0" timeOffset="183434.7973">9911 7978 0,'0'0'0,"0"0"0,0 0 0,23-1 16,-23 1-16,26-1 0,-26 1 16,29-2-16,-11 0 0,2-1 15,1-1-15,-1-1 0,-2 1 16,6-6-16,-2-2 0,-1 1 0,-2 0 15,-1-1-15,-3-3 16,-2 1-16,-5-3 0,-3 3 16,-4 2-16,-4 1 0,-3 1 0,-7 5 15,-6 0-15,-3 5 0,-1 3 16,-11 6-16,-4 4 0,4 1 16,1 3-16,-1 5 0,0 4 15,1 3-15,6 0 0,8 1 16,7 1-16,8-3 0,6-3 0,11-3 15,9-2-15,7-5 16,5-4-16,-7-3 0,-6 0 16,-5-4-16</inkml:trace>
  <inkml:trace contextRef="#ctx0" brushRef="#br0" timeOffset="183851.3964">10801 7891 0,'0'0'0,"0"0"15,0 0-15,0 0 0,-17-18 0,17 18 16,-21-13-16,8 6 0,-1 3 16,-5 1-16,-4 2 15,0 2-15,-2 0 0,-9 5 0,-2 4 16,2 2-16,2 5 0,-6 5 16,2 2-16,5-1 0,3 2 15,10-2-15,6 1 0,5-3 16,6-3-16,5-2 0,6-3 15,6-6-15,2-2 0,8-5 16,6-3-16,0-3 0,1 1 0,5-9 16,1-1-16,-3-2 0,-2-1 15,0-1-15,-4 0 16,-4 1-16,-6 1 0,-6 4 0,-3 2 16,-3 2-16,-4 0 0,-2 2 15,-1 2-15,-3 4 0,-2 4 0,-5 2 16,-3 5-16,1 3 15,0 2-15,1 2 0,2 3 16,2 0-16,1 1 0,4-1 16,4 0-16,4-3 0,4-3 0,4-5 15,5-6-15,-3 0 0,-4 0 16,-2-1-16</inkml:trace>
  <inkml:trace contextRef="#ctx0" brushRef="#br0" timeOffset="184134.6319">11147 7850 0,'0'0'16,"0"0"-16,0 0 0,0 0 0,-21 25 15,21-25-15,-21 32 0,10-14 16,0 2-16,0-2 0,1 1 16,-1 5-16,1-2 0,3-4 15,2-3-15,2-4 0,0-2 16,3-6-16,3-3 0,1-2 15,2-5-15,1-3 0,3-5 16,0 0-16,0 0 0,0-1 16,0-1-16,-1 2 0,0 4 0,-1 0 15,1 0-15,0 3 0,0 1 16,3 3-16,3 3 0,3 1 16,2 2-16,2 1 0,1 1 15,-3-1-15,-4-1 0,-1 0 16</inkml:trace>
  <inkml:trace contextRef="#ctx0" brushRef="#br0" timeOffset="184334.4539">11581 7879 0,'0'0'0,"0"0"15,0 0-15,0 0 0,-23 23 0,23-23 16,-17 27-16,7-11 15,-3 1-15,1 2 0,0 0 0,1-1 16,1-1-16,1 2 16,5-3-16,1-4 0,-1-2 0,2 0 15</inkml:trace>
  <inkml:trace contextRef="#ctx0" brushRef="#br0" timeOffset="184484.3795">11638 7618 0,'0'0'0,"0"0"15,0 0-15,0 0 0,16 24 0,-16-24 16,14 25-16,-7-13 0,0-2 16,-2-2-16</inkml:trace>
  <inkml:trace contextRef="#ctx0" brushRef="#br0" timeOffset="184822.2444">11901 7871 0,'0'0'15,"0"0"-15,0 0 0,0 0 0,-14 20 16,14-20-16,-15 18 0,15-18 16,-17 23-16,8-10 0,0-2 15,0-2-15,2 2 0,0-2 16,1-3-16,2 0 0,2-3 0,1 0 15,1-3-15,3 0 16,-1-5-16,3 0 0,0-1 16,2-3-16,0 0 0,1-3 0,1-3 15,1 1-15,1-1 0,4-3 16,1 1-16,-3 2 0,-2 2 16,-1 3-16,-1 4 0,0 3 15,-2 1-15,0 5 0,-2 3 16,1 1-16,-2 1 0,0 4 15,-1 4-15,1 2 0,2-2 0,2 5 16,0 2-16,6-1 16,2 1-16,1 0 0,-4-4 0,-2-4 15</inkml:trace>
  <inkml:trace contextRef="#ctx0" brushRef="#br0" timeOffset="185259.2296">12691 7797 0,'0'0'0,"0"0"16,0 0-16,0 0 0,-20-10 0,20 10 16,-35-1-16,12 3 0,-1 2 15,-5 3-15,-3 3 16,-6 5-16,2 1 0,3 5 0,1 3 16,-1 2-16,6-2 0,9 0 15,8-2-15,7-3 0,5-2 16,9-6-16,7-3 0,4-5 15,4-3-15,6-5 0,4-4 16,-3-2-16,-1-1 0,4-7 0,-2-3 16,-4 3-16,-4-1 0,-5 4 15,-3-1-15,-6 5 0,-3 3 16,-5 4-16,-1 4 16,-3 3-16,-3 3 0,-2 8 0,-5 7 15,1 3-15,0 4 0,-2 7 16,-1 6-16,2-2 0,2-2 0,1 5 15,1-3-15,2-6 16,0-3-16,1-5 0,0-5 16,0-4-16,-1-3 0,-5-5 0,-4-3 15,-2-2-15,-3 1 0,1-7 16,-2-5-16,0-3 0,1 0 16,2-10-16,-1-6 0,4 4 15,2 6-15,2 2 0</inkml:trace>
  <inkml:trace contextRef="#ctx0" brushRef="#br0" timeOffset="185500.5454">13429 7720 0,'0'0'0,"0"0"0,0 0 0,-15 27 16,6-11-16,-3 5 0,-3 5 15,-2 5-15,1 0 0,4-2 16,2 1-16,1 2 0,3-5 16,6-4-16,4-4 0,4-4 0,2-2 15,5-6-15,5-3 16,-3-3-16,-2-1 0,-1-2 0,1-3 16,-4 1-16,-2 0 0,-2 2 15</inkml:trace>
  <inkml:trace contextRef="#ctx0" brushRef="#br0" timeOffset="185651.0496">12997 7864 0,'0'0'0,"0"0"16,0 0-16,33-3 0,-33 3 0,42-3 16,-12 2-16,2 0 0,2 1 0,13 0 15,4 0-15,-2 0 16,1-1-16,1 0 0,-10 1 15,-8-1-15</inkml:trace>
  <inkml:trace contextRef="#ctx0" brushRef="#br0" timeOffset="186251.7333">13796 7600 0,'0'0'0,"0"0"0,0 0 16,0 0-16,-10 26 0,10-26 0,-13 36 16,3-13-16,0 2 0,-3 4 15,-3 4-15,-1 7 0,0-3 16,0 2-16,1-4 0,3-4 16,2-4-16,1-6 0,1-6 15,3-3-15,0-3 0,2-3 16,0-4-16,2-3 0,1-2 15,2-7-15,3-4 0,1-2 0,3-1 16,4-4-16,4 0 0,6-3 16,1 1-16,-1 4 0,-2 2 15,-1 2-15,-3 3 0,-1 6 16,2 4-16,-3 4 0,-1 2 16,-2 3-16,-2 4 0,-2 3 15,-2 3-15,0 3 0,-2 2 16,0 1-16,1-3 0,1 3 15,2-1-15,0-3 0,2-4 0,7-4 16,3-4-16,6 1 16,1-3-16,5-4 0,3-4 15,0-4-15,1-3 0,4-4 0,0-5 16,-6 1-16,-3 0 0,-4-4 16,-3-2-16,-6 1 0,-6 1 0,-7 4 15,-4 3-15,-5 2 16,-6 2-16,-6 6 0,-4 4 15,-2 4-15,-2 5 0,-2 4 16,0 5-16,5 0 0,3 0 0,6 5 16,4 2-16,7-1 15,5-1-15,14-2 0,9 0 0,5-5 16,3-7-16,11-1 0,10-2 16,-12-2-16,-10 0 0,-6 0 15</inkml:trace>
  <inkml:trace contextRef="#ctx0" brushRef="#br0" timeOffset="186667.6891">14880 7793 0,'0'0'0,"0"0"16,-7 15-16,1-3 0,-2-1 0,-2 4 15,-2 7-15,-2 5 16,1-1-16,2-2 0,3-3 16,0-2-16,1-2 0,1-2 15,1-1-15,2-8 0,1-1 0,2-5 16,-1-3-16,3-3 0,2-1 16,4-5-16,2-5 0,2-1 15,2 0-15,4-4 0,3-3 16,5-4-16,1 2 0,0 3 15,1 3-15,-3 5 0,0 3 0,0 4 16,-2 5-16,-6 4 0,-3 3 16,-3 5-16,-3 5 15,-2 3-15,-1 2 0,-4 5 0,-2 4 16,-1 1-16,-2 1 0,0-2 16,-1 0-16,2-3 0,1-5 15,0 2-15,-1-5 0,2-5 16,0-2-16,1-5 0,0-4 15,2-1-15,-2 1 0,3 0 0</inkml:trace>
  <inkml:trace contextRef="#ctx0" brushRef="#br0" timeOffset="186984.0363">15205 7927 0,'0'0'0,"0"0"16,0 0-16,0 0 0,0 0 0,29 7 15,-29-7-15,30 2 0,-30-2 16,35-3-16,-13 1 0,0 0 0,1 0 15,1-3-15,2 0 16,3-5-16,-1 0 0,-4-1 16,-2-1-16,-3 1 0,-2 1 0,-9-2 15,-6-1-15,-5 2 0,-2 1 16,-8 3-16,-8 3 0,-1 3 16,-2 1-16,-8 7 0,-2 2 15,1 5-15,2 4 0,4 3 16,4 4-16,1 0 0,5-1 0,8-1 15,6 2-15,7-4 0,6-2 16,12-3-16,10-2 16,6-5-16,4-3 0,8-7 15,8-6-15,-7-1 0,-2-1 0,6-6 16,-2-3-16,-13 4 0,-11 3 16,-6 4-16</inkml:trace>
  <inkml:trace contextRef="#ctx0" brushRef="#br0" timeOffset="187456.2801">15879 7737 0,'0'0'16,"0"0"-16,0 0 0,0 0 16,0 0-16,0 0 0,-21 27 15,21-27-15,-21 31 0,10-11 0,0 0 16,1 2 0,2 1-1,5 0-15,4-1 0,3-5 16,4-2-16,2-2 0,1-2 0,4-5 0,3-4 15,1-3-15,1-2 0,0-4 16,-1-3-16,1-2 0,0-4 0,4-5 16,-1-3-16,-4 2 0,-3 3 15,-2 2-15,-1 2 0,-3 3 16,-2 2-16,-4 5 0,-2 3 16,-4 5-16,-2 3 0,-3 5 15,-2 5-15,2 4 0,-1 2 16,0 7-16,3 1 0,1-3 15,3-2-15,4-3 0,2-3 16,2-3-16,1-4 0,7-3 16,4-6-16,-1-2 0,2-4 0,1-4 15,2-3-15,-2-3 0,-1-2 16,-2-4-16,-2-4 0,-1-3 16,-3-1-16,-2 1 0,-3-2 15,-3 2-15,-3 1 0,-2 2 16,-3 4-16,-1 5 0,-3 3 0,-1 4 15,-2 3-15,1 2 16,0 2-16,3 3 0,1 3 16,5 1-16,3 0 0,-1-2 0,0-2 15,1 1-15</inkml:trace>
  <inkml:trace contextRef="#ctx0" brushRef="#br0" timeOffset="187784.0302">16869 7737 0,'0'0'0,"0"0"16,0 0-16,0 0 0,-37 1 15,37-1-15,-44 1 0,19 3 0,-2 2 16,1 0-16,0 0 0,-5 4 16,3 1-16,5 1 0,3 1 15,7 2-15,4 1 0,7-1 16,5 0-16,7-2 0,5-2 0,5 3 15,3 1-15,6 3 16,0-1-16,-3-3 0,0-1 16,-7-3-16,-3 0 0,-6 1 15,-5 0-15,-7-2 0,-7-1 0,-7-3 16,-6 1-16,-6-2 0,-5 3 16,0-1-16,-1-1 0,0-2 15,1-2-15,-2 2 0,7 0 16,8-5-16,7-6 0,3 4 15,2-1-15,1 2 0</inkml:trace>
  <inkml:trace contextRef="#ctx0" brushRef="#br0" timeOffset="187978.9676">17328 8064 0,'0'0'16,"0"0"-16,0 0 0,0 0 0,0 0 15,-18 21-15,18-21 0,-22 15 16,11-7-16,2-1 0,1 0 16,0-1-16</inkml:trace>
  <inkml:trace contextRef="#ctx0" brushRef="#br0" timeOffset="191666.8608">18111 7657 0,'0'0'0,"0"0"0,0 0 15,0 0-15,0 0 0,0 0 16,-5-21-16,5 21 0,0 0 0,-20-15 16,8 11-16,-2 0 0,0 1 15,-6 1-15,-4 2 16,0 2-16,0-1 0,-7 5 0,0 2 16,2 0-16,4 1 0,3 2 15,3 3-15,6 0 0,3 1 0,7 4 16,7 2-16,3-1 15,2 1-15,7-1 0,4 0 16,-1-1-16,-1-2 0,-1 0 16,-3-1-16,-3-1 0,-2-2 0,-6-2 15,-5 0-15,-6-1 0,-4-3 16,-3 0-16,-3 0 16,-3-2-16,-2-1 0,-1-1 0,-2-1 15,4-4-15,4-2 0,3-3 16,4-2-16,5-3 0,3-3 0,2 4 15,0 1-15,0 3 0</inkml:trace>
  <inkml:trace contextRef="#ctx0" brushRef="#br0" timeOffset="192050.6276">18432 7471 0,'0'0'16,"0"0"-16,0 0 0,-3 22 15,3-22-15,-12 33 0,-2-9 16,0 3-16,0 2 0,-7 14 0,-2 1 16,1-2-16,1-6 0,-1 4 15,2-2-15,3-9 0,4-6 16,0-1-16,3-3 16,3-8-16,2-3 0,4-5 0,4-6 15,2 0-15,3-3 0,4-8 16,4-5-16,0-3 0,1-2 0,4-2 15,4 0-15,0 2 16,1 3-16,1-1 0,-1 4 16,-5 4-16,-2 5 0,1 4 0,0 3 15,-3 3-15,-3 3 0,-6 5 16,-3 3-16,-1 3 0,-3-1 31,-4 6-31,-2 4 0,-1-1 0,1-1 0,-1-2 0,1 0 16,2-1-16,0 0 0,4-6 15,4-3-15,-2-2 0,-1-2 0,1-1 16</inkml:trace>
  <inkml:trace contextRef="#ctx0" brushRef="#br0" timeOffset="192351.5015">18730 7885 0,'0'0'0,"0"0"0,0 0 0,0 0 16,27-5-16,-27 5 0,29-5 15,-11 1-15,0-1 0,2-1 16,1-2-16,1 1 0,0-1 0,6-4 16,-2 0-16,-4 1 15,-2-1-15,-4 0 0,-3-1 16,-6 1-16,-2 1 0,-7 0 0,-7 0 16,-2 4-16,-3 2 0,-5 4 15,-3 1-15,-3 4 0,0 3 16,-5 4-16,3 3 0,3 3 0,3 1 15,5 1-15,5 4 16,6-4-16,4-1 0,7 0 16,7 0-16,7-4 0,6-2 0,7-3 15,7-2-15,-1 1 0,-8-2 16,-7-2-16</inkml:trace>
  <inkml:trace contextRef="#ctx0" brushRef="#br0" timeOffset="192542.9119">19798 7721 0,'0'0'0,"0"0"0,0 0 15,0 0-15,0 0 0,0 0 0,14 22 16,-14-22-16,0 0 0,7 18 15,-7-18-15,0 0 0,0 0 0,7 21 16</inkml:trace>
  <inkml:trace contextRef="#ctx0" brushRef="#br0" timeOffset="192712.9292">20059 7687 0,'0'0'15,"0"0"-15,0 0 0,0 0 16,0 0-16,0 0 0,16 25 16,-16-25-16,0 0 0,17 18 0,-17-18 15,17 10-15,-11-5 0,0-2 16</inkml:trace>
  <inkml:trace contextRef="#ctx0" brushRef="#br0" timeOffset="192836.509">20378 7715 0,'0'0'0,"0"0"0,0 0 16,0 0-16,0 0 0,11 25 0,-11-25 15,0 24-15,0-24 0,0 18 16</inkml:trace>
  <inkml:trace contextRef="#ctx0" brushRef="#br0" timeOffset="193667.0013">18478 7298 0,'0'0'0,"0"0"0,0 0 16,0 0-16,-18-15 0,18 15 0,-27-7 16,11 5-16,-1-1 0,-4 2 15,-2 0-15,-2 1 0,-2 0 16,-10 5-16,-4 0 0,1 4 15,2 1-15,-13 6 0,-3 3 16,4 1-16,4-1 0,-10 8 16,-1 2-16,7 2 0,3 2 0,-5 11 15,1 2-15,10-1 16,8 0-16,0 7 0,5-1 0,10-6 16,4-5-16,11 0 0,7 1 15,5-5-15,3-4 0,14-1 16,9 0-16,1-7 0,3-3 0,12-2 15,8-2-15,2-5 16,1-3-16,40-1 0,0-4 16,-11-1-16,-6-1 0,5-4 0,4-5 15,-10-3-15,-7-1 0,-1-6 16,0-2-16,-7-1 0,-6 1 16,-3-4-16,-3-3 0,-8-3 15,-6-2-15,-7-4 0,-4-4 16,-5 2-16,-4 3 0,-4-8 15,-4-4-15,-6 5 0,-4 2 0,-7-6 16,-6-3-16,-3 5 0,-3 3 16,-10 3-16,-6 1 15,-2 5-15,0 3 0,-12 2 0,-8 3 16,-3 4-16,-1 2 0,-8 5 16,-6 4-16,10 4 0,5 3 15,-3 3-15,-1 5 0,11 3 16,9 1-16,6 6 0,6 5 15,8-8-15,6-3 0,4-4 0</inkml:trace>
  <inkml:trace contextRef="#ctx0" brushRef="#br0" timeOffset="194650.5598">18027 7456 0,'0'0'0,"0"0"0,0 0 15,0 0-15,0 0 0,2-21 16,-2 21-16,0 0 0,0 0 0,-13-21 16,13 21-16,-11-11 0,6 5 15,-3 2-15,-2-1 0,-1 1 16,-1 1-16,-3-3 16,-3 2-16,0-1 0,1 0 0,-4 0 15,-3-1-15,-6 0 0,1-1 0,-3 1 16,-2-3-16,1 0 15,0-1-15,-11-1 0,-4 0 16,3 1-16,3-1 0,-14-3 16,-5-1-16,5 1 0,2 0 0,-15 1 15,-5 1-15,7 2 0,4 1 16,-19-7-16,-4-2 16,8 1-16,7 2 0,-44-7 0,0 4 15,18 5-15,12 7 0,-10-6 16,-5 0-16,12-1 0,7 0 15,-27 2-15,-20 1 16,18 0-16,13 2 0,3-1 0,5 1 16,-6 1-16,-3 0 0,-5-1 0,-2 1 15,2 0-15,2-1 0,-1 3 16,1 3-16,3-1 0,2-1 16,-6-1-16,-1 0 0,4 1 15,4 1-15,-1 3 0,0 1 16,0 1-16,1-1 0,-1 1 15,-1 0-15,6-4 0,1-2 0,-3 8 16,-4 6-16,3-2 16,2-2-16,0-4 0,-1-3 0,3 4 15,3 2-15,-3 0 16,0 2-16,0 0 0,1 0 0,0 0 16,-1 2-16,5-2 0,2 1 15,2 3-15,0 2 0,3 0 16,3 2-16,-3-3 0,-2-1 15,6 1-15,4 2 0,-2 5 16,0 4-16,0-5 0,-1-2 0,1 0 16,2-1-16,5 3 0,4 3 15,-1 2-15,1 3 16,2-1-16,3 1 0,4 0 0,1 1 16,5-2-16,3 1 0,0-2 15,0 1-15,7-4 0,6-1 16,5 3-16,4 3 0,4-7 15,5-2-15,4-5 0,3-3 16,1-1-16,3-1 0,2-3 16,3-2-16,-4-2 0,1 4 0,-1-4 15,0 0-15,0 0 0,2 0 16,-2 0-16,0 0 0,0 0 16,0-4-16,-4 2 0,-3 1 15,-1 0-15,1 0 0,1 0 16,2 1-16,0 0 0</inkml:trace>
  <inkml:trace contextRef="#ctx0" brushRef="#br0" timeOffset="195800.25">9893 7414 0,'0'0'0,"0"0"16,0 0-16,0 0 0,0 0 15,0 0-15,-26-6 0,26 6 16,-26-2-16,26 2 0,-36 4 15,14-1-15,-2 1 0,-1 1 16,-3 0-16,-8 3 0,-2 2 0,0 2 16,-1 2-16,-6 5 0,2 0 15,1 3-15,1 1 16,4 0-16,2-1 0,-5 6 0,0 2 16,6-3-16,5-1 0,3 4 15,1 4-15,6-2 0,1-2 16,1 6-16,3-4 0,5-6 15,3-2-15,3 7 0,6 1 16,0-9-16,1-2 0,4 4 16,3 3-16,5-2 0,2-3 0,7-1 15,3-1-15,3-2 0,1-2 16,12 1-16,6-1 0,-4-2 16,-1-4-16,9 0 0,7-2 15,-3-1-15,-1-1 0,12-2 16,3-1-16,-5 3 0,-3 3 0,34-2 15,-4-4-15,-15-1 0,-9-2 16,1 3-16,2 3 16,-7-6-16,-3-3 0,4 3 15,4 0-15,-6 3 0,-2-1 0,6 0 16,6 1-16,-8-7 0,-6-4 16,5 2-16,4 2 0,-8 3 15,-3 3-15,6-5 0,4-4 16,-5 2-16,-3 0 0,3 3 15,4 1-15,-7-1 0,-4-1 16,6-4-16,3-2 0,-5 1 16,-4 0-16,6-1 0,2-2 15,-5 1-15,-5 3 0,2-7 0,1-1 16,-8 1-16,-6-1 0,0 0 16,0 1-16,-6-1 0,-4-1 15,-1 0-15,0-2 0,-5-4 16,-5-1-16,-1 0 0,0 0 15,-4-1-15,-3 3 0,-2-5 16,-2-5-16,-9 16 0,-3 2 0,0-7 16,0-6-16,-2 2 0,-2-1 15,-6 1-15,-4 0 16,1 5-16,-1-1 0,-6-3 0,-4-2 16,-5 0-16,-3 1 0,-8 0 15,-6 1-15,1 2 0,-1 1 0,-14-4 16,-6-2-16,4 5 0,-1 2 15,-6 0-15,-4 2 16,-27-6-16,12 3 0,-5 3 16,-2 3-16,6-1 0,2-2 0,0 5 15,-1 3-15,3 2 0,3 2 16,-7 1-16,-6-2 0,8 5 16,5 4-16,-7-2 0,-5 0 15,7 1-15,5 1 0,0 2 16,1-1-16,9 2 0,7 0 0,0 4 15,-1 1-15,10-6 16,5-2-16,5 2 0,3 2 16,8-2-16,7-2 0,-1 0 0,1-2 15,9 2-15,5-2 0,6-3 16,4 0-16,2 1 0,1 1 16,2-1-16,0 0 0,0 0 15,0 0-15,2-3 0,-2 3 16,0 3-16,0 3 0,-4 2 15,-5 3-15,3-3 0,0 0 0,3-3 16</inkml:trace>
  <inkml:trace contextRef="#ctx0" brushRef="#br0" timeOffset="202299.1043">2505 4450 0,'0'0'0,"0"0"0,0 0 0,0 0 15,0 0-15,0 0 0,0 0 16,2-20-16,-2 20 0,0 0 16,0 0-16,0 0 0,-29 2 15,29-2-15,-28 11 0,9-1 16,0 1-16,-3 5 0,-2 3 15,-8 8-15,0 0 0,-3 6 16,-3 9-16,-6 10 0,2-1 0,-9 18 16,2 5-16,-4 11 0,8-2 15,-6 23-15,5 6 16,-6 35-16,9-19 0,8 7 0,6 4 16,4-12-16,6-9 0,7 13 15,4 7-15,1-2 0,-1-3 16,4 14-16,1 10 0,3-12 15,3-8-15,7 11 0,6 6 16,2-21-16,4-13 0,10 3 16,9 2-16,-2-14 0,-5-7 0,7-10 15,4-3-15,-4-15 0,-4-10 16,2-3-16,3-2 0,-9-14 16,-8-8-16,4 0 0,3 0 15,-7-10-15,0-8 0,-5-4 16,1-6-16,-2-1 0,1-3 15,1 0-15,-1-2 0,-5-1 16,-6 0-16,-3-3 0</inkml:trace>
  <inkml:trace contextRef="#ctx0" brushRef="#br0" timeOffset="213581.3136">9544 8909 0,'0'0'0,"0"0"0,0 0 16,0 0-16,0 0 0,0 0 0,0 0 16,0 0-16,0 0 0,0 0 15,18-17-15,-18 17 0,0 0 0,0 0 16,35 0-16,-35 0 15,27 0-15,-10 1 0,2 0 16,1 1-16,2-1 0,2 0 16,3 1-16,1-1 0,1-1 15,11 0-15,3 1 0,-1-1 0,0 0 16,10 1-16,0 2 0,-1-3 16,-2-1-16,13 0 0,2 1 15,-5 0-15,-1-1 0,10 1 16,0 1-16,-6 0 0,-6-1 15,4 0-15,2 1 0,5-1 16,-4 0-16,1 1 0,1-1 16,-7 2-16,-4 2 0,28-2 0,-4-1 15,-10 0-15,-6-1 0,3 0 16,2 2-16,-9-2 0,-8-1 16,3 2-16,3 2 0,-5-3 15,-1-4-15,5 3 0,2-1 16,-3 4-16,-3 0 0,6-2 15,5-3-15,-9 1 0,-4 1 0,0 2 16,2 0-16,-1-2 16,-1-2-16,3 2 0,1 0 15,-9 2-15,-5 2 0,4-2 0,3-1 16,0 1-16,0 1 0,0 0 16,0 0-16,-4-1 0,-1 1 15,2-1-15,3 1 0,-4 0 16,-4-1-16,3 1 0,1 1 15,-4 0-15,-2 1 0,-3 0 16,-2 1-16,-13-3 0,0-1 0,4 2 16,4 0-16,-3 0 15,-1-1-15,2-1 0,2-1 0,-5 1 16,-2-1-16,0 2 0,-1 1 16,-2-2-16,0 0 0,-2-4 15,-1-1-15,-1 2 0,1-2 16,-2 3-16,0 0 0,-5 0 15,0 1-15,-3-1 0,0 1 16,-3 0-16,0 0 0,-3 3 16,-5-1-16,-2 0 0,-1 0 0,1-1 15,3 0-15,0 0 0</inkml:trace>
  <inkml:trace contextRef="#ctx0" brushRef="#br0" timeOffset="226447.1739">13826 8736 0,'0'0'0,"0"0"0,0 0 0,20 6 16,-20-6-16,20 11 0,-8-2 16,1 2-16,1 0 0,3 4 15,2 1-15,-1 1 0,0 0 0,5 5 16,-1 0-16,0-1 15,-1-4-15,5-1 0,-1-4 16,-4-2-16,-5-2 0,-1-1 0</inkml:trace>
  <inkml:trace contextRef="#ctx0" brushRef="#br0" timeOffset="227230.9781">14270 8615 0,'0'0'0,"0"0"16,0 0-16,0 0 0,-11 20 0,11-20 16,-19 28-16,6-11 0,-1 4 15,-2 2-15,-1 3 0,-2-1 16,-2 0-16,-8 6 0,0 1 16,-7 2-16,4-4 0,0-3 15,2-4-15,1-4 0,1-3 0,4-5 16,2-3-16,3-3 0,4-1 15,4-5-15,3-6 16,5-3-16,2-2 0,10-3 0,6-3 16,5 0-16,4-1 0,8 1 15,6 1-15,2 1 0,3 1 16,11 1-16,1 1 0,1 2 16,-2 1-16,5 2 0,-3 1 15,-4 3-15,-3 2 0,-6 2 16,-4 2-16,-8 2 0,-5 2 0,-7 0 15,-2 2-15,-8-2 0,-7 0 16,-10 2-16,-6 2 0,-8 1 16,-7 0-16,-5 4 15,-4 2-15,-4-4 0,-4-1 0,-10 1 16,-1-3-16,6-1 0,7-3 16,3-2-16,4-3 0,5-3 15,5-4-15,10-1 0,6-2 16,8 1-16,8 1 0,8 1 0,7-2 15,6 0-15,5 1 0,6-1 16,3 2-16,2 2 16,1 0-16,6 3 0,-3 3 0,-3 2 15,-3-1-15,-8 4 16,-6 1-16,-6 1 0,-6-2 0,-7 4 16,-6 0-16,-9 0 0,-7 0 15,-9 7-15,-6 3 0,-6 2 16,-6-3-16,-3 1 0,-3-3 15,-4 2-15,4 0 0,3-4 16,2-2-16,7-4 0,7-4 0,6 0 16,8-2-16,6-2 0,4-1 15,11-3-15,10-5 0,0 2 16,4 0-16,9-1 0,7-1 16,3 1-16,0 1 0,3 2 15,2 0-15,-1 2 0,-2 1 0,4 2 16,-3 1-16,-9 1 0,-6 1 15,-7 3-15,-5 3 0,-6 2 16,-4 0-16,-8 3 0,-7 3 16,-7-2-16,-9-1 0,-1 1 15,-2 1-15,0-3 0,1-2 0,6-2 16,4-3-16,5-2 16</inkml:trace>
  <inkml:trace contextRef="#ctx0" brushRef="#br0" timeOffset="227413.508">14323 9022 0,'0'0'0,"0"0"0,0 0 15,0 0-15,7 27 0,-7-27 16,-2 30-16,-3-12 0,-1 1 16,-1 3-16,-1 1 0,0-1 15,2 1-15,-2 5 0,2 0 16,1-5-16,2-2 0,1-5 15,-1-1-15,1-3 0</inkml:trace>
  <inkml:trace contextRef="#ctx0" brushRef="#br0" timeOffset="227714.4103">14755 9015 0,'0'0'15,"0"0"-15,21-3 0,-6 1 0,1-1 16,4 0-16,3 1 0,7-1 15,1-1-15,0 1 0,-1 0 16,0 2-16,-1 2 0,3 0 16,-2-2-16,-5 3 0,-4 2 15,-5 1-15,-2 2 0,-4 2 16,-4 3-16,-2 2 0,-4 3 16,-3 2-16,-2 0 0,-4 5 15,-2 1-15,0-2 0,-1 0 16,0-4-16,0-1 0,1-2 0,0-3 15,-2-3-15,-1-3 16,-1-3-16,-2-1 0,2-6 0,0-4 16,3-5-16,1-4 0,2 4 15,3 2-15,0 1 0</inkml:trace>
  <inkml:trace contextRef="#ctx0" brushRef="#br0" timeOffset="227881.5506">15077 8717 0,'0'0'15,"0"0"-15,0 0 0,0 0 0,0 0 16,-5 34-16,5-34 0,-15 44 16,3-17-16,-3 5 0,-3 3 15,-4 8-15,2 0 0,0-1 16,1 1-16,-2 1 0,3-5 16,3-3-16,2-8 0,6-11 15,0-7-15,2-2 0,0-1 0,2-2 16</inkml:trace>
  <inkml:trace contextRef="#ctx0" brushRef="#br0" timeOffset="228098.9205">15669 8719 0,'0'0'15,"0"0"-15,0 0 0,0 0 16,-18 27-16,18-27 0,-28 32 0,9-11 15,-3 1-15,-2 3 16,-1 3-16,-6 7 0,1 0 0,-5 4 16,2-5-16,5-8 0,6-6 15,3-3-15,5-4 0,2-2 16</inkml:trace>
  <inkml:trace contextRef="#ctx0" brushRef="#br0" timeOffset="228264.18">15514 8961 0,'0'0'0,"0"0"16,0 0-16,2 32 0,-2-32 0,0 34 15,-1-12-15,0 1 0,0 2 16,-2 4-16,2-2 0,1-4 16,1-4-16,2-4 0,0-4 15,0-7-15,0-3 0,-1 1 16,0-1-16,-2-1 0</inkml:trace>
  <inkml:trace contextRef="#ctx0" brushRef="#br0" timeOffset="228447.3382">15698 8901 0,'0'0'0,"0"0"0,0 0 0,32-3 15,-17 1-15,4-1 0,1 1 16,2 0-16,2 1 0,7-2 15,-1-1-15,-3 1 0,-1-1 0,-4 0 16,-2-1-16,-5 2 0,-3 0 16,-2 1-16,-1 1 0,-2-2 15</inkml:trace>
  <inkml:trace contextRef="#ctx0" brushRef="#br0" timeOffset="228830.594">15847 8830 0,'0'0'0,"0"0"0,0 0 16,-2 22-16,2-22 0,-6 27 0,2-8 15,-1 1-15,0 2 0,-1 1 16,1-1-16,-3 5 0,1-4 16,2-2-16,0-4 0,1-2 15,1-3-15,2-3 0,1-1 16,2-3-16,1-2 0,3-4 15,0-4-15,2-4 0,1-3 0,1-3 16,0-1-16,1 1 0,0 3 16,0 0-16,0 3 0,1 3 15,0 1-15,0 3 0,-1 2 16,-1 4-16,-1 3 0,-3 4 16,-1 3-16,-4 1 0,-3 2 15,-4-1-15,-1 1 0,-1 0 0,-1-1 16,-2 1-16,-2 1 0,-2-4 15,-1-3-15,-6 2 16,-2-3-16,4-6 0,2-3 0,5-7 16,3-6-16,2 2 0,2 3 15,1 0-15</inkml:trace>
  <inkml:trace contextRef="#ctx0" brushRef="#br0" timeOffset="229080.6585">16373 8701 0,'0'0'0,"0"0"0,0 0 16,0 0-16,0 0 0,0 0 0,-10 32 16,10-32-16,-29 29 0,11-11 15,-1 3-15,0-3 0,0-1 16,-2 3-16,2-4 0,4-2 16,2-3-16,5-1 0,4-2 15,4-1-15,4-2 0,8-3 16,7-1-16,3-2 0,2-2 0,4-1 15,3 0-15,-1 1 0,1-2 16,4 1-16,-5 0 0,-2 2 16,-3 1-16,-4 0 0,-4 0 15,-4 0-15</inkml:trace>
  <inkml:trace contextRef="#ctx0" brushRef="#br0" timeOffset="229301.5589">16405 8981 0,'0'0'0,"0"0"16,0 0-16,-5 19 0,5-19 16,-8 24-16,3-8 0,-1 1 15,0 0-15,-1 0 0,-1 0 16,-4 2-16,-1-1 0,-1-3 16,-2-1-16,1-4 0,-1-2 15,1-4-15,0-3 0,-2 0 0,-2-2 16,2-3-16,-1-6 0,3 3 15,3 0-15,0 3 0</inkml:trace>
  <inkml:trace contextRef="#ctx0" brushRef="#br0" timeOffset="229414.2116">16130 9039 0,'0'0'0,"0"0"0,0 0 15,0 0-15,29 10 0,-13-3 16,4 1-16,2 4 0,4 4 16,2 0-16,4 0 0,12 7 15,4 1-15,8 1 0,-1-3 0,9 3 16,-3-3-16,-11-1 0,-8 0 15,-9-7-15,-7-2 0,-7-2 16</inkml:trace>
  <inkml:trace contextRef="#ctx0" brushRef="#br0" timeOffset="230316.4877">9031 8763 0,'0'0'0,"0"0"16,0 0-16,0 0 0,0 0 0,0 0 16,27 2-16,-27-2 0,22 2 15,-22-2-15,35-2 16,-15 0-16,1 0 0,2 1 0,3-1 15,-1 0-15,-2 1 0,6-2 16,-3 1-16,-4-1 0,-3-1 16,-3 0-16,-2 1 0,-3 1 15</inkml:trace>
  <inkml:trace contextRef="#ctx0" brushRef="#br0" timeOffset="230496.8188">8909 8899 0,'0'0'0,"0"0"16,0 0-16,34-1 0,-18 0 15,4 1-15,5-1 0,8-2 16,1 0-16,3 1 0,3 1 16,5 0-16,-2-2 0,-7 1 15,-8 0-15,-5 1 0</inkml:trace>
  <inkml:trace contextRef="#ctx0" brushRef="#br0" timeOffset="231197.1338">6782 8790 0,'0'0'0,"0"0"0,0 0 15,0 0-15,0 0 0,0 0 0,-11-17 16,11 17-16,0 0 0,0 0 16,-23-17-16,23 17 0,-19-9 15,9 5-15,1-2 0,-4 2 16,1 3-16,-2 0 0,-4-2 16,2 3-16,-3 3 0,0-1 15,-1 2-15,2 2 0,-1 0 0,-5 3 16,-1 3-16,4-2 15,1 2-15,3 1 0,4 3 16,3-1-16,4-1 0,3 1 0,4 1 16,5-1-16,2-1 0,3 0 15,2-2-15,0-1 0,1-2 16,3 2-16,1 1 0,-1-2 16,-3 0-16,3 1 0,-6 0 15,-3-3-15,-5 2 0,-5-2 0,-5 1 16,-3 0-16,-2 0 0,-3-2 15,-4-2-15,-2 1 0,-2-1 16,-5 1-16,1-1 0,1-3 16,1-1-16,6 0 0,2 0 15,3-1-15</inkml:trace>
  <inkml:trace contextRef="#ctx0" brushRef="#br0" timeOffset="231697.432">6956 9264 0,'0'0'0,"0"0"0,0 0 15,0 0-15,0 0 0,24 5 16,-24-5-16,23 2 0,-9-2 0,3-1 16,0 1-16,2 0 15,1 0-15,4-1 0,1 1 16,7-1-16,3 1 0,1 0 0,6 1 15,0 0-15,0 0 0,14 0 16,2-2-16,1 1 0,-5-1 16,19 1-16,4 1 0,8 0 15,-6 0-15,7-1 0,4 0 16,5 0-16,-7 2 0,46-3 16,-6 0-16,-15-2 0,-8 1 15,3 1-15,3 1 0,-10-1 16,-10-1-16,2 3 0,-1 2 15,-10 1-15,-7-1 0,-2 3 0,-3 2 16,-19-8-16,-12-6 0,-13 2 16,-8 3-16,-6-2 0</inkml:trace>
  <inkml:trace contextRef="#ctx0" brushRef="#br0" timeOffset="236946.7942">6912 8568 0,'0'0'0,"0"0"15,0 0-15,0 0 0,0 0 16,0 0-16,0 0 0,0 0 16,0 0-16,0 0 0,0 0 15,0 0-15,-13 22 0,13-22 16,-14 29-16,6-10 0,-1 1 0,0 5 16,2 3-16,-3 3 0,2-1 15,-3 10-15,-1-1 16,0 6-16,2-6 0,0 0 0,-3-2 15,4-7-15,0-6 0,0 2 16,2-4-16,1-7 0,2-3 16,0-2-16</inkml:trace>
  <inkml:trace contextRef="#ctx0" brushRef="#br0" timeOffset="237396.7765">7289 8857 0,'0'0'0,"0"0"0,0 0 0,0 0 16,0 0-16,0 0 0,-16-19 16,16 19-16,-20-7 0,20 7 15,-29-2-15,14 3 0,0 1 0,-3 3 16,-2 2-16,0 1 15,-2 1-15,-3 7 0,-1 4 16,4 0-16,4 0 0,-2 1 0,2 3 16,5-2-16,1-1 0,5 1 15,7-4-15,3-3 0,4-3 16,7-6-16,6-4 0,2-3 0,1-5 16,5-4-16,-2-4 15,1 2-15,-1 2 0,-1-4 16,-2-3-16,-3 1 0,-3 0 0,2-1 15,-5 0-15,-3 5 0,-3 2 16,-1 2-16,-2 3 16,-3 1-16,-2 1 0,-2 5 0,-1 5 15,0 2-15,-2 2 0,1 2 16,-1 3-16,1-1 0,1 0 16,0 4-16,3 2 0,2-6 15,1-2-15,6-2 0,3-3 16,-2-2-16,-5-1 0,1-1 0</inkml:trace>
  <inkml:trace contextRef="#ctx0" brushRef="#br0" timeOffset="237722.8415">7566 8806 0,'0'0'15,"0"0"-15,0 0 0,-16 16 16,16-16-16,-18 23 0,7-4 15,0 0-15,1 1 0,1 4 0,0 2 16,1 4-16,2-2 0,2-6 16,3-3-16,3-4 0,4-3 0,3-5 15,5-5-15,1-2 16,-1-4-16,2-4 0,0-4 16,1-2-16,-1-3 0,6-5 15,-2-3-15,0 0 0,-1 0 0,-4 2 16,-3 0-16,-2 4 0,-1 4 15,-2 0-15,-2 2 0,-2 2 16,-1 3-16,-4 3 0,-1 4 16,-2 2-16,-3 5 0,5-1 15,1 1-15,4-2 0,1 0 0,0-2 16,-1 0-16,1 0 0</inkml:trace>
  <inkml:trace contextRef="#ctx0" brushRef="#br0" timeOffset="237946.1561">7996 8845 0,'0'0'0,"0"0"15,0 0-15,0 0 0,0 0 0,-18 25 16,18-25-16,-18 26 0,18-26 0,-23 30 16,9-13-16,2 0 0,1-2 15,1 0-15,3-1 16,-2 1-16,1-2 0,6-5 0,5-4 15,-1-2-15,-2-2 0,4-5 16,0-1-16,-1 2 0,1 0 0,-2 1 16</inkml:trace>
  <inkml:trace contextRef="#ctx0" brushRef="#br0" timeOffset="238048.5829">8041 8679 0,'0'0'0,"0"0"16,0 0-16,0 0 0,0 0 0,32 3 15,-32-3-15,21 6 0,-21-6 0,20 7 16,-20-7-16,14 4 16</inkml:trace>
  <inkml:trace contextRef="#ctx0" brushRef="#br0" timeOffset="238396.8282">8268 8924 0,'0'0'16,"0"0"-16,0 0 0,-6 18 0,6-18 15,-9 18-15,1-6 16,1 1-16,-1-1 0,1-1 0,-2-1 16,3-1-16,0-1 0,1-2 15,0-1-15,2-2 0,1-2 16,3-5-16,2-2 0,2-1 16,0 0-16,3-3 0,2-3 15,2-1-15,2 0 0,7-5 16,3 0-16,0 0 0,-1 2 0,1 4 15,0 1-15,4 3 0,-3 1 16,-3 5-16,-2 4 0,-2 2 16,-4 2-16,-3 6 0,-1 4 15,-6 1-15,-1 3 0,-3 1 16,-1 5-16,-2-3 0,1-1 0,1 1 16,-1-1-16,2-3 15,2-3-15,1-3 0,5-2 16,-1-2-16,-2-2 0,0 0 0</inkml:trace>
  <inkml:trace contextRef="#ctx0" brushRef="#br0" timeOffset="238796.4164">8951 8828 0,'0'0'0,"0"0"0,0 0 15,0 0-15,0 0 0,-26-7 16,26 7-16,-34 5 0,14-1 0,-3 4 15,-3 3-15,-1 1 0,2 3 16,-5 3-16,5 1 0,4-3 16,3 0-16,5 3 0,8-1 15,6-6-15,4-2 0,8-1 16,7-4-16,1-1 0,2-4 16,7-4-16,0-1 0,-3-2 15,-1 0-15,-4-2 0,-1 0 16,-5-1-16,-1 0 0,-4 3 0,-4-1 15,-1 2-15,-2 2 0,-4 4 16,-3 0-16,-1 3 0,-2 1 16,-2 6-16,-2 5 0,-1 4 15,0 4-15,-2 8 0,0 2 16,1-3-16,0-3 0,0-2 16,-1-2-16,2-1 0,0-1 15,-2-4-15,-2 0 0,-8-5 0,-6-1 16,-13-5-16,-12 0 15,-15-2-15,-5 0 0,8-1 0,16-1 16,14 0-16</inkml:trace>
  <inkml:trace contextRef="#ctx0" brushRef="#br0" timeOffset="253094.5481">15271 9968 0,'0'0'0,"0"0"16,0 0-16,0 0 0,0 0 0,25-8 15,-25 8-15,22-4 0,-11 2 16,4 1-16,5 1 0,1-1 16,1 0-16,11 1 15,3 1-15,1-1 0,-1 0 0,16 2 16,4 1-16,-1 1 0,-1-1 0,18 0 16,5-3-16,-5 1 15,-5 1-15,22-1 0,8-2 16,0 0-16,-11-1 0,49-3 15,-4-3-15,-15 7 0,-9 2 0,7 3 16,9 1-16,-16-5 0,-10-2 16,20 0-16,13 3 15,-17-1-15,-11-1 0,16-1 0,12-2 16,-16 1-16,-9 0 0,20 2 16,12-1-16,-12-1 0,-10-2 0,9 0 15,9-1-15,-15 2 16,-9-1-16,15 1 0,11 0 15,-15 2-15,-9 2 0,15-2 16,11-3-16,-14 2 0,-7 0 0,12 2 16,7 2-16,-13-2 0,-11 1 15,19-2-15,12 2 0,-18-1 16,-15 0-16,16-1 0,9 0 16,-15 1-16,-11 0 0,17 1 15,11 0-15,-15-1 0,-13-2 0,13 2 16,10 1-16,-14-2 0,-9 0 15,17 0-15,11-1 16,-17 1-16,-11-2 0,16-1 0,9 1 16,-16 1-16,-13 4 0,16-2 15,12 0-15,-15 0 0,-9-1 16,14 1-16,11 0 0,-17 1 16,-12 1-16,19 0 0,11-1 15,-19 2-15,-14 0 0,15 1 16,11-2-16,-14-1 0,-9-1 0,12-3 15,8 0-15,-16 2 0,-10 1 16,13 0-16,8 0 0,-13 2 16,-10 1-16,12-1 0,7 1 15,-12 0-15,-9-1 0,9-1 16,7-1-16,-14-4 0,-11-1 0,11 4 16,8 3-16,-12-1 15,-7 1-15,10 0 0,7 1 16,-15-2-16,-10-1 0,8-1 0,5-3 15,-13 8-15,-9 4 0,8-2 16,5-3-16,-11-1 0,-10-2 16,6 1-16,4 1 15,-6-2-15,-5-1 0,1 2 0,-2 2 16,-9-1-16,-7-2 0,2 2 16,3 3-16,-7-3 0,-4-1 0,0 0 15,-1 0-15,-4-4 0,-3-1 16,-1 3-16,-2 6 15,-6-3-15,-3 0 0,-3 0 0,-2-1 16,-4 2-16,-2-2 0,-5 0 16,0 0-16,-5-3 0,1 1 0,-12 0 15,-7 1-15,6 0 16,3 0-16,5 1 0</inkml:trace>
  <inkml:trace contextRef="#ctx0" brushRef="#br0" timeOffset="265760.2939">2131 11407 0,'0'0'0,"0"0"0,0 0 15,0 0-15,0 0 0,26-9 0,-26 9 16,0 0-16,30-1 0,-17 1 16,1-3-16,2 2 0,3-1 15,2 0-15,1 1 0,1 0 16,1 0-16,8 0 0,4-2 15,1 2-15,1 0 0,-1-1 16,3-2-16,9 2 0,-1 0 0,1 0 16,5 1-16,7-2 0,-1-1 15,0 1-15,3 3 0,-3-2 16,0 1-16,7 0 0,2 0 16,-3-3-16,1-2 0,11 1 15,0 1-15,-3 0 0,-5 0 0,37 2 16,-3 1-16,-9-2 0,-7-1 15,1 1-15,0 1 16,-2-1-16,-2 1 0,5 1 0,2-1 16,0 1-16,-2 2 0,2-2 15,-1-2-15,1 3 0,-4 2 16,8 1-16,4 1 0,-2-1 16,0-1-16,0-2 0,2 0 15,-3 0-15,-1 1 0,4-1 16,4-1-16,-3 1 0,-1 1 0,8 0 15,6-1-15,-14 1 0,-6 0 16,7 2-16,6 3 0,-2-3 16,-2-3-16,4-2 0,2 0 15,2 2-15,1 4 0,1-4 16,-1-1-16,-2 2 0,-5 0 16,2 0-16,2 1 0,-2-5 15,-2-3-15,0 2 0,0 3 16,-3 1-16,0 2 0,-2-2 15,1-1-15,-6-1 0,-5-1 0,2 2 16,-2 3-16,-5-2 0,-4-2 16,-8 0-16,-6-2 0,-7 2 15,-3 1-15,-4 0 0,-3-2 16,-11 1-16,-9 0 0,-13 2 16,-8 3-16,-11-3 0,-10-1 15,4 0-15,3 0 0,1 1 0</inkml:trace>
  <inkml:trace contextRef="#ctx0" brushRef="#br0" timeOffset="266521.3163">1859 10136 0,'0'0'0,"0"0"15,0 0-15,0 0 0,0 0 0,0 0 16,0 0-16,-9 29 0,9-29 16,-7 30-16,4-8 15,0 2-15,-3 2 0,3 7 0,0 4 16,-3 13-16,2 2 0,0 11 15,1 0-15,-1-5 0,2-5 16,-1 9-16,3-1 16,0-7-16,-2-6 0,2 5 0,0-2 15,0-7-15,2-6 0,-2 0 16,0-1-16,0-6 0,0-5 0,0-3 16,0-3-16,0-3 0,0-1 15,1-4-15,1-3 16,-2-5-16,0-4 0,-2 3 0,2-3 15,-1 2-15</inkml:trace>
  <inkml:trace contextRef="#ctx0" brushRef="#br0" timeOffset="311108.9074">1778 11268 0,'0'0'0,"0"0"0,0 0 16,0 0-16,0 0 0,0 0 15,0 0-15,0 0 0,0 0 0,0 0 16,0 0-16,0 0 16,0 0-16,0 0 0,4 22 15,-4-22-15,0 0 0,2 20 0,-2-20 16,0 0-16,3 20 0,-3-20 15,0 0-15,3 24 0,0-17 16,-3 0-16,1-1 0,1 0 16,-2-3-16,1 1 0,1 1 15,-1-1-15,3-2 0,-2 2 16,1 1-16,-1-2 0,3-1 0,0 1 16,3-2-16,0 0 0,2 0 15,-1 0-15,4 0 16,-3-1-16,2 1 0,0-1 0,1 0 15,0-1-15,3 0 0,0-1 16,3-2-16,-1 1 0,-2 1 16,3-2-16,-3 1 0,3 0 15,-2 1-15,4-1 0,-3 0 16,-1 0-16,-2 0 0,-6 3 0,-4 3 16,-3-1-16,1 0 0,-2 0 15</inkml:trace>
  <inkml:trace contextRef="#ctx0" brushRef="#br0" timeOffset="344487.5399">2753 9838 0,'0'0'0,"0"0"15,0 0-15,0 0 0,0 0 0,28 7 16,-28-7-16,26 6 16,-26-6-16,25 8 0,-11-2 15,1 0-15,-3 0 0,2 0 16,1 0-16,-2 1 0,-3 0 0,0 0 16,-3-2-16,1 1 0</inkml:trace>
  <inkml:trace contextRef="#ctx0" brushRef="#br0" timeOffset="344670.6086">2615 10145 0,'0'0'0,"0"0"16,0 0-16,0 0 0,0 0 16,0 0-16,32-1 0,-32 1 15,31 0-15,-31 0 0,38-3 16,-16 1-16,3 0 0,-2 1 15,1 1-15,-4-1 0,1 1 0,1 0 16,-4 0-16,-3 0 16</inkml:trace>
  <inkml:trace contextRef="#ctx0" brushRef="#br0" timeOffset="344837.4673">2605 10410 0,'0'0'0,"0"0"0,0 0 15,0 0-15,0 0 0,0 0 16,0 0-16,0 0 0,0 0 0,0 0 15,25 10-15,-25-10 16,41-10-16,-12-1 0,2-3 16,12-4-16,3 0 0,7-8 15,-2-1-15,-9 6 0,-8 3 0,-6 3 16</inkml:trace>
  <inkml:trace contextRef="#ctx0" brushRef="#br0" timeOffset="345054.2518">3278 9804 0,'0'0'0,"0"0"0,0 0 15,0 0-15,0 0 0,0 0 0,0 0 16,0 0-16,-19 22 0,19-22 16,-21 27-16,8-12 0,-1 3 0,-1 3 15,-3 3-15,2-2 16,-1 0-16,-1 4 0,-3-1 15,4-4-15,4-3 0,1-2 16,5-1-16,0-3 0,1-2 0,0-1 16</inkml:trace>
  <inkml:trace contextRef="#ctx0" brushRef="#br0" timeOffset="345337.4285">3140 10032 0,'0'0'0,"0"0"16,0 0-16,21-12 0,-10 7 0,4-1 15,4 0-15,2 0 0,1 1 16,10-3-16,0 0 0,2 0 15,1 2-15,6-2 0,-1 1 16,-1 1-16,-1 1 0,-3 2 16,-1-2-16,-5 1 0,-4 1 0,1 1 15,-4 5-15,-3-1 0,-4 2 16,-2 2-16,-2 3 0,-2 2 16,-2 3-16,-5 4 0,-4 4 15,1 1-15,-3 1 0,-2 6 16,-2 3-16,0-1 0,2-1 0,-3 7 15,-1 0-15,-1-8 0,3-7 16,-1-1-16,2-2 16,1-3-16,-1-2 0,-1-4 0,-2-2 15,0-5-15,1-4 0,2 2 16,1-2-16,2 0 0</inkml:trace>
  <inkml:trace contextRef="#ctx0" brushRef="#br0" timeOffset="345803.4207">3399 10028 0,'0'0'15,"0"0"-15,0 0 0,0 0 0,0 0 16,0 0-16,-13 26 0,13-26 16,-18 22-16,18-22 0,-23 25 15,13-10-15,-2 0 0,2-1 16,1 1-16,1-2 0,1-3 0,0 1 15,3 0-15,0-2 16,2 0-16,2 0 0,2 1 16,5-3-16,1 0 0,3-3 0,3-1 15,0-2-15,-1-2 0,7 0 16,2 1-16,0-1 0,-1 0 16,-1-1-16,-1-2 0,-4 1 15,1-1-15,-5 1 0,0 0 16,-4-2-16,-1-1 0,-3-1 15,0 1-15,-3-1 0,-4 0 0,2 0 16,-1 0-16,1 0 16,1 3-16,-2 0 0,2 2 15,1 2-15,0-3 0,0 3 0,1 3 16,2 0-16,-2 3 0,2 2 16,0 1-16,2 1 0,-2 1 0,0 2 15,1 2-15,-1-1 16,0 0-16,0 2 0,3 0 15,-3-2-15,2 0 0,0-4 16,-1-1-16,-1-3 0,-1-1 0,1-1 16</inkml:trace>
  <inkml:trace contextRef="#ctx0" brushRef="#br0" timeOffset="364954.2652">3999 9925 0,'0'0'0,"0"0"0,0 0 0,0 0 16,25-8-16,-25 8 0,34-9 16,-12 6-16,-2-1 0,8 0 15,1 0-15,10-1 0,-3 1 0,5-1 16,3 0-16,4 0 15,-7 1-15,0 0 0,0 2 16,-8 0-16,-3-1 0,0 0 16,-5 1-16,-4 0 0,-8 1 0,-4-1 15,-6 1-15,1 0 0,-1-1 16,-2 2-16</inkml:trace>
  <inkml:trace contextRef="#ctx0" brushRef="#br0" timeOffset="365218.6955">4320 9702 0,'0'0'0,"0"0"0,0 0 16,0 0-16,0 0 0,0 0 15,0 0-15,14 24 0,-14-24 0,0 21 16,0-21-16,-2 27 15,0-12-15,2 0 0,-2 1 16,1-1-16,-2 0 0,-1 1 0,2 0 16,-1-1-16,0-1 0,-3 3 15,0-1-15,1-4 0,-1-1 16,0 0-16,3-3 0,-3 0 16</inkml:trace>
  <inkml:trace contextRef="#ctx0" brushRef="#br0" timeOffset="365435.4945">4044 10060 0,'0'0'16,"0"0"-16,0 0 0,0 0 0,0 0 15,0 0-15,24-8 0,-24 8 16,23-4-16,-23 4 0,38-6 16,-16 2-16,2 1 0,1-1 15,2-1-15,1 1 0,1 1 0,9-2 16,-1 0-16,-3 0 15,-4 1-15,4-2 0,-2 2 16,-4 0-16,-3 1 0,-8-1 16,-5-2-16,-2 2 0,-2 0 0,-2 2 15</inkml:trace>
  <inkml:trace contextRef="#ctx0" brushRef="#br0" timeOffset="365785.5818">4046 10194 0,'0'0'0,"0"0"0,0 0 16,0 0-16,0 0 0,26-4 15,-26 4-15,28-3 0,-11 1 0,3-1 16,4 0-16,1-1 0,3 1 16,6-2-16,2 0 0,0 1 15,0-1-15,6-1 0,-3-1 16,-6 1-16,-3 1 0,-1 2 16,0 1-16,-7 0 0,-6-1 15,-3 2-15,-3 0 0,-6-2 0,-6-1 16,-2 1-16,-1-1 15,-2 0-15,4 1 0,-2 1 0</inkml:trace>
  <inkml:trace contextRef="#ctx0" brushRef="#br0" timeOffset="365990.7744">4226 10081 0,'0'0'0,"0"0"15,0 0-15,0 0 0,0 0 0,0 0 16,0 0-16,0 0 0,1 24 16,-1-24-16,0 0 15,3 30-15,-3-30 0,0 23 0,0-10 16,0-1-16,0 2 0,0-1 16,0 1-16,0-3 0,0-2 15,0-1-15,0-1 0,0-1 16</inkml:trace>
  <inkml:trace contextRef="#ctx0" brushRef="#br0" timeOffset="366236.1274">4422 10127 0,'0'0'16,"0"0"-16,0 0 0,0 0 15,0 0-15,0 0 0,3 28 16,-3-28-16,-3 19 0,3-19 0,-9 25 16,5-13-16,-1 1 0,1 0 15,1 0-15,-1-1 0,1 0 16,0 0-16,-1 0 0,0-3 16,0-1-16,0-3 0,1 1 15,0-2-15</inkml:trace>
  <inkml:trace contextRef="#ctx0" brushRef="#br0" timeOffset="366505.4787">4040 10416 0,'0'0'0,"0"0"0,0 0 16,0 0-16,0 0 0,0 0 15,0 0-15,25 5 0,-25-5 0,25-4 16,-25 4-16,39-5 0,-17 1 16,3 1-16,4-1 15,-2-1-15,2 0 0,8-2 0,2 0 16,-1 1-16,-7 0 0,10-2 16,-3 1-16,-6 2 0,-3-1 0,-4 3 15,-3 1-15,-7 0 16,0 1-16,-4 0 0</inkml:trace>
  <inkml:trace contextRef="#ctx0" brushRef="#br0" timeOffset="366785.6893">4273 10458 0,'0'0'0,"0"0"0,0 0 16,0 0-16,0 0 0,0 0 0,0 0 16,0 0-16,-19 16 0,19-16 15,0 0-15,-15 18 0,15-18 0,0 0 16,-22 21-16,13-13 16,1 1-16,-1-2 0,3-1 15,-3 1-15,2-2 0,1 2 16,-1-1-16,-1 0 0,4-1 15,1-2-15,-1-3 0,2-2 0,1 2 16,-2-1-16</inkml:trace>
  <inkml:trace contextRef="#ctx0" brushRef="#br0" timeOffset="366985.173">4447 10490 0,'0'0'0,"0"0"15,0 0-15,0 0 0,0 0 0,0 0 16,22 15-16,-22-15 0,0 0 16,16 17-16,-16-17 15,0 0-15,16 17 0,-10-10 0,0 2 16,-1 1-16,0-1 0,2 2 16,2 1-16,-3-1 0,-1-2 0,0-1 15</inkml:trace>
  <inkml:trace contextRef="#ctx0" brushRef="#br0" timeOffset="380417.7753">4994 9854 0,'0'0'0,"0"0"15,0 0-15,0 0 0,0 0 0,34-6 16,-34 6-16,36-5 0,-17 3 16,6-1-16,1-2 0,2 3 15,0-1-15,10 0 0,0-2 16,0-1-16,-1 1 0,5-3 16,-1 3-16,-3-1 0,-5 2 15,-4 0-15,0 2 0,-7-1 0,-5 1 16,-4-1-16,-3 1 15,-5-1-15,-3-2 0,-2 3 0,0 2 16,0-3-16</inkml:trace>
  <inkml:trace contextRef="#ctx0" brushRef="#br0" timeOffset="380634.497">5341 9694 0,'0'0'16,"0"0"-16,0 0 0,0 0 15,0 0-15,0 0 0,0 0 0,-16 16 16,16-16-16,-16 20 16,16-20-16,-21 27 0,9-11 0,-1 2 15,0 2-15,-1 0 0,-1-1 16,-6 6-16,1 0 0,3-2 16,2-2-16,1-1 0,3-3 15,2-4-15,3-3 0,-1-1 0,2-1 16,0-2-16</inkml:trace>
  <inkml:trace contextRef="#ctx0" brushRef="#br0" timeOffset="380867.7628">5327 9888 0,'0'0'16,"0"0"-16,0 0 0,0 0 15,0 0-15,0 0 0,-4 23 16,4-23-16,0 0 0,0 30 15,0-30-15,3 27 0,-3-27 0,12 24 16,-5-13-16,4 0 16,3-1-16,3-1 0,0-2 15,2 0-15,1-3 0,6 1 16,1-2-16,-2-2 0,-1-1 0,-3-3 16,-2-3-16,-4 2 0,-1-1 15,-2 2-15</inkml:trace>
  <inkml:trace contextRef="#ctx0" brushRef="#br0" timeOffset="381067.0721">5528 9872 0,'0'0'15,"0"0"-15,0 0 0,0 0 16,0 0-16,-29 11 0,29-11 16,-29 14-16,14-3 0,-4 2 15,2 1-15,-2 2 0,-1 0 0,-5 4 16,0 1-16,3-3 0,2-1 15,4-3-15,2 0 0,3-3 16,0-1-16,3-3 16,1-1-16,4-4 0,0-4 0,0 0 15,1-1-15,2 3 0</inkml:trace>
  <inkml:trace contextRef="#ctx0" brushRef="#br0" timeOffset="381234.2195">5540 9621 0,'0'0'0,"0"0"16,0 0-16,0 0 0,0 0 15,16 23-15,-16-23 0,4 23 16,-4-23-16,2 33 0,-2-14 16,0 2-16,-1-1 0,1-1 15,0-2-15,0-4 0</inkml:trace>
  <inkml:trace contextRef="#ctx0" brushRef="#br0" timeOffset="381517.6779">4984 10278 0,'0'0'0,"0"0"15,0 0-15,0 0 0,29-3 0,-29 3 16,34-6-16,-13 2 16,2 1-16,4 0 0,3 1 15,8-2-15,-2 0 0,1 2 0,1-2 16,3 0-16,-6 1 16,-4-1-16,-2 1 0,-7 0 0,-2 2 15,-5 0-15,-7-1 0,-3 1 16,-2-1-16,-3 2 0,1-2 15,-1 2-15</inkml:trace>
  <inkml:trace contextRef="#ctx0" brushRef="#br0" timeOffset="381734.0475">5200 10124 0,'0'0'0,"0"0"0,0 0 16,0 0-16,0 0 0,7 21 15,-7-21-15,3 21 0,-3-21 0,2 26 16,-2-26-16,3 31 0,0-16 16,-3 1-16,1 0 15,1-3-15,-2 0 0,4-2 16,-3-2-16,1-1 0,1-2 0,-2-1 16,1 0-16,1-1 0</inkml:trace>
  <inkml:trace contextRef="#ctx0" brushRef="#br0" timeOffset="381935.2957">5380 10090 0,'0'0'0,"0"0"15,0 0-15,0 0 0,0 0 0,0 0 16,0 0-16,0 0 0,10 25 16,-10-25-16,2 24 15,-2-24-15,0 26 0,0-9 0,-2 2 16,1-1-16,1-1 0,0 0 15,0 0-15,-2-2 0,0-2 0,-1-3 16,1-1-16,0-2 16,0-1-16,-1 0 0</inkml:trace>
  <inkml:trace contextRef="#ctx0" brushRef="#br0" timeOffset="382167.2531">5054 10418 0,'0'0'0,"0"0"0,0 0 0,0 0 0,28 0 15,-28 0-15,31 0 16,-31 0-16,42-3 0,-17 2 0,2 0 16,2-1-16,0-2 0,7 0 15,1 1-15,-3-2 0,-1 1 16,5 0-16,-4 3 0,-4 0 15,-3-1-15,-8 1 0,-4-1 16,-1 1-16,-5 0 0,-2 1 16</inkml:trace>
  <inkml:trace contextRef="#ctx0" brushRef="#br0" timeOffset="382384.5904">5367 10425 0,'0'0'0,"0"0"16,0 0-16,0 0 0,0 0 0,0 0 16,-16 27-16,16-27 15,-13 19-15,13-19 0,-19 19 0,8-9 16,1 0-16,0 1 0,1 1 16,0-2-16,0 1 0,2-3 15,3 0-15,1-2 0,-1 0 16,2-2-16,1 0 0,0 0 15</inkml:trace>
  <inkml:trace contextRef="#ctx0" brushRef="#br0" timeOffset="382551.1425">5484 10548 0,'0'0'0,"0"0"15,0 0-15,0 0 0,0 0 0,14 16 16,-14-16-16,0 0 0,11 23 0,-11-23 15,9 23-15,-6-14 0,0 0 16,1-2-16,-3-1 16,1 0-16</inkml:trace>
  <inkml:trace contextRef="#ctx0" brushRef="#br0" timeOffset="401467.4615">2046 11257 0,'0'0'0,"0"0"16,0 0-16,0 0 0,0 0 0,0 0 15,0 0-15,19-11 0,-19 11 16,0 0-16,0 0 0,0 0 16,19-9-16,-19 9 0,0 0 15,22 1-15,-12 0 0,2-1 16,3 1-16,-1-1 0,4 2 16,1-2-16,3 1 0,3 0 15,1 0-15,10 1 0,1-1 16,3 0-16,-1-1 0,5 0 15,1 1-15,13-1 0,0 1 0,-1 1 16,0-1-16,12 0 0,-2-1 16,12 0-16,1 0 0,-5-1 15,-2-3-15,8 1 0,-2 2 16,-5-2-16,0 0 0,6 0 16,-4 1-16,18-4 0,-8 0 0,-3 2 15,-2 2-15,-2 2 0,-3 1 16,-3-1-16,-1-1 15,-3-2-15,-2-1 0,6 2 16,0 2-16,-3-1 0,0 1 0,1-1 16,0-1-16,-3 0 0,-2 0 15,4 3-15,3 1 0,-4-3 16,-2-1-16,2-1 0,-3-1 16,-1 4-16,-2 1 0,0 1 15,-1-1-15,2-2 0,0-2 0,2 2 16,2 2-16,-4 0 0,-1 3 15,-3-4-15,0-1 16,-2 0-16,1-1 0,2 4 0,4 0 16,-6 0-16,-1 1 0,4-3 15,3-2-15,-2 1 0,-1 1 16,3 3-16,2 2 0,-2-6 16,-6-3-16,5 2 0,4 2 15,-7-1-15,-2 0 0,3 2 16,3 1-16,-1 1 0,-1 1 0,-2-3 15,2 0-15,-2-1 0,-1-1 16,2 1-16,0 1 0,-1 2 16,3 0-16,-1-3 0,0-3 15,-5 3-15,-2-2 0,2 0 16,4-2-16,-4 2 0,2 0 16,-2 1-16,0 1 0,-6-3 15,-2-2-15,1 2 0,1 2 16,-6-5-16,-2-5 0,-2 9 15,-1 3-15,-7-2 0,-4-3 0,-6 0 16,-3 2-16,-6-1 0,-3 0 16,-3 2-16,-2 1 0,-7 0 15,1-5-15,-7 5 0,-2 2 16,-8 0-16,-4 1 0,7 0 16,3-2-16,4 0 0</inkml:trace>
  <inkml:trace contextRef="#ctx0" brushRef="#br0" timeOffset="407683.3423">10746 11361 0,'0'0'0,"0"0"0,0 0 15,31-1-15,-31 1 0,29-2 16,-8 1-16,2 1 0,4 1 16,10 1-16,4-1 0,3 2 15,3 0-15,13 1 0,3 1 0,1 1 16,0 1-16,19 0 0,1 0 15,16-1-15,-2-3 0,16 3 16,2 1-16,7-2 0,-10 0 16,46-1-16,-1 1 15,-15-3-15,-9-2 0,2 0 0,1 0 16,-3 2-16,0 2 0,4 2 16,6 1-16,-5-6 0,-4-3 0,16 0 15,11 1 1,-5 4-16,-5 1 0,-4-3 0,-5-1 15,-9 2-15,-8 2 0,10 1 16,5 2-16,-4-4 0,-4-1 16,-6 0-16,-4 3 0,-1-3 0,-2 0 15,0 1-15,-1 1 16,-12 1-16,-8 1 0,2-3 16,0 1-16,-4 1 0,-3 0 0,-9 0 15,-6 0-15,-11-1 0,-6-1 16,-10 0-16,-7-1 15,-12-4-15,-9-1 0,-13-2 0,-8-2 16,-17-3-16,-9-1 0,8 3 16,4 3-16,3 1 0</inkml:trace>
  <inkml:trace contextRef="#ctx0" brushRef="#br0" timeOffset="408549.2416">11194 11360 0,'0'0'0,"0"0"0,0 0 15,0 0-15,0 0 0,0 0 0,0 0 16,0 0-16,0 0 0,-24 9 16,24-9-16,0 0 0,-29 6 15,29-6-15,-28 0 16,12 1-16,1 1 0,-4-4 0,-4 1 16,0-2-16,0 0 0,-4-1 15,-3-2-15,-7-2 0,2 0 0,-9-4 16,-2-1-16,5 0 0,1 0 15,-2-3-15,-1-1 0,4-2 16,3 0-16,-5-5 0,1-2 16,6 1-16,5 1 0,-1-3 15,-1-1-15,6 0 0,3 0 0,2-6 16,5-1-16,4 1 0,5 1 16,3 0-16,5-2 15,2 4-15,3 2 0,5-4 0,4-1 16,3 3-16,1 0 0,2-1 15,2-1-15,-1 2 0,0 5 16,5-3-16,3-1 0,0 4 16,1 3-16,4-1 0,4-1 15,-1 5-15,1 4 0,10-2 16,3 1-16,-3 5 0,-1 2 0,4 3 16,2 3-16,-4 2 0,-3 1 15,5 6-15,3 4 0,-4 1 16,-3 2-16,23 13 0,-4 4 15,-26-6-15,-2 1 0,17 15 16,-6 3-16,-5-6 0,-6-4 16,-4 8-16,-5 5 0,-9-1 0,-6 0 15,-6 0-15,-4-2 16,-3-2-16,-2-4 0,-3 6 16,-3 3-16,-2-3 0,-4-4 0,-9-2 15,-6-3-15,-4-3 0,-5-2 16,-8 6-16,-6 2 15,15-14-15,-4 0 0,-38 11 0,-10-3 16,27-10-16,18-6 0,13-4 16</inkml:trace>
  <inkml:trace contextRef="#ctx0" brushRef="#br0" timeOffset="411098.2765">10401 9740 0,'0'0'0,"0"0"0,0 0 16,0 0-16,0 0 0,0 0 15,0 0-15,-15 20 0,15-20 0,-22 19 16,22-19-16,-34 25 0,15-12 16,-2 2-16,-2 1 0,1-2 15,1-1-15,-4 5 0,2-3 16,3 0-16,2-3 0,5 0 16,2-1-16,4-2 0,5 0 15,7-3-15,4-1 0,4-1 16,1-2-16,6-1 0,4-2 15,0-1-15,2 1 0,6-3 16,0 1-16,-4 0 0,-2 1 0,-4-2 16,-4 1-16,-2 2 0,-4 1 15,-10 3-15,-7 3 0,-5 0 16,-4 2-16,-8 3 0,-6 2 16,-8 3-16,2 1 0,-4 0 15,-3 1-15,-1 2 0,6-1 16,1-3-16,5 0 0,5-5 15,8-2-15,7-1 0,8 0 16,6-2-16,6-2 0,11-4 16,9-2-16,3-4 0,2 1 0,12-3 15,4 0-15,-2-1 0,-3 0 16,2 0-16,-5 2 16,-10 2-16,-8 2 0,-7-1 0</inkml:trace>
  <inkml:trace contextRef="#ctx0" brushRef="#br0" timeOffset="411264.9136">10025 10340 0,'0'0'16,"0"0"-16,0 0 0,24-4 0,-24 4 16,32-7-16,-8 2 0,3-1 15,0 0-15,5-2 0,3-2 16,9-3-16,1 2 0,0-1 15,-9 1-15,-6 3 0</inkml:trace>
  <inkml:trace contextRef="#ctx0" brushRef="#br0" timeOffset="411435.3237">10856 9778 0,'0'0'0,"0"0"0,0 0 15,0 0-15,0 0 0,0 0 16,0 0-16,0 0 0,7 26 0,-7-26 16,0 0-16,0 33 0,0-33 15,0 0-15</inkml:trace>
  <inkml:trace contextRef="#ctx0" brushRef="#br0" timeOffset="411765.2638">10681 9946 0,'0'0'16,"0"0"-16,0 0 0,23-3 16,-23 3-16,33-4 0,-11 1 15,2 1-15,3 0 0,1 0 0,3 1 16,9 0-16,-2 0 0,-2 1 16,-4 1-16,0 1 0,-7 1 15,-6 1-15,-7 1 0,-10 3 16,-7 3-16,-9-1 0,-7 2 15,-11 3-15,-4 0 0,-5 1 16,-4 1-16,-3-1 0,5-1 0,5-3 16,5-2-16,6-1 15,8-1-15,5-2 0,8-2 16,6-1-16,4-3 0,12-3 0,8-1 16,3 0-16,3 1 0,6-2 15,2 2-15,3-1 0,-5-2 0,-7 2 16,-7 1-16,-4 1 15</inkml:trace>
  <inkml:trace contextRef="#ctx0" brushRef="#br0" timeOffset="411966.8372">10734 10028 0,'0'0'0,"0"0"0,0 0 15,0 0-15,0 0 0,-18 15 16,18-15-16,-17 21 0,7-7 15,-4 4-15,-4 2 16,0 3-16,-1 1 0,19-24 0,-25 33 0,-2 0 16,2-1-16,1-1 0,-2 5 15,3-3-15,4-4 0,4-3 0,5-7 16,4-4-16,2-4 0,0-1 16,0-3-16</inkml:trace>
  <inkml:trace contextRef="#ctx0" brushRef="#br0" timeOffset="412147.7905">10742 10260 0,'0'0'0,"0"0"0,0 0 15,0 0-15,0 0 0,-8 28 0,8-28 16,-13 30-16,7-11 0,-3 1 16,-1 0-16,1-1 0,0 0 15,-2 2-15,1-3 0,4-3 16,1-3-16,2-4 0,1-3 15,0 0-15,1-1 0,-1-2 0</inkml:trace>
  <inkml:trace contextRef="#ctx0" brushRef="#br0" timeOffset="412398.444">10730 10252 0,'0'0'0,"0"0"0,0 0 15,30-8-15,-30 8 0,34-3 0,-10 1 16,2 2-16,0 0 0,13 0 15,3 0-15,-4 2 0,-1 1 0,7 2 16,0 0-16,-6 1 16,-3 2-16,-6-1 0,-3-1 15,-5 2-15,-5 1 0,-3 2 0,-2 2 16,-3-1-16,-2 0 0,-6 1 16,-4 1-16,-3-1 0,-5 1 15,-6-1-15,-3-1 0,-1-1 16,0-1-16,-6-1 0,-5-2 15,7-1-15,5-2 0,3 0 16</inkml:trace>
  <inkml:trace contextRef="#ctx0" brushRef="#br0" timeOffset="412581.3725">10681 10428 0,'0'0'0,"0"0"0,0 0 15,0 0-15,25-5 0,-25 5 0,35-5 16,-12 2-16,4-1 0,2-1 15,2 0-15,1 1 0,2 1 0,6-1 16,-2-1-16,-4 2 16,-3 0-16,0-1 0,-7 2 0,-6 0 15,-7-1-15,-3 1 0,0 0 16,-2 1-16</inkml:trace>
  <inkml:trace contextRef="#ctx0" brushRef="#br0" timeOffset="412798.0619">10849 10336 0,'0'0'16,"0"0"-16,0 0 0,0 0 0,0 0 15,0 27-15,0-27 0,0 23 16,0-23-16,0 29 16,-1-14-16,1 1 0,0-1 0,0-1 15,0 0-15,1-3 0,1-1 16,1-3-16,0-2 0,1-1 15,1-4-15,0-2 0,2-3 16,1-4-16,2-2 0,-3 0 0,1 2 16,-1 1-16</inkml:trace>
  <inkml:trace contextRef="#ctx0" brushRef="#br0" timeOffset="412936.7634">10999 10327 0,'0'0'0,"0"0"16,0 0-16,0 0 0,0 0 15,-1 28-15,1-28 0,-5 29 16,5-29-16,-9 35 0,4-15 15,1-2-15,1 0 0,0 0 16,2-2-16,1-1 0,1-2 0,2-6 16,0-2-16,0 0 0,-1-2 15,1 0-15</inkml:trace>
  <inkml:trace contextRef="#ctx0" brushRef="#br0" timeOffset="413564.5387">11633 9926 0,'0'0'0,"0"0"0,0 0 16,0 0-16,0 0 0,0 0 0,-26 21 15,26-21-15,-27 17 0,27-17 16,-28 21-16,12-10 0,1 0 0,0 0 15,2-2-15,1 0 16,2-1-16,3 0 0,3 1 16,2-1-16,3 0 0,3-2 0,4 0 15,3-2-15,5 0 0,6 0 16,1 0-16,-2-1 0,-3 1 16,0 0-16,-1-2 15,-4 1-15,-2 0 0,-5 1 0,-2 0 16,-4 0-16,-2 0 0,-8 2 15,-7 1-15,-1 2 0,0 1 16,-4-1-16,-4 0 0,2 1 16,1 0-16,-4 2 0,2 0 0,4 0 15,5-2-15,2-1 0,6 1 16,1-2-16,4 1 0,7-3 16,6-1-16,3-2 0,4 2 15,1-2-15,5-1 0,0-1 0,1 0 16,6 0-16,-1 0 15,-2 0-15,-4 1 0,-3 1 16,-4 0-16,-5 2 0,-4 0 0,-9-1 16,-7 0-16,4-2 0,0 0 15,-10 5-15,-10 4 0,0 0 16,0 2-16,-6 2 0,1 1 16,4-4-16,3-2 0,0-1 15,6-2-15,6 0 0,3-1 16,7-1-16,6-2 0,7-1 0,3-2 15,8-4-15,8-3 16,2 1-16,2-1 0,5-2 0,3-2 16,-2-1-16,-9 4 0,-7 2 15</inkml:trace>
  <inkml:trace contextRef="#ctx0" brushRef="#br0" timeOffset="413781.8835">11904 10042 0,'0'0'0,"0"0"0,0 0 16,0 0-16,0 0 0,3 23 15,-3-23-15,0 23 0,0-23 0,-3 26 16,3-26-16,-2 30 15,2-17-15,0-1 0,0-2 16,0 0-16</inkml:trace>
  <inkml:trace contextRef="#ctx0" brushRef="#br0" timeOffset="414148.2687">11986 10072 0,'0'0'0,"0"0"0,0 0 15,0 0-15,0 0 0,34-1 16,-34 1-16,33-2 0,-15 2 0,3 0 16,3 0-16,-1 0 0,0 0 15,5 2-15,-2-1 16,-3 2-16,-2-2 0,-4 1 0,-3 1 16,-4 2-16,-4 2 0,-6 0 15,-6 3-15,-5 1 0,-4 0 16,-6 1-16,-5 0 0,-2 0 15,-2-2-15,-6 4 0,0-1 16,5-1-16,4-1 0,4-3 16,4-1-16,4-1 0,4 1 0,5-2 15,6 1-15,4-3 0,4-2 16,8-1-16,7-1 0,1-1 16,1-1-16,4 2 0,3 0 15,-1 0-15,-1 0 0,-3-1 16,-1 0-16,-4 1 0,-4-2 0,-2 2 15,-3 0-15,-3 0 0</inkml:trace>
  <inkml:trace contextRef="#ctx0" brushRef="#br0" timeOffset="414331.1872">12023 10389 0,'0'0'16,"0"0"-16,0 0 0,0 0 15,0 0-15,-23 19 0,23-19 16,-16 16-16,16-16 0,-19 18 16,8-9-16,1-1 0,0 0 0,2-1 15,2 1-15,0-1 0,1 0 16,0-3-16</inkml:trace>
  <inkml:trace contextRef="#ctx0" brushRef="#br0" timeOffset="414462.231">12277 10475 0,'0'0'16,"0"0"-16,0 0 0,18 11 0,-11-7 15,1 3-15,1 1 0,-1 2 16,-2 2-16,0-2 0,-1-2 16,0 0-16</inkml:trace>
  <inkml:trace contextRef="#ctx0" brushRef="#br0" timeOffset="418548.115">13056 9945 0,'0'0'0,"0"0"0,0 0 15,0 0-15,0 0 0,-10 31 0,10-31 16,-12 33-16,5-15 0,-3 5 16,-2 5-16,-1 1 0,0-1 15,-7 10-15,-3 2 0,-2 3 16,2-7-16,2-1 0,3-3 15,3-5-15,1-5 0,1-1 16,2-6-16,4-4 0,1-3 0,2-1 16</inkml:trace>
  <inkml:trace contextRef="#ctx0" brushRef="#br0" timeOffset="418831.5087">13319 10031 0,'0'0'0,"0"0"0,0 0 16,0 0-16,0 0 0,0 0 16,0 0-16,0 0 0,-26 5 0,26-5 15,-35 8-15,15-1 0,2 2 16,-6-1-16,-3-1 0,2 0 16,0 3-16,-5 2 0,3 2 15,3 0-15,2-2 0,2 1 16,1-1-16,5 1 0,3 1 0,5 1 15,4 2-15,2-1 0,2 0 16,5 0-16,3 2 16,1 0-16,1-1 0,9 0 15,4-3-15,1-3 0,-2-4 0,-4-1 16,-4-2-16,-3 0 0</inkml:trace>
  <inkml:trace contextRef="#ctx0" brushRef="#br0" timeOffset="419247.8907">13494 10152 0,'0'0'0,"0"0"16,0 0-16,0 0 0,-12 21 0,12-21 16,-13 21-16,13-21 0,-18 30 0,6-13 15,-1 0-15,0 0 16,-1 1-16,-1 1 0,2-1 15,0-4-15,4-4 0,0-4 16,2-1-16,2-3 0,1-2 16,3-5-16,2-3 0,2-1 0,0-2 15,5-6-15,3-4 0,1 0 16,2 0-16,1-1 16,2 1-16,1 2 0,0 1 0,7-2 15,0 2-15,-3 3 0,-2 4 0,0 1 16,1 3-16,-3 3 15,-1 3-15,-1 5 0,0 3 16,-4 1-16,-2 2 0,-5 4 16,-2 1-16,-4 1 0,-2 2 0,-1 3 15,-2 0-15,0 0 16,-2 0-16,2 0 0,-1-1 0,1-2 16,1-2-16,2-3 0,0-2 15,3-3-15,1-5 0,1 0 16,-2-1-16,0-2 0</inkml:trace>
  <inkml:trace contextRef="#ctx0" brushRef="#br0" timeOffset="419447.3358">14062 10176 0,'0'0'0,"0"0"0,0 0 15,0 0-15,0 0 0,-20 27 0,20-27 16,-21 26-16,21-26 0,-24 31 15,12-13-15,1-1 0,0 2 0,-3 0 16,3-2-16,1-3 0,3-2 16,1-4-16,3-5 15,1 0-15,0 0 0,-1-1 0</inkml:trace>
  <inkml:trace contextRef="#ctx0" brushRef="#br0" timeOffset="419598.4505">14068 9943 0,'0'0'0,"0"0"15,0 0-15,0 0 0,16 19 0,-16-19 16,15 17-16,-15-17 0,22 20 16,-12-11-16,-1 0 0,-1-2 15</inkml:trace>
  <inkml:trace contextRef="#ctx0" brushRef="#br0" timeOffset="419854.4713">14563 10017 0,'0'0'0,"0"0"16,0 0-16,-18 24 0,7-12 15,-4 4-15,-1 4 16,-1 2-16,1 1 0,-5 8 0,-1 0 15,0 5-15,3-3 0,7-4 16,4-1-16,5-4 0,4-3 0,4-3 16,4-2-16,3-4 15,3-4-15,1-1 0,4-2 16,0-2-16,1-3 0,-2-3 0,-2-2 16,-2-1-16,-3 2 0,-2 1 15</inkml:trace>
  <inkml:trace contextRef="#ctx0" brushRef="#br0" timeOffset="420031.8037">14318 10164 0,'0'0'0,"0"0"0,0 0 16,0 0-16,0 0 0,35 4 15,-35-4-15,35 1 0,-13-1 0,4 2 16,1-2-16,2 0 15,2 1-15,2-1 0,-6 1 16,-4-1-16</inkml:trace>
  <inkml:trace contextRef="#ctx0" brushRef="#br0" timeOffset="420231.7994">14715 10202 0,'0'0'0,"0"0"0,0 0 16,0 0-16,30 0 0,-30 0 0,31 1 16,-13 0-16,1-1 0,3 0 15,2 0-15,0 0 0,0 2 0,5-2 16,-1 0-16,-3 0 0,-2-1 16,-3 0-16,-3 1 15,-3-1-15</inkml:trace>
  <inkml:trace contextRef="#ctx0" brushRef="#br0" timeOffset="420497.0938">15011 10047 0,'0'0'0,"0"0"15,0 0-15,0 0 16,-24 31-16,24-31 0,-22 28 0,7-9 15,-1 6-15,-1 0 16,1 1-16,-3 6 0,3 0 16,3-3-16,5-2 0,5-2 15,6-3 1,3-1-16,6-3 0,2-4 0,1-3 16,7-1-16,3-5 0,0-3 15,-2-4-15,-4 1 0,-4 0 16,-3 0-16</inkml:trace>
  <inkml:trace contextRef="#ctx0" brushRef="#br0" timeOffset="420897.8269">15206 10303 0,'0'0'15,"0"0"-15,0 0 0,0 0 16,21 8-16,-21-8 0,22 6 15,-22-6-15,31 3 0,-13-2 0,2 0 16,-1-1-16,2 0 0,1-1 16,0-1-16,4-1 0,-4-2 15,-2-1-15,-4-1 0,-1 0 16,-4 2-16,-4-2 0,-2 0 16,-4-2-16,-2-1 0,-7 1 15,-4 0-15,-4 2 0,0 0 0,-3 3 16,-1 0-16,-2 1 15,-2 3-15,0 1 0,0 3 0,1 1 16,3 3-16,-4 1 0,3 4 16,4 1-16,1 1 0,5 2 15,4 2-15,3 1 0,5 1 16,5-2-16,3-1 0,5-1 16,4-3-16,5 1 0,4-2 15,2-2-15,1-2 0,2-3 16,2-3-16,-5 1 0,-6-3 0,-4 1 15</inkml:trace>
  <inkml:trace contextRef="#ctx0" brushRef="#br0" timeOffset="421363.7874">16037 10299 0,'0'0'0,"0"0"16,0 0-16,0 0 0,-15-21 15,15 21-15,-23-13 0,23 13 16,-33-11-16,11 6 16,-4-1-16,2 2 0,0 1 15,0 3-15,-1 2 0,-4 2 16,1 2-16,2 3 0,0 3 16,4 2-16,3 2 0,5 3 15,4 1-15,4-2 0,3-1 0,9 1 16,6-1-1,5-6-15,5-1 0,4-3 16,1-1-16,1-6 0,1-2 16,0-3-16,-2 0 0,1-7 15,0-5-15,-2-4 0,-4-2 16,4-7-16,0-4 0,-6 2 16,-1 2-16,-1-1 15,-1-1-15,0 2 0,-2 2 16,-2 6-16,-5 5 0,-2 5 15,-2 3-15,0 3 0,-1 2 16,-3 4-16,-2 3 0,-3 5 16,-1 3-16,-3 6 0,-2 4 15,-1 2-15,-1 1 0,0 6 0,1 6 16,1-1-16,1 0 0,3 6 16,1-3-16,2-1 0,0-4 15,1-6-15,1-6 16,0-4-16</inkml:trace>
  <inkml:trace contextRef="#ctx0" brushRef="#br0" timeOffset="435113.379">16740 10360 0,'0'0'0,"0"0"0,0 0 15,0 0-15,0 0 0,0 0 16,0 0-16,21-10 0,-21 10 16,0 0-16,0 0 0,9-22 15,-9 22-15,0 0 0,1-24 16,-1 24-16,-3-16 0,1 7 15,-1-2-15,0 2 0,-1 1 0,0 0 16,-2 0-16,0-1 0,-1 2 16,-1 1-16,0 0 15,-2 2-15,-1 0 0,-3 2 0,-2 2 16,-1 3-16,1 0 0,-1 4 16,1 2-16,-4 4 0,1-1 0,0 4 15,2 2-15,1 2 0,3-1 16,4-1-16,4 1 15,1-2-15,2-2 0,4-1 16,4-1-16,2-2 0,1-2 0,4-2 16,4-5-16,3-1 15,1-2-15,6-4 0,-1-2 0,-2 2 16,-2 1-16,0-3 0,0-3 31,-1-2-31,-2-1 0,-3-2 0,-5-1 0,-3 3 0,0 3 16,-2 2-16,-2 3 0,-1 2 15,0 2-15,-3 1 0,-3 4 16,0 0-16,-1 1 0,-1 5 0,1 4 16,-1-1-16,2 1 0,1 0 15,1 3-15,1-1 0,0 0 16,3 1-16,4-1 0,0-5 16,1-3-16,-1-1 0,-2-1 15,1-1-15</inkml:trace>
  <inkml:trace contextRef="#ctx0" brushRef="#br0" timeOffset="435395.8391">17341 10251 0,'0'0'0,"0"0"15,0 0-15,0 0 0,0 0 0,0 26 16,0-26-16,-6 27 0,6-27 15,-11 35-15,2-13 16,0 0-16,-1 0 0,1 2 0,0 0 16,-2 5-16,1-1 0,0-2 15,0-2-15,1-1 0,1-5 16,0-1-16,-1-5 0,-2-1 16,-1-2-16,-5-2 0,-3 0 15,-1-4-15,0-3 0,0-7 16,0-6-16,4 2 0,1 1 0,3 2 15</inkml:trace>
  <inkml:trace contextRef="#ctx0" brushRef="#br0" timeOffset="435531.8823">17288 10050 0,'0'0'0,"0"0"15,0 0-15,0 0 0,23 9 0,-23-9 16,20 13-16,-9-6 0,1 1 15,0 2-15,0 3 16,-1-2-16,-1-1 0,-1-3 0</inkml:trace>
  <inkml:trace contextRef="#ctx0" brushRef="#br0" timeOffset="435963.007">17620 10208 0,'0'0'0,"0"0"0,0 0 16,0 0-16,0 0 0,-18 28 0,18-28 15,-18 25-15,18-25 0,-17 31 16,7-13-16,1 0 0,1 0 16,2 0-16,0 1 0,2 0 15,1-2-15,7-4 0,3-2 16,4-2-16,3-2 0,2-2 15,3-2-15,0-3 0,1-5 0,0 0 16,3-5-16,-3 0 0,0-2 16,2-5-16,-2-4 0,-2 1 15,-2-1-15,-1 1 0,-3 0 16,-2 3-16,-3 3 0,0 0 16,-1 3-16,-3 3 0,-1 2 15,-2 6-15,0 0 0,-3 3 0,0 1 16,-2 3-16,0 4 15,-2 3-15,1 1 0,0 3 0,-1 3 16,2-1-16,0-1 0,2 0 16,1 0-16,1-2 0,1-3 15,3 2-15,1-2 16,2-7-16,1 0 0,-2-2 0,-1-1 16,0 0-16</inkml:trace>
  <inkml:trace contextRef="#ctx0" brushRef="#br0" timeOffset="436546.7872">18135 10233 0,'0'0'0,"0"0"0,0 0 0,0 0 16,-11 24-16,11-24 0,-15 28 15,4-12-15,-1 1 0,-1 1 16,0 2-16,2-1 0,2-1 0,-2 1 15,1-2-15,2-4 0,1 0 16,2-4-16,1-2 0,2-4 16,0-3-16,3-4 0,1-3 15,2-1-15,1-1 0,5-6 16,3-3-16,2-1 0,0-1 16,2 0-16,0-1 0,1 4 15,1 2-15,2-1 0,-2 1 16,-2 3-16,-3 2 0,-2 4 15,-1 4-15,-4 3 0,-3 2 0,0 4 16,-1 3-16,-1 3 0,-1 1 16,-1 1-16,-1 3 0,-1-2 15,-1 0-15,-1-2 0,1 1 16,0-3-16,0-1 0,0-1 16,1-2-16,0-2 0,0-2 15,2-4-15,0 0 0,1-3 16,3-2-16,4-5 0,2-2 15,0-3-15,1-1 0,2-3 0,2-1 16,2 1-16,1 1 0,4-3 16,0 3-16,-5 2 0,-1 3 15,-4 3-15,-2 3 16,-1 3-16,-2 2 0,-1 4 0,-2 4 16,0 1-16,-2 3 0,-2 4 15,-1 7-15,-1 0 0,-2-1 0,0 2 16,-1 1-16,0 2 15,1-1-15,-1-3 0,2-1 16,1-3-16,0-2 0,1-3 0,0-1 16,0-4-16</inkml:trace>
  <inkml:trace contextRef="#ctx0" brushRef="#br0" timeOffset="436796.7914">18669 10202 0,'0'0'0,"0"0"0,0 0 16,0 0-16,0 0 0,-2 28 0,2-28 15,-9 30-15,4-12 0,-3 5 16,-1 5-16,0 1 0,-1-1 16,-2 10-16,1-1 0,1-4 15,2-2-15,-1 2 0,-1-2 16,2-7-16,1-4 0,2-2 15,-1-2-15,2-5 0,1-5 0,-1-4 16,0-3-16,-1-1 0,2 2 16,1-1-16</inkml:trace>
  <inkml:trace contextRef="#ctx0" brushRef="#br0" timeOffset="437079.6637">18682 10137 0,'0'0'15,"9"-1"-15,4 0 0,2 1 0,0 0 16,9 3-16,5 2 16,-4 1-16,0-1 0,-2 4 0,0 3 15,-2-1-15,-2 0 0,2 5 16,-3 1-16,-3 0 0,-4-3 16,-5 1-16,-2 0 0,-4 0 15,-4-2-15,-3 1 0,-6-1 16,-1-4-16,-5 0 0,-8 1 15,-5-1-15,1-2 0,-1-2 0,-2-1 16,-1-2-16,1 0 0,2 0 16,-3-2-16,3-2 0,7-1 15,6-4-15,5 3 0,3 0 16,2 2-16</inkml:trace>
  <inkml:trace contextRef="#ctx0" brushRef="#br0" timeOffset="437513.7598">19105 10347 0,'0'0'0,"0"0"15,0 0-15,0 0 0,0 0 0,26 6 16,-26-6-16,25 1 15,-9-1-15,0 0 0,2-3 16,0 1-16,-1-1 0,0 0 0,-1-2 16,0 0-16,-3-1 0,1-3 15,-2 0-15,-2 0 0,-2 1 16,-4-1-16,-1 0 0,-4 1 16,-3 2-16,-2-1 0,-3 1 15,-1 1-15,0 0 0,-7 2 16,-1 2-16,-2 3 0,-2 0 0,1 5 15,1 3-15,1 3 0,2 2 16,-2 3-16,0 3 0,-1 3 16,4-1-16,7 1 0,7 1 15,4-2-15,3-2 0,9-1 16,4-3-16,6-5 0,2-3 0,8-2 16,6-5-16,6-3 15,-2-2-15,4-7 0,1-1 16,-7-5-16,-6-2 0,-5 1 15,-6 4-15,-8 3 0</inkml:trace>
  <inkml:trace contextRef="#ctx0" brushRef="#br0" timeOffset="437830.416">19648 10214 0,'0'0'15,"0"0"-15,0 0 16,0 0-16,-1 24 0,1-24 0,-6 32 15,2-14-15,0 1 0,-2 2 16,1 0-16,0 1 0,1-2 0,-2 4 16,2-3-16,-1-3 15,2-2-15,1-5 0,1-2 0,1-5 16,0-4-16,0 0 0,3-6 16,-1 0-16,2-2 0,1-6 15,3-1-15,1-2 0,2-3 0,1 2 16,1 0-16,1 1 15,2 4-15,1-1 0,2 3 16,1 4-16,1 3 0,5 4 16,2 3-16,-2 6 0,1 4 0,-2 2 15,1 0-15,-6-2 0,-4-2 16,-3-3-16</inkml:trace>
  <inkml:trace contextRef="#ctx0" brushRef="#br0" timeOffset="473193.4795">17979 11358 0,'0'0'15,"0"0"-15,0 0 0,0 0 0,0 0 16,0 0-16,0 0 0,29 5 0,-29-5 16,22 5-16,-22-5 15,26 5-15,-12-2 0,4 1 16,3-1-16,2 0 0,1-1 0,4 0 16,3 1-16,11 0 0,1-1 15,2 0-15,3-1 0,13 2 16,1 0-16,2-2 0,1 0 15,10 0-15,-5-2 0,13 1 16,-1 1-16,-5-1 0,-3-1 16,12 1-16,0-1 0,-4 0 15,-1-2-15,35 3 0,-10 4 0,-7-3 16,-8-2-16,3 0 16,0-1-16,-3 2 0,-1-1 0,4 0 15,3-1-15,-5 0 0,-3 0 16,7 1-16,5 1 0,-4-2 15,-1 1-15,1 1 0,4 3 16,-3-3-16,-1 0 0,1-2 16,1 1-16,1 0 0,2 0 0,1-1 15,3-2-15,-3 1 0,-3 1 16,7 0-16,4-1 0,-6 0 16,-5 0-16,5 2 0,2 1 15,-4 0-15,-3-1 0,5-3 16,3-1-16,-3 3 0,-2 1 15,4 1-15,1 2 0,-4-2 16,-4-1-16,1-4 0,2-5 16,-2 3-16,0 2 0,-1 5 15,2 4-15,-8-1 0,-2 1 0,2-3 16,1 0-16,-3-2 0,-5-1 16,-3 0-16,-4 2 0,-8 0 15,-5 3-15,-3-1 0,0 0 16,-5 0-16,-3-1 0,-2 0 15,-2 1-15,-10-4 0,-7-2 0,-4 6 16,-4 3-16,-4-4 0,-4-1 16,-6 0-16,-4-1 15,-6-3-15,-3-1 0,0 2 16,0 0-16,0 3 0</inkml:trace>
  <inkml:trace contextRef="#ctx0" brushRef="#br0" timeOffset="498390.6484">17967 11355 0,'0'0'0,"0"0"0,0 0 16,0 0-16,0 0 0,0 0 15,26 2-15,-26-2 0,0 0 0,34 2 16,-34-2-16,32 0 0,-14 0 16,4 0-16,5-1 15,0 1-15,2 1 0,12-2 16,4 0-16,1-1 0,1 1 0,16 0 16,3 1-16,-1-1 0,-2 0 15,17-3-15,2 1 0,8 1 16,-9 0-16,15 2 0,0-1 15,-10-2-15,-5-1 0,39 2 16,-6 5-16,-14-1 0,-12-2 0,6 2 16,4 3-16,-7-4 0,-4-1 15,11-3-15,9-1 0,-9 2 16,-5 1-16,6 0 0,6-1 16,-9 1-16,-6-1 0,10 3 15,4 2-15,-7-2 0,-6-2 16,9-2-16,7-1 0,-8 3 15,-5 2-15,6 0 0,5 0 16,-9-2-16,-6-1 0,8-2 16,5 2-16,-7-1 0,-5 0 15,10 2-15,4 1 0,-6 0 0,-7 0 16,11-3-16,6-1 0,-9 1 16,-6 1-16,8-1 0,6-1 15,-12 0-15,-7 2 0,10-1 16,9-1-16,-12 2 0,-8 1 15,7-3-15,4-3 0,-9 0 0,-6 0 16,8 3-16,6 2 0,-10 1 16,-6 0-16,6-2 0,6-1 15,-13-2-15,-8 0 0,5 2 16,3 2-16,-12 4 0,-7 6 16,-2-2-16,1 0 0,-14-2 15,-8 0-15,-7 2 0,-4-2 16,-14-2-16,-11-3 0,1 1 15,-2-1-15,-2 1 0</inkml:trace>
  <inkml:trace contextRef="#ctx0" brushRef="#br0" timeOffset="499290.9446">19320 11249 0,'0'0'0,"0"0"0,0 0 0,0 0 16,0 0-16,-21-4 0,21 4 15,0 0-15,0 0 0,-25 1 16,25-1-16,0 0 0,-25 2 16,25-2-16,-20 5 0,10-4 0,0 1 15,0-1-15,0-1 0,-1 2 16,0 0-16,0 1 0,-1 0 16,-1 0-16,-1 2 0,-2-1 15,0 0-15,-1 0 0,2 1 16,-1 0-16,2 2 0,0-1 15,-1-1-15,2 1 0,1-1 16,1 1-16,1-1 0,1 1 16,3-2-16,0 2 0,2-1 0,3 1 15,1 0-15,2-1 0,2 0 16,3 0-16,2-1 0,3 1 16,2 1-16,1-1 0,2 0 15,5-1-15,0 0 0,1 0 16,3 1-16,-2-2 0,-1 0 15,-2-1-15,-1-1 0,-3 0 16,1 0-16,-1 0 0,-1 0 16,-2-2-16,0 0 0,-2 0 0,-1 0 15,-2 0-15,-3-2 0,0 0 16,-3 0-16,-2 0 0,0-1 16,-2-1-16,-1-1 0,-2-2 15,-2-1-15,1 0 0,-2 0 16,0 0-16,0 0 0,-1-2 15,-1 0-15,-3-5 0,0 0 0,0 2 16,0 2-16,2 1 16,1 2-16,1 1 0</inkml:trace>
  <inkml:trace contextRef="#ctx0" brushRef="#br0" timeOffset="518723.1048">2399 15175 0,'0'0'0,"0"0"0,0 0 0,0 0 15,0 0-15,0 0 0,0 0 16,23-6-16,-23 6 0,0 0 16,32-3-16,-32 3 0,29-3 0,-12 3 15,2 0-15,1 0 16,2 0-16,3 0 0,3 1 15,10 1-15,0-2 0,4 1 16,5 0-16,9 1 0,-5 0 0,19 1 16,3 1-16,-3-1 0,-2-1 15,17 1-15,1 2 0,-4 0 16,-8 1-16,19 0 0,16 0 16,12 1-16,-19-3 0,6 0 15,6-1-15,-18 0 0,-9-1 0,14 1 16,9 1-16,-11-4 15,-10-2-15,12 1 0,10 0 16,-11 0-16,-8 0 0,15 0 0,10 1 16,-13 2-16,-8 1 0,7-3 15,8-2-15,-13 1 0,-9-1 0,17-2 16,11-1-16,-15 2 16,-10 3-16,11-3 0,9 0 15,-14 1-15,-9 1 0,14 2 16,9 0-16,-15-2 0,-10-2 0,11-3 15,11 0-15,-15 3 0,-4 1 16,11 2-16,9 1 0,-17-4 16,-12-2-16,13 4 0,9 2 15,-12-2-15,-4 0 0,8 0 16,5-1-16,-8 0 0,-7 1 0,14 0 16,8-1-16,-13 2 15,-10 0-15,10 2 0,8-1 16,-11-1-16,-7-2 0,11 2 15,7 1-15,-8-1 0,-6 0 0,8 0 16,6 1-16,-13 0 0,-7 3 16,11-1-16,10 0 0,-14-1 15,-10 1-15,15-1 0,10-2 16,-12 4-16,-7 3 0,6-6 16,3-1-16,-9 2 0,-5 1 0,6 1 15,5-1-15,-9-2 0,-7-3 16,9 0-16,6-3 15,-11 6-15,-7 4 0,6-5 16,5-3-16,-9 5 0,-7-1 0,8-2 16,7-5-16,-11 1 0,-6-2 0,8 0 15,4 0-15,-11 1 16,-7 2-16,9 1 0,7 2 16,-8-2-16,-4 1 0,7-1 15,4-1-15,-9 2 0,-6 2 0,12-2 16,6 0-16,-11 2 15,-8 2-15,9 2 0,3 1 16,-6 2-16,-5 1 0,2 3 16,3 1-16,-13-5 0,-9-2 0,2 4 15,1 4-15,-13-2 0,-8-1 16,-10-5-16,-10-3 0,-4-2 16,-3-6-16,1 3 0,-1 1 15,3 2-15</inkml:trace>
  <inkml:trace contextRef="#ctx0" brushRef="#br0" timeOffset="520089.4409">3592 15034 0,'0'0'0,"0"0"15,0 0-15,0 0 0,0 0 0,0 0 16,0 0-16,-20-4 0,20 4 16,0 0-16,-25-3 0,25 3 15,-29-2-15,13 1 0,1 0 16,-2 0-16,-1 1 0,-4-1 16,-4 1-16,4 0 0,0 0 15,-9 0-15,-3 0 0,1 1 16,2 0-16,-1 1 0,0-2 0,-8 3 15,1 1-15,1 0 16,-2 1-16,2-3 0,3 0 16,1-2-16,2-1 0,0-1 0,0 1 15,-6-4-15,-1 0 0,6 0 16,2 1-16,-1-3 0,-4-3 16,2-1-16,3-3 0,-1-1 15,0 0-15,-2-1 0,1 1 0,2-2 16,-1-1-16,4 0 0,-1-1 15,-2-3-15,-1-2 16,0 3-16,2 3 0,-5-7 0,1-1 16,4-1-16,2 1 15,-1 1-15,1 0 0,3 0 0,3 1 16,0 0-16,2-2 0,1 1 16,2 1-16,2-2 0,4 1 15,4 0-15,1 1 0,3-2 16,-1-1-16,4 4 0,2-1 0,3-1 15,5-1-15,2 3 0,4-1 16,3-2-16,6-1 0,-3-1 16,3-1-16,13-2 0,3 2 15,0 3-15,0 2 0,4-2 16,8 1-16,-2 0 0,0 4 0,8-1 16,5 1-16,-7 3 15,0 3-15,2 2 0,7 2 16,5 2-16,-5 0 0,25 3 15,-5 4-15,-11 1 0,-12 1 16,2 2-16,4 2 0,-10 1 0,-1 2 16,-1 4-16,6 4 15,-13-5-15,-4-4 0,5 10 16,5 8-16,-6 0 0,-2 0 0,-4 0 16,-1-2-16,-8-2 0,-3-4 0,2 11 15,4 5-15,-9-1 16,-1-1-16,-5-2 0,1-2 15,-2 1-15,1 1 0,-5 1 16,-1-1-16,-5-1 0,-3 0 0,-6-7 16,0 5-16,-3-4 0,1 1 15,2 2-15,-3 1 0,0-1 16,-3-1-16,2-1 0,-3 2 16,0-1-16,-2-1 0,-4 5 15,-3 2-15,-3-4 0,0-3 16,-5 0-16,-1 0 0,-1 1 15,-3 0-15,-6 0 0,-5 0 16,-3-2-16,-1 0 0,-5 3 16,-5 2-16,-1 0 0,-6 0 0,-13 2 15,-2-2-15,0 0 0,0-1 16,-35 12-16,8-3 0,33-11 16,19-7-16,14-5 0</inkml:trace>
  <inkml:trace contextRef="#ctx0" brushRef="#br0" timeOffset="528505.656">4131 13522 0,'0'0'0,"0"0"15,0 0-15,0 0 0,0 0 0,0 0 16,0 0-16,29 3 0,-29-3 16,37 2-16,-11 0 0,5-1 15,1-1-15,4 1 0,4-1 16,11-1-16,-1 0 0,8 1 16,-2-1-16,-6 0 0,-5 0 0,-3-4 15,-9-2-15,-8 3 16,-5-1-16,-4 2 0</inkml:trace>
  <inkml:trace contextRef="#ctx0" brushRef="#br0" timeOffset="528788.1248">4422 13333 0,'0'0'0,"0"0"0,0 0 0,8 29 15,-8-29-15,5 36 0,-2-9 16,1 1-16,-1 3 0,0 14 16,0 3-16,-1 7 0,0-5 0,0-5 15,0-1-15,-2 1 0,1-3 16,-1-6-16,0-3 15,-1-5-15,1-4 0,-7-3 0,-4-2 16,0-5-16,1-3 0,2-3 16,1-2-16,2 0 0</inkml:trace>
  <inkml:trace contextRef="#ctx0" brushRef="#br0" timeOffset="528954.9765">4219 13808 0,'0'0'0,"0"0"16,0 0-16,33-3 0,-15 1 0,3 0 15,3 1-15,10-3 0,-1-2 16,-3 2-16,-7 0 0,-3 1 16</inkml:trace>
  <inkml:trace contextRef="#ctx0" brushRef="#br0" timeOffset="530637.9443">5051 13344 0,'0'0'15,"0"0"-15,0 0 0,0 0 0,0 0 0,0 0 16,0 0-16,0 0 0,-29 15 16,11-6-1,-5 3-15,-5 2 0,-3 0 0,-2 3 16,-1 1-16,-10 4 0,2-1 16,-5 4-16,7 1 0,7-5 15,3-2-15,9-6 0,6-3 16,3-2-16,2-1 0,1-2 15</inkml:trace>
  <inkml:trace contextRef="#ctx0" brushRef="#br0" timeOffset="530805.2123">4861 13526 0,'0'0'15,"0"0"-15,0 0 0,0 0 16,0 23-16,0-23 0,0 22 15,0-22-15,1 25 0,1-13 0,-2 2 16,1-2-16,1 0 0,2-3 16,-1-1-16,0-1 0,1-1 15,-2-1-15</inkml:trace>
  <inkml:trace contextRef="#ctx0" brushRef="#br0" timeOffset="530971.8903">5032 13459 0,'0'0'0,"0"0"16,0 0-16,0 0 0,0 0 0,0 0 15,-3 27-15,3-27 0,-1 23 16,1-23-16,4 25 0,-4-25 16,9 21-16,-4-12 0,-1-1 15,1-1-15</inkml:trace>
  <inkml:trace contextRef="#ctx0" brushRef="#br0" timeOffset="531205.4303">5329 13543 0,'0'0'0,"0"0"15,0 0-15,0 0 0,0 0 0,-37 12 16,37-12-16,-41 14 0,18-6 16,-5 1-16,2 1 0,-3 1 15,2 0-15,-5 3 0,1 0 16,4-2-16,5-1 0,3 0 15,4-1-15,6-2 0,5 2 0,5-3 16,4 1-16,4-3 0,4-2 16,2-1-16,4-1 0,1-1 15,4 0-15,0-2 0,-2-1 16,0 0-16,-3 1 0,-4 0 16</inkml:trace>
  <inkml:trace contextRef="#ctx0" brushRef="#br0" timeOffset="531404.6233">4798 13877 0,'0'0'0,"0"0"16,0 0-16,26 5 0,-26-5 16,33 3-16,-9-2 0,1-1 15,2 0-15,2-2 0,3 0 16,10-2-16,1-1 0,-3 0 15,-1-2-15,5-2 0,-5 0 0,-7 1 16,-7 2-16,-4 2 0</inkml:trace>
  <inkml:trace contextRef="#ctx0" brushRef="#br0" timeOffset="531571.1343">5180 13841 0,'0'0'0,"0"0"0,0 0 15,0 0-15,0 0 0,0 0 0,0 30 16,0-30-16,0 22 0,0-22 16,-2 30-16,2-13 0,0-1 15,-1-1-15,1-1 0,-2-2 16,1-1-16,1-2 0</inkml:trace>
  <inkml:trace contextRef="#ctx0" brushRef="#br0" timeOffset="531921.7898">5014 14005 0,'0'0'0,"0"0"0,0 0 16,0 0-16,0 0 0,0 0 16,-4 31-16,4-31 0,0 0 15,1 28-15,-1-28 0,5 19 16,-5-19-16,13 18 0,1-11 15,1-3-15,3-2 0,0-2 16,2-2-16,2-1 0,0 0 0,4-2 16,-1 0-16,-3-2 0,-2 0 15,-2 1-15,-5 1 16,-1 0-16,-2 2 0,-1 1 0,-3 2 16,0 4-16,-2 3 0,-2 1 15,0 5-15,-2 3 16,0 2-16,0 4 0,0-2 0,0 1 15,0 3-15,2-6 16,-1-3-16,1-3 0,-2-1 16,1-2-16</inkml:trace>
  <inkml:trace contextRef="#ctx0" brushRef="#br0" timeOffset="532273.9871">3269 13670 0,'0'0'0,"0"0"15,0 0-15,31-9 0,-31 9 0,36-9 16,-8 3-16,4-1 0,-1 0 16,5 0-16,1-2 15,0 2-15,-5 2 0,4-1 0,-3 2 16,-4 0-16,-4 0 0,-3 2 15,-3 2-15,-8 0 0,-3 1 0,-2 0 16,1-1-16,-4 0 16</inkml:trace>
  <inkml:trace contextRef="#ctx0" brushRef="#br0" timeOffset="532571.9207">3573 13444 0,'0'0'15,"0"0"-15,0 0 0,0 0 16,-10 20-16,10-20 0,-15 27 16,4-10-16,-4 2 0,2 1 15,0 2-15,-1 0 0,2 1 0,-3 3 16,0-1-16,2-1 0,2-2 16,3-4-16,1-2 0,2-2 15,3 0-15,4-3 0,0-2 16,4-1-16,1-1 0,5-2 15,1-3-15,4-1 0,2-1 16,2-2-16,-3-3 0,2 1 0,2 0 16,-2-1-16,1-1 15,-2 0-15,-5-1 0,0 1 0,-4 1 16,-1 1-16</inkml:trace>
  <inkml:trace contextRef="#ctx0" brushRef="#br0" timeOffset="532787.611">3252 13973 0,'0'0'0,"0"0"15,0 0-15,0 0 0,32 2 0,-32-2 16,32-7-16,-12 2 0,4 0 16,2-2-16,3-3 15,1 1-15,-3 0 0,8-4 0,1 0 16,-6 1-16,-2 0 0,-2 0 15,-4-2-15,-4 2 0,-3-1 16,-5 2-16,-1 2 0,-1 3 16</inkml:trace>
  <inkml:trace contextRef="#ctx0" brushRef="#br0" timeOffset="532990.826">3619 13611 0,'0'0'0,"0"0"15,0 0-15,0 0 0,0 0 16,4 32-16,-4-32 0,0 34 0,0-11 16,-4 3-16,1 4 0,0 1 15,-1 3-15,0 9 16,0 1-16,0-2 0,-1-4 16,0 4-16,2-4 0,0-5 0,1-7 15,-1-1-15,2-7 0,1-7 16,-2-2-16,1-1 0</inkml:trace>
  <inkml:trace contextRef="#ctx0" brushRef="#br0" timeOffset="533354.8314">3846 13498 0,'0'0'0,"0"0"0,0 0 16,0 0-16,0 0 0,29-2 15,-29 2-15,0 0 0,25-3 0,-15 4 16,0 2-16,-1-2 0,-3 1 16,-2 1-16,-2 2 15,-2 1-15,-3 1 0,-1 1 16,-3 2-16,-1 1 0,0 0 0,-1 0 16,-4 1-16,2 0 0,1-1 15,-2 2-15,2-1 0,4 0 16,4 0-16,2 0 0,2-1 15,2-1-15,3 1 0,2-3 16,3-4-16,1 0 0,0-1 0,5-1 16,-2-1-16,1 1 0,1 0 15,-4 0-15,0-1 16,-2 0-16,-2-1 0,-3 7 16,-3 7-16,1-1 0,-2-4 0,-2 0 15</inkml:trace>
  <inkml:trace contextRef="#ctx0" brushRef="#br0" timeOffset="533554.1693">3741 13922 0,'0'0'0,"0"0"0,0 0 16,24 2-16,-24-2 0,32 1 15,-13-1-15,-1-1 0,1 0 16,1 1-16,1-1 0,4 0 0,-3-1 15,0-1-15,-3 2 16,-2 0-16,-2 0 0,-5 0 0,-1-1 16,-2 1-16,0 0 0,-1 0 15</inkml:trace>
  <inkml:trace contextRef="#ctx0" brushRef="#br0" timeOffset="533737.7558">3961 13932 0,'-1001'0'0,"2002"0"16,-1001 0-16,0 0 0,0 0 16,-1 32-16,1-32 0,-3 29 15,3-29-15,-6 28 0,4-13 16,1-1-16,-2-1 0,0-1 16,2 0-16,-2-3 0,2-2 0,0-1 15,0 0-15,0-1 0</inkml:trace>
  <inkml:trace contextRef="#ctx0" brushRef="#br0" timeOffset="533888.1205">3777 14165 0,'0'0'0,"0"0"0,0 0 16,23 2-16,-23-2 0,31 1 15,-9-3-15,1 1 0,5 0 0,13-3 16,4-1-16,-1-1 0,-2-2 15,1 0-15,-8 1 0,-6 2 16</inkml:trace>
  <inkml:trace contextRef="#ctx0" brushRef="#br0" timeOffset="908072.4182">2194 4620 0,'0'0'0,"0"0"16,0 0-16,0 0 0,0 0 0,0 0 16,0 0-16,0 0 15,0 0-15,0 0 0,0 0 16,0 0-16,0 0 0,0 0 0,0 0 16,0 0-16,0 0 0,25 11 15</inkml:trace>
  <inkml:trace contextRef="#ctx0" brushRef="#br0" timeOffset="908956.262">2431 8949 0,'0'0'16,"0"0"-16,0 0 0,0 0 15,0 0-15,0 0 0,0 0 16,0 0-16,0 0 0,0 0 16,0 0-16,-12 22 0,12-22 0,0 0 15,-7 18-15,7-18 0</inkml:trace>
  <inkml:trace contextRef="#ctx0" brushRef="#br0" timeOffset="914458.4785">2398 12327 0,'0'0'0,"0"0"16,0 0-16,0 0 0,0 0 0,0 0 15,0 0-15,0 0 0,0 0 0,0 0 16,0 0-16,0 0 16,0 0-16,0 0 0,0 0 15,0 0-15,-26 9 0,26-9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3T00:09:11.270"/>
    </inkml:context>
    <inkml:brush xml:id="br0">
      <inkml:brushProperty name="width" value="0.05292" units="cm"/>
      <inkml:brushProperty name="height" value="0.05292" units="cm"/>
      <inkml:brushProperty name="color" value="#FF0000"/>
    </inkml:brush>
  </inkml:definitions>
  <inkml:trace contextRef="#ctx0" brushRef="#br0">6575 2243 0,'0'0'0,"0"0"0,0 0 0,0 0 16,0 0-16,0 0 0,0 0 15,18-15-15,-18 15 0,0 0 16,0 0-16,0 0 0,25 0 0,-25 0 16,0 0-16,0 0 15,25-7-15,-17 6 0,4 0 16,0 0-16,2 0 0,2 2 0,3 1 16,0-2-16,2-2 0,1 1 15,4-1-15,6 1 0,-1 0 16,3 1-16,4 1 0,-2-1 15,0-1-15,10 2 0,3 2 16,-5-3-16,-1-3 0,12 2 16,0 1-16,-4 0 0,-5-1 0,12-2 15,1 0-15,-7 2 0,-6 1 16,5-2-16,3-2 16,-4 2-16,-3 1 0,6-3 0,2 1 15,-6 1-15,-6 1 0,1 0 16,1 1-16,-5 0 0,-6-1 0,1 1 15,-3 0-15,-3 0 16,-3-2-16,-1 8 0,-2 5 16,-7-5-16,-1-3 0,-6-1 0,-2 2 15,-5-4-15,-4 0 0,2 0 16,-2-1-16,2 1 0</inkml:trace>
  <inkml:trace contextRef="#ctx0" brushRef="#br0" timeOffset="19781.7296">9586 2153 0,'0'0'0,"0"0"0,0 0 15,0 0-15,0 0 0,23-2 16,-23 2-16,22 0 0,-22 0 0,25 0 15,-9-1-15,-1 1 16,2 0-16,4 0 0,4 1 16,0-1-16,0 1 0,8 0 15,2-1-15,0 2 0,2-1 16,4 0-16,4 1 0,7 0 16,-5 0-16,8 2 0,-1-2 15,0-1-15,-1 0 0,0 1 0,1-2 16,-1 1-16,0 2 0,10 0 15,-2 1-15,-2-2 0,-4-1 16,-2 1-16,-2-2 0,0 1 16,-3 0-16,-3 0 0,0 2 15,-7-3-15,-5 0 0,-3 1 16,-3-1-16,-7 2 0,-2 1 0,-6-2 16,-3 2-16,-3-1 0,0-1 15,-3 0-15</inkml:trace>
  <inkml:trace contextRef="#ctx0" brushRef="#br0" timeOffset="20450.1008">12061 2144 0,'0'0'0,"0"0"0,0 0 15,21 2-15,-12-2 0,2 2 0,2-2 16,2 1-16,4 0 0,6 1 16,2 1-16,2-1 0,0-1 0,4 0 15,3 2-15,10-1 0,1 1 16,4-3-16,2 0 0,-1-1 15,0 1-15,12 0 0,2-2 16,-2 0-16,0 1 0,8-1 16,0 1-16,-5 0 0,-2 0 15,7 0-15,-4-1 0,-3 0 16,-3 0-16,-3-1 0,-4 2 16,0 1-16,-6-3 0,7 0 15,-11-2-15,-20 5 0,0 0 0,-4 1 16,-2 1-16,-8-2 0,-5 1 15,-2-1-15,-1 1 0,0-1 16</inkml:trace>
  <inkml:trace contextRef="#ctx0" brushRef="#br0" timeOffset="36580.6205">8644 5911 0,'0'0'16,"0"0"-16,22-7 0,-6 3 0,0 0 15,9-3-15,3-1 0,13-2 16,0 0-16,13-2 16,2 1-16,-4 0 0,-4 0 15,8 1-15,-4 1 0,-9 4 0,-7 2 0,-11-1 16,-12 1-16,-5 0 15,-1 2-15,-2-1 0</inkml:trace>
  <inkml:trace contextRef="#ctx0" brushRef="#br0" timeOffset="36747.0876">8671 6125 0,'0'0'0,"11"-4"16,6-1-16,4-1 0,4-1 0,14-4 15,7-2-15,11-3 0,-3 0 16,9 0-16,-3 1 16,-8 4-16,-7 3 0,-4-10 15,-10-6-15,-8 6 0,-5 3 0,-4 6 16</inkml:trace>
  <inkml:trace contextRef="#ctx0" brushRef="#br0" timeOffset="36929.7187">8628 6358 0,'0'0'16,"0"0"-16,0 0 0,23-6 0,-23 6 16,34-10-16,-6 2 15,4-4-15,0-1 0,16-5 16,6 0-16,-1 1 0,-2 0 0,11-2 16,-3 2-16,2-3 0,-9 3 15,-11 0-15,-8 2 0,-7 1 16,-7 3-16,-5 2 0,-3 2 15,-2 2-15</inkml:trace>
  <inkml:trace contextRef="#ctx0" brushRef="#br0" timeOffset="37164.207">9030 5914 0,'0'0'0,"0"0"15,0 0-15,0 0 0,-10 29 0,10-29 16,-11 38-16,6-16 15,-2 4-15,3 4 0,0 3 16,4 9-16,3 0 0,4 6 16,5-2-16,2-8 0,0-7 0,7-5 15,5-5-15,2-7 0,1-5 16,13-8-16,4-7 0,-3-1 16,-2-1-16,2-10 0,1-7 15,-5 1-15,-9 8 0,-7 2 16</inkml:trace>
  <inkml:trace contextRef="#ctx0" brushRef="#br0" timeOffset="37346.3184">9803 5853 0,'0'0'16,"0"0"-16,0 0 0,23-11 0,-13 7 16,6-2-16,3 1 0,2-2 15,1 1-15,9 1 0,1 0 16,0 0-16,-1-1 0,3 2 15,-4 1-15,-7 2 0,-4 1 16,-6 4-16,-5 3 16,-2-1-16,0-2 0,-2 0 0</inkml:trace>
  <inkml:trace contextRef="#ctx0" brushRef="#br0" timeOffset="37496.0897">9553 6116 0,'0'0'0,"0"0"0,0 0 15,28-12-15,-28 12 0,45-13 16,-15 3-16,3 1 0,2 1 0,12-5 16,3 0-16,5-2 15,-4 3-15,4 0 0,-5 5 16,-10 1-16,-9 2 0,-7 0 0</inkml:trace>
  <inkml:trace contextRef="#ctx0" brushRef="#br0" timeOffset="37696.1598">9719 6257 0,'0'0'0,"12"-4"16,6 0-16,2-2 0,2 1 0,13-5 16,14-2-16,0-1 0,1-2 15,6-1-15,-2 0 16,-8 1-16,-6 2 0,-2-2 0,-9 1 15,-8 0-15,-7-1 0,-4 5 16,-3 2-16,-1 2 0</inkml:trace>
  <inkml:trace contextRef="#ctx0" brushRef="#br0" timeOffset="37946.2978">9934 5914 0,'0'0'0,"0"0"15,0 0-15,-2 23 0,2-23 0,-10 35 16,3-8-16,2 1 16,-1-1-16,1 14 0,2 2 0,0-3 15,2-3-15,7 4 0,6-5 16,3-7-16,3-5 0,5-8 16,5-3-16,2-8 0,1-3 15,8-6-15,0-4 16,-2-2-16,0-3 0,-1-9 0,0-6 15,-7 6-15,-7 4 0,-4 5 16</inkml:trace>
  <inkml:trace contextRef="#ctx0" brushRef="#br0" timeOffset="38129.3689">10601 5895 0,'0'0'0,"0"0"15,0 0-15,0 0 0,0 0 16,-5 21-16,5-21 0,-7 29 15,7-29-15,-5 34 0,2-14 16,2-1-16,2 1 0,2-4 16,0-1-16,1-3 0,2-2 0,-2-4 15,0-1-15,-1-3 0,0 1 16,-1-2-16,1 0 0,-1 0 16</inkml:trace>
  <inkml:trace contextRef="#ctx0" brushRef="#br0" timeOffset="38462.8262">10577 6000 0,'0'0'0,"0"0"0,0 0 15,0 0-15,0 0 0,0 0 16,24-14-16,-24 14 0,35-14 16,-11 9-16,1 1 0,5-2 15,4 1-15,10-4 0,0 2 0,2 1 16,2 2-16,5-2 0,-6 1 16,-5 1-16,-3 2 0,-3 0 15,-6 2-15,-9 0 0,-8 2 16,-9 2-16,-5 2 0,-13 3 15,-9 4-15,-6-1 0,-3 2 16,-10 3-16,-7 4 0,-11 2 16,1-1-16,-4 5 0,4 0 15,10-5-15,6-3 0,5-1 0,10-3 16,12-5-16,6-2 0,15-2 16,10-4-16,7-3 0,5-5 15,6 0-15,7-3 0,3-2 16,2 1-16,6-2 0,0 0 15,-5 0-15,-3 0 0,-2-2 16,-7 0-16,-13 3 0,-5 1 0,-4 2 16,-3 3-16,-3 0 0</inkml:trace>
  <inkml:trace contextRef="#ctx0" brushRef="#br0" timeOffset="38713.4562">10955 5678 0,'0'0'0,"0"0"16,0 0-16,0 0 0,0 0 0,6 25 15,-6-25-15,0 29 0,0-29 16,-8 40-16,1-12 16,1 3-16,-2 1 0,0 14 0,2 2 15,0-3-15,2-4 0,-2 7 16,1-3-16,0-7 0,1-3 15,-4 1-15,-1-3 0,-2-7 16,-2-2-16,2-6 0,3-5 16,2-2-16</inkml:trace>
  <inkml:trace contextRef="#ctx0" brushRef="#br0" timeOffset="38846.7166">10664 6493 0,'0'0'0,"0"0"16,0 0-16,0 0 16,0 0-16,0 0 0,0 0 15,0 0-15,32-3 0,-12-3 0,5-1 16,3 0-16,0-1 0,6 0 15,1 0-15,9-3 0,-1 0 0,5-3 16,-2 0-16,-10 3 0,-6 2 16,-6 1-16</inkml:trace>
  <inkml:trace contextRef="#ctx0" brushRef="#br0" timeOffset="38967.3087">11245 6282 0,'0'0'0,"0"0"0,0 0 16,0 0-16,17 19 0,-17-19 0,16 21 15,-16-21-15,18 30 0,-11-11 16,0 2-16,-1 2 0,-2 1 0,0 2 16,1-3-16,-2-5 0</inkml:trace>
  <inkml:trace contextRef="#ctx0" brushRef="#br0" timeOffset="39847.01">6384 6292 0,'0'0'0,"-12"4"0,-1 1 0,-6 3 16,-1 2-16,-7 3 0,-11 6 15,0 0-15,-5-1 0,2 1 0,1 3 16,-3 3-16,2-1 0,3 2 16,3 2-16,0 2 0,5 3 15,0 0-15,-2 3 0,3-1 16,4 0-16,4 1 0,4 1 16,2-2-16,3 1 0,1 4 15,3-1-15,7-8 0,1-4 0,3 0 16,2-1-16,6-5 0,3-3 15,10-3-15,8-1 0,2-1 16,2-2-16,9-3 0,7-2 16,2-3-16,2-1 0,5-4 15,2-4-15,8-1 0,-1-1 16,-3-2-16,-1-1 0,1-2 16,-3-1-16,26-9 0,-9 1 15,-12 1-15,-7 2 0,-4-1 16,-8 0-16,-2-2 0,-3-1 0,-8-3 15,-5-1-15,-2 2 0,-2 1 16,-1-5-16,1-4 0,-8-3 16,-5-5-16,-4 3 0,-3 0 15,-5-1-15,-2 0 0,-1 9 16,0-6-16,-1 2 0,-1-3 0,-5 3 16,-2 3-16,-4 3 0,-2 3 15,-6-4-15,-2-2 16,-3 5-16,0 1 0,-9 8 0,-8 4 15,-3 4-15,-3 3 0,-4 6 16,-2 3-16,-3 4 0,-1 5 16,16-3-16,13-4 0,7-1 15</inkml:trace>
  <inkml:trace contextRef="#ctx0" brushRef="#br0" timeOffset="40530.0144">5766 7257 0,'0'0'0,"0"0"0,0 0 16,0 0-16,0 0 0,-22-10 15,22 10-15,-20-4 0,20 4 0,-25 0 16,8 2-16,-1-1 0,-1 1 16,-4 2-16,-2 2 15,-4 1-15,1 0 0,-10 6 0,1 0 16,-3 2-16,4 0 0,-11 10 15,3 3-15,4-1 0,0 1 16,-3 10-16,4 2 0,4 3 16,5 0-16,-3 11 0,1 1 15,7-5-15,3-2 0,6 1 16,8 1-16,3-2 0,6-7 0,11 2 16,8 2-16,1-10 15,-1-6-15,14-5 0,8-5 0,-1-4 16,0-3-16,10-3 0,11-4 15,-1-2-15,3 0 0,16-11 16,3-6-16,18-4 0,-9 0 0,-3-3 16,-1-2-16,-10-1 15,-9 1-15,-2-5 0,-3-4 16,-11 1-16,-9-1 0,-3-4 16,-2-3-16,-5 1 0,-2 3 0,-10-6 15,-5-5-15,-3 2 0,-4 1 16,-4-2-16,-5 0 0,-5 3 15,-8 4-15,-7-2 0,-5 0 16,-6 5-16,-5 5 0,-9 5 16,-6 3-16,-2 5 0,0 5 0,-12 2 15,-8 3-15,6 8 0,5 5 16,-10 11-16,-4 5 16,14 1-16,8 1 0,16-8 0,12-5 15,8-3-15</inkml:trace>
  <inkml:trace contextRef="#ctx0" brushRef="#br0" timeOffset="41196.2919">5520 8479 0,'0'0'0,"0"0"16,0 0-16,0 0 0,-26-1 0,26 1 16,-29 5-16,10 0 0,3 1 15,-9 3-15,-2 1 16,-6 3-16,2 1 0,-4 2 0,-5 3 15,-3 5-15,5 0 0,-4 9 16,-1 4-16,-1 7 0,6-3 0,-3 14 16,6 5-16,6-3 15,5-1-15,4 9 0,5 0 16,8-9-16,4-5 0,9 0 16,5 2-16,4-10 0,0-5 0,20 9 15,9-12-15,-17-15 0,0-4 16,30-1-16,5-5 15,-23-7-15,-1-2 0,41-2 0,2-5 16,-4-5-16,-5-3 0,4-7 16,2-4-16,-9 4 0,-4 5 15,2-11-15,5-6 16,-15 1-16,-13 2 0,4-9 0,1-3 16,-7 2-16,-8 4 0,-2-9 0,0-6 15,-10 7-15,-3 2 0,-8-6 16,-4-3-16,-5 5 15,-4 6-15,-9-1 0,-9 0 16,-1 4-16,-1 5 0,-12 0 0,-9 1 16,-2 5-16,-2 6 0,-11 3 15,-8 2-15,8 6 0,7 2 0,-16 4 16,-8 1-16,7 6 16,3 3-16,-1 3 0,-4 3 15,10-2-15,7 1 0,-1 8 0,0 5 16,6-3-16,11-2 0,8 2 15,11 0-15,4-6 0,6-5 0,1-3 16</inkml:trace>
  <inkml:trace contextRef="#ctx0" brushRef="#br0" timeOffset="42129.618">7643 6192 0,'0'0'0,"-11"5"0,-4 4 15,2-2-15,-3 1 0,-8 7 0,-3 5 16,-2 2-16,0 1 0,-7 12 15,-4 4-15,0 4 0,6-1 16,-1 4-16,-2 5 0,3 6 16,6-4-16,0 8 0,5-1 15,5-9-15,6-4 0,9 0 16,9-2-16,0-8 0,3-4 16,17 0-16,15 1 0,-1-10 0,-1-4 15,5-6-15,7-2 0,5-6 16,5-5-16,15-4 0,0-7 15,20-5-15,-9 0 0,-10-6 16,-5-3-16,-8-3 0,-6-1 16,-4-1-16,-2-1 0,-10-7 15,-7-3-15,-3-3 0,0-1 16,-10 2-16,-2 1 0,-4-3 16,-4-6-16,-4 4 0,-5 2 15,-5-2-15,-4 0 0,-4 1 16,-4 0-16,-7 6 0,-6 4 15,1 2-15,-4 1 0,-2 4 16,-3 0-16,-7 7 0,-3 6 0,-8 7 16,-4 6-16,5 2 0,4 2 15,-1 9-15,-1 5 0,3 4 16,4 2-16,13-7 0,10-4 16,7-4-16</inkml:trace>
  <inkml:trace contextRef="#ctx0" brushRef="#br0" timeOffset="42845.8124">8752 7018 0,'0'0'0,"0"0"0,-22-12 16,22 12-16,-25-10 0,10 6 16,-3 2-16,-3 1 0,-2 0 0,-11 1 15,1 3-15,-3-1 0,0 1 16,0 2-16,0 1 0,-8 4 15,0 3-15,2 4 0,1 1 16,5 3-16,2 2 0,-4 8 16,4 4-16,8 0 0,5 0 0,5 3 15,4 3-15,7-2 0,4 0 16,7 6-16,5-2 0,6-2 16,3-2-16,7-2 0,6-2 15,6-5-15,4-2 0,6-1 16,5 0-16,11 1 0,1-3 15,2-3-15,2-2 0,-3-1 0,-5-1 16,29 2-16,-10-9 16,-9-4-16,-7-2 0,-5-3 0,-4-2 15,-7-2-15,-4-3 0,-2-5 16,-2-3-16,-6-5 0,-7-2 16,-3-2-16,-4-2 15,-2-5-15,-1-2 0,0-6 0,-1-3 16,-10 13-16,-1-4 0,2-7 15,-2-5-15,-2 2 0,-1 1 16,-4-2-16,-3 1 0,-3-2 16,-2 0-16,-7 1 0,-5 1 15,-1 0-15,0 1 0,-8 3 16,-4 4-16,0 4 0,-1 3 0,-8 3 16,-4 1-16,1 3 0,1 2 15,-25-2-15,4 6 0,7 9 16,2 5-16,2 7 0,1 4 15,2 2-15,2 0 0,3 9 16,4 8-16,7-6 0,4-2 0,10-7 16,7-5-16,5-4 0</inkml:trace>
  <inkml:trace contextRef="#ctx0" brushRef="#br0" timeOffset="43579.4544">9641 7990 0,'0'0'0,"0"0"0,0 0 16,0 0-16,-17-16 0,17 16 16,0 0-16,-30-11 0,30 11 15,-32-9-15,11 5 0,0-1 16,-1-1-16,-5 0 0,-4 2 16,-8 0-16,0 3 0,-4 5 0,-2 1 15,-9 3-15,1-2 0,1 4 16,1 3-16,-5 3 0,7 2 15,2 6-15,5 5 0,6 0 16,5-2-16,0 8 0,5 2 16,4-1-16,4 1 0,6 4 15,4 3-15,6-2 0,3-2 16,8 1-16,6 0 0,3-3 16,2-3-16,13 6 0,8 1 0,0-7 15,0-4-15,10 0 0,6-3 16,0-4-16,-1-4 0,33 9 15,1-3-15,-13-7 0,-9-3 16,7-3-16,4-2 16,-7-7-16,-6-5 0,-3-5 0,-2-4 15,-4 1-15,-3-2 0,-4-6 16,-4-4-16,-6 0 0,-4 0 16,-6-9-16,-5-6 0,-5 5 15,-2 2-15,-4-8 0,-1-8 16,-5 6-16,-5 4 0,-5-7 0,-5-3 15,-3 3-15,-1 5 0,-3-4 16,-1-3-16,-1 5 0,1 5 16,-12-5-16,-7-3 0,2 3 15,2 3-15,-7-1 0,-6 1 16,0 8-16,1 6 0,-8-1 0,-5-1 16,2 3-16,2 4 0,-7 4 15,-2 6-15,2 6 0,3 5 16,-3 4-16,-4 3 0,10 5 15,5 0-15,5 2 0,2 0 16,13-5-16,8-5 0,6-2 16</inkml:trace>
  <inkml:trace contextRef="#ctx0" brushRef="#br0" timeOffset="44212.4355">10391 8614 0,'0'0'0,"0"0"16,0 0-16,0 0 0,-22 17 0,22-17 15,-26 17-15,11-6 0,-2 2 16,0 4-16,-2 4 0,-6 8 16,-1 0-16,0 5 0,-1 4 15,-1 7-15,2-1 0,-1 12 16,2 0-16,7-5 0,4-4 0,6-1 16,3 1-16,3 0 0,3-5 15,6-3-15,4-2 0,4-6 16,3-5-16,7-3 0,6 0 15,1-6-15,1-3 0,9-3 16,5-3-16,1-2 0,-1-5 16,7-6-16,5-5 15,-4-1-15,-3-1 0,10-5 0,1-3 16,-5 1-16,-4-1 0,19-17 16,-7-2-16,-12 3 0,-8 0 0,-6-3 15,-5-4-15,-7 7 16,-3 4-16,-7-7 0,-2-7 15,-6 5-15,-4 5 0,-7-3 0,-5 0 16,-3 4-16,-2 2 0,-6-2 16,-2-2-16,2 19 0,-4 2 0,-8-4 15,-4-1-15,-1 2 16,0 1-16,-9 4 0,-4 3 16,-3 0-16,-1 1 0,-3 4 0,-2 1 15,5 4-15,4 2 0,-27 7 16,3 5-16,15 3 0,12 3 15,4-4-15,5-4 0,12 0 16,9-1-16,4-4 0,2-1 16,4-2-16</inkml:trace>
  <inkml:trace contextRef="#ctx0" brushRef="#br0" timeOffset="44812.0766">11446 8427 0,'0'0'0,"0"0"15,0 0-15,0 0 0,0 0 0,0 0 16,-26 15-16,26-15 0,-18 18 15,18-18-15,-24 28 0,11-11 16,-1 1-16,-2 4 0,1 4 16,-4 7-16,2 0 0,2 2 15,4 3-15,4 6 0,2-4 0,8 1 16,6-1-16,3-2 0,4-4 16,11 3-16,8-3 0,0-2 15,0-2-15,16-2 0,5-5 16,-2-6-16,-1-4 0,4-2 15,3-2-15,-3-6 0,-1-3 16,11-5-16,-1-2 0,-10-5 16,-8-2-16,20-17 0,-10-4 15,-24 11-15,-4 0 0,6-21 16,-5-4-16,-6 3 0,-6 3 0,-8-4 16,-5-2-16,-3 3 0,-2 4 15,-11-2-15,-6 1 16,-4 3-16,-2 2 0,-7-1 0,-4 2 15,0 3-15,0 5 0,-5 2 16,-4 3-16,-6 4 0,-1 4 0,-6 2 16,-3 0-16,6 8 15,4 6-15,-7 2 0,-6-1 16,6 5-16,4 2 0,6 2 16,4 1-16,7 3 0,5 1 0,4 4 15,1 2-15,11-4 0,5-5 16,11-3-16,4 1 0,-3-3 15,0-1-15,-2-3 0</inkml:trace>
  <inkml:trace contextRef="#ctx0" brushRef="#br0" timeOffset="45529.3278">12028 7652 0,'0'0'0,"0"0"16,0 0-16,0 0 0,-18 15 0,18-15 15,-15 19-15,5-8 0,0 2 0,1 1 16,2 3-16,1 1 16,0 1-16,2 7 0,3-1 15,2 0-15,3-1 0,4 1 16,4 1-16,3-1 0,1 0 0,10 3 16,6 0-16,3-3 0,0 0 15,12 2-15,5 0 0,-2-6 16,-2-1-16,7-3 0,5-3 15,4-1-15,-5-6 0,1-2 16,1-3-16,1-3 0,-4-3 16,0-7-16,2-5 0,-10-5 0,-5-3 15,-5-5-15,-1-2 16,-3 0-16,0-1 0,9-23 0,-8 1 16,-9 2-16,-6 2 0,-5 1 15,-1 0-15,-6 5 0,-2 4 16,-11-6-16,-4-5 0,-4 6 15,-3 3-15,-3-3 0,-3-1 16,-5 3-16,-4 5 0,-8 1 16,-4 2-16,-5 6 0,0 4 0,-6 4 15,-2 0-15,0 5 0,1 3 16,-8 1-16,-7 3 16,7 7-16,3 7 0,-3 2 15,-5 5-15,6 0 0,4 1 0,-2 7 16,1 5-16,8-2 0,6-1 15,2 7-15,0 5 0,9-2 16,5-3-16,8 9 0,3 3 16,5-5-16,2-1 0,9 3 15,6 2-15,4-6 0,3-3 0,7 0 16,4-2-16,2-3 0,2-2 16,5-7-16,5-4 15,-25-8-15,-3-3 0,-4 1 0</inkml:trace>
  <inkml:trace contextRef="#ctx0" brushRef="#br0" timeOffset="46312.8543">12142 6110 0,'0'0'0,"0"0"0,0 0 16,-3 31-16,3-31 0,-2 26 15,1-7-15,1 2 0,1 3 0,0 7 16,1 1-16,0-1 0,2 1 15,1 2-15,4 2 0,3 7 16,1-6-16,5-1 16,4-3-16,4-2 0,2-2 0,10 2 15,2-3-15,5-4 0,2-3 16,1-4-16,3-1 0,10-2 16,-2-3-16,2-5 0,1-2 15,-5-5-15,-3-3 0,4-4 16,-2-3-16,-7-3 0,-4-3 15,-2-6-15,-1-5 0,-3-2 0,-4 0 16,-1-7-16,-1-3 0,-5-4 16,-4-1-16,-4-4 0,-2-1 15,-5 3-15,-2 3 0,-1-24 16,-6 5-16,-1 10 0,-3 7 16,-7 1-16,-4 0 0,-1 5 0,-1 5 15,-12 1-15,-7 0 16,11 16-16,-2-1 0,-4 0 0,-4-1 15,-3 4-15,-3 1 0,-6 5 16,-4 2-16,1 2 0,0 2 16,-3 2-16,-3 1 0,2 5 15,3 5-15,-5 2 0,-3 0 16,0 4-16,-1 3 0,-24 11 16,10 0-16,13-2 0,10-4 0,2 1 15,1-2-15,5 3 0,4 3 16,9 5-16,8 3 15,5-11-15,4-8 0,3-4 0</inkml:trace>
  <inkml:trace contextRef="#ctx0" brushRef="#br0" timeOffset="52028.7939">9402 8961 0,'0'0'0,"0"0"16,0 0-16,0 0 0,0 0 0,0 0 15,0 0-15,0 0 16,0 0-16,0 0 0,0 0 16,0 0-16,0 0 0,0 0 15,0 0-15,0 0 0,0 0 0,0 0 16,0 0-16,0 0 0,-21-14 16,21 14-16,0 0 15,-23 3-15,23-3 0,-20 5 0,20-5 16,-24 4-16,24-4 0,-24 6 15,11-3-15,0 0 0,0 1 0,-1-1 16,0 2-16,0-2 16,1 0-16,-1 0 0,3 0 15,-1 1-15,2 1 0,1-1 16,2 1-16,0 0 0,2-1 0,1 0 16,3 1-16,1 0 0,2-1 15,4 0-15,2 2 0,0-2 16,2 0-16,1 1 0,2-1 15,0-2-15,0 1 0,2 0 16,3 1-16,0-1 0,-1 0 16,4 1-16,-1-1 0,-1-2 15,0 0-15,-1 1 0,1-2 16,-2 0-16,-3 0 0,-1-2 16,-1-1-16,-1 0 0,-2 0 0,-1-1 15,-1-1-15,-2 0 0,-2-1 16,0 1-16,-2 0 0,-1-1 15,0-1-15,-1 0 0,-1 0 16,1 0-16,-1-2 16,-1 1-16,0-1 0,-2 1 0,1 0 0,-1 1 15,0 1-15,-1 0 16,1 1-16,-1 1 0,0 0 16,-1 2-16,0 1 0,1 0 15,0 0-15,2-1 0</inkml:trace>
  <inkml:trace contextRef="#ctx0" brushRef="#br0" timeOffset="54978.9847">12626 5293 0,'0'0'0,"0"0"15,0 0-15,0 0 0,0 0 0,6 24 16,-6-24-16,4 23 15,-4-23-15,6 24 0,-2-10 16,2 0-16,-1 0 0,2 1 16,2 1-16,0 0 0,-1 0 0,3 3 15,2 0-15,-2-1 16,-2-1-16,0 0 0,-1-2 0,0 0 16,-2-1-16,1 1 0,-2-1 15,1-1-15,-2-2 0,1-1 16,-2-1-16,0 0 0,1-1 15,0 0-15,2-1 16,-2-1-16,2-3 0,-2 1 0,-1-1 16,1-1-16</inkml:trace>
  <inkml:trace contextRef="#ctx0" brushRef="#br0" timeOffset="55546.0964">13288 5750 0,'0'0'0,"0"0"16,0 0-16,0 0 0,0 0 15,0 0-15,22-9 0,-22 9 16,0 0-16,20-6 0,-20 6 0,0 0 15,24-7-15,-16 4 0,1-1 16,-1 0-16,1-2 0,0 1 16,0-2-16,1 1 0,1-1 15,0 1-15,1 1 0,1-1 16,2-2-16,-1 1 0,0 0 16,1 0-16,-2-1 0,1 0 15,2 0-15,-1-1 0,0 3 0,1-2 16,-1-1-16,4-2 0,0 0 15,-3 0-15,0 2 0,-3 0 16,-1 1-16,-1 1 0,0 1 16,-1 0-16,0 0 0,-3 2 15,-2 1-15,1-1 0,-2 0 16,-1 0-16,1 1 0,-1 1 16,0 2-16,1 0 0,-2-1 15,0 0-15,-2 1 0,0 0 16,0-3-16,0 3 0,-2-1 0,2 1 15</inkml:trace>
  <inkml:trace contextRef="#ctx0" brushRef="#br0" timeOffset="56961.826">5182 9578 0,'0'0'0,"0"0"15,0 0-15,0 0 0,0 0 16,0 0-16,0 0 0,0 0 15,0 0-15,0 0 0,0 0 16,-21 15-16,21-15 0,0 0 16,-24 15-16,24-15 0,-17 13 0,17-13 15,-19 17-15,8-8 16,3 1-16,-3 1 0,1 2 16,0-2-16,0-2 0,1 3 0,-5-1 15,3-1-15,1-2 0,0 1 16,2 0-16,0 1 0,0-1 0,4-1 15,-2 1-15,5-3 16,2 0-16,0-2 0,1 0 16,-1 0-16</inkml:trace>
  <inkml:trace contextRef="#ctx0" brushRef="#br0" timeOffset="57201.9137">5297 9663 0,'0'0'0,"0"0"16,0 0-16,0 0 0,0 0 0,0 0 15,0 0-15,0 0 0,-2 24 16,2-24-16,0 0 16,-9 30-16,9-30 0,-5 23 0,1-12 15,2-1-15,-1 0 0,0 0 16,-1 0-16,0 0 0,1 0 15,-2 1-15,2 2 0,-4-5 16,2-1-16,-1-1 0,2-1 16,1 0-16</inkml:trace>
  <inkml:trace contextRef="#ctx0" brushRef="#br0" timeOffset="62850.6543">11770 6520 0,'0'0'0,"0"0"16,0 0-16,0 0 0,26-8 0,-15 5 15,4-1-15,-1 1 0,1 0 16,2-1-16,1 2 15,0 0-15,2 0 0,7 1 0,0 1 16,0 0-16,-2-2 0,0 4 16,1 0-16,-4 1 0,-3 0 0,-4 1 15,-2-2-15,-2 0 0</inkml:trace>
  <inkml:trace contextRef="#ctx0" brushRef="#br0" timeOffset="63094.2095">12161 6655 0,'0'0'0,"0"0"0,0 0 16,0 0-16,0 0 0,0 0 0,-21 15 16,21-15-16,0 0 0,-31 8 15,16-3-15,0-1 0,-1 2 16,-3-3-16,-2 1 0,-1-1 15,0 3-15,-6 3 0,0 2 16,-1 0-16,0-1 0,4-1 0,4-3 16,4 0-16</inkml:trace>
  <inkml:trace contextRef="#ctx0" brushRef="#br0" timeOffset="63444.4584">11572 7423 0,'0'0'0,"0"0"0,0 0 15,0 0-15,20-5 0,-20 5 0,20 2 16,-20-2-16,26 7 0,-10-4 16,4 1-16,0 1 0,0 0 15,1 2-15,-1 0 0,7 2 16,-1-2-16,-1 1 0,-2-1 15,-3-1-15,-4-1 0,-1-1 0</inkml:trace>
  <inkml:trace contextRef="#ctx0" brushRef="#br0" timeOffset="63677.7239">11512 7730 0,'0'0'16,"0"0"-16,0 0 0,0 0 0,25 10 16,-25-10-16,28 9 15,-14-4-15,2 1 0,1-1 16,3 1-16,0 0 0,-1 0 0,4 4 16,-1-1-16,-2 0 0,-2 2 15,-1 0-15,-2-1 0,-3-1 16,-2-1-16,-1-1 0,-1-1 15,-1-1-15</inkml:trace>
  <inkml:trace contextRef="#ctx0" brushRef="#br0" timeOffset="63880.1124">11513 8146 0,'0'0'0,"0"0"15,0 0-15,0 0 0,0 0 0,12 19 16,-12-19-16,14 17 16,-14-17-16,20 18 0,-8-8 15,-1 0-15,0-1 0,-1 1 0,-1 1 16,-1 0-16,-1-1 0,-1 0 16,0-2-16,-2-1 0</inkml:trace>
  <inkml:trace contextRef="#ctx0" brushRef="#br0" timeOffset="64144.077">10935 8435 0,'0'0'0,"0"0"15,0 0-15,0 0 0,7 22 0,-7-22 16,6 19-16,-2-10 16,-1 2-16,0-1 0,1 1 15,-2-2-15,0 1 0,-1-1 0,-2-1 16,-1 0-16,-1-1 0,-4-2 16,-1-2-16,2 0 0,-1-1 15,2-1-15</inkml:trace>
  <inkml:trace contextRef="#ctx0" brushRef="#br0" timeOffset="64360.9777">10640 8256 0,'0'0'0,"0"0"0,0 0 16,0 0-16,-27 14 0,27-14 15,-22 14-15,10-6 0,-1 0 16,-4 2-16,-1 0 0,-1 1 16,1 0-16,-4 3 0,2 0 15,2-4-15,1-2 0,4 0 0,1-3 16,2 0-16</inkml:trace>
  <inkml:trace contextRef="#ctx0" brushRef="#br0" timeOffset="64611.2471">10171 7856 0,'0'0'0,"0"0"0,0 0 16,-25 5-16,25-5 0,-27 7 15,11 2-15,-3-2 0,-1 0 0,-5 3 16,0 0-16,1 1 0,5-1 16,-1 0-16,1-2 15,2-1-15,2-1 0,2 0 0,2-1 16,2-2-16</inkml:trace>
  <inkml:trace contextRef="#ctx0" brushRef="#br0" timeOffset="64894.0599">9850 7314 0,'0'0'0,"0"0"0,0 0 0,0 0 0,-32-1 15,32 1-15,-34 4 16,13-1-16,-1 2 0,-11 2 16,-2 3-16,0 0 0,-1-1 0,-3 3 15,1-3-15,5-1 0,3 2 16,4-6-16,1-1 16,5 0-16,3-1 0,4-1 0</inkml:trace>
  <inkml:trace contextRef="#ctx0" brushRef="#br0" timeOffset="65144.4062">9587 6841 0,'0'0'0,"0"0"15,0 0-15,0 0 0,-29 11 0,29-11 16,-35 15-16,15-6 16,-1 1-16,-4 3 0,-5 1 15,-4 4-15,3-2 0,-5 0 0,1-5 16,6-3-16,3-2 0,5-2 16,5 0-16,2-1 0</inkml:trace>
  <inkml:trace contextRef="#ctx0" brushRef="#br0" timeOffset="65443.8721">8784 6496 0,'0'0'0,"0"0"0,0 0 0,0 0 15,0 0-15,0 0 0,0 0 16,0 0-16,-14 24 0,14-24 16,-12 30-16,3-11 0,-2 2 0,-2 3 15,-3 1-15,2 0 0,0-3 16,-3 7-16,1-1 16,1-3-16,3-3 0,-3-1 0,0-2 15,4-7-15,-1-1 0,1-5 16,1-2-16,2-4 0,0-3 15,0-3-15,0-1 0,2 0 0,0 2 16,2-1-16</inkml:trace>
  <inkml:trace contextRef="#ctx0" brushRef="#br0" timeOffset="65761.0535">8158 5971 0,'0'0'0,"0"0"16,0 0-16,0 0 0,0 0 15,-11 28-15,11-28 0,-9 28 16,5-15-16,2 3 0,-2 2 16,0-1-16,1 0 0,-1-1 0,2-1 15,0-1-15,0-2 0,1-1 16,-3-3-16,0 0 0,2-1 0,0-1 16</inkml:trace>
  <inkml:trace contextRef="#ctx0" brushRef="#br0" timeOffset="65997.8799">7500 5942 0,'0'0'0,"0"0"0,0 0 16,0 0-16,0 0 0,10 25 0,-10-25 15,11 25-15,-3-11 0,0 2 16,2 1-16,0 0 0,0-2 0,1 1 16,0-1-16,-1-3 15,1-1-15,-1 1 0,-1 0 16,-1-1-16,-2-3 0,0 0 16</inkml:trace>
  <inkml:trace contextRef="#ctx0" brushRef="#br0" timeOffset="66260.9792">6488 6047 0,'0'0'16,"0"0"-16,0 0 0,16 22 0,-16-22 16,19 19-16,-7-8 0,2 0 15,0 0-15,-1 2 0,-2-2 16,-1 0-16,-1 0 0,0 1 16,-2-2-16,0-2 0</inkml:trace>
  <inkml:trace contextRef="#ctx0" brushRef="#br0" timeOffset="66477.3008">5556 6577 0,'0'0'15,"0"0"-15,0 0 0,0 0 16,26 4-16,-26-4 0,25 7 15,-25-7-15,31 11 0,-12-4 16,2 2-16,0 0 0,-3-1 0,2 4 16,-1-2-16,-4-1 15,-1-1-15,-2-2 0</inkml:trace>
  <inkml:trace contextRef="#ctx0" brushRef="#br0" timeOffset="66693.9424">5065 7162 0,'0'0'0,"0"0"0,0 0 0,22 5 16,-22-5-16,27 6 0,-8-1 15,0 0-15,1 1 0,2 1 16,2 1-16,2 2 0,0 0 0,-5-2 15,-4 0-15,-1-2 0</inkml:trace>
  <inkml:trace contextRef="#ctx0" brushRef="#br0" timeOffset="66893.9722">4712 7961 0,'0'0'0,"0"0"0,23 6 15,-23-6-15,32 9 0,-10-3 0,3 1 16,10 4-16,0 0 0,2 0 16,1 2-16,-1-1 0,-5-2 15,-6-2-15</inkml:trace>
  <inkml:trace contextRef="#ctx0" brushRef="#br0" timeOffset="67293.44">6296 8624 0,'0'0'16,"0"0"-16,0 0 0,0 0 0,23 14 15,-23-14-15,23 13 0,-8-3 16,0 1-16,2 3 0,0-1 16,-1 2-16,0-1 0,5 2 15,-1-3-15,0 0 0,-1-2 0,-4-2 16,-2 0-16,-2-4 15</inkml:trace>
  <inkml:trace contextRef="#ctx0" brushRef="#br0" timeOffset="67510.7334">6272 8024 0,'0'0'0,"0"0"15,0 0-15,21 2 0,-21-2 0,19 6 16,-19-6-16,28 12 0,-12-7 16,-4-1-16,-1-1 0,-1 1 15</inkml:trace>
  <inkml:trace contextRef="#ctx0" brushRef="#br0" timeOffset="67744.0767">6899 7469 0,'0'0'0,"0"0"16,0 0-16,0 0 0,0 0 0,17 29 16,-17-29-16,5 30 0,-4-13 15,5-1-15,-2 2 16,1-3-16,-1-2 0,-1 0 0</inkml:trace>
  <inkml:trace contextRef="#ctx0" brushRef="#br0" timeOffset="67978.0272">7586 7360 0,'0'0'0,"0"0"0,0 0 0,-11 28 16,3-16-16,-2 5 0,-2 7 15,-2 8-15,0 1 0,1 0 16,2 2-16,1 5 0,3-4 16,2-4-16,2-2 0,1-6 0,1-5 15,0-3-15</inkml:trace>
  <inkml:trace contextRef="#ctx0" brushRef="#br0" timeOffset="68179.0365">8333 7778 0,'0'0'15,"0"0"-15,0 0 0,-15 21 0,15-21 16,-21 29-16,3-10 0,0 1 16,-3 2-16,-7 8 0,0 1 15,1 0-15,2-1 0,-4 6 16,4-1-16,6-9 0,5-5 0,3-5 15,2-3-15,1-1 0</inkml:trace>
  <inkml:trace contextRef="#ctx0" brushRef="#br0" timeOffset="68376.8307">8493 8437 0,'0'0'0,"0"0"15,0 0-15,-7 23 0,1-12 0,-1 5 16,-1 5-16,-2 2 16,-2-2-16,-5 10 0,-1 3 15,3-2-15,2 0 0,2 4 16,2-4-16,3-7 0,2-4 0,0-4 16</inkml:trace>
  <inkml:trace contextRef="#ctx0" brushRef="#br0" timeOffset="68593.5976">9222 9011 0,'0'0'15,"0"0"-15,0 0 0,-2 28 0,2-28 16,-1 28-16,-1-12 0,2 2 15,0 0-15,2 5 0,2 0 16,2-3-16,1-1 0,5-5 16,4-1-16,-3-3 0,-2-1 0,-1-2 15</inkml:trace>
  <inkml:trace contextRef="#ctx0" brushRef="#br0" timeOffset="68826.8824">10089 9267 0,'0'0'0,"0"0"15,5 15-15,-2-5 0,1 4 0,-1 2 16,1 6-16,2 6 0,1-1 16,0 1-16,2 2 0,1-1 15,0-2-15,5 3 0,2-1 16,2-5-16,0-5 0,4-3 15,1-4-15,0-6 0,-1-6 16,-4 1-16,-4-1 0,-3 0 0</inkml:trace>
  <inkml:trace contextRef="#ctx0" brushRef="#br0" timeOffset="69030.6284">10883 9347 0,'0'0'0,"0"0"0,0 0 0,0 0 16,18 29-16,-18-29 0,18 24 16,-8-9-16,-2 2 0,2 0 15,1 1-15,0-1 0,2-1 0,5 3 16,3 1-16,0-3 0,0-4 16,1-3-16,2-2 0,0-2 15,-1 0-15,-3-2 0,-4 0 16,-2 0-16</inkml:trace>
  <inkml:trace contextRef="#ctx0" brushRef="#br0" timeOffset="69227.3113">11665 9262 0,'0'0'0,"0"0"15,0 0-15,0 0 0,24 19 0,-24-19 16,24 23-16,-11-9 0,1 1 0,4 1 15,3 1-15,5 4 16,1-3-16,0-4 0,1-1 16,-1-5-16,1-1 0,0 0 15,-4 0-15,-6-3 0</inkml:trace>
  <inkml:trace contextRef="#ctx0" brushRef="#br0" timeOffset="69412.29">12408 9116 0,'0'0'15,"8"3"-15,3-1 0,1 2 0,0 0 16,9 4-16,4 1 16,1 1-16,-1 0 0,3 1 0,0-1 15,5 0-15,-1-1 0,-6-2 16,-5-2-16,-5 0 0</inkml:trace>
  <inkml:trace contextRef="#ctx0" brushRef="#br0" timeOffset="69660.6217">12905 8419 0,'0'0'0,"0"0"16,20 3-16,-7-1 0,2 0 0,7 1 15,4 1-15,2 0 16,-1 0-16,2 1 0,2-2 16,3-2-16,-4-1 0,-1-4 0,-3-3 15,-5-2-15,-3 0 0,-4 1 16,-2 2-16,-3 0 0</inkml:trace>
  <inkml:trace contextRef="#ctx0" brushRef="#br0" timeOffset="69843.4062">13115 8070 0,'0'0'0,"0"0"0,0 0 0,0 0 15,0 0-15,26 7 0,-26-7 16,33 11-16,-33-11 0,37 11 15,-14-5-15,0 1 0,0-1 0,8 4 16,0-2-16,-3-2 16,-2-3-16,-4-1 0,-3 0 0,-4 0 15</inkml:trace>
  <inkml:trace contextRef="#ctx0" brushRef="#br0" timeOffset="70048.5251">13429 7483 0,'0'0'0,"0"0"16,0 0-16,0 0 0,21-8 16,-21 8-16,25-5 0,-10 4 15,-1-1-15,0-1 0,1 0 16,-1 1-16,0 0 0,2 1 15,-3-2-15,-2 2 0</inkml:trace>
  <inkml:trace contextRef="#ctx0" brushRef="#br0" timeOffset="70243.7196">13286 7020 0,'0'0'0,"0"0"0,0 0 16,27-5-16,-27 5 0,26 2 0,-11-2 15,1-2-15,-1 0 0,1 0 16,-1 1-16,-3 0 0</inkml:trace>
  <inkml:trace contextRef="#ctx0" brushRef="#br0" timeOffset="70432.9267">13344 6485 0,'0'0'0,"22"0"0,-22 0 0,29 0 16,-9 1-16,2 1 0,1-2 0,2 1 15,-4-1-15,-3 0 0</inkml:trace>
  <inkml:trace contextRef="#ctx0" brushRef="#br0" timeOffset="70643.8634">13666 6232 0,'0'0'0,"0"0"0,0 0 15,0 0-15,0 0 0,23 4 0,-23-4 16,26 4-16,-26-4 0,32 7 16,-12-1-16,-2 0 0,-2-2 15,-2 0-15</inkml:trace>
  <inkml:trace contextRef="#ctx0" brushRef="#br0" timeOffset="80793.4619">6811 3850 0,'0'0'0,"0"0"0,0 0 0,0 0 15,0 0-15,0 0 0,0 0 16,0 0-16,0 0 0,-14 20 16,14-20-16,0 0 0,11 25 0,-11-25 15,25 17-15,-25-17 0,33 20 16,-11-9-16,5 2 0,2 1 16,3-1-16,16 4 0,6 0 15,12 0-15,0-3 0,21 3 16,5 0-16,-2-2 0,-1-5 15,26 0-15,16-1 0,-11-3 16,-8-4-16,53 1 0,-7-1 16,-23-3-16,-14-1 0,0-3 0,2-2 15,-17-1-15,-11 0 0,3-8 16,3-7-16,-9 0 0,-6 0 16,0-1-16,1-3 0,-9 1 15,-6 2-15,-7-6 0,-4-6 16,-11 4-16,-6-1 0,-2-7 15,-1-7-15,-8 6 0,-6 4 0,-3-9 16,-2-5-16,-7 0 0,-4 3 16,-7-2-16,-6-1 15,-2 2-15,0 1 0,-9-7 0,-6-5 16,-8 9-16,-6 7 0,-9-7 16,-6-2-16,-1 1 0,2 0 15,-20 4-15,-14 2 0,1 2 16,0 2-16,-14-1 0,-11 1 15,7 3-15,5 4 0,-16 5 16,-11 4-16,3 6 0,2 2 0,-6-3 16,-6-4-16,7 10 0,4 6 15,-14 7-15,-10 5 0,15 7 16,9 2-16,-1 10 0,-1 6 16,17-3-16,12 0 0,7 11 15,0 11-15,12-7 0,7-3 16,5 7-16,8 4 0,10 2 15,9 1-15,8 11 0,6 9 16,6-8-16,4-5 0,4 10 16,6 5-16,3-2 0,4-1 0,12 2 15,9 3-15,0-10 0,3-4 16,14 2-16,8 0 0,2-5 16,3-3-16,18-2 0,13 0 15,-2-10-15,-1-7 0,-27-10 16,-20-9-16,-12-5 0</inkml:trace>
  <inkml:trace contextRef="#ctx0" brushRef="#br0" timeOffset="90892.144">7184 12868 0,'0'0'0,"0"0"16,0 0-16,22 1 0,-22-1 0,22 3 15,-5-4-15,2 1 16,1 0-16,12 0 0,4-2 15,0 2-15,0 2 0,11-1 16,2 1-16,-1 0 0,0 2 0,16-2 16,1-2-16,-4 0 0,-2-2 15,15 4-15,2-1 16,-5-1-16,-2 0 0,17 0 0,4 1 16,-8-2-16,-7-3 0,44 4 15,-3 3-15,-17-2 0,-10 0 0,9-2 16,7 0-16,-17 1 15,-11 1-15,14-2 0,8-3 16,-12 2-16,-6 2 0,5 2 16,3-1-16,-12 0 0,-8 1 0,5-2 15,2 0-15,-13 0 16,-9 0-16,-2 1 0,-2 2 16,-15-2-16,-10-1 0,-7 0 0,-6 0 15,-3 0-15</inkml:trace>
  <inkml:trace contextRef="#ctx0" brushRef="#br0" timeOffset="110591.3614">25790 11850 0,'0'0'15,"0"0"-15,-19 7 0,10-4 0,-1 3 16,-4 2-16,-4 3 0,1 1 16,-1 3-16,-6 11 15,-1 5-15,0 3 0,3 3 16,-2 9-16,3 3 0,1 5 0,4-2 15,7 4-15,7 3 0,5-3 16,5-2-16,7 4 0,6-4 16,9-2-16,6 0 0,14 2 15,6-3-15,7-11 0,4-9 16,42 6-16,-1-10 0,-4-9 16,-3-3-16,2-7 0,2-3 15,-7-4-15,-5-1 0,1-14 16,0-7-16,-14-5 0,-8-2 0,-5-10 15,-3-7-15,-14-2 0,-9 1 16,-11-22-16,-4-16 16,-16-6-16,-10-5 15,-15 25-15,-8 16 0,-15-12 0,-12-10 16,2 9-16,-1 6 0,-18 2 16,-13 2-16,5 12 0,4 9 15,-9 1-15,-6-1 0,10 10 16,8 6-16,-8 4 0,-7 5 15,18 5-15,12 5 0,0 12 0,2 9 16,5 1-16,7 1 0,12-6 16,8-6-16,6-3 0</inkml:trace>
  <inkml:trace contextRef="#ctx0" brushRef="#br0" timeOffset="110975.8123">26256 12093 0,'0'0'0,"0"0"0,0 0 16,0 0-16,0 0 0,0 0 16,6-27-16,-6 27 0,2-22 0,-2 22 15,3-25-15,-1 11 16,1-1-16,-1-4 0,1-4 15,2 1-15,-1 0 0,0-10 16,1-3-16,-1-1 0,1-2 0,0-11 16,1-3-16,-2 2 0,0 3 15,1-14-15,-2-5 0,2 8 16,-1 5-16,-3-12 0,-2 0 16,0 8-16,-1 5 0,-4-8 15,0 1-15,1 5 0,2 4 0,-3 3 16,0 4-16,0 5 15,2 5-15,-5-13 0,0 6 16,6 19-16,2 3 0,-3 5 16,0 3-16,0 0 0,-1 2 0,2 2 15,1 2-15,1 1 0</inkml:trace>
  <inkml:trace contextRef="#ctx0" brushRef="#br0" timeOffset="111275.3917">25460 9980 0,'0'0'0,"0"0"0,0 0 16,28-9-16,-14 5 0,9 0 0,8-1 16,3 3-16,4 0 0,15 0 15,5 1-15,9-1 0,-3-1 16,10 3-16,-2 3 0,-9-1 16,-7 0-16,-1-3 0,-9-5 15,-11 2-15,-9 0 0,-6 2 0</inkml:trace>
  <inkml:trace contextRef="#ctx0" brushRef="#br0" timeOffset="111525.5075">26101 9797 0,'0'0'0,"0"0"16,0 0-16,0 0 0,0 0 0,-32 18 16,32-18-16,-34 21 15,15-9-15,-3 4 0,-4 2 16,1 1-16,0 2 0,-6 8 15,2 0-15,1 2 0,4-2 0,7-2 16,5-2-16,5-3 0,4-2 16,10-3-16,9-2 0,3-2 15,3-2-15,6-2 0,5-1 16,-1-1-16,0-1 0,1 0 16,-3-1-16,-6-1 0,-3-1 0,-4 0 15,-4-1-15,-3 1 0</inkml:trace>
  <inkml:trace contextRef="#ctx0" brushRef="#br0" timeOffset="111709.3602">25500 10339 0,'0'0'0,"0"0"0,0 0 16,37 1-16,-17-1 0,8-1 15,6 1-15,10-2 0,0 1 16,15 0-16,2-1 0,-4 0 15,-6 0-15,7-3 0,-5-1 16,-9-2-16,-8-1 0,-4 1 0,-8 3 16,-5 0-16</inkml:trace>
  <inkml:trace contextRef="#ctx0" brushRef="#br0" timeOffset="111924.8759">25972 10079 0,'0'0'0,"0"0"0,0 0 16,-8 28-16,8-28 0,-10 32 0,4-7 15,0 1-15,0 4 0,-1 11 16,-1 3-16,-1 5 0,2-6 16,0-1-16,1-3 0,2-6 15,0-5-15,1-3 0,4-9 16,1-4-16,-1-3 0,-1-2 0</inkml:trace>
  <inkml:trace contextRef="#ctx0" brushRef="#br0" timeOffset="112125.4708">26267 10193 0,'0'0'0,"0"0"16,0 0-16,0 0 0,-2 30 0,2-30 15,-5 34-15,1-15 0,0 3 16,-1-1-16,1 2 16,0 1-16,0-2 0,2-5 0,0-3 15,1-5-15,0-5 0,1 0 16,0 0-16,0-2 0</inkml:trace>
  <inkml:trace contextRef="#ctx0" brushRef="#br0" timeOffset="112392.1614">26254 10167 0,'0'0'0,"0"0"0,0 0 16,23-9-16,-23 9 0,32-5 0,-8 2 16,3 3-16,2 1 0,15 1 15,4-1-15,1 3 0,-1 0 16,12 5-16,-2-1 0,-4 0 16,-4 1-16,3 4 0,-6 2 15,-7-2-15,-7 1 0,-1 5 16,-7 1-16,-9-2 0,-5 1 0,-8-1 15,-5 1-15,-3 1 0,-2 0 16,-11 4-16,-6-1 16,-2-3-16,0-2 0,-7-4 0,-4-2 15,1-1-15,1-4 0,-10-1 16,-2-5-16,4-4 0,4-5 0,9 3 16,8-1-16,5 3 0</inkml:trace>
  <inkml:trace contextRef="#ctx0" brushRef="#br0" timeOffset="112592.0211">26240 10379 0,'0'0'0,"0"0"0,0 0 0,0 0 16,0 0-16,0 0 0,16-16 16,-16 16-16,40-6 0,-13 3 15,4 0-15,7 1 0,4 0 16,10 1-16,-2 0 0,11 1 16,-3-1-16,-7 1 0,-6 0 15,3 0-15,-8 0 0,-8-1 16,-6 0-16,-13-4 0,-8 1 15,-6-2-15,-3-3 0,-7-1 16,-6-2-16,0 1 0,-2 0 0,4 1 16,2 3-16,4 0 0</inkml:trace>
  <inkml:trace contextRef="#ctx0" brushRef="#br0" timeOffset="112791.7148">26707 10039 0,'0'0'0,"0"0"15,0 0-15,-6 20 0,6-20 0,-10 27 16,0-6-16,-1 4 0,-1 1 16,-5 13-16,0 3 15,2-3-15,2-3 0,0 2 0,4-4 16,2-5-16,3-4 0,4-5 16,2-3-16,6-3 0,4-2 0,5-4 15,7 0-15,-4-5 16,0-1-16,-3-1 0,-4 0 15,-2-1-15</inkml:trace>
  <inkml:trace contextRef="#ctx0" brushRef="#br0" timeOffset="139674.0826">27646 12823 0,'0'0'0,"0"0"16,0 0-16,0 0 0,0 0 0,0 0 15,0 0-15,0 0 0,0 0 16,29 3-16,-29-3 0,30 7 16,-10-2-16,3-2 0,4 1 15,3-1-15,2 2 0,19 0 16,7 2-16,4-1 0,2 1 0,22-2 15,7 0-15,14 1 0,-5-2 16,23-3-16,18-5 0,32-1 16,-26 1-16,-7 0 0,-4-2 15,-25 0-15,-18 1 0,-3-6 16,-4-3-16,-13 0 0,-10-1 16,-6 0-16,-5 0 0,-14 3 15,-9 2-15,-11 1 0,-8 1 16,-11-1-16,-7 1 0,1 1 15,2 3-15,1 2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3T00:12:04.976"/>
    </inkml:context>
    <inkml:brush xml:id="br0">
      <inkml:brushProperty name="width" value="0.05292" units="cm"/>
      <inkml:brushProperty name="height" value="0.05292" units="cm"/>
      <inkml:brushProperty name="color" value="#FF0000"/>
    </inkml:brush>
  </inkml:definitions>
  <inkml:trace contextRef="#ctx0" brushRef="#br0">1941 2121 0,'0'0'0,"0"0"16,0 0-16,0 0 0,0 0 0,22-4 16,-22 4-16,22-5 0,-22 5 15,32-3-15,-12 1 0,2 1 16,3 1-16,1-1 0,4 0 15,12 0-15,2 0 0,3 1 16,5 1-16,14-1 0,3-1 0,15 0 16,2 0-16,3 0 0,-5 0 15,18-4-15,-1 0 0,6-1 16,-4 0-16,38-4 0,-13 1 16,-16 0-16,-13 0 0,-4 5 15,-3 3-15,-11 1 0,-6 1 16,-7 6-16,-6 3 0,-11-5 15,-9-2-15,-9 3 0,-8 4 16,-8-4-16,-5-1 0,-4-3 0</inkml:trace>
  <inkml:trace contextRef="#ctx0" brushRef="#br0" timeOffset="800.5035">2205 3520 0,'0'0'16,"0"0"-16,0 0 16,21-3-16,-21 3 0,0 0 0,32-6 15,-17 4-15,1-1 0,0 0 16,4 0-16,1 2 0,-2 1 0,9-1 16,1-2-16,-1 1 0,-2-1 15,5 1-15,2 1 16,-2-1-16,0 2 0,6 0 15,0 2-15,-1-2 0,-3 1 0,3 1 16,0 0-16,-1 1 0,-1-2 16,8 2-16,1-1 0,-8-1 15,-3-1-15,10 2 0,1 4 16,-2-4-16,-5-2 0,7 0 16,1 0-16,-3 1 0,0 2 0,6 0 15,2 2-15,-4-2 0,-1-2 16,4-1-16,1 1 15,-2-1-15,-4 1 0,3 0 16,5 0-16,-6 1 0,1 2 0,5-3 16,2 0-16,-6-1 0,1-1 15,-1 2-15,4 1 0,-7 1 16,-2-2-16,4 2 0,4 1 16,-4 1-16,-2-2 0,3-1 15,5 1-15,-7 0 0,-3 2 0,6-1 16,0-1-16,2 1 0,-3 0 15,1-4-15,1-3 16,-2 4-16,-3 1 0,17 0 0,-7-3 16,-22 1-16,3 1 0,-6 0 15,2-1-15,-2 3 0,0 0 16,-4 2-16,-1 4 0,-5-4 0,-7-1 16,-2 0-16</inkml:trace>
  <inkml:trace contextRef="#ctx0" brushRef="#br0" timeOffset="2033.5731">7080 3533 0,'0'0'0,"0"0"0,0 0 0,22-3 16,-22 3-16,22-3 0,-5 3 16,0 0-16,2 0 0,3 0 15,3 0-15,7 1 0,-1-1 0,3 1 16,4-1-16,5 0 0,-2-1 15,2 0-15,3 1 16,-2-2-16,-2 2 0,11-1 0,3 0 16,-7 1-16,-3 2 0,12-3 15,5-1-15,-7 0 0,-3 2 16,5-2-16,3 2 0,-4 0 16,-6 0-16,14 1 0,5 0 15,-11-3-15,-6-2 0,31 0 16,-2 0-16,-11 0 0,-7 0 0,7 1 15,4 0-15,-16 2 0,-9 0 16,11 3-16,7 1 0,-7-3 16,-6 0-16,7-2 0,4 0 15,-8-4-15,-5-1 0,7 7 16,3 4-16,-3-1 0,-4 0 0,7-3 16,4-1-16,-9 1 0,-9 2 15,7-7-15,5-2 16,-6 3-16,-3 4 0,5 1 15,6 0-15,-8 1 0,-4 2 0,9-3 16,7-1-16,-12-8 0,-8-3 16,2 4-16,2 3 15,2 2-15,1 2 0,0-1 0,0-2 16,-1 2-16,-2 1 0,3 1 16,1 2-16,-6 0 0,-4-3 15,3 1-15,1-1 0,-4-4 16,-3-1-16,1 0 0,2 3 0,-7 1 15,-5 1-15,1 0 0,0-1 16,-6 7-16,-5 1 0,-6-6 16,-5-5-16,-9 4 0,-1 3 15,-5 3-15,-5 1 0,4-2 16,1-1-16,-1-1 0</inkml:trace>
  <inkml:trace contextRef="#ctx0" brushRef="#br0" timeOffset="23049.3471">2358 4610 0,'0'0'0,"0"0"16,0 0-16,0 0 0,0 0 16,27-1-16,-27 1 0,0 0 15,25-3-15,-13 3 0,3 0 16,-1 1-16,1-1 0,2 2 16,0 0-16,2-2 0,-1 2 0,3-1 15,1 0-15,6 1 16,1-1-16,3 2 0,3-2 0,-2 1 15,0-1-15,10 0 0,3-2 16,-3 1-16,-5 2 0,6-1 16,4 2-16,-4-1 0,-2-1 15,11-1-15,2-1 0,-3 1 16,-2 1-16,9 1 0,0 3 16,-3-4-16,-2-1 0,3 1 15,1 0-15,-3 0 0,-4-2 0,11 2 16,3 2-16,-8-2 0,-4 0 15,4 0-15,3-1 0,-6 1 16,-2-1-16,28 3 0,-4 1 16,-10-3-16,-8 0 0,2-1 15,5 1-15,-7 0 0,-4 2 0,3-1 16,7 2-16,-4-3 16,-3 0-16,2 2 0,4 0 15,-10-3-15,-7-1 0,10 3 16,4 3-16,0 0 0,-1 0 0,2-1 15,2-1-15,-9-3 0,-3-1 16,8 2-16,6 2 0,-2 0 16,-2 1-16,5-3 0,4 1 15,-6-1-15,-6-1 0,5-1 16,6-2-16,-5 4 0,-2 3 0,5-5 16,4-4-16,-7 4 0,-5 2 15,5 1-15,3 1 0,-4-2 16,0 0-16,3-3 0,2-2 15,-2 2-15,-1 4 0,3-2 16,2-2-16,-6-1 0,-5-3 16,6 3-16,4 0 0,-4 3 15,-3 1-15,7 0 0,6 0 16,-5 1-16,-4 0 0,3 1 16,4-2-16,-7-3 0,-4-3 15,4 2-15,5 2 0,-6 3 0,-4 3 16,8 0-16,0-1 15,-1 0-15,-3-1 0,4-2 0,3 2 16,-7-2-16,-5 3 0,5-3 16,5-1-16,-5 0 0,-2-1 15,4 4-15,4 4 0,-6-7 16,-4-4-16,7 0 0,2-1 16,-5 1-16,-3 1 0,7-1 0,6 0 15,-6 1-15,-5-1 0,5 2 16,4-1-16,-9 1 0,-6 2 15,8-3-15,6 1 0,-7-1 16,-3-1-16,1 0 0,1 1 16,-4 1-16,-1 1 0,1 0 15,4-1-15,-10 1 0,-4 2 16,6-3-16,4 0 0,-7 1 16,-5-1-16,2 5 0,0-2 15,0 1-15,0 0 0,0-3 16,1-2-16,-1-1 0,-3 1 0,6 2 15,4 2-15,-9-1 0,-6-2 16,8-1-16,7 0 0,-5 2 16,-1 0-16,-1 3 0,1 2 15,-5-4-15,-2-1 0,4-2 16,3 1-16,0-1 0,0 0 0,-1 2 16,1 1-16,-5 1 0,-4 0 15,7-2-15,2 0 16,-6 1-16,-6 1 0,9-1 0,4 0 15,-7 0-15,-4 1 0,4 2 16,3 0-16,-3-3 0,-2-2 16,2 2-16,1 0 0,-2 0 15,-2 0-15,3 0 0,2 2 16,-2-2-16,-2 0 0,-1 0 16,1 0-16,-12 0 0,4-2 0,17 1 15,0 0-15,-22 3 0,3 2 16,24-1-16,-3 0 15,-23 0-15,2 3 0,23-1 0,-1-5 16,-24 3-16,2 0 0,2-1 16,3-2-16,0-1 0,-1-1 15,4 2-15,2 1 0,-4 1 16,-3 0-16,4-1 0,2 2 16,-4 0-16,-1-1 0,2 0 15,3-2-15,-3-2 0,-3 0 0,4 0 16,3-1-16,-3 6 0,-2 1 15,3-2-15,2-5 0,-2 1 16,-1 0-16,1-1 16,4 1-16,-5 0 0,0 0 0,3 2 15,3 1-15,-4-1 0,-2-1 0,4 0 16,2-2-16,-4 1 0,-3 1 16,6 0-16,5-1 15,-5 1-15,-2-1 0,3 4 16,3 4-16,-3-5 0,-1-3 0,4 1 15,2 2-15,-2 0 0,-3-2 16,8-1-16,5-2 0,-8 5 16,-3 5-16,27-1 0,-2-1 15,-5-6-15,-4-5 0,0 7 16,1 6-16,-2-2 0,-3-2 0,4-2 16,1-2-16,-4 0 15,-4 0-15,4 2 0,3 2 16,-6 0-16,-3 2 0,9-6 15,6 0-15,-7-1 0,-5 0 0,6 2 16,4 1-16,-4 3 0,-4 2 16,7-4-16,5-3 15,-7 0-15,-6 2 0,9 3 16,3 1-16,-5-5 0,-3-4 0,6 2 16,2 0-16,-3 5 0,-5 1 0,9-1 15,5-2-15,-6-2 16,-6 0-16,5 0 0,4-1 0,-5 1 15,-5 1-15,5-4 0,5-3 16,-5 5-16,-1 4 0,7-1 16,4-1-16,-5-2 0,-5 1 15,4-1-15,1-1 0,-2 2 16,-3 3-16,6-1 0,3-1 16,-8 1-16,-7 2 0,7-2 15,6 1-15,-5 2 0,-3-1 0,5 0 16,2 0-16,-3-3 0,-3 0 15,6 2-15,4 3 0,-6 5 16,-6-1-16,7-5 0,5-5 16,-6 5-16,-2 2 0,7 0 15,4-3-15,-9-1 0,-7-1 0,5-1 16,4 0-16,-6 0 16,-6-2-16,5 2 0,4 1 15,-7 1-15,-5 0 0,7-1 16,5 0-16,-6-1 0,-4 0 0,3 1 15,3 0-15,-3-1 0,-2 0 16,5 1-16,1 3 0,-4 1 16,-2 0-16,4-2 0,4-4 15,-6-3-15,-4-5 0,6 5 16,1 4-16,-6 3 0,-6 3 0,7 0 16,4 1-16,-3-4 15,-2-2-15,3 3 0,3-2 16,-6-2-16,-4-4 0,3 4 0,2 1 15,-5 4-15,-3 2 0,4-4 16,2-2-16,-5 0 0,-5 1 16,6 4-16,3 1 15,-2-6-15,-4-4 0,-1 1 0,-1 2 16,-4 3-16,-3 4 0,4-1 0,2 0 16,-3-2-16,-4 1 0,3-5 15,2-3-15,-7 4 0,-5 3 16,2 0-16,2 1 15,-8-3-15,-5-2 0,-1 2 0,-1 0 16,-5-4-16,-3-3 0,-3 3 16,0 3-16,-10-1 0,1-3 0,-6 4 15,0 0-15,-5 4 16,1-4-16,-6 3 0,-4 0 16,2 1-16,4-2 0,1-1 0</inkml:trace>
  <inkml:trace contextRef="#ctx0" brushRef="#br0" timeOffset="29932.6052">2491 5904 0,'0'0'15,"0"0"-15,0 0 0,0 0 0,0 0 16,28 0-16,-28 0 15,25 0-15,-11 3 0,1-2 0,5 1 16,1-1-16,1-1 0,4 2 16,5 0-16,6-1 0,-1-1 15,6 0-15,5 0 0,7-1 16,-4 1-16,4-1 0,2 1 16,7 0-16,-2 0 0,2 0 15,2 0-15,5 0 0,-5 0 0,4 0 16,0 1-16,-3 2 0,0 4 15,10-4-15,1-1 0,-8-1 16,-6 0-16,35-2 0,-3 1 16,-15-4-16,-6-1 0,3 3 15,5 2-15,-8 1 0,-3 0 16,3 5-16,7 3 0,-9-7 16,1-3-16,3-1 0,2-2 15,-5 3-15,-4 1 0,6-1 0,6-1 16,-7 0-16,-1 0 0,5 0 15,7 5-15,-9-4 0,-3-3 16,3 5-16,3 2 0,-4-5 16,-5 0-16,6-1 0,3 1 15,-4 1-15,-6 1 0,8 0 16,2 1-16,-5-3 0,-7-2 0,5 1 16,3 1-16,-6 2 15,-4 1-15,7-1 0,4-1 16,-6 0-16,-3-3 0,2 3 0,2 0 15,-7-3-15,-6-1 0,6 2 16,5 2-16,-4-1 0,-2 1 16,2 0-16,1 1 0,-7 4 15,-4 0-15,5-4 0,4-3 16,-6 2-16,-3 1 0,5 3 16,4 1-16,-10-3 0,-5-3 0,4 1 15,2 1-15,-7 0 0,-10-1 16,9 0-16,4 0 15,-9 1-15,-5 1 0,2-2 0,3 0 16,-10-2-16,-5 1 0,-2-1 16,0-1-16,-5 2 0,-2 1 0,-5 0 15,-2-2-15,-8 1 16,1 2-16,-4 0 0,-3 3 16,-3-3-16,-4 0 0,3 0 15,3 0-15,1 0 0</inkml:trace>
  <inkml:trace contextRef="#ctx0" brushRef="#br0" timeOffset="31232.585">2827 6069 0,'0'0'16,"0"0"-16,0 0 0,-22-6 0,12 4 15,-2 0-15,-2 1 0,-2-1 16,0-1-16,-8-3 15,1 0-15,-2 0 0,3 1 0,-4-1 16,1-2-16,-1 1 0,4-3 0,-8-3 16,1-1-1,0 1-15,4 3 0,0-4 0,-1-5 16,4 1-16,0 1 0,1-1 16,-1 0-16,2-2 0,-1 2 15,1-1-15,1-3 0,1 3 0,1 3 16,2-5-16,-2-1 0,2-1 15,0 0-15,-4-6 0,3 1 16,5 4-16,3-2 0,-1-5 16,4-2-16,3 4 0,2 4 0,7-4 15,5-2-15,0 1 16,1 1-16,3-2 0,2 1 16,1 2-16,3 4 0,4-2 15,2-1-15,4 2 0,-1 3 0,8-4 16,3 1-16,1 0 0,-2 2 15,6-1-15,1 1 0,0 4 16,-2 4-16,11-4 0,1 3 16,-8 0-16,-2 3 0,8-2 15,2-2-15,-1 4 0,-5 3 0,11-1 16,1 1-16,-11 5 16,-5 4-16,28-3 0,-2-1 15,-13 3-15,-7 1 0,4 2 16,1 0-16,-5 2 0,-3 1 0,-3 4 15,3 3-15,-2-1 0,-2 0 16,-1 2-16,1 3 0,-7 1 16,1 2-16,1 0 0,0-1 15,-6-1-15,-3 1 0,1 4 16,-5 2-16,0-4 0,-1-2 0,-2 8 16,0 8-16,-12-14 0,1 0 15,-1 5-15,1 3 16,-2 0-16,-1-1 0,-1 2 0,1 0 15,-1 3-15,-1 1 0,-3 3 16,-5 2-16,-2-5 0,-2-3 16,-5 2-16,-4 0 0,1-5 15,0-2-15,-3 3 0,-1 2 16,-4-1-16,-1-2 0,-6 1 16,-6 1-16,3-5 0,-3-1 0,-6 3 15,-4 4-15,-3-5 0,0-6 16,-15 6-16,-4 2 15,2-2-15,1 0 0,17-5 0,13-7 16,8-2-16</inkml:trace>
  <inkml:trace contextRef="#ctx0" brushRef="#br0" timeOffset="42282.0462">16391 5481 0,'0'0'0,"0"0"16,0 0-16,20 3 0,-20-3 0,0 0 16,33 4-16,-33-4 15,33 6-15,-11-5 0,4-1 16,0 0-16,2-1 0,10-2 0,3-2 16,0-2-16,0 2 0,6-8 15,-2-1-15,-3-3 0,-2-1 16,1-2-16,-7 1 0,-7 0 15,-4 4-15,-11-3 0,-7-3 16,-5 4-16,-3 0 0,-13 4 16,-8 2-16,1 6 0,-2 0 0,-14 7 15,-5 3-15,2 5 0,1 2 16,-2 4-16,-3 5 16,5-1-16,4 4 0,-1 8 15,6 2-15,8 0 0,6-1 0,11 1 16,6 1-16,4-7 0,5-6 15,11-2-15,11-2 0,3-3 16,5-4-16,9-9 0,8-5 16,1-4-16,2 0 0,7-6 15,-1-4-15,-18 5 0,-13 3 0,-9 3 16</inkml:trace>
  <inkml:trace contextRef="#ctx0" brushRef="#br0" timeOffset="42749.1166">17394 5270 0,'0'0'15,"0"0"-15,0 0 0,-15 14 16,15-14-16,-14 21 0,5-2 0,0 0 16,0 1-16,1 2 15,0 3-15,0 4 0,2-2 0,3-2 16,4-2-16,3-3 0,1-3 15,8-4-15,6-4 0,2-4 16,2-5-16,10-5 0,5-4 16,-3-3-16,-1-5 0,0-3 15,0-3-15,3-6 0,-2 1 0,-4-1 16,-3 1-16,-6 1 16,-5 3-16,-1 2 0,-5 5 15,-4 6-15,-2 2 0,-3 4 16,-1 2-16,-1 3 0,-4 4 0,-4 5 15,-3 6-15,-2 6 0,-1 4 16,-3 9-16,-1 8 0,2 1 16,0 0-16,-1 11 0,0 0 15,5-8-15,3-7 0,1 1 16,0-6-16,1-8 0,2-4 16,-1-6-16,2-5 0,-2-4 15,0 0-15,-3-2 0,-2-2 16,-2-2-16,-1-1 0,3-3 0,-1-3 15,1-3-15,1-2 0,0-3 16,0-1-16,5 1 0,3-1 16,-1 2-16,2 4 0,0 1 0</inkml:trace>
  <inkml:trace contextRef="#ctx0" brushRef="#br0" timeOffset="43164.7488">17932 5486 0,'0'0'0,"0"0"0,0 0 0,0 0 0,22-4 15,-22 4-15,28-1 16,-28 1-16,38-5 0,-16-1 0,3-1 15,2-3-15,-1 0 0,7-4 16,0-2-16,-4 1 0,-3 0 16,3-5-16,-5-1 0,-5 2 15,-5 0-15,-8 3 0,-8 2 16,-4 3-16,-3 0 0,-11 6 16,-7 5-16,-2 2 0,1 4 0,-7 5 15,-3 5-15,2 2 16,3 5-16,-3 7 0,4 6 15,6-5-15,2-3 0,9 6 0,8 0 16,9-7-16,4-5 0,11-2 16,6-2-16,3-8 0,6-4 15,17-6-15,8-5 0,-3-5 16,-2-1-16,-12 2 0,-11 3 16,-7 1-16</inkml:trace>
  <inkml:trace contextRef="#ctx0" brushRef="#br0" timeOffset="43432.6273">18906 4939 0,'0'0'0,"0"0"0,0 0 0,0 0 0,0 0 16,-30 17-16,30-17 0,-28 25 15,11-6-15,-4 6 0,-3 6 16,0 2-16,1 2 0,-6 15 15,-4 14-15,4-7 0,4-7 16,2 3-16,5-6 0,8-8 16,5-5-16,8-1 0,8-7 15,0-10-15,2-3 0,8-7 16,7-2-16,-1-6 0,1-3 0,-7 2 16,-5-1-16,-3 2 0</inkml:trace>
  <inkml:trace contextRef="#ctx0" brushRef="#br0" timeOffset="43631.5258">19192 5317 0,'0'0'0,"0"0"0,0 0 16,0 0-16,-13 21 0,13-21 0,-14 26 16,14-26-16,-15 34 0,7-14 15,0 1-15,1 0 0,0-2 16,-1 5-16,2-3 0,0-3 15,2-3-15,2-4 0,0-5 16,1-2-16,1-4 0,-1 3 16,1-3-16,0 0 0</inkml:trace>
  <inkml:trace contextRef="#ctx0" brushRef="#br0" timeOffset="43782.0664">19225 5035 0,'0'0'0,"0"0"0,0 0 16,14 15-16,-14-15 0,12 22 0,-12-22 15,16 35-15,-8-14 0,0-4 16,-1-1-16,-2-3 0</inkml:trace>
  <inkml:trace contextRef="#ctx0" brushRef="#br0" timeOffset="44249.5812">19819 5391 0,'0'0'15,"0"0"-15,0 0 0,0 0 0,-3-23 16,3 23-16,-14-17 16,14 17-16,-17-18 0,4 9 0,-4 1 15,-1 1-15,0 1 0,-3 2 16,-3 3-16,-5 1 0,-2 1 0,0 4 15,0 4-15,1 5 16,3 0-16,-5 9 0,2 3 16,5 1-16,4 1 0,8-2 15,5 2-15,7-4 0,4-2 0,11 0 16,9-3-16,5-5 0,3-7 16,6-6-16,6-5 0,0-4 15,0-3-15,5-7 0,3-6 16,0-5-16,-5-1 0,0-5 15,1-3-15,-2-5 0,-7 3 0,-7-3 16,-6-1-16,-4 4 16,-3 6-16,-6 0 0,-3 3 0,-4 5 15,-1 5-15,-4 5 16,-3 3-16,0 3 0,-1 1 0,-4 6 16,-2 5-16,-1 6 0,-1 2 15,-7 8-15,-5 5 0,0 5 16,0 4-16,-3 9 0,-4 6 15,-1 8-15,4 0 0,5-1 16,3-3-16,3 0 0,4-6 16,3-13-16,3-9 0,2-7 0</inkml:trace>
  <inkml:trace contextRef="#ctx0" brushRef="#br0" timeOffset="44698.916">16602 6152 0,'0'0'0,"0"0"16,0 0-16,26-6 0,-26 6 0,31-3 15,-3 1-15,2 0 0,2 1 16,23 0-16,11 0 0,14 1 15,-1 1-15,26-1 0,11-1 16,10-4-16,-10-1 0,68-8 16,23-2-16,-32 1 0,-21 3 15,23-2-15,17 1 0,-35 4 16,-25 4-16,-11 1 0,-9 3 16,-5 1-16,-2 0 0,-8 1 0,-6 1 15,-17 0-15,-12-2 0,-20 1 16,-13-1-16,-10 0 0</inkml:trace>
  <inkml:trace contextRef="#ctx0" brushRef="#br0" timeOffset="44981.4113">20580 5254 0,'0'0'0,"0"0"0,0 0 15,0 0-15,5 25 0,-5-25 0,-3 35 16,0-11-16,-2 2 0,-4 6 16,-2 2-16,-2 11 0,1 0 15,1 6-15,3-5 0,4-6 16,2-8-16,-1 2 0,2-7 15,0-9-15,1-4 0,0-2 16,0-3-16,0-1 0</inkml:trace>
  <inkml:trace contextRef="#ctx0" brushRef="#br0" timeOffset="45282.1798">20636 5264 0,'0'0'0,"0"0"15,20-9-15,-7 3 0,1 2 0,9-2 16,5 3-16,-2 2 16,0 1-16,0 2 0,1 0 15,-2 4-15,-1 3 0,5 7 0,-3 5 16,-4 2-16,-4 3 0,-2 4 16,-4 4-16,-2-1 0,-3-1 15,1 5-15,-1-1 0,-3-4 16,-1-3-16,-3-1 0,-1-1 15,-3-5-15,-3-2 0,-7 0 16,-6-2-16,-1-4 0,-1-4 16,-3-4-16,-2-2 0,2-6 15,1-6-15,5 3 0,5 1 0,3 1 16</inkml:trace>
  <inkml:trace contextRef="#ctx0" brushRef="#br0" timeOffset="45415.2451">20614 5481 0,'0'0'0,"0"0"15,0 0-15,24-10 0,-24 10 0,29-6 16,-9 1-16,-1 0 16,2 0-16,8 2 0,1-1 15,-3 3-15,0 1 0,-3 1 16,-2 2-16,-3-1 0,-4-1 0,-1 0 16</inkml:trace>
  <inkml:trace contextRef="#ctx0" brushRef="#br0" timeOffset="45564.797">20609 5691 0,'0'0'0,"0"0"15,0 0-15,28-4 0,-28 4 0,32-7 16,-9 2-16,1-1 0,2 0 16,7-1-16,-1-3 0,-5 2 15,-4 2-15,-3 1 0</inkml:trace>
  <inkml:trace contextRef="#ctx0" brushRef="#br0" timeOffset="45733.0336">20690 5777 0,'0'0'0,"0"0"0,0 0 15,29-1-15,-16 0 0,6-2 16,3-3-16,8-1 0,3-2 15,3 0-15,1-3 0,2 0 16,-8 3-16,-6 1 0</inkml:trace>
  <inkml:trace contextRef="#ctx0" brushRef="#br0" timeOffset="45997.929">21336 5076 0,'0'0'16,"0"0"-16,0 0 0,25 1 0,-25-1 16,28 2-16,-28-2 15,36 7-15,-18-2 0,-1 4 16,1 1-16,-1 1 0,-2 0 0,2 8 16,-4 3-16,-3-3 0,-2 0 15,-5 2-15,-3 2 0,-2 0 16,-2-1-16,-3 6 0,-3-2 15,-2-1-15,-3-5 0,-2 1 16,-3-2-16,0-2 0,1-3 0,4-3 16,3-1-16,2-3 0</inkml:trace>
  <inkml:trace contextRef="#ctx0" brushRef="#br0" timeOffset="46148.6743">21189 5378 0,'0'0'0,"0"0"0,0 0 16,10-17-16,-10 17 0,0 0 15,32-19-15,-15 12 0,1 1 16,3 0-16,1 1 0,1 0 16,-1 2-16,4-2 0,-2 1 15,-4 2-15,-4 1 0,-3-1 16,-2 1-16,-1 0 0</inkml:trace>
  <inkml:trace contextRef="#ctx0" brushRef="#br0" timeOffset="46299.2849">21156 5517 0,'0'0'15,"0"0"-15,0 0 0,0 0 16,0 0-16,0 0 0,24-8 16,-24 8-16,37-11 0,-14 4 15,3-1-15,2 1 0,1-1 0,5-4 16,-1-1-16,-3 0 0,-3-1 16,-4 2-16,-3 3 0,-3 0 15</inkml:trace>
  <inkml:trace contextRef="#ctx0" brushRef="#br0" timeOffset="46732.5767">21241 5356 0,'0'0'0,"0"0"16,-3 19-16,1-5 0,-2 1 15,0 8-15,-3 5 0,0 12 16,-1 1-16,-1 12 0,0 0 15,1-4-15,2-6 0,3 1 16,1-6-16,2-8 0,3-4 0,1-6 16,4-5-16,2-5 0,1-5 15,7-6-15,9-6 16,-4-3-16,2-4 0,9-7 0,2-5 16,-3 3-16,-2-1 0,-4-1 15,-2-4-15,-6 4 0,-2 5 0,-6-1 16,-7 3-16,-5 5 15,-2 0-15,-12 5 0,-10 4 16,0 3-16,0 2 0,-2 4 16,-1 5-16,1 1 0,2 2 0,4 2 15,3 2-15,7-1 16,6 1-16,10-2 0,11 2 16,3-2-16,6-3 0,8-3 0,5-1 15,1-2-15,-1 0 0,3-2 16,2-3-16,-2-1 0,-1-1 0,1-8 15,-6-2-15,-9 3 16,-6 1-16,-4 1 0</inkml:trace>
  <inkml:trace contextRef="#ctx0" brushRef="#br0" timeOffset="46965.0385">22038 5322 0,'0'0'0,"0"0"0,0 0 16,0 0-16,0 0 0,-5 36 16,-1-14-16,0 4 0,-3 0 15,-2 7-15,-1 5 0,-3 7 0,2-4 16,-2 4-16,1-6 16,3-6-16,3-5 0,0-6 0,2-4 15,1-6-15,-1-4 0,2-9 16,1-6-16,0 3 0,1-1 0,1 2 15</inkml:trace>
  <inkml:trace contextRef="#ctx0" brushRef="#br0" timeOffset="47190.1009">21932 5382 0,'0'0'16,"0"0"-16,0 0 0,29-15 0,-15 9 16,7-3-16,6-1 0,9-2 15,3 0-15,6 0 0,5 1 16,7 0-16,-4 1 0,5 1 15,-5 1-15,-7 4 0,-4 1 16,-6 3-16,-6 4 0,-6-2 16,-6-1-16,-4 5 0,-6 1 15,-4 0-15,-5 1 0,-7 0 0,-6 2 16,-3-1-16,-1 1 0,-5 1 16,-4 0-16,-1 1 0,2 1 15,0-1-15,6-2 0,5-2 16</inkml:trace>
  <inkml:trace contextRef="#ctx0" brushRef="#br0" timeOffset="47614.5927">22304 5130 0,'0'0'0,"0"0"15,0 0-15,0 0 0,5 22 16,-5-22-16,-6 30 0,-1-11 15,-2 1-15,-1 6 0,-1 4 16,0-2-16,0 0 0,-2 6 16,1-3-16,0-2 0,1-4 15,-2 1-15,2-2 0,1-5 16,2-4-16,2-2 0,2-3 0,2-5 16,1 1-16,4-5 0,4-4 15,3 0-15,2-1 0,5-3 16,5-1-16,0 1 0,-1 0 15,1 2-15,3 1 0,-3 3 16,-1 2-16,1 2 0,-4 3 16,-2 3-16,-4 2 0,-6 4 15,-6 3-15,-4 1 0,-1 1 0,-5 3 16,-3 0-16,-2-1 0,-1-3 16,-5 1-16,-4-1 0,2-2 15,1-2-15,-7-1 0,-3-1 16,6-6-16,1-2 0,-3-4 15,3-4-15,4-2 0,3-3 16,4 3-16,3 0 0,2 1 0</inkml:trace>
  <inkml:trace contextRef="#ctx0" brushRef="#br0" timeOffset="47731.9675">22084 5686 0,'0'0'0,"0"0"16,18 9-16,-6-2 0,1-1 15,7 4-15,6 3 0,9 3 16,1 2-16,5 2 0,3 1 15,10 4-15,-2 0 0,-2-3 16,-12-4-16,-8-4 0</inkml:trace>
  <inkml:trace contextRef="#ctx0" brushRef="#br0" timeOffset="56147.913">7663 4777 0,'0'0'16,"0"0"-16,0 0 0,0 0 0,-19-18 15,19 18-15,-22-9 0,10 5 16,-3-1-16,-3 1 0,-2 1 15,0-1-15,-2 1 0,-8 1 16,-5 3-16,1-1 0,1 0 0,-12 5 16,-2 3-16,2 1 0,5 1 15,-18 7-15,-1 4 16,3-1-16,6-2 0,-12 8 16,-1 4-16,7-2 0,8 0 0,-12 8 15,-2 6-15,11-5 0,6-2 0,-19 22 16,6 0-16,26-24 15,9-2-15,-2 12 0,0 10 16,2 4-16,8-11 0,5-8 16,4-1-16,6 0 0,4 1 0,4 0 15,5 1-15,1-8 0,4-6 16,-4-10-16,7 4 16,3 2-16,4-1 0,6 0 0,5-2 15,1 1-15,3 1 0,6-4 16,2-3-16,4-1 0,-1-1 15,5-1-15,4-2 0,6 0 16,-4 0-16,27-1 0,-2-2 16,-5 0-16,-4 1 0,2-2 15,3-3-15,-9-2 0,-5 0 0,8 1 16,3 1-16,-2-2 0,-3-4 16,3 0-16,0-2 0,-5 0 15,-3 0-15,2 2 0,2 0 16,-3-2-16,-3-1 0,-2-2 15,1-2-15,-5 1 16,-3 1-16,18-3 0,11-3 16,-20 1-16,-19 0 0,-2-2 0,-2-4 15,-1 7-15,2 3 0,-2-6 16,1-5-16,-5 0 0,-5 1 16,-1 0-16,0-1 0,-4 2 15,0 2-15,-1-6 0,0-3 16,-2-2-16,-4-1 0,-3 6 15,-2 3-15,-2-1 0,0 0 0,-4-2 16,0-3-16,-3 0 0,0-3 16,-8 11-16,1-6 0,-4 5 15,-2 2-15,0-2 0,-2-1 16,0 1-16,-2-2 0,-4 0 16,-2-3-16,-4 3 0,0 1 0,-4-5 15,-1-4-15,-4 5 16,-3 5-16,-5-2 0,-4 0 15,-2 3-15,-3 2 0,-2-2 0,-2-1 16,-2-2-16,0 0 0,-14 0 16,-1 1-16,-2 2 0,0 1 15,-5 2-15,1 4 0,-3-2 16,1-2-16,-37-4 0,7 4 16,7 4-16,5 2 0,-1 2 15,-1 1-15,6 6 0,4 1 0,-4-2 16,-1 1-16,0 1 15,2 3-15,-6 2 0,0 3 0,4 2 16,3 0-16,-3 1 0,-2 3 16,5 3-16,4 3 0,25-6 15,16-4-15,12-4 0</inkml:trace>
  <inkml:trace contextRef="#ctx0" brushRef="#br0" timeOffset="64264.9498">10100 5803 0,'0'0'0,"0"0"16,0 0-16,0 0 0,0 0 0,17 19 16,-17-19-16,19 16 0,-19-16 15,26 18-15,-7-7 0,2 0 16,1 2-16,5-2 0,4 1 15,9 1-15,3-1 0,17 3 16,6 1-16,-1-3 0,-1-1 16,22 0-16,7-2 0,9 0 15,-6-3-15,20 1 0,4 0 16,2-5-16,-10-3 0,41-2 0,-4-3 16,-18 2-16,-12 2 0,10-1 15,7-2-15,-13 3 0,-7 1 16,6 1-16,6 1 0,-12-4 15,-7-1-15,10 1 0,6 1 16,-12-2-16,-8 0 0,6 3 16,6 1-16,-10 2 0,-7 3 15,8-7-15,6-5 0,-14 0 16,-8-1-16,2 2 0,1 1 16,-10-1-16,-8 1 0,4 1 0,1-1 15,-12-1-15,-6-2 0,0-4 16,0-2-16,-8-1 0,-5 3 15,-2-4-15,1-2 0,-8-1 16,-5 0-16,-2-4 0,-3-4 16,-9 3-16,-8 1 0,0-7 15,-1-4-15,-8 2 0,-4-1 0,-11-6 16,-7-4-16,-2 5 0,-3 6 16,-6-4-16,-4-1 15,-3 3-15,-2 2 0,-9-5 0,-6-4 16,-1 4-16,-1 3 0,-8-2 15,-5-1-15,5 3 0,2-2 0,-10 1 16,-7-3-16,4 8 0,4 4 16,-15-2-16,-7-3 15,2 7-15,5 3 0,-10-2 16,-7 0-16,7 1 0,7-1 0,-11 4 16,-7 1-16,6 3 0,5 6 15,-13-5-15,-8 0 0,10 3 16,7 3-16,-12-1 0,-5 2 15,6-1-15,5 3 0,-9 4 16,-8 1-16,10 2 0,8 0 0,-11-3 16,-6-1-16,12 6 15,10 5-15,-5-1 0,-3 3 0,12-1 16,7-1-16,-7 2 0,-4 3 16,10-2-16,6-2 0,-2 3 15,-2 1-15,10 6 0,6 2 16,-2 2-16,-3 0 0,7-1 15,5-2-15,3 6 0,3 4 16,10 2-16,7 0 0,-2 3 16,0 2-16,5-4 0,4-3 0,6 8 15,3 6-15,1-4 0,2-3 16,7 5-16,4 5 0,7-8 16,4-2-16,10 3 0,8 3 15,1-6-15,2-5 0,9 0 16,6-3-16,8-6 0,3-5 15,10-4-15,5-2 0,-5-1 16,-3-2-16,4-3 0,3 1 16,-20-3-16,-14-1 0,-8-3 0</inkml:trace>
  <inkml:trace contextRef="#ctx0" brushRef="#br0" timeOffset="65497.4991">15298 5226 0,'0'0'0,"0"0"16,0 0-16,9-6 0,-5 5 0,1-2 15,2 1-15,1-2 0,1 1 16,2 0-16,2 0 0,2 0 16,4 0-16,3 0 0,2 0 15,11 0-15,1-1 0,4 1 16,3-1-16,11 0 0,-1 0 16,1 1-16,0 3 0,5-2 15,-4-1-15,-4 1 0,-5 2 16,-8 0-16,-7 1 0,-7-1 15,-5-1-15,-5 1 0,-3 0 0,-4 3 16,-5 4-16,-3-1 0,-4-1 16,-6 3-16,-4 2 0,-3 1 15,-2 1-15,-3 4 0,-3 1 16,-3 1-16,-1-2 0,-1 3 16,-1 3-16,-8 5 0,-1 3 0,1-2 15,3-1-15,-1 0 16,1-1-16,-1 0 0,5-2 15,3-3-15,3-2 0,3-2 0,3-4 16,3-3-16,4-1 0,4-4 16,3-1-16,2-6 0,1-2 15,3-2-15,1-1 0,2-4 16,2-3-16,2-3 0,3-3 16,1-2-16,2-1 0,0-4 15,2-2-15,0-2 0,1 0 0,6-6 16,1-1-16,-1 1 0,0 3 15,-1 1-15,0 2 0,-1 2 16,-1 2-16,0 1 0,-1 3 16,-3 2-16,0 5 0,-2 3 15,-2 0-15,-3 4 0,-2 2 16,0 4-16,-2 6 0,0-1 16,1 3-16,-1 4 0,0 2 15,0 5-15,-1 3 0,0 2 16,0 3-16,0 1 0,1 3 0,-1 1 15,0 1-15,1 1 0,1 1 16,0 0-16,2 1 0,-1-1 16,1 1-16,-1 3 0,1 0 15,-2-6-15,-1-1 0,-1-4 16,1-5-16,-1-2 0,0-2 0,-1-3 16,0-2-16,-1-3 15,0-4-15,-1-1 0,1-3 16,-4 0-16,-1-4 0,-1-1 15,-2-2-15,-1-2 0,0-1 0,-4-4 16,-3-1-16,-2-3 0,-1 0 16,2-1-16,0-1 0,-4-5 15,0 2-15,-1-1 0,-1-2 16,1 4-16,1 2 0,1 2 16,1 0-16,2 2 0,0 0 15,2 4-15,-1 0 0,3 2 0,2 2 16,2 1-16,2 1 0,0 2 15,1 2-15,3 1 0,1 1 16,-1 3-16,-2 3 0,2-3 16,0 1-16,0-1 0</inkml:trace>
  <inkml:trace contextRef="#ctx0" brushRef="#br0" timeOffset="92963.1564">2202 9460 0,'0'0'0,"0"0"0,0 0 0,24-6 15,-24 6-15,20-5 0,-5 2 16,4 2-16,0 0 0,11-1 16,7-2-16,-1 1 0,-1 1 0,17 1 15,7 1-15,-1-1 0,1 1 16,18-2-16,8 1 16,-4 1-16,-4 0 0,24-1 0,19-2 15,-12 0-15,-10-2 0,59 3 16,-3 4-16,-21-1 0,-16-1 15,20-1-15,12-2 0,-15 0 16,-9 2-16,21 1 0,17 2 16,-21-2-16,-10 0 0,20-1 15,14 1-15,-20 3 0,-11 0 0,19-1 16,16-1-16,-21 0 0,-14 0 16,18 0-16,15-1 0,-22 0 15,-15-1-15,16 1 0,13 1 16,-22 1-16,-13-1 0,16-2 15,12-2-15,-17-1 0,-12-3 0,12 4 16,8 3-16,-19-1 0,-16 0 16,13 0-16,10 0 15,-19-2-15,-11-1 0,6 1 0,5-1 16,-14 3-16,-9 1 0,3 2 16,6 1-16,-17-3 0,-9 0 15,-1 0-15,-1 0 0,-12 1 16,-9 3-16,1-3 0,0-1 15,-11-2-15,-7 1 0,-4-1 16,0 1-16,-7 0 0,-4-2 0,-6-1 16,-2 0-16,-2 2 15,-3 2-15,-2 0 0,-3 0 16,0 0-16,-1-2 0,-1 1 16,-1 0-16,-2 2 0,0 1 0,-6 3 15,-6 2-15,1-1 0,-2-1 16,5-1-16,3-1 0,2-1 15</inkml:trace>
  <inkml:trace contextRef="#ctx0" brushRef="#br0" timeOffset="101847.4104">2325 12129 0,'0'0'0,"0"0"0,0 0 0,0 0 16,0 0-16,24-3 0,-24 3 15,0 0-15,31 0 0,-31 0 16,30 2-16,-12-2 0,-2 1 0,6 0 15,3 1-15,1 0 16,1 1-16,18-2 0,5-2 16,1 1-16,-4 0 0,23-1 15,7-3-15,11-2 0,-5 1 0,24 0 16,6 3-16,4-1 0,-10 0 16,57-2-16,-5-1 0,-18 2 15,-14 1-15,15 1 0,9-1 16,-17 1-16,-14 2 0,25 0 15,16 0-15,-17 0 0,-10-1 0,21 0 16,15-1-16,-14 1 0,-14-1 16,20 1-16,16-1 15,-18 3-15,-14 1 0,19 1 0,13-2 16,-21-2-16,-16 0 0,23-1 16,16 2-16,-23 1 0,-17 1 15,18-2-15,12-3 0,-27 1 16,-17 1-16,14 1 0,10 2 15,-17-5-15,-15-3 0,11-1 16,7 0-16,-21 2 0,-13 1 0,8 0 16,8-2-16,-22 2 15,-12-1-15,5 4 0,5 2 16,-15 0-16,-9-1 0,-6 3 0,-5 2 16,-13 1-16,-9-2 0,-13 0 15,-9 0-15,-8-2 0,-7-2 16,-14 1-16,-13 1 0,-8-3 15,-6-2-15,13 2 0,9-1 16,6 1-16</inkml:trace>
  <inkml:trace contextRef="#ctx0" brushRef="#br0" timeOffset="102679.5056">2845 10864 0,'0'0'0,"0"0"0,0 0 0,0 0 16,-18-14-16,18 14 0,-24-8 16,24 8-16,-34-4 0,10 3 15,-2 1-15,-3 2 0,0 0 0,-15 4 16,-3 4-16,-1 2 0,4 2 16,-15 7-16,-4 1 15,-3 6-15,6 3 0,-10 8 0,0 4 16,7-3-16,9 0 0,-5 11 15,7 1-15,8-3 0,10-3 16,-8 26-16,11-2 0,14-13 16,9-8-16,16 0 0,12 0 15,5-5-15,6-5 0,14-3 16,9-3-16,0-5 0,-1-1 16,19-10-16,14-5 0,-1-9 0,-4-4 15,16-1-15,7-2 16,-3-3-16,-6-1 0,3-6 0,5-3 15,-8-1-15,-6-2 0,6-4 16,0-2-16,-17 0 0,-14 0 0,-4-6 16,-1-4-16,-7 0 15,-4-1-15,-10-5 0,-5-1 16,-11 1-16,-9 2 0,-6-3 0,-6-1 16,-3-1-16,-2 3 0,-7-7 15,-7-3-15,-7 10 0,-7 8 16,-6-1-16,-3 0 0,-3 2 0,-1 0 15,-6-1-15,-6 0 16,-1 9-16,-1 5 0,-10 7 16,-10 5-16,3 3 0,1 0 0,-8 7 15,-11 5-15,8 5 0,4 5 16,0 3-16,-1 3 16,13 6-16,8 3 0,19-10 0,13-7 15,11-4-15</inkml:trace>
  <inkml:trace contextRef="#ctx0" brushRef="#br0" timeOffset="103046.3841">3748 10635 0,'0'0'0,"0"0"0,0 0 0,27-6 16,-27 6-16,31-4 0,-9 2 15,1 0-15,4-1 0,14 0 16,7-1-16,-1-1 0,-3 0 0,17-1 16,-1 1-16,4 0 15,-5 0-15,-9 0 0,-5 0 16,-10 1-16,-8 0 0,-1 2 16,-9-1-16,-2 1 0</inkml:trace>
  <inkml:trace contextRef="#ctx0" brushRef="#br0" timeOffset="103429.8478">4223 10521 0,'0'0'15,"0"0"-15,0 0 0,0 0 0,-13 20 16,13-20-16,-28 28 16,9-10-16,0 2 0,-2 1 0,-1 3 15,-4 5-15,1-1 0,6 0 16,5-1-16,1 1 0,8-4 15,8-4-15,9-1 0,2-4 16,5-3-16,9-3 0,4-6 16,2 0-16,1-1 0,6-2 0,0 0 15,-10 0-15,-6 1 16,-5 1-16,-8 1 0,-6 1 0,-4-1 16,-10 2-16,-11-1 0,-2 3 15,-2 0-15,-11 5 0,-5 2 16,1 0-16,3-1 15,-5 2-15,1 0 0,8-3 0,6-2 16,6-1-16,7-1 0,8-1 16,7-2-16,9-2 0,10-2 15,3-1-15,5-1 0,13-3 16,6 0-16,-2-2 0,-1-1 0,2-2 16,0-4-16,-5 2 0,-10 3 15,-8 2-15</inkml:trace>
  <inkml:trace contextRef="#ctx0" brushRef="#br0" timeOffset="103647.6168">4324 10639 0,'0'0'0,"0"0"0,0 0 0,-12 23 15,12-23-15,-10 32 0,3-7 16,-1 2-16,4 1 0,-3 9 15,4 3-15,-2-2 0,0-2 16,3 6-16,-1-5 16,3-6-16,-3-6 0,6-5 0,1-6 15,2-3-15,2-2 0,-3-3 0,0-1 16,-1 0-16</inkml:trace>
  <inkml:trace contextRef="#ctx0" brushRef="#br0" timeOffset="103812.6158">4510 10694 0,'0'0'0,"0"0"16,0 0-16,32-10 0,-16 6 0,3 0 16,6-1-16,7-1 0,1 1 15,3 1-15,2 1 0,5 0 16,-4 0-16,-2 0 0,-3 1 16,-6 2-16,-2 1 0,-5 0 15,-5 1-15,-3-2 0</inkml:trace>
  <inkml:trace contextRef="#ctx0" brushRef="#br0" timeOffset="104379.6491">4872 10435 0,'0'0'0,"0"0"0,0 0 16,0 0-16,0 0 0,0 0 0,-20 23 15,20-23-15,-22 22 0,6-8 16,1 2-16,1 3 0,1 1 15,-1 1-15,3 1 0,-3 1 16,3-1-16,4-2 0,3-3 16,3-4-16,1 0 0,5-3 15,8-3-15,3 0 0,0-3 0,4-1 16,1-1-16,1 0 0,-2-2 16,1 1-16,1 0 0,0 1 15,-4 0-15,-7 1 0,-5 1 16,-6 1-16,-6 0 0,-7 2 15,-6 0-15,-3 1 0,-4 1 16,-7 0-16,0 0 0,0 0 16,3-1-16,5 1 0,0-1 15,7 0-15,5-2 0,6 1 16,4 0-16,8-1 0,6 1 0,8 0 16,7-2-16,1 1 0,0-2 15,1 0-15,1 1 0,-2 0 16,-1-1-16,1 1 0,-5-1 15,-9 0-15,-4 1 0,-5-1 16,-10 1-16,-4 1 0,-3 3 0,-6-1 16,-8-1-16,-1 1 0,1-1 15,-1 2-15,-3-2 16,5 1-16,0 1 0,1-1 0,6 1 16,7-4-16,6 1 0,3 1 15,9 3-15,2-3 0,6 0 16,6-1-16,7-1 0,2 1 15,0-1-15,6 0 0,5 0 16,-4-6-16,0-5 0,-4-1 0,-6 3 16,-6 0-16</inkml:trace>
  <inkml:trace contextRef="#ctx0" brushRef="#br0" timeOffset="104545.6402">5265 10589 0,'0'0'0,"0"0"0,0 0 16,0 0-16,26-4 0,-26 4 0,26-1 15,-26 1-15,34 0 0,-15 2 16,1 1-16,1 2 0,-2-1 16,0 1-16,-1 0 0,-4-1 15</inkml:trace>
  <inkml:trace contextRef="#ctx0" brushRef="#br0" timeOffset="104729.8829">5013 10788 0,'0'0'15,"0"0"-15,0 0 0,0 0 0,0 0 16,38-5-16,-13 2 16,3-1-16,1-1 0,6 1 0,5-1 15,8 1-15,-1 1 0,8-1 16,-1 0-16,-8-3 0,-8-1 0,-3 0 15,-9 1-15,-8 3 16,-4 1-16,-3 0 0</inkml:trace>
  <inkml:trace contextRef="#ctx0" brushRef="#br0" timeOffset="105029.1505">5360 10608 0,'0'0'0,"0"0"15,0 0-15,0 0 0,0 0 16,7 34-16,-7-34 0,3 36 15,-3-15-15,0 5 0,0 4 16,0 0-16,1-1 0,0 6 16,-1-4-16,0-3 0,-1-1 15,0 0-15,-1-4 0,-1-4 16,-2-5-16,-3-4 0,-3-3 16,-2-2-16,1-3 0,-3-4 0,-4-2 15,3-3-15,3-1 0,3-3 16,0-4-16,5 0 0,-2 2 15,7-5-15,7-1 0,-1 6 16,7 0-16,9-2 0,6-1 16,3 0-16,4 2 0,2-3 15,4-2-15,-8 5 0,-7 0 0,-4 4 16</inkml:trace>
  <inkml:trace contextRef="#ctx0" brushRef="#br0" timeOffset="105329.2832">5844 10481 0,'0'0'0,"0"0"16,0 0-16,-29 12 0,17-6 0,-4 1 15,0 1-15,2 2 0,4 0 16,6 0-16,0 1 0,8-4 16,2 0-16,6-1 0,3 1 15,2-3-15,3 0 0,1 1 16,1-2-16,-2 0 0,-2-1 15,-4 1-15,-2 2 0,-2 0 16,-1 1-16,-8 1 0,-2 3 16,-6 0-16,-4-1 0,-2 4 15,-4 1-15,0 0 0,-1-1 0,-9 4 16,-2-1-16,5-1 0,2-2 16,2 0-16,0-1 0,1-2 15,2 0-15,2-4 0,3-1 16,2-1-16,3-2 0,0 0 15</inkml:trace>
  <inkml:trace contextRef="#ctx0" brushRef="#br0" timeOffset="105779.4004">5570 10712 0,'0'0'0,"0"0"16,0 0-16,0 0 0,0 0 0,0 0 16,0 0-16,0 0 0,0 0 15,28 12-15,-28-12 0,28 5 16,-28-5-16,41 7 0,-16-6 15,0 1-15,4 0 0,10 0 16,0-2-16,-2 0 0,-4-1 0,3-1 16,-4 1-16,-7 0 0,-4 2 15,-9 1-15,-4 1 0,-8-3 16,-1 3-16,-11 2 0,-5 4 16,-1 1-16,-4 0 0,-7 3 15,-2 1-15,4-1 0,1 1 0,5-3 16,4-1-16,3-1 15,6-1-15,10-2 0,5-1 16,6 0-16,2-1 0,8-1 16,7-2-16,-1 1 0,-1 0 0,1 0 15,1 0-15,-4 1 0,-3 0 16,-2 3-16,-4-1 16,-7 1-16,-1 0 0,-12 3 0,-3 3 15,-4-2-15,-7-1 0,-4 2 16,-4 0-16,-3 0 0,-1 0 15,-3 1-15,-3 1 0,4-3 16,-4 0-16,-2 3 0,3 1 16,4-2-16,1-3 0,1-4 15,0-3-15,8-3 0,5-3 0,2 2 16,4-1-16,0 1 0</inkml:trace>
  <inkml:trace contextRef="#ctx0" brushRef="#br0" timeOffset="105930.5239">5710 11009 0,'0'0'0,"0"0"0,0 0 16,24 10-16,-24-10 0,25 9 16,-10-1-16,-1 1 0,0 2 0,4 0 15,3 2-15,1 1 0,-2-1 16,-2-3-16,0-2 16,-1-1-16,-5 0 0,-1-3 0</inkml:trace>
  <inkml:trace contextRef="#ctx0" brushRef="#br0" timeOffset="106096.3379">6176 11047 0,'0'0'16,"0"0"-16,0 0 0,0 0 0,0 0 16,26 6-16,-26-6 0,0 0 15,29 13-15,-29-13 0,21 10 16,-9-7-16,-3-2 0,1 1 15,-4-1-15,1 0 0</inkml:trace>
  <inkml:trace contextRef="#ctx0" brushRef="#br0" timeOffset="106313.0053">6622 10559 0,'0'0'0,"0"0"16,0 0-16,25 2 0,-14-1 0,4 1 16,4-1-16,0 1 0,-1 0 15,8 1-15,1 2 16,-1 1-16,-4-1 0,-7 2 0,-4 1 16,-4 0-16,-5 2 0,0-3 15,0-1-15,-1-1 0</inkml:trace>
  <inkml:trace contextRef="#ctx0" brushRef="#br0" timeOffset="106512.6779">6340 10797 0,'0'0'0,"0"0"16,0 0-16,0 0 0,0 0 0,0 0 15,0 0-15,0 0 0,0 0 16,35-1-16,-9 0 0,1 0 16,4 0-16,6 0 0,3-1 15,11 1-15,-1-2 0,7 0 16,0 0-16,-6 2 0,-6 0 15,3-1-15,-6 1 0,-10-4 16,-9 0-16,-7-5 0,-5-2 16,-2 2-16,-2 3 0,-1 1 0</inkml:trace>
  <inkml:trace contextRef="#ctx0" brushRef="#br0" timeOffset="106796.321">6721 10649 0,'0'0'0,"0"0"16,0 0-16,0 0 0,0 0 0,0 0 15,0 0-15,11 30 0,-11-30 0,8 30 16,-2-10-16,-1 1 16,1 2-16,1 1 0,-3 3 15,3 3-15,-2-1 0,1-3 16,-3-1-16,0-2 0,-1-4 16,-3-1-16,-2-1 0,-1-4 15,-5-2-15,-3-2 0,-4-3 0,2-1 16,-4-4-16,3-1 0,0-1 15,0-2-15,2 0 0,2-1 16,1-1-16,3-1 0,4 0 16,5-4-16,5-1 0,6-1 15,6-1-15,6-1 0,4-3 16,5 0-16,2 0 0,2-2 0,-7 4 16,-7 3-16</inkml:trace>
  <inkml:trace contextRef="#ctx0" brushRef="#br0" timeOffset="107129.4238">7295 10477 0,'0'0'15,"0"0"-15,0 0 0,-24 4 16,24-4-16,-29 5 0,12 1 16,2 0-16,0 0 0,1 2 0,2 1 15,1 2-15,1 0 0,6 0 16,4-1-16,5 0 0,5-1 15,4 0-15,2-1 0,1-1 16,-2-2-16,-1 1 0,1 0 16,-3-1-16,-2 1 0,-3-2 15,-1-1-15,-4 2 0,-2 2 0,-4 2 16,-5-1-16,-4 2 0,-4 0 16,-2 1-16,0 0 0,-3 2 15,0 0-15,-3 1 0,3 1 16,-1 0-16,1-1 0,3-1 15,4-2-15,2-4 0,2-1 16,0-3-16,1-2 0,2-2 16,0-1-16,2 0 0,0-1 15,2 2-15</inkml:trace>
  <inkml:trace contextRef="#ctx0" brushRef="#br0" timeOffset="107513.1091">6963 10725 0,'0'0'0,"0"0"16,0 0-16,0 0 0,0 0 15,0 0-15,0 0 0,0 0 16,32-5-16,-32 5 0,33 2 15,-11 1-15,2-1 0,3 1 16,0 0-16,1 1 0,0 1 16,5 1-16,-1-1 0,-6 0 0,-3 2 15,-6-1-15,-6 1 16,-8-1-16,-8 2 0,-8-1 0,-6 1 16,-5 0-16,-1 1 0,-2-1 15,-2-1-15,-6 3 0,3-1 16,4 0-16,6-3 0,3 0 15,5 1-15,8 0 0,8 1 16,6-1-16,7 0 0,6-1 16,4-1-16,4 0 0,3 0 0,-3 2 15,-1 1-15,-3 0 0,-2-2 16,-2 1-16,-2 0 16,-6 0-16,-4 0 0,-5 1 0,-6 1 15,-1-1-15,-6-1 0,-3 1 16,-3 2-16,-7-2 0,-5 2 15,-1-2-15,-1 0 0,-3-1 16,0-2-16,1-1 0,2-1 16,5 1-16,5-2 0,4-1 15</inkml:trace>
  <inkml:trace contextRef="#ctx0" brushRef="#br0" timeOffset="107629.5857">6964 11014 0,'0'0'0,"0"0"0,0 0 0,0 0 15,0 0-15,27-6 0,-27 6 16,28 2-16,-12-1 0,1 3 15,3 0-15,1 0 0,0 0 16,2 1-16,2 0 0,0 2 16,-3-2-16,-3-1 0</inkml:trace>
  <inkml:trace contextRef="#ctx0" brushRef="#br0" timeOffset="107846.5538">7632 10615 0,'0'0'0,"0"0"0,0 0 16,26-4-16,-26 4 0,28-3 0,-8 3 16,1 2-16,-1-1 0,8 0 15,0 3-15,-2 1 0,-2-1 0,-3 1 16,-4 1-16,-2-2 15,-3 0-15,-1 1 0</inkml:trace>
  <inkml:trace contextRef="#ctx0" brushRef="#br0" timeOffset="108046.2159">7391 10887 0,'0'0'16,"0"0"-16,0 0 0,31-8 15,-31 8-15,44-7 0,-13 4 0,3-1 16,4 1-16,14-2 0,3 1 16,9-2-16,-3 1 0,5-1 15,-6 2-15,-11 0 0,-6 0 16,-10 1-16,-7-1 0,-6 1 0,-5 1 16,-3 1-16</inkml:trace>
  <inkml:trace contextRef="#ctx0" brushRef="#br0" timeOffset="108270.8232">7610 10736 0,'0'0'0,"0"0"0,0 0 16,0 0-16,0 0 0,5 25 15,-5-25-15,0 26 0,0-26 0,-1 34 16,1-14-16,-3 1 0,2-1 15,1-1-15,0-1 0,0-3 16,0 0-16,0 0 0,0-1 16,0-5-16,0-2 0,0-4 15,0-3-15,0 0 0,0 0 0,0 0 16</inkml:trace>
  <inkml:trace contextRef="#ctx0" brushRef="#br0" timeOffset="108445.8559">7858 10724 0,'0'0'0,"0"0"0,0 0 0,0 0 16,15 29-16,-14-11 0,0 5 15,-2 4-15,-3 2 0,-1 2 16,-3 5-16,-1 7 0,2 1 0,-2 7 16,2-4-16,-2-6 0,3-5 15,-1-1-15,4-9 16,-2-5-16</inkml:trace>
  <inkml:trace contextRef="#ctx0" brushRef="#br0" timeOffset="121046.3549">2116 15413 0,'0'0'0,"0"0"0,0 0 0,0 0 15,0 0-15,0 0 0,24-11 16,-24 11-16,0 0 0,35-1 15,-19 2-15,1 2 0,4-2 0,4 2 16,3 0-16,4 1 0,1-1 16,17 1-16,6 0 15,10 2-15,-2-1 0,21 1 0,6 0 16,-4-2-16,1-1 0,15-2 16,5-4-16,6 1 0,-9 0 15,49 1-15,-5 2 0,-19 0 16,-11 1-16,5 2 0,4 0 15,-10-2-15,-10-1 0,13 1 16,5 1-16,-8-1 0,-6 1 0,8-2 16,7 0-16,-5-1 0,-2-1 15,7 1-15,3-1 0,-8 3 16,-5 3-16,10-4 0,9-2 16,-13-1-16,-6 1 0,12 1 15,11 1-15,-8-1 0,-4-1 16,11 0-16,9 0 0,-15 0 15,-9 0-15,24-2 0,19 0 16,-29-2-16,-19-1 0,9 0 16,4 0-16,-5 1 0,-6 2 0,5-2 15,4-3-15,-8 3 0,-5 2 16,8-2-16,5-2 0,-12 2 16,-8 0-16,9 1 0,7 1 15,-6-1-15,-4 1 0,3 1 16,4 1-16,-10-1 0,-10-1 0,12-3 15,6-2-15,-12 4 16,-7 3-16,2-3 0,3-2 16,-6-2-16,-5-1 0,-4 4 0,-2 1 15,-11-1-15,-6-1 0,3-4 16,3 0-16,-7 3 0,-5 2 16,-3-2-16,0-2 0,-10 0 15,-6-1-15,1 5 0,-1 2 16,-9 2-16,-7 1 0,-1-3 15,-1-2-15,-7 0 0,-3 0 0,-3 0 16,-1 1-16,-7 2 0,-5 0 16,-4 2-16,0 0 15,-4 4-15,-2 0 0,-10-5 0,-8-5 16,16 4-16,1 0 0,3 1 16</inkml:trace>
  <inkml:trace contextRef="#ctx0" brushRef="#br0" timeOffset="130862.1255">4214 14228 0,'0'0'0,"0"0"16,0 0-16,-21 23 0,13-13 0,-2 5 16,-2 6-16,-5 4 0,3 0 15,5 1-15,5-1 16,4-2-16,4-3 0,8-1 0,6-6 15,0-4-15,2-2 0,5-5 16,2-3-16,0-3 0,-1-2 0,2-4 16,-3-3-16,-2-3 0,-1 0 15,-1-8-15,-6-1 0,-7-1 16,-5 1-16,-7 1 0,-7 3 16,0 3-16,-1 2 0,-8 3 15,-2 3-15,1 4 0,-2 3 16,-2 4-16,3 3 0,3 1 15,4 0-15,2 0 0,7 0 16,0-2-16,2 0 0,1-1 0</inkml:trace>
  <inkml:trace contextRef="#ctx0" brushRef="#br0" timeOffset="131262.3415">4700 14148 0,'0'0'0,"0"0"16,0 0-16,0 0 0,-11 25 0,11-25 16,-19 23-16,8-5 0,-4 2 15,1 2-15,2-1 0,2 0 16,-1-2-16,0 3 0,0-5 16,3-1-16,2-1 0,-1-5 15,4-3-15,1-3 0,2-4 16,-1-3-16,2-2 0,2-4 15,3-2-15,3-8 0,5-2 16,-1-1-16,1-1 0,2 1 16,0 3-16,1 1 0,0 0 0,2 1 15,0 4-15,-3 2 0,0 4 16,-5 3-16,0 3 0,-3 5 16,-2 2-16,-2 3 0,-4 5 15,-2 2-15,0 2 0,-2 4 16,-2 1-16,-1 5 0,-1-1 0,1-1 15,3-1-15,2-3 16,1-3-16,2-2 0,2-2 16,0-3-16,-1-2 0,2-2 0</inkml:trace>
  <inkml:trace contextRef="#ctx0" brushRef="#br0" timeOffset="131561.7463">4877 14324 0,'0'0'0,"0"0"0,0 0 16,0 0-16,28 3 0,-28-3 16,28 2-16,-28-2 0,36-2 0,-16 0 15,4-2-15,-2-1 0,0 0 16,-2-2-16,1 0 0,1-2 16,-3 0-16,-5-2 0,-3-1 15,-5-1-15,-2 0 0,-8 1 16,-4 1-16,-6 2 0,-4 1 15,-1 4-15,-3 4 0,-1 4 16,-2 5-16,-3 3 0,-3 2 16,8 3-16,1 3 0,6 2 0,6 3 15,4 0-15,5-1 0,10 0 16,7-1-16,6-1 0,6-2 16,15-1-16,7-5 0,-10-3 15,-9-2-15,-7-2 0</inkml:trace>
  <inkml:trace contextRef="#ctx0" brushRef="#br0" timeOffset="131828.8831">5754 14199 0,'0'0'0,"0"0"16,0 0-16,-20-13 0,10 10 0,-6-1 16,-3 0-16,-2 2 0,-1 1 15,-2 2-15,0 3 0,-4 5 16,2 0-16,6 3 0,5 1 15,8 1-15,7 3 0,4 0 16,4 2-16,3 0 0,3 0 0,7 6 16,-2-1-16,0-4 0,-3-3 15,-4-2-15,-6-1 0,-3-3 16,-4-1-16,-9-2 0,-7-1 16,-2-3-16,-1-2 0,-4-6 15,-3-5-15,0-3 0,-1-3 16,5 3-16,5 2 0,5 2 15</inkml:trace>
  <inkml:trace contextRef="#ctx0" brushRef="#br0" timeOffset="131978.3663">5629 13871 0,'0'0'0,"0"0"0,0 0 0,-24 12 16,24-12-16,-27 17 0,10-5 15,0 3-15,1 2 0,0-2 16,2-3-16,3-1 0</inkml:trace>
  <inkml:trace contextRef="#ctx0" brushRef="#br0" timeOffset="132311.6477">6523 14133 0,'0'0'0,"0"0"0,0 0 16,0 0-16,0 0 0,0 0 0,0 0 15,0 0-15,-30-14 0,30 14 16,-27 2-16,27-2 0,-34 9 15,14-1-15,-2 4 0,0 0 0,1 1 16,-6 7-16,2 4 16,3 2-16,3 0 0,7 7 0,5-1 15,7-3-15,4-3 0,7-2 16,8-1-16,5-4 0,1-3 16,7-5-16,3-4 0,0-1 15,-9-1-15,-5 0 0</inkml:trace>
  <inkml:trace contextRef="#ctx0" brushRef="#br0" timeOffset="134813.1549">6498 13869 0,'0'0'0,"0"0"16,0 0-16,0 0 0,0 0 0,-12 25 15,12-25-15,-17 27 16,5-9-16,-3 4 0,-2 6 15,-2 0-15,3 0 0,-5 9 16,1-1-16,2-2 0,2-2 0,2 6 16,4-3-16,3-5 0,4-3 15,5-2-15,4-2 16,2-3-16,0-2 0,4-4 0,5-3 16,-2-5-16,3-4 0,-4 1 15,-3-2-15,-2 0 0</inkml:trace>
  <inkml:trace contextRef="#ctx0" brushRef="#br0" timeOffset="135028.8113">6179 14130 0,'0'0'0,"0"0"16,0 0-16,0 0 0,31 6 0,-31-6 15,32 3-15,-32-3 0,44 2 16,-15-1-16,2-2 16,1 2-16,1 0 0,10 0 15,-1 0-15,4-1 0,-5 0 0,-8 0 16,-6 0-16,-5 0 0</inkml:trace>
  <inkml:trace contextRef="#ctx0" brushRef="#br0" timeOffset="135412.2022">6527 14285 0,'0'0'0,"0"0"16,0 0-16,0 0 0,28 16 0,-28-16 16,32 8-16,-11-4 0,3-1 15,2-2-15,1-1 0,4-1 16,-1-1-16,10-1 0,-5-2 15,-1-1-15,-4-1 0,3-1 16,-3 0-16,-6-2 0,-6-1 0,-6-2 16,-7-3-16,-6 0 0,-4-2 15,-8 2-15,-2 1 0,-5 3 16,-4 3-16,-3 3 16,-3 5-16,-1 3 0,-1 4 0,2 4 15,1 3-15,2 5 0,5 0 16,5 7-16,5 1 0,7 1 15,3-1-15,11-3 0,8-1 16,5-3-16,4-2 0,11-2 16,6-3-16,0-3 0,1-3 0,-2-4 15,1-2-15,-5-1 0,-9 1 16,-7-1-16</inkml:trace>
  <inkml:trace contextRef="#ctx0" brushRef="#br0" timeOffset="135744.6919">7067 14315 0,'0'0'15,"0"0"-15,0 0 0,0 0 0,26 8 16,-26-8-16,29 3 16,-12-2-16,3-2 0,1 0 0,2-2 15,2 0-15,0 0 0,5-1 16,-2-2-16,-2-2 0,-4-1 0,-2-3 15,0-3-15,-5-2 0,-1-1 16,-5-1-16,-3-1 16,-5 2-16,1 0 0,-8 0 15,-1 4-15,-5 2 0,-7 1 0,-4 7 16,-2 4-16,-5 8 16,-3 6-16,4 1 0,5 0 0,3 5 15,4 2-15,4-1 16,3-1-16,11 6 0,11 0 15,1-3-15,3-4 0,15-4 16,12-4-16,-4-6 0,-2-4 0,-4 0 16,-9 1-16,-4-2 0</inkml:trace>
  <inkml:trace contextRef="#ctx0" brushRef="#br0" timeOffset="135979.1799">7829 13944 0,'0'0'0,"0"0"0,0 0 0,-24 31 16,13-15-16,-1 5 0,-2 2 15,-4 8-15,1 1 0,1 2 0,4 2 16,0 4-16,5-2 0,6-4 16,6-3-16,1-5 0,3-4 15,3-5-15,4-4 0,1-5 16,3-4-16,2-5 0,0-5 15,-3 2-15,-4 0 0,-3 1 16</inkml:trace>
  <inkml:trace contextRef="#ctx0" brushRef="#br0" timeOffset="136128.5129">7550 14160 0,'0'0'0,"0"0"15,0 0-15,0 0 0,0 0 16,0 0-16,38 1 0,-38-1 15,45 2-15,-13-2 0,6-1 16,0 0-16,3-1 0,3 1 0,-6 0 16,-7-1-16</inkml:trace>
  <inkml:trace contextRef="#ctx0" brushRef="#br0" timeOffset="136478.6484">8152 13925 0,'0'0'16,"0"0"-16,0 0 0,-16 25 0,9-11 15,-1 5-15,-3 5 0,-5 9 16,1 2-16,-1 0 0,1-1 16,-3 4-16,3-4 0,3-6 15,1-4-15,2-5 0,2-3 0,3-4 16,1-2-16,1-6 0,2-4 15,5-8-15,3-5 16,1 2-16,5-1 0,1-4 0,4-4 16,4-2-16,2 3 0,1 3 15,-1 3-15,-2 4 0,-1 2 16,-2 5-16,-1 5 0,-3 3 16,0 2-16,-4 4 0,-2 3 15,-5 6-15,0 4 0,-3 1 16,-1 3-16,0-2 0,0-1 15,2-2-15,1-3 0,-1-3 16,-1-3-16,1-4 0</inkml:trace>
  <inkml:trace contextRef="#ctx0" brushRef="#br0" timeOffset="136728.8896">9045 13761 0,'0'0'0,"0"0"16,0 0-16,-20 27 0,20-27 0,-30 39 15,7-3-15,-7 11 0,-1 2 16,-9 20-16,0 7 0,-2 7 16,5-9-16,4 4 0,6-2 15,8-18-15,6-12 0,12 0 16,9-17-16,-2-17 0,2-6 0,-3-2 15,0-1-15,-2-1 0</inkml:trace>
  <inkml:trace contextRef="#ctx0" brushRef="#br0" timeOffset="136994.7142">9565 13741 0,'0'0'0,"0"0"0,0 0 16,-11 20-16,11-20 0,-20 29 0,5-5 16,-2 5-16,1 3 0,-4 16 15,0 6-15,-3 6 0,2-7 16,-2 7-16,3-3 0,4-10 16,3-8-16,-1 1 0,1-5 15,1-12-15,3-3 0,-2-4 16,0-2-16,-3-5 0,1-2 15,-3-11-15,-3-8 0,2 0 0,1-4 16,0 1-16,4 3 0,2 3 16</inkml:trace>
  <inkml:trace contextRef="#ctx0" brushRef="#br0" timeOffset="137128.1549">9069 14069 0,'0'0'0,"0"0"0,0 0 0,34-7 15,-34 7-15,43-7 0,-11 5 16,3 0-16,4-1 0,13 0 15,1-1-15,9 0 0,-2 2 0,10 1 16,1 3-16,-18 0 0,-11-1 16,-9 0-16</inkml:trace>
  <inkml:trace contextRef="#ctx0" brushRef="#br0" timeOffset="137296.9173">9875 14136 0,'0'0'0,"0"0"16,0 0-16,-10 28 0,5-16 0,-2 1 16,-3 2-16,1 1 0,0 1 15,-1 3-15,1-2 0,3-3 16,0-3-16,3-5 0,3-7 16,-2 4-16,2-4 0,-3 3 15</inkml:trace>
  <inkml:trace contextRef="#ctx0" brushRef="#br0" timeOffset="137445.9427">9904 13720 0,'0'0'0,"0"0"0,0 0 0,0 0 16,20 21-16,-20-21 0,25 21 15,-10-8-15,0 1 0,0-2 16,-3-1-16,-1-1 0</inkml:trace>
  <inkml:trace contextRef="#ctx0" brushRef="#br0" timeOffset="137728.6819">10373 13957 0,'0'0'0,"0"0"0,0 0 16,-33 3-16,15-2 0,-3 3 15,-3 1-15,-6 3 0,2 1 16,2 1-16,3 1 0,6 0 15,3 2-15,11 2 0,7 1 16,4-2-16,2-2 0,7 4 0,2 1 16,2-2-16,1 0 0,-2-2 15,-1 1-15,-5-3 0,-3 0 16,-5-2-16,-6-1 0,-7 0 16,-5-1-16,-4-1 0,-3 0 15,0-3-15,-3 0 0,-6 0 16,1-3-16,5-2 0,3-2 0,6 5 15,4 4-15,2-2 0,2-1 16,1 1-16</inkml:trace>
  <inkml:trace contextRef="#ctx0" brushRef="#br0" timeOffset="137945.2841">10700 13872 0,'0'0'0,"0"0"0,0 0 0,-14 28 15,2-13-15,-2 4 0,-4 6 0,-3 9 16,2 0-16,3 3 16,3 0-16,0 2 0,5-4 15,2-5-15,4-2 0,2-4 0,2-1 16,4-5-16,2-2 0,5-6 16,1-6-16,1-3 0,1-2 15,-2-7-15,-1-4 0,-2 2 16,-2 2-16,-2 1 0</inkml:trace>
  <inkml:trace contextRef="#ctx0" brushRef="#br0" timeOffset="138111.1057">10371 14090 0,'0'0'0,"0"0"0,0 0 16,0 0-16,30-1 0,-30 1 15,43 1-15,-15-1 0,4 0 16,6 0-16,6 1 15,11-2-15,0 0 0,8-2 0,-5 0 16,-3-1-16,-12 2 0,-8 0 16</inkml:trace>
  <inkml:trace contextRef="#ctx0" brushRef="#br0" timeOffset="138382.4018">11177 14040 0,'0'0'16,"0"0"-16,0 0 0,0 0 0,0 0 15,-25-2-15,25 2 0,-27 2 16,27-2-16,-31 6 0,16-3 16,-1 0-16,2 2 0,1 0 15,0 1-15,5 0 0,2 1 16,5 2-16,4 2 0,4-1 16,2 0-16,4 2 0,5 2 15,3 1-15,-3-1 0,1-1 16,-1-2-16,-4-1 0,-2 0 0,-4 0 15,-5 1-15,-3-2 0,-4-1 16,-8-1-16,-7 0 0,-3 0 16,-2-1-16,3-1 15,3 0-15,4-1 0</inkml:trace>
  <inkml:trace contextRef="#ctx0" brushRef="#br0" timeOffset="174783.8702">2106 4377 0,'0'0'0,"0"0"0,0 0 0,0 0 15,0 0-15,0 0 0,0 0 0,0 0 16,0 0-16,0 0 0,0 0 16,0 0-16</inkml:trace>
  <inkml:trace contextRef="#ctx0" brushRef="#br0" timeOffset="176796.5908">2163 7134 0,'0'0'0,"0"0"15,0 0-15,0 0 0,0 0 16,0 0-16,0 0 0,-17 16 0,17-16 16,0 0-16,-5 23 15,5-23-15</inkml:trace>
  <inkml:trace contextRef="#ctx0" brushRef="#br0" timeOffset="178551.0279">2168 10153 0,'0'0'0,"0"0"0,0 0 0,0 0 16,0 0-16,0 0 0,0 0 16,0 0-16,7 31 0,-7-31 15,0 0-15,0 26 0</inkml:trace>
  <inkml:trace contextRef="#ctx0" brushRef="#br0" timeOffset="179961.6742">2302 12361 0,'0'0'0,"0"0"0,0 0 15,0 0-15,0 0 0,0 0 16,0 0-16,-10 28 0,10-28 0,-9 25 15,9-25-15,-6 19 0</inkml:trace>
  <inkml:trace contextRef="#ctx0" brushRef="#br0" timeOffset="180577.0399">2333 16462 0,'0'0'0,"0"0"16,0 0-16,0 0 0,0 0 0,0 0 15,0 0-15,3 21 0,-3-21 16,-11 21-16,11-21 0,0 0 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3T00:15:29.785"/>
    </inkml:context>
    <inkml:brush xml:id="br0">
      <inkml:brushProperty name="width" value="0.05292" units="cm"/>
      <inkml:brushProperty name="height" value="0.05292" units="cm"/>
      <inkml:brushProperty name="color" value="#FF0000"/>
    </inkml:brush>
  </inkml:definitions>
  <inkml:trace contextRef="#ctx0" brushRef="#br0">12419 12755 0,'0'0'0,"0"0"16,0 0-16,0 0 0,0 0 0,0 0 15,0 0-15,-17 24 0,17-24 16,-23 28-16,10-9 16,-2 0-16,-2 2 0,-1 2 0,-3 3 15,-5 7-15,2 1 0,2 0 16,1 1-16,0 4 0,5-6 16,6-2-16,4-5 0,6-3 0,3-3 15,13-4 1,10-4-16,3-3 0,3-5 0,8-3 15,0-4-15,-1-2 0,-2-2 16,-1-3-16,-3-4 0,-6 3 16,-3 0-16,-8-2 0,-4-1 15,-2 3-15,-2 2 0,-11-7 0,-8-7 16,-3 6-16,-2 5 0,1 0 16,2 0-16,2 2 0,1 0 15,1 2-15,2 3 16,0 2-16,0 2 0,0 3 0,-1 5 15,0 5-15,-1 3 0,3 6 16,1 5-16,0 2 0,-2 4 16,0 6-16,-2 6 0,0 1 15,0 2-15,0 12 16,2 1-16,3 1 0,4-2 16,0-7-16,0-15 0,0-9 0,0-7 15,0-5-15</inkml:trace>
  <inkml:trace contextRef="#ctx0" brushRef="#br0" timeOffset="183.9818">12795 12953 0,'0'0'15,"0"0"-15,0 0 0,38-11 0,-21 8 16,7 0-16,5 0 0,9 0 15,0 0-15,12 0 0,2 0 16,-5 0-16,-3 1 0,-3 1 16,-9 0-16,-7-1 0</inkml:trace>
  <inkml:trace contextRef="#ctx0" brushRef="#br0" timeOffset="384.0068">13139 12778 0,'0'0'0,"0"0"16,0 0-16,0 0 0,0 0 0,-7 25 16,7-25-16,-5 29 15,2-10-15,-3 6 0,0 5 16,-2 1-16,-1 1 0,-2 10 16,-1-1-16,-1 10 0,0-1 0,4-10 15,1-7-15,1-6 0</inkml:trace>
  <inkml:trace contextRef="#ctx0" brushRef="#br0" timeOffset="850.884">12820 13105 0,'0'0'0,"0"0"16,0 0-16,38-6 0,-20 2 0,6 0 16,6-1-16,8 1 0,1 0 15,0 1-15,2-1 16,6 2-16,-6 1 0,-5 2 0,-5 2 15,-7 1-15,-4-1 0,-13 3 16,-10 2-16,-15 4 16,-12 2-16,-14 4 0,-12 3 15,1-2-15,0 0 0,-11 4 0,-8 4 16,11-5-16,8-3 0,7-3 16,11-3-1,19-4-15,12-2 0,13-3 0,9-1 16,25-7-16,17-4 0,0 0 15,-1 1-15,24-5 0,10-2 16,-15 3-16,-11 0 0,20-1 16,-18 3-16,-23 5 0,-15 4 0,-18-1 15,-11 1-15,-10 1 16,-4 3-16,-15 0 0,-14 1 16,-3 2-16,-2 2 0,-8 3 15,-5 4-15,9 0 0,6 0 0,-22 18 16,6 5-16,27-14 0,4 1 15,-2 16-15,10 3 0,8-8 16,6-2-16,5 6 16,6 6-16,1-9 0,2-7 0,8-8 15,3-6-15,-2-14 16,5-3-16,-6 0 0,-3 0 0,-3 0 0</inkml:trace>
  <inkml:trace contextRef="#ctx0" brushRef="#br0" timeOffset="1100.4365">13080 13429 0,'0'0'0,"0"0"0,0 0 0,25 0 16,-25 0-16,30 2 0,-12 2 16,1 2-16,-1-1 0,6 6 15,1 2-15,0 1 0,-2 2 16,-3 0-16,-3 2 0,-2-1 0,-3 0 15,-1 5-15,-3 0 0,-5 0 16,-3 1-16,-6-1 0,-5-2 16,-1-1-16,-2-3 0,-5 0 15,-4-1-15,-1-3 0,-2-5 16,5-1-16,4 0 0,2-2 0</inkml:trace>
  <inkml:trace contextRef="#ctx0" brushRef="#br0" timeOffset="1233.8695">12927 13567 0,'0'0'0,"0"0"0,0 0 0,0 0 16,27 0-16,-27 0 0,30 0 15,-30 0-15,36-1 0,-15 1 16,3 0-16,-1 0 0,1 0 16,1 0-16,-4 0 0,-4 0 0</inkml:trace>
  <inkml:trace contextRef="#ctx0" brushRef="#br0" timeOffset="1383.4853">12909 13722 0,'0'0'0,"0"0"15,0 0-15,25-2 0,-25 2 0,41-6 16,-14 1-16,5-1 16,4-1-16,13-4 0,5-1 15,-9 3-15,-6 0 0,-7 2 16</inkml:trace>
  <inkml:trace contextRef="#ctx0" brushRef="#br0" timeOffset="1617.6973">13670 13230 0,'0'0'16,"0"0"-16,29-2 0,-8-1 0,3 0 15,14-1-15,5 0 0,2 1 16,1 0-16,15 0 16,2 0-16,-6 1 0,-4 1 15,-2-1-15,-5-1 0,-16 0 0,-11-1 16,-16 0-16,-12 0 0,4 1 16,0 1-16,2 1 0</inkml:trace>
  <inkml:trace contextRef="#ctx0" brushRef="#br0" timeOffset="1800.0135">13859 12954 0,'0'0'0,"0"0"16,0 0-16,0 0 0,9 26 0,-9-26 15,-1 31-15,-1-12 0,-3 2 16,0 4-16,-1 3 15,1-2-15,-1 1 0,-1 1 0,2-5 16,1-3-16,0-2 0,1-5 0</inkml:trace>
  <inkml:trace contextRef="#ctx0" brushRef="#br0" timeOffset="1984.5907">14163 12786 0,'0'0'15,"0"0"-15,0 0 0,0 0 16,8 30-16,-8-30 0,-3 38 16,-2-14-16,0 2 0,-2 3 15,-1 4-15,-3 10 0,0 1 0,-3-4 16,-4-4-16,1 1 0,2-6 16,3-7-16</inkml:trace>
  <inkml:trace contextRef="#ctx0" brushRef="#br0" timeOffset="2217.315">13654 13450 0,'0'0'0,"0"0"0,0 0 15,40-7-15,-18 2 0,6-1 16,7 0-16,11-3 0,1 0 0,3 2 16,2 0-16,6 2 15,-5 1-15,-4 4 0,-5 4 16,-2 4-16,-9 2 0,-12 1 15,-9 1-15,-12 6 0,-10 6 16,-1-2-16,-3 0 0,-9 2 16,-8-1-16,5-3 0,3-3 0,-7-5 15,-1-6 1,10-1-16,6-3 0,3 0 0</inkml:trace>
  <inkml:trace contextRef="#ctx0" brushRef="#br0" timeOffset="2386.6902">13970 13474 0,'0'0'0,"0"0"0,0 0 16,0 0-16,-3 24 0,3-24 0,-7 34 16,3-11-16,0 4 0,-1 2 15,1 3-15,-2 9 0,2 0 16,1 0-16,0 1 0,2 4 16,0-4-16,2-7 0,1-7 15,1-5-15,-2-4 0,0-4 16</inkml:trace>
  <inkml:trace contextRef="#ctx0" brushRef="#br0" timeOffset="2505.7847">14587 14009 0,'0'0'0,"2"8"0,1 3 15,-1 1-15,1-1 0,-1 0 0,0-1 16,-1-3-16</inkml:trace>
  <inkml:trace contextRef="#ctx0" brushRef="#br0" timeOffset="4634.0814">15214 13252 0,'0'0'15,"0"0"-15,0 0 0,4 23 0,-4-23 16,1 28-16,-1-3 0,0 1 16,0 3-16,-1 11 0,0 2 15,0-2-15,1-1 0,0 1 16,-1-4-16,1-9 0,0-6 0,0-5 16,0-2-16,0-3 0</inkml:trace>
  <inkml:trace contextRef="#ctx0" brushRef="#br0" timeOffset="4933.324">15224 13303 0,'0'0'0,"0"0"0,0 0 16,0 0-16,36-14 0,-13 7 16,7-3-16,3 1 0,3 0 0,14-3 15,5 0-15,0 0 0,-1 1 16,13 2-16,8 1 0,-11 5 15,-9 2-15,0 8 0,-9 4 16,-10 4-16,-7 3 0,-10 9 16,-7 9-16,-8 1 0,-4 3 15,-4 4-15,-4 3 0,-2-5 16,-2-4-16,-4 2 0,-3 1 16,0-4-16,0-3 0,-1-3 15,0-5-15,3-8 0,2-2 0,-7-7 16,-6-6-16,2-5 0,1-2 15,2-16-15,1-10 16,6 7-16,4 7 0,3 2 16</inkml:trace>
  <inkml:trace contextRef="#ctx0" brushRef="#br0" timeOffset="5117.1823">15619 12980 0,'0'0'0,"0"0"0,0 0 0,0 0 16,0 0-16,0 0 0,0 0 15,-2 32-15,2-32 0,-8 39 16,-1-12-16,0 3 0,-1 2 0,-1 2 16,-1 1-16,-2 8 0,-1-4 15,-2 4 1,0-4-16,3-11 16,0-9-16,5-5 0,2-5 0,1-1 0,2-2 15,1-2-15</inkml:trace>
  <inkml:trace contextRef="#ctx0" brushRef="#br0" timeOffset="5250.7357">15622 13347 0,'0'0'0,"0"0"0,0 0 16,23 18-16,-23-18 0,19 21 15,-8-7-15,2 0 0,1-1 16,3 1-16,2-1 0,3 1 16,-3-3-16,-2-1 0,-3-1 15,-2-3-15</inkml:trace>
  <inkml:trace contextRef="#ctx0" brushRef="#br0" timeOffset="5403.8882">16624 12855 0,'0'0'0,"0"0"15,0 0-15,21 14 0,-13-6 0,0 2 16,2 1-16,0 2 0,0 1 15,1 1-15,-1-2 0,-2-3 16</inkml:trace>
  <inkml:trace contextRef="#ctx0" brushRef="#br0" timeOffset="5600.5288">16369 13153 0,'0'0'0,"0"0"16,0 0-16,-11 28 0,7-16 0,-3 2 16,0 2-16,-1 0 0,0 0 15,-1 0-15,2-4 0,0-2 16,1 0-16,1-4 0</inkml:trace>
  <inkml:trace contextRef="#ctx0" brushRef="#br0" timeOffset="5800.377">16569 13127 0,'0'0'0,"11"-2"16,7 0-16,5 0 0,5-2 16,13 0-16,2 2 0,8 0 15,-3 1-15,2 0 0,1 0 16,-1 2-16,-8 1 0,-10 3 16,-6-1-16,-9 2 0,-5 2 0,-11 1 15,-8 5-15,-8-3 16,-4 1-16,-9 3 0,-6 4 15,-8 2-15,-1-2 0,0-6 16,0-3-16,9-5 0,7 1 0,6-2 16</inkml:trace>
  <inkml:trace contextRef="#ctx0" brushRef="#br0" timeOffset="5968.5467">16634 13232 0,'0'0'0,"0"0"0,0 0 0,0 0 0,-18 17 15,18-17-15,-22 24 0,22-24 16,-27 32-16,9-13 0,-3 3 16,1 0-16,0 1 0,-4 6 15,2 0-15,1-4 0,1-2 16,0-2-16,4-3 0,3-3 16</inkml:trace>
  <inkml:trace contextRef="#ctx0" brushRef="#br0" timeOffset="6217.4246">16638 13354 0,'0'0'0,"7"-1"0,3 1 16,3-2-16,4 0 0,-1 0 0,2 2 15,2 1-15,-3 2 0,-1-1 16,-3 1 0,-5 1-16,-4 2 0,-7 5 0,-6 3 0,-5 0 15,-5 2-15,-9 5 16,-6 5-16,-9 7 15,-8 7-15,-3 5 0,7-3 0,-10 9 16,-9 7 0,14-11-16,10-7 0,7-7 0,9-11 15,11-8-15,6-8 0,2-1 16,3-2-16,1-1 0</inkml:trace>
  <inkml:trace contextRef="#ctx0" brushRef="#br0" timeOffset="6383.4838">16852 13600 0,'0'0'16,"13"4"-16,3 0 0,3 0 15,2 2-15,7 1 0,3 0 0,-1 0 16,-1 1-16,4 2 0,-3-1 16,-4-2-16,-5-1 0,-8-3 15,-8-2-15,1 0 0,-2 1 16,0-1-16</inkml:trace>
  <inkml:trace contextRef="#ctx0" brushRef="#br0" timeOffset="6567.1081">16570 13711 0,'0'0'15,"0"0"-15,0 0 0,1 23 0,-1-23 0,3 23 16,-3-23-16,7 32 0,-4-14 15,2 1-15,0-1 0,1 0 16,-1-2-16,2 0 0,-2-5 16,0-1-16,-2-2 0,0 0 15</inkml:trace>
  <inkml:trace contextRef="#ctx0" brushRef="#br0" timeOffset="6833.3728">16688 13789 0,'0'0'0,"0"0"0,0 0 0,0 0 15,25-2-15,-25 2 0,30 0 16,-12 0-16,0 2 0,1-1 16,0 0-16,0 1 0,-1 1 0,1 2 15,-6 2-15,-4 1 0,-3 2 16,-6-1-16,-5 2 16,-2 2-16,-3 0 0,-2 0 15,-3 0-15,1 1 0,0 1 0,-1-1 16,2 0-16,1-3 15,2-2-15,4-1 0,6 0 0,7 0 16,6 1-16,5-3 0,4-3 16,3-2-16,4-3 0,15-3 15,8-2-15,-10 0 16,-8 1-16,-6 3 0</inkml:trace>
  <inkml:trace contextRef="#ctx0" brushRef="#br0" timeOffset="7018.812">17594 14038 0,'0'0'0,"0"0"16,0 0-16,9 19 0,-9-19 0,0 0 15,13 26-15,-8-19 0,-1-1 16,0-1-16,0 0 0,-1-1 15</inkml:trace>
  <inkml:trace contextRef="#ctx0" brushRef="#br0" timeOffset="7218.1785">18172 13241 0,'0'0'0,"0"0"0,0 0 0,26 10 15,-26-10-15,19 9 0,-10-3 16,-1 1-16,-1-2 0,0 0 0</inkml:trace>
  <inkml:trace contextRef="#ctx0" brushRef="#br0" timeOffset="7516.376">18013 13507 0,'0'0'0,"0"0"0,0 0 0,29 3 16,-29-3-16,28 5 0,-10-3 16,3 0-16,1 1 0,-1 0 15,0 0-15,1 3 0,-3 1 0,-5 3 16,-3 3-16,-5 2 0,-5 4 15,-7 5-15,-5 2 0,-2 3 16,-1 1-16,-2 4 0,2 0 16,2-5-16,2-4 0,3-4 15,3-3-15,3-4 0,3-4 16,9-4-16,7-2 0,4-8 0,4-4 16,7-9-16,6-5 15,0-4-15,1-5 0,-2 2 16,-9 6-16,-6 5 0</inkml:trace>
  <inkml:trace contextRef="#ctx0" brushRef="#br0" timeOffset="7800.1734">18607 13173 0,'0'0'0,"0"0"16,0 0-16,0 0 0,0 0 0,0 0 16,0 0-16,0 0 0,0 0 15,0 0-15,0 0 16,21-9-16,-21 9 0,34-1 15,-34 1-15,38 1 0,-38-1 16,40 4-16,-22 0 0,4 2 0,-2 0 16,-5 6-1,-6 3-15,-5 5 0,-6 3 16,-2 1-16,-1-1 0,-2 4 16,-1 1-16,-1 2 0,-1-3 0,-3-1 15,0-1-15,0-3 0,0-3 16,0 4-16,-2 3 15,4-6-15,2-3 0,2-4 16</inkml:trace>
  <inkml:trace contextRef="#ctx0" brushRef="#br0" timeOffset="8116.7379">18623 13405 0,'0'0'0,"0"0"0,0 0 0,32-5 15,-32 5-15,39-7 0,-11 4 16,1-1-16,2 1 0,10-1 15,5 0-15,-7 2 0,-2 1 16,0 2-16,-4 1 0,-6 0 0,-6 2 16,-10 4-1,-8 3-15,-16 5 0,-15 4 16,-2-1-16,0-1 0,-21 8 16,-10 2-16,7-1 0,7-5 0,-4 6 15,5 0-15,7-6 16,7-5-16,8-3 15,10-3-15,15-2 0,10-1 0,13-4 16,10-3-16,17-4 16,13-3-16,-10 0 0,-7 0 0,14-3 15,3 0 1,-11 0-16,-8 2 0,-5 2 0,-5 1 16,-10 1-16,-6 0 0,-6 2 15</inkml:trace>
  <inkml:trace contextRef="#ctx0" brushRef="#br0" timeOffset="8433.9141">18869 13867 0,'0'0'0,"-9"6"0,-2 1 15,-1 2-15,-1 0 0,-3 7 0,-2 3 16,3 1-16,1 2 0,4-3 16,4-1-16,6 3 0,6-3 0,7-5 15,7-4-15,5-5 0,6-2 16,5-5-16,6-5 0,-2-2 15,-3-2-15,5-5 0,-2 0 16,-8 0-16,-6 1 0,-12-2 16,-11-2-16,-9 3 15,-6 0-15,-12 4 0,-9 4 0,-5 4 16,-3 2-16,-4 6 0,-1 6 16,2-1-16,2 2 0,0 2 15,7 0-15,10-3 0,8-2 16,14-2-16,9 1 0,10-6 15,7-4-15,-5 2 16,-4 0-16,-3 0 16</inkml:trace>
  <inkml:trace contextRef="#ctx0" brushRef="#br0" timeOffset="8633.1913">19885 13052 0,'0'0'15,"0"0"-15,0 0 0,0 0 16,8 24-16,-8-24 0,8 21 16,-8-21-16,11 25 0,-4-10 15,3 1-15,-1-3 0,-1 0 0,-2-2 16</inkml:trace>
  <inkml:trace contextRef="#ctx0" brushRef="#br0" timeOffset="8833.5148">19622 13354 0,'0'0'0,"0"0"16,0 0-16,36-3 0,-36 3 0,40-3 15,-13 1-15,1 0 0,-1-2 16,12 1-16,2 3 0,-5-1 16,-3-1-16,2 1 0,-4-1 15,-5 0-15,-5 1 0,-5 0 16</inkml:trace>
  <inkml:trace contextRef="#ctx0" brushRef="#br0" timeOffset="9017.0932">19670 13513 0,'0'0'0,"0"0"0,23-3 0,-4 1 15,2 2-15,11-2 0,3 0 16,3-1-16,1 0 0,8-1 16,-2 1-16,-7 2 0,-3 0 0,-5 1 15,-6 0-15,-9 0 0,-3 0 16,-2 0-16</inkml:trace>
  <inkml:trace contextRef="#ctx0" brushRef="#br0" timeOffset="9216.9411">19500 13713 0,'0'0'0,"0"0"15,0 0-15,23 3 0,-23-3 0,34-1 16,-6-2-16,3 0 15,2 1-15,18-4 0,6-1 16,3 1-16,0 2 0,11-1 16,8-3-16,-10 1 0,-9 1 15,-3 0-15,-12 0 16,-12 1-16,-8 1 0,-6 2 0</inkml:trace>
  <inkml:trace contextRef="#ctx0" brushRef="#br0" timeOffset="9566.6643">19887 13836 0,'0'0'0,"0"0"15,0 0-15,-23 21 0,23-21 0,-24 25 16,12-9-16,1 2 0,1 2 0,1 6 16,3 1-16,5-4 15,4-2-15,8-3 0,8-1 16,6-5-16,2-3 0,11-2 15,3-6-15,-1-1 0,0-3 0,5-3 16,-3-3 0,-8-2-16,-5-2 0,-9-3 0,-8-4 15,-7 0-15,-5 0 0,-11 3 16,-7 2-16,-7 0 0,-3 2 0,-10 3 16,-6 1-16,-1 3 15,0 3-15,1 4 0,0 2 16,-2 3-16,7 2 0,4 2 15,5-2-15,11 1 0,10-1 16,4-3-16,1-2 0,1 0 16,1-1-16,0 0 0</inkml:trace>
  <inkml:trace contextRef="#ctx0" brushRef="#br0" timeOffset="9850.302">20487 14136 0,'0'0'0,"0"0"16,0 0-16,0 0 0,19 19 0,-19-19 16,15 17-16,-6-8 0,0 0 0,1-1 15,2-1-15,-1-1 16,0-1-16,-1 0 0,-1 0 16,-2-2-16</inkml:trace>
  <inkml:trace contextRef="#ctx0" brushRef="#br0" timeOffset="10420.1523">21067 13429 0,'0'0'15,"0"0"-15,0 0 0,31 3 0,-31-3 16,35 7-16,-12-3 0,0 0 16,2 0-16,5 2 0,1-2 15,-2 4-15,-3-1 0,0 1 16,-2-2-16,-4 2 0,-4-2 0,-8 4 16,-8 1-16,-4 0 15,-5-1-15,-11 2 0,-9 2 16,-8 3-16,-3 0 0,-8 2 15,-8 0-15,-6 3 0,6-1 0,-6 2 16,2-2-16,13-5 0,7-3 16,12-4-16,7-1 0,6-4 15,5-1-15,16-1 0,12-3 16,5-1-16,6 0 0,14-4 16,10-2-16,7-1 0,5 0 15,22-2-15,8 1 16,2 1-16,-11 1 0,19 4 0,-26 2 15,-20 6-15,-12 3 0,-14 3 16,-9 1-16,-11 2 0,-8 2 16,-17 3-16,-12 1 0,6-2 15,-5 5-15,-11 2 0,-5 2 16,1-4-16,2-1 0,-7 4 16,-6 0-16,2-4 15,-1-2-15,9-10 0,7-5 0,1-13 16,1-8-1,3-4-15,1-3 0,9 8 0,4 3 16,4 5-16</inkml:trace>
  <inkml:trace contextRef="#ctx0" brushRef="#br0" timeOffset="10656.4321">21168 13059 0,'0'0'0,"0"0"0,0 0 15,0 0-15,16 30 0,-13-10 0,-1 8 16,0 2-16,0 3 0,-2 20 16,-3 10-16,-1 17 0,-4 0 15,-4 16-15,-1-2 0,-1 5 16,0-10-16,1-3 0,2-15 16,0 7-16,3-20 0,6-18 0,2-12 15,3-15-15,3-9 0,2-18 16,3-10-16,-2 0 0,-1-4 15,-1 8-15,-3 5 0,0 3 16</inkml:trace>
  <inkml:trace contextRef="#ctx0" brushRef="#br0" timeOffset="10816.6538">21543 13218 0,'0'0'0,"0"0"0,0 0 15,29 22-15,-18-12 0,1 1 0,2 3 16,5 4-16,0-1 0,-4-2 16,-2-3-16,-2-1 15</inkml:trace>
  <inkml:trace contextRef="#ctx0" brushRef="#br0" timeOffset="11010.1418">22293 13214 0,'0'0'0,"0"0"15,0 0-15,0 0 0,-10 21 16,10-21-16,-13 19 0,4-8 16,0 0-16,1-1 0,1-2 15,0-2-15,1-3 0,2 1 16,0-2-16,0 1 0</inkml:trace>
  <inkml:trace contextRef="#ctx0" brushRef="#br0" timeOffset="11317.0175">22212 13275 0,'0'0'0,"0"0"0,0 0 0,0 0 16,0 0-16,36-10 0,-36 10 15,36-3-15,-13 3 0,5 0 16,2 2-16,3 1 0,2 1 16,9 3-16,-2-1 0,5 1 15,-3-1-15,-5 1 0,-5 1 16,-6-1-16,-6 0 0,-8 1 15,-6 2-15,-8 0 0,-7 4 0,-6 0 16,-7 0-16,-6-1 0,-7 1 16,-6-2-16,-4 0 15,2-1-15,3 0 0,-5 0 0,3 0 16,7-1-16,5-1 0,5-3 16,5-1-16,5 0 0,4-2 15,12 1-15,8 1 0,3-2 0,6 2 16,5-3-16,6 1 0,-1-2 15,0-1-15,8-1 16,2-2-16,-7-1 0,-4-1 0,-6 1 16,-6 1-16,-3 1 0</inkml:trace>
  <inkml:trace contextRef="#ctx0" brushRef="#br0" timeOffset="11700.1866">22392 13414 0,'0'0'0,"0"0"0,0 0 16,0 0-16,-19 18 0,19-18 0,-22 23 16,8-8-16,-1 1 0,-1 2 15,1 1-15,1 0 0,2 0 16,0 4-16,2-1 0,4-1 16,2 0-16,7-2 0,4-3 15,5-2-15,4-2 0,5-1 0,4-1 16,4-3-16,2 0 0,9 0 15,5-1-15,-6-1 0,-2 0 16,3 3-16,-1 2 0,-6 1 16,-4 0-16,-6 3 0,-4 1 15,-6 2-15,-3 2 0,-6 2 16,-5 0-16,-4-3 0,-4-2 0,-1 2 16,0 2-16,0-2 15,0 0-15,-1-1 0,-1-1 16,-2 0-16,-1-2 0,-2-3 15,-4-2-15,0-1 0,0-2 0,-5-4 16,-3-5-16,-2-2 0,0-2 16,7 2-16,4 0 0,3 0 15</inkml:trace>
  <inkml:trace contextRef="#ctx0" brushRef="#br0" timeOffset="11819.8343">22082 13861 0,'0'0'0,"0"0"0,0 0 15,32 4-15,-32-4 0,36 3 0,-10-2 16,6 0-16,4 1 0,15-1 16,3-2-16,0 1 0,-10-1 15,-9 1-15</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3T00:17:15.150"/>
    </inkml:context>
    <inkml:brush xml:id="br0">
      <inkml:brushProperty name="width" value="0.05292" units="cm"/>
      <inkml:brushProperty name="height" value="0.05292" units="cm"/>
      <inkml:brushProperty name="color" value="#FF0000"/>
    </inkml:brush>
  </inkml:definitions>
  <inkml:trace contextRef="#ctx0" brushRef="#br0">15816 4924 0,'0'0'0,"0"0"0,0 0 0,0 0 16,24 0-16,-24 0 0,25 0 15,-9 0-15,2 1 0,3 1 16,2-1-16,1-1 0,2 1 15,13 0-15,3 0 0,0 0 16,0 1-16,14-2 0,3 1 16,0-1-16,-3 1 0,16-1 15,2 0-15,-3-1 0,0 0 0,16 1 16,2 0-16,3 1 16,-10 2-16,40 0 0,-8-1 0,-12-2 15,-10-1-15,5 0 0,5 0 16,-9 1-16,-4 0 0,8 1 15,7 0-15,-7-1 0,-4 0 0,7 1 16,6 1-16,-5 1 0,-4 2 16,12-5-16,8-2 15,-12 0-15,-8-1 0,14-2 0,8-1 16,-10 1-16,-7 2 0,9 1 16,3 1-16,-6 0 0,-4-1 0,10 1 15,6 0-15,-11-1 16,-7-2-16,13 0 0,9 0 15,-13 2-15,-9 1 0,10 0 16,6 0-16,-9 2 0,-7 1 0,8 0 16,3-1-16,-7 2 0,-7 0 15,10 1-15,7-2 0,-11 0 16,-8-1-16,8 1 0,5 0 16,-8 1-16,-5-1 0,9 3 15,6 5-15,-10-5 0,-5 1 16,9-3-16,5-2 0,-7 3 0,-5 1 15,8-4-15,5-4 16,-9 3-16,-8 1 0,12-1 16,7 0-16,-8 0 0,-7 0 0,7 2 15,5 1-15,-10-3 0,-6 0 0,6-4 16,6 0-16,-8 2 16,-5 2-16,8-2 0,4-1 15,-9 2-15,-6 0 0,10 0 16,10-1-16,-14 1 0,-7-2 0,5 3 15,4 2-15,-10-3 16,-7-1-16,13 1 0,7 0 16,-6 1-16,-5 2 0,3 1 0,3 1 15,-10-2-15,-6-2 0,7 1 16,6 0-16,-8 0 0,-5-1 16,8 3-16,2 4 0,-4-3 15,-4-3-15,8 1 0,8 0 16,-9 3-16,-5-1 0,4-2 15,3-3-15,-7 2 0,-5 1 0,7 3 16,5 1-16,-6-3 0,-5-1 16,6 0-16,5 1 0,-7-1 15,-5-1-15,7 0 0,5-1 16,-7 1-16,-5 1 0,7-2 16,5 1-16,-7 2 0,-5 0 15,7 2-15,4 0 0,-8-3 16,-3 0-16,5 0 0,4 3 15,-9 0-15,-5-2 0,3 2 16,0 1-16,-5 2 0,-5 2 0,5-4 16,3-2-16,-14 1 0,-10 1 15,-1 1-15,0 2 0,-8-4 16,-5-4-16,-2-2 0,-3-1 16,-9 5-16,-6 1 15,-6-1-15,-4 0 0,-3-2 0</inkml:trace>
  <inkml:trace contextRef="#ctx0" brushRef="#br0" timeOffset="1564.7669">17459 5004 0,'0'0'0,"0"0"0,0 0 0,-26 1 16,26-1-16,-23 1 0,8 0 15,-2 1-15,1-2 0,-11 1 16,-2 0-16,1-1 0,-1 0 15,-4-1-15,-2-2 0,-1 2 16,2 1-16,-10-1 0,0 0 16,1 1-16,2 0 0,-7-1 15,-1 0-15,4-2 0,3 0 0,-3-3 16,-1-2-16,3 1 0,2 0 16,-8-2-16,1 0 0,3 0 15,2 2-15,-1-4 0,-1 1 16,2 0-16,3 2 0,-1-1 15,-1 0-15,5 2 0,2 0 0,-2 0 16,-3 0-16,5-3 16,4-1-16,-1-3 0,-1-4 0,3 3 15,4 2-15,0-3 0,3-1 16,1 3-16,2 3 0,1-6 16,0-4-16,2 1 0,3 1 0,2-1 15,1 1-15,3 2 16,1 1-16,4-3 0,1-2 15,2 0-15,1 1 0,3-1 16,4 1-16,1 1 0,1 1 0,2-4 16,2-4-16,1 4 0,0 4 15,5-5-15,3-1 0,1-1 16,2 1-16,1 0 0,3 1 16,0 1-16,1 3 0,2-1 15,2 2-15,1 0 0,2 1 0,11-3 16,4 2-16,-5 0 0,-3 0 15,4 2-15,2 0 16,0 3-16,-1 1 0,10-2 16,2 0-16,-4 0 0,-1 1 0,3 1 15,5 2-15,-2 2 0,-1-1 16,33 2-16,-5 3 0,-13 0 16,-8 0-16,2 3 0,4 1 15,-7-2-15,-7 2 0,7 2 16,3-1-16,-6 2 0,-3 0 0,5 4 15,4 2-15,-7 2 16,-3 0-16,7 0 0,2-1 16,-5 1-16,-5-1 0,5 2 0,4 1 15,-4 0-15,-3-4 0,5 8 16,4 2-16,-9-2 0,-7-4 16,0 3-16,2 1 0,-6 2 15,-4 2-15,2-1 0,2 2 16,-11-3-16,-5-1 0,-5 3 15,-2 0-15,0 2 0,-2 0 0,-2 2 16,-1 0-16,-4-1 16,-3 0-16,-3 0 0,-3 1 0,-1 3 15,-2 2-15,1 3 0,1 1 16,-6-17-16,-1-1 0,-1 8 16,-1 4-16,-2-4 0,-1-1 15,-4 0-15,-3-1 0,-1-2 16,-2 2-16,-11 0 0,-9 0 15,-6-1-15,-3-1 0,-12 1 16,-9 0-16,-6-3 0,-4 0 0,12-3 16,16-4-16,13-3 0</inkml:trace>
  <inkml:trace contextRef="#ctx0" brushRef="#br0" timeOffset="4114.1349">2441 5875 0,'0'0'0,"0"0"0,0 0 0,0 0 15,0 0-15,0 0 0,0 0 16,0 0-16,0 0 0,0 0 15,0 0-15,0 0 0,0 0 0,0 0 16,0 0-16,0 0 0,0 0 16,31-1-16,-31 1 0,29 7 15,-29-7-15,35 7 0,-16-4 16,3 1-16,1-2 0,2-1 16,4 0-16,8 1 0,2 0 15,1 1-15,3-1 0,8-1 16,-2 0-16,6 0 0,2 1 15,6-1-15,-2-1 0,1 0 16,5 0-16,5-1 0,-4 1 0,3-3 16,5 1-16,5 1 0,-4 0 15,2-3-15,4-2 0,24-1 16,-12 0-16,-3 6 0,2 2 16,-8-1-16,-4-1 0,4 0 15,5 1-15,-5-1 0,-2-1 0,5-2 16,1-1-16,-3 1 15,-5 3-15,10-2 0,6 1 16,-5-2-16,-3-1 0,8 2 0,2 2 16,-10-1-16,-8 1 0,13 1 15,9 1-15,-9-3 0,-9-3 16,8 7-16,8 1 0,-8 2 16,-6 3-16,7-3 0,4-2 15,-11 2-15,-6-2 0,9-1 16,6 0-16,-4 2 0,-6 2 0,10-5 15,5-1-15,-9 0 16,-7 1-16,14 2 0,6 1 16,-12-1-16,-8-1 0,10-1 0,6 0 15,-8 1-15,-7 0 0,7-2 16,5 0-16,-9-1 0,-5 0 0,12 2 16,8 3-16,-8-1 15,-4 0-15,3 0 0,2 2 16,-8-5-16,-5-3 0,10 0 15,6-1-15,-10 4 0,-8 3 16,10 0-16,6 1 0,-11-1 16,-7-5-16,7 6 0,6 3 0,-8-3 15,-5-2-15,8 2 0,3 1 16,-9 0-16,-6-2 0,6 2 16,4 1-16,-7-2 0,-5-1 15,6 0-15,4 2 0,-7-2 16,-4 0-16,4 0 0,4-2 15,-6 1-15,-5 0 0,4-1 16,3 1-16,-5-1 0,0-1 0,2-1 16,2-1-16,-6 1 15,-6-1-15,4 0 0,3-1 0,-6 0 16,-5 1-16,3 0 0,1-2 16,-8 0-16,-5 0 0,1 1 15,0 3-15,-7 0 0,-4 0 0,-1-3 16,0-2-16,-7 1 15,-5-1-15,1 3 0,-1-1 16,-7 1-16,-6 2 0,-3 0 0,-6 0 16,-2 0-16,-3 3 0,-3-1 15,-1 0-15,-2 0 0,0 1 16,-10 2-16,-8 2 0,5-2 16,5-1-16,3-1 0</inkml:trace>
  <inkml:trace contextRef="#ctx0" brushRef="#br0" timeOffset="12347.8343">3054 6917 0,'0'0'0,"0"0"16,0 0-16,22-3 0,-22 3 0,25-1 15,-6 2-15,0-1 16,0 1-16,7-1 15,5-1-15,6 1 0,-2 0 0,11 2 16,0-1-16,-1-1 0,-1 0 16,3 0-16,-2 3 0,11-2 15,-1 0-15,1-1 0,1-1 16,-1 0-16,-1-1 0,10 2 16,-1 0-16,-1 2 0,-2-2 0,1 0 15,1-3-15,8 0 16,-3 0-16,0 3 0,3 1 0,-3-1 15,1-1-15,27-4 0,-8-3 16,-7 4-16,-2 0 0,-3 2 16,1 0-16,-2 2 0,-2 2 15,-1-3-15,0-1 0,1 1 16,-1-1-16,2-1 0,4 1 16,-4 3-16,-1 2 0,1-1 15,2 0-15,-3-2 0,-2 0 0,0 1 16,-1 1-16,2-3 0,4-3 15,1 2-15,0-1 0,-3 3 16,-2 1-16,1-1 0,3-1 16,-5 1-16,-2 1 0,5 2 15,1 2-15,2-4 0,0-4 0,1 1 16,0 0-16,-4 3 16,-5 3-16,5 3 0,2 1 15,-3-3-15,-2-2 0,2-2 16,-1-1-16,1 0 0,-1 0 0,3 0 15,0 2-15,-3 1 0,0 2 16,-1 1-16,0 2 0,1-7 16,0-3-16,3 0 0,1 0 15,-2 5-15,-3 1 0,3-2 16,1-4-16,-3 1 0,-1 1 0,-1 1 16,0 2-16,4-3 0,1-1 15,1 1-15,0 1 16,-6 2-16,-2 0 0,1-2 0,3-2 15,2-1-15,1-1 0,0 2 16,1 0-16,-6 1 0,-2-2 16,1 2-16,3 0 0,-3 0 15,1 0-15,-2 0 0,0 2 16,-3-1-16,-1 0 0,2-1 16,4-1-16,-4 1 0,-2 0 0,0-1 15,1-1-15,-1-1 0,0-2 16,-1 2-16,-1 3 15,1 2-15,0 3 0,-1-5 0,1-4 16,-3-2-16,0-2 0,-2 4 16,2 3-16,2 1 0,2 0 15,-3-3-15,0-1 0,-2 2 16,0 1-16,-2 1 0,1-1 16,0 2-16,2 1 0,0-3 15,2-3-15,-4 0 0,-1-2 0,1 4 16,0 2-16,0 0 0,-2 1 15,2-2-15,4 0 0,-6 3 16,-2 2-16,4-4 0,1-3 16,-1 1-16,-3-1 0,0 0 15,0 0-15,0 0 0,0 2 16,-1 1-16,-1 1 0,-3 2 16,-3 0-16,5-2 0,3-3 15,-1 0-15,0-1 0,-2 1 16,-1 0-16,0 3 0,2 1 0,1-1 15,2 2-15,-5-3 0,-2 0 16,3 2-16,2 3 0,-4-5 16,-2 0-16,1-1 0,4-1 15,-2 4-15,-1 2 0,-2 4 16,1 0-16,-1-5 0,2-4 0,2 0 16,1-1-16,-4 2 0,0 0 15,-1 2-15,1-1 16,-1 1-16,1 0 0,3 1 0,0 0 15,-2-2-15,-3-1 0,1-1 16,0-2-16,0 2 0,-1 1 16,3 2-16,2 3 0,-1-3 15,0 0-15,-3-4 0,-2 0 16,2 0-16,2 2 0,2 2 16,1-1-16,-3 4 0,-1 0 0,4-3 15,1-2-15,-1-2 16,-1-2-16,0 4 0,1 2 0,-1 1 15,-1-2-15,0 2 0,-2-2 16,1 1-16,-1-1 0,3 1 16,2-4-16,0 1 0,1 0 15,-2 5-15,-2 2 0,0-4 16,0-4-16,1-3 0,5-5 16,-4 12-16,-2 5 0,2-2 15,1 1-15,-2-2 0,-2-1 0,-1-2 16,2 2-16,-1-4 0,-2-2 15,0 4-15,-1 4 0,0-4 16,2-2-16,-1-1 0,2-1 16,0 2-16,-1 0 0,0-1 15,-2 0-15,-2 0 0,-3 0 16,1 0-16,0-3 0,-2 3 16,-1-2-16,-2 2 0,2-1 15,-18 2-15,3 1 0,1 0 16,-1-1-16,1-2 0,-2 1 0,-2-2 15,-2 2-15,-3 0 0,0 0 16,-5 2-16,-2 1 0,-2 1 16,-2 0-16,-1-1 0,-1 2 15,-2 1-15,-1 4 0,0-3 16,1-3-16,-2 1 0</inkml:trace>
  <inkml:trace contextRef="#ctx0" brushRef="#br0" timeOffset="38997.2251">13679 4988 0,'0'0'0,"0"0"0,0 0 15,0 0-15,0 0 0,3 25 16,-3-25-16,2 21 0,-2-21 0,2 32 16,0-10-16,0 1 15,2 1-15,-2 7 0,0 3 16,1 10-16,1-2 0,-1 14 15,-1 3-15,-1-5 0,0-3 0,0 7 16,1-2-16,-2-6 0,0-6 16,0 3-16,-3-6 0,1-8 15,-1-4-15,0-4 0,-1 0 16,0-7-16,-2-2 0,1-9 16,-2-4-16,3-1 0,0 1 0,1-2 15</inkml:trace>
  <inkml:trace contextRef="#ctx0" brushRef="#br0" timeOffset="40096.2121">13501 4861 0,'0'0'0,"0"0"16,0 0-16,0 0 0,0 0 0,0 0 15,24-4-15,-24 4 0,0 0 16,28 2-16,-28-2 0,23 1 16,-10 0-16,5 2 0,2 3 15,0-4-15,0-1 0,4-1 16,5 0-16,6 1 0,0 2 0,3-2 16,5-1-16,-1 0 0,-2 0 15,15 0-15,3 0 16,-3 0-16,-1 0 0,15 0 0,1 0 15,5-1-15,-6 1 0,12 0 16,3-2-16,-9 0 0,-8-1 0,39 1 16,-3 5-16,-17-2 15,-11-1-15,7-2 0,5-2 16,-11 2-16,-6 4 0,8-1 16,8 0-16,-12 1 0,-7-2 0,8 0 15,7 1-15,-9 0 0,-7 2 16,11-3-16,9-1 15,-10 0-15,-8 1 0,11 0 0,7-1 16,-8 2-16,-5 0 0,11-1 16,10-1-16,-9-1 0,-4-1 15,7 2-15,5 0 0,-13 0 16,-11 2-16,16 1 0,10 2 16,-11-3-16,-8-2 0,12 1 15,8 0-15,-16 1 0,-11 3 0,15-3 16,12 1-16,-13-4 0,-7-2 15,10 3-15,8 1 16,-11 0-16,-7-1 0,10-1 0,6-2 16,-7 3-16,-6 1 0,4 0 15,6 1-15,-9 0 0,-4 0 0,6-4 16,5-2-16,-10 2 16,-8 2-16,12 0 0,5 0 15,-11 2-15,-7 1 0,6-2 16,2 0-16,-10-4 0,-6-3 0,6 3 15,5 0-15,-10 1 0,-3 2 16,3 1-16,5 3 0,-13-1 16,-10-2-16,7 2 0,4-2 15,-8 0-15,-5 0 0,1-2 16,0 1-16,-7 2 0,-5 1 0,1 2 16,2 3-16,-8 1 0,-4-2 15,-3-1-15,-4-1 16,-1 2-16,-2 1 0,3 1 0,0 3 15,-10-5-15,0 1 0,0 5 16,2 6-16,-2-2 0,-1 0 16,1 6-16,-2 5 15,-2-1-15,-1 3 0,2 3 0,2 2 16,-1-2-16,-1-5 0,-1 9 16,-1 5-16,0-2 0,1-4 0,0 4 15,0 2-15,-1-4 0,0-4 16,1 5-16,0 4 15,0-6-15,1-6 0,0 5 0,1 1 16,0-5-16,0-3 0,-2 0 16,-1-1-16,-2-2 0,1-2 0,-3 1 15,-3 0-15,3-5 16,0-5-16,2-3 0</inkml:trace>
  <inkml:trace contextRef="#ctx0" brushRef="#br0" timeOffset="41545.8683">13764 5985 0,'0'0'16,"0"0"-16,0 0 0,0 0 0,27 0 15,-27 0-15,23 1 0,-10 1 16,1-2-16,3 1 0,1 2 16,0-2-16,2 1 0,1-1 15,1 2-15,8-2 0,1 0 0,2-1 16,1 0-16,0 0 0,-1 1 15,10-1-15,1 1 0,-2-1 16,0 0-16,1 0 0,2 0 16,1 2-16,-1-1 0,10 0 15,-1-1-15,0 0 0,-1 2 16,7-1-16,-1 0 0,-3 1 16,-1 1-16,4-2 0,2-2 15,0 0-15,-1 0 0,8 1 16,1-1-16,-2 1 0,-2-1 0,2 1 15,1 0-15,28-2 0,-9-2 16,-4 0-16,-3 1 16,-6 1-16,-5 1 0,3 1 15,3-1-15,-2 0 0,-2 0 0,-1-1 16,1-1-16,-2 1 0,0 1 16,1-1-16,3-3 0,-1 3 15,-1 0-15,4 1 0,3 0 16,-7 0-16,-5 0 0,0 2 0,2 3 15,-2-2-15,-1-2 0,3-2 16,2 1-16,-2 0 0,-2-1 16,1 4-16,2 2 0,-4-2 15,-1 1-15,0-3 0,1 0 16,-4 3-16,-1 5 0,4-8 16,5-5-16,-3 2 0,1 3 0,-2 2 15,0 3-15,-7-5 0,-4-3 16,7 5-16,4 3 0,-2-2 15,-2-2-15,1-2 0,0-1 16,-7 1-16,-3 0 0,4 0 16,4 0-16,-3 0 0,-1 0 15,0 2-15,1 1 0,-3-1 16,-2-2-16,4-1 0,0-2 16,-2 2-16,0 4 0,0-4 15,1-2-15,-3 1 0,-3 2 0,0 0 16,1-1-16,-3 1 0,-1 2 15,-1-2-15,2 0 0,-3 0 16,-1 0-16,-3 0 0,-3-1 16,1 0-16,-1 1 0,-1-1 15,-1 0-15,-2 2 0,-1 0 0,-2-1 16,1-1-16,-15 0 16,0-1-16,5 2 0,4 2 15,-2-1-15,0-1 0,-4-2 16,-3 0-16,0 1 0,-2 1 0,2 0 15,1 2-15,-4-1 16,-1 1-16,-1-2 0,-1 0 16,-2 0-16,-3-2 0,0 2 15,-2 1-15,-1-1 0,-2 1 0,3-1 16,-3 1-16,2 0 0,-2 0 16,0 0-16,0 0 0,0 0 15,-5 0-15,3 0 0,-1 1 16,-2-1-16,0 0 0,-2 1 15,0 1-15,0 1 0,2-1 0,-1 0 16</inkml:trace>
  <inkml:trace contextRef="#ctx0" brushRef="#br0" timeOffset="47963.0778">13842 5889 0,'0'0'15,"0"0"-15,0 0 0,0 0 0,0 0 16,0 0-16,-24-3 15,24 3-15,0 0 0,-24-2 0,24 2 16,-21-3-16,10 2 0,-3 1 16,-3 1-16,1 0 0,0-1 15,-3-1-15,-2 0 0,-1 0 16,-1 2-16,-8-1 0,1-1 16,-2 1-16,-2 0 0,-1-1 15,-2 0-15,-1 0 0,0 1 0,-12-2 16,-1-1-16,3 4 0,0 2 15,-13-2-15,-3-2 0,4 3 16,5 0-16,-13 3 0,-3-2 16,5 1-16,3 1 0,-12-1 15,-1 0-15,7 0 0,5-2 0,-32 2 16,5-1-16,12 1 16,6 0-16,-1 2 0,1 2 15,3-5-15,4-4 0,-4 2 16,-2 1-16,9 6 0,7 1 0,-6-2 15,-3 0-15,3-3 0,4 0 16,-6 1-16,-3 3 0,7 0 16,6 0-16,-2 2 0,-3 1 15,3-5-15,2-5 0,-4 4 16,-3 4-16,9 1 0,8 0 0,-8 0 16,-5-2-16,5-2 15,4-2-15,-1 4 0,1 2 16,0-1-16,2 0 0,-3 1 15,0 0-15,1-2 0,3 0 0,-1 2 16,0 2-16,3 1 0,2 0 16,-1-2-16,-1 0 0,5-1 15,4 0-15,0 1 0,1 0 16,1-1-16,1-2 0,1 0 16,2 0-16,14-3 0,1 2 0,0-3 15,-2 0-15,1-2 16,3 1-16,1-2 0,-1 1 15,3 0-15,0 1 0,2-2 0,3-1 16,1 0-16,2 0 0,-2 0 16,2 0-16,0-2 0,3 0 15,0 1-15,-1 1 0,1-1 16</inkml:trace>
  <inkml:trace contextRef="#ctx0" brushRef="#br0" timeOffset="48532.3473">9395 6215 0,'0'0'0,"0"0"16,0 0-16,0 0 0,0 0 0,0 0 15,0 0-15,0 0 0,0 0 16,0 0-16,-6 21 0,6-21 16,0 0-16,0 0 0,0 0 15,0 0-15,-15 20 0,15-20 16,0 0-16,0 0 0,-9 21 0,9-21 16,0 0-16,0 0 0,-13 20 15,10-15-15,-2 0 16,1 0-16,0 1 0,-4-1 0,1 1 15,1 0-15,0-1 0,1 1 16,-2 0-16,1 0 0,1-1 16,-1-1-16,2 1 0,0-1 15,0-1-15,2 0 0,-2 1 16,2-2-16,-1 2 0,2-3 16,0 2-16,2 0 0,1 0 0,2 0 15,1 0-15,1-1 0,0 1 16,3-2-16,3 1 15,0-2-15,1 1 0,1-1 0,1 1 16,2 1-16,-1-2 0,3 0 16,2-2-16,-1 2 0,-1 0 0,7-1 15,3 0-15,-3 0 16,0 0-16,-3 1 0,1-1 16,-3-1-16,-2 1 0,-2-2 15,1 0-15,-1 2 0,-2 1 0,-4 1 16,-3-1-16,-2 1 0,0-1 15,-2 0-15</inkml:trace>
  <inkml:trace contextRef="#ctx0" brushRef="#br0" timeOffset="64078.9492">6626 9692 0,'0'0'0,"0"0"15,0 0-15,0 0 0,0 0 0,0 0 16,18-17-16,-18 17 0,0 0 16,25-7-16,-25 7 0,25-6 15,-9 3-15,-2 1 0,3 0 16,2 1-16,3 0 0,0-1 16,4 1-16,7 0 0,-1-1 15,5 1-15,6-1 0,-2 2 0,1 1 16,12-1-16,1-1 15,-1 0-15,0 1 0,13 0 0,2-1 16,-4-2-16,-4 0 0,19 3 16,5 1-16,-9-2 0,-6 0 15,17-2-15,4 0 0,4-1 16,-8 0-16,31 2 0,-5 1 16,-13 0-16,-11-1 0,7-2 15,3 1-15,-5 2 0,-5 1 0,6 0 16,3 0-16,-7 0 0,-2 0 15,8 0-15,6 1 0,-9 2 16,-6 1-16,10-4 0,8-4 16,-7 2-16,-4 0 0,7 1 15,3 0-15,-5 2 0,-6 0 0,11-2 16,8-2-16,-8 0 16,-2 0-16,3 5 0,3 3 15,-9-3-15,-5-1 0,11-2 0,9-1 16,-11 1-16,-6 0 0,9-1 15,6 0-15,-7 3 0,-6 3 16,12-1-16,9-1 0,-13 4 16,-8-1-16,9-3 0,7-5 15,-8-1-15,-4-4 0,6 7 16,6 4-16,-11-1 0,-4 0 0,7 1 16,6-1-16,-8 2 0,-4 1 15,7-1-15,5-1 16,-9-1-16,-7 0 0,10-2 15,7-1-15,-9-2 0,-6-1 0,10 5 16,8 4-16,-13-2 0,-8-1 16,11-2-16,9-1 0,-8-2 15,-4-2-15,7 2 0,7 2 16,-11-2-16,-5-2 0,12 2 16,9 1-16,-10 3 0,-8 1 0,12-4 15,7-3-15,-9 1 0,-5-2 16,5 0-16,4-1 15,-13 2-15,-10 2 0,14 2 0,8 3 16,-6-3-16,-4-1 0,7-1 16,5-3-16,-13 2 0,-7 2 15,11 1-15,8 0 0,-7-1 16,-6-2-16,4 1 0,4 1 16,-9 3-16,-8 1 0,10 0 15,5 1-15,-8 1 0,-6 0 16,11-3-16,8-3 0,-10-1 15,-6 1-15,6 2 0,5 1 0,-11 0 16,-8 0-16,13-1 0,7-2 16,-6 4-16,-5 5 0,8-8 15,7-6-15,-12 2 0,-8-1 0,10 3 16,8 2-16,-9 1 16,-6-2-16,7 1 0,4 0 15,-12-1-15,-7 0 0,7 0 0,5 1 16,-8-1-16,-6 1 0,7 4 15,5 2-15,-15-2 0,-9 0 16,6 0-16,2 1 0,-8-1 16,-7-2-16,0 2 0,0-1 15,-12 4-15,-6-2 0,5 2 16,1-2-16,-7 0 0,-5-2 16,-3 2-16,-2 1 0,-7-1 0,-4 1 15,-3-4-15,-1-1 16,-10 1-16,-5 1 0,-3-1 0,-1-1 15,-3 0-15,-3-1 0,-3-2 16,-1 0-16,-6 0 0,-3-1 16,-12 3-16,-12-2 0,12 2 15,6 0-15,3 0 0</inkml:trace>
  <inkml:trace contextRef="#ctx0" brushRef="#br0" timeOffset="66545.6005">3098 10555 0,'0'0'0,"0"0"0,0 0 0,0 0 0,0 0 16,0 0-16,0 0 0,25 9 16,-25-9-16,19 5 0,-19-5 15,23 3-15,-9-3 0,1 0 16,0-2-16,4 1 0,2 0 0,2 2 15,-1 1-15,3-1 16,1-1-16,8 0 0,1-1 16,-1-1-16,0 0 0,2 1 0,0 1 15,11 2-15,-3 0 0,0 0 16,0-1-16,-2 0 0,1 0 16,9 0-16,0 2 0,-1-2 15,3-1-15,-3 0 0,2 0 16,-2 0-16,-1 0 0,10 0 15,2 2-15,-4-1 0,-1 2 0,-2-2 16,1 0-16,6 0 0,3-1 16,-3 3-16,-1-2 0,-2 0 15,-1-2-15,-1 2 0,3 0 16,6 0-16,-2 0 0,19 1 16,-3-1-16,-6-1 0,-3-1 15,-3-1-15,-1 0 0,1 1 16,2 1-16,-1 0 0,2 1 15,-3-3-15,-4-4 0,5 3 16,3 2-16,-4 0 0,-1-1 0,2 1 16,2 0-16,-2-1 0,0 0 15,4 2-15,2 0 16,-1 1-16,-1 1 0,1-1 0,1 0 16,0 0-16,0 2 0,2-3 15,2 0-15,-2 1 0,3 1 16,-2-2-16,0-1 0,-1-1 15,1 1-15,2 2 0,3 3 16,-1 2-16,0-2 0,2 1 16,2 1-16,0-2 0,1-1 0,0 1 15,0 0-15,-1 0 0,0 1 16,1-1-16,1 2 0,-1 2 16,-1 0-16,5 1 0,4-1 15,-2-4-15,0-4 0,1 1 16,1 2-16,-1 0 0,0 1 0,7 0 15,7 4-15,-7-3 0,-5-2 16,4-1-16,4-1 16,0-2-16,2-1 0,2 4 0,4 4 15,-5-2-15,-3-1 0,5-2 16,5-1-16,-4-1 0,-1 0 16,5 3-16,2 4 0,-3-1 15,0-3-15,5-1 0,2-2 16,-2-1-16,-2-2 0,0 4 15,1 3-15,0-2 0,1 1 0,5-4 16,2-3-16,-1 2 16,-3 2-16,1 2 0,1 0 0,-2-3 15,-1-4-15,4 3 0,0-2 16,-1 3-16,-3 1 0,3 2 16,2 3-16,-3-5 0,-2-3 15,0 2-15,1 1 0,0 0 16,1-1-16,3 0 0,3-1 15,-5 1-15,-1 1 0,1 2 16,3 1-16,-5-4 0,-3-2 0,3 2 16,4 2-16,-3 0 15,-1 0-15,6-5 0,4-3 0,-6 1 16,-5 2-16,7 0 0,3 1 16,-3 0-16,-4-1 0,3-2 15,2 1-15,-4 3 0,-2 2 16,3-4-16,4-1 0,-3 0 15,-1 2-15,-2-3 0,-2 0 16,0 3-16,-1 0 0,-1 1 16,0 0-16,1 4 0,0 1 0,-1-5 15,0-5-15,-3 1 0,-4 1 16,4 5-16,2 2 0,-6 2 16,-7-2-16,16-5 0,9-4 15,-15 4-15,-9 4 0,1-1 16,0-1-16,1-1 0,0-2 0,4 4 15,1 2-15,-2-1 0,0-1 16,3-1-16,4-1 16,-2 2-16,-2 2 0,-1-3 0,2-1 15,-4 1-15,-2 1 0,5 0 16,3-1-16,-1 1 0,-1-1 16,2 4-16,1 2 0,-5-3 15,-4 0-15,4 3 0,3 3 16,-2-3-16,-3-3 0,0 2 15,1 1-15,-4 0 0,0-1 0,-2 0 16,-1-1-16,-2-2 0,-1-1 16,0-1-16,-2 0 0,-5 5 15,-2 4-15,4-2 0,3 1 16,-10-4-16,-6 0 0,-2 1 16,-2 1-16,2-4 0,-1-3 15,-1-1-15,-4-4 0,-9 3 16,-5 4-16,1 0 0,1 1 15,-7-2-15,-4-1 0,-2-1 16,-3-1-16,-1 1 0,1 1 0,-7 1 16,-4 1-16,0 0 0,-2 0 15,-3 2-15,-2 1 0,-7-1 16,-5 0-16,0 0 0,-1-1 16,-2 0-16,-1 0 0,-6 3 15,-6 2-15,2-3 0,0-1 16,-3 2-16,-1 1 0,-2-3 15,-3-3-15,3 0 0,0 1 0,0 1 16</inkml:trace>
  <inkml:trace contextRef="#ctx0" brushRef="#br0" timeOffset="87244.8717">7981 9313 0,'0'0'0,"0"0"15,0 0-15,0 0 0,0 0 0,0 0 16,0 0-16,0 0 16,0 0-16,0 0 0,-17 16 15,17-16-15,-13 19 0,13-19 16,-23 24-16,23-24 0,-28 29 0,12-12 16,-3 3-16,1-1 0,-2 1 15,-7 7-15,-3 1 16,3-1-16,0-1 0,-6 6 15,0 1-15,3-2 0,3-5 0,-3 4 16,1-2-16,5-3 0,4-4 0,1-3 16,1-3-16,4-1 15,3 0-15,1-4 0,3-2 16,1-2-16,3-2 0,-4-1 16,2-1-16,0-1 0,1 0 0,1 0 15</inkml:trace>
  <inkml:trace contextRef="#ctx0" brushRef="#br0" timeOffset="87611.2387">7436 9710 0,'0'0'16,"0"0"-16,0 0 0,0 0 0,0 0 15,0 0-15,-9 29 0,9-29 16,-6 19-16,6-19 0,-9 27 15,4-14-15,1 0 0,0 1 16,-3 0-16,3-2 0,-1-1 16,3 0-16,1 1 0,0-2 15,1 0-15,2-1 0,3-1 16,1-3-16,1 0 0,2-2 16,5 0-16,0-1 0,1-1 0,10-2 15,3-3-15,2 1 0,0-2 16,2 0-16,2-3 15,7 0-15,0 0 0,-3-1 0,-1 1 16,-8 2-16,-3 0 0,-3 1 16,-4-1-16,-7 3 0,-2 0 0,-5 1 15,-1 4-15,-8-1 16,-4 1-16,-8 3 0,-8 4 16,3-1-16,4-2 0,1-1 0</inkml:trace>
  <inkml:trace contextRef="#ctx0" brushRef="#br0" timeOffset="140408.8226">15936 4684 0,'0'0'15,"0"0"-15,0 0 0,0 0 0,0 0 16,0 0-16,0 0 0,0 0 15,0 0-15,0 0 0,0 0 16,0 0-16,0 0 0,0 0 16,0 0-16,0 0 0,0 0 0,21-16 15,-21 16-15,0 0 16,0 0-16,0 0 0,0 0 16,0 0-16,0 0 0,-11-22 0,11 22 15,0 0-15,0 0 0,-20-8 16,20 8-16,0 0 0,0 0 15,-24-5-15,24 5 0,0 0 16,0 0-16,-29 3 0,29-3 16,-22 5-16,11-1 0,-1 1 15,-1 2-15,0-1 0,-1 1 16,0 1-16,-1 2 0,-3 0 16,-2 1-16,-4 4 0,0-1 15,0 1-15,1 0 0,0-1 0,0 1 16,0-1-16,1 0 0,1-1 15,1 1-15,2-2 0,3 2 16,-2 0-16,3 0 0,3-3 16,1-3-16,2 2 0,2 1 15,1-2-15,4-1 0,2 2 16,3 1-16,2-3 0,3-1 0,5 1 16,4-1-16,2-1 0,2-2 15,3 0-15,4 0 0,1-1 16,-1 0-16,10-2 0,1 1 15,-3-4-15,-1 2 0,-2-1 16,-1 0-16,-1 0 0,-1 0 0,2-1 16,-4 0-16,-8-2 15,-2 1-15,-2-1 0,-2 2 16,-2 1-16,-3 0 0,-2 0 16,-1-1-16,-3-2 0,-1 2 0,-3-2 15,-2-3-15,-1-1 0,-2 0 16,-2-1-16,-2-1 0,-2-1 15,-1 0-15,-2 0 0,0-1 16,0 1-16,1-2 0,0 1 16,2-3-16,2 1 0,0 0 15,1 1-15,0 0 0,2 2 0,0 2 16,1-2-16,-1-2 16,1 3-16,0 1 0,2 2 15,1 2-15,-1-1 0,1 1 0,0 4 16,-1-2-16,-3 5 0,-1 0 15,0 1-15,0-1 0,2 0 16</inkml:trace>
  <inkml:trace contextRef="#ctx0" brushRef="#br0" timeOffset="161325.1845">21098 6885 0,'0'0'0,"0"0"0,0 0 16,0 0-16,0 0 0,23-1 0,-23 1 15,0 0-15,30-3 0,-30 3 16,28-4-16,-10 4 0,1 1 0,2 2 15,2 0-15,1-2 16,1 0-16,12 1 0,1 0 16,1 2-16,1-1 0,13 3 15,2 0-15,-2-2 0,-2 0 0,15 1 16,1 1-16,-3-1 16,-4-2-16,14 1 0,1-1 0,-5 0 15,-4-2-15,15 1 0,4 0 16,-8-1-16,-4 0 0,41 2 15,-5 1-15,-13-1 0,-10-1 16,6 0-16,7-4 0,-11 2 16,-6 2-16,8-5 0,5-2 15,-8 0-15,-5 2 0,11 2 0,6 0 16,-8-2-16,-7-1 0,9 1 16,5-1-16,-6 2 0,-6 0 15,6 0-15,6 0 0,-11 3 16,-7 0-16,11-2 0,9-3 15,-12 1-15,-8 2 0,8 2 16,6 1-16,-8 1 0,-4 0 16,7-1-16,5-4 0,-9 2 15,-6 0-15,6 0 0,4 0 16,-8 0-16,-7 0 0,6-1 0,5-2 16,-7 2-16,-4 1 0,4-1 15,5 1-15,-8-3 0,-4-2 16,3 2-16,5 1 0,-8 1 15,-3-2-15,6 1 0,4 0 16,-7-1-16,-3 0 0,6 2 16,4 1-16,-4 1 0,-5-1 15,5 1-15,3 0 0,-5-4 0,-4-4 16,7 5-16,5 2 16,-9-1-16,-4 0 0,3 1 0,1 2 15,-8 1-15,-4 1 0,5-2 16,3-2-16,-3 1 0,-1 0 15,5 3-15,4 2 0,-8 0 16,-6-1-16,6-1 0,6-1 16,-5 0-16,-2-2 0,3 4 15,2 1-15,-5-3 0,-4-3 0,5 2 16,4 3-16,-10-1 0,-5 1 16,0-3-16,1-2 15,-5 1-15,-2-1 0,1-3 0,2-3 16,-9 4-16,-6 1 0,-4-3 15,-1 0-15,-5 1 0,-3-1 16,-8 2-16,-5 0 0,-8-1 0,-5 1 16,1 1-16,0 1 0,3 0 15</inkml:trace>
  <inkml:trace contextRef="#ctx0" brushRef="#br0" timeOffset="165044.181">2026 7793 0,'0'0'16,"0"0"-16,0 0 0,0 0 15,0 0-15,22 2 0,-22-2 16,0 0-16,0 0 0,27-2 16,-27 2-16,22 2 0,-22-2 0,24 1 15,-7 0-15,-2 1 0,2-1 16,1 1-16,2 0 0,1 0 15,1 0-15,1 1 0,3-1 16,7-1-16,0-1 0,3 1 16,1 1-16,0-1 0,1 1 0,9-1 15,0 0-15,1 0 0,-1 0 16,1-1-16,-1-2 16,9 2-16,-2 0 0,4 2 0,1-1 15,-5 1-15,-1-1 0,11 0 16,0 2-16,-2-2 0,-2 0 15,8-2-15,-3-1 0,-1 0 16,-5 4-16,4-1 0,2 0 16,0 1-16,-2-1 0,27 1 15,-6 0-15,-8-2 0,-6 1 0,-1-3 16,0-2-16,-2 4 0,-1 3 16,3-3-16,1-2 15,-6 2-15,-8 0 0,9 0 0,5 0 16,-2 3-16,-5 2 0,3-5 15,1-3-15,-1 0 0,0 0 16,4 2-16,2 3 0,-4-4 16,-3-3-16,-2 3 0,3 1 15,-2-3-15,0 0 0,4 1 16,4 0-16,-4 2 0,-2 1 0,1 0 16,0 0-16,-4-1 0,-1 2 15,4 0-15,0 2 0,0-3 16,-3-2-16,5 0 0,1 0 15,-3 4-15,-3 3 0,1-1 16,2 0-16,-7-3 0,-3 0 16,7 1-16,4 2 0,-2-3 15,-1 0-15,0 0 0,0 1 16,-2 0-16,-3 0 0,5 2 0,2 0 16,0-2-16,-1 1 0,2-3 15,0 0-15,-4-1 16,-4 0-16,23 2 15,15 3-15,-20-3 0,-13-2 0,-5 2 16,-3 2-16,4-2 0,5-2 0,1-2 16,2 1-16,-7 1 0,-1 1 15,3 0-15,3 0 0,-3 0 16,-3 0-16,4 1 0,4 1 16,-7-3-16,0-1 0,0 1 15,-1 2-15,-2-1 0,-2 0 16,2-2-16,4-2 0,-3 2 0,0 2 15,-2 0-15,-1 2 16,1-4-16,-2 1 0,-1 0 0,0 1 16,-1-1-16,-3-1 0,5-1 15,1 0-15,-4 2 0,-4 0 16,3 2-16,1 0 0,-1-2 16,0-1-16,5 2 0,3 1 15,-7-3-15,-5-3 0,2 3 16,0 3-16,0 0 0,-2 0 0,3 0 15,1-1-15,-2-3 0,-2-1 16,0 0-16,-1 3 0,1 0 16,1 0-16,-1 2 0,2 1 15,-2 1-15,1-2 0,2-1 16,3 0-16,-5 0 0,-4-2 0,1 0 16,1 2-16,-2 2 15,-2 0-15,4-2 0,3-4 16,-3 3-16,1 0 0,1-1 15,3-1-15,-2 3 0,0 0 0,-3 1 16,-2-1-16,0 0 0,1-1 16,-1 3-16,1 0 0,-17-1 15,8-2-15,2 2 0,3-1 16,1 0-16,1-2 0,0 1 16,0 1-16,0 0 0,1 1 15,0 0-15,0-1 0,-1-1 16,0 0-16,3 1 0,1 0 15,-2 2-15,-2 0 0,0-2 16,1-1-16,-2 1 0,-1 1 0,3 0 16,2-1-16,-1-2 0,0-1 15,-2 3-15,-2 1 0,1-2 16,0-1-16,1 1 0,0-2 16,-2 2-16,-2 0 0,0 1 15,2-1-15,-1-3 0,-1-1 0,2 2 16,1 0-16,-2 2 0,-2 1 15,0-1-15,1-1 16,-4-1-16,-2 0 0,2 2 0,3 4 16,-9-2-16,0-1 0,1-1 15,1-3-15,-2 3 0,0 3 16,-1 0-16,-1 0 0,1-3 16,-1-1-16,0 2 0,-2 2 15,-1-1-15,0-2 0,-7 0 16,-1 0-16,-2 1 0,-2 2 0,-3-2 15,-2-2-15,-3 1 0,0 1 16,0-1-16</inkml:trace>
  <inkml:trace contextRef="#ctx0" brushRef="#br0" timeOffset="181890.554">8214 8622 0,'0'0'0,"0"0"0,0 0 16,0 0-16,0 0 0,0 0 15,-17-19-15,17 19 0,0 0 0,0 0 16,-16-14-16,16 14 0,0 0 16,-7-7-16,7 7 15,-2-3-15,4 0 0,1 3 0,4 0 16,0 2-16,3-2 0,0 1 15,3-1-15,2 0 0,-1 2 0,5-2 16,3-1-16,0 0 0,0 1 16,10 0-16,3-3 15,-2 5-15,-1 0 0,12 1 0,4 0 16,-3 0-16,-1 0 0,6 0 16,4 0-16,8 2 0,-4 0 15,13 0-15,1 0 0,-5-1 16,-4-1-16,17 1 0,2-1 15,-9 0-15,-11 0 0,45 1 16,2-1-16,-17-3 0,-9-3 0,9 3 16,6 3-16,-12-1 0,-7 2 15,10-2-15,8-1 16,-7-2-16,-6-1 0,13 0 16,8 1-16,-12 2 0,-8 2 0,12-4 15,8-3-15,-12 3 0,-7 1 16,15 0-16,8 0 0,-12 0 15,-9-1-15,17-2 0,12 0 16,-19 1-16,-12 1 0,13 1 16,9 0-16,-7 2 0,-4-1 0,11-1 15,8-3-15,-13 5 0,-11 1 16,17-3-16,13-2 16,-20 1-16,-11 1 0,18 0 0,14-2 15,-12 1-15,-9 1 0,16 0 16,11 0-16,-15 0 0,-12-3 0,18 1 15,14 1-15,-19 0 16,-10 1-16,18 1 0,11 0 16,-14-1-16,-10 0 0,19-2 15,13-1-15,-17 2 0,-10 1 0,17 0 16,13-1-16,-15 1 0,-8 0 16,17 1-16,11 1 0,-19 0 15,-13-1-15,22-1 0,16-1 16,-21-1-16,-11 1 0,19-1 15,14 0-15,-17 1 0,-11 1 0,18-2 16,15-3-16,-17-1 0,-13 1 16,19 0-16,12 3 15,-17-2-15,-14-1 0,22-2 0,16-2 16,-24 2-16,-17 2 0,18 4 16,14 4-16,-16-5 0,-14 0 15,18-4-15,12-2 0,-19 1 16,-13 3-16,20-1 0,14 2 15,-19 0-15,-14-3 0,17 0 16,11-1-16,-17 3 0,-11 3 0,16-2 16,10-2-16,-19 0 0,-13 0 15,20 3-15,12 1 16,-17 1-16,-12 1 0,23-2 0,15-3 16,-24 0-16,-16 1 0,20 3 15,15 4-15,-17-1 0,-12 0 16,18-2-16,11-2 0,-17 1 15,-12 2-15,19 1 0,13 1 16,-22 1-16,-15 0 0,17 1 16,13 0-16,-20-2 0,-11-2 0,15 3 15,11 1-15,-20-2 0,-13 1 16,12 0-16,9 3 16,-17-2-16,-9-2 0,11 2 0,10-1 15,-18-2-15,-12-1 0,10 1 16,7 0-16,-17 0 0,-12-2 0,9 1 15,3 0-15,-12 0 16,-10 1-16,9-3 0,7-1 16,-14 1-16,-10 1 0,9 1 15,6-1-15,-13 2 0,-8-1 0,6 0 16,5-1-16,-8 1 0,-6 2 16,5-2-16,3 3 0,-6-4 15,-7 0-15,6 2 0,5-1 16,-9-1-16,-8 0 0,3-1 15,1-1-15,-4 2 0,-3 5 0,0-5 16,-2-1-16,-6 2 0,-5 0 16,2 0-16,0-2 15,-3-2-15,-4-1 0,-3 1 0,-3 0 16,-6-2-16,-3-1 0,-2 2 16,1 3-16,-7 0 0,-2 1 0,-11-6 15,-3-4-15,2 5 16,2 2-16,0 0 0</inkml:trace>
  <inkml:trace contextRef="#ctx0" brushRef="#br0" timeOffset="183894.9387">2366 9546 0,'0'0'16,"0"0"-16,0 0 0,0 0 0,0 0 15,0 0-15,0 0 16,0 0-16,0 0 0,0 0 0,0 0 16,28 3-16,-28-3 0,28 5 15,-28-5-15,39 8 0,-17-3 16,3 0-16,3 1 0,2-1 15,2-1-15,13 1 0,2 0 16,4-2-16,-1 0 0,17 0 16,-1 1-16,10-2 0,0 1 0,1-2 15,3-1-15,10 2 0,-2-1 16,12 2-16,-1 1 0,-4-2 16,-1-1-16,42-1 0,-5-2 15,-12 4-15,-9 1 0,3-2 16,2-2-16,-7-1 0,-2 0 15,9 4-15,3 2 0,-6-2 16,-6-2-16,8 3 0,4 2 16,-4 4-16,-3 0 0,5 1 15,6-1-15,-11 0 0,-5 2 0,5-2 16,6-1-16,-1 3 0,0 3 16,3-1-16,1-2 0,-6-6 15,-2-2-15,8 7 0,6 4 16,-8-5-16,-6-5 0,5 1 15,4 0-15,-4-1 0,-3 2 16,5-3-16,5-1 0,-6 0 0,-4 2 16,6-2-16,5-2 15,-3-2-15,-2-1 0,7 1 0,4-1 16,-5-1-16,-4 0 0,5 3 16,3 0-16,-2-2 0,-2 0 15,5-1-15,4-1 0,-7 2 16,-3 0-16,3-1 0,3 0 15,-3 1-15,-3 2 0,4-1 16,4-2-16,-9 0 0,-6-1 0,8 2 16,4 0-16,-2 2 15,-1-1-15,4 1 0,3-1 16,-6 1-16,-3-2 0,5 1 0,3 1 16,-4 0-16,-2 1 0,2-1 15,2 1-15,-7 2 0,-6 1 16,5-3-16,5 0 0,-8-3 15,-5 1-15,3 0 0,2 2 16,-5 2-16,-5 1 0,2-1 16,2-2-16,-6-1 0,-2 0 0,2 0 15,3 2-15,-6 1 0,-6 2 16,6 0-16,3-3 0,-5 1 16,-6 0-16,4-2 0,4-1 15,-5-1-15,-3-1 0,4 3 16,4 2-16,-4-3 0,-4-3 15,2 7-15,2 1 0,-4-1 16,-2-1-16,6-3 0,5 0 16,-5 3-16,-5 3 0,5-4 15,3-2-15,-6 0 0,-3 0 0,0-1 16,2 0-16,-2 0 0,-1-1 16,2 0-16,1-2 0,-7 0 15,-5-1-15,6 1 0,1 1 16,-4 3-16,-3 0 0,1-3 15,2-1-15,-4 2 0,-3 3 0,0 1 16,2 1-16,-3 0 0,-2-1 16,-1 1-16,0 2 15,-8 0-15,-3 0 0,1 3 0,1 1 16,-5-3-16,-5-1 0,2 2 16,1 1-16,-10 1 0,-4 1 15,-2-3-15,-1-1 0,-8-1 16,-5-2-16,-10 0 0,-6 0 15,-6-2-15</inkml:trace>
  <inkml:trace contextRef="#ctx0" brushRef="#br0" timeOffset="205875.4507">8128 7938 0,'0'0'0,"0"0"16,0 0-16,0 0 0,20 2 0,-20-2 15,20 9-15,-20-9 16,25 12-16,-7-3 0,3 1 0,2 2 16,1 2-16,15 7 0,5 5 15,2 0-15,2 1 0,17 8 16,7 1-16,10 4 0,-4-2 15,20 7-15,0 1 0,6-1 0,-8-4 16,43 15-16,-10-6 16,-15-8-16,-12-4 0,-3-7 15,-2-4-15,-15-2 0,-11-2 0,-7-1 16,-4-1-16,-12-7 0,-10-5 16,-6-5-16,-5-2 0,-8-6 15,-5-4-15,-5 2 0,-3 2 16,-1 2-16</inkml:trace>
  <inkml:trace contextRef="#ctx0" brushRef="#br0" timeOffset="206223.0416">9976 7910 0,'0'0'0,"14"4"0,3 1 0,0 0 0,2 1 15,16 6-15,6 5 16,6 0-16,2 0 0,20 10 0,17 9 16,-5-1-16,-2 0 0,21 7 15,19 3-15,-11-7 0,-8-1 16,47 15-16,-10-4 0,-20-8 0,-14-5 15,0-1-15,-1 2 16,-14-8-16,-9-6 0,-7-2 16,-2-2-16,-12-7 0,-6-6 0,-11-3 15,-7-2-15,-9-4 0,-5-2 16,-6 1-16,-6 2 0,-1 1 16</inkml:trace>
  <inkml:trace contextRef="#ctx0" brushRef="#br0" timeOffset="206557.2228">12196 7871 0,'0'0'0,"23"7"0,4 0 15,0 3-15,3 1 0,19 8 0,19 9 16,13 5-16,-1 1 0,17 8 16,1 0-16,12 5 0,-6-3 15,46 19-15,-9-3 0,-16-8 16,-12-7-16,-1 1 0,-4 0 16,-8-3-16,-5-4 0,-8-5 15,-4-3-15,-12-9 0,-7-8 0,-5-1 16,-5-1-16,-10-9 0,-8-4 15,-6-6-15,-5-5 0,-10-8 16,-8-4-16,-1 8 0,-3 4 16,1 5-16</inkml:trace>
  <inkml:trace contextRef="#ctx0" brushRef="#br0" timeOffset="206873.6426">14749 7897 0,'0'0'0,"21"4"0,3 2 15,5 1-15,4 2 0,21 6 16,10 4-16,12 7 0,-1 4 0,18 2 16,4-3-16,12 7 0,-3 0 15,43 16-15,-13-4 0,-8-6 16,-6-2-16,-3-6 0,-1-3 15,-10 3-15,-6 3 0,0-9 16,1-6-16,-4 0 0,-2 2 16,-5-5-16,-2-1 0,-12-6 15,-6-3-15,-4-5 0,-3-4 0,-10-3 16,-6-3-16,-10-3 0,-6 0 16,-9 2-16,-9 2 0,-4 2 15</inkml:trace>
  <inkml:trace contextRef="#ctx0" brushRef="#br0" timeOffset="207189.7673">18733 8039 0,'0'0'0,"24"6"0,4 2 15,3-1-15,2 3 0,22 5 16,22 7-16,11 6 0,-3 0 0,24 5 16,7 0-16,4 3 0,-8-2 15,44 10-15,-3-4 16,-14-5-16,-11-3 0,8-4 0,5-2 16,-14-5-16,-9-4 0,1 3 15,1 0-15,-15-7 0,-11-5 16,-1-4-16,-1-2 0,-18-2 15,-8-2-15,-8-4 0,-4-3 16,-9 0-16,-7 1 0,-12 3 16,-8 0-16,-6 3 0</inkml:trace>
  <inkml:trace contextRef="#ctx0" brushRef="#br0" timeOffset="207473.8831">22546 7832 0,'0'0'0,"27"3"15,4 1-15,3 1 0,2 1 0,25 7 16,23 7-16,8 5 0,-3 2 16,19 5-16,15 6 15,-2 2-15,-4 0 0,30 15 0,-15-5 16,-2-4-16,-3-7 0,1-1 15,1-2-15,-13-4 0,-9-3 0,-5-1 16,-3-2-16,-6-2 0,-4-3 16,-8-1-16,-6 1 15,-11-9-15,-6-7 0,-8-7 0,-5-6 16,-14 3-16,-9 2 0,-8 0 16</inkml:trace>
  <inkml:trace contextRef="#ctx0" brushRef="#br0" timeOffset="207756.9504">25832 7950 0,'0'0'0,"26"6"0,5-1 0,5 3 15,5-1-15,21 11 0,21 14 16,14 2-16,-1-2 0,19 8 15,3 4-15,38 13 0,-21-7 0,-3 3 16,-3 4-16,-18-10 0,-12-8 16,-2-1-16,0-3 15,-11-6-15,-8-3 0,-1-8 0,-4-2 16,-12-11-16,-9-8 0,-9-7 16,-6-4-16,-6-7 0,-5-3 0,-9 7 15,-5 5-15,-3 4 16</inkml:trace>
  <inkml:trace contextRef="#ctx0" brushRef="#br0" timeOffset="208006.2">28463 8017 0,'0'0'0,"20"4"15,3 2-15,-3 0 0,2 3 0,16 6 16,17 9-16,-1 2 15,-1 2-15,20 8 0,7 3 16,8 1-16,-4-2 0,9 5 16,-6 1-16,24 6 0,-15-10 0,-8-4 15,-4-1-15,-16-13 0,-9-8 16,-3-7-16,-1-6 0,-5-10 16,-5-9-16,-10-14 0,-6-11 15,-9 13-15,-6 10 0,-5 6 16</inkml:trace>
  <inkml:trace contextRef="#ctx0" brushRef="#br0" timeOffset="208290.7325">30384 8013 0,'0'0'0,"21"6"0,2 3 0,0 5 0,1 2 15,18 10-15,9 4 16,5 3-16,-4 0 0,17 4 16,6-3-16,-5-2 0,-5-3 0,8 2 15,-3-1-15,-3-3 0,-1-1 0,27 5 16,-6-7-16,-15 0 16,-10 2-16,-5-2 0,-2 1 15,-7-4-15,-5-4 0,-3 1 16,0 0-16,-9-2 0,-6-3 0,-7-5 15,-6-3-15,-3-2 0,-4-1 16,0 0-16</inkml:trace>
  <inkml:trace contextRef="#ctx0" brushRef="#br0" timeOffset="209508.6482">2232 8926 0,'0'0'0,"0"0"0,0 0 16,0 0-16,0 0 0,32 8 0,-32-8 16,35 16-16,-13-6 0,4 3 15,5 2-15,4 3 0,3 0 16,16 9-16,5 1 0,13 3 15,2-1-15,14 4 0,0-2 16,14 3-16,-6-2 0,14 0 0,-1-4 16,31 4-16,-14-4 0,-6-3 15,-6-1-15,-4-2 16,-6-3-16,-4 0 0,-6-1 0,-14 3 16,-11 0-16,0 2 0,0-1 15,-6 3-15,-3 1 0,-18-8 16,-13-7-16,-9-3 0</inkml:trace>
  <inkml:trace contextRef="#ctx0" brushRef="#br0" timeOffset="209840.4725">6180 8921 0,'0'0'0,"20"6"0,3 0 0,3 3 0,1 2 16,14 4-16,6 3 0,12 8 16,-1 2-16,6 0 0,1 0 15,12 2-15,-3-2 0,9 1 16,-2-1-16,-9-3 0,-2-1 15,25 8-15,-12-2 0,-7-4 0,-6-2 16,-4-2-16,-3 1 16,-11-4-16,-8-4 0,1 2 0,2 0 15,-16-6-15,-9-3 0,-7-2 16</inkml:trace>
  <inkml:trace contextRef="#ctx0" brushRef="#br0" timeOffset="210106.1884">9114 9082 0,'29'14'0,"2"0"0,0 2 0,19 9 16,7 6-16,11 4 0,-2 0 0,17 8 15,1 1-15,6 0 0,-9-5 16,34 11-16,-10-9 16,-19-10-16,-14-5 0,-4-7 0,-4-4 15,-17-3-15,-9-3 0,-5-1 16,-3 1-16,-6-8 0,-6-5 16,-4 1-16,-6 2 0,-2-1 0</inkml:trace>
  <inkml:trace contextRef="#ctx0" brushRef="#br0" timeOffset="210406.7414">11159 9025 0,'0'0'0,"23"8"0,4 2 15,2 3-15,3 2 0,19 10 16,19 5-16,9 8 0,-1-3 0,15 5 16,-1-1-16,-9-6 0,-7-4 15,43 17-15,-3-3 0,-17-10 16,-12-7-16,-11-6 0,-6-3 16,-13-4-16,-7-4 0,-8-7 15,-7-4-15,-10-2 0,-5 1 16,-3-12-16,-3-8 0,-4 6 15,-3 6-15,-3 4 0</inkml:trace>
  <inkml:trace contextRef="#ctx0" brushRef="#br0" timeOffset="210673.8825">13818 9146 0,'0'0'0,"28"8"16,4 3-16,9 5 0,2 4 0,20 8 16,9 4-16,10 5 0,-4 1 15,18 4-15,4-2 0,31 13 16,-16-11-16,-8-2 0,-4-2 16,-16-8-16,-10-5 0,-2-5 15,-2-3-15,-12-5 0,-7-3 16,-7-6-16,-7-5 0,-8-4 15,-4-4-15,-6-7 0,-3-7 16,-6 8-16,-4 5 0,-3 4 0</inkml:trace>
  <inkml:trace contextRef="#ctx0" brushRef="#br0" timeOffset="210940.1154">17056 9256 0,'0'0'0,"30"9"15,4 1-15,9 5 0,1 2 0,26 7 16,23 8-16,8 4 0,-8-2 16,52 21-16,-8-1 0,-17-13 15,-12-8-15,2 1 0,1 2 16,-14-4-16,-8-2 0,-7-8 15,-2-5-15,-14-6 0,-9-7 16,-1-5-16,1-4 0,-17-4 16,-9 0-16,-9 2 0,-7 3 15,-6-1-15</inkml:trace>
  <inkml:trace contextRef="#ctx0" brushRef="#br0" timeOffset="211240.8273">19607 8954 0,'0'0'16,"23"3"-16,3 1 0,1 2 0,4-1 16,19 9-16,8 4 0,14 4 15,1 1-15,19 6 0,6 2 16,7 3-16,-7-1 0,48 14 15,-10-3-15,-15-4 0,-13 0 0,2-4 16,0 0-16,-17-6 0,-13-5 16,-5-5-16,-2-2 15,-16-5-15,-9-2 0,-7-8 0,-6-6 16,-10 0-16,-6 2 0,-10-11 16,-8-6-16,0 6 0,0 3 0,-1 3 15</inkml:trace>
  <inkml:trace contextRef="#ctx0" brushRef="#br0" timeOffset="211525.0422">22267 9060 0,'0'0'0,"24"9"0,2 1 16,4 2-16,3 3 0,22 8 15,22 11-15,6 3 0,-6 1 0,18 12 16,3 4-16,-11-6 16,-6-5-16,37 23 0,-9-7 15,-21-14-15,-14-8 0,-10-6 16,-7-3-16,-14-10 0,-9-6 0,-10-6 16,-5-6-16,-6-6 0,-4-5 15,-9-12-15,-6-9 0,1 11 16,2 6-16,1 4 0</inkml:trace>
  <inkml:trace contextRef="#ctx0" brushRef="#br0" timeOffset="211789.6537">23639 9069 0,'0'0'0,"20"10"15,3 2-15,0 4 0,1 2 0,15 10 16,7 3-16,10 8 0,0 0 16,10 10-16,1 4 15,-4-7-15,-4-4 0,10 5 16,-2-2-16,18 14 0,-13-5 0,-11-7 16,-6-2-16,-11-10 0,-7-7 15,-5-3-15,-1-4 0,-13-6 16,-5-6-16,-10-5 0,-3-4 15,-8-3-15,-2-2 0,6 3 16,1 0-16,0 1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3T00:16:30.904"/>
    </inkml:context>
    <inkml:brush xml:id="br0">
      <inkml:brushProperty name="width" value="0.05292" units="cm"/>
      <inkml:brushProperty name="height" value="0.05292" units="cm"/>
      <inkml:brushProperty name="color" value="#FF0000"/>
    </inkml:brush>
  </inkml:definitions>
  <inkml:trace contextRef="#ctx0" brushRef="#br0">10473 3084 0,'0'0'0,"0"0"16,0 0-16,-17-14 0,17 14 0,-21-8 15,5 2-15,-4 3 0,-2 1 16,-13 1-16,-6 3 0,-1 1 16,-1 2-16,-20 7 0,-9 7 15,1 2-15,1 2 0,-21 12 16,-17 15-16,9 2 0,8 1 15,-37 41-15,-4 12 0,29-11 16,19-8-16,12 7 0,10 5 16,16-9-16,13-5 0,20 1 15,13 3-15,9-16 0,2-12 16,15 4-16,11 2 0,4-13 0,3-10 16,16-6-16,13-4 15,2-3-15,1-6 0,14-11 0,9-9 16,-5-5-16,-2-4 0,14-7 15,10-5-15,-13-4 0,-7-2 16,4-13-16,4-7 0,-10 1 0,-7-2 16,5-10-16,5-7 0,-13 1 15,-8 2-15,-1-7 16,1-6-16,-6 5 0,-5 2 0,-2-5 16,0-2-16,-14 8 0,-8 5 15,-10-1-15,-6-1 0,-5 3 16,-3 0-16,-14 0 0,-9 0 15,-10 10-15,-8 7 0,-12-3 16,-7-1-16,-5 6 0,-4 2 0,-14 10 16,-10 6-16,2 2 0,1 1 15,-16 11-15,-12 7 0,1 5 16,0 1-16,-24 9 16,-15 4-16,2 9 0,1 9 0,42-14 15,30-7-15,20-5 0</inkml:trace>
  <inkml:trace contextRef="#ctx0" brushRef="#br0" timeOffset="1646.2144">10925 4766 0,'0'0'0,"0"0"0,0 0 0,0 0 16,-23 0-16,23 0 0,-24 0 15,9 0-15,-3 1 0,-4 0 16,-2 0-16,-3 0 0,-2 0 0,-11 3 15,-3-1-15,-1 5 16,-2 1-16,-14 1 0,-4 0 16,0 1-16,0 1 0,-19 7 15,-2 2-15,-7 6 0,6 2 0,-14 8 16,2 5-16,-24 18 0,19-2 16,8 7-16,4 4 0,16-1 15,10 1-15,3 2 16,4 0-16,7-5 0,6-1 0,4 9 15,5 7-15,6-7 0,5-3 16,6 5-16,6 4 0,9-7 16,4-4-16,12-1 0,5 1 15,4-6-15,3-5 0,19 0 16,12-1-16,5-13 0,4-10 0,20-5 16,12-2-16,1-6 0,0-2 15,25-5-15,19-5 0,-5-4 16,-4-4-16,26-4 0,16-3 15,-12-3-15,-10-5 0,26 1 16,17 2-16,-18-1 0,-10-1 16,8-2-16,7-2 0,-18-1 15,-11 0-15,11-5 0,6-4 0,-17 2 16,-14-1-16,1-4 0,1-4 16,-18 1-16,-13 1 0,-9-4 15,-6-2-15,-17-4 0,-11-2 0,-6-10 16,-6-7-16,-13 5 15,-9 4-15,-11-7 0,-8-5 16,-7 3-16,-5 4 0,-6-7 16,-4-5-16,0 5 0,0 6 0,-15-8 15,-10-5-15,-2 13 0,-3 10 16,-10-1-16,-9-2 0,-1 1 16,1-1-16,-26 3 0,-17 2 15,2 12-15,1 8 0,-25-5 16,-14-3-16,2 4 0,3 4 15,-24 6-15,-16 6 0,5 3 16,4 1-16,-24 14 0,-17 7 16,8 5-16,7 4 0,-23 10 0,-13 6 15,28 4-15,19 1 0,6 7 16,4 3-16,38-8 0,28-7 16,29 0-16,20-1 0,22-7 15,15-3-15,18 7 0,15 3 16,-6-10-16,-4-9 0,-3-4 15</inkml:trace>
  <inkml:trace contextRef="#ctx0" brushRef="#br0" timeOffset="3162.0186">11214 6982 0,'0'0'0,"-24"-3"0,-6-1 0,5 0 16,-3 0-16,-16-1 0,-16 0 15,-18 3-15,-2 3 0,-18 5 0,-4 5 16,2 1-16,1 2 0,-46 9 15,-6 3-15,14 6 0,8 5 16,8 10-16,7 6 0,10 2 16,8 4-16,1 0 0,2 2 15,8 1-15,6-1 0,8 10 16,4 5-16,11-5 0,10-6 0,11 2 16,7 2-16,12-6 15,8-3-15,17-1 0,13-2 0,9-6 16,5-7-16,15-6 0,9-4 15,11-3-15,7-2 0,14-4 16,10-3-16,10-3 0,7-1 0,12-10 16,9-6-16,2 0 15,3 0-15,8 1 0,5-2 16,-1-2-16,1-2 0,5-4 16,5-7-16,-4 0 0,-1-1 0,2 2 15,4 1-15,-7 1 0,-3-1 16,-3-1-16,0-2 15,-11-1-15,-7-2 0,-6 3 0,-4 1 16,-11-8-16,-9-6 0,-12 3 16,-9-1-16,-14-4 0,-10-6 15,-9-2-15,-7-2 0,-10-5 16,-9-1-16,-8-4 0,-5-1 16,-14 2-16,-10 2 0,-4-9 15,-3-5-15,-8 1 0,-7 2 0,-11 0 16,-7-1-16,-11 4 0,-6 1 15,-9 1-15,-6 1 0,-3 4 16,-5 5-16,-12-3 0,-8-2 16,-4 7-16,-1 5 0,-16 0 15,-10 1-15,2 5 0,1 5 0,-12 8 16,-8 6-16,4 7 16,5 5-16,-9 3 0,-4-1 15,2 4-15,3 0 0,-1 10 0,1 5 16,10 3-16,8 3 0,12 5 15,6 5-15,21-11 0,15-4 16,22-5-16,15-3 0,18-1 16,10-1-16,12-5 0,9-1 15,4-6-15,3-2 0,6-1 16,5 4-16,4-2 0,3-2 0,0-4 16,3-5-16,-4 4 0,0 0 15,-6 5-15,-4 4 0,-7-1 16,-5-1-16,-4 0 0,-2 4 15,0-3-15,2-1 0,-2 1 16</inkml:trace>
  <inkml:trace contextRef="#ctx0" brushRef="#br0" timeOffset="4495.1625">10620 8792 0,'0'0'0,"-12"-3"0,-2-1 16,1 3-16,-1-1 0,-10 0 0,-6 1 16,-3 1-16,-2 0 0,-14 5 15,-3 1-15,-1 5 0,-1 1 16,-14 6-16,-4 1 0,1 3 15,-1 0-15,-14 12 0,-1 4 16,-6 8-16,8 2 0,-37 25 16,9-5-16,14-5 0,12-4 0,5 11 15,3 8-15,14-7 0,8-2 16,3 5-16,2 2 0,15-8 16,9-4-16,12 6 0,6 6 15,7-10-15,7-9 0,10 0 16,8 0-16,9-6 0,5-5 15,17-5-15,12-2 0,2-7 16,0-7-16,17-2 0,10-2 16,-2-8-16,-2-3 0,14-9 0,9-8 15,0 1-15,-1-3 0,14-1 16,10-1-16,-11-7 0,-5-3 16,8-5-16,7-2 0,-17 4 15,-11 2-15,1-6 0,1-5 16,-16-1-16,-12 0 0,-3-9 15,0-5-15,-13 3 0,-7 2 16,-8-4-16,-6-2 0,-9-1 16,-6-2-16,-6-3 0,-4-5 15,-11 4-15,-4 1 0,-15-6 16,-10-4-16,-2 9 0,-2 6 0,-15-7 16,-12-3-16,-4 10 0,-4 8 15,-13-4-15,-9-2 0,2 5 16,3 6-16,-16 3 0,-8 3 15,3 7-15,2 3 0,-10 4 16,-6 3-16,10 3 0,7 1 0,-5 5 16,-4 5-16,12 7 15,7 5-15,6-2 0,3-3 16,14 0-16,10-1 0,6 5 0,5 1 16,13-3-16,10-3 0,9-1 15,5-1-15,4-1 0,0-3 16,4 1-16,-1-2 0,-1 1 15,-2 0-15,2-2 0,2 2 16,-2 0-16,0 0 0,0-1 16,-2 1-16,3-3 0,-3 3 0,2 0 15,-2 0-15,0 0 0,0 0 16,-5 2-16,0 2 16,-4-3-16,-2 0 0,2 0 0,3 0 15,0-1-15</inkml:trace>
  <inkml:trace contextRef="#ctx0" brushRef="#br0" timeOffset="6112.3008">10730 11005 0,'0'0'0,"0"0"16,0 0-16,0 0 0,-16-16 0,16 16 16,-29-13-16,10 6 0,-1 0 15,-6 0-15,-6 2 0,-8-2 16,1 0-16,-9 3 0,-6 2 16,-10 3-16,4 1 0,-19 11 15,-3 3-15,3 3 0,4 0 0,-16 10 16,-15 9-16,13-2 15,11-3-15,-38 30 0,8 4 16,24-8-16,16-4 0,6 13 16,5 10-16,10-8 0,10-5 0,16 6 15,9 4-15,12-9 0,7-5 16,22-1-16,15 0 16,2-6-16,1-4 0,28 0 0,19-2 15,2-12-15,0-9 0,32-3 16,20 1-16,-8-8 0,-6-6 0,31-2 15,21 1-15,-17-2 0,-11-1 16,41 0-16,29 0 16,-23-2-16,-17 0 0,3-4 0,4-1 15,-7 3-15,-4 2 0,-7-4 16,-4-3-16,-16-5 0,-10-2 16,-6-4-16,-4-3 0,-20-4 15,-16-1-15,-17-8 0,-10-6 16,-14-4-16,-9-2 0,-14-11 15,-9-6-15,-17-2 0,-10-1 16,-17-5-16,-11-5 0,-6 0 16,-6 0-16,-16-3 0,-10 0 15,-5 7-15,-3 7 0,-13-2 16,-12 1-16,-3 4 0,-2 4 0,-8 1 16,-7 2-16,3 7 0,2 7 15,-7 4-15,-6 3 0,0 8 16,1 6-16,-6 4 0,-4 4 15,7 2-15,5 3 0,0 10 16,1 4-16,3 4 0,4 3 0,3 2 16,4 0-16,15 3 0,11 0 15,7 0-15,5 0 16,12-6-16,8-1 0,14 2 0,12 4 16,9-8-16,8-7 0,5-3 15,4-5-15,2 0 16,0 0-16,0 0 0,5 2 15,-2-1-15,0 1 0,-1-5 0,0 0 16,1 2-16,1 3 0,-2-2 16,-2 0-16,4-8 0,-2 1 15,0 2-15,0 2 0,-1 0 16,-1 3-16,-5-4 0,-6 1 16,4 2-16,2-1 0,0 1 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2025/12/23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2025/12/23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2025/12/23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2025/12/23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2025/12/23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2025/12/23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2025/12/23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2025/12/23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2025/12/23</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image" Target="../media/image5.emf"/><Relationship Id="rId5" Type="http://schemas.openxmlformats.org/officeDocument/2006/relationships/customXml" Target="../ink/ink4.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6.emf"/><Relationship Id="rId4" Type="http://schemas.openxmlformats.org/officeDocument/2006/relationships/customXml" Target="../ink/ink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7.emf"/><Relationship Id="rId4" Type="http://schemas.openxmlformats.org/officeDocument/2006/relationships/customXml" Target="../ink/ink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8.emf"/><Relationship Id="rId4" Type="http://schemas.openxmlformats.org/officeDocument/2006/relationships/customXml" Target="../ink/ink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9.emf"/><Relationship Id="rId4" Type="http://schemas.openxmlformats.org/officeDocument/2006/relationships/customXml" Target="../ink/ink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normAutofit fontScale="90000"/>
          </a:bodyPr>
          <a:lstStyle/>
          <a:p>
            <a:r>
              <a:rPr lang="zh-CN" altLang="zh-CN"/>
              <a:t/>
            </a:r>
            <a:br>
              <a:rPr lang="zh-CN" altLang="zh-CN"/>
            </a:br>
            <a:r>
              <a:rPr lang="zh-CN" altLang="zh-CN">
                <a:solidFill>
                  <a:srgbClr val="FF0000"/>
                </a:solidFill>
              </a:rPr>
              <a:t>《读后续写工具箱》</a:t>
            </a:r>
            <a:br>
              <a:rPr lang="zh-CN" altLang="zh-CN">
                <a:solidFill>
                  <a:srgbClr val="FF0000"/>
                </a:solidFill>
              </a:rPr>
            </a:br>
            <a:r>
              <a:rPr lang="zh-CN" altLang="zh-CN">
                <a:solidFill>
                  <a:srgbClr val="FF0000"/>
                </a:solidFill>
              </a:rPr>
              <a:t>二十一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1000"/>
            <a:ext cx="10968990" cy="5868670"/>
          </a:xfrm>
          <a:ln>
            <a:solidFill>
              <a:schemeClr val="accent1"/>
            </a:solidFill>
          </a:ln>
        </p:spPr>
        <p:txBody>
          <a:bodyPr/>
          <a:lstStyle/>
          <a:p>
            <a:pPr marL="0" indent="0">
              <a:buNone/>
            </a:pPr>
            <a:r>
              <a:rPr lang="zh-CN" altLang="en-US" sz="2800">
                <a:solidFill>
                  <a:schemeClr val="tx1"/>
                </a:solidFill>
              </a:rPr>
              <a:t>作业：</a:t>
            </a:r>
          </a:p>
          <a:p>
            <a:pPr marL="0" indent="0">
              <a:buNone/>
            </a:pPr>
            <a:r>
              <a:rPr lang="zh-CN" altLang="en-US" sz="2800">
                <a:solidFill>
                  <a:schemeClr val="tx1"/>
                </a:solidFill>
              </a:rPr>
              <a:t>修改上述文章，之后上交。</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3700"/>
            <a:ext cx="10968990" cy="5855970"/>
          </a:xfrm>
          <a:ln>
            <a:solidFill>
              <a:schemeClr val="accent1"/>
            </a:solidFill>
          </a:ln>
        </p:spPr>
        <p:txBody>
          <a:bodyPr/>
          <a:lstStyle/>
          <a:p>
            <a:pPr marL="0" indent="0">
              <a:buNone/>
            </a:pPr>
            <a:r>
              <a:rPr lang="en-US" altLang="zh-CN" sz="2400">
                <a:solidFill>
                  <a:schemeClr val="tx1"/>
                </a:solidFill>
                <a:effectLst>
                  <a:outerShdw blurRad="38100" dist="38100" dir="2700000" algn="tl">
                    <a:srgbClr val="000000">
                      <a:alpha val="43137"/>
                    </a:srgbClr>
                  </a:outerShdw>
                </a:effectLst>
                <a:latin typeface="Sitka Text" charset="0"/>
                <a:cs typeface="Sitka Text" charset="0"/>
              </a:rPr>
              <a:t>Section I. </a:t>
            </a: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新加难度词汇</a:t>
            </a:r>
            <a:r>
              <a:rPr lang="zh-CN" altLang="en-US" sz="3200" b="1">
                <a:solidFill>
                  <a:srgbClr val="FF0000"/>
                </a:solidFill>
                <a:effectLst>
                  <a:outerShdw blurRad="38100" dist="38100" dir="2700000" algn="tl">
                    <a:srgbClr val="000000">
                      <a:alpha val="43137"/>
                    </a:srgbClr>
                  </a:outerShdw>
                </a:effectLst>
                <a:latin typeface="Sitka Text" charset="0"/>
                <a:cs typeface="Sitka Text" charset="0"/>
              </a:rPr>
              <a:t>再</a:t>
            </a:r>
            <a:r>
              <a:rPr lang="zh-CN" altLang="en-US" sz="2400">
                <a:solidFill>
                  <a:schemeClr val="tx1"/>
                </a:solidFill>
                <a:effectLst>
                  <a:outerShdw blurRad="38100" dist="38100" dir="2700000" algn="tl">
                    <a:srgbClr val="000000">
                      <a:alpha val="43137"/>
                    </a:srgbClr>
                  </a:outerShdw>
                </a:effectLst>
                <a:latin typeface="Sitka Text" charset="0"/>
                <a:cs typeface="Sitka Text" charset="0"/>
              </a:rPr>
              <a:t>复习</a:t>
            </a:r>
          </a:p>
          <a:p>
            <a:pPr marL="0" indent="0">
              <a:buNone/>
            </a:pPr>
            <a:r>
              <a:rPr lang="zh-CN" altLang="en-US" sz="2400" u="sng">
                <a:solidFill>
                  <a:srgbClr val="FF0000"/>
                </a:solidFill>
                <a:effectLst>
                  <a:outerShdw blurRad="38100" dist="38100" dir="2700000" algn="tl">
                    <a:srgbClr val="000000">
                      <a:alpha val="43137"/>
                    </a:srgbClr>
                  </a:outerShdw>
                </a:effectLst>
                <a:latin typeface="Sitka Text" charset="0"/>
                <a:cs typeface="Sitka Text" charset="0"/>
              </a:rPr>
              <a:t>词汇广度决定分数高度</a:t>
            </a:r>
            <a:endParaRPr lang="en-US" altLang="zh-CN" sz="2400" u="sng">
              <a:solidFill>
                <a:srgbClr val="FF0000"/>
              </a:solidFill>
              <a:effectLst>
                <a:outerShdw blurRad="38100" dist="38100" dir="2700000" algn="tl">
                  <a:srgbClr val="000000">
                    <a:alpha val="43137"/>
                  </a:srgbClr>
                </a:outerShdw>
              </a:effectLst>
              <a:latin typeface="Sitka Text" charset="0"/>
              <a:cs typeface="Sitka Text" charset="0"/>
            </a:endParaRPr>
          </a:p>
          <a:p>
            <a:pPr marL="0" indent="0" algn="just">
              <a:buNone/>
            </a:pPr>
            <a:r>
              <a:rPr lang="en-US" altLang="zh-CN" sz="2400">
                <a:solidFill>
                  <a:schemeClr val="tx1"/>
                </a:solidFill>
                <a:latin typeface="Sitka Text" charset="0"/>
                <a:cs typeface="Sitka Text" charset="0"/>
              </a:rPr>
              <a:t>portrait, currency, exceed, poverty, prosperity, reinforce, rejuvenate, rival, slave, split, status, supplement, transfer, valid, bias, conscious, controversial, curve, intellectual, loyal, metaphor, numerous, principal, yield, bully, collaborate, dedicate, empathy, exhaust, fulfill, mutual, alert, drone, ethical, modify, compass, craft, ethnic, fable, legend, magnificent, miracle, myth, patriotism, porridge, eliminate, fertile, irrigate, livestock, marine, migration, proportion, rhythm, capture, orchestra</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70400" y="1732680"/>
              <a:ext cx="8337600" cy="3729960"/>
            </p14:xfrm>
          </p:contentPart>
        </mc:Choice>
        <mc:Fallback>
          <p:pic>
            <p:nvPicPr>
              <p:cNvPr id="2" name="墨迹 1"/>
              <p:cNvPicPr/>
              <p:nvPr/>
            </p:nvPicPr>
            <p:blipFill>
              <a:blip r:embed="rId5"/>
              <a:stretch>
                <a:fillRect/>
              </a:stretch>
            </p:blipFill>
            <p:spPr>
              <a:xfrm>
                <a:off x="761040" y="1723320"/>
                <a:ext cx="8356320" cy="3748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9895"/>
            <a:ext cx="10968990" cy="5819775"/>
          </a:xfrm>
          <a:ln>
            <a:solidFill>
              <a:schemeClr val="accent1"/>
            </a:solidFill>
          </a:ln>
        </p:spPr>
        <p:txBody>
          <a:bodyPr>
            <a:noAutofit/>
          </a:bodyPr>
          <a:lstStyle/>
          <a:p>
            <a:pPr marL="0" indent="0" algn="just">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latin typeface="Georgia" panose="02040502050405020303" charset="0"/>
                <a:cs typeface="Georgia" panose="02040502050405020303" charset="0"/>
              </a:rPr>
              <a:t>（</a:t>
            </a:r>
            <a:r>
              <a:rPr lang="en-US" altLang="zh-CN" sz="2400" b="1">
                <a:solidFill>
                  <a:schemeClr val="tx1"/>
                </a:solidFill>
                <a:effectLst>
                  <a:outerShdw blurRad="38100" dist="38100" dir="2700000" algn="tl">
                    <a:srgbClr val="000000">
                      <a:alpha val="43137"/>
                    </a:srgbClr>
                  </a:outerShdw>
                </a:effectLst>
                <a:latin typeface="Georgia" panose="02040502050405020303" charset="0"/>
                <a:cs typeface="Georgia" panose="02040502050405020303" charset="0"/>
              </a:rPr>
              <a:t>2026</a:t>
            </a:r>
            <a:r>
              <a:rPr lang="zh-CN" altLang="en-US" sz="2400" b="1">
                <a:solidFill>
                  <a:schemeClr val="tx1"/>
                </a:solidFill>
                <a:effectLst>
                  <a:outerShdw blurRad="38100" dist="38100" dir="2700000" algn="tl">
                    <a:srgbClr val="000000">
                      <a:alpha val="43137"/>
                    </a:srgbClr>
                  </a:outerShdw>
                </a:effectLst>
                <a:latin typeface="Georgia" panose="02040502050405020303" charset="0"/>
                <a:cs typeface="Georgia" panose="02040502050405020303" charset="0"/>
              </a:rPr>
              <a:t>届高二下济宁期末完形，有修改）</a:t>
            </a:r>
          </a:p>
          <a:p>
            <a:pPr marL="0" indent="0" algn="just">
              <a:lnSpc>
                <a:spcPts val="2880"/>
              </a:lnSpc>
              <a:spcAft>
                <a:spcPts val="0"/>
              </a:spcAft>
              <a:buNone/>
            </a:pPr>
            <a:r>
              <a:rPr lang="en-US" altLang="zh-CN" sz="2400">
                <a:solidFill>
                  <a:schemeClr val="tx1"/>
                </a:solidFill>
                <a:latin typeface="Georgia" panose="02040502050405020303" charset="0"/>
                <a:cs typeface="Georgia" panose="02040502050405020303" charset="0"/>
              </a:rPr>
              <a:t>     Arriving in Shanghai was a sensory overload that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exceeded my expectations</a:t>
            </a:r>
            <a:r>
              <a:rPr lang="en-US" altLang="zh-CN" sz="2400">
                <a:solidFill>
                  <a:schemeClr val="tx1"/>
                </a:solidFill>
                <a:latin typeface="Georgia" panose="02040502050405020303" charset="0"/>
                <a:cs typeface="Georgia" panose="02040502050405020303" charset="0"/>
              </a:rPr>
              <a:t>.</a:t>
            </a:r>
            <a:r>
              <a:rPr lang="en-US" altLang="zh-CN" sz="2400">
                <a:solidFill>
                  <a:srgbClr val="0070C0"/>
                </a:solidFill>
                <a:latin typeface="Georgia" panose="02040502050405020303" charset="0"/>
                <a:cs typeface="Georgia" panose="02040502050405020303" charset="0"/>
              </a:rPr>
              <a:t> </a:t>
            </a:r>
            <a:r>
              <a:rPr lang="en-US" altLang="zh-CN" sz="2400" b="1" u="sng">
                <a:solidFill>
                  <a:srgbClr val="0070C0"/>
                </a:solidFill>
                <a:effectLst>
                  <a:outerShdw blurRad="38100" dist="38100" dir="2700000" algn="tl">
                    <a:srgbClr val="000000">
                      <a:alpha val="43137"/>
                    </a:srgbClr>
                  </a:outerShdw>
                </a:effectLst>
                <a:latin typeface="Georgia" panose="02040502050405020303" charset="0"/>
                <a:cs typeface="Georgia" panose="02040502050405020303" charset="0"/>
              </a:rPr>
              <a:t>My eyes widened in surprise</a:t>
            </a:r>
            <a:r>
              <a:rPr lang="en-US" altLang="zh-CN" sz="2400">
                <a:solidFill>
                  <a:schemeClr val="tx1"/>
                </a:solidFill>
                <a:latin typeface="Georgia" panose="02040502050405020303" charset="0"/>
                <a:cs typeface="Georgia" panose="02040502050405020303" charset="0"/>
              </a:rPr>
              <a:t> at the sight of the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magnificent buildings</a:t>
            </a:r>
            <a:r>
              <a:rPr lang="en-US" altLang="zh-CN" sz="2400">
                <a:solidFill>
                  <a:schemeClr val="tx1"/>
                </a:solidFill>
                <a:latin typeface="Georgia" panose="02040502050405020303" charset="0"/>
                <a:cs typeface="Georgia" panose="02040502050405020303" charset="0"/>
              </a:rPr>
              <a:t> that seemed to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rival the clouds</a:t>
            </a:r>
            <a:r>
              <a:rPr lang="en-US" altLang="zh-CN" sz="2400">
                <a:solidFill>
                  <a:schemeClr val="tx1"/>
                </a:solidFill>
                <a:latin typeface="Georgia" panose="02040502050405020303" charset="0"/>
                <a:cs typeface="Georgia" panose="02040502050405020303" charset="0"/>
              </a:rPr>
              <a:t>. The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rhythm</a:t>
            </a:r>
            <a:r>
              <a:rPr lang="en-US" altLang="zh-CN" sz="2400">
                <a:solidFill>
                  <a:schemeClr val="tx1"/>
                </a:solidFill>
                <a:latin typeface="Georgia" panose="02040502050405020303" charset="0"/>
                <a:cs typeface="Georgia" panose="02040502050405020303" charset="0"/>
              </a:rPr>
              <a:t> of bustling streets flowed like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a live orchestra</a:t>
            </a:r>
            <a:r>
              <a:rPr lang="en-US" altLang="zh-CN" sz="2400">
                <a:solidFill>
                  <a:schemeClr val="tx1"/>
                </a:solidFill>
                <a:latin typeface="Georgia" panose="02040502050405020303" charset="0"/>
                <a:cs typeface="Georgia" panose="02040502050405020303" charset="0"/>
              </a:rPr>
              <a:t>.  </a:t>
            </a:r>
          </a:p>
          <a:p>
            <a:pPr marL="0" indent="457200" algn="just">
              <a:lnSpc>
                <a:spcPts val="2880"/>
              </a:lnSpc>
              <a:spcAft>
                <a:spcPts val="0"/>
              </a:spcAft>
              <a:buNone/>
            </a:pPr>
            <a:r>
              <a:rPr lang="en-US" altLang="zh-CN" sz="2400">
                <a:solidFill>
                  <a:schemeClr val="tx1"/>
                </a:solidFill>
                <a:latin typeface="Georgia" panose="02040502050405020303" charset="0"/>
                <a:cs typeface="Georgia" panose="02040502050405020303" charset="0"/>
              </a:rPr>
              <a:t>But nothing struck me like my first meal at a local eatery. </a:t>
            </a:r>
            <a:r>
              <a:rPr lang="en-US" altLang="zh-CN" sz="2400" b="1" u="sng">
                <a:solidFill>
                  <a:srgbClr val="0070C0"/>
                </a:solidFill>
                <a:effectLst>
                  <a:outerShdw blurRad="38100" dist="38100" dir="2700000" algn="tl">
                    <a:srgbClr val="000000">
                      <a:alpha val="43137"/>
                    </a:srgbClr>
                  </a:outerShdw>
                </a:effectLst>
                <a:latin typeface="Georgia" panose="02040502050405020303" charset="0"/>
                <a:cs typeface="Georgia" panose="02040502050405020303" charset="0"/>
              </a:rPr>
              <a:t>Knitting my brows</a:t>
            </a:r>
            <a:r>
              <a:rPr lang="en-US" altLang="zh-CN" sz="2400">
                <a:solidFill>
                  <a:schemeClr val="tx1"/>
                </a:solidFill>
                <a:latin typeface="Georgia" panose="02040502050405020303" charset="0"/>
                <a:cs typeface="Georgia" panose="02040502050405020303" charset="0"/>
              </a:rPr>
              <a:t>, I fumbled with my chopsticks, </a:t>
            </a:r>
            <a:r>
              <a:rPr lang="en-US" altLang="zh-CN" sz="2400" b="1" u="sng">
                <a:solidFill>
                  <a:srgbClr val="0070C0"/>
                </a:solidFill>
                <a:effectLst>
                  <a:outerShdw blurRad="38100" dist="38100" dir="2700000" algn="tl">
                    <a:srgbClr val="000000">
                      <a:alpha val="43137"/>
                    </a:srgbClr>
                  </a:outerShdw>
                </a:effectLst>
                <a:latin typeface="Georgia" panose="02040502050405020303" charset="0"/>
                <a:cs typeface="Georgia" panose="02040502050405020303" charset="0"/>
              </a:rPr>
              <a:t>my cheeks burning mildly</a:t>
            </a:r>
            <a:r>
              <a:rPr lang="en-US" altLang="zh-CN" sz="2400">
                <a:solidFill>
                  <a:schemeClr val="tx1"/>
                </a:solidFill>
                <a:latin typeface="Georgia" panose="02040502050405020303" charset="0"/>
                <a:cs typeface="Georgia" panose="02040502050405020303" charset="0"/>
              </a:rPr>
              <a:t> with embarrassment.  But the friendly look from the locals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eliminated my unease</a:t>
            </a:r>
            <a:r>
              <a:rPr lang="en-US" altLang="zh-CN" sz="2400">
                <a:solidFill>
                  <a:schemeClr val="tx1"/>
                </a:solidFill>
                <a:latin typeface="Georgia" panose="02040502050405020303" charset="0"/>
                <a:cs typeface="Georgia" panose="02040502050405020303" charset="0"/>
              </a:rPr>
              <a:t>, with one elderly man teaching me the art of holding chopsticks. </a:t>
            </a:r>
          </a:p>
          <a:p>
            <a:pPr marL="0" indent="457200" algn="just">
              <a:lnSpc>
                <a:spcPts val="2880"/>
              </a:lnSpc>
              <a:spcAft>
                <a:spcPts val="0"/>
              </a:spcAft>
              <a:buNone/>
            </a:pPr>
            <a:r>
              <a:rPr lang="en-US" altLang="zh-CN" sz="2400">
                <a:solidFill>
                  <a:schemeClr val="tx1"/>
                </a:solidFill>
                <a:latin typeface="Georgia" panose="02040502050405020303" charset="0"/>
                <a:cs typeface="Georgia" panose="02040502050405020303" charset="0"/>
              </a:rPr>
              <a:t>This experience didn't just fill my stomach; it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rejuvenated my spirit</a:t>
            </a:r>
            <a:r>
              <a:rPr lang="en-US" altLang="zh-CN" sz="2400">
                <a:solidFill>
                  <a:schemeClr val="tx1"/>
                </a:solidFill>
                <a:latin typeface="Georgia" panose="02040502050405020303" charset="0"/>
                <a:cs typeface="Georgia" panose="02040502050405020303" charset="0"/>
              </a:rPr>
              <a:t>. Later, I cruised on the Huangpu River, enjoying the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curving</a:t>
            </a:r>
            <a:r>
              <a:rPr lang="en-US" altLang="zh-CN" sz="2400">
                <a:solidFill>
                  <a:schemeClr val="tx1"/>
                </a:solidFill>
                <a:latin typeface="Georgia" panose="02040502050405020303" charset="0"/>
                <a:cs typeface="Georgia" panose="02040502050405020303" charset="0"/>
              </a:rPr>
              <a:t> skyline and feeling the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prosperity</a:t>
            </a:r>
            <a:r>
              <a:rPr lang="en-US" altLang="zh-CN" sz="2400">
                <a:solidFill>
                  <a:schemeClr val="tx1"/>
                </a:solidFill>
                <a:latin typeface="Georgia" panose="02040502050405020303" charset="0"/>
                <a:cs typeface="Georgia" panose="02040502050405020303" charset="0"/>
              </a:rPr>
              <a:t> of this metropolis. It seemed as if I was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transferred to</a:t>
            </a:r>
            <a:r>
              <a:rPr lang="en-US" altLang="zh-CN" sz="2400">
                <a:solidFill>
                  <a:schemeClr val="tx1"/>
                </a:solidFill>
                <a:latin typeface="Georgia" panose="02040502050405020303" charset="0"/>
                <a:cs typeface="Georgia" panose="02040502050405020303" charset="0"/>
              </a:rPr>
              <a:t>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a mythical land</a:t>
            </a:r>
            <a:r>
              <a:rPr lang="en-US" altLang="zh-CN" sz="2400">
                <a:solidFill>
                  <a:schemeClr val="tx1"/>
                </a:solidFill>
                <a:latin typeface="Georgia" panose="02040502050405020303" charset="0"/>
                <a:cs typeface="Georgia" panose="02040502050405020303" charset="0"/>
              </a:rPr>
              <a:t>, challenging any </a:t>
            </a:r>
            <a:r>
              <a:rPr lang="en-US" altLang="zh-CN" sz="2400">
                <a:solidFill>
                  <a:srgbClr val="FF0000"/>
                </a:solidFill>
                <a:effectLst>
                  <a:outerShdw blurRad="38100" dist="38100" dir="2700000" algn="tl">
                    <a:srgbClr val="000000">
                      <a:alpha val="43137"/>
                    </a:srgbClr>
                  </a:outerShdw>
                </a:effectLst>
                <a:latin typeface="Georgia" panose="02040502050405020303" charset="0"/>
                <a:cs typeface="Georgia" panose="02040502050405020303" charset="0"/>
              </a:rPr>
              <a:t>fertile imagination</a:t>
            </a:r>
            <a:r>
              <a:rPr lang="en-US" altLang="zh-CN" sz="2400">
                <a:solidFill>
                  <a:schemeClr val="tx1"/>
                </a:solidFill>
                <a:latin typeface="Georgia" panose="02040502050405020303" charset="0"/>
                <a:cs typeface="Georgia" panose="02040502050405020303" charset="0"/>
              </a:rPr>
              <a:t>.</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79400" y="728640"/>
              <a:ext cx="10524240" cy="4166280"/>
            </p14:xfrm>
          </p:contentPart>
        </mc:Choice>
        <mc:Fallback>
          <p:pic>
            <p:nvPicPr>
              <p:cNvPr id="2" name="墨迹 1"/>
              <p:cNvPicPr/>
              <p:nvPr/>
            </p:nvPicPr>
            <p:blipFill>
              <a:blip r:embed="rId5"/>
              <a:stretch>
                <a:fillRect/>
              </a:stretch>
            </p:blipFill>
            <p:spPr>
              <a:xfrm>
                <a:off x="770040" y="719280"/>
                <a:ext cx="10542960" cy="41850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3700"/>
            <a:ext cx="10968990" cy="5855970"/>
          </a:xfrm>
          <a:ln>
            <a:solidFill>
              <a:schemeClr val="accent1"/>
            </a:solidFill>
          </a:ln>
        </p:spPr>
        <p:txBody>
          <a:bodyPr/>
          <a:lstStyle/>
          <a:p>
            <a:pPr marL="0" indent="0">
              <a:buNone/>
            </a:pPr>
            <a:r>
              <a:rPr lang="en-US" altLang="zh-CN" b="1">
                <a:solidFill>
                  <a:schemeClr val="tx1"/>
                </a:solidFill>
                <a:effectLst>
                  <a:outerShdw blurRad="38100" dist="38100" dir="2700000" algn="tl">
                    <a:srgbClr val="000000">
                      <a:alpha val="43137"/>
                    </a:srgbClr>
                  </a:outerShdw>
                </a:effectLst>
              </a:rPr>
              <a:t>P</a:t>
            </a:r>
            <a:r>
              <a:rPr lang="en-US" altLang="zh-CN" b="1" baseline="-25000">
                <a:solidFill>
                  <a:schemeClr val="tx1"/>
                </a:solidFill>
                <a:effectLst>
                  <a:outerShdw blurRad="38100" dist="38100" dir="2700000" algn="tl">
                    <a:srgbClr val="000000">
                      <a:alpha val="43137"/>
                    </a:srgbClr>
                  </a:outerShdw>
                </a:effectLst>
              </a:rPr>
              <a:t>228</a:t>
            </a:r>
            <a:r>
              <a:rPr lang="en-US" altLang="zh-CN" b="1">
                <a:solidFill>
                  <a:schemeClr val="tx1"/>
                </a:solidFill>
                <a:effectLst>
                  <a:outerShdw blurRad="38100" dist="38100" dir="2700000" algn="tl">
                    <a:srgbClr val="000000">
                      <a:alpha val="43137"/>
                    </a:srgbClr>
                  </a:outerShdw>
                </a:effectLst>
              </a:rPr>
              <a:t> 17.3</a:t>
            </a:r>
            <a:r>
              <a:rPr lang="zh-CN" altLang="en-US" b="1">
                <a:solidFill>
                  <a:schemeClr val="tx1"/>
                </a:solidFill>
                <a:effectLst>
                  <a:outerShdw blurRad="38100" dist="38100" dir="2700000" algn="tl">
                    <a:srgbClr val="000000">
                      <a:alpha val="43137"/>
                    </a:srgbClr>
                  </a:outerShdw>
                </a:effectLst>
              </a:rPr>
              <a:t>面部表情</a:t>
            </a:r>
          </a:p>
          <a:p>
            <a:pPr marL="0" indent="0">
              <a:buNone/>
            </a:pPr>
            <a:r>
              <a:rPr lang="en-US" altLang="zh-CN" b="1">
                <a:solidFill>
                  <a:schemeClr val="tx1"/>
                </a:solidFill>
                <a:effectLst>
                  <a:outerShdw blurRad="38100" dist="38100" dir="2700000" algn="tl">
                    <a:srgbClr val="000000">
                      <a:alpha val="43137"/>
                    </a:srgbClr>
                  </a:outerShdw>
                </a:effectLst>
              </a:rPr>
              <a:t>frown</a:t>
            </a:r>
            <a:r>
              <a:rPr lang="zh-CN" altLang="en-US" b="1">
                <a:solidFill>
                  <a:schemeClr val="tx1"/>
                </a:solidFill>
                <a:effectLst>
                  <a:outerShdw blurRad="38100" dist="38100" dir="2700000" algn="tl">
                    <a:srgbClr val="000000">
                      <a:alpha val="43137"/>
                    </a:srgbClr>
                  </a:outerShdw>
                </a:effectLst>
              </a:rPr>
              <a:t>皱眉</a:t>
            </a:r>
          </a:p>
          <a:p>
            <a:pPr marL="0" indent="0">
              <a:buNone/>
            </a:pPr>
            <a:r>
              <a:rPr lang="en-US">
                <a:solidFill>
                  <a:schemeClr val="tx1"/>
                </a:solidFill>
                <a:effectLst/>
              </a:rPr>
              <a:t>Staring at the complex math problem, she frowned slightly in concentration. </a:t>
            </a:r>
          </a:p>
          <a:p>
            <a:pPr marL="0" indent="0">
              <a:buNone/>
            </a:pPr>
            <a:r>
              <a:rPr lang="en-US" b="1">
                <a:solidFill>
                  <a:schemeClr val="tx1"/>
                </a:solidFill>
                <a:effectLst>
                  <a:outerShdw blurRad="38100" dist="38100" dir="2700000" algn="tl">
                    <a:srgbClr val="000000">
                      <a:alpha val="43137"/>
                    </a:srgbClr>
                  </a:outerShdw>
                </a:effectLst>
              </a:rPr>
              <a:t>raise one’s eyebrows</a:t>
            </a:r>
            <a:r>
              <a:rPr lang="zh-CN" altLang="en-US" b="1">
                <a:solidFill>
                  <a:schemeClr val="tx1"/>
                </a:solidFill>
                <a:effectLst>
                  <a:outerShdw blurRad="38100" dist="38100" dir="2700000" algn="tl">
                    <a:srgbClr val="000000">
                      <a:alpha val="43137"/>
                    </a:srgbClr>
                  </a:outerShdw>
                </a:effectLst>
              </a:rPr>
              <a:t>挑眉（表示惊讶、怀疑或轻视）</a:t>
            </a:r>
          </a:p>
          <a:p>
            <a:pPr marL="0" indent="0">
              <a:buNone/>
            </a:pPr>
            <a:r>
              <a:rPr lang="en-US" altLang="zh-CN">
                <a:solidFill>
                  <a:schemeClr val="tx1"/>
                </a:solidFill>
                <a:effectLst/>
              </a:rPr>
              <a:t>At the news, she raised her eyebrows in skepticism. </a:t>
            </a:r>
          </a:p>
          <a:p>
            <a:pPr marL="0" indent="0">
              <a:buNone/>
            </a:pPr>
            <a:r>
              <a:rPr lang="en-US" altLang="zh-CN">
                <a:solidFill>
                  <a:schemeClr val="tx1"/>
                </a:solidFill>
                <a:effectLst/>
              </a:rPr>
              <a:t>While others were still laboring over the last difficult question, she stood up, walked to the front and submitted her exam paper. All others raised their eyebrows in disbelief. </a:t>
            </a:r>
          </a:p>
          <a:p>
            <a:pPr marL="0" indent="0">
              <a:buNone/>
            </a:pPr>
            <a:r>
              <a:rPr lang="en-US" altLang="zh-CN" b="1">
                <a:solidFill>
                  <a:schemeClr val="tx1"/>
                </a:solidFill>
                <a:effectLst>
                  <a:outerShdw blurRad="38100" dist="38100" dir="2700000" algn="tl">
                    <a:srgbClr val="000000">
                      <a:alpha val="43137"/>
                    </a:srgbClr>
                  </a:outerShdw>
                </a:effectLst>
              </a:rPr>
              <a:t>furrow one’s eyebrows, knit one’s eyebrows, wrinkle one’s forehead </a:t>
            </a:r>
          </a:p>
          <a:p>
            <a:pPr marL="0" indent="0">
              <a:buNone/>
            </a:pPr>
            <a:r>
              <a:rPr lang="en-US" altLang="zh-CN">
                <a:solidFill>
                  <a:schemeClr val="tx1"/>
                </a:solidFill>
                <a:effectLst/>
              </a:rPr>
              <a:t>His eyebrows furrowed in confusion and displeasure as he spotted the mistake on her paper.</a:t>
            </a:r>
          </a:p>
          <a:p>
            <a:pPr marL="0" indent="0">
              <a:buNone/>
            </a:pPr>
            <a:r>
              <a:rPr lang="en-US" altLang="zh-CN">
                <a:solidFill>
                  <a:schemeClr val="tx1"/>
                </a:solidFill>
                <a:effectLst/>
              </a:rPr>
              <a:t>wiggle one’s eyebrows</a:t>
            </a:r>
            <a:r>
              <a:rPr lang="zh-CN" altLang="en-US">
                <a:solidFill>
                  <a:schemeClr val="tx1"/>
                </a:solidFill>
                <a:effectLst/>
              </a:rPr>
              <a:t>动眉毛（搞怪、调侃等，读续罕用）</a:t>
            </a:r>
          </a:p>
          <a:p>
            <a:pPr marL="0" indent="0">
              <a:buNone/>
            </a:pPr>
            <a:r>
              <a:rPr lang="en-US" altLang="zh-CN">
                <a:solidFill>
                  <a:schemeClr val="tx1"/>
                </a:solidFill>
                <a:effectLst/>
              </a:rPr>
              <a:t>He wiggled his eyebrows playfully. </a:t>
            </a:r>
          </a:p>
          <a:p>
            <a:pPr marL="0" indent="0">
              <a:buNone/>
            </a:pPr>
            <a:endParaRPr lang="en-US" altLang="zh-CN">
              <a:solidFill>
                <a:schemeClr val="tx1"/>
              </a:solidFill>
              <a:effectLst/>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77080" y="816840"/>
              <a:ext cx="10039680" cy="4680360"/>
            </p14:xfrm>
          </p:contentPart>
        </mc:Choice>
        <mc:Fallback>
          <p:pic>
            <p:nvPicPr>
              <p:cNvPr id="2" name="墨迹 1"/>
              <p:cNvPicPr/>
              <p:nvPr/>
            </p:nvPicPr>
            <p:blipFill>
              <a:blip r:embed="rId5"/>
              <a:stretch>
                <a:fillRect/>
              </a:stretch>
            </p:blipFill>
            <p:spPr>
              <a:xfrm>
                <a:off x="567720" y="807480"/>
                <a:ext cx="10058400" cy="4699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3700"/>
            <a:ext cx="10968990" cy="5855970"/>
          </a:xfrm>
          <a:ln>
            <a:solidFill>
              <a:schemeClr val="accent1"/>
            </a:solidFill>
          </a:ln>
        </p:spPr>
        <p:txBody>
          <a:bodyPr/>
          <a:lstStyle/>
          <a:p>
            <a:pPr marL="0" indent="0">
              <a:buNone/>
            </a:pPr>
            <a:r>
              <a:rPr lang="en-US" altLang="zh-CN">
                <a:solidFill>
                  <a:schemeClr val="tx1"/>
                </a:solidFill>
                <a:effectLst>
                  <a:outerShdw blurRad="38100" dist="38100" dir="2700000" algn="tl">
                    <a:srgbClr val="000000">
                      <a:alpha val="43137"/>
                    </a:srgbClr>
                  </a:outerShdw>
                </a:effectLst>
              </a:rPr>
              <a:t>(</a:t>
            </a:r>
            <a:r>
              <a:rPr lang="zh-CN" altLang="en-US">
                <a:solidFill>
                  <a:schemeClr val="tx1"/>
                </a:solidFill>
                <a:effectLst>
                  <a:outerShdw blurRad="38100" dist="38100" dir="2700000" algn="tl">
                    <a:srgbClr val="000000">
                      <a:alpha val="43137"/>
                    </a:srgbClr>
                  </a:outerShdw>
                </a:effectLst>
              </a:rPr>
              <a:t>拓展</a:t>
            </a:r>
            <a:r>
              <a:rPr lang="en-US" altLang="zh-CN">
                <a:solidFill>
                  <a:schemeClr val="tx1"/>
                </a:solidFill>
                <a:effectLst>
                  <a:outerShdw blurRad="38100" dist="38100" dir="2700000" algn="tl">
                    <a:srgbClr val="000000">
                      <a:alpha val="43137"/>
                    </a:srgbClr>
                  </a:outerShdw>
                </a:effectLst>
              </a:rPr>
              <a:t>) wiggle-wriggle, wobble-waddle </a:t>
            </a:r>
          </a:p>
          <a:p>
            <a:pPr marL="0" indent="0">
              <a:buNone/>
            </a:pPr>
            <a:endParaRPr lang="en-US" altLang="zh-CN">
              <a:solidFill>
                <a:schemeClr val="tx1"/>
              </a:solidFill>
              <a:effectLst>
                <a:outerShdw blurRad="38100" dist="38100" dir="2700000" algn="tl">
                  <a:srgbClr val="000000">
                    <a:alpha val="43137"/>
                  </a:srgbClr>
                </a:outerShdw>
              </a:effectLst>
            </a:endParaRPr>
          </a:p>
        </p:txBody>
      </p:sp>
      <p:pic>
        <p:nvPicPr>
          <p:cNvPr id="4" name="图片 3" descr="Camera_XHS_1766436034024_edit_116254904083301"/>
          <p:cNvPicPr>
            <a:picLocks noChangeAspect="1"/>
          </p:cNvPicPr>
          <p:nvPr/>
        </p:nvPicPr>
        <p:blipFill>
          <a:blip r:embed="rId4"/>
          <a:stretch>
            <a:fillRect/>
          </a:stretch>
        </p:blipFill>
        <p:spPr>
          <a:xfrm>
            <a:off x="1520190" y="964565"/>
            <a:ext cx="3505200" cy="2844800"/>
          </a:xfrm>
          <a:prstGeom prst="rect">
            <a:avLst/>
          </a:prstGeom>
        </p:spPr>
      </p:pic>
      <p:sp>
        <p:nvSpPr>
          <p:cNvPr id="5" name="文本框 4"/>
          <p:cNvSpPr txBox="1"/>
          <p:nvPr/>
        </p:nvSpPr>
        <p:spPr>
          <a:xfrm>
            <a:off x="748030" y="4174490"/>
            <a:ext cx="10746105" cy="1198880"/>
          </a:xfrm>
          <a:prstGeom prst="rect">
            <a:avLst/>
          </a:prstGeom>
          <a:noFill/>
          <a:ln>
            <a:solidFill>
              <a:schemeClr val="accent1"/>
            </a:solidFill>
          </a:ln>
        </p:spPr>
        <p:txBody>
          <a:bodyPr wrap="square" rtlCol="0">
            <a:spAutoFit/>
          </a:bodyPr>
          <a:lstStyle/>
          <a:p>
            <a:r>
              <a:rPr lang="en-US" altLang="zh-CN" sz="2400">
                <a:solidFill>
                  <a:schemeClr val="tx1"/>
                </a:solidFill>
              </a:rPr>
              <a:t>As the earth revolves around the sun in a timeless fashion, its axis wobbles slightly. </a:t>
            </a:r>
          </a:p>
          <a:p>
            <a:r>
              <a:rPr lang="en-US" altLang="zh-CN" sz="2400">
                <a:solidFill>
                  <a:schemeClr val="tx1"/>
                </a:solidFill>
              </a:rPr>
              <a:t>As she was wiggling happily in the dorm, a knock on the door was heard. </a:t>
            </a:r>
          </a:p>
        </p:txBody>
      </p:sp>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1696320" y="768240"/>
              <a:ext cx="9131760" cy="3900960"/>
            </p14:xfrm>
          </p:contentPart>
        </mc:Choice>
        <mc:Fallback>
          <p:pic>
            <p:nvPicPr>
              <p:cNvPr id="2" name="墨迹 1"/>
              <p:cNvPicPr/>
              <p:nvPr/>
            </p:nvPicPr>
            <p:blipFill>
              <a:blip r:embed="rId6"/>
              <a:stretch>
                <a:fillRect/>
              </a:stretch>
            </p:blipFill>
            <p:spPr>
              <a:xfrm>
                <a:off x="1686960" y="758880"/>
                <a:ext cx="9150480" cy="3919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6235"/>
            <a:ext cx="10968990" cy="5893435"/>
          </a:xfrm>
          <a:ln>
            <a:solidFill>
              <a:schemeClr val="accent1"/>
            </a:solidFill>
          </a:ln>
        </p:spPr>
        <p:txBody>
          <a:bodyPr>
            <a:normAutofit lnSpcReduction="10000"/>
          </a:bodyPr>
          <a:lstStyle/>
          <a:p>
            <a:pPr marL="0" indent="0">
              <a:buNone/>
            </a:pPr>
            <a:r>
              <a:rPr lang="zh-CN" altLang="en-US" b="1">
                <a:solidFill>
                  <a:schemeClr val="tx1"/>
                </a:solidFill>
                <a:effectLst>
                  <a:outerShdw blurRad="38100" dist="38100" dir="2700000" algn="tl">
                    <a:srgbClr val="000000">
                      <a:alpha val="43137"/>
                    </a:srgbClr>
                  </a:outerShdw>
                </a:effectLst>
              </a:rPr>
              <a:t>动眼睛</a:t>
            </a:r>
          </a:p>
          <a:p>
            <a:pPr marL="0" indent="0">
              <a:buNone/>
            </a:pPr>
            <a:r>
              <a:rPr lang="en-US" altLang="zh-CN">
                <a:solidFill>
                  <a:schemeClr val="tx1"/>
                </a:solidFill>
                <a:effectLst>
                  <a:outerShdw blurRad="38100" dist="38100" dir="2700000" algn="tl">
                    <a:srgbClr val="000000">
                      <a:alpha val="43137"/>
                    </a:srgbClr>
                  </a:outerShdw>
                </a:effectLst>
              </a:rPr>
              <a:t>blink</a:t>
            </a:r>
            <a:r>
              <a:rPr lang="zh-CN" altLang="en-US">
                <a:solidFill>
                  <a:schemeClr val="tx1"/>
                </a:solidFill>
                <a:effectLst>
                  <a:outerShdw blurRad="38100" dist="38100" dir="2700000" algn="tl">
                    <a:srgbClr val="000000">
                      <a:alpha val="43137"/>
                    </a:srgbClr>
                  </a:outerShdw>
                </a:effectLst>
              </a:rPr>
              <a:t>眨眼睛，</a:t>
            </a:r>
            <a:r>
              <a:rPr lang="en-US" altLang="zh-CN">
                <a:solidFill>
                  <a:schemeClr val="tx1"/>
                </a:solidFill>
                <a:effectLst>
                  <a:outerShdw blurRad="38100" dist="38100" dir="2700000" algn="tl">
                    <a:srgbClr val="000000">
                      <a:alpha val="43137"/>
                    </a:srgbClr>
                  </a:outerShdw>
                </a:effectLst>
              </a:rPr>
              <a:t>wink</a:t>
            </a:r>
            <a:r>
              <a:rPr lang="zh-CN" altLang="en-US">
                <a:solidFill>
                  <a:schemeClr val="tx1"/>
                </a:solidFill>
                <a:effectLst>
                  <a:outerShdw blurRad="38100" dist="38100" dir="2700000" algn="tl">
                    <a:srgbClr val="000000">
                      <a:alpha val="43137"/>
                    </a:srgbClr>
                  </a:outerShdw>
                </a:effectLst>
              </a:rPr>
              <a:t>眨一只眼睛（使眼色、开玩笑）</a:t>
            </a:r>
          </a:p>
          <a:p>
            <a:pPr marL="0" indent="0">
              <a:buNone/>
            </a:pPr>
            <a:r>
              <a:rPr lang="en-US" altLang="zh-CN">
                <a:solidFill>
                  <a:schemeClr val="tx1"/>
                </a:solidFill>
              </a:rPr>
              <a:t>She blinked her eyes in surprise when she knew she had made a mistake. </a:t>
            </a:r>
          </a:p>
          <a:p>
            <a:pPr marL="0" indent="0">
              <a:buNone/>
            </a:pPr>
            <a:r>
              <a:rPr lang="en-US" altLang="zh-CN">
                <a:solidFill>
                  <a:schemeClr val="tx1"/>
                </a:solidFill>
              </a:rPr>
              <a:t>+flutter one’s eyelashes, not bat an eye </a:t>
            </a:r>
          </a:p>
          <a:p>
            <a:pPr marL="0" indent="0">
              <a:buNone/>
            </a:pPr>
            <a:r>
              <a:rPr lang="en-US" altLang="zh-CN">
                <a:solidFill>
                  <a:schemeClr val="tx1"/>
                </a:solidFill>
              </a:rPr>
              <a:t>Hearing that she had made a mistake, she didn’t even bat an eye, firmly believing it was impossible. </a:t>
            </a:r>
          </a:p>
          <a:p>
            <a:pPr marL="0" indent="0">
              <a:buNone/>
            </a:pPr>
            <a:r>
              <a:rPr lang="en-US" altLang="zh-CN">
                <a:solidFill>
                  <a:schemeClr val="tx1"/>
                </a:solidFill>
                <a:effectLst>
                  <a:outerShdw blurRad="38100" dist="38100" dir="2700000" algn="tl">
                    <a:srgbClr val="000000">
                      <a:alpha val="43137"/>
                    </a:srgbClr>
                  </a:outerShdw>
                </a:effectLst>
              </a:rPr>
              <a:t>widen one’s eyes</a:t>
            </a:r>
            <a:r>
              <a:rPr lang="zh-CN" altLang="en-US">
                <a:solidFill>
                  <a:schemeClr val="tx1"/>
                </a:solidFill>
                <a:effectLst>
                  <a:outerShdw blurRad="38100" dist="38100" dir="2700000" algn="tl">
                    <a:srgbClr val="000000">
                      <a:alpha val="43137"/>
                    </a:srgbClr>
                  </a:outerShdw>
                </a:effectLst>
              </a:rPr>
              <a:t>睁大眼睛</a:t>
            </a:r>
          </a:p>
          <a:p>
            <a:pPr marL="0" indent="0">
              <a:buNone/>
            </a:pPr>
            <a:r>
              <a:rPr lang="en-US" altLang="zh-CN">
                <a:solidFill>
                  <a:schemeClr val="tx1"/>
                </a:solidFill>
              </a:rPr>
              <a:t>She widened her eyes at the wrong calculation which arose from her carelessness. </a:t>
            </a:r>
          </a:p>
          <a:p>
            <a:pPr marL="0" indent="0">
              <a:buNone/>
            </a:pPr>
            <a:r>
              <a:rPr lang="en-US" altLang="zh-CN">
                <a:solidFill>
                  <a:schemeClr val="tx1"/>
                </a:solidFill>
                <a:effectLst>
                  <a:outerShdw blurRad="38100" dist="38100" dir="2700000" algn="tl">
                    <a:srgbClr val="000000">
                      <a:alpha val="43137"/>
                    </a:srgbClr>
                  </a:outerShdw>
                </a:effectLst>
              </a:rPr>
              <a:t>avert one’s eyes</a:t>
            </a:r>
            <a:r>
              <a:rPr lang="zh-CN" altLang="en-US">
                <a:solidFill>
                  <a:schemeClr val="tx1"/>
                </a:solidFill>
                <a:effectLst>
                  <a:outerShdw blurRad="38100" dist="38100" dir="2700000" algn="tl">
                    <a:srgbClr val="000000">
                      <a:alpha val="43137"/>
                    </a:srgbClr>
                  </a:outerShdw>
                </a:effectLst>
              </a:rPr>
              <a:t>转移视线</a:t>
            </a:r>
          </a:p>
          <a:p>
            <a:pPr marL="0" indent="0">
              <a:buNone/>
            </a:pPr>
            <a:r>
              <a:rPr lang="en-US" altLang="zh-CN">
                <a:solidFill>
                  <a:schemeClr val="tx1"/>
                </a:solidFill>
              </a:rPr>
              <a:t>She averted her eyes, unable to accept the fact that Elizabeth got a full mark. Suddenly, tears came out. </a:t>
            </a:r>
          </a:p>
          <a:p>
            <a:pPr marL="0" indent="0">
              <a:buNone/>
            </a:pPr>
            <a:r>
              <a:rPr lang="en-US" altLang="zh-CN">
                <a:solidFill>
                  <a:schemeClr val="tx1"/>
                </a:solidFill>
                <a:effectLst>
                  <a:outerShdw blurRad="38100" dist="38100" dir="2700000" algn="tl">
                    <a:srgbClr val="000000">
                      <a:alpha val="43137"/>
                    </a:srgbClr>
                  </a:outerShdw>
                </a:effectLst>
              </a:rPr>
              <a:t>clench one’s eyes shut</a:t>
            </a:r>
            <a:r>
              <a:rPr lang="zh-CN" altLang="en-US">
                <a:solidFill>
                  <a:schemeClr val="tx1"/>
                </a:solidFill>
                <a:effectLst>
                  <a:outerShdw blurRad="38100" dist="38100" dir="2700000" algn="tl">
                    <a:srgbClr val="000000">
                      <a:alpha val="43137"/>
                    </a:srgbClr>
                  </a:outerShdw>
                </a:effectLst>
              </a:rPr>
              <a:t>紧闭双眼</a:t>
            </a:r>
          </a:p>
          <a:p>
            <a:pPr marL="0" indent="0">
              <a:buNone/>
            </a:pPr>
            <a:r>
              <a:rPr lang="en-US" altLang="zh-CN">
                <a:solidFill>
                  <a:schemeClr val="tx1"/>
                </a:solidFill>
              </a:rPr>
              <a:t>She sat still in the chair, clenching her eyes shut. </a:t>
            </a:r>
          </a:p>
          <a:p>
            <a:pPr marL="0" indent="0">
              <a:buNone/>
            </a:pPr>
            <a:endParaRPr lang="zh-CN" altLang="en-US"/>
          </a:p>
          <a:p>
            <a:pPr marL="0" indent="0">
              <a:buNone/>
            </a:pPr>
            <a:endParaRPr lang="zh-CN" altLang="en-US"/>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06960" y="732240"/>
              <a:ext cx="8746560" cy="5209560"/>
            </p14:xfrm>
          </p:contentPart>
        </mc:Choice>
        <mc:Fallback>
          <p:pic>
            <p:nvPicPr>
              <p:cNvPr id="2" name="墨迹 1"/>
              <p:cNvPicPr/>
              <p:nvPr/>
            </p:nvPicPr>
            <p:blipFill>
              <a:blip r:embed="rId5"/>
              <a:stretch>
                <a:fillRect/>
              </a:stretch>
            </p:blipFill>
            <p:spPr>
              <a:xfrm>
                <a:off x="597600" y="722880"/>
                <a:ext cx="8765280" cy="52282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5130"/>
            <a:ext cx="10968990" cy="5844540"/>
          </a:xfrm>
          <a:ln>
            <a:solidFill>
              <a:schemeClr val="accent1"/>
            </a:solidFill>
          </a:ln>
        </p:spPr>
        <p:txBody>
          <a:bodyPr/>
          <a:lstStyle/>
          <a:p>
            <a:pPr marL="0" indent="0" algn="just">
              <a:buNone/>
            </a:pPr>
            <a:r>
              <a:rPr lang="en-US" sz="2000">
                <a:solidFill>
                  <a:schemeClr val="tx1"/>
                </a:solidFill>
                <a:effectLst/>
                <a:sym typeface="+mn-ea"/>
              </a:rPr>
              <a:t>     </a:t>
            </a:r>
          </a:p>
          <a:p>
            <a:pPr marL="0" indent="457200" algn="just">
              <a:buNone/>
            </a:pPr>
            <a:r>
              <a:rPr lang="en-US" sz="2000">
                <a:solidFill>
                  <a:schemeClr val="tx1"/>
                </a:solidFill>
                <a:effectLst/>
                <a:sym typeface="+mn-ea"/>
              </a:rPr>
              <a:t>Staring at the complex math problem, she frowned slightly in concentration. </a:t>
            </a:r>
            <a:r>
              <a:rPr lang="en-US" altLang="zh-CN" sz="2000">
                <a:solidFill>
                  <a:schemeClr val="tx1"/>
                </a:solidFill>
                <a:effectLst/>
                <a:sym typeface="+mn-ea"/>
              </a:rPr>
              <a:t>While others were still laboring over the last difficult question, she stood up, walked to the front and submitted her exam paper. All others raised their eyebrows in disbelief. His eyebrows furrowed in confusion and displeasure as he spotted the mistake on her paper. </a:t>
            </a:r>
            <a:r>
              <a:rPr lang="en-US" altLang="zh-CN" sz="2000">
                <a:solidFill>
                  <a:schemeClr val="tx1"/>
                </a:solidFill>
                <a:sym typeface="+mn-ea"/>
              </a:rPr>
              <a:t>As she was wiggling happily in the dorm, a knock on the door was heard. She blinked her eyes in surprise when she knew she had made a mistake. She widened her eyes at the wrong calculation which arose from her carelessness. She averted her eyes, unable to accept the fact that Elizabeth got a full mark. Suddenly, tears came out. She sat still in the chair, clenching her eyes shut. </a:t>
            </a:r>
            <a:endParaRPr lang="en-US" altLang="zh-CN" sz="2000">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ndParaRPr>
          </a:p>
          <a:p>
            <a:pPr marL="0" indent="0">
              <a:buNone/>
            </a:pPr>
            <a:endParaRPr lang="en-US" altLang="zh-CN">
              <a:solidFill>
                <a:schemeClr val="tx1"/>
              </a:solidFill>
              <a:effectLst/>
            </a:endParaRPr>
          </a:p>
          <a:p>
            <a:pPr marL="0" indent="0">
              <a:buNone/>
            </a:pPr>
            <a:endParaRPr lang="en-US" altLang="zh-CN">
              <a:solidFill>
                <a:schemeClr val="tx1"/>
              </a:solidFill>
              <a:effectLst/>
            </a:endParaRPr>
          </a:p>
          <a:p>
            <a:pPr marL="0" indent="0">
              <a:buNone/>
            </a:pPr>
            <a:endParaRPr lang="en-US">
              <a:solidFill>
                <a:schemeClr val="tx1"/>
              </a:solidFill>
              <a:effectLst/>
            </a:endParaRPr>
          </a:p>
          <a:p>
            <a:pPr marL="0" indent="0">
              <a:buNone/>
            </a:pPr>
            <a:endParaRPr lang="zh-CN" altLang="en-US"/>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373640" y="4591800"/>
              <a:ext cx="3818520" cy="532080"/>
            </p14:xfrm>
          </p:contentPart>
        </mc:Choice>
        <mc:Fallback>
          <p:pic>
            <p:nvPicPr>
              <p:cNvPr id="2" name="墨迹 1"/>
              <p:cNvPicPr/>
              <p:nvPr/>
            </p:nvPicPr>
            <p:blipFill>
              <a:blip r:embed="rId5"/>
              <a:stretch>
                <a:fillRect/>
              </a:stretch>
            </p:blipFill>
            <p:spPr>
              <a:xfrm>
                <a:off x="4364280" y="4582440"/>
                <a:ext cx="3837240" cy="550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9415"/>
            <a:ext cx="10968990" cy="5850255"/>
          </a:xfrm>
          <a:ln>
            <a:solidFill>
              <a:schemeClr val="accent1"/>
            </a:solidFill>
          </a:ln>
        </p:spPr>
        <p:txBody>
          <a:bodyPr>
            <a:normAutofit fontScale="92500"/>
          </a:bodyPr>
          <a:lstStyle/>
          <a:p>
            <a:pPr marL="0" indent="457200" algn="just">
              <a:spcAft>
                <a:spcPts val="0"/>
              </a:spcAft>
              <a:buNone/>
            </a:pPr>
            <a:r>
              <a:rPr lang="en-US" altLang="zh-CN" sz="2000">
                <a:solidFill>
                  <a:schemeClr val="tx1"/>
                </a:solidFill>
                <a:latin typeface="Georgia" panose="02040502050405020303" charset="0"/>
                <a:cs typeface="Georgia" panose="02040502050405020303" charset="0"/>
              </a:rPr>
              <a:t>Staring at the complex math problem, she </a:t>
            </a:r>
            <a:r>
              <a:rPr lang="en-US" altLang="zh-CN" sz="2000">
                <a:solidFill>
                  <a:srgbClr val="FF0000"/>
                </a:solidFill>
                <a:latin typeface="Georgia" panose="02040502050405020303" charset="0"/>
                <a:cs typeface="Georgia" panose="02040502050405020303" charset="0"/>
              </a:rPr>
              <a:t>frowned</a:t>
            </a:r>
            <a:r>
              <a:rPr lang="en-US" altLang="zh-CN" sz="2000">
                <a:solidFill>
                  <a:schemeClr val="tx1"/>
                </a:solidFill>
                <a:latin typeface="Georgia" panose="02040502050405020303" charset="0"/>
                <a:cs typeface="Georgia" panose="02040502050405020303" charset="0"/>
              </a:rPr>
              <a:t> slightly in concentration. After some thinking, her pen flew on the page. While others were still laboring, she stood up and submitted her paper, confident and delighted, drawing </a:t>
            </a:r>
            <a:r>
              <a:rPr lang="en-US" altLang="zh-CN" sz="2000">
                <a:solidFill>
                  <a:srgbClr val="FF0000"/>
                </a:solidFill>
                <a:latin typeface="Georgia" panose="02040502050405020303" charset="0"/>
                <a:cs typeface="Georgia" panose="02040502050405020303" charset="0"/>
              </a:rPr>
              <a:t>raised eyebrows</a:t>
            </a:r>
            <a:r>
              <a:rPr lang="en-US" altLang="zh-CN" sz="2000">
                <a:solidFill>
                  <a:schemeClr val="tx1"/>
                </a:solidFill>
                <a:latin typeface="Georgia" panose="02040502050405020303" charset="0"/>
                <a:cs typeface="Georgia" panose="02040502050405020303" charset="0"/>
              </a:rPr>
              <a:t> of disbelief from the class. Mr. Smith scanned her paper and </a:t>
            </a:r>
            <a:r>
              <a:rPr lang="en-US" altLang="zh-CN" sz="2000">
                <a:solidFill>
                  <a:srgbClr val="FF0000"/>
                </a:solidFill>
                <a:latin typeface="Georgia" panose="02040502050405020303" charset="0"/>
                <a:cs typeface="Georgia" panose="02040502050405020303" charset="0"/>
              </a:rPr>
              <a:t>furrowed his brows</a:t>
            </a:r>
            <a:r>
              <a:rPr lang="en-US" altLang="zh-CN" sz="2000">
                <a:solidFill>
                  <a:schemeClr val="tx1"/>
                </a:solidFill>
                <a:latin typeface="Georgia" panose="02040502050405020303" charset="0"/>
                <a:cs typeface="Georgia" panose="02040502050405020303" charset="0"/>
              </a:rPr>
              <a:t>, for he saw a mistake.</a:t>
            </a:r>
          </a:p>
          <a:p>
            <a:pPr marL="0" indent="457200" algn="just">
              <a:spcAft>
                <a:spcPts val="0"/>
              </a:spcAft>
              <a:buNone/>
            </a:pPr>
            <a:r>
              <a:rPr lang="en-US" altLang="zh-CN" sz="2000">
                <a:solidFill>
                  <a:schemeClr val="tx1"/>
                </a:solidFill>
                <a:latin typeface="Georgia" panose="02040502050405020303" charset="0"/>
                <a:cs typeface="Georgia" panose="02040502050405020303" charset="0"/>
              </a:rPr>
              <a:t>Back in the dorm, she was still wiggling happily, replaying her triumph, when a sharp knock shattered her mood. It was a classmate, sent to fetch her to the teacher’s office. The moment the words “there’s a mistake” left his lips, her happy wiggle froze. She blinked, once, twice, as if clearing a mirage.</a:t>
            </a:r>
          </a:p>
          <a:p>
            <a:pPr marL="0" indent="457200" algn="just">
              <a:spcAft>
                <a:spcPts val="0"/>
              </a:spcAft>
              <a:buNone/>
            </a:pPr>
            <a:r>
              <a:rPr lang="en-US" altLang="zh-CN" sz="2000">
                <a:solidFill>
                  <a:schemeClr val="tx1"/>
                </a:solidFill>
                <a:latin typeface="Georgia" panose="02040502050405020303" charset="0"/>
                <a:cs typeface="Georgia" panose="02040502050405020303" charset="0"/>
              </a:rPr>
              <a:t>In the office, confronted with the flawed calculation circled in red, </a:t>
            </a:r>
            <a:r>
              <a:rPr lang="en-US" altLang="zh-CN" sz="2000">
                <a:solidFill>
                  <a:srgbClr val="FF0000"/>
                </a:solidFill>
                <a:latin typeface="Georgia" panose="02040502050405020303" charset="0"/>
                <a:cs typeface="Georgia" panose="02040502050405020303" charset="0"/>
              </a:rPr>
              <a:t>her eyes widened</a:t>
            </a:r>
            <a:r>
              <a:rPr lang="en-US" altLang="zh-CN" sz="2000">
                <a:solidFill>
                  <a:schemeClr val="tx1"/>
                </a:solidFill>
                <a:latin typeface="Georgia" panose="02040502050405020303" charset="0"/>
                <a:cs typeface="Georgia" panose="02040502050405020303" charset="0"/>
              </a:rPr>
              <a:t> in horrified recognition of her own carelessness. Then, her gaze drifted to the desk beside it, where Elizabeth’s perfect paper lay. She </a:t>
            </a:r>
            <a:r>
              <a:rPr lang="en-US" altLang="zh-CN" sz="2000">
                <a:solidFill>
                  <a:srgbClr val="FF0000"/>
                </a:solidFill>
                <a:latin typeface="Georgia" panose="02040502050405020303" charset="0"/>
                <a:cs typeface="Georgia" panose="02040502050405020303" charset="0"/>
              </a:rPr>
              <a:t>averted her eyes</a:t>
            </a:r>
            <a:r>
              <a:rPr lang="en-US" altLang="zh-CN" sz="2000">
                <a:solidFill>
                  <a:schemeClr val="tx1"/>
                </a:solidFill>
                <a:latin typeface="Georgia" panose="02040502050405020303" charset="0"/>
                <a:cs typeface="Georgia" panose="02040502050405020303" charset="0"/>
              </a:rPr>
              <a:t>, the reality of Elizabeth‘s full mark hitting her harder than her own failure. The dam broke. Suddenly, hot tears welled up and spilled over. Back in her dorm, she sank into a chair, </a:t>
            </a:r>
            <a:r>
              <a:rPr lang="en-US" altLang="zh-CN" sz="2000">
                <a:solidFill>
                  <a:srgbClr val="FF0000"/>
                </a:solidFill>
                <a:latin typeface="Georgia" panose="02040502050405020303" charset="0"/>
                <a:cs typeface="Georgia" panose="02040502050405020303" charset="0"/>
              </a:rPr>
              <a:t>clenching her eyes shut</a:t>
            </a:r>
            <a:r>
              <a:rPr lang="en-US" altLang="zh-CN" sz="2000">
                <a:solidFill>
                  <a:schemeClr val="tx1"/>
                </a:solidFill>
                <a:latin typeface="Georgia" panose="02040502050405020303" charset="0"/>
                <a:cs typeface="Georgia" panose="02040502050405020303" charset="0"/>
              </a:rPr>
              <a:t> against the world, the taste of victory turned to ashes in her mouth.</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29360" y="1371600"/>
              <a:ext cx="10766880" cy="2495160"/>
            </p14:xfrm>
          </p:contentPart>
        </mc:Choice>
        <mc:Fallback>
          <p:pic>
            <p:nvPicPr>
              <p:cNvPr id="2" name="墨迹 1"/>
              <p:cNvPicPr/>
              <p:nvPr/>
            </p:nvPicPr>
            <p:blipFill>
              <a:blip r:embed="rId5"/>
              <a:stretch>
                <a:fillRect/>
              </a:stretch>
            </p:blipFill>
            <p:spPr>
              <a:xfrm>
                <a:off x="720000" y="1362240"/>
                <a:ext cx="10785600" cy="2513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2115"/>
            <a:ext cx="10968990" cy="5837555"/>
          </a:xfrm>
          <a:ln>
            <a:solidFill>
              <a:schemeClr val="accent1"/>
            </a:solidFill>
          </a:ln>
        </p:spPr>
        <p:txBody>
          <a:bodyPr/>
          <a:lstStyle/>
          <a:p>
            <a:pPr marL="0" indent="0">
              <a:buNone/>
            </a:pPr>
            <a:endParaRPr lang="en-US" altLang="zh-CN" sz="2800">
              <a:solidFill>
                <a:schemeClr val="tx1"/>
              </a:solidFill>
              <a:latin typeface="Segoe UI Variable Small Semibold" charset="0"/>
              <a:cs typeface="Segoe UI Variable Small Semibold" charset="0"/>
            </a:endParaRPr>
          </a:p>
          <a:p>
            <a:pPr marL="0" indent="0">
              <a:buNone/>
            </a:pPr>
            <a:r>
              <a:rPr lang="en-US" altLang="zh-CN" sz="2800">
                <a:solidFill>
                  <a:schemeClr val="tx1"/>
                </a:solidFill>
                <a:latin typeface="Segoe UI Variable Small Semibold" charset="0"/>
                <a:cs typeface="Segoe UI Variable Small Semibold" charset="0"/>
              </a:rPr>
              <a:t>Q1: </a:t>
            </a:r>
            <a:r>
              <a:rPr lang="zh-CN" altLang="en-US" sz="2800">
                <a:solidFill>
                  <a:schemeClr val="tx1"/>
                </a:solidFill>
                <a:latin typeface="Segoe UI Variable Small Semibold" charset="0"/>
                <a:cs typeface="Segoe UI Variable Small Semibold" charset="0"/>
              </a:rPr>
              <a:t>这篇文章的主旨是否清晰？</a:t>
            </a:r>
          </a:p>
          <a:p>
            <a:pPr marL="0" indent="0">
              <a:buNone/>
            </a:pPr>
            <a:r>
              <a:rPr lang="en-US" altLang="zh-CN" sz="2800">
                <a:solidFill>
                  <a:schemeClr val="tx1"/>
                </a:solidFill>
                <a:latin typeface="Segoe UI Variable Small Semibold" charset="0"/>
                <a:cs typeface="Segoe UI Variable Small Semibold" charset="0"/>
              </a:rPr>
              <a:t>Q2: </a:t>
            </a:r>
            <a:r>
              <a:rPr lang="zh-CN" altLang="en-US" sz="2800">
                <a:solidFill>
                  <a:schemeClr val="tx1"/>
                </a:solidFill>
                <a:latin typeface="Segoe UI Variable Small Semibold" charset="0"/>
                <a:cs typeface="Segoe UI Variable Small Semibold" charset="0"/>
              </a:rPr>
              <a:t>这篇文章的段间衔接是否紧密？</a:t>
            </a:r>
          </a:p>
          <a:p>
            <a:pPr marL="0" indent="0">
              <a:buNone/>
            </a:pPr>
            <a:r>
              <a:rPr lang="en-US" altLang="zh-CN" sz="2800">
                <a:solidFill>
                  <a:schemeClr val="tx1"/>
                </a:solidFill>
                <a:latin typeface="Segoe UI Variable Small Semibold" charset="0"/>
                <a:cs typeface="Segoe UI Variable Small Semibold" charset="0"/>
              </a:rPr>
              <a:t>Q3: </a:t>
            </a:r>
            <a:r>
              <a:rPr lang="zh-CN" altLang="en-US" sz="2800">
                <a:solidFill>
                  <a:schemeClr val="tx1"/>
                </a:solidFill>
                <a:latin typeface="Segoe UI Variable Small Semibold" charset="0"/>
                <a:cs typeface="Segoe UI Variable Small Semibold" charset="0"/>
              </a:rPr>
              <a:t>这篇文章的句间衔接是否完美？</a:t>
            </a:r>
          </a:p>
          <a:p>
            <a:pPr marL="0" indent="0">
              <a:buNone/>
            </a:pPr>
            <a:r>
              <a:rPr lang="en-US" altLang="zh-CN" sz="2800">
                <a:solidFill>
                  <a:schemeClr val="tx1"/>
                </a:solidFill>
                <a:latin typeface="Segoe UI Variable Small Semibold" charset="0"/>
                <a:cs typeface="Segoe UI Variable Small Semibold" charset="0"/>
              </a:rPr>
              <a:t>Q4: </a:t>
            </a:r>
            <a:r>
              <a:rPr lang="zh-CN" altLang="en-US" sz="2800">
                <a:solidFill>
                  <a:schemeClr val="tx1"/>
                </a:solidFill>
                <a:latin typeface="Segoe UI Variable Small Semibold" charset="0"/>
                <a:cs typeface="Segoe UI Variable Small Semibold" charset="0"/>
              </a:rPr>
              <a:t>这篇文章的结尾是否有问题？</a:t>
            </a:r>
          </a:p>
          <a:p>
            <a:pPr marL="0" indent="0">
              <a:buNone/>
            </a:pPr>
            <a:r>
              <a:rPr lang="en-US" altLang="zh-CN" sz="2800">
                <a:solidFill>
                  <a:schemeClr val="tx1"/>
                </a:solidFill>
                <a:latin typeface="Segoe UI Variable Small Semibold" charset="0"/>
                <a:cs typeface="Segoe UI Variable Small Semibold" charset="0"/>
                <a:sym typeface="+mn-ea"/>
              </a:rPr>
              <a:t>Q5: </a:t>
            </a:r>
            <a:r>
              <a:rPr lang="zh-CN" altLang="en-US" sz="2800">
                <a:solidFill>
                  <a:schemeClr val="tx1"/>
                </a:solidFill>
                <a:latin typeface="Segoe UI Variable Small Semibold" charset="0"/>
                <a:cs typeface="Segoe UI Variable Small Semibold" charset="0"/>
                <a:sym typeface="+mn-ea"/>
              </a:rPr>
              <a:t>这篇文章的语言表达是否贴切与简练？</a:t>
            </a:r>
            <a:endParaRPr lang="zh-CN" altLang="en-US" sz="2800">
              <a:solidFill>
                <a:schemeClr val="tx1"/>
              </a:solidFill>
              <a:latin typeface="Segoe UI Variable Small Semibold" charset="0"/>
              <a:cs typeface="Segoe UI Variable Small Semibold" charset="0"/>
            </a:endParaRPr>
          </a:p>
          <a:p>
            <a:pPr marL="0" indent="0">
              <a:buNone/>
            </a:pPr>
            <a:endParaRPr lang="zh-CN" altLang="en-US" sz="2800">
              <a:solidFill>
                <a:schemeClr val="tx1"/>
              </a:solidFill>
              <a:latin typeface="Segoe UI Variable Small Semibold" charset="0"/>
              <a:cs typeface="Segoe UI Variable Small Semibold"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3131640" y="1098000"/>
              <a:ext cx="1834560" cy="3389400"/>
            </p14:xfrm>
          </p:contentPart>
        </mc:Choice>
        <mc:Fallback>
          <p:pic>
            <p:nvPicPr>
              <p:cNvPr id="2" name="墨迹 1"/>
              <p:cNvPicPr/>
              <p:nvPr/>
            </p:nvPicPr>
            <p:blipFill>
              <a:blip r:embed="rId5"/>
              <a:stretch>
                <a:fillRect/>
              </a:stretch>
            </p:blipFill>
            <p:spPr>
              <a:xfrm>
                <a:off x="3122280" y="1088640"/>
                <a:ext cx="1853280" cy="3408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1025</Words>
  <Application>Microsoft Office PowerPoint</Application>
  <PresentationFormat>宽屏</PresentationFormat>
  <Paragraphs>51</Paragraphs>
  <Slides>10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10</vt:i4>
      </vt:variant>
    </vt:vector>
  </HeadingPairs>
  <TitlesOfParts>
    <vt:vector size="17" baseType="lpstr">
      <vt:lpstr>Segoe UI Variable Small Semibold</vt:lpstr>
      <vt:lpstr>微软雅黑</vt:lpstr>
      <vt:lpstr>Arial</vt:lpstr>
      <vt:lpstr>Georgia</vt:lpstr>
      <vt:lpstr>Sitka Text</vt:lpstr>
      <vt:lpstr>Wingdings</vt:lpstr>
      <vt:lpstr>WPS</vt:lpstr>
      <vt:lpstr> 《读后续写工具箱》 二十一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203</cp:revision>
  <dcterms:created xsi:type="dcterms:W3CDTF">2019-06-19T02:08:00Z</dcterms:created>
  <dcterms:modified xsi:type="dcterms:W3CDTF">2025-12-23T03:13:18Z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F30E018C578946199552029B243F39D3_11</vt:lpwstr>
  </property>
</Properties>
</file>