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ink/ink1.xml" ContentType="application/inkml+xml"/>
  <Override PartName="/ppt/tags/tag91.xml" ContentType="application/vnd.openxmlformats-officedocument.presentationml.tags+xml"/>
  <Override PartName="/ppt/tags/tag92.xml" ContentType="application/vnd.openxmlformats-officedocument.presentationml.tags+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0" d="100"/>
          <a:sy n="30" d="100"/>
        </p:scale>
        <p:origin x="420" y="24"/>
      </p:cViewPr>
      <p:guideLst>
        <p:guide orient="horz" pos="218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1T01:35:17.563"/>
    </inkml:context>
    <inkml:brush xml:id="br0">
      <inkml:brushProperty name="width" value="0.05292" units="cm"/>
      <inkml:brushProperty name="height" value="0.05292" units="cm"/>
      <inkml:brushProperty name="color" value="#FF0000"/>
    </inkml:brush>
  </inkml:definitions>
  <inkml:trace contextRef="#ctx0" brushRef="#br0">2238 4122 0,'0'0'0,"0"0"16,0 0-16,0 0 0,0 0 0,0 0 15,11-17-15,-11 17 16,0 0-16,0 0 0,33-1 16,-20 0-16,3 1 0,4 0 0,4 0 15,1 2-15,5 0 0,16-1 16,5-3-16,4 1 0,3 0 15,22-1-15,6-1 0,17-1 16,-3 0-16,24-1 0,6-1 16,6 0-16,-9-1 0,60-3 15,-8 0-15,-18 0 0,-15 2 0,13-2 16,10-1-16,-17 5 16,-7 3-16,13-5 0,11-3 15,-14 5-15,-7 5 0,13 0 0,9 1 16,-18-1-16,-11 0 0,1 2 15,3 0-15,-18 4 0,-13 2 16,3-1-16,1-1 0,-21 3 16,-14 2-16,-8-3 0,-2 0 15,-16-5-15,-15-2 0,-15-1 16,-9 1-16,-9-1 0,-7 1 0,-2 0 16,3-2-16,-3 2 0</inkml:trace>
  <inkml:trace contextRef="#ctx0" brushRef="#br0" timeOffset="3566.3092">1796 3098 0,'0'0'0,"0"0"0,0 0 0,0 0 16,22 11-16,-22-11 0,22 16 16,-22-16-16,25 27 0,-14-9 15,1 5-15,3 0 0,-2-1 0,7 9 16,1 1-16,-2-5 0,-6-4 0,-1-4 15</inkml:trace>
  <inkml:trace contextRef="#ctx0" brushRef="#br0" timeOffset="11516.8429">8653 3612 0,'0'0'0,"0"0"0,0 0 0,0 0 15,0 0-15,-27-2 0,27 2 16,-24 4-16,7-2 0,-3 0 16,-2 0-16,-2 3 0,-4 1 0,-8 5 15,-2 1-15,0 1 0,-1 1 16,-5 4-16,2 0 0,3 6 15,3 3-15,4-2 0,3 1 16,3 4-16,6-1 0,10-1 16,5-1-16,10-3 0,4-1 15,10-4-15,6-4 0,9-4 16,8-2-16,9-5 0,6-3 16,3-1-16,0-1 0,-6-1 15,-13 1-15,-10 1 0</inkml:trace>
  <inkml:trace contextRef="#ctx0" brushRef="#br0" timeOffset="11983.6354">9403 3742 0,'0'0'0,"0"0"16,0 0-16,0 0 0,0 0 0,-6-18 15,6 18-15,0 0 0,-16-15 16,16 15-16,-22-10 0,9 5 15,-2 0-15,1 3 0,0 0 16,-3 2-16,-2 2 0,-2 2 16,-2 1-16,-7 6 0,-3 2 15,0 1-15,0 3 0,1 2 16,2 3-16,-3 7 0,5 0 16,5-3-16,4-2 0,7-1 15,5-2-15,5-3 0,4-2 0,8-6 16,6-5-16,7-3 0,3-4 15,4-3-15,3-5 0,0-2 16,0-3-16,4-4 0,-1-2 16,-3-2-16,-2-1 0,-5-1 15,-3 0-15,-3 4 0,-3 3 16,-4 5-16,-3 2 0,-2 2 16,-3 2-16,-5 7 0,0 0 15,-5 7-15,-2 2 0,-2 4 16,-2 4-16,0 3 0,-1 3 0,3-1 15,3 0-15,1-1 0,3 1 16,3-3-16,2-3 0,6-1 16,3-2-16,5-5 0,4-5 15,-5 1-15,-2-2 0,-3-1 16</inkml:trace>
  <inkml:trace contextRef="#ctx0" brushRef="#br0" timeOffset="12366.8033">9770 3680 0,'0'0'0,"0"0"15,0 0-15,0 0 0,0 0 0,-17 30 16,17-30-16,-13 31 0,4-14 16,-1 3-16,-1 2 15,2 1-15,-1-3 0,0 5 16,2-1-16,4-5 0,2-2 0,6-2 15,2-5-15,4-3 0,2-5 16,5-4-16,3-4 0,2-3 16,0-2-16,2-3 0,1-3 15,6-5-15,-1 0 0,-2-2 16,-3-1-16,-4 3 0,-3 1 0,-4 3 16,-2 3-16,-3 4 15,-2 3-15,-2 3 0,-2 2 16,0 3-16,-3 4 0,-4 3 0,-1 3 15,-2 4-15,-1 1 0,-2 5 16,-1 1-16,2 6 0,1-2 16,5 0-16,4-2 0,3-3 15,3-1-15,5-6 0,3-4 16,-2-2-16,-2-1 0,-2-1 16</inkml:trace>
  <inkml:trace contextRef="#ctx0" brushRef="#br0" timeOffset="12599.985">10547 3438 0,'0'0'0,"0"0"16,0 0-16,-17 19 0,17-19 0,-28 28 16,9-6-16,-2 5 15,-2 5-15,-6 12 0,2 2 16,-1 9-16,5-3 0,8-6 0,5-6 15,4-1-15,6-7 0,8-10 16,5-7-16,3-3 0,1-3 16,3-8-16,3-6 0,1-5 15,-1-2-15,-6 2 0,-3 2 16,-3 2-16</inkml:trace>
  <inkml:trace contextRef="#ctx0" brushRef="#br0" timeOffset="12767.1984">10202 3780 0,'0'0'0,"0"0"16,0 0-16,0 0 0,0 0 15,34-11-15,-34 11 0,44-11 16,-17 5-16,4-1 0,4 1 16,1 0-16,2 0 0,3-1 0,-7 0 15,-5 3-15</inkml:trace>
  <inkml:trace contextRef="#ctx0" brushRef="#br0" timeOffset="12950.17">10774 3772 0,'0'0'0,"0"0"16,0 0-16,0 0 0,-14 25 0,14-25 15,-14 28-15,6-12 0,0 2 16,2 0-16,-1 1 0,0 2 15,2-1-15,0-7 0,2-4 16,1-2-16,0-2 0,0 1 16</inkml:trace>
  <inkml:trace contextRef="#ctx0" brushRef="#br0" timeOffset="13090.3504">10954 3490 0,'0'0'0,"0"0"0,0 0 0,0 0 16,25 3-16,-25-3 0,21 10 16,-21-10-16,22 18 0,-12-9 15,-1-1-15,-1-1 0</inkml:trace>
  <inkml:trace contextRef="#ctx0" brushRef="#br0" timeOffset="13419.4029">11134 3760 0,'0'0'0,"0"0"16,0 0-16,-10 20 0,10-20 15,-12 25-15,12-25 0,-16 36 16,9-19-16,1 2 0,3 0 16,2-2-16,3-2 0,6 0 15,3-3-15,4-4 0,3-3 0,3-4 16,1-2-16,1-3 0,0-3 15,-1 0-15,-2-2 0,-1-1 16,-1-4-16,2-4 0,-3-1 16,-5 1-16,-3 1 0,-6 0 15,-3 2-15,-3 0 0,-3 1 16,-6 1-16,-6 3 0,-2 2 16,0 4-16,-1 3 0,0 2 15,1 1-15,1 2 0,1 2 16,1 1-16,2 3 0,4 1 0,3-3 15,0 0-15,1-3 0</inkml:trace>
  <inkml:trace contextRef="#ctx0" brushRef="#br0" timeOffset="13819.2286">11692 3638 0,'0'0'0,"0"0"15,0 0-15,0 0 0,0 0 16,-18 27-16,18-27 0,-20 31 0,7-12 16,0 4-16,-2 0 0,3 1 15,1 1-15,-1 4 0,3-2 16,4-4-16,1-2 0,7-3 16,3-2-16,3-4 0,2-1 15,2-6-15,4-3 0,2-4 0,1-4 16,1-3-16,1-2 15,5-8-15,0-4 0,0-3 0,-1 1 16,1 0-16,-1 0 0,1-1 16,-5 0-16,-6 6 0,-2 5 15,-4 3-15,-4 2 0,-1 4 16,-3 1-16,-2 5 0,-6 4 16,-3 4-16,-2 3 0,-1 5 15,-1 2-15,1 4 0,0 2 0,3 3 16,2 3-16,5-3 0,3-2 15,8-2-15,7-2 0,4-6 16,6-5-16,-6-2 0,-4-1 16,-3-2-16</inkml:trace>
  <inkml:trace contextRef="#ctx0" brushRef="#br0" timeOffset="14117.0759">12623 3587 0,'0'0'15,"0"0"-15,0 0 0,-24-7 16,24 7-16,-36 2 0,12 3 0,0 0 16,-1 1-16,2 2 0,1 0 15,-4 4-15,4 1 0,3 3 16,5 1-16,5-1 0,5 0 0,9 0 16,9 2-16,3-1 15,5-1-15,8 3 0,2-1 16,-2-2-16,-3-3 0,-5-1 0,-3-1 15,-6 0-15,-3-1 0,-8 0 16,-5 1-16,-9-2 0,-7-2 16,-5 1-16,-5-1 0,-5 1 15,-4 0-15,-4-3 0,-2 0 16,2-2-16,9 1 0,6-3 16</inkml:trace>
  <inkml:trace contextRef="#ctx0" brushRef="#br0" timeOffset="22333.6284">8636 4493 0,'0'0'0,"0"0"16,0 0-16,14-15 0,-8 7 0,2 0 15,1-1-15,-1 1 16,-1 2-16,0-3 0,-1-1 16,-2-1-16,-2 1 0,-2-1 0,-2 1 15,-2 0-15,-3 2 0,-3 1 16,-3-1-16,-6 2 0,-1 3 15,-6 3-15,-5 1 16,-2 4-16,-1 2 0,-10 7 0,-4 3 16,5 3-16,2 2 0,-5 7 15,2 4-15,6-4 16,5-1-16,4 6 0,5 1 0,8-9 16,4-5-16,8-1 0,8-1 0,5-6 15,4-3-15,10-8 0,8-6 16,1-3-16,2-2 0,8-4 15,2-5-15,-1-1 0,-1-4 16,8-7-16,-2-5 0,-7 3 16,-6 4-16,3-2 0,-3 2 15,-8 6-15,-6 4 0,-6 6 16,-5 3-16,-5 8 0,-2 3 16,-5 6-16,-3 2 0,-3 3 15,-2 4-15,-3 5 0,-1 3 16,-1 2-16,1 3 0,3-1 0,2 1 15,2-4-15,3-2 0,3-2 16,3-2-16,3-6 0,1-5 16,0-1-16,-2-2 0,-1-1 0</inkml:trace>
  <inkml:trace contextRef="#ctx0" brushRef="#br0" timeOffset="22733.4483">9038 4392 0,'0'0'0,"0"0"0,0 0 15,-20 25-15,10-11 0,-2 4 16,-1 4-16,-3 7 0,1 2 0,-2-3 16,1-2-16,-1 1 0,4-4 15,3-5-15,2-4 16,2-4-16,1-4 0,5-6 15,5-3-15,-1-5 0,4-3 0,2-6 16,2-3-16,1-1 0,2-1 16,7-9-16,4-1 0,-1 1 15,1 2-15,4-2 0,-1 2 16,-2 5-16,-3 6 0,-2 3 16,-1 2-16,-2 6 0,-3 3 15,0 6-15,-3 6 0,-3 1 0,-1 1 16,-5 9-16,-4 5 0,-2 3 15,-2 0-15,-4 10 0,-2 2 16,0-3-16,0-4 0,-1-2 16,-1-1-16,1-5 0,0-3 0,1-4 15,2-5-15,3-2 0,0-2 16,2-1-16</inkml:trace>
  <inkml:trace contextRef="#ctx0" brushRef="#br0" timeOffset="22950.4683">9602 4299 0,'0'0'0,"0"0"0,0 0 0,0 0 15,0 0-15,20 16 0,-20-16 16,12 27-16,-12-27 0,12 40 16,-4-15-16,0 2 0,0 1 15,3 7-15,0 0 0,1-2 16,0-4-16,3 2 0,1-1 15,-1-7-15,1-5 0,-1-5 0,1-3 16,-3-5-16,-1-1 0,-2-1 16,-2 0-16,-2-2 0</inkml:trace>
  <inkml:trace contextRef="#ctx0" brushRef="#br0" timeOffset="23150.1358">10047 4341 0,'0'0'0,"0"0"0,0 0 0,0 0 16,-22 16-16,22-16 0,-33 27 16,13-10-16,-2 2 0,-4 2 15,-2 5-15,-9 5 0,2-1 0,-6 5 16,4-4-16,6-5 0,7-4 16,3-2-16,6-4 15,11-5-15,5-4 0,-1 0 0,0-2 16,0 0-16</inkml:trace>
  <inkml:trace contextRef="#ctx0" brushRef="#br0" timeOffset="23350.6561">10362 4390 0,'0'0'0,"0"0"15,0 0-15,0 0 0,-7 28 0,7-28 16,-16 33-16,5-12 0,-2 2 15,-1 2-15,1 2 0,-2 6 16,1-3-16,3-2 0,2-4 16,1-4-16,2-5 0,1 0 15,0-3-15,1-1 0</inkml:trace>
  <inkml:trace contextRef="#ctx0" brushRef="#br0" timeOffset="23487.0028">10453 4206 0,'0'0'0,"0"0"16,0 0-16,26 3 0,-26-3 0,21 5 15,-9 1-15,1 1 0,1 0 16,-1 0-16,-2-1 0,-1-1 16</inkml:trace>
  <inkml:trace contextRef="#ctx0" brushRef="#br0" timeOffset="23816.6157">10714 4440 0,'0'0'0,"0"0"15,0 0-15,-11 18 0,11-18 0,-16 26 16,5-8-16,1 1 16,1 2-16,4 3 0,3 1 15,4-5-15,3-4 0,6-4 0,6-5 16,3-1-16,3-2 0,6-6 15,4-4-15,4-4 0,-4-1 16,-1-3-16,-2-1 0,-5-1 16,-3-2-16,-4-5 0,-8-2 15,-4 4-15,-5 0 0,-10 3 16,-9 0-16,-1 5 0,-4 5 0,-12 3 16,-6 6-16,5 0 15,3 1-15,4 4 0,4 2 0,4 2 16,4-1-16,10 0 0,5 1 15,8-1-15,5-2 0,-2-3 16,-3 0-16,0 0 0</inkml:trace>
  <inkml:trace contextRef="#ctx0" brushRef="#br0" timeOffset="24177.4603">11334 4355 0,'0'0'15,"0"0"-15,0 0 0,-13 19 0,13-19 16,-20 27-16,7-5 0,0 0 16,0 2-16,-4 5 0,3 1 15,2-4-15,2-4 0,3-2 16,4-1-16,2-3 0,2-3 0,6-5 16,7-1-16,2-5 0,3-3 15,3-5-15,3-4 0,7-4 16,1-5-16,1-1 0,-1-6 15,-1 2-15,-3-1 0,3-5 16,-4 1-16,-7 4 0,-5 5 16,-4 7-16,-4 4 0,-2 2 15,-2 0-15,-4 7 0,0 0 16,-4 5-16,-3 0 0,-2 8 0,-1 2 16,2 4-16,-1 1 0,3 4 15,4 2-15,2-1 0,1 1 16,6-2-16,5 2 0,0-7 15,2-3-15,-3-4 0,-2-2 16,-1-3-16</inkml:trace>
  <inkml:trace contextRef="#ctx0" brushRef="#br0" timeOffset="24467.3088">12219 4317 0,'0'0'16,"0"0"-16,0 0 0,0 0 0,-26-7 15,26 7-15,-40 3 16,16-1-16,-1 2 0,-2 2 0,0 1 16,-4 3-16,5 1 0,3 1 15,5 0-15,5 0 0,4 1 0,8 1 16,6 1-16,4-2 0,2 0 16,9 3-16,5 0 15,-2-2-15,-1-1 0,-4-1 0,-3-2 16,-4 1-16,-4 1 0,-9 1 15,-9-1-15,-4 0 0,-3 0 0,-8-1 16,-4 0-16,-2 1 16,0 0-16,5-1 0,6-3 15,4-1-15</inkml:trace>
  <inkml:trace contextRef="#ctx0" brushRef="#br0" timeOffset="27766.9021">13198 4421 0,'0'0'0,"0"0"15,0 0-15,0 0 0,0 0 0,0 0 16,1-23-16,-1 23 0,0 0 15,-7-22-15,7 22 16,-14-16-16,6 8 0,-2 1 0,-2 3 16,-4 0-16,-3 0 0,-3 4 15,-2 3-15,-1 3 0,-1 0 0,-9 7 16,0 3-16,0 3 0,1 3 16,-5 8-16,4-1 15,5-1-15,6 1 0,3 3 0,5-2 16,10-3-16,6-4 0,8-3 15,6-6-15,7-5 0,4-6 16,6-5-16,5-5 0,1-4 16,0-2-16,1-6 0,0-1 15,-5-2-15,-4-1 0,2-5 16,-1 0-16,-4 1 0,-3 3 16,-4 2-16,-3 4 0,-5 2 15,-4 3-15,-5 6 0,-2 2 16,-2 4-16,-2 4 0,-3 1 0,-2 3 15,-1 4-15,-2 6 0,1 3 16,1 2-16,2 3 0,0 0 16,2-1-16,3 0 0,3 0 15,2-3-15,4-6 0,3-4 16,5-4-16,5-4 0,2-4 0,1-3 16,-5 0-16,-2 2 0,-3-1 15</inkml:trace>
  <inkml:trace contextRef="#ctx0" brushRef="#br0" timeOffset="28183.6613">13657 4117 0,'0'0'16,"0"0"-16,0 0 0,0 0 0,-14 21 0,14-21 16,-20 28-16,7-7 0,-3 1 15,0 5-15,-1 6 16,-3 9-16,2 2 0,1-1 15,2-2-15,-3 4 0,3-6 0,1-6 16,5-4-16,1-7 0,2-6 16,1-4-16,0-5 0,2-4 15,3-3-15,0-7 0,3-7 16,1 0-16,0-4 0,4-8 16,2-2-16,1 0 0,1 2 0,3 2 15,3 4-15,1 2 0,1 1 16,-1 4-16,2 2 0,1 4 15,0 5-15,-1 3 0,0 3 16,-3 4-16,-4 3 0,-4 5 16,-3 2-16,-5 1 0,-2-1 0,-4 0 15,-4-1-15,-3-2 16,-2-1-16,-4-1 0,-2 0 16,-3 0-16,-3-3 0,0-1 0,-1 0 15,4-3-15,1-1 0,5-4 16,3-2-16,5-4 0,3-4 15,2 2-15,1 1 0,0 1 16</inkml:trace>
  <inkml:trace contextRef="#ctx0" brushRef="#br0" timeOffset="28517.4145">14054 4331 0,'0'0'0,"0"0"0,0 0 15,0 0-15,-22 26 0,22-26 0,-24 32 16,12-10-16,0 1 0,2 2 16,2 3-16,0 3 0,4-5 15,4-4-15,3-4 0,6-4 16,4-1-16,5-6 16,4-4-16,0-4 0,1-3 0,6-7 15,-1-3-15,-2-2 0,-4-1 0,-3-2 16,-4-1-16,-3-2 0,-3 0 15,-5 0-15,-1 0 0,-8 3 16,-4 3-16,-6 3 0,-7 2 16,-4 4-16,-1 3 0,-3 5 15,-1 3-15,-2-2 0,3 0 0,6 3 16,5 4-16,7 1 16,5 1-16,2-4 0,1-2 0,0 0 15</inkml:trace>
  <inkml:trace contextRef="#ctx0" brushRef="#br0" timeOffset="28900.1638">14532 4298 0,'0'0'0,"0"0"0,0 0 16,0 0-16,-23 22 0,23-22 15,-23 29-15,11-11 0,-1 3 16,-1 2-16,-1 1 0,0 8 0,3-3 15,1-2-15,2-3 0,3-3 16,5-3-16,5-5 0,1-3 16,6-5-16,5-3 0,4-5 15,5-3-15,1-3 0,2-3 0,6-4 16,1-2-16,-2-4 0,-2-3 16,2-6-16,-2 2 15,-4 2-15,-3 4 0,-7 3 0,-3 4 16,-7 5-16,-1 2 0,-6 6 15,-2 1-15,-4 4 0,-3 1 16,-2 5-16,-1 5 0,-1 1 16,-1 2-16,-3 5 0,-1 2 15,3 3-15,3 3 0,3-2 16,5-1-16,4-2 0,4-2 0,6-6 16,5-4-16,-2-3 15,-3-1-15,-3-2 0</inkml:trace>
  <inkml:trace contextRef="#ctx0" brushRef="#br0" timeOffset="29134.0066">15307 4135 0,'0'0'0,"0"0"16,0 0-16,0 0 0,-23 22 0,23-22 15,-25 31-15,9-12 0,-3 4 16,-1 6-16,0 4 0,-3 10 15,3-1-15,1 6 0,6-4 16,5-7-16,4-7 0,5-6 16,6-4-16,2-6 0,2-4 0,3-4 15,2-4-15,0-2 16,-1-1-16,1-7 0,-1-4 0,-2 2 16,-2 1-16,-2 2 15</inkml:trace>
  <inkml:trace contextRef="#ctx0" brushRef="#br0" timeOffset="29283.8324">14909 4345 0,'0'0'0,"0"0"16,0 0-16,37-3 0,-15 2 0,7-1 16,4 1-16,3 0 0,2 1 15,13-1-15,4 1 0,0-1 16,-10 0-16,-9 1 0</inkml:trace>
  <inkml:trace contextRef="#ctx0" brushRef="#br0" timeOffset="29938.5994">13339 3605 0,'0'0'16,"0"0"-16,0 0 0,0 0 16,0 0-16,0 0 0,0 0 0,0 0 15,0 0-15,-16-17 0,16 17 16,0 0-16,-33-1 0,33 1 15,-36 2-15,15 1 0,-1 2 16,-3 0-16,0 1 0,-6 3 0,3 0 16,2 4-16,3 5 0,2 1 15,1 1-15,3 2 0,1 2 16,2 7-16,4 1 0,7-5 16,4-1-16,6-6 0,7-3 0,7-5 15,5-5-15,4-4 0,3-3 16,2-6-16,2-6 15,3-5-15,-2-2 0,-2-2 0,-2 2 16,-4-5-16,-3 0 0,-5 1 16,-2 1-16,-5 2 0,-3 1 15,-2 4-15,-2 5 0,-4 1 16,-4 2-16,-2 7 0,-2 7 16,-1 2-16,0 1 0,-4 5 15,-2 1-15,0 5 0,1 1 16,2 2-16,2 4 0,1-2 15,4 1-15,7-7 0,3-7 16,0-2-16,-2-1 0,-2-3 0</inkml:trace>
  <inkml:trace contextRef="#ctx0" brushRef="#br0" timeOffset="30383.4929">13813 3342 0,'0'0'0,"0"0"16,0 0-16,0 0 0,-16 28 15,16-28-15,-15 35 0,3-12 16,-3 5-16,0 5 0,-3 3 16,-3 10-16,3 1 0,-1 5 0,2-7 15,4-7-15,2-6 0,1-3 16,4-5-16,2-7 0,2-4 15,2-8-15,0-5 0,3-5 16,1-4-16,2-4 0,3-5 16,3-2-16,3-3 0,2-1 15,4-2-15,1 4 0,1 3 16,2 3-16,0 4 0,0 1 16,1 3-16,2 4 0,-1 3 15,-4 4-15,-3 2 0,-6 4 16,-1 3-16,-5 1 0,-5 3 0,-4 4 15,-3 0-15,-4 1 0,-2-2 16,-5 1-16,-6 1 0,-3-3 16,-3-2-16,-9 0 0,-4-1 15,3-5-15,0-2 0,3-1 16,3-2-16,5-5 0,4-3 0,5 1 16,4 1-16,3 0 0</inkml:trace>
  <inkml:trace contextRef="#ctx0" brushRef="#br0" timeOffset="30735.4152">14282 3595 0,'0'0'0,"0"0"16,0 0-16,-18 19 0,18-19 0,-28 28 15,10-7-15,1 3 16,0 3-16,-2 10 0,4-2 15,1 3-15,4-6 0,6-6 16,7-3-16,6-8 0,4-5 0,8-7 16,6-4-16,2-4 0,1-2 15,-1-4-15,1-3 0,-1-3 16,0-2-16,1-8 0,-2-2 16,-5 0-16,-3-1 0,-7 3 15,-4 2-15,-7 1 0,-4 2 0,-7 4 16,-5 3-16,-4 4 0,-2 4 15,-6 3-15,-6 2 0,3 5 16,3 2-16,2 1 0,3 3 16,0-2-16,1 2 0,6 2 15,2 3-15,9-1 0,6 2 0,0-5 16,-1-2-16,-1-2 0</inkml:trace>
  <inkml:trace contextRef="#ctx0" brushRef="#br0" timeOffset="31117.0774">14825 3585 0,'0'0'0,"0"0"0,0 0 0,-17 17 16,17-17-16,-23 22 0,8-4 0,-2 0 16,-2 3-16,2 2 15,-1 3-15,-2 5 0,3-2 16,3-5-16,4-3 0,4 2 15,4-4-15,7-5 0,6-6 0,3-4 16,6-4-16,9-5 0,3-4 16,-1-3-16,0-5 0,0-2 15,1-2-15,3-6 0,-3 0 16,-4-2-16,-1-2 0,-6 6 0,-3 3 16,-5 4-16,-2 2 0,-4 3 15,-1 1-15,-4 7 16,-1 1-16,-1 4 0,-5 2 0,-2 3 15,-3 2-15,-2 4 0,-3 4 16,-2 6-16,0 3 0,2 0 16,2 3-16,2-1 0,3 3 15,5-4-15,3-2 0,7-6 0,5-5 16,-2-3 0,-2 0-16,-1-3 0</inkml:trace>
  <inkml:trace contextRef="#ctx0" brushRef="#br0" timeOffset="31368.9953">15470 3470 0,'0'0'16,"0"0"-16,0 0 0,-27 19 16,14-8-16,-6 6 0,-3 3 15,-8 10-15,1 3 0,-1 4 16,-1 3-16,-1 6 0,5-2 0,6 1 15,8-7-15,9-7 0,6-7 16,10-7-16,9-6 0,5-5 16,1-4-16,2-4 0,1-2 15,-1-1-15,0-2 0,1-4 16,0-4-16,-7 4 0,-4 2 0,-5 2 16</inkml:trace>
  <inkml:trace contextRef="#ctx0" brushRef="#br0" timeOffset="31536.2639">15088 3688 0,'-1001'0'0,"2002"0"0,-1001 0 16,40-7-16,-18 4 0,4-1 0,5 1 16,11-1-16,1 2 15,4 1-15,1 0 0,9 0 0,-2-2 16,-3 1-16,-11 1 0,-9 0 15</inkml:trace>
  <inkml:trace contextRef="#ctx0" brushRef="#br0" timeOffset="31680.5252">16112 3740 0,'0'0'0,"0"0"0,0 0 15,0 0-15,0 0 0,0 0 16,0 0-16,0 0 0</inkml:trace>
  <inkml:trace contextRef="#ctx0" brushRef="#br0" timeOffset="36550.6862">5652 5160 0,'0'0'0,"0"0"16,0 0-16,0 0 0,0 0 0,15-18 15,-14 15-15,1 0 0,1 1 16,-3 0-16,1 0 0,-1 2 16,-1 2-16,-2 1 0,-4 1 15,-2 2-15,0 3 0,-7 4 16,-2 2-16,-1 3 0,-3 2 15,-10 9-15,0 4 0,-3-1 0,3 0 16,-7 8-16,-1-1 16,-1 5-16,6-3 0,2-5 15,3-2-15,0-4 0,4-4 0,4-3 16,2-4-16,5-3 0,3-4 16,2-3-16,3-4 0,0-1 15,5-4-15,0-6 0,1-5 16,0 3-16,0 1 0,0 1 15</inkml:trace>
  <inkml:trace contextRef="#ctx0" brushRef="#br0" timeOffset="36736.4983">5080 5289 0,'0'0'0,"0"0"0,0 0 0,22 13 16,-22-13-16,31 14 0,-11-3 15,2 1-15,2 2 0,10 5 16,5 1-16,-3-2 0,4 0 0,7 3 16,1 1-16,-4-1 0,-6 0 15,5 5-15,-4 1 0,-9-5 16,-7-6-16,-4-3 0</inkml:trace>
  <inkml:trace contextRef="#ctx0" brushRef="#br0" timeOffset="37700.8605">2239 7491 0,'0'0'0,"0"0"16,0 0-16,0 0 0,0 0 0,0 0 16,29-4-16,-29 4 0,22 3 15,-22-3-15,35 5 16,-14-3-16,2-1 0,6 1 0,5 0 16,9 0-16,-1 0 0,7 0 15,9-1-15,8-2 0,0-3 0,18 2 16,7 0-16,-4 1 15,-4-1-15,19-4 0,18-4 16,-13 3-16,-9 1 0,56-1 16,-5 2-16,-20 1 0,-14 2 0,14-1 15,11-1-15,-18 2 0,-13 1 16,19-3-16,11-1 0,-16 1 16,-11-1-16,17-2 0,13 2 15,-19 0-15,-9 3 0,16 1 16,11 0-16,-17 3 15,-11 1-15,12 1 0,10-1 16,-16-1-16,-15-1 0,14 2 0,8 1 16,-20 1-16,-15 2 0,6-4 15,5-2-15,-14-2 0,-8-2 0,0 1 16,-1 0-16,-15 0 0,-10 0 16,-7-1-16,-6 0 15,-12 2-15,-10 1 0,-10 0 0,-4-2 16,-3 0-16,-2 2 0,-18-3 15,-11 2-15,-13 3 0,-10 4 0,17-2 16,12 0-16,5-3 0</inkml:trace>
  <inkml:trace contextRef="#ctx0" brushRef="#br0" timeOffset="45117.5187">8794 6592 0,'0'0'0,"0"0"16,0 0-16,0 0 0,0 0 0,5 27 16,-5-27-16,-4 30 0,2-11 0,-1 5 15,-3 5-15,1 1 16,-1 1-16,-1 11 0,-2 1 15,1-3-15,0-2 0,-2 3 16,2-4-16,-2-6 0,2-4 0,0-6 16,2-5-16,1-3 0,1-6 15,2-5-15,-1-5 0,3-2 16,2-4-16,1-5 0,2-7 16,2-2-16,1-1 0,3-10 15,1-3-15,2 2 0,4 4 16,6-7-16,4 3 0,-3 5 15,-2 6-15,0 0 0,0 2 16,-2 4-16,0 2 0,1 5 16,2 2-16,-5 4 0,0 3 0,-1 4 15,0 3-15,-2 0 0,-4-3 0,-3 0 16</inkml:trace>
  <inkml:trace contextRef="#ctx0" brushRef="#br0" timeOffset="45467.2127">9186 6945 0,'0'0'0,"0"0"0,0 0 16,28-2-16,-12 0 0,2 0 15,5-1-15,5-1 0,2 0 16,1-2-16,1-2 0,-4-1 15,-1-1-15,4-4 0,-6-2 16,-3 0-16,-3 1 0,-7-2 16,-5-1-16,-5 1 0,-3 0 0,-7 3 15,-5-1-15,-5 4 0,-3 3 16,-5 4-16,-6 5 0,-1 3 16,-1 2-16,-2 8 0,0 4 15,-4 6-15,4 3 0,4 6 16,4 8-16,5-6 0,7-1 15,8 6-15,8 0 0,10-9 0,10-4 16,13-7-16,10-4 16,3-7-16,4-6 0,-14 0 0,-8 0 15,-7-2-15</inkml:trace>
  <inkml:trace contextRef="#ctx0" brushRef="#br0" timeOffset="45850.6759">10130 6734 0,'0'0'0,"0"0"0,0 0 15,-34 4-15,18-2 0,-5 3 0,-5 2 16,-7 3-16,-1 1 0,-1 2 16,0 3-16,-5 4 0,4 2 15,1 3-15,3 2 0,6-1 16,5-2-16,8 4 0,8-3 15,8-5-15,3-4 0,10-6 16,6-6-16,0-4 0,4-3 0,9-5 16,4-3-16,-1-1 0,-3-1 15,0-5-15,0-4 0,-3 0 16,-1 2-16,-1-4 0,-4 1 16,-7 6-16,-6 5 0,-3 2 15,-3 1-15,-5 5 0,-2 4 16,-5 6-16,-4 5 0,2 1 0,1 2 15,0 4-15,2 4 16,1 0-16,3 1 0,7-2 0,5 2 16,3-5-16,1-3 0,-2-3 15,-3-2-15,-2-1 0</inkml:trace>
  <inkml:trace contextRef="#ctx0" brushRef="#br0" timeOffset="46151.144">10816 6615 0,'0'0'16,"0"0"-16,0 0 0,-31 0 0,31 0 15,-35 7-15,9 1 0,0 1 16,1 1-16,-5 6 0,3 2 16,3-1-16,5 0 0,3 5 15,7-1-15,6-2 0,5-1 0,8-2 16,8 0-16,1 0 15,0-2-15,-1 0 0,-1-1 16,-4 0-16,-3-1 0,-5 1 16,-4 1-16,-7-1 0,-8 1 0,-4 0 15,-7-2-15,-1 0 0,-3-1 16,-2-1-16,-3 0 0,5-5 16,2-1-16,3-5 0,5-5 15,7 2-15,2 2 0,2-1 16</inkml:trace>
  <inkml:trace contextRef="#ctx0" brushRef="#br0" timeOffset="46500.4987">11064 6715 0,'0'0'0,"0"0"15,0 0-15,-16 16 0,16-16 0,-23 25 16,5-8-16,-1 3 15,0 3-15,-2 8 0,4 0 16,4-4-16,2-3 0,6 1 16,7-4-16,8-4 0,6-5 0,8-6 15,8-6-15,1-2 0,1-4 16,2-3-16,0-4 0,4-4 16,-4-2-16,-4-3 0,-5-5 15,-6 1-15,-5 0 0,-7-2 16,-6 0-16,-6 5 0,-5 5 15,-10 1-15,-7 2 0,-4 6 0,-2 5 16,-3 3-16,-1 3 16,4 2-16,5 1 0,1 4 0,7 1 15,8-2-15,4-1 0,12-1 16,8-1-16,-3-2 0,-2 0 16,-2-1-16</inkml:trace>
  <inkml:trace contextRef="#ctx0" brushRef="#br0" timeOffset="46834.1884">11650 6674 0,'0'0'15,"0"0"-15,0 0 0,-19 23 0,19-23 16,-24 28-16,9-8 0,1 3 16,0 0-16,-4 5 0,1-1 15,3-4-15,2-3 0,1 0 16,2-6-16,4-6 0,0-4 15,4-6-15,1-6 0,2-3 16,3 0-16,4-7 0,3-3 16,2-3-16,3-1 0,8-3 0,4 1 15,0 1-15,2 3 0,8-1 16,-1 5-16,-2 6 0,-3 4 16,-2 7-16,-2 4 0,-3 4 15,-5 0-15,-5 6 0,-3 3 16,-3 4-16,-4 4 0,-6 3 15,-3 3-15,-3-2 0,-1-1 0,-1 2 16,-2-1-16,1-1 16,1-3-16,2-6 0,0-4 0,3-2 15</inkml:trace>
  <inkml:trace contextRef="#ctx0" brushRef="#br0" timeOffset="47267.7511">12667 6688 0,'0'0'0,"0"0"15,0 0-15,0 0 0,0 0 0,-19-21 16,19 21-16,-29-7 0,29 7 16,-43-4-16,14 5 15,-2 2-15,-1 3 0,-13 5 0,-3 4 16,3 3-16,5 1 0,-9 8 15,4 2-15,3 4 0,9-2 0,12-2 16,10 0-16,8-5 0,6-5 16,12-7-16,12-4 15,4-5-15,3-3 0,9-8 0,8-4 16,-4-2-16,-3-3 0,9-8 16,-1-3-16,-7-1 0,-4 2 15,-3-5-15,-4 3 0,-9 5 16,-5 5-16,-6 5 0,-4 4 15,-6 7-15,-1 3 0,-8 2 16,-5 4-16,0 4 0,-1 4 0,0 6 16,0 6-16,2-1 15,3-1-15,3 3 0,1 1 0,6-4 16,2-3-16,9-6 0,6-4 16,-5-1-16,-3-3 0,-3-2 15</inkml:trace>
  <inkml:trace contextRef="#ctx0" brushRef="#br0" timeOffset="47686.7794">13281 6393 0,'0'0'0,"0"0"0,0 0 15,0 0-15,-2 29 0,-5-10 16,-2 5-16,-4 3 0,-1 3 15,-7 16-15,-2 4 0,2-1 0,1-3 16,-2 6-16,-1 5 16,5-11-16,5-7 0,1-3 0,3-8 15,6-11-15,2-5 16,3-10-16,4-9 16,-2-2-16,0-4 0,2-5 0,-1-4 15,2-4-15,1-2 0,3-2 16,1 0-16,2 4 0,2 3 0,5 5 15,4 2-15,1 5 0,1 1 16,0 6-16,2 2 0,-1 3 16,-1 2-16,-4 5 0,-3 2 15,-3 4-15,-4 2 0,-4 2 16,-5 1-16,-5 0 0,-3 0 16,-5-2-16,-4-2 0,-6 2 15,-4 1-15,-9 1 0,-2-2 16,-2-3-16,0-3 0,4-3 15,3-2-15,4-4 0,2-3 0,4 0 16,5 0-16,3 1 0</inkml:trace>
  <inkml:trace contextRef="#ctx0" brushRef="#br0" timeOffset="47934.0543">13892 6341 0,'0'0'0,"0"0"16,-7 25-16,1-7 0,-3 2 0,-5 15 15,-3 7-15,-5 13 0,0 4 16,-4 7-16,-1 0 0,4-9 16,3-6-16,3 0 0,3-5 15,5-11-15,3-6 0,3-7 16,1-5-16,2-9 0,0-8 15,2 3-15,-2-3 0,0 0 0</inkml:trace>
  <inkml:trace contextRef="#ctx0" brushRef="#br0" timeOffset="48267.3109">13805 6811 0,'0'0'0,"0"0"16,0 0-16,37 0 0,-19-1 0,3-1 15,3 0-15,8-2 0,0-1 16,2-1-16,2 0 0,-3-1 16,-1-2-16,5-2 0,-3 2 15,-3-2-15,-3 0 0,-8-1 16,-6 3-16,-7-2 0,-5 0 0,-5-1 16,-5-1-16,-7 3 0,-5 0 15,-5 3-15,-2 3 0,-4 3 16,-2 4-16,-1 6 0,-2 5 15,1-1-15,1 2 0,-4 6 16,4 4-16,8 2 0,5 4 16,6 1-16,6 0 0,7-3 15,9-2-15,6-5 0,7-3 16,8-4-16,5-3 0,5-5 16,5-4-16,1-2 0,2-3 0,-6 1 15,-10 0-15,-7 0 0</inkml:trace>
  <inkml:trace contextRef="#ctx0" brushRef="#br0" timeOffset="51419.1666">3313 7772 0,'0'0'0,"0"0"0,0 0 0,0 0 16,0 0-16,0 0 0,0 0 16,-10 25-16,10-25 0,-12 20 0,12-20 15,-16 30-15,8-13 0,-3 0 16,-2 1-16,1 0 0,2 0 16,0-1-16,0-2 0,2 3 15,-1-4-15,2-3 0,4-1 16,0-4-16,3-3 0,-3 0 15,2 0-15,1-1 0</inkml:trace>
  <inkml:trace contextRef="#ctx0" brushRef="#br0" timeOffset="51567.3812">3157 7611 0,'0'0'0,"0"0"0,0 0 15,0 0-15,0 0 0,0 0 16,22-5-16,-22 5 0,0 0 0,32 7 15,-32-7-15,30 10 0,-12-3 16,-3-1-16,0 0 16,-3-2-16</inkml:trace>
  <inkml:trace contextRef="#ctx0" brushRef="#br0" timeOffset="51950.7844">3734 7693 0,'0'0'0,"0"0"0,0 0 15,0 0-15,0 0 0,-4 25 0,4-25 16,-15 25-16,15-25 0,-20 31 16,4-12-16,2-1 0,0 2 15,1-2-15,1-1 0,-5 3 16,5-2-16,2-3 0,-1-2 15,4-2-15,0-3 0,4-2 16,2-4-16,1-2 0,4-2 0,-1-3 16,1-2-16,2-3 0,1-2 15,5-5-15,3-3 0,2 1 16,-2-1-16,-1 1 0,1 1 16,-2 2-16,2 3 0,4 0 15,3 4-15,-2 2 0,-1 4 0,0 2 16,0 5-16,-4-1 15,-3 3-15,7 1 0,1 1 16,-7-3-16,-1 0 0,-3-2 0</inkml:trace>
  <inkml:trace contextRef="#ctx0" brushRef="#br0" timeOffset="52300.5214">4214 7703 0,'0'0'0,"0"0"15,0 0-15,-14 23 0,14-23 0,-15 27 16,2-9-16,1 3 0,-2 1 16,-1 5-16,3-1 0,0-1 15,2-3-15,1-4 0,2-3 16,1-2-16,0-1 0,3-3 15,2-3-15,1-6 0,0 0 0,4-9 16,2-2-16,-3-2 16,2-2-16,5-4 0,4-4 15,-1 3-15,1-2 0,5-1 0,-4 1 16,2 5-16,2 2 0,0 4 16,6 4-16,-3 2 0,1 3 0,1 3 15,2 3-15,-1 4 16,1 3-16,-4-2 0,-4-2 15,-4-1-15</inkml:trace>
  <inkml:trace contextRef="#ctx0" brushRef="#br0" timeOffset="52718.3575">5025 7755 0,'0'0'16,"0"0"-16,0 0 0,0 0 15,3-18-15,-3 18 0,0 0 16,-4-22-16,4 22 0,-11-16 16,-1 9-16,-2 1 0,-1 1 0,-4 3 15,-1 1-15,-2 2 0,-2 1 16,-7 7-16,-1 3 16,3 3-16,0 0 0,-4 10 0,3 4 15,2-1-15,9 0 0,3-2 16,10-1-16,2-4 0,4-2 15,11 0-15,7-4 0,2-7 16,4-5-16,9-4 0,3-5 16,0 0-16,-2-1 0,1-5 0,1-4 15,-6 0-15,-4-1 0,-3-3 16,-2-5-16,-5 5 0,-2 3 16,-3 4-16,-4 3 0,0 1 15,-3 4-15,0 2 0,-4 3 16,0 0-16,0 7 0,0 4 15,0 2-15,-3 4 0,1 3 16,2 0-16,2 1 0,4-1 16,2 0-16,4-4 0,3-2 15,-2-3-15,-3-1 0,-1-3 0</inkml:trace>
  <inkml:trace contextRef="#ctx0" brushRef="#br0" timeOffset="52984.3834">5629 7553 0,'0'0'0,"0"0"15,0 0-15,0 0 0,0 0 0,-18 28 16,18-28-16,-26 33 0,11-12 16,-2 6-16,-4 3 0,3 0 15,3 1-15,0 6 0,4-2 16,3 1-16,6-6 0,7-6 15,7-4-15,4-6 0,1-4 0,4-5 16,1-3-16,-2-4 0,-1-4 16,-3-3-16,-1-4 15,-3 4-15,-2 1 0,-2 0 0</inkml:trace>
  <inkml:trace contextRef="#ctx0" brushRef="#br0" timeOffset="53117.5099">5326 7802 0,'0'0'0,"0"0"16,0 0-16,0 0 0,32-10 0,-12 6 16,6-1-16,3 1 0,1 1 15,4-1-15,3 2 16,12-3-16,-2 1 0,1-1 0,-9 1 16,-7 1-16</inkml:trace>
  <inkml:trace contextRef="#ctx0" brushRef="#br0" timeOffset="53300.768">6056 7730 0,'0'0'15,"0"0"-15,0 0 0,0 0 0,-13 23 16,13-23-16,-13 27 0,13-27 16,-19 34-16,6-15 0,1 2 15,-1-1-15,2 0 0,0 3 16,0-5-16,4-1 0,4-2 15,0-2-15,1-3 0,-1-1 0</inkml:trace>
  <inkml:trace contextRef="#ctx0" brushRef="#br0" timeOffset="53439.4401">6153 7469 0,'0'0'0,"0"0"0,0 0 0,0 0 15,0 0-15,0 0 0,27 10 16,-27-10-16,0 0 0,23 16 0</inkml:trace>
  <inkml:trace contextRef="#ctx0" brushRef="#br0" timeOffset="53768.0289">6350 7812 0,'0'0'15,"-5"8"-15,-3 5 0,1 0 0,-3 2 16,-1 7-16,1 2 16,4-2-16,-1-4 0,7-2 15,5-3-15,3-3 0,5-4 0,5-6 16,8-3-16,0-4 0,2-1 0,6-3 16,1 0-16,-3-3 15,-3-2-15,-1-5 0,-3-5 16,-8 2-16,-5 0 0,-5 1 15,-4 0-15,-5 3 0,-3 2 16,-10 4-16,-6 2 0,-1 4 0,-2 2 16,-5 5-16,-3 2 15,4 0-15,-1 1 0,7 1 0,1 5 16,7-1-16,3-1 0,10-1 16,5-1-16,-1-1 0,1 0 0,-2-2 15</inkml:trace>
  <inkml:trace contextRef="#ctx0" brushRef="#br0" timeOffset="54118.3568">6915 7672 0,'0'0'0,"0"0"0,0 0 16,0 0-16,-13 27 0,13-27 0,-18 31 16,8-13-16,-1 2 0,1 0 15,0 0-15,-2 4 0,1-4 16,2-1-16,-1-2 0,3-4 15,2-3-15,2-1 0,-1-2 16,4-4-16,0-1 0,4-4 0,-2-4 16,1-1-16,2-3 0,3-7 15,3-3-15,4-1 0,0 0 16,3-1-16,2 0 16,-1 3-16,0 1 0,4 0 0,3 3 15,-2 3-15,-2 2 0,-1 4 16,-1 3-16,-1 5 0,-3 2 0,-2 3 15,0 1-15,-4 3 16,-1 0-16,-4 4 0,-2 3 16,-2 1-16,-2 0 0,-2 2 0,-2 4 15,0-3-15,-1 2 0,2-6 16,1-3-16,-1-3 0</inkml:trace>
  <inkml:trace contextRef="#ctx0" brushRef="#br0" timeOffset="54533.8478">7662 7717 0,'0'0'0,"0"0"0,0 0 0,0 0 16,0 0-16,0-22 0,0 22 15,0 0-15,-18-14 0,18 14 16,-28-4-16,9 4 0,-1 2 15,-2 1-15,-3 5 0,-6 2 16,1 2-16,1 4 0,3 4 16,4 0-16,3 2 0,3 4 0,5-2 15,4-2-15,5-3 0,8-1 16,9-4-16,4-3 0,0-2 16,7-4-16,5-3 0,-3-3 15,0-1-15,2-3 0,-3-2 16,-8-1-16,-1-3 0,1-4 15,-1-3-15,-4 1 0,-3 2 0,-2 2 16,0 1-16,-5 1 0,1 2 16,-2 2-16,0 3 15,0 2-15,-3 2 0,0 4 0,-1 2 16,-2 3-16,1 1 0,1 3 16,0 2-16,3 2 0,3 0 15,1-1-15,2-3 0,-2-1 16,1-2-16,-2-2 0</inkml:trace>
  <inkml:trace contextRef="#ctx0" brushRef="#br0" timeOffset="54800.7373">8313 7460 0,'0'0'0,"0"0"15,0 0-15,0 0 0,0 0 0,-12 26 16,12-26-16,-20 35 16,5-13-16,-2 5 0,-4 7 15,1-2-15,1 2 0,0 7 0,3 7 16,3-9-16,4-6 0,5 0 16,4-5-16,6-9 0,4-2 15,7-6-15,7-4 0,0-3 16,0-2-16,5-9 0,5-8 15,-9 3-15,-3 2 0,-4 3 16</inkml:trace>
  <inkml:trace contextRef="#ctx0" brushRef="#br0" timeOffset="57717.275">2467 8996 0,'0'0'0,"0"0"15,0 0-15,0 0 0,0 0 0,0 0 16,26 3-16,-26-3 0,24 5 16,-24-5-16,32 3 15,-11 0-15,-1-1 0,7 2 0,5 2 16,0-2-16,3 0 0,18 2 16,4 0-16,13 1 0,2-2 15,17 2-15,6 1 0,-4-3 16,-5-1-16,27 1 0,20 1 15,-10-2-15,-8-1 0,61 2 16,-9 1-16,-20-3 0,-13 0 0,13 1 16,7 1-16,-10-3 0,-9-2 15,15 2-15,9 3 16,-14-1-16,-9-1 0,15-1 0,10 1 16,-9-2-16,-6 2 0,11-1 15,9 2-15,-12-2 0,-11 0 16,14-3-16,7-2 0,-15 0 15,-10 2-15,11-1 0,10-1 16,-16 3-16,-7 2 0,11-3 0,10-1 16,-12 1-16,-7-1 0,12 1 15,8-1-15,-15 0 0,-11-1 16,11 2-16,7-2 0,-8 1 16,-5 1-16,9 1 0,6 0 15,-12 3-15,-10 2 0,14-3 16,8-2-16,-11 1 0,-8 0 15,11 4-15,6 3 0,-12 1 16,-9 1-16,17-3 0,10-2 16,-11-4-16,-8-1 0,16 1 0,12 1 15,-16 1-15,-10 2 0,11-8 16,8-5-16,-13 4 0,-11 3 16,13 1-16,9 1 0,-19-1 15,-11-1-15,3 7 0,1 4 16,-17-1-16,-13 0 0,-2 1 15,-3 1-15,-22-1 0,-13 2 16,-10 1-16,-7 2 0,-14-6 16,-10-4-16,-7-2 0,-4 0 0,-3-2 15</inkml:trace>
  <inkml:trace contextRef="#ctx0" brushRef="#br0" timeOffset="64250.7869">2488 10773 0,'0'0'15,"0"0"-15,0 0 0,0 0 0,22-2 16,-22 2-16,0 0 16,29-2-16,-29 2 0,23 0 0,-5 3 15,0-1-15,1-1 0,3 1 16,1 0-16,5 2 0,1-1 15,11 3-15,8-3 0,-3 2 0,1 0 16,15-1-16,5-1 16,0-1-16,-2 0 0,18 0 0,2-1 15,9 2-15,-5-1 0,17 1 16,0 0-16,-10-1 0,-8-1 16,48 1-16,-3 3 15,-20-2-15,-13-1 0,10-1 0,7 0 16,-9 1-16,-4-2 0,9 1 15,7 3-15,-12-1 0,-8-2 16,13-1-16,9 0 0,-9-1 16,-2-1-16,3 2 0,4 1 15,-10 1-15,-2 1 0,9-1 0,12 1 16,-12 0-16,-10 0 0,14 1 16,10 3-16,-12-5 0,-7-2 15,8 1-15,6 3 0,-8-2 16,-6-1-16,9 3 0,6 1 15,-10-2-15,-6 2 0,12-4 16,11-2-16,-15 2 0,-5 2 16,7 0-16,5-2 0,-7 0 0,-7-1 15,8 2-15,5 2 16,-9-3-16,-6-2 0,5 1 0,6 0 16,-11 0-16,-8-1 0,13 1 15,8 2-15,-10 0 0,-7 0 16,7-3-16,4-3 15,-7 4-15,-6 3 0,6-5 0,3 0 16,-9 0-16,-6 1 0,8 0 16,5 1-16,-9-1 0,-5 0 0,8-5 15,6-1-15,-9 4 0,-6 2 16,10 3-16,7 2 16,-11-6-16,-8-1 0,8-4 0,3 1 15,-9 3-15,-6 4 0,7 2 16,3 0-16,-7 0 0,-4 2 15,7-7-15,6-4 0,-10 3 16,-6 0-16,7 2 0,5 2 16,-9-1-16,-4-1 0,-1 1 15,2 1-15,-8 1 0,-6 0 0,5-1 16,1-1-16,-8-1 0,-5 0 16,3-2-16,5 0 0,-11 2 15,-6 3-15,5-5 0,4-3 16,-8 3-16,-4-1 0,-3 4 15,-2 2-15,-6-2 0,-6 0 0,-4-3 16,-4-2-16,-4 2 16,-2-2-16,-6 4 0,-3 0 15,-6 1-15,-4 0 0,-8 0 16,-10-2-16,4 1 0,-3-3 0,5 1 16,3 2-16,2-1 0</inkml:trace>
  <inkml:trace contextRef="#ctx0" brushRef="#br0" timeOffset="65801.3872">4014 10822 0,'0'0'0,"0"0"0,0 0 0,0 0 16,0 0-16,0 0 0,0 0 15,0 0-15,-31 5 0,31-5 16,-31 7-16,11-3 0,-3 2 0,-4 0 16,-4 1-16,-2 0 0,-1 1 15,-17 3-15,-3 0 16,-16 3-16,4 0 0,-19 0 0,-1-3 16,5-3-16,5-2 0,-15 1 15,0 0-15,-1-8 0,12-7 16,-34-7-16,10-2 0,16 5 15,15 4-15,0-12 0,3-9 16,11 1-16,8-1 0,0-7 16,-2-6-16,8 5 0,6 6 0,2-7 15,3-4-15,9 0 0,4 0 16,1-4-16,1-3 0,7 2 16,5 0-16,4-2 0,3-1 15,9 2-15,3 3 0,7-5 16,2 0-16,3 2 0,-1 3 0,14-2 15,7-2-15,-2 4 16,-2 5-16,8-2 0,5-1 16,1 7-16,1 4 0,14 0 15,11-2-15,-3 4 0,-4 4 0,13-3 16,5 0-16,-6 6 0,-2 3 16,11 4-16,7 3 0,-2 0 15,-2 1-15,10 2 0,8 0 16,-12 6-16,-7 3 0,12 5 15,8 4-15,-15-1 0,-4-1 0,5 11 16,6 6-16,-11-1 16,-6-4-16,2 4 0,1 3 15,-8 2-15,-5 2 0,2 6 0,0 6 16,-12-5-16,-6-2 0,1 8 16,3 6-16,-10-5 0,-5-4 15,0 7-15,-2 5 0,-5-3 16,-9 0-16,2 2 0,2 1 15,-10-3-15,-4-3 0,0 2 16,-3 3-16,-6-6 0,-7-4 16,-4 0-16,-3 3 0,-7-5 0,-2-3 15,-12 0-15,-9 2 16,0-7-16,-4-3 0,-14-1 0,-11-1 16,0-6-16,-2-3 0,-22 0 15,-12 3-15,-3-4 0,-1-3 16,-17-1-16,-9 0 0,3 6 15,4 3-15,33-7 0,26-4 16,17-2-16</inkml:trace>
  <inkml:trace contextRef="#ctx0" brushRef="#br0" timeOffset="70668.8813">16761 10203 0,'0'0'0,"0"0"15,0 0-15,7-24 0,-3 16 0,-2-1 16,-1-2-16,1 0 0,0 2 15,0-5-15,-2-2 16,-2 2-16,0-1 0,-4-3 0,-4 0 16,-1 4-16,-1 2 0,-6 2 15,-3 3-15,-2 1 0,-3 0 16,-1 5-16,-4 3 0,0 5 16,1 3-16,-7 9 0,-1 4 15,3 3-15,3 2 0,-4 13 16,3 5-16,6-2 0,6-2 0,9 1 15,10-5-15,6-9 0,6-5 16,9-9-16,6-7 0,4-5 16,3-5-16,4-8 0,5-5 15,-1-4-15,-2-3 0,2-8 16,2-5-16,-3-4 0,-3-4 16,3-9-16,-3-3 0,-3 4 15,-2 4-15,0-7 0,-4 1 16,-6 12-16,-5 9 0,-2-6 15,-4 8-15,-7 14 0,0 5 0,-3 4 16,0 3-16,-3 4 0,0 4 16,-5 9-16,-2 5 0,-2 3 15,-2 3-15,0 10 0,-2 5 16,2 2-16,1 1 0,-1 10 16,3 3-16,3-9 0,1-7 15,6 7-15,4-2 0,0-13 16,2-3-16,-2-6 0,-1-6 15,-1-4-15</inkml:trace>
  <inkml:trace contextRef="#ctx0" brushRef="#br0" timeOffset="71001.1046">16959 10214 0,'0'0'0,"0"0"15,0 0-15,0 0 0,28 4 0,-28-4 16,32 1-16,-32-1 0,37 0 15,-15-1-15,2-2 16,1 0-16,0-2 0,7-3 0,-1-4 16,-1 1-16,-3 0 0,-3-3 15,-1-2-15,-1-3 0,-5-1 0,-6 1 16,-5 0-16,-6 3 16,-5 2-16,-3 3 0,-6 2 15,-3 5-15,-5 3 0,-6 8 16,-4 7-16,1 4 0,1 2 0,0 4 15,-1 2-15,0 6 0,7-3 16,8 6-16,7 4 0,9-7 16,6-4-16,11-7 0,11-5 15,4-6-15,3-6 0,17-3 16,7-4-16,-16 1 0,-10 0 0,-9 1 16</inkml:trace>
  <inkml:trace contextRef="#ctx0" brushRef="#br0" timeOffset="71234.2309">18072 9716 0,'0'0'0,"0"0"0,0 0 0,-23 20 16,23-20-16,-28 29 0,5-4 15,-2 5-15,1 3 0,-9 14 16,-1 7-16,-1 7 0,7-4 0,4 5 15,8-5-15,9-9 0,4-8 16,11-4-16,8-11 0,6-5 16,4-6-16,8-8 0,6-7 15,-10 1-15,-7-1 0,-7 1 16</inkml:trace>
  <inkml:trace contextRef="#ctx0" brushRef="#br0" timeOffset="71400.7267">18357 10142 0,'0'0'0,"0"0"16,0 0-16,-12 24 0,12-24 0,-11 25 15,4-8-15,2 3 0,-1-1 16,0 5-16,0 0 0,2-3 16,0-5-16,2-5 0,2-6 15,0 0-15,0-1 0,0-1 16</inkml:trace>
  <inkml:trace contextRef="#ctx0" brushRef="#br0" timeOffset="71550.8224">18367 9714 0,'0'0'0,"0"0"0,0 0 16,20 3-16,-20-3 0,24 8 15,-24-8-15,35 15 0,-14-6 0,2-1 16,3 0-16,-4-1 0,-2 0 15,-4-3-15</inkml:trace>
  <inkml:trace contextRef="#ctx0" brushRef="#br0" timeOffset="71951.4381">19054 9697 0,'0'0'0,"0"0"16,0 0-16,-17 28 0,7-12 0,-3 7 15,-5 6-15,-6 13 0,-2 4 16,-6 15-16,-1 5 16,4-6-16,5-4 0,-2 3 0,2 0 15,8-13-15,5-10 0,4-11 16,4-7-16,2-9 0,2-3 0,1-10 16,1-3-16,3-8 15,0-7-15,3-6 0,2-7 16,2-1-16,3 0 0,1-1 15,3 1-15,-2 7 0,0 6 0,3 1 16,1 6-16,2 5 0,1 4 16,-2 7-16,3 3 0,-4 2 15,-2 2-15,-3 7 0,0 3 16,-5 1-16,-2 3 0,-5 1 16,-2 5-16,-5-3 0,-1 0 0,-7-2 15,-5 3-15,-5-6 16,-2-2-16,-5 0 0,-2 0 15,-3-3-15,-2-2 0,0-5 0,1-2 16,5-4-16,2-3 0,7-1 16,3 2-16,4 0 0</inkml:trace>
  <inkml:trace contextRef="#ctx0" brushRef="#br0" timeOffset="72251.3087">19391 10194 0,'0'0'0,"10"1"0,2 0 16,1 1-16,2 1 0,6-2 16,3 0-16,-2 0 0,-1-1 0,4-3 15,1-5-15,-4-2 0,-2 0 16,-4-2-16,-3-4 0,-4 0 16,-4-2-16,-8-1 0,-4-3 15,-3 2-15,-1 0 0,-5 4 16,-2 4-16,-2 3 0,-1 3 0,-2 5 15,-1 5-15,2 3 16,1 4-16,2 6 0,-1 6 0,4 1 16,5 3-16,4 9 0,4 3 15,8-3-15,5-4 0,11-3 16,8-4-16,6-5 0,3-5 16,-4-1-16,-8-3 0,-6-4 0</inkml:trace>
  <inkml:trace contextRef="#ctx0" brushRef="#br0" timeOffset="72584.9345">20206 9982 0,'0'0'0,"0"0"16,0 0-16,-18 29 0,11-14 0,-2 5 15,-2 2-15,1 3 16,0-1-16,-2 8 0,2 0 0,1-5 15,2-4-15,1 2 0,0-6 16,2-6-16,1-4 0,3-9 16,1-4-16,1-3 0,1-4 15,5-5-15,3-6 0,2-1 16,3-1-16,3-5 0,2 0 16,-1 3-16,-1 5 0,5 0 15,2 6-15,-7 6 0,1 5 0,4 3 16,1 5-16,-5 1 0,-1 1 15,3 5-15,4 4 16,-2 3-16,-1 3 0,-2-1 0,-4-5 16,-4-3-16</inkml:trace>
  <inkml:trace contextRef="#ctx0" brushRef="#br0" timeOffset="72975.0527">21134 10111 0,'0'0'15,"0"0"-15,0 0 0,0 0 0,0 0 16,-8-19-16,8 19 0,-16-14 16,16 14-16,-23-14 0,7 9 15,-2 0-15,-3 2 0,-4 4 16,-1 2-16,-2 1 0,0 1 16,-10 7-16,2 4 0,3-1 15,3 3-15,-3 4 0,4 0 16,8-1-16,7 0 0,10-1 15,7-2-15,5-3 0,3-3 0,10-6 16,8-5-16,1-2 0,0-2 16,10-5-16,3-4 0,-7-1 15,-5-2-15,-1-3 0,-2-2 16,-5 2-16,-3 1 0,-5 5 16,-7 3-16,0 3 0,-1 0 15,-5 3-15,-2 3 0,-2 3 0,-3 5 16,0 4-16,-2 5 15,2-1-15,0 2 0,3 4 0,2 3 16,3-1-16,3-3 0,5-2 16,5-1-16,2-7 0,2-3 15,-5-2-15,-1 0 0,-3-2 16</inkml:trace>
  <inkml:trace contextRef="#ctx0" brushRef="#br0" timeOffset="73200.5294">21701 9781 0,'0'0'0,"0"0"0,0 0 0,0 0 15,-10 20-15,10-20 0,-25 32 16,8-9-16,-2 3 0,-4 7 16,-3 7-16,-5 9 0,2-2 15,3 8-15,6-1 0,3-3 16,7-8-16,11-8 0,9-6 15,4-7-15,3-6 0,6-6 0,5-4 16,-3-5-16,0-3 0,-7-1 16,-3 2-16,-3 0 0</inkml:trace>
  <inkml:trace contextRef="#ctx0" brushRef="#br0" timeOffset="73370.0546">21306 10131 0,'0'0'16,"0"0"-16,0 0 0,35-7 0,-16 5 16,7-1-16,5 0 0,11 0 15,0 1-15,12-1 16,3 2-16,-7-1 0,-3-2 0,-4 2 16,-9 0-16,-8 0 0</inkml:trace>
  <inkml:trace contextRef="#ctx0" brushRef="#br0" timeOffset="73567.4668">22008 10040 0,'0'0'0,"0"0"16,0 0-16,0 0 0,-16 27 0,16-27 16,-23 28-16,9-11 15,1 3-15,-1 3 0,0 3 16,-3 6-16,2-1 0,1-5 15,4-4-15,3-4 0,0-6 0,2-1 16,0-1-16,2-3 0</inkml:trace>
  <inkml:trace contextRef="#ctx0" brushRef="#br0" timeOffset="73713.1155">22161 9864 0,'0'0'0,"0"0"16,0 0-16,0 0 0,21 17 0,-21-17 16,15 16-16,-7-8 0,-2-2 0,0 0 15</inkml:trace>
  <inkml:trace contextRef="#ctx0" brushRef="#br0" timeOffset="74018.9157">22330 10133 0,'0'0'16,"0"0"-16,0 0 0,-27 20 0,27-20 16,-28 26-16,14-8 0,2 0 15,2 0-15,1 5 0,5-4 16,6-3-16,6-1 0,8-5 16,7-4-16,3-2 0,1-2 15,8-2-15,1-4 0,-5-3 16,-3-2-16,-2-3 0,-4-3 15,-6-2-15,-4-1 0,-6-8 0,-8-1 16,-3 8-16,-1 2 0,-9 0 16,-5 3-16,-1 4 0,-3 2 15,-6 4-15,1 3 0,2 2 16,3 1-16,4 4 0,4 3 16,5-2-16,3 0 0,2-1 15,2-1-15,1-2 0</inkml:trace>
  <inkml:trace contextRef="#ctx0" brushRef="#br0" timeOffset="74352.9954">22986 10031 0,'0'0'0,"0"0"16,0 0-16,0 0 0,-14 26 0,14-26 15,-26 29-15,9-11 0,0 3 16,-1 1-16,-3 2 15,-4 5-15,5-3 0,1-3 0,3-2 16,3-4-16,2-3 0,2-1 16,4-8-16,5-5 0,0 0 15,5-5-15,5-8 16,1-1-16,1-3 0,7-4 0,5-4 16,7-6-16,0 2 0,2 1 15,2 0-15,4 1 0,-4 5 0,-3 5 16,-2 6-16,-5 5 0,-3 4 15,-1 7-15,-1 5 16,-4 3-16,-4 3 0,-6 7 0,-2 8 16,-6-1-16,-6 4 0,-1 4 15,-2 4-15,2-9 0,3-8 0,0-5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1T01:36:51.398"/>
    </inkml:context>
    <inkml:brush xml:id="br0">
      <inkml:brushProperty name="width" value="0.05292" units="cm"/>
      <inkml:brushProperty name="height" value="0.05292" units="cm"/>
      <inkml:brushProperty name="color" value="#FF0000"/>
    </inkml:brush>
  </inkml:definitions>
  <inkml:trace contextRef="#ctx0" brushRef="#br0">2817 2157 0,'0'0'0,"0"0"0,0 0 0,0 0 0,0 0 16,9 24-16,-9-24 15,6 29-15,-3-13 0,-1 5 0,0 5 16,-1-1-16,1-1 0,1 13 16,1 1-16,1-1 0,3-3 15,10 4-15,7-2 16,4-7-16,0-5 0,15-9 0,12-9 16,12-5-16,0-4 15,27-9-15,10-7 0,-7-2 0,-4-2 0,58-15 16,14-7-16,-32 10 15,-26 9-15,-16 8 0,-10 7 16,-23 4-16,-14 3 0,-17 5 0,-9 2 16,-7-1-16,-2-1 0,-6 0 15</inkml:trace>
  <inkml:trace contextRef="#ctx0" brushRef="#br0" timeOffset="333.1577">2747 4425 0,'0'0'16,"0"0"-16,1 31 0,2-17 15,-3 2-15,5 9 0,-1 3 16,5 0-16,1 0 0,11 7 0,6-1 16,4-5-16,0-2 0,20-7 15,9-8-15,3-7 0,4-6 16,22-9-16,11-8 0,-5-2 16,-2-2-16,48-14 0,8-5 15,-24 8-15,-18 6 0,-12 9 16,-9 7-16,-26 4 0,-21 2 0,-11 0 15</inkml:trace>
  <inkml:trace contextRef="#ctx0" brushRef="#br0" timeOffset="666.9554">2902 6640 0,'0'0'0,"0"16"0,-3 2 0,3-2 16,3 1-16,-3 12 0,1 7 15,2 9-15,3 1 0,3 1 16,5 2-16,7 5 0,1-4 0,13 3 15,6-6-15,0-10 0,3-8 16,10-11-16,12-8 0,10-6 16,0-6-16,38-14 0,14-7 15,26-9-15,-20 3 0,12 2 16,10 0-16,-18 4 0,-12 1 0,-40 8 16,-27 4-16,-18 3 15</inkml:trace>
  <inkml:trace contextRef="#ctx0" brushRef="#br0" timeOffset="1433.158">2974 14250 0,'0'0'0,"0"0"16,0 0-16,0 0 0,0 0 0,0 0 16,-3 27-16,3-27 15,0 37-15,0-12 0,0 4 16,1 4-16,2 2 0,6 13 15,1 3-15,6 4 0,-1-6 0,10-8 16,7-5-16,9-3 0,0-7 16,10-14-16,6-8 0,9-9 15,7-7-15,16-10 0,6-4 16,14-11-16,-4-4 0,40-21 16,-14 5-16,-16 3 0,-10 1 15,-34 17-15,-22 12 0,-15 7 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2.emf"/><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4.emf"/><Relationship Id="rId5" Type="http://schemas.openxmlformats.org/officeDocument/2006/relationships/customXml" Target="../ink/ink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83260" y="914400"/>
            <a:ext cx="10724515" cy="2570480"/>
          </a:xfrm>
        </p:spPr>
        <p:txBody>
          <a:bodyPr/>
          <a:lstStyle/>
          <a:p>
            <a:r>
              <a:rPr lang="zh-CN" altLang="zh-CN">
                <a:solidFill>
                  <a:srgbClr val="FF0000"/>
                </a:solidFill>
              </a:rPr>
              <a:t>《读后续写工具箱》精编（九）</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0525"/>
            <a:ext cx="10968990" cy="5859145"/>
          </a:xfrm>
          <a:ln>
            <a:solidFill>
              <a:schemeClr val="accent1"/>
            </a:solidFill>
          </a:ln>
        </p:spPr>
        <p:txBody>
          <a:bodyPr/>
          <a:lstStyle/>
          <a:p>
            <a:pPr marL="0" indent="0">
              <a:buNone/>
            </a:pPr>
            <a:r>
              <a:rPr lang="en-US" altLang="zh-CN" sz="2000">
                <a:solidFill>
                  <a:schemeClr val="tx1"/>
                </a:solidFill>
                <a:effectLst>
                  <a:outerShdw blurRad="38100" dist="38100" dir="2700000" algn="tl">
                    <a:srgbClr val="000000">
                      <a:alpha val="43137"/>
                    </a:srgbClr>
                  </a:outerShdw>
                </a:effectLst>
              </a:rPr>
              <a:t>brave the elements</a:t>
            </a:r>
            <a:r>
              <a:rPr lang="zh-CN" altLang="en-US" sz="2000">
                <a:solidFill>
                  <a:schemeClr val="tx1"/>
                </a:solidFill>
                <a:effectLst>
                  <a:outerShdw blurRad="38100" dist="38100" dir="2700000" algn="tl">
                    <a:srgbClr val="000000">
                      <a:alpha val="43137"/>
                    </a:srgbClr>
                  </a:outerShdw>
                </a:effectLst>
              </a:rPr>
              <a:t>勇敢面对风雨</a:t>
            </a:r>
          </a:p>
          <a:p>
            <a:pPr marL="0" indent="0">
              <a:buNone/>
            </a:pPr>
            <a:r>
              <a:rPr lang="en-US" altLang="zh-CN" sz="2000">
                <a:solidFill>
                  <a:schemeClr val="tx1"/>
                </a:solidFill>
                <a:effectLst>
                  <a:outerShdw blurRad="38100" dist="38100" dir="2700000" algn="tl">
                    <a:srgbClr val="000000">
                      <a:alpha val="43137"/>
                    </a:srgbClr>
                  </a:outerShdw>
                </a:effectLst>
              </a:rPr>
              <a:t>They braved the elements during the storms, refusing to stop their expedition. </a:t>
            </a:r>
          </a:p>
          <a:p>
            <a:pPr marL="0" indent="0">
              <a:buNone/>
            </a:pPr>
            <a:r>
              <a:rPr lang="en-US" altLang="zh-CN" sz="2000">
                <a:solidFill>
                  <a:schemeClr val="tx1"/>
                </a:solidFill>
                <a:effectLst>
                  <a:outerShdw blurRad="38100" dist="38100" dir="2700000" algn="tl">
                    <a:srgbClr val="000000">
                      <a:alpha val="43137"/>
                    </a:srgbClr>
                  </a:outerShdw>
                </a:effectLst>
              </a:rPr>
              <a:t>bite the bullet</a:t>
            </a:r>
            <a:r>
              <a:rPr lang="zh-CN" altLang="en-US" sz="2000">
                <a:solidFill>
                  <a:schemeClr val="tx1"/>
                </a:solidFill>
                <a:effectLst>
                  <a:outerShdw blurRad="38100" dist="38100" dir="2700000" algn="tl">
                    <a:srgbClr val="000000">
                      <a:alpha val="43137"/>
                    </a:srgbClr>
                  </a:outerShdw>
                </a:effectLst>
              </a:rPr>
              <a:t>咬紧牙关、硬着头皮</a:t>
            </a:r>
          </a:p>
          <a:p>
            <a:pPr marL="0" indent="0">
              <a:buNone/>
            </a:pPr>
            <a:endParaRPr lang="zh-CN" altLang="en-US" sz="2000">
              <a:solidFill>
                <a:schemeClr val="tx1"/>
              </a:solidFill>
              <a:effectLst>
                <a:outerShdw blurRad="38100" dist="38100" dir="2700000" algn="tl">
                  <a:srgbClr val="000000">
                    <a:alpha val="43137"/>
                  </a:srgbClr>
                </a:outerShdw>
              </a:effectLst>
            </a:endParaRPr>
          </a:p>
        </p:txBody>
      </p:sp>
      <p:pic>
        <p:nvPicPr>
          <p:cNvPr id="4" name="图片 3" descr="Screenshot_20251127_041549_com.baidu.netdisk_edit"/>
          <p:cNvPicPr>
            <a:picLocks noChangeAspect="1"/>
          </p:cNvPicPr>
          <p:nvPr/>
        </p:nvPicPr>
        <p:blipFill>
          <a:blip r:embed="rId4"/>
          <a:stretch>
            <a:fillRect/>
          </a:stretch>
        </p:blipFill>
        <p:spPr>
          <a:xfrm>
            <a:off x="666115" y="1865630"/>
            <a:ext cx="10911205" cy="424942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5290"/>
            <a:ext cx="10968990" cy="5834380"/>
          </a:xfrm>
          <a:ln>
            <a:solidFill>
              <a:schemeClr val="accent1"/>
            </a:solidFill>
          </a:ln>
        </p:spPr>
        <p:txBody>
          <a:bodyPr>
            <a:noAutofit/>
          </a:bodyPr>
          <a:lstStyle/>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14.2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坚持不懈</a:t>
            </a: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perseverance, persevere</a:t>
            </a:r>
            <a:r>
              <a:rPr lang="zh-CN" altLang="en-US" sz="2400" u="sng">
                <a:solidFill>
                  <a:schemeClr val="tx1"/>
                </a:solidFill>
                <a:latin typeface="Times New Roman" panose="02020603050405020304" charset="0"/>
                <a:cs typeface="Times New Roman" panose="02020603050405020304" charset="0"/>
              </a:rPr>
              <a:t>坚持不懈</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Her perseverance through years of struggle earned her the recognition she deserved. </a:t>
            </a: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tenacious, tenacity</a:t>
            </a:r>
            <a:r>
              <a:rPr lang="zh-CN" altLang="en-US" sz="2400" u="sng">
                <a:solidFill>
                  <a:schemeClr val="tx1"/>
                </a:solidFill>
                <a:latin typeface="Times New Roman" panose="02020603050405020304" charset="0"/>
                <a:cs typeface="Times New Roman" panose="02020603050405020304" charset="0"/>
              </a:rPr>
              <a:t>坚持不懈</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tenacity he showed during the project allowed him to finish it despite many setbacks. </a:t>
            </a:r>
          </a:p>
          <a:p>
            <a:pPr marL="0" indent="0" algn="just">
              <a:lnSpc>
                <a:spcPts val="2880"/>
              </a:lnSpc>
              <a:spcAft>
                <a:spcPts val="0"/>
              </a:spcAft>
              <a:buNone/>
            </a:pPr>
            <a:r>
              <a:rPr lang="en-US" altLang="zh-CN"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resilience</a:t>
            </a:r>
            <a:r>
              <a:rPr lang="zh-CN" altLang="en-US"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韧劲</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Her resilience in the face of hardship is what helped her bounce back after losing her job.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His resilience in the face of this challenge was instrumental to our team's ultimate success.</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Her proven resilience and intellectual vigor convince me that she will not only adapt to your rigorous program but will actively contribute and flourish.</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940"/>
            <a:ext cx="10968990" cy="5840730"/>
          </a:xfrm>
          <a:ln>
            <a:solidFill>
              <a:schemeClr val="accent1"/>
            </a:solidFill>
          </a:ln>
        </p:spPr>
        <p:txBody>
          <a:bodyPr>
            <a:noAutofit/>
          </a:bodyPr>
          <a:lstStyle/>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endurance</a:t>
            </a:r>
            <a:r>
              <a:rPr lang="zh-CN" altLang="en-US" sz="2400">
                <a:solidFill>
                  <a:schemeClr val="tx1"/>
                </a:solidFill>
                <a:latin typeface="Times New Roman" panose="02020603050405020304" charset="0"/>
                <a:cs typeface="Times New Roman" panose="02020603050405020304" charset="0"/>
              </a:rPr>
              <a:t>耐力</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unwavering focus</a:t>
            </a:r>
            <a:r>
              <a:rPr lang="zh-CN" altLang="en-US" sz="2400">
                <a:solidFill>
                  <a:schemeClr val="tx1"/>
                </a:solidFill>
                <a:latin typeface="Times New Roman" panose="02020603050405020304" charset="0"/>
                <a:cs typeface="Times New Roman" panose="02020603050405020304" charset="0"/>
              </a:rPr>
              <a:t>不动摇的专注</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unwavering support</a:t>
            </a:r>
            <a:r>
              <a:rPr lang="zh-CN" altLang="en-US" sz="2400">
                <a:solidFill>
                  <a:schemeClr val="tx1"/>
                </a:solidFill>
                <a:latin typeface="Times New Roman" panose="02020603050405020304" charset="0"/>
                <a:cs typeface="Times New Roman" panose="02020603050405020304" charset="0"/>
              </a:rPr>
              <a:t>不动摇的支持</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unwavering determination</a:t>
            </a:r>
            <a:r>
              <a:rPr lang="zh-CN" altLang="en-US" sz="2400">
                <a:solidFill>
                  <a:schemeClr val="tx1"/>
                </a:solidFill>
                <a:latin typeface="Times New Roman" panose="02020603050405020304" charset="0"/>
                <a:cs typeface="Times New Roman" panose="02020603050405020304" charset="0"/>
              </a:rPr>
              <a:t>不动摇的决心</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relentless / unrelenting efforts</a:t>
            </a:r>
            <a:r>
              <a:rPr lang="zh-CN" altLang="en-US" sz="2400">
                <a:solidFill>
                  <a:schemeClr val="tx1"/>
                </a:solidFill>
                <a:latin typeface="Times New Roman" panose="02020603050405020304" charset="0"/>
                <a:cs typeface="Times New Roman" panose="02020603050405020304" charset="0"/>
              </a:rPr>
              <a:t>不懈的努力</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relentless / unrelenting pursuit</a:t>
            </a:r>
            <a:r>
              <a:rPr lang="zh-CN" altLang="en-US" sz="2400">
                <a:solidFill>
                  <a:schemeClr val="tx1"/>
                </a:solidFill>
                <a:latin typeface="Times New Roman" panose="02020603050405020304" charset="0"/>
                <a:cs typeface="Times New Roman" panose="02020603050405020304" charset="0"/>
              </a:rPr>
              <a:t>不懈的追求</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Her relentless effort to master the piano paid off with a grand performance.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stay the course</a:t>
            </a:r>
            <a:r>
              <a:rPr lang="zh-CN" altLang="en-US" sz="2400">
                <a:solidFill>
                  <a:schemeClr val="tx1"/>
                </a:solidFill>
                <a:latin typeface="Times New Roman" panose="02020603050405020304" charset="0"/>
                <a:cs typeface="Times New Roman" panose="02020603050405020304" charset="0"/>
              </a:rPr>
              <a:t>坚持到底</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keep your nose to the grindstone</a:t>
            </a:r>
            <a:r>
              <a:rPr lang="zh-CN" altLang="en-US" sz="2400">
                <a:solidFill>
                  <a:schemeClr val="tx1"/>
                </a:solidFill>
                <a:latin typeface="Times New Roman" panose="02020603050405020304" charset="0"/>
                <a:cs typeface="Times New Roman" panose="02020603050405020304" charset="0"/>
              </a:rPr>
              <a:t>埋头苦干</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kept his nose to the grindstone to accumulate dirty jokes and was eventually became a master.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lstStyle/>
          <a:p>
            <a:pPr marL="0" indent="0">
              <a:buNone/>
            </a:pPr>
            <a:endParaRPr lang="zh-CN" altLang="en-US"/>
          </a:p>
        </p:txBody>
      </p:sp>
      <p:pic>
        <p:nvPicPr>
          <p:cNvPr id="4" name="图片 3" descr="Screenshot_20251127_044414_com.baidu.netdisk_edit"/>
          <p:cNvPicPr>
            <a:picLocks noChangeAspect="1"/>
          </p:cNvPicPr>
          <p:nvPr/>
        </p:nvPicPr>
        <p:blipFill>
          <a:blip r:embed="rId4"/>
          <a:stretch>
            <a:fillRect/>
          </a:stretch>
        </p:blipFill>
        <p:spPr>
          <a:xfrm>
            <a:off x="593090" y="542925"/>
            <a:ext cx="10984230" cy="537019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15595"/>
            <a:ext cx="10968990" cy="5934075"/>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14.3 </a:t>
            </a:r>
            <a:r>
              <a:rPr lang="zh-CN" altLang="en-US" sz="2400">
                <a:solidFill>
                  <a:schemeClr val="tx1"/>
                </a:solidFill>
                <a:latin typeface="Times New Roman" panose="02020603050405020304" charset="0"/>
                <a:cs typeface="Times New Roman" panose="02020603050405020304" charset="0"/>
              </a:rPr>
              <a:t>理性、明智</a:t>
            </a:r>
          </a:p>
          <a:p>
            <a:pPr marL="0" indent="0" algn="just">
              <a:buNone/>
            </a:pPr>
            <a:r>
              <a:rPr lang="en-US" altLang="zh-CN" sz="2400">
                <a:solidFill>
                  <a:schemeClr val="tx1"/>
                </a:solidFill>
                <a:latin typeface="Times New Roman" panose="02020603050405020304" charset="0"/>
                <a:cs typeface="Times New Roman" panose="02020603050405020304" charset="0"/>
              </a:rPr>
              <a:t>prudent</a:t>
            </a:r>
            <a:r>
              <a:rPr lang="zh-CN" altLang="en-US" sz="2400">
                <a:solidFill>
                  <a:schemeClr val="tx1"/>
                </a:solidFill>
                <a:latin typeface="Times New Roman" panose="02020603050405020304" charset="0"/>
                <a:cs typeface="Times New Roman" panose="02020603050405020304" charset="0"/>
              </a:rPr>
              <a:t>谨慎的</a:t>
            </a:r>
          </a:p>
          <a:p>
            <a:pPr marL="0" indent="0" algn="just">
              <a:buNone/>
            </a:pPr>
            <a:r>
              <a:rPr lang="en-US" altLang="zh-CN" sz="2400">
                <a:solidFill>
                  <a:schemeClr val="tx1"/>
                </a:solidFill>
                <a:latin typeface="Times New Roman" panose="02020603050405020304" charset="0"/>
                <a:cs typeface="Times New Roman" panose="02020603050405020304" charset="0"/>
              </a:rPr>
              <a:t>His prudent approach to spending saved him a lot of money in the long run. </a:t>
            </a:r>
          </a:p>
          <a:p>
            <a:pPr marL="0" indent="0" algn="just">
              <a:buNone/>
            </a:pPr>
            <a:r>
              <a:rPr lang="en-US" altLang="zh-CN" sz="2400">
                <a:solidFill>
                  <a:schemeClr val="tx1"/>
                </a:solidFill>
                <a:latin typeface="Times New Roman" panose="02020603050405020304" charset="0"/>
                <a:cs typeface="Times New Roman" panose="02020603050405020304" charset="0"/>
              </a:rPr>
              <a:t>rational</a:t>
            </a:r>
            <a:r>
              <a:rPr lang="zh-CN" altLang="en-US" sz="2400">
                <a:solidFill>
                  <a:schemeClr val="tx1"/>
                </a:solidFill>
                <a:latin typeface="Times New Roman" panose="02020603050405020304" charset="0"/>
                <a:cs typeface="Times New Roman" panose="02020603050405020304" charset="0"/>
              </a:rPr>
              <a:t>理性的</a:t>
            </a:r>
          </a:p>
          <a:p>
            <a:pPr marL="0" indent="0" algn="just">
              <a:buNone/>
            </a:pPr>
            <a:r>
              <a:rPr lang="en-US" altLang="zh-CN" sz="2400">
                <a:solidFill>
                  <a:schemeClr val="tx1"/>
                </a:solidFill>
                <a:latin typeface="Times New Roman" panose="02020603050405020304" charset="0"/>
                <a:cs typeface="Times New Roman" panose="02020603050405020304" charset="0"/>
              </a:rPr>
              <a:t>rational numbers, irrational numbers </a:t>
            </a:r>
          </a:p>
          <a:p>
            <a:pPr marL="0" indent="0" algn="just">
              <a:buNone/>
            </a:pPr>
            <a:r>
              <a:rPr lang="en-US" altLang="zh-CN" sz="2400">
                <a:solidFill>
                  <a:schemeClr val="tx1"/>
                </a:solidFill>
                <a:latin typeface="Times New Roman" panose="02020603050405020304" charset="0"/>
                <a:cs typeface="Times New Roman" panose="02020603050405020304" charset="0"/>
              </a:rPr>
              <a:t>deliberate</a:t>
            </a:r>
            <a:r>
              <a:rPr lang="zh-CN" altLang="en-US" sz="2400">
                <a:solidFill>
                  <a:schemeClr val="tx1"/>
                </a:solidFill>
                <a:latin typeface="Times New Roman" panose="02020603050405020304" charset="0"/>
                <a:cs typeface="Times New Roman" panose="02020603050405020304" charset="0"/>
              </a:rPr>
              <a:t>深思熟虑的、从容不迫的</a:t>
            </a:r>
          </a:p>
          <a:p>
            <a:pPr marL="0" indent="0" algn="just">
              <a:buNone/>
            </a:pPr>
            <a:r>
              <a:rPr lang="en-US" altLang="zh-CN" sz="2400">
                <a:solidFill>
                  <a:schemeClr val="tx1"/>
                </a:solidFill>
                <a:latin typeface="Times New Roman" panose="02020603050405020304" charset="0"/>
                <a:cs typeface="Times New Roman" panose="02020603050405020304" charset="0"/>
              </a:rPr>
              <a:t>Her deliberate actions in the negotiation helped secure a favorable deal. </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46560" y="1115280"/>
              <a:ext cx="7715880" cy="2836080"/>
            </p14:xfrm>
          </p:contentPart>
        </mc:Choice>
        <mc:Fallback>
          <p:pic>
            <p:nvPicPr>
              <p:cNvPr id="2" name="墨迹 1"/>
              <p:cNvPicPr/>
              <p:nvPr/>
            </p:nvPicPr>
            <p:blipFill>
              <a:blip r:embed="rId5"/>
              <a:stretch>
                <a:fillRect/>
              </a:stretch>
            </p:blipFill>
            <p:spPr>
              <a:xfrm>
                <a:off x="637200" y="1105920"/>
                <a:ext cx="7734600" cy="2854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127_050050_com.baidu.netdisk_edit"/>
          <p:cNvPicPr>
            <a:picLocks noChangeAspect="1"/>
          </p:cNvPicPr>
          <p:nvPr/>
        </p:nvPicPr>
        <p:blipFill>
          <a:blip r:embed="rId4"/>
          <a:stretch>
            <a:fillRect/>
          </a:stretch>
        </p:blipFill>
        <p:spPr>
          <a:xfrm>
            <a:off x="607695" y="191135"/>
            <a:ext cx="10969625" cy="5604510"/>
          </a:xfrm>
          <a:prstGeom prst="rect">
            <a:avLst/>
          </a:prstGeom>
        </p:spPr>
      </p:pic>
      <p:sp>
        <p:nvSpPr>
          <p:cNvPr id="5" name="文本框 4"/>
          <p:cNvSpPr txBox="1"/>
          <p:nvPr/>
        </p:nvSpPr>
        <p:spPr>
          <a:xfrm>
            <a:off x="2607310" y="5932170"/>
            <a:ext cx="4064000" cy="368300"/>
          </a:xfrm>
          <a:prstGeom prst="rect">
            <a:avLst/>
          </a:prstGeom>
          <a:noFill/>
        </p:spPr>
        <p:txBody>
          <a:bodyPr wrap="square" rtlCol="0">
            <a:spAutoFit/>
          </a:bodyPr>
          <a:lstStyle/>
          <a:p>
            <a:r>
              <a:rPr lang="zh-CN" altLang="en-US" b="1"/>
              <a:t>下节从</a:t>
            </a:r>
            <a:r>
              <a:rPr lang="en-US" altLang="zh-CN" b="1"/>
              <a:t>P</a:t>
            </a:r>
            <a:r>
              <a:rPr lang="en-US" altLang="zh-CN" b="1" baseline="-25000"/>
              <a:t>163 </a:t>
            </a:r>
            <a:r>
              <a:rPr lang="zh-CN" altLang="en-US" b="1"/>
              <a:t>进取、拼搏开始</a:t>
            </a: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988920" y="776520"/>
              <a:ext cx="700920" cy="4548600"/>
            </p14:xfrm>
          </p:contentPart>
        </mc:Choice>
        <mc:Fallback>
          <p:pic>
            <p:nvPicPr>
              <p:cNvPr id="2" name="墨迹 1"/>
              <p:cNvPicPr/>
              <p:nvPr/>
            </p:nvPicPr>
            <p:blipFill>
              <a:blip r:embed="rId6"/>
              <a:stretch>
                <a:fillRect/>
              </a:stretch>
            </p:blipFill>
            <p:spPr>
              <a:xfrm>
                <a:off x="979560" y="767160"/>
                <a:ext cx="719640" cy="45673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3875"/>
            <a:ext cx="10968990" cy="5946140"/>
          </a:xfrm>
          <a:ln>
            <a:solidFill>
              <a:schemeClr val="accent1"/>
            </a:solidFill>
          </a:ln>
        </p:spPr>
        <p:txBody>
          <a:bodyPr/>
          <a:lstStyle/>
          <a:p>
            <a:pPr marL="0" indent="45720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 stood in the </a:t>
            </a:r>
            <a:r>
              <a:rPr lang="en-US" altLang="zh-CN" sz="2400" u="sng">
                <a:solidFill>
                  <a:srgbClr val="FF0000"/>
                </a:solidFill>
                <a:latin typeface="Times New Roman" panose="02020603050405020304" charset="0"/>
                <a:cs typeface="Times New Roman" panose="02020603050405020304" charset="0"/>
                <a:sym typeface="+mn-ea"/>
              </a:rPr>
              <a:t>batter</a:t>
            </a:r>
            <a:r>
              <a:rPr lang="en-US" altLang="zh-CN" sz="2400">
                <a:solidFill>
                  <a:schemeClr val="tx1"/>
                </a:solidFill>
                <a:latin typeface="Times New Roman" panose="02020603050405020304" charset="0"/>
                <a:cs typeface="Times New Roman" panose="02020603050405020304" charset="0"/>
                <a:sym typeface="+mn-ea"/>
              </a:rPr>
              <a:t>’s box, looking out at the</a:t>
            </a:r>
            <a:r>
              <a:rPr lang="en-US" altLang="zh-CN" sz="2400" u="sng">
                <a:solidFill>
                  <a:srgbClr val="FF0000"/>
                </a:solidFill>
                <a:latin typeface="Times New Roman" panose="02020603050405020304" charset="0"/>
                <a:cs typeface="Times New Roman" panose="02020603050405020304" charset="0"/>
                <a:sym typeface="+mn-ea"/>
              </a:rPr>
              <a:t> pitcher</a:t>
            </a:r>
            <a:r>
              <a:rPr lang="en-US" altLang="zh-CN" sz="2400">
                <a:solidFill>
                  <a:schemeClr val="tx1"/>
                </a:solidFill>
                <a:latin typeface="Times New Roman" panose="02020603050405020304" charset="0"/>
                <a:cs typeface="Times New Roman" panose="02020603050405020304" charset="0"/>
                <a:sym typeface="+mn-ea"/>
              </a:rPr>
              <a:t>’s mound. Standing on the mound was </a:t>
            </a:r>
            <a:r>
              <a:rPr lang="en-US" altLang="zh-CN" sz="2400" u="sng">
                <a:solidFill>
                  <a:srgbClr val="FF0000"/>
                </a:solidFill>
                <a:latin typeface="Times New Roman" panose="02020603050405020304" charset="0"/>
                <a:cs typeface="Times New Roman" panose="02020603050405020304" charset="0"/>
                <a:sym typeface="+mn-ea"/>
              </a:rPr>
              <a:t>none other than</a:t>
            </a:r>
            <a:r>
              <a:rPr lang="en-US" altLang="zh-CN" sz="2400">
                <a:solidFill>
                  <a:schemeClr val="tx1"/>
                </a:solidFill>
                <a:latin typeface="Times New Roman" panose="02020603050405020304" charset="0"/>
                <a:cs typeface="Times New Roman" panose="02020603050405020304" charset="0"/>
                <a:sym typeface="+mn-ea"/>
              </a:rPr>
              <a:t> the legendary New York Yankees relief pitcher, Rich “Goose” Gossage. There were two outs, the bases were loaded, and my Philadelphia Phillies were trailing by three runs in the decisive Game 7 of the World Series. </a:t>
            </a:r>
            <a:r>
              <a:rPr lang="en-US" altLang="zh-CN" sz="2400" u="sng">
                <a:solidFill>
                  <a:srgbClr val="FF0000"/>
                </a:solidFill>
                <a:latin typeface="Times New Roman" panose="02020603050405020304" charset="0"/>
                <a:cs typeface="Times New Roman" panose="02020603050405020304" charset="0"/>
                <a:sym typeface="+mn-ea"/>
              </a:rPr>
              <a:t>As I dug into the batter’s box, the gravity of the moment was not lost on me</a:t>
            </a:r>
            <a:r>
              <a:rPr lang="en-US" altLang="zh-CN" sz="2400">
                <a:solidFill>
                  <a:schemeClr val="tx1"/>
                </a:solidFill>
                <a:latin typeface="Times New Roman" panose="02020603050405020304" charset="0"/>
                <a:cs typeface="Times New Roman" panose="02020603050405020304" charset="0"/>
                <a:sym typeface="+mn-ea"/>
              </a:rPr>
              <a:t>. The Philadelphia crowd roared in anticipation, a sea of fans clad in red, and </a:t>
            </a:r>
            <a:r>
              <a:rPr lang="en-US" altLang="zh-CN" sz="2400" u="sng">
                <a:solidFill>
                  <a:srgbClr val="FF0000"/>
                </a:solidFill>
                <a:latin typeface="Times New Roman" panose="02020603050405020304" charset="0"/>
                <a:cs typeface="Times New Roman" panose="02020603050405020304" charset="0"/>
                <a:sym typeface="+mn-ea"/>
              </a:rPr>
              <a:t>their last hopes were pinned on</a:t>
            </a:r>
            <a:r>
              <a:rPr lang="en-US" altLang="zh-CN" sz="2400" u="sng">
                <a:solidFill>
                  <a:schemeClr val="tx1"/>
                </a:solidFill>
                <a:latin typeface="Times New Roman" panose="02020603050405020304" charset="0"/>
                <a:cs typeface="Times New Roman" panose="02020603050405020304" charset="0"/>
                <a:sym typeface="+mn-ea"/>
              </a:rPr>
              <a:t> </a:t>
            </a:r>
            <a:r>
              <a:rPr lang="en-US" altLang="zh-CN" sz="2400" u="sng">
                <a:solidFill>
                  <a:srgbClr val="FF0000"/>
                </a:solidFill>
                <a:latin typeface="Times New Roman" panose="02020603050405020304" charset="0"/>
                <a:cs typeface="Times New Roman" panose="02020603050405020304" charset="0"/>
                <a:sym typeface="+mn-ea"/>
              </a:rPr>
              <a:t>me</a:t>
            </a:r>
            <a:r>
              <a:rPr lang="en-US" altLang="zh-CN" sz="2400">
                <a:solidFill>
                  <a:schemeClr val="tx1"/>
                </a:solidFill>
                <a:latin typeface="Times New Roman" panose="02020603050405020304" charset="0"/>
                <a:cs typeface="Times New Roman" panose="02020603050405020304" charset="0"/>
                <a:sym typeface="+mn-ea"/>
              </a:rPr>
              <a:t> and me alone.</a:t>
            </a:r>
            <a:endParaRPr lang="en-US" altLang="zh-CN" sz="2400">
              <a:solidFill>
                <a:schemeClr val="tx1"/>
              </a:solidFill>
              <a:latin typeface="Times New Roman" panose="02020603050405020304" charset="0"/>
              <a:cs typeface="Times New Roman" panose="02020603050405020304" charset="0"/>
            </a:endParaRPr>
          </a:p>
          <a:p>
            <a:pPr marL="0" indent="457200" algn="just">
              <a:lnSpc>
                <a:spcPts val="2400"/>
              </a:lnSpc>
              <a:spcAft>
                <a:spcPts val="0"/>
              </a:spcAft>
              <a:buNone/>
            </a:pPr>
            <a:r>
              <a:rPr lang="en-US" altLang="zh-CN" sz="2400" u="sng">
                <a:solidFill>
                  <a:srgbClr val="FF0000"/>
                </a:solidFill>
                <a:latin typeface="Times New Roman" panose="02020603050405020304" charset="0"/>
                <a:cs typeface="Times New Roman" panose="02020603050405020304" charset="0"/>
                <a:sym typeface="+mn-ea"/>
              </a:rPr>
              <a:t>Gossage glared with his signature menacing stare</a:t>
            </a:r>
            <a:r>
              <a:rPr lang="en-US" altLang="zh-CN" sz="2400">
                <a:solidFill>
                  <a:schemeClr val="tx1"/>
                </a:solidFill>
                <a:latin typeface="Times New Roman" panose="02020603050405020304" charset="0"/>
                <a:cs typeface="Times New Roman" panose="02020603050405020304" charset="0"/>
                <a:sym typeface="+mn-ea"/>
              </a:rPr>
              <a:t> complete with his FuManchu mustache. He received his signals from his catcher, paused, and went into his windup before </a:t>
            </a:r>
            <a:r>
              <a:rPr lang="en-US" altLang="zh-CN" sz="2400" u="sng">
                <a:solidFill>
                  <a:srgbClr val="FF0000"/>
                </a:solidFill>
                <a:latin typeface="Times New Roman" panose="02020603050405020304" charset="0"/>
                <a:cs typeface="Times New Roman" panose="02020603050405020304" charset="0"/>
                <a:sym typeface="+mn-ea"/>
              </a:rPr>
              <a:t>unleash</a:t>
            </a:r>
            <a:r>
              <a:rPr lang="en-US" altLang="zh-CN" sz="2400">
                <a:solidFill>
                  <a:schemeClr val="tx1"/>
                </a:solidFill>
                <a:latin typeface="Times New Roman" panose="02020603050405020304" charset="0"/>
                <a:cs typeface="Times New Roman" panose="02020603050405020304" charset="0"/>
                <a:sym typeface="+mn-ea"/>
              </a:rPr>
              <a:t>ing a 100-mile-per-hour fastball. </a:t>
            </a:r>
            <a:r>
              <a:rPr lang="en-US" altLang="zh-CN" sz="2400" u="sng">
                <a:solidFill>
                  <a:srgbClr val="FF0000"/>
                </a:solidFill>
                <a:latin typeface="Times New Roman" panose="02020603050405020304" charset="0"/>
                <a:cs typeface="Times New Roman" panose="02020603050405020304" charset="0"/>
                <a:sym typeface="+mn-ea"/>
              </a:rPr>
              <a:t>Time slowed to a crawl.</a:t>
            </a:r>
            <a:r>
              <a:rPr lang="en-US" altLang="zh-CN" sz="2400">
                <a:solidFill>
                  <a:schemeClr val="tx1"/>
                </a:solidFill>
                <a:latin typeface="Times New Roman" panose="02020603050405020304" charset="0"/>
                <a:cs typeface="Times New Roman" panose="02020603050405020304" charset="0"/>
                <a:sym typeface="+mn-ea"/>
              </a:rPr>
              <a:t> The ball cut through the chilly October air. </a:t>
            </a:r>
            <a:r>
              <a:rPr lang="en-US" altLang="zh-CN" sz="2400" u="sng">
                <a:solidFill>
                  <a:srgbClr val="FF0000"/>
                </a:solidFill>
                <a:latin typeface="Times New Roman" panose="02020603050405020304" charset="0"/>
                <a:cs typeface="Times New Roman" panose="02020603050405020304" charset="0"/>
                <a:sym typeface="+mn-ea"/>
              </a:rPr>
              <a:t>I took a mighty swing that was followed by a distinctive CRACK.</a:t>
            </a:r>
            <a:r>
              <a:rPr lang="en-US" altLang="zh-CN" sz="2400">
                <a:solidFill>
                  <a:schemeClr val="tx1"/>
                </a:solidFill>
                <a:latin typeface="Times New Roman" panose="02020603050405020304" charset="0"/>
                <a:cs typeface="Times New Roman" panose="02020603050405020304" charset="0"/>
                <a:sym typeface="+mn-ea"/>
              </a:rPr>
              <a:t> It’s the sound that only a baseball hitting a bat just right can make. The sound echoed throughout Veterans Stadium; it was so loud that it temporarily drowned out the 50,000 Phillies fans who were in attendance. </a:t>
            </a:r>
            <a:r>
              <a:rPr lang="en-US" altLang="zh-CN" sz="2400" u="sng">
                <a:solidFill>
                  <a:srgbClr val="FF0000"/>
                </a:solidFill>
                <a:latin typeface="Times New Roman" panose="02020603050405020304" charset="0"/>
                <a:cs typeface="Times New Roman" panose="02020603050405020304" charset="0"/>
                <a:sym typeface="+mn-ea"/>
              </a:rPr>
              <a:t>The baseball soared into the night sky, clearing the left-field wall.</a:t>
            </a:r>
            <a:r>
              <a:rPr lang="en-US" altLang="zh-CN" sz="2400">
                <a:solidFill>
                  <a:schemeClr val="tx1"/>
                </a:solidFill>
                <a:latin typeface="Times New Roman" panose="02020603050405020304" charset="0"/>
                <a:cs typeface="Times New Roman" panose="02020603050405020304" charset="0"/>
                <a:sym typeface="+mn-ea"/>
              </a:rPr>
              <a:t> The fans erupted, and I could hear the radio call from legendary Phillies announcer Harry Kalas.</a:t>
            </a:r>
            <a:endParaRPr lang="en-US" altLang="zh-CN" sz="2400">
              <a:solidFill>
                <a:schemeClr val="tx1"/>
              </a:solidFill>
              <a:latin typeface="Times New Roman" panose="02020603050405020304" charset="0"/>
              <a:cs typeface="Times New Roman" panose="02020603050405020304" charset="0"/>
            </a:endParaRPr>
          </a:p>
          <a:p>
            <a:pPr marL="0" indent="0">
              <a:buNone/>
            </a:pPr>
            <a:endParaRPr lang="zh-CN" altLang="en-US" sz="2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Screenshot_20251126_093306_com.baidu.searchbox_ed"/>
          <p:cNvPicPr>
            <a:picLocks noGrp="1" noChangeAspect="1"/>
          </p:cNvPicPr>
          <p:nvPr>
            <p:ph idx="1"/>
            <p:custDataLst>
              <p:tags r:id="rId2"/>
            </p:custDataLst>
          </p:nvPr>
        </p:nvPicPr>
        <p:blipFill>
          <a:blip r:embed="rId4"/>
          <a:stretch>
            <a:fillRect/>
          </a:stretch>
        </p:blipFill>
        <p:spPr>
          <a:xfrm>
            <a:off x="335280" y="459740"/>
            <a:ext cx="5760720" cy="6157595"/>
          </a:xfrm>
          <a:prstGeom prst="rect">
            <a:avLst/>
          </a:prstGeom>
        </p:spPr>
      </p:pic>
      <p:pic>
        <p:nvPicPr>
          <p:cNvPr id="4" name="图片 3" descr="Screenshot_20251126_093312_com.baidu.searchbox_ed"/>
          <p:cNvPicPr>
            <a:picLocks noChangeAspect="1"/>
          </p:cNvPicPr>
          <p:nvPr/>
        </p:nvPicPr>
        <p:blipFill>
          <a:blip r:embed="rId5"/>
          <a:stretch>
            <a:fillRect/>
          </a:stretch>
        </p:blipFill>
        <p:spPr>
          <a:xfrm>
            <a:off x="6094095" y="535940"/>
            <a:ext cx="5823585" cy="595439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2445"/>
            <a:ext cx="10968990" cy="5737225"/>
          </a:xfrm>
          <a:ln>
            <a:solidFill>
              <a:schemeClr val="accent1"/>
            </a:solidFill>
          </a:ln>
        </p:spPr>
        <p:txBody>
          <a:bodyPr/>
          <a:lstStyle/>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 Every instinct screamed at him to flee the approaching seniors, but the bird’s desperate fluttering mirrored the panic in his own chest. He saw himself in its trapped, helpless state. Taking a deep breath, he blocked out everything else. His slender fingers, usually skilled only at sketching delicate wings, now worked with frantic urgency to pick at the knots confining the creature. The messy tangle of string and debris finally gave way, and the sparrow, with a grateful chirp, shot into the dim hallway just as footsteps halted right behind him.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 He wasn’t smirking like others. Instead, he watched the sparrow disappear out of a high window before looking back at Leo, who was still crouched on the floor, braced for ridicule. “It takes courage to stop for something when you are running for yourself,” Mark said, his usually harsh voice turning soft. After this, he reached a hand to Leo and tugged him up to his feet. “Are we good?” The question was gentle, accompanied by a smile that disarmed Leo's lingering tension. It was at that moment that Leo understood his moment of vulnerability had unexpectedly bridged the gap between two different souls. </a:t>
            </a:r>
            <a:endParaRPr lang="en-US" altLang="zh-CN" sz="2400">
              <a:solidFill>
                <a:schemeClr val="tx1"/>
              </a:solidFill>
              <a:latin typeface="Times New Roman" panose="02020603050405020304" charset="0"/>
              <a:cs typeface="Times New Roman" panose="02020603050405020304" charset="0"/>
            </a:endParaRPr>
          </a:p>
          <a:p>
            <a:pPr marL="0" indent="0">
              <a:buNone/>
            </a:pPr>
            <a:endParaRPr lang="zh-CN" altLang="en-US" sz="2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59740"/>
            <a:ext cx="10968990" cy="5789930"/>
          </a:xfrm>
          <a:ln>
            <a:solidFill>
              <a:schemeClr val="accent1"/>
            </a:solidFill>
          </a:ln>
        </p:spPr>
        <p:txBody>
          <a:bodyPr/>
          <a:lstStyle/>
          <a:p>
            <a:pPr marL="0" indent="0" algn="just">
              <a:buNone/>
            </a:pPr>
            <a:r>
              <a:rPr lang="en-US" altLang="zh-CN" sz="2400" b="1">
                <a:solidFill>
                  <a:srgbClr val="FF0000"/>
                </a:solidFill>
                <a:latin typeface="Times New Roman" panose="02020603050405020304" charset="0"/>
                <a:cs typeface="Times New Roman" panose="02020603050405020304" charset="0"/>
              </a:rPr>
              <a:t>P</a:t>
            </a:r>
            <a:r>
              <a:rPr lang="en-US" altLang="zh-CN" sz="2400" b="1" baseline="-25000">
                <a:solidFill>
                  <a:srgbClr val="FF0000"/>
                </a:solidFill>
                <a:latin typeface="Times New Roman" panose="02020603050405020304" charset="0"/>
                <a:cs typeface="Times New Roman" panose="02020603050405020304" charset="0"/>
              </a:rPr>
              <a:t>154</a:t>
            </a:r>
            <a:r>
              <a:rPr lang="en-US" altLang="zh-CN" sz="2400" b="1">
                <a:solidFill>
                  <a:srgbClr val="FF0000"/>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第</a:t>
            </a:r>
            <a:r>
              <a:rPr lang="en-US" altLang="zh-CN" sz="2400" b="1">
                <a:solidFill>
                  <a:srgbClr val="FF0000"/>
                </a:solidFill>
                <a:latin typeface="Times New Roman" panose="02020603050405020304" charset="0"/>
                <a:cs typeface="Times New Roman" panose="02020603050405020304" charset="0"/>
              </a:rPr>
              <a:t>14</a:t>
            </a:r>
            <a:r>
              <a:rPr lang="zh-CN" altLang="en-US" sz="2400" b="1">
                <a:solidFill>
                  <a:srgbClr val="FF0000"/>
                </a:solidFill>
                <a:latin typeface="Times New Roman" panose="02020603050405020304" charset="0"/>
                <a:cs typeface="Times New Roman" panose="02020603050405020304" charset="0"/>
              </a:rPr>
              <a:t>章</a:t>
            </a:r>
            <a:r>
              <a:rPr lang="en-US" altLang="zh-CN" sz="2400" b="1">
                <a:solidFill>
                  <a:srgbClr val="FF0000"/>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复杂情绪</a:t>
            </a:r>
          </a:p>
          <a:p>
            <a:pPr marL="0" indent="0" algn="just">
              <a:buNone/>
            </a:pPr>
            <a:r>
              <a:rPr lang="en-US" altLang="zh-CN" sz="2400">
                <a:solidFill>
                  <a:schemeClr val="tx1"/>
                </a:solidFill>
                <a:latin typeface="Times New Roman" panose="02020603050405020304" charset="0"/>
                <a:cs typeface="Times New Roman" panose="02020603050405020304" charset="0"/>
              </a:rPr>
              <a:t>Unexpected +</a:t>
            </a:r>
            <a:r>
              <a:rPr lang="zh-CN" altLang="en-US" sz="2400">
                <a:solidFill>
                  <a:schemeClr val="tx1"/>
                </a:solidFill>
                <a:latin typeface="Times New Roman" panose="02020603050405020304" charset="0"/>
                <a:cs typeface="Times New Roman" panose="02020603050405020304" charset="0"/>
              </a:rPr>
              <a:t>情绪</a:t>
            </a:r>
            <a:r>
              <a:rPr lang="en-US" altLang="zh-CN" sz="2400">
                <a:solidFill>
                  <a:schemeClr val="tx1"/>
                </a:solidFill>
                <a:latin typeface="Times New Roman" panose="02020603050405020304" charset="0"/>
                <a:cs typeface="Times New Roman" panose="02020603050405020304" charset="0"/>
              </a:rPr>
              <a:t>surged within me like a relentless tide, pushing me forward with an unyielding force. (</a:t>
            </a:r>
            <a:r>
              <a:rPr lang="zh-CN" altLang="en-US" sz="2400">
                <a:solidFill>
                  <a:schemeClr val="tx1"/>
                </a:solidFill>
                <a:latin typeface="Times New Roman" panose="02020603050405020304" charset="0"/>
                <a:cs typeface="Times New Roman" panose="02020603050405020304" charset="0"/>
              </a:rPr>
              <a:t>这个句子可以背诵）</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b="1">
                <a:solidFill>
                  <a:schemeClr val="tx1"/>
                </a:solidFill>
                <a:latin typeface="Times New Roman" panose="02020603050405020304" charset="0"/>
                <a:cs typeface="Times New Roman" panose="02020603050405020304" charset="0"/>
              </a:rPr>
              <a:t>14.1</a:t>
            </a:r>
            <a:r>
              <a:rPr lang="zh-CN" altLang="en-US" sz="2400" b="1">
                <a:solidFill>
                  <a:schemeClr val="tx1"/>
                </a:solidFill>
                <a:latin typeface="Times New Roman" panose="02020603050405020304" charset="0"/>
                <a:cs typeface="Times New Roman" panose="02020603050405020304" charset="0"/>
              </a:rPr>
              <a:t>勇敢</a:t>
            </a:r>
          </a:p>
          <a:p>
            <a:pPr marL="0" indent="0" algn="just">
              <a:buNone/>
            </a:pPr>
            <a:r>
              <a:rPr lang="en-US" altLang="zh-CN" sz="2400">
                <a:solidFill>
                  <a:schemeClr val="tx1"/>
                </a:solidFill>
                <a:latin typeface="Times New Roman" panose="02020603050405020304" charset="0"/>
                <a:cs typeface="Times New Roman" panose="02020603050405020304" charset="0"/>
              </a:rPr>
              <a:t>courageous</a:t>
            </a:r>
          </a:p>
          <a:p>
            <a:pPr marL="0" indent="0" algn="just">
              <a:buNone/>
            </a:pPr>
            <a:r>
              <a:rPr lang="en-US" altLang="zh-CN" sz="2400">
                <a:solidFill>
                  <a:schemeClr val="tx1"/>
                </a:solidFill>
                <a:latin typeface="Times New Roman" panose="02020603050405020304" charset="0"/>
                <a:cs typeface="Times New Roman" panose="02020603050405020304" charset="0"/>
              </a:rPr>
              <a:t>Despite </a:t>
            </a:r>
            <a:r>
              <a:rPr lang="en-US" altLang="zh-CN" sz="2400" b="1">
                <a:solidFill>
                  <a:schemeClr val="tx1"/>
                </a:solidFill>
                <a:latin typeface="Times New Roman" panose="02020603050405020304" charset="0"/>
                <a:cs typeface="Times New Roman" panose="02020603050405020304" charset="0"/>
              </a:rPr>
              <a:t>the overwhelming odds</a:t>
            </a:r>
            <a:r>
              <a:rPr lang="en-US" altLang="zh-CN" sz="2400">
                <a:solidFill>
                  <a:schemeClr val="tx1"/>
                </a:solidFill>
                <a:latin typeface="Times New Roman" panose="02020603050405020304" charset="0"/>
                <a:cs typeface="Times New Roman" panose="02020603050405020304" charset="0"/>
              </a:rPr>
              <a:t>, she made a courageous decision to stand up for what she believed in. </a:t>
            </a:r>
          </a:p>
          <a:p>
            <a:pPr marL="0" indent="0" algn="just">
              <a:buNone/>
            </a:pPr>
            <a:r>
              <a:rPr lang="en-US" altLang="zh-CN" sz="2400">
                <a:solidFill>
                  <a:schemeClr val="tx1"/>
                </a:solidFill>
                <a:latin typeface="Times New Roman" panose="02020603050405020304" charset="0"/>
                <a:cs typeface="Times New Roman" panose="02020603050405020304" charset="0"/>
              </a:rPr>
              <a:t>They secured a victory in the face of </a:t>
            </a:r>
            <a:r>
              <a:rPr lang="en-US" altLang="zh-CN" sz="2400" b="1">
                <a:solidFill>
                  <a:schemeClr val="tx1"/>
                </a:solidFill>
                <a:latin typeface="Times New Roman" panose="02020603050405020304" charset="0"/>
                <a:cs typeface="Times New Roman" panose="02020603050405020304" charset="0"/>
              </a:rPr>
              <a:t>overwhelming odds</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b="1">
                <a:solidFill>
                  <a:schemeClr val="tx1"/>
                </a:solidFill>
                <a:latin typeface="Times New Roman" panose="02020603050405020304" charset="0"/>
                <a:cs typeface="Times New Roman" panose="02020603050405020304" charset="0"/>
              </a:rPr>
              <a:t>Against all odds</a:t>
            </a:r>
            <a:r>
              <a:rPr lang="en-US" altLang="zh-CN" sz="2400">
                <a:solidFill>
                  <a:schemeClr val="tx1"/>
                </a:solidFill>
                <a:latin typeface="Times New Roman" panose="02020603050405020304" charset="0"/>
                <a:cs typeface="Times New Roman" panose="02020603050405020304" charset="0"/>
              </a:rPr>
              <a:t>, he made a full recovery.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76580"/>
            <a:ext cx="10968990" cy="5767070"/>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bold</a:t>
            </a:r>
            <a:r>
              <a:rPr lang="zh-CN" altLang="en-US" sz="2400">
                <a:solidFill>
                  <a:schemeClr val="tx1"/>
                </a:solidFill>
                <a:latin typeface="Times New Roman" panose="02020603050405020304" charset="0"/>
                <a:cs typeface="Times New Roman" panose="02020603050405020304" charset="0"/>
              </a:rPr>
              <a:t>大胆的</a:t>
            </a:r>
          </a:p>
          <a:p>
            <a:pPr marL="0" indent="0" algn="just">
              <a:buNone/>
            </a:pPr>
            <a:r>
              <a:rPr lang="en-US" altLang="zh-CN" sz="2400">
                <a:solidFill>
                  <a:schemeClr val="tx1"/>
                </a:solidFill>
                <a:latin typeface="Times New Roman" panose="02020603050405020304" charset="0"/>
                <a:cs typeface="Times New Roman" panose="02020603050405020304" charset="0"/>
              </a:rPr>
              <a:t>His bold move to start a business during the recession paid off in the end.</a:t>
            </a:r>
          </a:p>
          <a:p>
            <a:pPr marL="0" indent="0" algn="just">
              <a:buNone/>
            </a:pPr>
            <a:r>
              <a:rPr lang="en-US" altLang="zh-CN" sz="2400">
                <a:solidFill>
                  <a:schemeClr val="tx1"/>
                </a:solidFill>
                <a:latin typeface="Times New Roman" panose="02020603050405020304" charset="0"/>
                <a:cs typeface="Times New Roman" panose="02020603050405020304" charset="0"/>
              </a:rPr>
              <a:t>The poster, with its title in bold letters, featured a central image of an open book beside a willow tree, whose branches were fluttering in the breeze.</a:t>
            </a:r>
          </a:p>
          <a:p>
            <a:pPr marL="0" indent="0" algn="just">
              <a:buNone/>
            </a:pPr>
            <a:r>
              <a:rPr lang="en-US" altLang="zh-CN" sz="2400">
                <a:solidFill>
                  <a:schemeClr val="tx1"/>
                </a:solidFill>
                <a:latin typeface="Times New Roman" panose="02020603050405020304" charset="0"/>
                <a:cs typeface="Times New Roman" panose="02020603050405020304" charset="0"/>
              </a:rPr>
              <a:t>take a leap of faith</a:t>
            </a:r>
            <a:r>
              <a:rPr lang="zh-CN" altLang="en-US" sz="2400">
                <a:solidFill>
                  <a:schemeClr val="tx1"/>
                </a:solidFill>
                <a:latin typeface="Times New Roman" panose="02020603050405020304" charset="0"/>
                <a:cs typeface="Times New Roman" panose="02020603050405020304" charset="0"/>
              </a:rPr>
              <a:t>做出大胆的决定、信仰之跃</a:t>
            </a:r>
          </a:p>
          <a:p>
            <a:pPr marL="0" indent="0" algn="just">
              <a:buNone/>
            </a:pPr>
            <a:endParaRPr lang="zh-CN" altLang="en-US"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3060"/>
            <a:ext cx="10968990" cy="5896610"/>
          </a:xfrm>
        </p:spPr>
        <p:txBody>
          <a:bodyPr/>
          <a:lstStyle/>
          <a:p>
            <a:pPr marL="0" indent="0">
              <a:buNone/>
            </a:pPr>
            <a:endParaRPr lang="zh-CN" altLang="en-US"/>
          </a:p>
        </p:txBody>
      </p:sp>
      <p:pic>
        <p:nvPicPr>
          <p:cNvPr id="4" name="图片 3" descr="Screenshot_20251126_230215_com.xingin.xhs_edit_36"/>
          <p:cNvPicPr>
            <a:picLocks noChangeAspect="1"/>
          </p:cNvPicPr>
          <p:nvPr/>
        </p:nvPicPr>
        <p:blipFill>
          <a:blip r:embed="rId4"/>
          <a:stretch>
            <a:fillRect/>
          </a:stretch>
        </p:blipFill>
        <p:spPr>
          <a:xfrm>
            <a:off x="0" y="0"/>
            <a:ext cx="6055360" cy="6784340"/>
          </a:xfrm>
          <a:prstGeom prst="rect">
            <a:avLst/>
          </a:prstGeom>
        </p:spPr>
      </p:pic>
      <p:pic>
        <p:nvPicPr>
          <p:cNvPr id="5" name="图片 4" descr="Screenshot_20251126_230220_com.xingin.xhs_edit_36"/>
          <p:cNvPicPr>
            <a:picLocks noChangeAspect="1"/>
          </p:cNvPicPr>
          <p:nvPr/>
        </p:nvPicPr>
        <p:blipFill>
          <a:blip r:embed="rId5"/>
          <a:stretch>
            <a:fillRect/>
          </a:stretch>
        </p:blipFill>
        <p:spPr>
          <a:xfrm>
            <a:off x="6045835" y="98425"/>
            <a:ext cx="6031865" cy="668591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3060"/>
            <a:ext cx="10968990" cy="5896610"/>
          </a:xfrm>
        </p:spPr>
        <p:txBody>
          <a:bodyPr/>
          <a:lstStyle/>
          <a:p>
            <a:pPr marL="0" indent="0">
              <a:buNone/>
            </a:pPr>
            <a:endParaRPr lang="zh-CN" altLang="en-US"/>
          </a:p>
        </p:txBody>
      </p:sp>
      <p:pic>
        <p:nvPicPr>
          <p:cNvPr id="4" name="图片 3" descr="IMG_20251124_150627"/>
          <p:cNvPicPr>
            <a:picLocks noChangeAspect="1"/>
          </p:cNvPicPr>
          <p:nvPr/>
        </p:nvPicPr>
        <p:blipFill>
          <a:blip r:embed="rId4"/>
          <a:stretch>
            <a:fillRect/>
          </a:stretch>
        </p:blipFill>
        <p:spPr>
          <a:xfrm>
            <a:off x="66040" y="122555"/>
            <a:ext cx="6029325" cy="6635750"/>
          </a:xfrm>
          <a:prstGeom prst="rect">
            <a:avLst/>
          </a:prstGeom>
        </p:spPr>
      </p:pic>
      <p:sp>
        <p:nvSpPr>
          <p:cNvPr id="5" name="文本框 4"/>
          <p:cNvSpPr txBox="1"/>
          <p:nvPr/>
        </p:nvSpPr>
        <p:spPr>
          <a:xfrm>
            <a:off x="6206490" y="122555"/>
            <a:ext cx="4657725" cy="829945"/>
          </a:xfrm>
          <a:prstGeom prst="rect">
            <a:avLst/>
          </a:prstGeom>
          <a:noFill/>
        </p:spPr>
        <p:txBody>
          <a:bodyPr wrap="square" rtlCol="0">
            <a:spAutoFit/>
          </a:bodyPr>
          <a:lstStyle/>
          <a:p>
            <a:r>
              <a:rPr lang="en-US" altLang="zh-CN" sz="2400" b="1"/>
              <a:t>Where does the phrase appear?</a:t>
            </a:r>
          </a:p>
          <a:p>
            <a:endParaRPr lang="en-US" altLang="zh-CN" sz="2400" b="1"/>
          </a:p>
        </p:txBody>
      </p:sp>
      <p:pic>
        <p:nvPicPr>
          <p:cNvPr id="6" name="图片 5" descr="Screenshot_20251126_231755_com.xingin.xhs_edit_36"/>
          <p:cNvPicPr>
            <a:picLocks noChangeAspect="1"/>
          </p:cNvPicPr>
          <p:nvPr/>
        </p:nvPicPr>
        <p:blipFill>
          <a:blip r:embed="rId5"/>
          <a:stretch>
            <a:fillRect/>
          </a:stretch>
        </p:blipFill>
        <p:spPr>
          <a:xfrm>
            <a:off x="6163945" y="572770"/>
            <a:ext cx="2442210" cy="2792730"/>
          </a:xfrm>
          <a:prstGeom prst="rect">
            <a:avLst/>
          </a:prstGeom>
        </p:spPr>
      </p:pic>
      <p:pic>
        <p:nvPicPr>
          <p:cNvPr id="7" name="图片 6" descr="Screenshot_20251126_231650_com.xingin.xhs_edit_36"/>
          <p:cNvPicPr>
            <a:picLocks noChangeAspect="1"/>
          </p:cNvPicPr>
          <p:nvPr/>
        </p:nvPicPr>
        <p:blipFill>
          <a:blip r:embed="rId6"/>
          <a:stretch>
            <a:fillRect/>
          </a:stretch>
        </p:blipFill>
        <p:spPr>
          <a:xfrm>
            <a:off x="8674735" y="572770"/>
            <a:ext cx="2679700" cy="2792730"/>
          </a:xfrm>
          <a:prstGeom prst="rect">
            <a:avLst/>
          </a:prstGeom>
        </p:spPr>
      </p:pic>
      <p:pic>
        <p:nvPicPr>
          <p:cNvPr id="8" name="图片 7" descr="Screenshot_20251126_231541_com.xingin.xhs_edit_36"/>
          <p:cNvPicPr>
            <a:picLocks noChangeAspect="1"/>
          </p:cNvPicPr>
          <p:nvPr/>
        </p:nvPicPr>
        <p:blipFill>
          <a:blip r:embed="rId7"/>
          <a:stretch>
            <a:fillRect/>
          </a:stretch>
        </p:blipFill>
        <p:spPr>
          <a:xfrm>
            <a:off x="6173470" y="3429000"/>
            <a:ext cx="2686685" cy="3329940"/>
          </a:xfrm>
          <a:prstGeom prst="rect">
            <a:avLst/>
          </a:prstGeom>
        </p:spPr>
      </p:pic>
      <p:pic>
        <p:nvPicPr>
          <p:cNvPr id="9" name="图片 8" descr="Screenshot_20251126_231251_com.xingin.xhs_edit_36"/>
          <p:cNvPicPr>
            <a:picLocks noChangeAspect="1"/>
          </p:cNvPicPr>
          <p:nvPr/>
        </p:nvPicPr>
        <p:blipFill>
          <a:blip r:embed="rId8"/>
          <a:stretch>
            <a:fillRect/>
          </a:stretch>
        </p:blipFill>
        <p:spPr>
          <a:xfrm>
            <a:off x="8938260" y="3429000"/>
            <a:ext cx="2645410" cy="332867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noAutofit/>
          </a:bodyPr>
          <a:lstStyle/>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face the music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迎接现实、面对挑战（地道表达）</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After making the mistake, he </a:t>
            </a:r>
            <a:r>
              <a:rPr lang="en-US" altLang="zh-CN" sz="2400" u="sng">
                <a:solidFill>
                  <a:schemeClr val="tx1"/>
                </a:solidFill>
                <a:latin typeface="Times New Roman" panose="02020603050405020304" charset="0"/>
                <a:cs typeface="Times New Roman" panose="02020603050405020304" charset="0"/>
              </a:rPr>
              <a:t>had no choice but to face</a:t>
            </a:r>
            <a:r>
              <a:rPr lang="en-US" altLang="zh-CN" sz="2400">
                <a:solidFill>
                  <a:schemeClr val="tx1"/>
                </a:solidFill>
                <a:latin typeface="Times New Roman" panose="02020603050405020304" charset="0"/>
                <a:cs typeface="Times New Roman" panose="02020603050405020304" charset="0"/>
              </a:rPr>
              <a:t> the music. </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go out on a limb</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冒险、豁出去了（地道表达）</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I‘ve hit rock bottom emotionally lately. It may be because I caught up with my family the other day, when they guilt-tripped me into returning home to find a job. My parents aren’t control freaks. They don’t have a hold over me. They simply want me to be physically present in their lives. As for what I want to do, for all they care. Logically, I can put things into perspective. Growing up, they struggled to make ends meet, so I walked on eggshells to avoid adding to their burden. I was afraid to go out on a limb. </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put oneself on the line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将自己置于危险中</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politician put himself on the line by standing up for the controversial issue. </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take the bull by the horns</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勇敢面对问题</a:t>
            </a:r>
          </a:p>
          <a:p>
            <a:pPr marL="0" indent="0" algn="just">
              <a:lnSpc>
                <a:spcPts val="2880"/>
              </a:lnSpc>
              <a:spcAft>
                <a:spcPts val="0"/>
              </a:spcAft>
              <a:buNone/>
            </a:pP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1066</Words>
  <Application>Microsoft Office PowerPoint</Application>
  <PresentationFormat>宽屏</PresentationFormat>
  <Paragraphs>54</Paragraphs>
  <Slides>15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微软雅黑</vt:lpstr>
      <vt:lpstr>Arial</vt:lpstr>
      <vt:lpstr>Times New Roman</vt:lpstr>
      <vt:lpstr>Wingdings</vt:lpstr>
      <vt:lpstr>WPS</vt:lpstr>
      <vt:lpstr>《读后续写工具箱》精编（九）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184</cp:revision>
  <dcterms:created xsi:type="dcterms:W3CDTF">2019-06-19T02:08:00Z</dcterms:created>
  <dcterms:modified xsi:type="dcterms:W3CDTF">2025-12-01T02:29:17Z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701B574790674690A4A047BC88370DA7_11</vt:lpwstr>
  </property>
</Properties>
</file>