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ink/ink2.xml" ContentType="application/inkml+xml"/>
  <Override PartName="/ppt/tags/tag73.xml" ContentType="application/vnd.openxmlformats-officedocument.presentationml.tags+xml"/>
  <Override PartName="/ppt/tags/tag74.xml" ContentType="application/vnd.openxmlformats-officedocument.presentationml.tags+xml"/>
  <Override PartName="/ppt/ink/ink3.xml" ContentType="application/inkml+xml"/>
  <Override PartName="/ppt/tags/tag75.xml" ContentType="application/vnd.openxmlformats-officedocument.presentationml.tags+xml"/>
  <Override PartName="/ppt/tags/tag76.xml" ContentType="application/vnd.openxmlformats-officedocument.presentationml.tags+xml"/>
  <Override PartName="/ppt/ink/ink4.xml" ContentType="application/inkml+xml"/>
  <Override PartName="/ppt/tags/tag77.xml" ContentType="application/vnd.openxmlformats-officedocument.presentationml.tags+xml"/>
  <Override PartName="/ppt/tags/tag78.xml" ContentType="application/vnd.openxmlformats-officedocument.presentationml.tags+xml"/>
  <Override PartName="/ppt/ink/ink5.xml" ContentType="application/inkml+xml"/>
  <Override PartName="/ppt/tags/tag79.xml" ContentType="application/vnd.openxmlformats-officedocument.presentationml.tags+xml"/>
  <Override PartName="/ppt/tags/tag80.xml" ContentType="application/vnd.openxmlformats-officedocument.presentationml.tags+xml"/>
  <Override PartName="/ppt/ink/ink6.xml" ContentType="application/inkml+xml"/>
  <Override PartName="/ppt/tags/tag81.xml" ContentType="application/vnd.openxmlformats-officedocument.presentationml.tags+xml"/>
  <Override PartName="/ppt/tags/tag82.xml" ContentType="application/vnd.openxmlformats-officedocument.presentationml.tags+xml"/>
  <Override PartName="/ppt/ink/ink7.xml" ContentType="application/inkml+xml"/>
  <Override PartName="/ppt/tags/tag83.xml" ContentType="application/vnd.openxmlformats-officedocument.presentationml.tags+xml"/>
  <Override PartName="/ppt/tags/tag84.xml" ContentType="application/vnd.openxmlformats-officedocument.presentationml.tags+xml"/>
  <Override PartName="/ppt/ink/ink8.xml" ContentType="application/inkml+xml"/>
  <Override PartName="/ppt/tags/tag85.xml" ContentType="application/vnd.openxmlformats-officedocument.presentationml.tags+xml"/>
  <Override PartName="/ppt/tags/tag86.xml" ContentType="application/vnd.openxmlformats-officedocument.presentationml.tags+xml"/>
  <Override PartName="/ppt/ink/ink9.xml" ContentType="application/inkml+xml"/>
  <Override PartName="/ppt/tags/tag87.xml" ContentType="application/vnd.openxmlformats-officedocument.presentationml.tags+xml"/>
  <Override PartName="/ppt/tags/tag88.xml" ContentType="application/vnd.openxmlformats-officedocument.presentationml.tags+xml"/>
  <Override PartName="/ppt/ink/ink10.xml" ContentType="application/inkml+xml"/>
  <Override PartName="/ppt/tags/tag89.xml" ContentType="application/vnd.openxmlformats-officedocument.presentationml.tags+xml"/>
  <Override PartName="/ppt/tags/tag90.xml" ContentType="application/vnd.openxmlformats-officedocument.presentationml.tags+xml"/>
  <Override PartName="/ppt/ink/ink11.xml" ContentType="application/inkml+xml"/>
  <Override PartName="/ppt/tags/tag91.xml" ContentType="application/vnd.openxmlformats-officedocument.presentationml.tags+xml"/>
  <Override PartName="/ppt/tags/tag92.xml" ContentType="application/vnd.openxmlformats-officedocument.presentationml.tags+xml"/>
  <Override PartName="/ppt/ink/ink1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30" d="100"/>
          <a:sy n="30" d="100"/>
        </p:scale>
        <p:origin x="420" y="24"/>
      </p:cViewPr>
      <p:guideLst>
        <p:guide orient="horz" pos="218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35:33.424"/>
    </inkml:context>
    <inkml:brush xml:id="br0">
      <inkml:brushProperty name="width" value="0.05292" units="cm"/>
      <inkml:brushProperty name="height" value="0.05292" units="cm"/>
      <inkml:brushProperty name="color" value="#FF0000"/>
    </inkml:brush>
  </inkml:definitions>
  <inkml:trace contextRef="#ctx0" brushRef="#br0">10124 2391 0,'0'0'0,"0"0"0,0 0 0,0 0 16,0 0-16,0 0 0,0 0 16,0 0-16,0 0 0,0 0 15,-24 5-15,24-5 0,0 0 16,0 0-16,-25 9 0,25-9 16,0 0-16,-23 9 0,12-5 15,-1 1-15,-1-2 0,0 2 0,-2 1 16,2-1-16,1 1 0,0 0 15,-1 2-15,-1-2 0,2 2 16,-1-2-16,0 1 0,-1 0 16,2 1-16,1-2 0,0 0 15,1 0-15,2-1 0,0 1 16,1-1-16,2 1 0,0-2 16,2 0-16,0 0 0,0 0 15,2-1-15,2 0 0,3 1 16,0-1-16,3 0 0,1-2 15,1-1-15,1 1 0,0-1 0,2 0 16,2 0-16,0 0 0,0 0 16,2 0-16,-1-1 0,1 1 15,-2 1-15,4-1 0,-2 1 16,0-2-16,-2 0 0,-1 0 16,-1-1-16,-2 2 0,0 0 15,0 0-15,0 0 0,-1-1 16,0 0-16,-2 0 0,1 0 0,-1 0 15,-1-1-15,0 1 0,-2-1 16,1 1-16,-1 1 0,0-2 16,1 0-16,-2 0 0,-1 1 15,1 0-15,-1 0 0,-2 1 16,2-4-16,-1 2 0,0-3 16,-1 1-16,-1 0 0,1 0 15,0-1-15,0 0 0,0-1 0,0 0 16,0 1-16,-1-1 0,0 1 15,0-1-15,0 0 16,0 0-16,-1 0 0,1 1 0,0-1 16,0 0-16,0 1 0,0 0 15,0 1-15,0 1 0,0 0 16,0 1-16,-1 0 0,2 2 16,-1-3-16,1 3 0,-2 1 15,2-1-15,-2 3 0,2-3 0</inkml:trace>
  <inkml:trace contextRef="#ctx0" brushRef="#br0" timeOffset="2966.6298">23117 2397 0,'0'0'0,"0"0"0,0 0 16,0 0-16,0 0 0,0 0 15,0 0-15,0 0 0,0 0 16,0 0-16,0 0 0,0 0 16,0 0-16,0 0 0,0 0 15,0 0-15,0 0 0,0 0 16,0 0-16,-26 5 0,26-5 0,0 0 15,-23 9-15,23-9 0,0 0 16,-25 13-16,15-8 0,0 0 16,0 0-16,-1 1 0,-1-2 15,-1 3-15,1 0 0,0 0 16,1 3-16,1-2 0,1 0 0,2 1 16,0-1-16,1-1 15,0-2-15,0 1 0,2 0 16,2-1-16,1-1 0,1 0 0,2 0 15,1-1-15,2 1 0,1-2 16,4 1-16,0-2 0,1 1 16,1-2-16,2 1 0,0 0 15,0 0-15,2 0 0,0 2 16,0-2-16,-1-2 0,4-1 16,-3 1-16,-1 1 0,-2 1 0,0-1 15,-1-2-15,-3 2 16,0-1-16,-1 1 0,-2 1 15,0-2-15,-1 0 0,1-2 0,-2 1 16,1 0-16,-2 2 0,-1-2 16,-1-3-16,1 2 0,1 0 15,-2-1-15,-1 1 0,0-1 16,-1 0-16,-1 1 0,0-1 16,0 0-16,0 0 0,-1-2 15,-1-2-15,1 1 0,0 0 0,-1 0 16,1-1-16,-1 1 0,-1 2 15,1-1-15,-2 0 16,2 1-16,-1 1 0,1-1 0,1 2 16,-1 1-16,1-1 0,-1 2 15,-1 0-15,1 2 0,-1 0 0,2 0 16,0 1-16,1-1 0</inkml:trace>
  <inkml:trace contextRef="#ctx0" brushRef="#br0" timeOffset="6916.7014">12520 3181 0,'0'0'16,"0"0"-16,0 0 0,0 0 0,0 0 15,0 0-15,0 0 0,0 0 16,0 0-16,0 0 0,0 0 16,0 0-16,-15 18 0,15-18 15,0 0-15,0 0 0,0 0 16,0 0-16,-23 17 0,23-17 16,0 0-16,-19 9 0,19-9 15,-18 9-15,7-4 0,-3 1 16,0 0-16,1 0 0,-1 1 0,0 1 15,-2 0-15,-1 0 0,2-2 16,-1 2-16,2-1 0,1 1 16,1-2-16,1 1 0,1 0 15,1 0-15,1-2 0,3 1 16,0-1-16,3-1 0,1 0 0,3-2 16,2 1-16,2-1 15,1 0-15,0 1 0,3 1 16,0-2-16,0 0 0,3 1 15,3-1-15,0 1 0,1-1 0,5 0 16,0 0-16,-1 0 0,0-1 16,1 1-16,0 1 0,-1 1 15,-1-2-15,-2-1 0,0-1 16,-3 0-16,-1 0 0,-2 0 16,-1-1-16,-2-1 0,-2 1 0,0 0 15,-1-1-15,-3 1 0,0 0 16,-1-1-16,-1-1 15,1-2-15,-1 1 0,-1 1 0,0-2 16,-1 1-16,-1 2 0,0-2 16,-1-3-16,0 0 15,-1 1-15,0-2 0,-1-1 0,0 1 16,-2 1-16,2-1 0,-1-2 16,1 2-16,-1 0 0,1 1 15,-1-1-15,1 1 0,-1 0 0,-1 1 16,-2 2-16,0 3 0,0 2 15,1 0-15,2 0 0,0 1 16</inkml:trace>
  <inkml:trace contextRef="#ctx0" brushRef="#br0" timeOffset="43817.6307">13505 5491 0,'0'0'0,"0"0"16,0 0-16,0 0 0,0 0 0,0 0 15,22 21-15,-22-21 16,0 0-16,23 22 0,-23-22 0,16 20 16,-9-11-16,1 1 0,0 1 15,-1-1-15,-1 0 0,1-1 16,0-1-16,0 1 0,-1-2 16,-1 1-16,0-3 0,-2 1 15,0-3-15,-1 1 0,1-1 16,-3-3-16,1 3 0,-4-4 15,0-3-15,-1 0 0,-1-2 16,0 1-16,-1-2 0,-1 0 16,-2 0-16,0-3 0,-1-1 0,0 0 15,-1 1-15,1 1 0,0 0 16,1 2-16,2-1 0,0 3 16,2 1-16,0-1 0,2 2 15,3 3-15,0 0 0,0 0 0,2 5 16,2 2-16,2 1 15,1 1-15,-1 1 0,2 3 0,0-1 16,-1 1-16,1 1 0,1 1 16,0 0-16,0-3 0,-2-3 15,0-1-15,-1-2 0,0-3 16,-1-2-16,-1-2 0,-1-2 16,-1-1-16,-1-2 0,-1 0 15,-1-2-15,-1-1 0,-1-1 0,-1-1 16,0-2-16,1 2 15,-1 1-15,-1 0 0,-1 4 16,1 2-16,-2 3 0,2 0 0,0 1 16,1-1-16</inkml:trace>
  <inkml:trace contextRef="#ctx0" brushRef="#br0" timeOffset="59085.1212">16000 5750 0,'0'0'0,"0"0"0,0 0 0,0 0 16,0 0-16,0 0 0,0 0 15,0 0-15,0 0 0,0 0 0,15 16 16,-15-16-16,0 0 0,0 0 16,3 20-16,-3-20 0,0 0 15,0 0-15,0 20 0,0-20 16,0 0-16,0 0 0,3 18 16,-3-18-16,0 0 0,0 0 15,0 0-15,25 5 0,-25-5 0,20-6 16,-9 0-16,0 0 0,0 1 15,0 0-15,0 1 0,-1 1 16,-1-1-16,0 2 0,-1-1 16,-2 1-16,1 1 0,-2 0 15,1 1-15,-2 1 0,1 0 16,-1 2-16,0 0 0,1 1 16,-1-1-16,0 2 0,-1 1 15,0 0-15,2-1 0,-1 0 16,2 0-16,0-2 0,2 1 0,1-1 15,-1-1-15,2-2 0,1-2 16,-1-1-16,0-1 0,0 1 16,-1-1-16,1 0 0,0 0 15,-1-1-15,-1-1 0,1 3 16,0 2-16,-1 0 0,-2 1 16,1 0-16,0 0 0,-1 0 15,1 0-15,-2 1 0,1 0 16,-1 1-16,1 0 0,-1 1 15,2 0-15,0 1 0,-1-1 0,1-1 16,0-1-16,0-1 0,2 0 16,1 0-16,1 1 15,0-2-15,1-1 0,1-1 0,1-1 16,-2 0-16,0 0 0,-1 1 16,0 0-16,-1 0 0,-1 1 0,0 0 15,-2 1-15,2 1 16,0 1-16,-1-1 0,-1 1 15,0 1-15,0 0 0,0 0 16,1-1-16,1-1 0,1 0 0,0 0 16,0 0-16,-1 0 0,1 0 15,0 0-15,-1 0 0,1 0 16,0-1-16,1-1 0,0 1 16,0 0-16,-1-2 0,0 2 15,0 1-15,-1 0 0,-2 0 0,2-1 16,0 0-16,0 1 0,0 0 15,-2 2-15,1-1 0,-1 1 16,-1 0-16,2-1 0,1 2 16,0-2-16,-1-1 0,4 1 15,0 1-15,1-1 0,1-2 16,1 0-16,-1-2 0,-1 0 16,-1 0-16,0 0 0,-1-2 15,0 2-15,0-1 0,-1 2 16,-1 0-16,0 1 0,0 0 0,-1 2 15,-1 0-15,1 2 16,-1 0-16,0-2 0,1 1 0,0 0 16,-1 2-16,2 0 0,0-2 15,0 1-15,0-2 0,0 0 16,-1 0-16,1 0 0,0-1 16,0 0-16,1 0 0,0 0 15,1 0-15,-1-1 0,-2 0 16,1-1-16,0-1 0,0 2 15,-1 0-15,-1 1 0,1-1 0,0 1 16,-1 0-16,1 1 0,-1 1 16,-1 1-16,1-1 0,0 0 15,-2 1-15,2-2 16,0 2-16,2-2 0,0 1 0,2-1 16,1 1-16,0-2 0,-1-2 0,2 0 15,-1 1-15,-1-1 0,-1 0 16,0 1-16,-2-2 15,1 1-15,0 0 0,0 0 16,0 2-16,-1 2 0,1-2 0,0 1 16,1 1-16,-1-1 0,0 1 15,-1 0-15,1 2 0,0-2 16,1 2-16,0-1 0,0-1 16,0 0-16,0 1 0,2-3 15,0-2-15,1 0 0,2-1 0,-1 0 16,0 0-16,1-1 0,-2-2 15,-1 2-15,0-1 0,-1 1 16,-1 2 0,1-1-16,1 3 0,-1 0 0,0-1 15,-1 2-15,0 2 0,0 0 16,1-1-16,0 1 0,0 2 16,0-1-16,0 0 0,0-1 15,0 1-15,0-1 0,0 1 16,2-3-16,3-2 0,-2 0 0,1-2 15,-1 1-15,0 1 16,-1-3-16,1 1 0,0-3 0,-1 3 16,-2-1-16,0 2 0,-1-1 15,0 0-15,0 0 0,0 1 16,1 1-16,0 2 0,0 0 16,0 2-16,0-2 0,0 1 15,-1 0-15,0 1 0,0 1 16,0-2-16,1 0 0,0-1 0,1 0 15,1-1-15,2-1 16,0-1-16,-1-1 0,2 0 0,-3 0 16,-1-1-16,0 0 0,-1 1 15,0-1-15,0 0 0,-1 1 16,0 1-16,0 0 0,0 1 0,-1 1 16,0 3-16,1-2 15,1 1-15,0-1 0,0 1 16,-1 0-16,-2 2 0,2-1 15,0 0-15,-1-2 0,0-1 0,1 1 16,1 0-16,0-3 0,0-1 16,0 1-16,0 1 0,-1-1 15,0-2-15,0 1 0,-2 1 16,1 0-16,0 0 0,0 2 16,0 0-16,-2 2 0,1-1 0,0 2 15,0 2-15,-1-1 0,1-1 16,1 2-16,0-1 15,1-2-15,1 1 0,0-2 0,0 0 16,1-2-16,1-1 0,0-1 16,-1 1-16,-2 1 0,-1 2 15,-1-1-15,-2 1 0,0-1 16</inkml:trace>
  <inkml:trace contextRef="#ctx0" brushRef="#br0" timeOffset="76653.7107">9643 6629 0,'0'0'0,"0"0"0,0 0 16,0 0-16,0 0 0,0 0 16,8 26-16,-8-26 0,0 0 15,15 22-15,-15-22 0,0 0 16,19 23-16,-11-17 0,2 0 15,1-1-15,0-1 0,2-2 0,2-1 16,2-1-16,-1-1 0,1-1 16,1-4-16,2 3 0,0-2 15,7 0-15,0-1 16,-1 0-16,-3 1 0,2-1 0,3 1 16,-3 2-16,0 3 0,-2 0 15,-1 0-15,-1 1 0,-1-1 0,0 3 16,1 1-16,0-1 15,0-1-15,-1 2 0,0 2 16,0-1-16,0-1 0,6 2 16,2-3-16,-6-1 0,0-1 0,4 0 15,0-2-15,-2 1 0,0 1 16,3-3-16,1-1 0,-2-2 16,-3-1-16,0 2 0,1 2 15,-1-2-15,0 2 0,1 0 16,-1 2-16,-3 0 0,-3 0 0,3 0 15,1 2-15,0 0 0,0 3 16,0 0-16,0 1 16,-1-1-16,-3-2 0,3 0 0,1 2 15,1-2-15,0 0 0,2-1 16,2-1-16,-1-1 0,1 0 16,0-2-16,3 1 0,-3-2 15,-1 0-15,2-2 0,-1-1 16,0 1-16,-2-1 0,0 1 15,2 0-15,-2 1 0,-2 1 0,1 1 16,1-1-16,-1 2 0,0-2 16,0 3-16,0 2 0,-1 0 15,0 2-15,1 0 0,1 2 16,1-1-16,-2 0 0,2 0 16,2 1-16,-2-2 0,1 1 15,2-3-15,1 1 0,-1-2 16,1-1-16,1 0 0,2 0 15,-4-3-15,-1 1 0,6-2 16,1-1-16,-3 2 0,-2-1 0,-1-1 16,0-2-16,-2 2 0,0 3 15,3-1-15,3 1 0,-3 0 16,-4 0-16,3 4 0,2 0 16,-2 1-16,1 3 0,0-3 15,0 1-15,0-1 0,1 1 0,1-1 16,1 0-16,-1-1 15,-2 2-15,6-1 0,1-3 16,-2 1-16,-2 0 0,3-1 0,4-2 16,-5-1-16,-3 2 0,2-1 15,1 0-15,-2-2 0,-1-3 16,0 2-16,-1 1 0,-2 1 16,0 2-16,1-2 0,1-2 15,-2 1-15,-3 2 0,4 2 16,1 2-16,-2-2 0,-1 1 0,0 0 15,2 2-15,-2 1 0,-2 2 16,3-3-16,1-1 16,0 0-16,-1-2 0,3 2 0,4 1 15,-2-3-15,-1-3 0,2 2 16,2 0-16,-2-2 0,0 1 16,1-3-16,3 0 0,-2 0 15,-2 2-15,1 1 0,2 0 16,-2 1-16,0-2 0,5 3 15,-3 0-15,-7 0 0,-1 2 0,6-1 16,0-1-16,-6 2 0,-2 2 16,9 3-16,1 1 15,-8-5-15,-2-1 0,4 1 0,2-1 16,-1-1-16,-1 1 0,7 0 16,0 0-16,-6-2 0,-1 0 15,8-3-15,0 1 0,-6 1 16,-1 2-16,7-1 0,1-2 15,-3 2-15,0 0 0,1-2 16,3-2-16,-2 4 0,-1 4 0,1-2 16,-1 0-16,-1 0 0,-2 2 15,4-3-15,2-2 0,-3 3 16,-3 3-16,3-4 0,1-1 16,-3 1-16,-5 1 0,-5 0 15,-3 0-15,-4-2 0,-4-1 16,-9-2-16,-7-3 0,0 3 15,0 1-15,1 2 0</inkml:trace>
  <inkml:trace contextRef="#ctx0" brushRef="#br0" timeOffset="79068.09">19876 7649 0,'0'0'16,"0"0"-16,0 0 0,0 0 0,0 0 16,0 0-16,0 0 0,0 0 15,0 0-15,0 0 0,0 0 16,0 0-16,0 0 0,0 0 16,22-13-16,-22 13 0,0 0 15,21 4-15,-21-4 0,25 2 16,-25-2-16,30-1 0,-12 1 15,1-1-15,1 1 0,3-1 0,2-2 16,0 1-16,1 1 0,9 0 16,3-2-16,-2 2 15,0 1-15,12-1 0,0-1 0,-3 0 16,-2 1-16,3 0 0,1 0 16,7 1-16,-4 1 0,4-2 15,2-2-15,-1 0 0,-1 0 0,9 0 16,-1 2-16,-5 0 15,-3 1-15,11 2 0,1 1 16,-5-3-16,-4-3 0,5 2 0,2 0 16,-6 0-16,-3 2 0,29-3 15,-3-1-15,-12 1 0,-8 1 0,5 2 16,4 1-16,-6 0 16,-3-1-16,4 0 0,5-1 15,-8-1-15,-3-1 0,5 2 16,4 0-16,-3-1 0,-2-1 0,6 0 15,5 2-15,-6 1 16,-4 1-16,7-2 0,5 0 16,-6 0-16,-5 0 0,4 1 0,5 0 15,-4-1-15,-3 0 0,6 0 16,3 1-16,-5-2 0,-1 0 16,5 1-16,4 1 0,-7-1 15,-5-2-15,10 1 0,8-1 16,-7 4-16,-4 1 0,8-3 15,5-2-15,-8 2 0,-4-1 0,8 2 16,5-1-16,-7 1 0,-6 0 16,5-1-16,5 1 0,-6 0 15,-4-1-15,9 0 0,5 0 16,-9 0-16,-8-1 0,8 1 16,4 1-16,-7-1 0,-3 1 15,1 2-15,2 2 0,-6-3 16,-2-1-16,6 1 0,5 1 15,-6-3-15,-4 0 0,3 1 16,4 1-16,-7-3 0,-5 0 0,7-1 16,4-1-16,-8 4 0,-5 2 15,7-2-15,2 1 0,-4 2 16,-5 2-16,6-2 0,2-2 16,-7-3-16,-5-3 0,5 7 15,3 2-15,-5 1 0,-4-1 16,5-2-16,1-2 0,-4-1 0,-4 2 15,3 0-15,3 0 16,-7-2-16,-4-1 0,6-1 0,6-2 16,-8 1-16,-3 1 0,3 2 15,2 1-15,-4-1 0,-4 0 16,4 0-16,3 0 0,-6 1 16,-5 3-16,6-2 0,3-4 15,-9 1-15,-7 1 0,1 3 16,-2 2-16,-7-2 0,-4-3 0,-6 2 15,-3-1-15,-9-2 0,-6-2 16,-14-4-16,-10-6 0,13 9 16,2 0-16,3 3 0</inkml:trace>
  <inkml:trace contextRef="#ctx0" brushRef="#br0" timeOffset="79834.2307">19257 7921 0,'0'0'0,"0"0"15,0 0-15,0 0 0,0 0 0,0 0 16,0 0-16,0 0 0,-9 28 0,9-28 16,-18 29-16,6-9 0,-1 2 15,0 4-15,-1 3 16,0 2-16,0 1 0,-4 10 0,3 0 16,-3 6-16,1-7 0,4-3 15,2-5-15,4-5 0,0-5 16,4-5-16,0-3 0,2-5 15,1-3-15,0-7 0,5-2 16,-3-8-16,0-3 0,-1 2 16,0 1-16,0 1 0</inkml:trace>
  <inkml:trace contextRef="#ctx0" brushRef="#br0" timeOffset="80070.6655">19208 7928 0,'0'0'0,"8"-3"16,4 1-16,3 0 0,4 0 15,10 0-15,3 2 0,1 0 16,1 2-16,6 3 0,-3 2 16,-4 3-16,-2 1 0,-5 2 15,-4 1-15,-5 0 0,-2 2 0,-7 1 16,-3 1-16,-6-1 0,-5 0 16,-5 0-16,-4 0 0,-5 0 15,-3-1-15,-4 0 0,-3 0 16,0-3-16,-3-2 0,-3-1 15,5-4-15,5-2 0,3-1 0,5-5 16,5-3-16,5-3 16,6-4-16,1 4 0,0 1 15,0 2-15</inkml:trace>
  <inkml:trace contextRef="#ctx0" brushRef="#br0" timeOffset="80284.398">19978 7970 0,'0'0'0,"0"0"0,0 0 16,0 0-16,-8 32 0,8-32 15,-12 30-15,4-12 0,-1 3 0,0-1 16,0 0-16,-1-1 0,0-2 16,1 0-16,2-5 0,3-2 15,2-5-15,2-3 0,2-2 16,0-6-16,0-4 0,0 0 15,1 1-15,-1 1 0</inkml:trace>
  <inkml:trace contextRef="#ctx0" brushRef="#br0" timeOffset="80420.355">20022 7768 0,'0'0'0,"0"0"0,0 0 15,0 0-15,0 0 0,28 9 16,-28-9-16,24 9 0,-24-9 15,28 10-15,-10-4 0,-3-2 16,-1 0-16,-2-1 0</inkml:trace>
  <inkml:trace contextRef="#ctx0" brushRef="#br0" timeOffset="80767.9656">20372 7956 0,'0'0'0,"0"0"0,0 0 15,0 0-15,0 0 0,-10 29 0,10-29 16,-16 25-16,5-10 0,0 0 15,-1 0-15,1 1 0,0 1 0,1-3 16,1-2-16,-1 3 16,2-4-16,3-2 0,1-4 15,4-5-15,0 0 0,3-4 16,1-3-16,3-1 0,2-1 0,2-3 16,2-1-16,4-6 0,1-3 15,1 0-15,1 2 0,1 1 16,0 2-16,5 0 0,0 3 15,-2 4-15,-5 3 0,0 3 16,-1 3-16,-3 3 0,-2 4 0,-1 3 16,-4 2-16,-3 1 15,-4 1-15,-1 2 0,-2 2 0,-2 0 16,1 0-16,-1 6 0,0-2 16,1 0-16,1-1 0,2-5 15,1-3-15,0-2 0,0-1 16,0-3-16</inkml:trace>
  <inkml:trace contextRef="#ctx0" brushRef="#br0" timeOffset="81117.9497">21215 7914 0,'0'0'0,"0"0"0,0 0 16,-16 17-16,16-17 0,-26 25 0,9-9 15,1 2-15,0 3 0,2 1 16,2 1-16,1 4 0,4-5 16,6-3-16,4-3 0,7-4 15,6-2-15,4-4 0,3-5 16,1-1-16,2-4 0,6-4 0,-1-6 16,-2-3-16,-2-1 0,-1-2 15,-3-3-15,-6 0 0,-6-2 16,-5-1-16,-4 2 0,-5 5 15,-5 3-15,-4 6 0,-4 1 16,-6 3-16,-5 1 0,0 4 16,-2 1-16,-3 2 0,2 2 0,7-1 15,4 1-15,9 2 0,7 2 16,6-4-16,6-1 0,-1 0 16,-3 0-16,0-2 0</inkml:trace>
  <inkml:trace contextRef="#ctx0" brushRef="#br0" timeOffset="81484.6286">21769 7906 0,'0'0'0,"0"0"0,0 0 16,-9 18-16,9-18 0,-16 25 0,7-9 16,-2 2-16,-1 2 0,0-1 15,0 1-15,-3 1 0,3-1 16,2-3-16,3-4 0,0-2 15,1-3-15,3-2 0,2-4 16,1-2-16,3-2 0,1-3 16,1-2-16,1-1 0,0-3 0,4-7 15,1-3-15,2-1 0,2-1 16,1 3-16,3 0 0,-1 2 16,-2 3-16,3-2 15,-3 5-15,-1 2 0,-2 2 0,-2 6 16,0 3-16,-3 1 0,-2 3 15,-1 3-15,-2 3 0,-2 2 16,-1 4-16,0 1 0,-1 2 16,0 1-16,0 0 0,1 6 15,0-1-15,1-2 0,0-1 0,4-4 16,2-4-16,-1-1 0,-1-4 16,0-2-16</inkml:trace>
  <inkml:trace contextRef="#ctx0" brushRef="#br0" timeOffset="81801.6727">22028 8089 0,'0'0'0,"0"0"0,0 0 15,0 0-15,25-3 0,-25 3 16,28-2-16,-28 2 0,34-3 0,-14-2 16,2 1-16,0-1 0,0-1 15,0 1-15,-1-2 0,5-3 16,-2-1-16,-3 1 0,-3-1 15,-5 0-15,-4-2 0,-6 1 16,-4 0-16,-4 1 0,-2 0 0,-7 4 16,-4 1-16,-2 3 0,-1 1 15,-2 4-15,-2 4 0,2 2 16,0 3-16,-1 5 0,3 4 16,6 0-16,4-4 0,8 5 15,9 3-15,6-1 0,5-1 16,11-2-16,10-2 0,6-2 15,5-2-15,-1 0 0,-11-3 16,-8-2-16</inkml:trace>
  <inkml:trace contextRef="#ctx0" brushRef="#br0" timeOffset="82101.4989">23099 7854 0,'0'0'0,"0"0"0,-22-2 15,22 2-15,-40 1 0,16 2 16,-3 1-16,-7 1 0,0 3 0,2-1 16,2 1-16,0 3 0,8 0 15,9 3-15,8 0 0,6 1 16,5 1-16,9 1 0,5 1 16,3-2-16,4 1 0,-1-1 15,-2-2-15,-2 1 0,-2 0 16,-5 0-16,-3-2 0,-4 1 15,-5-3-15,-5-1 0,-4-2 16,-7-1-16,-4-1 0,-4-4 16,-5 0-16,0-4 0,-2 0 0,0-4 15,-3-2-15,3-5 0,3-1 16,4 3-16,5 1 0,2 3 16</inkml:trace>
  <inkml:trace contextRef="#ctx0" brushRef="#br0" timeOffset="82268.0073">22815 7653 0,'0'0'0,"0"0"0,0 0 16,-23 12-16,23-12 0,-24 17 0,12-3 16,0 0-16,1 2 0,2 0 15,3 1-15,0 1 0,0-3 16,2-2-16</inkml:trace>
  <inkml:trace contextRef="#ctx0" brushRef="#br0" timeOffset="82702.7396">23772 7730 0,'0'0'0,"0"0"0,0 0 15,0 0-15,0 0 0,-2 33 0,2-33 16,-10 29-16,10-29 0,-21 36 16,7-12-16,0-1 0,-1 2 15,-2 3-15,-1-3 0,1-2 16,3-1-16,3-4 0,3-2 16,1-5-16,-1-4 0,2 0 15,2 0-15,1-4 0,1-3 0,4-4 16,3-3-16,3-4 15,1-3-15,5-3 0,6-2 16,1 3-16,1 2 0,3 1 0,3 0 16,6 1-16,-1 2 0,-1 5 15,-1 5-15,-5 1 0,-2 1 16,-3 3-16,-3 4 0,-2 1 16,-4 2-16,-4 4 0,-4 3 15,-2-2-15,-2-2 0,-1 0 16,0 0-16,-1-1 0,0-1 0,-1 0 15,2-2-15,1-4 16,0-2-16,5-4 0,2-3 16,0-1-16,-2 2 0,0-1 0</inkml:trace>
  <inkml:trace contextRef="#ctx0" brushRef="#br0" timeOffset="83002.7892">24338 7917 0,'0'0'0,"0"0"0,0 0 16,-14 15-16,14-15 0,-13 20 0,13-20 16,-14 31-16,8-14 0,2 1 15,4 0-15,4-1 0,1 0 0,10-1 16,9-2-16,0-6 16,2-1-16,4-4 0,3-3 15,5-3-15,-4 0 0,-2-3 16,-2-4-16,-5-1 0,-4-1 0,-6-5 15,-5-3-15,-6 0 0,-7 1 16,-3-2-16,-5 1 16,-5 3-16,-4 5 0,-9 3 0,-6 3 15,1 4-15,0 3 0,1 1 16,2-1-16,6 3 0,5 0 16,7 1-16,4 0 0,6-2 15,5-2-15,0 0 0,-2-1 0,2 1 16</inkml:trace>
  <inkml:trace contextRef="#ctx0" brushRef="#br0" timeOffset="83234.2439">24874 7948 0,'0'0'15,"0"0"-15,-6 22 0,1-7 0,-2 3 16,-4 12-16,-2 8 15,0-1-15,-1 1 0,-1 9 16,2-2-16,1-4 0,1-5 0,1 2 16,2-5-16,1-6 0,3-4 0,1-9 15,0-4-15,2-6 16,1-4-16,0-4 0,0 4 16,0 0-16</inkml:trace>
  <inkml:trace contextRef="#ctx0" brushRef="#br0" timeOffset="83470.9797">24927 7836 0,'0'0'0,"8"-1"15,6-1-15,0 2 0,0 0 16,7 2-16,2 3 0,1 0 16,-1 1-16,-1 3 0,-1 2 15,-5 0-15,-1 3 0,-3 3 16,-3 2-16,-6-4 0,-2-1 15,-8 4-15,-5 2 0,0-4 16,-1-2-16,-5 2 0,-4-1 16,0-2-16,-1-1 0,1-1 0,1 0 15,2-3-15,3 0 0,1-2 16,4-2-16,3 1 0</inkml:trace>
  <inkml:trace contextRef="#ctx0" brushRef="#br0" timeOffset="83785.1903">25351 8058 0,'0'0'0,"8"-1"0,4 0 0,1-1 15,3 1-15,7-3 0,2-1 16,-1 1-16,0 0 0,4-4 16,1-1-16,-4 0 0,-3-1 0,-4-1 15,-4 0-15,-3 0 16,-2 1-16,-7-2 0,-4-2 15,-2 3-15,-3-2 0,-7 1 16,-6 1-16,3 4 0,0 1 0,-10 4 16,-3 5-16,1 3 0,0 1 15,-1 5-15,-1 2 0,6 2 16,4-2-16,1 8 0,6 2 16,7-6-16,5-1 0,10 5 15,7 1-15,5-7 0,5-3 0,15 2 16,8-3-16,1-17 0,3-12 15,-12 4-15,-9 2 16,-7 4-16</inkml:trace>
  <inkml:trace contextRef="#ctx0" brushRef="#br0" timeOffset="84100.9553">26277 7869 0,'0'0'15,"0"0"-15,0 0 0,0 0 16,0 0-16,-29-13 0,12 10 15,-3 0-15,-1 2 0,-4 1 16,-5 1-16,-5 1 0,2 0 0,2 4 16,2 1-16,5 0 0,2 0 15,1 4-15,6 0 0,7 1 16,3 1-16,10-3 0,6 2 16,3 0-16,3 0 0,7 3 15,2 2-15,-3-3 0,-2-1 0,-3-1 16,-3 0-16,-2-1 0,-5 0 15,-5-2-15,-6 0 16,-2 0-16,-4-1 0,-4-1 16,-5-2-16,3-1 0,-2 0 0,-4 0 15,0-3-15,5-1 0,3-4 16,2 2-16,2 0 0,1 1 0</inkml:trace>
  <inkml:trace contextRef="#ctx0" brushRef="#br0" timeOffset="84484.67">26964 7908 0,'0'0'0,"0"0"16,-19 7-16,8 0 0,0 3 0,-1 0 15,-1 2-15,-4 4 0,2 0 0,5 0 16,4-1-16,6 0 0,6-3 16,6 0-16,7-1 0,3-3 15,3-2-15,5-3 0,3-2 16,8-1-16,-3-2 0,0-3 16,-2 0-16,2-5 0,-6-2 15,-8-4-15,-5-3 0,-7 0 0,-4 0 16,-8 0-16,-6-1 15,-4 5-15,-5 2 0,-11-1 16,-4 1-16,-4 3 0,1 1 0,-1 4 16,-1-1-16,3 4 0,3 0 15,7 4-15,6 0 0,7 4 16,7-1-16,-1 0 0,2-2 16,0 1-16</inkml:trace>
  <inkml:trace contextRef="#ctx0" brushRef="#br0" timeOffset="84852.4912">27584 7853 0,'0'0'0,"0"0"0,0 0 0,0 0 16,-14 28-16,14-28 0,-17 25 15,6-10-15,-1-1 0,-2 1 16,0 0-16,1 0 0,1-1 0,-3 0 15,2-4-15,3 0 0,2-2 16,2-1-16,1-3 16,4-1-16,4-2 0,1-4 0,4-2 15,2-4-15,2 0 0,2-3 16,3-3-16,6-2 0,2 0 16,0-1-16,2-3 0,4 0 15,0 5-15,-3 2 0,-1 4 16,-4 3-16,-3 4 0,-3 3 15,-1 3-15,-3 3 0,-2 2 0,-4 5 16,-4 5-16,-4 0 0,-5 0 16,-5 4-16,-3 4 0,-1-2 15,-2 2-15,-1 3 0,0 3 16,2-6-16,4-5 0,2-4 16</inkml:trace>
  <inkml:trace contextRef="#ctx0" brushRef="#br0" timeOffset="85921.2665">20216 8424 0,'0'0'16,"0"0"-16,0 0 0,0 0 15,-23-4-15,23 4 0,-26 2 16,11 0-16,-2 1 0,-4 0 15,-4 0-15,0 1 0,-1-1 0,-12 2 16,-4-1-16,0 0 0,0-1 16,-12-1-16,-2 1 15,2 0-15,2-1 0,-13-1 0,-2-1 16,6 0-16,6-1 0,-12-4 16,-2-3-16,6 1 0,5 0 0,-9-4 15,1-2-15,7 1 16,7 0-16,-17-11 0,8-1 15,24 5-15,3-3 0,-6-11 0,9 1 16,15 11-16,1 1 0,0-17 16,5-3-16,7 19 0,0-2 15,9-5-15,4-5 16,0 4-16,-1 1 0,11-3 0,9-3 16,1 4-16,1 2 0,12-1 15,10-2-15,-4 3 0,0 3 16,13 2-16,9 1 0,-5 2 0,-3 3 15,40-5-15,-2 5 16,-8 5-16,-7 4 0,4 0 0,4 2 16,-7 4-16,-4 4 0,5 5 15,4 4-15,-17-4 0,-12-3 16,1 7-16,1 5 0,-6 0 16,-6-1-16,-4 6 0,-3 2 15,-4 1-15,-2 1 0,-8 0 16,-4 0-16,-10 5 0,-3 4 0,-3-2 15,-1-2-15,-1-2 16,-1-2-16,-4 4 0,-2 3 16,-4-1-16,-2-2 0,-5 6 0,-2 1 15,0-6-15,1-6 0,-4 1 16,1 1-16,2-14 0,-1 2 16,-7 1-16,-7 1 0,1 1 0,-1-1 15,-4-1-15,-3-1 16,1-2-16,-3-2 0,-18 0 15,-6-2-15,6-1 0,-2-2 0,9 0 16,12-2-16,10-1 0</inkml:trace>
  <inkml:trace contextRef="#ctx0" brushRef="#br0" timeOffset="87284.7067">17075 7508 0,'0'0'0,"0"0"15,0 0-15,0 0 0,0 0 0,23 5 16,-23-5-16,0 0 15,10 25-15,-10-25 0,-10 23 0,10-23 16,-18 35-16,6-14 0,-2 2 16,-5 6-16,0-1 0,0 2 15,-2 1-15,-2 3 0,2-4 16,0-2-16,1-3 0,3-1 16,4-5-16,2-4 0,1-1 15,1-5-15,2-5 0,2-12 16,4-12-16,0 5 0,0 2 0,0 2 15</inkml:trace>
  <inkml:trace contextRef="#ctx0" brushRef="#br0" timeOffset="87435.0693">17004 7765 0,'0'0'0,"0"0"0,0 0 0,29-7 16,-14 3-16,4-1 0,4-1 16,7-1-16,1 0 0,0 0 15,0 2-15,-2-1 0,0 1 0,3 0 16,-3 1-16,-5 3 15,-4 2-15,-10 1 0,-7-1 16,-3 3-16,-2 3 0,1-3 0,0 0 16,0-2-16</inkml:trace>
  <inkml:trace contextRef="#ctx0" brushRef="#br0" timeOffset="87601.3232">16929 7959 0,'0'0'0,"0"0"0,0 0 0,0 0 16,0 0-16,0 0 0,25-3 15,-25 3-15,35-7 0,-12 3 0,4 0 16,1-1-16,3 0 0,7-3 16,-2 0-16,-1 1 0,-1 1 15,-4 1-15,-3 1 0,-1 1 16,-4 1-16,-4-1 0</inkml:trace>
  <inkml:trace contextRef="#ctx0" brushRef="#br0" timeOffset="87801.6332">16831 8107 0,'0'0'15,"0"0"-15,0 0 0,0 0 0,36-11 16,-36 11-16,41-7 0,-15 2 16,0-1-16,3 0 0,2-1 15,8-2-15,1-1 0,-5 1 16,-2 0-16,1-1 0,-8 2 0,-5 2 15,-4 2-15,-4 1 0,-2 1 16,-2-1-16</inkml:trace>
  <inkml:trace contextRef="#ctx0" brushRef="#br0" timeOffset="88034.1804">17154 7952 0,'0'0'0,"0"0"0,0 0 16,0 0-16,0 0 0,0 0 0,4 24 15,-4-24-15,-3 23 0,3-23 16,-5 30-16,0-12 0,1 3 16,1-1-16,-1-2 0,2-1 15,0-1-15,2-2 0,2-2 16,2-1-16,0-1 0,3-4 16,0-2-16,3-2 0,2 0 0,3-3 15,2-3-15,4-5 16,-1-1-16,0-3 0,0-2 15,-4 2-15,-1 3 0,-3 1 0</inkml:trace>
  <inkml:trace contextRef="#ctx0" brushRef="#br0" timeOffset="88240.5596">17522 7843 0,'0'0'0,"0"0"15,0 0-15,21-8 0,-21 8 0,26-6 16,-9 2-16,4 0 15,3 0-15,0-2 0,2 0 16,8-2-16,1 1 0,-2 1 0,0 0 16,-3 2-16,-4 0 0,3-1 15,-4 0-15,-4 0 0,-5 2 16,-5 1-16,-4 4 0,-5-2 16,-2 0-16,0 0 0,0 0 15,0 0-15</inkml:trace>
  <inkml:trace contextRef="#ctx0" brushRef="#br0" timeOffset="88484.5716">17806 7820 0,'0'0'0,"0"0"16,0 0-16,0 0 0,0 0 15,-2 27-15,2-27 0,-1 27 16,1-27-16,0 36 0,0-15 16,0 0-16,0-1 0,0 0 15,1-1-15,-1 5 0,1-1 0,0-3 16,-1-3-16,1-1 15,0-3-15,-1-2 0,0 0 0,0-3 16,-1-2-16,-1-1 0,-2 0 16,-2-3-16,-4 0 0,-2-1 15,-3-1-15,1 0 0,0-1 16,2 1-16,1-1 0,1 0 16</inkml:trace>
  <inkml:trace contextRef="#ctx0" brushRef="#br0" timeOffset="98235.2702">7070 9189 0,'0'0'15,"0"0"-15,0 0 0,0 0 0,0 0 16,0 0-16,23-5 0,-23 5 16,0 0-16,0 0 0,26 3 15,-26-3-15,0 0 0,26 3 16,-26-3-16,22 4 0,-11-2 16,2-1-16,2 1 0,-1-1 15,1 0-15,3 2 0,-1-1 16,0-1-16,0 2 0,1-3 15,2 0-15,0 0 0,1 0 16,7 0-16,0 1 0,1-1 0,-1 0 0,1-1 16,2 1-1,1-2-15,0 1 0,7 1 0,-1 0 16,2-1-16,1 0 0,-2 0 16,4 0-16,-4 0 0,-3 0 15,9 1-15,-1-1 0,-5 1 16,-2 0-16,0 0 0,2-1 15,-4 1-15,-2 1 0,2-1 0,2-1 16,-1 2-16,1 0 0,-2 2 16,1-1-16,-5-1 0,0-1 15,2 0-15,1 0 16,-2 0-16,-1 1 0,2 2 0,2 0 16,-2-2-16,-2 0 0,2-1 15,2 0-15,-3 1 0,-2 1 16,1 1-16,2-1 0,-2 0 15,-1 1-15,-1-1 0,-1-1 16,0-1-16,-5 0 0,1 1 0,-1 0 16,-2 0-16,-1 0 0,-2 1 15,0-1-15,-3-2 0,-2-1 16,-3 2-16,-1 0 0,-2 0 16,-2 2-16,1-1 0,-4 0 15,0 1-15,-2-2 0,0 0 16,0 0-16,-3-2 0,-2 0 0,0 0 15,-2 2-15,-1 0 16,0 0-16,0 0 0,0 0 16,-3 0-16,1-1 0,-2 1 0,-2-1 15,-6 1-15,-1-1 0,-1 1 16,-1 1-16,0-1 0,-2 0 16,-1-1-16,-3-2 0,1 1 15,-1 0-15,-9 1 0,-1 1 16,1-1-16,2-1 0,-4-1 15,-1-1-15,3 2 0,1 1 0,-10-1 16,-3-1-16,4 3 0,4 0 16,-3 0-16,0-2 0,1 1 15,3-2-15,-9 2 0,1 0 16,4-1-16,3 1 0,-1 0 16,-1-1-16,4 1 0,0 1 15,-2 0-15,-1-2 0,2 2 16,3 0-16,-3 0 0,-1 0 15,5 0-15,4 0 0,-6 0 16,0 0-16,6 2 0,5-2 0,-3 1 16,-1 1-16,3-2 0,2 0 15,1-1-15,3 1 0,2 1 16,2 1-16,0-1 0,0-1 16,6 1-16,2 0 0,-2-1 15,0-1-15,3-1 0,3 2 16,1-1-16,2 0 0,-1 1 15,3 1-15,2-1 0,0 0 16,-1-2-16,1 2 0,4 0 0,1 0 16,0 0-16,2 0 0,3-1 15,2-2-15,-2 2 0,2 0 16,-1-1-16,3-1 0,2 3 16,0 1-16,3 0 0,1-1 15,-1 0-15,-2-1 0,3 1 16,2 1-16,0-1 0,0 0 15,1-2-15,2-2 0,-1 2 16,-1 2-16,8 0 0,0 1 16,-1 0-16,-4 1 0,3-1 0,2 0 15,0 0-15,-3-2 0,2 1 16,0-1-16,-1 2 0,0 0 16,2 0-16,1-1 0,-1 1 15,0-1-15,7-1 0,-1-1 16,-3 2-16,-3 1 0,2 0 15,1-1-15,-2-1 0,-2 0 0,1 0 16,1 0-16,-3 1 0,0 0 16,1-2-16,1 0 15,-2 0-15,0-1 0,0 2 0,-1 2 16,0 0-16,-2-1 0,0-1 16,-2 1-16,-1 0 0,-1 2 0,0-1 15,0 0-15,-2 0 16,-2 1-16,-5-3 0,-1-1 15,-1 1-15,-1-1 0,-1 2 0,-1 2 16,-2-2-16,1-1 0,-4 1 16,0 1-16,0-1 0,-2-3 15,-1 3-15,-5-4 0,-1 4 16,-3 0-16,1 0 0,3 0 16,-1 0-16</inkml:trace>
  <inkml:trace contextRef="#ctx0" brushRef="#br0" timeOffset="102535.1806">13919 9210 0,'0'0'0,"0"0"0,0 0 16,0 0-16,0 0 0,25 7 16,-25-7-16,21 4 0,-21-4 0,27 2 15,-10-2-15,1 0 0,1-1 16,3 0-16,2-1 0,0 1 16,0 0-16,9 0 0,0 1 15,0-1-15,0 0 0,2 0 16,0 0-16,7-1 0,-1 0 15,-2 1-15,1 0 0,-1 0 16,-1 0-16,0 1 0,-1-1 16,6 0-16,-2 0 0,0-1 15,-1 0-15,-2 1 0,-3-1 0,2 2 16,-1 0-16,1 0 0,2 1 16,-1-1-16,-1-2 0,0 2 15,1 0-15,-1 0 0,0 0 16,-1 0-16,1 0 0,-1 0 15,1 1-15,5-2 0,-2 0 0,-1 2 16,-2 0-16,0 0 0,-1-1 16,1 1-16,2-1 15,-2 0-15,0-1 0,0 1 0,0 1 16,-1 0-16,-1-1 0,2 0 16,-1 0-16,-2-1 0,-1 1 15,0-2-15,1-2 0,-1 4 16,0 2-16,0-2 0,1-2 15,0 2-15,1 0 0,0 0 16,-1 0-16,-2 0 0,-1 0 0,-1-2 16,2-2-16,-4 3 0,1 1 15,-2 1-15,2 1 16,0-2-16,-1-1 0,1 0 0,1 1 16,2 1-16,1 0 0,1-2 15,1-2-15,-2 0 0,-1 2 16,2 1-16,2 3 0,-2-2 15,-1-1-15,1 3 0,2 4 16,-3-3-16,-2-2 0,2 0 16,1 1-16,0-1 0,1 0 0,0 1 15,2-2-15,-1 2 0,0 0 16,6-1-16,-1 2 0,-2-2 16,-2 1-16,2 1 0,-1 0 15,0 0-15,-3-1 0,0 1 16,2 0-16,-3-2 0,-1-2 15,2 0-15,2 1 0,-3 1 0,-2-1 16,1 0-16,0 1 16,-1 0-16,-1 0 0,0-2 15,-2-2-15,-1 1 0,1 0 0,-2 2 16,2 2-16,-2-3 0,1-1 16,1 0-16,0 1 0,0 1 15,-1 1-15,-2 0 0,1-2 16,0 0-16,1 0 0,-1-2 15,0 1-15,-1 1 0,2 1 16,0-2-16,2 0 0,-1 1 0,-2 0 16,1 0-16,1 0 15,-1 0-15,1 0 0,1 0 0,1 1 16,-2-1-16,-1 0 0,-1 0 16,1 0-16,0 0 0,-1 0 15,3 0-15,2-1 0,-3 2 16,-2 0-16,2 1 0,1-1 15,-1 0-15,1 1 0,-1 0 16,-1 1-16,0-1 0,0-2 0,-1 0 16,2-2-16,-2 4 0,0-1 15,1 1-15,3-2 16,-1-2-16,-1 1 0,-1-1 0,0 4 16,0-4-16,-2 0 0,2 1 15,0 1-15,-1 1 0,-2 1 16,1 0-16,2-1 0,-1-1 15,-1 1-15,-2-1 0,-1-1 16,-1 1-16,3 0 0,4-1 16,1-1-16,-7 2 0,-1 3 0,4-3 15,0 1-15,2-1 0,-1-1 16,5 1-16,-1 0 0,-4 1 16,0 0-16,5-1 0,-1 1 15,1-1-15,1-1 0,-1 1 16,0 0-16,-1 2 0,-2 0 15,1-2-15,2-2 0,0 2 0,0 0 16,1 0-16,1 2 16,-1-4-16,0 0 0,-1 3 0,-2 1 15,1-1-15,0-2 0,2 0 16,0 1-16,0 0 0,-1 2 16,1-5-16,2-1 0,-3 4 15,-3 1-15,2-1 0,2-3 16,0 2-16,1 1 0,0-1 15,0 0-15,0 1 0,1 0 0,-1 1 16,1 3-16,-2-4 0,0-2 16,2 2-16,0 2 0,0-1 15,-2-1-15,2 1 0,1-1 16,-2 1-16,0 0 0,1 2 16,1 0-16,-1 0 0,1 1 15,6-1-15,1-2 0,-5 1 16,-2-1-16,-1 0 0,-1 0 15,-1 1-15,0-1 0,-1 0 16,0-1-16,-4 0 0,-1 0 0,2 0 16,0 0-16,-1 0 0,2-1 15,1 0-15,0-1 0,-3 2 16,-1 0-16,1 0 0,1 0 16,0-2-16,-1 0 0,1 1 15,-1 2-15,-2-1 0,1 0 16,0-1-16,1 0 0,-2 2 15,0 1-15,0-1 0,0 1 16,1 1-16,0-2 0,-1 2 16,-3-1-16,0 0 0,-1 2 0,-1 1 15,-2 1-15,-3-4 0,1 1 16,-2-2-16,-1 0 0,-2 0 16,-1-2-16,-2 0 0,-3 1 15,-2 1-15,-4-1 0,0 0 16,-7-4-16,2 2 0,1-1 0,1 1 15</inkml:trace>
  <inkml:trace contextRef="#ctx0" brushRef="#br0" timeOffset="103731.1094">15389 9342 0,'0'0'0,"0"0"16,0 0-16,0 0 0,0 0 16,0 0-16,0 0 0,0 0 15,0 0-15,0 0 0,0 0 16,0 0-16,0 0 0,0 0 16,0 0-16,0 0 0</inkml:trace>
  <inkml:trace contextRef="#ctx0" brushRef="#br0" timeOffset="104870.6123">13404 8067 0,'0'0'0,"0"0"16,0 0-16,34-7 0,-15 4 0,5 0 15,5-3-15,11 1 0,4 0 16,13-1-16,0-1 16,-2 0-16,-2 2 0,5-2 0,-2 3 15,-10 0-15,-5 2 0,-7-1 16,-6 0-16,-8 3 0,-5 2 16,-4 0-16,-2-1 0,-3 1 0</inkml:trace>
  <inkml:trace contextRef="#ctx0" brushRef="#br0" timeOffset="105101.8109">13923 7861 0,'0'0'0,"0"0"16,0 0-16,0 0 0,9 29 15,-9-29-15,4 37 0,-3-15 0,-1 3 16,0 4-16,-1 3 15,0 10-15,0 0 0,-1 0 0,0 1 16,-2 6-16,2-6 0,0-4 16,1-6-16,0-4 0,1-5 15,-1 0-15,-1-4 0,0-9 16,0-3-16,0-2 0,1 0 16,0-2-16</inkml:trace>
  <inkml:trace contextRef="#ctx0" brushRef="#br0" timeOffset="105335.4248">13908 8132 0,'0'0'0,"0"0"0,0 0 0,0 0 15,0 0-15,-34 9 0,34-9 16,-32 16-16,15-8 0,-4 3 16,-2 1-16,2-1 0,1 1 0,-2 1 15,4-1-15,4-2 16,2 1-16,6-1 0,7-2 15,5-1-15,5-3 0,7-3 16,5-3-16,4 0 0,4-3 0,3-2 16,4-1-16,-1-1 0,-6 1 15,-5 2-15</inkml:trace>
  <inkml:trace contextRef="#ctx0" brushRef="#br0" timeOffset="105480.5586">14406 7851 0,'0'0'0,"0"0"16,0 0-16,0 0 0,0 0 16,17 10-16,-17-10 0,0 0 15,13 17-15,-13-17 0,0 0 16,-3 29-16,3-29 0,-6 21 0,6-21 16,0 0-16</inkml:trace>
  <inkml:trace contextRef="#ctx0" brushRef="#br0" timeOffset="105618.5799">14136 8055 0,'0'0'0,"0"0"16,0 0-16,0 0 0,0 0 0,33-6 16,-33 6-16,43-4 0,-17 1 15,5 0-15,2 0 0,2 0 16,1 1-16,9-2 0,0 2 16,1-1-16,-8 2 0,-8 0 15</inkml:trace>
  <inkml:trace contextRef="#ctx0" brushRef="#br0" timeOffset="105851.1787">14418 8056 0,'0'0'0,"0"0"0,0 0 16,0 0-16,0 0 0,0 36 16,0-36-16,-1 37 0,0-16 0,0 3 15,0 3-15,-1-1 0,1-2 16,-1 6-16,1-4 0,0-2 15,0-2-15,0-1 16,0-2-16,0-3 0,-2-1 0,1-4 16,-1-3-16,-5-3 0,-2-3 15,-3-2-15,-4-1 0,2 0 16,0 0-16,2 1 0,2-1 16,3 1-16</inkml:trace>
  <inkml:trace contextRef="#ctx0" brushRef="#br0" timeOffset="106001.3781">14235 8222 0,'0'0'16,"0"0"-16,0 0 0,0 0 0,0 0 16,0 0-16,0 27 0,0-27 15,-7 22-15,7-22 0,-14 28 16,6-12-16,1 1 0,0 0 16,0-1-16,2-1 0,0 0 0,1-3 15,1-1-15,-1-3 16</inkml:trace>
  <inkml:trace contextRef="#ctx0" brushRef="#br0" timeOffset="106171.276">14568 8306 0,'0'0'0,"0"0"0,0 0 0,0 0 15,5 25-15,-5-25 0,0 0 0,5 25 16,-4-16-16,1-1 0,0-1 15,2-3-15,0-3 0,0 0 16,0 1-16,-1-1 0</inkml:trace>
  <inkml:trace contextRef="#ctx0" brushRef="#br0" timeOffset="106368.0767">14840 7941 0,'0'0'0,"0"0"16,20-5-16,-6 4 0,3-1 0,8 1 16,3 0-16,0 0 0,3-1 15,-1-2-15,0 0 0,2 1 16,-5 0-16,-2 1 0,-4-1 16,-5 1-16,-3 1 0,-2-2 0</inkml:trace>
  <inkml:trace contextRef="#ctx0" brushRef="#br0" timeOffset="106568.2892">14966 7793 0,'0'0'16,"0"0"-16,0 0 0,0 0 16,0 0-16,0 0 0,11 28 15,-11-28-15,1 22 0,-1-22 16,0 31-16,0-13 0,-1 0 0,-1 2 15,-2 0-15,1 0 0,0 0 16,-3 3-16,0-4 0,0-4 16,2-1-16,-1-2 0</inkml:trace>
  <inkml:trace contextRef="#ctx0" brushRef="#br0" timeOffset="106735.4638">14731 8143 0,'0'0'0,"0"0"16,0 0-16,0 0 15,33-11-15,-33 11 0,37-9 0,-14 6 16,4-1-16,0 0 0,-2 0 0,8-1 16,1-1-16,-3 2 15,-3 0-15,-1 0 0,-5 3 16,-4-1-16,-5-2 0,-2 2 16,-2 0-16,-1 1 0</inkml:trace>
  <inkml:trace contextRef="#ctx0" brushRef="#br0" timeOffset="107135.0511">14796 8249 0,'0'0'0,"0"0"0,0 0 15,-8 18-15,8-18 0,-8 19 16,8-19-16,-14 28 0,8-13 16,-2 2-16,0 0 0,1 0 0,0-2 15,-1 2-15,1-1 16,0-2-16,1-2 0,3-2 15,2-6-15,1-4 0,0 0 0,4-1 16,1-1-16,-2-2 0,0 1 16,2-2-16,0-1 0,1-1 15,-1 3-15,1-1 0,-1-1 16,1 2-16,-1 1 0,2 3 16,2 1-16,0 1 0,-1 2 0,2 0 15,1 0-15,0 2 0,0 2 16,4 0-16,1 1 15,6-1-15,0 1 0,2-2 0,-1-1 16,-1-2-16,-1 1 0,0-2 16,0-2-16,-3-1 0,0-1 15,-3-1-15,0-2 0,-3 0 16,-2 0-16,-5-2 0,-4-2 16,-2 1-16,-3 0 0,-3-3 15,-1-2-15,0 2 0,1 2 0,2 1 16</inkml:trace>
  <inkml:trace contextRef="#ctx0" brushRef="#br0" timeOffset="107285.305">14967 8260 0,'0'0'0,"0"0"0,0 0 16,0 0-16,0 0 0,0 0 15,24-11-15,-24 11 0,23-3 16,-23 3-16,31 0 0,-14 0 16,-2 0-16,1 0 0,0 0 15,-1 0-15,-2 0 0,-1 1 16,-1 1-16,-1-2 0,-2 0 0,-2 0 15,1 0-15,-2 0 0</inkml:trace>
  <inkml:trace contextRef="#ctx0" brushRef="#br0" timeOffset="107551.9276">15398 8029 0,'0'0'16,"0"0"-16,0 0 0,0 0 15,0 0-15,0 0 0,-8 28 0,8-28 16,-14 24-16,14-24 0,-22 34 16,11-14-16,0-1 0,3-1 15,3 1-15,2-2 0,3-3 16,6 2-16,4-3 0,1-3 16,1-4-16,5-1 0,2-2 15,2-1-15,0-2 0,-1-2 16,-1-2-16,-3 0 0,0-1 0,-2 1 15,-2 1-15,-2-5 0,-2-1 16,-1 1-16,-2 2 0,0-1 16</inkml:trace>
  <inkml:trace contextRef="#ctx0" brushRef="#br0" timeOffset="107751.615">15480 8123 0,'0'0'16,"0"0"-16,0 0 0,0 0 0,0 0 15,0 0-15,0 0 16,-4 28-16,4-28 0,-10 30 0,4-10 15,0 0-15,1 1 0,-1 2 16,2 1-16,-2 4 0,2-3 0,2-2 16,1 0-16,-1-4 15,2-4-15,2-2 0,-1-5 16,1-1-16,1-3 0,1-7 16,-2-4-16,0 1 0,0 0 0,-1 1 15</inkml:trace>
  <inkml:trace contextRef="#ctx0" brushRef="#br0" timeOffset="107985.0757">15767 7981 0,'0'0'0,"0"0"0,0 0 16,0 0-16,0 0 0,0 0 15,-13 29-15,13-29 0,0 0 0,-2 23 16,2-23-16,0 0 0,22 20 15,-9-15-15,4-1 0,0 0 16,2 1-16,2-3 0,2-1 16,-1-1-16,-2 0 0,3 0 15,-2 0-15,-3 1 0,-4 1 16,-5-2-16,-5-2 0,0 1 0,-1 0 16,0 0-16</inkml:trace>
  <inkml:trace contextRef="#ctx0" brushRef="#br0" timeOffset="108234.9218">15928 7983 0,'0'0'0,"0"0"16,0 0-16,0 0 0,0 0 0,5 26 16,-5-26-16,-1 23 0,1-23 15,-4 36-15,1-11 16,0-1-16,-1 0 0,1 6 15,0 2-15,1-4 0,-1-2 0,2-2 16,1-4-16,0-1 0,1-4 16,-1-1-16,0-2 0,-2-2 15,-1-1-15,-2-3 0,-1-3 16,0 0-16,2 0 0,1-2 16</inkml:trace>
  <inkml:trace contextRef="#ctx0" brushRef="#br0" timeOffset="108568.5173">15717 8315 0,'0'0'15,"0"0"-15,0 0 0,0 0 0,0 0 16,0 0-16,0 0 0,24-14 16,-24 14-16,26-4 0,-26 4 15,39-4-15,-18 0 0,1 3 16,1 0-16,-2-1 0,-1 0 0,4 1 16,-2 0-16,-3 2 15,-3 0-15,-2 3 0,-4 2 16,-5 1-16,-2 0 0,-5 3 15,-4 0-15,-5 2 0,-4-1 0,-1 2 16,-3 3-16,0-2 0,2 1 0,0-2 16,1-1-16,2-1 15,2-2-15,1 1 0,3-3 16,5 0-16,3-2 0,5 1 16,3 0-16,4-1 0,4 0 0,4-2 15,3-2-15,0 1 16,-1 0-16,6-1 0,-1-2 15,-3 0-15,-1 1 0,-4 0 0,-1-1 16,-4 1-16,-2 1 0,-2 1 16,-1-1-16,-2-1 0</inkml:trace>
  <inkml:trace contextRef="#ctx0" brushRef="#br0" timeOffset="108802.3026">16535 7979 0,'0'0'0,"0"0"0,0 0 16,0 0-16,0 0 0,0 0 16,-5 30-16,5-30 0,-10 23 0,10-23 15,-19 31-15,6-13 0,0 0 16,0-1-16,0 1 0,1-1 15,1-3-15,-2 2 0,2-2 16,3-2-16</inkml:trace>
  <inkml:trace contextRef="#ctx0" brushRef="#br0" timeOffset="108970.8564">16391 8229 0,'0'0'16,"0"0"-16,0 0 0,0 0 0,10 20 15,-10-20-15,5 23 0,-5-23 16,3 29-16,-2-13 0,0 0 16,0 0-16,-1-1 0,0-1 15,0-1-15,0-3 0,0 0 16,0-1-16,0-1 0,0-1 0</inkml:trace>
  <inkml:trace contextRef="#ctx0" brushRef="#br0" timeOffset="109234.5889">16478 8203 0,'0'0'0,"0"0"0,0 0 15,21-3-15,-13 2 0,2 2 16,1 1-16,0 3 16,-1 2-16,2-4 0,1 0 0,-1 1 15,0 0-15,-3 4 0,0 2 16,-1 1-16,-1 2 0,-2 3 15,0 1-15,-2 0 0,-1-2 0,-2 2 16,-1 1-16,0 0 0,0 0 16,0-4-16,-2-4 0,1 1 15,0 1-15,-5-2 0,-1-2 16,-2-2-16,0-1 0,1 0 0,1-2 16,3 1-16</inkml:trace>
  <inkml:trace contextRef="#ctx0" brushRef="#br0" timeOffset="109384.9445">16450 8352 0,'0'0'0,"0"0"0,0 0 15,20-3-15,-20 3 0,0 0 16,33-3-16,-20 3 0,1 1 0,2 1 16,0 1-16,-1-2 0,-2 0 15,-2-1-15,-1 1 0,-1 0 16</inkml:trace>
  <inkml:trace contextRef="#ctx0" brushRef="#br0" timeOffset="109551.4097">16473 8510 0,'0'0'16,"0"0"-16,0 0 0,0 0 16,0 0-16,0 0 0,31-4 15,-31 4-15,23-2 0,-23 2 0,32-3 16,-16 1-16,1-1 0,0 0 15,-1-2-15,-2-2 0,-1-3 16,-2 2-16,-2 0 0,0 2 16</inkml:trace>
  <inkml:trace contextRef="#ctx0" brushRef="#br0" timeOffset="110051.7258">16896 8161 0,'0'0'0,"0"0"0,0 0 15,0 0-15,0 0 0,0 0 16,-14 19-16,14-19 0,0 0 0,-13 18 16,13-18-16,0 0 15,-10 19-15,10-19 0,-4 12 16,4-7-16,2 0 0,1-2 16,4 0-16,0-1 0,2 0 0,2-1 15,1 0-15,0-2 0,0 0 16,1-2-16,0 1 15,0 0-15,-1-1 0,0 2 0,-1 1 16,-1 2-16,0 1 0,-1 1 16,-1 3-16,-1 1 0,1 1 15,-2 3-15,-2 1 0,-2 2 16,-1-1-16,-1 8 0,0 2 16,-1-2-16,0-2 0,-2-1 15,-3-1-15,2-1 0,0-3 0,-2-5 16,1-4-16,-3 0 0,-1 1 15,-4-2-15,-4 0 16,0 0-16,-3-1 0,0-2 0,0 1 16,1-1-16,2 2 0,0-7 15,3-4-15,1-3 0,-1-4 16,10 0-16,6-1 0,1 4 16,2 1-16,-1 0 0,1 0 15,0 3-15,3 0 0,6 2 0,5 2 16,0 1-16,-1 3 0,3 1 15,3 4-15,-6-3 0,-1 1 0,-4 0 16</inkml:trace>
  <inkml:trace contextRef="#ctx0" brushRef="#br0" timeOffset="114752.024">9373 7524 0,'0'0'0,"0"0"16,0 0-16,0 0 0,0 0 0,-16 29 16,2-12-16,0 2 0,0 2 15,-5 5-15,-3 6 16,-5 9-16,4-2 0,0 8 0,4-3 15,5-8-15,4-5 0,8 0 16,9-4-16,1-9 0,3-3 16,8-8-16,6-7 0,0 0 15,-2 0-15,7-6 0,2-4 16,-6-1-16,-3-1 0,-4 4 16,-5 0-16,-2 2 0</inkml:trace>
  <inkml:trace contextRef="#ctx0" brushRef="#br0" timeOffset="114901.7841">8977 7760 0,'0'0'0,"0"0"16,0 0-16,34-10 0,-34 10 16,42-9-16,-14 5 0,2 0 15,2-1-15,13 1 0,3-1 16,7-2-16,-4 1 0,-10 0 0,-8 2 15,-5 0-15</inkml:trace>
  <inkml:trace contextRef="#ctx0" brushRef="#br0" timeOffset="115317.9024">9715 7472 0,'0'0'0,"0"0"15,0 0-15,0 0 0,0 0 16,-16 34-16,5-18 0,-1 3 16,-1 3-16,-2 4 0,-3 7 15,0-2-15,1 1 0,-5 9 16,-7 7-16,5-7 0,3-6 16,3-5-16,4-4 0,3-4 15,1-7-15,3-1 0,2-6 16,1-2-16,4-6 0,3-3 15,4-7-15,2 1 0,2-1 0,4-5 16,1-6-16,4-4 0,0 1 16,0 3-16,-1 2 0,-1 4 15,-3 4-15,0 4 0,-3 4 16,-2 2-16,-1 2 0,-3 4 16,-1 5-16,-3 0 0,0 2 0,-4 6 15,-2 3-15,0 0 0,3-1 16,2-1-16,3 1 15,1-3-15,3-3 0,2-2 16,2-2-16,3-5 0,4-3 0,-4 0 16,-2 0-16,-4-1 0</inkml:trace>
  <inkml:trace contextRef="#ctx0" brushRef="#br0" timeOffset="115652.3092">9987 7709 0,'0'0'0,"0"0"16,0 0-16,-19 26 0,12-13 16,-2 4-16,-1 6 0,-2 5 15,0 0-15,1-2 0,1-1 16,2-2-16,1-2 0,2 0 16,2-2-16,-1-8 0,2-4 0,2-7 15,2-3-15,0-3 16,1-1-16,0-4 0,0-5 0,2-2 15,-1-1-15,2-4 0,0-3 16,2-3-16,1 3 0,0 1 16,-1 2-16,0 6 0,-1 5 15,2 1-15,2 3 0,0 2 16,1 3-16,0 3 0,1 2 16,-1 2-16,0 2 0,5 1 15,3 2-15,-2 1 0,0 2 0,0 1 16,-4-3-16,-2-2 0</inkml:trace>
  <inkml:trace contextRef="#ctx0" brushRef="#br0" timeOffset="116001.7776">10159 7895 0,'0'0'0,"0"0"16,0 0-16,0 0 0,0 0 0,20 15 15,-20-15-15,23 5 0,-23-5 16,32 3-16,-12-4 0,1-1 16,0 0-16,2-2 0,1-2 15,-2-1-15,-1-1 0,1-5 16,-3 0-16,-5 1 0,-2 0 16,-5 0-16,-5-1 0,-4 2 0,-3-2 15,-5 3-15,-5 1 16,1 3-16,0 1 0,-6 4 15,-4 3-15,0 2 0,2 2 0,-4 7 16,1 4-16,1 1 0,2 2 16,4 2-16,1 2 0,5-1 15,4 0-15,7 0 0,7-1 16,4-3-16,4-2 0,10-2 16,9-3-16,5-3 0,3-1 0,-3-2 15,-8-1-15,-7 0 0</inkml:trace>
  <inkml:trace contextRef="#ctx0" brushRef="#br0" timeOffset="116385.3902">10845 7760 0,'0'0'0,"0"0"0,0 0 16,0 0-16,-21-7 0,21 7 15,-28 1-15,12 2 0,-2 0 0,-3 3 16,-3 4-16,1 1 0,0 1 15,-7 7-15,1 3 16,4 0-16,3-2 0,1 4 0,5-1 16,7-3-16,4-1 0,8-5 15,7-2-15,5-4 0,2-6 16,8-2-16,3-4 0,1-1 16,0-2-16,-1-4 0,1-3 15,-5 0-15,-2 0 0,2-4 16,0-4-16,-7 2 0,-4 2 0,-3 4 15,-3 3-15,-4 2 0,0 2 16,-3 5-16,-3 4 0,0 3 16,-1 2-16,-2 5 0,1 5 15,0 0-15,2-1 0,1 2 16,1 4-16,1-3 0,1-1 0,4-3 16,5-2-16,3-2 0,4 0 15,-4-3-15,-2-1 0,-2-1 16</inkml:trace>
  <inkml:trace contextRef="#ctx0" brushRef="#br0" timeOffset="116652.3935">11266 7574 0,'0'0'0,"0"0"16,0 0-16,-17 22 0,17-22 0,-25 28 15,4-6-15,-1 4 0,0 3 16,-7 10-16,2 3 0,-4 3 16,5-4-16,7-6 0,6-3 15,3-2-15,5-7 0,7-7 16,5-4-16,2-6 0,4-3 0,5-3 16,4-4-16,0-1 0,-1-3 15,0-2-15,0-3 16,-5 2-16,-3 1 0,-2 3 0</inkml:trace>
  <inkml:trace contextRef="#ctx0" brushRef="#br0" timeOffset="116818.142">10907 7761 0,'0'0'0,"0"0"0,0 0 0,0 0 0,28-2 16,-28 2-16,38-7 0,-15 3 15,2 1-15,4-2 0,3 3 16,8-3-16,-1 1 0,-6 0 16,-5 0-16,-5 2 0</inkml:trace>
  <inkml:trace contextRef="#ctx0" brushRef="#br0" timeOffset="117185.0906">11182 7882 0,'0'0'0,"0"0"16,0 0-16,0 0 0,0 0 16,0 0-16,0 0 0,34 9 15,-34-9-15,37-3 0,-14-1 16,0 1-16,0-1 0,3-2 16,0-1-16,6-2 0,-1 0 0,-4-1 15,-1 0-15,-4 0 16,-5 0-16,-2-1 0,-4-1 15,-6 0-15,-2 1 0,-6 0 0,-2 1 16,-3 3-16,-1 1 0,-5 4 16,-5 3-16,-2 2 0,-1 2 15,0 5-15,0 2 0,-4 5 16,0 1-16,3 3 0,2 3 16,4-1-16,3 0 0,8 0 15,5 2-15,2-3 0,2-2 0,7-3 16,7-2-16,3-5 15,5-3-15,10-2 0,6-4 16,-3-4-16,-1-2 0,-9 2 0,-6-1 16,-4 2-16</inkml:trace>
  <inkml:trace contextRef="#ctx0" brushRef="#br0" timeOffset="117569.2452">11780 7765 0,'0'0'0,"0"0"15,0 0-15,0 0 0,-19 28 16,19-28-16,-20 29 16,9-12-16,1 0 0,0 1 0,0 1 15,2-1-15,0-2 0,-1 0 16,1-1-16,2-3 0,0-1 16,3-5-16,1-3 0,2-3 15,1-4-15,1-1 0,2-1 16,1-3-16,0-1 0,5-8 15,2-2-15,3 1 0,1 1 0,2-1 16,1-1-16,0 1 0,2 2 16,6 0-16,2 3 0,-4 2 15,-3 2-15,-1 5 0,-1 4 16,-4 3-16,0 1 0,-4 5 16,-2 3-16,-3 4 0,-1 2 0,-5 3 15,-3 4-15,-1-1 16,-1-1-16,1-1 0,0 0 0,-1-2 15,1-1-15,1-2 16,0-1-16,-1-4 0,2-3 0,0-1 16,0-1-16,0-1 0</inkml:trace>
  <inkml:trace contextRef="#ctx0" brushRef="#br0" timeOffset="117768.7392">12333 7746 0,'0'0'0,"0"0"16,0 0-16,0 0 0,0 0 16,0 0-16,-13 34 0,13-34 15,-17 31-15,6-13 0,-2 3 16,1-1-16,1-1 0,-1 3 16,2-3-16,2-3 0,2-4 0,1-13 15,3-11-15,0 0 0,0 3 16,1 2-16</inkml:trace>
  <inkml:trace contextRef="#ctx0" brushRef="#br0" timeOffset="117918.2055">12327 7508 0,'0'0'0,"0"0"15,0 0-15,24 3 0,-12-1 0,2 3 16,2 4-16,-1-1 0,1-1 15,1 1-15,-2-1 0,-3 0 16</inkml:trace>
  <inkml:trace contextRef="#ctx0" brushRef="#br0" timeOffset="118268.6237">12608 7771 0,'0'0'15,"0"0"-15,0 0 0,-17 26 0,17-26 16,-20 30-16,7-13 15,1 1-15,1-2 0,-2 6 0,1-1 16,1-4-16,1-3 0,2-3 16,2 0-16,1-4 0,-1-2 15,4-4-15,1-5 0,1 0 16,2-1-16,3-4 0,1-2 16,3-2-16,2-3 0,3-2 15,3-1-15,0-2 0,-1 1 0,2 2 16,0 2-16,5-2 15,-3 4-15,1 3 0,-1 2 0,-1 5 16,-2 2-16,-3 3 0,-2 3 16,-2 1-16,-2 4 0,-5 0 15,-1 4-15,-3 3 0,-2 1 0,-5 8 16,-3 2-16,1-2 16,1 0-16,3-2 0,0 0 15,3-4-15,2-1 0,0-5 0,0-1 16,-1-3-16</inkml:trace>
  <inkml:trace contextRef="#ctx0" brushRef="#br0" timeOffset="118702.0383">13293 7726 0,'0'0'0,"0"0"15,0 0-15,0 0 0,0 0 0,0 0 16,-25-7-16,25 7 0,-37 6 15,10 1-15,-5 4 0,0 1 16,1 2-16,-9 6 0,-1 2 16,-1 4-16,7-1 0,8-2 15,8-1-15,8-4 0,7-2 16,9-4-16,10-2 0,4-4 16,3-4-16,4-2 0,4-4 0,-4-2 15,0-1-15,7-5 16,2-3-16,-4-2 0,-4 2 0,-5-2 15,-3 0-15,-4 1 0,-3 3 16,-5 3-16,0 3 0,-3 3 16,-1 1-16,-6 7 0,-3 5 15,-4 3-15,-3 5 0,-4 6 16,-3 5-16,3 0 0,1 1 16,3 0-16,1 0 0,-1 3 15,0-2-15,4-4 0,0-2 16,1-5-16,1-2 0,-6-4 15,-4-2-15,-1-6 0,-1 0 0,-8-3 16,-10 1-16,-1-1 0,-4 0 16,2-1-16,9-1 0,7 1 15</inkml:trace>
  <inkml:trace contextRef="#ctx0" brushRef="#br0" timeOffset="119152.1911">9678 8372 0,'0'0'0,"0"0"0,0 0 0,0 0 15,0 0-15,32-1 0,-32 1 16,39 1-16,-15-2 0,7 0 16,6-1-16,3 1 0,4 1 0,23-2 15,6 1-15,18-1 0,-3-3 16,29 0-16,25 0 15,9-2-15,-11 0 0,67-5 0,-7-1 16,-29 3-16,-19 2 0,1 4 16,3 2-16,-19 1 0,-11 0 0,0 0 15,0-1-15,-21 1 16,-13 1-16,-4 0 0,-3 0 16,-20-1-16,-12-1 0,-8-1 15,-5 1-15,-13 2 0,-7-2 0,-9 2 16,-5 2-16,-2-1 0,-1 0 15,0-1-15</inkml:trace>
  <inkml:trace contextRef="#ctx0" brushRef="#br0" timeOffset="120218.1231">18144 9229 0,'0'0'0,"0"0"0,0 0 16,38 1-16,-23 0 0,6 1 0,5 0 16,8 1-16,1-1 0,7 1 15,5 1-15,12 0 0,-1 2 0,20-2 16,6-1-16,-2-1 16,-2 0-16,19 4 0,3 0 15,6-1-15,-7-2 0,53 1 16,-7 0-16,-17-2 0,-12 0 0,-1 1 15,-1 1-15,-16 1 0,-8 0 16,-3-2-16,-2-1 0,-17 1 16,-13-1-16,-14 0 0,-8-1 15,-9-2-15,-9 0 0,-5 1 16,-3-1-16,-3 1 0</inkml:trace>
  <inkml:trace contextRef="#ctx0" brushRef="#br0" timeOffset="132302.3025">2074 10089 0,'0'0'0,"0"0"0,0 0 0,0 0 15,0 0-15,0 0 0,0 0 16,20 16-16,-20-16 0,0 0 16,24 19-16,-24-19 0,20 16 0,-8-9 15,4-1-15,1 1 16,-2-1-16,4 1 0,3-2 15,2-1-15,-1-1 0,9-2 16,1-1-16,-1-1 0,0-1 0,0 0 16,3-1-16,2-2 0,-4 0 15,1-2-15,0-4 0,-5 4 16,-2 0-16,-2-1 0,-1 1 16,-1 0-16,2 2 0,-3 0 15,1-1-15,-2 2 0,-2 3 0,0 1 16,2 0-16,-1 4 0,-1 2 15,3 0-15,0 2 16,0-3-16,0-2 0,0 1 0,5 1 16,0-2-16,2 0 0,2-1 15,2-1-15,0-1 0,0 0 16,1-3-16,1 1 0,0 0 0,-1 0 16,4-3-16,-2 1 15,-2 0-15,0 1 0,-2 0 16,1-1-16,-3 0 0,-2 2 0,1 1 15,2 0-15,-2-1 16,-1 2-16,-1 5 0,0 4 0,0-2 16,1 0-16,2 0 0,0 1 15,-2-1-15,-3-1 0,4-1 16,5 0-16,-2-1 0,-1-1 16,4-1-16,2-2 0,-1 0 15,-2-1-15,2-3 0,2-4 0,-3 2 16,1 1-16,3-2 15,-2-1-15,-8 3 0,-3 1 0,8 0 16,-2 2-16,-7-3 0,0-2 16,-2 3-16,3 3 0,-1 1 15,0 2-15,1 3 0,-2 1 16,-1 2-16,0 0 0,4 2 16,2 1-16,-2-2 0,-4-2 15,6-2-15,5 0 0,0-2 16,-1-1-16,5-2 0,3 0 0,-3-2 15,-1-1-15,3-1 0,3-1 16,-3-2-16,-2 0 0,5-2 16,1 0-16,-5 2 0,-1 0 15,-3-1-15,-2-1 0,0 3 16,-3 0-16,1 3 0,0 2 16,-3 2-16,-2 2 0,1 1 15,2 2-15,-6-1 0,-1 1 0,1 3 16,0 1-16,2-2 15,0-3-15,3 1 0,3 0 16,-1-2-16,1 1 0,3-3 0,4 0 16,-3-2-16,-1-2 0,4-2 15,-1 0-15,-1 0 0,-3-3 16,6 0-16,2-1 0,-7 1 16,-2-1-16,0-2 0,-2-1 15,0 0-15,-2 0 0,1 2 16,-1 2-16,-7 2 0,-3 1 0,3 1 15,-1 2-15,1 3 0,1 3 16,-1 0-16,-1-1 0,-2 3 16,-1 0-16,2 1 0,2-1 15,-3-1-15,-2-3 0,8 0 16,3 1-16,0 0 0,1-2 0,7 0 16,1-2-16,-1-3 0,-1 0 15,0-1-15,1 1 16,-4-1-16,-2-1 0,1-1 0,1-2 15,-2-1-15,-1-1 0,-1 1 16,-3 1-16,0 0 0,-1 2 16,2 0-16,1 4 0,-2 1 15,-1 3-15,1 1 0,-2 3 16,2 1-16,-2 0 0,0 2 16,0 0-16,-4-1 0,0 1 0,6-1 15,3-1-15,-2-1 16,3 0-16,6-1 0,1-1 15,-2-2-15,-4-2 0,3-2 0,2 1 16,-3-3-16,-1-2 0,1 0 16,1-2-16,-4 1 0,-2 1 15,2-2-15,3-3 0,-4 5 16,-2 1-16,-1 3 0,-1 1 16,-1 2-16,-2 2 0,3 1 15,-1-1-15,1 3 0,-3 0 0,2 2 16,2 2-16,-3-3 0,1-1 15,3-1-15,5 1 0,0-1 16,0-3-16,11 1 0,3 0 16,-4-1-16,0-2 0,0-2 15,2 1-15,-2-2 0,-2-1 16,0 2-16,3 1 0,-5 1 0,-3 0 16,5 0-16,-2 0 15,-2 1-15,-3 1 0,-1 1 0,0 2 16,-6 2-16,-1 0 0,3 1 15,0 2-15,-7-3 0,-4-1 16,-3-2-16</inkml:trace>
  <inkml:trace contextRef="#ctx0" brushRef="#br0" timeOffset="137352.4409">1872 9320 0,'0'0'16,"0"0"-16,0 0 0,0 0 15,0 0-15,0 33 0,0-33 0,-2 31 16,1-12-16,1 3 16,-3 3-16,2 4 0,-1 2 0,1 9 15,-1 2-15,2-1 0,0 1 16,2 6-16,2-2 0,2-6 15,-3-5-15,3 4 0,-2-4 16,-2-4-16,-1-5 0,2-4 16,-3-2-16,0-8 0,0-2 0,0-2 15,0-4-15,0 0 0,0 0 16,0-2-16</inkml:trace>
  <inkml:trace contextRef="#ctx0" brushRef="#br0" timeOffset="138721.1118">1704 9234 0,'0'0'0,"0"0"15,0 0-15,0 0 0,0 0 0,0 0 16,7-19-16,-7 19 0,0 0 16,0 0-16,0 0 0,0 0 15,0 0-15,0 0 0,19-14 16,-19 14-16,0 0 0,0 0 16,28 2-16,-28-2 0,0 0 0,32 0 15,-14-1-15,-1 0 16,1 1-16,2-1 0,4 1 15,2-2-15,-3-1 0,11 0 16,-2-2-16,2 2 0,-2 1 0,9-1 16,3 0-16,-2 2 0,-1 0 15,3-1-15,0 1 0,0-1 16,-3 0-16,13 1 0,0 1 16,-5-1-16,-1 0 0,10 0 15,5 1-15,-9 0 0,-4 2 0,2-2 16,6-1-16,-7 1 0,-3 2 15,14-3-15,2-3 16,-5 1-16,-1 0 0,30-1 0,-4 3 16,-32 0-16,-7 1 0,30 0 15,4 2-15,-9 3 0,-8 3 0,5-6 16,3-4-16,-10-2 16,-6 0-16,9 3 0,9 3 15,-8-1-15,-4 1 0,4 1 16,7-1-16,-8 1 0,-2 3 0,6-2 15,8-1-15,-12-2 0,-5-1 16,11-1-16,5-3 16,-6 6-16,-7 3 0,8-4 0,6-4 15,-9 2-15,-4-1 0,8 2 16,6 2-16,-9-5 0,-7-1 0,13 3 16,4 4-16,-8-2 15,-11-1-15,9-1 0,6 0 16,-7 1-16,-2 1 0,3 0 15,6 0-15,-9 0 0,-6-1 0,9-3 16,5-3-16,-5 4 0,-9 2 16,7 4-16,4 3 0,-8-5 15,-7-5-15,9 2 0,6 0 16,-6 1-16,-5 2 0,7-3 16,5-2-16,-6 1 0,-4 2 0,5 0 15,4 0-15,-7 1 0,-6 0 16,7-6-16,4-1 15,-6 6-15,-5 3 0,2-1 0,3 0 16,-7 0-16,-9 1 0,10-2 16,6-1-16,-7-2 0,-6-1 15,6 0-15,4 1 0,-8 2 16,-6 2-16,9-3 0,5-1 16,-9 2-16,-8 0 0,7-1 15,4-3-15,-8 2 0,-6 1 0,6 1 16,4 0-16,-6 0 15,-5 0-15,8-2 0,5 0 16,-8-1-16,-6 2 0,7 6 0,5 6 16,-10-4-16,-6-2 0,6-1 15,3-1-15,-6 1 0,-3 1 0,3 2 16,3 4-16,-10-1 16,-6-4-16,0 1 0,-1-2 15,-9-1-15,2 0 0,1 0 16,3 2-16,-5 0 0,-1-1 0,1 3 15,3 2-15,-4 0 0,-2 0 16,0-1-16,0 1 16,-3 0-16,0 1 0,2 1 0,2 4 15,-1-3-15,-1 0 0,0 3 16,2 4-16,-2-6 0,-1 0 16,0 2-16,-1 3 15,1 0-15,0-1 0,-3 4 0,0-1 16,0 0-16,1 0 0,-1 1 15,0 2-15,-2-2 0,-2 0 0,1 0 16,1 1-16,-1-2 16,0 0-16,-1 2 0,0 0 15,0 0-15,0-1 0,-1 0 0,0 2 16,0-2-16,0-3 0,-1 2 16,-1 1-16,0-4 0,0 0 0,-2-2 15,1-2-15,0 0 16,-1-2-16,-1 0 0,-2 0 15,1-1-15,-1-3 0,-4 1 16,-3 0-16,2-5 0,-1-1 0,-7-2 16,-8-2-16,-3-1 0,-2 0 15,-1 1-15,6-1 0,6 1 16</inkml:trace>
  <inkml:trace contextRef="#ctx0" brushRef="#br0" timeOffset="178169.4724">1794 9158 0,'0'0'0,"0"0"0,0 0 0,0 0 16,0 0-16,0 0 0,0 0 16,0 0-16,0 0 0,0 0 0,0 0 15,3 24-15,-3-24 0,2 22 16,-2-22-16,0 29 0,0-29 16,3 36-16,-3-16 0,2 2 15,0 3-15,0 0 0,-1 1 16,-1 7-16,2 1 0,-1 1 15,3 1-15,1 0 0,-1 0 0,-3 6 16,-2 0-16,-2-3 16,2 1-16,1-3 0,1-2 15,-2-2-15,-1-3 0,-1 9 16,-1 1-16,1-6 0,2-6 0,-1-3 16,2-4-16,2-3 0,-1-1 15,1 1-15,2 1 0,-1-6 16,0 0-16,5-3 0,4-3 15,2-1-15,0 1 0,2-2 16,3-1-16,0-1 0,-1-1 0,8-1 16,2 0-16,0-1 0,-3 2 15,5-1-15,2 0 0,1 0 16,-1-1-16,1 1 16,5-1-16,-2 1 0,-1-1 0,6 0 15,3-1-15,-4 1 0,0 1 16,0-1-16,-1 1 0,0 1 15,0 0-15,0 1 0,2 2 16,-1-3-16,-1 0 0,6 1 16,-2 1-16,1-3 0,1 0 0,2 0 15,-3 2-15,0 2 0,-1 1 16,1-5-16,2-5 0,-4 3 16,1 1-16,5 2 0,0 1 15,-2-6-15,-1-2 0,2 0 16,0 2-16,4 0 0,-3 1 15,-1-2-15,0-2 0,2 4 16,0 0-16,-1 0 0,-4 1 16,1-1-16,1 1 0,0-1 15,-3 0-15,2 1 0,0 1 0,-2 0 16,-2 0-16,3 1 0,0-1 16,-2 1-16,-1-1 0,0 0 15,0 0-15,1 2 0,-1 1 16,2-2-16,1 1 0,-1-1 15,2-2-15,-2 1 0,-2 1 16,3 1-16,3 2 0,-2-3 0,-1-2 16,5 2-16,2 1 0,-6-1 15,-1-3-15,4 2 16,2 1-16,-2 0 0,-1 2 0,1-3 16,-1-2-16,3 1 0,-2 0 15,2-1-15,-3 1 0,2-2 16,0 2-16,-1 0 0,2 1 15,-4 0-15,-3 0 0,5-1 16,4 0-16,-6-1 0,-3 1 0,3 0 16,3 1-16,-1 0 0,-4 0 15,1 0-15,2-2 0,1 2 16,-1 0-16,-1 0 0,2 0 16,-3 0-16,1 0 0,0 0 15,-1-1-15,-1 0 0,-1 0 16,1 1-16,1 1 0,1-2 15,0-1-15,0 0 0,1 0 16,-3 1-16,1 0 0,1 0 16,2-1-16,-3 2 0,-4 2 0,5-1 15,0-2-15,-2 2 0,-4 1 16,2-2-16,1-1 0,-2 0 16,-1 1-16,3-3 0,2-1 15,-4 4-15,-4 4 0,2-1 16,2-2-16,0 1 0,-5 1 0,4-2 15,2 0-15,-4 0 16,-1-1-16,-1 2 0,4 1 16,-4-1-16,-1 1 0,2-1 15,0 2-15,-4-1 0,0 0 0,2-2 16,-1-1-16,0 2 0,0-1 16,0-2-16,1-1 0,0 1 15,0 1-15,0-2 0,1 1 16,-1 2-16,0 2 0,0-3 15,1-1-15,-2-2 0,0 1 0,0 1 16,0 3-16,-2-4 16,-2-1-16,2 0 0,1-1 15,-1 1-15,-1 1 0,-4 0 0,-4 0 16,-3-1-16,-1 0 0,2-1 16,1-1-16,-1-2 0,-2 0 15,-2-2-15,-3 0 0,-2 1 16,-1 0-16,0-2 0,0-1 15,-2 1-15,0 0 0,1 1 16,1-2-16,-1-1 0,0-4 0,-1-2 16,3-2-16,-3 0 0,0-2 15,1-3-15,1-2 0,-2 0 16,-1-2-16,-1-1 0,2-2 16,1-2-16,0 0 0,3-2 15,1 0-15,-2 3 0,-1-1 16,1 3-16,0 2 0,-1 2 15,-2 3-15,-1 2 0,-2 0 16,0 3-16,-1 0 0,0 3 16,-1 2-16,-1 1 0,0 0 0,-2 1 15,-1 1-15,-3 0 0,-1 3 16,-4 1-16,-2 1 0,-3 1 16,-2 1-16,1-1 0,0 0 15,-2 1-15,-3 1 0,-3 0 16,-4 0-16,-6 1 0,1 0 15,-6-1-15,-1 3 0,-1-1 16,1 0-16,-2-1 0,-3-1 16,-8 0-16,2 0 0,0 2 15,-1 0-15,-2-2 0,0-1 0,-10 1 16,0 2-16,3-3 0,1 1 16,-1 0-16,-3 1 0,-8-3 15,2 1-15,0-1 0,1-1 16,1 1-16,4 2 0,-29-2 15,6 1-15,6 2 0,4-1 0,-1 0 16,1 0-16,4 3 0,4 3 16,0-3-16,1-1 15,1-1-15,1 0 0,-5 2 0,-1 0 16,1 1-16,1 2 0,-4 0 16,-1 0-16,2 1 0,3 1 15,-3-2-15,-1 0 0,2-1 16,2-2-16,-6 2 0,-2-1 15,5 3-15,5 0 0,-5 2 16,-2-3-16,2 0 0,4-1 0,-4 1 16,-1 3-16,4-4 15,3 0-15,-2-1 0,-2-1 0,7 0 16,3 1-16,-3 0 0,1-1 16,-5 0-16,-1-1 0,-2 0 15,-3 1-15,7-3 0,4 1 16,0-1-16,-2 2 0,2-1 15,0 1-15,-7-2 0,-2-1 16,7 1-16,4-1 0,1 1 16,-1 1-16,1 0 0,-2-2 0,-2-3 15,-2-4-15,7 4 0,4 3 16,0 2-16,-1 4 0,-4-3 16,-1-1-16,-1-4 0,2-1 15,4 6-15,4 5 0,-4-4 16,-3-3-16,4-1 0,2 0 15,4 1-15,2 2 0,-8-1 16,-1 0-16,3 2 0,5 0 16,1 0-16,-3-2 0,4 2 0,1 2 15,1-4-15,1 1 0,0-3 16,-6 2-16,8 2 0,1 3 16,1 0-16,1 1 0,2-4 15,-1-1-15,1 2 0,-1 3 16,16-5-16,-7-1 0,1 2 15,0 3-15,-4 3 0,-2 1 0,2-4 16,4-2-16,3 2 0,0 2 16,-2-3-16,-2-1 15,1 0-15,2 1 0,-3 0 16,4-1-16,1 1 0,4 0 0,1-2 16,-2 0-16,0 2 0,1 2 15,1-1-15,-3 2 0,4-4 16,2-1-16,0 1 0,3 1 15,2 0-15,1 1 0,-3-2 16,1 0-16,-1 0 0,2 2 0,-1-1 16,1 0-16,1 0 15,2-1-15,-2 2 0,2-3 16,0 1-16,2 0 0,-2 1 0,1-1 16,1 0-16,0-1 0,0 0 15,3 0-15,-3 2 0,0 1 16,-2 1-16,-3 3 0,1-2 15,1-1-15,1 1 0</inkml:trace>
  <inkml:trace contextRef="#ctx0" brushRef="#br0" timeOffset="180819.1989">13758 10951 0,'0'0'0,"0"0"0,0 0 16,0 0-16,0 0 0,0 0 0,0 0 15,0 0-15,0 0 0,30 1 16,-30-1-16,0 0 0,28-3 16,-28 3-16,25-2 0,-11-1 15,-1 2-15,2-1 0,3 0 16,2 0-16,1 0 0,1-1 15,2 1-15,1 1 0,2-2 0,7 0 16,0-2-16,1 1 0,1 1 16,-1 0-16,0 2 0,8-2 15,-1 1-15,0 0 0,0-1 16,-1 2-16,0-1 0,5 1 16,-1-1-16,-1 1 0,0 1 15,-1-3-15,-1 1 0,-1-1 16,0 0-16,-1 2 0,2 1 15,-1-2-15,0 1 0,5 0 0,1 0 16,-4 0-16,-4 0 0,2 1 16,1 0-16,-3 0 0,-4-1 15,3 0-15,2 1 0,-4-1 16,-2 1-16,1 0 0,1 1 16,1-1-16,-2-1 15,3 1-15,4 0 0,-5 0 0,-5 0 16,-1-1-16,-2-1 0,2 1 15,1 1-15,-3 1 0,-2 1 16,1-2-16,0-3 0,-1 1 16,1 0-16,-6 0 0,0 1 0,-2 0 15,-3 0-15,0 0 0,-1-1 16,1 1-16,-1 0 0,-1-2 16,-2 1-16,-4 2 0,0 2 15,-2-2-15,-1-1 0,-1-1 16,0 0-16,-2 1 0,-3 1 15,2-1-15,-2 1 16,0 0-16,-5 3 0,-2-2 0,-1-1 16,3 0-16,0 0 0,1 0 0</inkml:trace>
  <inkml:trace contextRef="#ctx0" brushRef="#br0" timeOffset="181502.9979">13651 10993 0,'0'0'0,"0"0"0,0 0 0,0 0 15,0 0-15,27-14 0,-27 14 16,20-4-16,-20 4 0,22-6 15,-22 6-15,30-4 0,-13 1 16,6 1-16,2-1 0,-1-1 16,0 2-16,9-1 0,2 1 0,1-2 15,3 1-15,0 0 0,2 0 16,11 0-16,0-1 0,0 1 16,0-1-16,8 0 0,-4-1 15,2 2-15,0 0 0,-1 2 16,1 0-16,4-1 0,-2-1 15,-2 2-15,1 1 0,-1-2 16,0 1-16,4-2 0,-3 0 0,0 0 16,2 0-16,-2 1 0,-3 1 15,-1-2-15,-2 1 0,0 1 16,1 2-16,22 0 0,-8 0 16,-8 0-16,-6 1 0,-4 0 15,0 2-15,-7-2 0,-3-2 16,-3 0-16,0 0 0,-18 0 15,2 0-15,0-2 0,-1-1 16,-1 1-16,0 1 0,-3-1 16,1 4-16,-6-2 0,-4 1 0,1-1 15,1-1-15,-5 1 0,-1 1 16,-3-1-16,0-4 0,-4 2 16,-2-1-16,1 1 0,1 1 15,1-1-15</inkml:trace>
  <inkml:trace contextRef="#ctx0" brushRef="#br0" timeOffset="182286.5297">14530 10017 0,'0'0'0,"0"0"15,0 0-15,0 0 0,0 0 0,0 0 16,0 0-16,0 0 0,0 0 16,0 27-16,0-27 0,0 0 15,0 24-15,0-24 0,-1 21 16,1-21-16,0 24 0,-1-10 16,0 2-16,0-1 0,0 0 0,0 2 15,-1 0-15,0 2 16,1 1-16,0-1 0,0 4 15,0 3-15,1-1 0,0 0 16,0 2-16,0-1 0,1-1 0,-1 0 16,1 0-16,0 0 0,0-1 15,-1 5-15,0-1 0,0-3 16,0-5-16,0 0 0,0-3 16,0-1-16,0-2 0,0 0 15,0-3-15,0-3 0,0-2 0,0-1 16,-1-2-16,-1 0 0,0-2 15,0 0-15,0 1 0,-1-1 16</inkml:trace>
  <inkml:trace contextRef="#ctx0" brushRef="#br0" timeOffset="183052.9118">14537 9893 0,'0'0'0,"0"0"15,0 0-15,0 0 0,0 0 0,24-6 16,-24 6-16,0 0 0,34-2 16,-18 0-16,2 2 0,0-1 15,1 1-15,4 0 0,5 0 16,-1 0-16,1 1 0,12 0 16,1 0-16,1 0 0,-1 0 0,11 1 15,1 1-15,-1-1 0,-1 0 16,12 1-16,-1-1 15,-5 0-15,-3-2 0,10 0 0,0 0 16,-6 1-16,-8 1 0,4 2 16,1 0-16,-5-1 0,-4-2 15,6 2-15,-2-1 0,-6 0 16,-4-1-16,-1 1 0,1 1 16,-7-3-16,-4-1 0,-1-1 15,1 0-15,-6 3 0,-2 3 0,0-1 16,0-2-16,-4 1 15,-4 0-15,0 2 0,0 3 0,-3-4 16,-1 0-16,0 2 0,-1 1 16,-1-1-16,1 4 0,-1 0 15,-1 0-15,1 2 0,-2 0 16,1 4-16,-2 0 0,0 1 0,0-1 16,0 2-16,2 1 15,-2-1-15,1-1 0,-2 3 16,0 3-16,2 0 0,0-2 0,1 4 15,-1 0-15,0-1 0,-2-1 16,1 2-16,1 1 0,-1 0 16,1-1-16,-1 0 0,0 0 15,1 1-15,-1-1 0,1 2 16,-1 1-16,1-2 0,-1-1 0,0-1 16,1 1-16,-1-2 15,1-1-15,-3 1 0,0-2 0,-1-1 16,-2-3-16,-1 1 15,-2-1-15,1-3 0,1-2 0,0-3 16</inkml:trace>
  <inkml:trace contextRef="#ctx0" brushRef="#br0" timeOffset="198203.9097">16781 9883 0,'0'0'0,"0"0"16,0 0-16,0 0 0,0 0 0,0 0 16,22 21-16,-22-21 0,6 31 15,-5-9-15,-1 2 0,0 3 16,0 1-16,-1-2 0,-1-1 15,-1 7-15,-3 3 0,1-4 16,-2-3-16,3-8 0,0-3 16,2-4-16,0-1 0,0-2 15</inkml:trace>
  <inkml:trace contextRef="#ctx0" brushRef="#br0" timeOffset="198453.3298">16862 9899 0,'0'0'0,"11"-3"0,7-3 0,4 1 16,3-1-16,12-2 0,2-2 15,11 0-15,-1 3 0,2 0 16,1 1-16,4-1 0,-4 1 16,-6 2-16,-4 3 0,-6 1 0,-6 1 15,-4 0-15,-6 2 0,-7 1 16,-5 1-16,-12 4 15,-8 0-15,-3 0 0,-4-1 0,-6 2 16,-5 0-16,-5 1 0,0-3 16,9-1-16,5-1 0,4-2 15</inkml:trace>
  <inkml:trace contextRef="#ctx0" brushRef="#br0" timeOffset="198636.5521">17133 9695 0,'0'0'0,"0"0"0,0 0 0,0 0 16,14 20-16,-14-20 0,5 24 15,-5-24-15,2 36 0,-3-13 16,-1 3-16,-2 0 0,-3 1 0,-3 3 16,0-4-16,1-4 0,3-3 15,0-3-15</inkml:trace>
  <inkml:trace contextRef="#ctx0" brushRef="#br0" timeOffset="198835.8296">16960 10082 0,'0'0'0,"0"0"16,0 0-16,0 0 0,0 0 0,30-14 16,-30 14-16,35-11 15,-15 5-15,3 1 0,3 1 16,-1 0-16,0 1 0,6-1 16,-2 2-16,-2 1 0,-1 1 15,-3 2-15,-2 1 0,-2 1 0,-4 2 16,-4 3-16,-4 3 0,-5 2 15,-4 1-15,-4 2 0,-3-1 16,-4 1-16,-3 0 0,-8 1 16,-1 1-16,-1-2 0,-1-1 15,6-4-15,4-1 0,2-3 16</inkml:trace>
  <inkml:trace contextRef="#ctx0" brushRef="#br0" timeOffset="199021.688">17079 10185 0,'0'0'0,"8"4"0,4 0 16,1 1-16,1 1 0,8 3 15,3 0-15,0 1 0,2 1 0,7 3 16,2-1-16,-1-2 16,-3-3-16,-4-3 0,-2-1 15,-3-5-15,-3-3 0,-4 1 0,-3 1 16,-2 0-16</inkml:trace>
  <inkml:trace contextRef="#ctx0" brushRef="#br0" timeOffset="199269.488">17643 9900 0,'0'0'16,"0"0"-16,0 0 0,31-11 0,-31 11 15,39-7-15,-11 2 0,2 2 16,0-1-16,17 1 0,3 0 16,10-2-16,-3 1 0,6-2 15,-4 0-15,-10 1 0,-6 3 16,-4 1-16,-4-1 0,-9 2 16,-5 2-16,-11-4 0,-7-1 15,-8-1-15,-5-1 0,4 2 0,1 0 16,1 1-16</inkml:trace>
  <inkml:trace contextRef="#ctx0" brushRef="#br0" timeOffset="199470.1885">17847 9731 0,'0'0'16,"0"0"-16,0 0 0,0 0 0,5 22 15,-5-22-15,5 27 16,-5-27-16,2 32 0,-1-12 0,1 1 15,0-1-15,0 0 0,2-3 16,-1-1-16,0 2 0,1-4 0,1-4 16,2-2-16,-3-5 15,0-3-15,-1 0 0,-1 0 16,0 0-16</inkml:trace>
  <inkml:trace contextRef="#ctx0" brushRef="#br0" timeOffset="199653.2223">17995 9736 0,'0'0'0,"0"0"0,0 0 0,0 0 16,0 0-16,7 27 0,-7-27 15,3 31-15,-3-31 0,4 36 16,-3-17-16,0-1 0,0 0 0,1-3 16,1 0-16,1-3 15,0-2-15,0-5 0,-4-5 16,2 0-16,-2 0 0,2 0 0</inkml:trace>
  <inkml:trace contextRef="#ctx0" brushRef="#br0" timeOffset="199823.1946">18234 9708 0,'0'0'0,"0"0"0,0 0 15,4 20-15,-4-20 0,-2 28 0,-2-9 16,0 2-16,-1 0 0,-1 3 15,-1 3-15,0 5 0,0-2 16,2-6-16,0-5 0,0-1 16,-1-1-16,2-2 0,0-2 15,1-3-15</inkml:trace>
  <inkml:trace contextRef="#ctx0" brushRef="#br0" timeOffset="200002.6366">17777 10098 0,'0'0'0,"0"0"16,0 0-16,-10 26 0,6-15 0,-2 3 15,1 0-15,-1 3 0,1 1 0,-2 4 16,2 0-16,-2-2 16,0-1-16,1-6 0,-1-3 15,2-3-15,0 0 0,2-1 0</inkml:trace>
  <inkml:trace contextRef="#ctx0" brushRef="#br0" timeOffset="200219.7406">17966 10104 0,'0'0'0,"12"-3"16,4 2-16,3-2 0,1 0 0,12-1 16,13 0-16,-4 1 0,-4 2 15,7 1-15,-1 3 0,-7 0 16,-5 2-16,-7-2 0,-5-1 15,-6 4-15,-5 1 0,-13 4 16,-9 2-16,-2-3 0,-1-1 16,-9 3-16,-4 1 0,-1-5 0,0-2 15,2 0-15,7-2 16,4-1-16</inkml:trace>
  <inkml:trace contextRef="#ctx0" brushRef="#br0" timeOffset="200369.2152">17941 10206 0,'0'0'0,"0"0"15,0 0-15,0 0 0,0 0 16,0 0-16,2 31 0,-2-31 16,0 25-16,0-25 0,0 30 15,0-16-15,0-2 0,0 0 16,0-2-16,0-1 0,-2-3 0,1-2 16,1 0-16,0 0 0</inkml:trace>
  <inkml:trace contextRef="#ctx0" brushRef="#br0" timeOffset="200602.6293">17967 10261 0,'0'0'0,"0"0"16,0 0-16,0 0 0,28-3 0,-28 3 16,38-2-16,-15 2 15,1 0-15,3-2 0,0 1 16,6 0-16,-2 0 0,-1 3 16,0 3-16,-5-1 0,-3 3 0,2 3 15,-1 2-15,-9-2 0,-3 0 16,-7 3-16,-4 2 0,-2-2 15,-2-1-15,-4-1 0,-3 0 16,0-2-16,-1 0 0,-7-2 16,-3-4-16,-1-4 0,0-2 15,1-4-15,1-3 0,4 2 0,3 1 16,3 2-16</inkml:trace>
  <inkml:trace contextRef="#ctx0" brushRef="#br0" timeOffset="200752.3803">18049 10149 0,'0'0'0,"0"0"15,0 0-15,0 0 0,0 0 0,5 26 16,-5-26-16,-2 34 0,1-13 16,-2 5-16,0 4 0,-1 0 15,-1 0-15,1 11 0,2 1 16,-2-3-16,1-2 0,-1 4 16,0-5-16,2-6 0,1-3 0,0-4 15,0-5-15,0-4 0</inkml:trace>
  <inkml:trace contextRef="#ctx0" brushRef="#br0" timeOffset="200871.6151">18551 10714 0,'0'0'0,"0"0"15,0 0-15,0 0 0</inkml:trace>
  <inkml:trace contextRef="#ctx0" brushRef="#br0" timeOffset="202036.0467">13272 9749 0,'0'0'0,"0"0"15,0 0-15,0 0 0,0 0 0,0 0 16,7 20-16,-7-20 0,0 0 15,-14 21-15,14-21 16,-30 22-16,30-22 0,-35 21 0,13-10 16,0 0-16,0-1 0,-5 1 15,3-1-15,3-1 0,3-2 0,4-1 16,2-1-16,3-1 16,2 0-16,7-4 0,10-2 15,4 0-15,2-3 0,9 0 16,9-1-16,-3 1 0,0-1 0,12 0 15,4 0-15,-7 0 0,-3 2 16,4 2-16,-4 1 0,-8 0 16,-6-1-16,-13 5 0,-11 1 15,-6 5-15,-4 3 0,-10-1 16,-11 0-16,-1 2 0,-1 1 0,-15 4 16,-6 1-16,3-1 0,4-3 15,-6 2-15,3 0 16,9-5-16,6-3 0,5-3 0,9 0 15,7-3-15</inkml:trace>
  <inkml:trace contextRef="#ctx0" brushRef="#br0" timeOffset="202685.9728">13012 10037 0,'0'0'16,"0"0"-16,0 0 0,0 0 0,23 10 16,-23-10-16,17 15 15,-17-15-15,12 23 0,-7-8 0,-1 2 16,-2 1-16,-1 1 0,0 0 15,0-1-15,-1 4 0,0-2 16,0-2-16,0-4 0,0-1 16,2-2-16,-2-6 0,0-2 15,0-3-15,0 0 0,1-8 16,0 0-16,1-2 0,1-1 0,3-6 16,-1-2-16,1 2 15,-1 0-15,4 2 0,3 0 16,3 1-16,1 2 0,2 0 0,1 1 15,-2 3-15,1 0 0,2 3 16,1 2-16,-2 0 0,0 2 16,-1 3-16,-2 1 0,-1 2 15,-3 5-15,-2 0 0,-3 3 16,-1 2-16,-3 0 0,-3 1 16,-2 1-16,-2-1 0,-2 1 0,-3 2 15,-1-1-15,0-3 0,1-2 16,-1-4-16,-1-2 0,3-4 15,1-2-15,2-5 0,0-3 16,2-2-16,1-3 0,3-5 16,3-4-16,3-2 0,2-2 0,7-9 15,5-2-15,-1 0 16,-1 0-16,7-4 0,3 4 16,-1 5-16,-3 5 0,-2 4 15,-1 2-15,-3 6 0,-3 4 0,0 4 16,-1 3-16,-2 4 0,1 3 15,-3 8-15,-1 6 0,-5 1 16,-3 2-16,-2 10 0,-2 7 16,0 1-16,0 1 0,-2 10 15,1 2-15,1-6 0,-1-3 0,0-1 16,3-5-16,-1-4 16,0-4-16,0-5 0,0-3 15,0-6-15,-1-2 0,-2-8 0,0-2 16,-2-4-16,0-3 0,-2-5 15,-2-5-15,1-1 0,2-3 16,0 5-16,2 1 0,0 3 16</inkml:trace>
  <inkml:trace contextRef="#ctx0" brushRef="#br0" timeOffset="202954.4259">13447 10080 0,'0'0'0,"0"0"0,0 0 0,0 0 16,0 0-16,17-27 0,-17 27 15,26-17-15,-9 8 16,3 2-16,2 0 0,2 2 0,2-1 15,5 1-15,-4 1 0,1 3 16,-2 2-16,-4 0 0,-3 2 0,-5 1 16,-5 3-16,-5 2 15,-6 0-15,-4 3 0,-6 1 16,-4 0-16,-3 0 0,1 0 16,-2 1-16,-1 1 0,2-1 0,4-2 15,2-1-15,3-3 16,2-1-16,7-2 0,5 1 15,5-4-15,5-3 0,10-1 0,6-4 16,3-1-16,3-3 0,11-1 16,3 0-16,-5 0 0,-3 0 0,-2 0 15,-10 2-15,-5 2 0</inkml:trace>
  <inkml:trace contextRef="#ctx0" brushRef="#br0" timeOffset="203189.1143">13991 9963 0,'0'0'0,"0"0"15,0 0-15,0 0 0,0 0 0,29-9 16,-29 9-16,29-5 16,-13 0-16,5 1 0,3 0 15,3-1-15,0 0 0,9-2 16,-1 2-16,-2 1 0,-3 1 0,-2 0 15,1 0-15,-6 0 0,-3 1 16,-4 2-16,-7 4 0,-2-2 16,-1 0-16,-2 0 0</inkml:trace>
  <inkml:trace contextRef="#ctx0" brushRef="#br0" timeOffset="203419.9106">13939 10174 0,'0'0'0,"0"0"16,0 0-16,32-8 0,-32 8 16,37-8-16,-11 3 0,3-1 15,2 2-15,13-4 0,3-1 16,-1 1-16,-3 0 0,8-2 16,-1-1-16,-7 3 0,-7 1 15,1-2-15,-8 4 0,-4 0 16,-7 1-16,-8 2 0,-7 0 0,-6 1 15,-2 1-15,0 0 0,1 0 16,1 0-16</inkml:trace>
  <inkml:trace contextRef="#ctx0" brushRef="#br0" timeOffset="203652.684">14189 9992 0,'0'0'0,"0"0"0,0 0 16,0 0-16,0 0 0,0 0 0,0 0 15,-3 27-15,3-27 0,-3 27 16,3-27-16,-5 35 0,1-17 16,1 1-16,0 1 0,-1-2 0,1 0 15,1-2-15,0 1 16,-1 2-16,1-3 0,0-1 16,1-2-16,0-4 0,0-1 0,-1-3 15,-1-1-15,3-4 0,-2-4 16,1 0-16,1 2 0,0-2 15</inkml:trace>
  <inkml:trace contextRef="#ctx0" brushRef="#br0" timeOffset="203869.8936">14297 10014 0,'0'0'0,"0"0"0,0 0 16,0 0-16,0 0 0,0 0 0,16 23 15,-16-23-15,6 22 0,-6-22 16,3 33-16,-2-16 0,0 1 15,1 1-15,1 0 0,0-1 16,0 1-16,1 3 0,-2-2 16,0-1-16,0-1 0,-1-3 15,0-1-15,-1-2 0,0-1 0,-4-2 16,-3-4-16,3-2 16,0 1-16,0-2 0</inkml:trace>
  <inkml:trace contextRef="#ctx0" brushRef="#br0" timeOffset="213303.4567">29613 10747 0,'0'0'0,"0"0"16,0 0-16,0 0 0,0 0 0,0 0 16,28 14-16,-28-14 15,17 18-15,-17-18 0,21 18 16,-9-8-16,2-1 16,1 1-16,3 1 0,-1-2 0,1-1 15,5 1-15,3-3 0,-2-2 16,0-2-16,3 1 0,1-3 15,2-2-15,0 0 0,1-3 16,1 1-16,4-5 0,-1-2 0,-1 1 16,-1 1-16,-3 0 0,-2-1 15,-2 3-15,0 2 0,-1 3 16,-1 2-16,1 3 0,-1 1 16,-1 2-16,0 0 0,0 3 15,0 2-15,-2-1 0,-1 1 0,1 3 16,1 0-16,0 0 0,2-1 15,1 0-15,0-2 0,0-2 16,0-3-16,1-2 0,2-1 16,-1-3-16,0-1 0,-2-4 15,0-3-15,0-1 0,-2-1 16,0-2-16,-1 0 0,-1 0 16,-1 0-16,-3 1 0,-1 2 15,-3 1-15,-1 0 0,0 1 16,-1 1-16,0 1 0,-1 2 0,2 3 15,2 2-15,-2 1 0,2 1 16,2 1-16,0 2 0,2 0 16,2 0-16,3-1 0,2-1 15,8-3-15,0-1 0,3 1 16,0-1-16,0-2 0,2-1 0,-3-1 16,0-4-16,-3 2 15,-1-3-15,2-1 0,-4-3 16,-6-1-16,-4-1 0,-11-1 15,-8-2-15,-7 5 0,-4 0 0,2 3 16,1 1-16,3 2 0</inkml:trace>
  <inkml:trace contextRef="#ctx0" brushRef="#br0" timeOffset="215469.5048">2498 11701 0,'0'0'0,"0"0"0,0 0 15,0 0-15,0 0 0,0 0 16,21 21-16,-21-21 0,0 0 0,23 18 16,-23-18-16,19 11 15,-19-11-15,25 10 0,-9-7 16,-1 0-16,0-1 0,2-2 0,2 0 15,0-2-15,3-3 0,1-1 16,4-2-16,6-4 16,2-1-16,-1 1 0,0-1 0,5 2 15,-4 2-15,0 2 16,2 1-16,-1 3 16,1 3-16,-2 2 0,-7 1 0,3 3 15,2 5-15,-4-1 16,-3 1-16,6 2 0,0 1 15,-2-3-15,0-2 0,0 0 0,4-2 16,-3-2-16,-3-3 0,4-2 16,6 0-16,-6-1 0,-3 0 0,6-1 15,2-3-15,-3 0 16,-5-2-16,3 0 0,2 2 16,-4-1-16,0 3 0,3 0 15,1 3-15,-3 3 0,-3-1 0,1 3 16,3 2-16,-3 0 0,-2-1 15,9 0-15,1 1 16,-8-2-16,-3 2 0,12 1 0,2 1 16,-8-7-16,-1-3 0,10-2 15,3-3-15,-4 1 0,-4 1 0,5-3 16,3-2-16,-2 0 0,-5-1 16,4-1-16,3-3 15,-4 4-15,-4 0 0,6 2 0,4 4 16,-10 1-16,-4 1 0,10 3 15,2 3-15,-10 0 0,-2-1 16,7 1-16,1 2 16,-7 0-16,-1 1 0,8 0 0,2-1 15,-7-2-15,1 0 0,5-4 16,4-1-16,-9-2 0,0 0 0,8-4 16,3 0-16,-10 0 0,0-1 15,6-2-15,1 0 16,-5 1-16,-2 2 0,4 0 0,3 1 15,-6 1-15,-1 2 0,1 6 16,4 3-16,-5 1 0,-3-1 0,3 2 16,2 1-16,-4 0 15,-2-1-15,2 1 0,4 1 16,-6-1-16,-1 1 0,10-3 16,3-1-16,-9-2 0,-1 1 0,9-3 15,3-4-15,-4 0 0,-2-1 16,5-3-16,2-3 15,-8 1-15,-1-1 0,5 1 0,4 0 16,-8-1-16,-3 2 0,7 1 16,4 1-16,-5 2 0,-3 1 0,3 5 15,6 2-15,-8 2 16,-4 1-16,5-1 0,1 2 16,-5-1-16,-2 0 0,3 0 15,4-2-15,-2-1 0,-2-1 0,5-4 16,4-2-16,-6-2 0,-3-2 15,5 1-15,7-3 0,-10-1 16,-3 0-16,4-3 0,2 0 16,-6 2-16,-3 2 0,8-4 15,4 0-15,-13 5 0,-1 2 0,1 1 16,2 2-16,-3 4 16,-1 0-16,3 3 0,1 2 15,-5 0-15,-3 1 0,3 0 0,5 2 16,-3-2-16,-3-1 0,4-3 15,3-1-15,-7-2 0,0 0 16,9-4-16,3-4 0,-11 1 16,-5-2-16,4-1 0,-2 0 15,-7 1-15,-2 1 0,-5 2 16,-4 1-16,-2 1 0</inkml:trace>
  <inkml:trace contextRef="#ctx0" brushRef="#br0" timeOffset="220636.6657">7585 12358 0,'0'0'0,"0"0"16,0 0-16,0 0 0,0 0 16,0 0-16,0 0 0,0 0 15,0 0-15,0 0 0,0 0 16,0 0-16,0 0 0,0 0 0,0 0 16,0 0-16,-24 17 0,24-17 15,-19 11-15,19-11 0,-22 17 16,22-17-16,-23 22 0,9-10 15,2 1-15,-3-1 0,-2 2 16,2-1-16,-1-2 0,-1 4 16,0 1-16,3-1 0,2-2 15,-1-1-15,0 0 0,4-3 16,0-1-16,1-3 0,0-1 16,3-1-16,0 0 0,1-1 0</inkml:trace>
  <inkml:trace contextRef="#ctx0" brushRef="#br0" timeOffset="220837.3226">7165 12412 0,'0'0'0,"0"0"16,0 0-16,0 0 0,0 0 0,0 0 15,29 5-15,-29-5 0,25 13 16,-10-4-16,4 2 0,2 0 15,2 1-15,4 0 0,1 3 16,9 3-16,-1 0 0,0 3 16,1 1-16,4 3 0,-4-2 0,-6-4 15,-6-4-15,-6-3 16</inkml:trace>
  <inkml:trace contextRef="#ctx0" brushRef="#br0" timeOffset="223803.5704">7348 15120 0,'0'0'16,"0"0"-16,0 0 0,0 0 0,0 0 16,0 0-16,0 0 0,0 0 15,23 18-15,-23-18 0,12 21 16,-12-21-16,13 32 0,-7-10 15,-2 3-15,0 2 0,-1 2 16,0 11-16,2 3 0,-2-1 16,-2 0-16,2 9 0,2 3 15,-2-5-15,0-4 0,2 9 16,-1 0-16,2-9 0,0-6 0,2-3 16,-2 0-16,0-6 0,1-4 15,-1-3-15,-1-3 0,-1-5 16,0-3-16,-3-9 15,-1-3-15,-4-16 0,2-9 0,0 4 16,1 5-16,0 3 0</inkml:trace>
  <inkml:trace contextRef="#ctx0" brushRef="#br0" timeOffset="224903.173">7317 15125 0,'0'0'0,"0"0"0,0 0 15,29-3-15,-29 3 0,31-2 16,-9 1-16,0 0 0,1-1 0,12 1 16,5-1-16,-2 1 0,3 1 15,15-1-15,5 0 16,0 0-16,-2 0 0,17 0 0,2 1 16,7-2-16,-5 1 0,9 0 15,1 0-15,-5 1 0,-4-1 16,36 1-16,-10 0 0,-13 0 15,-9-1-15,1 1 0,3-1 16,-11-1-16,-5-2 0,6 4 16,5 5-16,-13-2 0,-7-2 0,5-2 15,2-2-15,-7 0 0,-4 1 16,0 0-16,2 2 16,-8 0-16,-4 0 0,2 2 0,1-1 15,-7-2-15,-4-2 0,-3 1 16,1 3-16,-5 1 0,-3 2 0,-1 1 15,0-1-15,-4-2 16,-3 0-16,-3 2 0,-1 3 16,-6-1-16,-4-2 0,-6 1 15,2 3-15,-1 2 0,1 0 0,-1 2 16,1 1-16,-2 4 0,1 3 16,-1 3-16,0 2 15,-1-3-15,-2 1 0,0 5 0,1 4 16,1-2-16,2-1 0,0 10 15,2 8 1,1-7-16,-1-5 0,2 6 0,0 1 16,0-4-16,-1-2 0,-2-1 15,1-1-15,-2-3 0,1-2 0,-2-2 16,1 0 0,-3-3-16,0-2 0,-1-7 15,-1-2-15,0-3 0,-1-1 16,-1-1-16,0 2 0,-2-2 15,1-1-15,-1-2 0,-3-1 0,-2-1 16,-2 0-16,-2-1 0,-3-1 16,3 1-16,-1-2 0,-2 0 15,0 0-15,-4-1 0,-4 0 16,-5 0-16,2-2 0,-5 1 16,-5 1-16,1-2 0,1-2 0,-5 0 15,-2-1-15,-1 2 0,-1 2 16,-11-3-16,0-1 15,0 1-15,-2-1 0,-10 0 16,0-1-16,4 2 0,5 0 0,-4 1 16,-2 0-16,-9-1 0,3-1 15,-9 2-15,-5 3 16,8-2-16,6 0 0,-30-2 0,9 1 16,8 0-16,5 1 0,1 1 15,1 0-15,5 0 0,5 2 16,-3 0-16,-4 0 0,4 1 15,-1 0-15,3-1 0,3 0 16,5-1-16,5 0 0,-1 5 16,0 2-16,5 1 0,5 0 0,0-2 15,1 0 1,6-1-16,2 0 0,12-1 0,6 1 16,1 0-16,-1 1 15,3-3-15,3-1 0,4-3 0,-3-4 16,3 2-16,3 1 0,1 1 15</inkml:trace>
  <inkml:trace contextRef="#ctx0" brushRef="#br0" timeOffset="225869.9001">10939 14869 0,'0'0'0,"0"0"0,0 0 15,0 0-15,0 0 0,0 0 0,25 0 16,-25 0-16,34-1 0,-10 2 15,5 0-15,3 0 0,2 0 16,4 0-16,2-1 0,9 1 16,-4 1-16,11 1 0,1-2 15,-1 2-15,-8 0 0,-10-3 16,-8-3-16,-7 0 0,-5 2 0,-3-1 16</inkml:trace>
  <inkml:trace contextRef="#ctx0" brushRef="#br0" timeOffset="226087.4765">11329 14709 0,'0'0'0,"0"0"0,0 0 15,0 0-15,0 0 0,4 23 0,-4-23 16,-1 25-16,1-25 0,-3 30 15,0-12-15,-1 1 16,0 2-16,1 0 0,-1 2 16,1-4-16,0-3 0,-2 1 0,1-1 15,0-4-15,1-1 0,1-3 16</inkml:trace>
  <inkml:trace contextRef="#ctx0" brushRef="#br0" timeOffset="226254.5276">11119 15051 0,'0'0'0,"0"0"16,0 0-16,0 0 0,28 1 16,-28-1-16,32 0 0,-32 0 15,42-1-15,-17 2 0,3 0 16,0 0-16,1 0 0,9-1 16,-1 0-16,-2 0 0,-2-1 0,0 0 15,-5 0-15,-6 0 16</inkml:trace>
  <inkml:trace contextRef="#ctx0" brushRef="#br0" timeOffset="226503.7529">11345 15154 0,'0'0'16,"0"0"-16,0 0 0,0 0 15,-18 13-15,18-13 0,0 0 16,-11 9-16,7-5 0,5-1 15,4 0-15,4 0 16,4 1-16,1-2 0,2-2 0,1-1 16,3 0-16,0-1 15,0 1-15,5-1 0,-1 1 16,-3 0-16,-2 1 0,-6-3 0,-4-2 16,-1 1-16,-2 1 0,0 0 15</inkml:trace>
  <inkml:trace contextRef="#ctx0" brushRef="#br0" timeOffset="226703.7577">11170 15111 0,'0'0'0,"0"0"15,0 0-15,-4 19 0,4-19 0,0 0 16,-14 28-16,8-16 0,-2 1 15,0 1-15,0 2 0,-1-2 16,0-1-16,0-2 0,0-3 16,0-2-16,1-1 0,0-1 15,1-1-15,2 0 0</inkml:trace>
  <inkml:trace contextRef="#ctx0" brushRef="#br0" timeOffset="226886.9535">11339 15321 0,'0'0'0,"11"5"16,5 2-16,2 1 0,1 2 0,12 3 16,4 1-16,9 5 0,-1 0 15,2-1-15,0 0 0,6-1 16,-5-4-16,-2-1 0,1-1 16,-8-5-16,-4-3 0,-4-6 15,-3-5-15,-5 1 0,-5 2 0,-4 1 16</inkml:trace>
  <inkml:trace contextRef="#ctx0" brushRef="#br0" timeOffset="227103.0892">11708 14919 0,'0'0'0,"0"0"16,0 0-16,32 1 0,-32-1 0,32 3 15,-12-1-15,1 1 0,2 0 16,6 2-16,-2 2 16,-1-3-16,-3-1 0,0-2 0,0 0 15,-3-1-15,-4 0 0,-1 0 16</inkml:trace>
  <inkml:trace contextRef="#ctx0" brushRef="#br0" timeOffset="227352.9953">11689 14889 0,'0'0'0,"0"0"0,0 0 0,0 0 15,0 0-15,-14 30 0,14-30 16,-13 28-16,5-13 0,-1 3 16,0 2-16,1 0 0,0 0 0,1 2 15,5-2-15,2 0 0,3 1 16,4-2-16,2 0 0,3-3 15,2-3-15,5-1 0,4-2 16,-1-3-16,-1-4 0,1-2 16,1-4-16,6-2 0,0-3 0,-4 3 15,-2 3-15,-4 0 16,-4 1-16,-2-1 0</inkml:trace>
  <inkml:trace contextRef="#ctx0" brushRef="#br0" timeOffset="227569.8688">11889 14723 0,'0'0'0,"0"0"16,0 0-16,0 0 0,10 28 0,-10-28 15,9 32-15,-5-10 0,0 3 16,2 2-16,-1 3 0,2 11 16,0 0-16,0 1 0,1-1 15,3 7-15,1-4 0,0-6 16,1-5-16,-1-4 0,0-3 0,1-2 15,0-5-15,-3-9 0,0-5 16,-1-5-16,-1-3 16,-3 1-16,0 0 0,-1 0 0</inkml:trace>
  <inkml:trace contextRef="#ctx0" brushRef="#br0" timeOffset="227753.4004">12124 15051 0,'0'0'0,"0"0"0,0 0 16,0 0-16,0 0 0,0 0 15,-20 22-15,20-22 0,-23 22 0,8-7 16,0 1 0,-2 2-16,0 4 0,0-4 15,2-2-15,-5 0 0,0-3 16,4-4-16,1-2 0,3-6 16,1-5-16,2-5 0,3-5 15,0 3-15,2 1 0,-1 2 16</inkml:trace>
  <inkml:trace contextRef="#ctx0" brushRef="#br0" timeOffset="227919.7651">12156 14673 0,'0'0'0,"0"0"16,0 0-16,0 0 0,20 18 0,-20-18 15,14 16-15,-14-16 0,19 23 0,-11-8 16,1 1-16,1-2 0,0 1 15,-1-3-15,-1 0 16,-2-3-16</inkml:trace>
  <inkml:trace contextRef="#ctx0" brushRef="#br0" timeOffset="228137.1448">12457 14927 0,'0'0'15,"0"0"-15,0 0 0,0 0 16,37 2-16,-37-2 0,33 4 0,-14-3 16,2 1-16,2 0 15,4 1-15,-2-1 0,-2 0 0,6 1 16,-2-1-16,-4-1 0,-2-1 16,-3-1-16,-3-3 15,-2 1-15,-2 0 0,-3 1 0</inkml:trace>
  <inkml:trace contextRef="#ctx0" brushRef="#br0" timeOffset="228403.9079">12699 14804 0,'0'0'0,"0"0"16,0 0-16,0 22 0,0-22 15,-3 25-15,0-7 0,-1 4 16,1 2-16,-1 4 15,-2 5-15,-1 9 0,1-1 0,-1 6 16,2-3-16,-1-6 0,2-3 16,-1-5-16,2-2 15,0-4-15,-1-3 0,1-3 0,-1-1 16,-3-6-16,-1-4 0,-4-4 16,-3-3-16,-2-5 0,1-2 0,1-4 15,2-4-15,1-4 0,1-5 16,2 4-16,2 4 0,0 3 15</inkml:trace>
  <inkml:trace contextRef="#ctx0" brushRef="#br0" timeOffset="228519.624">12387 15105 0,'0'0'15,"0"0"-15,0 0 0,0 0 16,30 7-16,-30-7 0,23 7 16,-23-7-16,24 10 0,-10-6 15,1 1-15,-2-1 0,-2-1 0,-1 0 16,-1 0-16,-1 0 0</inkml:trace>
  <inkml:trace contextRef="#ctx0" brushRef="#br0" timeOffset="228718.3025">12363 14813 0,'0'0'0,"0"0"16,0 0-16,0 0 0,0 0 0,0 0 16,0 0-16,0 0 0,0 0 0,0 0 15,0 0-15,0 0 0,0 0 16,0 0-16</inkml:trace>
  <inkml:trace contextRef="#ctx0" brushRef="#br0" timeOffset="229053.0591">12335 15048 0,'0'0'0,"0"0"0,0 0 15,0 32-15,0-32 0,0 30 16,0-12-16,0 2 0,-1 2 0,0 5 16,0-1-16,0-4 0,0 0 15,0-3-15,0-1 16,-2-3-16,1-2 0,-1-1 0,0-2 16,-3-4-16,0-3 0,-2 0 15,0-2-15,-1-1 0,0-1 16,2-2-16,0 0 0,3 1 15,0 0-15,1 1 0,1 3 16,4-2-16,5 0 0,4-1 16,4 0-16,5 1 0,3 3 0,14 3 15,3 3-15,6 2 0,2 0 16,18 4-16,5 0 0,10 1 16,-1 1-16,8 4 0,-4 3 15,-8-4-15,-7-2 0,2 0 16,-7-1-16,-12-6 0,-8-4 0,-11-7 15,-8-4-15,-6 1 0,-6 0 16,-4 1-16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2:02:00.783"/>
    </inkml:context>
    <inkml:brush xml:id="br0">
      <inkml:brushProperty name="width" value="0.05292" units="cm"/>
      <inkml:brushProperty name="height" value="0.05292" units="cm"/>
      <inkml:brushProperty name="color" value="#FF0000"/>
    </inkml:brush>
  </inkml:definitions>
  <inkml:trace contextRef="#ctx0" brushRef="#br0">2451 3039 0,'0'0'0,"0"0"0,0 0 16,18 14-16,-18-14 0,17 18 0,-17-18 16,24 27-16,-12-11 0,-1 2 15,0 2-15,-1-1 0,0-1 16,6 8-16,2-2 0,-2 1 15,0-1-15,1-1 0,4-2 16,-2-1-16,0-3 0,12 1 16,1-2-16,2-6 0,2-3 0,1-8 15,5-5-15,-1-2 0,1-3 16,12-6-16,1-4 0,-3-1 16,-3-2-16,15-5 0,2-1 15,-3 2-15,-2 3 0,8-2 16,0 2-16,-9 4 0,-2 3 15,11 0-15,-15 4 0,-25 9 16,-5 4-16,1 6 0,-8 8 16,-11-3-16,-3 2 0,-2-3 0,1-3 15,-2-1-15</inkml:trace>
  <inkml:trace contextRef="#ctx0" brushRef="#br0" timeOffset="516.3022">2314 7600 0,'0'0'0,"0"0"15,0 0-15,7 24 0,-7-24 0,6 25 16,-2-7-16,1 1 15,-2 2-15,4 3 0,0 5 16,1 7-16,2-1 0,-1 1 16,2 1-16,1 8 0,0-2 0,1-3 15,3-5-15,1-3 0,0-5 16,9 1-16,-1-4 16,0-9-16,4-7 0,5-8 0,8-4 15,2-7-15,1-3 0,10-6 16,7-4-16,8-8 0,-2-1 15,13-10-15,2-2 0,-9 4 16,-4 4-16,33-14 0,-7 7 16,-15 7-16,-15 7 0,-6 7 15,-7 7-15,-11 6 0,-6 5 0,-12 1 16,-8 1-16,-4 1 0</inkml:trace>
  <inkml:trace contextRef="#ctx0" brushRef="#br0" timeOffset="1117.2518">2412 12388 0,'0'0'0,"0"0"0,10 18 16,-4-8-16,-3 2 0,3 5 15,1 6-15,-1 2 0,0 3 0,4 11 16,-1 2-16,2 12 0,0 0 15,-1-1-15,0 2 16,0 7-16,2-3 0,0 7 0,-2-4 16,2-4-16,-2-5 0,3-6 15,5-5-15,3-7 0,3-5 0,4-7 16,1-6-16,8-7 0,2-7 16,12-7-16,9-6 15,5-12-15,4-7 0,21-12 16,1-5-16,38-23 0,-12 5 0,-2-3 15,-2-2-15,-6 9 0,-6 8 16,-1 0-16,-3-1 16,-15 3-16,-7 3 0,-24 14 0,-17 11 15,-8 7-15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2:02:05.883"/>
    </inkml:context>
    <inkml:brush xml:id="br0">
      <inkml:brushProperty name="width" value="0.05292" units="cm"/>
      <inkml:brushProperty name="height" value="0.05292" units="cm"/>
      <inkml:brushProperty name="color" value="#FF0000"/>
    </inkml:brush>
  </inkml:definitions>
  <inkml:trace contextRef="#ctx0" brushRef="#br0">2388 4052 0,'0'0'0,"0"0"0,0 0 0,31-3 16,-16 0-16,7 0 0,7-1 15,5 1-15,2-1 0,7 1 16,6-1-16,10 0 0,1 0 16,16-1-16,3-1 0,0 1 0,-5-1 15,20 1-15,7 0 16,3 1-16,-7 1 0,50-1 0,-6 1 16,-17-1-16,-16 0 0,11-4 15,8-2-15,-11 2 0,-4 1 16,10 0-16,8 2 0,-10-2 15,-5 0-15,10 2 0,5 2 16,-10-1-16,-3-1 0,10 2 16,7 1-16,-14 0 0,-8-4 0,9 2 15,7 2-15,-12 1 0,-7 2 16,1 2-16,5 1 16,-15-3-16,-9-1 0,0 7 0,2 5 15,-8-4-15,-6-2 0,-2 0 16,1 2-16,-8-4 0,-9-3 15,2 6-15,2 4 0,-12-1 16,-5 1-16,-1 2 0,-1-1 16,-9-4-16,-8-3 0,-4 0 15,-6 3-15,-3-3 0,-4-1 0,-3 1 16,-4 1-16,-2-3 0,-3-3 16,0 0-16,0 0 0,0 0 15,0 0-15,0 0 0,0 0 16,0 0-16,-3 1 0,-1 0 15,-4-2-15,1 2 0,-2 3 16,2-2-16,3-1 0,-2 1 0</inkml:trace>
  <inkml:trace contextRef="#ctx0" brushRef="#br0" timeOffset="883.8776">2365 7724 0,'0'0'0,"0"0"16,0 0-16,23-5 0,-23 5 16,27-5-16,-10 1 0,4 1 15,1 0-15,1-1 0,5 0 16,8-2-16,2-1 0,1 2 16,3-2-16,2 1 0,4-1 0,9-1 15,2-3-15,11 0 0,-1 1 16,2 2-16,4 0 0,7 1 15,-3 1-15,2 0 0,2 0 16,9 0-16,-4 2 0,39-4 16,-9 2-16,-6 3 0,-6 6 0,4-7 15,3-3-15,-4 0 16,0 1-16,0 1 0,3 1 0,0 1 16,0 2-16,6-2 0,5-2 15,-2 3-15,-2 0 0,6 1 16,6-2-16,-1-2 0,2-2 15,-1 0-15,0 0 0,-4 6 16,-2 6-16,3-5 0,-1-4 16,-12 2-16,-7 0 0,-2 1 15,0 1-15,-8 3 0,-3 4 0,-8-4 16,-4-2-16,-9 4 0,-7 0 16,-5 0-16,-3-3 0,-9-2 15,-7-1-15,-5 0 0,-2 0 16,-8 3-16,-2 1 0,-3-2 15,-2-2-15,-6-1 0,-3 0 16,-2 2-16,-1 0 0,-4 2 16,0 0-16,-3-1 0,-2-1 15,0 0-15,-2-1 0,2 1 16,0 0-16,0 0 0,0 0 0,-1-3 16,1 3-16,0 0 0,0 0 15,1-3-15,1-1 0,-1-2 16,0-1-16,-1 7 0,-1 6 15,0-3-15,1-1 0,0 3 16,-3-2-16,-3 1 0,1 1 0,0-2 16,2 1-16,0-1 0</inkml:trace>
  <inkml:trace contextRef="#ctx0" brushRef="#br0" timeOffset="2268.3537">2554 9182 0,'0'0'15,"0"0"-15,0 0 0,0 0 16,0 0-16,0 0 0,29 0 16,-29 0-16,22 1 0,-22-1 0,29 3 15,-11-1-15,1-1 0,7 2 16,0-2-16,4 0 0,2 0 16,12 0-16,4 2 0,2-2 15,-3-1-15,17 1 0,5-1 16,10 3-16,-5 0 0,20 0 15,-2-1-15,-7 0 0,-6 0 16,19 1-16,0 1 0,-9-2 16,-4 1-16,44 0 0,-8-2 15,-14 2-15,-10 1 0,8 2 0,5 0 16,-9-1-16,-6-3 0,8 0 16,7-2-16,-3 1 0,-2 1 15,10 0-15,6 0 0,-11 2 16,-8 0-16,17-1 0,7-2 15,-11-1-15,-10-3 0,16 2 16,11 1-16,-8 0 0,-8 1 16,12-1-16,6-2 0,-12 1 0,-8 0 15,12-3-15,8-1 16,-11 2-16,-8-1 0,11 1 0,7 0 16,-9 2-16,-8 1 0,13-3 15,7-2-15,-15 2 0,-8-1 16,10 1-16,8 0 0,-9-3 15,-7-2-15,12 5 0,4 3 16,-8-1-16,-9-4 0,9 1 16,5 2-16,-9-3 0,-8-3 0,10 6 15,6 4-15,-8 0 0,-5 2 16,8-6-16,6-2 0,-16 2 16,-9 1-16,9-3 0,8-2 15,-11 6-15,-7 4 0,7-4 16,6-5-16,-12 3 0,-9 1 15,8 4-15,4 4 0,-9-2 16,-5 0-16,10-6 0,6-3 16,-10 5-16,-7 2 0,3-1 15,3 1-15,-9-2 0,-4 0 0,4-2 16,5 0-16,-13 2 0,-8 2 16,7 0-16,7-2 0,-11-3 15,-6-4-15,3 5 0,3 3 16,-7 0-16,-7 2 0,3-4 15,1-1-15,-6 1 0,-5 3 16,3-6-16,2-4 0,-10 5 16,-6 6-16,5-5 0,3-4 15,-9 4-15,-6 2 0,0-1 0,1 0 16,-1-2-16,-1 1 0,-3 2 16,-1 1-16,-1-5 0,-3-3 15,0 8-15,-2 3 0,0 2 16,0-1-16,0-2 0,3-2 15,-8 0-15,-4 1 0,-9 0 16,0-1-16,-2 0 0,-2-1 16,-6 2-16,-5 0 0,1-1 0,3 0 15,1-1-15</inkml:trace>
  <inkml:trace contextRef="#ctx0" brushRef="#br0" timeOffset="5367.0089">2877 9347 0,'0'0'0,"0"0"16,0 0-16,-23-9 0,12 4 0,0 2 15,-1-2-15,-1 1 16,-2-2-16,-7-1 0,-1-2 16,1 0-16,1 1 0,-1-1 15,1 0-15,-1 0 0,0-1 0,-3 0 16,-3 0-16,3 0 0,3 0 16,-10-5-16,0 0 0,3 0 15,-1 3-15,2-1 0,-2-3 16,1 1-16,2 2 0,-8-6 15,0 1-15,3 0 0,4 3 0,-4-3 16,-1-1-16,4 1 0,4 1 16,-2-1-16,2-2 15,1 6-15,4 2 0,1-5 16,0-2-16,4 0 0,3 1 0,1-3 16,-1 0-16,2 0 0,1 1 15,3 0-15,3-1 0,2-2 16,2 1-16,1 0 0,2 1 15,2-1-15,1-1 0,3 1 16,4 0-16,-3 1 0,1 3 0,1-4 16,2-2-16,0 4 0,-1 1 15,7-1-15,1-1 16,-2 0-16,1 2 0,5 1 0,-1 1 16,1 0-16,0-1 0,2 3 15,6 2-15,-5-2 0,2 0 0,3-2 16,3 1-16,-3 1 15,-2 2-15,11-2 0,4-1 16,-5 2-16,-1 2 0,3-2 16,3 0-1,-1 2-15,-3 0 0,12 0 0,4-1 0,-12 7 16,-3 1-16,10-1 0,9-1 16,1-4-16,-10-2 0,25-4 0,-7 1 15,-6 5-15,-6 3 0,4 0 16,1-1-16,-4 4 0,-5 0 15,5-1-15,5-1 0,-5-1 16,-2 1-16,4 3 0,6 2 16,-8-2-16,-1-3 0,-2 3 0,4 2 15,-3-1-15,2-2 16,8 0-16,5 0 0,-12-1 0,-11 1 16,4 0-16,3-1 0,4 1 15,1-1 1,15 2-16,14 0 0,-20-4 0,-11-2 0,-1 9 15,-5 6-15,3 0 0,3-1 16,-1-6-16,2-5 0,-1 5 16,-1 1-16,4 4 0,1 3 15,-4-3-15,-3-1 0,0-2 16,-1 0-16,0-1 0,3 0 16,-3 7-16,3 6 0,-5-3 15,-3-1-15,3-6 0,2-3 16,-5 6-16,-5 5 0,4-3 15,1 0-15,-1-2 0,-1 0 0,-1 2 32,-3 2-32,1-4 0,-1-1 0,1 2 0,1 1 0,-1 2 15,-1 0-15,1-3 0,0 1 16,0 2-16,2 3 0,-4-3 16,-2 0-16,-3 2 0,-3 0 0,5-3 15,0 0-15,-2 2 0,-2 4 16,1-1-16,3 1 15,-16-7-15,3 1 0,0 0 0,-1 2 16,1 1-16,0 0 0,5 0 16,3 0-16,0-1 0,-2-3 15,1 4-15,1 3 0,-4 0 16,-1 2-16,-1 3 0,1 1 16,-2-4-16,0-2 0,-1 0 15,0 2-15,-4 0 0,0 1 0,1 2 16,-1 0-16,-2-1 0,0-3 15,-2 4-15,0 1 0,-2 1 16,0 1-16,-4 1 0,-1 1 16,1-2-16,0-2 0,-2 2 15,0 2-15,-5-4 0,0-2 0,-1 0 16,-2 0-16,-3 1 16,-2 0-16,-2 3 0,-1 1 15,-1-1-15,-2-3 0,-4 2 16,-3-1-16,0-2 0,-1-4 0,-3 1 31,-4 0-31,3-4 0,1 1 0,-2-2 0,-5 1 0,-2 0 16,-2 1-16,-7 1 15,1 0-15,-2-3 0,-3 0 0,2 1 16,-4 1-16,0-1 0,0 0 16,1-1-16,-2-1 0,-1 2 15,0 0-15,-8 0 0,0-2 16,3 2-16,0 1 0,-5 0 0,-4-1 15,3-1-15,2 0 0,-6 1 16,-1 2-16,3-3 0,0 0 16,1-1-16,1-1 0,2 1 15,1-2-15,-3 1 0,-1 1 16,1-2-16,3-1 0,-22 2 16,4-1-16,3-1 0,1-1 15,3-2-15,4 0 0,2 0 0,3-1 16,-7 0-16,-3-2 0,3 1 15,3-1-15,0-1 0,0 0 16,-2-1-16,1 1 0,-2 1 16,-2 2-16,4-3 0,1-2 15,4 2-15,-1-2 0,-2 1 16,-2 1-16,-3 0 0,0 2 16,7-3-16,3-1 0,-3 0 15,-3 2-15,1 0 0,-2 2 0,1-2 16,1-4-16,-1 2 15,1 0-15,-2 2 0,-2 0 0,3-1 16,2 0-16,0 2 0,-2 1 16,1 3-16,2-1 0,3-6 15,-3-3-15,4 2 0,3 3 16,-5 1-16,-3 1 0,4-2 16,6 0-16,-3-1 0,4 0 15,-3 0-15,3-1 0,-4 1 16,1 0-16,1 1 0,3 0 0,-2-1 15,1-2-15,0 1 0,0 2 16,0-2-16,0-1 16,1 1-16,3-2 0,3 4 0,2 2 15,14-3-15,-3-2 0,-4-2 16,-6 1-16,3 0 0,2 2 16,-3-1-16,0 0 0,0 2 15,5 2-15,-2-3 0,0-2 16,5 0-16,1 1 0,1-3 15,1 2-15,1-1 0,3 2 0,-1-2 16,-1-2-16,1 5 0,2-1 16,-1 1-16,2-1 0,2-1 15,-2 0-15,4 0 0,-1-1 16,2 2-16,-1 1 0,3-1 16,0-1-16,1 2 0,0 0 0,2 0 15,0 0-15,0 1 0,2-1 16,-4 1-16,2 0 0,0-1 15,1 0-15,0 2 0,3 0 16,-2 0-16,1 1 0,1-1 16,-3-1-16,1 1 0,-2 0 15,1-1-15,1 1 0,0-2 16,-3 0-16,2 2 0,-1 0 16,1 0-16,1 0 0,-3 0 15,2 0-15,-1-2 0,1 1 0,1 1 16,-1 0-16,1 1 0,0 1 15,-1 0-15,2 0 0,0-2 16,1-1-16,-3 2 0,4 0 16,-2 0-16,2 0 0,-1 0 15,1 0-15,-3 1 0,3-1 16,0 0-16,0 0 0,0 0 16,0 0-16,0 0 0,0 0 15,0 0-15,0 0 0,0 0 16,0 0-16,0 0 0,0 0 0,0 0 15,0 0-15,0 0 0,0 0 16,0 0-16,0 0 0,0 0 16,0 0-16,0 0 0,0 0 15,0 0-15,0 0 0,0 0 16,0 0-16,0 0 0,0 0 0,0 0 16,0 0-16,0 0 15,0 0-15,0 0 0,-7 4 16,0-4-16,-1 2 0,-1-2 0,0-3 15,1 1-15,2 0 0,-2 0 16</inkml:trace>
  <inkml:trace contextRef="#ctx0" brushRef="#br0" timeOffset="10867.2434">5385 7197 0,'0'0'16,"0"0"-16,0 0 0,0 0 0,0 0 15,0 0-15,0 0 0,0 0 16,0 0-16,0 0 0,0 0 16,0 0-16,0 0 0,0 0 15,0 0-15,0 0 0,0 0 0,0 0 16,0 0-16,0 0 15,0 0-15,-27 15 0,27-15 16,-20 15-16,20-15 0,-22 15 16,7-8-16,1 1 0,2-2 0,-1 1 15,2 0-15,1-1 0,1-2 16,2 1-16,0 0 0,1 0 16,2-3-16,2 1 0,2-3 15,4 3-15,4-2 0,2 2 16,1-1-16,3 0 0,-1 1 0,4-2 15,2-1-15,2 2 16,-2-1-16,2-1 0,3-3 16,-3 0-16,-5 0 0,1 2 15,-2 0-15,-2-2 0,-2-1 0,-1 1 16,-1-1-16,-1 0 0,-2-1 16,0 0-16,-1-1 0,-1 1 15,-1-2-15,-3 2 0,0 0 16,0-1-16,-3 0 0,0 0 15,0-1-15,-1 2 0,-2-1 0,3 2 16,-3-1-16,3 2 0</inkml:trace>
  <inkml:trace contextRef="#ctx0" brushRef="#br0" timeOffset="15850.6411">9396 8873 0,'0'0'0,"0"0"0,0 0 16,0 0-16,0 0 0,0 0 0,0 0 15,0 0-15,0 0 0,0 0 16,0 0-16,0 0 0,30-1 16,-30 1-16,26 7 0,-26-7 15,39 7-15,-14-3 0,5 3 16,2-1-16,2 2 0,17 3 15,5 1-15,0-1 0,1-1 0,17 3 16,16 2-16,-5-2 16,-5-2-16,21 1 0,2 0 15,6 0-15,-8-1 0,44 4 0,-9-2 16,-18 1-16,-12-1 0,4-2 16,3-2-16,-10 0 0,-7-3 15,9 0-15,6-2 0,-10 0 16,-7 2-16,11-4 0,8-3 15,-9 2-15,-7 3 0,10-1 16,7 0-16,-11-4 0,-6-4 16,7 3-16,5 2 0,-10 2 0,-7 3 15,7-7-15,5-4 16,-9 0-16,-5-1 0,5 2 0,4 0 16,-8 4-16,-5 0 0,10-4 15,6-5-15,-10 0 0,-5 1 0,9 2 16,6 3-16,-11 3 15,-6-2-15,3 1 0,3-3 16,-9 1-16,-4-2 0,2 1 16,2-2-16,-6 1 0,-5 1 0,7 1 15,2-1-15,-9 2 0,-9 0 16,9-6-16,4-4 0,-10 3 16,-8 1-16,3 0 0,2-1 15,-6 0-15,-4-1 0,-1-3 16,1-2-16,-5 4 0,-6 1 15,0-5-15,0-2 0,-9-2 0,-6 1 16,-2-5-16,-3-2 16,-8 1-16,-4 1 0,-8-7 0,-6-2 15,-7-3-15,-5-3 0,-12-4 16,-6-6-16,-2 2 0,1 2 16,-14-12-16,-7-8 15,-5 6-15,-3 3 0,-11 1 0,-7-2 16,2 1-16,1 1 0,-12 3 15,-11 4-15,5 4 0,3 4 0,-17-4 16,-13 0-16,13 2 16,6 5-16,-22 2 0,-15-2 15,7 6-15,5 1 0,-19-3 16,-12 0-16,7 7 0,5 8 0,-17 0 16,-9 2-16,14 2 0,11 0 15,-20 9-15,-13 4 0,9 2 16,8 1-16,-12 8 0,-7 6 15,15 0-15,10 1 0,-16 1 16,-13 0-16,24 4 0,16 3 16,-9 6-16,-5 5 0,20-5 0,15-4 15,3 8-15,1 6 0,10-1 16,8 1-16,3 2 0,0 3 16,16-2-16,11 1 0,2 1 15,1 2-15,12-2 0,8 1 16,-1 0-16,0 2 0,11-6 15,7-1-15,10 6 0,6 7 16,5-8-16,5-4 0,9 2 16,4 1-16,8-7 0,5-4 0,10 3 15,4 1-15,1-7 0,4-5 16,15-5-16,8-4 0,3-1 16,2-2-16,13 3 0,8 3 15,-5-6-15,-7-4 0,6 8 16,5 6-16,-26-7 0,-17-7 0,-13-3 15</inkml:trace>
  <inkml:trace contextRef="#ctx0" brushRef="#br0" timeOffset="17483.945">2473 10770 0,'0'0'0,"0"0"16,27-1-16,-13 2 0,4 0 0,4 0 16,7-1-16,12-2 0,3-1 15,18 0-15,7-1 0,3-1 16,-2 0-16,30-3 0,5-2 15,18 2-15,-5 0 0,61-1 16,18 0-16,-26 4 0,-17 4 0,9 1 16,8 1-16,-18 6 0,-8 3 15,9 5-15,7 3 16,-18 0-16,-12 0 0,6 4 0,4 2 16,-18-4-16,-14-3 0,-6-1 15,-1 2-15,-20-5 0,-10-3 16,-11-7-16,-9-6 0,-17-8 15,-12-4-15,-8 4 0,-4 4 16,-2 1-16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2:02:27.601"/>
    </inkml:context>
    <inkml:brush xml:id="br0">
      <inkml:brushProperty name="width" value="0.05292" units="cm"/>
      <inkml:brushProperty name="height" value="0.05292" units="cm"/>
      <inkml:brushProperty name="color" value="#FF0000"/>
    </inkml:brush>
  </inkml:definitions>
  <inkml:trace contextRef="#ctx0" brushRef="#br0">10415 16686 0,'0'0'0,"0"0"0,0 0 15,0 0-15,0 0 0,0 0 16,0 0-16,-24-15 0,24 15 0,0 0 16,-22-10-16,22 10 0,-21-6 15,7 3-15,-2-1 16,-1 0-16,0 0 0,-2 0 0,-2 0 16,-1 1-16,-1 1 0,-9 1 15,-1 1-15,0 1 0,1 1 16,0 2-16,0 3 0,-1 1 15,0-1-15,-7 3 0,1-1 16,3 1-16,2 0 0,-3 4 16,-1 2-16,5 1 0,4 2 0,-6 4 15,0-1-15,1-2 0,2-2 16,4 4-16,2 4 16,4-1-16,3-1 0,0 1 0,0 0 15,1 4-15,2 3 16,6-2-16,6-1 0,0-1 0,3-1 15,6 2-15,1 1 0,3-1 0,2-1 16,2 3-16,4-1 16,2 1-16,2 0 0,6 5 15,3-2-15,0 0 0,-1-2 0,7-5 16,2-1-16,2 0 0,1 0 16,-3-3-16,0-1 0,1-3 15,2-1-15,6 0 0,-2-4 16,-6-4-16,2-2 0,8 1 15,1-3-15,-2 0 0,-3-2 0,1-1 16,3-1-16,-2 0 16,0 1-16,-2-4 0,-2-4 15,1 1-15,0-2 0,-2-3 0,-1-1 16,-2-3-16,0-2 0,-4-4 16,-2-3-16,-1 1 0,-1 2 15,-2-3-15,-3-2 0,-5 0 16,-3 0-16,-5-1 0,-2-1 15,-3 1-15,-3-2 0,-2-3 16,-3-3-16,-3 0 0,-1 0 0,-8-2 16,-5-2-16,-6 3 0,-4-1 15,-3-2-15,-2-3 0,-5 2 16,-3 0-16,-15-6 16,-5-2-16,-1 3 0,1 0 0,-33-14 15,5 7-15,0 4 0,1 1 16,27 15-16,19 10 0,13 5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39:30.561"/>
    </inkml:context>
    <inkml:brush xml:id="br0">
      <inkml:brushProperty name="width" value="0.05292" units="cm"/>
      <inkml:brushProperty name="height" value="0.05292" units="cm"/>
      <inkml:brushProperty name="color" value="#FF0000"/>
    </inkml:brush>
  </inkml:definitions>
  <inkml:trace contextRef="#ctx0" brushRef="#br0">1723 4302 0,'0'0'0,"10"-5"16,2-1-16,7-3 0,1 1 0,11-8 15,2-3-15,6 0 0,7 2 16,10-2-16,1 2 15,-1 0-15,2-1 0,4 0 0,-1 1 16,-5 4-16,-2 2 0,-2 0 16,-6-1-16,-10 5 0,-9 2 15,-5 3-15,-6 2 0,-6 2 16,-4 3-16,-5 1 0,-4 2 16,-8 1-16,-7 5 0,-5 3 15,-8 2-15,-7 6 0,-6 4 0,-10 1 16,-4 2-16,-13 7 0,0 0 15,-7 7-15,0 2 16,7-2-16,3-4 0,-20 15 0,14-10 16,20-13-16,13-11 0,16-4 15,9-3-15,9-8 0,4-2 16,-2-9-16,-2-5 0,2 1 16,0 1-16,5-8 0,3-5 15,6-4-15,4-4 0,3-3 16,0-5-16,6-2 0,1 0 0,2-8 15,0-5-15,0 3 16,-6 1-16,5-5 0,0 0 16,-4 9-16,-2 6 0,3 3 0,-1 1 15,-4 5-15,-3 5 0,-1 5 16,-2 4-16,-1 7 16,-1 2-16,7 8 0,6 6 15,-6-1-15,4 2 0,-3 9 0,3 4 16,-2 2-16,0 0 0,0 3 15,2 3-15,-1 0 0,1 3 0,3 8 16,1 0-16,-1-1 0,-2-2 16,1-1-16,2-4 15,-2 0-15,-1-1 0,-2-2 0,-2-2 16,-2-2-16,-2-3 0,-7-2 16,-1-4-16,-4-5 0,0-3 15,-4-5-15,1-4 0,-8-5 16,-6-3-16,-8-5 0,-4-5 15,-6-3-15,-5-3 0,-2-2 16,-5-4-16,3 3 0,3 2 0,-4-6 16,2 0-16,4 2 0,4 1 15,5 3-15,7 1 0,3 7 16,6 6-16,1 1 0,1 4 16,0 5-16,0 5 0,6-3 15,0 0-15,1-1 0</inkml:trace>
  <inkml:trace contextRef="#ctx0" brushRef="#br0" timeOffset="8099.5775">9678 4121 0,'0'0'15,"0"0"-15,0 0 0,0 0 0,0 0 16,0 0-16,0 0 0,0 0 16,0 0-16,30 9 0,-30-9 15,0 0-15,31 1 0,-31-1 16,28 1-16,-13-1 0,2-2 16,1 0-16,4 1 0,0 0 15,2-1-15,0 0 0,1 0 16,7-1-16,0 1 0,1 0 0,1-2 15,2 2-15,-1 1 0,9-2 16,0-2-16,0 1 0,0 3 16,2 0-16,0 1 0,1 1 15,2 1-15,7-4 0,-2 0 16,-1-3-16,0-1 0,10 4 16,-2 2-16,-2-1 0,-3-2 0,-2-1 15,-1 3-15,1 1 0,1 1 16,8 0-16,-2 2 15,-4-2-15,-3 1 0,2-2 0,3-2 16,-3 2-16,-2 1 0,-1-2 16,-1-4-16,-2 5 0,1 1 15,21-1-15,-6-2 0,-7 1 16,-5 1-16,-4-2 0,-4-1 16,-4 4-16,-2 1 0,-4-1 15,-2 0-15,-15-2 0,2 1 0,1 0 16,1 0-16,-2-3 0,-2-2 15,0 4-15,0 3 0,-4 2 16,-2-1-16,0-1 0,1-2 16,-4 2-16,-3 1 0,1-1 15,0 0-15,-3 1 0,0 1 16,-2-3-16,-1-3 0,0 0 0,1 1 16,-3 1-16</inkml:trace>
  <inkml:trace contextRef="#ctx0" brushRef="#br0" timeOffset="8916.0368">9595 4117 0,'0'0'0,"0"0"0,0 0 16,0 0-16,0 0 0,0 0 15,0 0-15,0 0 0,0 0 0,27-1 16,-27 1-16,0 0 0,27 1 15,-27-1-15,0 0 0,33-1 16,-19 1-16,3 0 0,1 1 16,1-1-16,0-1 0,3 1 15,2 0-15,0-1 0,2 0 0,8 0 16,1-3-16,-1 1 0,-1 0 16,9-1-16,0 3 15,-3 0-15,-4 2 0,4-2 0,3 0 16,-4 0-16,-1 0 0,9-1 15,1-3-15,-4 4 0,-2 2 16,3 0-16,4 0 0,-4-2 16,-1 1-16,8-2 0,4-2 15,-7 3-15,-3 2 0,4-1 16,1 0-16,-3 2 0,-3 0 0,7-1 16,0-1-16,-4 0 0,-4 1 15,3-1-15,2-1 16,-5-2-16,-2-2 0,3 4 0,4 3 15,-6-2-15,-5 0 0,6 0 16,3-1-16,-5 0 0,-4 0 0,3 2 16,5 1-16,-7-2 15,-4 0-15,4 0 0,3 0 16,-6 2-16,-2 2 0,2-4 16,2-2-16,-7 3 0,-3 2 0,-1 1 15,2-3-15,-9-1 0,-3-1 16,0 2-16,-1 2 0,-3 1 15,-2 2-15,-3 0 0,-2-3 16,0-1-16</inkml:trace>
  <inkml:trace contextRef="#ctx0" brushRef="#br0" timeOffset="9433.8548">10856 4302 0,'0'0'0,"0"0"0,0 0 15,0 0-15,31-2 0,-31 2 0,22 5 16,-22-5-16,25 8 0,-13-5 15,0 2-15,-1-1 0,-1 1 0,-1-3 16,-1 2-16,-1-2 0</inkml:trace>
  <inkml:trace contextRef="#ctx0" brushRef="#br0" timeOffset="9599.5109">10752 4519 0,'0'0'0,"0"0"16,0 0-16,27-3 0,-14 2 0,3 0 16,3 0-16,1 1 0,0 1 15,0 2-15,0 0 0,2 0 16,-3-1-16,-2 0 0,-3 0 16,-2 0-16</inkml:trace>
  <inkml:trace contextRef="#ctx0" brushRef="#br0" timeOffset="9734.0248">10673 4850 0,'0'0'0,"0"0"0,0 0 15,0 0-15,31-12 0,-14 1 0,5-2 16,4-2-16,1-2 0,4 0 16,3-2-16,4-3 0,-6 5 15,-6 1-15</inkml:trace>
  <inkml:trace contextRef="#ctx0" brushRef="#br0" timeOffset="9999.5255">11283 4198 0,'0'0'0,"0"0"0,16-6 16,-2 3-16,4-1 0,3 1 15,2-1-15,8 1 0,1 3 16,-3 2-16,-2-1 0,-3 3 15,-3 2-15,-1 2 0,-4 1 16,-9 0-16,-4 1 0,-8 0 16,-5 2-16,-3 0 0,-3 1 0,-13 7 15,-5 3-15,-3-2 0,0 0 16,-2 1-16,1 0 0,-3 1 16,4 0-16,5-7 0,6-6 15,5-2-15,5-2 0,2-1 16</inkml:trace>
  <inkml:trace contextRef="#ctx0" brushRef="#br0" timeOffset="10100.5643">11161 4380 0,'0'0'0,"0"0"16,9-7-16,0 2 0,3 0 16,2-1-16,3 2 0,1 0 0,-1 1 15,5 0-15,-1-2 0,-2 3 16,-4 3-16,-1-1 0,-3 0 16,-1 0-16</inkml:trace>
  <inkml:trace contextRef="#ctx0" brushRef="#br0" timeOffset="10282.5661">11156 4523 0,'0'0'0,"0"0"0,0 0 16,-4 23-16,3-9 0,-1 4 16,-1 3-16,0 3 0,-1 2 15,2 4-15,1-1 0,1-5 16,0-1-16,1-5 0,1-4 15,3-3-15,0-1 0,0-1 16,-1-2-16,-1-1 0</inkml:trace>
  <inkml:trace contextRef="#ctx0" brushRef="#br0" timeOffset="10583.5544">11267 4518 0,'0'0'0,"0"0"0,0 0 16,29-16-16,-14 10 0,4-2 15,4-1-15,7-1 0,0 1 0,-1 2 16,2 2-16,-2 0 0,-3 3 16,4 3-16,-2 6 0,-3 1 15,-2 3-15,-2 5 0,-1 2 16,-5 4-16,-4 0 0,1 2 16,-3 1-16,0 0 0,-1-1 15,-4 0-15,-1-2 0,-2-2 16,-1 1-16,-3-3 0,-1-3 15,-3-2-15,-1-2 0,-3 0 16,-2 0-16,-4-3 0,-4-2 0,-4 0 16,-4-2-16,-4-3 0,-2-1 15,6-1-15,6 1 0,4-1 16</inkml:trace>
  <inkml:trace contextRef="#ctx0" brushRef="#br0" timeOffset="10715.8463">11205 4697 0,'0'0'0,"0"0"0,0 0 16,0 0-16,0 0 0,0 0 15,25-18-15,-25 18 0,29-15 16,-9 7-16,2 0 0,1-1 0,1 2 16,-2 0-16,0 0 15,4 2-15,0 1 0,-6 0 0,-2 2 16,-2-1-16</inkml:trace>
  <inkml:trace contextRef="#ctx0" brushRef="#br0" timeOffset="10882.686">11251 4773 0,'0'0'0,"0"0"15,0 0-15,27-3 0,-27 3 0,31-7 16,-12 1-16,1-1 0,1 0 16,-1 2-16,1 1 0,4-3 15,-3-1-15,-4 0 0,-2 3 16,-3 0-16</inkml:trace>
  <inkml:trace contextRef="#ctx0" brushRef="#br0" timeOffset="11099.9403">11381 4536 0,'0'0'0,"0"0"0,0 0 15,0 0-15,0 0 0,4 31 16,-4-31-16,-1 42 0,-1-17 0,0 5 15,-1 2-15,0 0 16,0 0-16,1 7 0,0-2 16,1 2-16,2-7 0,2-4 0,0-3 15,1-5-15,2-3 0,2-10 16,0-6-16,-2 0 0,-2-1 16,1 1-16</inkml:trace>
  <inkml:trace contextRef="#ctx0" brushRef="#br0" timeOffset="11253.6451">12027 4240 0,'0'0'0,"0"0"16,0 0-16,0 0 0,23 11 0,-23-11 15,11 18-15,-7-9 0,1-1 16,-2-1-16</inkml:trace>
  <inkml:trace contextRef="#ctx0" brushRef="#br0" timeOffset="11733.2456">11808 4493 0,'0'0'16,"0"0"-16,0 0 0,0 0 0,0 0 15,0 0-15,32-4 0,-32 4 16,33-7-16,-12 3 0,3 0 15,-1-1-15,0 0 0,0 1 16,0 0-16,3-2 0,-4 1 16,-5 2-16,-1 0 0,-4 2 15,-2-1-15,-6 4 0,-3 0 16,-4 2-16,-3 2 0,-4 2 16,-4 3-16,-7 5 0,-1 1 15,-4 4-15,-3 3 0,3-1 16,1-1-16,-2 6 0,1 1 15,4-4-15,4-1 0,2-1 0,5-3 16,6-6-16,4-4 0,4-4 16,3-4-16,5-4 0,4-1 15,2-4-15,5-2 0,-2-3 16,-1 0-16,-1 0 0,-1-1 16,-1 0-16,-2 0 0,-1-1 15,-2 1-15,-2 2 0,-2 4 0,-2 2 16,1 2-16,-1 4 0,1 2 15,-2 2-15,2 1 0,-2 4 16,2 2-16,-1 1 0,2 3 16,-1-1-16,1 0 0,0 1 15,0-2-15,1 1 0,0-3 0,1-2 16,1-4-16,-4-3 0,-1 0 16,-1-2-16,-1 2 15,1-2-15</inkml:trace>
  <inkml:trace contextRef="#ctx0" brushRef="#br0" timeOffset="12032.9021">12156 4557 0,'0'0'0,"0"0"0,0 0 0,28-8 16,-14 6-16,3-2 0,5 0 16,1 1-16,2-1 0,7 1 15,-1 0-15,-2 1 0,-1 1 0,4-1 16,-1 2-16,-5 2 15,-4 1-15,-2 5 0,-1 1 16,-5 5-16,-2 2 0,-5 3 0,-4 3 16,-2 0-16,-3 1 0,-3 1 15,-3 3-15,0-3 0,2-4 16,-3-1-16,-2-4 0,0-1 16,1-2-16,0-3 0,-1-2 15,-2-3-15,-2-2 0,-2-3 16,-3-4-16,2-2 0,3 0 0,3-7 15,3-7-15,1 4 0,2 3 16,2 3-16</inkml:trace>
  <inkml:trace contextRef="#ctx0" brushRef="#br0" timeOffset="12200.1114">12397 4327 0,'0'0'16,"0"0"-16,0 0 0,0 0 15,-3 21-15,3-21 0,-9 34 0,1-9 16,-1 4-16,-3 8 15,-2 6-15,-5 13 0,1 2 0,-3 8 16,1-2-16,-1 4 0,2-6 16,1-5-16,3-13 0,4-10 15,2-9-15,3-5 0</inkml:trace>
  <inkml:trace contextRef="#ctx0" brushRef="#br0" timeOffset="14216.3732">19636 4175 0,'0'0'0,"0"0"0,0 0 0,0 0 16,0 0-16,0 0 0,0 0 16,0 0-16,0 0 0,0 0 31,0 0-31,23 12 0,-23-12 0,22 4 0,-22-4 0,30 2 16,-30-2-16,40 5 0,-15-3 15,0-3-15,2-2 0,10 2 16,4 0-16,-1 0 0,-1-1 0,15-1 15,5-1-15,-4 1 0,-3-1 16,15 1-16,5 0 16,-7-1-16,-6 3 0,17-1 0,4 0 15,-9 0-15,-6-3 0,15 1 16,1 1-16,-7-1 0,-4 2 0,34-1 16,-3 3-16,-15 0 15,-9 0-15,3-1 0,4-2 16,-14 1-16,-10-1 0,13 1 0,8 4 15,-12-2-15,-6 0 0,8-4 16,7 0-16,-9 5 0,-4 4 16,8-2-16,4-2 0,-7-1 15,-8 0-15,11 0 0,7 1 16,-11 0-16,-7 0 0,8-1 16,7 2-16,-9-4 0,-9 0 0,11 1 15,7 1-15,-9 2 16,-6 2-16,7-3 0,6 2 15,-7-4-15,-8-1 0,10 2 0,5 2 16,-11-1-16,-6-1 0,7-1 16,5-2-16,-5 3 0,-3 1 0,8 3 15,5 1-15,-13-2 16,-8 0-16,7-1 0,8 2 16,-6-2-16,-4-1 0,7-1 15,5 0-15,-13-3 0,-7-1 0,4 0 16,5 1-16,-7-1 0,-6 2 15,4-3-15,2-1 16,-8 4-16,-4 3 0,0-4 16,1 0-16,-7 1 0,-7 2 0,-1 2 15,-2 1-15,-6 3 0,-5 1 0,-4-3 16,-2 0-16,-4-3 16</inkml:trace>
  <inkml:trace contextRef="#ctx0" brushRef="#br0" timeOffset="18244.5109">25357 4139 0,'0'0'0,"0"0"0,0 0 0,0 0 16,26-1-16,-26 1 0,22 0 15,-9 0-15,2 0 0,2-1 16,3 1-16,0-1 0,0 0 0,9 1 16,1 0-16,-2-1 15,-3 0-15,3 0 0,1 0 16,-1 0-16,2-1 0,5 0 0,1-1 15,-3 1-15,-3-1 0,1 3 16,0 3-16,-3-3 0,-3-1 16,0-1-16,2 1 0,-3 1 15,-3 0-15,0 1 0,1 2 16,-3-3-16,-4 2 0,-1-2 16,-2 0-16,-2 0 0,-2 2 0,0 0 15,0 2-15,-4-3 0,0-1 16,-1 1-16,-1 1 15,-2-2-15,1 4 0,-2-1 0,-1-1 16,0-1-16,-2 2 0,-1-2 16,-3-1-16,-2 1 0,-1 1 0,-2 0 15,-2-1-15,-3 1 0,-1 0 16,-10-2-16,-3 0 16,1 0-16,0 0 0,-12 0 15,-4 2-15,2-1 0,2-1 0,-5 0 16,-4 1-16,-8-1 0,4 1 15,-3-1-15,-3 0 16,-1-1-16,9 1 0,-4-1 0,-3 0 16,5-1-16,3 0 0,-11 0 15,-1 1-15,9 0 0,5 0 0,-27-1 16,3 1-16,34-2 16,2 1-16,-31 0 0,-3-1 15,12 3-15,8 0 0,-3-1 0,-2 0 16,4 0-16,3-1 0,-5 1 15,-4 1-15,9 0 0,6 1 0,-7-2 16,-5-2-16,9 0 16,6 2-16,-8 1 0,-5 0 15,5-1-15,4 1 0,-5 0 16,-2 0-16,7-1 0,4-2 0,-8 3 16,-7-1-16,8-1 0,3 1 15,-2 2-15,-3 2 16,6-3-16,5-1 0,-9 1 0,-6 1 15,8 2-15,7-1 0,-7-3 16,-3-3-16,7 4 0,5 2 16,-6-3-16,-2 0 0,5 0 15,6-2-15,-6 2 0,-3 0 16,7 2-16,8 1 0,-10 1 16,-5-1-16,18-1 0,2-1 0,-21-1 15,-1-1-15,23 4 16,-1 2-16,-6-4 0,-7-2 15,3-1-15,3 2 0,-5 1 0,-5 1 16,5-1-16,1-1 0,0 3 16,-1 2-16,0-1 0,2-1 0,-3-2 15,-3 0-15,4 0 16,2 0-16,-3 1 0,-1 0 16,3-1-16,2 1 0,-2-1 15,-1 0-15,5 1 0,1-1 0,-9-1 16,0-1-16,8 3 15,1 2-15,-8 1 0,-3-2 16,11 0-16,4 1 0,-8-3 0,-2-2 16,3 1-16,2 0 0,-3 2 15,-2 0-15,1 2 0,3-2 0,-1 0 16,-1-1-16,2-1 16,4 0-16,-4 1 0,-4 0 15,3 0-15,0 0 0,0 0 16,-1 1-16,3 0 0,3 2 0,-5-2 15,-3 1-15,5-2 0,5 0 16,-4 0-16,-2-1 0,2 0 16,1 0-16,-1 1 0,-3 1 15,3 1-15,2 0 0,-3 0 16,-2 0-16,6 1 0,2 1 16,-2-2-16,-3-2 0,6 0 15,1 0-15,-2 0 0,1 1 16,2-1-16,2-1 0,-1 0 0,0-2 15,3 2-15,1 1 0,1 0 16,0 0-16,3-1 0,1 0 16,3 1-16,0 0 0,1 0 15,2-1-15,0 1 0,1-1 16,2 1-16,0 1 0,3-1 16,-2 0-16,2 0 0,0-3 0,2 3 15,3 0-15,-2 1 0,0-1 16,3 0-16,2 0 15,0-1-15,2 1 0,2 0 0,4 0 16,-1 0-16,1 0 0,6-1 16,3 0-16,1-1 0,0 2 0,3-2 15,1 0-15,0-1 16,-1 2-16,10 0 0,2-3 16,-3 2-16,-3 1 0,4-2 15,2 0-15,-3 1 0,-1 2 0,10-2 16,3-1-16,-5 2 0,-2 1 15,9-2-15,0-2 16,-10 3-16,-3 2 0,12-1 0,3 2 16,-6-4-16,-3-2 0,3 2 15,3 1-15,-6 0 0,-3 0 0,11-1 16,3 0-16,-8 0 16,-5 1-16,6-2 0,4-2 15,-7 1-15,-3 3 0,3 2 0,4 4 16,-4-4-16,-3-1 0,11-1 15,2-1-15,-10 1 0,-4 1 16,21-4-16,-3-3 0,-26 7 16,1 4-16,28 1 0,1-1 15,-27-1-15,-4 2 0,19-4 16,-2-2-16,-17 0 0,1 2 0,22-1 16,0 0-16,-26 0 15,-1 2-15,26-2 0,3-1 16,-27 0-16,0 1 0,26 1 15,0 3-15,-26-2 0,0-2 0,24 2 16,0 0-16,-24-3 0,-1 0 16,26 0-16,0-2 0,-27 3 15,0 3-15,22-2 0,2 1 16,-23-2-16,-1 0 0,24 0 16,-1 0-16,-24 1 0,1 0 0,12-1 15,3-1-15,-9 2 0,-2 1 16,6-1-16,3-1 15,-4 1-15,-3 0 0,6-1 0,3-1 16,-4 2-16,-4-1 0,5 0 16,4-2-16,-4 2 0,-3 0 15,2 0-15,3-1 0,-3-2 16,-3 2-16,3 1 0,6-1 16,-8 1-16,-3 1 0,6-1 15,3 0-15,-5-1 0,-5 0 0,5 4 16,4 4-16,-6-5 0,-3-2 15,4 0-15,1 0 16,-3 1-16,-4-1 0,4 1 0,5-1 16,-5 0-16,-2-2 0,4 3 15,3 3-15,-5-2 0,-4-1 0,3-1 16,3 0-16,-7-1 16,-2 1-16,8 1 0,1 0 15,-6 0-15,-1 0 0,7 1 0,0 1 16,-7-3-16,-1 0 0,2 1 15,2 1-15,-4 1 0,-4-2 16,5-1-16,3 1 0,-4 0 16,-2-1-16,0 0 0,2 0 15,-3-1-15,-3 0 0,1 1 16,3 0-16,-5-1 0,-3-2 0,2 3 16,2 3-16,-6-2 0,-2-1 15,3 0-15,2 0 16,-3 0-16,-4 0 0,1 0 0,1 0 15,-4 0-15,0 0 0,0 0 16,1 0-16,-2 0 0,-1-1 16,0 2-16,0 0 0,-2-1 15,0 0-15,-3 0 0,1 1 16,-2 1-16,0 0 0,1-1 16,-1-1-16,0 0 0,-2 1 0,-2-1 15,2 3-15,-2-3 0,2 1 16,-2-1-16,0 0 15,0 0-15,0 0 0,0 0 0,0 0 16,0 0-16,0 0 0,0 0 16,0 2-16,0-2 0,-2 0 15,2 0-15,-3 1 0,0 1 16,0-2-16,-3 1 0,-3-1 16,-1 3-16,0-1 0,-2-1 15,-1-1-15,-2 0 0,0-1 0,-4-1 16,-3 0-16,1 1 0,1 2 15,-10-1-15,-4-1 16,1 1-16,2-1 0,-4 0 0,-4 0 16,-4 0-16,4-1 0,-6 1 15,-4-2-15,5 2 0,2 1 0,-12-1 16,-2-1-16,6-1 16,5 1-16,-11 0 0,0 2 15,4-2-15,4-1 0,-5 1 0,-5 5 16,4-4-16,3-3 0,-12 2 15,-1 2-15,8 0 0,6 2 16,-7-2-16,-4 1 16,4-3-16,6-1 0,-32-3 0,3 1 15,12 1-15,7 0 0,-4 0 16,-2-1-16,10 4 0,6 2 0,-5-1 16,-4 1-16,9 0 0,2 0 15,-4-3-15,-4-1 16,6-3-16,5 1 0,-6 4 0,-2 2 15,8 3-15,6 2 0,-9-8 16,-6-5-16,8 5 0,5 0 16,-4 4-16,-3 0 0,4-2 15,2 0-15,-1 0 0,-1 2 16,4 0-16,3-1 0,-7-1 16,-4 0-16,5 0 0,3 0 0,-6 1 15,-2 2-15,5-3 0,3-2 16,-4 4-16,-3 0 15,5-2-15,4-1 0,-7 2 0,-2 1 16,6 1-16,5 0 0,-8-1 16,-2-1-16,4-2 0,3 0 0,-4 2 15,-2 0-15,4 0 16,3-1-16,-5 4 0,-3 1 16,22-2-16,-2 0 0,-28-2 0,-3-5 15,29 3-15,2 1 0,-28 0 16,-2 0-16,26 1 0,2 1 15,-26-2-15,-1-2 16,26 4-16,2 0 0,-27 0 0,-1-3 16,27 2-16,0 0 0,-24-1 15,0-2-15,25 2 0,0 0 0,-8-1 16,-6-1-16,3-1 16,5 1-16,-5 2 0,-3 0 15,5-1-15,4-2 0,-7-1 0,-3-3 16,7 5-16,3 4 0,-4-3 15,-2-1-15,5 0 0,4 0 16,-3-1-16,-3 0 16,3 1-16,2 2 0,-2 0 0,0 0 15,8 1-15,2-1 0,-4 0 16,-2 1-16,3-1 0,4-1 0,-1 4 16,0 4-16,5 0 15,5-2-15,3 0 0,2-1 16,3-1-16</inkml:trace>
  <inkml:trace contextRef="#ctx0" brushRef="#br0" timeOffset="18785.2311">20682 3318 0,'0'0'0,"0"0"0,0 0 0,0 0 16,0 0-16,-2 23 0,2-23 15,-2 28-15,2-28 0,-4 37 16,1-10-16,0-1 0,-2 0 0,-1 12 15,-2 3-15,0 1 0,0 1 16,-1 11-16,0 0 0,1-4 16,2-3-16,-1 9 0,0-3 15,3-4-15,1-5 0,-1 0 16,3-5-16,0-7 0,0-8 0,0-5 16,0-2-16,1-7 15,0-2-15,0-5 0,0-3 16,0 0-16,-2-5 0,2-4 0,0-4 15,0 4-15,0 2 0,0 0 16</inkml:trace>
  <inkml:trace contextRef="#ctx0" brushRef="#br0" timeOffset="19400.0839">20563 3371 0,'0'0'0,"0"0"0,20-5 0,-7 3 16,1 0-16,12-2 0,7-1 16,1 1-16,1 1 0,17-1 15,6 0-15,-3 0 0,0-1 0,19-1 16,6 0-16,-6-1 0,-3-1 15,21-3-15,19-1 16,-10 2-16,-9 1 0,53-7 0,-4 0 16,-22 3-16,-15 2 0,9 0 15,7 0-15,-14 7 0,-9 4 16,20-1-16,13-2 0,-24-1 16,-17 0-16,-2 1 0,-1-1 15,0 3-15,-1 3 0,-2-2 16,-3 0-16,-3 3 0,-5 0 0,0 1 15,0 2-15,-6 0 0,-3-2 16,-3-1-16,-1-1 0,-6 0 16,-5 0-16,-4 5 0,-3 1 15,-4 2-15,0 0 0,-8-1 16,-6 2-16,-7 5 0,-5 1 0,-3 1 16,-3-2-16,1-5 0,-2-3 15,0 4-15,-3 4 16,-1 4-16,0 2 0,-1-6 15,0 5-15,-1 2 0,2 4 0,-1 2 16,-1 5-16,1-2 0,1-1 16,-3 5-16,-2 3 0,1-1 15,1-1-15,-2 1 0,0 1 16,0-3-16,2 2 0,0-2 16,0-1-16,1-1 0,0-2 0,1 0 15,1 1-15,-4-2 0,-4-2 16,2-8-16,2-5 0,1-4 15</inkml:trace>
  <inkml:trace contextRef="#ctx0" brushRef="#br0" timeOffset="21483.2128">8599 5640 0,'0'0'0,"0"0"16,0 0-16,0 0 0,0 0 0,0 0 15,22-15-15,-22 15 0,0 0 16,22-6-16,-22 6 0,22-2 15,-11 1-15,1-1 0,2 0 16,0 2-16,3 0 0,1-1 16,4 0-16,-1 1 0,0-1 0,9 1 15,2 0-15,-1 0 16,0 0-16,3-1 0,3 0 16,1 0-16,-2-2 0,12 1 15,2 0-15,-1-1 0,-2-1 16,13 1-16,0 2 0,-2 1 0,-3-2 15,13 1-15,2-2 16,-3 2-16,-1 2 0,11-2 0,0-1 16,-6 2-16,-6 2 0,13-1 15,3 0-15,14-2 0,-14-3 16,3 4-16,0 2 0,-11 1 16,-7 0-16,3 0 0,3-1 15,-5-1-15,-3 1 0,3-1 0,3-1 16,-6 1-16,-4 2 0,3 1 15,2 0-15,-6-1 0,-5-3 16,4 4-16,5 1 0,-7-1 16,-3 0-16,5-6 0,4 0 15,-8 2-15,-4 2 0,-1 2 16,1 1-16,-7-4 0,-3-1 16,-2 1-16,1 3 0,-8-3 0,-5 0 15,-2-2-15,0-2 16,-6 0-16,-2 0 0,-2 6 15,-1 4-15,-6-7 0,2-1 0,-3 0 16,0 1-16,-1 1 0,0 0 16,-1-1-16,0 0 0,-2 0 15,-2 0-15,2 0 0,-2 0 16,0 0-16,0 0 0,0 0 16,0 0-16,0 0 0,0 0 0,2 0 15,-2 0-15,0 0 16,0 0-16,0 0 0,0 0 15,0 0-15,0 0 0,0 0 0,0 0 16,0 0-16,0 0 0,0 0 16,0 0-16,0 0 0,0 0 15,0 0-15,2-1 0,-2 1 16,0 0-16,-2 0 0,-3 0 16,0 0-16,2 0 0,0 0 15</inkml:trace>
  <inkml:trace contextRef="#ctx0" brushRef="#br0" timeOffset="24450.2216">8956 5958 0,'0'0'0,"0"0"15,0 0-15,0 0 0,0 0 0,-6 24 16,6-24-16,-9 23 0,9-23 16,-10 29-16,3-10 15,1 0-15,-1 1 0,1 2 16,0 2-16,2-3 0,1-1 0,3 1 15,5-4-15,4-5 0,4-3 16,6-8-16,4-2 0,2-4 16,3-4-16,7-4 0,1-3 15,0-2-15,-2-2 0,-1-1 16,-1-2-16,2-4 0,-3 3 0,-6 2 16,-4 0-16,-5 4 15,-4 4-15,-5 6 0,-2 4 16,-5 4-16,-2 7 0,-6 5 0,-4 4 15,-4 5-15,-1 5 0,-1 5 16,0 7-16,2 5 0,0 5 16,-3 7-16,0-2 0,2-7 15,1-6-15,2 2 0,1-6 16,3-6-16,3-2 0,-1-7 16,-1-6-16,0-5 0,1-4 0,-2-5 15,0-3-15,-2-2 16,-3-1-16,2-3 0,-2-2 15,-1-2-15,1-1 0,0-5 16,2-3-16,2 1 0,2 2 0,2 0 16,1 3-16,3 0 0,3 0 15,0 3-15,0 3 0,0 1 16</inkml:trace>
  <inkml:trace contextRef="#ctx0" brushRef="#br0" timeOffset="24666.8162">9726 6107 0,'0'0'0,"0"0"0,0 0 16,-12 24-16,12-24 0,-17 29 0,6-11 16,-1 3-16,-1 1 0,-2 6 15,2-2-15,2-3 0,2-4 16,2-5-16,0-2 0,3-3 15,1-3-15,3-6 0,2-6 16,-1 1-16,0 1 0,-1 0 16</inkml:trace>
  <inkml:trace contextRef="#ctx0" brushRef="#br0" timeOffset="24819.848">9688 5847 0,'0'0'15,"0"0"-15,0 0 0,0 0 16,0 0-16,21 23 0,-21-23 16,19 23-16,-19-23 15,19 28-15,-11-16 0,-2-2 16</inkml:trace>
  <inkml:trace contextRef="#ctx0" brushRef="#br0" timeOffset="25199.8318">9863 6213 0,'0'0'16,"0"0"-16,0 0 0,0 0 0,0 0 15,26 2-15,-26-2 0,31 3 16,-31-3-16,40 2 0,-16-4 16,1-1-16,2-2 0,-2-2 15,1-2-15,5-1 0,-3 1 16,-3-2-16,-2 0 0,-3-2 15,-3 1-15,-6-1 0,-5 0 16,-2 0-16,-4 1 0,-5 1 16,-2-2-16,-4 3 0,-4 2 0,-2 2 15,-3 4-15,0 0 0,-1 4 16,-7 4-16,-1 6 0,1 0 16,2 2-16,2 4 0,4 1 15,2 2-15,4 3 0,4 0 16,2-1-16,5 0 0,4-1 15,6-3-15,7-1 0,4-3 16,7-2-16,7-4 0,6-4 16,7-5-16,1-3 0,-11 0 0,-8 2 15,-4-2-15</inkml:trace>
  <inkml:trace contextRef="#ctx0" brushRef="#br0" timeOffset="25400.3613">10632 5879 0,'0'0'0,"0"0"0,0 0 15,0 0-15,-21 29 0,21-29 0,-21 31 16,9-10-16,-2 4 0,1 2 16,-1 3-16,-1 9 0,2-1 15,3-1-15,3-1 0,4 4 16,4-6-16,4-4 0,5-4 15,-2-3-15,-1-7 0,-2-1 16</inkml:trace>
  <inkml:trace contextRef="#ctx0" brushRef="#br0" timeOffset="25850.2862">11053 6146 0,'0'0'16,"0"0"-16,0 0 0,0 0 15,-11-18-15,11 18 0,-19-7 16,5 4-16,-2 1 0,-3 0 16,-1 0-16,-1 3 0,-2 1 0,-8 5 15,0 3-15,4 3 0,1-1 16,3 6-16,1 2 0,1 6 16,5-1-16,7-3 0,5-1 15,7-3-15,2-3 0,8-3 16,6-4-16,5-2 0,6-4 0,4-7 15,5-6-15,-1-4 16,2-3-16,4-6 0,-2-1 16,-3-1-16,-3 0 0,2-8 15,-5-2-15,-6-2 0,-5 0 0,-4 2 16,-4 2-16,0 4 0,-2 3 16,-4 7-16,-1 4 0,-4 5 15,-2 2-15,-4 7 0,-2 3 16,-5 6-16,-3 3 0,-3 5 15,-2 5-15,4 3 0,0 3 0,-4 10 16,-1 4-16,2-2 16,0-3-16,6 0 0,3 1 15,6-6-15,4-4 0,4-4 16,4-5-16,2 4 0,1 1 0,-2-4 16,-3-5-16,-1-3 0</inkml:trace>
  <inkml:trace contextRef="#ctx0" brushRef="#br0" timeOffset="26116.7923">11968 5882 0,'0'0'0,"0"0"0,0 0 0,-13 20 15,13-20-15,-22 26 0,5-6 16,-1 4-16,-3 4 0,-8 11 0,-1 2 15,6-2-15,3-1 0,2 4 16,6-5-16,5-6 0,6-7 16,8-1-16,6-2 0,1-8 15,4-4-15,1-2 0,3-3 16,0-2-16,0-2 0,0-3 16,-1-3-16,-3 2 0,-4-1 15,-2 2-15</inkml:trace>
  <inkml:trace contextRef="#ctx0" brushRef="#br0" timeOffset="26287.159">11672 6164 0,'0'0'0,"0"0"16,0 0-16,0 0 0,0 0 16,25-5-16,-25 5 0,34-4 0,-34 4 15,45-2-15,-17-1 16,1 2-16,0-1 0,9 0 0,-1-1 15,1 2-15,-1 1 0,-6 0 16,-4 0-16,-5 0 0</inkml:trace>
  <inkml:trace contextRef="#ctx0" brushRef="#br0" timeOffset="26609.4042">12205 6187 0,'0'0'0,"0"0"16,0 0-16,0 0 0,0 0 0,-15 23 16,15-23-16,-11 19 0,11-19 15,-10 28-15,8-12 0,1-1 16,2-3-16,4-2 0,4 1 16,4-3-16,4-2 0,3-3 15,4 0-15,6-4 0,-1-2 0,-1-3 16,-3-4-16,0 1 0,-2 0 15,-1-5-15,-3-2 16,-7-1-16,-5-1 0,-4 0 0,-7 0 16,-7 1-16,-6 4 0,-11 4 15,-7 2-15,-4 5 0,-2 7 16,3 3-16,1 3 0,2 7 16,7 4-16,5-6 0,6-3 15,4-3-15</inkml:trace>
  <inkml:trace contextRef="#ctx0" brushRef="#br0" timeOffset="27918.4343">13246 5728 0,'0'0'0,"0"0"0,29-8 0,-9 3 15,0 0-15,8 0 0,1-1 16,-2 3-16,1-2 0,3 1 16,-3 1-16,-4 0 0,-6 3 0,-3 1 15,-7 3-15,-8-2 0,-8 2 16,-5 2-16,-4 2 0,-5 2 15,-5 1-15,-10 6 0,-4 1 16,0-1-16,-1 0 0,-2 4 16,5-2-16,7-2 0,5-2 0,6-3 15,5-1-15,7-4 0,6-3 16,7-2-16,6 1 0,5-2 16,6-1-16,5-3 0,3-2 15,0 0-15,1 0 0,0 0 16,-1-2-16,1 0 0,-3 3 15,-6-2-15,-5 3 0,-7-2 16,-6 1-16,-1 1 0,1 2 0,-3 1 16</inkml:trace>
  <inkml:trace contextRef="#ctx0" brushRef="#br0" timeOffset="28150.1073">12948 5854 0,'0'0'0,"0"0"0,0 0 16,0 0-16,-8 31 0,8-31 16,-8 32-16,3-11 0,1 2 0,0 3 15,0 4-15,0 9 0,-1-2 16,1 1-16,0-3 0,0 5 16,2-5-16,1-4 0,0-4 15,3-6-15,3-3 0,-1-8 16,0-6-16,0 0 0,-2-1 0,0-1 15</inkml:trace>
  <inkml:trace contextRef="#ctx0" brushRef="#br0" timeOffset="28416.5126">13151 6039 0,'0'0'0,"0"0"0,0 0 16,-16 13-16,7-4 0,-2 1 15,-1 0-15,1 1 0,1 0 16,3-1-16,4-1 0,2-2 16,2 0-16,4-2 0,5 0 15,5-4-15,3-1 0,11-4 16,5-2-16,1 0 0,3-1 0,7-2 16,-2 1-16,-1 0 0,-1 1 15,-5 1-15,-3 0 0,0 1 16,-4 2-16,-6 0 0,-5 0 15,-6 1-15,-1 2 0,-2 0 16,-3 0-16,0 0 0</inkml:trace>
  <inkml:trace contextRef="#ctx0" brushRef="#br0" timeOffset="28600.2661">13599 5977 0,'0'0'0,"0"0"0,0 0 16,0 0-16,0 0 0,-6 28 15,6-28-15,-5 26 0,5-26 0,-5 31 16,3-14-16,0 0 16,0-1-16,0-1 0,-1-3 15,2 1-15,0-1 0,-1-2 16,0-3-16,0-3 0,-2 0 0,2 0 16,0-1-16,0 0 0</inkml:trace>
  <inkml:trace contextRef="#ctx0" brushRef="#br0" timeOffset="28783.1681">13399 5941 0,'0'0'0,"0"0"0,0 0 16,0 0-16,-5 29 0,5-29 0,-6 29 16,3-10-16,0 3 0,-1 1 15,1 0-15,0 3 0,1 1 16,2 8-16,1-4 0,0-4 15,0-7-15,-1-1 0,0-5 16,0-1-16</inkml:trace>
  <inkml:trace contextRef="#ctx0" brushRef="#br0" timeOffset="29183.6828">13172 6318 0,'0'0'0,"0"0"16,0 0-16,-11 18 0,11-18 15,-9 17-15,9-17 0,-7 21 16,3-13-16,2 2 0,1-2 16,3-1-16,3 1 0,3-5 0,5-1 15,2-2-15,3 0 0,3-4 16,2-1-16,8-1 0,-1-1 16,2 0-16,3-2 0,-3 2 15,-3-1-15,3 0 0,-4-1 16,-6 4-16,-3-1 0,-5-1 15,-3 0-15,-3 1 0,-3 0 0,-1 0 16,-3-1-16,0 0 16,0 2-16,-1-1 0,0 2 15,0 0-15,0 2 0,0 2 16,3 6-16,-2-2 0,1 2 0,1 1 16,-1 1-16,0 1 0,1 1 15,0 2-15,-1-3 0,0 2 16,0-1-16,0 1 0,1-1 15,-1 0-15,0-1 0,0-3 16,-1-1-16,2-4 0,-1-2 0,-2 1 16,2-2-16,-2 2 0</inkml:trace>
  <inkml:trace contextRef="#ctx0" brushRef="#br0" timeOffset="29416.7297">13895 5893 0,'0'0'0,"0"0"0,0 0 15,-4 26-15,4-26 0,-7 34 0,1-9 16,-4 13-16,0 3 0,0 1 16,-1 0-16,0 2 0,2-5 0,1-6 15,2-5-15,-1-1 16,2-5-16,0-8 0,2-4 0,0-4 15,-1-4-15,1 0 0,1-1 16,0 0-16</inkml:trace>
  <inkml:trace contextRef="#ctx0" brushRef="#br0" timeOffset="29717.3281">13877 5803 0,'0'0'0,"0"0"16,0 0-16,26-9 15,-13 4-15,3 2 0,0 0 0,2 1 16,0 0-16,4 2 0,-1 3 16,-3 1-16,-1 2 0,-2 4 15,0 4-15,-3 4 0,-2 5 16,-4 4-16,-1 4 0,-2 8 0,-2 1 16,0-1-16,0-1 15,0-3-15,2-4 0,-3 6 0,-4-4 16,2-2-16,0-5 0,-1-4 15,-1-1-15,1-6 16,1-2-16,-2-3 0,-1-3 0,-2-1 16,-1-3-16,-5 0 0,-3-3 15,-2-3-15,1-2 0,-1-6 16,1-3-16,4 3 0,2 2 0,2 1 16</inkml:trace>
  <inkml:trace contextRef="#ctx0" brushRef="#br0" timeOffset="29867.0269">13838 6045 0,'0'0'0,"0"0"0,0 0 0,0 0 16,22-16-16,-22 16 16,27-15-16,-11 7 0,2 1 0,2 1 15,1-1-15,-2 3 0,1-1 0,3 0 16,-2 4-16,-2-2 16,-2 1-16,-3 1 0,-3 0 0,-1 0 15</inkml:trace>
  <inkml:trace contextRef="#ctx0" brushRef="#br0" timeOffset="30019.0596">13921 6224 0,'0'0'0,"0"0"0,0 0 0,0 0 16,20-14-16,-20 14 0,26-14 16,-26 14-16,34-19 0,-15 8 15,1-2-15,0 2 0,1-1 0,4-4 16,-1 1-16,-4 1 0,-2 3 15,-4 1-15</inkml:trace>
  <inkml:trace contextRef="#ctx0" brushRef="#br0" timeOffset="30466.1742">14307 5773 0,'0'0'0,"0"0"16,0 0-16,-3 26 0,3-26 0,-4 34 15,0-8-15,-2 6 0,1 4 16,-3 14-16,1 2 0,0 9 16,-1-4-16,2-8 0,2-6 15,-1 1-15,2-7 0,2-6 16,1-3-16,0-5 0,0-5 0,-1-5 16,1-3-16,0-4 15,0 1-15,-3-6 0,-2-2 0,-1-5 16,-2-1-16,0-4 15,-1-4-15,2-6 0,1-4 0,1-10 16,0-6-16,4 0 0,2 0 16,4-1-16,1-1 0,4-4 15,1 6-15,1 2 0,0 3 16,4 5-16,2 3 0,1 2 16,2 3-16,0 4 0,1 3 0,0 3 15,-1 0-15,-1 6 0,-2 1 16,-2 2-16,0 2 0,-2 3 15,-2 3-15,-3 2 0,-2 1 16,-5 4-16,-3 3 0,-6 5 16,-3 3-16,-2 5 0,-2 1 15,-1 0-15,1-1 0,3-4 16,2-5-16,2-3 0</inkml:trace>
  <inkml:trace contextRef="#ctx0" brushRef="#br0" timeOffset="30766.4416">14270 6207 0,'0'0'0,"0"0"0,0 0 16,22-11-16,-22 11 0,27-13 15,-27 13-15,34-16 0,-15 6 0,3 1 16,2-2-16,5-2 0,-2 2 16,-1 1-16,-2 0 15,-2 2-15,-1 1 0,-4 0 0,-1 3 16,-3 1-16,-2 3 0,-4 3 15,-4 1-15,-2 4 0,-2 2 16,-4 4-16,-3 5 0,-2 1 16,-1 1-16,-3-1 0,-4 0 15,-1 0-15,-1-1 0,-4 2 16,0-2-16,-2-1 0,0-4 0,0 0 16,-1-4-16,4-1 0,3-3 15,2-1-15,3-3 0,3-2 16,2 0-16,1-1 0,3 1 15,0 0-15</inkml:trace>
  <inkml:trace contextRef="#ctx0" brushRef="#br0" timeOffset="30950.3515">14448 6172 0,'0'0'16,"0"0"-16,0 0 0,22 10 16,-22-10-16,25 13 0,-11-3 0,2 2 15,0 2-15,2 1 16,1 1-16,5 4 0,0-1 0,1 0 15,0-2-15,-1-2 0,0-3 16,0 0-16,-2-1 0,2 0 16,-2-2-16,-1 0 0,-1 0 15,-7-2-15,-2-3 0,-1 2 16</inkml:trace>
  <inkml:trace contextRef="#ctx0" brushRef="#br0" timeOffset="31092.9888">15214 6518 0,'0'0'0,"0"0"0,0 0 16,0 0-16,-17 21 0,17-21 0,0 0 16,-19 18-16</inkml:trace>
  <inkml:trace contextRef="#ctx0" brushRef="#br0" timeOffset="33367.1587">9343 6806 0,'0'0'0,"0"0"16,0 0-16,0 0 0,0 0 0,0 0 16,0 0-16,0 0 0,-14-18 15,14 18-15,-22-1 0,22 1 16,-33 0-16,11 1 0,-4 2 15,-1 2-15,-3 1 0,-8 2 16,0 1-16,3 0 0,2 1 0,-3 2 16,6 1-16,3-2 15,5-1-15,4 0 0,5 0 16,7-1-16,3 1 0,7-2 16,3 0-16,4-1 0,4 1 0,2 1 15,4 0-15,1 0 0,0 0 16,4 1-16,-3-1 0,-4 0 15,-4 0-15,-6 1 0,-5 1 16,-4-1-16,-4 0 0,-6 0 16,-5 1-16,-2 0 0,-2 0 0,-5 3 15,-1-2-15,0-2 0,3-1 16,1-3-16,2-1 0,4-2 16,5-3-16,2 0 0,1 0 15,2 0-15</inkml:trace>
  <inkml:trace contextRef="#ctx0" brushRef="#br0" timeOffset="33750.2809">9519 6889 0,'0'0'0,"0"0"0,0 0 15,0 0-15,-25 20 0,25-20 0,-24 31 16,10-12-16,-2 0 0,-1 0 15,-2 3-15,-2 6 0,3 0 16,5-3-16,3 0 0,4-3 16,2-2-16,8-6 0,1-3 15,6-4-15,5-5 0,3-4 16,6-6-16,4-2 0,0 0 0,0-4 16,-1-3-16,1-2 0,1-2 15,1-5-15,-3-1 0,-3 0 16,-4 0-16,-5 5 0,-2 2 15,-4 3-15,-4 4 0,-3 5 16,-1 4-16,-2 4 0,-4 3 0,-2 3 16,-1 2-16,-2 4 15,0 3-15,-2 3 0,-2 2 0,4 0 16,4 1-16,0 0 0,3 0 16,4-2-16,4 1 0,-1-5 15,0-3-15,-2-1 0</inkml:trace>
  <inkml:trace contextRef="#ctx0" brushRef="#br0" timeOffset="34199.6887">10093 6616 0,'0'0'0,"0"0"0,0 0 0,0 0 16,-13 24-16,13-24 0,-19 32 15,6-10-15,-4 0 0,0 7 16,-1 6-16,-4 7 0,2-1 16,-2 6-16,1-3 0,2-7 15,3-7-15,0 1 0,4-5 16,5-11-16,1-4 0,-1-4 0,2-2 16,0-5-16,3-2 0,2-6 15,2-5-15,2 1 0,1-2 16,4-4-16,2-2 0,7-5 15,3 3-15,3 1 0,4-2 16,-3 6-16,-1 3 0,4 5 16,1 5-16,-2 0 0,-3 2 15,2 7-15,-4 6 0,-7-1 16,-2 4-16,-4 1 0,-2 3 0,-3-2 16,-2-1-16,-3 2 15,-3-1-15,-5 0 0,-2 0 0,-6-3 16,-2 1-16,-2-3 0,0-1 15,-6-1-15,-4-2 0,3 0 16,1-2-16,-1-1 0,1-1 16,6-1-16,5-1 0,5-7 15,5-4-15,3 4 0,-1 1 0,2 0 16</inkml:trace>
  <inkml:trace contextRef="#ctx0" brushRef="#br0" timeOffset="34800.5749">10542 6861 0,'0'0'0,"0"0"0,0 0 15,-8 21-15,8-21 0,-17 28 16,2-9-16,-2 3 0,1-1 0,-5 5 16,0-2-16,2 0 0,3-2 15,-2-1-15,5-3 0,2-4 16,3-3-16,5-7 0,3-4 15,0 0-15,3-4 0,5-6 16,3-2-16,1-2 0,2-1 0,5-5 16,3-2-16,7-6 15,-1 2-15,4 0 0,3 0 16,-7 4-16,-2 4 0,0 1 16,-2 5-16,-4 3 0,-3 4 0,-3 4 15,-2 1-15,-4 5 0,-3 5 16,-3 4-16,-4 7 0,-1 0 15,-1-2-15,-3 3 0,0-1 16,0 0-16,-1 0 0,-2-2 16,-2 1-16,0-5 0,-1-1 0,-1-3 15,1-3-15,2 1 16,2-4-16,3-1 0,1-1 16,2-3-16,2-4 0,4-3 0,5-5 15,3-1-15,3-2 0,5-2 16,3-4-16,9-2 0,1 0 15,3 3-15,3-1 0,-2 4 16,-1 2-16,3 0 0,-5 0 16,-4 5-16,-4 2 0,-4 6 15,-2 4-15,-5 1 0,-2 2 16,-6 6-16,-4 5 0,-4-2 0,-4 1 16,-2 2-16,-2 4 15,0-2-15,-1 2 0,-1-1 16,-2 1-16,1-4 0,1-1 0,2-3 15,2-1-15,4-2 0,2-1 0,1-2 16,0-1-16,1-2 0</inkml:trace>
  <inkml:trace contextRef="#ctx0" brushRef="#br0" timeOffset="34969.367">11455 6943 0,'0'0'0,"0"0"15,0 0-15,0 0 0,0 0 0,-11 24 16,11-24-16,-19 22 0,19-22 0,-23 28 16,12-11-16,0-2 0,1-1 15,0-3-15,1 0 16,1-3-16,3-1 0,0 0 0,1-1 16,1-1-16</inkml:trace>
  <inkml:trace contextRef="#ctx0" brushRef="#br0" timeOffset="35128.5585">11495 6672 0,'0'0'0,"0"0"0,0 0 16,0 0-16,0 0 0,18 17 0,-18-17 15,19 16-15,-19-16 0,18 19 16,-10-12-16,-1 0 0</inkml:trace>
  <inkml:trace contextRef="#ctx0" brushRef="#br0" timeOffset="35367.1691">12013 6749 0,'0'0'0,"0"0"16,0 0-16,0 0 0,0 0 0,0 0 15,-9 28-15,9-28 0,-18 29 0,2-9 16,-2 3-16,-1 3 15,1 0-15,-4 8 0,1 1 16,4-4-16,2-4 0,3 3 16,5-3-16,2-5 0,5-4 0,5-3 15,2-2-15,3-3 0,3-5 16,3-2-16,3-6 16,-6 1-16,0 0 0,0 0 0,-2 0 15,-2-1-15</inkml:trace>
  <inkml:trace contextRef="#ctx0" brushRef="#br0" timeOffset="35533.4231">11732 6959 0,'0'0'0,"0"0"16,0 0-16,28 1 0,-28-1 0,34-4 15,-9 2-15,2-1 0,2 1 16,12-2-16,5 0 0,-9 2 15,-5-1-15,-5 1 0</inkml:trace>
  <inkml:trace contextRef="#ctx0" brushRef="#br0" timeOffset="35801.5009">12941 6742 0,'0'0'0,"0"0"16,0 0-16,0 0 0,0 0 0,-16 25 16,16-25-16,-28 28 0,11-12 15,-4 5-15,-3 4 16,0 0-16,0 2 0,-1 6 0,3-1 16,1 3-16,5-5 0,4-4 15,5-4-15,6-4 0,4-5 16,6-3-16,6-3 0,1-2 15,-1-1-15,3-3 0,-1-2 16,1 0-16,0-2 0,-4 1 16,-3 0-16,-2 1 0</inkml:trace>
  <inkml:trace contextRef="#ctx0" brushRef="#br0" timeOffset="36016.5475">12586 6969 0,'0'0'0,"0"0"16,0 0-16,0 0 0,24-8 0,-24 8 16,35-4-16,-13 1 15,1 0-15,5-1 0,4 1 0,0 1 16,0 0-16,11 1 0,0-2 16,4 1-16,-4 2 0,-3 1 15,-4 0-15,-5 8 0,-4 8 0,-5-4 16,-5-2-16,-2-2 15</inkml:trace>
  <inkml:trace contextRef="#ctx0" brushRef="#br0" timeOffset="36303.1172">13233 6943 0,'0'0'0,"0"0"0,0 0 0,0 0 15,0 0-15,0 0 16,0 0-16,-28 14 0,28-14 0,-20 16 16,20-16-16,-21 20 0,9-4 15,-1-1-15,0 1 0,2 1 16,1-2-16,3 1 0,3-2 0,4 1 15,5 0 1,4-3-16,2-2 0,7-4 0,5-5 16,0-1-16,0-1 0,3-3 15,0-2-15,0 1 0,-3-1 0,2-5 16,-2-3-16,-4 0 0,-4 0 16,-4-2-16,-3-2 0,-3 2 15,-4 2-15,-9 0 0,-6-3 16,-4 3-16,-3 1 0,-11 6 15,-9 4-15,0 6 0,0 3 0,-12 9 16,-1 3-16,12-3 16,9-4-16,6-1 0</inkml:trace>
  <inkml:trace contextRef="#ctx0" brushRef="#br0" timeOffset="37449.8159">9045 7525 0,'0'0'15,"0"0"-15,0 0 0,0 0 0,-26-7 16,26 7-16,-26-1 16,9 2-16,0 2 0,-4 1 0,-4 0 15,3 2-15,1-1 0,-6 5 16,-1 3-16,5 0 0,1-1 15,4 2-15,3-1 0,3 0 16,3-1-16,7 3 0,5 1 16,3-2-16,1-2 0,5 0 15,5-1-15,0 0 0,-1 3 0,3 1 16,-2 0-16,-2-1 16,-4-1-16,-5 0 0,-1-1 0,-5-1 15,-2-2-15,-5 0 0,-4 0 16,-1 0-16,0 0 0,-3-1 15,1 0-15,-2-1 0,-1-2 16,-3-1-16,-1-4 0,7 0 16,1 0-16,5-4 0,5-3 15,-1 2-15,3 0 0,-2 1 0</inkml:trace>
  <inkml:trace contextRef="#ctx0" brushRef="#br0" timeOffset="37822.603">9250 7639 0,'0'0'0,"0"0"15,0 0-15,-11 17 0,11-17 0,-17 25 16,3-7-16,0 1 0,1 2 16,-2 5-16,2-1 15,2-3-15,2-3 0,4-4 0,4-1 16,5-4-16,2-2 0,6-5 15,6-2-15,2-3 0,3-1 0,2-6 16,3-1-16,3-3 16,-3 1-16,1-4 0,0-2 15,-3 0-15,-2 1 0,-2-1 0,-2 0 16,-3 3-16,-4 2 16,-3 3-16,-2 2 0,-3 3 0,0 2 0,-5 3 15,-4 6 1,0 0-16,-2 3 0,-1 2 0,-3 2 15,2 1-15,1 1 0,2 7 16,1 1-16,4 0 0,3-1 16,5-3-16,5-3 0,-3-3 15,-2-2-15,0-2 0</inkml:trace>
  <inkml:trace contextRef="#ctx0" brushRef="#br0" timeOffset="38050.2778">10141 7564 0,'0'0'0,"0"0"16,0 0-16,0 0 0,-26-7 0,26 7 15,-30 6-15,10-1 0,-3 5 16,-2 2-16,-2 3 16,1 1-16,-2-1 0,-4 9 0,3 2 15,3-1-15,5 1 0,2 4 16,4-1-16,7-3 0,7-5 15,10-3-15,8-2 0,4-5 16,3-3-16,-4-1 0,-4-1 16,-2-1-16</inkml:trace>
  <inkml:trace contextRef="#ctx0" brushRef="#br0" timeOffset="38301.4468">10646 7546 0,'0'0'0,"0"0"0,0 0 0,0 0 16,-28 0-16,28 0 0,-36 12 15,13-4-15,-2 2 0,-3 1 16,-1 2-16,-9 8 0,1 0 16,-4 8-16,5 2 0,6-3 0,4-1 15,8-1-15,3 0 0,6-3 16,6-5-16,8-4 0,6-1 15,3-2-15,2 0 0,10-4 16,6-4-16,1-1 0,1-1 16,-1 0-16,-8-1 0,-5 1 0</inkml:trace>
  <inkml:trace contextRef="#ctx0" brushRef="#br0" timeOffset="38733.6898">10847 7605 0,'0'0'0,"0"0"16,0 0-16,0 0 0,-19 24 0,19-24 15,-22 27-15,9-10 16,0 2-16,1 2 0,1 2 0,-1 5 16,3-3-16,1-1 0,2-4 15,3-2-15,2-2 0,5-3 16,5-3-16,3-4 0,4-3 15,4-3-15,3-3 0,0-1 16,1-2-16,7-6 0,0-6 16,0 0-16,-1 0 0,1-5 15,-1-3-15,-2 2 0,-4-2 0,0-2 16,-4 0-16,-3 6 0,-3 4 16,-3 4-16,-1 3 0,-4 4 15,-3 1-15,-3 6 0,-2 1 16,-2 4-16,0 2 0,-4 4 15,-3 5-15,-2 2 0,-1 2 16,-1 4-16,2 0 0,1 1 16,2 2-16,2-2 0,4 0 15,2-4-15,3-4 0,5-1 16,6-1-16,1-6 0,2-2 0,-3-1 16,-2-2-16,-1-1 0</inkml:trace>
  <inkml:trace contextRef="#ctx0" brushRef="#br0" timeOffset="39316.4438">11527 7626 0,'0'0'0,"0"0"16,0 0-16,-10 21 0,10-21 0,-14 26 15,2-9-15,0 0 0,0 0 16,0 1-16,-2 1 0,0 2 15,1-3-15,2-2 0,2-4 16,1-2-16,2-3 0,1-2 16,3-3-16,2-2 0,2-2 0,3-2 15,1-3-15,1-1 0,1-3 16,5-6-16,2-5 16,3 2-16,1 1 0,1 1 0,3 0 15,2-2-15,-1 4 0,-3 4 16,-2 4-16,-2 2 0,-1 4 15,-1 3-15,1 5 0,-4 1 16,-1 4-16,-3 3 0,-4 3 16,-2-2-16,-1 2 0,0 5 15,-1 0-15,0-3 0,0-1 0,-1-2 16,-1 0-16,0-3 0,0-1 16,0-3-16,-1-2 15,2-2-15,1-2 0,0-3 0,0 0 16,5-7-16,-2 0 0,4-6 15,1-1-15,3-2 0,3-1 16,1-3-16,4-1 0,0 1 16,0 2-16,7-1 0,0 2 15,-2 3-15,-1-1 0,-4 5 16,0 2-16,-2 4 0,-2 2 0,-2 2 16,-1 2-16,-3 4 0,-2 3 15,-5 4-15,-2 4 0,-1-2 16,-1 1-16,-3 5 0,0 1 15,-1-1-15,1-2 0,-1-1 16,1 0-16,0-3 0,3-4 0,1-4 16,2-3-16,-1-2 0,0-2 15,0 4-15</inkml:trace>
  <inkml:trace contextRef="#ctx0" brushRef="#br0" timeOffset="39767.4233">12438 7449 0,'0'0'15,"0"0"-15,0 0 0,-13 22 0,13-22 16,-19 31-16,5-8 0,-1 2 16,1 3-16,-7 9 0,-1 0 15,2-3-15,2-2 0,-1 2 16,1-5-16,4-5 0,3-6 15,2-2-15,1-3 0,3-3 16,0-4-16,2-6 0,1-5 16,2-1-16,1-2 0,2-5 15,3-1-15,2-1 0,5 0 0,2-3 16,5-2-16,3-1 0,0 5 16,5 0-16,3 1 15,-2 6-15,0 1 0,0 4 0,-2 4 16,-1 2-16,-3 0 0,0 8 15,-4 4-15,-7 0 0,-3-1 0,-5 4 16,-3 0-16,-4 0 16,-4-2-16,-5-1 0,-6 2 15,1 0-15,-2-2 0,-6-2 16,-7-2-16,3 0 0,3-3 0,-6 1 16,1-1-16,5-4 0,4 0 15,7-3-15,4-4 0,10-1 16,7-2-16,0 0 0,-2 2 15,0 1-15</inkml:trace>
  <inkml:trace contextRef="#ctx0" brushRef="#br0" timeOffset="40016.3879">13274 7497 0,'0'0'0,"0"0"15,0 0-15,-6 24 0,6-24 0,-18 31 16,3-10-16,-2 2 16,1 2-16,-5 8 0,0 1 15,2-3-15,3-2 0,0 2 16,5-3-16,6-2 0,4-4 0,5-4 16,5-5-16,3-3 0,1-4 15,4-1-15,3-1 0,-3-2 16,0-2-16,-4-1 0,-2 1 15,-2 0-15</inkml:trace>
  <inkml:trace contextRef="#ctx0" brushRef="#br0" timeOffset="40200.6356">13019 7689 0,'0'0'0,"0"0"16,0 0-16,22-2 0,-22 2 0,29-2 15,-10 0-15,4 2 0,1-1 0,2 1 16,3 0-16,7-1 16,1 1-16,-1-1 0,0-1 15,2-1-15,-8 1 0,-6 1 0</inkml:trace>
  <inkml:trace contextRef="#ctx0" brushRef="#br0" timeOffset="40500.5939">13539 7754 0,'0'0'0,"0"0"0,0 0 16,0 0-16,-20 18 0,13-7 15,-2 3-15,1 0 0,2 2 0,0-1 16,3 0-16,2 0 16,2-2-16,6 3 0,7-3 0,1-4 15,3-2-15,4-4 0,4-2 16,1-3-16,-1-1 0,4-4 15,-2-2-15,-5-1 0,-3 0 0,-5-4 16,-3-3-16,-4-1 16,-4 1-16,-5 1 0,-6 0 15,-5 0-15,-4 2 0,-10-1 16,-5 3-16,-4 3 0,0 4 0,-8 3 16,0 7-16,2 1 0,4 1 15,7 0-15,7-2 0,5-3 16</inkml:trace>
  <inkml:trace contextRef="#ctx0" brushRef="#br0" timeOffset="41233.9425">8785 8349 0,'0'0'0,"0"0"16,0 0-16,0 0 0,0 0 0,0 0 16,0 0-16,0 0 0,0 0 0,0 0 15,14 22-15,-14-22 16,-7 30-16,2-11 0,-2 1 15,-1 4-15,-2 1 0,-3 8 16,0-1-16,0-3 0,0-2 0,2-4 16,3 0-16,0-5 0,2-4 15,2-2-15,1-3 0,-1-3 16,2-3-16,2-3 0,2-2 16,2-3-16,1-2 0,3-5 15,1-2-15,1-3 0,0-1 0,1-2 16,-1-1-16,4-1 0,2 0 15,4-4-15,0 0 16,0 4-16,-1 4 0,-1 3 0,1 3 16,1 1-16,0 2 0,2 1 15,1 3-15,-2-1 0,-2 3 16,-1 2-16,1 1 0,-3 0 16,-4 0-16,-2 0 0</inkml:trace>
  <inkml:trace contextRef="#ctx0" brushRef="#br0" timeOffset="41584.7816">9024 8585 0,'0'0'0,"0"0"16,0 0-16,0 0 0,21 13 16,-21-13-16,26 4 0,-8-3 15,0 0-15,4-1 0,3-2 16,0-3-16,1 0 0,10-4 15,-4 0-15,-1-1 0,-3 0 0,0-2 16,-3 1-16,2-5 0,-5 1 16,-7 1-16,-3 0 0,-7-1 15,-6 0-15,-5 5 0,-4 0 16,-2 3-16,-2 2 0,-6 4 16,-4 1-16,-6 5 0,0 2 0,-1 5 15,-1 4-15,1 2 16,2 2-16,4 2 0,2 2 15,2 3-15,6-3 0,6 2 16,6 0-16,9 1 0,10-3 0,7-4 16,7-5-16,8-4 0,9-2 15,4-8-15,7-5 0,-8 1 16,-11 1-16,-10 1 0</inkml:trace>
  <inkml:trace contextRef="#ctx0" brushRef="#br0" timeOffset="41883.7272">10117 8395 0,'0'0'0,"0"0"0,0 0 0,-33 0 15,13 1-15,-4 1 0,-5 3 16,-9 2-16,-3 2 0,4 1 16,1 2-16,-1 3 0,4 1 0,7 1 15,7 1-15,7-3 16,9-2-16,8-1 0,6 1 15,4-2-15,5 0 0,3 0 16,3 0-16,0 2 0,-1-2 0,-2 0 16,-2 0-16,-4 0 0,-4-1 15,-6 0-15,-7-1 0,-5 1 16,-2 0-16,-6 1 0,-3 1 16,-3-1-16,-2-1 0,0-3 15,0 2-15,4-5 0,1 0 0,4-1 16,2-1-16,2 0 0</inkml:trace>
  <inkml:trace contextRef="#ctx0" brushRef="#br0" timeOffset="42099.7319">10264 8481 0,'0'0'15,"0"0"-15,0 0 0,0 0 16,-17 23-16,17-23 0,-18 22 15,18-22-15,-24 28 0,12-12 16,-1-1-16,1 0 0,1-3 0,2-1 16,1-1-16,2-1 0,0-2 15,2-3-15,2 0 0,2-4 16,0 0-16,0 0 0,2-1 16,-2 1-16</inkml:trace>
  <inkml:trace contextRef="#ctx0" brushRef="#br0" timeOffset="42249.844">10290 8140 0,'0'0'0,"0"0"0,0 0 16,0 0-16,23 16 0,-23-16 16,16 23-16,-7-9 0,1 1 0,-2-2 15,0-2-15,-1-1 0</inkml:trace>
  <inkml:trace contextRef="#ctx0" brushRef="#br0" timeOffset="42750.1538">10769 8464 0,'0'0'16,"0"0"-16,0 0 0,0 0 15,0 0-15,-33-10 0,33 10 16,-36 0-16,14 3 0,-2 3 15,-2-1-15,-2 5 0,-1 4 0,-4 3 16,3 2-16,3 0 0,4-2 16,1 4-16,5-2 0,7-3 15,5-3-15,8-1 0,6-3 16,4-5-16,6-4 0,7-2 16,3-3-16,1-1 0,1-2 15,-3-1-15,-1-4 0,-3 1 16,-1-1-16,-2 1 0,-2-1 15,-4 2-15,-1 1 0,-4 1 16,-3 2-16,-1 1 0,-4 0 0,-2 6 16,-6 1-16,0 4 0,-3 5 15,-2 4-15,-1 4 0,-2 7 16,-2 3-16,-4 9 0,2 2 16,1-5-16,4-3 0,-2 4 15,2 0-15,2-5 0,1-2 16,0-4-16,3-2 0,-2-4 0,0-3 15,-1-2-15,-2-2 16,0-4-16,-3-3 0,-1 0 0,-2 2 16,2-4-16,-1-3 0,1-2 15,-2-1-15,1-3 0,1-1 16,1-4-16,0-2 0,6-2 16,4-1-16,8-6 0,7-3 15,-2 4-15,-2 4 0,0 3 16</inkml:trace>
  <inkml:trace contextRef="#ctx0" brushRef="#br0" timeOffset="43133.8882">11151 8390 0,'0'0'0,"0"0"0,0 0 16,-16 19-16,16-19 0,-20 24 0,7-7 15,0 2-15,-1 1 0,1 0 16,-1 0-16,-5 4 0,1-3 16,3-4-16,2-2 0,2-3 15,2-1-15,2-4 0,2 0 16,1-4-16,4-3 0,3-3 16,2-3-16,3-2 0,2-3 0,3-4 15,2-2-15,4-2 0,3-1 16,2 0-16,3 0 15,3-2-15,-2 2 0,0 4 0,-1 3 16,-2 1-16,-3 3 0,-5 5 16,-1 2-16,-3 4 0,-2 2 0,-3 6 15,-3 3-15,-2 2 16,-3 3-16,-4 4 0,-2 5 16,-3-1-16,-2 2 0,1-2 0,1-2 15,5-1-15,3 0 0,-1-4 16,2-4-16,0-3 0</inkml:trace>
  <inkml:trace contextRef="#ctx0" brushRef="#br0" timeOffset="43500.0861">11910 8393 0,'0'0'0,"0"0"0,0 0 15,0 0-15,-27 25 0,27-25 0,-28 29 16,11-11-16,1 1 0,0 2 16,3 0-16,1 4 0,4-1 0,7-2 15,5-2-15,4-6 16,3-3-16,7-4 0,5-3 16,1-4-16,2-2 0,4-3 15,2-5-15,-2-1 0,-1-2 0,-4-2 16,-3 0-16,-4 0 0,-5 0 15,-4-4-15,-5-3 0,-5 6 16,-3 0-16,-7 2 0,-6 0 16,-1 2-16,-2 1 0,-7 3 15,-5 4-15,3 1 0,0 1 16,-4 4-16,1 4 0,6 0 0,5 1 16,12 0-16,7 0 15,8-3-15,4-1 0,-1 0 0,-3-1 16,0 0-16</inkml:trace>
  <inkml:trace contextRef="#ctx0" brushRef="#br0" timeOffset="43883.7101">12458 8360 0,'0'0'0,"0"0"0,0 0 16,0 0-16,-11 21 0,11-21 15,-21 26-15,21-26 0,-28 32 0,11-13 16,-4 4-16,1 0 0,0-2 15,-2 4-15,2-3 0,4-3 16,2-4-16,3-3 0,2-4 16,3-1-16,0-2 0,6-5 15,5-6-15,1-1 0,3-1 0,4-5 16,3 0-16,3 0 0,2-3 16,6-6-16,3-4 15,-1 2-15,-1 2 0,2 3 0,0 2 16,-4 3-16,-3 2 0,2 2 15,-6 4-15,-4 5 0,-3 3 16,-3 3-16,-2 3 0,-2 3 16,-3 2-16,-2 5 0,-2 1 15,-1 1-15,-2 1 0,-3 2 16,-2 2-16,1-3 0,0-1 0,1-1 16,0-5-16,2 2 15,0-1-15,3-5 0,2-4 16,0-1-16,0-2 0,-1 0 0</inkml:trace>
  <inkml:trace contextRef="#ctx0" brushRef="#br0" timeOffset="44202.9756">12717 8593 0,'0'0'0,"0"0"16,0 0-16,21-7 0,-21 7 0,22-6 15,-7 2-15,2 1 0,0-2 16,2 2-16,1 0 15,1-3-15,-1 0 0,5-5 0,1-1 16,-4 1-16,-3 0 0,-2-1 16,-3-2-16,-3 2 0,-2-1 15,-6 1-15,-3 0 0,-4 2 16,-4 1-16,-2 4 0,-3-1 16,-2 3-16,-2 1 0,-3 3 0,-3 4 15,1 4-15,2 1 0,-2 8 16,1 5-16,4 0 15,1 0-15,5 1 0,5 1 16,3-2-16,6 0 0,9-5 0,8-2 16,6-4-16,5-2 0,15-5 15,8-8-15,-12 2 0,-9 0 0,-7 1 16</inkml:trace>
  <inkml:trace contextRef="#ctx0" brushRef="#br0" timeOffset="44483.9567">13569 8358 0,'0'0'0,"0"0"16,0 0-16,-28-7 0,28 7 0,-35-1 16,9 2-16,-2 3 0,0 3 15,-11 1-15,-1-2 0,5 3 16,4 2-16,1 4 0,7 3 16,6 0-16,3 1 0,9-3 15,6-1-15,4 1 0,6 0 0,3 0 16,1-1-16,-1-2 0,0-1 15,-3-1-15,-2 0 0,-3-1 16,0-4-16,-5 2 0,-5 1 16,-1-1-16,-3-2 0,-5 1 15,-4 0-15,0 1 0,-2 1 0,0-3 16,1 0-16,1-3 16,3 0-16,-1-2 0,3 1 15,2-1-15</inkml:trace>
  <inkml:trace contextRef="#ctx0" brushRef="#br0" timeOffset="44800.3274">13431 8550 0,'0'0'0,"0"0"16,0 0-16,22-3 0,-22 3 0,26 2 15,-9-4-15,1 2 16,1-1-16,2-1 0,1-1 16,5-1-16,1 0 0,-2-2 15,0 0-15,-3-1 0,-2-1 0,-4 0 16,-2-1-16,-4-1 0,-2-1 15,-5 0-15,-4 2 0,-2-1 16,-4 1-16,-4 0 0,-3 2 16,-5 1-16,-3 2 0,-1 3 15,-1 2-15,-1 2 0,-1 0 16,-6 7-16,1 2 0,4 5 0,2 1 16,6 2-16,2 0 15,5 2-15,3 3 0,6-3 16,4-2-16,7-2 0,6-2 0,9-5 15,9-2-15,4-5 0,5-3 16,-2 1-16,-9-2 0,-7 1 16</inkml:trace>
  <inkml:trace contextRef="#ctx0" brushRef="#br0" timeOffset="45016.8693">14208 8203 0,'0'0'16,"0"0"-16,0 0 0,0 0 0,-25 13 16,25-13-16,-26 27 0,9-9 15,-2 0-15,-3 6 0,-1 3 16,-5 11-16,0 1 0,-3 7 16,2 1-16,6-5 0,5-5 0,2 3 15,6-7-15,4-7 0,2-5 16,1-5-16,1-4 0,0-2 15</inkml:trace>
  <inkml:trace contextRef="#ctx0" brushRef="#br0" timeOffset="45287.3726">14636 8216 0,'0'0'0,"0"0"15,0 0-15,-23 15 0,23-15 0,-32 23 16,9-6-16,-1 4 0,-1 1 16,-8 14-16,-1 2 0,-1 7 15,5-3-15,6-5 0,3-2 16,1-1-16,5-7 0,3-3 16,3-4-16,1-3 0,1-3 0,2-4 15,-1 0-15,0-3 16,-1 1-16,-3-1 0,-1 0 15,-2-6-15,-1-3 0,4-1 0,2 2 16,1 0-16</inkml:trace>
  <inkml:trace contextRef="#ctx0" brushRef="#br0" timeOffset="45417.1183">14192 8507 0,'0'0'16,"0"0"-16,0 0 0,32-9 15,-14 6-15,4-2 0,4 1 16,13-3-16,1 2 0,5 1 0,2 2 15,9-1-15,-2-2 0,-3 0 16,-11 1-16,-10 2 0</inkml:trace>
  <inkml:trace contextRef="#ctx0" brushRef="#br0" timeOffset="45683.8104">15503 8275 0,'0'0'0,"0"0"16,0 0-16,0 0 0,-24 24 0,24-24 15,-34 26-15,13-8 0,-2 2 16,-9 9-16,-1 3 16,4 0-16,2 0 0,-2 4 15,4-3-15,6-5 0,5-5 0,6-2 16,6-2-16,4-3 0,4-2 15,3-4-15,2-1 16,2-2-16,1-2 0,2-3 0,0-2 16,-3-1-16,-2 1 0,-2-1 15</inkml:trace>
  <inkml:trace contextRef="#ctx0" brushRef="#br0" timeOffset="45883.4559">15160 8501 0,'0'0'0,"0"0"0,0 0 0,0 0 16,26-11-16,-26 11 0,33-5 15,-12 2-15,1 0 0,5 1 16,4-1-16,-1 1 0,-1 1 0,11 0 16,1 0-16,-3 1 15,-2-1-15,0 1 0,-7 0 0,-5 0 16</inkml:trace>
  <inkml:trace contextRef="#ctx0" brushRef="#br0" timeOffset="46150.1597">15703 8496 0,'0'0'0,"0"0"0,0 0 16,0 0-16,0 0 0,-27 15 15,27-15-15,-25 18 0,11-7 16,1 1-16,1 1 0,2 2 16,1 0-16,3-1 0,1-1 0,4 3 15,3-3-15,5 1 16,4-2-16,4-2 0,5-2 15,1-4-15,2 0 0,2-4 0,0-2 16,-2 0-16,-2-1 0,0-4 16,-2-1-16,-5 1 0,-3-2 15,-3-2-15,-3-1 0,-1 2 0,-3 0 16,-5-1-16,-2 1 16,-3 0-16,-2 1 0,-3 0 0,-3 0 15,0 1-15,1 2 0,-2 1 16,0 3-16,1 1 0,2 3 0,-1-1 15,3 0-15,2-1 16</inkml:trace>
  <inkml:trace contextRef="#ctx0" brushRef="#br0" timeOffset="46309.4549">16300 8706 0,'0'0'0,"0"0"0,0 0 0,0 0 16,-32 2-16,32-2 0,-21 3 15,21-3-15</inkml:trace>
  <inkml:trace contextRef="#ctx0" brushRef="#br0" timeOffset="52148.9182">11421 8153 0,'0'0'0,"0"0"0,0 0 15,0 0-15,0 0 0,0 0 0,0 0 16,0 0-16,0 0 0,0 0 15,0 0-15,0 0 0,0 0 16,23-10-16,-23 10 0,0 0 16,0 0-16,29-4 0,-29 4 15,26-3-15,-12 1 0,2 0 16,3 0-16,1 0 0,1 0 0,2 1 16,1 0-16,0-1 15,-2 0-15,6-1 0,0 2 16,-2-1-16,1-2 0,-5 1 0,-3 0 15,-4 1-15</inkml:trace>
  <inkml:trace contextRef="#ctx0" brushRef="#br0" timeOffset="52483.6391">12149 8153 0,'0'0'0,"0"0"0,0 0 16,0 0-16,0 0 0,0 0 0,0 0 15,0 0-15,0 0 0,24-1 16,-24 1-16,0 0 0,26-3 0,-26 3 16,26-2-16,-12 1 15,2 1-15,3 0 0,3 0 16,0 1-16,0 0 0,2 0 16,-3 0-16,-3 0 0</inkml:trace>
  <inkml:trace contextRef="#ctx0" brushRef="#br0" timeOffset="66918.896">3726 7803 0,'0'0'0,"-12"-1"16,-6-2-16,-2-1 0,-3 1 0,-17-2 15,-20 1-15,-4 3 16,-1 4-16,-27 4 0,-10 4 15,-7 2-15,13 3 0,-13 2 0,-6 3 16,-24 11-16,9 2 0,7 7 16,6 4-16,12 2 0,10 0 15,4 7-15,4 4 0,4-2 16,4-1-16,13 1 0,8 1 16,9 1-16,3 4 0,12 0 15,6 1-15,12-4 0,10-2 16,7 3-16,10-1 0,11-7 0,8-6 15,16-2-15,8-2 0,9-1 16,9 0-16,30-4 16,19 0-16,-11-13 0,-6-9 0,13-1 15,9-1-15,12 2 0,8 2 16,16-1-16,12 1 0,4-2 16,1 1-16,11-5 0,7-3 15,-5 2-15,-3 0 0,3-3 0,4-3 16,-12 0-16,-5-3 0,-9-1 15,-3-4-15,-13 2 0,-7 0 16,-9-11-16,-7-7 0,-16-9 16,-12-6-16,-10-1 0,-7 0 15,-12-2-15,-9 1 0,-9-9 16,-7-7-16,-9-5 0,-3-4 0,-12-2 16,-6-3-16,-16 2 15,-10 2-15,-11-6 0,-11-2 16,-3 0-16,-2-3 0,-13-1 15,-7-1-15,-8 6 0,-6 5 0,-14-2 16,-9-1-16,0 8 0,-2 5 16,-20 1-16,-13 0 0,2 6 15,3 5-15,-18 6 0,-12 2 16,-1 11-16,-1 7 0,-11 5 16,-8 5-16,4 9 0,0 2 0,-5 16 15,-4 8-15,6 2 16,1 3-16,2 20 0,0 14 0,11 2 15,9 3-15,8 4 16,5 4-16,42-25 0,31-19 0,16-10 16</inkml:trace>
  <inkml:trace contextRef="#ctx0" brushRef="#br0" timeOffset="68073.405">6796 8777 0,'0'0'0,"0"0"15,0 0-15,0 0 0,25 0 0,-25 0 16,29-3-16,-11 2 0,2 0 16,4-1-16,5-1 15,11 0-15,2 0 0,2 2 0,3-1 16,10 1-16,1 0 0,11 0 15,2-1-15,-9 0 0,-6 2 16,7-1-16,-3-1 0,-9 1 16,-7 0-16,-8 0 0,1-1 15,-11-1-15,-4 1 0,-6 1 16,-6 0-16,-4 1 0,-2 0 0,-7 1 16,-2 1-16,-5 1 0,-3-1 15,-2 4-15,-3 2 0,-2 2 16,-2 3-16,-4 0 0,-3 4 15,-2-2-15,-2 2 0,-11 7 16,-4-1-16,2 1 0,0-1 16,-11 6-16,-1 2 0,6 0 15,5-1-15,-7 3 0,0 0 16,8-7-16,7-1 0,5-1 0,2 0 16,6-4-16,5-3 0,5-5 15,3-3-15,4-2 0,2-4 16,4-3-16,3 0 0,1-8 15,2-2-15,5-5 0,2-4 16,1-2-16,1 0 0,1-7 16,2-4-16,-1 1 0,-2-1 0,2-4 15,1-6-15,-1 3 0,1 0 16,3-7-16,-1 0 16,-4 4-16,-2 2 0,0 1 15,1 1-15,0 4 0,1 5 0,3 0 16,-2 1-16,1 5 0,-3 3 15,-1 6-15,-1 5 0,-1 4 16,0 5-16,0 6 0,2 7 16,-2 4-16,0 5 0,0 6 15,-1 3-15,1 2 0,-1 2 0,1 5 16,2 4-16,0 0 0,1-1 16,5 7-16,1-1 15,-1-4-15,-3 0 0,0-2 0,1 1 16,-1-7-16,0-4 0,2 1 15,-2-2-15,-5-11 0,-3-3 16,-3-2-16,-1 0 0,-1-3 16,0-5-16,-1-2 0,0-6 15,-3 0-15,-1-4 0,-5-4 16,-8-4-16,0-4 0,-3-1 0,-6-5 16,-3-3-16,-2-2 0,0 1 15,-10-9-15,-2-1 16,3 2-16,4 1 0,-9-2 0,0-1 15,6 7-15,5 6 0,1 0 16,1 3-16,4 3 0,3 2 16,3 5-16,3 4 0,6 4 15,3 3-15,3-1 0,2 1 16,0-1-16</inkml:trace>
  <inkml:trace contextRef="#ctx0" brushRef="#br0" timeOffset="260253.0701">5420 10796 0,'0'0'16,"0"0"-16,0 0 0,0 0 0,0 0 16,23-4-16,-23 4 0,0 0 15,27-2-15,-27 2 0,27-1 16,-12 0-16,2 1 0,2-1 15,1 0-15,4 0 0,0-1 16,11 1-16,0 0 0,4 0 16,1 1-16,4-1 0,3 0 15,11 0-15,-6 1 0,17-2 0,1-1 16,-1 2-16,-1 1 0,13-2 16,3 0-16,-5 1 15,-4 2-15,15-2 0,3 0 16,-7 0-16,-6-1 0,45 0 0,-6-1 15,-16 3-15,-9 1 0,2 2 16,2 1-16,-6-1 0,-4 0 16,9 2-16,3 0 0,-5-1 15,-5-1-15,13-3 0,8-2 16,-13 4-16,-6 3 0,3 0 16,2 1-16,-6-3 0,-3-2 0,13 1 15,7 0-15,-9-2 0,-5 0 16,5 1-16,1 0 0,-5 0 15,-3 1-15,10-1 0,7-1 16,-8-1-16,-8-1 0,7 3 16,2 1-16,-5 1 0,-5-2 0,11 4 15,10 1-15,-11-2 0,-7-1 16,6-3-16,6 0 0,-8 1 16,-8 1-16,9 2 0,7 0 15,-9-1-15,-6-1 0,10 3 16,8 2-16,-10 0 0,-6 1 15,4 0-15,3-2 0,-7 1 16,-6-1-16,9 2 0,7 2 16,-11-3-16,-5-2 0,5 2 15,5 0-15,-7-2 0,-5-1 0,2 0 16,2 0-16,-7-1 0,-4-1 16,2-1-16,0 1 15,-4-1-15,-6-2 0,4 2 16,2 2-16,-11 1 0,-6-1 0,4 0 15,2-1-15,-7 0 0,-5-2 16,3-1-16,1-1 0,-9 2 0,-7 3 16,3-2-16,2-2 15,-9 3-15,-7 0 0,2 0 0,2-1 16,-4 0-16,-4 1 0,-7 0 16,-4 0-16,-4-2 0,-1 0 15,1-1-15,2 1 0,-4-1 16,-2 0-16,-2-2 0,0-1 15,0-1-15,-2-3 0,0-2 16,2-4-16,-1 1 0,1-3 0,1-2 16,0-4-16,0 0 15,0-2-15,-1-4 0,2-4 16,1 0-16,1-1 0,1-6 0,1-3 16,-1-1-16,-1 1 0,3-10 15,1 0-15,0 2 0,-2 4 16,-2-5-16,-1-2 0,-1 6 15,-1 5-15,-2-7 0,0 1 16,-2 6-16,0 5 0,-2 0 16,-1 0-16,-2 5 0,-1 5 0,0 0 15,-2 1-15,1 6 0,-2 1 16,-4-1-16,-4 0 0,-2 2 16,-3 3-16,-3 3 0,-4 2 15,1 0-15,0 0 0,-7 1 16,-6 0-16,1 2 0,-5 0 15,-12 0-15,-2 0 0,2 2 16,1 1-16,-7-1 0,-5 1 16,-8-2-16,3 2 0,-5 0 15,-3 2-15,5 1 0,4-1 0,-39-1 16,4-1-16,13 4 0,11 3 16,-7 0-16,-4-1 15,9 0-15,4 0 0,-9 1 0,-6-2 16,2 0-16,3-1 0,-2 2 15,-3 1-15,5 1 0,3-1 0,-10 0 16,-6-1-16,6 1 0,6-2 16,-15 0-16,-10-1 15,12-1-15,6-3 0,-3 7 0,-4 2 16,8 0-16,6 0 0,-13-2 16,-11-2-16,9 0 0,7 0 15,-6 0-15,-4-2 0,9 2 16,5 0-16,-13 1 0,-7 2 15,8-1-15,7 0 0,-6-3 16,-4-4-16,7 2 0,3 1 0,-8-1 16,-7 1-16,12-2 15,6 0-15,-14 0 0,-10 2 16,11 1-16,8 1 0,-4-6 0,-2-3 16,9 1-16,6 1 0,-13 2 15,-9 3-15,13-2 0,6-1 16,-9-4-16,-9 1 0,10 1 15,5 2-15,-8-4 0,-5-3 16,14 5-16,7 4 0,-7-1 16,-6 2-16,8-4 0,4 0 0,-8 5 15,-7 2-15,14-2 0,6-2 16,-6 0-16,-8-2 16,13 3-16,8 3 0,-5-1 0,-1 1 15,11 0-15,4 0 0,-1 3 16,-6 1-16,10-1 0,4 0 15,3 2-15,-2 2 0,9-2 16,1 1-16,4 0 0,3 1 16,1 2-16,3 0 0,3 0 15,1 3-15,9-1 0,7 3 0,1 0 16,0 1-16,1 2 0,-3 0 16,2 5-16,2 2 15,7-1-15,4-1 0,0 5 0,3 4 16,1-2-16,0 0 0,3 7 15,1 6-15,-1-18 0,1 2 0,2 6 16,-1 4-16,1-1 16,1 0-16,0 1 0,3 0 15,1-1-15,2-4 0,3 2 16,3 0-16,-4-4 0,-1-2 0,-1 1 16,3 1-16,-6-2 0,0-1 0,-2-8 15,-2-6-15,-2-4 16</inkml:trace>
  <inkml:trace contextRef="#ctx0" brushRef="#br0" timeOffset="273987.0522">5718 10719 0,'0'0'0,"0"0"16,0 0-16,22 5 0,-22-5 16,21 5-16,-8-1 0,3 0 0,3 0 15,3 1-15,3-1 16,2 1-16,4 0 0,10 0 15,4-3-15,1 1 0,2 0 16,15-1-16,3-1 0,12 0 16,-1 0-16,0 0 0,3-1 15,12-1-15,-3 0 0,9-2 0,-2-1 16,-3 2-16,-3 1 0,37 1 16,-11 1-16,-8 1 0,-5 2 15,2-2-15,1-2 0,-8 2 16,-5-1-16,6 5 0,5 2 15,-1-6-15,0-3 0,3 0 16,-1 1-16,-1 4 0,-1 3 0,5-3 16,4-1-16,-5-1 0,-3 0 15,5 0-15,3 0 0,-2 2 16,0 1-16,3 1 0,5 0 16,-3-3-16,-3-1 0,0 2 15,-2 0-15,1-2 0,1-1 0,0 1 16,2 1-16,-1-2 0,1 1 15,2 2-15,4 3 0,-7-2 16,-3-2-16,5-2 0,4-2 16,-4 0-16,-3-1 0,6 5 15,5 1-15,-7-1 16,-2-2-16,2 0 0,2 1 16,-5 1-16,0 1 0,0-1 0,0-1 15,-5 0-15,-2 1 0,3 3 16,2 1-16,-8 0 0,-8 0 15,-2 1-15,-1-1 0,-8 5 16,-3 2-16,-4-3 0,-3-4 16,-10 1-16,-6 1 0,-11-5 0,-10-2 15,-11-3-15,-10 0 0,-14-5 16,-9-2-16,2 1 0,2 3 16,1 1-16</inkml:trace>
  <inkml:trace contextRef="#ctx0" brushRef="#br0" timeOffset="284403.5559">14266 9574 0,'0'0'0,"0"0"15,0 0-15,-1-20 0,1 20 0,0 0 16,-10-22-16,2 15 0,-2 0 16,-3 1-16,-4-2 15,0 1-15,-2 2 0,-11-1 16,-5 2-16,-1 1 0,-1 2 15,-12 3-15,-4 2 0,0 1 16,1 0-16,-13 7 0,-1 3 16,4 0-16,5 0 0,-12 9 0,2 4 15,4-1-15,4-2 0,-10 9 16,3 3-16,8-2 0,5-2 16,-21 22-16,8-2 0,13-3 0,9-3 15,4 3-15,4 1 0,5-2 16,3-4-16,12 3 0,7 0 15,7-6-15,5-5 0,14-1 16,8 0-16,4-5 0,1-2 0,19 3 16,11 2-16,-2-9 0,1-6 15,16 0-15,10 2 16,-2-3-16,-2-1 0,12 0 0,11-1 16,-7-3-16,-5-3 0,9-2 15,5-3-15,-12 4 0,-5 2 16,-1-8-16,0-4 0,-5 0 15,-6-2-15,3-1 0,3-3 16,-12-2-16,-7-4 0,0 0 16,-1-2-16,-4 0 0,-6 1 0,-1-6 15,-2-4-15,-8-1 0,-5 1 16,-4-8-16,-1-5 16,-6 1-16,-3 0 0,-3-2 0,-1-5 15,-7 5-15,-3 2 0,-3-4 16,1-3-16,-5 1 0,-3 1 15,-2-1-15,-2-2 0,-1 8 16,-1 4-16,-1-6 0,-1-3 16,-5 8-16,-1 8 0,-4-4 15,-1-3-15,-1 3 0,0 1 0,-7-2 16,-4-1-16,11 15 0,-2-1 16,-4 1-16,-5 0 0,-1-1 15,-1 0-15,-8 0 0,-5 0 16,3 5-16,3 2 15,-6 2-15,-3 1 0,2 0 0,4 2 16,-26-2-16,2 2 0,27 4 16,-4 2-16,-25 2 0,4 1 15,8-1-15,7 2 0,3-9 16,4-5-16,2 12 0,1 8 0,6 1 16,3 0-16,18-8 0,1 0 15,-1 2-15,0 1 0,3-1 16,2-2-16,3 2 0,1 0 15,3-2-15,1-1 0,0 0 16,0-1-16,1 0 0,1 1 16,0 1-16,0-2 0,-1 0 15,0 1-15,0-3 0,0 0 16,0 0-16,0 0 0,0 0 16,2 3-16,-2-3 0,0 2 0,0-2 15,0 0-15,0 0 0,2-2 16,-2 2-16,3-4 0,-3 4 15,0-3-15,0 3 0,0-2 16,0 2-16,0 0 0,2 0 16,-2 0-16,0 0 0,0 0 15,0 0-15,0 0 0,0 0 0,0 0 16,0 0-16,0 0 16,0 0-16,0 0 0,0 0 0,0 0 15,0 0-15,0 0 0,0 0 16,3 3-16,-3-3 0,-3 5 0,3-5 15,-2 4-15,2-4 0</inkml:trace>
  <inkml:trace contextRef="#ctx0" brushRef="#br0" timeOffset="289856.4754">15576 10536 0,'0'0'0,"0"0"0,0 0 15,0 0-15,0 0 0,0 0 16,0 0-16,0 0 0,0 0 0,24 15 16,-24-15-16,8 20 15,-8-20-15,7 27 0,-6-10 16,2 1-16,-1-1 0,-1-3 16,0 0-16,0-3 0</inkml:trace>
  <inkml:trace contextRef="#ctx0" brushRef="#br0" timeOffset="290554.2444">16053 10667 0,'0'0'0,"0"0"0,0 0 16,0 0-16,0 0 0,0 0 0,0 0 15,-13 19-15,13-19 0,-26 14 16,5-5-16,-2-1 0,-2 1 15,-6 1-15,-4 1 0,-12 0 16,1 0-16,0 0 0,1-1 16,-7 1-16,4-2 0,3-1 15,9 0-15,8-1 0,7-3 0,9 0 16,7-2-16,9-1 16,7 0-16,12-1 0,10-2 0,3-2 15,2 0-15,8-2 16,9 1-16,7-1 0,-1 2 0,8-2 15,0 2-15,-12-1 0,-7 3 16,-3-1-16,-7-1 0,-10 4 16,-8 2-16,-10-2 0,-5 0 15,-7 0-15,0 0 0,-11 5 16,-3 2-16,-8 0 0,-5 0 0,-9 4 16,-5 1-16,0 0 0,0 0 15,-6 3-15,-2 2 0,-3 3 16,7-3-16,2 0 0,1 1 15,8-4-15,5-1 0,9-3 16,8 0-16,6-2 0,4 1 16,15 0-16,9-2 0,1-1 15,3-1-15,7-3 0,6-1 16,-2-1-16,2 0 0,6-1 16,1-1-16,-3 0 0,-3 0 0,-5-3 15,-3-1-15,-6-1 0,-5 1 16,-6-1-16,-3 2 0,-5 0 15,-2 0-15,-1-1 0,-3-2 16,-1 2-16,0 1 0,-1 2 16,0 0-16,1 3 0,-3 1 15,2 4-15,-1 2 0,0 4 0,0 1 16,1 2-16,1 4 16,0-1-16,-2-1 0,1 2 0,-1 2 15,0 1-15,0 0 0,-3 2 16,1-1-16,-2-5 0,1-4 15,-3-4-15,-1-3 16,3-1-16,0-2 0,2 0 0</inkml:trace>
  <inkml:trace contextRef="#ctx0" brushRef="#br0" timeOffset="291037.3512">15867 11016 0,'0'0'0,"0"0"0,0 0 0,0 0 15,4 27-15,-4-27 0,0 28 16,0-28-16,0 34 0,-1-14 16,0 1-16,-1 1 0,-1-3 0,0 5 15,-1-2-15,-3-2 16,-2-3-16,-4-2 0,-4-2 16,1-4-16,-1-2 0,-2-4 0,-4-3 15,0-2-15,-1 0 0,0-4 16,0-4-16,-5-7 0,2-4 15,3-3-15,2-2 0,3-1 16,3-2-16,2 4 0,1 2 16,3 5-16,2 5 0,0 0 15,2 5-15,3 4 0,1 3 0,0 4 16,1 4-16,-2 2 0,1 2 16,0 4-16,-1 2 15,-1 1-15,1-2 0,-2 9 16,-1-1-16,-1-1 0,1-2 0,-2-4 15,-1-2-15,0-2 0,1-2 16,-1-1-16,0 0 0,2-1 16,3-2-16,1-2 0,-1-2 15,3 0-15,2 0 0,5-1 16,4 0-16,2 1 0,2 0 0,8 2 16,7 1-16,3-1 0,2 2 15,17 1-15,5 0 0,1-1 16,2-1-16,18 0 0,6-2 15,6 2-15,-6-2 0,-14 0 16,-18-1-16,-15 0 0</inkml:trace>
  <inkml:trace contextRef="#ctx0" brushRef="#br0" timeOffset="291236.8017">16478 11029 0,'0'0'0,"0"0"16,24-1-16,-10 0 0,2-2 0,10 1 15,1 2-15,3-1 16,2-1-16,7-2 0,-1-3 0,-7 3 16,-5 0-16,-6 1 15</inkml:trace>
  <inkml:trace contextRef="#ctx0" brushRef="#br0" timeOffset="291487.6188">16641 10903 0,'0'0'0,"0"0"0,-16 27 15,5-7-15,-1 2 0,-6 16 0,-2 7 16,-2 8-16,1-1 0,3 2 15,3-8-15,7-6 0,2-7 16,6 1-16,4-7 0,3-9 16,2-6-16,6-6 0,5-6 15,3-7-15,4-4 0,6-20 16,4-14-16,-2 1 0,-4 0 0,-2 6 16,-7 10-16,-5 6 0</inkml:trace>
  <inkml:trace contextRef="#ctx0" brushRef="#br0" timeOffset="291620.5313">17172 10558 0,'0'0'0,"0"0"0,0 0 16,0 0-16,15 22 0,-15-22 16,9 30-16,-9-30 0,7 29 0,-4-15 15,-1-3-15,0-1 0</inkml:trace>
  <inkml:trace contextRef="#ctx0" brushRef="#br0" timeOffset="291803.7542">16936 10737 0,'0'0'16,"0"0"-16,0 0 0,43-1 0,-19 1 15,4 1-15,2 0 0,9-1 16,1-1-16,2 1 0,2 2 15,4-1-15,-3 0 0,-7-2 16,-3 0-16,-2 0 0,-6 0 16,-6 1-16</inkml:trace>
  <inkml:trace contextRef="#ctx0" brushRef="#br0" timeOffset="291953.4896">17085 10789 0,'0'0'15,"0"0"-15,0 0 0,-9 22 0,7-16 16,0 3-16,0 4 0,2 1 16,0 2-16,4-5 0,2-5 15,1 0-15,-1-1 0,-2-1 16</inkml:trace>
  <inkml:trace contextRef="#ctx0" brushRef="#br0" timeOffset="292220.5955">17436 10804 0,'0'0'0,"0"0"0,0 0 16,0 0-16,-34 10 0,34-10 15,-38 12-15,13-4 0,-1-1 0,-5 2 16,-4-2-16,-9 4 0,1 0 16,-6 3-16,4-2 0,10-3 15,8-2-15,6-2 0,5 0 16,9-3-16,7-2 0,13 3 15,12-4-15,3-1 0,5 0 0,8 0 16,6 0-16,-1 1 16,-1 1-16,8-1 0,-1 0 15,-7 0-15,-4 1 0,-5 0 16,-8 0-16,-7 0 0</inkml:trace>
  <inkml:trace contextRef="#ctx0" brushRef="#br0" timeOffset="292404.6254">17030 11015 0,'0'0'0,"0"0"15,0 0-15,0 0 0,-9 23 0,9-23 16,-5 27-16,5-27 0,-2 27 16,2-15-16,1-2 0,3 1 15,1-1-15,1-2 0,0-2 16,0 0-16,-2-1 0,1 0 15</inkml:trace>
  <inkml:trace contextRef="#ctx0" brushRef="#br0" timeOffset="292620.1514">17162 11032 0,'0'0'0,"0"0"0,20 3 0,-20-3 15,30 5-15,-14-1 0,3-1 0,6 3 16,1 1-16,-1 0 0,0 0 15,-3 0-15,-3 1 0,-3 1 16,-3 0-16,-3-1 0,-3 1 16,-3 1-16,-4 1 0,-6 1 15,-3-2-15,-4 0 0,-4 0 16,-3 0-16,-2-2 0,-3 1 16,0-1-16,0 1 0,4-1 0,3-3 15</inkml:trace>
  <inkml:trace contextRef="#ctx0" brushRef="#br0" timeOffset="292770.2604">17023 11132 0,'0'0'0,"0"0"0,0 0 15,28-4 1,-28 4-16,28 1 16,-28-1-16,38 2 0,-16-3 0,0 1 0,1 1 0,5 1 0,-2 0 15,-3-1-15,-2 0 0,-3 1 16,-5-1-16,-2-1 0,-1 1 15,-1-1-15</inkml:trace>
  <inkml:trace contextRef="#ctx0" brushRef="#br0" timeOffset="293054.1276">16936 11235 0,'0'0'0,"0"0"16,0 0-16,0 0 0,0 0 0,25 3 15,-25-3-15,32 2 0,-10-4 16,4 0-16,1-1 0,2 0 15,0 1-15,5-1 0,-2 0 16,-5 0-16,-2 2 16,-7 0-16,-3 0 0,-4 1 15,-4 1-15,-4 2 0,-6 3 0,-4 1 16,-5 3-16,-5 1 0,-3 0 16,-3 2-16,-2 2 0,-3 0 15,-1 2-15,-4 4 0,2-2 0,4-1 16,2-2-16,4-3 15,2-3-15,5-3 0,4-3 16,4-2-16,3-4 0,1 1 0,-1 1 16,3 0-16</inkml:trace>
  <inkml:trace contextRef="#ctx0" brushRef="#br0" timeOffset="293325.6075">17267 11230 0,'0'0'15,"0"0"-15,0 0 0,0 0 16,-1 23-16,1-23 0,-8 22 15,8-22-15,-9 30 0,5-12 0,-1-1 16,4 1-16,2-1 0,5-1 16,3 1-1,2-3-15,1 1 0,8 1 0,4-3 0,0-2 16,1-4-16,1-1 0,0-2 16,4-1-16,-2-1 0,-4-2 15,-2-2-15,-4-1 0,-3-4 0,-4-2 16,-3-2-16,-5-3 0,-2-2 15,-3 1-15,-2-2 16,-2 2-16,-1 1 0,0-1 0,0 2 16,0 1-16,2 2 0,2 3 15,-1 1-15,2 1 0</inkml:trace>
  <inkml:trace contextRef="#ctx0" brushRef="#br0" timeOffset="293472.1126">17958 11421 0,'0'0'0,"0"0"16,0 0-16,0 0 0,4 23 0,-4-23 16,3 14-16,-2-6 0,0-2 15,1 0-15,0 1 0,0-2 16,1-2-16,-1 0 16,0-1-16,0 0 0</inkml:trace>
  <inkml:trace contextRef="#ctx0" brushRef="#br0" timeOffset="293703.8513">18356 10854 0,'0'0'15,"0"0"-15,22 1 0,-8 1 16,3 1-16,5-1 0,4 0 0,11 1 15,1-1-15,2 2 0,2-2 16,10 1-16,-2 2 0,-4-1 16,-4 0-16,-2-1 0,-5-2 15,-9 0-15,-5 0 0,-6-1 16</inkml:trace>
  <inkml:trace contextRef="#ctx0" brushRef="#br0" timeOffset="293904.1633">18616 10902 0,'0'0'0,"0"0"16,0 0-16,0 0 0,-23 24 16,23-24-16,-25 26 0,10-9 15,1 2-15,-3 3 0,-1 4 16,-8 10-16,0-1 0,2-2 16,2-2-16,-3 2 0,4-4 0,3-4 15,2-1-15,3-8 0,2-3 16,1-6-16,2-4 15,3-1-15,0 0 0,1-1 0</inkml:trace>
  <inkml:trace contextRef="#ctx0" brushRef="#br0" timeOffset="294120.69">18700 10966 0,'0'0'0,"0"0"0,0 0 15,3 21-15,-3-21 0,-3 30 16,-1-10-16,-2 7 0,-1 3 15,-3 12-15,1 3 0,0-1 16,0-3-16,0 6 0,2-2 16,2-6-16,1-5 0,0-1 15,2-8-15,1-10 0,1-5 0,1-8 16,1-6-16,0-5 16,2-5-16,-2 3 0,0 1 15,0 3-15</inkml:trace>
  <inkml:trace contextRef="#ctx0" brushRef="#br0" timeOffset="294271.5964">18854 11024 0,'0'0'15,"0"0"-15,0 0 0,15 19 16,-15-19-16,13 21 0,-8-9 16,1 1-16,-1 1 0,1 0 15,0 1-15,1 0 0,0-2 0,-1-1 16,1-3-16,-2-1 0,1 0 15,-2-2-15</inkml:trace>
  <inkml:trace contextRef="#ctx0" brushRef="#br0" timeOffset="294471.0861">19367 10887 0,'0'0'0,"0"0"15,23-1 1,-5 1-16,2 0 0,5 0 0,0 1 16,1 2-16,-1-2 0,0 1 15,0 1-15,-1 0 0,-4 0 0,-5 0 16,-2-1-16,-2 0 0</inkml:trace>
  <inkml:trace contextRef="#ctx0" brushRef="#br0" timeOffset="294671.0893">19160 11040 0,'0'0'0,"0"0"0,0 0 15,0 0-15,23 3 0,-23-3 16,33-3-16,-9 1 0,5 0 0,3 0 16,4 0-16,2-2 0,0 1 15,11-1-15,-2 0 0,4 1 16,-7 0-16,-7 0 0,-5 0 15,-8-1-15,-9-1 0,-3 1 16,-2 0-16,-1 2 0</inkml:trace>
  <inkml:trace contextRef="#ctx0" brushRef="#br0" timeOffset="294886.9442">19482 10917 0,'0'0'0,"0"0"0,0 0 15,0 0-15,11 32 0,-11-32 0,4 39 16,-4-15-16,-1 4 0,-2 5 16,-2 2-16,-1 11 0,-1-1 0,0 6 15,1-5-15,0-6 0,1-3 16,0-3-16,1-4 16,-1-5-16,1-3 0,-1-2 0,-2-3 15,-1-6-15,-1-7 0,3 1 16,0-2-16,2 0 0</inkml:trace>
  <inkml:trace contextRef="#ctx0" brushRef="#br0" timeOffset="295120.9928">19559 11179 0,'0'0'16,"0"0"-16,0 0 0,0 0 16,0 0-16,0 0 0,0 0 0,0 0 15,-27-4-15,27 4 0,-34 1 16,12 2-16,-2 1 0,-2 0 15,0 0-15,1-1 0,-1 1 16,-2 2-16,2 0 0,6 1 16,5-1-16,6 0 0,7 2 15,5-1-15,6 0 0,9 0 16,7-2-16,4-1 0,3-2 0,8-2 16,3 0-16,-8-1 0,-7 1 15,-5-1-15</inkml:trace>
  <inkml:trace contextRef="#ctx0" brushRef="#br0" timeOffset="295304.4472">19874 11036 0,'0'0'0,"0"0"15,0 0-15,0 0 0,0 0 0,10 24 16,-10-24-16,0 0 0,1 30 15,-1-30-15,-1 23 16,1-13-16,1-2 0,-1 0 0,0-3 16,0 1-16</inkml:trace>
  <inkml:trace contextRef="#ctx0" brushRef="#br0" timeOffset="295587.1082">20113 10851 0,'0'0'0,"0"0"16,0 0-16,8 25 0,-8-25 0,3 39 16,-3-11-16,-1 4 0,-1 2 15,-1 11-15,-1 1 0,0 1 16,1-4-16,0-5 0,1-4 16,0-3-16,0-4 0,0-4 15,-1-4-15,0-2 0,0-3 0,-2-3 16,-1-1-1,-5-5-15,-4-3 0,-2-3 0,-3-2 16,1-3-16,0-1 0,1-5 16,-2-4-16,2-3 0,4-5 0,3-4 15,3-3-15,2 5 0,0 6 16,2 3-16</inkml:trace>
  <inkml:trace contextRef="#ctx0" brushRef="#br0" timeOffset="295957.7688">20903 10725 0,'0'0'0,"0"0"0,0 0 16,0 0-16,0 0 0,-25 15 0,25-15 16,-35 18-16,15-8 0,0 0 15,1 0-15,1-1 0,3-1 16,2-2-16,5 1 0,3-2 15,5 0-15,5-3 0,2 1 16,5-3-16,5 0 0,6-1 16,2-2-16,2 1 0,-1 0 0,0-1 15,-3 2-15,-3-2 16,-4 2-16,-3 1 0,-4 2 16,-9 2-16,-6 2 0,-6 2 0,-5 5 15,-5 1-15,-6 3 0,-10 9 16,-4 3-16,0 0 0,-1 0 15,-8 4-15,2-2 0,6-4 16,4-3-16,3-1 0,5-3 16,7-8-16,4-5 0,2-6 15,4-2-15,4 0 0,2 0 0,3 1 16</inkml:trace>
  <inkml:trace contextRef="#ctx0" brushRef="#br0" timeOffset="296154.1906">20556 10953 0,'0'0'0,"0"0"0,0 0 16,31 11-16,-13-6 0,2 1 16,2-1-16,9 4 0,1 2 0,0-1 15,0-1-15,-1 0 0,-1 0 16,6 3-16,-3-1 16,-8-2-16,-5 0 0,-9-1 15,-7 0-15,-8 1 0,-6 1 0,-11-3 16,-9-2-16,-1 0 0,-2 0 15,6-1-15,5-2 0,4 0 16</inkml:trace>
  <inkml:trace contextRef="#ctx0" brushRef="#br0" timeOffset="296287.569">20381 11253 0,'0'0'0,"0"0"15,0 0-15,0 0 0,0 0 0,0 0 16,0 0-16,37 0 0,-37 0 16,47-4-16,-15 2 0,3 1 15,3 0-15,11 0 0,1 0 16,0 1-16,-1 0 0,6 0 15,-4 0-15,-9-1 0,-9 1 16,-5 0-16</inkml:trace>
  <inkml:trace contextRef="#ctx0" brushRef="#br0" timeOffset="296704.063">20842 11155 0,'0'0'0,"0"0"0,0 0 16,-1 30-16,1-30 0,-5 37 0,1-12 15,0 0-15,-1 2 0,2 7 16,1 1-16,1-4 0,1-2 16,-1 3-16,-3-2 0,1-4 15,0-5-15,-1-4 0,1-3 16,0-3-16,-2 0 0,1-4 15,-3-1-15,1-1 0,-1-2 0,-1-3 16,0-2-16,-2-4 0,-1-3 16,0-6-16,0-4 15,1-4-15,1 1 0,2 1 16,2-1-16,-1 0 0,2 2 0,-2 2 16,0 3-16,0 3 0,1 3 15,0 3-15,1 1 0,-2 2 16,0 2-16,-2 3 0,0 3 15,-1 2-15,-1 3 0,-2 1 16,-2 1-16,0 0 0,-1 0 0,0 3 16,1 0-16,1-1 15,2-3-15,3-2 0</inkml:trace>
  <inkml:trace contextRef="#ctx0" brushRef="#br0" timeOffset="296887.4889">21055 11390 0,'0'0'0,"0"0"16,0 0-16,8 20 0,-8-20 15,0 0-15,6 28 0,-4-17 0,1-1 16,-1 0-16,0 0 0,1 0 16,1-2-16,1-4 0,2-4 15,-2 0-15,0 0 0,-1 0 16</inkml:trace>
  <inkml:trace contextRef="#ctx0" brushRef="#br0" timeOffset="297104.2374">21606 10986 0,'0'0'0,"0"0"0,0 0 0,-21 14 15,21-14-15,-22 17 0,5-5 16,-1 3-16,-3-1 0,-7 6 16,2 0-16,-1 0 0,2-2 0,1 0 15,1 0-15,-2 8 0,5 3 16,5-5-16,2-5 0,2-3 16</inkml:trace>
  <inkml:trace contextRef="#ctx0" brushRef="#br0" timeOffset="297286.7281">21445 11140 0,'0'0'0,"0"0"31,0 0-31,-1 33 0,-3-8 16,-1-3-16,0 0 0,-1 0 0,1 0 16,-2 6-16,1-2 0,1-5 15,1-3-15,0-4 0,2-2 0,1-5 16,1-2-16,0-2 15,0 0-15,0-1 0</inkml:trace>
  <inkml:trace contextRef="#ctx0" brushRef="#br0" timeOffset="297537.0096">21858 10925 0,'0'0'0,"0"0"0,0 0 15,0 0-15,-20 29 0,20-29 16,-21 22-16,10-11 0,0 1 0,2-1 16,2 0-16,4 0 0,3 0 15,5-1-15,6-2 0,3 0 16,2-1-16,11 1 0,3-2 16,2 0-16,1 1 0,2-2 15,-1-1-15,3-1 0,-4 1 16,-5-2-16,-6-2 0,-3 1 15,-4-1-15,-3 0 0</inkml:trace>
  <inkml:trace contextRef="#ctx0" brushRef="#br0" timeOffset="297737.2046">21584 11297 0,'0'0'0,"0"0"16,0 0-16,28 1 0,-28-1 0,35-1 15,-9-1-15,4 2 16,3 0-16,3 0 0,3-1 16,11-1-16,-2 1 0,7-1 15,-3 0-15,-6 2 0,-4 2 0,1-1 16,-5-2-16,-12 0 0,-8 1 16,-6 0-16,-2 0 0,-2 0 15</inkml:trace>
  <inkml:trace contextRef="#ctx0" brushRef="#br0" timeOffset="297988.0761">22016 10950 0,'0'0'0,"0"0"0,0 0 0,0 0 16,0 0-16,0 0 0,1 26 15,-1-26-15,-1 42 0,0-11 16,-1 7-16,-1 3 0,-1 1 0,0 11 15,-1 2-15,1 7 16,2-2-16,-2 8 0,1-3 16,0-7-16,0-7 0,-2 3 15,1-6-15,-3-7 0,-1-5 0,1-7 16,-1-5-16,1-6 0,3-5 16,1-3-16</inkml:trace>
  <inkml:trace contextRef="#ctx0" brushRef="#br0" timeOffset="310737.5873">2063 13816 0,'0'0'0,"0"0"16,0 0-16,21-4 0,-21 4 15,22-4-15,-6 2 0,2 1 16,2 2-16,5 0 0,3 0 16,7-1-16,2-1 0,7 0 15,4 1-15,12 1 0,0 2 0,17-1 16,8-2-16,-7 1 0,-2 0 15,20 0-15,8 0 16,6-3-16,-8-1 0,52 3 0,-8 4 16,-14-4-16,-9-1 0,7 2 15,7 0-15,-9 2 0,-8 0 0,14-1 16,8 1-16,-12-1 16,-8-1-16,11-1 0,10 0 15,-5 2-15,-4 2 0,12-2 16,7 0-16,-11-3 0,-7-2 0,11 3 15,11 1-15,-13-1 0,-6 1 16,14 0-16,10 1 0,-10-2 16,-7-1-16,14 1 0,10-1 15,-15 1-15,-9 2 0,18-2 16,14 1-16,-16 0 0,-9 1 0,16 0 16,13 2-16,-12-1 15,-8 1-15,14-1 0,10-2 16,-13 2-16,-10 1 0,18 3 15,12 2-15,-17 7 0,-12 4 0,17-12 16,11-10-16,-18 1 0,-11-1 16,12 7-16,9 3 0,-10-2 15,-6-2-15,10-3 0,8 0 16,-3 3-16,-2 2 0,9-4 16,6-3-16,-37 0 0,-24 0 0,20 0 15,15-1-15,-8 1 0,-6 0 16,8 2-16,5 0 15,0-3-15,-1-3 0,-1 3 16,-2 0-16,-31-1 0,-19-1 0,22 2 16,19 1-16,-9 0 0,-6 0 15,4-2-15,0-1 0,0 6 16,-1 3-16,9-1 0,8 0 16,-25-5-16,-15-4 0,0 3 15,0 1-15,0-3 0,0-2 0,8 4 16,4 2-16,-8 0 0,-7 0 15,4 0-15,5 3 0,-8-3 16,-6-1-16,4 5 0,2 5 16,-6-4-16,-3-3 0,-1-1 15,0 0-15,-5 0 0,-5 1 16,11-2-16,9 1 16,-19-1-16,-13 1 0,4 0 0,1-2 15,-1 2-15,-3 0 0,7 0 16,6 1-16,-12 1 0,-8 1 15,-2-3-15,-2-1 0,1 4 0,0 3 16,0 0-16,0 1 16,-3-2-16,-1 1 0,-6 0 0,-2 2 15,-2 2-15,-1 3 0,2-4 16,1-1-16,-12-4 0,-8-2 16,1 2-16,2 2 0,-2 0 15,-1 0-15,-5-4 0,-5-2 16,-2 2-16,-1-2 0,-1 1 15,0 1-15,-7-2 0,-3 1 0,-3 2 16,-3 3-16,-1-5 0,1-1 16,-5-3-16,-4-1 0,-2 3 15,1 0-15,-2-1 0,0-2 16,-7-3-16,-3-1 0,1 1 16,2 2-16,0 1 15</inkml:trace>
  <inkml:trace contextRef="#ctx0" brushRef="#br0" timeOffset="314422.5119">16982 12559 0,'0'0'0,"0"0"16,-17 9-16,3-2 0,0 1 0,-6 5 15,-4 3-15,-8 8 0,-1 2 16,-13 9-16,-4 4 16,3 1-16,0 2 0,-8 13 15,0 5-15,0 4 0,8-7 0,-2 8 16,5-1-16,9-3 0,6-2 16,3 29-16,10-4 0,14-13 15,9-9-15,21 6 0,15 4 16,10-11-16,8-7 0,24-2 0,17 0 15,6-3-15,5-3 0,23 3 16,19 2-16,-10-6 0,-5-3 16,22-2-16,16-2 0,-16-3 15,-11 0-15,11 2 0,9 4 16,-11-8-16,-8-2 0,12-9 16,9-6-16,-15 2 0,-12 0 0,14-2 15,9-1-15,-11-5 16,-10-5-16,11-3 0,8-1 15,5-3-15,4-4 0,23-8 16,16-6 0,5-2-16,6-1 0,-62 3 0,-41 5 15,23-9-15,17-3 0,-18 4 16,-14 4-16,17-9 0,11-6 16,-21 6-16,-12 4 0,12-2 15,9-1-15,-21 3 0,-12 2 0,8-9 16,7-7-16,-11 6 15,-9 3-15,-1 0 0,-1-2 16,-15 3-16,-13 0 0,1-5 0,-2-3 16,-6-4-16,-5-3 0,-7 2 15,-3 1-15,-11 3 0,-6 3 16,-4-9-16,-2-7 0,-8 7 16,-7 3-16,-6-9 0,-7-6 15,-7 2-15,-4 3 0,-10-11 16,-6-6-16,-6 0 0,-6 1 0,-17-7 15,-11-4-15,1 8 16,0 5-16,-16-6 0,-13-3 16,-3 5-16,0 3 0,-16-1 0,-10-2 15,5 14-15,5 11 0,-25 0 16,-18 3-16,6 3 0,5 4 0,-21-3 16,-15-1-16,5 10 15,5 6-15,-18 6 0,-14 3 16,12 6-16,7 2 0,-25 4 0,-17 2 15,16 0-15,11 1 0,-17 9 16,-11 8-16,20 4 0,12 4 16,-10 10-16,-5 4 0,22-5 15,16-4-15,-10 10 0,-4 3 16,21-2-16,15-3 0,3 3 16,1 2-16,23-10 0,18-5 0,10 4 15,10 1-15,17-2 0,12-1 16,17-3-16,12-1 15,11-2-15,9 0 0,12-2 0,8-1 16,-5-8-16,-5-5 0,-2-3 16</inkml:trace>
  <inkml:trace contextRef="#ctx0" brushRef="#br0" timeOffset="314904.2402">17462 13149 0,'0'0'15,"0"0"-15,0 0 0,0 0 0,-28-9 16,28 9-16,-27-10 15,9 3-15,-3-2 0,-2 0 0,-2-2 16,-3 0-16,-2 0 0,-12-8 16,-3-2-16,-7-6 0,3 2 0,-3-2 15,-3-1-15,-6-4 16,6-1-16,-12-6 0,-2 0 16,4 1-16,4 0 0,-9-9 15,4-1-15,2 2 0,2 2 0,-33-27 16,1-1-16,9 9 0,8 6 15,-7-8-15,-4-7 0,8 2 16,8 2-16,-12-7 0,-7-4 16,9 1-16,3 2 0,-4-2 15,-4 2-15,6 1 0,6 2 16,-6-3-16,-4-3 0,11 7 16,9 4-16,-3 1 0,0 0 15,10 10-15,6 6 0,2 2 16,2 2-16,8 11 0,7 10 0,10 6 15,7 8-15,5 3 0</inkml:trace>
  <inkml:trace contextRef="#ctx0" brushRef="#br0" timeOffset="317220.8471">3951 12876 0,'0'0'0,"0"0"0,0 25 15,0-25-15,-3 28 0,3-7 0,-2 5 16,1 9-16,-3 3 0,2 2 16,-1 4-16,1-1 15,0 0-15,0 10 0,2 6 0,2-5 16,3-4-16,0-5 0,1-4 15,0-4-15,-2 0 0,-1 0 16,-1-5-16,-1-9 0,5-3 0,-5-7 16,1-3-16,2-3 15,-4 0-15,1-2 0</inkml:trace>
  <inkml:trace contextRef="#ctx0" brushRef="#br0" timeOffset="318671.0959">3721 12839 0,'0'0'0,"0"0"16,0 0-16,0 0 0,0 0 0,12-24 15,-12 24-15,14-15 0,-6 7 16,5 1-16,3 0 15,-1 2-15,0 2 0,5-1 0,3-1 16,2 0-16,-2 2 0,13-2 16,4 1-16,1 0 0,0 0 15,15 0-15,1 0 0,0 0 16,-1-1-16,16 1 0,5 2 16,6 0-16,-7-2 0,16 0 15,1 1-15,-10-2 0,-7 0 0,43-4 16,-2-1-16,-19 1 15,-13 3-15,13-2 0,6 0 16,-14-2-16,-8 1 0,15-1 0,9 1 16,-15 1-16,-9 3 0,10-3 15,10-1-15,-13 2 0,-8 1 0,10-2 16,7 0-16,-10 2 16,-6 4-16,10-4 0,7-3 15,-12 1-15,-10 1 0,11 3 16,9 0-16,-12 2 0,-6 1 0,7 4 15,8 2-15,-8-4 0,-9-4 16,10-2-16,5 0 0,-13 1 16,-7 4-16,8-2 0,6 0 15,-7 2-15,-7 1 0,7 1 16,2-1-16,-8 0 0,-6 2 0,11 1 16,6 2-16,-13-4 15,-9-3-15,5 1 0,5 1 16,-11-1-16,-7 1 0,8 0 15,6 0-15,-7 1 0,-4 0 0,6 0 16,3 0-16,-9 0 0,-10 1 16,9-2-16,5 3 0,-11 1 15,-10-1-15,9-1 0,4 0 16,-7-1-16,-4 0 0,3 2 16,3 0-16,-5-1 0,-3-2 0,-1 0 15,-2 2-15,-4 0 0,-3 1 16,1 4-16,1 4 15,-7-7-15,-3-2 0,-3 0 16,-2-1-16,-3 5 0,-2 3 0,-2-3 16,3 1-16,-2 0 0,0 0 15,-2 4-15,0 5 0,-3-2 16,-2 1-16,0 6 0,2 2 16,-2-4-16,1 1 0,-1 8 15,1 3-15,-2-6 0,-1 1 0,1 10 16,1 6-16,-2-9 0,0-2 15,1 11-15,2 4 16,-1-6-16,1-4 0,0 7 0,2 3 16,0-3-16,1-6 0,1 10 15,0-1-15,-1-6 0,-3-5 0,2 5 16,0 5-16,-1-8 16,-2-6-16,0 3 0,-2 0 15,-1-7-15,-2-5 0,-1 1 16,-2-1-16,0-6 0,-1-4 0,-3-1 15,-4 1-15,-2-2 0,1 1 16,-2 0-16,-2-1 0,2-4 16,-3-1-16,-5-2 0,-5-2 15,0-1-15,-1-1 0,-6-1 16,-6-3-16,-2-1 0,-1 1 16,-7-1-16,-5-3 0,3 2 15,3 2-15,-14-2 0,-3 0 16,-8-2-16,4 1 0,-7 2 15,-2-1-15,6 1 0,5 0 0,-45-1 16,2-1-16,15 1 0,9 1 16,-3-2-16,-4 0 0,7 4 15,3 4-15,-5-4 0,-6-2 16,6-3-16,4 0 0,-9 2 16,-8 0-16,11 1 0,8-2 15,-13-1-15,-8-1 0,8 1 16,5 1-16,-6 1 0,-4 2 15,7 0-15,4 2 0,-11-5 16,-8-3-16,7 5 0,11 2 0,-9-1 16,-3 0-16,5 1 0,7 0 15,-12 0-15,-7-3 0,13-1 16,6-2-16,-6 5 0,-8 4 16,10 2-16,4 0 0,-4-3 15,-3-2-15,5 3 0,6 1 0,-7 1 16,-4 1-16,7-3 15,9-2-15,-8 2 0,-6 2 16,12-1-16,8 2 0,-9-4 0,-2-2 16,9 0-16,10 0 0,-4 1 15,0-1-15,13 1 0,6 2 16,-1-4-16,0-3 0,7 2 16,11 1-16,2 1 0,7 1 15,5 1-15,4 1 0,5-2 16,6-2-16,2 3 0,4 0 0,2 1 15,-1 5-15,1-2 0,-3 0 16,3-3-16,-3 3 0,3-3 16</inkml:trace>
  <inkml:trace contextRef="#ctx0" brushRef="#br0" timeOffset="324637.3858">3929 12130 0,'0'0'16,"0"0"-16,0 0 0,0 0 0,0 0 15,27-13-15,-27 13 16,39-2-16,-16 1 0,9-2 15,8 1-15,-1-2 0,1 2 0,21-3 16,21 1-16,-7 0 0,-7 0 16,16-1-16,-2 2 15,0-2-15,-13 1 0,-2 0 0,-10 2 16,-16 0-16,-9 1 0,-14 0 16,-8-1-16,-10 2 0,-3-2 15,0 1-15,1 0 0,2 1 0</inkml:trace>
  <inkml:trace contextRef="#ctx0" brushRef="#br0" timeOffset="324804.4895">4330 11957 0,'0'0'0,"0"0"15,0 0-15,0 0 0,0 0 0,4 23 16,-4-23-16,1 26 0,-1-26 15,3 28-15,-2-10 16,3-1-16,-1 1 0,0-2 16,-2-2-16,1-2 0</inkml:trace>
  <inkml:trace contextRef="#ctx0" brushRef="#br0" timeOffset="324970.6999">4630 11887 0,'0'0'15,"0"0"-15,0 0 0,0 0 0,0 0 16,-12 21 0,12-21-16,-13 21 0,13-21 0,-19 31 15,9-12-15,1-1 0,0 0 0,-1-2 16,2-2-16,1-2 0</inkml:trace>
  <inkml:trace contextRef="#ctx0" brushRef="#br0" timeOffset="325153.9106">4539 12258 0,'0'0'15,"0"0"-15,0 0 0,-22 18 16,22-18-16,-32 22 0,10-9 16,0 0-16,-3 0 0,-8 5 15,0 0-15,-2 0 0,0-1 0,-8 1 16,4-2-16,4-4 0,3-3 15,7-2-15,4-1 0,4-2 16</inkml:trace>
  <inkml:trace contextRef="#ctx0" brushRef="#br0" timeOffset="325404.392">4222 12326 0,'0'0'15,"0"0"-15,19 5 0,-5 0 16,2 2-16,0 0 0,2 0 0,4 5 15,0 3-15,0 2 16,1 4-16,-2-1 0,-1 0 0,-1 7 16,-4 0-16,-4 0 0,-3 1 15,-5-1-15,-5-2 0,-4 0 16,-4-1-16,-4 0 16,-3-1-16,-5-1 0,-5-2 15,3-6-15,4-5 0,-4-9 16,4-9-16,4 2 0,3 1 15,3 2-15</inkml:trace>
  <inkml:trace contextRef="#ctx0" brushRef="#br0" timeOffset="325575.252">4406 12475 0,'0'0'0,"0"0"16,0 0-16,0 0 0,0 0 0,0 0 16,0 0-1,0 0-15,-12 25 0,12-25 16,-23 23-16,8-9 0,-3 0 0,0 1 15,-2 1-15,0-2 0,-1-1 0,-5-1 16,3-4 0,4-1-16,3 0 0,2-3 15</inkml:trace>
  <inkml:trace contextRef="#ctx0" brushRef="#br0" timeOffset="325737.4825">4612 12438 0,'0'0'15,"8"-1"-15,7 1 0,0-2 0,1 0 16,10 1-16,5-1 16,0 0-16,0-1 0,4 1 15,-1 3-15,-4-2 0,-5-2 0,-5 0 16,-6-2-16,-1 3 0,-4-1 16,-1 1-16</inkml:trace>
  <inkml:trace contextRef="#ctx0" brushRef="#br0" timeOffset="325937.9132">4786 12272 0,'0'0'0,"0"0"0,0 0 0,0 0 0,-7 24 16,7-24-16,-10 33 16,2-10-16,1 4 0,-2 0 15,0 1-15,-2 7 0,-4-2 0,-1-3 16,1-1-16,-2 0 0,0-3 15,0-4-15,2-2 16,0-6-16,3-2 0,0-8 0,3-5 16,5 1-16,-3 0 0,3 0 15</inkml:trace>
  <inkml:trace contextRef="#ctx0" brushRef="#br0" timeOffset="326121.3481">4830 12669 0,'0'0'0,"3"7"0,4 4 16,2 3-16,-3 2 0,1 0 0,-1-1 16,5 5-16,3-2 15,-4-2-15,-2-1 0,-1-2 0,-1-3 16,-2-3-16,1-4 0,-5-6 16,0-5-16,-2-5 0,1-3 15,0 2-15,0 2 0,0 2 16</inkml:trace>
  <inkml:trace contextRef="#ctx0" brushRef="#br0" timeOffset="326275.1029">4862 12206 0,'0'0'16,"0"0"-16,0 0 0,0 0 0,0 0 16,0 0-16,0 0 0,12 26 15,-12-26-15,0 0 0,15 30 16,-15-30-16,15 24 0,-8-14 15,-2-2-15,0 0 0</inkml:trace>
  <inkml:trace contextRef="#ctx0" brushRef="#br0" timeOffset="326487.5001">5417 12071 0,'0'0'0,"0"0"16,0 0-16,0 0 0,0 0 0,-22 14 16,22-14-16,-17 19 0,17-19 15,-27 26-15,12-10 16,-1-1-16,2-3 0,0 1 0,1 0 16,-1 1-16,2-2 0,0-2 15</inkml:trace>
  <inkml:trace contextRef="#ctx0" brushRef="#br0" timeOffset="326687.4114">5512 12243 0,'0'0'0,"0"0"0,0 0 16,0 0-16,-17 20 0,17-20 0,-26 18 15,10-6-15,-4 0 0,-2 1 16,-4-2-16,1 1 0,1 2 15,-8 4-15,0 2 0,3-5 0,2-3 16,0 1-16,5-4 16,5-1-16</inkml:trace>
  <inkml:trace contextRef="#ctx0" brushRef="#br0" timeOffset="326904.7125">5398 12393 0,'0'0'0,"0"0"0,0 0 16,-2 30-16,1-14 0,-4 5 16,0 2-16,-2 3 0,0 2 15,-1 8-15,-2 0 0,2 2 0,-2-5 16,3-6-16,2-5 16,-1-5-16,2-4 0,4-7 0,0-6 15,0-6-15,0-5 0,-3 3 16,2 0-1,0 1-15</inkml:trace>
  <inkml:trace contextRef="#ctx0" brushRef="#br0" timeOffset="327087.4433">5671 12041 0,'0'0'0,"0"0"15,0 0-15,0 0 0,0 0 0,10 28 16,-10-28-16,2 29 15,-2-10-15,-1 1 0,0-1 16,0-1-16,1-1 0,0-1 0,0 0 16,-1 0-16,0-4 0,1-5 15,0-4-15,0-3 0,0 3 0,0-3 16</inkml:trace>
  <inkml:trace contextRef="#ctx0" brushRef="#br0" timeOffset="327337.5291">5695 12047 0,'0'0'0,"0"0"16,0 0-16,0 0 0,34-8 0,-34 8 16,32-2-16,-14 2 0,1 0 15,2 0-15,2 0 0,-1 0 16,-1 3-16,2 0 0,1 3 16,-5 0-16,-1 0 0,-3 2 15,-3 4 1,-3 3-16,-3 2 0,-5 2 0,-5 0 15,-1-1-15,-2-1 0,-3 0 16,-3-1-16,-1-1 0,-3-4 0,-2 2 16,1-2-16,-1-4 0,-1-4 15,5 0-15,1 0 16,3-2-16</inkml:trace>
  <inkml:trace contextRef="#ctx0" brushRef="#br0" timeOffset="327487.8392">5729 12177 0,'0'0'15,"0"0"-15,0 0 0,0 0 0,32-3 16,-32 3-16,26 2 16,-26-2-16,32 1 0,-16 0 15,3 1-15,-2 0 0,-2-1 0,-2 2 16,-1 1-16,-3 0 0,-2-1 16,-2 1-16,2-1 15,-4-1-15</inkml:trace>
  <inkml:trace contextRef="#ctx0" brushRef="#br0" timeOffset="327654.1103">5594 12292 0,'0'0'15,"0"0"-15,0 0 0,0 0 0,33-2 16,-33 2-16,33 1 0,-12-1 16,1 0-16,2 1 0,2 0 15,0 0-15,2 1 0,2 2 16,-1 0-16,-7-1 0,-3-2 0,-4 1 15,-1-2-15,-3 1 0</inkml:trace>
  <inkml:trace contextRef="#ctx0" brushRef="#br0" timeOffset="327837.5248">5519 12425 0,'0'0'0,"0"0"15,0 0-15,0 0 0,0 0 0,27 4 16,-27-4-16,40-1 15,-15 2-15,4-2 0,4 0 0,0 0 16,4 1-16,8 0 16,-1 1-16,-3 1 0,-3-1 0,2 1 15,-8-1-15,-7-1 0,-5 0 16,-2 1-16</inkml:trace>
  <inkml:trace contextRef="#ctx0" brushRef="#br0" timeOffset="328021.2095">5502 12580 0,'0'0'16,"0"0"-16,0 0 0,0 0 0,36 0 15,-36 0-15,48 2 16,-17-2-16,3-1 0,10 0 16,4-1-16,-3 1 0,-1 0 15,7 0-15,-4-2 0,-7-1 16,-7-2-16,-2 2 0,-7 0 15,-4 1-15</inkml:trace>
  <inkml:trace contextRef="#ctx0" brushRef="#br0" timeOffset="328273.0945">5904 12455 0,'0'0'0,"0"0"15,0 0-15,3 28 0,-3-28 0,1 28 16,-2-8-16,-1 3 0,-2 2 15,1 10-15,0 0 0,-1-1 16,1-2-16,0-1 16,0 0-16,-2 3 0,0-4 0,-1-4 15,1-4-15,0-2 0,-1-3 16,0-2-16,-1-2 0,-6-3 16,-2-3-16,-6-4 0,-2-2 15,5-3-15,0-3 0,-5-8 16,-1-5-16,4 3 0,6 2 0,0 4 15</inkml:trace>
  <inkml:trace contextRef="#ctx0" brushRef="#br0" timeOffset="328371.2323">5593 12762 0,'0'0'0,"0"0"0,0 0 0,29 8 16,-29-8-16,34 9 16,-11-4-16,-3-1 15,-2-1-15,-3 0 0</inkml:trace>
  <inkml:trace contextRef="#ctx0" brushRef="#br0" timeOffset="330074.053">2314 15552 0,'0'0'0,"0"0"0,0 0 16,25 2-16,-25-2 0,26-2 15,-8 1-15,1 0 0,3 1 16,8-2-16,5-2 16,2 1-16,-2 0 0,16 0 0,5-1 15,-2 2-15,-2 0 0,33 0 16,16 1 0,6 0-16,4 0 15,2-3-15,-17-2 0,39-1 0,8 3 16,-9 0-16,-4 2 0,-1 0 0,1-1 15,-1 1-15,-2 0 0,4-1 16,5-1-16,-2 1 0,2 0 16,1-1-16,4 0 0,-7 0 0,-3-2 15,7-1-15,9-1 16,-8 1-16,-4 2 0,4-1 0,2-1 16,-5 1-16,-5 1 0,-1-2 15,-3 0-15,-7-3 0,-5-2 16,2 2-16,1 2 0,-11-1 15,-7 2-15,19-3 16,12-2-16,-19 0 0,-17-1 16,-10 3-16,-9 2 0,-3-2 0,-3 1 15,-4 0-15,-2 1 0,-10 0 16,-6 1-16,-6 3 0,-3 2 16,-4-1-16,-2-2 0,-9 1 15,-5-1-15,-6 1 0,-4 0 0,-2 1 16,-2 2-1,0 0-15,-1 0 0,-4 1 0,-3-1 16,1 1-16,-1 0 16,3 0-16,3-2 0,-3 2 15,0 0-15,0 0 0,0 0 16,0 0-16,0 0 0,0 0 0,0 0 16,0 0-16,2-2 0,-2-1 15,0 0-15,0-2 0,0-2 16,0-1-16,0-2 0,-1-3 15,-2-3-15,1-1 0,-1 0 0,-1-6 16,-1-4-16,1 0 16,-1-1-16,-2-8 0,-3-1 15,-2 2-15,-2 2 0,-3-1 0,-3 0 16,-2-4-16,2 2 0,0 2 16,0 2-16,0 2 0,1 1 15,-5 2-15,0 0 0,3 3 16,4 3-16,-2 1 0,-1 2 15,-2 1-15,-1 1 0,-1 0 16,0 0-16,-1 3 0,3 1 16,-7-1-16,-2-2 0,1 3 15,0 1-15,-5 2 0,-5 2 16,3 1-16,3 1 0,-9 1 0,-5 0 16,-7 0-16,3 0 0,-5 1 15,-6-1-15,2 0 0,1 0 16,-14 2-16,-5-1 0,3 2 15,2 0-15,-39-1 0,5-2 16,13 1-16,9 0 0,-3 1 16,-2-2-16,6 2 0,5 1 0,-6-1 15,-5 0-15,8-2 0,3-1 16,-7 0-16,-3 0 0,5 2 16,6 1-16,-10-3 0,-5-3 15,3 1-15,4 0 0,-9 1 16,-5-2-16,9 2 0,8 0 0,-7 2 15,-6 0-15,8-1 16,0 0-16,-5 0 0,-7 0 16,9 1-16,5 0 0,-12-1 15,-6 0-15,10-3 0,10 1 16,-10 1-16,-3 0 0,10 1 0,5 3 16,-4-4-16,0-2 0,3 1 15,4 0-15,-2 0 0,-3 2 16,7 2-16,4 2 0,-2-3 15,3 0-15,10 0 0,7 0 16,2 0-16,-3 0 0,9 2 16,8 2-16,1 3 0,6 4 15,6-6-15,3-2 0,1-3 0,1-2 16,7 6-16,6 4 0,2 3 16,3 2-16,-2-1 0,-3-1 15,2 10-15,0 7 0,3-11 16,0 1-16,0 7 0,-2 6 15,2-1-15,-2 2 0,-3 5 16,-1 4-16,-3-1 0,4 2 0,-4 6 16,4 7-1,-4-2-15,3-2 0,-1 6 0,2-1 16,2-2-16,1-1 0,2 1 16,1 1-16,-1-3 0,2 1 0,1 0 15,-1-4-15,1-7 0,1 0 16,0-4-16,1-5 0,1-8 15,-2-4-15,1 1 0,-1 1 16,2-5-16,-2-3 0,0-5 16,0-6-16,0 0 0,-5-3 0,2 2 15,0 0-15,2 1 0</inkml:trace>
  <inkml:trace contextRef="#ctx0" brushRef="#br0" timeOffset="338270.8591">2639 15644 0,'0'0'0,"0"0"16,0 0-16,0 0 0,0 0 0,0 0 16,0 0-16,20 18 0,-20-18 15,0 0-15,13 34 0,-13-34 16,9 28-16,-3-13 0,1 2 16,0-1-16,1-1 0,-2 0 15,-1 2-15,0-2 0,1-2 0,-2-1 16,2-2-16,-3 0 0</inkml:trace>
  <inkml:trace contextRef="#ctx0" brushRef="#br0" timeOffset="338637.5636">2744 15648 0,'0'0'15,"0"0"-15,0 0 0,0 0 16,25-4-16,-25 4 0,36-1 15,-36 1-15,41 1 0,-14 1 16,2 0-16,-1 0 0,-1-1 0,10 3 16,1 1-16,-4 0 15,-5-1-15,3 1 0,-7 0 16,-6 0-16,-4-2 0,-7 2 16,-6 3-16,-11-3 0,-6 3 0,-5-1 15,-5 0-15,-11 1 0,-1-2 16,-4 1-16,-3 0 0,3-1 15,4 0-15,-3 0 16,2-1-16,10-1 0,6-3 0,11 2 16,7-1-16,8 0 0,3 0 15,12-1-15,10 1 0,3 0 16,2-1-16,5-1 0,2 2 16,10 0-16,0 1 0,-5 1 15,-2 1-15,-10-1 0,-5-2 16,-6 0-16,-4 1 0,-6-2 0</inkml:trace>
  <inkml:trace contextRef="#ctx0" brushRef="#br0" timeOffset="338838.7855">2605 15933 0,'0'0'0,"0"0"0,0 0 15,0 0-15,15 25 0,-15-25 0,14 21 16,-14-21-16,15 25 0,-5-13 16,-1 1-16,1-2 0,-1-2 15,-2-1-15,2 0 0,-3-2 16</inkml:trace>
  <inkml:trace contextRef="#ctx0" brushRef="#br0" timeOffset="339204.5558">2742 15990 0,'0'0'0,"0"0"0,0 0 16,0 0-16,34-1 0,-34 1 15,41-3-15,-15 2 0,4 0 0,-1-1 16,3 0-16,9 2 16,2 1-16,5 1 0,-4 1 15,-4 1-15,-3 1 0,-6 0 0,-8-1 16,-4 0-16,-4 0 0,-8 1 15,-8 0-15,-6 0 0,-4 2 16,-11 0-16,-8 2 0,-3-2 16,0 0-16,-5-1 0,-3 1 15,1-2-15,2 0 0,-4 2 16,2 1-16,10-2 0,5 0 0,7-1 16,6-1-16,9-2 0,6-2 15,9 2-15,7 1 16,6-2-16,6-3 0,1 2 0,2 0 15,2 0-15,1-2 0,5 1 16,-3 0-16,-5-2 0,-3-2 16,-9-2-16,-9-1 0,-1 1 15,-4 2-15,0 1 0</inkml:trace>
  <inkml:trace contextRef="#ctx0" brushRef="#br0" timeOffset="339396.2473">2924 15797 0,'0'0'0,"0"0"0,0 0 15,0 0-15,0 0 0,11 29 16,-11-29-16,5 30 0,-4-13 0,-1 5 16,-1 4-1,1 0-15,-2-1 0,-1 8 16,-1 2-16,1-6 15,2-5-15,-2-3 0</inkml:trace>
  <inkml:trace contextRef="#ctx0" brushRef="#br0" timeOffset="339588.2809">2715 16275 0,'0'0'0,"0"0"0,0 0 15,0 0-15,0 0 0,32 13 0,-32-13 16,34 9-16,-14-5 0,2 0 15,1 0-15,4-1 0,2-2 16,9-1-16,0-1 0,-1-1 16,-2-1-16,-3-2 0,-4-1 15,1 0-15,-4 0 0,-6 2 0</inkml:trace>
  <inkml:trace contextRef="#ctx0" brushRef="#br0" timeOffset="339754.5715">3240 16232 0,'0'0'0,"0"0"16,0 0-16,0 0 0,8 27 16,-8-27-16,8 25 0,-2-12 15,-1 1-15,0 0 0,2-1 16,1 0-16,0-1 0,3 1 16,-3-4-16,-1-4 0,0-3 0,-2 0 15,0 0-15,0 0 0</inkml:trace>
  <inkml:trace contextRef="#ctx0" brushRef="#br0" timeOffset="340137.6142">3846 15619 0,'0'0'0,"0"0"0,0 0 0,0 0 16,0 0-16,0 0 0,0 0 15,0 0-15,-22 22 0,22-22 16,-15 17-16,15-17 0,-14 21 16,14-21-16,-8 22 0,6-10 0,4-3 15,3 0-15,6 1 16,0-3-16,0 1 0,3-2 0,1-1 16,1-1-16,0 0 0,6 0 15,-1 1-15,-2-1 0,-3 1 16,-2 0-16,-3-1 15,-1 1-15,-4 1 0,-3 3 0,-3 2 16,-3 3-16,-3 1 0,-4 2 16,-6 3-16,2 1 0,0 2 15,-2 0-15,-5 2 0,-2 6 16,-2-1-16,0 1 0,4 0 16,2-5-16,1-4 0,0-4 15,2-4-15,-3-4 0,3-3 0,0 0 16,6-3-16,1 0 0</inkml:trace>
  <inkml:trace contextRef="#ctx0" brushRef="#br0" timeOffset="340304.3729">3677 15861 0,'0'0'0,"0"0"15,0 0-15,0 0 0,18 20 16,-18-20-16,17 16 0,-17-16 15,21 12-15,-10-8 16,3 1-16,-4-2 0,0 1 0,-1-2 16</inkml:trace>
  <inkml:trace contextRef="#ctx0" brushRef="#br0" timeOffset="340457.6298">3667 15972 0,'0'0'16,"0"0"-16,0 0 0,0 0 0,18 15 16,-18-15-16,20 8 0,-20-8 15,26 5-15,-14-3 0,-2 0 16,-1-1-16</inkml:trace>
  <inkml:trace contextRef="#ctx0" brushRef="#br0" timeOffset="340670.8961">4175 15925 0,'0'0'0,"0"0"0,0 0 16,32 3-16,-17-2 0,7 0 15,4-1-15,0 1 0,3-1 0,2 0 16,-1-1-16,3-3 0,-4-2 15,-1-1-15,-6 0 16,-3 2-16,-4 1 0,-2 0 0</inkml:trace>
  <inkml:trace contextRef="#ctx0" brushRef="#br0" timeOffset="340988.2247">4287 15723 0,'0'0'0,"0"0"16,0 0-16,-11 29 0,5-17 16,-3 3-16,2 3 0,-3 0 0,2 1 15,-6 6-15,0-1 0,2-2 16,1-2-16,1 0 0,1 1 16,0-4-16,3-2 0,1-1 15,3-3-15,2 0 0,2-1 16,5-2-16,1 1 0,0-2 15,2-1-15,2-1 0,4 0 16,0-1-16,3 1 0,1 0 16,1 1-16,-1-1 0,1-1 0,-2 1 15,-1-1-15,2-1 0,-3 0 16,0-3-16,-3-2 0,-2 1 16,-1-1-16,-3 1 0</inkml:trace>
  <inkml:trace contextRef="#ctx0" brushRef="#br0" timeOffset="341154.6956">4572 15723 0,'0'0'0,"0"0"0,0 0 0,11 20 15,-11-20-15,0 0 0,12 28 16,-9-15-16,1 3 0,-1-3 0,-2-1 15,1-2-15</inkml:trace>
  <inkml:trace contextRef="#ctx0" brushRef="#br0" timeOffset="341379.5094">3922 16266 0,'0'0'0,"0"0"16,0 0-16,13 18 0,-13-18 0,0 0 16,23 22-16,-14-16 0,1-1 15,-2-1-15,0 0 0,-1-1 16</inkml:trace>
  <inkml:trace contextRef="#ctx0" brushRef="#br0" timeOffset="341546.8941">4218 16269 0,'0'0'0,"0"0"15,0 0-15,0 0 0,0 0 16,0 0-16,11 19 0,-11-19 15,0 0-15,0 0 0,0 0 16,22 10-16,-22-10 0,0 0 16</inkml:trace>
  <inkml:trace contextRef="#ctx0" brushRef="#br0" timeOffset="341692.7498">4390 16332 0,'0'0'0,"0"0"15,0 0-15,0 0 0,0 0 0,10 22 16,-10-22-16,0 0 0,0 0 0,15 19 16,-11-16-16,-3 1 15</inkml:trace>
  <inkml:trace contextRef="#ctx0" brushRef="#br0" timeOffset="341836.7134">4602 16304 0,'0'0'0,"0"0"0,0 0 16,0 0-16,11 17 0,-11-17 16,0 0-16,15 22 0,-9-15 0,0-2 15,-1-2-15,-1 0 0,0 0 16,0-1-16</inkml:trace>
  <inkml:trace contextRef="#ctx0" brushRef="#br0" timeOffset="342255.7592">5363 15583 0,'0'0'0,"0"0"16,0 0-16,0 0 0,0 0 0,0 0 15,0 0-15,0 0 0,-6 21 0,6-21 16,0 0-16,-22 25 15,22-25-15,-18 18 0,8-9 16,1-2-16,3 0 0,2 0 16,4 1-16,3-1 0,-3-1 0,6-1 15,1-1-15,3 0 0,1 0 16,3 0-16,4 0 16,-1 0-16,1-1 0,2 1 15,-1 1-15,-4-1 0,-2 0 0,-1 1 16,-2 0-16,-3 1 0,-1 1 15,-5 3-15,-4 1 16,-2 1-16,-4 2 0,-7 7 0,-7 2 16,1 0-16,-3 1 0,-10 5 15,-2 2-15,3-4 0,2-3 0,-10 5 16,-3-2 0,8-5-16,6-4 0,2-7 0,2-6 15,2-6-15,4-6 0,5 2 16,4 0-16,2 3 0</inkml:trace>
  <inkml:trace contextRef="#ctx0" brushRef="#br0" timeOffset="342420.9657">5064 15806 0,'0'0'16,"0"0"-16,0 0 0,28 14 0,-28-14 16,31 16-16,-10-5 0,3 1 15,4-1-15,12 3 0,3-1 16,1 1-16,0 0 0,8 2 15,-2 1-15,5 0 0,-7-3 0,-13-2 16,-6-3-16,-6-2 0</inkml:trace>
  <inkml:trace contextRef="#ctx0" brushRef="#br0" timeOffset="342738.8743">5225 16134 0,'0'0'0,"0"0"0,-6 14 16,5-4-16,-1 2 0,2-1 0,2 2 15,1-2-15,4-1 0,3 2 16,5 0-16,1-1 0,1-2 0,5-3 16,5-3-16,-2-2 0,2-1 15,-3-2-15,-1 0 0,1-2 16,-2-1-16,-5-2 0,-5-4 15,-5-2-15,-5-3 0,-6 0 16,-1-1-16,-7 3 0,-1 2 16,-9-1-16,-3 3 0,2 3 15,-2 1-15,1 2 0,0 1 16,2 2-16,4 0 0,8 1 16,4-2-16,3 1 0,0 0 0,0 1 15</inkml:trace>
  <inkml:trace contextRef="#ctx0" brushRef="#br0" timeOffset="342988.0561">6028 15754 0,'0'0'0,"0"0"0,0 0 16,28 1-16,-28-1 0,30 3 0,-11-1 16,3 0-16,3 1 0,8 1 15,2-2-15,-2 0 0,0 1 16,-2-2-16,-3 1 0,-5-1 16,-3 0-16,-4 0 0</inkml:trace>
  <inkml:trace contextRef="#ctx0" brushRef="#br0" timeOffset="343171.1862">5873 15938 0,'0'0'0,"0"0"0,0 0 16,37 6-16,-37-6 0,37 4 0,-12-1 15,1-2-15,3 1 0,7-1 16,4-1-16,-2 0 0,-4 0 15,4-1-15,-2-2 0,-8 0 16,-4 0-16,-6 2 0</inkml:trace>
  <inkml:trace contextRef="#ctx0" brushRef="#br0" timeOffset="343404.5755">6237 15793 0,'0'0'0,"0"0"15,0 0-15,6 25 0,-6-25 16,6 36-16,-4-14 0,-2 4 16,0 3-16,-1 15 0,0 3 15,-3 0-15,-1-1 0,-3 7 16,0-5-16,2-4 0,-1-5 0,-2 2 16,2-4-16,-2-8 15,1-5-15,0-10 0,1-7 0,2-3 16,1 0-16,1-1 15</inkml:trace>
  <inkml:trace contextRef="#ctx0" brushRef="#br0" timeOffset="343637.6526">6233 16070 0,'0'0'0,"0"0"16,0 0-16,0 0 0,0 0 0,0 0 15,0 0-15,-26 2 0,26-2 16,0 0-16,-34 10 0,34-10 15,-29 8-15,12-3 0,2 0 16,3 1-16,0 0 0,3 0 16,2-1-16,4 3 0,2 1 15,8 1-15,1-1 0,6-2 16,-2-1-16,6-1 0,6-1 16,3-1-16,2-3 0,3-5 15,-1-4-15,-4 2 0,-4 1 0,-3 1 16</inkml:trace>
  <inkml:trace contextRef="#ctx0" brushRef="#br0" timeOffset="343804.214">6510 15809 0,'0'0'0,"0"0"16,0 0-16,0 0 0,2 27 0,-2-27 15,2 28-15,-2-28 0,3 32 16,-3-32-16,4 35 0,-2-17 15,2 0-15,-3-2 0,1-1 16,0-1-16,0-3 0,-1-1 16</inkml:trace>
  <inkml:trace contextRef="#ctx0" brushRef="#br0" timeOffset="344139.2298">6615 15848 0,'0'0'0,"0"0"15,0 0-15,28-1 0,-28 1 0,33-2 16,-11 2-16,4 0 0,3 2 16,8 0-16,0 1 0,-1 1 15,-2 0-15,6 2 16,-4 0-16,-7 0 0,-7 0 16,-8 1-16,-6 1 0,-9-1 0,-10 0 15,-4-1-15,-7-1 0,-9 2 16,-4 0-16,-6 0 0,-4-1 15,4 2-15,1 2 0,-2 0 16,4-2-16,6-2 0,7-1 16,8-2-16,6 0 0,9-1 0,6 2 15,8-1-15,4 1 16,7-1-16,5 0 0,2-2 0,0-1 16,3-1-16,2-1 0,1-2 15,-2 0-15,-6-4 0,-5-3 16,-4 3-16,-5 2 0,-3 1 15</inkml:trace>
  <inkml:trace contextRef="#ctx0" brushRef="#br0" timeOffset="344437.8785">6842 15536 0,'0'0'0,"0"0"0,0 0 15,0 0-15,5 27 0,-5-27 16,-2 43-16,-1-13 0,-2 3 16,1 18-16,-3 7 0,2 1 15,-1 1-15,2 12 0,-2-2 16,1 4-16,1-7 0,-1-2 16,2-9-16,1-6 0,-1-4 0,2-10 15,-1-8-15,1-6 0,1-7 16,-3-6-16,0-5 0,-1-8 15,-1-4-15,1-8 0,4-8 16,0-8-16,5-9 0,-2 10 16,-1 6-16,0 6 0</inkml:trace>
  <inkml:trace contextRef="#ctx0" brushRef="#br0" timeOffset="344808.7911">7424 15666 0,'0'0'0,"0"0"0,0 0 16,0 0-16,0 0 0,22 18 0,-22-18 16,29 11-16,-10-5 0,6 0 15,2 0-15,3-1 0,1 0 0,11 1 16,1 2-16,-2-1 15,-3-1-15,7 0 0,-3 0 16,-5-2-16,-8 0 0,-3-1 16,-5 0-16,-8 0 0,-5 2 0,-9 1 15,-8 2-15,-3 3 16,-3 2-16,-7 2 0,-5 2 0,-3 0 16,-2 0-16,-6 2 15,-3 2-15,-6 6 0,4 0 0,-5 1 16,0-2-16,10-6 0,5-2 0,5 1 15,4 0-15,3-4 16,3-3-16,6-6 0,3-3 16,4-1-16,0-1 0,2 0 0</inkml:trace>
  <inkml:trace contextRef="#ctx0" brushRef="#br0" timeOffset="345004.3293">7783 16009 0,'0'0'16,"0"0"-16,0 0 0,1 34 16,-1-18-16,-1 7 0,-1 4 15,0 7-15,1-2 0,-2-1 16,0 0-16,0 2 0,1-6 0,0-5 16,-1-4-16,1-5 0,1-3 15,0-2-15,0-1 0,0-2 16</inkml:trace>
  <inkml:trace contextRef="#ctx0" brushRef="#br0" timeOffset="345154.3585">7942 15987 0,'0'0'0,"0"0"16,0 0-16,9 22 0,-5-11 0,1 0 15,-1 0-15,1 0 0,-1 0 16,1 1-16,3 0 15,-3-1-15,-1-2 0,0-1 0</inkml:trace>
  <inkml:trace contextRef="#ctx0" brushRef="#br0" timeOffset="345355.7719">8432 15708 0,'0'0'0,"0"0"0,0 0 16,26 5-16,-26-5 0,28 5 0,-13-3 15,3 1-15,0-1 0,2 1 16,1 0-16,5 0 0,-2 0 16,-2-1-16,-6 0 0,-1 0 0</inkml:trace>
  <inkml:trace contextRef="#ctx0" brushRef="#br0" timeOffset="345554.8803">8265 15906 0,'0'0'0,"0"0"16,0 0-16,32 5 0,-14-5 15,4 1-15,4 1 0,2-1 16,0-1-16,14-2 15,5 1-15,-9 0 0,-2 0 16,1-1-16,-5-1 0,-7 0 0,-4 2 16,-4-1-16</inkml:trace>
  <inkml:trace contextRef="#ctx0" brushRef="#br0" timeOffset="345791.8131">8541 15800 0,'0'0'0,"0"0"0,0 0 16,0 0-16,9 21 0,-9-21 16,6 30-16,-4-12 0,1 3 15,-2 4-15,-1 1 0,-1 4 16,-1 2-16,-1 9 0,0-2 16,-2 7-16,0-3 0,1-3 15,-1-1-15,0-7 0,-2-4 16,4-6-16,0-3 0,0-3 0,-1-4 15,-1-3-15,1-4 16,1-1-16,0 0 0,1-1 0</inkml:trace>
  <inkml:trace contextRef="#ctx0" brushRef="#br0" timeOffset="345954.9796">8597 15996 0,'0'0'0,"0"0"16,0 0-16,0 0 0,0 0 0,0 0 15,0 0-15,-14 29 16,14-29-16,-21 18 0,21-18 0,-31 20 16,15-9-16,0 0 0,-2 1 15,3-3-15,0 0 0,3-1 16</inkml:trace>
  <inkml:trace contextRef="#ctx0" brushRef="#br0" timeOffset="346104.1059">8539 16111 0,'0'0'16,"0"0"-16,0 0 0,17 14 0,-10-8 16,0 1-16,3 0 0,-2 2 15,1-1-15,1 0 0,0-1 16,1-1-16,-2-3 0,-1 1 16,0-2-16,-1 0 0</inkml:trace>
  <inkml:trace contextRef="#ctx0" brushRef="#br0" timeOffset="346304.3172">8916 15881 0,'0'0'0,"0"0"0,0 0 16,3 19-16,-3-19 0,2 20 15,-2-20-15,1 28 0,-1-13 0,1 2 16,0-1-16,0 0 0,1-2 15,0-1-15,1-2 16,-1-2-16,0-1 0,1-1 0</inkml:trace>
  <inkml:trace contextRef="#ctx0" brushRef="#br0" timeOffset="346554.9554">9158 15765 0,'0'0'0,"0"0"15,0 0-15,0 0 0,8 23 16,-8-23-16,5 37 0,-2-12 16,-1 6-16,0 3 0,0 2 15,1 10-15,2-1 0,0 7 16,1-2-16,-2-4 0,1-4 0,-2 2 16,-1-6-16,-1-6 15,0-5-15,-2-6 0,-1-4 16,-2-4-16,-2-1 0,-8-4 0,-6-4 15,-3-7-15,-1-6 0,-8-13 16,-7-11-16,8 6 0,6 6 16,4 3-16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45:21.952"/>
    </inkml:context>
    <inkml:brush xml:id="br0">
      <inkml:brushProperty name="width" value="0.05292" units="cm"/>
      <inkml:brushProperty name="height" value="0.05292" units="cm"/>
      <inkml:brushProperty name="color" value="#FF0000"/>
    </inkml:brush>
  </inkml:definitions>
  <inkml:trace contextRef="#ctx0" brushRef="#br0">1946 3088 0,'0'0'0,"0"0"0,0 0 16,0 0-16,0 0 0,0 0 16,7-19-16,-7 19 0,0 0 0,0 0 15,23-9-15,-23 9 0,19-4 16,-19 4-16,29-4 0,-10 3 16,0 0-16,3 2 0,1 0 15,4 0-15,4-1 0,9 2 16,4-1-16,0 0 0,0-1 15,13 3-15,5-1 0,-1 2 16,-2 0-16,17-1 0,1-1 16,-5 1-16,0-2 0,12 0 15,1 0-15,6 2 0,-3 0 0,1 2 16,-1 2-16,30-1 0,-14-6 16,0 1-16,0 3 0,-12 4 15,-5 3-15,3-4 0,1-2 16,-3-7-16,-5-2 0,3 3 15,1 1-15,-4 4 0,-6 4 0,5-7 16,1-2-16,-2 0 0,-5-2 16,4 6-16,4 2 15,-7-1-15,-4-1 0,3-1 0,4 1 16,-8-1-16,-1 0 0,2-4 16,1-2-16,-9-1 0,-6 0 15,5-6-15,1-3 0,-8 1 16,-6 1-16,-6-3 0,-4-1 15,-4 3-15,-2 1 0,-2-5 16,0-4-16,-3-3 0,-3-2 0,0 0 16,-2-2-16,-4 6 0,-2 2 15,3-8-15,2-5 0,-2-1 16,-2 1-16,-1-2 0,-2 0 16,-1 1-16,-2 0 0,2-5 15,1-2-15,-8 13 0,0-2 16,0-3-16,1-6 0,-2 4 15,0-1-15,1 3 0,-1-1 16,-3-2-16,-2-1 0,-4 4 16,-3 3-16,-3-4 0,0 0 0,-8 4 15,-5 3-15,-1-1 0,-1 0 16,-11-2-16,-6 0 0,-5 3 16,-4 4-16,-5-4 0,-3-1 15,-3 2-15,-2 4 0,-16-3 16,-4 4-16,-22-1 0,7 5 0,0-2 15,0-1-15,7 1 16,4 2-16,-8 3 0,-4 2 16,3 3-16,3 2 0,-3 0 15,-1-1-15,2 1 0,1 3 0,-6 0 16,-3-1-16,6 0 0,4 2 16,-1 0-16,-3-1 0,1 3 15,4 0-15,-2-1 0,-1-1 16,1 2-16,3 2 0,-3 3 15,-3-1-15,7 1 0,3-2 16,0 5-16,2 1 0,1 3 16,3-1-16,-3-2 0,-1 2 0,5-4 15,3-1-15,-2 14 0,-2 11 16,3-6-16,3-6 0,-2 4 16,-1 0-16,3 3 0,4 4 15,2 2-15,3 0 0,8 0 16,2-2-16,10 4 0,3 1 15,6 0-15,3 0 16,1 8-16,3 6 0,3-9 0,9-4 16,-1 5-16,2 5 0,6 8 15,6 4-15,3-6 0,5-3 16,5 5-16,3 3 0,6-1 0,1 0 16,7 2-16,4 0 0,5 12 15,6 8-15,1-2 0,-3-1 16,-11-24-16,-9-15 0,-7-11 15</inkml:trace>
  <inkml:trace contextRef="#ctx0" brushRef="#br0" timeOffset="2464.0715">3595 4960 0,'0'0'16,"0"0"-16,0 0 0,0 0 0,12-15 16,-12 15-16,0 0 15,21-7-15,-21 7 0,20-4 0,-5 2 16,1 0-16,0 0 0,4 1 16,4 1-16,2 0 0,-1 0 0,13 1 15,2 1-15,1 0 16,1 2-16,12-1 0,6-1 15,-3 2-15,-4-1 0,18 1 16,3 1-16,-3-3 0,-3-1 0,18 0 16,3-1-16,0 0 0,-8 0 15,44-1-15,-3 0 16,-15 0-16,-14 1 0,12-1 0,7-1 16,-8 0-16,-8 2 0,13-1 15,9-1-15,-15 1 0,-11 0 0,16 0 16,9 1-16,-9 0 15,-7 1-15,37-2 0,26-3 16,-30 1-16,-20 1 0,-4 0 16,-5 2-16,8-2 0,4-2 0,7 3 15,8 3-15,-4-1 0,3 1 16,2-2-16,5-2 16,-5 2-16,-2 2 0,1 0 0,-1 3 15,2-3-15,2 0 0,6-1 16,5 1-16,-4 1 0,-6 1 15,5-2-15,4-1 0,0 2 16,2 4-16,-2-4 0,0-3 16,0-3-16,1-4 0,8 8 15,6 6-15,-3-3 0,-3-2 0,5 0 16,3 0-16,-9-4 0,-5-4 16,6 8-16,6 2 0,0-6 15,-1-7-15,-2 1 0,0 0 16,0 3-16,1 1 0,3-3 15,1-2-15,-8 3 0,-4 0 16,3 6-16,1 3 0,-2-5 16,-1-1-16,3-1 0,4 2 15,-11 0-15,-6 4 0,3 1 16,4 2-16,-2-5 0,-4-4 0,2 2 16,2 1-16,-7 4 0,-5 2 15,3-1-15,1-1 0,-5 0 16,-2 1-16,6-2 0,4-2 15,-4 4-15,-4 1 0,4 1 16,3 1-16,-9-6 0,-6-2 0,7 7 16,6 6-16,1-4 15,0-2-15,-1-8 0,2-3 16,-5 3-16,-4 3 0,1 5 0,2 3 16,-5-5-16,-3-4 0,7 0 15,5 2-15,-5 3 0,-3 0 16,0 4-16,0 0 0,-2-5 15,-2-2-15,3-1 0,2 1 16,-2-2-16,-2 0 0,1 3 16,1 3-16,-4-3 0,-1-1 0,2-4 15,3 0-15,-6 1 0,-3 3 16,4 1-16,3 1 0,-3-1 16,1 2-16,5-4 0,4-2 15,-3 0-15,-2 1 0,2 4 16,-1 5-16,-4-6 0,0-3 15,-2 7-15,-3 4 0,-5-4 16,-4-3-16,-2 1 0,-1-2 16,-12 3-16,-9 3 0,-10-1 15,-7 0-15,-8-1 0,-6-3 0,-12 1 16,-8-3-16,-11 0 0,-9-1 16,-5 1-16</inkml:trace>
  <inkml:trace contextRef="#ctx0" brushRef="#br0" timeOffset="6980.787">19098 3585 0,'0'0'0,"0"0"0,0 0 16,0 0-16,0 0 0,0 0 0,4 23 15,-4-23-15,3 22 0,-3-22 0,4 33 16,-2-13-16,0 3 0,2 3 16,-1 2-16,2 9 15,2 1-15,1 2 0,1 1 16,1 9-16,-1-2 0,1 3 15,0 0-15,-2-6 0,-1-5 0,-2 7 16,-2-3-16,1-1 0,-1-1 16,-1-5-16,0-1 0,0-7 15,-2-5-15,0 0 0,0-1 16,0-3-16,-3-5 0,-1-2 16,-3-6-16,1 0 0,0-1 0,2-2 15,1-1-15,0 0 0</inkml:trace>
  <inkml:trace contextRef="#ctx0" brushRef="#br0" timeOffset="8147.3381">19103 3602 0,'0'0'16,"0"0"-16,0 0 0,21-4 0,-21 4 15,26 1-15,-6 0 16,2-2-16,1-2 0,13-2 0,6 1 16,2-1-16,1 2 0,18-2 15,6 2-15,-1-1 0,1-2 16,20 0-16,2-2 0,8 0 15,-6-2-15,17 3 0,3 3 16,28-2-16,-21 0 0,-1 0 16,-2-1-16,-14 2 0,-7 1 0,5 3 15,2 2-15,-7-2 16,-5 0-16,8-1 0,7-2 16,-8 2-16,-6 2 0,3-2 0,1 0 15,-13 2-15,-9 3 0,4 0 16,2 2-16,-8-2 0,-7 1 15,2 0-15,2 2 0,-10 0 16,-4 1-16,-7-4 0,-4 0 16,-4 4-16,-4 3 0,-4 1 0,-2 2 15,-8-4-15,-6-3 0,-5 2 16,-4 3-16,-2 0 0,0 3 16,-4 1-16,-2 1 15,-1 0-15,-1 0 0,0-5 0,-2 4 16,0 0-16,2-1 0,1 6 15,-1 4-15,2 2 0,0-2 0,1 3 16,1 3-16,0-4 16,1 0-16,-1 0 0,-1 3 15,-1-2-15,-1 0 0,-1 4 16,-1 4-16,-1-10 0,1-2 0,-2 7 16,0 2-16,0-5 0,2 2 15,-1 7-15,2 2 0,1-7 16,1 1-16,0 4 0,0 0 15,0-3-15,1-2 0,2-1 16,1-2-16,0-3 0,1-3 0,-1 2 16,1 1-16,0-6 15,-1 1-15,-1-4 0,-2 1 0,-1-2 16,-2-1-16,0-4 0,-2-2 16,1-2-16,-1-3 0,-2 1 15,-2-1-15,-2 0 0,-3-1 16,-3-3-16,-4-3 0,0 1 15,0 1-15,-3-1 0,-5 0 16,0-1-16,0-1 0,-8 1 16,-4 1-16,2-1 0,0 0 0,-14-2 15,-3-1-15,-1 1 0,-2 1 16,-12 0-16,-4 1 0,3-3 16,4 1-16,-14 0 0,-2 0 15,7 1-15,4 0 0,-39-3 16,3 1-16,15 3 0,11 2 15,-4 1-15,-2-1 0,6-2 16,5 0-16,-7 1 0,-5 2 16,7 1-16,6 0 0,-5-1 0,-3-2 15,12-2-15,5-3 0,-4 5 16,-5 2-16,7 0 16,3 1-16,-3-1 0,0 0 0,8-2 15,6 1-15,3-2 0,1-1 16,7 3-16,3 2 0,4-2 15,4-3-15,7 2 0,2 0 0,1-2 16,-1 0-16,5 1 16,2 1-16,5-1 0,4 1 15,3 1-15,1-1 0,4 0 16,0 0-16,0 1 0,1 2 0,-1-2 16,1 2-16,0 0 15,-1-3-15,1 3 0,0-3 0,0 3 16,0 0-16,-4 1 0,-1 3 15,-1-1-15,1 2 0,-1-1 16,2-2-16,1 1 0</inkml:trace>
  <inkml:trace contextRef="#ctx0" brushRef="#br0" timeOffset="13698.214">18833 2698 0,'0'0'0,"0"0"0,0 0 16,0 0-16,0 0 0,0 0 16,0 0-16,0 0 0,6 23 0,-6-23 15,-5 29-15,1-9 0,-2 0 16,1 4-16,-2 4 0,1 3 16,-1-1-16,-2 9 0,1 0 15,0-6-15,0-3 0,-1 4 16,2-3-16,-1-3 0,1-5 0,2-2 15,0-6-15,2-1 16,1-4-16,0-5 0,0-2 16,0-3-16,0-2 0,2-3 15,1-5-15,1-2 0,2-3 0,-1-5 16,1-6-16,1 0 0,-1 1 16,3-10-16,2 0 0,1 5 15,1 2-15,3 0 0,2 0 16,2 4-16,2 4 0,3-1 15,1 2-15,-3 6 0,0 5 0,5-1 16,-1 5-16,-4 2 16,-1 2-16,-2 5 0,1 3 0,-3 1 15,-3-2-15,-2-1 0,-2-1 16,-2-1-16</inkml:trace>
  <inkml:trace contextRef="#ctx0" brushRef="#br0" timeOffset="14097.6054">19106 3055 0,'0'0'0,"0"0"16,0 0-16,0 0 0,0 0 0,24 11 15,-24-11-15,25 3 0,-25-3 16,32 1-16,-13-2 0,1-1 15,1-2-15,1 0 0,1-4 16,-1 1-16,0 1 0,5-7 16,-2 0-16,-3 0 0,-1-2 0,-2-2 15,-3 0-15,-3 2 0,-2 0 16,-5-2-16,-4 1 0,-3 0 16,-2 3-16,-4 0 0,-3 3 15,-1 3-15,-1 2 0,-6 5 16,-4 2-16,-1 3 0,0 2 0,-8 7 15,-1 5-15,4 3 16,1 2-16,3 3 0,1 1 16,2 5-16,5 1 0,6-3 0,5-1 15,4-5-15,3-4 0,10-2 16,8-2-16,1-3 0,2-2 16,-4-2-16,-5-2 0,-3-2 15</inkml:trace>
  <inkml:trace contextRef="#ctx0" brushRef="#br0" timeOffset="14417.0949">20003 2789 0,'0'0'15,"0"0"-15,0 0 0,0 0 0,0 0 16,0 0-16,-29 1 16,29-1-16,-25 11 0,25-11 0,-36 18 15,17-8-15,0 2 0,-5 7 16,0 3-16,3 2 0,2-3 16,2 2-16,3 2 0,3-2 15,3 0-15,4 1 0,5-1 16,2-3-16,3-2 0,5-3 15,4 1-15,3-3 0,2 0 0,3-3 16,3-3-16,-5-1 0,-3-1 16,-4-2-16</inkml:trace>
  <inkml:trace contextRef="#ctx0" brushRef="#br0" timeOffset="14816.7095">20079 3037 0,'0'0'16,"0"0"-16,0 0 0,0 0 0,0 0 15,33 7-15,-33-7 16,29 4-16,-14-3 0,4 0 0,3-1 16,-1-1-16,-1-2 0,1 0 15,0-1-15,5-3 0,0-1 16,-3-1-16,-1 0 0,-3-1 15,-3 0-15,-3-1 0,-2-2 16,-2 0-16,0 0 0,-7-2 16,-4 0-16,-2 1 0,-3 3 0,-3 3 15,-2-1-15,-2 3 0,-3 1 16,-2 3-16,-3 2 16,0 2-16,0 2 0,-7 6 0,0 5 15,1 3-15,3 2 0,3 3 16,3 0-16,4 0 0,2 1 0,5 3 15,3 0-15,6-6 16,4 0-16,10 0 0,9-4 16,-2-5-16,2-1 0,10 0 15,4-3-15,-7-2 0,-7-1 0,-5 0 16</inkml:trace>
  <inkml:trace contextRef="#ctx0" brushRef="#br0" timeOffset="15398.3552">21003 3019 0,'0'0'0,"0"0"0,0 0 0,0 0 16,0 0-16,0 0 0,3-25 15,-3 25-15,0 0 0,-13-24 16,13 24-16,-16-20 0,6 12 0,-1-2 15,-3 2-15,0 0 0,0 2 16,-4 2-16,-2 1 16,1 2-16,2-1 0,-5 4 15,1 3-15,1 2 0,1 2 0,2 3 16,-1 3-16,4 0 0,1 1 16,5 3-16,1 4 0,3-1 15,3 0-15,3 3 0,3 0 16,2-4-16,2-2 0,5-3 15,5-4-15,0-5 0,0-3 0,3-5 16,2-3-16,-1-4 0,-1-2 16,2-3-16,1-2 15,0-1-15,-3 0 0,5-9 0,0-6 16,-5-1-16,-4 1 0,2-6 16,0-3-16,-2 3 0,-3 3 15,2-1-15,-3 2 0,-2 7 16,-2 4-16,-2 1 0,-3 3 15,-1 6-15,-1 2 0,-1 3 16,-1 3-16,-1 4 0,0 0 0,-4 5 16,-2 6-16,0 1 0,-2 2 15,-2 10-15,-3 6 16,1 3-16,0 0 0,-2 7 0,1 2 16,3-6-16,3-3 0,0-1 15,3-2-15,0-3 0,1-6 0,0 1 16,-1-1-16,1-4 15,1-1-15,0-4 0,0-3 16,1-1-16</inkml:trace>
  <inkml:trace contextRef="#ctx0" brushRef="#br0" timeOffset="15764.3909">21239 3103 0,'0'0'0,"0"0"0,0 0 15,23 0-15,-23 0 0,24-1 16,-8 1-16,0-1 0,2 0 0,1-1 16,-1 0-16,1-2 0,0-1 15,4-4-15,0-1 16,-2-1-16,-1 3 0,-1-3 0,-2 0 16,-2-3-16,-3 1 0,-2 0 15,-1 0-15,-4 1 0,-3 0 16,-3 0-16,-3-1 0,-3 2 15,-1 3-15,-3 1 0,-2 4 16,-1 2-16,-2 2 0,-2 5 16,-3 5-16,0 1 0,-1 1 0,-6 9 15,1 4-15,2 0 0,3 0 16,7-2-16,4 2 0,5-4 16,5 0-16,9-2 0,7-4 15,5-3-15,4-3 0,13-2 16,5-2-16,-9-1 0,-8 0 15,-5-3-15</inkml:trace>
  <inkml:trace contextRef="#ctx0" brushRef="#br0" timeOffset="18498.0116">22041 3158 0,'0'0'0,"0"0"16,0 0-16,0 0 0,0 0 16,8 22-16,-8-22 0,-2 22 15,1-8-15,-2 1 0,-2 0 16,-3 1-16,-1 0 0,-5-2 0,-1 1 16,-5 1-16,-1-3 0,3-1 15,4-3-15,2-1 0</inkml:trace>
  <inkml:trace contextRef="#ctx0" brushRef="#br0" timeOffset="18933.017">22739 2789 0,'0'0'16,"0"0"-16,0 0 0,0 0 0,0 0 15,0 0-15,-22-15 16,22 15-16,-24-4 16,2 4-16,-7 1 0,1 1 0,0-1 15,-7 5-15,1 2 0,1-1 16,2 0-16,-3 3 0,3 1 15,5-1-15,4 1 0,7 1 16,4 0-16,6 1 0,6 2 0,5-2 16,5 3-16,4 2 15,4-1-15,4-2 0,4-1 0,-1 0 16,0-1-16,-3-1 0,-2 0 16,-5-1-16,-3-2 0,-4 1 15,-2 0-15,-7 1 0,-4-1 16,-5 1-16,-3-2 0,-6 2 0,-3 2 15,-3-2-15,-2 1 0,2 0 16,2-3-16,2-2 0,3 0 16,2-3-16,4 1 0,2-2 15</inkml:trace>
  <inkml:trace contextRef="#ctx0" brushRef="#br0" timeOffset="19348.3287">23028 2800 0,'0'0'0,"0"0"0,0 0 0,0 0 16,0 0-16,0 0 0,-21 21 0,21-21 16,-24 25-16,9-5 0,-2 3 15,0 2-15,2 0 0,-1 7 16,2 0-16,3-4 0,2-2 15,4-3-15,2-3 0,4-4 16,3-3-16,6-5 0,5-4 16,4-3-16,2-4 0,2-4 15,3-4-15,3-5 0,1-5 0,-2-1 16,-2-3-16,0-1 0,-2-1 16,3-3-16,1 1 15,-7 4-15,-3 3 0,-4 5 0,-2 6 16,-4 2-16,-4 3 0,-4 6 15,1 4-15,-6 3 0,-5 3 16,-2 5-16,-3 5 0,2 2 16,2 1-16,2 1 0,3 3 15,1-1-15,3 0 0,6-3 16,6-1-16,5-7 0,1-4 0,-3-2 16,-1-1-16,-4-3 0</inkml:trace>
  <inkml:trace contextRef="#ctx0" brushRef="#br0" timeOffset="19814.193">23658 2512 0,'0'0'0,"0"0"15,0 0-15,-10 22 0,10-22 0,-15 36 16,3-7-16,-1 1 15,0 4-15,-4 12 0,1 5 16,-1 5-16,4-8 0,0 4 16,3-4-16,1-10 0,1-7 0,3-4 15,0-5-15,2-6 0,0-5 16,-2-3-16,0-5 0,0 0 16,1-3-16,3-7 0,2-6 15,1-2-15,2-3 0,1-4 16,3-4-16,1 2 0,2 1 0,4 1 15,5 0-15,0 5 16,0 1-16,8 0 0,4 3 16,-6 4-16,-1 1 0,3 7 15,-3 6-15,-4 1 0,-5 2 0,-5 4 16,-4 4-16,-4-1 0,-2 0 16,-6 7-16,-6 1 0,1-5 15,-1-3-15,-8 4 0,-4 1 16,2-3-16,1-2 0,-5-3 15,-5-4-15,4-2 0,3-1 16,3-4-16,3-2 0,6-4 16,3 0-16,6-8 0,5-5 15,1 3-15,-2 4 0,0 2 0</inkml:trace>
  <inkml:trace contextRef="#ctx0" brushRef="#br0" timeOffset="20215.046">24385 2724 0,'0'0'0,"0"0"16,0 0-16,0 0 0,0 0 0,0 0 15,-24-14-15,24 14 16,-23-5-16,3 5 0,-6 1 15,-1 1-15,2 0 0,-7 2 0,1 2 16,1 0-16,2 1 0,3 1 16,3 0-16,6 3 0,2 0 15,5 3-15,2 3 0,4 0 16,3-1-16,6 1 0,5 1 16,2 0-16,2-1 0,4 2 15,-1-1-15,-1-3 0,-2 0 0,-3-2 16,-3 0-16,-3-4 0,-3-1 15,-4 0-15,-3 0 0,-2-2 16,-1-2-16,-6 1 0,-4 0 16,-2-3-16,-2 1 0,1-2 15,1 1-15,1-2 0,-1-2 16,2-4-16,3-3 0,2 1 16,1 1-16,2 1 0</inkml:trace>
  <inkml:trace contextRef="#ctx0" brushRef="#br0" timeOffset="20480.9288">24619 2824 0,'0'0'0,"0"0"0,0 0 0,0 0 16,0 0-16,-10 21 0,10-21 15,-16 26-15,16-26 0,-24 35 16,12-14-16,1-2 0,1-2 0,-1 4 16,1-1-16,3-3 0,1-1 15,3-7-15,2-4 16,1-5-16,0 0 0,2-3 0,0-4 16,-1-1-16,0 0 0,0 0 15,1 1-15,-1 1 0</inkml:trace>
  <inkml:trace contextRef="#ctx0" brushRef="#br0" timeOffset="20631.0803">24610 2516 0,'0'0'0,"0"0"16,0 0-16,18 12 0,-18-12 0,13 20 15,-13-20-15,14 34 16,-6-16-16,-1-2 0,-1-3 15,0-1-15</inkml:trace>
  <inkml:trace contextRef="#ctx0" brushRef="#br0" timeOffset="21197.6601">25095 2924 0,'0'0'0,"0"0"0,0 0 0,0 0 15,0 0-15,0 0 0,-1-27 16,1 27-16,-6-19 0,6 19 16,-14-25-16,7 11 0,-2 0 15,-1 0-15,0 1 0,-1 0 16,0 1-16,1 4 0,0 2 0,-1 1 16,-1 1-16,-2 3 0,-2 1 15,0 5-15,-1 1 0,-4 6 16,1 4-16,2 2 0,0 3 15,0 4-15,2 3 0,0 6 16,4-4-16,4-3 0,4-2 16,3-4-16,4-4 0,6-3 15,4-5-15,3-3 0,1-2 0,4-3 16,4-3-16,-3-5 0,0-2 16,-1-1-16,0-1 0,-2-2 15,1-3-15,-1-6 0,0-3 16,-4-2-16,-2 0 0,4-10 15,1-4-15,-3 2 0,0 3 0,1 0 16,-1 1-16,1 4 16,-2 4-16,2-3 0,-2-1 15,-4 12-15,-2 3 0,-2 5 16,0 5-16,-2 4 0,0 2 0,-1 5 16,-2 7-16,-2 1 0,-3 0 15,-3 9-15,-5 6 0,-3 3 16,-1 0-16,-4 12 0,0 5 15,3-2-15,4-2 0,3-2 16,3-1-16,0-2 0,4-5 16,0-5-16,2-3 0,1-6 0,1-2 15,1-7-15,-2-1 0,0-4 16</inkml:trace>
  <inkml:trace contextRef="#ctx0" brushRef="#br0" timeOffset="21564.8736">25218 3020 0,'0'0'16,"0"0"-16,0 0 0,0 0 0,0 0 16,26-1-16,-26 1 15,23-6-15,-23 6 0,30-4 0,-12-1 16,-1 1-16,0 0 0,1 0 16,-1-4-16,1 1 0,1 1 15,3-3-15,-1-1 0,-3-1 16,-2-3-16,-3 0 0,-1-2 15,-2 1-15,-2 2 0,-2-1 16,-1-1-16,-3 0 0,-2 3 16,-3 0-16,-3 0 0,-2 4 15,0 1-15,-5 4 0,-2 2 16,-2 2-16,1 2 0,-3 4 0,-3 3 16,1 2-16,0 4 0,-3 6 15,1 5-15,3 1 0,3-1 0,5 3 16,5 2-16,1-5 15,4-4-15,6 1 0,7-5 16,3-3-16,2-2 0,9 1 16,6-4-16,-5-6 0,-1 1 0,-1-3 15,-4 1-15,-4-1 0</inkml:trace>
  <inkml:trace contextRef="#ctx0" brushRef="#br0" timeOffset="21731.5557">25916 3091 0,'0'0'0,"0"0"0,0 0 16,0 0-16,-11 26 0,11-26 0,-31 33 16,11-12-16,0 0 0,2-3 15,3-3-15,2-1 0</inkml:trace>
  <inkml:trace contextRef="#ctx0" brushRef="#br0" timeOffset="23898.3918">26688 2831 0,'0'0'0,"0"0"16,0 0-16,0 0 0,-1-20 0,1 20 16,0 0-16,-18-23 0,10 17 15,-2-1-15,-2 1 16,0 1-16,-2 2 0,-3 3 16,-5 1-16,0 1 0,1 3 0,-8 4 15,0 5-15,1 0 0,-1 2 16,-4 7-16,2 5 0,2 2 15,4 1-15,3 2 0,3 3 16,3 4-16,4-1 0,6-5 16,6-4-16,3-7 0,3-5 0,7-6 15,6-4-15,4-5 0,5-6 16,1-4-16,3-5 0,0-3 16,-1-4-1,3-10-15,2-7 16,-3 0-16,-2 2 0,-7 3 0,-4 3 15,0-2-15,-3 0 0,-4 8 16,-3 3-16,-2 5 0,-2 3 16,-3 5-16,-1 3 0,-3 8 15,-3 6-15,-1 3 0,0 1 0,-1 3 16,0 7-16,-1-2 0,0 1 16,1 7-16,0 1 0,3-4 15,2-4-15,5 1 0,5 0 16,1-3-16,1-3 0,-2-3 15,-3-4-15,0-3 0</inkml:trace>
  <inkml:trace contextRef="#ctx0" brushRef="#br0" timeOffset="24365.9607">27132 2481 0,'0'0'0,"0"0"16,0 0-16,0 0 0,0 0 0,-7 34 16,0-16-16,0 4 0,-2 2 15,-2 8-15,-2 7 16,-5 10-16,1 0 16,1 1-16,-1 2 0,1 1 0,1-7 15,3-1-15,5-8 0,-1-7 16,1-7-16,2-5 0,0-3 0,3-6 15,0-3-15,2-6 0,-2-1 16,2-6-16,1-4 0,2-2 16,3-3-16,-2-1 0,0-5 15,5-4-15,3-4 0,2 5 16,1 2-16,3 0 0,2 2 16,3 1-16,3 1 0,2 3 15,0 3-15,1 5 0,0 3 0,3 6 16,-3 5-16,-5 4 0,-6 4 15,-6 6-15,-4 4 0,-6 3 16,-4 1-16,-6-1 16,-4 0-16,-3-4 0,-4-3 0,0-1 15,1-2-15,-5-2 0,-4-3 16,-2-1-16,0 1 0,0-3 16,3 0-16,-1-6 0,2-4 15,4-1-15,3-1 0,4-1 0,3 2 16,2 0-16</inkml:trace>
  <inkml:trace contextRef="#ctx0" brushRef="#br0" timeOffset="24965.1779">27894 2850 0,'0'0'15,"0"0"-15,0 0 0,0 0 0,-6-19 16,6 19-16,0 0 0,-13-19 15,6 13-15,-2 1 0,-3 0 16,-1 3-16,-3 1 0,0 2 16,-2 3-16,-1 1 0,1 4 0,-9 7 15,0 3-15,1 2 0,3-1 16,1 6-16,2 2 16,0 5-16,5-1 0,4 1 0,3-2 15,3-5-15,1-4 0,7-4 16,3-3-16,5-5 0,5-3 15,4-6-15,3-4 0,1-4 16,1-1-16,1-3 0,0-2 16,-2-1-16,0-1 0,1-6 0,-1-4 15,-3 3-15,-2 1 0,-4 0 16,-1 3-16,-2 1 0,-1 4 16,-4 2-16,-1 1 0,-2 5 15,0 2-15,-2 4 0,-2 1 16,0 6-16,0 3 0,-1 0 15,-3 2-15,1 2 0,0 0 0,1 3 16,-1 3-16,2 1 16,2-3-16,4 0 0,3-1 0,1-3 15,4 0-15,1-9 0,1-5 16,-3-1-16,-2 2 0,-1-2 16</inkml:trace>
  <inkml:trace contextRef="#ctx0" brushRef="#br0" timeOffset="25248.6837">28401 2563 0,'0'0'0,"0"0"0,0 0 0,0 0 15,0 0-15,-17 36 0,7-15 16,-3 3-16,-3 2 0,-2 7 15,-3 5-15,-4 6 0,3 0 0,-1 7 16,4-3-16,5-7 0,3-8 16,5-1-16,4-5 15,5-7-15,2-3 0,7-7 16,6-5-16,-3-2 0,2-3 0,-1-3 16,2-3-16,-3 8 15,1 8-15,-4-3 0,-2-1 16,-2 0-16</inkml:trace>
  <inkml:trace contextRef="#ctx0" brushRef="#br0" timeOffset="25448.1771">28135 2827 0,'0'0'0,"0"0"16,0 0-16,0 0 0,23-6 0,-23 6 15,25-1-15,-25 1 0,32 0 16,-13-1-16,0-1 0,1 1 16,1 1-16,2-2 0,2 2 15,6-1-15,0 1 0,-6 0 0,-3 0 16,-3 0-16</inkml:trace>
  <inkml:trace contextRef="#ctx0" brushRef="#br0" timeOffset="25897.9676">28484 3017 0,'0'0'0,"0"0"0,0 0 0,0 0 15,32 2-15,-32-2 0,32 0 16,-13 0-16,1-2 0,2 1 15,3-1-15,-1 0 0,1 0 16,4-5-16,1-2 0,-3-1 16,-3 1-16,-1-2 0,-1-1 15,-3-1-15,-3 1 0,0-5 0,-4 1 16,-5 2-16,-3 2 0,-3-1 16,-3-2-16,-4 2 0,-1 0 15,-4 4-15,-3 3 0,0 1 16,-1 2-16,-6 3 0,-5 3 15,-2 3-15,0 4 0,-1 2 16,0 4-16,1 2 0,2 1 0,3 5 16,2 4-16,4-1 0,4-1 15,7 4-15,7-1 16,8-5-16,7-2 0,9-8 16,9-6-16,4-2 0,1-2 0,7-1 15,3 0-15,-4-5 0,-3 0 16,1-1-16,-6-1 0,-10 1 15,-6 1-15,-5 1 0</inkml:trace>
  <inkml:trace contextRef="#ctx0" brushRef="#br0" timeOffset="26264.4542">28101 3160 0,'0'0'0,"0"0"16,0 0-16,0 0 0,0 0 0,31 5 15,-31-5-15,23 1 16,-23-1-16,28-1 0,-8-1 16,-1-1-16,-1 3 0,-1-2 15,1-2-15,1 0 0,-1 0 0,7-2 16,-1 2-16,-3-1 0,-4 2 15,-2 0-15</inkml:trace>
  <inkml:trace contextRef="#ctx0" brushRef="#br0" timeOffset="28403.9157">18703 3433 0,'0'0'16,"0"0"-16,0 0 0,0 0 15,20-2-15,-20 2 0,0 0 16,30-4-16,-30 4 0,30-1 16,-8 1-16,-3 1 0,1-1 0,8 1 15,1 3-15,-1-1 0,1-1 16,1-1-16,-1-1 16,2 0-16,1-1 0,8-1 0,0 2 15,-1 1-15,1 1 0,2 1 16,1-3-16,2 0 0,0 0 15,12 0-15,-1 0 0,-2 0 16,-2 1-16,3-2 0,2-3 16,8 4-16,-2 1 0,0 0 15,1 1-15,-4-4 0,-2 0 0,10-1 16,3 1-16,-3 2 0,0 2 16,9-2-16,-2-2 15,18-2-15,-9 2 0,-4-1 0,-1-1 16,-3 2-16,-1 2 0,0 2 15,-2-1-15,1-1 0,0-1 16,2-1-16,4 1 0,-3-1 16,-1 1-16,4 0 0,3 2 15,-2-1-15,-1 1 0,2-1 16,1-1-16,-2 0 0,-2 1 0,4-2 16,2 2-16,0 2 0,-2-1 15,7-1-15,1-1 0,-3-1 16,-2 1-16,4-1 0,1 1 15,0-1-15,-2 0 0,4-1 16,0 2-16,-3 1 0,-3-1 16,6 0-16,6-1 0,-2 3 15,-3 1-15,1-2 0,1 0 16,-4 0-16,-3-1 0,3 0 16,2 1-16,-3 0 0,-3 1 0,3-3 15,4 0-15,-2 2 0,-2 2 16,-1 1-16,-2 0 0,0 2 15,1 2-15,4-4 0,3-2 16,-5 0-16,-3 1 0,2 1 16,0 2-16,-4-2 0,-3-1 0,1 3 15,-1 3-15,-2-1 16,-2 0-16,7-6 0,6-5 0,-4 3 16,-1 1-16,1 1 0,2 0 15,-7 1-15,-2 0 0,0 3 16,2 0-16,-4-3 0,-2-3 15,2 0-15,1 0 0,-2 2 16,-3 0-16,1-1 0,0-1 16,-4 0-16,-2-1 0,3-2 15,1-1-15,-5 5 0,-4 2 16,-1-2-16,-1-1 0,-4-3 16,0 1-16,-2-1 0,0 3 0,-6-1 15,-5 0-15,-6 1 0,-5-1 16,-4-1-16,-2 2 0,-8-3 15,-6-1-15,-10 2 0,-7 1 16,2 2-16,-3-3 0,3 3 0</inkml:trace>
  <inkml:trace contextRef="#ctx0" brushRef="#br0" timeOffset="33866.4577">20423 3295 0,'0'0'15,"0"0"-15,0 0 0,0 0 0,0 0 16,28 19-16,-28-19 16,19 22-16,-7-10 0,-1 3 0,1 2 15,-1 1-15,0 0 0,1 3 16,-2-4-16,-1-3 0</inkml:trace>
  <inkml:trace contextRef="#ctx0" brushRef="#br0" timeOffset="34612.862">24487 3270 0,'0'0'0,"0"0"15,0 0-15,0 0 0,0 0 0,21 13 16,-21-13-16,0 0 0,18 19 16,-18-19-16,14 22 15,-8-9-15,2 0 0,-1 0 0,-2-2 16,0-1-16</inkml:trace>
  <inkml:trace contextRef="#ctx0" brushRef="#br0" timeOffset="35190.4115">27730 3317 0,'0'0'0,"0"0"16,0 0-16,0 0 0,0 0 0,0 0 16,31 10-16,-31-10 15,18 14-15,-18-14 16,0 0-16,20 17 0</inkml:trace>
  <inkml:trace contextRef="#ctx0" brushRef="#br0" timeOffset="40331.1009">11478 2465 0,'0'0'0,"0"0"0,0 0 0,-7 24 16,7-24-16,-11 26 0,2-7 15,-1 2-15,0 4 0,-3 9 16,1 3-16,-1 1 0,-2 0 0,-1 9 15,0-2-15,2-6 0,0-5 16,-2 0-16,2-7 0,3-7 16,2-5-16,1-7 0,2-2 15,-1-4-15,1-2 0,-2-5 16,0-3-16,2-5 0,1-1 0,3-5 16,2-1-16,2-5 0,1-2 15,2-1-15,2-3 0,-1 2 16,1 0-16,2 3 0,2 0 15,1 4-15,1 3 0,1 3 16,2 3-16,1 2 0,2 4 16,0 1-16,1 2 0,0 1 15,0 2-15,1 5 0,1 1 16,-3 0-16,-4-2 0,-3 0 0</inkml:trace>
  <inkml:trace contextRef="#ctx0" brushRef="#br0" timeOffset="40748.0646">11536 2805 0,'0'0'0,"0"0"0,0 0 0,31 5 16,-31-5-16,33 3 0,-12-2 15,0-1-15,0 0 0,8-2 16,1-1-16,-1-2 0,-1 1 0,-2-2 16,1 0-16,1-4 0,-2 1 15,-4-4-15,-4 1 16,-3 0-16,-3 1 0,-3-2 16,-3 0-16,-2 0 0,-3 2 0,-5-1 15,-2-1-15,-3 2 0,-2 3 16,-5 0-16,-2 1 0,-3 5 15,-1 2-15,-9 7 0,-1 6 16,3 1-16,3 0 0,-1 3 16,1 2-16,4 1 0,4 0 0,2 7 15,5 1-15,5-3 16,4 1-16,9-3 0,7 1 16,6-5-16,5-5 0,8-4 15,8-4-15,2-1 0,2-1 0,-10-1 16,-7-1-16,-6 1 0</inkml:trace>
  <inkml:trace contextRef="#ctx0" brushRef="#br0" timeOffset="41015.1099">12551 2515 0,'0'0'16,"0"0"-16,0 0 0,0 0 15,-27 9-15,27-9 0,-40 13 16,17-2-16,-1 2 16,-7 8-16,-7 7 0,-5 6 15,5-3-15,-3 6 0,7-4 0,3 5 16,9-3-16,10-6 16,7-3-16,8-5 0,4-3 0,9-6 15,6-2-15,3-5 0,4 0 0,1-4 16,-1-2-16,-5 0 0,-6 0 15,-3 0-15</inkml:trace>
  <inkml:trace contextRef="#ctx0" brushRef="#br0" timeOffset="41381.2361">12461 2828 0,'0'0'15,"0"0"-15,0 0 0,0 0 16,0 0-16,36-6 0,-36 6 15,39-1-15,-17 0 0,2-2 16,4-1-16,-1 0 0,2-1 0,6-3 16,0 0-16,-2-3 0,-2-1 15,-4 1-15,0 1 0,-1-2 16,-5-1-16,-6-2 0,-4-2 16,-4 1-16,-3 2 0,-5 2 15,-4-1-15,-5 4 0,-4 0 0,-3 2 16,-2 0-16,-7 3 0,-4 4 15,-1 6-15,-2 4 16,0 2-16,0 3 0,2 1 16,0 0-16,0 8 0,6 1 0,6 2 15,5 0-15,7 0 0,6 0 16,10-3-16,6-1 0,8-3 16,4-5-16,7-4 0,6-2 15,0-3-15,-1-1 0,-8-2 16,-7 0-16,-4-1 0</inkml:trace>
  <inkml:trace contextRef="#ctx0" brushRef="#br0" timeOffset="41898.8056">13397 2670 0,'0'0'16,"0"0"-16,0 0 0,0 0 0,0 0 15,4-18-15,-4 18 0,0 0 16,-3-18-16,3 18 0,0 0 16,-12-27-16,12 27 0,-15-17 15,5 9-15,0 0 0,0 0 0,-3 2 16,-2 3-16,-1 1 0,-3 2 16,-1 2-16,0 3 0,-1 3 15,0 2-15,-6 6 16,0 4-16,3 1 0,1 2 0,2 8 15,6 3-15,4-3 0,4-2 16,5-1-16,3-3 0,8-5 16,6-3-16,6-5 0,6-5 15,1-6-15,3-5 0,3-3 16,3-6-16,2-3 0,-2-4 0,-2-2 16,-1-3-16,-5-2 0,-4-1 15,1-8-15,-4-3 0,-5 0 16,-1 0-16,-5 2 0,-3 3 15,-1 5-15,-2 2 0,-2 5 16,-1 5-16,0 4 0,0 1 16,0 7-16,-2 5 0,0 0 15,-4 3-15,0 5 0,-3 3 16,-2 6-16,-2 4 0,-1 6 16,-1 6-16,1 4 0,0 2 0,-3 9 15,1-1-15,3-5 0,1-3 16,4-2-16,2-3 0,3-1 15,3-4-15,-1-8 0,1-4 16,-1-5-16</inkml:trace>
  <inkml:trace contextRef="#ctx0" brushRef="#br0" timeOffset="42115.1422">13878 2555 0,'0'0'0,"0"0"0,0 0 0,0 0 16,0 0-16,-16 33 0,16-33 16,-18 36-16,7-13 0,-2 3 15,0 1-15,1 1 0,1 0 16,-1 4-16,3-4 0,1-6 0,2-4 16,2-5-16,4-2 0,3-6 15,1-5-15,-1 0 0,1 0 16,-2 0-16</inkml:trace>
  <inkml:trace contextRef="#ctx0" brushRef="#br0" timeOffset="42257.725">13885 2353 0,'0'0'0,"0"0"15,0 0-15,0 0 0,30 3 16,-30-3-16,28 8 0,-16-3 0,-1-1 15,-2 0-15</inkml:trace>
  <inkml:trace contextRef="#ctx0" brushRef="#br0" timeOffset="42598.1098">14091 2624 0,'0'0'0,"0"0"0,0 0 15,-5 27-15,2-12 0,-4 3 16,-2 3-16,1 1 0,-1 0 0,-2 6 15,2-2-15,0-4 0,1-2 16,2-4-16,0-3 0,3-3 16,2-3-16,2-3 0,2-5 15,4-6-15,2-2 0,1-3 16,1-3-16,2-2 0,2-1 0,2-2 16,-1-1-16,6-6 0,0 0 15,0 2-15,-1 2 0,0 3 16,0 2-16,-1 4 0,0 4 15,-2 2-15,-3 5 0,-2 4 16,-1 4-16,-1 3 0,-2 5 16,-3 2-16,-3 3 0,-4 4 15,-2 2-15,-2 2 0,1 2 16,1-3-16,-1 0 0,3-1 16,2-1-16,0-3 0,0-6 0,-1 0 15</inkml:trace>
  <inkml:trace contextRef="#ctx0" brushRef="#br0" timeOffset="43047.8236">14806 2607 0,'0'0'0,"0"0"0,0 0 16,0 0-16,0 0 0,-28-7 0,28 7 15,-30 5-15,12-2 0,-1 5 16,-1 0-16,-1 3 0,-1 2 15,-6 7-15,-1 4 0,4 1 16,3 1-16,4 0 0,5-1 16,2 1-16,5-4 0,8-3 15,7-3-15,6-6 0,2-3 0,7-9 16,5-3-16,0-3 0,-1-4 16,1-3-16,0-3 15,-2-3-15,0 0 0,1-5 0,-2 1 16,-6 3-16,-5 2 15,-4 5-15,-2 4 0,-2 4 0,-3 4 16,-2 6-16,-2 5 0,-2 2 16,-2 2-16,-5 8 0,-2 7 15,-1 3-15,-1 3 0,1 2 16,-1 2-16,0 5 0,2-3 0,1-3 16,1-3-16,-1-5 0,0-2 15,-1-3-15,-1-3 0,-7-5 16,-3-2-16,-6-2 0,-4-1 15,-6 1-15,-4-1 0,-6-1 16,-6-1-16,12-1 0,9-3 16,6 0-16</inkml:trace>
  <inkml:trace contextRef="#ctx0" brushRef="#br0" timeOffset="44801.7729">15469 2224 0,'0'0'0,"0"0"0,0 0 16,0 0-16,0 0 0,0 0 0,-18 30 15,18-30-15,-14 28 0,5-6 16,-2 8-16,-1 0 0,-2 2 15,-4 14-15,-3 6 0,2-3 16,1-2-16,-1 8 0,-1 4 16,2-4-16,3-4 0,-1-4 15,2-9-15,2-8 0,2-6 0,3-7 16,4-5-16,0-5 0,0 0 16,2-5-16,1-2 0,2-5 15,1-1-15,2-7 0,4-9 16,1 1-16,2 0 0,5-7 15,2-5-15,2 2 0,0 2 0,7-8 16,1 1-16,-3 5 16,-1 6-16,6 0 0,0 5 15,-9 8-15,-2 3 0,5 2 16,1 3-16,-6 3 0,-2 2 16,-1 8-16,-3 5 0,-2 1 0,-1 0 15,-5 5-15,-4 5 0,-2 1 16,-2 2-16,-4 0 0,-1 0 15,-1-1-15,-1 0 0,1-1 16,2 1-16,0-7 0,2-4 0,0-3 16</inkml:trace>
  <inkml:trace contextRef="#ctx0" brushRef="#br0" timeOffset="45281.5999">16209 2617 0,'0'0'0,"0"0"0,0 0 16,0 0-16,0 0 0,-14-21 0,14 21 16,0 0-16,-26-7 0,26 7 15,-29 2-15,11 2 0,0 4 16,-3 2-16,-1 1 0,-2 3 15,1 0-15,-5 10 0,0 3 16,3-2-16,2 1 0,-1 4 0,7-2 16,5-2-16,4-2 0,7-5 15,5-2-15,4-5 0,3-3 16,6-7-16,3-4 0,4-4 16,0-2-16,1-3 0,2-3 15,-2 0-15,0-1 0,0-2 16,-2-1-16,1-5 0,-3 2 0,-3 2 15,-3 2-15,-3 1 0,-2 1 16,-3 6-16,-2 2 0,-1 2 16,-1-1-16,-1 6 0,0 2 15,-2 3-15,-1 1 0,-1 2 16,0 2-16,-2 2 0,2 3 16,-1 2-16,0 0 0,-1 0 15,1-1-15,1 0 0,1-1 16,0 0-16,1-2 0,1-2 15,1-2-15,2-3 0,3-3 0,-2 0 16,0-1-16,-2-1 0</inkml:trace>
  <inkml:trace contextRef="#ctx0" brushRef="#br0" timeOffset="45498.4901">16505 2646 0,'0'0'0,"0"0"0,0 0 15,0 0-15,-12 23 0,12-23 16,-18 25-16,8-9 0,0 4 0,0 2 16,0 0-16,2 2 0,0-3 15,-1 5-15,1-3 0,3-3 16,0-3-16,2-4 0,1-1 16,2-4-16,1-1 0,2-5 15,1-6-15,-1 2 0,0-2 0,-1 2 16</inkml:trace>
  <inkml:trace contextRef="#ctx0" brushRef="#br0" timeOffset="45665.1653">16424 2480 0,'0'0'0,"0"0"0,0 0 15,0 0-15,27 1 0,-27-1 16,25 5-16,-25-5 0,27 5 0,-14-1 15,1 2-15,0-3 0,-1 0 16,-2 0-16,-1 0 0,-2-1 16</inkml:trace>
  <inkml:trace contextRef="#ctx0" brushRef="#br0" timeOffset="45981.6553">16712 2630 0,'0'0'16,"0"0"-16,0 0 0,0 0 15,-6 25-15,6-25 0,-8 29 0,2-13 16,0 3-16,-1-1 16,-1 4-16,1-3 0,0 2 0,-1 1 15,1-2-15,0-3 0,1-4 16,2-2-16,2-3 0,0-2 16,1-3-16,1-3 0,0 0 15,1-2-15,1-3 0,0-1 16,0-2-16,0-2 0,1-2 15,1-3-15,2-2 0,0-4 0,2 1 16,0 2-16,-1 3 0,2 1 16,1 1-16,1 2 15,1-1-15,3 3 0,0 3 0,0 1 16,1 2-16,-1 0 0,1 0 16,-2 3-16,0 2 0,-1-1 15,-4 0-15,0 0 0</inkml:trace>
  <inkml:trace contextRef="#ctx0" brushRef="#br0" timeOffset="46281.6378">17163 2339 0,'0'0'0,"0"0"15,0 0-15,0 0 0,0 0 16,-11 30-16,11-30 0,-18 33 16,6-14-16,-2 9 0,-1 5 15,-2 0-15,-1 0 0,-1 8 16,0-1-16,0 5 0,5-6 0,3-4 16,2-2-16,4-3 0,4-2 15,2 1-15,4-5 0,0-8 16,2-3-16,5-3 0,5-3 15,-2-2-15,-1-3 0,-1 0 16,-4-1-16,-1 0 0</inkml:trace>
  <inkml:trace contextRef="#ctx0" brushRef="#br0" timeOffset="46498.0847">17322 2682 0,'0'0'0,"0"0"0,0 0 0,0 0 15,-19 21-15,19-21 0,-20 28 16,9-12-16,0 2 0,0 2 16,0 2-16,-2 3 0,2-1 15,2-5-15,1-2 0,3-1 0,0-4 16,2 0-16,1-1 16,1-5-16,1-1 0,3-4 0,2-4 15,-2-2-15,0-1 0,0-3 16,1 3-16,-2 0 0</inkml:trace>
  <inkml:trace contextRef="#ctx0" brushRef="#br0" timeOffset="46648.3231">17279 2457 0,'0'0'0,"0"0"16,0 0-16,0 0 0,0 0 0,0 0 15,24 12-15,-24-12 0,0 0 16,30 15-16,-30-15 0,22 14 15,-22-14-15,21 11 0,-12-6 16,-2 0-16</inkml:trace>
  <inkml:trace contextRef="#ctx0" brushRef="#br0" timeOffset="47064.5718">17494 2676 0,'0'0'0,"0"0"0,0 0 16,0 0-16,-5 22 0,5-22 0,-8 30 15,0-13-15,-1 1 0,-1 1 16,-1 0-16,1 1 0,0-2 16,-1 3-16,2-1 0,2-3 15,1-2-15,2-4 0,0-3 16,2-4-16,2-4 0,0-5 0,5-1 16,-1 0-16,2 0 0,2-6 15,2-1-15,0-4 0,1-3 16,0-2-16,1 0 0,1 0 15,-1 0-15,5-6 0,2 0 16,-2 4-16,-3 4 0,-2 2 16,0 2-16,-3 5 0,-3 2 0,0 6 15,1 1-15,-2 2 16,1 3-16,-2 3 0,0 6 16,-3-1-16,-1 2 0,-4 2 0,-1 0 15,-1 3-15,1 0 0,-2 2 16,-1 1-16,2-2 0,0 0 0,-1 5 15,0-1-15,0-2 16,2-1-16,-1-2 0,2-2 16,1 0-16,0-1 0,1-3 15,1-1-15,0-4 0</inkml:trace>
  <inkml:trace contextRef="#ctx0" brushRef="#br0" timeOffset="47432.0721">17718 2811 0,'0'0'0,"0"0"16,0 0-16,19 2 0,-19-2 0,0 0 15,34 3-15,-22-3 0,1-2 16,1 0-16,3 0 16,-1-1-16,0-1 0,-1-1 0,0-4 15,-2 2-15,0-1 0,1-2 16,0-1-16,-2 0 0,-2 2 15,-3-4-15,0-3 0,-3 1 16,-1 0-16,-3 1 0,-3 1 16,-2 2-16,-3 3 0,-4 3 15,-5 3-15,0 2 0,-2 3 0,-3 5 16,-2 5-16,-3 0 0,0 2 16,-6 9-16,1 5 15,5 0-15,4-2 0,3 4 0,7 1 16,7-4-16,6-4 0,13-1 15,9-2-15,7-5 0,7-3 0,8-2 16,7-1-16,-4-3 16,-2-2-16,-5-1 0,-10 0 15,-7-2-15</inkml:trace>
  <inkml:trace contextRef="#ctx0" brushRef="#br0" timeOffset="48182.6314">18096 3356 0,'0'0'0,"0"0"0,0 0 16,0 0-16,0 0 0,0 0 15,0 0-15,0 0 0,-33 2 0,33-2 16,-28 4-16,28-4 0,-35 1 16,14-1-16,-2 1 0,-3-2 15,0 0-15,-4-1 0,-2 1 16,-11 0-16,-1 0 0,-3-1 16,-3-1-16,-11 1 0,2 0 15,-13-2-15,1-3 0,-1 2 0,0 0 16,-15-1-16,-1 1 0,2-1 15,2 2-15,-12-2 0,1 0 16,-34-6-16,15-1 0,-1 0 16,1 1-16,2 2 0,5 1 15,-3-3-15,-1-2 0,4 6 16,4 3-16,-7 0 0,-5-2 16,3-3-16,0-4 0,-2 9 15,-3 2-15,3 3 0,2 3 0,-1-9 16,1-3-16,2-2 0,2-1 15,-7 5-15,-4 4 0,3 0 16,3-1-16,0 1 0,1-3 16,7 4-16,5 2 0,-1-2 15,1-1-15,2 0 0,2 0 16,-3 1-16,-3-2 0,11 1 16,7 0-16,0 2 0,2-1 15,2 0-15,3 1 0,1-1 16,2 0-16,8 1 0,5 1 0,0 3 15,-1 1-15,3-1 0,3-3 16,1 0-16,1 1 0,6 2 16,2 2-16,16-1 0,9-2 15,6-1-15</inkml:trace>
  <inkml:trace contextRef="#ctx0" brushRef="#br0" timeOffset="82615.8919">21039 3274 0,'0'0'15,"0"0"-15,0 0 0,0 0 16,0 0-16,0 0 0,0 0 0,8 29 16,-8-29-16,2 24 0,-2-24 15,2 31-15,0-14 0,-2 4 16,0 3-16,-2 0 0,1-1 0,-1 3 15,0 2-15,-1 7 16,0-3-16,0-3 0,1-3 0,0-2 16,0 0-16,-1-4 0,2 0 15,0-1-15,1-2 0,-1-2 16,0-1-16,1-2 0,0-1 16,-1-2-16,-1-1 0,-3-2 15,0-1-15,0-2 0,2 1 0,0-1 16</inkml:trace>
  <inkml:trace contextRef="#ctx0" brushRef="#br0" timeOffset="82882.1179">20862 3730 0,'0'0'0,"0"0"16,0 0-16,0 0 0,0 0 0,0 0 15,16 23-15,-16-23 16,13 20-16,-13-20 0,14 24 0,-6-12 15,-1 0-15,1-1 16,0 0-16,-1-1 0,1-3 0,0-1 16,-2-2-16,2-3 0,0-2 15,1-3-15,1 0 0,1-5 16,1-1-16,2-4 0,4-2 16,6-8-16,2-1 0,4-2 15,2-1-15,0 1 0,0 1 16,0 0-16,-5 5 0,-6 4 15</inkml:trace>
  <inkml:trace contextRef="#ctx0" brushRef="#br0" timeOffset="83938.0926">23467 4664 0,'0'0'0,"0"0"0,0 0 16,0 0-16,0 0 0,0 0 15,26-14-15,-26 14 0,32-6 0,-8 4 16,3-1-16,1 2 15,0-2-15,12 2 0,2 1 16,-2 0-16,-3 0 0,7 2 16,-1 3-16,-8-1 0,-6 1 0,-6-3 15,-4 1-15,-4-1 0</inkml:trace>
  <inkml:trace contextRef="#ctx0" brushRef="#br0" timeOffset="84098.445">23524 4906 0,'0'0'0,"0"0"0,0 0 16,28-4-16,-28 4 0,35-4 15,-8 2-15,1-1 0,2 1 0,11-1 16,2-1-16,-2 0 0,-2-1 16,1 1-16,-7 0 0,-6 1 15</inkml:trace>
  <inkml:trace contextRef="#ctx0" brushRef="#br0" timeOffset="84632.1072">24566 4852 0,'0'0'0,"0"0"0,0 0 15,0 0-15,0 0 0,0 0 16,1-24-16,-1 24 0,-10-18 0,10 18 16,-15-19-16,6 8 15,0 2-15,-2-2 0,-1 0 0,-1 1 16,-1 2-16,-2 1 0,-2 0 16,1 1-16,-1 3 0,-5 2 15,-1 2-15,1 4 0,-1 2 16,1 7-16,-1 4 0,3 1 15,2 1-15,1 10 0,3 3 16,5-2-16,3 0 0,9-4 16,8 0-16,3-6 0,2-3 0,13-6 15,5-7-15,1-8 0,0-5 16,3-7-16,0-3 0,0-4 16,-1-2-16,4-10 0,-3-3 15,-5 3-15,-4-1 0,-4-3 16,-1-3-16,-3 3 0,-2 4 15,-4-2-15,-3 1 0,-5 14 16,-4 7-16,0 2 0,0 3 16,-2 4-16,-1 1 0,-4 6 15,-4 5-15,-1 3 0,0 4 0,-4 8 16,-4 5-16,1 3 0,2 4 16,-1 7-16,1 5 0,4-2 15,2-3-15,3 0 0,1-3 16,2-12-16,0-5 0,0-5 15</inkml:trace>
  <inkml:trace contextRef="#ctx0" brushRef="#br0" timeOffset="84965.5699">24780 4883 0,'0'0'0,"0"0"0,0 0 0,0 0 16,24 3-16,-24-3 0,30 3 15,-30-3-15,35 1 0,-14-2 16,2 0-16,1-2 0,-1-1 0,3-3 16,0-2-16,-4 0 0,-3-2 15,-3-1-15,-4-1 0,-3-2 16,-4 1-16,-4-1 0,-3 2 16,-3 0-16,-4 4 0,-7 2 15,-4 2-15,-3 1 0,1 3 16,-6 6-16,-2 5 0,2 3 15,2 3-15,4 5 0,3 5 16,4 1-16,3 1 0,7 5 16,10-2-16,3-4 0,6-3 15,11-6-15,8-5 0,3-5 16,4-5-16,5-3 0,4-3 0,-11 0 16,-8 2-16,-7-1 0</inkml:trace>
  <inkml:trace contextRef="#ctx0" brushRef="#br0" timeOffset="85181.8437">25448 4680 0,'0'0'0,"0"0"0,0 0 16,0 0-16,0 0 0,-15 32 0,15-32 16,-17 41-16,6-16 0,-2 7 15,-1 4-15,-4 10 0,2-3 16,-1 10-16,1 0 0,2-8 15,2-3-15,-1 0 0,1-6 16,3-7-16,3-6 0,-1-6 16,-1-7-16,2-2 0,2-2 0,1 0 15</inkml:trace>
  <inkml:trace contextRef="#ctx0" brushRef="#br0" timeOffset="85449.0215">25436 4703 0,'0'0'0,"10"-2"0,5-3 16,3 1-16,1 2 0,9 2 0,5 5 15,4 0-15,-4 2 0,-4 5 16,-4 6-16,-4 2 0,-6 1 16,-6 1-16,-7 0 0,-3-2 15,-3-1-15,-12 3 0,-8 0 16,3-7-16,-1-1 0,-12 0 15,-7-2-15,6-2 0,4-2 0,2-1 16,4-1-16,4-5 0,3-2 16,7-6-16,6-6 15,0 3-15,2 2 0,1 3 0</inkml:trace>
  <inkml:trace contextRef="#ctx0" brushRef="#br0" timeOffset="85749.6871">25944 4646 0,'0'0'16,"0"0"-16,0 0 0,0 0 0,0 0 16,5 33-16,-5-33 0,-8 35 15,2-12-15,-1 1 0,-2 2 16,0-2-16,0-1 0,-2 3 16,2-3-16,2-4 0,0-2 0,3-6 15,1-3-15,3-4 0,0-4 16,6-3-16,1-7 0,0 0 15,1-2-15,4-4 0,4-7 16,0 1-16,1-2 0,5-5 16,0 0-16,-1 5 0,-3 4 0,2 3 15,0 3-15,-2 4 0,-3 2 16,1 4-16,-1 1 16,-1 3-16,1 2 0,-2 2 0,-1 3 15,-2 0-15,-1 1 0,-3 0 16,0-2-16,-2-2 0</inkml:trace>
  <inkml:trace contextRef="#ctx0" brushRef="#br0" timeOffset="86115.3799">26125 4867 0,'0'0'0,"0"0"16,0 0-16,23 4 0,-23-4 0,26 3 15,-9-2-15,2 1 0,2-1 16,0-2-16,1-1 0,5-2 16,0-1-16,-1-2 0,1-3 15,-3 0-15,-2 1 0,-4-3 16,-4-1-16,-3-1 0,-3-1 0,-5 0 16,-4 1-16,-3 2 0,-3 1 15,-4 3-15,-3 1 0,-4 3 16,-2 2-16,-7 5 0,-3 2 15,2 4-15,2 2 0,-1 5 16,0 3-16,4 2 0,3 1 0,2 5 16,6 2-16,5-2 0,6-2 15,9-3-15,7-4 0,5-5 16,5-4-16,11-2 0,9-4 16,3-4-16,0-5 0,-9 1 15,-10 2-15,-5 0 0</inkml:trace>
  <inkml:trace contextRef="#ctx0" brushRef="#br0" timeOffset="86403.1756">27111 4672 0,'0'0'15,"0"0"-15,0 0 0,0 0 16,-24-10-16,24 10 0,-36-2 16,13 2-16,-2 2 0,-5 2 15,-3 0-15,-6 3 0,4-2 0,-3 5 16,6 3-16,6-1 0,5 1 15,8 2-15,5 1 0,6 0 16,4-2-16,9 0 0,8-1 16,2 0-16,2-3 0,1 1 15,2 1-15,-4 1 0,-3-2 0,-3-1 16,-3-1-16,-4 0 0,-4-2 16,-7 1-16,-5 1 0,-3-1 15,-3-1-15,-6-1 0,-8 1 16,2-1-16,1-1 0,0 1 15,1-2-15,6-2 0,2-1 16,4-1-16,2 1 0,2-1 0</inkml:trace>
  <inkml:trace contextRef="#ctx0" brushRef="#br0" timeOffset="86749.2201">27424 4633 0,'0'0'16,"0"0"-16,0 0 0,-20-2 0,20 2 0,-29 1 16,5 0-16,0 2 15,-2 0-15,-1 4 0,-3 2 16,-3 2-16,3-3 0,5 3 16,4 2-16,4-1 0,4 1 0,4 3 15,7 1-15,5-4 0,6 1 16,7 2-16,3 0 0,2 0 15,0-3-15,-1 0 0,-1 1 16,-2-3-16,-3 0 0,-4-1 16,-4 1-16,-3-1 0,-6 0 0,-4-2 15,-7-1-15,1-1 0,-2-1 16,-8 1-16,-4-1 0,3-1 16,1-1-16,4-2 0,2-1 15,3-1-15,1 0 0,2 0 16,2 0-16,1 0 0</inkml:trace>
  <inkml:trace contextRef="#ctx0" brushRef="#br0" timeOffset="86948.8905">27584 4710 0,'0'0'0,"0"0"15,0 0-15,0 0 0,0 0 0,-15 32 16,15-32-1,-18 33-15,6-15 0,-1 3 0,-1 1 16,2-2-16,2-2 0,-1 1 16,2-4-16,2-3 0,4-2 15,2-5-15,3-4 0,-2-1 0,2 3 16,-2-3-16</inkml:trace>
  <inkml:trace contextRef="#ctx0" brushRef="#br0" timeOffset="87081.0635">27675 4507 0,'0'0'16,"0"0"-16,0 0 0,0 0 0,0 0 15,20 12-15,-20-12 0,22 15 16,-22-15-16,19 15 0,-19-15 16,14 12-16</inkml:trace>
  <inkml:trace contextRef="#ctx0" brushRef="#br0" timeOffset="87416.9039">27885 4705 0,'0'0'15,"0"0"-15,0 0 0,0 0 0,-16 18 16,16-18-16,-21 29 0,8-11 16,-1 3-16,-1 2 0,2 1 15,3-1-15,4-3 0,2 4 16,6-2-16,6-6 0,3-1 15,8-8-15,5-4 0,2-3 16,1-1-16,7-5 0,0-2 16,-3-3-16,-2-1 0,-3-4 15,0-3-15,-6-1 0,-5 0 0,-5-4 16,-7-1-16,-7 2 0,-6 3 16,-9 5-16,-5 6 0,-1 2 15,-2 0-15,-3 3 0,-3 2 16,4 3-16,2 2 0,2 2 15,2 1-15,5 0 0,6 1 0,6-1 16,7 1-16,-1-3 0,0-1 16,0 0-16</inkml:trace>
  <inkml:trace contextRef="#ctx0" brushRef="#br0" timeOffset="87815.8195">28324 4649 0,'0'0'0,"0"0"0,0 0 16,0 0-16,-2 30 0,2-30 0,-12 35 15,4-14-15,0-1 0,-2 1 16,-1 2-16,-2 4 0,2-3 16,2-2-16,0-3 0,1-4 15,1-2-15,2-3 0,0-3 16,2-1-16,0-2 0,1-7 15,1-2-15,2-2 0,2-1 0,5-8 16,3-3-16,2-1 16,2 0-16,3-3 0,3-2 15,1 3-15,1 3 0,6-3 0,-1 3 16,-1 4-16,-2 3 0,-2 3 16,-1 2-16,-2 4 0,-1 2 0,-5 5 15,-1 4-15,-5 2 16,0 3-16,-6 5 0,-4 4 15,-3 0-15,-3 3 0,-1 2 16,0 1-16,1-2 0,2 0 0,-4 6 16,0 0-16,2-7 0,2-5 15,0-4-15</inkml:trace>
  <inkml:trace contextRef="#ctx0" brushRef="#br0" timeOffset="94515.1516">2475 6513 0,'0'0'0,"0"0"0,0 0 16,0 0-16,0 0 0,0 0 0,0 0 16,25-7-16,-25 7 0,0 0 15,29-2-15,-29 2 0,22-1 16,-22 1-16,25-1 16,-12 0-16,0 1 0,3 1 15,3 0-15,0-1 0,-4-1 0,4 1 16,3 1-16,0 0 0,0 0 0,8 0 15,1-1-15,-3 1 16,0 1-16,4-1 0,1-1 16,7 0-16,-3 1 0,3-2 15,3-2-15,-1 0 0,1 1 0,7 1 16,4-1-16,-5 0 0,-5-1 16,6 0-16,4-2 0,3 1 15,-4-1-15,4 2 0,6 1 16,-8-2-16,-3 2 0,12 0 15,2 2-15,-6 0 0,-6 1 0,9-3 16,2-1-16,-15 0 16,-2 2-16,32-1 0,2 0 15,-14 0-15,-8 1 0,8 1 0,5 1 16,-10-1-16,-9 0 0,6-1 16,6-2-16,-7 2 0,-4 2 15,9 0-15,11 2 0,-12-1 16,-6 0-16,8-4 0,7-4 15,-7 5-15,-5 2 0,10-1 16,6-1-16,-10-2 0,-10-1 0,13 2 16,7 2-16,-7 2 15,-4 1-15,8-6 0,4-2 16,-7 5-16,-5 3 0,7-4 16,9-5-16,-8 3 0,-6 1 0,8 2 15,5 3-15,-9-1 0,-5-2 0,11-2 16,9-4-16,-13 3 15,-11 3-15,14-2 0,9 0 16,-11 1-16,-7 2 0,11-1 16,9 2-16,-11-1 0,-6-1 0,7-3 15,6-5-15,-8 2 0,-6 2 16,10 3-16,7 2 16,-8-1-16,-7-1 0,11 1 0,5 0 15,-9 0-15,-6 1 0,12-1 16,7-1-16,-11-2 0,-9-3 0,12 4 15,7 2-15,-10 2 16,-9 1-16,12-5 0,7-5 16,-9 5-16,-8 2 0,8 1 15,7 1-15,-8-3 0,-6-1 0,11 0 16,7 1-16,-11 1 0,-10 0 16,12 1-16,8-1 15,-10-1-15,-7 0 0,13 5 0,10 5 16,-14-4-16,-12-5 0,13 0 15,8 0-15,-10-1 0,-6-2 0,10 3 16,7 3-16,-10-5 16,-8-1-16,11 3 0,8 2 15,-10-3-15,-8 0 0,10 0 0,6 2 16,-11-2-16,-6 0 0,11 2 16,6 1-16,-12-1 0,-7-1 0,15-3 15,10-2-15,-14 2 16,-11 2-16,12-4 0,7-2 15,-10 1-15,-8 0 0,10 2 16,7 2-16,-10 1 0,-6-2 0,9 2 16,8-1-16,-12 5 0,-6 4 15,9-7-15,5-6 0,-8 4 16,-8 2-16,11-1 0,6-1 16,-7 0-16,-6 1 0,7 0 15,4 1-15,-9 2 0,-6 1 0,10-1 16,9-3-16,-11 3 15,-6 2-15,10-4 0,6-3 16,-7 5-16,-5 1 0,7 2 16,4 0-16,-8-4 0,-6-3 0,8 3 15,5 2-15,-11 2 0,-6 1 16,5-7-16,4-4 16,-13 2-16,-9 1 0,-4 5 0,-3 2 15,-9-5-15,-7-4 0,-13 0 16,-9 0-16,-10 0 0,-7 3 0,0 0 15,2 0-15,2 1 0</inkml:trace>
  <inkml:trace contextRef="#ctx0" brushRef="#br0" timeOffset="95049.3822">12603 5167 0,'0'0'16,"0"0"-16,0 0 0,0 0 16,0 0-16,0 0 0,0 0 15,0 0-15,0 0 0,-4 21 0,4-21 16,0 30-16,0-30 0,1 38 15,0-12-15,1 2 0,2 1 16,0 11-16,2 4 0,-1 2 16,1 5-16,0 8 0,1-3 15,0-2-15,1-1 0,1 6 16,0-3-16,-1-6 0,0-4 16,1 1-16,-1-5 0,-1-5 0,0-3 15,0-6-15,-2-6 0,0-3 16,-1-4-16,-2-1 0,0 0 15,-2-4-15,0-2 0,-4-8 16,-2-5-16,1 1 0,2 1 0,0 0 16</inkml:trace>
  <inkml:trace contextRef="#ctx0" brushRef="#br0" timeOffset="95849.4708">12682 5249 0,'0'0'0,"0"0"0,0 0 15,21-6-15,-21 6 0,22-2 16,-6-1-16,3 1 15,1-2-15,8 2 0,9 0 16,10 0-16,1 0 0,13 1 0,2 1 16,1-2-16,2 0 0,17-1 15,2 1-15,11-3 0,-3 0 16,15-1-16,-1-3 0,-3 4 16,-4 0-16,46-1 0,-11-1 15,-10 2-15,-6 4 0,-1-3 0,-1-3 16,0-2-16,-1-2 0,-3 1 15,0 2-15,-3 1 0,-1 3 16,2 0-16,3 2 0,-7 2 16,-5 1-16,3 2 0,2 0 15,-4-2-15,-5 0 0,-2 2 16,-2 1-16,-5 0 0,-6 2 0,0-2 16,-1-1-16,-7 1 0,-5 3 15,-4-2-15,-3 3 0,-4-2 16,-2 1-16,-9-1 0,-5 1 15,-4 0-15,-3 2 0,0 1 16,-2 1-16,-4 0 0,-5 0 16,-5 3-16,-4 3 0,1-2 15,-1-4-15,1 5 0,-1 0 16,0 9-16,-1 3 0,-1 2 16,-2 1-16,-1-3 0,0-2 0,-6-8 15,2 6-15,0 1 0,-2-1 16,3 6-16,1 5 15,-1 0-15,0 1 0,0 0 16,1 0-16,-3 1 0,-1 1 0,1 1 16,2 0-16,-4 0 0,-3-2 15,2-2-15,-1-1 0,0 0 16,1-1-16,0-4 0,-1 0 16,0-3-16,1-1 0,-4 0 15,-3 0-15,2-4 0,2-2 0,-1-4 16,-1-2-16,-3-5 0,-3-2 15,-3 2-15,-2 0 0,-4-2 16,-1-4-16,-8-2 0,-7-2 16,-13-2-16,-6-2 0,-9-1 15,-6-1-15,-8 1 0,-5 1 0,-28 2 16,-10 1-16,-20 6 16,1 6-16,-14 2 0,48-4 0,31-2 15</inkml:trace>
  <inkml:trace contextRef="#ctx0" brushRef="#br0" timeOffset="103786.0603">13698 6408 0,'0'0'0,"0"0"16,0 0-16,0 0 0,22 2 0,-22-2 15,0 0-15,24 18 0,-15-10 16,1 2-16,2 3 15,0-1-15,0 0 0,2 2 16,0 3-16,1 1 0,-1-3 0,-3-2 16</inkml:trace>
  <inkml:trace contextRef="#ctx0" brushRef="#br0" timeOffset="104099.6075">14237 6413 0,'0'0'0,"0"0"0,0 0 16,0 0-16,-30 4 0,30-4 0,-34 19 16,12-8-16,-2 2 0,-6 1 15,-4 4-15,-9 4 0,1-1 16,-12 5-16,-2-1 16,7-2-16,6-3 0,-1 1 0,6-3 15,7-3-15,8-4 0,6-3 16,6-3-16,7-1 0,6-4 0,10-4 15,9-3-15,4 0 0,6-3 16,8-2-16,6-4 16,10-2-16,0 2 0,0 2 0,2 0 15,0-2-15,-6 0 0,-8 4 16,-6 3-16,-7 0 0,-6 0 0,-6 2 16,-5 2-16,-3 1 0</inkml:trace>
  <inkml:trace contextRef="#ctx0" brushRef="#br0" timeOffset="104316.0964">13903 6370 0,'0'0'0,"0"0"16,0 0-16,0 0 0,9 22 0,-9-22 15,7 34-15,-5-11 16,0 3-16,0 6 0,0 3 15,1 10-15,-1-1 0,2 6 0,2-4 16,-1-6-16,2-5 0,-2-5 16,0-4-16,-1-6 0,1-5 0,-1-3 15,-1-2-15,-1-2 16</inkml:trace>
  <inkml:trace contextRef="#ctx0" brushRef="#br0" timeOffset="104482.0117">14016 6664 0,'0'0'16,"0"0"-16,0 0 0,-20 13 0,20-13 16,-20 18-16,8-3 0,-4 0 15,-1 2-15,-2 1 0,-1 2 16,-2 4-16,2 1 0,3-4 16,0-4-16,4-2 0,2-3 0,1-2 15</inkml:trace>
  <inkml:trace contextRef="#ctx0" brushRef="#br0" timeOffset="104598.9696">14005 6747 0,'0'0'16,"0"0"-16,0 0 0,27-5 15,-17 4-15,2 1 0,1 0 16,4 0-16,1-1 0,-1 0 0,1 0 16,-3-1-16,-3 1 0,-1 1 15</inkml:trace>
  <inkml:trace contextRef="#ctx0" brushRef="#br0" timeOffset="104784.6643">14313 6499 0,'0'0'0,"0"0"0,0 0 16,0 0-16,6 21 0,-6-21 16,1 31-16,-2-11 0,0 4 0,0 0 15,-1 3-15,2-1 16,2-1-16,0 6 0,1-3 15,1-4-15,2-4 0,-1-6 0,1-6 16,-1-1-16,0-1 0,-2-2 16</inkml:trace>
  <inkml:trace contextRef="#ctx0" brushRef="#br0" timeOffset="105065.9695">14312 6443 0,'0'0'0,"0"0"15,0 0-15,21-9 0,-21 9 0,24-7 16,-7 4-16,0 0 16,2 0-16,1 1 0,0-1 15,4 0-15,-1 1 0,-1 3 0,-1 1 16,-2 3-16,-2 1 0,-1 4 16,0 3-16,-3 3 0,-2 0 15,-2 6-15,-3 1 0,1 2 16,-2 2-16,1 3 0,-2 2 15,0-4-15,-2-3 0,0-2 0,-1-2 16,-1-3-16,0-4 0,-4 0 16,-4-3-16,-2-3 0,-1-3 15,3-1-15,2-2 0,0 2 16</inkml:trace>
  <inkml:trace contextRef="#ctx0" brushRef="#br0" timeOffset="105249.5802">14325 6593 0,'0'0'0,"0"0"0,0 0 16,25-8-16,-25 8 0,27-9 15,-8 5-15,1 1 0,1 1 16,-1-1-16,-1 2 16,6-2-16,-3 1 0,-2 1 0,-3 1 15,-3 0-15,-1 0 0,-2 0 16</inkml:trace>
  <inkml:trace contextRef="#ctx0" brushRef="#br0" timeOffset="105399.1795">14258 6746 0,'0'0'0,"0"0"16,0 0-16,0 0 0,0 0 0,27-4 16,-27 4-16,34-6 15,-16 2-15,5 0 0,2 0 16,-1 1-16,0 0 0,0-1 15,-2-1-15,1-2 0,-3 1 0,-4 3 16</inkml:trace>
  <inkml:trace contextRef="#ctx0" brushRef="#br0" timeOffset="105565.4052">14182 6914 0,'0'0'0,"0"0"16,0 0-16,0 0 0,29 1 0,-29-1 15,40-8-15,-12 3 0,3-1 16,4-1-16,4 0 16,11-3-16,1 2 0,1-2 15,-10 3-15,-8 1 0</inkml:trace>
  <inkml:trace contextRef="#ctx0" brushRef="#br0" timeOffset="105782.8123">15142 6343 0,'0'0'0,"0"0"0,0 0 16,0 0-16,-15 23 0,15-23 16,-19 33-16,6-12 0,-3 1 0,-1 3 15,-3 3-15,-4 8 16,2-3-16,-3 5 0,4-3 15,4-5-15,4-3 0,2-6 0,2-4 16,1-3-16</inkml:trace>
  <inkml:trace contextRef="#ctx0" brushRef="#br0" timeOffset="105949.4809">15129 6539 0,'0'0'16,"0"0"-16,0 0 0,2 22 15,-2-22-15,1 28 0,-1-28 16,-1 39-16,-1-19 0,0 2 16,0 1-16,-2 2 0,2-2 0,2-5 15,2-4-15,1-2 0,-2-1 16,0-3-16</inkml:trace>
  <inkml:trace contextRef="#ctx0" brushRef="#br0" timeOffset="106116.2106">15383 6402 0,'0'0'16,"10"-4"-16,6 1 0,2-1 0,0 0 15,11-3-15,4 1 0,6-3 16,-3 1-16,-2 1 0,-2 2 16,-3-1-16,-3 2 0,-1-1 15,-5 2-15,-5 0 0</inkml:trace>
  <inkml:trace contextRef="#ctx0" brushRef="#br0" timeOffset="106349.4608">15558 6210 0,'0'0'0,"0"0"15,0 0-15,0 0 0,10 22 0,-10-22 16,3 36-16,-3-11 0,0 3 0,-1 8 15,-1 5-15,-1 11 16,-1-1-16,1 7 0,2-3 16,0-9-16,1-4 0,0 1 0,1-4 15,0-8-15,0-4 0,0-4 16,0-6-16,-1-4 0,0-4 0,0-3 16,0-2-16,0 0 0</inkml:trace>
  <inkml:trace contextRef="#ctx0" brushRef="#br0" timeOffset="106534.6483">15537 6509 0,'0'0'0,"0"0"0,0 0 0,0 0 16,-22 24-16,22-24 0,-30 30 15,12-11-15,1 2 0,-4 3 16,-3 3-16,-5 4 0,3-3 0,-5 3 15,2-2-15,5-5 16,2-5-16,4-3 0,4-3 16,3-3-16</inkml:trace>
  <inkml:trace contextRef="#ctx0" brushRef="#br0" timeOffset="106699.1416">15599 6521 0,'0'0'0,"0"0"0,0 0 0,29 1 15,-29-1-15,29 5 0,-11-3 16,-1 3-16,1 1 0,5 3 0,-1 2 16,-2 0-16,-2 0 0,-4 3 15,-3 1-15,-1-2 0,-2-3 0,-2-1 16</inkml:trace>
  <inkml:trace contextRef="#ctx0" brushRef="#br0" timeOffset="106848.9676">15389 6788 0,'0'0'0,"0"0"0,0 0 0,31-8 15,-31 8-15,45-9 0,-11 5 0,3-1 16,1 2-16,18-3 0,3 0 16,2 1-16,-13 1 0,-8-1 15</inkml:trace>
  <inkml:trace contextRef="#ctx0" brushRef="#br0" timeOffset="107633.0067">21961 8088 0,'0'0'0,"0"0"0,0 0 16,-2 36-16,0-18 0,-2 7 16,0 4-16,-3 8 0,2 1 0,-1 2 15,2 0-15,1 4 16,1-4-16,1-5 0,1-2 16,0-4-16,1-4 0,1 1 0,-1-3 15,-1-9-15,0-4 0,0-1 16,0-2-16,0-2 0</inkml:trace>
  <inkml:trace contextRef="#ctx0" brushRef="#br0" timeOffset="108049.4374">21909 8084 0,'0'0'0,"0"0"15,0 0-15,0 0 0,0 0 0,27-8 16,-27 8-16,25-4 0,-10 0 16,5 1-16,5 1 15,0-1-15,0 1 0,14-1 16,3-3-16,0 1 0,-2-2 0,16-1 16,3 0-16,-4 2 0,-3 1 0,10-1 15,-2 1 1,-6 1-16,-4 1 0,5 1 0,-2 0 15,-8 1-15,-5 1 0,-4 5 16,-4 3-16,-6 1 0,-6 1 0,-3 3 16,-1 1-16,-3 1 15,-1 1-15,-5 10 0,-4 9 16,-3-10-16,-1 0 0,-3 8 0,1 6 16,-1 0-16,-2 0 0,1 10 15,-1 3-15,3-6 0,1-3 0,-1 0 16,2-4-16,1-10 0,0-3 15,-1 2-15,-2-3 16,1-5-16,-2-3 0,2-5 0,0-3 16,1-1-16</inkml:trace>
  <inkml:trace contextRef="#ctx0" brushRef="#br0" timeOffset="108349.2508">21993 8785 0,'0'0'0,"0"0"15,0 0-15,0 0 0,0 0 16,30 7-16,-30-7 0,39 2 15,-14-3-15,6 1 0,5 0 16,4 0-16,2-1 0,15-1 16,2 1-16,10-3 0,-4 2 0,9-2 15,-5 2-15,-6 1 0,-6 0 16,2 1-16,-7 1 0,-14-1 16,-8 0-16,-8 0 0</inkml:trace>
  <inkml:trace contextRef="#ctx0" brushRef="#br0" timeOffset="108782.7333">22419 8141 0,'0'0'15,"0"0"-15,0 0 0,0 0 0,0 0 16,-6 27-16,6-27 0,-11 31 16,7-11-16,-1 3 0,1 3 15,-1 2-15,1 1 0,-2 9 16,1-1-16,1-2 0,-1-3 16,2 2-16,1-2 0,-1-7 15,1-4-15,1-4 0,0-3 16,0-3-16,0-1 0,0-6 15,1-4-15,-5-2 0,1-5 0,1 2 16,0 1-16,1-1 0</inkml:trace>
  <inkml:trace contextRef="#ctx0" brushRef="#br0" timeOffset="109232.1249">22396 8161 0,'0'0'0,"0"0"16,0 0-16,24-7 0,-13 5 0,2 0 15,2-1-15,2 2 16,1 1-16,6 1 0,0 4 16,-2 0-16,-2 1 0,-1 1 15,-2 2-15,-1-1 0,-3 1 0,-2 0 16,-1 2-16,-2 0 0,-3-1 16,-4 0-16,-3 1 0,-2 1 15,-2-3-15,-5 2 0,-4 0 16,-3 0-16,-2-1 0,-1-1 15,-1 0-15,0-2 0,0-1 0,-4 2 16,-1-1-16,5-3 0,4 0 16,4 0-16,3-1 0,3 0 15,3-1-15,5-2 0,6 3 16,4-2-16,4 3 0,4-3 16,6 0-16,2 1 0,2 2 0,8 2 15,0 3-15,-3-2 16,-2 0-16,-2 0 0,-3 2 15,-4-2-15,-3 1 0,-4-1 16,-4 1-16,-5 1 0,-3-1 16,-8 1-16,-6-1 0,-5 1 0,-2 2 15,-8-1-15,-4 0 0,-2 1 16,0-1-16,-3 0 16,-1-1-16,4 0 0,2-1 0,3 1 15,5-3-15,5 0 0</inkml:trace>
  <inkml:trace contextRef="#ctx0" brushRef="#br0" timeOffset="109866.295">22369 8986 0,'0'0'0,"0"0"0,0 0 0,0 0 0,0 0 16,0 29-16,0-29 16,-4 31-16,1-13 0,1 3 0,0 3 15,1-2-15,0 1 0,0 5 16,-1 0-16,1-4 0,0-5 16,1-2-16</inkml:trace>
  <inkml:trace contextRef="#ctx0" brushRef="#br0" timeOffset="110566.3517">21631 9579 0,'0'0'0,"0"0"15,0 0-15,0 0 0,7 23 0,-7-23 16,1 34-16,-3-13 0,-1 1 0,-2 4 15,0 4-15,-2 6 16,0 1-16,0 8 0,-1-1 16,2-6-16,2-8 0,2-4 0,2-3 15,0-5-15,-1-4 0,1-3 16,0-1-16,0-3 0,0-5 0,1-6 16,0-4-16,0-2 15,0-3-15,1-4 0,1-3 16,0-1-16,1 1 0,3-6 15,1 3-15,0 3 0,1 1 0,5 3 16,1 1-16,3 4 16,1 4-16,6 2 0,3 1 0,0 2 15,-3 2-15,5 3 0,2 1 16,-3 2-16,-4 1 0,-1 4 16,-5 2-16,-7-2 0,-3 1 15,-6 3-15,-6 2 0,-5-4 16,-3-1-16,-9 2 0,-6 2 15,-3 0-15,-1-1 0,-8 0 0,-3-2 16,4-2-16,1-1 0,3-2 16,2-3-16,8-2 15,6-2-15,3 0 0,3-1 16,4 1-16</inkml:trace>
  <inkml:trace contextRef="#ctx0" brushRef="#br0" timeOffset="110899.3904">22218 9875 0,'0'0'0,"0"0"0,0 0 15,0 0-15,-23 18 0,23-18 0,-30 22 16,13-6-16,2 3 0,2 0 16,2 3-16,2 4 0,5-5 0,7-1 15,7-2-15,5-4 16,5-3-16,5-4 0,5-4 15,5-1-15,0-2 0,-1-3 0,1-3 16,-4-3-16,-2-2 0,-2-7 16,-5-4-16,-6 1 0,-5 0 15,-8-1-15,-6-1 0,-5 3 16,-4 1-16,-8 3 0,-5 3 16,-2 5-16,1 0 0,-3 4 15,-2 2-15,6 1 0,4 1 16,4 1-16,5 1 15,4 1-15,5 0 0,1-1 0,0 0 16,2-2-16</inkml:trace>
  <inkml:trace contextRef="#ctx0" brushRef="#br0" timeOffset="111132.9377">22796 9667 0,'0'0'0,"0"0"16,0 0-16,-13 23 0,13-23 0,-15 29 16,2-4-16,1 0 0,0 2 15,-4 9-15,1 3 16,1-4-16,3-2 0,1 4 0,4-2 16,1-6-16,3-3 0,4-5 15,4-3-15,-2-5 0,0 0 0,-2-5 16</inkml:trace>
  <inkml:trace contextRef="#ctx0" brushRef="#br0" timeOffset="111568.2521">23249 9954 0,'0'0'0,"0"0"0,0 0 0,0 0 16,0 0-16,-10-23 0,10 23 15,-19-14-15,9 8 0,-4 3 16,-4 1-16,-1 2 0,0 2 0,-5 3 16,-1 4-16,-6 3 0,3 3 15,0 3-15,3 2 0,0 5 16,8-1-16,9-3 0,7 1 16,3-4-16,4-1 0,9-4 15,10-2-15,2-4 0,0-2 0,5-6 16,5-5-16,2-3 0,-2-3 15,-1-5-15,-1-7 16,-4-1-16,-3 1 0,4-13 0,0-5 16,-7 3-16,-5 3 0,-6-1 15,-3 0-15,-3 5 0,-1 4 16,-2 8-16,-1 3 0,-2 5 16,-1 3-16,-1 6 0,0 3 15,-2 7-15,-1 2 0,-3 9 16,-5 8-16,1 1 0,0 2 0,-2 8 15,-1 5-15,2-2 0,1-2 16,2 5-16,4-2 16,4-5-16,4-5 0,4-5 15,3-3-15,-2-5 0,-3-6 0,-1-2 16</inkml:trace>
  <inkml:trace contextRef="#ctx0" brushRef="#br0" timeOffset="111999.0996">23744 7987 0,'0'0'0,"0"0"16,0 0-16,0 0 0,-4 28 0,4-28 15,-8 40-15,1-12 0,0 2 0,-1 6 16,-1 6-16,-2 12 16,1 0-16,0 10 0,1-3 15,1 0-15,3-10 0,0-6 0,3-5 16,1-5-16,0-6 0,1-5 16,1-4-16,-1-5 0,1-5 15,0-8-15,1-4 0,0-1 0,-2 3 16,2-3-16</inkml:trace>
  <inkml:trace contextRef="#ctx0" brushRef="#br0" timeOffset="112399.6864">23736 7985 0,'0'0'0,"0"0"0,0 0 16,30-13-16,-15 7 0,6 0 15,6-1-15,10 1 0,4-1 16,5 0-16,6 2 0,10-3 16,-3 2-16,16 0 0,2 0 0,-6 3 15,-6-1-15,12 4 16,-1 2-16,-7 2 0,-5 1 0,1 3 16,-7 3-16,-8 0 0,-7 2 15,-5 4-15,-3 3 0,-7-1 16,-6 1-16,-8 2 0,-5 5 15,-3-1-15,-4 0 0,-6 8 16,-5 6-16,-2-2 0,-3 1 0,-3 12 16,-2 6-16,4-7 0,1-8 15,5 2-15,0 0 0,2-7 16,3-4-16,0 3 0,1 3 16,0-7-16,1-6 0,-2-1 15,1 0-15,-3-4 0,-1-4 16,-5-8-16,-4-2 0,1-3 15,0 1-15,4-3 0,4 1 0,1-1 16</inkml:trace>
  <inkml:trace contextRef="#ctx0" brushRef="#br0" timeOffset="112666.3897">23717 8767 0,'0'0'0,"0"0"0,0 0 16,0 0-16,30 8 0,-30-8 15,45 6-15,-14-4 0,3 0 0,8-1 16,7-1-16,12 2 0,0-1 16,16-1-16,1 0 0,6 0 15,-9 0-15,7 1 0,-8-1 16,-14-1-16,-10 1 0,-7-4 15,-12-1-15,-11-2 0,-6-2 0,-3 3 16,-3 1-16,-3 1 0</inkml:trace>
  <inkml:trace contextRef="#ctx0" brushRef="#br0" timeOffset="112933.3176">24214 8079 0,'0'0'0,"0"0"15,0 0-15,0 0 0,29-5 0,-29 5 16,34-3-16,-12 0 0,1 0 16,5-1-16,3 1 0,6-1 15,0 0-15,-1 1 0,1 2 16,2 1-16,-2 0 0,-8 1 15,-3-1-15,-6 1 0,-6 1 0,-6 1 16,-6-1-16,-2-2 0,2 2 16,-2-2-16</inkml:trace>
  <inkml:trace contextRef="#ctx0" brushRef="#br0" timeOffset="113115.9911">24513 8124 0,'0'0'0,"0"0"16,0 0-16,0 0 0,0 0 0,-2 24 15,2-24-15,-8 25 0,8-25 16,-11 34-16,5-14 16,0 0-16,1 1 0,-3 7 0,0 2 15,0-3-15,2-1 0,-2-1 16,0 0-16,1-1 0,-2-3 0,0 1 16,1-2-16,3-5 15,0-4-15,2-2 0</inkml:trace>
  <inkml:trace contextRef="#ctx0" brushRef="#br0" timeOffset="113283.2083">24181 8572 0,'0'0'16,"0"0"-16,0 0 0,33-3 0,-18 3 15,2-1-15,5 1 0,1-1 16,0 0-16,11 0 0,2 1 15,-2 1-15,-1 0 0,1-1 16,-7 1-16,-5-1 0</inkml:trace>
  <inkml:trace contextRef="#ctx0" brushRef="#br0" timeOffset="114766.3784">24281 9349 0,'0'0'0,"0"0"15,0 0-15,0 0 0,0 0 0,-7 33 16,7-33-16,-11 31 0,4-16 16,-3 5-16,-3 4 15,1-2-15,0-1 0,-1 5 0,2-2 16,1-1-16,2-3 0,1-4 16,2-4-16,-1-4 0,2-2 15,1-5-15,-1-3 0,2-1 16,0 1-16,0 1 0</inkml:trace>
  <inkml:trace contextRef="#ctx0" brushRef="#br0" timeOffset="114905.547">24175 9089 0,'0'0'0,"0"0"0,0 0 16,0 0-16,26 8 0,-26-8 15,22 11-15,-22-11 0,26 13 16,-14-8-16,-2 1 0,-2-1 0</inkml:trace>
  <inkml:trace contextRef="#ctx0" brushRef="#br0" timeOffset="115449.0973">24799 9232 0,'0'0'0,"0"0"0,0 0 16,0 0-16,-10 19 0,10-19 0,-22 28 16,7-9-16,0 3 0,-2 2 15,0 3-15,-5 6 0,2-2 16,3 0-16,4-1 0,1 2 0,3-7 15,7-3-15,4-3 16,4-3-16,3-2 0,4-5 0,3-3 16,2-1-16,1-4 0,-2-2 15,0-4-15,-4 2 0,-2 0 0,-2 1 16</inkml:trace>
  <inkml:trace contextRef="#ctx0" brushRef="#br0" timeOffset="115616.7218">24488 9392 0,'0'0'0,"0"0"15,0 0-15,29-2 0,-29 2 0,36-1 16,-10 1-16,2 0 0,2 0 16,12 0-16,4 0 0,-8 0 15,-4 0-15,-7 0 0</inkml:trace>
  <inkml:trace contextRef="#ctx0" brushRef="#br0" timeOffset="116065.9585">25376 9453 0,'0'0'15,"0"0"-15,0 0 0,0 0 0,0 0 16,3-19-16,-3 19 15,0 0-15,-7-18 0,7 18 16,-15-15-16,5 7 0,0 1 0,-2 2 16,-2 2-16,-1 1 0,-2 0 15,-2 4-15,-3 2 0,-2 3 16,1 2-16,-9 6 0,-2 5 16,4-1-16,4 2 0,-2 4 15,6 2-15,6-3 0,4-2 16,7-2-16,8 0 0,5-3 15,3-4-15,8-5 0,6-5 16,2-2-16,0-3 0,8-3 16,0-3-16,-2-2 0,-2-2 0,-1-3 15,-2-1-15,-4-1 0,-2 0 16,-4 1-16,-5 1 0,-3 1 16,-2 3-16,-4 3 0,0 4 15,-2 1-15,-2 3 0,-2 2 16,-5 6-16,0-1 0,1 2 0,-1 5 15,2 4-15,0-1 0,3-2 16,3 2-16,3 1 16,2-2-16,3-3 0,-2-1 0,-2-3 15,-1-2-15</inkml:trace>
  <inkml:trace contextRef="#ctx0" brushRef="#br0" timeOffset="116332.7504">25916 9122 0,'0'0'0,"0"0"0,0 0 16,0 0-16,-15 23 0,15-23 0,-30 33 15,11-12-15,-1 4 0,-4 5 16,-5 6-16,-4 7 0,3 0 15,-1 5-15,6-3 0,6-6 16,5-5-16,4 1 0,5-5 16,9-5-16,4-4 0,10-6 0,7 0 15,1-6-15,-1-2 0,-5-2 16,-5-1-16,-2-1 0</inkml:trace>
  <inkml:trace contextRef="#ctx0" brushRef="#br0" timeOffset="116499.3064">26212 9471 0,'0'0'15,"0"0"-15,0 0 0,0 0 0,-19 23 16,19-23-16,-19 29 0,9-13 16,0-1-16,1 2 0,1 1 15,2-2-15,0-2 0,-1 2 16,2-2-16,0-3 0</inkml:trace>
  <inkml:trace contextRef="#ctx0" brushRef="#br0" timeOffset="116666.424">26171 9193 0,'0'0'16,"0"0"-16,0 0 0,0 0 15,0 0-15,26 15 0,-26-15 16,25 20-16,-25-20 0,28 23 0,-17-13 16,-1-3-16</inkml:trace>
  <inkml:trace contextRef="#ctx0" brushRef="#br0" timeOffset="116916.0417">26822 9359 0,'0'0'0,"0"0"16,0 0-16,-28 4 0,28-4 0,-33 8 16,8-1-16,-2 3 15,1 1-15,-11 8 0,-1 5 0,3-2 16,3 0-16,-1 5 16,6 0-16,6-4 0,7-1 0,5-2 15,5 0-15,7-2 0,7-2 16,6-2-16,6-2 0,4-2 15,1-2-15,4-3 0,2-3 16,-1-2-16,-6 1 0,-7-1 16</inkml:trace>
  <inkml:trace contextRef="#ctx0" brushRef="#br0" timeOffset="117099.1913">27043 9497 0,'0'0'0,"0"0"0,0 0 15,0 0-15,-17 25 0,17-25 16,-19 24-16,19-24 0,-22 28 0,11-11 16,1 1-16,1 0 0,1-1 15,2 1-15,3-4 16,0-2-16,3-1 0,3-6 0,0-2 16,-1-2-16,0 1 0,0-1 15</inkml:trace>
  <inkml:trace contextRef="#ctx0" brushRef="#br0" timeOffset="117259.8027">27162 9224 0,'0'0'0,"0"0"15,0 0-15,0 0 0,24 10 0,-24-10 16,19 12-16,-10-7 0,-1 1 0,0-1 15</inkml:trace>
  <inkml:trace contextRef="#ctx0" brushRef="#br0" timeOffset="117599.8303">27300 9329 0,'0'0'0,"0"0"0,0 0 16,0 0-16,0 0 0,26 12 15,-26-12-15,24 10 0,-24-10 0,34 12 16,-13-6-16,-1 1 16,-1-1-16,-1 0 0,1-1 15,-2 0-15,-3 0 0,0 2 0,-4 2 16,-5-3-16,-3 1 0,-4 0 16,-4 2-16,-4-1 0,-3 0 15,-7 4-15,-3 2 0,1 0 16,1 0-16,-1 0 0,0 1 15,2-2-15,2-2 0,2 4 16,3 0-16,4-1 0,2-2 0,7-1 16,5 0-16,0-4 15,4 0-15,2-1 0,2 0 16,1 1-16,1-3 0,2 0 0,4 0 16,-3-2-16,-4-1 0,-2 2 15</inkml:trace>
  <inkml:trace contextRef="#ctx0" brushRef="#br0" timeOffset="117982.9599">27618 9615 0,'0'0'16,"0"0"-16,0 0 0,0 0 16,0 0-16,24-1 0,-24 1 15,22-2-15,-22 2 0,30-2 16,-11 1-16,-1 0 0,2 0 15,2-2-15,2 0 0,1-1 16,-1 0-16,4-2 0,-4-2 0,-2 1 16,-3-1-16,-3 1 15,0-2-15,-4 0 0,-4-1 16,-2-1-16,-3 0 0,-3 0 16,-2 0-16,-6 0 0,-4-1 0,-3 3 15,-4 2-15,-3 4 0,-2 0 16,-2 6-16,0 0 0,-7 7 15,1 3-15,2 4 0,4 1 16,1 3-16,2 2 0,7 1 16,4 0-16,9 6 0,10-1 15,5-2-15,5-4 0,9-2 0,9-3 16,2-1-16,0-2 0,6-5 16,4-6-16,-11 0 0,-7-1 0,-7-1 15</inkml:trace>
  <inkml:trace contextRef="#ctx0" brushRef="#br0" timeOffset="118466.9268">25095 9915 0,'0'0'0,"0"0"15,0 0-15,0 0 0,0 0 0,0 0 16,-18 18-16,18-18 15,-32 23-15,7-6 0,-4 3 16,-1 1-16,0 1 0,-12 7 0,-3 0 16,-5 3-16,7-3 0,3-2 15,1-2-15,0 0 0,7-4 16,9-7-16,8-6 0,3-2 16,2-1-16,2-2 0</inkml:trace>
  <inkml:trace contextRef="#ctx0" brushRef="#br0" timeOffset="118615.9319">25019 10098 0,'0'0'0,"0"0"16,0 0-16,26 0 15,-26 0-15,23 3 0,-8 0 16,2 0-16,-1 0 0,6 2 0,-1-1 16,-2 1-16,-4 2 0,-2-1 15,-4 1-15,0-2 0,-2-1 0,-2 0 16</inkml:trace>
  <inkml:trace contextRef="#ctx0" brushRef="#br0" timeOffset="118799.6524">24782 10246 0,'0'0'0,"0"0"16,0 0-16,0 0 0,29 0 0,-29 0 15,38 3-15,-13-2 16,1-1-16,4 0 0,2-1 15,7 2-15,-2 2 0,-2 0 16,-1 0-16,-5-2 0,-6-1 0,2-1 16,-7 1-16,-2-1 0</inkml:trace>
  <inkml:trace contextRef="#ctx0" brushRef="#br0" timeOffset="118966.19">24696 10423 0,'0'0'0,"0"0"15,0 0-15,0 0 0,0 0 0,27 0 16,-27 0-16,38-2 0,-15 1 16,5 0-16,4 0 15,-1 1-15,1-1 0,7 1 0,1-1 16,-5 0-16,-3-1 0,0 1 16,-6-1-16,-5 0 0</inkml:trace>
  <inkml:trace contextRef="#ctx0" brushRef="#br0" timeOffset="119199.2935">25082 10332 0,'0'0'0,"0"0"0,0 0 16,0 0-16,0 0 0,4 26 0,-4-26 16,-1 31-16,-1-10 0,-2 1 15,-2 4-15,1 2 0,0 0 0,-1 7 16,-1-1-16,1-5 15,0-2-15,0 1 0,2-3 16,2-5-16,1-3 0,-4-3 16,-1-2-16,-2-3 0,-1-4 0,-1-2 15,0-3-15,3-1 16,0 1-16,2-1 0</inkml:trace>
  <inkml:trace contextRef="#ctx0" brushRef="#br0" timeOffset="119349.4292">24896 10608 0,'0'0'15,"0"0"-15,0 0 0,0 0 16,0 0-16,0 0 0,0 0 16,-29 14-16,29-14 0,-20 14 0,9-6 15,1 0-15,0-1 0,0 1 16,1-1-16,1 0 0,1-2 0,1 1 16,0-2-16,2 0 0</inkml:trace>
  <inkml:trace contextRef="#ctx0" brushRef="#br0" timeOffset="119471.6262">25263 10691 0,'0'0'0,"0"0"0,0 0 0,0 0 0,0 0 16,0 0-16,21 11 0,-21-11 16,0 0-16,0 0 0,0 0 15,13-3-15</inkml:trace>
  <inkml:trace contextRef="#ctx0" brushRef="#br0" timeOffset="119642.574">25386 10218 0,'0'0'0,"0"0"15,0 0-15,0 0 0,0 0 0,0 0 16,24 8-16,-24-8 0,0 0 15,16 18-15,-16-18 16,0 0-16</inkml:trace>
  <inkml:trace contextRef="#ctx0" brushRef="#br0" timeOffset="119832.5226">25261 10421 0,'0'0'0,"0"0"0,0 0 15,0 0-15,0 0 0,0 0 0,26 14 16,-26-14-16,23 8 0,-23-8 16,31 11-16,-14-6 0,-1-2 15,1 2-15,-1 0 0,-1-1 16,-3 0-16,-1-1 0</inkml:trace>
  <inkml:trace contextRef="#ctx0" brushRef="#br0" timeOffset="120032.3255">25304 10588 0,'0'0'0,"0"0"0,0 0 15,27-2-15,-27 2 0,36-2 0,-10 1 16,2 0-16,-1 1 0,14 0 16,3 0-16,-3 0 0,-3 0 0,10-3 15,-2 1-15,-7 1 16,-5 1-16,-1 0 0,-6 0 15,-9-2-15,-6-3 0,-2 3 0,-2 0 16,-1-1-16</inkml:trace>
  <inkml:trace contextRef="#ctx0" brushRef="#br0" timeOffset="120265.7999">25679 10237 0,'0'0'0,"0"0"0,0 0 16,-8 24-16,8-24 0,-15 37 0,7-9 16,-1 0-16,1 2 0,-2 12 15,1 2-15,1-1 0,0-1 16,0 6-16,2-4 0,1-5 16,1-4-16,0 0 0,2-5 15,1-6-15,1-7 0,1-7 16,1-5-16,-1-1 0,1-1 0,-1-1 15</inkml:trace>
  <inkml:trace contextRef="#ctx0" brushRef="#br0" timeOffset="120466.3207">26364 10268 0,'0'0'0,"0"0"15,0 0-15,0 0 0,-21 19 0,21-19 16,-33 25-16,11-9 0,-3 0 16,-3 4-16,0 3 15,-9 4-15,2-1 0,-4 2 0,5-4 16,7-4-16,3-3 0,6-3 16</inkml:trace>
  <inkml:trace contextRef="#ctx0" brushRef="#br0" timeOffset="120648.9039">26237 10486 0,'0'0'0,"0"0"0,0 0 0,0 23 16,0-23-16,-3 23 0,1-5 16,-1 0-16,-2 1 0,0 5 15,-1-1-15,2-3 0,-1-2 16,3-5-16,2-6 0,0-3 0,0-2 15,0-2-15,0 3 16,0-3-16</inkml:trace>
  <inkml:trace contextRef="#ctx0" brushRef="#br0" timeOffset="120833.2237">26519 10340 0,'0'0'0,"10"0"0,5 0 15,3 0-15,1 0 0,10 2 0,3-2 16,0 0-16,1 0 0,7 2 16,-3 0-16,-4-1 0,-4 1 15,-1 0-15,-5 1 0,-9-3 16,-4 0-16,-2-1 0,-2 0 16,0 0-16</inkml:trace>
  <inkml:trace contextRef="#ctx0" brushRef="#br0" timeOffset="121099.036">26705 10079 0,'0'0'0,"0"0"0,0 0 0,0 0 16,5 21-16,-5-21 0,0 35 15,-1-12-15,-1 3 0,-2 7 16,-3 3-16,-2 10 0,0-2 0,-2 10 15,3-1-15,-1-5 0,1-5 16,0 4-16,3-4 0,2-4 16,-1-4-16,2-4 0,0-7 15,-1-4-15,-2-3 0,1-4 16,-1-2-16,0-6 0,-1-1 16,2 0-16,-1-1 0,2-1 15</inkml:trace>
  <inkml:trace contextRef="#ctx0" brushRef="#br0" timeOffset="121316.0389">26672 10435 0,'0'0'0,"0"0"0,0 0 0,0 0 16,0 0-16,-24 24 0,24-24 15,-29 21-15,29-21 0,-38 23 16,15-8-16,0-1 0,1 1 0,-7 2 15,1-2-15,1-1 0,2-3 16,2-2-16,2-1 0,4-3 16,4-3-16,2 0 0,2 0 15,2 0-15</inkml:trace>
  <inkml:trace contextRef="#ctx0" brushRef="#br0" timeOffset="121465.795">26644 10536 0,'0'0'16,"0"0"-16,17 3 0,-7-1 0,1 1 15,3 2-15,4 2 0,5 3 16,0-1-16,-1 2 0,0 0 16,-1 2-16,-1-1 0,0-1 15,-1-1-15,-4-1 0,-3-1 16,-1-1-16,-2-2 0,-1-1 16</inkml:trace>
  <inkml:trace contextRef="#ctx0" brushRef="#br0" timeOffset="121616.1778">26441 10710 0,'0'0'0,"0"0"0,0 0 0,32 1 16,-32-1-16,40 1 0,-11 1 16,-1 0-16,2 1 0,11-1 15,2 2-15,-7-1 0,-5-1 0,-5 0 16</inkml:trace>
  <inkml:trace contextRef="#ctx0" brushRef="#br0" timeOffset="122316.4199">24690 11329 0,'0'0'0,"0"0"0,0 0 15,0 0-15,0 0 0,0 0 16,0 0-16,0 0 0,0 0 0,-7-22 16,7 22-16,-19-12 0,19 12 15,-25-11-15,7 5 0,0 0 16,-2 1-16,0 0 0,-1 3 16,0 0-16,0 1 0,-4 1 15,0 2-15,6 3 0,2 2 0,4 1 16,3 1-16,4 3 15,5 2-15,6 1 0,3 2 16,2 0-16,1 0 0,5 0 0,3 2 16,4 3-16,0 0 0,-2-4 15,-2-3-15,-5-1 0,-3 0 16,-3-2-16,-4 1 0,-5-1 16,-3-1-16,-10-1 0,-6-2 15,3-2-15,-1-2 0,-9 1 16,-5-2-16,3-3 0,4-1 0,1-5 15,4-2-15,2-3 0,4 0 16,6-3-16,6-4 0,5 0 16,6-2-16,-3 5 0,0 2 15,-2 3-15</inkml:trace>
  <inkml:trace contextRef="#ctx0" brushRef="#br0" timeOffset="122534.2314">25109 11181 0,'0'0'0,"0"0"15,0 0-15,-8 24 0,8-24 0,-18 31 16,3-10-16,-2 2 16,1 1-16,-5 9 0,1 2 15,3 0-15,3-2 0,1 7 16,3-3-16,4-4 0,4-5 0,3-3 15,5-2-15,5-3 0,4-5 16,-3-3-16,-2-2 0,-2-2 16</inkml:trace>
  <inkml:trace contextRef="#ctx0" brushRef="#br0" timeOffset="123032.1542">25722 11522 0,'0'0'0,"0"0"0,0 0 0,0 0 15,0 0-15,0 0 0,-2-21 16,2 21-16,0 0 0,-16-17 16,16 17-16,-21-13 0,9 8 0,-4 1 15,0 0-15,-3 4 16,-1 2-16,-2 3 0,-1 1 15,-7 4-15,2 2 0,-2 4 16,0 4-16,3-1 0,2 0 16,1 5-16,5 0 0,5-2 0,4-2 15,8-1-15,6-1 0,7-3 16,6-5-16,6-4 0,6-6 16,1-1-16,2-1 0,2-4 15,0-5-15,2 0 0,-3 0 0,-3-2 16,-3-2-16,-3 0 15,-5 0-15,-3-3 0,-3-2 16,-3 2-16,-2 3 0,-2 5 0,-1 3 16,-2 3-16,0 1 0,-3 3 15,2-2-15,-4 6 0,0 1 16,0 4-16,-1 3 0,-1 1 16,1 2-16,1 1 0,0 1 15,1 0-15,1 0 0,2 0 16,1 1-16,3-2 0,2-3 0,5-1 15,1-3-15,-2-1 16,-1-1-16,-2-2 0</inkml:trace>
  <inkml:trace contextRef="#ctx0" brushRef="#br0" timeOffset="123449.6891">26145 11509 0,'0'0'0,"0"0"0,0 0 16,-13 20-16,13-20 0,-18 26 16,7-8-1,-2 2-15,-2 1 0,2-2 16,1-2-16,-1 2 0,2-4 16,2-3-16,1-2 0,3-1 0,0-3 15,3-5-15,2-1 0,0-6 16,3 0-16,2 0 0,1-1 0,2-3 15,2-5-15,4-4 0,3-1 16,1 2-16,1 0 0,1 1 16,0 3-16,-1 1 0,0 1 15,3 0-15,-1 2 0,-2 5 16,0 2-16,-2 4 0,-2 4 16,-4 1-16,0 5 0,-2 1 15,-2 3-15,-2 4 0,-3 3 16,-2 1-16,-2 0 0,-1 0 15,-2 0-15,0-3 0,-1-4 0,1 0 16,1-1-16,-1-2 0,2-2 16,-1-6-16,1-3 15,1-1-15,0 0 0,2-1 16</inkml:trace>
  <inkml:trace contextRef="#ctx0" brushRef="#br0" timeOffset="123716.3255">26831 11354 0,'0'0'0,"0"0"0,0 0 16,0 0-16,0 0 0,-19 30 0,19-30 16,-27 33-16,11-11 0,-3 3 15,-2 3-15,1-1 0,2 2 16,-3 5-16,4-1 0,3 1 15,5-4-15,6-2 0,5 0 16,7-5-16,3-4 0,3-4 16,4-3-16,1-2 0,2-2 0,1-4 15,1-2-15,-4-2 0,-4 1 16,-3-1-16</inkml:trace>
  <inkml:trace contextRef="#ctx0" brushRef="#br0" timeOffset="123889.1709">26461 11575 0,'0'0'16,"0"0"-16,0 0 0,32-3 0,-32 3 16,41-3-16,-12 1 15,3 0-15,2 0 0,11 1 16,1 1-16,8-1 0,-3-2 0,-9 2 15,-8 0-15,-6 0 0</inkml:trace>
  <inkml:trace contextRef="#ctx0" brushRef="#br0" timeOffset="129849.8887">27209 11522 0,'0'0'0,"0"0"0,0 0 0,0 0 16,0 0-16,0 0 0,0 0 15,0 0-15,-9 23 0,9-23 16,-13 26-16,13-26 0,-19 32 0,8-13 15,-1 3-15,1-1 0,0 0 16,-2 7-16,1 1 16,3-4-16,0-3 0,1-1 0,1-2 15,2-4-15,-1-2 0,2-3 16,1-2-16,-1-1 0</inkml:trace>
  <inkml:trace contextRef="#ctx0" brushRef="#br0" timeOffset="129983.1727">27192 11312 0,'0'0'0,"0"0"0,0 0 16,26 0-16,-26 0 0,30 3 0,-30-3 15,29 2-15,-17-1 0,-2 0 16</inkml:trace>
  <inkml:trace contextRef="#ctx0" brushRef="#br0" timeOffset="130366.3821">27453 11623 0,'0'0'0,"0"0"0,-16 23 0,6-10 16,0 1-16,-5 7 0,-2 2 15,-1 0-15,0-1 0,-2 5 0,2-4 16,3-4-16,2-3 0,3-5 16,2-4-16,4-6 15,2-4-15,5-2 0,1-3 0,3-3 16,2-2-16,4-5 16,3-4-16,4-2 0,3-1 15,4-2-15,-1 3 0,0 2 16,-2 1-16,-1 3 0,-1 4 0,3 1 15,1 5-15,-8 3 0,0 2 16,-2 6-16,-1 4 16,-3 1-16,-1 1 0,-3 5 15,-3 5-15,0 0 0,-3 0 0,-2 4 16,-3 0-16,-1 1 0,1-2 16,0 0-16,-1 2 0,3-5 15,2-3-15,1-4 0,-1-1 16,-1-2-16</inkml:trace>
  <inkml:trace contextRef="#ctx0" brushRef="#br0" timeOffset="130849.0681">28259 11626 0,'0'0'0,"0"0"0,0 0 0,0 0 16,0 0-16,-29 2 0,29-2 15,-42 9-15,16-2 0,-2 5 16,-5 4-16,1 1 0,1 1 0,-6 8 16,4 2-16,0 2 0,8-3 15,8-3-15,9-2 16,6-6-16,8-2 0,9-5 0,7-3 16,4-4-16,2-2 15,3-7-15,2-6 0,-4 2 0,-5 0 16,3-7-16,-3-3 0,-2-1 15,-2-1-15,-5 0 16,-3 0-16,-3 4 0,-3 3 0,-2 5 16,0 2-16,-4 3 0,-3 4 15,-2 5-15,-5 6 0,1 4 0,0 4 16,2 9-16,-1 6 16,-1 3-16,-1 4 0,1 12 15,3 4-15,-1 0 16,-1 0-16,1-8 0,-2-7 15,-2-2-15,-1-5 0,0-7 16,0-5-16,-4-4 0,-4-2 16,-2-7-16,0-5 0,-3-6 15,-4-4-15,4-3 0,1-2 0,6-9 16,2-7-16,4 6 0,2 5 16,3 3-16</inkml:trace>
  <inkml:trace contextRef="#ctx0" brushRef="#br0" timeOffset="131316.6505">28791 11790 0,'0'0'0,"0"0"16,0 0-16,0 0 0,25 1 16,-25-1-16,30 3 0,-30-3 15,34 2-15,-12-4 0,3 0 16,1-1-16,-1 0 0,9-4 15,2 0-15,-4-2 0,-4 1 0,4-3 16,-4-3-16,-6 1 0,-6 0 16,-7-1-16,-7 0 15,-4 1-15,-4 4 0,-11 2 0,-7 1 16,-2 2-16,0 3 0,-7 5 16,-5 6-16,3 2 0,2 3 0,-2 11 15,3 5-15,8-3 16,5-1-16,6 3 0,7-1 15,8-7-15,7-3 0,14-1 16,13 0-16,2-4 0,2-3 0,15-5 16,6-5-16,-5-1 0,-3 0 15,-9-1-15,-12 1 0,-9-1 16</inkml:trace>
  <inkml:trace contextRef="#ctx0" brushRef="#br0" timeOffset="131749.3518">29550 11628 0,'0'0'0,"0"0"16,0 0-16,0 0 0,0 0 0,-23 22 15,23-22-15,-21 28 0,9-12 16,-2 5-16,-3 4 0,1 0 16,0 0-16,2 4 0,3-2 15,4-2-15,4-2 0,7-5 16,6-4-16,5-3 0,2-2 15,10-4-15,4-3 0,-2-5 16,1-3-16,2-6 0,2-4 16,-3-1-16,-2-3 0,2-6 0,-3-3 15,-3 3-15,-5 2 0,-3 4 16,0 4-16,-5 3 0,-3 1 16,-5 4-16,-3 4 0,-1 4 15,-4 6-15,-4 4 0,-3 5 16,-1 3-16,0 4 0,-4 7 15,-1 5-15,0 2 0,2 0 16,-1 5-16,4 0 0,2-3 16,4-3-16,-1-1 0,0-4 0,0-3 15,-2-4-15,-4-3 0,-4-3 16,-3-4-16,-2-4 0,-3-1 16,-3 0-16,2-6 0,0-2 15,2-5-15,1-3 0,5 1 0,4 2 16,3 0-16</inkml:trace>
  <inkml:trace contextRef="#ctx0" brushRef="#br0" timeOffset="132199.314">29972 11862 0,'0'0'0,"0"0"16,0 0-16,22 0 0,-22 0 0,24 2 15,-9-1-15,3-3 16,2-1-16,2-2 15,2-1-15,-2 1 0,-2 0 0,3-4 16,-2 0-16,-3-1 0,-3-1 16,-3-4-16,-2-1 15,-4 2-15,-4 1 0,-4 0 0,-4 2 16,-5 2-16,-3 3 0,-5 2 16,-3 5-16,-2 3 0,-2 3 0,-7 5 15,0 4-15,3 3 0,3 3 16,3 5-16,3 4 15,7 0-15,7-2 0,7 3 0,6-2 16,9-4-16,7-2 0,6-6 16,8-4-16,0-8 0,3-5 15,-10 0-15,-5-1 0,-7 0 16</inkml:trace>
  <inkml:trace contextRef="#ctx0" brushRef="#br0" timeOffset="132650.2013">30543 11500 0,'0'0'16,"0"0"-16,0 0 0,-9 29 16,3-14-16,-1 6 0,-3 6 0,-1 3 15,0 6-15,-6 10 16,-2 1-16,-1 6 15,4-4-15,3-9 0,2-5 0,1-2 16,2-7-16,3-8 0,1-4 16,2-9-16,0-4 15,2-1-15,1-6 0,0-3 0,1-8 16,3-1-16,1-2 0,4-5 16,3-2-16,3 3 0,0 4 0,4 2 15,2 2-15,1 5 16,1 1-16,6 3 0,5 4 15,-6 1-15,-1 2 0,-3 5 16,0 3-16,-7 4 0,-2 2 0,-6 5 16,-4 4-16,-2 1 0,-3-3 15,-7 2-15,-4 1 0,-1-2 16,-2-1-16,-5-3 0,-4-4 16,0-3-16,0-2 0,-5-3 15,-5-1-15,3-4 0,3-1 0,1-7 16,4-4-16,5-2 15,4 0-15,2 1 0,2 4 16,2 1-16</inkml:trace>
  <inkml:trace contextRef="#ctx0" brushRef="#br0" timeOffset="132983.433">30970 11680 0,'0'0'15,"0"0"-15,0 0 0,-4 23 16,4-23-16,-11 30 0,2-7 0,-1 2 16,-2 1-16,-3 8 0,-2 0 15,3-5-15,2-4 0,-1 3 16,5-5-16,0-3 0,1-4 0,3-6 16,2-5-16,2-5 15,0 0-15,3-2 0,0-6 16,2-1-16,0-5 0,2-2 15,1-6-15,0-1 0,2 1 0,5-4 16,0 1-16,-2 4 0,-1 3 16,1 2-16,0 3 15,1 3-15,0 4 0,3 2 0,1 2 16,-1 2-16,0 0 0,2 1 16,2 0-16,-3 2 0,0 0 15,-4 0-15,-2-1 0,-3 0 0</inkml:trace>
  <inkml:trace contextRef="#ctx0" brushRef="#br0" timeOffset="133366.7371">31312 11785 0,'0'0'16,"0"0"-16,0 0 0,0 0 15,-23 13-15,23-13 0,-24 23 16,10-9-16,0 2 0,0 3 16,-1 1-16,4 1 0,4-2 0,2 5 15,6-3-15,5-2 0,4-3 16,6-4-16,6-2 0,2-3 16,0-3-16,7-3 0,0-3 15,-4-3-15,-1-3 0,-4-3 16,-1-3-16,-5-1 0,-4-3 0,-4-3 15,-4-2-15,-4 0 0,-2 0 16,-7 3-16,-5 2 16,-3 1-16,-1 3 0,-10 0 0,-4 5 15,9 2-15,2 2 0,-4 3 16,0 3-16,7 3 0,3 1 16,5 3-16,5 4 0,2-3 15,-1-3-15,2-1 0</inkml:trace>
  <inkml:trace contextRef="#ctx0" brushRef="#br0" timeOffset="133832.3022">31676 11785 0,'0'0'0,"0"0"0,0 0 15,-7 23-15,7-23 0,-11 27 16,2-8-16,1 0 0,0 1 0,0 5 16,2 0-16,1-4 0,2 0 15,4-3-15,3-2 0,3-3 16,2-4-16,3-2 0,4-2 16,1-4-16,1-3 0,-1-5 15,1-5-15,0-1 0,-1-2 0,5-6 16,-1-5-16,-3 1 15,-3 0-15,-1 2 0,-2 0 16,-2 5-16,-2 5 0,0 2 16,-1 2-16,-4 3 0,-1 3 0,-2 6 15,-2 7-15,0 1 0,-1 3 16,-2 6-16,0 5 0,0 7 16,3 2-16,3-3 0,3-3 15,2-6-15,2-3 0,3-2 16,3-2-16,2-2 0,0-6 15,1-2-15,0-5 0,0-3 16,-1-3-16,1-7 0,-1-5 16,-1-4-16,-2-1 0,-1-6 0,0-5 15,-1 1-15,0 0 0,-1 3 16,-2 5-16,-2 7 0</inkml:trace>
  <inkml:trace contextRef="#ctx0" brushRef="#br0" timeOffset="134582.7265">25520 12485 0,'0'0'15,"13"1"-15,7 0 0,3 2 16,2-2-16,19 4 15,20 1-15,0-1 0,1 0 0,18 1 16,15 2-16,0-1 0,-1 1 0,22 2 16,4 0-16,45 5 0,-15 0 15,1-4-15,1-2 0,-2-3 16,-5-2-16,11 3 0,8 2 16,-6-1-16,-5-1 0,11 0 15,7 2-15,-6 1 0,-3 2 16,0-2-16,2-1 0,-7 3 0,-3 0 15,-7 5-15,-3 2 16,-18-4-16,-13-1 0,-5 1 16,-4 1-16,-17-6 0,-11-4 0,-11-4 15,-8-3-15,-18 0 0,-13 0 16,-9 1-16</inkml:trace>
  <inkml:trace contextRef="#ctx0" brushRef="#br0" timeOffset="142132.8317">29269 9723 0,'0'0'0,"0"0"16,0 0-16,0 0 0,0 0 0,0 0 15,22 14-15,-22-14 0,0 0 16,26 13-16,-26-13 15,27 13-15,-11-5 0,2 0 16,3-1-16,0 0 0,0 1 0,9 2 16,2 1-16,0-1 0,0-1 15,1 1-15,0 3 0,6 0 16,-4-2-16,2 2 0,1 1 16,-5-2-16,-3-1 0,7 4 15,1 0-15,-12-4 0,-3-1 0,-1 0 16,-5-2-16,-4-3 0</inkml:trace>
  <inkml:trace contextRef="#ctx0" brushRef="#br0" timeOffset="142715.8781">30430 10078 0,'0'0'0,"0"0"0,0 0 0,0 0 16,0 0-16,0 0 0,0 0 15,0 0-15,0 0 0,23-13 16,-23 13-16,0 0 0,0 0 0,23-7 16,-23 7-16,0 0 15,26-7-15,-15 5 0,1 0 16,2-2-16,2 1 0,5-1 15,4-1-15,0 0 0,2-1 0,13-3 16,5 0-16,0-1 0,1 0 16,16-4-16,3-2 0,-4 1 15,-5 0-15,12-3 0,11-2 16,-21 5-16,-14 4 0,-11 3 16</inkml:trace>
  <inkml:trace contextRef="#ctx0" brushRef="#br0" timeOffset="143600.462">30776 10316 0,'0'0'0,"0"0"0,0 0 16,0 0-16,0 0 0,0 0 15,0 0-15,0 0 0,0 0 16,0 0-16,0 0 0,-21-13 15,21 13-15,0 0 0,0 0 16,0 0-16,0 0 0,0 0 0,-25 3 16,25-3-16,0 0 0,-20 6 15,20-6-15,-19 6 0,10-2 16,-1 1-16,0 0 0,0 0 16,0 2-16,0 0 0,0 3 15,0-2-15,0 1 0,1 0 16,3 1-16,0 1 0,2-1 15,3 1-15,2 0 0,1-1 16,1-1-16,4 1 0,3-2 0,1 0 16,1 0-16,7 2 0,3-2 15,0-1-15,0 0 0,2-3 16,1-1-16,1-1 0,-2 0 16,0-1-16,1-1 0,-3 0 15,-1-1-15,2-3 0,-1-3 16,-5-1-16,-1-1 0,-4-3 15,-3-3-15,-4 3 0,-1-2 0,-4 0 16,-4-1-16,-1 0 0,-3-2 16,-4-1-16,-1 0 0,-3 5 15,-1 3-15,-3 2 0,-2 0 16,1 4-16,0 1 0,0 1 16,-1 2-16,4 0 0,4 0 0,3 0 15</inkml:trace>
  <inkml:trace contextRef="#ctx0" brushRef="#br0" timeOffset="144449.413">29470 10205 0,'0'0'16,"0"0"-16,0 0 0,0 0 15,0 0-15,0 0 0,0 0 16,0 0-16,0 0 0,0 0 15,0 0-15,0 0 0,0 0 0,0 0 16,0 0-16,0 0 0,0 0 16,0 0-16,0 0 0,0 0 15,0 0-15,0 0 0,0 0 16,0 0-16,0 0 0,0 0 16,0 0-16,0 0 0,0 0 0,0 0 15,2 25-15,-2-25 16,0 0-16,-7 23 0,7-23 15,0 0-15,-2 23 0,2-23 16,4 20-16,-4-20 0,7 18 0,0-10 16,2 2-16,1-2 0,0 1 15,3-1-15,2-2 0,1 0 16,0-1-16,2 0 0,2-1 16,5 0-16,-1 0 0,1-3 15,-1-3-15,-1 0 0,-2 1 0,0-2 16,-1-3-16,-2 2 0,-1-1 15,-3-2-15,0 0 16,-3-2-16,-2-1 0,-2 0 0,-2-1 16,-2-1-16,-1 1 0,-2-1 15,-3 1-15,-2 0 0,0 0 16,-4-1-16,-3 0 0,1 2 16,-1 0-16,-4 3 0,-2 1 15,-1 0-15,0 2 0,0 0 16,-1 2-16,2 1 0,0-1 0,-4 3 15,0 2-15,1 0 0,1 2 16,3 2-16,1 0 16,5 0-16,1-1 0,2 2 0,4-1 15,1-1-15,1-2 0,-1 0 16</inkml:trace>
  <inkml:trace contextRef="#ctx0" brushRef="#br0" timeOffset="144899.2232">30224 10536 0,'0'0'0,"0"0"0,0 0 16,0 0-16,0 0 0,0 0 15,0 0-15,0 0 0,0 0 0,0 0 16,0 0-16,0 0 0,0 0 15,0 0-15,-12 22 16,12-22-16,0 0 0,-6 25 0,6-25 16,-8 23-16,4-11 0,1-1 15,-2-1-15,2 1 0,0 0 16,0-1-16,-1 1 0,1-1 16,1-2-16,0 1 0,-1-2 15,2 1-15,0-2 0,1 0 16,0-2-16,0 1 0,0-1 0,0 0 15,0 0-15,0-1 0</inkml:trace>
  <inkml:trace contextRef="#ctx0" brushRef="#br0" timeOffset="145301.2522">29866 10849 0,'0'0'0,"0"0"16,0 0-16,0 0 0,0 0 0,0 0 15,0 0-15,0 0 0,20 16 16,-20-16-16,0 0 15,13 18-15,-13-18 0,0 0 16,16 24-16,-9-14 0,-2 0 0,3 0 16,2 0-16,1 0 0,0-2 15,2 2-15,3 0 0,-2-2 16,0 0-16,1-1 0,0 0 16,1-4-16,-1-2 0,5 1 15,0 0-15,-1-2 0,-2-2 0,0-1 16,-2-3-16,-2 1 0,-2-2 15,-1 0-15,-2 1 16,-2-1-16,-2 2 0,-2 0 0,-3 2 16,1 0-16,0 3 0,0-3 15</inkml:trace>
  <inkml:trace contextRef="#ctx0" brushRef="#br0" timeOffset="157733.3117">25787 7933 0,'0'0'0,"0"0"0,0 0 15,0 0-15,0 0 0,0 0 0,0 0 16,8 28-16,-8-28 0,3 29 16,-3-29-16,0 41 0,-2-17 0,0 4 15,-1 2-15,-3 10 16,0 2-16,0 1 0,1 2 15,-2 7-15,-1-4 0,2-3 0,0-3 16,0 1-16,0-6 0,1-2 16,0-1-16,2-6 0,0-3 15,-1-2-15,2-1 0,-2-3 16,-2-4-16,1-4 0,-2-2 16,2-2-16,0-1 0,2-1 15</inkml:trace>
  <inkml:trace contextRef="#ctx0" brushRef="#br0" timeOffset="158166.7917">25864 8016 0,'0'0'0,"0"0"16,0 0-16,31-10 0,-18 7 0,4-2 15,4 1-15,3 0 0,2 1 16,10-1-16,3-1 16,0 2-16,-1-1 0,13 0 0,3 0 15,-2 2-15,-3 2 0,10 2 16,-3-1-16,-4 0 0,-4-1 16,7 5-16,-3 3 0,-7-1 15,-5-1-15,-5 2 0,-2 2 16,-4 0-16,-2 0 0,-4 3 15,-2 1-15,-6 1 0,-3-2 0,-3 4 16,-1 3-16,-4 4 0,-2 1 16,-3 3-16,-3 2 15,-3 1-15,-2 3 0,-2 6 0,-2 5 16,1-4-16,1-2 0,-1 6 16,1-3-16,1-4 0,0-1 15,-1 0-15,0-1 0,0-3 0,1-3 16,-1-3-16,0-2 15,-1-3-15,0-2 0,0-2 16,0-1-16,3-4 0,2-4 0,3-2 16</inkml:trace>
  <inkml:trace contextRef="#ctx0" brushRef="#br0" timeOffset="158500.0305">25631 8845 0,'0'0'0,"0"0"0,0 0 15,24 1-15,-24-1 0,31 1 16,-7 0-16,3 0 0,2 0 0,14 1 15,5-1-15,2 2 16,-1-1-16,16 0 0,3 2 0,4-1 16,-4-1-16,8 1 0,-2 1 15,-12 0-15,-6-1 0,-6 1 16,-3-3-16,-11 3 0,-7 2 16,-6-7-16,-7-6 0,-8 0 15,-5 0-15,0 2 0,-1 2 16,-1-1-16</inkml:trace>
  <inkml:trace contextRef="#ctx0" brushRef="#br0" timeOffset="159003.1803">26168 8152 0,'0'0'0,"0"0"0,0 0 16,0 0-16,0 0 0,0 0 15,0 0-15,0 0 0,0 0 0,0 0 16,-18 18-16,18-18 0,0 0 15,-16 25-15,16-25 16,-13 27-16,6-12 0,0 2 0,1 1 16,-1 3-16,2-1 0,-2 7 15,2 1-15,0-3 0,2-1 16,2-1-16,1 1 0,1-3 16,1 0-16,4-1 0,2 0 15,2-1-15,0-1 0,7 0 16,3-4-16,-3-1 0,0-4 0,4-1 15,3-4-15,-1-3 0,0-2 16,0-3-16,2-4 16,-3-1-16,-2-2 0,-1-2 0,1-1 15,-1-2-15,-2 0 0,-2-5 16,-1-5-16,-1 2 0,0 2 0,0-7 16,-1-1-16,-3 6 15,-1 2-15,-1 0 0,1 0 16,-1 6-16,-3 3 0,0 3 0</inkml:trace>
  <inkml:trace contextRef="#ctx0" brushRef="#br0" timeOffset="159160.1734">26601 8141 0,'0'0'0,"0"0"16,0 0-16,0 0 0,0 0 0,0 0 15,0 0-15,0 0 16,0 0-16,0 0 0,4 24 15,-4-24-15,0 0 0,-6 20 16,6-20-16,0 0 0,-9 19 0,9-19 16</inkml:trace>
  <inkml:trace contextRef="#ctx0" brushRef="#br0" timeOffset="160650.0529">27537 8283 0,'0'0'0,"0"0"0,0 0 15,0 0-15,0 0 0,0 0 0,0 0 16,0 0-16,0 0 0,0 0 16,0 0-16,0 0 0,-1 27 15,1-27-15,0 0 0,-15 29 16,15-29-16,-17 31 0,6-9 16,0 0-16,0 0 0,-1 7 15,1 1-15,2-3 0,3 0 0,1-4 16,3-2-16,2-4 0,1-2 15,6-2-15,4-2 16,2-3-16,1-2 0,5-5 0,4-4 16,0-1-16,2-2 0,5-7 15,3-5-15,-2-1 0,-1-1 0,4-9 16,-1-5-16,-4 4 16,-4 3-16,-4 1 0,-2 0 15,-6 5-15,-3 2 0,-3 3 16,-4 3-16,-2 2 0,-1 3 0,0 1 15,0 3-15,0-1 0</inkml:trace>
  <inkml:trace contextRef="#ctx0" brushRef="#br0" timeOffset="161157.0099">28119 8382 0,'0'0'15,"0"0"-15,0 0 0,0 0 0,-21 19 16,21-19-16,-21 29 15,8-11-15,-1 1 0,-2 3 0,-1 3 16,-3 3-16,2-2 0,3-5 16,2-3-16,3-4 0,2-2 15,3-3-15,0-4 0,4-2 16,3-1-16,3-6 0,2-5 16,2-4-16,1-2 0,1-3 15,1-3-15,1-2 0,3-3 0,5-4 16,0 1-16,0 2 15,0 3-15,0 2 0,0 3 16,-2 2-16,0 2 0,0 3 0,-1 6 16,-3 0-16,-1 3 0,0 4 15,-1 5-15,-2 0 0,-2 4 16,-5 3-16,-4 1 0,-2 3 16,-1 0-16,-5 6 0,-3 4 15,0 0-15,0-1 0,0 0 16,1 1-16,1-1 0,1-3 0,2 0 15,1-2-15,2-8 0,1-2 16,0-2-16</inkml:trace>
  <inkml:trace contextRef="#ctx0" brushRef="#br0" timeOffset="161782.8515">28703 8503 0,'0'0'0,"0"0"0,0 0 15,0 0-15,0 0 0,19-19 0,-19 19 16,0 0-16,8-23 0,-7 15 16,0-3-16,-1 1 0,-1 2 15,-2-1-15,-4 1 0,1-2 16,-2 1-16,-2 2 0,-3 1 16,-1 3-16,-1 2 0,-2 2 15,-4 2-15,-7 3 0,2 3 0,-4 5 16,-3 8-16,4 0 15,4 1-15,-3 10 0,5 3 16,3-4-16,4-4 0,7 0 0,9-5 16,5-3-16,6-5 0,9-9 15,8-6-15,0-2 0,2 0 0,2-8 16,2-4-16,-3 0 16,-2 0-16,4-7 0,2-6 15,-4-1-15,-3 1 0,5-9 16,-1-4-16,-5 3 0,-4 2 0,3-5 15,-1 0-15,-9 10 0,-5 5 16,-2 2-16,0 3 16,-3 8-16,-3 2 0,0 2 0,0 3 15,-3 5-15,-3 0 0,-2 7 16,-3 3-16,-1 2 0,-2 3 0,-4 8 16,-4 6-16,2 1 15,0-1-15,-6 12 0,-4 4 16,5-5-16,4-6 0,3 4 15,6-3-15,5-10 0,4-4 0,0-6 16,0-4-16,0-2 0</inkml:trace>
  <inkml:trace contextRef="#ctx0" brushRef="#br0" timeOffset="162133.7741">28940 8532 0,'0'0'0,"0"0"0,0 0 16,23 1-16,-23-1 0,26-2 0,-9 0 15,-1 1-15,1-1 0,0-1 16,2 0-16,2-4 0,-2-1 0,0-2 16,-2-3-16,-2 2 15,-3 0-15,-3-1 0,-4-3 16,-3 2-16,-1-1 0,-5 3 0,-4 0 15,-2 2-15,-2 2 0,-4 3 16,-4 4-16,-1 3 0,0 1 16,-2 6-16,-3 5 0,-3 5 15,1 3-15,3 4 0,0 2 16,8-3-16,4-3 0,6 5 16,8 0-16,7-5 0,6-1 15,8-7-15,7-4 0,3-4 16,3-3-16,-7 0 0,-6-2 15,-5 0-15</inkml:trace>
  <inkml:trace contextRef="#ctx0" brushRef="#br0" timeOffset="162416.9608">29475 8391 0,'0'0'0,"0"0"0,0 0 16,-10 21-16,10-21 0,-16 28 15,4-5-15,0-3 0,-2 2 0,-1 5 16,2-3-16,2-2 0,3-4 16,1-4-16,2-2 0,1-2 15,0-3-15,3-4 0,1-3 16,1-7-16,1-2 0,4-2 16,2-3-16,2-4 0,1-2 0,1 0 15,1-1-15,-1 2 0,-1 2 16,3 1-16,2 2 15,-1 5-15,2 3 0,0 3 0,2 3 16,-6 1-16,1 2 0,-1 0 16,-2-1-16,-2 0 0</inkml:trace>
  <inkml:trace contextRef="#ctx0" brushRef="#br0" timeOffset="162699.5709">30050 8167 0,'0'0'0,"0"0"0,0 0 16,-17 26-16,17-26 0,-23 33 16,7-12-16,-3 4 0,-1 3 0,-5 11 15,-1 2-15,0 3 16,5-4-16,5-4 0,5-2 15,3-1-15,3-4 0,10-6 0,6-4 16,2-4-16,3-2 0,5-4 16,5-5-16,-1-1 0,1-2 15,0 1-15,-6-1 0,-5-1 16</inkml:trace>
  <inkml:trace contextRef="#ctx0" brushRef="#br0" timeOffset="162884.2858">30358 8461 0,'0'0'0,"0"0"0,0 0 0,-19 25 15,19-25-15,-18 27 0,9-8 16,-1-1-16,-1 1 0,-2 3 16,0-1-16,2-3 0,2-3 15,3-4-15,3-4 0,2-3 0,2 0 16,0-1-16,-1-1 15,0-2-15</inkml:trace>
  <inkml:trace contextRef="#ctx0" brushRef="#br0" timeOffset="163033.1373">30452 8214 0,'0'0'0,"0"0"0,0 0 16,20 7-16,-20-7 0,19 11 15,-19-11-15,25 17 0,-14-10 0,-1-2 16,-1 1-16,-1-2 0</inkml:trace>
  <inkml:trace contextRef="#ctx0" brushRef="#br0" timeOffset="163400.1223">30700 8454 0,'0'0'15,"0"0"-15,0 0 0,-9 20 16,9-20-16,-11 23 0,3-4 15,-2 0-15,0 1 0,-5 6 0,0 0 16,2-2-16,0-4 0,0-1 16,2-2-16,3-3 0,0-2 15,3-5-15,3-3 0,0-2 16,2-2-16,0-5 0,4-1 16,2-4-16,2-2 0,2-3 15,3-4-15,1 1 0,2 0 16,2 1-16,3-3 0,-1 4 0,0 0 15,5-2-15,1 3 16,-4 2-16,-2 4 0,-2 5 0,0 5 16,-3 0-16,0 1 0,-3 4 15,-2 2-15,-4 4 0,-1 3 16,-3 3-16,-1 3 0,-1 0 16,-1-2-16,-3 2 0,-4 2 15,0-1-15,0-3 0,2-2 16,0-1-16,2-2 0,-1 0 0,2-4 15,1-1-15,0-2 0</inkml:trace>
  <inkml:trace contextRef="#ctx0" brushRef="#br0" timeOffset="163733.4968">30995 8648 0,'0'0'16,"0"0"-16,0 0 0,25-1 0,-25 1 15,24 2-15,-24-2 16,34 0-16,-15 0 0,2-1 0,1-1 16,0-2-16,0 0 0,5-3 15,-1-2-15,-3 1 0,-1 1 16,-2-5-16,-1-1 0,-5-2 16,-2 0-16,-3-1 0,-4 1 15,-4-1-15,-3 0 0,-7 2 16,-6 0-16,-2 4 0,-4 4 0,-10 1 15,-4 5-15,0 4 0,3 5 16,-2 7-16,-1 9 16,1 5-16,6 0 0,8 2 0,7 2 15,7-4-15,5-2 0,13 1 16,10 2-16,6-4 0,7-2 16,13-1-16,7-5 0,-14-5 15,-10-2-15,-8-4 0</inkml:trace>
  <inkml:trace contextRef="#ctx0" brushRef="#br0" timeOffset="168366.8844">2084 9384 0,'0'0'0,"0"0"16,0 0-16,22 0 0,-22 0 0,28 0 16,-6-1-16,0 0 0,0 0 15,13-1-15,7 0 0,-1 0 16,2-1-16,18 2 0,6-1 16,-1 0-16,-1-2 0,20-2 15,23-2-15,-12 3 0,-5 3 0,51-1 16,16-1-16,-27 1 15,-14 3-15,8-3 0,4-2 16,-11 0-16,-10 1 0,17 1 0,12 1 16,-12 2-16,-5 0 0,16-2 15,16 0-15,-16-2 0,-13 0 0,21 2 16,13 2-16,-16 0 16,-11 2-16,20 0 0,14 0 15,-17-2-15,-10-1 0,15-2 16,11 1-16,-20 1 0,-14 2 0,14-3 15,11-1-15,-24 0 0,-12-1 16,13 1-16,8 1 16,-22-2-16,-14 0 0,-2 3 0,1 1 15,-15 0-15,-10-1 0,-5-1 16,-5-1-16,-18 2 0,-9 0 0,-17 0 16,-10 0-16,-13 1 15,-5 1-15,1 0 0,0-1 16,2 1-16</inkml:trace>
  <inkml:trace contextRef="#ctx0" brushRef="#br0" timeOffset="170083.5677">17284 8076 0,'0'0'0,"0"0"0,-14-20 16,6 13-16,-2 2 0,-4-1 0,-4-1 15,-6-2-15,-1 2 0,-6 2 16,-4 1-16,-1 3 0,0 2 0,-15 8 16,-3 4-16,5 1 15,2-1-15,-12 13 0,-3 5 16,-2 4-16,7-1 0,-5 16 15,5 7-15,8-5 0,7-4 0,-13 33 16,8 1-16,13-13 0,9-10 16,12 8-16,8 5 0,8-10 15,6-7-15,15 3 0,11 0 16,2-5-16,1-1 0,20-4 16,11-1-16,2-10 0,0-10 0,22 7 15,15 5-15,-6-6 16,-3-4-16,19-5 0,13-2 15,-9-4-15,-6-2 0,27-5 16,20-3-16,-19 2 0,-14 2 0,22-11 16,15-5-16,-19-3 0,-12 0 15,12 2-15,8 2 0,-23-10 16,-16-5-16,11-7 0,7-7 16,-21 6-16,-13 1 0,5-10 15,2-7-15,-24 1 0,-14 2 0,-4-10 16,-1-5-16,-13 4 0,-9 2 15,-12-10-15,-8-5 16,-9 5-16,-4 5 0,-18-14 0,-11-8 16,-6 12-16,-3 9 0,-17-10 15,-13-8-15,-1 12 0,-3 8 0,-20-5 16,-12-1-16,6 10 16,7 9-16,-21 2 0,-11-2 15,4 7-15,3 4 0,-18-1 16,-10 1-16,9 5 0,7 3 0,-25 8 15,-19 3-15,16 7 0,12 4 16,-15 3-16,-11 1 16,24-1-16,14-1 0,-6 16 15,-3 14-15,28-2 0,18-1 0,26-9 16,18-7-16,14-5 0</inkml:trace>
  <inkml:trace contextRef="#ctx0" brushRef="#br0" timeOffset="177667.3301">2125 9468 0,'0'0'0,"0"0"0,0 0 16,0 0-16,0 0 0,-6-21 0,6 21 16,0 0-16,-7-23 0,7 23 15,-10-21-15,5 8 0,-2 2 16,1-2-16,0-1 0,-2 0 16,0-1-16,-1-1 0,1-1 15,-3-2-15,1-1 0,0-5 16,0-1-16,-1 1 0,3 0 0,-1-1 15,0-2-15,2-1 0,-2 0 16,3-8-16,-3 3 16,2 5-16,2 4 0,0-5 0,2 0 15,0 2-15,0 2 0,2-1 16,1 0-16,4 1 0,-1 0 16,1 3-16,4 2 0,-1 1 15,-1-1-15,6 1 0,3-3 16,2 3-16,3 1 0,1 1 15,1 2-15,4 0 0,-1 1 0,5 1 16,4-1-16,7-2 0,1 1 16,4 1-16,-1 2 0,6-1 15,2 1-15,6 3 0,2 3 16,12-3-16,-4-1 0,6 1 16,1 2-16,12-2 0,-2 0 0,39-8 15,-6-1-15,-11 3 0,-4 1 16,-4 1-16,1 0 15,-2 2-15,-5 1 0,5 1 0,-1-1 16,-4 0-16,1 4 0,3-3 16,3 0-16,-6 2 0,-4-1 15,4 2-15,3 1 0,-3-1 16,-3-1-16,5 2 0,5 2 16,-7 0-16,-3-2 0,5 3 15,2 2-15,-3-6 0,-3-3 0,2 3 16,2 1-16,-6 3 0,-1 1 15,-2-1-15,0 1 16,-2-2-16,0 1 0,2-1 0,3 0 16,-5 1-16,-2 1 0,2 3 15,3 2-15,-4 1 0,-3 2 16,0-4-16,1-2 0,-3-1 16,0 0-16,1 1 0,-1 1 15,-3 1-15,-4 0 0,2 0 16,1 1-16,-3 1 0,-3 1 0,0 0 15,3 0-15,-8 1 0,-4 1 16,-3-1-16,-1 0 0,-3-6 16,-5-4-16,-1 8 0,1 6 15,-4 2-15,-2 2 0,-5-3 16,-3-1-16,2-2 0,2 0 0,-2 3 16,0 4-16,-7 0 15,-5 1-15,4-1 0,0 0 16,-4 3-16,-4 2 0,0-1 15,-1-1-15,3 0 0,0 1 0,-9-6 16,4 2-16,-3 5 0,-1-1 16,0 4-16,0 0 0,-1 2 15,0 3-15,-3-3 0,0-3 16,-1 0-16,0 0 0,-1 2 16,-2 1-16,-2-2 0,-3-3 15,-2 4-15,-3 2 0,1-1 0,-1 1 16,-2 0-16,-1-1 15,1-1-15,-1 1 0,1 0 16,-1 2-16,-3-1 0,-3 0 0,1-3 16,1-1-16,0 1 0,0 1 15,-5-2-15,0-1 0,0-1 16,0 0-16,-1-1 0,-1-2 16,0 0-16,-4-1 0,-3-2 15,-1-2-15,-4-4 0,-3-3 0,-7 0 16,-5 2-16,-3-1 15,-4 1-15,-7-4 0,-7-2 16,-13 0-16,-2-1 0,14 0 0,19 0 16,14 0-16</inkml:trace>
  <inkml:trace contextRef="#ctx0" brushRef="#br0" timeOffset="180083.6668">5262 8323 0,'0'0'0,"-15"-3"15,-6 0-15,-1 2 0,-2 2 0,-14 0 16,-13 4-16,-2 1 16,-4 4-16,-15 5 0,2 4 15,7 1-15,5 0 0,-3 12 0,-5 9 16,10 2-16,6 3 0,6 3 15,6 3-15,10 0 0,3 1 0,5 25 16,12-6-16,11-7 16,8-3-16,10 0 0,8-3 0,7-3 15,8-2-15,13-5 0,9-4 16,7-3-16,1-1 0,10-7 16,4-6-16,8-7 0,4-4 15,8-2-15,8-3 0,-10-7 16,-6-6-16,3-6 0,4-4 15,-12-5-15,-8-3 0,-5-7 16,-3-6-16,-10-3 0,-5-2 16,-11-8-16,-5-2 0,-9-2 15,-6-2-15,-11-8 0,-5-5 16,-12-3-16,-5 0 0,-14-1 16,-10 0-16,-6 2 0,-4 0 0,-17-1 15,-11-1-15,-7 2 0,-6 5 16,-8 5-16,-4 4 0,-1 10 15,-1 7-15,-8 2 0,-6 1 16,6 8-16,8 8 0,-3 9 16,3 4-16,11 6 0,8 4 0,7 6 15,7 3-15,14 5 0,10 0 16,10-6-16,7-4 0,5-4 16</inkml:trace>
  <inkml:trace contextRef="#ctx0" brushRef="#br0" timeOffset="180719.3802">8074 8011 0,'0'0'16,"0"0"-16,-18-8 0,7 3 16,-3 0-16,-2 2 0,-6 2 15,-1 1-15,-3 1 0,-11 5 16,-4 2-16,1 4 0,2 4 0,-13 6 15,-1 5-15,-4 6 0,6 4 16,1 4-16,0 5 0,2 6 16,8-2-16,4 5 0,6 4 15,5 3-15,3-6 0,13 5 16,6 6-16,8-9 0,3-6 16,29 27-16,13-3 0,4-15 0,3-7 15,22-2-15,15-2 16,-2-9-16,1-8 0,15 2 15,9 0-15,-4-3 0,-4-4 0,9-9 16,7-6-16,-15-9 0,-8-5 16,3-6-16,6-3 15,-16-6-15,-10-2 0,-3-9 0,0-7 16,-14-2-16,-10-3 0,-6-9 16,-5-5-16,-10-1 0,-7-3 15,-12-6-15,-9-3 0,-14 6 16,-9 3-16,-17-8 0,-12-6 15,-7 6-15,-5 3 0,-18-7 0,-12-4 16,0 10-16,0 8 0,-18 1 16,-10 1-16,4 11 0,2 8 0,-15 3 15,-11 5-15,7 8 16,4 5-16,-15 13 0,-12 7 16,47-3-16,30 0 0,23-2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48:36.319"/>
    </inkml:context>
    <inkml:brush xml:id="br0">
      <inkml:brushProperty name="width" value="0.05292" units="cm"/>
      <inkml:brushProperty name="height" value="0.05292" units="cm"/>
      <inkml:brushProperty name="color" value="#FF0000"/>
    </inkml:brush>
  </inkml:definitions>
  <inkml:trace contextRef="#ctx0" brushRef="#br0">1802 1878 0,'0'0'0,"0"0"16,0 0-16,0 0 0,0 0 0,-25-14 15,12 11-15,-3-2 0,1 0 16,-5 2-16,-4 0 16,1 1-16,-4 1 0,-9 0 15,-4 1-15,2 2 0,0 3 0,-14 1 16,-4 1-16,5 2 15,5 2-15,-16 4 0,-3 3 16,10-1-16,6-1 0,-5 8 16,6 3-16,1-4 0,3-1 0,3 1 15,-1 0-15,6-2 0,3-2 16,-2 8-16,4 3 0,5-2 0,1 4 16,-4 4-16,5-1 0,4-6 15,-2-1-15,-4 8 16,1 2-16,3 2 0,3 4 0,4 0 15,-2-1-15,-1 0 0,-3-2 16,2 5-16,2 4 0,2-3 16,5-1-16,0-1 0,3 1 15,5-1-15,1-1 0,1-3 16,1-2-16,5 2 0,4 3 16,-1-6-16,0-1 0,1 3 0,3 1 15,0 0-15,0 1 16,5-2-16,0-5 0,2 0 0,1-4 15,0 1-15,3 0 0,2-1 16,-1 1-16,3-1 0,0-1 16,4-1-16,4 0 0,-1-4 15,1-1-15,-1 1 0,0 1 16,3-5-16,0-2 0,3 1 16,3-2-16,-2 3 0,2-1 0,3-2 15,0-2-15,2 1 0,1 0 16,4 1-16,0 2 0,2-2 15,-2 0-15,27 3 0,-8-7 16,-7 1-16,-8 1 0,4-1 16,1-2-16,-2-1 0,-5-3 0,5 0 15,2-2-15,-2 4 16,1 4-16,15-3 0,12-2 16,-18-6-16,-11-4 0,1 0 15,2 0-15,3 0 0,3-1 16,1 4-16,0 1 0,0-4 15,2-2-15,1 3 0,3 4 16,-4-6-16,-3-4 0,0-1 16,0 0-16,-1-1 0,-1-2 0,5 1 15,1 1-15,-4 5 0,1 3 16,-1-7-16,1-2 0,-3-2 16,2-2-16,1 2 0,1 0 15,-1-1-15,-1 0 0,2 0 16,4 1-16,-2 1 0,0 2 0,0-5 15,0-1-15,-4-1 0,0 1 16,4 4-16,-1 3 0,1-6 16,-2-5-16,0 2 0,2-3 15,-5 1-15,0 2 0,-2-5 16,0-2-16,1 2 0,2 0 0,-2 0 16,-1-2-16,-6 1 15,-6 0-15,3-4 0,2-1 16,-7-2-16,-1 0 0,0-2 15,0-2-15,-4 1 0,-3 1 0,2-2 16,2-3-16,-4 0 0,-2 2 16,1-2-16,-3 1 0,-4-2 15,-5 1-15,2-3 16,2 1-16,-6 1 0,-5 0 0,-5-5 16,-4-6-16,-3 10 0,1 8 15,-2-9-15,1-6 0,-6 3 16,-5 2-16,-2-2 0,-6-2 15,0 4-15,-3 1 0,-5 5 16,-3 2-16,3-6 0,3-2 0,-9-6 16,-4-3-16,-7 8 0,-2 6 15,-7-1-15,-2-2 0,-1 3 16,-2 2-16,-11-2 0,-9-2 16,3 1-16,3 1 0,-6-1 15,-5-2-15,-4 3 0,-1 1 0,-10 2 16,-3 2-16,-1 2 0,1 3 15,-5-1-15,-2-1 16,2 0-16,2 1 0,-12 3 16,-4 4-16,-1 1 0,0 1 0,-4 2 15,0-1-15,2-2 0,1 0 16,-5 4-16,-2 3 0,3 1 16,1 2-16,-2 2 0,0 2 15,0 2-15,-2-1 0,3 2 16,1-1-16,2 1 0,0 3 0,-2 1 15,-1 3-15,0 0 0,-2 0 16,-1 5-16,0 3 0,2 4 16,2 2-16,-1 0 0,1 3 15,1 2-15,2 4 0,-6 6 16,-4 6-16,9 5 0,6 4 16,2 5-16,-4 5 0,34-20 15,24-12-15,15-9 0</inkml:trace>
  <inkml:trace contextRef="#ctx0" brushRef="#br0" timeOffset="8149.226">1027 970 0,'0'0'0,"0"0"16,0 0-16,0 0 0,27 6 15,-27-6-15,24 2 0,-24-2 16,25-1-16,-8 0 0,2 1 16,0 1-16,3-1 0,0 0 0,0-3 15,10 2-15,-3 0 0,4-1 16,3-1-16,-2 2 0,2 2 15,11-1-15,-2-1 0,1 1 16,2 0-16,-1 1 0,1 1 16,9-2-16,-8-2 0,5 2 15,4-1-15,-2 1 0,-4 1 0,13-2 16,-1-3-16,-4 3 0,-2 1 16,3 2-16,2 2 15,4-4-15,-7-4 0,3 3 16,2 4-16,-3-1 0,-3 2 0,30 2 15,-7-2-15,-13-3 0,-7-2 16,7 2-16,0 2 0,0 2 16,1-1-16,-1-3 0,-1-1 15,-4-3-15,-2 1 0,8 2 16,5 1-16,-1-1 0,3-2 0,2 1 16,2 2-16,-4-3 0,-7-3 15,9 1-15,0 0 0,-1 3 16,0 4-16,0-3 0,1-2 15,-4 6-15,-2 3 0,-4-5 16,2-4-16,-2-7 0,-1-5 16,-3 10-16,-5 5 0,-1 0 15,-2-2-15,-3-3 0,-1-2 16,-8 3-16,-4 3 0,-7-2 16,-2-1-16,-6 2 0,-1 2 0,-10 4 15,-1 3-15,-8-4 0,-1-4 16,-7 4-16,-3 5 0,2-6 15,2 0-15,1-3 0</inkml:trace>
  <inkml:trace contextRef="#ctx0" brushRef="#br0" timeOffset="9819.6747">3035 277 0,'-47'26'0,"0"0"15,8 1-15,4-4 0,7-1 0,-6 9 16,2 4-16,6-2 16,4-3-16,1 8 0,1 6 15,4-7-15,0-2 0,0 9 16,0 5-16,1-5 0,5-1 0,-1 12 16,4 5-16,6-15 0,1-4 15,11 9-15,8 0 16,-1-9-16,1-5 0,19 17 0,6-5 15,-16-22-15,0-4 0,33 10 16,3-5-16,-8-7 0,-5-3 16,12-6-16,7-3 0,-8-6 15,-7-3-15,10-7 0,8-4 16,-13-1-16,-6 2 0,6-20 16,4-14-16,-11 6 0,-8 5 0,8-16 15,7-11-15,-10 4 0,-8 4 0,-1-11 16,-2-7-16,-12 6 15,-8 3-15,0-9 0,0-9 16,-3 16-16,-3 13 0,-11-14 16,-7-7-16,-3 14 0,-1 10 0,-13 4 15,-6 3-15,-3-1 0,-1 0 16,-22 9-16,-19 5 0,7 9 16,3 5-16,-33 10 0,-22 7 15,12 6-15,5 4 0,-25 19 16,-16 13-16,22-5 0,12-4 0,-16 14 15,-10 9-15,26-2 16,16-1-16,-2 18 0,-1 12 16,29-27-16,20-18 0,15-14 15</inkml:trace>
  <inkml:trace contextRef="#ctx0" brushRef="#br0" timeOffset="23766.2351">1718 4977 0,'0'0'0,"0"0"0,0 0 16,0 0-16,0 0 0,0 0 15,0 0-15,30-10 0,-30 10 0,19-6 16,-19 6-16,26-5 0,-11 2 16,-1 2-16,4-1 15,-2 2-15,1 0 0,2 1 0,-1 1 16,3 0-16,5-1 0,6 0 15,0-1-15,3-1 0,1-3 16,3 3-16,2 2 0,7 0 16,-1-2-16,0 0 0,0 0 15,1 1-15,0 1 0,12 3 16,-1-1-16,-1-1 0,-5 1 0,11 0 16,-2 0-16,-1-1 0,-1 1 15,-1-2-15,2 0 0,-2 0 16,2 0-16,8 0 0,1 1 15,-6-2-15,-1 1 0,28 1 16,-8-2-16,-10 0 0,-8-2 16,1 4-16,1 0 0,-4-1 15,-4 0-15,6 0 0,5 0 16,-4 1-16,-1 3 0,-1-4 0,2-2 16,-5 1-16,-2-1 0,7 0 15,4 1-15,-4 0 0,-3 1 16,3-1-16,2 0 15,-6 0-15,-3-1 0,-1 2 0,2 1 16,0-1-16,0-1 0,4 0 16,2 0-16,-3 5 0,-2 2 0,-1-1 15,-3-2-15,-1-4 16,2-1-16,1-1 0,4 1 16,-4-1-16,-4-2 0,3 4 0,4 0 15,-4 3-15,1-1 0,-4-5 16,0-5-16,-1 7 0,0 3 15,4-1-15,6-1 0,-6 0 16,-4 0-16,0-3 0,2-2 16,2 4-16,2 1 0,-3-1 15,-2 1-15,-2-1 0,-3 0 0,6 1 16,4 1-16,-5 1 16,-2 2-16,7-2 0,7 1 15,-13-2-15,-7-1 0,0 0 0,0 1 16,-2 4-16,-2 4 0,5-8 15,5-6-15,-2 4 16,-4 4-16,1 1 0,-1 0 0,2 1 16,-1-1-16,-4 0 0,-2-1 15,-1-2-15,0-1 0,1 4 16,-1 1-16,-4 0 0,-3-3 16,3 1-16,1-1 0,-6-1 0,-3 1 15,-14-4-15,3 0 16,-3 2-16,3 0 15,-2 0-15,1 0 0,-6-1 0,-3-1 0,-1-2 16,0-3-16,-1 0 0,-1 1 16,0-4-16,0-1 0,-3-2 15,0 0-15,0-5 0,-1-8 16,-1 1-16,0 0 0,0-6 16,1-2-16,-1 2 0,0-1 15,2-8-15,2 0 0,1 2 16,0 1-16,2-1 0,1 1 15,-3 1-15,-2 2 0,0 3 16,0 1-16,-1 2 0,-1 2 0,-2 1 16,-1 1-16,-4 3 15,-1 3-15,-3 1 0,-2 1 0,-4 1 16,-3 2-16,-6 4 0,-4 2 16,0-2-16,-2 0 0,-6 2 15,-2 2-15,-3 0 0,-2 3 16,-3 0-16,0-1 0,-3 2 15,-1 1-15,-12 0 0,1 1 16,0-1-16,4 1 0,-12 2 16,4-2-16,-1 0 0,0-2 0,-2 1 15,1 0-15,2-2 0,2-1 16,-33-3-16,4-1 0,10 4 16,5 2-16,1-4 0,2-1 15,-3 1-15,1 2 0,-5-3 16,-3 1-16,3 0 0,0 0 0,-1-1 15,0-2-15,-1 3 16,-3-1-16,0-1 0,0 0 16,2 2-16,1 2 0,-4 0 0,-7 2 15,3-5-15,3-4 0,-4 4 16,-2 3-16,1-1 0,2 2 16,0 1-16,-1 1 0,-1 2 15,2 0-15,-3 2 0,1-2 16,5 0-16,1-2 0,-4 2 15,0-1-15,1 3 0,2-1 0,-3 0 16,4-1-16,0-1 0,5 0 16,-3 2-16,1 2 15,1-2-15,1-1 0,-4 3 0,1 1 16,0-4-16,4-1 0,1-1 16,0 0-16,3 0 0,2 2 15,-4 2-15,2 2 0,0-2 16,2 0-16,2 0 0,-1 0 15,8 0-15,1-2 0,4 2 16,3 0-16,3-2 0,3-2 0,-2-2 16,-3-1-16,6 2 0,5 1 15,-1 1-15,1 2 0,6 0 16,7 2-16,-2-7 0,1-4 16,3 6-16,2 3 0,-3-4 15,-1-2-15,3 3 0,3 3 0,1 0 16,3-1-16,4-1 0,-1-2 15,8 1-15,-4-1 16,3 4-16,0 2 0,-1 0 0,2 1 16,3-1-16,0 1 0,-2 1 15,0 3-15,2 0 16,-3 1-16,1-1 0,2 1 0,1 3 16,2 1-16,1 2 0,0 3 15,3-3-15,0 1 0,0 3 16,0 0-16,2 0 0,-2-1 0,1 3 15,0 0-15,2 0 16,2-1-16,0 0 0,-2 2 16,1-1-16,1 1 0,1 0 15,4 0-15,-1 0 0,-2-2 0,-1 3 16,-1 0-16,2 0 0,-3 0 16,1-2-16,1-2 0,0-1 15,0-2-15,3 0 0,1-1 16,0 1-16,-1-3 0,3 0 15,1-3-15,2 2 0,1-2 0,6-2 16,3 0-16,4-1 16,-1-1-16,6-1 0,4 1 0,3-1 15,0-2-15,3-1 0,3 0 16,8 0-16,0-1 0,-2-1 16,1-1-1,-2-1-15,0 0 0,3 1 0,-1-1 0,-7 3 16,-4 0-16,-11 0 0,-7-2 15,-4 0-15</inkml:trace>
  <inkml:trace contextRef="#ctx0" brushRef="#br0" timeOffset="31233.0237">2254 6249 0,'0'0'0,"0"0"0,0 0 0,-27-16 0,27 16 15,-25-4-15,8 4 0,-2-1 16,1 0-16,-5 1 15,0 1-15,-9 3 0,-1 0 16,0 1-16,-1 0 0,2 4 0,3 3 0,-8 2 16,-2 0-16,3 1 15,3 2-15,2 1 0,-1 1 16,1 2-16,5-1 0,-7 9 16,0 4-16,5-1 0,3-2 0,-1 4 15,1 2-15,3-3 0,2-3 16,-1 7-16,5 0 15,3-2-15,0-3 0,7 0 0,0-1 16,6-3-16,2-2 0,3-2 16,3 1-16,5-5 0,0-1 15,3 2-15,5 1 0,1-2 16,2-1-16,3-2 0,5 0 16,0-2-16,2 1 0,8 1 0,1-1 15,0-3-15,0-2 0,1 1 16,4-1-16,-4-3 0,-2-2 15,7-2-15,3-3 0,-2 3 16,-3 1-16,10-3 0,0-2 16,-6 2-16,-1 1 0,1-2 15,5-1-15,-9-3 0,-1-2 16,1 0-16,3-2 16,-6 1-16,-6 0 0,6-3 0,0-2 15,-5-1-15,-1-2 0,-3 2 16,2 2-16,-6-2 0,-4 0 0,3-3 15,0-2-15,-2-2 0,-6 0 16,0-4-16,1-1 0,-5 5 16,-3 1-16,2-5 0,-1-3 15,2 2-15,-3-2 0,-1 2 16,-3-1-16,-3 2 0,1 1 16,-4-3-16,-1 0 0,-3-1 0,-1 1 15,-1-2-15,-3-2 0,-1 6 16,-1 1-16,-5-4 0,0-1 15,-2 0-15,3 0 0,-2 2 16,0 2-16,-3 0 0,-3 3 16,-3-2-16,-4-2 0,2 5 0,1 1 15,-7-2-15,-2 1 16,0 1-16,1 2 0,-9-3 16,-3 1-16,3 2 0,0 1 0,-5 0 15,-5 3-15,5 2 0,3 2 16,-6 1-16,-7-3 15,3 7-15,1 5 0,-5-3 0,3-1 16,4 0-16,2 0 0,-6 2 16,-4 3-16,4 2 0,0 2 15,-3 4-15,-6 3 0,-1 3 16,2 1-16,-35 19 0,3 6 0,30-13 16,20-10-16,11-6 15</inkml:trace>
  <inkml:trace contextRef="#ctx0" brushRef="#br0" timeOffset="32999.4801">2614 8864 0,'0'0'0,"0"0"0,0 0 16,0 0-16,0 0 0,0 0 15,0 0-15,0 0 0,23-4 16,-23 4-16,0 0 0,31 3 16,-31-3-16,26 2 0,-10 1 0,0-1 15,3 0-15,2 1 0,2 0 16,1 0-16,2 1 0,11-2 16,2-1-16,-2 1 0,2 0 15,14-1-15,1 0 0,0 1 0,-3-1 16,13 0-16,1 0 15,-3 1-15,-3 1 0,16-1 0,3-2 16,-8 0-16,-7 0 0,11-1 16,0 1-16,-7-1 0,-3 0 15,28 2-15,-7 1 0,-7-2 16,-4 0-16,4 2 0,0 0 16,-8-2-16,-6-1 0,0-2 0,2-2 15,-3 3-15,-3 2 0,1 0 16,1 0-16,-11-1 0,-4-1 15,6 2-15,4 0 0,-5 0 16,-5-3-16,1 4 0,-1 1 16,-3-1-16,-3-2 0,1 2 15,1 1-15,-4-4 0,-3-3 0,3 3 16,-2 2-16,-2 4 16,-5 1-16,3-4 0,-1-4 15,-1-2-15,-2-1 0,-13 2 0,5 1 16,-1 0-16,-1 2 0,-1 1 15,2 3-15,-3-5 0,1-2 16,-5 3-16,2 4 0,-5-2 16,-1-1-16,-4-1 0,1 0 15,-2 0-15,0 0 0,-4 1 16,0 0-16,0 0 0,-6-1 0,-7 0 16,-8 1-16,7 0 0,2 0 15,2 0-15</inkml:trace>
  <inkml:trace contextRef="#ctx0" brushRef="#br0" timeOffset="34766.6419">4362 10580 0,'0'0'0,"0"0"0,22 2 16,-6-2-16,-1-2 0,14 2 16,4-1-16,3 0 0,-1-1 0,16 0 15,7 0-15,-2-1 16,0 2-16,17 0 0,3 2 16,3-2-16,-5-1 0,16 1 0,2 2 15,-10-1-15,-9-1 0,39 1 16,-2 1-16,-16-2 0,-11-2 15,6 2-15,5 2 0,-12 0 16,-7 1-16,9-4 0,6-1 16,-8-1-16,-6 2 0,9-1 15,6 1-15,-11-1 0,-10 0 0,12 1 16,7 2-16,-12 0 16,-9 1-16,10 0 0,9-1 15,-12 0-15,-8-2 0,11 4 0,5 0 16,-11-2-16,-6-2 0,4 2 15,6 1-15,-10 0 0,-10 1 16,5-2-16,3 0 0,-10 2 16,-7 1-16,3 1 0,-3 1 15,-5-4-15,-6 0 0,-3-2 16,-2-2-16,-5 6 0,-8 2 0,-2 0 16,-3 0-16,-4-1 0,-4-1 15,-15-6-15,-8-2 16,-8 2-16,-2 2 0,17 1 0,3 0 15,2 0-15</inkml:trace>
  <inkml:trace contextRef="#ctx0" brushRef="#br0" timeOffset="36683.2493">1407 14539 0,'0'0'16,"0"0"-16,0 0 0,0 0 0,0 0 15,0 0-15,23 6 0,-23-6 16,0 0-16,22 6 16,-22-6-16,27 3 0,-27-3 15,36 1-15,-18 1 0,1-1 0,3-1 16,4 1-16,-1-1 0,10 0 16,3 0-16,-2 0 0,4 0 15,-2-1-15,3 0 0,12 0 16,2 0-16,-2 0 0,-1 0 15,7 0-15,1 1 0,-4 0 0,-1 0 16,10 0-16,-1-2 16,-3 2-16,-3 2 0,3-3 15,3 0-15,4-3 0,-4 1 0,2 1 16,4 1-16,-4 0 0,-3-1 16,32 2-16,-9 0 0,-8-4 15,-4-3-15,4 1 16,0 2-16,-7 3 0,-7 1 0,2-3 15,2 0-15,-1 1 0,-1 1 16,2 0-16,4 0 0,-6-1 16,0 0-16,3 1 0,2 1 15,-3 0-15,-4 0 0,2-3 16,4-2-16,-4 2 0,-2 1 16,2 2-16,2 1 0,-10 0 0,-7 0 15,-1 0-15,-1 0 0,-3 1 16,-2 0-16,-4-2 0,-3 0 15,-8-1-15,-6 1 0,-10-3 16,-5 0-16,-6-2 0,-3 0 0,0 0 16,0 2-16,1 3 0</inkml:trace>
  <inkml:trace contextRef="#ctx0" brushRef="#br0" timeOffset="38699.7997">1335 16323 0,'0'0'0,"0"0"16,0 0-16,0 0 0,0 0 0,0 0 16,0 0-16,0 0 0,0 0 15,0 0-15,0 0 0,0 0 16,0 0-16,29 0 0,-29 0 15,0 0-15,0 0 0,27 1 16,-27-1-16,0 0 0,26 0 16,-16 0-16,-1 0 0,4 0 15,-1 0-15,4 0 0,1 0 16,0 1-16,2 0 0,1 0 16,2 2-16,0-1 0,2 1 0,5 0 15,1 1-15,1-1 0,1 0 16,2 0-16,1 0 0,-1-1 15,4 3-15,9-1 16,4 1-16,-4-2 0,-3 0 0,10 1 16,4 0-16,-5 0 0,-3 1 0,1-3 15,3 1-15,6 0 0,-2-2 16,4 1-16,2-1 16,-5 0-16,-5 1 0,7-1 0,2 2 15,-4-3-15,0 0 0,9 1 16,-1 1-16,15-1 0,-7-1 15,-2-1-15,0 0 0,-6-2 16,-6-1-16,15 1 16,7 1-16,-13 1 0,-11 0 0,-2-2 15,0 1-15,1 0 0,2-1 16,2-1-16,5-2 0,-6-1 16,1-2-16,1 0 0,3 1 15,-2 3-15,-4 1 0,9 3 16,7 2-16,-9-1 0,-3 2 0,1-2 15,-2-1-15,-1 3 16,0 1-16,0 1 0,4 2 0,-1-1 16,-1 1-16,1 2 0,-1 3 15,-4-4-15,-1-3 0,-4-1 16,1 0-16,-4-2 0,1 1 16,1-1-16,2 0 0,-8-1 15,-5 0-15,11-2 16,7 0-16,-5 0 15,-3-1-15,-18 0 0,-12 0 0,-5-5 16,1-6-16,-4 2 0,0 0 0,1-3 16,3-1-16,-11 4 15,-2-2-15,2-4 0,1-2 16,-2 0-16,-2 0 0,-2-2 0,1-4 16,-2 5-16,0 2 0,0-5 15,0-5-15,-2 4 0,2 1 16,0-1-16,-1-1 0,1 1 15,-2 1-15,0-3 0,0-1 16,0 6-16,0 4 0,0-4 16,-3-1-16,1 2 0,0 3 0,-3 0 15,-2-1-15,1 4 16,-2 3-16,-3-2 0,-3 1 16,-1 2-16,-2 2 0,-2-3 15,-2-1-15,2 3 0,1 2 0,-11-5 16,-4 0-16,4 4 0,-1 2 15,-14-1-15,-3-2 0,-1 1 16,4 0-16,-20 0 0,-4 0 16,7 3-16,4 1 0,-22-2 15,-11-1-15,10-5 0,4-1 16,-34-7-16,8 2 0,8 4 16,8 2-16,-3 0 0,1 0 15,0 3-15,1 2 0,-9 0 0,-6-2 16,8-4-16,0-3 0,1 3 15,2 2-15,-1-2 0,1 0 16,-13-1-16,-9-2 16,13 6-16,12 4 0,-3 1 0,1-2 15,-1-1-15,-3-3 0,-11-1 16,-9 0-16,7 2 16,9 3-16,3 1 0,4 0 0,8-2 15,1 1-15,-1 3 0,0 3 16,9-3-16,4-2 0,-2 0 15,-5 1-15,5 3 0,2 1 0,-8 0 16,-7 2 0,3-1-16,3 1 0,22 1 15,13 2-15,-5-1 0,-2-1 16,4-2-16,3 0 0,6 6 16,4 6-16,6-7 0,3-3 0,0 5 15,0 4-15,8 5 0,4 3 16,6 5-16,2 6 15,-2-3-15,4-3 0,0 14 0,0 7 16,7-3-16,2-2 0,0 3 16,-1 3-16,-1-17 0,-3 1 0,2 24 15,3 2-15,-5-4 0,-1-4 16,0 4-16,0 2 16,2-5-16,-2-4 0,3 8 0,0 5 15,3-9-15,1-5 0,5 6 16,4 3-16,1-7 0,0-6 15,7 3-15,3 2 0,2-2 16,-3-3-16,5-2 0,1-2 16,-3-13-16,-2-7 0,-8-4 15,-7-4-15,-4-3 0</inkml:trace>
  <inkml:trace contextRef="#ctx0" brushRef="#br0" timeOffset="40300.43">6891 11505 0,'0'0'0,"0"0"15,0 0-15,0 0 0,-2 24 0,2-24 16,-4 39-16,-1-15 0,-1 3 16,-2 7-16,-2 8 15,-3 10-15,0-1 0,-6 12 0,1-1 16,0 2-16,1-7 0,0-4 15,3-12-15,4-11 0,4-8 0,0-4 16,3-3-16,-1-6 16,2-5-16,0-5 0,-1-6 15,1-3-15,0-2 0,7-8 16,4-6-16,1-2 0,1-3 0,5-5 16,3 1-16,1 5 0,1 5 15,7 4-15,8 0 16,1 5-16,-2 2 0,13 4 0,3 6 15,-7 2-15,-6 4 0,2 7 16,0 5-16,-8 3 0,-6 1 0,-6 8 16,-4 6-16,-5-5 15,-4-2-15,-7 4 0,-5 4 16,-4-4-16,-2-4 0,-11-2 16,-13-4-16,5-2 0,0-4 0,-9-4 15,-6-4-15,5-4 0,3-3 16,-7-3-16,0-4 0,13-3 15,7-4-15,5-17 0,8-10 16,4 16-16,2 7 0,1 5 16</inkml:trace>
  <inkml:trace contextRef="#ctx0" brushRef="#br0" timeOffset="40517.0215">7620 11380 0,'0'0'0,"0"0"16,0 0-16,5 21 0,-5-21 0,-2 37 16,-2-7-16,-4 4 15,-3 3-15,-7 20 0,-6 6 16,-2 11-16,2-4 0,-4 7 16,3-4-16,-1-2 0,3-10 0,5-2 15,7-8-15,1-16 0,3-8 16,3-9-16</inkml:trace>
  <inkml:trace contextRef="#ctx0" brushRef="#br0" timeOffset="40967.6128">8106 12097 0,'0'0'0,"0"0"16,0 0-16,0 0 0,0 0 15,5-20-15,-5 20 0,-4-21 16,4 21-16,-12-21 0,-1 7 16,-1 3-16,-3-2 0,-3 4 15,-4 1-15,-8 2 0,0 3 0,-3 4 16,-4 6-16,3 3 0,3 2 16,-9 10-16,4 3 15,4 1-15,6 0 0,0 3 0,8-1 16,7-3-16,5-1 0,13-4 15,8 0-15,5-7 0,3-4 16,9-8-16,9-4 0,-4-2 16,-1-1-16,7-6 0,-1-4 15,-3-2-15,-2-2 0,-2-4 16,-1-4-16,-7 2 0,-4 2 0,-6 2 16,-4 4-16,-1 4 0,-5 6 15,-2 2-15,-1 4 16,-2 4-16,0 4 0,-3 8 0,-3 5 15,2-1-15,0 2 0,-2 7 16,3 7-16,1-9 0,0 0 0,7 4 16,4 0-16,2-4 15,2-4-15,-3-5 0,-2-3 16,-2-3-16</inkml:trace>
  <inkml:trace contextRef="#ctx0" brushRef="#br0" timeOffset="41299.5422">8408 11908 0,'0'0'0,"0"0"16,0 0-16,0 0 0,32 3 0,-32-3 16,33 7-16,-14-2 0,0 0 15,1 2-15,2-1 0,-1 3 16,-1 0-16,2 3 0,-2 0 15,-5 0-15,-3-1 0,-10 2 16,-8 0-16,-5 1 0,-3 1 0,-8 3 16,-5 0-16,-2 1 15,0-2-15,-8 4 0,-3-3 16,7-1-16,5-3 0,1 0 16,8-1-16,4 0 0,5-2 0,11 0 15,9-2-15,4-4 0,5-1 16,6 0-16,6-1 15,1-1-15,1-1 0,10-1 0,4-1 16,-8-2-16,-4-3 0,-7 2 16,-8 1-16,-3 1 0</inkml:trace>
  <inkml:trace contextRef="#ctx0" brushRef="#br0" timeOffset="41670.2088">8808 12229 0,'0'0'16,"0"0"-16,0 0 0,23 0 15,-23 0-15,25 0 0,-6 0 16,1-1-16,1 0 0,8-2 16,2 0-16,0-3 0,0-1 0,-1 0 15,-2 0-15,0-1 16,-5-1-16,5-3 0,-3-3 15,-5 2-15,-4 1 0,-5-4 0,-5-1 16,-5 0-16,-3-1 0,-6 2 16,-5 0-16,-6 4 0,-5 4 15,-6 4-15,-4 3 0,-2 4 16,1 4-16,0 4 16,0 5-16,-3 7 0,5 2 0,8 2 15,4 4-15,9-3 0,5-2 0,13 0 16,9 2-16,7-3 0,7 0 0,17-2 15,11-4-15,0-7 16,-1-3-16,-14-4 0,-10-1 16,-8 0-16</inkml:trace>
  <inkml:trace contextRef="#ctx0" brushRef="#br0" timeOffset="42135.7915">10103 12224 0,'0'0'0,"0"0"16,0 0-16,0 0 0,22-16 0,-22 16 15,11-15-15,-6 4 0,0 0 16,-3-3-16,-1-2 16,-2 0-16,-1-1 0,-4-1 15,-1-1-15,-5-2 0,-2 1 0,-3 4 16,-5 2-16,-3 3 0,-1 2 15,-5 5-15,-3 4 16,-7 6-16,1 3 0,3 5 16,1 5-16,-2 8 0,6 3 0,9 0 15,7 2-15,10-3 0,7-2 16,11 0-16,8 0 0,6-7 16,6-4-16,6-5 0,4-3 15,1-5-15,0-3 0,5-4 16,-1-6-16,-7-2 0,-3-4 15,-8-2-15,-2-1 0,-5-3 16,-4-1-16,-5 3 0,-3 2 16,-4 5-16,0 3 0,-3 3 15,1 3-15,-4 4 0,-3 3 0,-1 5 16,-2 5-16,2 1 0,1 4 16,3 4-16,2 2 0,5 0 15,2-1-15,6-2 0,2-2 16,-2-3-16,-3-3 0,-2-3 15</inkml:trace>
  <inkml:trace contextRef="#ctx0" brushRef="#br0" timeOffset="42571.9932">10843 11927 0,'0'0'15,"0"0"-15,0 0 0,0 0 0,0 0 16,0 0-16,0 0 0,-11 28 16,11-28-16,-19 34 0,5-13 15,-1 2-15,2 2 0,1-1 16,1 1-16,-1 1 0,2-1 0,1-5 16,2-4-1,2-4-15,0-3 0,2-3 0,3-6 16,0 0-16,0-9 0,3-3 15,3-4-15,2-3 0,2-5 16,5-1-16,4-4 0,2 2 16,2-1-16,8-4 0,1 3 15,-1 5-15,-2 6 0,9 3 16,0 4-16,-3 6 0,-5 4 0,-4 6 16,-4 5-1,-4 8-15,-4 7 0,-4-2 16,-4 0-16,-5 9 0,-3 7 0,-3-3 15,-2-4-15,-2-1 0,-1-2 16,3-6-16,1-3 0,2-2 16,2-6-16,2-6 0,2-5 0,0 0 15,-2-1-15,2 1 0</inkml:trace>
  <inkml:trace contextRef="#ctx0" brushRef="#br0" timeOffset="42886.0193">11318 12109 0,'0'0'0,"0"0"16,0 0-16,22 1 0,-22-1 0,29 2 16,-10 0-16,3-1 15,3 0-15,2-2 0,5-1 16,6-1-16,-3 0 0,6-4 16,-4-2-16,-4-1 0,-4-1 0,-6-4 15,-4-1 1,-5-2-16,-3-1 0,-5 1 0,-6 1 15,-7 0-15,-6 0 0,-8 5 16,-5 3-16,-3 4 0,-1 3 16,-5 8-16,1 8 0,1 2 15,2 6-15,2 1 0,4 3 16,6-1-16,7 3 0,8 3 16,8 0-16,6-4 0,4-3 15,9-2-15,6-3 0,13-3 0,4-8 16,-11-1-16,-8-3 0,-7-1 15</inkml:trace>
  <inkml:trace contextRef="#ctx0" brushRef="#br0" timeOffset="43366.8735">12151 11950 0,'0'0'0,"0"0"0,0 0 16,-10 26-16,10-26 0,-15 31 0,4-12 15,1 2-15,1 1 0,3-1 16,1 1-16,4 4 16,3-2-16,6-4 0,3-4 0,6-3 15,2-3-15,5-5 0,1-2 16,5-6-16,-2-2 0,3-8 16,1-6-16,-3-2 0,-3-3 15,2-6-15,-5-2 0,-4 5 0,-5 2 16,-3 6-16,-2 3 0,-1 3 15,-3 3-15,-3 3 0,-3 4 16,-3 5-16,-2 5 0,-4 6 16,-2 6-16,0 3 0,0 1 0,5 2 15,4 3-15,5-3 16,4-1-16,5-1 0,4-1 16,4-4-16,4-2 0,9-1 15,5-5-15,-3-6 0,0-2 0,-1-6 16,0-2-16,-2-7 0,-2-1 15,-4-9-15,-1-6 0,-4-1 16,-2-1-16,-7 1 16,-5 1-16,-2 3 0,-3 4 0,-6 3 15,-2 2-15,-2 6 0,-1 3 16,2 5-16,3 4 0,5-1 16,6-2-16,-1 2 0,-2-1 0,-1 1 15</inkml:trace>
  <inkml:trace contextRef="#ctx0" brushRef="#br0" timeOffset="43651.1812">13852 11776 0,'0'0'0,"0"0"0,0 0 15,0 0-15,0 0 0,0 0 0,0 0 16,0 0-16,-24 13 0,24-13 16,-35 28-16,13-10 0,-2 2 15,-3 5-15,-2 6 0,-4 6 16,4 1-16,1 5 0,8-2 16,6-6-16,5-3 0,11-1 15,10-4-15,2-10 0,2-2 0,8-2 16,4-2-16,0-6 15,-2-2-15,-5 0 0,-6-2 0,-3 0 16</inkml:trace>
  <inkml:trace contextRef="#ctx0" brushRef="#br0" timeOffset="43850.2895">13361 11965 0,'0'0'15,"0"0"-15,0 0 0,28-5 0,-28 5 16,38-3-16,-10 4 0,3 0 16,1-1-16,12 0 0,3-1 15,-1 1-15,0 0 0,8-1 16,-2-1-16,-4 0 16,-5-2-16,-3 1 0,-8 1 0,-6 1 15</inkml:trace>
  <inkml:trace contextRef="#ctx0" brushRef="#br0" timeOffset="44183.7643">14122 11797 0,'0'0'0,"0"0"0,0 0 15,0 0-15,0 0 0,0 0 0,0 0 16,-9 31-16,9-31 0,-13 30 16,4-9-16,-4 1 0,-1 4 0,-1 1 15,-1 2-15,-1 6 16,2-3-16,1 2 0,2-4 15,3-5-15,1-6 0,3-4 16,0-3-16,3-6 0,1-2 0,1-4 16,2-9-16,2-1 0,0-4 0,1-4 15,3-5-15,2 0 16,2-2-16,6-5 0,1-1 16,-3 5-16,-2 4 0,0 4 15,-1 2-15,-1 4 0,1 1 0,3 4 16,1 4-16,1 3 15,1 2-15,-1 4 0,2 3 16,0 0-16,1 3 0,-3-3 0,-4-2 16,-3 0-16</inkml:trace>
  <inkml:trace contextRef="#ctx0" brushRef="#br0" timeOffset="44635.8241">14895 12025 0,'0'0'16,"0"0"-16,0 0 0,0 0 0,3-20 15,-3 20-15,0 0 0,-5-30 16,0 20-16,-5-1 0,-5 0 16,0 0-16,-3 1 0,-6 2 15,-7 1-15,-7 1 0,-1 3 0,-10 5 16,-1 6-16,2 2 15,3 3-15,2 6 0,3 5 16,4 3-16,7-1 0,11-1 0,7-2 16,7 0-16,7 0 0,10-4 15,9-1-15,6-4 0,7-3 16,4-5-16,5-4 16,1-4-16,0-4 0,4-9 15,-2-7-15,-7 3 0,-2 2 0,-6-7 16,-3-6-1,-8 2-15,-6 1 0,-4 9 0,-3 6 16,-3 3-16,-1 3 16,-4 6-16,0 0 0,-2 6 0,-2 6 15,0 4-15,-2 4 0,-1 0 16,0 6-16,0-1 0,3-1 16,3 6-16,4-1 0,4-4 15,1 0-15,8-7 0,5-5 16,-5-3-16,-4-1 0,-2-3 15</inkml:trace>
  <inkml:trace contextRef="#ctx0" brushRef="#br0" timeOffset="44833.7521">15225 12039 0,'0'0'0,"0"0"16,0 0-16,-11 23 0,11-23 0,-16 26 15,5-7-15,0-1 0,2 0 16,-1 3-16,2-2 16,2-1-16,4 0 0,3-5 0,4-4 15,0-4-15,2-5 0,-2 0 16,0 0-16,-2 0 0</inkml:trace>
  <inkml:trace contextRef="#ctx0" brushRef="#br0" timeOffset="44999.6178">15090 11665 0,'0'0'0,"0"0"0,0 0 15,0 0-15,0 0 0,25 15 0,-25-15 16,26 17-16,-26-17 0,30 20 16,-12-7-16,3 0 0,1-3 0,2 1 15,-3-1-15,-4-2 16</inkml:trace>
  <inkml:trace contextRef="#ctx0" brushRef="#br0" timeOffset="45250.2819">15763 11633 0,'0'0'0,"0"0"15,0 0-15,0 0 0,0 0 0,-19 30 16,9-11-16,-3 3 0,-2 3 15,-4 6-15,-3 3 16,-4 11-16,2-1 0,1 8 0,5-2 16,7-6-16,5-3 0,5 3 15,4-3-15,6-6 0,4-4 16,9-2-16,8-4 0,2-2 16,1-2-16,4-8 0,5-6 15,-9 0-15,-7-3 0,-6-1 0</inkml:trace>
  <inkml:trace contextRef="#ctx0" brushRef="#br0" timeOffset="45966.8826">7162 12661 0,'0'0'0,"0"0"16,0 0-16,0 0 0,22 12 0,-22-12 15,28 9-15,-28-9 0,39 8 16,-12-4-16,8 0 0,1-1 16,3 1-16,20-1 0,9 0 15,15-2-15,0 1 0,23 0 16,5 1-16,10 2 0,-8-1 0,45 1 15,7 3-15,-27-1 16,-18 1-16,-1 1 0,0 1 0,-21-2 16,-14-2-16,-26-2 0,-18-1 15,-13-1-15</inkml:trace>
  <inkml:trace contextRef="#ctx0" brushRef="#br0" timeOffset="49650.1768">13559 12588 0,'0'0'0,"0"0"0,0 0 16,23-6-16,-23 6 0,21-4 15,-5 2-15,2-1 0,3 0 0,6-1 16,5 1-16,11-1 15,1 0-15,20 0 0,7-1 16,4 3-16,4 2 0,25 2 16,9 0-1,30 3-15,7 0 0,-5-1 0,-22 0 16,55 6-16,-13 2 0,-28-1 16,-21-2-16,1 2 0,-1 3 15,-24-2-15,-19-2 0,-4-4 16,-4-3-16,-12 1 0,-9 0 0,-13-1 15,-10-1-15,-7-1 0</inkml:trace>
  <inkml:trace contextRef="#ctx0" brushRef="#br0" timeOffset="53167.4668">10200 11922 0,'0'0'0,"0"0"0,0 0 15,0 0-15,12-21 0,-12 21 16,13-25-16,-4 10 0,1-2 16,1-4-16,2-4 0,1 0 15,-2-2-15,4-14 0,1-2 16,-1-1-16,2-3 0,4-14 15,0-5-15,2-7 0,-2 2 0,3-11 16,-2 0-16,-3 8 0,-3 8 16,6-11-16,2 3 15,-6 6-15,-2 5 0,7-21 0,-2 13 16,-4 16-16,-4 10 0,-3 8 16,-2 7-16,-2 9 0,-2 6 0,-1 5 15,-1 3-15,-3 4 0,0 0 16,-2 2-16,-2 2 15,0-1-15,-1 0 0,2 0 0,1 0 16,0 0-16</inkml:trace>
  <inkml:trace contextRef="#ctx0" brushRef="#br0" timeOffset="53570.5102">10158 9660 0,'0'0'0,"0"0"15,0 0-15,0 0 0,0 0 16,0 0-16,0 0 16,-10 30-16,10-30 0,-15 35 0,1-8 15,1 2-15,0 2 0,-8 15 16,-3 6-16,3-2 0,2-3 16,3 8-16,2 6 0,6-11 0,3-8 15,10-1-15,7-9 16,0-10-16,2-5 0,10-8 15,8-6-15,-2-3 0,-1-3 0,2-5 16,1-4-16,-3-1 0,0-2 16,-4 3-16,-6 3 0,-5 2 15</inkml:trace>
  <inkml:trace contextRef="#ctx0" brushRef="#br0" timeOffset="53733.9623">9732 9997 0,'0'0'0,"0"0"0,0 0 0,27-5 16,-27 5-16,41-7 0,-10 3 15,1-1-15,0 2 0,15-2 16,6 0-16,7-2 0,-4 2 16,-3-1-16,-13 2 0,-8 0 0</inkml:trace>
  <inkml:trace contextRef="#ctx0" brushRef="#br0" timeOffset="54067.0796">10654 9802 0,'0'0'0,"0"0"0,0 0 16,0 0-16,0 0 0,-15 23 16,15-23-16,-20 33 0,10-14 0,-2 5 15,-1 6-15,-1 0 0,1-1 16,-3 9-16,0-2 15,1 4-15,3-7 0,3-5 0,3-6 16,1-4-16,0-4 0,1-7 16,0-2-16,1-4 0,3-1 15,0-10-15,3-2 0,-1-2 16,0-1-16,3-5 0,2-6 16,1 1-16,-1 0 0,6-4 15,0 1-15,0 4 0,0 5 0,5 3 16,4 3-16,-2 1 0,0 3 15,4 4-15,3 3 16,1 2-16,1 1 0,6 4 0,2 1 16,-8-1-16,-6 0 0,-5-3 15</inkml:trace>
  <inkml:trace contextRef="#ctx0" brushRef="#br0" timeOffset="54500.7948">11402 10002 0,'0'0'0,"0"0"0,0 0 0,0 0 16,0 0-16,-8-23 0,8 23 15,-14-16-15,6 8 0,-4 2 16,-4-2-16,-1 2 0,-3 2 0,-3 2 16,-3 2-16,-7 3 15,1 1-15,-2 7 0,-2 5 16,-5 7-16,2 3 0,5 3 15,2 4-15,2 1 0,7-1 0,8-3 16,6-3-16,9-3 0,7-3 16,9-4-16,9-5 0,4-5 15,2-4-15,8-7 0,5-7 16,-3 1-16,-5-1 0,7-9 16,-1-5-16,-6-2 0,-5-1 0,-3-1 15,-3-2-15,-5 4 0,-5 4 16,-3 2-16,-4 6 15,-4 7-15,-1 3 0,-3 5 0,0 0 16,-4 3-16,2 3 0,-4 8 16,-4 6-16,2-3 0,0 0 15,3 11-15,2 2 0,2-7 16,2-1-16,5 4 0,5 0 16,2-6-16,2-6 0,-3-2 15,-3-2-15,-3-4 0</inkml:trace>
  <inkml:trace contextRef="#ctx0" brushRef="#br0" timeOffset="54667.2095">11806 10039 0,'0'0'0,"0"0"16,0 0-16,-11 22 0,11-22 0,-17 28 15,4-9-15,1 2 0,1 0 16,-2 7-16,1 2 15,2-3-15,1-4 0,0-1 16,3-3-16,0-4 0</inkml:trace>
  <inkml:trace contextRef="#ctx0" brushRef="#br0" timeOffset="54851.3365">11618 9656 0,'0'0'16,"0"0"-16,0 0 0,0 0 0,0 0 16,26 23-16,-26-23 15,29 24-15,-14-11 0,4-5 0,3-6 16,-3 1-16,-3 0 0,-1-2 16</inkml:trace>
  <inkml:trace contextRef="#ctx0" brushRef="#br0" timeOffset="55116.9997">12317 9712 0,'0'0'0,"0"0"15,-7 16-15,-1-3 0,0 2 0,-7 6 16,-4 8-16,-4 8 0,1 2 15,-3 8-15,1 2 16,3-8-16,2-5 0,3 3 0,9-4 16,2-3-16,3-3 0,7-8 15,4-3-15,4-5 0,0-3 0,8-5 16,6-6-16,1-5 16,1-3-16,-7 1 0,-5 3 15,-3-1-15</inkml:trace>
  <inkml:trace contextRef="#ctx0" brushRef="#br0" timeOffset="55568.6815">12761 9661 0,'0'0'0,"0"0"0,-14 24 16,3-7-16,-3 4 0,-8 16 15,-3 9-15,-6 8 0,1-2 0,-1 5 16,5-4-16,5-10 0,5-7 16,1-1-16,4-6 15,2-7-15,4-5 0,0-3 0,2-6 16,2-3-16,1-3 0,2-6 16,3-8-16,1-1 0,3-2 0,3-9 15,3-4-15,1-1 0,2 1 16,6-3-16,2 2 15,0 5-15,-2 4 0,5 3 16,4 3-16,-1 6 0,-1 4 0,-1 5 16,0 4-16,-4 3 0,-5 3 0,-4 9 15,-4 5-15,-3 0 16,-3-1-16,-3 3 0,-3 1 16,-2-2-16,-1-4 0,-10 0 15,-7-3-15,2-4 0,-2-1 0,-8-2 16,-6 0-16,1-3 0,0-2 15,-7-3-15,-4-4 16,11-4-16,2-1 0,2-8 0,6-5 16,7-7-16,5-3 0,2 8 15,3 4-15,0 4 0</inkml:trace>
  <inkml:trace contextRef="#ctx0" brushRef="#br0" timeOffset="55800.4225">13388 9581 0,'0'0'0,"-4"8"16,-4 6-16,-1 2 0,-1 3 0,-9 17 16,-7 8-16,-4 12 0,2-2 15,-3 11-15,3-3 16,5-8-16,4-7 0,3 3 0,4-6 15,3-12-15,3-7 0,3-7 16,0-4-16,1-3 0</inkml:trace>
  <inkml:trace contextRef="#ctx0" brushRef="#br0" timeOffset="56233.7086">13852 10000 0,'0'0'0,"0"0"16,0 0-16,0 0 0,-4-19 15,4 19-15,-18-16 0,18 16 16,-25-13-16,6 8 0,-4 2 16,-1 2-16,-3 1 0,-10 4 15,-3 3-15,1 3 0,0 2 0,-6 8 16,1 4-16,7-1 15,6-1-15,4 5 0,6-2 16,7-4-16,5-2 0,9-2 0,7-2 16,9-5-16,6-4 0,7-5 15,6-4-15,-1-2 0,0-3 16,0-2-16,2-3 0,-7-3 0,-2-2 16,-2-3-16,1-1 15,-5-1-15,-4-1 0,-2 2 16,-3 1-16,-4 7 0,-1 3 0,-3 4 15,1 4-15,-3 1 0,-2 2 16,0 6-16,-2 8 16,0 2-16,-1 3 0,0 2 0,0 5 15,0 2-15,0 0 0,3 0 16,3-1-16,2-6 0,3-5 16,-2-4-16,0-2 0,-2-2 0</inkml:trace>
  <inkml:trace contextRef="#ctx0" brushRef="#br0" timeOffset="56569.8648">14098 9860 0,'0'0'0,"0"0"0,0 0 15,0 0-15,0 0 0,0 0 16,32 8-16,-32-8 0,26 10 0,-26-10 15,32 11-15,-16-5 0,1 1 16,-1 1-16,1 3 0,-3-3 16,-1 1-16,-4 0 0,-5 1 15,-2 1-15,-5 0 0,-5 1 16,-7 0-16,-6 4 0,-3 0 0,-2 1 16,-2 5-16,2-3 15,1-2-15,-3 5 0,1-3 0,7-2 16,5-3-16,8 0 15,7-2-15,5 0 0,3 0 0,8-4 16,6-4-16,3-1 0,4-3 16,5-1-16,5-2 0,-7 1 15,-7 0-15,-4 0 0</inkml:trace>
  <inkml:trace contextRef="#ctx0" brushRef="#br0" timeOffset="56950.1533">14405 10137 0,'0'0'16,"0"0"-16,0 0 0,0 0 0,0 0 0,0 0 15,33 6-15,-33-6 16,33 0-16,-11-2 0,3 0 16,2 0-16,-1-1 0,2 0 15,0-2-15,8 0 0,-2-3 0,-2 0 16,-2 0-16,-5-1 0,-3 0 15,-1-3-15,-4-3 16,-5 1-16,-5 0 0,-4 2 0,-6 0 16,-4 2-16,-4 0 0,-7 2 15,-5 3-15,-1 2 16,-3 3-16,-8 4 0,-2 3 0,2 4 0,1 3 16,-5 11-16,2 4 15,7 2-15,6 0 0,7-1 16,7-1-16,6-1 0,4 0 0,13-2 15,12-3-15,2-4 16,3-3-16,10-5 0,7-4 0,6-3 16,-4-4-16,-11 0 0,-10 0 15,-8 0-15</inkml:trace>
  <inkml:trace contextRef="#ctx0" brushRef="#br0" timeOffset="57266.5686">15149 9951 0,'0'0'0,"0"0"0,0 0 16,0 0-16,0 0 0,0 0 15,-14 29-15,14-29 0,-16 35 0,6-12 16,-1 4-16,1 1 0,0 0 16,-1 5-16,2-1 15,2-5-15,1-3 0,2 1 16,1-4-16,0-8 0,2-2 15,2-4-15,3-3 0,-1-4 16,0-1-16,2-7 0,0-5 0,2-2 16,1-2-16,1-5 0,4-2 15,0-2-15,1 1 16,4-5-16,0 2 0,-2 3 0,-2 2 16,3 6-16,2 6 0,-1 6 15,2 2-15,2 6 0,0 5 16,-2 3-16,-1 2 0,-4-2 15,-3-3-15,-2 0 0</inkml:trace>
  <inkml:trace contextRef="#ctx0" brushRef="#br0" timeOffset="80369.4654">9744 10587 0,'0'0'0,"0"0"16,0 0-16,0 0 0,0 0 15,0 0-15,22-11 0,-22 11 16,0 0-16,0 0 0,28-9 16,-28 9-16,20-3 0,-9 0 15,1 2-15,1-1 0,1 1 0,2-1 16,4 2-16,-1-1 0,0 0 16,3 1-16,2-2 15,7 1-15,-2 1 0,3-1 0,3-1 16,-2 1-16,-1 1 0,10-1 15,-1 0-15,0 0 0,-2 0 16,4 0-16,3 0 0,6 0 16,-2 0-16,2 1 0,5 0 15,-8 1-15,-3-1 0,13 2 16,6 1-16,-5-2 0,-4-2 0,12 2 16,3 0-16,-10 0 0,-5 1 15,4 0-15,5 2 16,-5-3-16,-4 0 0,30-1 0,-4 0 15,-13 0-15,-7 2 0,6 3 16,5 1-16,-10-1 0,-8 0 16,11-2-16,8-3 0,-11 1 15,-7-1-15,8 1 0,6-1 16,-3 0-16,-6-1 0,8 2 16,3 0-16,-9 1 0,-8 2 0,8-6 15,5-2-15,-6 3 0,-2 2 16,4 0-16,4-1 0,-10-2 15,-9-3-15,10 4 0,5 2 16,-5-1-16,-4-1 0,6 1 16,4-1-16,-11-1 0,-7-2 15,8 2-15,7 1 0,-8 2 16,-4 2-16,9-2 0,7-1 16,-9-2-16,-8-1 0,4 2 15,2 1-15,-7 0 0,-6 0 0,8 0 16,7 0-16,-9-1 0,-3-1 15,2 2-15,0 2 0,-4-2 16,-4-2-16,0 3 0,2 0 16,-7-1-16,-4-1 0,0 0 15,0 1-15,-5-1 0,-4 1 0,-5 0 16,-2-2-16,-10 1 16,0 0-16,-4 1 0,2 5 15,-2-3-15,0-2 0,0 3 0</inkml:trace>
  <inkml:trace contextRef="#ctx0" brushRef="#br0" timeOffset="88750.9242">18462 360 0,'0'0'0,"0"0"16,0 0-16,0 0 0,0 0 16,-23-7-16,23 7 0,0 0 15,-33-8-15,19 5 0,1 1 0,-3 1 16,-4 1-16,1 0 0,0 1 16,-7 3-16,-3 0 15,0 0-15,1 1 0,-7 1 0,-2-1 16,5 1-16,3 1 0,-1 4 15,-2 1-15,2-1 0,2 1 16,-4 5-16,3 2 0,7-5 16,2 0-16,-6 3 0,0 1 15,3-2-15,3 1 0,0 4 16,1 4-16,2-5 0,-1-1 0,0 3 16,0 3-16,1-1 0,2-1 15,-1 1-15,2 4 16,1-2-16,1-1 0,2 1 0,1 4 15,2-3-15,2-2 0,0 6 16,3 7-16,0-7 0,0-5 0,1 5 16,-1 1-16,2-7 15,2-1-15,4 6 0,5 0 16,-1-7-16,0-1 0,9 7 16,5 3-16,-5-10 0,0-3 0,8 3 15,4-1-15,-5-3 0,-1-2 16,3 1-16,5-2 15,-4 1-15,-4 0 0,4-2 0,3 2 16,-3-3-16,-2 0 0,6-5 16,4 1-16,-5-2 0,-4 1 0,7 1 15,4 0-15,-3-1 16,-5-1-16,8 1 0,5 1 16,-4-1-16,-3 0 0,5 1 15,5-1-15,-8-1 0,-4-2 0,12 0 16,2-2-16,-9 0 0,-2 1 15,11-2-15,6-1 16,-8-1-16,-5-2 0,4 1 0,5-1 16,-6 1-16,-4-1 0,6 0 15,5-1-15,-5-1 0,-2 2 0,27-2 16,-3 0-16,-31 3 0,-2 1 16,25-5-16,-4 0 15,-23 2-15,0 2 0,16-5 16,0-2-16,-18 4 0,-1-2 0,18-4 15,0-1-15,-22 5 0,2 0 16,18-8-16,0 1 0,-24 5 16,0 1-16,4-5 0,3-2 15,-2 0-15,-3 1 0,4-3 16,3-2-16,-7 0 0,-3-1 0,5-2 16,1-3-16,-4 2 0,-6 1 15,1-2-15,0-2 16,-6 4-16,-1 2 0,-2-5 0,-1-1 15,-2 1-15,-2 2 0,2-1 16,-1-1-16,-1-1 0,-2 1 16,0-4-16,1-2 0,-3 4 15,-1 4-15,-1-4 0,0-3 16,-1 6-16,0 0 0,-1-5 16,-1-1-16,-1 5 0,2 0 0,-3 0 15,-1-2-15,-1 4 0,0 0 16,-2-1-16,-2 0 15,0 2-15,-1 4 0,-4-2 0,-2 0 16,2 1-16,0 2 0,-5 0 16,-4-2-16,-1 1 0,1 0 0,-5 2 15,-3-2-15,1 2 16,0 1-16,-7-2 0,0 2 16,6 0-16,-1 0 0,-9 0 15,-1 3-15,2 1 0,2 3 0,-4 1 16,-3 0-16,5 2 0,2-2 15,-15 3-15,-7 0 16,5 2-16,3 2 0,-7-1 0,-4 0 16,4 3-16,5 0 0,-42 9 15,-3 3-15,13 1 0,9-2 0,-7 10 16,-6 6-16,11-6 0,7-4 16,-10 10-16,-5 6 15,9-2-15,7-2 0,24-9 0,14-9 16,12-3-16</inkml:trace>
  <inkml:trace contextRef="#ctx0" brushRef="#br0" timeOffset="91250.9568">17639 2788 0,'0'0'0,"0"0"16,0 0-16,0 0 0,0 0 0,26-3 15,-26 3-15,0 0 0,33-2 16,-19 0-16,2-1 0,0 2 16,1-1-16,2 1 0,4 0 15,-1 0-15,0 1 0,8-1 16,5 0-16,-2-2 0,0 2 16,4-2-16,4 0 0,6-1 0,-2 2 15,1 0-15,4-1 16,4-1-16,-4 2 0,6 0 15,5 2-15,-7-2 0,-5 0 0,8 1 16,0-1-16,-2 2 0,-1 0 16,7 0-16,-1 0 0,-3 0 15,-2 2-15,3-2 0,2-3 16,-4 1-16,-1-2 0,6 2 16,3 1-16,-3 1 0,-2 1 0,29-2 15,-5-3-15,-8 3 0,-6-2 16,3 1-16,1-2 15,-3 0-15,0 1 0,-1 2 0,2 2 16,-3 1-16,-2 1 0,3-6 16,0-3-16,-2 4 0,0 2 15,1-1-15,1 1 0,0-2 16,0-3-16,5 3 0,2 0 16,-3 2-16,-4 2 0,3-3 15,2-1-15,-4 0 0,0 2 0,3 2 16,4 0-16,-4-2 0,-2-2 15,2 3-15,2 2 16,-4 0-16,-2 0 0,2 1 0,1 1 16,0-2-16,-1 1 0,1 1 15,3 3-15,-5 0 0,-3 3 16,2-7-16,2-4 0,-3 3 0,-2 2 16,2 0-16,-1 1 15,-3 0-15,0-2 0,2 2 16,2 0-16,-8-4 0,-5 1 0,-2 1 15,0 2-15,-5-3 0,-2-2 16,0 0-16,0 1 0,-8-1 16,-6 1-1,-4 0-15,-1 1 0,-11-2 0,-7 0 16,-6-2-16,-3 1 0,-8-1 0,-3 3 16,-6 0-16,-7 0 0,8-1 15,5 0-15,2 1 0</inkml:trace>
  <inkml:trace contextRef="#ctx0" brushRef="#br0" timeOffset="92383.883">17961 4285 0,'0'0'0,"0"0"0,0 0 15,0 0-15,0 0 0,0 0 16,25-5-16,-25 5 0,0 0 16,23-5-16,-23 5 0,0 0 15,32 4-15,-20-3 0,0-1 16,0 1-16,1-1 0,3 0 0,0 1 15,1-1-15,-1 2 0,2-1 16,1-1-16,-1 0 0,2 0 0,8 0 16,0 2-1,0-1-15,0 0 0,0 0 0,2 1 16,0-1-16,1 2 0,6 0 16,1 0-16,-3 0 0,-1 2 0,1-1 15,2-1-15,-1 0 16,1-2-16,1 2 0,2 0 15,6 1-15,-1 1 16,9-3-16,8-2 0,-8 0 0,-5 0 16,7 0-16,0 1 0,-1-1 0,0-1 15,0 0-15,1 0 0,-1-1 16,0 2-16,8-1 0,-1 0 16,-2 4-16,-2 1 0,3-2 15,1-1-15,-3-1 0,0 1 16,26 0-16,-7 0 0,-8-1 15,-3-1-15,2 3 0,4 4 16,-1-1-16,-1 0 0,1-2 16,0-1-16,-3 1 0,0-1 0,3 2 15,2 3-15,3-6 0,4-3 16,0 1-16,3 1 0,-5 2 16,-3 0-16,5 3 0,3 3 15,2-3-15,2-2 0,2 0 16,2-1-16,-2-1 0,-1-1 15,3-2-15,1-2 0,-5 2 16,-2 1-16,0 3 0,1 3 16,-1-3-16,-2-1 0,-2-1 15,0 0-15,-7-3 0,-5-2 0,-5 1 16,-4 2-16,-13 3 0,-11 2 16,-11 1-16,-6 1 0,-10-5 15,-6-3-15,-2 0 0,0 2 16,-2 1-16</inkml:trace>
  <inkml:trace contextRef="#ctx0" brushRef="#br0" timeOffset="93084.0316">18080 3607 0,'0'0'0,"0"0"15,0 0-15,-31 1 0,20 1 0,-3 1 16,-2-1-16,-3 1 16,-1 4-16,-6 3 0,-2 3 15,0 1-15,0 0 0,-8 8 16,2 2-16,2 3 0,4 3 0,-1 1 15,0 4-15,4-2 0,3 2 16,2 11-16,6 1 16,4-3-16,3-1 0,11 9 0,7 1 15,4-8-15,4-2 0,9-4 16,9-1-16,1-8 0,3-5 0,19-1 16,8-4-16,0-4 0,1-5 15,20-7-15,6-5 16,21-5-16,-14-2 0,-2-8 15,0-5-15,-14-3 0,-10-1 0,-2-4 16,-2-2-16,-8-2 0,-6-2 16,-10-8-16,-5-4 0,-10 3 15,-5 1-15,-9-9 0,-6-8 16,-12 7-16,-9 4 0,-12 0 16,-8-1-16,-3 7 0,-1 3 0,-17 3 15,-10 4-15,-3 8 0,-1 4 16,-16 9-16,-12 5 15,6 4-15,4 3 0,-12 11 0,-7 6 16,5 9-16,5 8 0,-9 10 16,-5 10-16,19-8 0,12-4 0,24-13 15,14-9-15,12-7 0</inkml:trace>
  <inkml:trace contextRef="#ctx0" brushRef="#br0" timeOffset="93951.2203">25078 3574 0,'0'0'0,"0"0"15,0 0-15,-28 4 0,28-4 0,-24 9 16,8 0-16,-1 3 0,-2 1 16,-2 7-16,-1 3 0,-6 9 15,2 5-15,0 5 0,-2 6 16,-3 10-16,2-2 0,-1 8 16,3-2-16,4-5 0,4-5 0,1-2 15,1-8-15,2-8 0,1-5 16,1-3-16,1-5 0,-3-1 15,-2-3-15,-1-4 0,0-2 16,2-3-16,2 0 0,-5-9 16,-4-7-16,5 1 0,5 2 15,2 2-15</inkml:trace>
  <inkml:trace contextRef="#ctx0" brushRef="#br0" timeOffset="94101.1994">24408 4016 0,'0'0'0,"10"-5"15,6-3-15,3 1 0,3-1 0,14-2 16,7-1-16,12-1 0,1 5 16,12-3-16,-1 0 0,-5 4 15,-5 1-15,2 1 0,-6 1 16,-13 0-16,-10 1 0,-8 1 0</inkml:trace>
  <inkml:trace contextRef="#ctx0" brushRef="#br0" timeOffset="94368.5808">25579 3530 0,'0'0'0,"0"0"0,0 0 16,-7 22-16,7-22 0,-18 25 15,4-6-15,-2 4 0,0 6 0,-4 6 16,-2 5-16,-7 12 0,0 1 16,-1 11-16,4-3 0,3 4 15,5-8-15,4-1 0,5-12 16,6-6-16,3-5 0,10-10 16,6-6-16,3-7 0,3-3 15,-4-3-15,-5 0 0,-2-1 0</inkml:trace>
  <inkml:trace contextRef="#ctx0" brushRef="#br0" timeOffset="94569.7542">25948 3955 0,'0'0'16,"0"0"-16,0 0 0,0 0 15,-16 27-15,16-27 0,-16 31 16,6-10-16,0 2 0,0-1 15,-1 2-15,-1 3 0,1-4 0,2-2 16,2-3-16,2-5 0,1-6 16,2-1-16,0-1 0,0 0 15</inkml:trace>
  <inkml:trace contextRef="#ctx0" brushRef="#br0" timeOffset="94734.4393">25929 3714 0,'0'0'0,"0"0"16,0 0-16,0 0 0,33 4 15,-33-4-15,30 9 0,-30-9 16,34 11-16,-17-6 0,1 2 16,-2-1-16,-3-1 0,-1-2 15</inkml:trace>
  <inkml:trace contextRef="#ctx0" brushRef="#br0" timeOffset="95050.7348">26351 3875 0,'0'0'0,"0"0"15,0 0-15,-7 21 0,7-21 16,-14 29-16,2-10 0,1 3 16,0 2-16,-1 2 0,0 0 0,-3 6 15,3-3-15,1-5 16,2-3-16,2-5 0,0-3 0,1-1 15,3-5-15,2-2 0,1-5 16,4-2-16,2-5 16,1-4-16,0-3 0,4-4 0,5-5 15,-1 0-15,2-1 0,2-3 16,-1 3-16,-2 6 0,-3 5 16,0 1-16,0 0 0,0 2 15,-1 2-15,0 4 0,-1 4 16,-1 2-16,1 2 0,0 2 15,1 2-15,0 1 0,0 1 0,-2-1 16,-1-2-16,-3-2 0</inkml:trace>
  <inkml:trace contextRef="#ctx0" brushRef="#br0" timeOffset="95369.7602">27086 3667 0,'0'0'0,"0"0"16,0 0-16,0 0 0,0 0 0,-21 26 15,21-26-15,-26 31 0,7-11 0,-2 5 16,-2 4-16,-2 1 15,-2 4-15,-4 9 0,3 2 16,0 4-16,6-6 0,3 3 0,6-7 16,5-6-16,6-5 0,6-7 15,4-3-15,6-6 0,3-4 16,1-3-16,2-1 0,2-2 16,1 0-16,0-5 0,0-3 15,-4 1-15,-4 0 0,-2 2 0</inkml:trace>
  <inkml:trace contextRef="#ctx0" brushRef="#br0" timeOffset="95534.1725">26726 3981 0,'0'0'0,"0"0"15,0 0-15,26 0 0,-26 0 0,40-3 16,-11 0-16,4 2 15,4-1-15,4 1 0,-7-1 0,-4 1 16</inkml:trace>
  <inkml:trace contextRef="#ctx0" brushRef="#br0" timeOffset="95991.9414">27639 3674 0,'0'0'0,"6"4"16,1 2-16,-3 2 0,0-1 15,0 1-15,-1-1 0,1-1 0</inkml:trace>
  <inkml:trace contextRef="#ctx0" brushRef="#br0" timeOffset="96318.4844">27367 3985 0,'0'0'0,"0"0"15,23-5-15,-7 3 0,4-1 0,2 1 16,3 0-16,6-1 15,0 2-15,-4 1 0,-3 1 0,-4 2 16,-5-1-16,-4 3 0,-3-1 16,-5 4-16,-4 3 0,-7 2 15,-5 2-15,-2 2 0,-2 2 16,-5 7-16,-2 0 0,2 0 16,1-2-16,3-1 0,4-2 15,7-3-15,6-1 0,6-4 16,3-3-16,7-4 0,5-6 0,6-1 15,6-4-15,3-4 16,3-1-16,-1-2 0,1-3 0,5-5 16,-4-1-16,-8 4 0,-7 5 15,-5 2-15</inkml:trace>
  <inkml:trace contextRef="#ctx0" brushRef="#br0" timeOffset="96533.7932">28124 3721 0,'0'0'0,"0"0"0,0 0 16,0 0-16,11 21 0,-11-21 15,1 31-15,-4-9 0,-4 3 16,-2 7-16,-1 2 0,-4 12 16,0-1-16,0-2 0,2 0 15,0 0-15,2-6 0,1-6 16,2-5-16,1-6 0,2-4 0,0-3 15,2-3-15,0-1 0</inkml:trace>
  <inkml:trace contextRef="#ctx0" brushRef="#br0" timeOffset="96901.089">28277 3700 0,'0'0'0,"9"-2"0,4-2 0,1 1 16,1-1-16,10 0 0,6 1 16,0-1-16,0 1 0,6-2 15,2 2-15,-6 1 0,-3 1 16,0 2-16,1 0 0,-4 2 0,-4 2 16,2 6-16,-2 4 15,-7-3-15,-2 2 0,-3 7 16,-1 7-16,-2 1 0,-3 1 0,1 15 15,-2 6-15,-1-5 0,-2-4 16,1 5-16,-1-2 0,0-5 16,1-7-16,-2 0 0,0 1 15,-1-6-15,-1-5 0,-2-3 16,-2-2-16,-2-2 0,-2-2 0,-4-4 16,-6-3-16,0-3 0,-1-2 15,-6-4-15,-6-3 16,7 2-16,7-1 0,3 2 15</inkml:trace>
  <inkml:trace contextRef="#ctx0" brushRef="#br0" timeOffset="97084.1001">28221 3939 0,'0'0'0,"0"0"0,0 0 15,31-12-15,-15 9 0,5-1 16,5-1-16,8-1 0,1-1 0,0 0 15,1 1-15,2 1 0,-3 1 16,-3-1-16,-3 0 0,-5 2 16,-3 0-16,-5 1 0,-6 0 15,-2 1-15,-1 0 0,-1 1 16</inkml:trace>
  <inkml:trace contextRef="#ctx0" brushRef="#br0" timeOffset="97267.7956">28377 3803 0,'0'0'0,"0"0"0,0 0 16,0 0-16,0 0 0,0 0 15,16 18-15,-16-18 0,0 0 0,13 32 16,-13-32-16,7 33 0,-6-16 16,-1 2-16,-1 0 15,0 2-15,1-1 0,-2 1 16,1-1-16,-1 2 0,1-3 0,0-4 15</inkml:trace>
  <inkml:trace contextRef="#ctx0" brushRef="#br0" timeOffset="97417.7325">28299 4114 0,'0'0'0,"0"0"16,0 0-16,0 0 0,25-12 0,-25 12 16,34-9-16,-14 3 0,4-1 15,2 1-15,3-1 16,5 2-16,-2-1 0,-1 2 0,0 0 15,-6 2-15,-3-1 0,-3 1 16</inkml:trace>
  <inkml:trace contextRef="#ctx0" brushRef="#br0" timeOffset="97702.8689">28374 4269 0,'0'0'0,"0"0"16,0 0-16,-9 27 0,8-15 0,2 0 15,1 0-15,4 0 0,2-2 16,6 0-16,4-4 0,1-4 16,5-3-16,2-6 15,5-4-15,-5 0 0,-2-1 0,1-3 16,-3-1-16,-4 2 0,-4-1 16,-5 0-16,-5-2 0,-3 2 15,-3 3-15,-7 1 0,-4 2 16,-6 3-16,-4 3 0,-1 4 15,-3 4-15,1 0 0,-1 2 0,5 0 16,4 2-16,4-2 0,6 1 16,4-1-16,7-4 0,6-3 15,8-3-15,-4 0 0,-2 1 16,-2 0-16</inkml:trace>
  <inkml:trace contextRef="#ctx0" brushRef="#br0" timeOffset="98134.4188">29428 3713 0,'0'0'0,"0"0"0,0 0 0,0 0 16,-26 26-16,26-26 0,-29 35 16,13-12-16,1 1 0,1 3 15,0 2-15,1 7 0,4-1 0,5 2 16,6-3-16,4-7 0,3-6 15,5-6-15,5-4 0,2-7 16,3-5-16,-1-3 0,0-3 16,0-1-16,-1 0 0,-1-5 15,-1-4-15,-2-1 0,-3-1 16,-3-3-16,-2-4 0,-3 0 16,-4 1-16,-3-3 0,-2 5 15,-1 1-15,-3 4 0,-2 4 16,0 6-16,-1 6 0,-1 5 0,-1 4 15,-1 4-15,-2 5 0,1 5 16,-1 3-16,-3 3 0,2 4 16,1 4-16,-4 13 0,1 4 15,4-1-15,3-1 0,3-3 16,2-6-16,4 2 0,4-6 0,2-6 16,0-6-16,3-4 15,3-6-15,-3-4 0,-3-2 0,0-2 16</inkml:trace>
  <inkml:trace contextRef="#ctx0" brushRef="#br0" timeOffset="98367.4526">29829 3695 0,'0'0'0,"0"0"0,22-6 0,-7 4 15,0-1-15,7 1 0,7 0 16,8-1-16,1 1 16,3 1-16,2 0 15,2-1-15,-7-1 0,-6 0 0,-5 0 16,-4 0-16,-3 0 0,-7 2 0,-5 0 16,-6-1-16,-4-2 0,0 1 15,0 1-15,2 2 0</inkml:trace>
  <inkml:trace contextRef="#ctx0" brushRef="#br0" timeOffset="98584.6981">30081 3568 0,'0'0'0,"0"0"0,0 0 16,0 0-16,0 0 0,-11 31 0,11-31 15,-12 29-15,4-11 0,-1 3 16,0 5-16,0-1 0,1 1 15,-2 5-15,1-1 0,2-4 16,2-1-16,0-4 0,1-2 16,1-3-16,-1-3 0,-1-3 15,-1-1-15,1-3 0,0 0 0,2-1 16</inkml:trace>
  <inkml:trace contextRef="#ctx0" brushRef="#br0" timeOffset="99117.3561">29787 3873 0,'0'0'16,"0"0"-16,0 0 0,0 0 15,0 0-15,0 0 0,0 0 16,32-9-16,-32 9 0,42-9 16,-15 4-16,1 1 0,2 0 15,2-1-15,2 0 0,7 0 0,-2 1 16,-4 0-16,-3 2 16,1-1-16,-7 2 0,-6 0 0,-5 2 15,-10 2-15,-5 1 0,-8 2 16,-6 3-16,-5 2 0,-3 3 15,-13 3-15,-6-1 0,-1 1 16,0 1-16,-7 4 0,0-2 16,7-2-16,4-3 0,7-1 15,6-4-15,5-3 0,4-2 0,9-2 16,4 1-16,8-5 0,6-4 16,8 0-16,6-3 15,6-2-15,3-1 0,11-3 0,3 1 16,-3 2-16,-1 4 0,-3-2 15,-3 0-15,-1 1 0,-8 1 16,-8 4-16,-5 2 0,-8-1 16,-3 0-16,-7 0 0,-6 2 15,-5 2-15,-7-1 0,-3 3 16,-5 3-16,1 0 0,-3 4 0,-6 5 16,-1 5-16,2-3 0,1 0 15,1 4-15,2 3 0,3 2 16,4-1-16,3 4 0,3 1 15,3 2-15,2 0 0,2 3 16,2-5-16,6-6 0,2-4 0,2-1 16,2-2-16,1-2 0,2-3 15,0-2-15,1-2 16,2-4-16,1-4 0,-1-1 16,1-3-16,1-5 0,1-6 0,-2 4 15,-3 1-15,0 2 0</inkml:trace>
  <inkml:trace contextRef="#ctx0" brushRef="#br0" timeOffset="99387.6478">29974 4088 0,'0'0'0,"0"0"15,0 0-15,0 0 0,32-7 16,-32 7-16,31-2 0,-14 3 16,3 3-16,-1-1 0,-2 1 0,3 3 15,-1 4-15,-2 1 0,-2 2 0,-2 3 16,-1 3-1,-2-2-15,-2-3 0,-3 1 0,0 2 16,-2-1-16,-1 0 0,-2 0 16,-2 0-16,1-6 0,0 1 0,-3 0 15,-2 1-15,-2-2 16,0-2-16,-3-1 0,-2-2 16,1-1-16,1 0 0,-3-2 15,-4-2-15,2-2 0,-1-1 0,4 0 16,1-1-16,2 2 15</inkml:trace>
  <inkml:trace contextRef="#ctx0" brushRef="#br0" timeOffset="99541.5366">29877 4231 0,'0'0'0,"0"0"15,0 0-15,0 0 0,0 0 0,0 0 16,27-6-16,-27 6 16,23-4-16,-23 4 0,38-2 15,-19 0-15,-1 1 0,1-1 0,0 1 16,-3 2-16,0 1 0,-1-2 15,-3-2-15,-3 1 0,-1 1 16,-1-1-16</inkml:trace>
  <inkml:trace contextRef="#ctx0" brushRef="#br0" timeOffset="99670.3177">29938 4293 0,'0'0'16,"0"0"-16,18-4 0,-6 2 0,3 0 15,3-2-15,4 0 0,7 2 16,-1 1-16,-4 0 0,-4-1 16,-4 1-16</inkml:trace>
  <inkml:trace contextRef="#ctx0" brushRef="#br0" timeOffset="99837.5289">30647 4281 0,'0'0'0,"0"0"0,0 0 15,0 0-15,0 0 0,0 0 16,0 0-16,0 0 0</inkml:trace>
  <inkml:trace contextRef="#ctx0" brushRef="#br0" timeOffset="124643.2073">17895 4334 0,'0'0'15,"0"0"-15,0 0 0,0 0 0,0 0 16,0 0-16,-18-18 0,18 18 15,0 0-15,-11-10 0,8 7 16,1-1-16,0 1 0,1-1 16,1 4-16,0-3 0,0 3 0,3-2 15,1 1-15,1 2 16,-1 0-16,2 1 0,1 1 16,1 1-16,0-1 0,1 0 0,1-1 15,1 0-15,1 0 0,3 0 16,3 0-16,-1 0 0,2-1 15,2 0-15,3 0 16,6 1-16,-1-1 0,3 1 0,1-1 16,-1-1-16,-2 1 0,9 0 15,3 3-15,-3-4 0,-3-2 0,4 2 16,2 0-16,-1 0 0,-3 2 16,11-1-16,1-2 15,-3 1-15,-4 1 0,4-1 0,4 1 16,-4 1-16,-2 1 0,10-3 15,1 0-15,-9 0 0,-6 0 16,3 0-16,3-2 0,0 3 16,-2 0-16,9 3 0,1-1 15,-8-3-15,-4-1 0,7 3 16,4 1-16,-8 1 0,-4-2 16,7-2-16,4-2 0,-7 0 0,-5 4 15,23-1-15,-4 1 16,-27 0-16,-1 3 0,9-1 0,5-2 15,-3 1-15,-4-3 0,6 1 16,4-1-16,-7 2 0,-4 2 16,5-2-16,5-2 0,-8 2 0,-3 0 15,5-1-15,3 0 16,-5-2-16,-4 0 0,7 0 16,3-1-16,-4 4 0,-3 1 0,2 0 15,2 2-15,-4-4 0,-2-2 16,3-1-16,4-1 15,-3 3-15,-2 0 0,1-1 0,0-1 16,-2 2-16,-3 2 0,5-2 16,3-3-16,-5 2 0,-1 1 15,1 0-15,3-1 0,-2 1 16,-3 1-16,3 0 0,0 0 16,-1-2-16,-3 0 0,2 0 0,1 0 15,-5 0-15,1 0 0,5 3 16,-2 1-16,-7-3 0,0-3 15,2 1-15,3 2 0,-3 0 16,-2 0-16,2 1 0,1 1 16,0 0-16,-1-1 0,1-2 15,1 0-15,-3 1 0,-2 1 16,1-1-16,0 1 0,-1 0 0,-1 0 16,1 0-16,2 2 15,-2-1-15,-3 3 0,3-5 0,2-4 16,-8 3-16,-2 2 0,0 3 15,0 0-15,-1-2 0,-1-2 16,-2 0-16,0 2 0,-3 0 16,-2-1-16,-2-1 0,-1 0 15,-4 0-15,0 0 0,-1-5 16,1-2-16,-3 4 0,-2 6 0,-2-1 16,-2 0-16,1-1 0,-1-2 15,-3 2-15,-2 2 16,0 0-16,-1-2 0,-3 1 0,-3-1 15,-2-1-15,-1-1 0,-3 0 16,-1 0-16,-3-2 0,-2 1 16,-4 0-16,-2 1 0,-8 0 15,1-1-15,-4-1 0,-2 2 16,0 0-16,2 0 0,-14-1 16,-3-1-16,3 1 0,4 0 0,-13 1 15,-1-1-15,3-1 0,6-1 16,-13 1-16,-1 0 0,6 1 15,5 0-15,-12-5 0,-1-1 16,-10 4-16,14 5 0,-2 0 16,-1 0-16,5 1 0,4 2 15,-6-3-15,-3-1 0,9-1 16,6-1-16,-7 4 0,-4 4 16,3-1-16,5-2 0,-6 1 15,-6 1-15,8-5 0,5-2 0,-5 0 16,-5 0-16,8 2 0,6 1 15,-6 1-15,-3 2 0,2-1 16,1-3-16,-4-1 0,0-1 16,8 5-16,8 1 0,-6-1 15,-4-1-15,3-6 0,1-2 16,0 3-16,1 2 0,5 3 16,5 2-16,-7-6 0,-5-4 15,5 2-15,3 1 0,-3 2 0,-2 1 16,5-1-16,5 1 0,-2 3 15,-2 4-15,6-2 0,4-3 16,-3-6-16,-2-3 0,4 0 16,3 0-16,0 4 0,2 3 15,3-2-15,3-2 0,1 5 16,3 6-16,1-8 0,0-4 0,9 3 16,-4 1-16,2 2 0,2 1 15,-1 2-15,1-1 16,0 2-16,1 1 0,4-2 0,2-1 15,2-1-15</inkml:trace>
  <inkml:trace contextRef="#ctx0" brushRef="#br0" timeOffset="147051.4363">17656 5914 0,'0'0'0,"0"0"0,0 0 16,0 0-16,0 0 0,0 0 15,0 0-15,27 0 0,-27 0 0,0 0 16,28 2-16,-28-2 0,24 1 16,-11 0-16,2 1 15,0 0-15,2 0 0,3-1 0,2 0 16,0-1-16,0 0 0,11 0 15,3 1-15,0 1 0,-1 0 16,3-1-16,4-1 0,7 0 16,-2 2-16,4 0 0,2 0 15,7-1-15,-2-2 0,1 2 16,3 2-16,-4-2 0,-1 0 0,12 1 16,1 0-16,-4 2 15,-3 0-15,10-1 0,2-3 0,-8 1 16,-7 2-16,33 0 0,-4 2 15,-11-4-15,-7-2 0,2-2 16,1 0-16,-9 2 0,-7 0 16,7 2-16,5 1 0,-6 0 15,-5 2-15,6-4 0,5-2 16,-8 0-16,-3 4 0,6-1 0,5 0 16,-5-2-16,-3-2 0,5 0 15,4-2-15,-5 1 0,-3 0 16,4 2-16,4 4 0,-8-2 15,-6-3-15,5-3 0,3-1 16,-6 2-16,-2 2 0,2 3 16,4 1-16,0-8 0,-2-5 15,-2 7-15,-3 7 0,-6-1 16,-4 0-16,4-6 0,3-1 16,-7 6-16,-4 6 0,-5 0 15,-3-1-15,-4-1 0,-3 1 0,-5 0 16,-5 3-16,-6-2 0,-3-2 15,-13 5-15,-10 2 16,9-6-16,1-2 0,2 0 0</inkml:trace>
  <inkml:trace contextRef="#ctx0" brushRef="#br0" timeOffset="149101.9175">17807 7560 0,'0'0'16,"0"0"-16,0 0 0,0 0 15,0 0-15,0 0 0,0 0 16,25 12-16,-25-12 0,0 0 0,30 12 15,-30-12-15,27 8 0,-12-5 16,1 1-16,2 0 0,2 0 16,2 0-16,2 0 0,2-1 15,-1 0-15,11 1 0,3 0 16,1-1-16,-1-3 0,12 0 16,0-3-16,1 3 0,-1 0 0,12 1 15,0 2-15,-6-2 0,-4-2 16,13 2-16,2 1 0,-7 1 15,-2-2-15,2 0 0,0 0 16,3-3-16,-5 0 16,2 0-16,3 4 0,-6-5 0,-5-1 0,26 1 15,-4 4-15,-28 1 16,0 0-16,22 1 0,-2 0 16,-6-2-16,-4 1 0,3-4 15,3 0-15,-9-1 0,-6 2 0,4 1 16,2 2-16,-1 1 0,1-2 15,1-1-15,1 0 0,-4-1 16,-4 0-16,4-1 0,6 2 16,-9 3-16,-3 0 0,4-3 15,5-1-15,-5 1 0,-5 1 16,5 1-16,3 1 0,-4-1 16,1-4-16,2 1 0,2 0 15,-3-2-15,-3-1 0,5 5 0,3 2 16,-5 1-16,-4 0 0,6 2 15,5 1-15,-4-5 0,-3-2 16,7 2-16,2-2 0,-5 0 16,-4-2-16,4 7 0,5 5 15,-5-5-15,-3 0 0,5-3 16,5 1-16,-2-2 0,1-1 0,6 2 16,5 2-16,-10-3 0,-7 0 15,9 2-15,6-2 16,-2 0-16,-3-1 0,5 2 0,5 4 15,-5-2-15,-4 0 0,4 1 16,4-2-16,-9-3 0,-4 0 0,-4 2 16,-2 0-16,-1-1 15,-1-1-15,0-5 0,0-2 16,-8 1-16,-5 1 0,0-1 0,1-2 16,-8-2-16,-5 0 0,-2-4 15,-4-3-15,-2 1 16,-1 3-16,1-3 0,0-1 15,-7 0-15,-3 0 0,-7 4 0,1-3 16,1-1-16,3-1 0,-4-3 16,-2-3-16,-4 2 0,-1-2 15,1-2-15,1-2 0,0-1 16,0 1-16,-2-2 0,1 0 16,-1 2-16,-2 3 0,-2 2 0,-3-1 15,-1 2-15,-1 0 0,-3 3 16,-1 4-16,3 4 0,0 1 15,-2-4-15,-4-2 0,-2 3 16,-1 2-16,-4 1 0,-4 1 16,-1 2-16,0 0 0,-5 1 15,-6 1-15,0 0 0,-1 2 0,-5 0 16,-4 1-16,-7-1 0,3 0 16,-7 1-16,-4-2 15,0 2-15,2 1 0,-16-1 0,-2 1 16,4-3-16,4 0 0,-39 1 15,6 4-15,9-2 0,9 0 16,-5-5-16,-1-1 0,6 3 16,4 4-16,-9-4 0,-4-2 15,5-1-15,4 0 0,-11 9 16,-5 6-16,9-6 0,5-5 16,-9 1-16,-6 1 0,6 2 0,5 0 15,-7-2-15,-6-1 0,7 0 16,9 4-16,-9-1 0,-6 0 15,8 3-15,5 4 0,-11-5 16,-6-2-16,9 4 0,7 1 16,-11-1-16,-5-1 0,9 1 15,8 0-15,-4-1 0,-3-1 16,6 0-16,5-2 0,-5 4 0,-4 1 16,11-2-16,6-1 0,-3-1 15,-3-1-15,9 0 0,9 1 16,-5 1-16,-3-3 0,11-2 15,5-2-15,0 1 0,1 3 16,6-1-16,8 0 0,-3-2 16,-1 0-16,7 2 0,4 1 15,0-3-15,-1-1 0,4 2 0,5 1 16,-2 2-16,-2 2 16,9 0-16,5 2 0,-3 1 0,-2 1 15,3 4-15,3 4 0,2-1 16,4 0-16,3-3 0,1-2 15,-2 9-15,1 5 16,5-8-16,0 2 0,-1 4 0,0 1 16,2 0-16,1 4 0,0 4 15,2 4-15,2-3 0,0-5 16,2 4-16,2 0 0,3-2 16,3-4-16,4 2 0,3 0 0,1-2 15,-1-2-15,9 0 0,8 0 16,2-3-16,0-3 0,11-5 15,7-4-15,1 0 0,0-1 0,7-2 16,6-1-16,5 0 16,-5 0-16,0-1 0,1 0 15,-6 0-15,-4-1 0,24 1 16,-8 1-16,-20 0 0,-14 0 0,-11-1 16,-9 1-16,-6-2 0</inkml:trace>
  <inkml:trace contextRef="#ctx0" brushRef="#br0" timeOffset="149984.9089">16174 7140 0,'0'0'0,"0"0"0,0 0 16,0 0-16,0 0 0,0 0 0,31-1 15,-31 1-15,34 0 0,-11 3 16,5 0-16,1-1 0,1 0 0,13-1 16,5 1-16,-3-3 15,-1-1-15,10-1 0,-1 1 16,-5 1-16,-7 1 0,5-1 0,-6 1 16,-8 1-16,-6 2 0,-8 4 15,-4 1-15,-7 3 0,-3 0 16,-10 2-16,-6 3 15,-2 1-15,-2 1 0,-7 4 0,-5 3 16,0 1-16,1-1 0,-9 8 16,-5 2-16,3-2 0,-1-2 0,-7 5 15,0-3-15,6-5 0,7-5 16,2-5-16,1-1 16,5-6-16,4-1 0,2-7 15,3-5-15,3-2 0,5-4 0,4-5 16,3-5-16,2-4 0,1-2 15,8-8-15,5-5 0,-1-1 16,2 3-16,3-7 0,3-7 16,3-1-16,-2 4 0,-1 0 15,0-1-15,-3 4 0,-3 6 0,3-1 16,0 8-16,-5 4 0,-2 6 16,-1 4-16,0 3 0,0 8 15,0 5-15,5 9 0,1 6 16,-2 3-16,-2 5 0,2 10 15,3 8-15,-2 3 0,1 1 0,0 8 16,-3 1-16,-1-4 16,0-3-16,-1 6 0,-2-5 15,-3-7-15,-3-4 0,1-7 16,-1-4-16,-2-6 0,0-2 0,-2-6 16,-2-2-16,1-5 0,-1-2 15,-7-4-15,-5-3 0,-1-5 16,-2-3-16,-3-7 0,-2-5 15,-1-2-15,-1-1 0,-5-5 16,-2-4-16,3 4 0,1 0 0,-8-5 16,-3 0-16,6 3 15,4 3-15,0 2 0,1 1 16,0 5-16,2 2 0,-3 7 16,1 4-16,6 2 0,5 4 0,4-1 15</inkml:trace>
  <inkml:trace contextRef="#ctx0" brushRef="#br0" timeOffset="163114.1427">25008 7020 0,'0'0'0,"0"0"16,0 0-16,0 0 0,0 0 0,0 0 15,0 0-15,0 0 0</inkml:trace>
  <inkml:trace contextRef="#ctx0" brushRef="#br0" timeOffset="164696.5468">24977 6985 0,'0'0'16,"0"0"-16,0 0 0,0 0 0,16 13 16,-11-8-16,2 0 0,0 0 15,-2-1-15,-1-1 0</inkml:trace>
  <inkml:trace contextRef="#ctx0" brushRef="#br0" timeOffset="165540.2381">24812 7045 0,'0'0'0,"0"0"15,0 0-15,26-2 0,-26 2 0,30-1 16,-30 1-16,44-2 0,-18 1 16,1-1-16,3 1 0,9-3 15,-1 2-15,0-2 0,-2 0 16,7 1-16,-2 1 0,-6-1 15,-4 0-15,-6 1 0,-5 1 0,-3 0 16,-4 0-16,-2-1 0</inkml:trace>
  <inkml:trace contextRef="#ctx0" brushRef="#br0" timeOffset="165719.5174">25069 7111 0,'0'0'0,"0"0"0,0 0 15,0 0-15,-14 23 0,14-23 16,-18 26-16,7-11 0,-2 2 0,-2 1 16,-1 1-16,-2-1 0,-1 1 15,-4 4-15,1-1 0,3-4 16,3-3-16,3-3 0,1-1 16,2-3-16</inkml:trace>
  <inkml:trace contextRef="#ctx0" brushRef="#br0" timeOffset="165901.6479">25069 7200 0,'0'0'0,"0"0"15,0 0-15,0 0 0,-3 32 16,3-32-16,-8 33 0,2-12 16,1 0-16,-1 0 0,1-1 15,0-1-15,1-1 0,0 0 16,0-4-16,1-2 0,1-2 0,0-3 15</inkml:trace>
  <inkml:trace contextRef="#ctx0" brushRef="#br0" timeOffset="166135.2386">25086 7260 0,'0'0'0,"0"0"15,0 0-15,24 1 0,-24-1 16,27 2-16,-10 0 0,-1 1 0,1 0 15,-1 0-15,1 0 16,3 1-16,-3 0 0,-2 0 16,-3 2-16,-4-1 0,-4 2 0,-5 2 15,-6 0-15,-2-1 0,-2 2 16,-8 4-16,-5 1 0,1-2 16,1-1-16,-1-1 0,0-2 15,-4-2-15,3-3 0,4-1 16,4 0-16,3-1 0</inkml:trace>
  <inkml:trace contextRef="#ctx0" brushRef="#br0" timeOffset="166335.3018">25453 6989 0,'0'0'16,"0"0"-16,0 0 0,6 22 15,-6-22-15,0 36 0,-3-11 16,-3 5-16,1 3 0,-3 11 15,0 2-15,0-2 0,-1-4 0,0 5 16,1-5-16,2-6 16,0-8-16,2-3 0,1-5 0,0-9 15,0-5-15,1-1 0,-1 0 16,2-1-16</inkml:trace>
  <inkml:trace contextRef="#ctx0" brushRef="#br0" timeOffset="166573.1387">25453 6993 0,'0'0'0,"0"0"16,23-3-16,-6 1 0,3-3 15,4 2-15,5 1 0,10 1 16,0 1-16,9 0 0,-3 0 16,-4 1-16,-5 1 0,-4 2 15,-4 2-15,-5-1 0,-4-2 0,-5 2 16,-3 2-16,-10 0 15,-8 1-15,-6 2 0,-4 0 16,-7 0-16,-3 0 0,-2 1 16,-1-1-16,1-4 0,-1-3 0,6 0 15,4-1-15,4 1 0</inkml:trace>
  <inkml:trace contextRef="#ctx0" brushRef="#br0" timeOffset="166720.2278">25626 6843 0,'0'0'0,"0"0"0,0 0 15,0 0-15,0 0 0,0 0 0,0 0 16,0 0-16,18 25 0,-18-25 16,6 33-16,-5-12 0,0 1 15,-2 3-15,-2 2 0,-1 1 16,1 2-16,0 4 0,-1-6 16,2-5-16</inkml:trace>
  <inkml:trace contextRef="#ctx0" brushRef="#br0" timeOffset="167135.0761">25441 7278 0,'0'0'16,"0"0"-16,0 0 0,0 0 16,0 0-16,29-7 0,-29 7 15,39-10-15,-18 6 0,2-1 0,2 0 16,3 0-16,0-1 0,7 1 16,-2 1-16,-2-1 0,-4 1 15,-3 1-15,-3 1 0,-4 1 16,-4 0-16,-2 3 0,-3 2 15,-6 2-15,-3 5 0,-8 2 0,-5 3 16,-3 0-16,-2 3 0,-3 1 16,-3 2-16,-5 4 0,2-1 15,0-3-15,2-2 0,0-2 16,2-4-16,-2-1 0,2-5 16,8-6-16,0-7 0,5 0 15,3-4-15,0-2 0,2-1 0,3-5 16,2-5-16,1 3 15,1 1-15,1 3 0,2 4 16,2 3-16,3 3 0,3 2 16,4 3-16,0 5 0,3 4 0,4 3 15,5 4-15,-1-2 0,2 2 16,5-2-16,5 1 0,1 0 16,2-1-16,6 2 0,-2-3 15,-10-2-15,-7-3 0,-7-1 16</inkml:trace>
  <inkml:trace contextRef="#ctx0" brushRef="#br0" timeOffset="167401.9104">26587 6724 0,'0'0'15,"0"0"-15,0 0 0,0 0 16,0 0-16,0 0 0,-23 20 16,23-20-16,-27 23 0,10-6 15,-5 3-15,0 2 0,-2-1 16,-8 5-16,-2 0 0,2-2 0,3-4 16,-6 4-16,5-3 15,3-5-15,4-2 0,5-3 16,6-4-16,2-1 0,3-1 0,0-2 15</inkml:trace>
  <inkml:trace contextRef="#ctx0" brushRef="#br0" timeOffset="167640.7778">26552 6845 0,'0'0'0,"7"-2"16,4 0-16,2 1 0,0 0 0,4 0 16,2 1-16,-2 0 0,-2 0 15,-3 1-15,-1 0 16,-2 1-16,-2 0 0,-4 3 0,-3 2 15,-4 2-15,-4 1 0,-8 3 16,-6 4-16,-3 1 0,-1-1 0,-7 4 16,-6 2-16,-8 5 15,-1-2-15,-7 4 0,2-1 16,7-4-16,4-3 0,1-2 16,7-3-16,7-5 0,7-3 0,3-4 15,5-4-15,4-6 0,4-5 0,0 3 16,2 2-16,0 1 15</inkml:trace>
  <inkml:trace contextRef="#ctx0" brushRef="#br0" timeOffset="167785.624">26253 7011 0,'0'0'0,"0"0"0,0 0 0,29 3 15,-7 0-15,3-1 16,3 1-16,12 4 0,6 0 16,1 2-16,0-2 0,13 4 15,-2-2-15,-4 1 0,-4 1 0,3 0 16,-6-1-16,-9-3 0,-8 0 0,-4 0 15,-6-3-15,-5 0 16</inkml:trace>
  <inkml:trace contextRef="#ctx0" brushRef="#br0" timeOffset="168019.6677">26263 7207 0,'0'0'0,"0"0"0,0 0 0,27-3 16,-27 3-16,31-1 0,-10 2 15,1-1-15,0-1 0,9 0 16,1 0-16,-1 0 0,-1 0 0,-3-1 16,1 2-16,-6-1 0,-3 1 15,-3-1-15,-6 0 16,-3 0-16,-2 1 0,1-1 0</inkml:trace>
  <inkml:trace contextRef="#ctx0" brushRef="#br0" timeOffset="168218.1981">26221 7347 0,'0'0'0,"0"0"16,0 0-16,23-5 0,-23 5 0,32-6 15,-11 1-15,2 1 0,1 1 16,3-1-16,0 1 15,9 0-15,-2-1 0,-1 2 0,-1 0 16,-5 0-16,-1 1 0,-1 0 16,-4 1-16,-4 0 0,-5-2 0,-6 1 15,-1 0-15,-2 0 0,0 0 16,0 1-16</inkml:trace>
  <inkml:trace contextRef="#ctx0" brushRef="#br0" timeOffset="168402.0781">26559 7251 0,'0'0'0,"0"0"0,0 0 0,0 0 16,0 0-16,0 0 0,0 0 16,-4 30-16,4-30 0,-4 23 15,4-23-15,-4 32 0,3-16 0,0 0 16,1 2-16,0-2 16,0 0-16,0-2 0,0-2 15,0-2-15,0 0 0,-2-3 0,-1 0 16,-2-2-16,0-1 0,-1-1 15,2 0-15,-1 1 0</inkml:trace>
  <inkml:trace contextRef="#ctx0" brushRef="#br0" timeOffset="168551.7593">26266 7431 0,'0'0'0,"0"0"15,0 0-15,0 0 0,0 0 0,0 0 16,22 19-16,-22-19 0,26 8 0,-26-8 15,41 4-15,-21-3 16,-2 0-16,-3 0 0</inkml:trace>
  <inkml:trace contextRef="#ctx0" brushRef="#br0" timeOffset="168801.5021">26892 7422 0,'0'0'0,"0"0"16,0 0-16,0 0 0,0 0 0,0 0 15,0 0-15,0 0 0,-27 6 16,27-6-16,-41 8 0,15-3 15,-3 0-15,-5 2 0,-4 0 16,-8 3-16,1-1 0,-9 2 16,1 0-16,4-1 0,5 0 15,2 0-15,9-3 0,11-2 16,4 0-16,5-1 0,3-1 16,5 0-16,2-1 0,12-1 0,11-2 15,6-1-15,2 1 0,10-1 16,6 1-16,0-1 0,1-2 15,11 1-15,2 0 0,-9 2 16,-3 1-16,-7 0 0,-9 0 16,-7 0-16</inkml:trace>
  <inkml:trace contextRef="#ctx0" brushRef="#br0" timeOffset="169342.8991">27391 7085 0,'0'0'0,"0"0"16,0 0-16,23 15 0,-23-15 0,20 13 15,-7-5-15,-1 2 16,0 1-16,1 0 0,-2-2 16,-2 0-16</inkml:trace>
  <inkml:trace contextRef="#ctx0" brushRef="#br0" timeOffset="169518.921">27194 7282 0,'0'0'0,"0"0"0,0 0 16,0 0-16,0 0 0,28 3 0,-28-3 16,31 3-16,-31-3 0,33 5 15,-15 0-15,-3-1 0,-2-2 16,-2 1-16</inkml:trace>
  <inkml:trace contextRef="#ctx0" brushRef="#br0" timeOffset="169651.4083">27118 7508 0,'0'0'0,"0"0"16,0 0-16,0 0 0,0 0 0,0 0 16,0 0-16,37 0 0,-37 0 15,44-10-15,-12 1 16,0 0-16,1-2 0,2-1 0,-5 2 15,-5 3-15</inkml:trace>
  <inkml:trace contextRef="#ctx0" brushRef="#br0" timeOffset="169968.2416">27793 6871 0,'0'0'0,"0"0"0,0 0 0,0 0 15,-23 21-15,23-21 0,-22 28 16,10-10-16,-2 3 0,0 0 16,-1 2-16,-2 3 0,3-3 0,3-3 15,3-3-15,4-2 16,1-4-16,6-5 0,3-5 0,2-2 16,1-3-16,4-4 0,4-2 15,2-1-15,5 1 0,9-7 16,3-2-16,-1 1 15,0 0-15,-1 4 16,0 4-16,-5 5 0,-5 0 0,-1 5 16,-5 3-16,-10 4 0,-4 4 0,-9 5 15,-6 4-15,-3 2 0,-4 2 16,4-6-16,2-3 0,2-2 16</inkml:trace>
  <inkml:trace contextRef="#ctx0" brushRef="#br0" timeOffset="170368.8984">27688 7172 0,'0'0'0,"0"0"0,0 0 15,0 0-15,0 0 0,0 35 16,0-35-16,-9 35 0,3-13 16,-3 2-16,-1 2 0,1-2 15,2 1-15,-3 4 0,1-3 16,1-3-16,2-3 0,0-5 15,2-3-15,0-4 0,2-3 0,2-5 16,2-8-16,4 0 16,2-3-16,3-6 0,2-2 0,3-4 15,3 1-15,2 0 0,1 0 16,6-1-16,-1 3 0,0 4 16,-2 3-16,-2 4 0,-1 2 15,-2 7-15,-2 3 0,-4 4 16,-2 2-16,-4 6 0,-4 4 15,-3 1-15,-2 3 0,0 1 16,0 1-16,0-2 0,1 1 0,1-4 16,2-1-16,3-4 0,2-2 15,3-6-15,3-5 0,5-5 16,3-5-16,3-7 0,5-3 16,-6 2-16,-4 3 0,-5 2 15</inkml:trace>
  <inkml:trace contextRef="#ctx0" brushRef="#br0" timeOffset="170535.5294">28855 6733 0,'0'0'0,"0"0"0,0 0 16,0 0-16,-19 24 0,19-24 16,-33 32-16,12-11 0,-1 5 15,-3 1-15,-4 2 0,-5 7 16,2-1-16,-6 1 0,3-5 15,4-9-15,4-6 0,4-2 16,6-3-16,3-2 0</inkml:trace>
  <inkml:trace contextRef="#ctx0" brushRef="#br0" timeOffset="170734.9477">28506 7007 0,'0'0'16,"0"0"-16,0 21 0,0-21 15,-2 39-15,-1-11 0,-2 6 16,0 11-16,-2 2 0,0 7 16,-1-5-16,1-6 0,2-6 0,0 0 15,2-7-15,0-6 0,-1-9 16,2-5-16,1-5 0,0-8 16,-1-4-16,1 1 0,0 1 15,-1 1-15</inkml:trace>
  <inkml:trace contextRef="#ctx0" brushRef="#br0" timeOffset="171018.3787">28477 7133 0,'0'0'0,"0"0"16,0 0-16,11-18 0,-11 18 0,24-22 16,-7 10-16,4 0 0,4 1 15,9-2-15,2 0 0,-2 3 16,-1 3-16,6 2 0,-1 2 16,-5 2-16,-5 3 0,-2 3 15,-5 3-15,-5 7 0,-3 4 0,-3 8 16,-3 6-16,-4 6 15,-2 6-15,-3 8 0,-2 0 16,-1-2-16,1-2 0,-3 4 16,1-4-16,0-9 0,2-6 0,-1-7 15,2-2-15,0-5 0,-1-4 16,-1-5-16,-3-5 0,-2-3 16,-2-5-16,-1-4 0,0-5 15,-5-3-15,-4-6 0,1 2 16,6 5-16,2 2 0</inkml:trace>
  <inkml:trace contextRef="#ctx0" brushRef="#br0" timeOffset="171185.3713">28581 7098 0,'0'0'0,"0"0"16,0 0-16,0 0 0,27 1 16,-27-1-16,28 6 0,-28-6 15,38 12-15,-18-3 0,0 3 16,-1 0-16,1 1 0,3 3 15,-2-1-15,-4-1 0,-3-1 0,-4-2 16,-4-1-16,-2-2 0,1-1 16,-2-1-16</inkml:trace>
  <inkml:trace contextRef="#ctx0" brushRef="#br0" timeOffset="171385.9251">28215 7396 0,'0'0'15,"0"0"-15,25-8 0,-3 3 16,6-3-16,10 1 0,7-1 0,19-2 16,3 0-16,18 1 15,1 0-15,11 1 0,-7-2 0,5 1 16,-9 1-16,-6 3 0,-15 3 16,-14 1-16,-8 3 0,-15-2 15,-11 1-15,-5-1 0,-3 1 16,-3-1-16</inkml:trace>
  <inkml:trace contextRef="#ctx0" brushRef="#br0" timeOffset="171535.2767">28748 7425 0,'0'0'15,"0"0"-15,0 0 0,24 9 16,-24-9-16,28 9 0,-11-1 15,1 0-15,0 2 0,-3-2 16,-1-2-16,-2 1 0</inkml:trace>
  <inkml:trace contextRef="#ctx0" brushRef="#br0" timeOffset="284703.5769">17562 7678 0,'0'0'0,"0"0"16,0 0-16,0 0 0,0 0 15,0 0-15,0 0 0,0 0 16,0 0-16,26 3 0,-26-3 16,0 0-16,28 1 0,-28-1 15,34 1-15,-14 0 0,1-2 16,5 1-16,3 0 0,1 0 0,0 0 15,14 0-15,3-1 16,1 0-16,-1 1 0,16-1 0,3-1 16,8 2-16,-7 1 0,5-2 15,2-3-15,6 2 0,-5 0 16,12 1-16,2 0 0,-12 1 16,-8 0-16,37 1 0,-5 0 15,-11 0-15,-10 0 0,5-1 0,3 0 16,-6-1-16,-6-1 0,5 4 15,4 2-15,-9-2 16,-5-2-16,7 0 0,5-2 0,-8 1 16,-7 0-16,5 3 0,2 3 15,-1-3-15,-1-3 0,3 0 16,3 0-16,-9 3 0,-5 2 16,5 0-16,5-3 0,-4-1 15,-3-2-15,7 0 0,4 0 16,-6 3-16,-6 1 0,5-2 15,3-1-15,-6 0 0,-2-1 0,4 1 16,4-1-16,-5 1 0,-5 0 16,4 1-16,4 1 0,-6 0 15,-4-1-15,4-1 0,3 0 16,-7 0-16,-4 1 0,4 0 16,3 0-16,-10 0 0,-5 2 0,0 0 15,-1 3-15,-4-6 0,-4-3 16,-3-2-16,1 1 15,-8 2-15,-4 0 0,-1 3 0,0 0 16,-7-1-16,-2 0 0,-7-1 16,-3-2-16,-5 4 0,-3 0 15,0 0-15,0 0 0,-3-2 16,0 2-16,-8 0 0,-6 0 16,0-1-16,-1-2 0,-7 3 15,-2 1-15,-5-1 0,-3-1 16,-8 1-16,-5 2 0,0 0 15,-1 1-15,-14 3 0,-2 0 0,1-4 16,2-4-16,-18 1 0,-1 3 16,1 2-16,3 3 0,-40-4 15,6-4-15,11-2 0,7-2 16,-7 1-16,-6 1 0,10 0 16,7-1-16,-11 0 0,-6 1 15,8 1-15,5 1 0,-11-3 0,-6 0 16,7 1-16,5 2 0,-7-2 15,-5-1-15,8-3 0,6-2 16,-11 7-16,-7 5 0,11 0 16,7-2-16,-9-1 0,-4-1 15,10-1-15,6 1 0,-4 4 16,-5 0-16,9 2 0,5 3 16,-4-2-16,-3 1 0,11-3 15,7-2-15,-2 3 0,-3 0 16,13-2-16,7-1 0,-1-2 0,0 1 15,9-1-15,7 1 0,4 1 16,3 1-16,7 0 0,6-1 16,-1-2-16,1-1 0,6-1 15,3 0-15,7 4 0,5 1 16,3-2-16,3-1 0,0 0 16,6-3-16,0 0 0,2-1 0,5 4 15,8 1-15,0-1 16,1 0-16,6-1 0,5 1 15,1-1-15,2-1 0,10 1 0,7 0 16,-3 1-16,-1-1 0,11 1 16,11-2-16,7 0 0,-3 1 15,6 0-15,4 0 0,29-3 16,-12 1-16,2 1 0,3 0 16,-7-2-16,-6-1 0,9 0 15,5-2-15,-8 6 0,-4 3 16,10 1-16,8 0 0,-10-6 0,-6-7 15,9 5-15,6 4 0,-8 0 16,-6 0-16,9 0 0,5 0 16,-9 0-16,-7 1 0,11 0 15,6-1-15,-10 2 0,-4 3 16,8-4-16,5-2 0,-7 2 0,-5 0 16,6 1-16,5 3 15,-14-2-15,-9-1 0,6 1 16,4 2-16,-6-2 0,-5 0 0,6 1 15,4 1-15,-8-4 16,-6-3-16,0 6 0,0 2 0,-8 1 16,-5-2-16,0 0 0,-2 1 15,-8-4-15,-7-2 0,0 1 16,0-1-16,-11 1 0,-8 2 16,-4-2-16,-3 0 0,-3 0 15,-1-1-15,-4 0 0,-3 0 16,-6-2-16,-5-1 0,-1 3 15,-2 2-15,-3-1 0,2 0 0,-7 0 16,-4-1-16,-5-1 0,-7-1 16,-9-1-16,-9 0 0,9 1 15,8 1-15,6 1 0</inkml:trace>
  <inkml:trace contextRef="#ctx0" brushRef="#br0" timeOffset="305170.8268">23736 8564 0,'0'0'0,"0"0"15,0 0-15,0 0 0,0 0 0,-4-22 16,4 22-16,-14-17 16,14 17-16,-23-15 0,8 9 0,-3-1 15,-2 2-15,-4 0 0,-4 1 16,-9 2-16,-3 2 0,-4 3 15,-4 5-15,-9 4 0,6 0 0,-4 7 16,-2 6-16,-3 4 16,6 0-16,-4 14 0,5 9 15,13-3-15,9 1 0,8 8 16,9-1-16,11-7 0,7-4 0,17-7 16,14-4-16,4-7 0,5-5 15,13-4-15,9-4 16,0-1-16,1-3 0,38 0 0,-7-5 15,-30-2-15,-21 0 0,-15-3 16</inkml:trace>
  <inkml:trace contextRef="#ctx0" brushRef="#br0" timeOffset="305654.204">24189 8927 0,'0'0'0,"0"0"0,0 0 15,0 0-15,0 0 0,-8-21 16,8 21-16,0 0 0,-21-16 0,9 12 16,-4-2-16,-2 1 0,-1 0 15,-3 4-15,-3 1 0,0 2 16,-2 1-16,-8 4 0,0 4 15,0 3-15,2 1 0,-5 8 16,1 5-16,7 0 0,4 2 16,3 4-16,8-2 0,5-4 0,4-5 15,12-4-15,9-2 16,6-3-16,3-4 0,7-6 16,6-5-16,-2-4 0,0-3 0,3-2 15,0-2-15,-3-3 0,-3-1 16,3-9-16,-3-6 15,-6 3-15,-3 4 0,-4 1 0,-3-1 16,-3 6-16,-3 2 0,-6 5 16,-4 4-16,-1 2 0,1 5 15,-5 1-15,0 5 0,0 2 16,1 3-16,1 4 0,1 5 16,0-1-16,4 2 0,3 0 0,4 3 15,2-5-15,2-2 0,3 0 16,1-1-16,1-5 0,1-2 0,-4-1 15,-3-2-15,-2-2 0</inkml:trace>
  <inkml:trace contextRef="#ctx0" brushRef="#br0" timeOffset="306020.3924">24340 9035 0,'0'0'0,"0"0"15,0 0-15,0 0 0,29 0 16,-29 0-16,30 1 0,-30-1 16,38 2-16,-16-2 0,2-2 15,2 1-15,0-3 0,7-2 16,2-1-16,-6-1 0,-2-1 0,-2-1 16,-1 0-16,-4-2 15,-2 1-15,-4-5 0,-5-2 0,-6 4 16,-3 2-16,-6 1 0,-5 1 15,-6 2-15,-3 0 0,-9 5 16,-6 4-16,1 3 0,0 2 16,-2 6-16,-2 5 0,-4 7 15,5 2-15,6 2 0,4 2 16,9-3-16,4 0 0,10 4 16,8-3-16,5-7 0,6-1 0,12-3 15,11-4-15,4-3 0,2-2 16,-5 0-16,-9-2 0,-8-2 15</inkml:trace>
  <inkml:trace contextRef="#ctx0" brushRef="#br0" timeOffset="306370.584">25536 8899 0,'0'0'0,"0"0"0,0 0 16,0 0-16,-21-13 0,21 13 0,-28-10 15,7 6-15,-4 1 0,-2 1 16,-4 0-16,-9 1 0,1 0 16,0 2-16,2 3 0,-3 1 15,7 1-15,4 4 0,4 2 16,7 1-16,6-2 0,9 2 16,7 3-16,5-2 0,3 1 0,8-1 15,8 1-15,-2-1 0,0 1 16,0-2-16,-1 1 0,-4-2 15,-3 1-15,-4 1 0,-5-4 16,-8-2-16,-4 2 0,-6-3 16,-4 1-16,-5 0 0,-4 1 15,-3-1-15,-3-2 0,0-1 16,1-1-16,2-2 0,0-4 16,8 1-16,3 0 0,5 0 0,0 0 15,2 0-15</inkml:trace>
  <inkml:trace contextRef="#ctx0" brushRef="#br0" timeOffset="306854.2823">25992 8961 0,'0'0'0,"0"0"16,0 0-16,0 0 0,0 0 0,0 0 15,8-18-15,-8 18 0,0 0 16,-24-21-16,24 21 0,-31-9 16,13 6-16,-6 1 0,-3 1 15,-10 3-15,2 3 0,-2 3 16,-2 5-16,-5 5 0,3 1 0,4 5 16,1 4-16,9-2 0,4-3 15,4 4-15,6-2 16,8-3-16,6-4 0,12-2 0,8-4 15,3-6-15,3-3 0,6-4 16,6-4-16,-3-2 0,0 0 16,0-7-16,2-5 0,-5-1 15,-4 0-15,3-7 0,-3 0 16,-6 4-16,-4 3 0,-6 3 16,-3 5-16,-4 3 0,-2 2 0,-3 3 15,-1 4-15,-4 1 0,-3 6 16,-1 1-16,-2 6 0,1 3 15,0 1-15,0 4 0,0 3 16,2-3-16,3 0 0,3-1 16,1 2-16,3-3 0,3-2 15,5-4-15,5-4 0,3-2 0,2-3 16,-4-2-16,-4 0 0,-2 0 16</inkml:trace>
  <inkml:trace contextRef="#ctx0" brushRef="#br0" timeOffset="307170.9948">26296 8900 0,'0'0'16,"0"0"-16,0 0 0,-11 26 0,4-13 16,0 5-16,-2 4 0,-3 3 15,-2 1-15,-2 6 0,1-1 16,3-4-16,2-4 0,2 2 15,1-5-15,2-4 0,-1-3 16,5-6-16,1-7 0,4 0 16,1-5-16,1-6 0,3-4 15,-1-6-15,0-3 0,3-9 16,2 0-16,-1 4 0,1 4 0,0 3 16,1 2-16,0 3 0,0 3 15,5 6-15,3 5 16,2 5-16,2 1 0,1 6 0,2 6 15,-6-3-15,-4-3 0,-4-2 16</inkml:trace>
  <inkml:trace contextRef="#ctx0" brushRef="#br0" timeOffset="349638.1904">17228 7510 0,'0'0'0,"0"0"0,0 0 0,0 0 16,0 0-16,0 0 0,0 0 0,0 0 15,0 0-15,0 0 0,0 0 16,19 15-16,-19-15 0,18 10 15,-18-10-15,27 10 0,-27-10 16,39 10-16,-16-5 0,1 1 16,3-1-16,1 0 0,3-2 15,9 3-15,-1-1 0,3-2 16,1-3-16,8 1 0,-2 0 0,-3 0 16,-2 0-16,-3-1 0,-3-2 15,6 0-15,-2 1 16,-6-1-16,-8 1 0,-5 1 0,-3-1 15,-5-1-15,-4 1 0,-4 0 16,-1 0-16,-3 1 0,-3 0 16,-3 0-16,-6 0 0,-3-1 15,-5 0-15,-1-1 0,-3 2 16,-5 2-16,-3-2 0,-11 0 0,-1-2 16,-2 2-16,-2 3 0,-1-2 15,-2 1-15,-6 1 0,3 1 16,1 0-16,0 3 0,7-3 15,5-1-15,1-1 0,8 1 16,9-2-16,4 0 0,6-3 16,4-1-16,3 1 0,3 2 0,10-3 15,5 2-15,4 0 0,6 1 16,3 1-16,5 1 0,3 0 16,1-1-16,13-1 0,3 2 15,-1 2-15,-1 1 0,-11-2 16,-9 0-16,-7-1 0</inkml:trace>
  <inkml:trace contextRef="#ctx0" brushRef="#br0" timeOffset="447289.2902">18141 8919 0,'0'0'15,"0"0"-15,-19 0 0,6 1 0,-2 0 16,-5 0-16,-3 1 0,-9 2 15,-3 1-15,-4 4 0,-5 0 16,-9 5-16,2-1 0,-13 6 16,-2 1-16,2 4 0,2 3 15,-11 3-15,1 0 0,7 3 16,6 3-16,-10 8 0,-1 0 16,7-1-16,5-2 0,-18 33 15,12 2-15,10-15 0,8-11 0,8 8 16,5 6-16,9-4 0,5-4 15,6 3-15,3 1 16,8-8-16,5-8 0,10 6 0,7 3 16,1-8-16,1-6 0,20 7 15,13 2-15,0-9 0,0-7 0,19 1 16,15 0-16,-4-6 16,-1-5-16,11 0 0,9-2 15,-3 2-15,-2 0 0,15-4 0,11-3 16,-4 4-16,-3 2 0,17-6 15,12-3-15,-7-8 0,-4-5 16,15 5-16,11 3 16,-12-6-16,-7-3 0,17 0 0,12-1 15,-11-2-15,-9-2 0,14 0 16,10 0-16,-14 0 0,-10 0 0,8-5 16,6-2-16,-16-2 0,-12 1 15,3-4-15,2-2 16,-15-1-16,-10-1 0,1-3 0,0-2 15,-16-4-15,-13 0 0,0-5 16,-1-2-16,-14-2 0,-11 0 16,-4-3-16,-1-2 0,-14 3 15,-9 1-15,-4-8 0,-2-5 16,-9 3-16,-5 3 0,-9-5 16,-5-1-16,-6 3 0,-5 7 0,-12-8 15,-7-3-15,-1 4 0,0 3 16,-15-5-16,-11-2 0,2 6 15,1 5-15,-15-5 16,-11-3-16,0 10 0,-1 7 0,-17-2 16,-13-1-16,4 2 0,3 0 0,-24-1 15,-14-3-15,1 6 16,2 4-16,-26 4 0,-14 4 16,6 6-16,6 5 0,-23 1 0,-15 0 15,8 11-15,5 6 16,-28 9-16,-16 5 0,16 12 0,12 8 15,64-13-15,44-8 0,31-6 16</inkml:trace>
  <inkml:trace contextRef="#ctx0" brushRef="#br0" timeOffset="451003.3593">18458 11046 0,'0'0'0,"0"0"0,17 19 15,-17-19-15,20 18 0,-7-4 16,4 4-16,-1 3 0,1 3 0,8 8 16,4 1-16,5 9 15,-1 1-15,-7-9 0,-4-6 16,-4-4-16</inkml:trace>
  <inkml:trace contextRef="#ctx0" brushRef="#br0" timeOffset="451226.354">19372 12825 0,'0'0'0,"7"9"0,2 5 0,0 3 16,-1 1-16,6 10 0,1 1 15,8 12-15,3 2 16,0 4-16,2 3 0,-3-3 16,-5-10-16,-5-8 0</inkml:trace>
  <inkml:trace contextRef="#ctx0" brushRef="#br0" timeOffset="451491.5496">20153 14581 0,'0'0'0,"7"11"0,3 5 16,2 6-16,0-1 0,9 11 0,3 4 15,1 1-15,1 1 0,2 9 16,-1 2-16,-2-5 0,-1-2 0,-2-4 16,-5-10-16,-5-7 0</inkml:trace>
  <inkml:trace contextRef="#ctx0" brushRef="#br0" timeOffset="451793.0135">20634 16369 0,'0'0'0,"7"14"16,5 6-16,3 7 0,-1 1 0,8 12 16,4 5-16,2 8 15,0 0-15,0 12 0,-1 1 16,-4-6-16,-1-4 0,5 10 0,-1 1 15,-3-10-15,-2-8 0,2 6 16,-6-18-16,-6-10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56:22.692"/>
    </inkml:context>
    <inkml:brush xml:id="br0">
      <inkml:brushProperty name="width" value="0.05292" units="cm"/>
      <inkml:brushProperty name="height" value="0.05292" units="cm"/>
      <inkml:brushProperty name="color" value="#FF0000"/>
    </inkml:brush>
  </inkml:definitions>
  <inkml:trace contextRef="#ctx0" brushRef="#br0">11778 14679 0,'0'0'0,"0"0"0,0 0 16,0 0-16,0 0 0,0 0 0,0 0 16,6 18-16,-6-18 0,0 0 15,0 0-15,11 23 0,-11-23 16,5 19-16,-2-7 0,-1 1 0,0 0 15,1 1 1,0 3-16,-1 2 0,0 2 0,0 1 16,2 0-16,-1 5 0,0-2 0,1 3 15,-1 0-15,0-1 16,1-2-16,-2 0 0,1-1 16,-1-3-16,1-4 0,-2-2 0</inkml:trace>
  <inkml:trace contextRef="#ctx0" brushRef="#br0" timeOffset="1350.1042">5014 13813 0,'0'0'0,"0"0"0,0 0 0,0 0 16,0 0-16,0 0 0,0 0 16,0 0-16,0 0 0,0 0 15,24 12-15,-24-12 0,0 0 0,0 0 16,16 18-16,-16-18 0,0 0 15,12 18-15,-7-13 0,0 1 16,-1 1-16,2 0 0,-3 1 16,0 1-16,1 0 0,-1 1 15,0 1-15,0-1 0,0-1 16,0 1-16,-3 1 0,1 0 16,-1 1-16,-1 3 15,-1 2-15,1 0 0,-3 0 0,4 1 16,-2 3-16,1 3 0,1-1 0,-3 4 15,1 3-15,-1 0 16,0 1-16,0-1 0,-1-1 16,0 7-16,-2-2 0,2-2 15,1-2-15,1-4 0,2-2 0,-3-5 16,2-4-16,1-2 0</inkml:trace>
  <inkml:trace contextRef="#ctx0" brushRef="#br0" timeOffset="22800.03">6619 8263 0,'0'0'0,"0"0"0,0 0 15,0 0-15,-30-6 0,30 6 16,-34-1-16,13 1 0,-2 1 15,-4 0-15,-3 0 0,-12 1 16,1 2-16,-4 1 0,-4 2 16,-8 4-16,0 1 0,-12 8 0,2 0 15,1 1-15,1-2 0,-9 9 16,1 4-16,7 0 0,3 1 16,-7 7-16,-2 1 0,8-1 15,2 0-15,-21 27 0,5 0 16,13-10-16,9-8 0,2 7 15,0 5-15,7-3 0,6 0 0,0-3 16,3-3-16,3-1 0,7 1 16,3 3-16,3 1 15,5-6-15,2-3 0,3 3 0,2 1 16,0-3-16,2-3 0,7-3 16,2-3-16,4-2 0,4-1 15,5-2-15,4 1 0,-2-3 16,1-2-16,6-1 0,4-1 15,3-4-15,4-5 0,3 1 16,4-1-16,-3-1 0,2-2 0,8-1 16,6 0-16,-3-6 0,-1-3 15,10-2-15,6-2 16,-5 3-16,-1 1 0,5-3 0,1-2 16,-2-4-16,0-1 0,9 1 15,6 2-15,-5 2 0,-5 1 0,4-4 16,2-4-16,0 3 15,0-1-15,7 0 0,5-1 16,-7-1-16,-3 1 0,9-4 16,7-1-16,-4-1 0,0 0 0,6 0 15,6 0-15,-10 0 0,-5-1 16,12-1-16,9-3 0,-7 4 16,-6 0-16,10-1 0,5-2 15,-6 1-15,-5 2 0,7-6 16,5-2-16,-8 0 0,-5 1 0,10 0 15,7 0-15,-12 0 16,-6 0-16,8-2 0,4-2 16,-12 1-16,-8-1 0,7-7 15,4-4-15,-13 8 0,-10 5 0,7-5 16,4-2-16,-9 0 0,-4 1 16,5-4-16,5-3 0,-11 1 15,-7 3-15,4-3 0,3-2 16,-7 6-16,-6 3 0,5-2 15,2-3-15,-5 4 0,-3 1 0,-2-3 16,-1-2-16,-7-1 0,-7 1 16,-2 1-16,0 2 15,-5 2-15,-2 0 0,-2-5 0,-1-2 16,-5 4-16,-1 1 0,-8 3 16,-4 1-16,-5-2 0,-4-2 15,-2-2-15,-1-2 0,-3-4 16,-3-3-16,-2 5 0,-5 2 15,-2 2-15,-4 0 0,-6-3 16,-6-1-16,3 6 0,3 4 0,-5-6 16,-3-4-16,8 15 0,-5 1 15,-19-11-15,-2 2 0,22 13 16,-1-1-16,-29-13 16,-4 0-16,20 13 0,-2 3 0,-18-10 15,3-1-15,4 5 0,1 2 16,-7-4-16,-3-2 0,3 6 15,1 6-15,-6-2 0,-5 0 16,8-1-16,4-1 0,-8 1 16,-6 2-16,3-1 0,2 1 0,-7 3 15,-3 1-15,6 1 0,5 1 16,-8 2-16,-7 0 0,6 2 16,3 1-16,-9-1 0,-5-1 15,9 4-15,6 2 0,-5 1 16,-6 1-16,7 1 0,3-2 15,-8 2-15,-4-1 0,6 2 16,4 3-16,-8-1 0,-7 1 16,10 3-16,5 1 0,-7-1 15,-2-3-15,8 2 0,7 1 0,-7 0 16,-2-1-16,4-1 0,8-1 16,-9 7-16,-4 4 0,5-4 15,4-1-15,-4-4 0,0-3 16,6 1-16,9 0 0,-4 5 15,-2 3-15,3-1 0,2-1 0,-4 4 16,-1 1-16,8-5 16,4-5-16,0 3 0,-2 2 15,5 0-15,-1-2 0,0 2 16,-1 1-16,8-2 0,5 0 0,-4 1 16,-3 1-16,7-3 0,4-3 15,-4 4-15,-1 3 0,4 0 16,5 2-16,1-7 0,2-5 15,4 3-15,1 3 0,7-7 16,7-1-16,1-2 0</inkml:trace>
  <inkml:trace contextRef="#ctx0" brushRef="#br0" timeOffset="27504.5947">5907 10933 0,'0'0'15,"0"0"-15,0 0 0,0 0 0,8-23 16,-8 23-16,0 0 0,5-27 16,-5 18-16,1-2 0,0-2 15,-1 2-15,-1-2 0,1 0 16,0-1-16,-2 1 0,-1 2 15,-2-2-15,-1 2 0,-1-1 16,0-1-16,-2 1 0,-5 0 16,0 2-16,-1 0 0,-9 2 15,-1 1-15,-2 3 0,-1 2 16,-3 4-16,-2 3 0,-2 5 0,-1 0 16,-8 10-16,0 5 0,5 2 15,2 2-15,-7 14 0,3 6 16,7-3-16,4-2 0,3 7 15,6 0-15,7-4 0,4-1 16,5 3-16,7-4 0,7-8 16,4-7-16,11-1 0,5-1 15,0-8-15,3-4 0,9 3 0,3-2 16,-3-4-16,-1-3 0,2-6 16,-1-5-16,-12-1 0,-9 2 15,-5-1-15</inkml:trace>
  <inkml:trace contextRef="#ctx0" brushRef="#br0" timeOffset="28085.2118">6407 11146 0,'0'0'0,"0"0"16,0 0-16,0 0 0,-12-25 0,12 25 16,-11-17-16,2 7 0,2 1 15,-2 0-15,-3 1 0,0 0 16,-2 2-16,-2 1 0,-3 2 15,-2 1-15,1 2 0,-7 5 16,-3 3-16,1 3 0,2 3 0,-1 6 16,2 4-16,-3 8 0,0 0 15,7 0-15,4 1 16,3-5-16,8-1 0,3 0 0,9-1 16,0-8-16,3-3 0,6-7 15,3-2-15,0-4 0,3-1 0,2-5 16,3-4-16,-1 1 15,0-1-15,7-6 0,-1-3 16,-3-2-16,-4-3 0,0-4 16,-3-4-16,-1 5 0,-4 3 0,-1 1 15,-3 2-15,-2 5 16,-3 1-16,0 3 0,-3 2 0,-2 4 16,-1 1-16,-2 7 0,-1 3 15,-2 4-15,1-1 0,-3 10 16,3 6-16,0-2 0,0-1 0,4 1 15,2 0-15,3-3 0,1-2 16,5-1-16,4-4 16,0-3-16,1-2 0,-1-3 15,1 0-15,-3-2 0,-4-1 0,0 1 16</inkml:trace>
  <inkml:trace contextRef="#ctx0" brushRef="#br0" timeOffset="28400.7047">6758 11090 0,'0'0'0,"0"0"16,0 0-16,0 0 0,0 0 0,-8 31 15,8-31-15,-15 33 0,6-12 16,-1 3-16,0 0 0,1 1 16,1-2-16,-1 4 15,1-3-15,3-4 0,0-2 0,0-5 16,1-1-16,2-5 0,1-2 0,1-5 15,1-9 1,1 1-16,2-4 0,1-5 16,2-5-16,0 1 0,2 0 15,0 2-15,-2 2 0,2 3 0,-3 0 16,3 5-16,1 0 0,-1 3 16,2 0-16,2 3 0,1 0 15,3 2-15,0 1 0,0 0 16,-6-1-16,0 1 0</inkml:trace>
  <inkml:trace contextRef="#ctx0" brushRef="#br0" timeOffset="28683.7448">7199 11024 0,'0'0'0,"0"0"0,0 0 16,0 0-16,0 0 0,-10 33 0,10-33 16,-14 35-16,6-12 0,-1 6 15,-4 4-15,-1 2 0,-3 2 0,-4 14 16,1 3-16,-1 9 0,3-7 16,0 6-16,4-6 0,2-11 15,2-5-15,2-5 0,2-1 16,2-8-16,0-6 0,-1-6 15,0-4-15,-2-6 0,-1-4 16,3 0-16,2 0 0,-1 0 16</inkml:trace>
  <inkml:trace contextRef="#ctx0" brushRef="#br0" timeOffset="28967.2981">7122 11040 0,'0'0'0,"9"-1"0,4-1 0,5 0 16,0 0-16,11 1 0,2 2 16,1 1-16,0 2 0,6 5 15,1 3-15,-5 3 0,-2 2 16,-5 4-16,-5 1 0,-5 1 16,-4-2-16,-2 6 0,-3 0 15,-8-3-15,-4-2 0,-6-4 0,-2-3 16,-4-2-16,1 1 0,-7-3 15,-5-4-15,1-1 0,-2-2 16,-6-3-16,0-2 0,1-1 16,2 0-16,3-5 0,3-2 15,4-2-15,4-2 0,2 3 16,4 2-16,2 1 0</inkml:trace>
  <inkml:trace contextRef="#ctx0" brushRef="#br0" timeOffset="29450.6143">7672 11294 0,'0'0'15,"0"0"-15,0 0 0,21-2 16,-21 2-16,0 0 0,35 2 16,-35-2-16,32 1 0,-12-1 0,3-2 15,-1-1-15,0 0 0,8-1 16,3-4-16,-3 0 0,-3-1 15,1-2-15,-2-2 0,-2 0 16,-5 1-16,1-6 0,-4-1 16,-6 1-16,-7 0 0,-6 1 15,-9 0-15,-5 3 0,-5 2 0,-7 5 16,-4 5-16,0 1 0,-3 3 16,-4 9-16,3 7 15,3 3-15,6 2 0,5 4 0,5 3 16,9-3-16,8-4 0,10 2 15,9 1-15,5-4 0,3-3 16,9-5-16,8 0 0,2-4 16,1-4-16,-5 0 0,-10 0 15,-8-4-15</inkml:trace>
  <inkml:trace contextRef="#ctx0" brushRef="#br0" timeOffset="29767.507">8777 10650 0,'0'0'0,"0"0"15,0 0-15,0 0 0,0 0 0,0 0 16,-12 33-16,12-33 15,-10 39-15,0-10 0,-7 8 16,2 2-16,-1 2 0,-4 14 16,4 1-16,0 3 0,4-8 15,1 0-15,4-10 0,0-8 16,1-8-16,2-6 0,1-4 16,1-6-16,-1-7 0,1-11 15,0-9-15,0 4 0,1 3 0,0 1 16</inkml:trace>
  <inkml:trace contextRef="#ctx0" brushRef="#br0" timeOffset="30085.5508">8628 10469 0,'0'0'16,"9"-2"-16,4-3 0,6 0 16,3 0-16,12 1 0,4 3 15,4 1-15,2 3 0,12 4 0,-1 3 16,-4 3-16,-2 1 0,5 10 15,-3 2-15,-8 4 0,-7 2 16,-1 8-16,-7 1 16,-10 1-16,-7 1 0,-14 4 0,-7 2 15,-5-4-15,-4-4 0,-7 6 16,-4-2-16,-5-6 0,-4-3 0,-4-2 16,-3-1-16,2-5 0,1-4 15,-4-4-15,-2-4 0,3-5 16,3-3-16,-7-7 0,1-2 15,13-4-15,3-2 0,0-8 16,-1-3-16,4-4 0,5-3 16,6-6-16,8-4 0,10-2 15,7-2-15,-1 11 0,-2 9 16,-1 4-16</inkml:trace>
  <inkml:trace contextRef="#ctx0" brushRef="#br0" timeOffset="30400.225">9602 10923 0,'0'0'0,"0"0"0,-7 24 0,2-10 16,0 3-16,-4 3 0,-2 4 15,-5 7-15,0 2 0,-2 5 0,3-1 16,2-8-16,2-4 0,3-5 16,3-5-16,4-5 0,2-5 15,2-7-15,0-5 0,0-3 16,3-4-16,-4 2 0,1 2 15,0 2-15</inkml:trace>
  <inkml:trace contextRef="#ctx0" brushRef="#br0" timeOffset="30537.897">9674 10547 0,'0'0'0,"0"0"15,0 0-15,20 8 0,-20-8 16,21 17-16,-9-4 0,0 2 15,0 2-15,-2-1 0,-1-3 16,-1-1-16</inkml:trace>
  <inkml:trace contextRef="#ctx0" brushRef="#br0" timeOffset="30918.2578">9716 11062 0,'0'0'15,"0"0"-15,0 0 0,0 0 16,21 17-16,-21-17 0,26 13 16,-26-13-16,36 9 0,-14-7 15,3-1-15,0-1 0,1 0 0,7-2 16,0-4-16,-1-3 0,0-2 16,-5-1-16,-1-1 0,-5-2 15,-3-2-15,0-5 0,-5-1 16,-4 0-16,-4 2 0,-9 3 15,-6 3-15,-6 1 0,-5 1 0,-6 4 16,-4 3-16,0 4 0,-1 2 16,0 8-16,0 5 0,-5 6 15,3 5-15,5-1 0,5 4 16,6-1-16,6 2 0,10-2 16,7 2-16,7-5 0,5-3 15,11-1-15,7-1 0,2-2 16,1-2-16,4-5 0,2-2 15,5-6-15,-3-5 0,-11 0 16,-8 2-16,-7 0 0</inkml:trace>
  <inkml:trace contextRef="#ctx0" brushRef="#br0" timeOffset="31499.9986">10537 10861 0,'0'0'0,"0"0"15,0 0-15,0 0 0,-2 32 0,2-32 16,-11 36-16,2-14 0,-1 2 16,-2 0-16,-2-1 0,-3 5 15,3-3-15,2-3 0,2-2 16,1-5-16,2-2 0,2-3 16,-1-1-16,3-5 0,1-3 15,2-5-15,1-1 0,3-6 16,2-3-16,3-4 0,2-4 15,1-1-15,2-3 0,2 0 16,0-1-16,5-1 0,1 5 0,0 2 16,0 3-16,-2 4 15,-1 1-15,-1 6 0,-2 2 0,1 3 16,-1 1-16,1 5 0,-1 6 16,-1 4-16,-3 2 0,-3 4 15,-2 2-15,-2 0 0,-3 2 16,0-2-16,-1-1 0,-2 0 15,0 0-15,-1-3 0,-2-1 16,1-2-16,0-2 0,0-3 16,0 0-16,1-3 0,1-4 0,1-3 15,0-3-15,1-4 0,0-3 16,4-4-16,1-4 0,3-1 16,2-4-16,2-2 0,2-2 15,3-4-15,2 2 0,1 4 16,1 3-16,0 1 0,0 5 0,0 3 15,2 5-15,-1 2 16,0 4-16,0 6 0,1 4 16,-4 6-16,-2 4 0,-4 4 15,-3 4-15,-3 4 0,-3 0 0,-5 10 16,-4 1-16,-5 0 0,-2 1 16,-1-4-16,0-2 0,2-8 15,2-6-15,3-4 0</inkml:trace>
  <inkml:trace contextRef="#ctx0" brushRef="#br0" timeOffset="32050.7065">10880 11889 0,'0'0'15,"0"0"-15,0 0 0,0 0 16,0 0-16,0 0 0,-34 3 16,34-3-16,-36-1 0,8 1 15,-5 1-15,0-1 0,0-1 0,-14 0 16,-1 0-16,-15 1 0,-1 0 15,-10 1-15,-6 0 16,-17 1-16,1-2 0,-17 5 16,2 1-16,-9 1 0,8 0 0,-45 2 15,14-3-15,4 0 0,2-2 16,-1 4-16,-1 3 0,5-4 16,3 0-16,-7 2 0,-4 1 15,4 0-15,3 1 0,-1-1 16,-1 1-16,8 1 0,3 1 0,-1-2 15,1-2-15,4 2 16,7 0-16,-1-1 0,2-2 16,12 2-16,5 1 0,4 1 15,3 1-15,11-3 0,10-2 0,11-4 16,4-1-16,9-1 0,7 0 16,8-2-16,7 0 0,3-1 15,6 0-15,1 0 0,-1 2 16,7-3-16,2-2 0,2 1 15,1 2-15,2 1 16,-1-3-16,1 3 0</inkml:trace>
  <inkml:trace contextRef="#ctx0" brushRef="#br0" timeOffset="78701.4922">28264 14496 0,'0'0'15,"0"0"-15,0 0 0,5 20 16,-5-20-16,0 0 0,7 29 15,-5-15-15,0 0 0,2 5 16,1 1-16,0 2 0,-1 1 0,1 10 16,1 2-16,0-1 0,-1 2 15,2 8-15,-1 0 16,2 0-16,1-3 0,1 4 0,1 0 16,2 4-16,1-4 0,2 0 15,1-1-15,0-1 0,-1-1 16,3-6-16,2-3 0,2 1 15,-2-2-15,2-4 0,4 1 16,-3-4-16,0-2 0,8-3 16,6-6-16,-1-6 0,1-5 15,9-7-15,9-6 16,9-12-16,8-8 16,-6-2-16,-3-1 0,28-17 0,12-10 15,31-14-15,-17 13 0,4-4 16,5-2-16,-19 13 0,-11 9 0,10-3 15,7-1-15,-20 7 0,-14 3 16,0-10-16,0-7 16,-26 17-16,-17 12 0,-11 9 0</inkml:trace>
  <inkml:trace contextRef="#ctx0" brushRef="#br0" timeOffset="106219.4223">22408 7752 0,'0'0'0,"0"0"0,0 0 15,0 0-15,0 0 0,-6-21 0,6 21 16,0 0-16,-12-20 0,12 20 16,-16-15-16,7 8 0,-3-1 0,-4 1 15,-5-2 1,-2 2-16,-1 3 0,-13-4 0,-4 0 16,1 0-16,-1 2 0,-16 3 15,-5 3-15,3 2 0,4 2 0,-16 4 16,-4 4-16,-7 4 0,7 1 15,-13 9-15,-1 4 16,10-1-16,9-2 0,-34 25 0,7 6 16,15-2-16,13-1 15,-5 14-15,-4 10 0,15-13 16,11-9-16,8 0 0,6 2 0,0 1 16,3 2-16,4 2 0,2 0 15,7 0-15,5 0 0,6-3 16,4-3-16,7-2 0,4-3 15,7 1-15,6-1 0,4-7 16,4-5-16,15 1 0,8 1 16,9-5-16,3-3 0,10-7 15,6-7-15,0 0 0,0 0 16,18 2-16,10 1 0,-11-11 0,-8-7 16,2 1-16,2 0 0,3-1 15,3 0-15,0-1 0,3-4 16,-7 1-16,-3-2 0,3-2 15,0-1-15,0-2 0,-3-2 16,-4-1-16,-4-1 0,-4 0 16,-2-3-16,-5-2 0,0-2 0,-6-6 15,-3-4-15,1-4 0,1-5 16,-7 6-16,-3 1 0,-2-2 16,1-1-16,-4-1 0,0 2 15,-7-4-15,-1-3 0,-4-2 16,-2 0-16,-3-5 0,-4-4 15,-7 4-15,-4 2 0,-4-3 16,-2-7-16,-3 4 0,-1 2 0,-4 0 16,-2 1-16,-5-2 0,-2-1 15,-5-3-15,-2-1 16,-6 3-16,-5 5 0,-5 0 0,-4 2 16,0-2-16,1 0 0,-10 0 15,-7-3-15,-5 7 0,-4 4 16,-7-1-16,-5-2 0,2 6 15,0 0-15,-6 4 0,-3 2 16,-6 4-16,-3 2 0,-8 1 16,-7 3-16,4 6 0,2 6 0,-7 8 15,-3 4-15,34-1 0,22-3 16,16-1-16</inkml:trace>
  <inkml:trace contextRef="#ctx0" brushRef="#br0" timeOffset="121568.9077">28376 7704 0,'0'0'0,"0"0"16,-17-12-16,7 6 0,-1-1 0,-6-2 15,-4-1-15,-9-5 16,-2-1-16,-7 1 0,-9 0 0,-10 0 15,-1 3-15,-18-3 0,-5 1 16,-1 2-16,1 1 0,-18 2 16,-4 2-16,-8 1 0,6 1 15,-47 7-15,10 4 0,16 3 16,11 3-16,-7 6 0,-6 5 16,12 0-16,8 3 0,-5 4 15,-3 5-15,11 1 0,9 1 0,-5 5 16,-4 1-16,10 2 0,7 2 15,-6 9-15,-3 7 16,13-8-16,10-6 0,-2 9 0,-3 4 16,12-3-16,7-2 0,3 7 15,3 4-15,9-7 0,5-5 16,2 1-16,3 1 0,9-4 16,6-2-16,8 5 0,5 3 15,4-9-15,2-7 0,8 3 0,7 4 16,1-7-16,0-7 0,14-1 15,8-1-15,1-2 0,-1 1 16,7 3-16,7 3 0,-1-10 16,1-7-16,13-2 0,8-1 15,-1-4-15,-1 0 0,11 2 16,6 3-16,-2-8 0,1-5 0,11-5 16,7-4-16,-5 5 15,-3 3-15,12-2 0,8 0 16,-7-7-16,-4-5 0,16 2 15,11 1-15,-5-3 0,-4 1 0,11-1 16,5 0-16,-8-4 0,-6-1 16,18-1-16,14 2 15,-15 1-15,-8 0 0,10-2 0,5 1 16,-11 0-16,-7 1 0,12 2 16,11 3-16,-14 0 0,-9 2 0,9-6 15,6-2-15,-12 1 16,-6 3-16,7-1 0,3-2 0,-12-1 15,-10 0-15,0-2 0,2-2 16,-14 0-16,-9-1 0,-1-3 16,2 0-16,-14-7 0,-10-3 15,2-2-15,-1-2 0,-12 7 16,-7 4-16,-4-12 0,-4-9 16,-4 6-16,-3 0 0,-4-9 15,-2-7-15,-7 4 0,-7 3 0,-7-5 16,-5-3-16,-9 3 0,-7 2 15,-9-7-15,-6-5 16,-4 3-16,-1 4 0,-16-10 16,-11-6-16,-2 5 0,-2 4 0,-18-4 15,-14-5-15,-2 5 0,-2 3 16,-16-4-16,-10-2 0,2 4 16,3 5-16,-26-3 0,-19-1 15,0 9-15,-2 8 0,-24-3 16,-18 0-16,6 11 0,6 7 0,-40 6 15,-27 4-15,10 13 0,7 8 16,-32 13-16,-22 9 0,93-7 16,65-5-16,44-2 0</inkml:trace>
  <inkml:trace contextRef="#ctx0" brushRef="#br0" timeOffset="123519.1353">21129 17047 0,'0'0'0,"0"0"16,0 0-16,-31-14 0,21 8 0,-6-2 16,-3-3-16,-2 1 0,-1 1 15,-13-5-15,-3-1 0,-1 0 16,1 2-16,-14-4 0,-3-1 16,-3 0-16,0 0 0,-16-2 15,-2 2-15,-6 0 0,7 3 0,-16 2 16,-3 4-16,8 2 15,7 2-15,-45 4 0,5 5 16,15 0-16,9 2 0,-2 5 0,-1 4 16,8 4-16,8 2 0,-3 5 15,-1 4-15,6-2 0,7 0 16,-6 6-16,-1 6 0,13-1 0,9-1 16,-2 6-16,-2 3 15,5-1-15,4 0 0,2-1 0,1 1 16,9-2-16,8-1 0,4 3 15,1 3-15,2-5 0,0-2 16,6 6-16,4 5 0,6-10 16,4-6-16,5 5 0,5 2 15,2-9-15,4-5 0,11 10 16,7 7-16,-3-8 16,-1-4-16,7 2 0,4 3 0,2-3 0,-1-1 15,8-1-15,5 1 0,-2-3 16,1-2-16,8 6 0,8 3 15,-5-4-15,-2-5 0,7 3 16,5 1-16,-4 0 0,-2 0 16,12 0-16,8 1 0,-5-9 15,-3-3-15,16 6 0,12 5 16,-11 5-16,-20-2 0,2-12 16,1-8-16,2-6 0,4-3 0,13-3 15,11-2-15,-33-1 0,-23-2 16,60 3-16</inkml:trace>
  <inkml:trace contextRef="#ctx0" brushRef="#br0" timeOffset="127753.0999">26251 4815 0,'0'0'0,"0"0"0,0 0 0,0 0 16,0 0-16,0 0 0,0 0 15,0 0-15,11 20 0,-11-20 16,0 0-16,5 31 0,-5-31 16,2 27-16,0-11 0,-1 2 15,1 0-15,0 4 0,1 2 16,1 1-16,0 1 0,3 7 15,2 2-15,-1-2 0,1-2 0,3 6 16,2 0-16,-1-3 0,0-3 16,2-2-16,3-3 0,-1-3 15,-1-3-15,4-4 0,2-3 16,-1-3-16,0-2 0,3-2 16,4-4-16,-2-3 0,0-3 15,3-4-15,4-3 0,0-4 0,1-4 16,7-9-16,4-4 15,-4-2-15,0 2 0,10-8 0,1 0 16,-5 4-16,-2 1 0,8-4 16,0 2-16,-7 5 0,-3 4 15,2 0-15,0 0 0,-7 3 16,-5 3-16,1 4 0,-1 1 16,-6 6-16,-3 2 0,-7 3 15,-5 1-15,-3 2 0</inkml:trace>
  <inkml:trace contextRef="#ctx0" brushRef="#br0" timeOffset="128869.7477">20127 14050 0,'0'0'0,"1"12"16,1 1-16,0 3 0,0 4 0,3 7 15,0 2-15,1-1 0,0 0 0,5 8 16,3 2 0,-1-3-16,0-2 0,5 4 0,1-3 15,2-4-15,1-2 0,2-4 16,1-2-16,3-4 0,0-1 15,4-6-15,2-3 0,2-5 0,0-6 16,6-5-16,3-6 0,11-13 16,2-6-16,5-10 0,4-7 15,-2-3-15,-1-4 0,17-8 16,4 1-16,28-18 0,-15 13 16,-31 22-16,-21 14 0,-14 11 15</inkml:trace>
  <inkml:trace contextRef="#ctx0" brushRef="#br0" timeOffset="135254.121">29826 2231 0,'0'0'0,"0"0"16,0 0-16,-8-19 0,8 19 0,-4-18 16,1 4-16,-1 2 15,0 1-15,-1-2 0,0-3 16,-2 1-16,1 1 0,-4-5 16,-2-1-16,1 2 0,0 1 0,-2 1 15,0 2-15,1 0 0,0 0 16,-1 0-16,0 1 0,-1 1 15,1 2-15,-3 1 16,-3 1-16,0 2 0,0 0 0,-1 2 16,0 2-16,-1 2 0,-1 0 15,-2 2-15,0 1 0,0 2 16,0 2-16,-7 4 0,0 1 16,0 2-16,1 0 0,0 4 15,0 3-15,-1 1 0,0 0 0,-1 4 16,0 3-16,-4 6 0,0-1 15,1 3-15,-1 2 0,-1 2 16,0 0-16,-6 10 0,2 0 16,3 1-16,5 2 0,-4 7 15,2-1-15,2-1 0,2-1 0,-1 12 16,3 4-16,-7 14 16,3-11-16,1 6 0,2 2 15,4-2-15,4-1 0,-3-4 16,-2-3-16,2-2 0,2-3 0,4 9 15,4 6-15,1-6 0,0-4 16,1 4-16,1 3 16,3-3-16,1-1 0,2 2 0,0 4 15,5-3-15,3-3 0,-3-1 16,0 0-16,5-4 0,1 1 16,3 1-16,2 3 0,-3-7 15,1-5-15,3 5 0,3 1 16,6-5-16,5-4 0,2-1 15,3 1-15,-4-1 0,-1 2 0,6-6 16,5-2-16,0-3 16,1-3-16,12 9 0,10 5 15,-14-14-15,-9-11 0,6-2 0,4 0 16,1-4-16,0 0 0,2-1 16,0-2-16,2-3 0,0-3 15,2-2-15,2-4 0,0-2 16,-1-3-16,8 0 0,5-3 15,-3-2-15,-2-4 0,-2-6 16,1-6-16,-1 1 0,1 0 0,3-4 16,1-1-16,-1-4 0,-1-2 15,0-7-15,-2-7 0,5 2 16,0-1-16,1-2 0,0-3 16,-3-1-16,-1-1 0,-4-2 15,-1-2-15,-6-2 0,-5-2 16,4-5-16,2-4 0,-6-2 15,-3-2-15,0-1 0,0-1 16,-3 4-16,-2 2 0,-1-8 16,1-7-16,-5-1 0,-2 1 0,-1-7 15,0-5-15,1 9 0,1 6 16,-6-5-16,-1-5 0,-3 1 16,-1 0-16,2-5 0,0-1 15,-5 2-15,-3 5 0,-4-4 16,-2 0-16,-3 5 0,0 3 15,-3 0-15,0-2 0,0 0 16,1 0-16,-4 0 0,-2 0 16,1 3-16,2 3 0,-3-2 15,-3-3-15,2 8 0,0 4 0,-1-3 16,-1-1-16,0 1 0,-2-1 16,2 2-16,0-1 0,-1 8 15,1 6-15,-4 0 0,0 1 16,0 0-16,-1 0 0,-2 0 15,-1-1-15,-2 5 0,0 4 16,0-1-16,-2-2 0,0 8 0,-1 3 16,0-4-16,-1-3 15,-3 3-15,-2 1 0,-1 2 0,0 1 16,0 8-16,0 4 0,-6-4 16,-5-1-16,-2 1 0,-1 2 15,-11 1-15,-6 1 0,-3 1 16,-2 4-16,-6-1 0,-4 2 15,-7 5-15,-2 1 0,-6 1 16,-4 1-16,-3 5 0,-1 3 0,-7 6 16,-2 4-16,-1 2 0,2 4 15,-15 3-15,-11 3 0,13 3 16,7 2-16,-1 10 0,-1 6 16,7-3-16,6 1 0,30-14 15,21-10-15,14-5 0</inkml:trace>
  <inkml:trace contextRef="#ctx0" brushRef="#br0" timeOffset="157738.2198">29655 5601 0,'0'0'0,"0"0"0,0 0 16,0 0-16,0 0 0,0 0 15,11 28-15,-11-28 0,7 24 0,-7-24 16,5 29-16,-3-14 16,1-2-16,0 2 0,0-2 0,1 2 15,-2-2-15,2-1 16,2-1-16,1-3 0,2 0 0,4-2 15,3-4-15,2-2 0,1-2 16,12-6-16,5-2 0,0-1 16,0-3-16,11-7 0,1-5 15,-3 1-15,-1-1 0,10-7 16,0-1-16,-11 8 0,-9 4 0,-9 6 16</inkml:trace>
  <inkml:trace contextRef="#ctx0" brushRef="#br0" timeOffset="217338.3181">29318 5841 0,'0'0'0,"0"0"16,0 0-16,0 0 0,0 0 16,0 0-16,21-24 0,-21 24 15,0 0-15,29-16 0,-11 9 16,2 1-16,2-3 0,4 2 15,5-2-15,2 1 0,3 0 0,13-2 16,4-1-16,9 0 0,-5 1 16,14-2-16,-1 1 15,-6 3-15,-5 0 0,6 2 0,-2 3 16,-10-2-16,-8 0 0,-6 1 16,-4 2-16,-8-4 0,-4 0 15,-4 2-15,-3 2 0,-5 2 16,-4 1-16,-3 6 0,-3 7 15,-1-3-15,-1-1 0,-4 2 0,-1 3 16,-3 0-16,-2 1 0,-5-1 16,-2 3-16,-1-1 0,0 1 15,-5 1-15,-4 2 16,1-1-16,-1 0 0,-6 6 0,-2 0 16,-2-4-16,-1 0 0,0 3 15,-3 0-15,4-5 0,4-6 0,-3 4 16,1 1-16,7-5 15,3-4-15,5-4 0,4-1 16,4-4-16,3-2 0,-3-2 0,0 0 16,2-5-16,2-3 0,4-4 15,0-2-15,4 0 0,1-2 16,3-2-16,1-3 0,2-1 16,0 0-16,3-4 0,2-4 15,2-1-15,0 1 0,2 0 16,1 1-16,0 1 0,-3 5 0,1-1 15,1 0-15,-2 3 0,-1 0 16,1 5-16,0 4 16,-2 1-16,-1 3 0,0 1 0,-1-1 15,-1 6-15,1 2 0,3 3 16,3 3-16,0 3 0,-2 0 16,2 6-16,3 4 0,-2 0 0,0 2 15,1 6-15,3 8 16,-3-2-16,-2 1 0,6 7 15,1-1-15,-3-2 0,-4-3 0,1 1 16,-1 2-16,-1-2 0,-3-1 16,-4-3-16,-1-4 0,-3-3 15,-2-3-15,-2-5 0,-1-2 16,-1-1-16,-3-4 0,-4-2 16,-4-5-16,-4-4 0,-4-4 15,-8-3-15,-5-3 0,-1 0 16,-1 0-16,-14-8 0,-6-4 15,5 1-15,5 0 0,-5-3 16,3 0-16,9 6 0,7 4 0,8-2 16,5-2-16,4 4 0,5 2 15,2 4-15,3 3 0,1 2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2:00:16.524"/>
    </inkml:context>
    <inkml:brush xml:id="br0">
      <inkml:brushProperty name="width" value="0.05292" units="cm"/>
      <inkml:brushProperty name="height" value="0.05292" units="cm"/>
      <inkml:brushProperty name="color" value="#FF0000"/>
    </inkml:brush>
  </inkml:definitions>
  <inkml:trace contextRef="#ctx0" brushRef="#br0">5395 1850 0,'0'0'0,"0"0"0,0 0 16,0 0-16,0 0 0,20 19 16,-20-19-16,15 15 0,-6-6 0,-1 1 15,3 3-15,-3 0 16,0 0-16,2 3 0,1 2 15,0 0-15,0 1 0,3 6 16,0 2-16,1 0 0,0-3 0,-2 1 16,3 0-16,-3-4 0,1-1 15,7 1-15,4-2 0,-3-4 16,1-6-16,5-5 0,7-5 16,2-7-16,4-3 0,7-8 15,11-4-15,10-9 0,1 0 16,19-13-16,6-4 0,5-2 0,-7 5 15,42-23-15,-8 4 16,-22 14-16,-14 9 0,-12 9 0,-9 3 16,-15 11-16,-9 8 0,-16 3 15,-9 1-15,-6 4 0</inkml:trace>
  <inkml:trace contextRef="#ctx0" brushRef="#br0" timeOffset="2708.8759">4834 3937 0,'0'0'0,"0"0"0,0 0 15,0 0-15,0 0 0,0 0 0,0 0 16,0 0-16,0 0 0,15 22 16,-15-22-16,6 19 0,-6-19 15,6 23-15,-2-7 0,2-1 0,-3 1 16,1 2-16,0 1 15,0 0-15,-1 0 0,1 2 0,-1-1 16,1 6-16,2-4 0,1 0 16,1-3-16,0-2 0,3-2 15,-1-3-15,3-3 0,2-1 16,1-3-16,6-4 0,7-4 16,2-4-16,1-1 0,15-9 15,4-4-15,2 0 0,2-2 0,16-9 16,6-5-16,11-5 0,-6 2 15,-11 5-15,-20 10 16,-15 7-16</inkml:trace>
  <inkml:trace contextRef="#ctx0" brushRef="#br0" timeOffset="6673.6536">2803 3231 0,'0'0'0,"0"0"0,0 0 16,0 0-16,-25-4 0,25 4 0,-27 1 15,8-1-15,2 2 16,-5 0-16,-5 3 0,-5 0 0,0 2 16,0 0-16,1 1 0,-7 3 15,1-1-15,1 1 0,-2 1 16,-1-1-16,2-1 0,0 5 15,-1 1-15,3 2 0,-1 3 16,-4 2-16,0-2 0,4 2 0,1 2 16,3 2-16,-2 1 0,3-3 15,2 0-15,-3 5 0,-1 0 16,6 2-16,2 1 0,1-4 16,0-2-16,7 4 0,2 2 15,1-1-15,1-3 0,1-1 16,4-1-16,0 3 0,4 0 15,2-5-15,1-2 0,1 0 16,1-1-16,4 1 0,2 3 0,2-3 16,-2-3-16,4 0 0,3 0 15,1 1-15,0 1 16,2-1-16,3 0 0,2-2 0,2 0 16,2-4-16,-1-3 0,0 1 15,4 2-15,2-3 0,2-2 0,1 1 16,1 0-16,3 2 15,3 0-15,-1-2 0,1-1 16,3-2-16,-2-3 0,11 3 0,-2 3 16,-1-2-16,1-2 0,0-1 15,2-1-15,-2 0 0,0-2 16,11 3-16,0 2 0,-4-5 16,0-2-16,1 1 0,2-2 15,-1 1-15,1 2 0,26-1 16,-8-1-16,-6 1 0,-3 0 15,-1 0-15,2 1 0,-5-3 0,-1-1 16,1 1-16,0 1 16,-2 3-16,-1 1 0,0-3 0,4 0 15,-4 1-15,-4-2 0,5 1 16,3-1-16,0-1 0,4-1 16,-1 2-16,-1 1 0,1 0 15,-3-2-15,3 0 0,-1-2 16,-6 1-16,-5 1 0,7-2 15,3-1-15,1 0 0,0 3 16,1 0-16,-1 0 0,-4 1 0,-2 1 16,5-2-16,-1-2 15,-1 2-15,-1-1 0,4 1 0,3 1 16,-4 4-16,-1 1 0,-3-4 16,-1-4-16,1-2 0,0 2 15,2 2-15,1 2 0,-2-1 16,0 2-16,-2-3 0,1 0 15,1-1-15,2-1 0,-5 1 16,-1 0-16,-1 0 0,-2 0 0,7 1 16,3 2-16,-3 0 15,-3-2-15,2 2 0,1-2 0,-3-2 16,-2-1-16,0 2 0,3 1 16,-1 1-16,0 1 0,2-4 15,1-3-15,-4 1 0,-2 0 16,3 0-16,1-1 0,3 4 15,-1 0-15,-3-2 0,1 1 16,-3-2-16,-2 0 0,3 2 16,4 1-16,-3-3 0,-3 0 0,3 0 15,2-1-15,-5 4 0,0 1 16,0-1-16,2 1 0,0-4 16,-2 0-16,0 1 0,-1-1 15,0 0-15,1 1 0,0 0 16,1 2-16,-2-4 0,1-3 0,1 1 15,3 3-15,-3 3 16,-3 2-16,2-5 0,1-5 0,2 4 16,1-1-16,1 3 15,0-1-15,-3 1 0,0-1 0,-4-2 16,-2-1-16,3 3 0,2 1 16,4 0-16,4 2 0,-6-4 15,-1-1-15,0 0 0,-2 1 16,0 3-16,-3 3 0,5-1 15,1-1-15,-1-2 0,-3 1 0,3-2 16,1-1-16,-3 5 0,-1 5 16,1-3-16,1 1 15,-2-7-15,1-4 0,2 2 0,2 0 16,-2 5-16,-2 2 0,2 0 16,0 1-16,-1-3 0,1-2 15,2-5-15,2-1 0,-9 4 16,-5 3-16,4 3 0,3 2 15,0-7-15,-1-5 0,4 4 16,0 0-16,-1 0 0,-3 1 16,-2-5-16,-1-3 0,-1 1 0,-1 1 15,2-1-15,2-1 16,-7 1-16,-6 0 0,2 1 0,2 2 16,-1 1-16,-2 2 0,1-4 15,2-3-15,-4-4 0,-3-2 16,-4-3-16,-3-2 0,1-4 15,-2-2-15,-9 15 0,-7 12 16,5-8-16,3-7 0,-11 5 0,-1-1 16,-3-2-16,-3 1 0,1-3 15,0-1-15,-3 2 0,-2-1 16,-3-4-16,-1-3 0,-4 3 16,-2 1-16,1 2 0,-1-1 15,-4-1-15,-4 0 0,-5 1 16,-3-2-16,-1 3 0,-2-1 0,-1-2 15,-2 0-15,-1 0 0,0 2 16,-5 1-16,-5-1 16,-4-2-16,1-1 0,-1 5 0,-1 0 15,1 0-15,0 0 0,-4 0 16,0-1-16,-2 2 0,-1 3 16,-11-2-16,0 2 0,0 2 15,1 3-15,-3-1 0,-3 0 16,-6-2-16,5 0 0,-24-3 15,2 2-15,5 0 0,5-1 0,-3 0 16,-1 2-16,1 4 16,2 3-16,-6 0 0,-1-1 15,2-1-15,2-1 0,-1 3 0,0 2 16,-2 0-16,-1 1 0,-2 0 16,-1-2-16,3 0 0,5 1 15,-7 2-15,-3 1 0,1 1 16,-1-1-16,-1 2 0,-1-1 15,3 0-15,1-1 0,1 1 16,-1 2-16,3 1 0,2 1 0,-7-6 16,-3-4-16,1 0 0,2 1 15,-3 6-15,-3 6 0,4-1 16,5 0-16,-3-4 0,-1 0 16,-1 1-16,0 1 0,-3-3 15,-4-1-15,8 1 0,3 3 0,-5 4 16,-1 5-16,3-4 0,4-3 15,-2 1-15,-1-1 16,3-1-16,1-2 0,0-1 16,-1-3-16,1 1 0,4 0 0,-2 4 15,0 4-15,4-2 0,6-2 16,-8-2-16,-2 1 0,3-2 16,2 0-16,-1 0 0,0 0 15,6 1-15,5 1 0,-3-2 16,1-1-16,-1 4 0,0 2 0,0-6 15,3-3-15,1 2 0,3 3 16,-1-7-16,0-1 0,-2-2 16,-1 3-16,-1-1 0,-1 3 15,3-3-15,3 1 0,0-3 16,1-2-16,-1 4 0,-1 0 16,-3 2-16,0 1 0,1-3 15,1-1-15,-4 0 0,-3 1 16,3 2-16,1 3 0,2-1 15,-3 0-15,1-3 0,2-4 0,-6 4 16,-3-1-16,1 6 0,0 6 16,-2-1-16,-3-2 0,0-1 15,1-3-15,-6 6 0,-2 6 16,3 7-16,-1 3 0,-1-1 16,-3-2-16,31-7 0,18-4 15,17-2-15</inkml:trace>
  <inkml:trace contextRef="#ctx0" brushRef="#br0" timeOffset="23174.0741">2617 4280 0,'0'0'0,"0"0"0,0 0 16,0 0-16,0 0 0,20-11 0,-20 11 16,0 0-16,22-2 0,-22 2 15,0 0-15,31 0 0,-31 0 0,23 1 16,-7 1-16,2 1 16,1 1-16,0 0 0,3 0 15,0-1-15,0 0 0,11 1 16,1-1-16,0-1 0,2 1 0,1 1 15,4-1-15,6 1 0,1-2 16,2 0-16,4-1 0,0 0 16,-1-1-16,12 0 0,4 0 15,5 1-15,-4-1 0,3-1 16,1-1-16,-6 0 0,-3 1 16,12 1-16,3 1 0,-11 1 15,-6 0-15,38-2 0,-1-3 16,-17 3-16,-9 1 0,5-1 15,0 0-15,-6-1 0,-4 0 0,4 1 16,3 0-16,-6 0 0,-7 0 16,9 0-16,4 0 0,-5 1 15,-5 2-15,10-3 0,8 0 16,-9-2-16,-5 1 0,4 0 16,7 2-16,-9-1 0,-1 1 15,4-1-15,5 0 0,-6 1 16,-4 0-16,9 0 0,5 1 15,-9 0-15,-7-1 0,9 1 0,7 1 16,-11-2-16,-6 0 0,7 2 16,8 0-16,-7 3 0,-6 4 15,4-2-15,1 0 0,-3-4 16,-5-1-16,11-1 0,2-1 16,-7 2-16,-7 1 0,7-2 15,8 0-15,-6-5 0,-2-2 0,2 7 16,6 7-16,-7-1 0,-2 0 15,6-3-15,4-3 16,-9 1-16,-3 0 0,8-2 0,6-2 16,-6-1-16,-3 1 0,3 4 15,3 4-15,-5-5 0,0-4 0,2 0 16,4 1-16,-5 2 16,-2 0-16,5-2 0,5 0 15,-9-2-15,-4 0 0,6 8 16,4 3-16,-6-4 0,-5-4 0,4-1 15,3-2-15,-6 2 0,-1 1 16,5 2-16,3 2 16,-6-1-16,-5-1 0,5-1 0,3-1 15,-7 2-15,-4-1 0,3 0 16,3 0-16,-10-2 0,-3-4 16,1 2-16,3 2 0,-6 1 15,-5-1-15,3-1 0,3-1 16,-7 1-16,-3 0 0,6 1 15,2 0-15,-6-1 0,-5 0 0,4 4 16,5 1-16,-5-2 0,-4-1 16,0 0-16,0-1 0,-3 4 15,-3 3-15,0 0 0,-2 1 16,-6 0-16,-5 1 0,-4-4 16,-1-1-16,-6 0 0,-4-2 0,-3 0 15</inkml:trace>
  <inkml:trace contextRef="#ctx0" brushRef="#br0" timeOffset="24473.5516">3265 4353 0,'0'0'0,"0"0"15,0 0-15,0 0 0,0 0 0,0 0 16,0 0-16,0 0 0,0 0 0,31 11 16,-31-11-16,23 2 0,-23-2 15,28 4-15,-28-4 16,42 5-16,-19 0 0,5-3 0,2 0 16,2-1-16,3 2 0,9 0 15,3 0-15,10-4 0,-3-3 16,4 1-16,1 0 0,12 2 15,2 3-15,-1 0 0,1 0 16,8-2-16,-5-1 0,3 1 16,-1 1-16,11-1 0,-3-1 0,6 0 15,-1 1-15,16 0 0,-10 2 16,-2-1-16,1 0 0,-4-1 16,-3-1-16,2 4 0,0 1 15,-2-4-15,-2-2 0,4 3 16,3 4-16,-6 0 0,0 1 15,1-3-15,3-1 0,-3 0 0,1 1 16,3-2-16,4 0 16,-4-1-16,-2 0 0,4-1 15,2-1-15,1 5 0,-3 4 0,3-2 16,2 0-16,-1-3 0,-2-3 16,2 2-16,2 2 0,-2 0 15,1 0-15,1-2 0,3-1 16,-3 0-16,-1 0 0,4-2 15,2 0-15,-1 3 0,-1 2 0,7-3 16,3-1-16,-3-2 0,-5-3 16,-1 4-16,-1 2 15,1-5-15,-1 0 0,2-2 0,2 0 16,-6 2-16,-5 1 0,2 2 16,2 1-16,-3-3 0,-1-2 15,2 1-15,1 0 0,-3 2 16,-1 0-16,1 2 0,2-1 15,-6 3-15,-6 1 0,4 0 16,3-4-16,0-2 0,-1-3 0,0 0 16,0 0-16,-11 6 0,-5 3 15,5-1-15,2-2 16,-5 3-16,-3 4 0,-4 0 0,-3 0 16,-6-2-16,-4 1 0,-4-4 15,-2-1-15,-6-1 0,-4 0 16,-1 4-16,0 4 0,-7 1 15,-4 1-15,-5 0 0,-2 1 16,-8-4-16,-5-2 0,-3-1 0</inkml:trace>
  <inkml:trace contextRef="#ctx0" brushRef="#br0" timeOffset="37962.0857">1998 4700 0,'0'0'15,"0"0"-15,0 0 0,0 0 16,0 0-16,0 0 0,0 0 16,0 0-16,0 0 0,0 0 0,0 0 15,0 0-15,0 0 0,0 0 16,0 0-16,-9 24 0,9-24 15,0 0-15,-4 25 0,4-25 16,-3 20-16,3-20 0,-2 25 16,1-12-16,1-2 0,-3 4 15,3 1-15,-3 0 0,0 0 16,1 3-16,1 0 0,-1 2 16,0 0-16,0 9 0,1-1 15,-2 1-15,1 1 0,0 2 0,0 3 16,-1 5-16,0-4 0,-1 3 15,-1 2-15,0-2 16,0-1-16,-1 9 0,2 2 0,-3-3 16,-1-2-16,2 0 0,2 2 15,-3-1-15,2 0 0,1 7 16,4-1-16,-3-3 0,0-2 16,0 2-16,2 4 0,1-6 0,4-2 15,-1 11-15,0 2 16,-3-6-16,1-6 0,-1 6 0,0 3 15,0-4-15,3-4 0,-6 24 16,2-5-16,1-28 0,4 1 16,-1 27-16,-1 0 0,1-12 15,1-5-15,-1 3 0,-2 4 16,1-4-16,2 0 0,-1 5 16,2 6-16,-4-9 0,-1-6 0,0 7 15,3 3-15,-3-5 16,1-4-16,-2 5 0,1 4 0,0-6 15,0-4-15,1 6 0,1 3 16,1-6-16,1-2 0,-7 2 16,0 3-16,5-2 0,2-4 15,-4 4-15,0 3 0,0-3 16,-4 1-16,4 2 0,0 1 16,0-6-16,-3-5 0,0 4 15,-4 4-15,5-2 0,4-2 16,-2-1-16,1-1 0,-1 0 0,2 0 15,-2-2-15,0-2 0,-2-2 16,1-1-16,1 3 0,0 3 16,0-3-16,0-3 0,0 2 15,-2 1-15,1-7 0,-1-4 0,-1 8 16,3 3-16,0-1 16,0-1-16,3-2 0,-1-2 15,-2-2-15,0-3 0,1 6 0,4 2 16,-1-18-16,-3 1 0,2 6 15,0 3-15,0-4 0,0-2 16,0 8-16,1 5 0,-2-9 16,-1-5-16,1 3 0,1 2 15,-2 0-15,-1-1 0,3 4 16,-3 0-16,1-6 0,1-4 0,-2 4 16,0 2-16,0 0 15,-2-1-15,1 1 0,1 0 0,0 0 16,0 0-16,0 3 15,-3 3-15,2-5 0,-1-3 0,1 2 16,-2 2-16,-1-2 0,1 0 16,1 2-16,-1-1 0,-1-1 15,1-2-15,0 2 0,0 3 16,2-3-16,-2 0 0,-2 5 16,-2-3-16,0-4 0,2-2 15,-1 6-15,2-2 0,1-7 0,0-2 16,0 4-16,0 4 15,-1-2-15,1 0 0,0-1 0,0 1 16,-1-2-16,4-4 0,-3 2 16,-3-1-16,3-1 0,1-2 15,1 1-15,-2 2 0,-1-4 16,2-1-16,1-3 0,-2 0 16,-1-1-16,2-2 0,-1 1 15,-1-1-15,2 0 0,1-1 16,-2 0-16,3 0 0,-2-4 0,1 0 15,1-1-15,-3-1 0,3-3 16,-1 2-16,1-2 16,-2 3-16,2-3 0,0 3 15,0-3-15,0 0 0,0 3 0,0-3 16,0 0-16,0 2 0,0-2 16,0 0-16,0 0 15,0 0-15,0 0 16,0 0-16,0 0 0,-1 0 0,1 0 15,0 0-15,-2 2 0,2-2 16,0 0-16,0 0 16,0 0-16,0 0 0,0 0 0,0 0 15,0 0-15,0 0 0,0 0 16,0 0-16,0 0 0,0 0 16,0 0-16,0 0 0,0 0 0,0 0 15,0 0-15,0 0 16,0 0-16,0 0 0,0 0 0,0 0 15,5-2-15,-5 2 0,0 0 16</inkml:trace>
  <inkml:trace contextRef="#ctx0" brushRef="#br0" timeOffset="38477.0739">1831 11622 0,'0'0'16,"0"0"-16,0 0 0,0 0 0,0 0 15,0 0-15,0 0 16,0 0-16,0 0 0,0 0 15,0 0-15,0 0 0,0 0 0,0 0 16,0 0-16,0 0 0,28-4 0,-28 4 16,0 0-16,22 3 15,-22-3-15,23-1 0,-23 1 16,29-1-16,-12 1 0,1-1 16,3 1-16,1-1 0,1-1 0,11-1 15,1-1-15,2-1 0,-1 0 16,5 0-16,3-1 15,9 0-15,-6 1 0,16-2 0,1 1 16,-6-1-16,-4-1 0,14-1 16,5-1-16,-11 3 0,-1 1 0,12 0 15,1 0-15,-9 0 16,-6 1-16,12-2 0,4 1 16,-11 2-16,-8 1 0,23 1 15,-5-1-15,-14 3 0,-11 0 0,0 1 16,-2 0-16,-6 0 0,-3 0 15,-13-2-15,-3-3 16,-7 1-16,-6 1 0,-1 1 0</inkml:trace>
  <inkml:trace contextRef="#ctx0" brushRef="#br0" timeOffset="39963.6421">1941 12454 0,'0'0'0,"0"0"0,0 0 15,0 0-15,0 0 0,0 0 0,0 0 16,0 0-16,0 0 0,22-10 16,-22 10-16,0 0 0,35 0 15,-35 0-15,28 0 0,-11-1 16,2-1-16,3 2 0,4 0 16,2 0-16,-3 0 0,12 2 15,4-1-15,0 0 0,-1-1 0,13 1 16,3 1-16,-4-1 0,-3 0 15,15-1-15,5 1 0,-9-1 16,-2 0-16,13 1 0,3 2 16,-8 0-16,-5 0 0,15-3 15,4-3-15,-12 2 0,-8-1 0,37 2 16,-2 2-16,-16-3 0,-7-1 16,8 1-16,4 2 15,-10 2-15,-9 1 0,11-3 0,5-3 16,-8 0-16,-7 4 0,12-1 15,10 3-15,-12-2 0,-6-2 16,7-1-16,8-1 0,-10 0 16,-11 2-16,23-2 15,15-4-15,-10 6 0,-8 2 0,13 2 16,9-2 0,7 0-16,4 0 0,-30 0 0,-20-1 15,17 0-15,13 1 16,-18-3-16,-9-1 0,21 2 15,17 3-15,-11-2 0,-7 1 0,-3-2 16,-1 0-16,0 0 0,0 2 16,1 2-16,1 1 0,-1-2 15,0-5-15,5 1 0,3 0 16,-4-1-16,0 1 0,2 1 16,3 1-16,-4-1 0,-4-1 0,6 0 15,3 1-15,-5-1 16,0-1-16,3 1 0,3 0 15,-1-1-15,-4 1 0,7-1 0,2 0 16,-3 2-16,-1 1 0,3-1 16,0-1-16,-3 3 0,-1 0 15,5-1-15,1-1 0,-2 2 16,-4 1-16,2-4 0,1-3 16,-4 4-16,-3 4 0,6-1 15,5-1-15,-6 0 0,-3 0 16,5 0-16,2-1 0,-5 2 0,-2 1 15,2-3-15,3-2 0,-6 2 16,-2 2-16,8 1 0,6 2 16,-6-4-16,-3-2 0,0 1 15,1 1-15,-4 0 0,-2-2 16,3 4-16,2 2 0,-6-2 16,-3-1-16,6 2 0,5 1 0,-5-3 15,-5-1-15,2-1 16,0-2-16,-2 3 0,-2 2 0,5-2 15,1 0-15,-5 0 0,-2-1 16,5 4-16,5 2 0,-5-1 16,-5-2-16,1-2 0,2 0 15,-2 0-15,-2 0 0,2-1 16,3 0-16,-4 1 0,-2 0 0,1-2 16,1-1-16,-5 2 15,-5 3-15,4-2 0,4 0 16,-5-1-16,-2 0 0,0 1 15,0 1-15,-4-3 0,-4 0 0,4 0 16,2-1-16,-7 2 0,-4 0 16,3-1-16,3 0 0,-5-2 15,-1 0-15,-3 5 0,0 0 16,-6-1-16,-2-1 0,1-3 16,1 0-16,-3-3 0,-2 0 0,-3 3 15,-1 3-15,0-1 16,-1-1-16,-2-3 0,-1-4 15,-4 5-15,0 2 0,-2-1 0,0 1 16,-5 1-16,-2 1 0,-3 2 16,1 1-16,-5-4 0,-2-2 15,0 0-15,0 1 0,-11 1 16,2 0-16,2 0 0,0 0 16,-4 0-16,-3-2 0,2 2 15,0 2-15,-4-2 0,-1 0 0,-3 0 16,-2 0-16,-2-1 0,-4-1 15,1 1-15,3-2 16,0 2-16</inkml:trace>
  <inkml:trace contextRef="#ctx0" brushRef="#br0" timeOffset="42657.8255">2324 15592 0,'0'0'0,"0"0"0,0 0 16,0 0-16,25-9 0,-25 9 15,20-10-15,-9 5 16,2 0-16,1 1 0,1-1 16,0 1-16,1-1 0,3 2 15,2 1-15,5 0 16,6 1-16,3 0 0,-4-1 0,8 2 15,6-1-15,8 2 0,0 1 16,4 1-16,7 1 0,9-1 16,-4 0-16,19-1 0,4-2 15,-7 2-15,-9 3 0,20-4 16,6-1-16,23 0 0,-19 1 0,5 0 16,4-1-16,-20 0 0,-14 0 15,13-1-15,8 0 16,-8 0-16,-9 0 0,9 0 0,6 0 15,-11 0-15,-5-2 0,11 2 16,8 2-16,-13-1 0,-9-1 16,13-2-16,9-1 0,-13-1 15,-8 2-15,11-1 0,9-2 16,-11 2-16,-6 3 0,7-1 16,4-3-16,-10 3 0,-7 0 0,13 4 15,10 2-15,-10-6 0,-9-4 16,17 0-16,10-1 15,-18 4-15,-14 3 0,16-1 16,13 1-16,-6 1 0,-5 2 16,7-4-16,6-4 15,-9 3-15,-9-1 0,4 2 16,3 2-16,10-2 0,8 0 16,-32 0-16,-20 0 0,20-2 15,16 1-15,-17 2 0,-9 3 0,10-3 16,8-2-1,-6 1-15,-4-2 0,5 2 16,5 0-16,-12 1 0,-7 1 0,11-1 16,7 0-16,6 0 15,5 0-15,-26 1 0,-18 1 0,11-1 16,7 0-16,-9 1 0,-4 3 16,12-1-16,9 0 15,-15-1-15,-8-1 0,17 2 16,14 1-16,-14-2 0,-9-2 0,2 4 15,0 2-15,-3 0 0,-3 0 16,4 0-16,5-1 0,-6-2 16,-4-2-16,6-1 0,3 0 15,-7 2-15,-5 1 0,8-3 16,2-1-16,-5 0 0,-7 0 16,11 2-16,4 1 0,-11-2 15,-9-1-15,8 2 0,5 1 16,-3-4-16,-1-2 0,-4-1 0,-4 1 15,-2 1-15,-3 2 0,5-3 16,4-2-16,-5 0 0,-2 0 16,0-2-16,-1-1 0,2 3 15,1 3-15,-2 1 0,0 3 16,-5-4-16,-4-2 0,4 1 16,0 2-16,-1-3 0,0-1 0,2-1 15,3 2-15,-5 1 0,-3 3 16,2-2-16,2 0 0,-3-1 15,0 0-15,0-1 0,1 0 16,-2 1-16,0 1 0,2 1 16,2 0-16,-2-3 0,-1-2 15,0 5-15,1 2 0,-2-2 16,-1-1-16,5 4 0,3 2 16,-4-1-16,-2-2 0,-1 0 15,-1-1-15,-16 1 0,3 0 0,3-1 16,3 0-16,-3 0 0,-2-2 15,1 4-15,1 1 0,-1-1 16,-1 2-16,-1-3 16,0-2-16,-7 1 0,-3 1 0,-3-1 15,-3-1-15,-2-1 0,-2 0 0,-5-4 16,-2-3-16,0 3 0,1 1 16,-2 1-16</inkml:trace>
  <inkml:trace contextRef="#ctx0" brushRef="#br0" timeOffset="44324.6526">1822 14907 0,'0'0'0,"0"0"16,0 0-16,0 0 0,0 0 0,0 0 15,0 0-15,0 0 0,0 0 16,0 0-16,0 0 0,0 0 16,0 0-16,-18 21 0,18-21 15,-15 19-15,15-19 0,-21 24 16,8-8-16,0 0 0,-3 1 0,1 1 16,-4 2-16,-3 4 15,2-1-15,-2 4 0,0 3 16,0-3-16,3-2 0,-3 3 0,6-2 15,0-4-15,6-3 0,3-1 16,3-1-16,7-2 0,0-3 0,12-3 16,7-2-16,1 0 15,-1-1-15,10-2 0,3-3 16,0-1-16,-1-1 0,8-2 16,4-1-16,-5-1 0,-3 0 0,1-2 15,2 0-15,-7 2 0,-5 0 16,0 0-16,-4-2 15,-9 1-15,-4 1 0,-2-1 0,-5-1 16,-2-2-16,-3-1 16,-3-4-16,-2-3 0,-8-2 15,0-1-15,-7-6 0,-5-4 0,4 0 16,1 1-16,-5-8 0,-3-3 16,3 3-16,2 2 0,-1-2 15,0 4-15,6 4 0,6 4 0,2 5 16,3 6-16,1 3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2:01:11.282"/>
    </inkml:context>
    <inkml:brush xml:id="br0">
      <inkml:brushProperty name="width" value="0.05292" units="cm"/>
      <inkml:brushProperty name="height" value="0.05292" units="cm"/>
      <inkml:brushProperty name="color" value="#FF0000"/>
    </inkml:brush>
  </inkml:definitions>
  <inkml:trace contextRef="#ctx0" brushRef="#br0">4596 2096 0,'0'0'0,"0"0"0,0 0 15,0 0-15,0 0 0,19 27 0,-19-27 16,15 22-16,-15-22 0,14 28 16,-6-11-16,-1 0 0,0 0 0,1 1 15,-1 3-15,4 3 16,0-1-16,3-1 0,4-1 16,1-1-16,-1-3 0,9-1 15,5-4-15,2-4 0,2-4 0,19-8 16,6-8-16,4-3 0,1-4 15,22-11-15,7-5 0,13-5 16,-5 2-16,44-18 0,5 1 16,-28 17-16,-20 11 0,-32 9 15,-22 6-15,-17 2 0</inkml:trace>
  <inkml:trace contextRef="#ctx0" brushRef="#br0" timeOffset="4950.5354">4419 4799 0,'0'0'0,"0"0"0,0 0 0,0 0 0,0 0 16,0 0-16,0 0 0,13 26 15,-13-26-15,12 30 0,-5-8 16,-1 3-16,3 2 0,-1 4 15,1 2-15,0 9 0,1-2 16,5 6-16,1-5 0,1-6 16,0-5-16,3-8 0,5-6 15,3-7-15,1-4 0,12-7 16,6-5-16,10-8 0,3-3 0,6-9 16,7-6-16,5-3 0,-4 2 15,9-7-15,-3-2 0,-5-1 16,-12 7-16,-1 0 0,-22 10 15,-11 10-15</inkml:trace>
  <inkml:trace contextRef="#ctx0" brushRef="#br0" timeOffset="11886.1297">2649 6266 0,'0'0'15,"26"-9"-15,2 2 0,10-2 0,2 1 16,22-4-16,22-2 0,11 0 15,-3 3-15,20 1 0,3 6 16,28 2-16,-26 2 0,-19 10 16,-13 5-16,-21 0 0,-14 1 0,-14-5 15,-12-3-15,-8-3 0</inkml:trace>
  <inkml:trace contextRef="#ctx0" brushRef="#br0" timeOffset="12166.8533">2858 8951 0,'0'0'16,"18"-1"-16,8 0 0,-1 1 16,4 1-16,16-2 0,20-3 15,1 1-15,1-1 0,19 0 16,18 1-16,-9 4 0,-4 2 0,11 5 16,6 3-16,-8 0 0,-33-4 15,-19-1-15</inkml:trace>
  <inkml:trace contextRef="#ctx0" brushRef="#br0" timeOffset="12450.5642">2949 11139 0,'0'0'16,"30"-5"-16,6 0 0,6-2 0,2 2 15,22-1-15,20 0 0,11 5 16,-7 2-16,13 1 0,-22-1 15,-25 1-15</inkml:trace>
  <inkml:trace contextRef="#ctx0" brushRef="#br0" timeOffset="12800.3211">2639 13980 0,'0'0'0,"0"0"0,22-19 0,-11 9 16,4-3-16,8-7 0,4-4 16,0 2-16,1 1 0,19-5 15,5-1-15,6 2 0,3 2 0,27 3 16,8 6 0,14 2-16,-3 2 0,11 3 0,-21 2 15,-33 0-15</inkml:trace>
  <inkml:trace contextRef="#ctx0" brushRef="#br0" timeOffset="13083.412">2612 16036 0,'0'0'0,"0"0"0,22 15 16,-22-15-16,28 12 0,-2-5 16,8 2-16,4-2 0,5-2 15,23-2-15,25-4 16,1-1-16,-1-2 0,-4 0 15,-7 1-15,-23 1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2:01:27.682"/>
    </inkml:context>
    <inkml:brush xml:id="br0">
      <inkml:brushProperty name="width" value="0.05292" units="cm"/>
      <inkml:brushProperty name="height" value="0.05292" units="cm"/>
      <inkml:brushProperty name="color" value="#FF0000"/>
    </inkml:brush>
  </inkml:definitions>
  <inkml:trace contextRef="#ctx0" brushRef="#br0">6545 3209 0,'0'0'0,"0"0"0,0 0 0,0 0 15,0 0-15,0 0 0,0 0 16,0 0 0,0 0-16,11 16 0,-11-16 0,12 23 0,-12-23 15,15 24-15,-15-24 0,16 31 16,-9-14-16,2 2 0,2 2 0,1 1 16,1 0-16,7 6 15,3-3-15,1-1 0,2-4 0,13-3 16,8-5-16,-2-8 0,1-6 15,8-8-15,7-6 0,8-8 16,-1-4-16,16-7 0,5-3 16,-9 3-16,-5 1 0,30-12 15,2 0-15,-22 14 0,-16 11 0,-6 4 16,-4 5-16,-20 3 0,-11 3 16,-10 1-16</inkml:trace>
  <inkml:trace contextRef="#ctx0" brushRef="#br0" timeOffset="500.4681">5554 6160 0,'0'0'0,"0"0"0,0 0 0,0 0 16,9 19-16,-9-19 0,12 23 15,-5-9-15,0 3 0,2 2 16,1 3-16,-1-1 0,0 1 0,2 8 16,0 2-16,3-1 0,3-2 15,6 6-15,0-3 16,1-7-16,1-5 0,10-6 0,4-4 15,8-5-15,2-5 0,21-9 16,7-5-16,-2-5 0,-2-2 16,18-10-16,4-3 0,3-1 15,-6 4-15,32-14 0,-13 4 16,-35 12-16,-23 10 0,-16 5 0</inkml:trace>
  <inkml:trace contextRef="#ctx0" brushRef="#br0" timeOffset="1001.0917">4830 9597 0,'0'0'0,"0"0"16,0 0-16,0 0 0,0 0 0,0 0 15,27 11-15,-27-11 16,18 17-16,-18-17 0,22 34 16,-10-12-16,0 1 0,4 5 15,1 2-15,7 8 0,-1-2 0,9 5 16,2-5-16,3-6 0,0-6 0,16-12 15,6-15-15,-4-8 16,0-8-16,15-11 0,10-9 16,14-12-16,-1-4 0,61-35 15,22-14-15,-18 21 0,-16 13 0,-3 9 16,1 4-16,-44 18 0,-30 12 16,-21 9-16</inkml:trace>
  <inkml:trace contextRef="#ctx0" brushRef="#br0" timeOffset="4684.3469">1828 3425 0,'0'0'0,"0"0"0,0 0 0,0 0 0,0 0 0,16-13 16,-16 13-16,21-5 16,-21 5-16,32-3 0,-12 2 15,4 1-15,0 0 0,4 1 16,5 2-16,9 2 0,2-2 16,16 3-16,3 3 0,-2-2 0,4 0 15,16 2-15,4 0 16,10-3-16,-5-1 0,19 0 0,7 2 15,-11-2-15,-5-1 0,54-3 16,-5-2-16,-19-1 0,-10 1 16,14-3-16,8-1 0,-10 3 15,-5 2-15,15 0 0,12 1 16,-12-8-16,-6-3 0,17 1 0,13 0 16,-13 4-16,-6-1 0,17 3 15,14-1-15,-14 2 0,-11 0 16,18 2-16,12 1 0,-18-2 15,-11-3-15,19 4 0,11 1 16,-18 3-16,-11 2 0,13 4 16,11 1-16,-15-1 0,-8-1 15,11 1-15,9 0 0,-19-1 16,-11-2-16,17 2 0,12-1 16,-16 5-16,-12 0 0,7 6 0,5 4 31,-15-3-31,-10-4 0,4 3 0,5 0 0,-20-1 0,-12 0 15,0-2-15,-1 0 0,-16-4 16,-12-3-16,-12-1 0,-10 2 16,-12-4-16,-11-4 0,-11-4 15,-9-4-15,-6-1 0,-5-3 0,-19-11 16,-15-5-16,-6 1 0,-6 4 16,-13-3-16,-10 0 0,1-3 15,0-1-15,-12 2 0,-8 1 16,3 3-16,2 1 0,-10-1 15,-7-2-15,3 2 0,0 1 16,-15-1-16,-9-2 0,4 0 16,7-2-16,-18 1 0,-11 3 15,5 9-15,3 6 0,-19-5 16,-14-3-16,13 4 0,7 3 0,-14-1 16,-9 0-16,7 5 15,7 3-15,-18-3 0,-13-2 0,11 6 16,6 2-16,-16 2 0,-9 0 15,15 1-15,10 3 0,-21 0 16,-14 2-16,20 0 0,11 0 16,-18-2-16,-10-3 0,17 7 15,14 5-15,-13 6 0,-7 3 16,13-5-16,12-5 0,-7 2 16,-3-1-16,16 2 15,14 1-15,-5 2 0,-7 2 0,23-7 0,16-5 16,-5 0-16,2 1 0,11-4 15,12-2-15,1 2 0,-3-1 16,16-2-16,13-2 0,4-2 16,5-3-16,12 0 0,11 0 15,5 1-15,8-1 0,4 0 0,3 1 16,7 0-16,1 1 16,6-2-16,0-2 0,16-2 0,6-4 15,6 4-15,1 0 0,16 0 16,6 2-16,5-1 0,0-3 15,13-1-15,12-1 0,-4 4 16,-1 0-16,12-3 0,13-4 16,-6 4-16,-5 2 0,23-6 15,14-3-15,-7 3 0,-4 1 0,19 1 16,13-1-16,-7 1 0,-4 2 16,18-3-16,11-1 0,-9 6 15,-9 5-15,20-2 0,8-1 16,-10-5-16,-8-3 0,20 6 15,13 2-15,-17 5 0,-9 2 16,15-4-16,13-4 0,-14 3 16,-9 1-16,16 9 0,8 4 15,-15-5-15,-15-4 0,13-1 16,6-2-16,-18 11 0,-13 7 0,3 0 16,2 1-16,-22-6 0,-14-2 15,-8 10-15,-7 5 0,-23-5 16,-16-5-16,-16 4 0,-10 3 15,-13-9-15,-10-3 0,-7-3 16</inkml:trace>
  <inkml:trace contextRef="#ctx0" brushRef="#br0" timeOffset="6467.4032">2485 6414 0,'0'0'0,"0"0"16,0 0-16,0 0 0,0 0 0,0 0 15,26-3-15,-26 3 0,0 0 16,40-1-16,-18 4 16,0-1-16,3 0 0,4 1 0,6-2 15,13 2-15,1 1 0,9-1 16,6 0-16,17-1 0,-1 1 15,24 0-15,9 0 0,11-1 16,-3 1-16,58-3 0,14-3 16,-26 2-16,-22 1 0,13-2 15,4-3-15,-11 4 0,-11 1 16,14 4-16,11 0 0,-10 2 0,-6 1 16,14-4-16,6-3 15,-12 0-15,-9 0 0,10 0 0,7 1 16,-12 0-16,-8-1 0,6 4 15,5 3-15,-21-2 0,-15 0 0,6 3 16,4 2 0,-18-3-16,-11-5 0,-8 3 0,-2 1 15,-16-4-15,-7 0 0,-11-4 16,-5-1-16,-11 3 0,-8 1 0,-11-2 16,-6-1-16,-10 0 0,-6 2 15,-4-3-15,-4 2 16,-3 2-16,-3 4 0,-15-4 0,-10-1 15,2-1-15,2 1 0,-16 1 16,-6 2-16,-1 0 0,1-1 0,-11-1 16,-7 0-16,-1 1 15,-1 0-15,-16-4 0,-14-2 16,5-1-16,5 1 0,-19-5 0,-16-2 16,3 5-16,1 3 0,-18-3 15,-13-1-15,9 1 0,7 0 0,-17 3 16,-13 1-16,12 0 15,9 0-15,-19 5 0,-14 0 16,16 1-16,11 1 0,-11 2 16,-9 3-16,20 0 0,16-1 0,-8 4 15,-6 1-15,14-1 0,9-1 16,3 2-16,0 0 0,12 2 16,8 0-16,1-2 0,3-2 15,11-2-15,11-1 0,7 1 16,1 3-16,13-5 0,9-1 15,11-5-15,8-3 0,15 0 16,8-2-16,6 3 0,6 0 16,0 0-16,4-1 0,8-3 15,3-1-15,14 1 0,8 0 0,19-6 16,12-3-16,-1 2 0,-1 2 16,16-1-16,7 1 15,-1-1-15,1 0 0,9 3 0,10 2 16,-2-1-16,-2-1 0,14-5 15,13-4-15,-4 4 0,-6 4 16,17 1-16,8 4 0,-7-3 16,-4-2-16,15 2 0,10 1 15,-13-3-15,-9 0 0,21 3 16,17 0-16,-19 6 0,-8 3 0,8-3 16,4-3-16,-10-1 0,-6-1 15,13 6-15,10 4 0,-20-3 16,-10 0-16,4 4 0,6 2 15,-8 0-15,-9-1 0,3 0 16,0 2-16,-14-5 0,-9-2 16,-2 7-16,-1 3 0,-12 0 15,-10 0-15,-4-6 0,-1-1 16,-16-2-16,-11-3 0,-9 4 16,-5 0-16,-13-1 0,-7 0 0,-9-3 15,-5-1-15,-6 0 0,-4-4 16,-11 2-16,-9 0 0,-9-5 15,-8-2-15,-20-2 0,-13-2 16,1-1-16,1 0 0,-21-2 16,-14 0-16,0 3 0,2 0 0,-20-1 15,-12 2-15,4 2 16,1 1-16,-16-2 0,-11-1 0,10 3 16,7 4-16,-19 1 0,-15 0 15,15 2-15,10 1 0,-21 5 16,-15 3-16,20-4 0,11-4 0,-18 9 15,-9 7-15,13-4 16,9-3-16,-4 4 0,-3 3 16,22 1-16,15 2 0,-2-1 15,1 0-15,17-2 0,14 0 0,4-1 16,4 1-16,22-3 0,13-2 16,12-2-16,11-3 0,9-1 15,7-3-15,10 1 0,9 1 16,0-3-16,3 1 0,13-5 15,6-3-15,10 1 0,8 0 16,23-3-16,18-1 0,4 0 16,1-1-16,20-2 0,14-4 15,-7 2-15,-3 3 0,28-4 16,20 1-16,-7-2 0,-3-1 0,19-2 16,15-1-16,-13 8 0,-11 6 15,22-1-15,10 0 0,-18 2 16,-15 1-16,8 6 0,4 4 15,-23 2-15,-14 2 0,-7-2 16,-6-2-16,-24 2 0,-17 1 16,-24-4-16,-15 0 0,-15-2 0</inkml:trace>
  <inkml:trace contextRef="#ctx0" brushRef="#br0" timeOffset="8367.2486">6799 6503 0,'0'0'16,"0"0"-16,0 0 0,0 0 0,0 0 15,-22 0-15,22 0 0,0 0 16,-23-4-16,23 4 0,0 0 15,-29-7-15,20 6 0,-3-1 16,2 1-16,-2-1 0,1-1 0,-1 1 16,0-1-16,-3 0 0,1 0 15,0-1-15,-2 0 16,2 1-16,1 2 0,-2-3 16,1 0-16,-1-1 0,-1 1 0,1-3 15,-1 2-15,3-2 0,-2 0 16,-2-1-16,-1-2 0,3 2 15,2-3-15,0 1 0,-1 0 16,2-1-16,-1 1 0,2-1 16,0-1-16,0-2 0,0 2 15,0-1-15,0 0 0,0 1 16,1-1-16,1-2 0,0-2 16,2 2-16,-1 1 0,1 0 15,2-2-15,-2 2 0,3 0 0,-1-2 16,2-1-16,1 1 0,1-1 15,-3 2-15,2-1 0,1 0 16,1 2-16,-2-1 0,2 1 16,0-1-16,0 1 0,0-2 15,0-1-15,0 2 0,0 2 0,0-1 16,2 1-16,-2 1 0,0 0 16,1-1-16,1-1 15,-1 1-15,2 0 0,0-1 0,0 0 16,1-1-16,-1 2 0,0-1 15,3 0-15,-1-1 0,1 2 16,1 0-16,3-2 0,-1 3 16,1 0-16,-2-1 0,1 1 15,1-2-15,-1 0 0,2 1 16,-1 1-16,3 1 0,-4 0 0,5-1 16,1 0-16,-1 1 0,1 1 15,0-1-15,2 0 0,0 1 16,0 1-16,2-1 0,1 1 15,0 0-15,0-1 0,1 3 16,1 3-16,-2 0 0,1-1 0,4 1 16,2 0-16,-2 1 15,0 1-15,-2 2 0,1 1 16,-2 0-16,-1 0 0,2 1 16,1 4-16,-2-2 0,-2 0 0,-1 2 15,1 0-15,-1 0 0,-2 3 16,2 0-16,0 4 0,-2-4 15,-2 1-15,0 1 0,1 1 16,-2-2-16,-1-1 0,-1 1 16,1 0-16,-3 1 0,-1-2 15,1 2-15,2 2 0,-3-2 0,0 0 16,0 2-16,0 0 16,-1 0-16,0 0 0,-1 0 15,-1 3-15,0-3 0,-1 0 0,0 2 16,-1 1-16,-1-2 0,0-1 15,1 2-15,3 1 0,-5-1 16,0 3-16,0-1 0,0 0 16,1-1-16,-2 1 0,0 0 15,0 1-15,0-3 0,-1 1 16,-1 1-16,0-1 0,0 0 16,0 1-16,-2-3 0,1 2 15,1-2-15,0 2 0,0-1 16,0-1-16,1 1 0,0-1 0,-1 1 15,0-1-15,-2 0 0,2 0 16,-2 0-16,1-1 0,0 0 16,-1-2-16,0 2 0,-1 0 15,-1 0-15,2-1 0,-5 1 16,1 1-16,0-1 0,-1-2 0,-1-1 16,1 0-16,-1-1 0,1 0 15,-1-1-15,-1 0 16,1-1-16,1 0 0,-1-1 0,1-1 15,-2 0-15,1-2 0,3 0 16,-1-2-16,1 1 0,0-2 16,-3-2-16,1 2 0,3-1 15,-2 0-15,2-1 0,2 0 16,0 0-16,1 1 0,0-2 0</inkml:trace>
  <inkml:trace contextRef="#ctx0" brushRef="#br0" timeOffset="9300.7818">7449 6370 0,'0'0'0,"0"0"0,0 0 15,0 0-15,0 0 0,0 0 16,0 0-16,0 0 0,0 0 0,0 0 16,0 0-16,0 0 15,-27-10-15,27 10 0,0 0 16,0 0-16,-27-9 0,27 9 0,0 0 16,-22-15-16,12 9 0,3-2 15,-1 2-15,1-1 0,1 1 16,0-1-16,-1-3 0,2 2 15,-1-2-15,2-1 0,-3-1 16,1 1-16,0-1 0,1 0 16,0-3-16,1 2 0,1 2 15,-1-3-15,1-3 0,1 2 16,0-1-16,-1-3 0,2 1 16,1 0-16,0 2 0,4-2 15,-1 0-15,0 0 0,1-1 0,0 2 16,1 0-16,1-1 0,0 0 15,0 0-15,1 1 0,0 2 16,2 1-16,0 0 0,1-1 16,0 2-16,-1-1 0,1 3 15,1 0-15,0 0 0,-1 0 16,-2-1-16,1 2 0,0 0 16,0 2-16,2 1 0,-1 1 0,2 2 15,0 0-15,1 0 16,1-1-16,-1 3 0,-1 1 0,1 1 15,0 1-15,0 0 0,-2-1 16,1 3-16,0 3 0,0 0 16,2 0-16,-3 1 0,1 1 15,-2 1-15,-2 3 0,0-1 16,0 2-16,-2-3 0,0 2 0,-2 0 16,-1 2-16,1-2 15,-1-1-15,-1 4 0,-1-1 16,-1 2-16,0 0 0,-1 0 0,0 2 15,0-3-15,0 1 0,-1 1 16,-1 1-16,2 0 0,-2-3 16,1 1-16,0-3 0,1 2 15,-1 1-15,1-1 0,0 1 16,-1 0-16,0 0 0,0 0 16,-2-4-16,1 2 0,0-1 0,0-1 15,1-1-15,-1 0 0,0-1 16,-1 0-16,2-1 0,0 0 15,-1-3-15,-2-1 0,2 1 16,0 0-16,-1-1 0,0 0 16,1-2-16,-5 1 0,0 0 15,-1-2-15,-1 0 0,-1 1 16,-1-1-16,0-1 0,-1 0 16,1-1-16,0 1 0,2 1 15,-2 1-15,2-2 0,0-1 0,2 0 16,3-1-16,-1 1 0,2 0 15,-1 0-15</inkml:trace>
  <inkml:trace contextRef="#ctx0" brushRef="#br0" timeOffset="10467.3215">8102 6434 0,'0'0'0,"0"0"0,0 0 0,0 0 16,0 0-16,0 0 0,0 0 16,0 0-16,-20-14 0,20 14 15,0 0-15,-27-13 0,27 13 0,-21-7 16,8 2-16,0 1 0,0-1 16,-2-2-16,-3 0 0,1 1 15,2 0-15,0-1 0,-2 0 16,3-3-16,-1 2 15,2-1-15,0-1 0,0 1 0,0 0 16,-1-5-16,0-2 0,3 1 16,-1 0-16,2-1 0,-1 0 15,3 1-15,1 1 0,2-1 16,2-1-16,-2-2 0,2 0 0,0 1 16,0 0-16,1 0 15,2 0-15,2-1 0,-1 0 0,2 0 16,0 0-16,0 0 0,1-1 15,-1 1-15,0 1 0,2 0 16,0 0-16,1 0 0,-1 0 0,2 0 16,-1 0-16,1 0 0,2 1 15,-1 1-15,1-1 16,1 1-16,0 2 0,2-2 16,3 0-16,-1 0 0,-1 0 0,1 1 15,0 0-15,-1 0 0,1 1 16,4 1-16,0-1 0,0 2 15,2-1-15,5 1 0,-1 2 16,0-1-16,-1-1 0,1 0 16,3 2-16,-3 1 0,-1 2 0,3-1 15,1-2-15,2 3 0,-3 0 16,2 0-16,-1 1 16,0-1-16,-2 2 0,4 1 0,2 2 15,-2 1-15,-2-2 0,2 4 16,1 0-16,-2 1 0,1 0 15,4 3-15,-1 1 0,-3 1 16,-3 2-16,2-2 0,2-2 16,-4 1-16,-2 0 0,1 1 15,3 2-15,-3-3 0,0 1 16,-2 3-16,-1 3 0,-6-3 16,0-1-16,1 2 0,1 1 15,-5-1-15,-1 0 0,1 4 0,-1 1 16,-1-3-16,-1 1 0,-2 2 15,0 3-15,-1 0 0,-2-2 16,0 0-16,-1 1 0,-1 0 16,1 1-16,-2 1 0,-2 0 15,-1-2-15,0-1 0,0 2 16,-2 1-16,1 0 0,-1-1 0,-2 2 16,0 2-16,-2-3 15,-1-1-15,-1 0 0,-1 2 16,1-2-16,0-2 0,0 1 0,-1 1 15,0-1-15,-1 1 0,2-2 16,-5 1-16,2 1 0,0-3 0,-3-1 16,-3-1-16,1 1 15,1-1-15,-2-1 0,1 0 16,-2-4-16,1 0 0,-5 1 16,-3 0-16,-1-1 0,1-2 0,-5-2 15,-3 0-15,1-1 0,2-1 16,-11-1-16,-6-1 0,3-1 15,1 0-15,-1-1 0,0-1 16,1 1-16,1 0 0,-6 0 16,4 1-16,11-1 0,8 0 0,7 0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2:01:44.783"/>
    </inkml:context>
    <inkml:brush xml:id="br0">
      <inkml:brushProperty name="width" value="0.05292" units="cm"/>
      <inkml:brushProperty name="height" value="0.05292" units="cm"/>
      <inkml:brushProperty name="color" value="#FF0000"/>
    </inkml:brush>
  </inkml:definitions>
  <inkml:trace contextRef="#ctx0" brushRef="#br0">1881 2545 0,'0'0'15,"0"0"-15,0 0 0,0 0 0,23 6 16,-23-6-16,27 3 16,-8-2-16,1 0 0,5 0 15,6 3-15,1-1 0,0 0 0,18 2 16,10-1-16,13 0 0,0 1 15,28-1-15,14-2 16,10-1-16,-9-1 0,37 0 16,11 0-16,44 0 0,-30 0 0,11-2 15,10-1-15,-25-2 0,-20 1 0,24 0 16,16 2-16,-19 3 0,-11 2 16,8-7-16,8-4 0,-22 5 15,-19 3-15,18-2 0,14-1 16,-25-4-16,-18-3 15,7 5-15,5 2 0,-36-1 0,-24 0 16,-18-2-16,-10-2 0,-16 0 16,-10-1-16,-19-2 0,-12-1 15,2 3-15,0 3 0,1 3 0</inkml:trace>
  <inkml:trace contextRef="#ctx0" brushRef="#br0" timeOffset="400.1892">5076 2188 0,'0'0'0,"0"0"0,0 0 0,0 0 15,0 0-15,0 0 0,0 0 16,7 26-16,-7-26 0,10 17 15,-10-17-15,15 31 0,-7-15 0,3 4 16,2 1-16,0-1 16,0 1-16,9 8 0,3 2 15,-1-2-15,-2-1 0,10 8 16,0 0-16,-2-7 0,-1-6 0,6-3 16,1-4-16,-4-7 15,-3-5-15,8-9 0,5-8 0,-1-2 16,-2-2-16,9-11 0,3-7 15,6-6-15,-4 2 0,11-13 16,5-7-16,-6 8 0,-5 5 0,33-17 16,-5 7-16,-18 18 15,-11 11-15,-3 7 0,-1 5 16,-10 4-16,-3 2 0,-13 3 0,-8 3 16,-6-1-16</inkml:trace>
  <inkml:trace contextRef="#ctx0" brushRef="#br0" timeOffset="2202.3307">3763 2663 0,'0'0'0,"0"0"15,0 0-15,-24-3 0,15 0 0,-6-2 16,-2 1-16,-2 1 0,-3 2 0,-12-1 16,-2 1-16,-1 1 15,-4 0-15,-10 5 0,-2 2 16,-1 0-16,-1 0 0,-13 4 16,-2 2-16,3 2 0,-1 2 0,-9 5 15,0 4-15,4 1 0,3 0 16,-10 15-16,0 4 0,-23 17 15,15-7-15,8 2 0,11 2 16,6 0-16,6-1 0,3 9 16,3 8-16,1-15 0,2-6 0,-2 7 15,5 7-15,-2 1 16,-3-1-16,8 8 0,1 3 16,2 1-16,-1 0 0,-1 6 15,1 3-15,7-10 0,2-4 0,6 4 16,6 2-16,1 0 0,2-3 15,8 2-15,8 2 0,-2-11 16,1-6-16,6 4 0,3 4 16,2-3-16,2-1 0,2-1 15,2 0-15,2-4 0,-3-1 0,4 1 16,4 3-16,-1-11 0,-2-5 16,8 6-16,3 3 15,2-4-15,3-4 0,3 1 0,1 2 16,-4-6-16,-4-5 0,7 3 15,3-1-15,0-4 0,-2-4 16,4-2-16,1-3 0,2-2 16,3-1-16,4 4 0,1 5 15,0-8-15,-3-5 0,4-3 16,2 1-16,1-1 0,2 1 0,2-5 16,1-1-16,1-2 0,-2-3 15,4 3-15,2 0 0,1-3 16,-4-1-16,7-3 0,0-2 15,2 3-15,0 0 0,6-4 16,2-2-16,-3 0 0,-4 0 16,5-2-16,2-3 0,-2 3 15,-4-1-15,2-1 0,3-1 16,-3 1-16,-1 0 0,2-3 16,4-2-16,-5-3 0,-4 1 0,7 3 15,3 1-15,-9-3 0,-4-3 16,1-2-16,0-1 0,0 2 15,-4-1-15,-2-4 0,2-6 16,-7 1-16,-4-3 0,2 0 16,0-2-16,-5-4 0,-2-2 15,5-4-15,1-2 0,-6 3 0,-6 0 16,1-2-16,-4-2 0,-3-5 16,-3-4-16,-4-2 0,0-1 15,-4 1-15,1 3 0,-1-5 16,-1-4-16,-4-1 0,-1 0 15,3-4-15,3-2 0,-6 2 16,-3 2-16,-1-3 0,1-5 16,-3 1-16,4 1 0,0-2 15,4-1-15,-8 4 0,-3 1 0,-3-8 16,-1-7-16,0 8 0,1 3 16,0-2-16,1-3 15,-7 5-15,-6 2 0,0 1 0,1-1 16,0-2-16,0-3 0,-7 1 15,-5 3-15,-2 2 0,0 3 16,-1-2-16,1-4 0,-1 7 16,1 2-16,-7-3 0,-4-3 15,-2 4-15,-2 1 0,2 1 16,-1 1-16,-1 1 0,-2-3 0,-4 5 16,-3 2-16,3 0 15,3 2-15,-7-4 0,-3-2 0,3 7 16,0 2-16,-4 0 0,-1 2 15,-1 0-15,0 2 0,0 0 16,-1 0-16,4 0 0,0 0 16,-6 4-16,-1 6 0,1 1 15,0-1-15,-1-2 0,-2 0 16,-1 5-16,1 3 0,-4 3 0,-5 2 16,5-1-16,4 1 0,-6 2 15,-3-2-15,-4 6 0,-1 0 16,-9 3-16,-3 3 0,0 2 15,-1 4-15,-7 4 0,-7 3 16,-1 0-16,1 2 0,-11 7 16,-5 7-16,3 2 0,2 1 0,-8 7 15,-7 2-15,1 2 0,3 1 16,-5 5-16,-2 3 16,4 4-16,3 3 0,4 3 0,2 2 15,11 1-15,5-1 0,8 1 16,8 1-16,16-1 0,10-4 15,17-16-15,8-11 0,9-8 16</inkml:trace>
  <inkml:trace contextRef="#ctx0" brushRef="#br0" timeOffset="2868.1765">7136 3955 0,'0'0'0,"0"0"15,0 0-15,26-3 0,-26 3 0,28-2 16,-5 0-16,3-1 16,1 1-16,17 0 0,8 0 15,1 0-15,3 2 0,20-2 16,9 2-16,13-1 0,-3 0 0,22 1 16,0 1-16,3 2 0,-13-1 15,42 4-15,-14 0 0,-23-1 16,-17 2-16,-9 1 0,-7 2 15,-15 0-15,-11 1 0,-12-3 16,-9-1-16,-16-1 0,-9-1 16,-3-1-16,0-1 0,-2-2 0</inkml:trace>
  <inkml:trace contextRef="#ctx0" brushRef="#br0" timeOffset="3233.7082">7134 5265 0,'0'0'0,"19"-2"0,3-2 15,-2 2-15,2 0 0,21-1 16,23-2-16,-3-1 0,-1-3 16,33 0-16,14-1 0,5 1 15,-13 4-15,42-2 0,1 0 16,-12 0-16,-5 2 0,-4 2 0,-4 1 16,-9 2-16,-7 0 0,1 3 15,0 4-15,-12 1 0,-7 1 16,-1 3-16,0 1 0,-13 3 15,-8 1-15,-5 1 0,-5 4 16,-9-5-16,-7-3 0,-10-4 16,-10-3-16,-5-2 0</inkml:trace>
  <inkml:trace contextRef="#ctx0" brushRef="#br0" timeOffset="3750.0569">7139 6586 0,'0'0'16,"0"0"-16,0 0 0,35 0 16,-35 0-16,39 1 0,-10 1 15,3-1-15,2-1 0,18-1 16,6-1-16,15-1 0,-1-1 0,23-2 16,5-1-16,11-1 0,-6 2 15,20-1-15,-1 2 0,36-1 16,-22 1-16,3-3 0,3 0 15,-11 2-15,-9 2 0,9 3 16,3 0-16,-11-1 0,-8-2 16,7 3-16,5 3 0,-10 3 15,-5 3-15,-1-1 0,2-1 16,-15 1-16,-8 2 0,5-5 0,2-1 16,-13 3-16,-11 2 0,2-3 15,0-1-15,-10 1 0,-9 2 16,-3 0-16,-2 1 0,-11-5 15,-8-3-15,-5-1 0,-5-1 16,-3 1-16,-1-1 0,-6 2 16,-3 3-16,-5 3 0,-3 3 0,-1-3 15,-1-1-15,0-2 0</inkml:trace>
  <inkml:trace contextRef="#ctx0" brushRef="#br0" timeOffset="7366.565">3174 6424 0,'0'0'0,"-12"-6"0,-1 3 0,-1-1 16,-1 0-16,-10 1 0,-6 1 15,-1-1-15,-4 2 0,-14 7 0,-7 6 16,1 3-16,1 1 0,-14 13 16,-5 7-16,-7 6 0,5 1 15,-14 21-15,-2 10 0,6 0 16,5 1-16,-34 38 0,10-8 15,17-7-15,10-4 0,11 12 16,4 7-16,9-8 0,8-5 16,10 6-16,5 3 0,9-9 15,6-4-15,4 1 0,7 3 16,6-7-16,8-5 0,7 0 0,7-2 16,2-13-16,3-10 0,17 8 15,13 6-15,0-15 0,-1-9 16,12-1-16,10-2 0,-7-7 15,-2-6-15,16-7 0,10-3 16,-5-3-16,-2-2 0,8-5 16,7-4-16,-3-3 0,-7-4 0,14-2 15,9-3-15,-9 0 0,-7 0 16,10-4-16,8-2 0,-10-1 16,-5-2-16,8-2 0,5-2 15,-11-4-15,-8-2 0,8-2 16,2-1-16,-9 0 0,-5-1 15,1-6-15,3-4 0,-10 1 16,-6 1-16,1-4 0,5 2 16,-15-3-16,-4 1 0,-3-7 15,1-3-15,-7-3 0,-6 0 0,-2-9 16,-3-4-16,-8 4 0,-6 2 16,2-8-16,1-6 0,-5 6 15,-3 3-15,0-7 0,0-5 16,-6 4-16,-3 5 0,-1-8 15,1-4-15,-6 4 0,-2 4 16,-3-8-16,2-4 0,-7 0 16,-3 2-16,-8 3 0,-5 3 15,-1 3-15,-3 2 0,-4 0 16,-3 0-16,0 2 0,0 1 0,-10-4 16,-7-1-16,0 7 0,-2 4 15,-11 2-15,-5 3 0,-3 4 16,0 4-16,-13 2 0,-8 2 15,5 4-15,6 1 0,-15 3 16,-5 3-16,2 8 0,2 4 0,-11 2 16,-7 0-16,5 4 15,5 2-15,-10 4 0,-4 2 16,8 2-16,7 3 0,-7 8 0,-8 5 16,7 2-16,9 0 0,-9 10 15,-7 5-15,14-2 0,9-1 0,-4 8 16,0 5-1,11-4-15,9 0 0,6 7 0,2 6 16,15-5-16,10-4 0,16 3 16,14 5-16,0-17 0,3-11 0,0-7 15</inkml:trace>
  <inkml:trace contextRef="#ctx0" brushRef="#br0" timeOffset="8483.7191">11042 7930 0,'0'0'0,"0"0"0,0 0 0,28 8 15,-28-8-15,30 8 0,-8-5 16,3 2-16,4 0 0,14 3 16,5 1-16,2 0 0,0-1 0,22 3 15,6 1-15,13-1 0,-3-1 16,21 2-16,2-1 16,7-3-16,-8-1 0,48 2 0,-8 0 15,-20-6-15,-12-4 0,7-9 16,5-5-16,-15 2 0,-12 1 15,-1-5-15,-3-5 0,-14 3 0,-10-1 16,3-8-16,3-7 16,-13-1-16,-9-1 0,-7-2 15,-4 0-15,-11 1 0,-5 1 0,-10-8 16,-5-6-16,-9 2 0,-3 3 0,-13-5 16,-8-2-16,-5 5 15,-4 5-15,-7-7 0,-4-6 16,-2 8-16,-2 5 0,-9-3 15,-5-2-15,2 3 0,2 2 0,-9 2 16,-4 0-16,1 5 16,-1 0-16,-9 4 0,-5 0 0,3 2 15,2-1-15,-9 6 16,-6 5-16,6 2 0,7 3 0,-15 4 16,-9 4-16,8 4 0,4 3 15,-5 6-15,-2 5 0,4-2 16,6 0-16,-7 9 0,-3 7 15,8 6-15,6 3 0,3 6 16,2 4-16,8 1 0,6 0 16,0 8-16,1 5 0,9 0 0,7-1 15,5 9-15,4 5 16,7-6-16,4-5 0,9 6 16,7 4-16,9-10 0,6-7 0,11 0 15,9-2-15,1-2 0,1-2 16,18-7-16,10-4 0,-4-1 15,-3-1-15,8-1 0,4 0 16,-2-5-16,-2-2 0,-19-8 16,-12-6-16,-9-4 0</inkml:trace>
  <inkml:trace contextRef="#ctx0" brushRef="#br0" timeOffset="9267.0935">12125 8014 0,'0'0'0,"0"0"15,0 0-15,-34-6 0,19 4 16,-2 0-16,-5 0 0,-3 2 15,-1 0-15,-14 2 0,-4 1 16,0 4-16,1-1 0,-11 5 16,0 1-16,2 1 0,4 3 0,-10 7 15,2 5-15,4 0 0,3 0 16,-4 10-16,4 5 0,6-1 16,6-1-16,-4 12 0,4 4 15,7-9-15,7-4 0,7 6 16,6 3-16,7-2 0,5-3 15,18 22-15,9-8 0,3-12 16,3-7-16,19 3 0,11 3 16,7-9-16,3-5 0,15 0 0,10-1 15,0-3-15,-1-4 0,19 2 16,13 0-16,-8-6 0,-6-4 16,20 0-16,14 0 0,-11-4 15,-6-2-15,9-1 0,6-2 16,-17-3-16,-11-3 0,4-9 15,1-5-15,-15-3 0,-11 0 0,0-6 16,1-4-16,-13-3 0,-9-2 16,-5-12-16,-2-9 15,-15 3-15,-9 4 0,-9-6 0,-6-6 16,-8-5-16,-8-3 0,-11-6 16,-9-3-16,-4 7 0,-5 5 0,-13-7 15,-8-4-15,-4 7 16,-4 4-16,-13-3 0,-8-5 15,-3 10-15,-2 6 0,-15 2 16,-9 1-16,2 6 0,2 3 0,-8 7 16,-6 4-16,5 6 15,5 4-15,-18 2 0,-12 0 0,9 8 16,6 4-16,-5 6 0,-4 5 16,10-3-16,5 1 0,-7 8 15,-5 7-15,16-2 0,11-3 16,5 5-16,2 1 0,16 0 15,8-2-15,5 4 0,5 2 16,12-5-16,9-5 0,6-3 16,6 0-16,4-4 0,2-1 0,1 4 15,-2 4-15,1 3 0,-1 0 16,3-5-16,1-5 0,0-2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7.emf"/><Relationship Id="rId5" Type="http://schemas.openxmlformats.org/officeDocument/2006/relationships/customXml" Target="../ink/ink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8.emf"/><Relationship Id="rId4" Type="http://schemas.openxmlformats.org/officeDocument/2006/relationships/customXml" Target="../ink/ink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9.emf"/><Relationship Id="rId4" Type="http://schemas.openxmlformats.org/officeDocument/2006/relationships/customXml" Target="../ink/ink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1.emf"/><Relationship Id="rId5" Type="http://schemas.openxmlformats.org/officeDocument/2006/relationships/customXml" Target="../ink/ink10.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22.emf"/><Relationship Id="rId4" Type="http://schemas.openxmlformats.org/officeDocument/2006/relationships/customXml" Target="../ink/ink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4.emf"/><Relationship Id="rId5" Type="http://schemas.openxmlformats.org/officeDocument/2006/relationships/customXml" Target="../ink/ink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4.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5.emf"/><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customXml" Target="../ink/ink4.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emf"/><Relationship Id="rId4" Type="http://schemas.openxmlformats.org/officeDocument/2006/relationships/image" Target="../media/image9.jpeg"/><Relationship Id="rId9" Type="http://schemas.openxmlformats.org/officeDocument/2006/relationships/customXml" Target="../ink/ink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5.emf"/><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83260" y="914400"/>
            <a:ext cx="10724515" cy="2570480"/>
          </a:xfrm>
        </p:spPr>
        <p:txBody>
          <a:bodyPr/>
          <a:lstStyle/>
          <a:p>
            <a:r>
              <a:rPr lang="zh-CN" altLang="zh-CN">
                <a:solidFill>
                  <a:srgbClr val="FF0000"/>
                </a:solidFill>
              </a:rPr>
              <a:t>《读后续写工具箱》精编（九）</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lstStyle/>
          <a:p>
            <a:pPr marL="0" indent="0">
              <a:buNone/>
            </a:pPr>
            <a:r>
              <a:rPr lang="en-US" altLang="zh-CN" sz="2000">
                <a:solidFill>
                  <a:schemeClr val="tx1"/>
                </a:solidFill>
                <a:effectLst>
                  <a:outerShdw blurRad="38100" dist="38100" dir="2700000" algn="tl">
                    <a:srgbClr val="000000">
                      <a:alpha val="43137"/>
                    </a:srgbClr>
                  </a:outerShdw>
                </a:effectLst>
              </a:rPr>
              <a:t>brave the elements</a:t>
            </a:r>
            <a:r>
              <a:rPr lang="zh-CN" altLang="en-US" sz="2000">
                <a:solidFill>
                  <a:schemeClr val="tx1"/>
                </a:solidFill>
                <a:effectLst>
                  <a:outerShdw blurRad="38100" dist="38100" dir="2700000" algn="tl">
                    <a:srgbClr val="000000">
                      <a:alpha val="43137"/>
                    </a:srgbClr>
                  </a:outerShdw>
                </a:effectLst>
              </a:rPr>
              <a:t>勇敢面对风雨</a:t>
            </a:r>
          </a:p>
          <a:p>
            <a:pPr marL="0" indent="0">
              <a:buNone/>
            </a:pPr>
            <a:r>
              <a:rPr lang="en-US" altLang="zh-CN" sz="2000">
                <a:solidFill>
                  <a:schemeClr val="tx1"/>
                </a:solidFill>
                <a:effectLst>
                  <a:outerShdw blurRad="38100" dist="38100" dir="2700000" algn="tl">
                    <a:srgbClr val="000000">
                      <a:alpha val="43137"/>
                    </a:srgbClr>
                  </a:outerShdw>
                </a:effectLst>
              </a:rPr>
              <a:t>They braved the elements during the storms, refusing to stop their expedition. </a:t>
            </a:r>
          </a:p>
          <a:p>
            <a:pPr marL="0" indent="0">
              <a:buNone/>
            </a:pPr>
            <a:r>
              <a:rPr lang="en-US" altLang="zh-CN" sz="2000">
                <a:solidFill>
                  <a:schemeClr val="tx1"/>
                </a:solidFill>
                <a:effectLst>
                  <a:outerShdw blurRad="38100" dist="38100" dir="2700000" algn="tl">
                    <a:srgbClr val="000000">
                      <a:alpha val="43137"/>
                    </a:srgbClr>
                  </a:outerShdw>
                </a:effectLst>
              </a:rPr>
              <a:t>bite the bullet</a:t>
            </a:r>
            <a:r>
              <a:rPr lang="zh-CN" altLang="en-US" sz="2000">
                <a:solidFill>
                  <a:schemeClr val="tx1"/>
                </a:solidFill>
                <a:effectLst>
                  <a:outerShdw blurRad="38100" dist="38100" dir="2700000" algn="tl">
                    <a:srgbClr val="000000">
                      <a:alpha val="43137"/>
                    </a:srgbClr>
                  </a:outerShdw>
                </a:effectLst>
              </a:rPr>
              <a:t>咬紧牙关、硬着头皮</a:t>
            </a:r>
          </a:p>
          <a:p>
            <a:pPr marL="0" indent="0">
              <a:buNone/>
            </a:pPr>
            <a:endParaRPr lang="zh-CN" altLang="en-US" sz="2000">
              <a:solidFill>
                <a:schemeClr val="tx1"/>
              </a:solidFill>
              <a:effectLst>
                <a:outerShdw blurRad="38100" dist="38100" dir="2700000" algn="tl">
                  <a:srgbClr val="000000">
                    <a:alpha val="43137"/>
                  </a:srgbClr>
                </a:outerShdw>
              </a:effectLst>
            </a:endParaRPr>
          </a:p>
        </p:txBody>
      </p:sp>
      <p:pic>
        <p:nvPicPr>
          <p:cNvPr id="4" name="图片 3" descr="Screenshot_20251127_041549_com.baidu.netdisk_edit"/>
          <p:cNvPicPr>
            <a:picLocks noChangeAspect="1"/>
          </p:cNvPicPr>
          <p:nvPr/>
        </p:nvPicPr>
        <p:blipFill>
          <a:blip r:embed="rId4"/>
          <a:stretch>
            <a:fillRect/>
          </a:stretch>
        </p:blipFill>
        <p:spPr>
          <a:xfrm>
            <a:off x="666115" y="1865630"/>
            <a:ext cx="10911205" cy="424942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940320" y="727560"/>
              <a:ext cx="1300680" cy="5066640"/>
            </p14:xfrm>
          </p:contentPart>
        </mc:Choice>
        <mc:Fallback>
          <p:pic>
            <p:nvPicPr>
              <p:cNvPr id="2" name="墨迹 1"/>
              <p:cNvPicPr/>
              <p:nvPr/>
            </p:nvPicPr>
            <p:blipFill>
              <a:blip r:embed="rId6"/>
              <a:stretch>
                <a:fillRect/>
              </a:stretch>
            </p:blipFill>
            <p:spPr>
              <a:xfrm>
                <a:off x="930960" y="718200"/>
                <a:ext cx="1319400" cy="5085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5290"/>
            <a:ext cx="10968990" cy="5834380"/>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14.2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坚持不懈</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perseverance, persevere</a:t>
            </a:r>
            <a:r>
              <a:rPr lang="zh-CN" altLang="en-US" sz="2400" u="sng">
                <a:solidFill>
                  <a:schemeClr val="tx1"/>
                </a:solidFill>
                <a:latin typeface="Times New Roman" panose="02020603050405020304" charset="0"/>
                <a:cs typeface="Times New Roman" panose="02020603050405020304" charset="0"/>
              </a:rPr>
              <a:t>坚持不懈</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perseverance through years of struggle earned her the recognition she deserved. </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tenacious, tenacity</a:t>
            </a:r>
            <a:r>
              <a:rPr lang="zh-CN" altLang="en-US" sz="2400" u="sng">
                <a:solidFill>
                  <a:schemeClr val="tx1"/>
                </a:solidFill>
                <a:latin typeface="Times New Roman" panose="02020603050405020304" charset="0"/>
                <a:cs typeface="Times New Roman" panose="02020603050405020304" charset="0"/>
              </a:rPr>
              <a:t>坚持不懈</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tenacity he showed during the project allowed him to finish it despite many setbacks. </a:t>
            </a:r>
          </a:p>
          <a:p>
            <a:pPr marL="0" indent="0" algn="just">
              <a:lnSpc>
                <a:spcPts val="2880"/>
              </a:lnSpc>
              <a:spcAft>
                <a:spcPts val="0"/>
              </a:spcAft>
              <a:buNone/>
            </a:pPr>
            <a:r>
              <a:rPr lang="en-US" altLang="zh-CN"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resilience</a:t>
            </a:r>
            <a:r>
              <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韧劲</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resilience in the face of hardship is what helped her bounce back after losing her job.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His resilience in the face of this challenge was instrumental to our team's ultimate success.</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proven resilience and intellectual vigor convince me that she will not only adapt to your rigorous program but will actively contribute and flourish.</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58080" y="1122480"/>
              <a:ext cx="3362760" cy="2470320"/>
            </p14:xfrm>
          </p:contentPart>
        </mc:Choice>
        <mc:Fallback>
          <p:pic>
            <p:nvPicPr>
              <p:cNvPr id="2" name="墨迹 1"/>
              <p:cNvPicPr/>
              <p:nvPr/>
            </p:nvPicPr>
            <p:blipFill>
              <a:blip r:embed="rId5"/>
              <a:stretch>
                <a:fillRect/>
              </a:stretch>
            </p:blipFill>
            <p:spPr>
              <a:xfrm>
                <a:off x="648720" y="1113120"/>
                <a:ext cx="3381480" cy="24890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endurance</a:t>
            </a:r>
            <a:r>
              <a:rPr lang="zh-CN" altLang="en-US" sz="2400">
                <a:solidFill>
                  <a:schemeClr val="tx1"/>
                </a:solidFill>
                <a:latin typeface="Times New Roman" panose="02020603050405020304" charset="0"/>
                <a:cs typeface="Times New Roman" panose="02020603050405020304" charset="0"/>
              </a:rPr>
              <a:t>耐力</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focus</a:t>
            </a:r>
            <a:r>
              <a:rPr lang="zh-CN" altLang="en-US" sz="2400">
                <a:solidFill>
                  <a:schemeClr val="tx1"/>
                </a:solidFill>
                <a:latin typeface="Times New Roman" panose="02020603050405020304" charset="0"/>
                <a:cs typeface="Times New Roman" panose="02020603050405020304" charset="0"/>
              </a:rPr>
              <a:t>不动摇的专注</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support</a:t>
            </a:r>
            <a:r>
              <a:rPr lang="zh-CN" altLang="en-US" sz="2400">
                <a:solidFill>
                  <a:schemeClr val="tx1"/>
                </a:solidFill>
                <a:latin typeface="Times New Roman" panose="02020603050405020304" charset="0"/>
                <a:cs typeface="Times New Roman" panose="02020603050405020304" charset="0"/>
              </a:rPr>
              <a:t>不动摇的支持</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determination</a:t>
            </a:r>
            <a:r>
              <a:rPr lang="zh-CN" altLang="en-US" sz="2400">
                <a:solidFill>
                  <a:schemeClr val="tx1"/>
                </a:solidFill>
                <a:latin typeface="Times New Roman" panose="02020603050405020304" charset="0"/>
                <a:cs typeface="Times New Roman" panose="02020603050405020304" charset="0"/>
              </a:rPr>
              <a:t>不动摇的决心</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relentless / unrelenting efforts</a:t>
            </a:r>
            <a:r>
              <a:rPr lang="zh-CN" altLang="en-US" sz="2400">
                <a:solidFill>
                  <a:schemeClr val="tx1"/>
                </a:solidFill>
                <a:latin typeface="Times New Roman" panose="02020603050405020304" charset="0"/>
                <a:cs typeface="Times New Roman" panose="02020603050405020304" charset="0"/>
              </a:rPr>
              <a:t>不懈的努力</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relentless / unrelenting pursuit</a:t>
            </a:r>
            <a:r>
              <a:rPr lang="zh-CN" altLang="en-US" sz="2400">
                <a:solidFill>
                  <a:schemeClr val="tx1"/>
                </a:solidFill>
                <a:latin typeface="Times New Roman" panose="02020603050405020304" charset="0"/>
                <a:cs typeface="Times New Roman" panose="02020603050405020304" charset="0"/>
              </a:rPr>
              <a:t>不懈的追求</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Her relentless effort to master the piano paid off with a grand performance.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stay the course</a:t>
            </a:r>
            <a:r>
              <a:rPr lang="zh-CN" altLang="en-US" sz="2400">
                <a:solidFill>
                  <a:schemeClr val="tx1"/>
                </a:solidFill>
                <a:latin typeface="Times New Roman" panose="02020603050405020304" charset="0"/>
                <a:cs typeface="Times New Roman" panose="02020603050405020304" charset="0"/>
              </a:rPr>
              <a:t>坚持到底</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keep your nose to the grindstone</a:t>
            </a:r>
            <a:r>
              <a:rPr lang="zh-CN" altLang="en-US" sz="2400">
                <a:solidFill>
                  <a:schemeClr val="tx1"/>
                </a:solidFill>
                <a:latin typeface="Times New Roman" panose="02020603050405020304" charset="0"/>
                <a:cs typeface="Times New Roman" panose="02020603050405020304" charset="0"/>
              </a:rPr>
              <a:t>埋头苦干</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kept his nose to the grindstone to accumulate dirty jokes and was eventually became a master.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473400" y="718920"/>
              <a:ext cx="4790160" cy="2689920"/>
            </p14:xfrm>
          </p:contentPart>
        </mc:Choice>
        <mc:Fallback>
          <p:pic>
            <p:nvPicPr>
              <p:cNvPr id="2" name="墨迹 1"/>
              <p:cNvPicPr/>
              <p:nvPr/>
            </p:nvPicPr>
            <p:blipFill>
              <a:blip r:embed="rId5"/>
              <a:stretch>
                <a:fillRect/>
              </a:stretch>
            </p:blipFill>
            <p:spPr>
              <a:xfrm>
                <a:off x="464040" y="709560"/>
                <a:ext cx="4808880" cy="2708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lstStyle/>
          <a:p>
            <a:pPr marL="0" indent="0">
              <a:buNone/>
            </a:pPr>
            <a:endParaRPr lang="zh-CN" altLang="en-US"/>
          </a:p>
        </p:txBody>
      </p:sp>
      <p:pic>
        <p:nvPicPr>
          <p:cNvPr id="4" name="图片 3" descr="Screenshot_20251127_044414_com.baidu.netdisk_edit"/>
          <p:cNvPicPr>
            <a:picLocks noChangeAspect="1"/>
          </p:cNvPicPr>
          <p:nvPr/>
        </p:nvPicPr>
        <p:blipFill>
          <a:blip r:embed="rId4"/>
          <a:stretch>
            <a:fillRect/>
          </a:stretch>
        </p:blipFill>
        <p:spPr>
          <a:xfrm>
            <a:off x="593090" y="542925"/>
            <a:ext cx="10984230" cy="537019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833040" y="1094040"/>
              <a:ext cx="738720" cy="3718080"/>
            </p14:xfrm>
          </p:contentPart>
        </mc:Choice>
        <mc:Fallback>
          <p:pic>
            <p:nvPicPr>
              <p:cNvPr id="2" name="墨迹 1"/>
              <p:cNvPicPr/>
              <p:nvPr/>
            </p:nvPicPr>
            <p:blipFill>
              <a:blip r:embed="rId6"/>
              <a:stretch>
                <a:fillRect/>
              </a:stretch>
            </p:blipFill>
            <p:spPr>
              <a:xfrm>
                <a:off x="823680" y="1084680"/>
                <a:ext cx="757440" cy="3736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15595"/>
            <a:ext cx="10968990" cy="593407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14.3 </a:t>
            </a:r>
            <a:r>
              <a:rPr lang="zh-CN" altLang="en-US" sz="2400">
                <a:solidFill>
                  <a:schemeClr val="tx1"/>
                </a:solidFill>
                <a:latin typeface="Times New Roman" panose="02020603050405020304" charset="0"/>
                <a:cs typeface="Times New Roman" panose="02020603050405020304" charset="0"/>
              </a:rPr>
              <a:t>理性、明智</a:t>
            </a:r>
          </a:p>
          <a:p>
            <a:pPr marL="0" indent="0" algn="just">
              <a:buNone/>
            </a:pPr>
            <a:r>
              <a:rPr lang="en-US" altLang="zh-CN" sz="2400">
                <a:solidFill>
                  <a:schemeClr val="tx1"/>
                </a:solidFill>
                <a:latin typeface="Times New Roman" panose="02020603050405020304" charset="0"/>
                <a:cs typeface="Times New Roman" panose="02020603050405020304" charset="0"/>
              </a:rPr>
              <a:t>prudent</a:t>
            </a:r>
            <a:r>
              <a:rPr lang="zh-CN" altLang="en-US" sz="2400">
                <a:solidFill>
                  <a:schemeClr val="tx1"/>
                </a:solidFill>
                <a:latin typeface="Times New Roman" panose="02020603050405020304" charset="0"/>
                <a:cs typeface="Times New Roman" panose="02020603050405020304" charset="0"/>
              </a:rPr>
              <a:t>谨慎的</a:t>
            </a:r>
          </a:p>
          <a:p>
            <a:pPr marL="0" indent="0" algn="just">
              <a:buNone/>
            </a:pPr>
            <a:r>
              <a:rPr lang="en-US" altLang="zh-CN" sz="2400">
                <a:solidFill>
                  <a:schemeClr val="tx1"/>
                </a:solidFill>
                <a:latin typeface="Times New Roman" panose="02020603050405020304" charset="0"/>
                <a:cs typeface="Times New Roman" panose="02020603050405020304" charset="0"/>
              </a:rPr>
              <a:t>His prudent approach to spending saved him a lot of money in the long run. </a:t>
            </a:r>
          </a:p>
          <a:p>
            <a:pPr marL="0" indent="0" algn="just">
              <a:buNone/>
            </a:pPr>
            <a:r>
              <a:rPr lang="en-US" altLang="zh-CN" sz="2400">
                <a:solidFill>
                  <a:schemeClr val="tx1"/>
                </a:solidFill>
                <a:latin typeface="Times New Roman" panose="02020603050405020304" charset="0"/>
                <a:cs typeface="Times New Roman" panose="02020603050405020304" charset="0"/>
              </a:rPr>
              <a:t>rational</a:t>
            </a:r>
            <a:r>
              <a:rPr lang="zh-CN" altLang="en-US" sz="2400">
                <a:solidFill>
                  <a:schemeClr val="tx1"/>
                </a:solidFill>
                <a:latin typeface="Times New Roman" panose="02020603050405020304" charset="0"/>
                <a:cs typeface="Times New Roman" panose="02020603050405020304" charset="0"/>
              </a:rPr>
              <a:t>理性的</a:t>
            </a:r>
          </a:p>
          <a:p>
            <a:pPr marL="0" indent="0" algn="just">
              <a:buNone/>
            </a:pPr>
            <a:r>
              <a:rPr lang="en-US" altLang="zh-CN" sz="2400">
                <a:solidFill>
                  <a:schemeClr val="tx1"/>
                </a:solidFill>
                <a:latin typeface="Times New Roman" panose="02020603050405020304" charset="0"/>
                <a:cs typeface="Times New Roman" panose="02020603050405020304" charset="0"/>
              </a:rPr>
              <a:t>rational numbers, irrational numbers </a:t>
            </a:r>
          </a:p>
          <a:p>
            <a:pPr marL="0" indent="0" algn="just">
              <a:buNone/>
            </a:pPr>
            <a:r>
              <a:rPr lang="en-US" altLang="zh-CN" sz="2400">
                <a:solidFill>
                  <a:schemeClr val="tx1"/>
                </a:solidFill>
                <a:latin typeface="Times New Roman" panose="02020603050405020304" charset="0"/>
                <a:cs typeface="Times New Roman" panose="02020603050405020304" charset="0"/>
              </a:rPr>
              <a:t>deliberate</a:t>
            </a:r>
            <a:r>
              <a:rPr lang="zh-CN" altLang="en-US" sz="2400">
                <a:solidFill>
                  <a:schemeClr val="tx1"/>
                </a:solidFill>
                <a:latin typeface="Times New Roman" panose="02020603050405020304" charset="0"/>
                <a:cs typeface="Times New Roman" panose="02020603050405020304" charset="0"/>
              </a:rPr>
              <a:t>深思熟虑的、从容不迫的</a:t>
            </a:r>
          </a:p>
          <a:p>
            <a:pPr marL="0" indent="0" algn="just">
              <a:buNone/>
            </a:pPr>
            <a:r>
              <a:rPr lang="en-US" altLang="zh-CN" sz="2400">
                <a:solidFill>
                  <a:schemeClr val="tx1"/>
                </a:solidFill>
                <a:latin typeface="Times New Roman" panose="02020603050405020304" charset="0"/>
                <a:cs typeface="Times New Roman" panose="02020603050405020304" charset="0"/>
              </a:rPr>
              <a:t>Her deliberate actions in the negotiation helped secure a favorable deal.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54480" y="1392120"/>
              <a:ext cx="5286960" cy="2540160"/>
            </p14:xfrm>
          </p:contentPart>
        </mc:Choice>
        <mc:Fallback>
          <p:pic>
            <p:nvPicPr>
              <p:cNvPr id="2" name="墨迹 1"/>
              <p:cNvPicPr/>
              <p:nvPr/>
            </p:nvPicPr>
            <p:blipFill>
              <a:blip r:embed="rId5"/>
              <a:stretch>
                <a:fillRect/>
              </a:stretch>
            </p:blipFill>
            <p:spPr>
              <a:xfrm>
                <a:off x="645120" y="1382760"/>
                <a:ext cx="5305680" cy="2558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127_050050_com.baidu.netdisk_edit"/>
          <p:cNvPicPr>
            <a:picLocks noChangeAspect="1"/>
          </p:cNvPicPr>
          <p:nvPr/>
        </p:nvPicPr>
        <p:blipFill>
          <a:blip r:embed="rId4"/>
          <a:stretch>
            <a:fillRect/>
          </a:stretch>
        </p:blipFill>
        <p:spPr>
          <a:xfrm>
            <a:off x="607695" y="191135"/>
            <a:ext cx="10969625" cy="5604510"/>
          </a:xfrm>
          <a:prstGeom prst="rect">
            <a:avLst/>
          </a:prstGeom>
        </p:spPr>
      </p:pic>
      <p:sp>
        <p:nvSpPr>
          <p:cNvPr id="5" name="文本框 4"/>
          <p:cNvSpPr txBox="1"/>
          <p:nvPr/>
        </p:nvSpPr>
        <p:spPr>
          <a:xfrm>
            <a:off x="2607310" y="5932170"/>
            <a:ext cx="4064000" cy="368300"/>
          </a:xfrm>
          <a:prstGeom prst="rect">
            <a:avLst/>
          </a:prstGeom>
          <a:noFill/>
        </p:spPr>
        <p:txBody>
          <a:bodyPr wrap="square" rtlCol="0">
            <a:spAutoFit/>
          </a:bodyPr>
          <a:lstStyle/>
          <a:p>
            <a:r>
              <a:rPr lang="zh-CN" altLang="en-US" b="1"/>
              <a:t>下节从</a:t>
            </a:r>
            <a:r>
              <a:rPr lang="en-US" altLang="zh-CN" b="1"/>
              <a:t>P</a:t>
            </a:r>
            <a:r>
              <a:rPr lang="en-US" altLang="zh-CN" b="1" baseline="-25000"/>
              <a:t>163 </a:t>
            </a:r>
            <a:r>
              <a:rPr lang="zh-CN" altLang="en-US" b="1"/>
              <a:t>进取、拼搏开始</a:t>
            </a: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3359160" y="5979240"/>
              <a:ext cx="606240" cy="433440"/>
            </p14:xfrm>
          </p:contentPart>
        </mc:Choice>
        <mc:Fallback>
          <p:pic>
            <p:nvPicPr>
              <p:cNvPr id="2" name="墨迹 1"/>
              <p:cNvPicPr/>
              <p:nvPr/>
            </p:nvPicPr>
            <p:blipFill>
              <a:blip r:embed="rId6"/>
              <a:stretch>
                <a:fillRect/>
              </a:stretch>
            </p:blipFill>
            <p:spPr>
              <a:xfrm>
                <a:off x="3349800" y="5969880"/>
                <a:ext cx="624960" cy="452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3875"/>
            <a:ext cx="10968990" cy="5946140"/>
          </a:xfrm>
          <a:ln>
            <a:solidFill>
              <a:schemeClr val="accent1"/>
            </a:solidFill>
          </a:ln>
        </p:spPr>
        <p:txBody>
          <a:bodyPr/>
          <a:lstStyle/>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 stood in the </a:t>
            </a:r>
            <a:r>
              <a:rPr lang="en-US" altLang="zh-CN" sz="2400" u="sng">
                <a:solidFill>
                  <a:srgbClr val="FF0000"/>
                </a:solidFill>
                <a:latin typeface="Times New Roman" panose="02020603050405020304" charset="0"/>
                <a:cs typeface="Times New Roman" panose="02020603050405020304" charset="0"/>
                <a:sym typeface="+mn-ea"/>
              </a:rPr>
              <a:t>batter</a:t>
            </a:r>
            <a:r>
              <a:rPr lang="en-US" altLang="zh-CN" sz="2400">
                <a:solidFill>
                  <a:schemeClr val="tx1"/>
                </a:solidFill>
                <a:latin typeface="Times New Roman" panose="02020603050405020304" charset="0"/>
                <a:cs typeface="Times New Roman" panose="02020603050405020304" charset="0"/>
                <a:sym typeface="+mn-ea"/>
              </a:rPr>
              <a:t>’s box, looking out at the</a:t>
            </a:r>
            <a:r>
              <a:rPr lang="en-US" altLang="zh-CN" sz="2400" u="sng">
                <a:solidFill>
                  <a:srgbClr val="FF0000"/>
                </a:solidFill>
                <a:latin typeface="Times New Roman" panose="02020603050405020304" charset="0"/>
                <a:cs typeface="Times New Roman" panose="02020603050405020304" charset="0"/>
                <a:sym typeface="+mn-ea"/>
              </a:rPr>
              <a:t> pitcher</a:t>
            </a:r>
            <a:r>
              <a:rPr lang="en-US" altLang="zh-CN" sz="2400">
                <a:solidFill>
                  <a:schemeClr val="tx1"/>
                </a:solidFill>
                <a:latin typeface="Times New Roman" panose="02020603050405020304" charset="0"/>
                <a:cs typeface="Times New Roman" panose="02020603050405020304" charset="0"/>
                <a:sym typeface="+mn-ea"/>
              </a:rPr>
              <a:t>’s mound. Standing on the mound was </a:t>
            </a:r>
            <a:r>
              <a:rPr lang="en-US" altLang="zh-CN" sz="2400" u="sng">
                <a:solidFill>
                  <a:srgbClr val="FF0000"/>
                </a:solidFill>
                <a:latin typeface="Times New Roman" panose="02020603050405020304" charset="0"/>
                <a:cs typeface="Times New Roman" panose="02020603050405020304" charset="0"/>
                <a:sym typeface="+mn-ea"/>
              </a:rPr>
              <a:t>none other than</a:t>
            </a:r>
            <a:r>
              <a:rPr lang="en-US" altLang="zh-CN" sz="2400">
                <a:solidFill>
                  <a:schemeClr val="tx1"/>
                </a:solidFill>
                <a:latin typeface="Times New Roman" panose="02020603050405020304" charset="0"/>
                <a:cs typeface="Times New Roman" panose="02020603050405020304" charset="0"/>
                <a:sym typeface="+mn-ea"/>
              </a:rPr>
              <a:t> the legendary New York Yankees relief pitcher, Rich “Goose” Gossage. There were two outs, the bases were loaded, and my Philadelphia Phillies were trailing by three runs in the decisive Game 7 of the World Series. </a:t>
            </a:r>
            <a:r>
              <a:rPr lang="en-US" altLang="zh-CN" sz="2400" u="sng">
                <a:solidFill>
                  <a:srgbClr val="FF0000"/>
                </a:solidFill>
                <a:latin typeface="Times New Roman" panose="02020603050405020304" charset="0"/>
                <a:cs typeface="Times New Roman" panose="02020603050405020304" charset="0"/>
                <a:sym typeface="+mn-ea"/>
              </a:rPr>
              <a:t>As I dug into the batter’s box, the gravity of the moment was not lost on me</a:t>
            </a:r>
            <a:r>
              <a:rPr lang="en-US" altLang="zh-CN" sz="2400">
                <a:solidFill>
                  <a:schemeClr val="tx1"/>
                </a:solidFill>
                <a:latin typeface="Times New Roman" panose="02020603050405020304" charset="0"/>
                <a:cs typeface="Times New Roman" panose="02020603050405020304" charset="0"/>
                <a:sym typeface="+mn-ea"/>
              </a:rPr>
              <a:t>. The Philadelphia crowd roared in anticipation, a sea of fans clad in red, and </a:t>
            </a:r>
            <a:r>
              <a:rPr lang="en-US" altLang="zh-CN" sz="2400" u="sng">
                <a:solidFill>
                  <a:srgbClr val="FF0000"/>
                </a:solidFill>
                <a:latin typeface="Times New Roman" panose="02020603050405020304" charset="0"/>
                <a:cs typeface="Times New Roman" panose="02020603050405020304" charset="0"/>
                <a:sym typeface="+mn-ea"/>
              </a:rPr>
              <a:t>their last hopes were pinned on</a:t>
            </a:r>
            <a:r>
              <a:rPr lang="en-US" altLang="zh-CN" sz="2400" u="sng">
                <a:solidFill>
                  <a:schemeClr val="tx1"/>
                </a:solidFill>
                <a:latin typeface="Times New Roman" panose="02020603050405020304" charset="0"/>
                <a:cs typeface="Times New Roman" panose="02020603050405020304" charset="0"/>
                <a:sym typeface="+mn-ea"/>
              </a:rPr>
              <a:t> </a:t>
            </a:r>
            <a:r>
              <a:rPr lang="en-US" altLang="zh-CN" sz="2400" u="sng">
                <a:solidFill>
                  <a:srgbClr val="FF0000"/>
                </a:solidFill>
                <a:latin typeface="Times New Roman" panose="02020603050405020304" charset="0"/>
                <a:cs typeface="Times New Roman" panose="02020603050405020304" charset="0"/>
                <a:sym typeface="+mn-ea"/>
              </a:rPr>
              <a:t>me</a:t>
            </a:r>
            <a:r>
              <a:rPr lang="en-US" altLang="zh-CN" sz="2400">
                <a:solidFill>
                  <a:schemeClr val="tx1"/>
                </a:solidFill>
                <a:latin typeface="Times New Roman" panose="02020603050405020304" charset="0"/>
                <a:cs typeface="Times New Roman" panose="02020603050405020304" charset="0"/>
                <a:sym typeface="+mn-ea"/>
              </a:rPr>
              <a:t> and me alone.</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400"/>
              </a:lnSpc>
              <a:spcAft>
                <a:spcPts val="0"/>
              </a:spcAft>
              <a:buNone/>
            </a:pPr>
            <a:r>
              <a:rPr lang="en-US" altLang="zh-CN" sz="2400" u="sng">
                <a:solidFill>
                  <a:srgbClr val="FF0000"/>
                </a:solidFill>
                <a:latin typeface="Times New Roman" panose="02020603050405020304" charset="0"/>
                <a:cs typeface="Times New Roman" panose="02020603050405020304" charset="0"/>
                <a:sym typeface="+mn-ea"/>
              </a:rPr>
              <a:t>Gossage glared with his signature menacing stare</a:t>
            </a:r>
            <a:r>
              <a:rPr lang="en-US" altLang="zh-CN" sz="2400">
                <a:solidFill>
                  <a:schemeClr val="tx1"/>
                </a:solidFill>
                <a:latin typeface="Times New Roman" panose="02020603050405020304" charset="0"/>
                <a:cs typeface="Times New Roman" panose="02020603050405020304" charset="0"/>
                <a:sym typeface="+mn-ea"/>
              </a:rPr>
              <a:t> complete with his FuManchu mustache. He received his signals from his catcher, paused, and went into his windup before </a:t>
            </a:r>
            <a:r>
              <a:rPr lang="en-US" altLang="zh-CN" sz="2400" u="sng">
                <a:solidFill>
                  <a:srgbClr val="FF0000"/>
                </a:solidFill>
                <a:latin typeface="Times New Roman" panose="02020603050405020304" charset="0"/>
                <a:cs typeface="Times New Roman" panose="02020603050405020304" charset="0"/>
                <a:sym typeface="+mn-ea"/>
              </a:rPr>
              <a:t>unleash</a:t>
            </a:r>
            <a:r>
              <a:rPr lang="en-US" altLang="zh-CN" sz="2400">
                <a:solidFill>
                  <a:schemeClr val="tx1"/>
                </a:solidFill>
                <a:latin typeface="Times New Roman" panose="02020603050405020304" charset="0"/>
                <a:cs typeface="Times New Roman" panose="02020603050405020304" charset="0"/>
                <a:sym typeface="+mn-ea"/>
              </a:rPr>
              <a:t>ing a 100-mile-per-hour fastball. </a:t>
            </a:r>
            <a:r>
              <a:rPr lang="en-US" altLang="zh-CN" sz="2400" u="sng">
                <a:solidFill>
                  <a:srgbClr val="FF0000"/>
                </a:solidFill>
                <a:latin typeface="Times New Roman" panose="02020603050405020304" charset="0"/>
                <a:cs typeface="Times New Roman" panose="02020603050405020304" charset="0"/>
                <a:sym typeface="+mn-ea"/>
              </a:rPr>
              <a:t>Time slowed to a crawl.</a:t>
            </a:r>
            <a:r>
              <a:rPr lang="en-US" altLang="zh-CN" sz="2400">
                <a:solidFill>
                  <a:schemeClr val="tx1"/>
                </a:solidFill>
                <a:latin typeface="Times New Roman" panose="02020603050405020304" charset="0"/>
                <a:cs typeface="Times New Roman" panose="02020603050405020304" charset="0"/>
                <a:sym typeface="+mn-ea"/>
              </a:rPr>
              <a:t> The ball cut through the chilly October air. </a:t>
            </a:r>
            <a:r>
              <a:rPr lang="en-US" altLang="zh-CN" sz="2400" u="sng">
                <a:solidFill>
                  <a:srgbClr val="FF0000"/>
                </a:solidFill>
                <a:latin typeface="Times New Roman" panose="02020603050405020304" charset="0"/>
                <a:cs typeface="Times New Roman" panose="02020603050405020304" charset="0"/>
                <a:sym typeface="+mn-ea"/>
              </a:rPr>
              <a:t>I took a mighty swing that was followed by a distinctive CRACK.</a:t>
            </a:r>
            <a:r>
              <a:rPr lang="en-US" altLang="zh-CN" sz="2400">
                <a:solidFill>
                  <a:schemeClr val="tx1"/>
                </a:solidFill>
                <a:latin typeface="Times New Roman" panose="02020603050405020304" charset="0"/>
                <a:cs typeface="Times New Roman" panose="02020603050405020304" charset="0"/>
                <a:sym typeface="+mn-ea"/>
              </a:rPr>
              <a:t> It’s the sound that only a baseball hitting a bat just right can make. The sound echoed throughout Veterans Stadium; it was so loud that it temporarily drowned out the 50,000 Phillies fans who were in attendance. </a:t>
            </a:r>
            <a:r>
              <a:rPr lang="en-US" altLang="zh-CN" sz="2400" u="sng">
                <a:solidFill>
                  <a:srgbClr val="FF0000"/>
                </a:solidFill>
                <a:latin typeface="Times New Roman" panose="02020603050405020304" charset="0"/>
                <a:cs typeface="Times New Roman" panose="02020603050405020304" charset="0"/>
                <a:sym typeface="+mn-ea"/>
              </a:rPr>
              <a:t>The baseball soared into the night sky, clearing the left-field wall.</a:t>
            </a:r>
            <a:r>
              <a:rPr lang="en-US" altLang="zh-CN" sz="2400">
                <a:solidFill>
                  <a:schemeClr val="tx1"/>
                </a:solidFill>
                <a:latin typeface="Times New Roman" panose="02020603050405020304" charset="0"/>
                <a:cs typeface="Times New Roman" panose="02020603050405020304" charset="0"/>
                <a:sym typeface="+mn-ea"/>
              </a:rPr>
              <a:t> The fans erupted, and I could hear the radio call from legendary Phillies announcer Harry Kalas.</a:t>
            </a:r>
            <a:endParaRPr lang="en-US" altLang="zh-CN" sz="2400">
              <a:solidFill>
                <a:schemeClr val="tx1"/>
              </a:solidFill>
              <a:latin typeface="Times New Roman" panose="02020603050405020304" charset="0"/>
              <a:cs typeface="Times New Roman" panose="02020603050405020304" charset="0"/>
            </a:endParaRPr>
          </a:p>
          <a:p>
            <a:pPr marL="0" indent="0">
              <a:buNone/>
            </a:pPr>
            <a:endParaRPr lang="zh-CN" altLang="en-US" sz="2400"/>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3440" y="860760"/>
              <a:ext cx="10812240" cy="4929480"/>
            </p14:xfrm>
          </p:contentPart>
        </mc:Choice>
        <mc:Fallback>
          <p:pic>
            <p:nvPicPr>
              <p:cNvPr id="2" name="墨迹 1"/>
              <p:cNvPicPr/>
              <p:nvPr/>
            </p:nvPicPr>
            <p:blipFill>
              <a:blip r:embed="rId5"/>
              <a:stretch>
                <a:fillRect/>
              </a:stretch>
            </p:blipFill>
            <p:spPr>
              <a:xfrm>
                <a:off x="604080" y="851400"/>
                <a:ext cx="10830960" cy="4948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Screenshot_20251126_093306_com.baidu.searchbox_ed"/>
          <p:cNvPicPr>
            <a:picLocks noGrp="1" noChangeAspect="1"/>
          </p:cNvPicPr>
          <p:nvPr>
            <p:ph idx="1"/>
            <p:custDataLst>
              <p:tags r:id="rId2"/>
            </p:custDataLst>
          </p:nvPr>
        </p:nvPicPr>
        <p:blipFill>
          <a:blip r:embed="rId4"/>
          <a:stretch>
            <a:fillRect/>
          </a:stretch>
        </p:blipFill>
        <p:spPr>
          <a:xfrm>
            <a:off x="335280" y="459740"/>
            <a:ext cx="5760720" cy="6157595"/>
          </a:xfrm>
          <a:prstGeom prst="rect">
            <a:avLst/>
          </a:prstGeom>
        </p:spPr>
      </p:pic>
      <p:pic>
        <p:nvPicPr>
          <p:cNvPr id="4" name="图片 3" descr="Screenshot_20251126_093312_com.baidu.searchbox_ed"/>
          <p:cNvPicPr>
            <a:picLocks noChangeAspect="1"/>
          </p:cNvPicPr>
          <p:nvPr/>
        </p:nvPicPr>
        <p:blipFill>
          <a:blip r:embed="rId5"/>
          <a:stretch>
            <a:fillRect/>
          </a:stretch>
        </p:blipFill>
        <p:spPr>
          <a:xfrm>
            <a:off x="6094095" y="535940"/>
            <a:ext cx="5823585" cy="595439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737225"/>
          </a:xfrm>
          <a:ln>
            <a:solidFill>
              <a:schemeClr val="accent1"/>
            </a:solidFill>
          </a:ln>
        </p:spPr>
        <p:txBody>
          <a:bodyPr/>
          <a:lstStyle/>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 Every instinct screamed at him to flee the approaching seniors, but the bird’s desperate fluttering mirrored the panic in his own chest. He saw himself in its trapped, helpless state. Taking a deep breath, he blocked out everything else. His slender fingers, usually skilled only at sketching delicate wings, now worked with frantic urgency to pick at the knots confining the creature. The messy tangle of string and debris finally gave way, and the sparrow, with a grateful chirp, shot into the dim hallway just as footsteps halted right behind him.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 He wasn’t smirking like others. Instead, he watched the sparrow disappear out of a high window before looking back at Leo, who was still crouched on the floor, braced for ridicule. “It takes courage to stop for something when you are running for yourself,” Mark said, his usually harsh voice turning soft. After this, he reached a hand to Leo and tugged him up to his feet. “Are we good?” The question was gentle, accompanied by a smile that disarmed Leo's lingering tension. It was at that moment that Leo understood his moment of vulnerability had unexpectedly bridged the gap between two different souls. </a:t>
            </a:r>
            <a:endParaRPr lang="en-US" altLang="zh-CN" sz="2400">
              <a:solidFill>
                <a:schemeClr val="tx1"/>
              </a:solidFill>
              <a:latin typeface="Times New Roman" panose="02020603050405020304" charset="0"/>
              <a:cs typeface="Times New Roman" panose="02020603050405020304" charset="0"/>
            </a:endParaRPr>
          </a:p>
          <a:p>
            <a:pPr marL="0" indent="0">
              <a:buNone/>
            </a:pPr>
            <a:endParaRPr lang="zh-CN" altLang="en-US" sz="2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59740"/>
            <a:ext cx="10968990" cy="5789930"/>
          </a:xfrm>
          <a:ln>
            <a:solidFill>
              <a:schemeClr val="accent1"/>
            </a:solidFill>
          </a:ln>
        </p:spPr>
        <p:txBody>
          <a:bodyPr/>
          <a:lstStyle/>
          <a:p>
            <a:pPr marL="0" indent="0" algn="just">
              <a:buNone/>
            </a:pPr>
            <a:r>
              <a:rPr lang="en-US" altLang="zh-CN" sz="2400" b="1">
                <a:solidFill>
                  <a:srgbClr val="FF0000"/>
                </a:solidFill>
                <a:latin typeface="Times New Roman" panose="02020603050405020304" charset="0"/>
                <a:cs typeface="Times New Roman" panose="02020603050405020304" charset="0"/>
              </a:rPr>
              <a:t>P</a:t>
            </a:r>
            <a:r>
              <a:rPr lang="en-US" altLang="zh-CN" sz="2400" b="1" baseline="-25000">
                <a:solidFill>
                  <a:srgbClr val="FF0000"/>
                </a:solidFill>
                <a:latin typeface="Times New Roman" panose="02020603050405020304" charset="0"/>
                <a:cs typeface="Times New Roman" panose="02020603050405020304" charset="0"/>
              </a:rPr>
              <a:t>154</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第</a:t>
            </a:r>
            <a:r>
              <a:rPr lang="en-US" altLang="zh-CN" sz="2400" b="1">
                <a:solidFill>
                  <a:srgbClr val="FF0000"/>
                </a:solidFill>
                <a:latin typeface="Times New Roman" panose="02020603050405020304" charset="0"/>
                <a:cs typeface="Times New Roman" panose="02020603050405020304" charset="0"/>
              </a:rPr>
              <a:t>14</a:t>
            </a:r>
            <a:r>
              <a:rPr lang="zh-CN" altLang="en-US" sz="2400" b="1">
                <a:solidFill>
                  <a:srgbClr val="FF0000"/>
                </a:solidFill>
                <a:latin typeface="Times New Roman" panose="02020603050405020304" charset="0"/>
                <a:cs typeface="Times New Roman" panose="02020603050405020304" charset="0"/>
              </a:rPr>
              <a:t>章</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复杂情绪</a:t>
            </a:r>
          </a:p>
          <a:p>
            <a:pPr marL="0" indent="0" algn="just">
              <a:buNone/>
            </a:pPr>
            <a:r>
              <a:rPr lang="en-US" altLang="zh-CN" sz="2400">
                <a:solidFill>
                  <a:schemeClr val="tx1"/>
                </a:solidFill>
                <a:latin typeface="Times New Roman" panose="02020603050405020304" charset="0"/>
                <a:cs typeface="Times New Roman" panose="02020603050405020304" charset="0"/>
              </a:rPr>
              <a:t>Unexpected +</a:t>
            </a:r>
            <a:r>
              <a:rPr lang="zh-CN" altLang="en-US" sz="2400">
                <a:solidFill>
                  <a:schemeClr val="tx1"/>
                </a:solidFill>
                <a:latin typeface="Times New Roman" panose="02020603050405020304" charset="0"/>
                <a:cs typeface="Times New Roman" panose="02020603050405020304" charset="0"/>
              </a:rPr>
              <a:t>情绪</a:t>
            </a:r>
            <a:r>
              <a:rPr lang="en-US" altLang="zh-CN" sz="2400">
                <a:solidFill>
                  <a:schemeClr val="tx1"/>
                </a:solidFill>
                <a:latin typeface="Times New Roman" panose="02020603050405020304" charset="0"/>
                <a:cs typeface="Times New Roman" panose="02020603050405020304" charset="0"/>
              </a:rPr>
              <a:t>surged within me like a relentless tide, pushing me forward with an unyielding force. (</a:t>
            </a:r>
            <a:r>
              <a:rPr lang="zh-CN" altLang="en-US" sz="2400">
                <a:solidFill>
                  <a:schemeClr val="tx1"/>
                </a:solidFill>
                <a:latin typeface="Times New Roman" panose="02020603050405020304" charset="0"/>
                <a:cs typeface="Times New Roman" panose="02020603050405020304" charset="0"/>
              </a:rPr>
              <a:t>这个句子可以背诵）</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b="1">
                <a:solidFill>
                  <a:schemeClr val="tx1"/>
                </a:solidFill>
                <a:latin typeface="Times New Roman" panose="02020603050405020304" charset="0"/>
                <a:cs typeface="Times New Roman" panose="02020603050405020304" charset="0"/>
              </a:rPr>
              <a:t>14.1</a:t>
            </a:r>
            <a:r>
              <a:rPr lang="zh-CN" altLang="en-US" sz="2400" b="1">
                <a:solidFill>
                  <a:schemeClr val="tx1"/>
                </a:solidFill>
                <a:latin typeface="Times New Roman" panose="02020603050405020304" charset="0"/>
                <a:cs typeface="Times New Roman" panose="02020603050405020304" charset="0"/>
              </a:rPr>
              <a:t>勇敢</a:t>
            </a:r>
          </a:p>
          <a:p>
            <a:pPr marL="0" indent="0" algn="just">
              <a:buNone/>
            </a:pPr>
            <a:r>
              <a:rPr lang="en-US" altLang="zh-CN" sz="2400">
                <a:solidFill>
                  <a:schemeClr val="tx1"/>
                </a:solidFill>
                <a:latin typeface="Times New Roman" panose="02020603050405020304" charset="0"/>
                <a:cs typeface="Times New Roman" panose="02020603050405020304" charset="0"/>
              </a:rPr>
              <a:t>courageous</a:t>
            </a:r>
          </a:p>
          <a:p>
            <a:pPr marL="0" indent="0" algn="just">
              <a:buNone/>
            </a:pPr>
            <a:r>
              <a:rPr lang="en-US" altLang="zh-CN" sz="2400">
                <a:solidFill>
                  <a:schemeClr val="tx1"/>
                </a:solidFill>
                <a:latin typeface="Times New Roman" panose="02020603050405020304" charset="0"/>
                <a:cs typeface="Times New Roman" panose="02020603050405020304" charset="0"/>
              </a:rPr>
              <a:t>Despite </a:t>
            </a:r>
            <a:r>
              <a:rPr lang="en-US" altLang="zh-CN" sz="2400" b="1">
                <a:solidFill>
                  <a:schemeClr val="tx1"/>
                </a:solidFill>
                <a:latin typeface="Times New Roman" panose="02020603050405020304" charset="0"/>
                <a:cs typeface="Times New Roman" panose="02020603050405020304" charset="0"/>
              </a:rPr>
              <a:t>the overwhelming odds</a:t>
            </a:r>
            <a:r>
              <a:rPr lang="en-US" altLang="zh-CN" sz="2400">
                <a:solidFill>
                  <a:schemeClr val="tx1"/>
                </a:solidFill>
                <a:latin typeface="Times New Roman" panose="02020603050405020304" charset="0"/>
                <a:cs typeface="Times New Roman" panose="02020603050405020304" charset="0"/>
              </a:rPr>
              <a:t>, she made a courageous decision to stand up for what she believed in. </a:t>
            </a:r>
          </a:p>
          <a:p>
            <a:pPr marL="0" indent="0" algn="just">
              <a:buNone/>
            </a:pPr>
            <a:r>
              <a:rPr lang="en-US" altLang="zh-CN" sz="2400">
                <a:solidFill>
                  <a:schemeClr val="tx1"/>
                </a:solidFill>
                <a:latin typeface="Times New Roman" panose="02020603050405020304" charset="0"/>
                <a:cs typeface="Times New Roman" panose="02020603050405020304" charset="0"/>
              </a:rPr>
              <a:t>They secured a victory in the face of </a:t>
            </a:r>
            <a:r>
              <a:rPr lang="en-US" altLang="zh-CN" sz="2400" b="1">
                <a:solidFill>
                  <a:schemeClr val="tx1"/>
                </a:solidFill>
                <a:latin typeface="Times New Roman" panose="02020603050405020304" charset="0"/>
                <a:cs typeface="Times New Roman" panose="02020603050405020304" charset="0"/>
              </a:rPr>
              <a:t>overwhelming odds</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b="1">
                <a:solidFill>
                  <a:schemeClr val="tx1"/>
                </a:solidFill>
                <a:latin typeface="Times New Roman" panose="02020603050405020304" charset="0"/>
                <a:cs typeface="Times New Roman" panose="02020603050405020304" charset="0"/>
              </a:rPr>
              <a:t>Against all odds</a:t>
            </a:r>
            <a:r>
              <a:rPr lang="en-US" altLang="zh-CN" sz="2400">
                <a:solidFill>
                  <a:schemeClr val="tx1"/>
                </a:solidFill>
                <a:latin typeface="Times New Roman" panose="02020603050405020304" charset="0"/>
                <a:cs typeface="Times New Roman" panose="02020603050405020304" charset="0"/>
              </a:rPr>
              <a:t>, he made a full recovery.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21640" y="1136880"/>
              <a:ext cx="8922960" cy="4807440"/>
            </p14:xfrm>
          </p:contentPart>
        </mc:Choice>
        <mc:Fallback>
          <p:pic>
            <p:nvPicPr>
              <p:cNvPr id="2" name="墨迹 1"/>
              <p:cNvPicPr/>
              <p:nvPr/>
            </p:nvPicPr>
            <p:blipFill>
              <a:blip r:embed="rId5"/>
              <a:stretch>
                <a:fillRect/>
              </a:stretch>
            </p:blipFill>
            <p:spPr>
              <a:xfrm>
                <a:off x="512280" y="1127520"/>
                <a:ext cx="8941680" cy="4826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76580"/>
            <a:ext cx="10968990" cy="5767070"/>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bold</a:t>
            </a:r>
            <a:r>
              <a:rPr lang="zh-CN" altLang="en-US" sz="2400">
                <a:solidFill>
                  <a:schemeClr val="tx1"/>
                </a:solidFill>
                <a:latin typeface="Times New Roman" panose="02020603050405020304" charset="0"/>
                <a:cs typeface="Times New Roman" panose="02020603050405020304" charset="0"/>
              </a:rPr>
              <a:t>大胆的</a:t>
            </a:r>
          </a:p>
          <a:p>
            <a:pPr marL="0" indent="0" algn="just">
              <a:buNone/>
            </a:pPr>
            <a:r>
              <a:rPr lang="en-US" altLang="zh-CN" sz="2400">
                <a:solidFill>
                  <a:schemeClr val="tx1"/>
                </a:solidFill>
                <a:latin typeface="Times New Roman" panose="02020603050405020304" charset="0"/>
                <a:cs typeface="Times New Roman" panose="02020603050405020304" charset="0"/>
              </a:rPr>
              <a:t>His bold move to start a business during the recession paid off in the end.</a:t>
            </a:r>
          </a:p>
          <a:p>
            <a:pPr marL="0" indent="0" algn="just">
              <a:buNone/>
            </a:pPr>
            <a:r>
              <a:rPr lang="en-US" altLang="zh-CN" sz="2400">
                <a:solidFill>
                  <a:schemeClr val="tx1"/>
                </a:solidFill>
                <a:latin typeface="Times New Roman" panose="02020603050405020304" charset="0"/>
                <a:cs typeface="Times New Roman" panose="02020603050405020304" charset="0"/>
              </a:rPr>
              <a:t>The poster, with its title in bold letters, featured a central image of an open book beside a willow tree, whose branches were fluttering in the breeze.</a:t>
            </a:r>
          </a:p>
          <a:p>
            <a:pPr marL="0" indent="0" algn="just">
              <a:buNone/>
            </a:pPr>
            <a:r>
              <a:rPr lang="en-US" altLang="zh-CN" sz="2400">
                <a:solidFill>
                  <a:schemeClr val="tx1"/>
                </a:solidFill>
                <a:latin typeface="Times New Roman" panose="02020603050405020304" charset="0"/>
                <a:cs typeface="Times New Roman" panose="02020603050405020304" charset="0"/>
              </a:rPr>
              <a:t>take a leap of faith</a:t>
            </a:r>
            <a:r>
              <a:rPr lang="zh-CN" altLang="en-US" sz="2400">
                <a:solidFill>
                  <a:schemeClr val="tx1"/>
                </a:solidFill>
                <a:latin typeface="Times New Roman" panose="02020603050405020304" charset="0"/>
                <a:cs typeface="Times New Roman" panose="02020603050405020304" charset="0"/>
              </a:rPr>
              <a:t>做出大胆的决定、信仰之跃</a:t>
            </a:r>
          </a:p>
          <a:p>
            <a:pPr marL="0" indent="0" algn="just">
              <a:buNone/>
            </a:pPr>
            <a:endParaRPr lang="zh-CN" altLang="en-US"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56920" y="524160"/>
              <a:ext cx="11019240" cy="4101120"/>
            </p14:xfrm>
          </p:contentPart>
        </mc:Choice>
        <mc:Fallback>
          <p:pic>
            <p:nvPicPr>
              <p:cNvPr id="2" name="墨迹 1"/>
              <p:cNvPicPr/>
              <p:nvPr/>
            </p:nvPicPr>
            <p:blipFill>
              <a:blip r:embed="rId5"/>
              <a:stretch>
                <a:fillRect/>
              </a:stretch>
            </p:blipFill>
            <p:spPr>
              <a:xfrm>
                <a:off x="547560" y="514800"/>
                <a:ext cx="11037960" cy="4119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p:spPr>
        <p:txBody>
          <a:bodyPr/>
          <a:lstStyle/>
          <a:p>
            <a:pPr marL="0" indent="0">
              <a:buNone/>
            </a:pPr>
            <a:endParaRPr lang="zh-CN" altLang="en-US"/>
          </a:p>
        </p:txBody>
      </p:sp>
      <p:pic>
        <p:nvPicPr>
          <p:cNvPr id="4" name="图片 3" descr="Screenshot_20251126_230215_com.xingin.xhs_edit_36"/>
          <p:cNvPicPr>
            <a:picLocks noChangeAspect="1"/>
          </p:cNvPicPr>
          <p:nvPr/>
        </p:nvPicPr>
        <p:blipFill>
          <a:blip r:embed="rId4"/>
          <a:stretch>
            <a:fillRect/>
          </a:stretch>
        </p:blipFill>
        <p:spPr>
          <a:xfrm>
            <a:off x="0" y="0"/>
            <a:ext cx="6055360" cy="6784340"/>
          </a:xfrm>
          <a:prstGeom prst="rect">
            <a:avLst/>
          </a:prstGeom>
        </p:spPr>
      </p:pic>
      <p:pic>
        <p:nvPicPr>
          <p:cNvPr id="5" name="图片 4" descr="Screenshot_20251126_230220_com.xingin.xhs_edit_36"/>
          <p:cNvPicPr>
            <a:picLocks noChangeAspect="1"/>
          </p:cNvPicPr>
          <p:nvPr/>
        </p:nvPicPr>
        <p:blipFill>
          <a:blip r:embed="rId5"/>
          <a:stretch>
            <a:fillRect/>
          </a:stretch>
        </p:blipFill>
        <p:spPr>
          <a:xfrm>
            <a:off x="6045835" y="98425"/>
            <a:ext cx="6031865" cy="6685915"/>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90000" y="19800"/>
              <a:ext cx="10943280" cy="6192000"/>
            </p14:xfrm>
          </p:contentPart>
        </mc:Choice>
        <mc:Fallback>
          <p:pic>
            <p:nvPicPr>
              <p:cNvPr id="2" name="墨迹 1"/>
              <p:cNvPicPr/>
              <p:nvPr/>
            </p:nvPicPr>
            <p:blipFill>
              <a:blip r:embed="rId7"/>
              <a:stretch>
                <a:fillRect/>
              </a:stretch>
            </p:blipFill>
            <p:spPr>
              <a:xfrm>
                <a:off x="80640" y="10440"/>
                <a:ext cx="10962000" cy="6210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p:spPr>
        <p:txBody>
          <a:bodyPr/>
          <a:lstStyle/>
          <a:p>
            <a:pPr marL="0" indent="0">
              <a:buNone/>
            </a:pPr>
            <a:endParaRPr lang="zh-CN" altLang="en-US"/>
          </a:p>
        </p:txBody>
      </p:sp>
      <p:pic>
        <p:nvPicPr>
          <p:cNvPr id="4" name="图片 3" descr="IMG_20251124_150627"/>
          <p:cNvPicPr>
            <a:picLocks noChangeAspect="1"/>
          </p:cNvPicPr>
          <p:nvPr/>
        </p:nvPicPr>
        <p:blipFill>
          <a:blip r:embed="rId4"/>
          <a:stretch>
            <a:fillRect/>
          </a:stretch>
        </p:blipFill>
        <p:spPr>
          <a:xfrm>
            <a:off x="66040" y="122555"/>
            <a:ext cx="6029325" cy="6635750"/>
          </a:xfrm>
          <a:prstGeom prst="rect">
            <a:avLst/>
          </a:prstGeom>
        </p:spPr>
      </p:pic>
      <p:sp>
        <p:nvSpPr>
          <p:cNvPr id="5" name="文本框 4"/>
          <p:cNvSpPr txBox="1"/>
          <p:nvPr/>
        </p:nvSpPr>
        <p:spPr>
          <a:xfrm>
            <a:off x="6206490" y="122555"/>
            <a:ext cx="4657725" cy="829945"/>
          </a:xfrm>
          <a:prstGeom prst="rect">
            <a:avLst/>
          </a:prstGeom>
          <a:noFill/>
        </p:spPr>
        <p:txBody>
          <a:bodyPr wrap="square" rtlCol="0">
            <a:spAutoFit/>
          </a:bodyPr>
          <a:lstStyle/>
          <a:p>
            <a:r>
              <a:rPr lang="en-US" altLang="zh-CN" sz="2400" b="1"/>
              <a:t>Where does the phrase appear?</a:t>
            </a:r>
          </a:p>
          <a:p>
            <a:endParaRPr lang="en-US" altLang="zh-CN" sz="2400" b="1"/>
          </a:p>
        </p:txBody>
      </p:sp>
      <p:pic>
        <p:nvPicPr>
          <p:cNvPr id="6" name="图片 5" descr="Screenshot_20251126_231755_com.xingin.xhs_edit_36"/>
          <p:cNvPicPr>
            <a:picLocks noChangeAspect="1"/>
          </p:cNvPicPr>
          <p:nvPr/>
        </p:nvPicPr>
        <p:blipFill>
          <a:blip r:embed="rId5"/>
          <a:stretch>
            <a:fillRect/>
          </a:stretch>
        </p:blipFill>
        <p:spPr>
          <a:xfrm>
            <a:off x="6163945" y="572770"/>
            <a:ext cx="2442210" cy="2792730"/>
          </a:xfrm>
          <a:prstGeom prst="rect">
            <a:avLst/>
          </a:prstGeom>
        </p:spPr>
      </p:pic>
      <p:pic>
        <p:nvPicPr>
          <p:cNvPr id="7" name="图片 6" descr="Screenshot_20251126_231650_com.xingin.xhs_edit_36"/>
          <p:cNvPicPr>
            <a:picLocks noChangeAspect="1"/>
          </p:cNvPicPr>
          <p:nvPr/>
        </p:nvPicPr>
        <p:blipFill>
          <a:blip r:embed="rId6"/>
          <a:stretch>
            <a:fillRect/>
          </a:stretch>
        </p:blipFill>
        <p:spPr>
          <a:xfrm>
            <a:off x="8674735" y="572770"/>
            <a:ext cx="2679700" cy="2792730"/>
          </a:xfrm>
          <a:prstGeom prst="rect">
            <a:avLst/>
          </a:prstGeom>
        </p:spPr>
      </p:pic>
      <p:pic>
        <p:nvPicPr>
          <p:cNvPr id="8" name="图片 7" descr="Screenshot_20251126_231541_com.xingin.xhs_edit_36"/>
          <p:cNvPicPr>
            <a:picLocks noChangeAspect="1"/>
          </p:cNvPicPr>
          <p:nvPr/>
        </p:nvPicPr>
        <p:blipFill>
          <a:blip r:embed="rId7"/>
          <a:stretch>
            <a:fillRect/>
          </a:stretch>
        </p:blipFill>
        <p:spPr>
          <a:xfrm>
            <a:off x="6173470" y="3429000"/>
            <a:ext cx="2686685" cy="3329940"/>
          </a:xfrm>
          <a:prstGeom prst="rect">
            <a:avLst/>
          </a:prstGeom>
        </p:spPr>
      </p:pic>
      <p:pic>
        <p:nvPicPr>
          <p:cNvPr id="9" name="图片 8" descr="Screenshot_20251126_231251_com.xingin.xhs_edit_36"/>
          <p:cNvPicPr>
            <a:picLocks noChangeAspect="1"/>
          </p:cNvPicPr>
          <p:nvPr/>
        </p:nvPicPr>
        <p:blipFill>
          <a:blip r:embed="rId8"/>
          <a:stretch>
            <a:fillRect/>
          </a:stretch>
        </p:blipFill>
        <p:spPr>
          <a:xfrm>
            <a:off x="8938260" y="3429000"/>
            <a:ext cx="2645410" cy="3328670"/>
          </a:xfrm>
          <a:prstGeom prst="rect">
            <a:avLst/>
          </a:prstGeom>
        </p:spPr>
      </p:pic>
      <mc:AlternateContent xmlns:mc="http://schemas.openxmlformats.org/markup-compatibility/2006">
        <mc:Choice xmlns:p14="http://schemas.microsoft.com/office/powerpoint/2010/main" Requires="p14">
          <p:contentPart p14:bwMode="auto" r:id="rId9">
            <p14:nvContentPartPr>
              <p14:cNvPr id="2" name="墨迹 1"/>
              <p14:cNvContentPartPr/>
              <p14:nvPr/>
            </p14:nvContentPartPr>
            <p14:xfrm>
              <a:off x="1660320" y="634680"/>
              <a:ext cx="9719640" cy="6223320"/>
            </p14:xfrm>
          </p:contentPart>
        </mc:Choice>
        <mc:Fallback>
          <p:pic>
            <p:nvPicPr>
              <p:cNvPr id="2" name="墨迹 1"/>
              <p:cNvPicPr/>
              <p:nvPr/>
            </p:nvPicPr>
            <p:blipFill>
              <a:blip r:embed="rId10"/>
              <a:stretch>
                <a:fillRect/>
              </a:stretch>
            </p:blipFill>
            <p:spPr>
              <a:xfrm>
                <a:off x="1650960" y="625320"/>
                <a:ext cx="9738360" cy="62420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Autofit/>
          </a:bodyPr>
          <a:lstStyle/>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face the music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迎接现实、面对挑战（地道表达）</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After making the mistake, he </a:t>
            </a:r>
            <a:r>
              <a:rPr lang="en-US" altLang="zh-CN" sz="2400" u="sng">
                <a:solidFill>
                  <a:schemeClr val="tx1"/>
                </a:solidFill>
                <a:latin typeface="Times New Roman" panose="02020603050405020304" charset="0"/>
                <a:cs typeface="Times New Roman" panose="02020603050405020304" charset="0"/>
              </a:rPr>
              <a:t>had no choice but to face</a:t>
            </a:r>
            <a:r>
              <a:rPr lang="en-US" altLang="zh-CN" sz="2400">
                <a:solidFill>
                  <a:schemeClr val="tx1"/>
                </a:solidFill>
                <a:latin typeface="Times New Roman" panose="02020603050405020304" charset="0"/>
                <a:cs typeface="Times New Roman" panose="02020603050405020304" charset="0"/>
              </a:rPr>
              <a:t> the music. </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go out on a limb</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冒险、豁出去了（地道表达）</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I‘ve hit rock bottom emotionally lately. It may be because I caught up with my family the other day, when they guilt-tripped me into returning home to find a job. My parents aren’t control freaks. They don’t have a hold over me. They simply want me to be physically present in their lives. As for what I want to do, for all they care. Logically, I can put things into perspective. Growing up, they struggled to make ends meet, so I walked on eggshells to avoid adding to their burden. I was afraid to go out on a limb. </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put oneself on the line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将自己置于危险中</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politician put himself on the line by standing up for the controversial issue. </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take the bull by the horns</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勇敢面对问题</a:t>
            </a:r>
          </a:p>
          <a:p>
            <a:pPr marL="0" indent="0" algn="just">
              <a:lnSpc>
                <a:spcPts val="2880"/>
              </a:lnSpc>
              <a:spcAft>
                <a:spcPts val="0"/>
              </a:spcAft>
              <a:buNone/>
            </a:pP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36400" y="583200"/>
              <a:ext cx="5744520" cy="5030280"/>
            </p14:xfrm>
          </p:contentPart>
        </mc:Choice>
        <mc:Fallback>
          <p:pic>
            <p:nvPicPr>
              <p:cNvPr id="2" name="墨迹 1"/>
              <p:cNvPicPr/>
              <p:nvPr/>
            </p:nvPicPr>
            <p:blipFill>
              <a:blip r:embed="rId5"/>
              <a:stretch>
                <a:fillRect/>
              </a:stretch>
            </p:blipFill>
            <p:spPr>
              <a:xfrm>
                <a:off x="527040" y="573840"/>
                <a:ext cx="5763240" cy="5049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1066</Words>
  <Application>Microsoft Office PowerPoint</Application>
  <PresentationFormat>宽屏</PresentationFormat>
  <Paragraphs>54</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微软雅黑</vt:lpstr>
      <vt:lpstr>Arial</vt:lpstr>
      <vt:lpstr>Times New Roman</vt:lpstr>
      <vt:lpstr>Wingdings</vt:lpstr>
      <vt:lpstr>WPS</vt:lpstr>
      <vt:lpstr>《读后续写工具箱》精编（九）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185</cp:revision>
  <dcterms:created xsi:type="dcterms:W3CDTF">2019-06-19T02:08:00Z</dcterms:created>
  <dcterms:modified xsi:type="dcterms:W3CDTF">2025-11-27T02:28:03Z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701B574790674690A4A047BC88370DA7_11</vt:lpwstr>
  </property>
</Properties>
</file>